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1" r:id="rId2"/>
    <p:sldId id="277" r:id="rId3"/>
    <p:sldId id="343" r:id="rId4"/>
    <p:sldId id="344" r:id="rId5"/>
    <p:sldId id="275" r:id="rId6"/>
    <p:sldId id="276"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Teaching\DW_DM\Verslo_duomenu_gavybos_pagrindai\Data%20Analysis%20Using%20SQL%20and%20Excel\all-chapters\working-ch04.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Teaching\DW_DM\Verslo_duomenu_gavybos_pagrindai\Data%20Analysis%20Using%20SQL%20and%20Excel\all-chapters\working-ch04.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Teaching\DW_DM\Verslo_duomenu_gavybos_pagrindai\Data%20Analysis%20Using%20SQL%20and%20Excel\all-chapters\working-ch04.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Teaching\DW_DM\Verslo_duomenu_gavybos_pagrindai\Data%20Analysis%20Using%20SQL%20and%20Excel\all-chapters\working-ch04.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invertIfNegative val="0"/>
          <c:val>
            <c:numRef>
              <c:f>Sheet1!$E$8:$E$32</c:f>
              <c:numCache>
                <c:formatCode>General</c:formatCode>
                <c:ptCount val="25"/>
                <c:pt idx="0">
                  <c:v>1</c:v>
                </c:pt>
                <c:pt idx="1">
                  <c:v>2</c:v>
                </c:pt>
                <c:pt idx="2">
                  <c:v>3</c:v>
                </c:pt>
                <c:pt idx="3">
                  <c:v>8</c:v>
                </c:pt>
                <c:pt idx="4">
                  <c:v>22</c:v>
                </c:pt>
                <c:pt idx="5">
                  <c:v>27</c:v>
                </c:pt>
                <c:pt idx="6">
                  <c:v>31</c:v>
                </c:pt>
                <c:pt idx="7">
                  <c:v>48</c:v>
                </c:pt>
                <c:pt idx="8">
                  <c:v>68</c:v>
                </c:pt>
                <c:pt idx="9">
                  <c:v>77</c:v>
                </c:pt>
                <c:pt idx="10">
                  <c:v>118</c:v>
                </c:pt>
                <c:pt idx="11">
                  <c:v>137</c:v>
                </c:pt>
                <c:pt idx="12">
                  <c:v>124</c:v>
                </c:pt>
                <c:pt idx="13">
                  <c:v>138</c:v>
                </c:pt>
                <c:pt idx="14">
                  <c:v>88</c:v>
                </c:pt>
                <c:pt idx="15">
                  <c:v>82</c:v>
                </c:pt>
                <c:pt idx="16">
                  <c:v>71</c:v>
                </c:pt>
                <c:pt idx="17">
                  <c:v>60</c:v>
                </c:pt>
                <c:pt idx="18">
                  <c:v>32</c:v>
                </c:pt>
                <c:pt idx="19">
                  <c:v>20</c:v>
                </c:pt>
                <c:pt idx="20">
                  <c:v>23</c:v>
                </c:pt>
                <c:pt idx="21">
                  <c:v>10</c:v>
                </c:pt>
                <c:pt idx="22">
                  <c:v>4</c:v>
                </c:pt>
                <c:pt idx="23">
                  <c:v>5</c:v>
                </c:pt>
                <c:pt idx="24">
                  <c:v>2</c:v>
                </c:pt>
              </c:numCache>
            </c:numRef>
          </c:val>
        </c:ser>
        <c:dLbls>
          <c:showLegendKey val="0"/>
          <c:showVal val="0"/>
          <c:showCatName val="0"/>
          <c:showSerName val="0"/>
          <c:showPercent val="0"/>
          <c:showBubbleSize val="0"/>
        </c:dLbls>
        <c:gapWidth val="150"/>
        <c:shape val="box"/>
        <c:axId val="113512448"/>
        <c:axId val="85192064"/>
        <c:axId val="0"/>
      </c:bar3DChart>
      <c:catAx>
        <c:axId val="113512448"/>
        <c:scaling>
          <c:orientation val="minMax"/>
        </c:scaling>
        <c:delete val="0"/>
        <c:axPos val="b"/>
        <c:majorTickMark val="out"/>
        <c:minorTickMark val="none"/>
        <c:tickLblPos val="nextTo"/>
        <c:crossAx val="85192064"/>
        <c:crosses val="autoZero"/>
        <c:auto val="1"/>
        <c:lblAlgn val="ctr"/>
        <c:lblOffset val="100"/>
        <c:noMultiLvlLbl val="0"/>
      </c:catAx>
      <c:valAx>
        <c:axId val="85192064"/>
        <c:scaling>
          <c:orientation val="minMax"/>
        </c:scaling>
        <c:delete val="0"/>
        <c:axPos val="l"/>
        <c:majorGridlines/>
        <c:numFmt formatCode="General" sourceLinked="1"/>
        <c:majorTickMark val="out"/>
        <c:minorTickMark val="none"/>
        <c:tickLblPos val="nextTo"/>
        <c:crossAx val="11351244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36159433613509E-2"/>
          <c:y val="4.6441181778412298E-2"/>
          <c:w val="0.89846666841777556"/>
          <c:h val="0.85761382350801374"/>
        </c:manualLayout>
      </c:layout>
      <c:scatterChart>
        <c:scatterStyle val="lineMarker"/>
        <c:varyColors val="0"/>
        <c:ser>
          <c:idx val="0"/>
          <c:order val="0"/>
          <c:tx>
            <c:strRef>
              <c:f>'F04-05'!$E$7</c:f>
              <c:strCache>
                <c:ptCount val="1"/>
                <c:pt idx="0">
                  <c:v>nosolarlat</c:v>
                </c:pt>
              </c:strCache>
            </c:strRef>
          </c:tx>
          <c:spPr>
            <a:ln w="28575">
              <a:noFill/>
            </a:ln>
          </c:spPr>
          <c:marker>
            <c:symbol val="diamond"/>
            <c:size val="2"/>
            <c:spPr>
              <a:noFill/>
              <a:ln>
                <a:solidFill>
                  <a:srgbClr val="99CCFF"/>
                </a:solidFill>
                <a:prstDash val="solid"/>
              </a:ln>
            </c:spPr>
          </c:marker>
          <c:xVal>
            <c:numRef>
              <c:f>'F04-05'!$D$8:$D$31590</c:f>
              <c:numCache>
                <c:formatCode>0.00</c:formatCode>
                <c:ptCount val="31583"/>
                <c:pt idx="0">
                  <c:v>-72.620289999999997</c:v>
                </c:pt>
                <c:pt idx="1">
                  <c:v>-72.503236999999999</c:v>
                </c:pt>
                <c:pt idx="2">
                  <c:v>-72.104432000000003</c:v>
                </c:pt>
                <c:pt idx="3">
                  <c:v>-72.411005000000003</c:v>
                </c:pt>
                <c:pt idx="4">
                  <c:v>-72.948288000000005</c:v>
                </c:pt>
                <c:pt idx="5">
                  <c:v>-72.205521000000005</c:v>
                </c:pt>
                <c:pt idx="6">
                  <c:v>-73.019588999999996</c:v>
                </c:pt>
                <c:pt idx="7">
                  <c:v>-72.843564000000001</c:v>
                </c:pt>
                <c:pt idx="8">
                  <c:v>-72.603165000000004</c:v>
                </c:pt>
                <c:pt idx="9">
                  <c:v>-72.572654999999997</c:v>
                </c:pt>
                <c:pt idx="10">
                  <c:v>-72.556060000000002</c:v>
                </c:pt>
                <c:pt idx="11">
                  <c:v>-72.918131000000002</c:v>
                </c:pt>
                <c:pt idx="12">
                  <c:v>-72.686772000000005</c:v>
                </c:pt>
                <c:pt idx="13">
                  <c:v>-72.510204999999999</c:v>
                </c:pt>
                <c:pt idx="14">
                  <c:v>-73.042041999999995</c:v>
                </c:pt>
                <c:pt idx="15">
                  <c:v>-72.672483999999997</c:v>
                </c:pt>
                <c:pt idx="16">
                  <c:v>-72.188333999999998</c:v>
                </c:pt>
                <c:pt idx="17">
                  <c:v>-72.815512999999996</c:v>
                </c:pt>
                <c:pt idx="18">
                  <c:v>-72.518315999999999</c:v>
                </c:pt>
                <c:pt idx="19">
                  <c:v>-72.944640000000007</c:v>
                </c:pt>
                <c:pt idx="20">
                  <c:v>-72.573301999999998</c:v>
                </c:pt>
                <c:pt idx="21">
                  <c:v>-72.417355000000001</c:v>
                </c:pt>
                <c:pt idx="22">
                  <c:v>-72.195240999999996</c:v>
                </c:pt>
                <c:pt idx="23">
                  <c:v>-72.608324999999994</c:v>
                </c:pt>
                <c:pt idx="24">
                  <c:v>-72.692595999999995</c:v>
                </c:pt>
                <c:pt idx="25">
                  <c:v>-72.624200000000002</c:v>
                </c:pt>
                <c:pt idx="26">
                  <c:v>-72.879425999999995</c:v>
                </c:pt>
                <c:pt idx="27">
                  <c:v>-72.702061999999998</c:v>
                </c:pt>
                <c:pt idx="28">
                  <c:v>-72.498796999999996</c:v>
                </c:pt>
                <c:pt idx="29">
                  <c:v>-72.470686999999998</c:v>
                </c:pt>
                <c:pt idx="30">
                  <c:v>-72.317004999999995</c:v>
                </c:pt>
                <c:pt idx="31">
                  <c:v>-72.635615000000001</c:v>
                </c:pt>
                <c:pt idx="32">
                  <c:v>-72.679157000000004</c:v>
                </c:pt>
                <c:pt idx="33">
                  <c:v>-72.044138000000004</c:v>
                </c:pt>
                <c:pt idx="34">
                  <c:v>-72.326468000000006</c:v>
                </c:pt>
                <c:pt idx="35">
                  <c:v>-72.916613999999996</c:v>
                </c:pt>
                <c:pt idx="36">
                  <c:v>-72.851532000000006</c:v>
                </c:pt>
                <c:pt idx="37">
                  <c:v>-72.422088000000002</c:v>
                </c:pt>
                <c:pt idx="38">
                  <c:v>-72.727778000000001</c:v>
                </c:pt>
                <c:pt idx="39">
                  <c:v>-72.582438999999994</c:v>
                </c:pt>
                <c:pt idx="40">
                  <c:v>-72.769667999999996</c:v>
                </c:pt>
                <c:pt idx="41">
                  <c:v>-72.365182000000004</c:v>
                </c:pt>
                <c:pt idx="42">
                  <c:v>-72.225177000000002</c:v>
                </c:pt>
                <c:pt idx="43">
                  <c:v>-72.260675000000006</c:v>
                </c:pt>
                <c:pt idx="44">
                  <c:v>-72.202591999999996</c:v>
                </c:pt>
                <c:pt idx="45">
                  <c:v>-72.890432000000004</c:v>
                </c:pt>
                <c:pt idx="46">
                  <c:v>-72.750297000000003</c:v>
                </c:pt>
                <c:pt idx="47">
                  <c:v>-72.632102000000003</c:v>
                </c:pt>
                <c:pt idx="48">
                  <c:v>-72.640664999999998</c:v>
                </c:pt>
                <c:pt idx="49">
                  <c:v>-72.239040000000003</c:v>
                </c:pt>
                <c:pt idx="50">
                  <c:v>-72.440573999999998</c:v>
                </c:pt>
                <c:pt idx="51">
                  <c:v>-72.782719</c:v>
                </c:pt>
                <c:pt idx="52">
                  <c:v>-72.938714000000004</c:v>
                </c:pt>
                <c:pt idx="53">
                  <c:v>-72.591121000000001</c:v>
                </c:pt>
                <c:pt idx="54">
                  <c:v>-72.573381999999995</c:v>
                </c:pt>
                <c:pt idx="55">
                  <c:v>-72.579806000000005</c:v>
                </c:pt>
                <c:pt idx="56">
                  <c:v>-72.571207999999999</c:v>
                </c:pt>
                <c:pt idx="57">
                  <c:v>-72.606103000000004</c:v>
                </c:pt>
                <c:pt idx="58">
                  <c:v>-72.555231000000006</c:v>
                </c:pt>
                <c:pt idx="59">
                  <c:v>-72.550314999999998</c:v>
                </c:pt>
                <c:pt idx="60">
                  <c:v>-72.529100999999997</c:v>
                </c:pt>
                <c:pt idx="61">
                  <c:v>-72.509327999999996</c:v>
                </c:pt>
                <c:pt idx="62">
                  <c:v>-72.488573000000002</c:v>
                </c:pt>
                <c:pt idx="63">
                  <c:v>-72.489602000000005</c:v>
                </c:pt>
                <c:pt idx="64">
                  <c:v>-72.505309999999994</c:v>
                </c:pt>
                <c:pt idx="65">
                  <c:v>-73.254002999999997</c:v>
                </c:pt>
                <c:pt idx="66">
                  <c:v>-73.118426999999997</c:v>
                </c:pt>
                <c:pt idx="67">
                  <c:v>-73.321770999999998</c:v>
                </c:pt>
                <c:pt idx="68">
                  <c:v>-73.093359000000007</c:v>
                </c:pt>
                <c:pt idx="69">
                  <c:v>-73.165306000000001</c:v>
                </c:pt>
                <c:pt idx="70">
                  <c:v>-73.115476000000001</c:v>
                </c:pt>
                <c:pt idx="71">
                  <c:v>-73.352492999999996</c:v>
                </c:pt>
                <c:pt idx="72">
                  <c:v>-73.092782999999997</c:v>
                </c:pt>
                <c:pt idx="73">
                  <c:v>-73.362363000000002</c:v>
                </c:pt>
                <c:pt idx="74">
                  <c:v>-73.243647999999993</c:v>
                </c:pt>
                <c:pt idx="75">
                  <c:v>-73.232707000000005</c:v>
                </c:pt>
                <c:pt idx="76">
                  <c:v>-73.276830000000004</c:v>
                </c:pt>
                <c:pt idx="77">
                  <c:v>-73.245994999999994</c:v>
                </c:pt>
                <c:pt idx="78">
                  <c:v>-73.203123000000005</c:v>
                </c:pt>
                <c:pt idx="79">
                  <c:v>-73.208499000000003</c:v>
                </c:pt>
                <c:pt idx="80">
                  <c:v>-73.101455999999999</c:v>
                </c:pt>
                <c:pt idx="81">
                  <c:v>-73.102052</c:v>
                </c:pt>
                <c:pt idx="82">
                  <c:v>-73.363363000000007</c:v>
                </c:pt>
                <c:pt idx="83">
                  <c:v>-73.124448000000001</c:v>
                </c:pt>
                <c:pt idx="84">
                  <c:v>-73.011232000000007</c:v>
                </c:pt>
                <c:pt idx="85">
                  <c:v>-73.365917999999994</c:v>
                </c:pt>
                <c:pt idx="86">
                  <c:v>-73.457344000000006</c:v>
                </c:pt>
                <c:pt idx="87">
                  <c:v>-73.246748999999994</c:v>
                </c:pt>
                <c:pt idx="88">
                  <c:v>-73.314232000000004</c:v>
                </c:pt>
                <c:pt idx="89">
                  <c:v>-73.203942999999995</c:v>
                </c:pt>
                <c:pt idx="90">
                  <c:v>-73.364076999999995</c:v>
                </c:pt>
                <c:pt idx="91">
                  <c:v>-73.223552999999995</c:v>
                </c:pt>
                <c:pt idx="92">
                  <c:v>-72.600988000000001</c:v>
                </c:pt>
                <c:pt idx="93">
                  <c:v>-72.811160000000001</c:v>
                </c:pt>
                <c:pt idx="94">
                  <c:v>-72.208359999999999</c:v>
                </c:pt>
                <c:pt idx="95">
                  <c:v>-72.555694000000003</c:v>
                </c:pt>
                <c:pt idx="96">
                  <c:v>-72.802004999999994</c:v>
                </c:pt>
                <c:pt idx="97">
                  <c:v>-72.879390999999998</c:v>
                </c:pt>
                <c:pt idx="98">
                  <c:v>-72.731041000000005</c:v>
                </c:pt>
                <c:pt idx="99">
                  <c:v>-72.704030000000003</c:v>
                </c:pt>
                <c:pt idx="100">
                  <c:v>-72.609099999999998</c:v>
                </c:pt>
                <c:pt idx="101">
                  <c:v>-72.413965000000005</c:v>
                </c:pt>
                <c:pt idx="102">
                  <c:v>-72.804946000000001</c:v>
                </c:pt>
                <c:pt idx="103">
                  <c:v>-72.505252999999996</c:v>
                </c:pt>
                <c:pt idx="104">
                  <c:v>-72.976291000000003</c:v>
                </c:pt>
                <c:pt idx="105">
                  <c:v>-72.525220000000004</c:v>
                </c:pt>
                <c:pt idx="106">
                  <c:v>-72.333450999999997</c:v>
                </c:pt>
                <c:pt idx="107">
                  <c:v>-72.456497999999996</c:v>
                </c:pt>
                <c:pt idx="108">
                  <c:v>-72.292632999999995</c:v>
                </c:pt>
                <c:pt idx="109">
                  <c:v>-72.212269000000006</c:v>
                </c:pt>
                <c:pt idx="110">
                  <c:v>-72.909620000000004</c:v>
                </c:pt>
                <c:pt idx="111">
                  <c:v>-72.169995</c:v>
                </c:pt>
                <c:pt idx="112">
                  <c:v>-72.727548999999996</c:v>
                </c:pt>
                <c:pt idx="113">
                  <c:v>-72.624526000000003</c:v>
                </c:pt>
                <c:pt idx="114">
                  <c:v>-72.563029</c:v>
                </c:pt>
                <c:pt idx="115">
                  <c:v>-72.544385000000005</c:v>
                </c:pt>
                <c:pt idx="116">
                  <c:v>-72.327298999999996</c:v>
                </c:pt>
                <c:pt idx="117">
                  <c:v>-72.417242000000002</c:v>
                </c:pt>
                <c:pt idx="118">
                  <c:v>-72.363146999999998</c:v>
                </c:pt>
                <c:pt idx="119">
                  <c:v>-71.803382999999997</c:v>
                </c:pt>
                <c:pt idx="120">
                  <c:v>-71.932873999999998</c:v>
                </c:pt>
                <c:pt idx="121">
                  <c:v>-71.813706999999994</c:v>
                </c:pt>
                <c:pt idx="122">
                  <c:v>-71.591363000000001</c:v>
                </c:pt>
                <c:pt idx="123">
                  <c:v>-72.080212000000003</c:v>
                </c:pt>
                <c:pt idx="124">
                  <c:v>-72.034980000000004</c:v>
                </c:pt>
                <c:pt idx="125">
                  <c:v>-71.991829999999993</c:v>
                </c:pt>
                <c:pt idx="126">
                  <c:v>-71.557220999999998</c:v>
                </c:pt>
                <c:pt idx="127">
                  <c:v>-71.588802999999999</c:v>
                </c:pt>
                <c:pt idx="128">
                  <c:v>-71.996545999999995</c:v>
                </c:pt>
                <c:pt idx="129">
                  <c:v>-71.753581999999994</c:v>
                </c:pt>
                <c:pt idx="130">
                  <c:v>-71.490859</c:v>
                </c:pt>
                <c:pt idx="131">
                  <c:v>-71.720510000000004</c:v>
                </c:pt>
                <c:pt idx="132">
                  <c:v>-71.592907999999994</c:v>
                </c:pt>
                <c:pt idx="133">
                  <c:v>-71.64555</c:v>
                </c:pt>
                <c:pt idx="134">
                  <c:v>-71.624120000000005</c:v>
                </c:pt>
                <c:pt idx="135">
                  <c:v>-72.068247999999997</c:v>
                </c:pt>
                <c:pt idx="136">
                  <c:v>-71.692042000000001</c:v>
                </c:pt>
                <c:pt idx="137">
                  <c:v>-71.902100000000004</c:v>
                </c:pt>
                <c:pt idx="138">
                  <c:v>-71.745787000000007</c:v>
                </c:pt>
                <c:pt idx="139">
                  <c:v>-72.046702999999994</c:v>
                </c:pt>
                <c:pt idx="140">
                  <c:v>-71.838431999999997</c:v>
                </c:pt>
                <c:pt idx="141">
                  <c:v>-71.626658000000006</c:v>
                </c:pt>
                <c:pt idx="142">
                  <c:v>-71.529989999999998</c:v>
                </c:pt>
                <c:pt idx="143">
                  <c:v>-71.730261999999996</c:v>
                </c:pt>
                <c:pt idx="144">
                  <c:v>-72.097875999999999</c:v>
                </c:pt>
                <c:pt idx="145">
                  <c:v>-71.969617</c:v>
                </c:pt>
                <c:pt idx="146">
                  <c:v>-71.684820000000002</c:v>
                </c:pt>
                <c:pt idx="147">
                  <c:v>-72.053117999999998</c:v>
                </c:pt>
                <c:pt idx="148">
                  <c:v>-71.728874000000005</c:v>
                </c:pt>
                <c:pt idx="149">
                  <c:v>-72.123937999999995</c:v>
                </c:pt>
                <c:pt idx="150">
                  <c:v>-71.687713000000002</c:v>
                </c:pt>
                <c:pt idx="151">
                  <c:v>-71.844348999999994</c:v>
                </c:pt>
                <c:pt idx="152">
                  <c:v>-72.161378999999997</c:v>
                </c:pt>
                <c:pt idx="153">
                  <c:v>-71.874189000000001</c:v>
                </c:pt>
                <c:pt idx="154">
                  <c:v>-71.679466000000005</c:v>
                </c:pt>
                <c:pt idx="155">
                  <c:v>-71.919083000000001</c:v>
                </c:pt>
                <c:pt idx="156">
                  <c:v>-71.762726999999998</c:v>
                </c:pt>
                <c:pt idx="157">
                  <c:v>-71.577989000000002</c:v>
                </c:pt>
                <c:pt idx="158">
                  <c:v>-72.122489000000002</c:v>
                </c:pt>
                <c:pt idx="159">
                  <c:v>-71.646927000000005</c:v>
                </c:pt>
                <c:pt idx="160">
                  <c:v>-71.64376</c:v>
                </c:pt>
                <c:pt idx="161">
                  <c:v>-72.078232</c:v>
                </c:pt>
                <c:pt idx="162">
                  <c:v>-71.705230999999998</c:v>
                </c:pt>
                <c:pt idx="163">
                  <c:v>-71.889893000000001</c:v>
                </c:pt>
                <c:pt idx="164">
                  <c:v>-71.865700000000004</c:v>
                </c:pt>
                <c:pt idx="165">
                  <c:v>-71.882007999999999</c:v>
                </c:pt>
                <c:pt idx="166">
                  <c:v>-71.906516999999994</c:v>
                </c:pt>
                <c:pt idx="167">
                  <c:v>-71.964271999999994</c:v>
                </c:pt>
                <c:pt idx="168">
                  <c:v>-71.725024000000005</c:v>
                </c:pt>
                <c:pt idx="169">
                  <c:v>-72.035334000000006</c:v>
                </c:pt>
                <c:pt idx="170">
                  <c:v>-71.693826999999999</c:v>
                </c:pt>
                <c:pt idx="171">
                  <c:v>-71.992272999999997</c:v>
                </c:pt>
                <c:pt idx="172">
                  <c:v>-71.773330999999999</c:v>
                </c:pt>
                <c:pt idx="173">
                  <c:v>-72.085842</c:v>
                </c:pt>
                <c:pt idx="174">
                  <c:v>-71.609710000000007</c:v>
                </c:pt>
                <c:pt idx="175">
                  <c:v>-71.629926999999995</c:v>
                </c:pt>
                <c:pt idx="176">
                  <c:v>-71.861086</c:v>
                </c:pt>
                <c:pt idx="177">
                  <c:v>-71.917303000000004</c:v>
                </c:pt>
                <c:pt idx="178">
                  <c:v>-71.614085000000003</c:v>
                </c:pt>
                <c:pt idx="179">
                  <c:v>-71.787001000000004</c:v>
                </c:pt>
                <c:pt idx="180">
                  <c:v>-72.167347000000007</c:v>
                </c:pt>
                <c:pt idx="181">
                  <c:v>-71.672258999999997</c:v>
                </c:pt>
                <c:pt idx="182">
                  <c:v>-71.751217999999994</c:v>
                </c:pt>
                <c:pt idx="183">
                  <c:v>-71.844824000000003</c:v>
                </c:pt>
                <c:pt idx="184">
                  <c:v>-71.837766000000002</c:v>
                </c:pt>
                <c:pt idx="185">
                  <c:v>-71.774590000000003</c:v>
                </c:pt>
                <c:pt idx="186">
                  <c:v>-71.788466</c:v>
                </c:pt>
                <c:pt idx="187">
                  <c:v>-71.795311999999996</c:v>
                </c:pt>
                <c:pt idx="188">
                  <c:v>-71.795013999999995</c:v>
                </c:pt>
                <c:pt idx="189">
                  <c:v>-71.801738</c:v>
                </c:pt>
                <c:pt idx="190">
                  <c:v>-71.813485999999997</c:v>
                </c:pt>
                <c:pt idx="191">
                  <c:v>-71.807937999999993</c:v>
                </c:pt>
                <c:pt idx="192">
                  <c:v>-71.871392</c:v>
                </c:pt>
                <c:pt idx="193">
                  <c:v>-71.919293999999994</c:v>
                </c:pt>
                <c:pt idx="194">
                  <c:v>-71.423441999999994</c:v>
                </c:pt>
                <c:pt idx="195">
                  <c:v>-71.421615000000003</c:v>
                </c:pt>
                <c:pt idx="196">
                  <c:v>-71.427210000000002</c:v>
                </c:pt>
                <c:pt idx="197">
                  <c:v>-71.512439999999998</c:v>
                </c:pt>
                <c:pt idx="198">
                  <c:v>-71.442205000000001</c:v>
                </c:pt>
                <c:pt idx="199">
                  <c:v>-71.458866999999998</c:v>
                </c:pt>
                <c:pt idx="200">
                  <c:v>-71.275046000000003</c:v>
                </c:pt>
                <c:pt idx="201">
                  <c:v>-71.275565999999998</c:v>
                </c:pt>
                <c:pt idx="202">
                  <c:v>-71.612667000000002</c:v>
                </c:pt>
                <c:pt idx="203">
                  <c:v>-71.350848999999997</c:v>
                </c:pt>
                <c:pt idx="204">
                  <c:v>-71.374780000000001</c:v>
                </c:pt>
                <c:pt idx="205">
                  <c:v>-71.504688000000002</c:v>
                </c:pt>
                <c:pt idx="206">
                  <c:v>-71.437978000000001</c:v>
                </c:pt>
                <c:pt idx="207">
                  <c:v>-71.536626999999996</c:v>
                </c:pt>
                <c:pt idx="208">
                  <c:v>-71.534182000000001</c:v>
                </c:pt>
                <c:pt idx="209">
                  <c:v>-71.557913999999997</c:v>
                </c:pt>
                <c:pt idx="210">
                  <c:v>-71.547529999999995</c:v>
                </c:pt>
                <c:pt idx="211">
                  <c:v>-71.455943000000005</c:v>
                </c:pt>
                <c:pt idx="212">
                  <c:v>-71.544745000000006</c:v>
                </c:pt>
                <c:pt idx="213">
                  <c:v>-71.521497999999994</c:v>
                </c:pt>
                <c:pt idx="214">
                  <c:v>-71.353685999999996</c:v>
                </c:pt>
                <c:pt idx="215">
                  <c:v>-71.372024999999994</c:v>
                </c:pt>
                <c:pt idx="216">
                  <c:v>-71.533690000000007</c:v>
                </c:pt>
                <c:pt idx="217">
                  <c:v>-71.303162</c:v>
                </c:pt>
                <c:pt idx="218">
                  <c:v>-71.510862000000003</c:v>
                </c:pt>
                <c:pt idx="219">
                  <c:v>-71.429891999999995</c:v>
                </c:pt>
                <c:pt idx="220">
                  <c:v>-71.356437999999997</c:v>
                </c:pt>
                <c:pt idx="221">
                  <c:v>-71.152060000000006</c:v>
                </c:pt>
                <c:pt idx="222">
                  <c:v>-71.200087999999994</c:v>
                </c:pt>
                <c:pt idx="223">
                  <c:v>-71.151301000000004</c:v>
                </c:pt>
                <c:pt idx="224">
                  <c:v>-71.250546999999997</c:v>
                </c:pt>
                <c:pt idx="225">
                  <c:v>-71.354401999999993</c:v>
                </c:pt>
                <c:pt idx="226">
                  <c:v>-71.316006000000002</c:v>
                </c:pt>
                <c:pt idx="227">
                  <c:v>-71.502926000000002</c:v>
                </c:pt>
                <c:pt idx="228">
                  <c:v>-71.070110999999997</c:v>
                </c:pt>
                <c:pt idx="229">
                  <c:v>-71.110237999999995</c:v>
                </c:pt>
                <c:pt idx="230">
                  <c:v>-70.982917999999998</c:v>
                </c:pt>
                <c:pt idx="231">
                  <c:v>-71.024877000000004</c:v>
                </c:pt>
                <c:pt idx="232">
                  <c:v>-71.085183999999998</c:v>
                </c:pt>
                <c:pt idx="233">
                  <c:v>-71.161815000000004</c:v>
                </c:pt>
                <c:pt idx="234">
                  <c:v>-71.166672000000005</c:v>
                </c:pt>
                <c:pt idx="235">
                  <c:v>-71.160787999999997</c:v>
                </c:pt>
                <c:pt idx="236">
                  <c:v>-71.179351999999994</c:v>
                </c:pt>
                <c:pt idx="237">
                  <c:v>-71.111710000000002</c:v>
                </c:pt>
                <c:pt idx="238">
                  <c:v>-71.305043999999995</c:v>
                </c:pt>
                <c:pt idx="239">
                  <c:v>-71.332380000000001</c:v>
                </c:pt>
                <c:pt idx="240">
                  <c:v>-71.298492999999993</c:v>
                </c:pt>
                <c:pt idx="241">
                  <c:v>-71.333485999999994</c:v>
                </c:pt>
                <c:pt idx="242">
                  <c:v>-71.002073999999993</c:v>
                </c:pt>
                <c:pt idx="243">
                  <c:v>-71.291100999999998</c:v>
                </c:pt>
                <c:pt idx="244">
                  <c:v>-71.393229000000005</c:v>
                </c:pt>
                <c:pt idx="245">
                  <c:v>-71.098208</c:v>
                </c:pt>
                <c:pt idx="246">
                  <c:v>-71.109938999999997</c:v>
                </c:pt>
                <c:pt idx="247">
                  <c:v>-71.220714999999998</c:v>
                </c:pt>
                <c:pt idx="248">
                  <c:v>-71.416949000000002</c:v>
                </c:pt>
                <c:pt idx="249">
                  <c:v>-71.071324000000004</c:v>
                </c:pt>
                <c:pt idx="250">
                  <c:v>-71.437546999999995</c:v>
                </c:pt>
                <c:pt idx="251">
                  <c:v>-71.170316999999997</c:v>
                </c:pt>
                <c:pt idx="252">
                  <c:v>-71.142759999999996</c:v>
                </c:pt>
                <c:pt idx="253">
                  <c:v>-70.941136</c:v>
                </c:pt>
                <c:pt idx="254">
                  <c:v>-70.965793000000005</c:v>
                </c:pt>
                <c:pt idx="255">
                  <c:v>-70.974113000000003</c:v>
                </c:pt>
                <c:pt idx="256">
                  <c:v>-71.009800999999996</c:v>
                </c:pt>
                <c:pt idx="257">
                  <c:v>-70.905883000000003</c:v>
                </c:pt>
                <c:pt idx="258">
                  <c:v>-70.928090999999995</c:v>
                </c:pt>
                <c:pt idx="259">
                  <c:v>-70.935469999999995</c:v>
                </c:pt>
                <c:pt idx="260">
                  <c:v>-70.875702000000004</c:v>
                </c:pt>
                <c:pt idx="261">
                  <c:v>-71.008448000000001</c:v>
                </c:pt>
                <c:pt idx="262">
                  <c:v>-70.926489000000004</c:v>
                </c:pt>
                <c:pt idx="263">
                  <c:v>-70.943222000000006</c:v>
                </c:pt>
                <c:pt idx="264">
                  <c:v>-70.779255000000006</c:v>
                </c:pt>
                <c:pt idx="265">
                  <c:v>-70.675521000000003</c:v>
                </c:pt>
                <c:pt idx="266">
                  <c:v>-70.840072000000006</c:v>
                </c:pt>
                <c:pt idx="267">
                  <c:v>-71.028347999999994</c:v>
                </c:pt>
                <c:pt idx="268">
                  <c:v>-70.764623999999998</c:v>
                </c:pt>
                <c:pt idx="269">
                  <c:v>-70.863236000000001</c:v>
                </c:pt>
                <c:pt idx="270">
                  <c:v>-71.013561999999993</c:v>
                </c:pt>
                <c:pt idx="271">
                  <c:v>-70.863632999999993</c:v>
                </c:pt>
                <c:pt idx="272">
                  <c:v>-70.868660000000006</c:v>
                </c:pt>
                <c:pt idx="273">
                  <c:v>-70.861538999999993</c:v>
                </c:pt>
                <c:pt idx="274">
                  <c:v>-70.961465000000004</c:v>
                </c:pt>
                <c:pt idx="275">
                  <c:v>-70.617273999999995</c:v>
                </c:pt>
                <c:pt idx="276">
                  <c:v>-70.908991999999998</c:v>
                </c:pt>
                <c:pt idx="277">
                  <c:v>-70.898503000000005</c:v>
                </c:pt>
                <c:pt idx="278">
                  <c:v>-70.865133999999998</c:v>
                </c:pt>
                <c:pt idx="279">
                  <c:v>-70.944248000000002</c:v>
                </c:pt>
                <c:pt idx="280">
                  <c:v>-70.876182999999997</c:v>
                </c:pt>
                <c:pt idx="281">
                  <c:v>-70.972860999999995</c:v>
                </c:pt>
                <c:pt idx="282">
                  <c:v>-71.479533000000004</c:v>
                </c:pt>
                <c:pt idx="283">
                  <c:v>-71.134300999999994</c:v>
                </c:pt>
                <c:pt idx="284">
                  <c:v>-70.812239000000005</c:v>
                </c:pt>
                <c:pt idx="285">
                  <c:v>-71.165531000000001</c:v>
                </c:pt>
                <c:pt idx="286">
                  <c:v>-71.282415</c:v>
                </c:pt>
                <c:pt idx="287">
                  <c:v>-71.213628999999997</c:v>
                </c:pt>
                <c:pt idx="288">
                  <c:v>-71.242324999999994</c:v>
                </c:pt>
                <c:pt idx="289">
                  <c:v>-71.406908999999999</c:v>
                </c:pt>
                <c:pt idx="290">
                  <c:v>-70.887643999999995</c:v>
                </c:pt>
                <c:pt idx="291">
                  <c:v>-70.876630000000006</c:v>
                </c:pt>
                <c:pt idx="292">
                  <c:v>-71.219104999999999</c:v>
                </c:pt>
                <c:pt idx="293">
                  <c:v>-70.691728999999995</c:v>
                </c:pt>
                <c:pt idx="294">
                  <c:v>-71.304760000000002</c:v>
                </c:pt>
                <c:pt idx="295">
                  <c:v>-71.423158000000001</c:v>
                </c:pt>
                <c:pt idx="296">
                  <c:v>-71.361784</c:v>
                </c:pt>
                <c:pt idx="297">
                  <c:v>-71.328558999999998</c:v>
                </c:pt>
                <c:pt idx="298">
                  <c:v>-70.820508000000004</c:v>
                </c:pt>
                <c:pt idx="299">
                  <c:v>-71.201661000000001</c:v>
                </c:pt>
                <c:pt idx="300">
                  <c:v>-70.751306</c:v>
                </c:pt>
                <c:pt idx="301">
                  <c:v>-71.179231000000001</c:v>
                </c:pt>
                <c:pt idx="302">
                  <c:v>-71.272391999999996</c:v>
                </c:pt>
                <c:pt idx="303">
                  <c:v>-71.106273000000002</c:v>
                </c:pt>
                <c:pt idx="304">
                  <c:v>-71.253753000000003</c:v>
                </c:pt>
                <c:pt idx="305">
                  <c:v>-71.207350000000005</c:v>
                </c:pt>
                <c:pt idx="306">
                  <c:v>-71.346177999999995</c:v>
                </c:pt>
                <c:pt idx="307">
                  <c:v>-71.064087000000001</c:v>
                </c:pt>
                <c:pt idx="308">
                  <c:v>-71.054175000000001</c:v>
                </c:pt>
                <c:pt idx="309">
                  <c:v>-71.053652</c:v>
                </c:pt>
                <c:pt idx="310">
                  <c:v>-71.061012000000005</c:v>
                </c:pt>
                <c:pt idx="311">
                  <c:v>-71.056369000000004</c:v>
                </c:pt>
                <c:pt idx="312">
                  <c:v>-71.067746</c:v>
                </c:pt>
                <c:pt idx="313">
                  <c:v>-71.092686999999998</c:v>
                </c:pt>
                <c:pt idx="314">
                  <c:v>-71.073722000000004</c:v>
                </c:pt>
                <c:pt idx="315">
                  <c:v>-71.072765000000004</c:v>
                </c:pt>
                <c:pt idx="316">
                  <c:v>-71.084553</c:v>
                </c:pt>
                <c:pt idx="317">
                  <c:v>-71.096515999999994</c:v>
                </c:pt>
                <c:pt idx="318">
                  <c:v>-71.081277999999998</c:v>
                </c:pt>
                <c:pt idx="319">
                  <c:v>-71.054541999999998</c:v>
                </c:pt>
                <c:pt idx="320">
                  <c:v>-71.071562999999998</c:v>
                </c:pt>
                <c:pt idx="321">
                  <c:v>-71.058111999999994</c:v>
                </c:pt>
                <c:pt idx="322">
                  <c:v>-71.094267000000002</c:v>
                </c:pt>
                <c:pt idx="323">
                  <c:v>-71.045623000000006</c:v>
                </c:pt>
                <c:pt idx="324">
                  <c:v>-71.025504999999995</c:v>
                </c:pt>
                <c:pt idx="325">
                  <c:v>-71.064949999999996</c:v>
                </c:pt>
                <c:pt idx="326">
                  <c:v>-71.111711</c:v>
                </c:pt>
                <c:pt idx="327">
                  <c:v>-71.130528999999996</c:v>
                </c:pt>
                <c:pt idx="328">
                  <c:v>-71.159801000000002</c:v>
                </c:pt>
                <c:pt idx="329">
                  <c:v>-71.131645000000006</c:v>
                </c:pt>
                <c:pt idx="330">
                  <c:v>-71.153496000000004</c:v>
                </c:pt>
                <c:pt idx="331">
                  <c:v>-71.125935999999996</c:v>
                </c:pt>
                <c:pt idx="332">
                  <c:v>-71.128030999999993</c:v>
                </c:pt>
                <c:pt idx="333">
                  <c:v>-71.104319000000004</c:v>
                </c:pt>
                <c:pt idx="334">
                  <c:v>-71.128378999999995</c:v>
                </c:pt>
                <c:pt idx="335">
                  <c:v>-71.084434000000002</c:v>
                </c:pt>
                <c:pt idx="336">
                  <c:v>-71.084129000000004</c:v>
                </c:pt>
                <c:pt idx="337">
                  <c:v>-71.099084000000005</c:v>
                </c:pt>
                <c:pt idx="338">
                  <c:v>-71.121657999999996</c:v>
                </c:pt>
                <c:pt idx="339">
                  <c:v>-71.092254999999994</c:v>
                </c:pt>
                <c:pt idx="340">
                  <c:v>-71.060597000000001</c:v>
                </c:pt>
                <c:pt idx="341">
                  <c:v>-71.052205999999998</c:v>
                </c:pt>
                <c:pt idx="342">
                  <c:v>-71.033529000000001</c:v>
                </c:pt>
                <c:pt idx="343">
                  <c:v>-71.005250000000004</c:v>
                </c:pt>
                <c:pt idx="344">
                  <c:v>-70.978036000000003</c:v>
                </c:pt>
                <c:pt idx="345">
                  <c:v>-71.109425999999999</c:v>
                </c:pt>
                <c:pt idx="346">
                  <c:v>-71.120564000000002</c:v>
                </c:pt>
                <c:pt idx="347">
                  <c:v>-70.995934000000005</c:v>
                </c:pt>
                <c:pt idx="348">
                  <c:v>-71.018348000000003</c:v>
                </c:pt>
                <c:pt idx="349">
                  <c:v>-71.023162999999997</c:v>
                </c:pt>
                <c:pt idx="350">
                  <c:v>-71.062338999999994</c:v>
                </c:pt>
                <c:pt idx="351">
                  <c:v>-71.098352000000006</c:v>
                </c:pt>
                <c:pt idx="352">
                  <c:v>-70.999683000000005</c:v>
                </c:pt>
                <c:pt idx="353">
                  <c:v>-71.074966000000003</c:v>
                </c:pt>
                <c:pt idx="354">
                  <c:v>-70.958723000000006</c:v>
                </c:pt>
                <c:pt idx="355">
                  <c:v>-70.931117999999998</c:v>
                </c:pt>
                <c:pt idx="356">
                  <c:v>-70.945978999999994</c:v>
                </c:pt>
                <c:pt idx="357">
                  <c:v>-70.944343000000003</c:v>
                </c:pt>
                <c:pt idx="358">
                  <c:v>-71.082342999999995</c:v>
                </c:pt>
                <c:pt idx="359">
                  <c:v>-71.044639000000004</c:v>
                </c:pt>
                <c:pt idx="360">
                  <c:v>-71.102153000000001</c:v>
                </c:pt>
                <c:pt idx="361">
                  <c:v>-71.062828999999994</c:v>
                </c:pt>
                <c:pt idx="362">
                  <c:v>-71.034413000000001</c:v>
                </c:pt>
                <c:pt idx="363">
                  <c:v>-71.002221000000006</c:v>
                </c:pt>
                <c:pt idx="364">
                  <c:v>-71.045226999999997</c:v>
                </c:pt>
                <c:pt idx="365">
                  <c:v>-70.972155999999998</c:v>
                </c:pt>
                <c:pt idx="366">
                  <c:v>-70.765608999999998</c:v>
                </c:pt>
                <c:pt idx="367">
                  <c:v>-70.701053000000002</c:v>
                </c:pt>
                <c:pt idx="368">
                  <c:v>-70.952273000000005</c:v>
                </c:pt>
                <c:pt idx="369">
                  <c:v>-70.853954999999999</c:v>
                </c:pt>
                <c:pt idx="370">
                  <c:v>-70.859137000000004</c:v>
                </c:pt>
                <c:pt idx="371">
                  <c:v>-70.862050999999994</c:v>
                </c:pt>
                <c:pt idx="372">
                  <c:v>-71.010374999999996</c:v>
                </c:pt>
                <c:pt idx="373">
                  <c:v>-70.894065999999995</c:v>
                </c:pt>
                <c:pt idx="374">
                  <c:v>-70.959736000000007</c:v>
                </c:pt>
                <c:pt idx="375">
                  <c:v>-70.947875999999994</c:v>
                </c:pt>
                <c:pt idx="376">
                  <c:v>-71.113099000000005</c:v>
                </c:pt>
                <c:pt idx="377">
                  <c:v>-70.626424999999998</c:v>
                </c:pt>
                <c:pt idx="378">
                  <c:v>-70.804269000000005</c:v>
                </c:pt>
                <c:pt idx="379">
                  <c:v>-70.619991999999996</c:v>
                </c:pt>
                <c:pt idx="380">
                  <c:v>-70.738273000000007</c:v>
                </c:pt>
                <c:pt idx="381">
                  <c:v>-70.660887000000002</c:v>
                </c:pt>
                <c:pt idx="382">
                  <c:v>-70.804520999999994</c:v>
                </c:pt>
                <c:pt idx="383">
                  <c:v>-71.049124000000006</c:v>
                </c:pt>
                <c:pt idx="384">
                  <c:v>-70.911895000000001</c:v>
                </c:pt>
                <c:pt idx="385">
                  <c:v>-71.101917</c:v>
                </c:pt>
                <c:pt idx="386">
                  <c:v>-71.018781000000004</c:v>
                </c:pt>
                <c:pt idx="387">
                  <c:v>-70.937347000000003</c:v>
                </c:pt>
                <c:pt idx="388">
                  <c:v>-71.216194000000002</c:v>
                </c:pt>
                <c:pt idx="389">
                  <c:v>-71.235539000000003</c:v>
                </c:pt>
                <c:pt idx="390">
                  <c:v>-71.139330999999999</c:v>
                </c:pt>
                <c:pt idx="391">
                  <c:v>-71.121419000000003</c:v>
                </c:pt>
                <c:pt idx="392">
                  <c:v>-71.247714999999999</c:v>
                </c:pt>
                <c:pt idx="393">
                  <c:v>-71.221532999999994</c:v>
                </c:pt>
                <c:pt idx="394">
                  <c:v>-71.235635000000002</c:v>
                </c:pt>
                <c:pt idx="395">
                  <c:v>-71.188091999999997</c:v>
                </c:pt>
                <c:pt idx="396">
                  <c:v>-71.193009000000004</c:v>
                </c:pt>
                <c:pt idx="397">
                  <c:v>-71.209073000000004</c:v>
                </c:pt>
                <c:pt idx="398">
                  <c:v>-71.208223000000004</c:v>
                </c:pt>
                <c:pt idx="399">
                  <c:v>-71.257615999999999</c:v>
                </c:pt>
                <c:pt idx="400">
                  <c:v>-71.220465000000004</c:v>
                </c:pt>
                <c:pt idx="401">
                  <c:v>-71.226772999999994</c:v>
                </c:pt>
                <c:pt idx="402">
                  <c:v>-71.247354999999999</c:v>
                </c:pt>
                <c:pt idx="403">
                  <c:v>-71.173147999999998</c:v>
                </c:pt>
                <c:pt idx="404">
                  <c:v>-71.231907000000007</c:v>
                </c:pt>
                <c:pt idx="405">
                  <c:v>-71.181961000000001</c:v>
                </c:pt>
                <c:pt idx="406">
                  <c:v>-71.156355000000005</c:v>
                </c:pt>
                <c:pt idx="407">
                  <c:v>-71.177615000000003</c:v>
                </c:pt>
                <c:pt idx="408">
                  <c:v>-71.174712</c:v>
                </c:pt>
                <c:pt idx="409">
                  <c:v>-71.276497000000006</c:v>
                </c:pt>
                <c:pt idx="410">
                  <c:v>-71.303369000000004</c:v>
                </c:pt>
                <c:pt idx="411">
                  <c:v>-71.233887999999993</c:v>
                </c:pt>
                <c:pt idx="412">
                  <c:v>-71.288309999999996</c:v>
                </c:pt>
                <c:pt idx="413">
                  <c:v>-71.231541000000007</c:v>
                </c:pt>
                <c:pt idx="414">
                  <c:v>-70.597645999999997</c:v>
                </c:pt>
                <c:pt idx="415">
                  <c:v>-70.616009000000005</c:v>
                </c:pt>
                <c:pt idx="416">
                  <c:v>-70.751458</c:v>
                </c:pt>
                <c:pt idx="417">
                  <c:v>-70.561403999999996</c:v>
                </c:pt>
                <c:pt idx="418">
                  <c:v>-70.437545999999998</c:v>
                </c:pt>
                <c:pt idx="419">
                  <c:v>-70.648814999999999</c:v>
                </c:pt>
                <c:pt idx="420">
                  <c:v>-70.524536999999995</c:v>
                </c:pt>
                <c:pt idx="421">
                  <c:v>-70.619681999999997</c:v>
                </c:pt>
                <c:pt idx="422">
                  <c:v>-70.524563000000001</c:v>
                </c:pt>
                <c:pt idx="423">
                  <c:v>-70.665056000000007</c:v>
                </c:pt>
                <c:pt idx="424">
                  <c:v>-70.090890000000002</c:v>
                </c:pt>
                <c:pt idx="425">
                  <c:v>-70.630369000000002</c:v>
                </c:pt>
                <c:pt idx="426">
                  <c:v>-70.659565999999998</c:v>
                </c:pt>
                <c:pt idx="427">
                  <c:v>-70.617067000000006</c:v>
                </c:pt>
                <c:pt idx="428">
                  <c:v>-70.488663000000003</c:v>
                </c:pt>
                <c:pt idx="429">
                  <c:v>-70.608720000000005</c:v>
                </c:pt>
                <c:pt idx="430">
                  <c:v>-70.710595999999995</c:v>
                </c:pt>
                <c:pt idx="431">
                  <c:v>-70.663762000000006</c:v>
                </c:pt>
                <c:pt idx="432">
                  <c:v>-70.757839000000004</c:v>
                </c:pt>
                <c:pt idx="433">
                  <c:v>-70.289501000000001</c:v>
                </c:pt>
                <c:pt idx="434">
                  <c:v>-70.295682999999997</c:v>
                </c:pt>
                <c:pt idx="435">
                  <c:v>-70.077731999999997</c:v>
                </c:pt>
                <c:pt idx="436">
                  <c:v>-70.346587999999997</c:v>
                </c:pt>
                <c:pt idx="437">
                  <c:v>-69.977468000000002</c:v>
                </c:pt>
                <c:pt idx="438">
                  <c:v>-70.443171000000007</c:v>
                </c:pt>
                <c:pt idx="439">
                  <c:v>-70.191830999999993</c:v>
                </c:pt>
                <c:pt idx="440">
                  <c:v>-70.133481000000003</c:v>
                </c:pt>
                <c:pt idx="441">
                  <c:v>-69.989214000000004</c:v>
                </c:pt>
                <c:pt idx="442">
                  <c:v>-70.512116000000006</c:v>
                </c:pt>
                <c:pt idx="443">
                  <c:v>-70.056792000000002</c:v>
                </c:pt>
                <c:pt idx="444">
                  <c:v>-70.074192999999994</c:v>
                </c:pt>
                <c:pt idx="445">
                  <c:v>-70.304359000000005</c:v>
                </c:pt>
                <c:pt idx="446">
                  <c:v>-70.416803000000002</c:v>
                </c:pt>
                <c:pt idx="447">
                  <c:v>-70.487542000000005</c:v>
                </c:pt>
                <c:pt idx="448">
                  <c:v>-69.969587000000004</c:v>
                </c:pt>
                <c:pt idx="449">
                  <c:v>-70.079381999999995</c:v>
                </c:pt>
                <c:pt idx="450">
                  <c:v>-69.973119999999994</c:v>
                </c:pt>
                <c:pt idx="451">
                  <c:v>-70.386932000000002</c:v>
                </c:pt>
                <c:pt idx="452">
                  <c:v>-70.18947</c:v>
                </c:pt>
                <c:pt idx="453">
                  <c:v>-70.024951999999999</c:v>
                </c:pt>
                <c:pt idx="454">
                  <c:v>-70.161658000000003</c:v>
                </c:pt>
                <c:pt idx="455">
                  <c:v>-70.039606000000006</c:v>
                </c:pt>
                <c:pt idx="456">
                  <c:v>-70.197973000000005</c:v>
                </c:pt>
                <c:pt idx="457">
                  <c:v>-70.054276999999999</c:v>
                </c:pt>
                <c:pt idx="458">
                  <c:v>-70.014844999999994</c:v>
                </c:pt>
                <c:pt idx="459">
                  <c:v>-70.370481999999996</c:v>
                </c:pt>
                <c:pt idx="460">
                  <c:v>-69.994947999999994</c:v>
                </c:pt>
                <c:pt idx="461">
                  <c:v>-70.170894000000004</c:v>
                </c:pt>
                <c:pt idx="462">
                  <c:v>-70.111528000000007</c:v>
                </c:pt>
                <c:pt idx="463">
                  <c:v>-70.319626999999997</c:v>
                </c:pt>
                <c:pt idx="464">
                  <c:v>-70.237263999999996</c:v>
                </c:pt>
                <c:pt idx="465">
                  <c:v>-70.223950000000002</c:v>
                </c:pt>
                <c:pt idx="466">
                  <c:v>-71.064464999999998</c:v>
                </c:pt>
                <c:pt idx="467">
                  <c:v>-71.314564000000004</c:v>
                </c:pt>
                <c:pt idx="468">
                  <c:v>-70.895408000000003</c:v>
                </c:pt>
                <c:pt idx="469">
                  <c:v>-71.136335000000003</c:v>
                </c:pt>
                <c:pt idx="470">
                  <c:v>-70.953320000000005</c:v>
                </c:pt>
                <c:pt idx="471">
                  <c:v>-71.018272999999994</c:v>
                </c:pt>
                <c:pt idx="472">
                  <c:v>-70.881400999999997</c:v>
                </c:pt>
                <c:pt idx="473">
                  <c:v>-71.139865999999998</c:v>
                </c:pt>
                <c:pt idx="474">
                  <c:v>-71.154252</c:v>
                </c:pt>
                <c:pt idx="475">
                  <c:v>-71.132345999999998</c:v>
                </c:pt>
                <c:pt idx="476">
                  <c:v>-71.174359999999993</c:v>
                </c:pt>
                <c:pt idx="477">
                  <c:v>-71.174823000000004</c:v>
                </c:pt>
                <c:pt idx="478">
                  <c:v>-71.148943000000003</c:v>
                </c:pt>
                <c:pt idx="479">
                  <c:v>-70.750867</c:v>
                </c:pt>
                <c:pt idx="480">
                  <c:v>-70.800872999999996</c:v>
                </c:pt>
                <c:pt idx="481">
                  <c:v>-70.937522999999999</c:v>
                </c:pt>
                <c:pt idx="482">
                  <c:v>-70.910195000000002</c:v>
                </c:pt>
                <c:pt idx="483">
                  <c:v>-70.914534000000003</c:v>
                </c:pt>
                <c:pt idx="484">
                  <c:v>-70.932641000000004</c:v>
                </c:pt>
                <c:pt idx="485">
                  <c:v>-70.933475000000001</c:v>
                </c:pt>
                <c:pt idx="486">
                  <c:v>-70.990763999999999</c:v>
                </c:pt>
                <c:pt idx="487">
                  <c:v>-70.949400999999995</c:v>
                </c:pt>
                <c:pt idx="488">
                  <c:v>-71.330865000000003</c:v>
                </c:pt>
                <c:pt idx="489">
                  <c:v>-71.323920000000001</c:v>
                </c:pt>
                <c:pt idx="490">
                  <c:v>-71.310239999999993</c:v>
                </c:pt>
                <c:pt idx="491">
                  <c:v>-71.151253999999994</c:v>
                </c:pt>
                <c:pt idx="492">
                  <c:v>-71.185407999999995</c:v>
                </c:pt>
                <c:pt idx="493">
                  <c:v>-71.049058000000002</c:v>
                </c:pt>
                <c:pt idx="494">
                  <c:v>-71.261157999999995</c:v>
                </c:pt>
                <c:pt idx="495">
                  <c:v>-70.838480000000004</c:v>
                </c:pt>
                <c:pt idx="496">
                  <c:v>-71.323436000000001</c:v>
                </c:pt>
                <c:pt idx="497">
                  <c:v>-71.214332999999996</c:v>
                </c:pt>
                <c:pt idx="498">
                  <c:v>-71.077990999999997</c:v>
                </c:pt>
                <c:pt idx="499">
                  <c:v>-71.102886999999996</c:v>
                </c:pt>
                <c:pt idx="500">
                  <c:v>-71.089045999999996</c:v>
                </c:pt>
                <c:pt idx="501">
                  <c:v>-71.781014999999996</c:v>
                </c:pt>
                <c:pt idx="502">
                  <c:v>-71.320318999999998</c:v>
                </c:pt>
                <c:pt idx="503">
                  <c:v>-71.583579999999998</c:v>
                </c:pt>
                <c:pt idx="504">
                  <c:v>-71.747850999999997</c:v>
                </c:pt>
                <c:pt idx="505">
                  <c:v>-71.268669000000003</c:v>
                </c:pt>
                <c:pt idx="506">
                  <c:v>-71.664079999999998</c:v>
                </c:pt>
                <c:pt idx="507">
                  <c:v>-71.668132999999997</c:v>
                </c:pt>
                <c:pt idx="508">
                  <c:v>-71.703354000000004</c:v>
                </c:pt>
                <c:pt idx="509">
                  <c:v>-71.670098999999993</c:v>
                </c:pt>
                <c:pt idx="510">
                  <c:v>-71.574627000000007</c:v>
                </c:pt>
                <c:pt idx="511">
                  <c:v>-71.670238999999995</c:v>
                </c:pt>
                <c:pt idx="512">
                  <c:v>-71.468154999999996</c:v>
                </c:pt>
                <c:pt idx="513">
                  <c:v>-71.605478000000005</c:v>
                </c:pt>
                <c:pt idx="514">
                  <c:v>-71.720214999999996</c:v>
                </c:pt>
                <c:pt idx="515">
                  <c:v>-71.744727999999995</c:v>
                </c:pt>
                <c:pt idx="516">
                  <c:v>-71.553908000000007</c:v>
                </c:pt>
                <c:pt idx="517">
                  <c:v>-71.649692999999999</c:v>
                </c:pt>
                <c:pt idx="518">
                  <c:v>-71.574826000000002</c:v>
                </c:pt>
                <c:pt idx="519">
                  <c:v>-71.727369999999993</c:v>
                </c:pt>
                <c:pt idx="520">
                  <c:v>-71.777229000000005</c:v>
                </c:pt>
                <c:pt idx="521">
                  <c:v>-71.371804999999995</c:v>
                </c:pt>
                <c:pt idx="522">
                  <c:v>-71.621458000000004</c:v>
                </c:pt>
                <c:pt idx="523">
                  <c:v>-71.165484000000006</c:v>
                </c:pt>
                <c:pt idx="524">
                  <c:v>-71.475035000000005</c:v>
                </c:pt>
                <c:pt idx="525">
                  <c:v>-71.640035999999995</c:v>
                </c:pt>
                <c:pt idx="526">
                  <c:v>-71.312622000000005</c:v>
                </c:pt>
                <c:pt idx="527">
                  <c:v>-71.286584000000005</c:v>
                </c:pt>
                <c:pt idx="528">
                  <c:v>-71.454003</c:v>
                </c:pt>
                <c:pt idx="529">
                  <c:v>-71.625701000000007</c:v>
                </c:pt>
                <c:pt idx="530">
                  <c:v>-71.646614</c:v>
                </c:pt>
                <c:pt idx="531">
                  <c:v>-71.723117999999999</c:v>
                </c:pt>
                <c:pt idx="532">
                  <c:v>-71.390073999999998</c:v>
                </c:pt>
                <c:pt idx="533">
                  <c:v>-71.355836999999994</c:v>
                </c:pt>
                <c:pt idx="534">
                  <c:v>-71.392606000000001</c:v>
                </c:pt>
                <c:pt idx="535">
                  <c:v>-71.411817999999997</c:v>
                </c:pt>
                <c:pt idx="536">
                  <c:v>-71.430234999999996</c:v>
                </c:pt>
                <c:pt idx="537">
                  <c:v>-71.260992000000002</c:v>
                </c:pt>
                <c:pt idx="538">
                  <c:v>-71.456919999999997</c:v>
                </c:pt>
                <c:pt idx="539">
                  <c:v>-71.638779</c:v>
                </c:pt>
                <c:pt idx="540">
                  <c:v>-71.187242999999995</c:v>
                </c:pt>
                <c:pt idx="541">
                  <c:v>-71.523223000000002</c:v>
                </c:pt>
                <c:pt idx="542">
                  <c:v>-71.526893999999999</c:v>
                </c:pt>
                <c:pt idx="543">
                  <c:v>-71.463521</c:v>
                </c:pt>
                <c:pt idx="544">
                  <c:v>-71.270492000000004</c:v>
                </c:pt>
                <c:pt idx="545">
                  <c:v>-71.451189999999997</c:v>
                </c:pt>
                <c:pt idx="546">
                  <c:v>-71.409824</c:v>
                </c:pt>
                <c:pt idx="547">
                  <c:v>-71.391099999999994</c:v>
                </c:pt>
                <c:pt idx="548">
                  <c:v>-71.803876000000002</c:v>
                </c:pt>
                <c:pt idx="549">
                  <c:v>-71.584655999999995</c:v>
                </c:pt>
                <c:pt idx="550">
                  <c:v>-71.518579000000003</c:v>
                </c:pt>
                <c:pt idx="551">
                  <c:v>-71.695565999999999</c:v>
                </c:pt>
                <c:pt idx="552">
                  <c:v>-71.507222999999996</c:v>
                </c:pt>
                <c:pt idx="553">
                  <c:v>-71.551886999999994</c:v>
                </c:pt>
                <c:pt idx="554">
                  <c:v>-71.684845999999993</c:v>
                </c:pt>
                <c:pt idx="555">
                  <c:v>-71.413065000000003</c:v>
                </c:pt>
                <c:pt idx="556">
                  <c:v>-71.431420000000003</c:v>
                </c:pt>
                <c:pt idx="557">
                  <c:v>-71.404317000000006</c:v>
                </c:pt>
                <c:pt idx="558">
                  <c:v>-71.394274999999993</c:v>
                </c:pt>
                <c:pt idx="559">
                  <c:v>-71.424498999999997</c:v>
                </c:pt>
                <c:pt idx="560">
                  <c:v>-71.438027000000005</c:v>
                </c:pt>
                <c:pt idx="561">
                  <c:v>-71.447756999999996</c:v>
                </c:pt>
                <c:pt idx="562">
                  <c:v>-71.436722000000003</c:v>
                </c:pt>
                <c:pt idx="563">
                  <c:v>-71.473543000000006</c:v>
                </c:pt>
                <c:pt idx="564">
                  <c:v>-71.368347</c:v>
                </c:pt>
                <c:pt idx="565">
                  <c:v>-71.355645999999993</c:v>
                </c:pt>
                <c:pt idx="566">
                  <c:v>-71.353914000000003</c:v>
                </c:pt>
                <c:pt idx="567">
                  <c:v>-71.516467000000006</c:v>
                </c:pt>
                <c:pt idx="568">
                  <c:v>-71.494684000000007</c:v>
                </c:pt>
                <c:pt idx="569">
                  <c:v>-71.464854000000003</c:v>
                </c:pt>
                <c:pt idx="570">
                  <c:v>-71.509726999999998</c:v>
                </c:pt>
                <c:pt idx="571">
                  <c:v>-71.608199999999997</c:v>
                </c:pt>
                <c:pt idx="572">
                  <c:v>-71.351416</c:v>
                </c:pt>
                <c:pt idx="573">
                  <c:v>-71.666053000000005</c:v>
                </c:pt>
                <c:pt idx="574">
                  <c:v>-71.307809000000006</c:v>
                </c:pt>
                <c:pt idx="575">
                  <c:v>-71.234536000000006</c:v>
                </c:pt>
                <c:pt idx="576">
                  <c:v>-71.248801999999998</c:v>
                </c:pt>
                <c:pt idx="577">
                  <c:v>-71.300191999999996</c:v>
                </c:pt>
                <c:pt idx="578">
                  <c:v>-71.070957000000007</c:v>
                </c:pt>
                <c:pt idx="579">
                  <c:v>-71.810079000000002</c:v>
                </c:pt>
                <c:pt idx="580">
                  <c:v>-71.125242999999998</c:v>
                </c:pt>
                <c:pt idx="581">
                  <c:v>-71.570234999999997</c:v>
                </c:pt>
                <c:pt idx="582">
                  <c:v>-71.866457999999994</c:v>
                </c:pt>
                <c:pt idx="583">
                  <c:v>-71.775915999999995</c:v>
                </c:pt>
                <c:pt idx="584">
                  <c:v>-71.580449000000002</c:v>
                </c:pt>
                <c:pt idx="585">
                  <c:v>-71.420794000000001</c:v>
                </c:pt>
                <c:pt idx="586">
                  <c:v>-71.453789999999998</c:v>
                </c:pt>
                <c:pt idx="587">
                  <c:v>-71.382054999999994</c:v>
                </c:pt>
                <c:pt idx="588">
                  <c:v>-71.512163000000001</c:v>
                </c:pt>
                <c:pt idx="589">
                  <c:v>-71.667434999999998</c:v>
                </c:pt>
                <c:pt idx="590">
                  <c:v>-71.680571</c:v>
                </c:pt>
                <c:pt idx="591">
                  <c:v>-71.464926000000006</c:v>
                </c:pt>
                <c:pt idx="592">
                  <c:v>-71.492388000000005</c:v>
                </c:pt>
                <c:pt idx="593">
                  <c:v>-71.510469999999998</c:v>
                </c:pt>
                <c:pt idx="594">
                  <c:v>-71.473067</c:v>
                </c:pt>
                <c:pt idx="595">
                  <c:v>-71.694142999999997</c:v>
                </c:pt>
                <c:pt idx="596">
                  <c:v>-71.867065999999994</c:v>
                </c:pt>
                <c:pt idx="597">
                  <c:v>-71.323598000000004</c:v>
                </c:pt>
                <c:pt idx="598">
                  <c:v>-71.195988</c:v>
                </c:pt>
                <c:pt idx="599">
                  <c:v>-71.213162999999994</c:v>
                </c:pt>
                <c:pt idx="600">
                  <c:v>-71.784526</c:v>
                </c:pt>
                <c:pt idx="601">
                  <c:v>-71.850638000000004</c:v>
                </c:pt>
                <c:pt idx="602">
                  <c:v>-71.781773999999999</c:v>
                </c:pt>
                <c:pt idx="603">
                  <c:v>-71.298788000000002</c:v>
                </c:pt>
                <c:pt idx="604">
                  <c:v>-71.463759999999994</c:v>
                </c:pt>
                <c:pt idx="605">
                  <c:v>-71.486806999999999</c:v>
                </c:pt>
                <c:pt idx="606">
                  <c:v>-71.448286999999993</c:v>
                </c:pt>
                <c:pt idx="607">
                  <c:v>-71.447166999999993</c:v>
                </c:pt>
                <c:pt idx="608">
                  <c:v>-71.444123000000005</c:v>
                </c:pt>
                <c:pt idx="609">
                  <c:v>-71.413498000000004</c:v>
                </c:pt>
                <c:pt idx="610">
                  <c:v>-71.519932999999995</c:v>
                </c:pt>
                <c:pt idx="611">
                  <c:v>-71.503369000000006</c:v>
                </c:pt>
                <c:pt idx="612">
                  <c:v>-71.784019000000001</c:v>
                </c:pt>
                <c:pt idx="613">
                  <c:v>-71.627786999999998</c:v>
                </c:pt>
                <c:pt idx="614">
                  <c:v>-71.293053</c:v>
                </c:pt>
                <c:pt idx="615">
                  <c:v>-71.473526000000007</c:v>
                </c:pt>
                <c:pt idx="616">
                  <c:v>-71.954049999999995</c:v>
                </c:pt>
                <c:pt idx="617">
                  <c:v>-71.750068999999996</c:v>
                </c:pt>
                <c:pt idx="618">
                  <c:v>-71.651613999999995</c:v>
                </c:pt>
                <c:pt idx="619">
                  <c:v>-71.544342</c:v>
                </c:pt>
                <c:pt idx="620">
                  <c:v>-71.228199000000004</c:v>
                </c:pt>
                <c:pt idx="621">
                  <c:v>-71.496523999999994</c:v>
                </c:pt>
                <c:pt idx="622">
                  <c:v>-71.451265000000006</c:v>
                </c:pt>
                <c:pt idx="623">
                  <c:v>-71.707117999999994</c:v>
                </c:pt>
                <c:pt idx="624">
                  <c:v>-71.872815000000003</c:v>
                </c:pt>
                <c:pt idx="625">
                  <c:v>-71.936487999999997</c:v>
                </c:pt>
                <c:pt idx="626">
                  <c:v>-71.361106000000007</c:v>
                </c:pt>
                <c:pt idx="627">
                  <c:v>-71.660343999999995</c:v>
                </c:pt>
                <c:pt idx="628">
                  <c:v>-71.375173000000004</c:v>
                </c:pt>
                <c:pt idx="629">
                  <c:v>-71.964219999999997</c:v>
                </c:pt>
                <c:pt idx="630">
                  <c:v>-71.806421999999998</c:v>
                </c:pt>
                <c:pt idx="631">
                  <c:v>-71.817224999999993</c:v>
                </c:pt>
                <c:pt idx="632">
                  <c:v>-71.738153999999994</c:v>
                </c:pt>
                <c:pt idx="633">
                  <c:v>-71.921083999999993</c:v>
                </c:pt>
                <c:pt idx="634">
                  <c:v>-71.438419999999994</c:v>
                </c:pt>
                <c:pt idx="635">
                  <c:v>-71.660604000000006</c:v>
                </c:pt>
                <c:pt idx="636">
                  <c:v>-71.504885999999999</c:v>
                </c:pt>
                <c:pt idx="637">
                  <c:v>-71.392998000000006</c:v>
                </c:pt>
                <c:pt idx="638">
                  <c:v>-72.026542000000006</c:v>
                </c:pt>
                <c:pt idx="639">
                  <c:v>-71.643724000000006</c:v>
                </c:pt>
                <c:pt idx="640">
                  <c:v>-72.000046999999995</c:v>
                </c:pt>
                <c:pt idx="641">
                  <c:v>-71.394757999999996</c:v>
                </c:pt>
                <c:pt idx="642">
                  <c:v>-71.925509000000005</c:v>
                </c:pt>
                <c:pt idx="643">
                  <c:v>-71.207905999999994</c:v>
                </c:pt>
                <c:pt idx="644">
                  <c:v>-71.687010999999998</c:v>
                </c:pt>
                <c:pt idx="645">
                  <c:v>-71.321501999999995</c:v>
                </c:pt>
                <c:pt idx="646">
                  <c:v>-71.645036000000005</c:v>
                </c:pt>
                <c:pt idx="647">
                  <c:v>-71.879519999999999</c:v>
                </c:pt>
                <c:pt idx="648">
                  <c:v>-71.741991999999996</c:v>
                </c:pt>
                <c:pt idx="649">
                  <c:v>-71.587603999999999</c:v>
                </c:pt>
                <c:pt idx="650">
                  <c:v>-71.927093999999997</c:v>
                </c:pt>
                <c:pt idx="651">
                  <c:v>-71.436539999999994</c:v>
                </c:pt>
                <c:pt idx="652">
                  <c:v>-71.578502999999998</c:v>
                </c:pt>
                <c:pt idx="653">
                  <c:v>-71.825372999999999</c:v>
                </c:pt>
                <c:pt idx="654">
                  <c:v>-71.888538999999994</c:v>
                </c:pt>
                <c:pt idx="655">
                  <c:v>-72.097553000000005</c:v>
                </c:pt>
                <c:pt idx="656">
                  <c:v>-71.723298999999997</c:v>
                </c:pt>
                <c:pt idx="657">
                  <c:v>-71.917653999999999</c:v>
                </c:pt>
                <c:pt idx="658">
                  <c:v>-72.012968999999998</c:v>
                </c:pt>
                <c:pt idx="659">
                  <c:v>-71.904576000000006</c:v>
                </c:pt>
                <c:pt idx="660">
                  <c:v>-71.110819000000006</c:v>
                </c:pt>
                <c:pt idx="661">
                  <c:v>-71.139208999999994</c:v>
                </c:pt>
                <c:pt idx="662">
                  <c:v>-71.537743000000006</c:v>
                </c:pt>
                <c:pt idx="663">
                  <c:v>-71.638327000000004</c:v>
                </c:pt>
                <c:pt idx="664">
                  <c:v>-71.535760999999994</c:v>
                </c:pt>
                <c:pt idx="665">
                  <c:v>-71.453400000000002</c:v>
                </c:pt>
                <c:pt idx="666">
                  <c:v>-72.286168000000004</c:v>
                </c:pt>
                <c:pt idx="667">
                  <c:v>-71.950686000000005</c:v>
                </c:pt>
                <c:pt idx="668">
                  <c:v>-72.435208000000003</c:v>
                </c:pt>
                <c:pt idx="669">
                  <c:v>-71.916352000000003</c:v>
                </c:pt>
                <c:pt idx="670">
                  <c:v>-72.471632</c:v>
                </c:pt>
                <c:pt idx="671">
                  <c:v>-72.063339999999997</c:v>
                </c:pt>
                <c:pt idx="672">
                  <c:v>-72.193837000000002</c:v>
                </c:pt>
                <c:pt idx="673">
                  <c:v>-72.299784000000002</c:v>
                </c:pt>
                <c:pt idx="674">
                  <c:v>-72.148381000000001</c:v>
                </c:pt>
                <c:pt idx="675">
                  <c:v>-72.261492000000004</c:v>
                </c:pt>
                <c:pt idx="676">
                  <c:v>-71.989134000000007</c:v>
                </c:pt>
                <c:pt idx="677">
                  <c:v>-72.060432000000006</c:v>
                </c:pt>
                <c:pt idx="678">
                  <c:v>-72.495183999999995</c:v>
                </c:pt>
                <c:pt idx="679">
                  <c:v>-72.034180000000006</c:v>
                </c:pt>
                <c:pt idx="680">
                  <c:v>-72.162192000000005</c:v>
                </c:pt>
                <c:pt idx="681">
                  <c:v>-72.213825</c:v>
                </c:pt>
                <c:pt idx="682">
                  <c:v>-72.143653</c:v>
                </c:pt>
                <c:pt idx="683">
                  <c:v>-71.951335999999998</c:v>
                </c:pt>
                <c:pt idx="684">
                  <c:v>-72.010343000000006</c:v>
                </c:pt>
                <c:pt idx="685">
                  <c:v>-72.415226000000004</c:v>
                </c:pt>
                <c:pt idx="686">
                  <c:v>-72.095904000000004</c:v>
                </c:pt>
                <c:pt idx="687">
                  <c:v>-72.176184000000006</c:v>
                </c:pt>
                <c:pt idx="688">
                  <c:v>-72.516292000000007</c:v>
                </c:pt>
                <c:pt idx="689">
                  <c:v>-72.425122000000002</c:v>
                </c:pt>
                <c:pt idx="690">
                  <c:v>-72.338933999999995</c:v>
                </c:pt>
                <c:pt idx="691">
                  <c:v>-71.797514000000007</c:v>
                </c:pt>
                <c:pt idx="692">
                  <c:v>-71.190922</c:v>
                </c:pt>
                <c:pt idx="693">
                  <c:v>-71.692256999999998</c:v>
                </c:pt>
                <c:pt idx="694">
                  <c:v>-71.447665999999998</c:v>
                </c:pt>
                <c:pt idx="695">
                  <c:v>-71.153941000000003</c:v>
                </c:pt>
                <c:pt idx="696">
                  <c:v>-71.699592999999993</c:v>
                </c:pt>
                <c:pt idx="697">
                  <c:v>-71.162732000000005</c:v>
                </c:pt>
                <c:pt idx="698">
                  <c:v>-71.481472999999994</c:v>
                </c:pt>
                <c:pt idx="699">
                  <c:v>-71.464360999999997</c:v>
                </c:pt>
                <c:pt idx="700">
                  <c:v>-71.549998000000002</c:v>
                </c:pt>
                <c:pt idx="701">
                  <c:v>-71.873711999999998</c:v>
                </c:pt>
                <c:pt idx="702">
                  <c:v>-71.243356000000006</c:v>
                </c:pt>
                <c:pt idx="703">
                  <c:v>-71.593958000000001</c:v>
                </c:pt>
                <c:pt idx="704">
                  <c:v>-71.307241000000005</c:v>
                </c:pt>
                <c:pt idx="705">
                  <c:v>-71.517469000000006</c:v>
                </c:pt>
                <c:pt idx="706">
                  <c:v>-71.622484</c:v>
                </c:pt>
                <c:pt idx="707">
                  <c:v>-72.302691999999993</c:v>
                </c:pt>
                <c:pt idx="708">
                  <c:v>-72.325755000000001</c:v>
                </c:pt>
                <c:pt idx="709">
                  <c:v>-72.390264000000002</c:v>
                </c:pt>
                <c:pt idx="710">
                  <c:v>-72.175566000000003</c:v>
                </c:pt>
                <c:pt idx="711">
                  <c:v>-72.268940999999998</c:v>
                </c:pt>
                <c:pt idx="712">
                  <c:v>-72.419021999999998</c:v>
                </c:pt>
                <c:pt idx="713">
                  <c:v>-72.448305000000005</c:v>
                </c:pt>
                <c:pt idx="714">
                  <c:v>-72.013334999999998</c:v>
                </c:pt>
                <c:pt idx="715">
                  <c:v>-72.341521</c:v>
                </c:pt>
                <c:pt idx="716">
                  <c:v>-72.333378999999994</c:v>
                </c:pt>
                <c:pt idx="717">
                  <c:v>-72.120588999999995</c:v>
                </c:pt>
                <c:pt idx="718">
                  <c:v>-72.200564999999997</c:v>
                </c:pt>
                <c:pt idx="719">
                  <c:v>-72.071854999999999</c:v>
                </c:pt>
                <c:pt idx="720">
                  <c:v>-72.135255000000001</c:v>
                </c:pt>
                <c:pt idx="721">
                  <c:v>-72.129543999999996</c:v>
                </c:pt>
                <c:pt idx="722">
                  <c:v>-72.250709000000001</c:v>
                </c:pt>
                <c:pt idx="723">
                  <c:v>-72.056583000000003</c:v>
                </c:pt>
                <c:pt idx="724">
                  <c:v>-72.244033000000002</c:v>
                </c:pt>
                <c:pt idx="725">
                  <c:v>-72.132976999999997</c:v>
                </c:pt>
                <c:pt idx="726">
                  <c:v>-72.280720000000002</c:v>
                </c:pt>
                <c:pt idx="727">
                  <c:v>-72.027889999999999</c:v>
                </c:pt>
                <c:pt idx="728">
                  <c:v>-72.183215000000004</c:v>
                </c:pt>
                <c:pt idx="729">
                  <c:v>-71.994304999999997</c:v>
                </c:pt>
                <c:pt idx="730">
                  <c:v>-72.078314000000006</c:v>
                </c:pt>
                <c:pt idx="731">
                  <c:v>-72.044089999999997</c:v>
                </c:pt>
                <c:pt idx="732">
                  <c:v>-71.986126999999996</c:v>
                </c:pt>
                <c:pt idx="733">
                  <c:v>-72.303531000000007</c:v>
                </c:pt>
                <c:pt idx="734">
                  <c:v>-72.090288000000001</c:v>
                </c:pt>
                <c:pt idx="735">
                  <c:v>-72.305947000000003</c:v>
                </c:pt>
                <c:pt idx="736">
                  <c:v>-71.963064000000003</c:v>
                </c:pt>
                <c:pt idx="737">
                  <c:v>-70.776847000000004</c:v>
                </c:pt>
                <c:pt idx="738">
                  <c:v>-71.223777999999996</c:v>
                </c:pt>
                <c:pt idx="739">
                  <c:v>-71.287761000000003</c:v>
                </c:pt>
                <c:pt idx="740">
                  <c:v>-71.162464</c:v>
                </c:pt>
                <c:pt idx="741">
                  <c:v>-71.297295000000005</c:v>
                </c:pt>
                <c:pt idx="742">
                  <c:v>-71.062708000000001</c:v>
                </c:pt>
                <c:pt idx="743">
                  <c:v>-71.129261999999997</c:v>
                </c:pt>
                <c:pt idx="744">
                  <c:v>-71.103172000000001</c:v>
                </c:pt>
                <c:pt idx="745">
                  <c:v>-71.284043999999994</c:v>
                </c:pt>
                <c:pt idx="746">
                  <c:v>-71.220697000000001</c:v>
                </c:pt>
                <c:pt idx="747">
                  <c:v>-71.158924999999996</c:v>
                </c:pt>
                <c:pt idx="748">
                  <c:v>-71.120349000000004</c:v>
                </c:pt>
                <c:pt idx="749">
                  <c:v>-70.887878000000001</c:v>
                </c:pt>
                <c:pt idx="750">
                  <c:v>-70.960352999999998</c:v>
                </c:pt>
                <c:pt idx="751">
                  <c:v>-71.043559999999999</c:v>
                </c:pt>
                <c:pt idx="752">
                  <c:v>-71.122962999999999</c:v>
                </c:pt>
                <c:pt idx="753">
                  <c:v>-70.984594000000001</c:v>
                </c:pt>
                <c:pt idx="754">
                  <c:v>-70.989356999999998</c:v>
                </c:pt>
                <c:pt idx="755">
                  <c:v>-71.047167000000002</c:v>
                </c:pt>
                <c:pt idx="756">
                  <c:v>-70.976658999999998</c:v>
                </c:pt>
                <c:pt idx="757">
                  <c:v>-71.062173999999999</c:v>
                </c:pt>
                <c:pt idx="758">
                  <c:v>-71.080305999999993</c:v>
                </c:pt>
                <c:pt idx="759">
                  <c:v>-71.329713999999996</c:v>
                </c:pt>
                <c:pt idx="760">
                  <c:v>-71.203548999999995</c:v>
                </c:pt>
                <c:pt idx="761">
                  <c:v>-70.985523000000001</c:v>
                </c:pt>
                <c:pt idx="762">
                  <c:v>-70.847144</c:v>
                </c:pt>
                <c:pt idx="763">
                  <c:v>-71.182525999999996</c:v>
                </c:pt>
                <c:pt idx="764">
                  <c:v>-70.825145000000006</c:v>
                </c:pt>
                <c:pt idx="765">
                  <c:v>-70.886662000000001</c:v>
                </c:pt>
                <c:pt idx="766">
                  <c:v>-71.138651999999993</c:v>
                </c:pt>
                <c:pt idx="767">
                  <c:v>-71.180898999999997</c:v>
                </c:pt>
                <c:pt idx="768">
                  <c:v>-71.062361999999993</c:v>
                </c:pt>
                <c:pt idx="769">
                  <c:v>-71.143116000000006</c:v>
                </c:pt>
                <c:pt idx="770">
                  <c:v>-70.969318999999999</c:v>
                </c:pt>
                <c:pt idx="771">
                  <c:v>-71.286141999999998</c:v>
                </c:pt>
                <c:pt idx="772">
                  <c:v>-70.723534999999998</c:v>
                </c:pt>
                <c:pt idx="773">
                  <c:v>-71.146286000000003</c:v>
                </c:pt>
                <c:pt idx="774">
                  <c:v>-70.950765000000004</c:v>
                </c:pt>
                <c:pt idx="775">
                  <c:v>-70.943366999999995</c:v>
                </c:pt>
                <c:pt idx="776">
                  <c:v>-71.048077000000006</c:v>
                </c:pt>
                <c:pt idx="777">
                  <c:v>-71.130842000000001</c:v>
                </c:pt>
                <c:pt idx="778">
                  <c:v>-70.830556999999999</c:v>
                </c:pt>
                <c:pt idx="779">
                  <c:v>-71.102666999999997</c:v>
                </c:pt>
                <c:pt idx="780">
                  <c:v>-71.094451000000007</c:v>
                </c:pt>
                <c:pt idx="781">
                  <c:v>-70.998165</c:v>
                </c:pt>
                <c:pt idx="782">
                  <c:v>-70.963115999999999</c:v>
                </c:pt>
                <c:pt idx="783">
                  <c:v>-70.832075000000003</c:v>
                </c:pt>
                <c:pt idx="784">
                  <c:v>-70.765178000000006</c:v>
                </c:pt>
                <c:pt idx="785">
                  <c:v>-71.034053999999998</c:v>
                </c:pt>
                <c:pt idx="786">
                  <c:v>-71.184444999999997</c:v>
                </c:pt>
                <c:pt idx="787">
                  <c:v>-70.854662000000005</c:v>
                </c:pt>
                <c:pt idx="788">
                  <c:v>-71.182674000000006</c:v>
                </c:pt>
                <c:pt idx="789">
                  <c:v>-70.875499000000005</c:v>
                </c:pt>
                <c:pt idx="790">
                  <c:v>-71.000063999999995</c:v>
                </c:pt>
                <c:pt idx="791">
                  <c:v>-71.321048000000005</c:v>
                </c:pt>
                <c:pt idx="792">
                  <c:v>-71.177018000000004</c:v>
                </c:pt>
                <c:pt idx="793">
                  <c:v>-70.901921000000002</c:v>
                </c:pt>
                <c:pt idx="794">
                  <c:v>-71.259883000000002</c:v>
                </c:pt>
                <c:pt idx="795">
                  <c:v>-71.028238000000002</c:v>
                </c:pt>
                <c:pt idx="796">
                  <c:v>-71.195528999999993</c:v>
                </c:pt>
                <c:pt idx="797">
                  <c:v>-71.345072000000002</c:v>
                </c:pt>
                <c:pt idx="798">
                  <c:v>-70.845590000000001</c:v>
                </c:pt>
                <c:pt idx="799">
                  <c:v>-70.628568000000001</c:v>
                </c:pt>
                <c:pt idx="800">
                  <c:v>-70.793487999999996</c:v>
                </c:pt>
                <c:pt idx="801">
                  <c:v>-70.736116999999993</c:v>
                </c:pt>
                <c:pt idx="802">
                  <c:v>-70.696072000000001</c:v>
                </c:pt>
                <c:pt idx="803">
                  <c:v>-70.764602999999994</c:v>
                </c:pt>
                <c:pt idx="804">
                  <c:v>-70.599525</c:v>
                </c:pt>
                <c:pt idx="805">
                  <c:v>-70.778763999999995</c:v>
                </c:pt>
                <c:pt idx="806">
                  <c:v>-70.652390999999994</c:v>
                </c:pt>
                <c:pt idx="807">
                  <c:v>-70.931898000000004</c:v>
                </c:pt>
                <c:pt idx="808">
                  <c:v>-70.688406999999998</c:v>
                </c:pt>
                <c:pt idx="809">
                  <c:v>-69.994485999999995</c:v>
                </c:pt>
                <c:pt idx="810">
                  <c:v>-70.458714000000001</c:v>
                </c:pt>
                <c:pt idx="811">
                  <c:v>-69.883698999999993</c:v>
                </c:pt>
                <c:pt idx="812">
                  <c:v>-70.725522999999995</c:v>
                </c:pt>
                <c:pt idx="813">
                  <c:v>-70.900498999999996</c:v>
                </c:pt>
                <c:pt idx="814">
                  <c:v>-69.958939999999998</c:v>
                </c:pt>
                <c:pt idx="815">
                  <c:v>-70.513778000000002</c:v>
                </c:pt>
                <c:pt idx="816">
                  <c:v>-70.115224999999995</c:v>
                </c:pt>
                <c:pt idx="817">
                  <c:v>-70.094481000000002</c:v>
                </c:pt>
                <c:pt idx="818">
                  <c:v>-70.808779999999999</c:v>
                </c:pt>
                <c:pt idx="819">
                  <c:v>-70.265548999999993</c:v>
                </c:pt>
                <c:pt idx="820">
                  <c:v>-70.788041000000007</c:v>
                </c:pt>
                <c:pt idx="821">
                  <c:v>-70.684824000000006</c:v>
                </c:pt>
                <c:pt idx="822">
                  <c:v>-70.917195000000007</c:v>
                </c:pt>
                <c:pt idx="823">
                  <c:v>-70.677553000000003</c:v>
                </c:pt>
                <c:pt idx="824">
                  <c:v>-70.679300999999995</c:v>
                </c:pt>
                <c:pt idx="825">
                  <c:v>-70.101725999999999</c:v>
                </c:pt>
                <c:pt idx="826">
                  <c:v>-70.956480999999997</c:v>
                </c:pt>
                <c:pt idx="827">
                  <c:v>-70.463009999999997</c:v>
                </c:pt>
                <c:pt idx="828">
                  <c:v>-70.353305000000006</c:v>
                </c:pt>
                <c:pt idx="829">
                  <c:v>-70.653278</c:v>
                </c:pt>
                <c:pt idx="830">
                  <c:v>-70.833917999999997</c:v>
                </c:pt>
                <c:pt idx="831">
                  <c:v>-70.632655</c:v>
                </c:pt>
                <c:pt idx="832">
                  <c:v>-70.547072999999997</c:v>
                </c:pt>
                <c:pt idx="833">
                  <c:v>-70.476904000000005</c:v>
                </c:pt>
                <c:pt idx="834">
                  <c:v>-70.898302000000001</c:v>
                </c:pt>
                <c:pt idx="835">
                  <c:v>-70.771788999999998</c:v>
                </c:pt>
                <c:pt idx="836">
                  <c:v>-70.702636999999996</c:v>
                </c:pt>
                <c:pt idx="837">
                  <c:v>-70.154758999999999</c:v>
                </c:pt>
                <c:pt idx="838">
                  <c:v>-70.872315</c:v>
                </c:pt>
                <c:pt idx="839">
                  <c:v>-70.603121999999999</c:v>
                </c:pt>
                <c:pt idx="840">
                  <c:v>-70.730337000000006</c:v>
                </c:pt>
                <c:pt idx="841">
                  <c:v>-70.416978999999998</c:v>
                </c:pt>
                <c:pt idx="842">
                  <c:v>-70.385609000000002</c:v>
                </c:pt>
                <c:pt idx="843">
                  <c:v>-69.970382999999998</c:v>
                </c:pt>
                <c:pt idx="844">
                  <c:v>-70.930942999999999</c:v>
                </c:pt>
                <c:pt idx="845">
                  <c:v>-70.178937000000005</c:v>
                </c:pt>
                <c:pt idx="846">
                  <c:v>-70.472339000000005</c:v>
                </c:pt>
                <c:pt idx="847">
                  <c:v>-70.451714999999993</c:v>
                </c:pt>
                <c:pt idx="848">
                  <c:v>-70.752457000000007</c:v>
                </c:pt>
                <c:pt idx="849">
                  <c:v>-70.352682000000001</c:v>
                </c:pt>
                <c:pt idx="850">
                  <c:v>-70.845156000000003</c:v>
                </c:pt>
                <c:pt idx="851">
                  <c:v>-69.952169999999995</c:v>
                </c:pt>
                <c:pt idx="852">
                  <c:v>-70.802750000000003</c:v>
                </c:pt>
                <c:pt idx="853">
                  <c:v>-70.564336999999995</c:v>
                </c:pt>
                <c:pt idx="854">
                  <c:v>-70.638124000000005</c:v>
                </c:pt>
                <c:pt idx="855">
                  <c:v>-69.961635999999999</c:v>
                </c:pt>
                <c:pt idx="856">
                  <c:v>-70.754971999999995</c:v>
                </c:pt>
                <c:pt idx="857">
                  <c:v>-70.707571999999999</c:v>
                </c:pt>
                <c:pt idx="858">
                  <c:v>-70.611789000000002</c:v>
                </c:pt>
                <c:pt idx="859">
                  <c:v>-70.750382000000002</c:v>
                </c:pt>
                <c:pt idx="860">
                  <c:v>-70.358236000000005</c:v>
                </c:pt>
                <c:pt idx="861">
                  <c:v>-70.574928999999997</c:v>
                </c:pt>
                <c:pt idx="862">
                  <c:v>-70.912181000000004</c:v>
                </c:pt>
                <c:pt idx="863">
                  <c:v>-70.179325000000006</c:v>
                </c:pt>
                <c:pt idx="864">
                  <c:v>-70.229857999999993</c:v>
                </c:pt>
                <c:pt idx="865">
                  <c:v>-70.258628000000002</c:v>
                </c:pt>
                <c:pt idx="866">
                  <c:v>-70.291104000000004</c:v>
                </c:pt>
                <c:pt idx="867">
                  <c:v>-70.290302999999994</c:v>
                </c:pt>
                <c:pt idx="868">
                  <c:v>-70.260272999999998</c:v>
                </c:pt>
                <c:pt idx="869">
                  <c:v>-70.272723999999997</c:v>
                </c:pt>
                <c:pt idx="870">
                  <c:v>-70.226170999999994</c:v>
                </c:pt>
                <c:pt idx="871">
                  <c:v>-70.194759000000005</c:v>
                </c:pt>
                <c:pt idx="872">
                  <c:v>-70.196816999999996</c:v>
                </c:pt>
                <c:pt idx="873">
                  <c:v>-70.241437000000005</c:v>
                </c:pt>
                <c:pt idx="874">
                  <c:v>-70.799529000000007</c:v>
                </c:pt>
                <c:pt idx="875">
                  <c:v>-70.817508000000004</c:v>
                </c:pt>
                <c:pt idx="876">
                  <c:v>-70.630827999999994</c:v>
                </c:pt>
                <c:pt idx="877">
                  <c:v>-70.367107000000004</c:v>
                </c:pt>
                <c:pt idx="878">
                  <c:v>-70.313787000000005</c:v>
                </c:pt>
                <c:pt idx="879">
                  <c:v>-70.122917000000001</c:v>
                </c:pt>
                <c:pt idx="880">
                  <c:v>-70.413831999999999</c:v>
                </c:pt>
                <c:pt idx="881">
                  <c:v>-70.698824000000002</c:v>
                </c:pt>
                <c:pt idx="882">
                  <c:v>-70.133837999999997</c:v>
                </c:pt>
                <c:pt idx="883">
                  <c:v>-70.870440000000002</c:v>
                </c:pt>
                <c:pt idx="884">
                  <c:v>-70.141810000000007</c:v>
                </c:pt>
                <c:pt idx="885">
                  <c:v>-70.735606000000004</c:v>
                </c:pt>
                <c:pt idx="886">
                  <c:v>-70.369758000000004</c:v>
                </c:pt>
                <c:pt idx="887">
                  <c:v>-70.219335999999998</c:v>
                </c:pt>
                <c:pt idx="888">
                  <c:v>-70.191417000000001</c:v>
                </c:pt>
                <c:pt idx="889">
                  <c:v>-70.109701999999999</c:v>
                </c:pt>
                <c:pt idx="890">
                  <c:v>-70.056309999999996</c:v>
                </c:pt>
                <c:pt idx="891">
                  <c:v>-70.224524000000002</c:v>
                </c:pt>
                <c:pt idx="892">
                  <c:v>-70.174864999999997</c:v>
                </c:pt>
                <c:pt idx="893">
                  <c:v>-70.672314999999998</c:v>
                </c:pt>
                <c:pt idx="894">
                  <c:v>-70.391977999999995</c:v>
                </c:pt>
                <c:pt idx="895">
                  <c:v>-70.533512999999999</c:v>
                </c:pt>
                <c:pt idx="896">
                  <c:v>-70.333197999999996</c:v>
                </c:pt>
                <c:pt idx="897">
                  <c:v>-69.99897</c:v>
                </c:pt>
                <c:pt idx="898">
                  <c:v>-70.294880000000006</c:v>
                </c:pt>
                <c:pt idx="899">
                  <c:v>-70.875997999999996</c:v>
                </c:pt>
                <c:pt idx="900">
                  <c:v>-70.112543000000002</c:v>
                </c:pt>
                <c:pt idx="901">
                  <c:v>-70.040278000000001</c:v>
                </c:pt>
                <c:pt idx="902">
                  <c:v>-70.583662000000004</c:v>
                </c:pt>
                <c:pt idx="903">
                  <c:v>-70.505067999999994</c:v>
                </c:pt>
                <c:pt idx="904">
                  <c:v>-70.390771999999998</c:v>
                </c:pt>
                <c:pt idx="905">
                  <c:v>-70.647805000000005</c:v>
                </c:pt>
                <c:pt idx="906">
                  <c:v>-70.566096000000002</c:v>
                </c:pt>
                <c:pt idx="907">
                  <c:v>-70.075688999999997</c:v>
                </c:pt>
                <c:pt idx="908">
                  <c:v>-70.505082000000002</c:v>
                </c:pt>
                <c:pt idx="909">
                  <c:v>-70.245638</c:v>
                </c:pt>
                <c:pt idx="910">
                  <c:v>-70.056988000000004</c:v>
                </c:pt>
                <c:pt idx="911">
                  <c:v>-70.432758000000007</c:v>
                </c:pt>
                <c:pt idx="912">
                  <c:v>-69.968472000000006</c:v>
                </c:pt>
                <c:pt idx="913">
                  <c:v>-70.524514999999994</c:v>
                </c:pt>
                <c:pt idx="914">
                  <c:v>-70.437262000000004</c:v>
                </c:pt>
                <c:pt idx="915">
                  <c:v>-70.435336000000007</c:v>
                </c:pt>
                <c:pt idx="916">
                  <c:v>-70.229067999999998</c:v>
                </c:pt>
                <c:pt idx="917">
                  <c:v>-69.763457000000002</c:v>
                </c:pt>
                <c:pt idx="918">
                  <c:v>-69.750124</c:v>
                </c:pt>
                <c:pt idx="919">
                  <c:v>-69.801226</c:v>
                </c:pt>
                <c:pt idx="920">
                  <c:v>-69.808663999999993</c:v>
                </c:pt>
                <c:pt idx="921">
                  <c:v>-69.757226000000003</c:v>
                </c:pt>
                <c:pt idx="922">
                  <c:v>-69.797883999999996</c:v>
                </c:pt>
                <c:pt idx="923">
                  <c:v>-69.497107999999997</c:v>
                </c:pt>
                <c:pt idx="924">
                  <c:v>-70.064563000000007</c:v>
                </c:pt>
                <c:pt idx="925">
                  <c:v>-69.933638000000002</c:v>
                </c:pt>
                <c:pt idx="926">
                  <c:v>-69.87518</c:v>
                </c:pt>
                <c:pt idx="927">
                  <c:v>-69.960739000000004</c:v>
                </c:pt>
                <c:pt idx="928">
                  <c:v>-69.604275000000001</c:v>
                </c:pt>
                <c:pt idx="929">
                  <c:v>-69.413605000000004</c:v>
                </c:pt>
                <c:pt idx="930">
                  <c:v>-69.963538</c:v>
                </c:pt>
                <c:pt idx="931">
                  <c:v>-69.829474000000005</c:v>
                </c:pt>
                <c:pt idx="932">
                  <c:v>-69.526792</c:v>
                </c:pt>
                <c:pt idx="933">
                  <c:v>-69.984999999999999</c:v>
                </c:pt>
                <c:pt idx="934">
                  <c:v>-69.574403000000004</c:v>
                </c:pt>
                <c:pt idx="935">
                  <c:v>-69.959979000000004</c:v>
                </c:pt>
                <c:pt idx="936">
                  <c:v>-68.789524</c:v>
                </c:pt>
                <c:pt idx="937">
                  <c:v>-69.490390000000005</c:v>
                </c:pt>
                <c:pt idx="938">
                  <c:v>-68.233114999999998</c:v>
                </c:pt>
                <c:pt idx="939">
                  <c:v>-68.909976</c:v>
                </c:pt>
                <c:pt idx="940">
                  <c:v>-68.621009000000001</c:v>
                </c:pt>
                <c:pt idx="941">
                  <c:v>-68.754709000000005</c:v>
                </c:pt>
                <c:pt idx="942">
                  <c:v>-67.752950999999996</c:v>
                </c:pt>
                <c:pt idx="943">
                  <c:v>-69.034317000000001</c:v>
                </c:pt>
                <c:pt idx="944">
                  <c:v>-68.783038000000005</c:v>
                </c:pt>
                <c:pt idx="945">
                  <c:v>-68.420878000000002</c:v>
                </c:pt>
                <c:pt idx="946">
                  <c:v>-68.621037999999999</c:v>
                </c:pt>
                <c:pt idx="947">
                  <c:v>-69.005875000000003</c:v>
                </c:pt>
                <c:pt idx="948">
                  <c:v>-68.793412000000004</c:v>
                </c:pt>
                <c:pt idx="949">
                  <c:v>-69.035276999999994</c:v>
                </c:pt>
                <c:pt idx="950">
                  <c:v>-68.489873000000003</c:v>
                </c:pt>
                <c:pt idx="951">
                  <c:v>-67.862086000000005</c:v>
                </c:pt>
                <c:pt idx="952">
                  <c:v>-69.188610999999995</c:v>
                </c:pt>
                <c:pt idx="953">
                  <c:v>-69.007459999999995</c:v>
                </c:pt>
                <c:pt idx="954">
                  <c:v>-68.569400999999999</c:v>
                </c:pt>
                <c:pt idx="955">
                  <c:v>-68.596825999999993</c:v>
                </c:pt>
                <c:pt idx="956">
                  <c:v>-68.581783000000001</c:v>
                </c:pt>
                <c:pt idx="957">
                  <c:v>-68.681161000000003</c:v>
                </c:pt>
                <c:pt idx="958">
                  <c:v>-69.142128999999997</c:v>
                </c:pt>
                <c:pt idx="959">
                  <c:v>-69.122148999999993</c:v>
                </c:pt>
                <c:pt idx="960">
                  <c:v>-68.919657999999998</c:v>
                </c:pt>
                <c:pt idx="961">
                  <c:v>-69.522300000000001</c:v>
                </c:pt>
                <c:pt idx="962">
                  <c:v>-69.627734000000004</c:v>
                </c:pt>
                <c:pt idx="963">
                  <c:v>-69.371917999999994</c:v>
                </c:pt>
                <c:pt idx="964">
                  <c:v>-68.925184000000002</c:v>
                </c:pt>
                <c:pt idx="965">
                  <c:v>-68.670254999999997</c:v>
                </c:pt>
                <c:pt idx="966">
                  <c:v>-68.884317999999993</c:v>
                </c:pt>
                <c:pt idx="967">
                  <c:v>-68.931252000000001</c:v>
                </c:pt>
                <c:pt idx="968">
                  <c:v>-68.208411999999996</c:v>
                </c:pt>
                <c:pt idx="969">
                  <c:v>-68.788815999999997</c:v>
                </c:pt>
                <c:pt idx="970">
                  <c:v>-68.293131000000002</c:v>
                </c:pt>
                <c:pt idx="971">
                  <c:v>-68.987121999999999</c:v>
                </c:pt>
                <c:pt idx="972">
                  <c:v>-68.483546000000004</c:v>
                </c:pt>
                <c:pt idx="973">
                  <c:v>-68.336234000000005</c:v>
                </c:pt>
                <c:pt idx="974">
                  <c:v>-68.520120000000006</c:v>
                </c:pt>
                <c:pt idx="975">
                  <c:v>-68.621989999999997</c:v>
                </c:pt>
                <c:pt idx="976">
                  <c:v>-68.748012000000003</c:v>
                </c:pt>
                <c:pt idx="977">
                  <c:v>-68.951019000000002</c:v>
                </c:pt>
                <c:pt idx="978">
                  <c:v>-69.513679999999994</c:v>
                </c:pt>
                <c:pt idx="979">
                  <c:v>-68.678895999999995</c:v>
                </c:pt>
                <c:pt idx="980">
                  <c:v>-67.858563000000004</c:v>
                </c:pt>
                <c:pt idx="981">
                  <c:v>-68.690841000000006</c:v>
                </c:pt>
                <c:pt idx="982">
                  <c:v>-68.681775999999999</c:v>
                </c:pt>
                <c:pt idx="983">
                  <c:v>-68.789050000000003</c:v>
                </c:pt>
                <c:pt idx="984">
                  <c:v>-68.589534999999998</c:v>
                </c:pt>
                <c:pt idx="985">
                  <c:v>-68.735766999999996</c:v>
                </c:pt>
                <c:pt idx="986">
                  <c:v>-69.808790000000002</c:v>
                </c:pt>
                <c:pt idx="987">
                  <c:v>-69.325717999999995</c:v>
                </c:pt>
                <c:pt idx="988">
                  <c:v>-68.081636000000003</c:v>
                </c:pt>
                <c:pt idx="989">
                  <c:v>-69.110809000000003</c:v>
                </c:pt>
                <c:pt idx="990">
                  <c:v>-67.760098999999997</c:v>
                </c:pt>
                <c:pt idx="991">
                  <c:v>-68.518196000000003</c:v>
                </c:pt>
                <c:pt idx="992">
                  <c:v>-68.376624000000007</c:v>
                </c:pt>
                <c:pt idx="993">
                  <c:v>-68.895707000000002</c:v>
                </c:pt>
                <c:pt idx="994">
                  <c:v>-68.058758999999995</c:v>
                </c:pt>
                <c:pt idx="995">
                  <c:v>-69.834051000000002</c:v>
                </c:pt>
                <c:pt idx="996">
                  <c:v>-69.625355999999996</c:v>
                </c:pt>
                <c:pt idx="997">
                  <c:v>-69.646089000000003</c:v>
                </c:pt>
                <c:pt idx="998">
                  <c:v>-69.632176000000001</c:v>
                </c:pt>
                <c:pt idx="999">
                  <c:v>-69.505291</c:v>
                </c:pt>
                <c:pt idx="1000">
                  <c:v>-69.479501999999997</c:v>
                </c:pt>
                <c:pt idx="1001">
                  <c:v>-69.488417999999996</c:v>
                </c:pt>
                <c:pt idx="1002">
                  <c:v>-69.589039</c:v>
                </c:pt>
                <c:pt idx="1003">
                  <c:v>-69.338853999999998</c:v>
                </c:pt>
                <c:pt idx="1004">
                  <c:v>-69.743257999999997</c:v>
                </c:pt>
                <c:pt idx="1005">
                  <c:v>-69.437388999999996</c:v>
                </c:pt>
                <c:pt idx="1006">
                  <c:v>-69.543353999999994</c:v>
                </c:pt>
                <c:pt idx="1007">
                  <c:v>-69.513142000000002</c:v>
                </c:pt>
                <c:pt idx="1008">
                  <c:v>-69.478571000000002</c:v>
                </c:pt>
                <c:pt idx="1009">
                  <c:v>-69.635163000000006</c:v>
                </c:pt>
                <c:pt idx="1010">
                  <c:v>-69.520418000000006</c:v>
                </c:pt>
                <c:pt idx="1011">
                  <c:v>-69.817787999999993</c:v>
                </c:pt>
                <c:pt idx="1012">
                  <c:v>-69.268191999999999</c:v>
                </c:pt>
                <c:pt idx="1013">
                  <c:v>-69.457218999999995</c:v>
                </c:pt>
                <c:pt idx="1014">
                  <c:v>-69.558745000000002</c:v>
                </c:pt>
                <c:pt idx="1015">
                  <c:v>-69.371773000000005</c:v>
                </c:pt>
                <c:pt idx="1016">
                  <c:v>-69.551333999999997</c:v>
                </c:pt>
                <c:pt idx="1017">
                  <c:v>-69.388964000000001</c:v>
                </c:pt>
                <c:pt idx="1018">
                  <c:v>-69.666618999999997</c:v>
                </c:pt>
                <c:pt idx="1019">
                  <c:v>-69.683667999999997</c:v>
                </c:pt>
                <c:pt idx="1020">
                  <c:v>-69.782985999999994</c:v>
                </c:pt>
                <c:pt idx="1021">
                  <c:v>-68.436265000000006</c:v>
                </c:pt>
                <c:pt idx="1022">
                  <c:v>-67.701227000000003</c:v>
                </c:pt>
                <c:pt idx="1023">
                  <c:v>-68.094674999999995</c:v>
                </c:pt>
                <c:pt idx="1024">
                  <c:v>-68.262047999999993</c:v>
                </c:pt>
                <c:pt idx="1025">
                  <c:v>-67.602508999999998</c:v>
                </c:pt>
                <c:pt idx="1026">
                  <c:v>-68.371042000000003</c:v>
                </c:pt>
                <c:pt idx="1027">
                  <c:v>-68.029156999999998</c:v>
                </c:pt>
                <c:pt idx="1028">
                  <c:v>-68.581569000000002</c:v>
                </c:pt>
                <c:pt idx="1029">
                  <c:v>-68.547809999999998</c:v>
                </c:pt>
                <c:pt idx="1030">
                  <c:v>-68.559567999999999</c:v>
                </c:pt>
                <c:pt idx="1031">
                  <c:v>-68.743994999999998</c:v>
                </c:pt>
                <c:pt idx="1032">
                  <c:v>-67.242434000000003</c:v>
                </c:pt>
                <c:pt idx="1033">
                  <c:v>-67.991669000000002</c:v>
                </c:pt>
                <c:pt idx="1034">
                  <c:v>-67.739502000000002</c:v>
                </c:pt>
                <c:pt idx="1035">
                  <c:v>-67.988281000000001</c:v>
                </c:pt>
                <c:pt idx="1036">
                  <c:v>-68.259912999999997</c:v>
                </c:pt>
                <c:pt idx="1037">
                  <c:v>-67.239469</c:v>
                </c:pt>
                <c:pt idx="1038">
                  <c:v>-68.668940000000006</c:v>
                </c:pt>
                <c:pt idx="1039">
                  <c:v>-67.232405999999997</c:v>
                </c:pt>
                <c:pt idx="1040">
                  <c:v>-68.513132999999996</c:v>
                </c:pt>
                <c:pt idx="1041">
                  <c:v>-67.378608</c:v>
                </c:pt>
                <c:pt idx="1042">
                  <c:v>-67.003913999999995</c:v>
                </c:pt>
                <c:pt idx="1043">
                  <c:v>-68.235461999999998</c:v>
                </c:pt>
                <c:pt idx="1044">
                  <c:v>-68.349953999999997</c:v>
                </c:pt>
                <c:pt idx="1045">
                  <c:v>-68.282983000000002</c:v>
                </c:pt>
                <c:pt idx="1046">
                  <c:v>-68.809336999999999</c:v>
                </c:pt>
                <c:pt idx="1047">
                  <c:v>-67.825335999999993</c:v>
                </c:pt>
                <c:pt idx="1048">
                  <c:v>-68.616855000000001</c:v>
                </c:pt>
                <c:pt idx="1049">
                  <c:v>-68.227709000000004</c:v>
                </c:pt>
                <c:pt idx="1050">
                  <c:v>-67.595383999999996</c:v>
                </c:pt>
                <c:pt idx="1051">
                  <c:v>-67.578080999999997</c:v>
                </c:pt>
                <c:pt idx="1052">
                  <c:v>-68.710982000000001</c:v>
                </c:pt>
                <c:pt idx="1053">
                  <c:v>-67.049965999999998</c:v>
                </c:pt>
                <c:pt idx="1054">
                  <c:v>-68.352107000000004</c:v>
                </c:pt>
                <c:pt idx="1055">
                  <c:v>-67.547272000000007</c:v>
                </c:pt>
                <c:pt idx="1056">
                  <c:v>-67.394166999999996</c:v>
                </c:pt>
                <c:pt idx="1057">
                  <c:v>-67.385490000000004</c:v>
                </c:pt>
                <c:pt idx="1058">
                  <c:v>-67.878277999999995</c:v>
                </c:pt>
                <c:pt idx="1059">
                  <c:v>-68.343176</c:v>
                </c:pt>
                <c:pt idx="1060">
                  <c:v>-68.281437999999994</c:v>
                </c:pt>
                <c:pt idx="1061">
                  <c:v>-68.223330000000004</c:v>
                </c:pt>
                <c:pt idx="1062">
                  <c:v>-67.194609</c:v>
                </c:pt>
                <c:pt idx="1063">
                  <c:v>-67.086978999999999</c:v>
                </c:pt>
                <c:pt idx="1064">
                  <c:v>-67.590638999999996</c:v>
                </c:pt>
                <c:pt idx="1065">
                  <c:v>-68.011422999999994</c:v>
                </c:pt>
                <c:pt idx="1066">
                  <c:v>-67.140574000000001</c:v>
                </c:pt>
                <c:pt idx="1067">
                  <c:v>-68.284908999999999</c:v>
                </c:pt>
                <c:pt idx="1068">
                  <c:v>-68.678426999999999</c:v>
                </c:pt>
                <c:pt idx="1069">
                  <c:v>-68.400919999999999</c:v>
                </c:pt>
                <c:pt idx="1070">
                  <c:v>-68.240757000000002</c:v>
                </c:pt>
                <c:pt idx="1071">
                  <c:v>-68.656935000000004</c:v>
                </c:pt>
                <c:pt idx="1072">
                  <c:v>-68.181850999999995</c:v>
                </c:pt>
                <c:pt idx="1073">
                  <c:v>-68.321860000000001</c:v>
                </c:pt>
                <c:pt idx="1074">
                  <c:v>-67.948796000000002</c:v>
                </c:pt>
                <c:pt idx="1075">
                  <c:v>-68.664058999999995</c:v>
                </c:pt>
                <c:pt idx="1076">
                  <c:v>-68.776905999999997</c:v>
                </c:pt>
                <c:pt idx="1077">
                  <c:v>-68.500855999999999</c:v>
                </c:pt>
                <c:pt idx="1078">
                  <c:v>-68.446072999999998</c:v>
                </c:pt>
                <c:pt idx="1079">
                  <c:v>-67.247891999999993</c:v>
                </c:pt>
                <c:pt idx="1080">
                  <c:v>-68.094586000000007</c:v>
                </c:pt>
                <c:pt idx="1081">
                  <c:v>-67.424843999999993</c:v>
                </c:pt>
                <c:pt idx="1082">
                  <c:v>-67.877984999999995</c:v>
                </c:pt>
                <c:pt idx="1083">
                  <c:v>-68.428047000000007</c:v>
                </c:pt>
                <c:pt idx="1084">
                  <c:v>-68.399741000000006</c:v>
                </c:pt>
                <c:pt idx="1085">
                  <c:v>-67.894170000000003</c:v>
                </c:pt>
                <c:pt idx="1086">
                  <c:v>-68.011286999999996</c:v>
                </c:pt>
                <c:pt idx="1087">
                  <c:v>-68.615886000000003</c:v>
                </c:pt>
                <c:pt idx="1088">
                  <c:v>-67.863388</c:v>
                </c:pt>
                <c:pt idx="1089">
                  <c:v>-67.850122999999996</c:v>
                </c:pt>
                <c:pt idx="1090">
                  <c:v>-68.572380999999993</c:v>
                </c:pt>
                <c:pt idx="1091">
                  <c:v>-68.387163999999999</c:v>
                </c:pt>
                <c:pt idx="1092">
                  <c:v>-68.142775999999998</c:v>
                </c:pt>
                <c:pt idx="1093">
                  <c:v>-68.270041000000006</c:v>
                </c:pt>
                <c:pt idx="1094">
                  <c:v>-67.864718999999994</c:v>
                </c:pt>
                <c:pt idx="1095">
                  <c:v>-68.322567000000006</c:v>
                </c:pt>
                <c:pt idx="1096">
                  <c:v>-68.147001000000003</c:v>
                </c:pt>
                <c:pt idx="1097">
                  <c:v>-67.866552999999996</c:v>
                </c:pt>
                <c:pt idx="1098">
                  <c:v>-68.372517000000002</c:v>
                </c:pt>
                <c:pt idx="1099">
                  <c:v>-67.855188999999996</c:v>
                </c:pt>
                <c:pt idx="1100">
                  <c:v>-68.120408999999995</c:v>
                </c:pt>
                <c:pt idx="1101">
                  <c:v>-68.113983000000005</c:v>
                </c:pt>
                <c:pt idx="1102">
                  <c:v>-68.476466000000002</c:v>
                </c:pt>
                <c:pt idx="1103">
                  <c:v>-68.492410000000007</c:v>
                </c:pt>
                <c:pt idx="1104">
                  <c:v>-68.292907999999997</c:v>
                </c:pt>
                <c:pt idx="1105">
                  <c:v>-68.499206999999998</c:v>
                </c:pt>
                <c:pt idx="1106">
                  <c:v>-68.002166000000003</c:v>
                </c:pt>
                <c:pt idx="1107">
                  <c:v>-68.339312000000007</c:v>
                </c:pt>
                <c:pt idx="1108">
                  <c:v>-68.239596000000006</c:v>
                </c:pt>
                <c:pt idx="1109">
                  <c:v>-69.002582000000004</c:v>
                </c:pt>
                <c:pt idx="1110">
                  <c:v>-68.339861999999997</c:v>
                </c:pt>
                <c:pt idx="1111">
                  <c:v>-68.451736999999994</c:v>
                </c:pt>
                <c:pt idx="1112">
                  <c:v>-68.272886</c:v>
                </c:pt>
                <c:pt idx="1113">
                  <c:v>-68.232320999999999</c:v>
                </c:pt>
                <c:pt idx="1114">
                  <c:v>-68.589150000000004</c:v>
                </c:pt>
                <c:pt idx="1115">
                  <c:v>-68.20823</c:v>
                </c:pt>
                <c:pt idx="1116">
                  <c:v>-67.947187999999997</c:v>
                </c:pt>
                <c:pt idx="1117">
                  <c:v>-68.168717000000001</c:v>
                </c:pt>
                <c:pt idx="1118">
                  <c:v>-67.965312999999995</c:v>
                </c:pt>
                <c:pt idx="1119">
                  <c:v>-69.113659999999996</c:v>
                </c:pt>
                <c:pt idx="1120">
                  <c:v>-69.081841999999995</c:v>
                </c:pt>
                <c:pt idx="1121">
                  <c:v>-69.192541000000006</c:v>
                </c:pt>
                <c:pt idx="1122">
                  <c:v>-68.908833999999999</c:v>
                </c:pt>
                <c:pt idx="1123">
                  <c:v>-69.030649999999994</c:v>
                </c:pt>
                <c:pt idx="1124">
                  <c:v>-68.888475999999997</c:v>
                </c:pt>
                <c:pt idx="1125">
                  <c:v>-69.320167999999995</c:v>
                </c:pt>
                <c:pt idx="1126">
                  <c:v>-68.878101999999998</c:v>
                </c:pt>
                <c:pt idx="1127">
                  <c:v>-69.075368999999995</c:v>
                </c:pt>
                <c:pt idx="1128">
                  <c:v>-69.098124999999996</c:v>
                </c:pt>
                <c:pt idx="1129">
                  <c:v>-69.206295999999995</c:v>
                </c:pt>
                <c:pt idx="1130">
                  <c:v>-69.127815999999996</c:v>
                </c:pt>
                <c:pt idx="1131">
                  <c:v>-69.156082999999995</c:v>
                </c:pt>
                <c:pt idx="1132">
                  <c:v>-69.235240000000005</c:v>
                </c:pt>
                <c:pt idx="1133">
                  <c:v>-69.175982000000005</c:v>
                </c:pt>
                <c:pt idx="1134">
                  <c:v>-69.270480000000006</c:v>
                </c:pt>
                <c:pt idx="1135">
                  <c:v>-68.838190999999995</c:v>
                </c:pt>
                <c:pt idx="1136">
                  <c:v>-69.249072999999996</c:v>
                </c:pt>
                <c:pt idx="1137">
                  <c:v>-69.612971000000002</c:v>
                </c:pt>
                <c:pt idx="1138">
                  <c:v>-69.434967</c:v>
                </c:pt>
                <c:pt idx="1139">
                  <c:v>-69.934247999999997</c:v>
                </c:pt>
                <c:pt idx="1140">
                  <c:v>-69.649687999999998</c:v>
                </c:pt>
                <c:pt idx="1141">
                  <c:v>-69.022578999999993</c:v>
                </c:pt>
                <c:pt idx="1142">
                  <c:v>-69.833488000000003</c:v>
                </c:pt>
                <c:pt idx="1143">
                  <c:v>-69.847234999999998</c:v>
                </c:pt>
                <c:pt idx="1144">
                  <c:v>-69.126042999999996</c:v>
                </c:pt>
                <c:pt idx="1145">
                  <c:v>-69.373987</c:v>
                </c:pt>
                <c:pt idx="1146">
                  <c:v>-69.446723000000006</c:v>
                </c:pt>
                <c:pt idx="1147">
                  <c:v>-69.556946999999994</c:v>
                </c:pt>
                <c:pt idx="1148">
                  <c:v>-69.943302000000003</c:v>
                </c:pt>
                <c:pt idx="1149">
                  <c:v>-69.530646000000004</c:v>
                </c:pt>
                <c:pt idx="1150">
                  <c:v>-69.273273000000003</c:v>
                </c:pt>
                <c:pt idx="1151">
                  <c:v>-69.303762000000006</c:v>
                </c:pt>
                <c:pt idx="1152">
                  <c:v>-69.297255000000007</c:v>
                </c:pt>
                <c:pt idx="1153">
                  <c:v>-69.124801000000005</c:v>
                </c:pt>
                <c:pt idx="1154">
                  <c:v>-70.540628999999996</c:v>
                </c:pt>
                <c:pt idx="1155">
                  <c:v>-69.636274</c:v>
                </c:pt>
                <c:pt idx="1156">
                  <c:v>-70.123626999999999</c:v>
                </c:pt>
                <c:pt idx="1157">
                  <c:v>-69.147479000000004</c:v>
                </c:pt>
                <c:pt idx="1158">
                  <c:v>-69.313378</c:v>
                </c:pt>
                <c:pt idx="1159">
                  <c:v>-69.565231999999995</c:v>
                </c:pt>
                <c:pt idx="1160">
                  <c:v>-69.499345000000005</c:v>
                </c:pt>
                <c:pt idx="1161">
                  <c:v>-70.272575000000003</c:v>
                </c:pt>
                <c:pt idx="1162">
                  <c:v>-70.266906000000006</c:v>
                </c:pt>
                <c:pt idx="1163">
                  <c:v>-69.327444999999997</c:v>
                </c:pt>
                <c:pt idx="1164">
                  <c:v>-69.827824000000007</c:v>
                </c:pt>
                <c:pt idx="1165">
                  <c:v>-69.045428999999999</c:v>
                </c:pt>
                <c:pt idx="1166">
                  <c:v>-69.151968999999994</c:v>
                </c:pt>
                <c:pt idx="1167">
                  <c:v>-69.263972999999993</c:v>
                </c:pt>
                <c:pt idx="1168">
                  <c:v>-70.104530999999994</c:v>
                </c:pt>
                <c:pt idx="1169">
                  <c:v>-70.015258000000003</c:v>
                </c:pt>
                <c:pt idx="1170">
                  <c:v>-70.124436000000003</c:v>
                </c:pt>
                <c:pt idx="1171">
                  <c:v>-69.825541999999999</c:v>
                </c:pt>
                <c:pt idx="1172">
                  <c:v>-69.935214999999999</c:v>
                </c:pt>
                <c:pt idx="1173">
                  <c:v>-70.086522000000002</c:v>
                </c:pt>
                <c:pt idx="1174">
                  <c:v>-69.616990999999999</c:v>
                </c:pt>
                <c:pt idx="1175">
                  <c:v>-69.769385999999997</c:v>
                </c:pt>
                <c:pt idx="1176">
                  <c:v>-70.767866999999995</c:v>
                </c:pt>
                <c:pt idx="1177">
                  <c:v>-69.367757999999995</c:v>
                </c:pt>
                <c:pt idx="1178">
                  <c:v>-70.372359000000003</c:v>
                </c:pt>
                <c:pt idx="1179">
                  <c:v>-69.406165000000001</c:v>
                </c:pt>
                <c:pt idx="1180">
                  <c:v>-69.211910000000003</c:v>
                </c:pt>
                <c:pt idx="1181">
                  <c:v>-70.657606000000001</c:v>
                </c:pt>
                <c:pt idx="1182">
                  <c:v>-69.387522000000004</c:v>
                </c:pt>
                <c:pt idx="1183">
                  <c:v>-69.188203999999999</c:v>
                </c:pt>
                <c:pt idx="1184">
                  <c:v>-68.928292999999996</c:v>
                </c:pt>
                <c:pt idx="1185">
                  <c:v>-69.692120000000003</c:v>
                </c:pt>
                <c:pt idx="1186">
                  <c:v>-69.811171000000002</c:v>
                </c:pt>
                <c:pt idx="1187">
                  <c:v>-69.807592</c:v>
                </c:pt>
                <c:pt idx="1188">
                  <c:v>-68.856673999999998</c:v>
                </c:pt>
                <c:pt idx="1189">
                  <c:v>-70.446064000000007</c:v>
                </c:pt>
                <c:pt idx="1190">
                  <c:v>-70.217787999999999</c:v>
                </c:pt>
                <c:pt idx="1191">
                  <c:v>-70.237735000000001</c:v>
                </c:pt>
                <c:pt idx="1192">
                  <c:v>-69.908927000000006</c:v>
                </c:pt>
                <c:pt idx="1193">
                  <c:v>-69.232412999999994</c:v>
                </c:pt>
                <c:pt idx="1194">
                  <c:v>-69.269182000000001</c:v>
                </c:pt>
                <c:pt idx="1195">
                  <c:v>-69.330220999999995</c:v>
                </c:pt>
                <c:pt idx="1196">
                  <c:v>-69.651816999999994</c:v>
                </c:pt>
                <c:pt idx="1197">
                  <c:v>-72.368258999999995</c:v>
                </c:pt>
                <c:pt idx="1198">
                  <c:v>-72.602605999999994</c:v>
                </c:pt>
                <c:pt idx="1199">
                  <c:v>-72.644938999999994</c:v>
                </c:pt>
                <c:pt idx="1200">
                  <c:v>-72.155343999999999</c:v>
                </c:pt>
                <c:pt idx="1201">
                  <c:v>-72.617894000000007</c:v>
                </c:pt>
                <c:pt idx="1202">
                  <c:v>-72.679907999999998</c:v>
                </c:pt>
                <c:pt idx="1203">
                  <c:v>-72.585029000000006</c:v>
                </c:pt>
                <c:pt idx="1204">
                  <c:v>-72.487430000000003</c:v>
                </c:pt>
                <c:pt idx="1205">
                  <c:v>-72.462760000000003</c:v>
                </c:pt>
                <c:pt idx="1206">
                  <c:v>-72.293479000000005</c:v>
                </c:pt>
                <c:pt idx="1207">
                  <c:v>-72.212753000000006</c:v>
                </c:pt>
                <c:pt idx="1208">
                  <c:v>-72.547848999999999</c:v>
                </c:pt>
                <c:pt idx="1209">
                  <c:v>-72.080377999999996</c:v>
                </c:pt>
                <c:pt idx="1210">
                  <c:v>-72.213256999999999</c:v>
                </c:pt>
                <c:pt idx="1211">
                  <c:v>-72.206558999999999</c:v>
                </c:pt>
                <c:pt idx="1212">
                  <c:v>-72.226695000000007</c:v>
                </c:pt>
                <c:pt idx="1213">
                  <c:v>-72.399417999999997</c:v>
                </c:pt>
                <c:pt idx="1214">
                  <c:v>-72.071745000000007</c:v>
                </c:pt>
                <c:pt idx="1215">
                  <c:v>-72.351009000000005</c:v>
                </c:pt>
                <c:pt idx="1216">
                  <c:v>-72.498862000000003</c:v>
                </c:pt>
                <c:pt idx="1217">
                  <c:v>-72.187984</c:v>
                </c:pt>
                <c:pt idx="1218">
                  <c:v>-72.290867000000006</c:v>
                </c:pt>
                <c:pt idx="1219">
                  <c:v>-72.721795</c:v>
                </c:pt>
                <c:pt idx="1220">
                  <c:v>-72.260750000000002</c:v>
                </c:pt>
                <c:pt idx="1221">
                  <c:v>-72.429435999999995</c:v>
                </c:pt>
                <c:pt idx="1222">
                  <c:v>-72.669163999999995</c:v>
                </c:pt>
                <c:pt idx="1223">
                  <c:v>-72.573106999999993</c:v>
                </c:pt>
                <c:pt idx="1224">
                  <c:v>-72.553602999999995</c:v>
                </c:pt>
                <c:pt idx="1225">
                  <c:v>-72.423872000000003</c:v>
                </c:pt>
                <c:pt idx="1226">
                  <c:v>-72.542726999999999</c:v>
                </c:pt>
                <c:pt idx="1227">
                  <c:v>-72.532086000000007</c:v>
                </c:pt>
                <c:pt idx="1228">
                  <c:v>-72.142458000000005</c:v>
                </c:pt>
                <c:pt idx="1229">
                  <c:v>-72.362281999999993</c:v>
                </c:pt>
                <c:pt idx="1230">
                  <c:v>-72.553276999999994</c:v>
                </c:pt>
                <c:pt idx="1231">
                  <c:v>-72.393640000000005</c:v>
                </c:pt>
                <c:pt idx="1232">
                  <c:v>-72.477564999999998</c:v>
                </c:pt>
                <c:pt idx="1233">
                  <c:v>-72.222758999999996</c:v>
                </c:pt>
                <c:pt idx="1234">
                  <c:v>-72.271259000000001</c:v>
                </c:pt>
                <c:pt idx="1235">
                  <c:v>-72.234506999999994</c:v>
                </c:pt>
                <c:pt idx="1236">
                  <c:v>-72.484802999999999</c:v>
                </c:pt>
                <c:pt idx="1237">
                  <c:v>-72.320926</c:v>
                </c:pt>
                <c:pt idx="1238">
                  <c:v>-72.090610999999996</c:v>
                </c:pt>
                <c:pt idx="1239">
                  <c:v>-72.266378000000003</c:v>
                </c:pt>
                <c:pt idx="1240">
                  <c:v>-72.433723999999998</c:v>
                </c:pt>
                <c:pt idx="1241">
                  <c:v>-72.139464000000004</c:v>
                </c:pt>
                <c:pt idx="1242">
                  <c:v>-72.319153</c:v>
                </c:pt>
                <c:pt idx="1243">
                  <c:v>-72.308200999999997</c:v>
                </c:pt>
                <c:pt idx="1244">
                  <c:v>-72.426115999999993</c:v>
                </c:pt>
                <c:pt idx="1245">
                  <c:v>-72.537392999999994</c:v>
                </c:pt>
                <c:pt idx="1246">
                  <c:v>-72.472904</c:v>
                </c:pt>
                <c:pt idx="1247">
                  <c:v>-72.590485000000001</c:v>
                </c:pt>
                <c:pt idx="1248">
                  <c:v>-72.618313999999998</c:v>
                </c:pt>
                <c:pt idx="1249">
                  <c:v>-72.616611000000006</c:v>
                </c:pt>
                <c:pt idx="1250">
                  <c:v>-72.801066000000006</c:v>
                </c:pt>
                <c:pt idx="1251">
                  <c:v>-72.704165000000003</c:v>
                </c:pt>
                <c:pt idx="1252">
                  <c:v>-72.530531999999994</c:v>
                </c:pt>
                <c:pt idx="1253">
                  <c:v>-72.493976000000004</c:v>
                </c:pt>
                <c:pt idx="1254">
                  <c:v>-72.883089999999996</c:v>
                </c:pt>
                <c:pt idx="1255">
                  <c:v>-72.637382000000002</c:v>
                </c:pt>
                <c:pt idx="1256">
                  <c:v>-72.508443</c:v>
                </c:pt>
                <c:pt idx="1257">
                  <c:v>-72.844971000000001</c:v>
                </c:pt>
                <c:pt idx="1258">
                  <c:v>-72.477677</c:v>
                </c:pt>
                <c:pt idx="1259">
                  <c:v>-72.450541999999999</c:v>
                </c:pt>
                <c:pt idx="1260">
                  <c:v>-72.791346000000004</c:v>
                </c:pt>
                <c:pt idx="1261">
                  <c:v>-73.178735000000003</c:v>
                </c:pt>
                <c:pt idx="1262">
                  <c:v>-73.174051000000006</c:v>
                </c:pt>
                <c:pt idx="1263">
                  <c:v>-73.113083000000003</c:v>
                </c:pt>
                <c:pt idx="1264">
                  <c:v>-73.078243999999998</c:v>
                </c:pt>
                <c:pt idx="1265">
                  <c:v>-73.007587999999998</c:v>
                </c:pt>
                <c:pt idx="1266">
                  <c:v>-73.071552999999994</c:v>
                </c:pt>
                <c:pt idx="1267">
                  <c:v>-73.052610999999999</c:v>
                </c:pt>
                <c:pt idx="1268">
                  <c:v>-73.248388000000006</c:v>
                </c:pt>
                <c:pt idx="1269">
                  <c:v>-73.257159999999999</c:v>
                </c:pt>
                <c:pt idx="1270">
                  <c:v>-73.213956999999994</c:v>
                </c:pt>
                <c:pt idx="1271">
                  <c:v>-73.166020000000003</c:v>
                </c:pt>
                <c:pt idx="1272">
                  <c:v>-72.623284999999996</c:v>
                </c:pt>
                <c:pt idx="1273">
                  <c:v>-72.913470000000004</c:v>
                </c:pt>
                <c:pt idx="1274">
                  <c:v>-72.796944999999994</c:v>
                </c:pt>
                <c:pt idx="1275">
                  <c:v>-72.806099000000003</c:v>
                </c:pt>
                <c:pt idx="1276">
                  <c:v>-72.792500000000004</c:v>
                </c:pt>
                <c:pt idx="1277">
                  <c:v>-72.740735000000001</c:v>
                </c:pt>
                <c:pt idx="1278">
                  <c:v>-72.657773000000006</c:v>
                </c:pt>
                <c:pt idx="1279">
                  <c:v>-72.517255000000006</c:v>
                </c:pt>
                <c:pt idx="1280">
                  <c:v>-72.961461</c:v>
                </c:pt>
                <c:pt idx="1281">
                  <c:v>-72.750620999999995</c:v>
                </c:pt>
                <c:pt idx="1282">
                  <c:v>-73.060252000000006</c:v>
                </c:pt>
                <c:pt idx="1283">
                  <c:v>-72.666431000000003</c:v>
                </c:pt>
                <c:pt idx="1284">
                  <c:v>-72.518356999999995</c:v>
                </c:pt>
                <c:pt idx="1285">
                  <c:v>-72.807480999999996</c:v>
                </c:pt>
                <c:pt idx="1286">
                  <c:v>-72.872376000000003</c:v>
                </c:pt>
                <c:pt idx="1287">
                  <c:v>-72.717023999999995</c:v>
                </c:pt>
                <c:pt idx="1288">
                  <c:v>-72.724919999999997</c:v>
                </c:pt>
                <c:pt idx="1289">
                  <c:v>-72.879141000000004</c:v>
                </c:pt>
                <c:pt idx="1290">
                  <c:v>-72.869623000000004</c:v>
                </c:pt>
                <c:pt idx="1291">
                  <c:v>-72.692223999999996</c:v>
                </c:pt>
                <c:pt idx="1292">
                  <c:v>-72.864571999999995</c:v>
                </c:pt>
                <c:pt idx="1293">
                  <c:v>-73.221265000000002</c:v>
                </c:pt>
                <c:pt idx="1294">
                  <c:v>-73.179411999999999</c:v>
                </c:pt>
                <c:pt idx="1295">
                  <c:v>-73.182597000000001</c:v>
                </c:pt>
                <c:pt idx="1296">
                  <c:v>-73.270286999999996</c:v>
                </c:pt>
                <c:pt idx="1297">
                  <c:v>-72.788545999999997</c:v>
                </c:pt>
                <c:pt idx="1298">
                  <c:v>-72.680295999999998</c:v>
                </c:pt>
                <c:pt idx="1299">
                  <c:v>-73.052584999999993</c:v>
                </c:pt>
                <c:pt idx="1300">
                  <c:v>-72.901517999999996</c:v>
                </c:pt>
                <c:pt idx="1301">
                  <c:v>-73.235040999999995</c:v>
                </c:pt>
                <c:pt idx="1302">
                  <c:v>-73.196595000000002</c:v>
                </c:pt>
                <c:pt idx="1303">
                  <c:v>-72.882470999999995</c:v>
                </c:pt>
                <c:pt idx="1304">
                  <c:v>-72.789923999999999</c:v>
                </c:pt>
                <c:pt idx="1305">
                  <c:v>-73.093767999999997</c:v>
                </c:pt>
                <c:pt idx="1306">
                  <c:v>-73.040993999999998</c:v>
                </c:pt>
                <c:pt idx="1307">
                  <c:v>-72.962136000000001</c:v>
                </c:pt>
                <c:pt idx="1308">
                  <c:v>-73.251434000000003</c:v>
                </c:pt>
                <c:pt idx="1309">
                  <c:v>-72.893518</c:v>
                </c:pt>
                <c:pt idx="1310">
                  <c:v>-73.305263999999994</c:v>
                </c:pt>
                <c:pt idx="1311">
                  <c:v>-73.030559999999994</c:v>
                </c:pt>
                <c:pt idx="1312">
                  <c:v>-73.092546999999996</c:v>
                </c:pt>
                <c:pt idx="1313">
                  <c:v>-72.979994000000005</c:v>
                </c:pt>
                <c:pt idx="1314">
                  <c:v>-73.330815000000001</c:v>
                </c:pt>
                <c:pt idx="1315">
                  <c:v>-72.822579000000005</c:v>
                </c:pt>
                <c:pt idx="1316">
                  <c:v>-72.963172999999998</c:v>
                </c:pt>
                <c:pt idx="1317">
                  <c:v>-73.134690000000006</c:v>
                </c:pt>
                <c:pt idx="1318">
                  <c:v>-72.587986000000001</c:v>
                </c:pt>
                <c:pt idx="1319">
                  <c:v>-73.166003000000003</c:v>
                </c:pt>
                <c:pt idx="1320">
                  <c:v>-73.222533999999996</c:v>
                </c:pt>
                <c:pt idx="1321">
                  <c:v>-73.273549000000003</c:v>
                </c:pt>
                <c:pt idx="1322">
                  <c:v>-72.663167999999999</c:v>
                </c:pt>
                <c:pt idx="1323">
                  <c:v>-72.959367999999998</c:v>
                </c:pt>
                <c:pt idx="1324">
                  <c:v>-73.090778</c:v>
                </c:pt>
                <c:pt idx="1325">
                  <c:v>-73.223179999999999</c:v>
                </c:pt>
                <c:pt idx="1326">
                  <c:v>-72.975100999999995</c:v>
                </c:pt>
                <c:pt idx="1327">
                  <c:v>-73.314527999999996</c:v>
                </c:pt>
                <c:pt idx="1328">
                  <c:v>-73.031645999999995</c:v>
                </c:pt>
                <c:pt idx="1329">
                  <c:v>-73.120996000000005</c:v>
                </c:pt>
                <c:pt idx="1330">
                  <c:v>-72.926496999999998</c:v>
                </c:pt>
                <c:pt idx="1331">
                  <c:v>-73.284379000000001</c:v>
                </c:pt>
                <c:pt idx="1332">
                  <c:v>-72.758500999999995</c:v>
                </c:pt>
                <c:pt idx="1333">
                  <c:v>-73.009793999999999</c:v>
                </c:pt>
                <c:pt idx="1334">
                  <c:v>-73.099176999999997</c:v>
                </c:pt>
                <c:pt idx="1335">
                  <c:v>-72.596864999999994</c:v>
                </c:pt>
                <c:pt idx="1336">
                  <c:v>-72.490534999999994</c:v>
                </c:pt>
                <c:pt idx="1337">
                  <c:v>-72.494435999999993</c:v>
                </c:pt>
                <c:pt idx="1338">
                  <c:v>-72.286524</c:v>
                </c:pt>
                <c:pt idx="1339">
                  <c:v>-72.495096000000004</c:v>
                </c:pt>
                <c:pt idx="1340">
                  <c:v>-72.433285999999995</c:v>
                </c:pt>
                <c:pt idx="1341">
                  <c:v>-72.443284000000006</c:v>
                </c:pt>
                <c:pt idx="1342">
                  <c:v>-72.489839000000003</c:v>
                </c:pt>
                <c:pt idx="1343">
                  <c:v>-72.571704999999994</c:v>
                </c:pt>
                <c:pt idx="1344">
                  <c:v>-72.508465999999999</c:v>
                </c:pt>
                <c:pt idx="1345">
                  <c:v>-72.476757000000006</c:v>
                </c:pt>
                <c:pt idx="1346">
                  <c:v>-72.599716999999998</c:v>
                </c:pt>
                <c:pt idx="1347">
                  <c:v>-72.679417000000001</c:v>
                </c:pt>
                <c:pt idx="1348">
                  <c:v>-72.526938000000001</c:v>
                </c:pt>
                <c:pt idx="1349">
                  <c:v>-72.349250999999995</c:v>
                </c:pt>
                <c:pt idx="1350">
                  <c:v>-72.785251000000002</c:v>
                </c:pt>
                <c:pt idx="1351">
                  <c:v>-72.603323000000003</c:v>
                </c:pt>
                <c:pt idx="1352">
                  <c:v>-72.664437000000007</c:v>
                </c:pt>
                <c:pt idx="1353">
                  <c:v>-72.649769000000006</c:v>
                </c:pt>
                <c:pt idx="1354">
                  <c:v>-72.443828999999994</c:v>
                </c:pt>
                <c:pt idx="1355">
                  <c:v>-72.423655999999994</c:v>
                </c:pt>
                <c:pt idx="1356">
                  <c:v>-72.743644000000003</c:v>
                </c:pt>
                <c:pt idx="1357">
                  <c:v>-72.702252999999999</c:v>
                </c:pt>
                <c:pt idx="1358">
                  <c:v>-72.836707000000004</c:v>
                </c:pt>
                <c:pt idx="1359">
                  <c:v>-72.858159999999998</c:v>
                </c:pt>
                <c:pt idx="1360">
                  <c:v>-72.422002000000006</c:v>
                </c:pt>
                <c:pt idx="1361">
                  <c:v>-72.770818000000006</c:v>
                </c:pt>
                <c:pt idx="1362">
                  <c:v>-72.713622000000001</c:v>
                </c:pt>
                <c:pt idx="1363">
                  <c:v>-72.469423000000006</c:v>
                </c:pt>
                <c:pt idx="1364">
                  <c:v>-72.541556</c:v>
                </c:pt>
                <c:pt idx="1365">
                  <c:v>-72.473906999999997</c:v>
                </c:pt>
                <c:pt idx="1366">
                  <c:v>-72.406597000000005</c:v>
                </c:pt>
                <c:pt idx="1367">
                  <c:v>-72.550880000000006</c:v>
                </c:pt>
                <c:pt idx="1368">
                  <c:v>-72.963252999999995</c:v>
                </c:pt>
                <c:pt idx="1369">
                  <c:v>-72.834453999999994</c:v>
                </c:pt>
                <c:pt idx="1370">
                  <c:v>-73.202847000000006</c:v>
                </c:pt>
                <c:pt idx="1371">
                  <c:v>-73.099986000000001</c:v>
                </c:pt>
                <c:pt idx="1372">
                  <c:v>-73.351448000000005</c:v>
                </c:pt>
                <c:pt idx="1373">
                  <c:v>-73.161186000000001</c:v>
                </c:pt>
                <c:pt idx="1374">
                  <c:v>-73.012981999999994</c:v>
                </c:pt>
                <c:pt idx="1375">
                  <c:v>-72.931455</c:v>
                </c:pt>
                <c:pt idx="1376">
                  <c:v>-72.864209000000002</c:v>
                </c:pt>
                <c:pt idx="1377">
                  <c:v>-73.016024999999999</c:v>
                </c:pt>
                <c:pt idx="1378">
                  <c:v>-72.885077999999993</c:v>
                </c:pt>
                <c:pt idx="1379">
                  <c:v>-73.285702000000001</c:v>
                </c:pt>
                <c:pt idx="1380">
                  <c:v>-73.067837999999995</c:v>
                </c:pt>
                <c:pt idx="1381">
                  <c:v>-72.713666000000003</c:v>
                </c:pt>
                <c:pt idx="1382">
                  <c:v>-72.839275000000001</c:v>
                </c:pt>
                <c:pt idx="1383">
                  <c:v>-72.871431999999999</c:v>
                </c:pt>
                <c:pt idx="1384">
                  <c:v>-73.232736000000003</c:v>
                </c:pt>
                <c:pt idx="1385">
                  <c:v>-72.794191999999995</c:v>
                </c:pt>
                <c:pt idx="1386">
                  <c:v>-73.172006999999994</c:v>
                </c:pt>
                <c:pt idx="1387">
                  <c:v>-73.123119000000003</c:v>
                </c:pt>
                <c:pt idx="1388">
                  <c:v>-72.796471999999994</c:v>
                </c:pt>
                <c:pt idx="1389">
                  <c:v>-72.961684000000005</c:v>
                </c:pt>
                <c:pt idx="1390">
                  <c:v>-73.286908999999994</c:v>
                </c:pt>
                <c:pt idx="1391">
                  <c:v>-73.134679000000006</c:v>
                </c:pt>
                <c:pt idx="1392">
                  <c:v>-72.831384</c:v>
                </c:pt>
                <c:pt idx="1393">
                  <c:v>-73.000873999999996</c:v>
                </c:pt>
                <c:pt idx="1394">
                  <c:v>-73.216037</c:v>
                </c:pt>
                <c:pt idx="1395">
                  <c:v>-73.032805999999994</c:v>
                </c:pt>
                <c:pt idx="1396">
                  <c:v>-73.015502999999995</c:v>
                </c:pt>
                <c:pt idx="1397">
                  <c:v>-72.812123999999997</c:v>
                </c:pt>
                <c:pt idx="1398">
                  <c:v>-73.107032000000004</c:v>
                </c:pt>
                <c:pt idx="1399">
                  <c:v>-73.315836000000004</c:v>
                </c:pt>
                <c:pt idx="1400">
                  <c:v>-72.737037000000001</c:v>
                </c:pt>
                <c:pt idx="1401">
                  <c:v>-72.987329000000003</c:v>
                </c:pt>
                <c:pt idx="1402">
                  <c:v>-73.195779999999999</c:v>
                </c:pt>
                <c:pt idx="1403">
                  <c:v>-73.236121999999995</c:v>
                </c:pt>
                <c:pt idx="1404">
                  <c:v>-73.248903999999996</c:v>
                </c:pt>
                <c:pt idx="1405">
                  <c:v>-73.042158000000001</c:v>
                </c:pt>
                <c:pt idx="1406">
                  <c:v>-73.211479999999995</c:v>
                </c:pt>
                <c:pt idx="1407">
                  <c:v>-72.009962999999999</c:v>
                </c:pt>
                <c:pt idx="1408">
                  <c:v>-72.383084999999994</c:v>
                </c:pt>
                <c:pt idx="1409">
                  <c:v>-72.103468000000007</c:v>
                </c:pt>
                <c:pt idx="1410">
                  <c:v>-72.163760999999994</c:v>
                </c:pt>
                <c:pt idx="1411">
                  <c:v>-71.872124999999997</c:v>
                </c:pt>
                <c:pt idx="1412">
                  <c:v>-72.266492</c:v>
                </c:pt>
                <c:pt idx="1413">
                  <c:v>-72.388703000000007</c:v>
                </c:pt>
                <c:pt idx="1414">
                  <c:v>-72.359753999999995</c:v>
                </c:pt>
                <c:pt idx="1415">
                  <c:v>-72.128080999999995</c:v>
                </c:pt>
                <c:pt idx="1416">
                  <c:v>-72.098645000000005</c:v>
                </c:pt>
                <c:pt idx="1417">
                  <c:v>-72.058577</c:v>
                </c:pt>
                <c:pt idx="1418">
                  <c:v>-71.927053000000001</c:v>
                </c:pt>
                <c:pt idx="1419">
                  <c:v>-71.969009</c:v>
                </c:pt>
                <c:pt idx="1420">
                  <c:v>-72.268198999999996</c:v>
                </c:pt>
                <c:pt idx="1421">
                  <c:v>-71.863949000000005</c:v>
                </c:pt>
                <c:pt idx="1422">
                  <c:v>-72.209363999999994</c:v>
                </c:pt>
                <c:pt idx="1423">
                  <c:v>-71.715367000000001</c:v>
                </c:pt>
                <c:pt idx="1424">
                  <c:v>-72.311796999999999</c:v>
                </c:pt>
                <c:pt idx="1425">
                  <c:v>-72.243337999999994</c:v>
                </c:pt>
                <c:pt idx="1426">
                  <c:v>-72.358221999999998</c:v>
                </c:pt>
                <c:pt idx="1427">
                  <c:v>-72.289640000000006</c:v>
                </c:pt>
                <c:pt idx="1428">
                  <c:v>-71.846835999999996</c:v>
                </c:pt>
                <c:pt idx="1429">
                  <c:v>-72.450259000000003</c:v>
                </c:pt>
                <c:pt idx="1430">
                  <c:v>-72.026861999999994</c:v>
                </c:pt>
                <c:pt idx="1431">
                  <c:v>-71.966536000000005</c:v>
                </c:pt>
                <c:pt idx="1432">
                  <c:v>-72.199218000000002</c:v>
                </c:pt>
                <c:pt idx="1433">
                  <c:v>-72.300549000000004</c:v>
                </c:pt>
                <c:pt idx="1434">
                  <c:v>-71.837734999999995</c:v>
                </c:pt>
                <c:pt idx="1435">
                  <c:v>-72.417827000000003</c:v>
                </c:pt>
                <c:pt idx="1436">
                  <c:v>-72.154780000000002</c:v>
                </c:pt>
                <c:pt idx="1437">
                  <c:v>-72.132458999999997</c:v>
                </c:pt>
                <c:pt idx="1438">
                  <c:v>-72.043722000000002</c:v>
                </c:pt>
                <c:pt idx="1439">
                  <c:v>-72.408001999999996</c:v>
                </c:pt>
                <c:pt idx="1440">
                  <c:v>-71.954148000000004</c:v>
                </c:pt>
                <c:pt idx="1441">
                  <c:v>-72.046475999999998</c:v>
                </c:pt>
                <c:pt idx="1442">
                  <c:v>-72.212309000000005</c:v>
                </c:pt>
                <c:pt idx="1443">
                  <c:v>-72.429021000000006</c:v>
                </c:pt>
                <c:pt idx="1444">
                  <c:v>-72.256022000000002</c:v>
                </c:pt>
                <c:pt idx="1445">
                  <c:v>-71.506286000000003</c:v>
                </c:pt>
                <c:pt idx="1446">
                  <c:v>-71.592754999999997</c:v>
                </c:pt>
                <c:pt idx="1447">
                  <c:v>-71.709063</c:v>
                </c:pt>
                <c:pt idx="1448">
                  <c:v>-71.662381999999994</c:v>
                </c:pt>
                <c:pt idx="1449">
                  <c:v>-71.716202999999993</c:v>
                </c:pt>
                <c:pt idx="1450">
                  <c:v>-71.811346999999998</c:v>
                </c:pt>
                <c:pt idx="1451">
                  <c:v>-72.864311999999998</c:v>
                </c:pt>
                <c:pt idx="1452">
                  <c:v>-72.726421000000002</c:v>
                </c:pt>
                <c:pt idx="1453">
                  <c:v>-72.933655999999999</c:v>
                </c:pt>
                <c:pt idx="1454">
                  <c:v>-72.946420000000003</c:v>
                </c:pt>
                <c:pt idx="1455">
                  <c:v>-72.543935000000005</c:v>
                </c:pt>
                <c:pt idx="1456">
                  <c:v>-73.311031999999997</c:v>
                </c:pt>
                <c:pt idx="1457">
                  <c:v>-72.891745999999998</c:v>
                </c:pt>
                <c:pt idx="1458">
                  <c:v>-72.910033999999996</c:v>
                </c:pt>
                <c:pt idx="1459">
                  <c:v>-73.118354999999994</c:v>
                </c:pt>
                <c:pt idx="1460">
                  <c:v>-72.925262000000004</c:v>
                </c:pt>
                <c:pt idx="1461">
                  <c:v>-72.720177000000007</c:v>
                </c:pt>
                <c:pt idx="1462">
                  <c:v>-73.268770000000004</c:v>
                </c:pt>
                <c:pt idx="1463">
                  <c:v>-72.727181999999999</c:v>
                </c:pt>
                <c:pt idx="1464">
                  <c:v>-72.909227999999999</c:v>
                </c:pt>
                <c:pt idx="1465">
                  <c:v>-72.450263000000007</c:v>
                </c:pt>
                <c:pt idx="1466">
                  <c:v>-73.329605000000001</c:v>
                </c:pt>
                <c:pt idx="1467">
                  <c:v>-72.830320999999998</c:v>
                </c:pt>
                <c:pt idx="1468">
                  <c:v>-72.570854999999995</c:v>
                </c:pt>
                <c:pt idx="1469">
                  <c:v>-72.798264000000003</c:v>
                </c:pt>
                <c:pt idx="1470">
                  <c:v>-72.767346000000003</c:v>
                </c:pt>
                <c:pt idx="1471">
                  <c:v>-73.437226999999993</c:v>
                </c:pt>
                <c:pt idx="1472">
                  <c:v>-72.523848999999998</c:v>
                </c:pt>
                <c:pt idx="1473">
                  <c:v>-72.436689999999999</c:v>
                </c:pt>
                <c:pt idx="1474">
                  <c:v>-72.769965999999997</c:v>
                </c:pt>
                <c:pt idx="1475">
                  <c:v>-72.801289999999995</c:v>
                </c:pt>
                <c:pt idx="1476">
                  <c:v>-72.790803999999994</c:v>
                </c:pt>
                <c:pt idx="1477">
                  <c:v>-73.004919999999998</c:v>
                </c:pt>
                <c:pt idx="1478">
                  <c:v>-73.194374999999994</c:v>
                </c:pt>
                <c:pt idx="1479">
                  <c:v>-72.920175999999998</c:v>
                </c:pt>
                <c:pt idx="1480">
                  <c:v>-72.844505999999996</c:v>
                </c:pt>
                <c:pt idx="1481">
                  <c:v>-72.862943000000001</c:v>
                </c:pt>
                <c:pt idx="1482">
                  <c:v>-72.967838999999998</c:v>
                </c:pt>
                <c:pt idx="1483">
                  <c:v>-73.018592999999996</c:v>
                </c:pt>
                <c:pt idx="1484">
                  <c:v>-72.467079999999996</c:v>
                </c:pt>
                <c:pt idx="1485">
                  <c:v>-72.660988000000003</c:v>
                </c:pt>
                <c:pt idx="1486">
                  <c:v>-73.424086000000003</c:v>
                </c:pt>
                <c:pt idx="1487">
                  <c:v>-73.463317000000004</c:v>
                </c:pt>
                <c:pt idx="1488">
                  <c:v>-72.816441999999995</c:v>
                </c:pt>
                <c:pt idx="1489">
                  <c:v>-72.453368999999995</c:v>
                </c:pt>
                <c:pt idx="1490">
                  <c:v>-72.568877999999998</c:v>
                </c:pt>
                <c:pt idx="1491">
                  <c:v>-72.560767999999996</c:v>
                </c:pt>
                <c:pt idx="1492">
                  <c:v>-72.278638000000001</c:v>
                </c:pt>
                <c:pt idx="1493">
                  <c:v>-72.638974000000005</c:v>
                </c:pt>
                <c:pt idx="1494">
                  <c:v>-72.768319000000005</c:v>
                </c:pt>
                <c:pt idx="1495">
                  <c:v>-72.563659000000001</c:v>
                </c:pt>
                <c:pt idx="1496">
                  <c:v>-72.36806</c:v>
                </c:pt>
                <c:pt idx="1497">
                  <c:v>-72.889809</c:v>
                </c:pt>
                <c:pt idx="1498">
                  <c:v>-72.605478000000005</c:v>
                </c:pt>
                <c:pt idx="1499">
                  <c:v>-72.819747000000007</c:v>
                </c:pt>
                <c:pt idx="1500">
                  <c:v>-72.852422000000004</c:v>
                </c:pt>
                <c:pt idx="1501">
                  <c:v>-72.989061000000007</c:v>
                </c:pt>
                <c:pt idx="1502">
                  <c:v>-72.860551999999998</c:v>
                </c:pt>
                <c:pt idx="1503">
                  <c:v>-72.733579000000006</c:v>
                </c:pt>
                <c:pt idx="1504">
                  <c:v>-72.666540999999995</c:v>
                </c:pt>
                <c:pt idx="1505">
                  <c:v>-72.646889000000002</c:v>
                </c:pt>
                <c:pt idx="1506">
                  <c:v>-73.069443000000007</c:v>
                </c:pt>
                <c:pt idx="1507">
                  <c:v>-72.674334000000002</c:v>
                </c:pt>
                <c:pt idx="1508">
                  <c:v>-72.702550000000002</c:v>
                </c:pt>
                <c:pt idx="1509">
                  <c:v>-72.695933999999994</c:v>
                </c:pt>
                <c:pt idx="1510">
                  <c:v>-72.754604999999998</c:v>
                </c:pt>
                <c:pt idx="1511">
                  <c:v>-72.623132999999996</c:v>
                </c:pt>
                <c:pt idx="1512">
                  <c:v>-72.674702999999994</c:v>
                </c:pt>
                <c:pt idx="1513">
                  <c:v>-72.733739999999997</c:v>
                </c:pt>
                <c:pt idx="1514">
                  <c:v>-72.731013000000004</c:v>
                </c:pt>
                <c:pt idx="1515">
                  <c:v>-72.695402999999999</c:v>
                </c:pt>
                <c:pt idx="1516">
                  <c:v>-72.678899000000001</c:v>
                </c:pt>
                <c:pt idx="1517">
                  <c:v>-72.748530000000002</c:v>
                </c:pt>
                <c:pt idx="1518">
                  <c:v>-72.608074000000002</c:v>
                </c:pt>
                <c:pt idx="1519">
                  <c:v>-72.728392999999997</c:v>
                </c:pt>
                <c:pt idx="1520">
                  <c:v>-72.673788999999999</c:v>
                </c:pt>
                <c:pt idx="1521">
                  <c:v>-72.209349000000003</c:v>
                </c:pt>
                <c:pt idx="1522">
                  <c:v>-72.364189999999994</c:v>
                </c:pt>
                <c:pt idx="1523">
                  <c:v>-72.371516999999997</c:v>
                </c:pt>
                <c:pt idx="1524">
                  <c:v>-71.959896999999998</c:v>
                </c:pt>
                <c:pt idx="1525">
                  <c:v>-72.112741</c:v>
                </c:pt>
                <c:pt idx="1526">
                  <c:v>-72.293492000000001</c:v>
                </c:pt>
                <c:pt idx="1527">
                  <c:v>-72.331374999999994</c:v>
                </c:pt>
                <c:pt idx="1528">
                  <c:v>-71.875949000000006</c:v>
                </c:pt>
                <c:pt idx="1529">
                  <c:v>-71.857496999999995</c:v>
                </c:pt>
                <c:pt idx="1530">
                  <c:v>-72.095275999999998</c:v>
                </c:pt>
                <c:pt idx="1531">
                  <c:v>-72.061274999999995</c:v>
                </c:pt>
                <c:pt idx="1532">
                  <c:v>-72.401449</c:v>
                </c:pt>
                <c:pt idx="1533">
                  <c:v>-72.242153999999999</c:v>
                </c:pt>
                <c:pt idx="1534">
                  <c:v>-72.200073000000003</c:v>
                </c:pt>
                <c:pt idx="1535">
                  <c:v>-72.144396999999998</c:v>
                </c:pt>
                <c:pt idx="1536">
                  <c:v>-71.896596000000002</c:v>
                </c:pt>
                <c:pt idx="1537">
                  <c:v>-72.139641999999995</c:v>
                </c:pt>
                <c:pt idx="1538">
                  <c:v>-71.982521000000006</c:v>
                </c:pt>
                <c:pt idx="1539">
                  <c:v>-71.884342000000004</c:v>
                </c:pt>
                <c:pt idx="1540">
                  <c:v>-71.946709999999996</c:v>
                </c:pt>
                <c:pt idx="1541">
                  <c:v>-72.098917</c:v>
                </c:pt>
                <c:pt idx="1542">
                  <c:v>-72.160284000000004</c:v>
                </c:pt>
                <c:pt idx="1543">
                  <c:v>-72.261274999999998</c:v>
                </c:pt>
                <c:pt idx="1544">
                  <c:v>-72.250252000000003</c:v>
                </c:pt>
                <c:pt idx="1545">
                  <c:v>-71.839696000000004</c:v>
                </c:pt>
                <c:pt idx="1546">
                  <c:v>-72.176743000000002</c:v>
                </c:pt>
                <c:pt idx="1547">
                  <c:v>-72.274567000000005</c:v>
                </c:pt>
                <c:pt idx="1548">
                  <c:v>-72.146709999999999</c:v>
                </c:pt>
                <c:pt idx="1549">
                  <c:v>-71.998724999999993</c:v>
                </c:pt>
                <c:pt idx="1550">
                  <c:v>-72.072800000000001</c:v>
                </c:pt>
                <c:pt idx="1551">
                  <c:v>-72.103389000000007</c:v>
                </c:pt>
                <c:pt idx="1552">
                  <c:v>-72.065494999999999</c:v>
                </c:pt>
                <c:pt idx="1553">
                  <c:v>-72.002906999999993</c:v>
                </c:pt>
                <c:pt idx="1554">
                  <c:v>-72.226906999999997</c:v>
                </c:pt>
                <c:pt idx="1555">
                  <c:v>-72.176845</c:v>
                </c:pt>
                <c:pt idx="1556">
                  <c:v>-72.072277</c:v>
                </c:pt>
                <c:pt idx="1557">
                  <c:v>-72.200367</c:v>
                </c:pt>
                <c:pt idx="1558">
                  <c:v>-71.982335000000006</c:v>
                </c:pt>
                <c:pt idx="1559">
                  <c:v>-72.045248000000001</c:v>
                </c:pt>
                <c:pt idx="1560">
                  <c:v>-71.975989999999996</c:v>
                </c:pt>
                <c:pt idx="1561">
                  <c:v>-71.870981999999998</c:v>
                </c:pt>
                <c:pt idx="1562">
                  <c:v>-71.972819000000001</c:v>
                </c:pt>
                <c:pt idx="1563">
                  <c:v>-72.210640999999995</c:v>
                </c:pt>
                <c:pt idx="1564">
                  <c:v>-71.868132000000003</c:v>
                </c:pt>
                <c:pt idx="1565">
                  <c:v>-72.062326999999996</c:v>
                </c:pt>
                <c:pt idx="1566">
                  <c:v>-71.966215000000005</c:v>
                </c:pt>
                <c:pt idx="1567">
                  <c:v>-72.195515999999998</c:v>
                </c:pt>
                <c:pt idx="1568">
                  <c:v>-72.310079999999999</c:v>
                </c:pt>
                <c:pt idx="1569">
                  <c:v>-71.799524000000005</c:v>
                </c:pt>
                <c:pt idx="1570">
                  <c:v>-71.919111000000001</c:v>
                </c:pt>
                <c:pt idx="1571">
                  <c:v>-72.114441999999997</c:v>
                </c:pt>
                <c:pt idx="1572">
                  <c:v>-72.256028000000001</c:v>
                </c:pt>
                <c:pt idx="1573">
                  <c:v>-71.818450999999996</c:v>
                </c:pt>
                <c:pt idx="1574">
                  <c:v>-71.913178000000002</c:v>
                </c:pt>
                <c:pt idx="1575">
                  <c:v>-71.848766999999995</c:v>
                </c:pt>
                <c:pt idx="1576">
                  <c:v>-72.051489000000004</c:v>
                </c:pt>
                <c:pt idx="1577">
                  <c:v>-72.114596000000006</c:v>
                </c:pt>
                <c:pt idx="1578">
                  <c:v>-71.856679999999997</c:v>
                </c:pt>
                <c:pt idx="1579">
                  <c:v>-72.147625000000005</c:v>
                </c:pt>
                <c:pt idx="1580">
                  <c:v>-72.007084000000006</c:v>
                </c:pt>
                <c:pt idx="1581">
                  <c:v>-73.074466999999999</c:v>
                </c:pt>
                <c:pt idx="1582">
                  <c:v>-73.064533999999995</c:v>
                </c:pt>
                <c:pt idx="1583">
                  <c:v>-72.805425999999997</c:v>
                </c:pt>
                <c:pt idx="1584">
                  <c:v>-72.416047000000006</c:v>
                </c:pt>
                <c:pt idx="1585">
                  <c:v>-72.904891000000006</c:v>
                </c:pt>
                <c:pt idx="1586">
                  <c:v>-72.472130000000007</c:v>
                </c:pt>
                <c:pt idx="1587">
                  <c:v>-72.527282</c:v>
                </c:pt>
                <c:pt idx="1588">
                  <c:v>-72.337957000000003</c:v>
                </c:pt>
                <c:pt idx="1589">
                  <c:v>-72.669987000000006</c:v>
                </c:pt>
                <c:pt idx="1590">
                  <c:v>-72.445785999999998</c:v>
                </c:pt>
                <c:pt idx="1591">
                  <c:v>-73.084331000000006</c:v>
                </c:pt>
                <c:pt idx="1592">
                  <c:v>-72.576372000000006</c:v>
                </c:pt>
                <c:pt idx="1593">
                  <c:v>-72.254452999999998</c:v>
                </c:pt>
                <c:pt idx="1594">
                  <c:v>-72.687336999999999</c:v>
                </c:pt>
                <c:pt idx="1595">
                  <c:v>-72.406156999999993</c:v>
                </c:pt>
                <c:pt idx="1596">
                  <c:v>-72.507800000000003</c:v>
                </c:pt>
                <c:pt idx="1597">
                  <c:v>-72.397874000000002</c:v>
                </c:pt>
                <c:pt idx="1598">
                  <c:v>-73.262908999999993</c:v>
                </c:pt>
                <c:pt idx="1599">
                  <c:v>-73.235759999999999</c:v>
                </c:pt>
                <c:pt idx="1600">
                  <c:v>-72.697913</c:v>
                </c:pt>
                <c:pt idx="1601">
                  <c:v>-72.503452999999993</c:v>
                </c:pt>
                <c:pt idx="1602">
                  <c:v>-72.579566999999997</c:v>
                </c:pt>
                <c:pt idx="1603">
                  <c:v>-72.443921000000003</c:v>
                </c:pt>
                <c:pt idx="1604">
                  <c:v>-72.609384000000006</c:v>
                </c:pt>
                <c:pt idx="1605">
                  <c:v>-72.462520999999995</c:v>
                </c:pt>
                <c:pt idx="1606">
                  <c:v>-72.781452000000002</c:v>
                </c:pt>
                <c:pt idx="1607">
                  <c:v>-72.819730000000007</c:v>
                </c:pt>
                <c:pt idx="1608">
                  <c:v>-72.718309000000005</c:v>
                </c:pt>
                <c:pt idx="1609">
                  <c:v>-72.663206000000002</c:v>
                </c:pt>
                <c:pt idx="1610">
                  <c:v>-73.055400000000006</c:v>
                </c:pt>
                <c:pt idx="1611">
                  <c:v>-73.222419000000002</c:v>
                </c:pt>
                <c:pt idx="1612">
                  <c:v>-72.444790999999995</c:v>
                </c:pt>
                <c:pt idx="1613">
                  <c:v>-73.314741999999995</c:v>
                </c:pt>
                <c:pt idx="1614">
                  <c:v>-72.772139999999993</c:v>
                </c:pt>
                <c:pt idx="1615">
                  <c:v>-72.779758000000001</c:v>
                </c:pt>
                <c:pt idx="1616">
                  <c:v>-72.858975000000001</c:v>
                </c:pt>
                <c:pt idx="1617">
                  <c:v>-72.382852</c:v>
                </c:pt>
                <c:pt idx="1618">
                  <c:v>-73.025416000000007</c:v>
                </c:pt>
                <c:pt idx="1619">
                  <c:v>-73.127295000000004</c:v>
                </c:pt>
                <c:pt idx="1620">
                  <c:v>-72.896968999999999</c:v>
                </c:pt>
                <c:pt idx="1621">
                  <c:v>-72.603847999999999</c:v>
                </c:pt>
                <c:pt idx="1622">
                  <c:v>-72.697828000000001</c:v>
                </c:pt>
                <c:pt idx="1623">
                  <c:v>-73.248881999999995</c:v>
                </c:pt>
                <c:pt idx="1624">
                  <c:v>-73.079206999999997</c:v>
                </c:pt>
                <c:pt idx="1625">
                  <c:v>-73.129205999999996</c:v>
                </c:pt>
                <c:pt idx="1626">
                  <c:v>-73.221841999999995</c:v>
                </c:pt>
                <c:pt idx="1627">
                  <c:v>-72.871032</c:v>
                </c:pt>
                <c:pt idx="1628">
                  <c:v>-73.287914999999998</c:v>
                </c:pt>
                <c:pt idx="1629">
                  <c:v>-72.817048999999997</c:v>
                </c:pt>
                <c:pt idx="1630">
                  <c:v>-72.460875000000001</c:v>
                </c:pt>
                <c:pt idx="1631">
                  <c:v>-72.935614000000001</c:v>
                </c:pt>
                <c:pt idx="1632">
                  <c:v>-72.924794000000006</c:v>
                </c:pt>
                <c:pt idx="1633">
                  <c:v>-72.927986000000004</c:v>
                </c:pt>
                <c:pt idx="1634">
                  <c:v>-72.874127999999999</c:v>
                </c:pt>
                <c:pt idx="1635">
                  <c:v>-72.880305000000007</c:v>
                </c:pt>
                <c:pt idx="1636">
                  <c:v>-72.937652999999997</c:v>
                </c:pt>
                <c:pt idx="1637">
                  <c:v>-72.96902</c:v>
                </c:pt>
                <c:pt idx="1638">
                  <c:v>-72.964966000000004</c:v>
                </c:pt>
                <c:pt idx="1639">
                  <c:v>-72.907121000000004</c:v>
                </c:pt>
                <c:pt idx="1640">
                  <c:v>-72.904092000000006</c:v>
                </c:pt>
                <c:pt idx="1641">
                  <c:v>-72.936736999999994</c:v>
                </c:pt>
                <c:pt idx="1642">
                  <c:v>-73.003563</c:v>
                </c:pt>
                <c:pt idx="1643">
                  <c:v>-73.012123000000003</c:v>
                </c:pt>
                <c:pt idx="1644">
                  <c:v>-73.200047999999995</c:v>
                </c:pt>
                <c:pt idx="1645">
                  <c:v>-73.216335999999998</c:v>
                </c:pt>
                <c:pt idx="1646">
                  <c:v>-73.207716000000005</c:v>
                </c:pt>
                <c:pt idx="1647">
                  <c:v>-73.166494999999998</c:v>
                </c:pt>
                <c:pt idx="1648">
                  <c:v>-73.181304999999995</c:v>
                </c:pt>
                <c:pt idx="1649">
                  <c:v>-73.170805000000001</c:v>
                </c:pt>
                <c:pt idx="1650">
                  <c:v>-73.212277999999998</c:v>
                </c:pt>
                <c:pt idx="1651">
                  <c:v>-73.288422999999995</c:v>
                </c:pt>
                <c:pt idx="1652">
                  <c:v>-73.132216</c:v>
                </c:pt>
                <c:pt idx="1653">
                  <c:v>-73.135153000000003</c:v>
                </c:pt>
                <c:pt idx="1654">
                  <c:v>-73.043107000000006</c:v>
                </c:pt>
                <c:pt idx="1655">
                  <c:v>-73.034882999999994</c:v>
                </c:pt>
                <c:pt idx="1656">
                  <c:v>-72.998619000000005</c:v>
                </c:pt>
                <c:pt idx="1657">
                  <c:v>-73.028278999999998</c:v>
                </c:pt>
                <c:pt idx="1658">
                  <c:v>-73.062619999999995</c:v>
                </c:pt>
                <c:pt idx="1659">
                  <c:v>-73.044843999999998</c:v>
                </c:pt>
                <c:pt idx="1660">
                  <c:v>-72.977993999999995</c:v>
                </c:pt>
                <c:pt idx="1661">
                  <c:v>-72.978893999999997</c:v>
                </c:pt>
                <c:pt idx="1662">
                  <c:v>-73.247739999999993</c:v>
                </c:pt>
                <c:pt idx="1663">
                  <c:v>-73.208648999999994</c:v>
                </c:pt>
                <c:pt idx="1664">
                  <c:v>-73.360924999999995</c:v>
                </c:pt>
                <c:pt idx="1665">
                  <c:v>-73.357746000000006</c:v>
                </c:pt>
                <c:pt idx="1666">
                  <c:v>-73.476922000000002</c:v>
                </c:pt>
                <c:pt idx="1667">
                  <c:v>-73.245059999999995</c:v>
                </c:pt>
                <c:pt idx="1668">
                  <c:v>-73.455534999999998</c:v>
                </c:pt>
                <c:pt idx="1669">
                  <c:v>-73.212688</c:v>
                </c:pt>
                <c:pt idx="1670">
                  <c:v>-73.115559000000005</c:v>
                </c:pt>
                <c:pt idx="1671">
                  <c:v>-73.210566999999998</c:v>
                </c:pt>
                <c:pt idx="1672">
                  <c:v>-73.051731000000004</c:v>
                </c:pt>
                <c:pt idx="1673">
                  <c:v>-73.413137000000006</c:v>
                </c:pt>
                <c:pt idx="1674">
                  <c:v>-73.343507000000002</c:v>
                </c:pt>
                <c:pt idx="1675">
                  <c:v>-73.109425000000002</c:v>
                </c:pt>
                <c:pt idx="1676">
                  <c:v>-73.085431</c:v>
                </c:pt>
                <c:pt idx="1677">
                  <c:v>-73.048203999999998</c:v>
                </c:pt>
                <c:pt idx="1678">
                  <c:v>-73.308162999999993</c:v>
                </c:pt>
                <c:pt idx="1679">
                  <c:v>-73.491505000000004</c:v>
                </c:pt>
                <c:pt idx="1680">
                  <c:v>-73.440247999999997</c:v>
                </c:pt>
                <c:pt idx="1681">
                  <c:v>-73.008363000000003</c:v>
                </c:pt>
                <c:pt idx="1682">
                  <c:v>-73.089797000000004</c:v>
                </c:pt>
                <c:pt idx="1683">
                  <c:v>-73.117874</c:v>
                </c:pt>
                <c:pt idx="1684">
                  <c:v>-73.069277</c:v>
                </c:pt>
                <c:pt idx="1685">
                  <c:v>-73.289467000000002</c:v>
                </c:pt>
                <c:pt idx="1686">
                  <c:v>-73.324377999999996</c:v>
                </c:pt>
                <c:pt idx="1687">
                  <c:v>-73.120990000000006</c:v>
                </c:pt>
                <c:pt idx="1688">
                  <c:v>-73.336732999999995</c:v>
                </c:pt>
                <c:pt idx="1689">
                  <c:v>-73.205398000000002</c:v>
                </c:pt>
                <c:pt idx="1690">
                  <c:v>-73.401050999999995</c:v>
                </c:pt>
                <c:pt idx="1691">
                  <c:v>-73.399823999999995</c:v>
                </c:pt>
                <c:pt idx="1692">
                  <c:v>-73.595088000000004</c:v>
                </c:pt>
                <c:pt idx="1693">
                  <c:v>-73.454410999999993</c:v>
                </c:pt>
                <c:pt idx="1694">
                  <c:v>-73.470066000000003</c:v>
                </c:pt>
                <c:pt idx="1695">
                  <c:v>-73.496731999999994</c:v>
                </c:pt>
                <c:pt idx="1696">
                  <c:v>-73.482945000000001</c:v>
                </c:pt>
                <c:pt idx="1697">
                  <c:v>-73.629855000000006</c:v>
                </c:pt>
                <c:pt idx="1698">
                  <c:v>-73.658660999999995</c:v>
                </c:pt>
                <c:pt idx="1699">
                  <c:v>-73.491783999999996</c:v>
                </c:pt>
                <c:pt idx="1700">
                  <c:v>-73.436584999999994</c:v>
                </c:pt>
                <c:pt idx="1701">
                  <c:v>-73.405299999999997</c:v>
                </c:pt>
                <c:pt idx="1702">
                  <c:v>-73.438190000000006</c:v>
                </c:pt>
                <c:pt idx="1703">
                  <c:v>-73.428691000000001</c:v>
                </c:pt>
                <c:pt idx="1704">
                  <c:v>-73.399186999999998</c:v>
                </c:pt>
                <c:pt idx="1705">
                  <c:v>-73.568040999999994</c:v>
                </c:pt>
                <c:pt idx="1706">
                  <c:v>-73.491788</c:v>
                </c:pt>
                <c:pt idx="1707">
                  <c:v>-73.584199999999996</c:v>
                </c:pt>
                <c:pt idx="1708">
                  <c:v>-73.351787000000002</c:v>
                </c:pt>
                <c:pt idx="1709">
                  <c:v>-73.373086000000001</c:v>
                </c:pt>
                <c:pt idx="1710">
                  <c:v>-73.398572000000001</c:v>
                </c:pt>
                <c:pt idx="1711">
                  <c:v>-73.437582000000006</c:v>
                </c:pt>
                <c:pt idx="1712">
                  <c:v>-73.539033000000003</c:v>
                </c:pt>
                <c:pt idx="1713">
                  <c:v>-73.536886999999993</c:v>
                </c:pt>
                <c:pt idx="1714">
                  <c:v>-73.564231000000007</c:v>
                </c:pt>
                <c:pt idx="1715">
                  <c:v>-73.545062000000001</c:v>
                </c:pt>
                <c:pt idx="1716">
                  <c:v>-73.521825000000007</c:v>
                </c:pt>
                <c:pt idx="1717">
                  <c:v>-73.521281999999999</c:v>
                </c:pt>
                <c:pt idx="1718">
                  <c:v>-74.279878999999994</c:v>
                </c:pt>
                <c:pt idx="1719">
                  <c:v>-74.117679999999993</c:v>
                </c:pt>
                <c:pt idx="1720">
                  <c:v>-74.188958999999997</c:v>
                </c:pt>
                <c:pt idx="1721">
                  <c:v>-74.293780999999996</c:v>
                </c:pt>
                <c:pt idx="1722">
                  <c:v>-74.415166999999997</c:v>
                </c:pt>
                <c:pt idx="1723">
                  <c:v>-74.279173999999998</c:v>
                </c:pt>
                <c:pt idx="1724">
                  <c:v>-74.229975999999994</c:v>
                </c:pt>
                <c:pt idx="1725">
                  <c:v>-74.228981000000005</c:v>
                </c:pt>
                <c:pt idx="1726">
                  <c:v>-73.989492999999996</c:v>
                </c:pt>
                <c:pt idx="1727">
                  <c:v>-74.142634999999999</c:v>
                </c:pt>
                <c:pt idx="1728">
                  <c:v>-74.157902000000007</c:v>
                </c:pt>
                <c:pt idx="1729">
                  <c:v>-74.171028000000007</c:v>
                </c:pt>
                <c:pt idx="1730">
                  <c:v>-74.136690000000002</c:v>
                </c:pt>
                <c:pt idx="1731">
                  <c:v>-74.303715999999994</c:v>
                </c:pt>
                <c:pt idx="1732">
                  <c:v>-74.205899000000002</c:v>
                </c:pt>
                <c:pt idx="1733">
                  <c:v>-74.218975999999998</c:v>
                </c:pt>
                <c:pt idx="1734">
                  <c:v>-73.973348999999999</c:v>
                </c:pt>
                <c:pt idx="1735">
                  <c:v>-74.280918</c:v>
                </c:pt>
                <c:pt idx="1736">
                  <c:v>-74.000826000000004</c:v>
                </c:pt>
                <c:pt idx="1737">
                  <c:v>-74.385334</c:v>
                </c:pt>
                <c:pt idx="1738">
                  <c:v>-73.975014000000002</c:v>
                </c:pt>
                <c:pt idx="1739">
                  <c:v>-74.108076999999994</c:v>
                </c:pt>
                <c:pt idx="1740">
                  <c:v>-74.323509999999999</c:v>
                </c:pt>
                <c:pt idx="1741">
                  <c:v>-74.204700000000003</c:v>
                </c:pt>
                <c:pt idx="1742">
                  <c:v>-74.155096</c:v>
                </c:pt>
                <c:pt idx="1743">
                  <c:v>-74.032940999999994</c:v>
                </c:pt>
                <c:pt idx="1744">
                  <c:v>-74.132548</c:v>
                </c:pt>
                <c:pt idx="1745">
                  <c:v>-74.137186999999997</c:v>
                </c:pt>
                <c:pt idx="1746">
                  <c:v>-74.290807999999998</c:v>
                </c:pt>
                <c:pt idx="1747">
                  <c:v>-74.381119999999996</c:v>
                </c:pt>
                <c:pt idx="1748">
                  <c:v>-74.293763999999996</c:v>
                </c:pt>
                <c:pt idx="1749">
                  <c:v>-74.253394</c:v>
                </c:pt>
                <c:pt idx="1750">
                  <c:v>-74.321340000000006</c:v>
                </c:pt>
                <c:pt idx="1751">
                  <c:v>-74.268213000000003</c:v>
                </c:pt>
                <c:pt idx="1752">
                  <c:v>-74.299132</c:v>
                </c:pt>
                <c:pt idx="1753">
                  <c:v>-74.215762999999995</c:v>
                </c:pt>
                <c:pt idx="1754">
                  <c:v>-74.202188000000007</c:v>
                </c:pt>
                <c:pt idx="1755">
                  <c:v>-74.242276000000004</c:v>
                </c:pt>
                <c:pt idx="1756">
                  <c:v>-74.367425999999995</c:v>
                </c:pt>
                <c:pt idx="1757">
                  <c:v>-74.440220999999994</c:v>
                </c:pt>
                <c:pt idx="1758">
                  <c:v>-74.019632999999999</c:v>
                </c:pt>
                <c:pt idx="1759">
                  <c:v>-74.236030999999997</c:v>
                </c:pt>
                <c:pt idx="1760">
                  <c:v>-74.255415999999997</c:v>
                </c:pt>
                <c:pt idx="1761">
                  <c:v>-74.417107999999999</c:v>
                </c:pt>
                <c:pt idx="1762">
                  <c:v>-74.128996999999998</c:v>
                </c:pt>
                <c:pt idx="1763">
                  <c:v>-74.109251</c:v>
                </c:pt>
                <c:pt idx="1764">
                  <c:v>-74.343318999999994</c:v>
                </c:pt>
                <c:pt idx="1765">
                  <c:v>-74.500804000000002</c:v>
                </c:pt>
                <c:pt idx="1766">
                  <c:v>-74.424817000000004</c:v>
                </c:pt>
                <c:pt idx="1767">
                  <c:v>-74.403830999999997</c:v>
                </c:pt>
                <c:pt idx="1768">
                  <c:v>-74.446119999999993</c:v>
                </c:pt>
                <c:pt idx="1769">
                  <c:v>-74.247747000000004</c:v>
                </c:pt>
                <c:pt idx="1770">
                  <c:v>-74.280997999999997</c:v>
                </c:pt>
                <c:pt idx="1771">
                  <c:v>-74.309340000000006</c:v>
                </c:pt>
                <c:pt idx="1772">
                  <c:v>-74.313416000000004</c:v>
                </c:pt>
                <c:pt idx="1773">
                  <c:v>-74.304777999999999</c:v>
                </c:pt>
                <c:pt idx="1774">
                  <c:v>-74.110643999999994</c:v>
                </c:pt>
                <c:pt idx="1775">
                  <c:v>-74.121110999999999</c:v>
                </c:pt>
                <c:pt idx="1776">
                  <c:v>-74.084669000000005</c:v>
                </c:pt>
                <c:pt idx="1777">
                  <c:v>-74.097078999999994</c:v>
                </c:pt>
                <c:pt idx="1778">
                  <c:v>-74.059009000000003</c:v>
                </c:pt>
                <c:pt idx="1779">
                  <c:v>-74.087548999999996</c:v>
                </c:pt>
                <c:pt idx="1780">
                  <c:v>-74.374932999999999</c:v>
                </c:pt>
                <c:pt idx="1781">
                  <c:v>-74.259388999999999</c:v>
                </c:pt>
                <c:pt idx="1782">
                  <c:v>-74.327494000000002</c:v>
                </c:pt>
                <c:pt idx="1783">
                  <c:v>-74.258810999999994</c:v>
                </c:pt>
                <c:pt idx="1784">
                  <c:v>-74.414015000000006</c:v>
                </c:pt>
                <c:pt idx="1785">
                  <c:v>-74.322168000000005</c:v>
                </c:pt>
                <c:pt idx="1786">
                  <c:v>-74.346258000000006</c:v>
                </c:pt>
                <c:pt idx="1787">
                  <c:v>-74.269330999999994</c:v>
                </c:pt>
                <c:pt idx="1788">
                  <c:v>-74.030208999999999</c:v>
                </c:pt>
                <c:pt idx="1789">
                  <c:v>-74.284161999999995</c:v>
                </c:pt>
                <c:pt idx="1790">
                  <c:v>-74.345675999999997</c:v>
                </c:pt>
                <c:pt idx="1791">
                  <c:v>-74.356010999999995</c:v>
                </c:pt>
                <c:pt idx="1792">
                  <c:v>-74.012236000000001</c:v>
                </c:pt>
                <c:pt idx="1793">
                  <c:v>-74.060007999999996</c:v>
                </c:pt>
                <c:pt idx="1794">
                  <c:v>-74.283162000000004</c:v>
                </c:pt>
                <c:pt idx="1795">
                  <c:v>-74.173261999999994</c:v>
                </c:pt>
                <c:pt idx="1796">
                  <c:v>-74.195070999999999</c:v>
                </c:pt>
                <c:pt idx="1797">
                  <c:v>-74.168316000000004</c:v>
                </c:pt>
                <c:pt idx="1798">
                  <c:v>-74.152068999999997</c:v>
                </c:pt>
                <c:pt idx="1799">
                  <c:v>-74.230067000000005</c:v>
                </c:pt>
                <c:pt idx="1800">
                  <c:v>-74.187901999999994</c:v>
                </c:pt>
                <c:pt idx="1801">
                  <c:v>-74.201406000000006</c:v>
                </c:pt>
                <c:pt idx="1802">
                  <c:v>-74.161447999999993</c:v>
                </c:pt>
                <c:pt idx="1803">
                  <c:v>-74.158770000000004</c:v>
                </c:pt>
                <c:pt idx="1804">
                  <c:v>-74.232076000000006</c:v>
                </c:pt>
                <c:pt idx="1805">
                  <c:v>-74.213032999999996</c:v>
                </c:pt>
                <c:pt idx="1806">
                  <c:v>-74.178832</c:v>
                </c:pt>
                <c:pt idx="1807">
                  <c:v>-74.198894999999993</c:v>
                </c:pt>
                <c:pt idx="1808">
                  <c:v>-74.216924000000006</c:v>
                </c:pt>
                <c:pt idx="1809">
                  <c:v>-74.260583999999994</c:v>
                </c:pt>
                <c:pt idx="1810">
                  <c:v>-74.267679999999999</c:v>
                </c:pt>
                <c:pt idx="1811">
                  <c:v>-74.228560999999999</c:v>
                </c:pt>
                <c:pt idx="1812">
                  <c:v>-74.191580999999999</c:v>
                </c:pt>
                <c:pt idx="1813">
                  <c:v>-74.228341999999998</c:v>
                </c:pt>
                <c:pt idx="1814">
                  <c:v>-74.047033999999996</c:v>
                </c:pt>
                <c:pt idx="1815">
                  <c:v>-74.07253</c:v>
                </c:pt>
                <c:pt idx="1816">
                  <c:v>-74.088430000000002</c:v>
                </c:pt>
                <c:pt idx="1817">
                  <c:v>-74.065821</c:v>
                </c:pt>
                <c:pt idx="1818">
                  <c:v>-74.049435000000003</c:v>
                </c:pt>
                <c:pt idx="1819">
                  <c:v>-74.040205</c:v>
                </c:pt>
                <c:pt idx="1820">
                  <c:v>-74.134096999999997</c:v>
                </c:pt>
                <c:pt idx="1821">
                  <c:v>-74.330212000000003</c:v>
                </c:pt>
                <c:pt idx="1822">
                  <c:v>-74.358939000000007</c:v>
                </c:pt>
                <c:pt idx="1823">
                  <c:v>-74.119909000000007</c:v>
                </c:pt>
                <c:pt idx="1824">
                  <c:v>-74.116710999999995</c:v>
                </c:pt>
                <c:pt idx="1825">
                  <c:v>-74.587846999999996</c:v>
                </c:pt>
                <c:pt idx="1826">
                  <c:v>-74.208471000000003</c:v>
                </c:pt>
                <c:pt idx="1827">
                  <c:v>-74.486881999999994</c:v>
                </c:pt>
                <c:pt idx="1828">
                  <c:v>-74.570939999999993</c:v>
                </c:pt>
                <c:pt idx="1829">
                  <c:v>-74.297428999999994</c:v>
                </c:pt>
                <c:pt idx="1830">
                  <c:v>-74.374046000000007</c:v>
                </c:pt>
                <c:pt idx="1831">
                  <c:v>-74.454892000000001</c:v>
                </c:pt>
                <c:pt idx="1832">
                  <c:v>-74.102395999999999</c:v>
                </c:pt>
                <c:pt idx="1833">
                  <c:v>-74.21405</c:v>
                </c:pt>
                <c:pt idx="1834">
                  <c:v>-74.517965000000004</c:v>
                </c:pt>
                <c:pt idx="1835">
                  <c:v>-74.161472000000003</c:v>
                </c:pt>
                <c:pt idx="1836">
                  <c:v>-74.142869000000005</c:v>
                </c:pt>
                <c:pt idx="1837">
                  <c:v>-74.436779000000001</c:v>
                </c:pt>
                <c:pt idx="1838">
                  <c:v>-74.237273999999999</c:v>
                </c:pt>
                <c:pt idx="1839">
                  <c:v>-74.507105999999993</c:v>
                </c:pt>
                <c:pt idx="1840">
                  <c:v>-74.597200999999998</c:v>
                </c:pt>
                <c:pt idx="1841">
                  <c:v>-74.295755999999997</c:v>
                </c:pt>
                <c:pt idx="1842">
                  <c:v>-74.288070000000005</c:v>
                </c:pt>
                <c:pt idx="1843">
                  <c:v>-74.298133000000007</c:v>
                </c:pt>
                <c:pt idx="1844">
                  <c:v>-74.142381999999998</c:v>
                </c:pt>
                <c:pt idx="1845">
                  <c:v>-74.114385999999996</c:v>
                </c:pt>
                <c:pt idx="1846">
                  <c:v>-74.125765999999999</c:v>
                </c:pt>
                <c:pt idx="1847">
                  <c:v>-74.260124000000005</c:v>
                </c:pt>
                <c:pt idx="1848">
                  <c:v>-74.310236000000003</c:v>
                </c:pt>
                <c:pt idx="1849">
                  <c:v>-74.096162000000007</c:v>
                </c:pt>
                <c:pt idx="1850">
                  <c:v>-74.520813000000004</c:v>
                </c:pt>
                <c:pt idx="1851">
                  <c:v>-74.602039000000005</c:v>
                </c:pt>
                <c:pt idx="1852">
                  <c:v>-74.508904000000001</c:v>
                </c:pt>
                <c:pt idx="1853">
                  <c:v>-74.122310999999996</c:v>
                </c:pt>
                <c:pt idx="1854">
                  <c:v>-74.282360999999995</c:v>
                </c:pt>
                <c:pt idx="1855">
                  <c:v>-74.250043000000005</c:v>
                </c:pt>
                <c:pt idx="1856">
                  <c:v>-74.370469999999997</c:v>
                </c:pt>
                <c:pt idx="1857">
                  <c:v>-74.167103999999995</c:v>
                </c:pt>
                <c:pt idx="1858">
                  <c:v>-74.168637000000004</c:v>
                </c:pt>
                <c:pt idx="1859">
                  <c:v>-74.193907999999993</c:v>
                </c:pt>
                <c:pt idx="1860">
                  <c:v>-74.157315999999994</c:v>
                </c:pt>
                <c:pt idx="1861">
                  <c:v>-74.142715999999993</c:v>
                </c:pt>
                <c:pt idx="1862">
                  <c:v>-74.171291999999994</c:v>
                </c:pt>
                <c:pt idx="1863">
                  <c:v>-74.156274999999994</c:v>
                </c:pt>
                <c:pt idx="1864">
                  <c:v>-74.182862999999998</c:v>
                </c:pt>
                <c:pt idx="1865">
                  <c:v>-74.217637999999994</c:v>
                </c:pt>
                <c:pt idx="1866">
                  <c:v>-74.149449000000004</c:v>
                </c:pt>
                <c:pt idx="1867">
                  <c:v>-74.143210999999994</c:v>
                </c:pt>
                <c:pt idx="1868">
                  <c:v>-74.177841999999998</c:v>
                </c:pt>
                <c:pt idx="1869">
                  <c:v>-74.158294999999995</c:v>
                </c:pt>
                <c:pt idx="1870">
                  <c:v>-74.048800999999997</c:v>
                </c:pt>
                <c:pt idx="1871">
                  <c:v>-74.027698999999998</c:v>
                </c:pt>
                <c:pt idx="1872">
                  <c:v>-74.075062000000003</c:v>
                </c:pt>
                <c:pt idx="1873">
                  <c:v>-73.985512999999997</c:v>
                </c:pt>
                <c:pt idx="1874">
                  <c:v>-74.046439000000007</c:v>
                </c:pt>
                <c:pt idx="1875">
                  <c:v>-74.062794999999994</c:v>
                </c:pt>
                <c:pt idx="1876">
                  <c:v>-74.059871999999999</c:v>
                </c:pt>
                <c:pt idx="1877">
                  <c:v>-73.930648000000005</c:v>
                </c:pt>
                <c:pt idx="1878">
                  <c:v>-73.998795000000001</c:v>
                </c:pt>
                <c:pt idx="1879">
                  <c:v>-73.961663000000001</c:v>
                </c:pt>
                <c:pt idx="1880">
                  <c:v>-73.965048999999993</c:v>
                </c:pt>
                <c:pt idx="1881">
                  <c:v>-73.960446000000005</c:v>
                </c:pt>
                <c:pt idx="1882">
                  <c:v>-73.993425000000002</c:v>
                </c:pt>
                <c:pt idx="1883">
                  <c:v>-74.027258000000003</c:v>
                </c:pt>
                <c:pt idx="1884">
                  <c:v>-73.975801000000004</c:v>
                </c:pt>
                <c:pt idx="1885">
                  <c:v>-73.951730999999995</c:v>
                </c:pt>
                <c:pt idx="1886">
                  <c:v>-73.979588000000007</c:v>
                </c:pt>
                <c:pt idx="1887">
                  <c:v>-73.986592000000002</c:v>
                </c:pt>
                <c:pt idx="1888">
                  <c:v>-74.042472000000004</c:v>
                </c:pt>
                <c:pt idx="1889">
                  <c:v>-74.041128</c:v>
                </c:pt>
                <c:pt idx="1890">
                  <c:v>-74.082659000000007</c:v>
                </c:pt>
                <c:pt idx="1891">
                  <c:v>-74.040522999999993</c:v>
                </c:pt>
                <c:pt idx="1892">
                  <c:v>-74.018809000000005</c:v>
                </c:pt>
                <c:pt idx="1893">
                  <c:v>-73.948494999999994</c:v>
                </c:pt>
                <c:pt idx="1894">
                  <c:v>-73.955866</c:v>
                </c:pt>
                <c:pt idx="1895">
                  <c:v>-74.033799000000002</c:v>
                </c:pt>
                <c:pt idx="1896">
                  <c:v>-73.994794999999996</c:v>
                </c:pt>
                <c:pt idx="1897">
                  <c:v>-74.070470999999998</c:v>
                </c:pt>
                <c:pt idx="1898">
                  <c:v>-74.040655999999998</c:v>
                </c:pt>
                <c:pt idx="1899">
                  <c:v>-74.003990999999999</c:v>
                </c:pt>
                <c:pt idx="1900">
                  <c:v>-74.022784000000001</c:v>
                </c:pt>
                <c:pt idx="1901">
                  <c:v>-74.037394000000006</c:v>
                </c:pt>
                <c:pt idx="1902">
                  <c:v>-74.077972000000003</c:v>
                </c:pt>
                <c:pt idx="1903">
                  <c:v>-74.094741999999997</c:v>
                </c:pt>
                <c:pt idx="1904">
                  <c:v>-74.011156</c:v>
                </c:pt>
                <c:pt idx="1905">
                  <c:v>-73.964828999999995</c:v>
                </c:pt>
                <c:pt idx="1906">
                  <c:v>-74.032912999999994</c:v>
                </c:pt>
                <c:pt idx="1907">
                  <c:v>-74.077033</c:v>
                </c:pt>
                <c:pt idx="1908">
                  <c:v>-74.063154999999995</c:v>
                </c:pt>
                <c:pt idx="1909">
                  <c:v>-74.048608000000002</c:v>
                </c:pt>
                <c:pt idx="1910">
                  <c:v>-74.037386999999995</c:v>
                </c:pt>
                <c:pt idx="1911">
                  <c:v>-74.006904000000006</c:v>
                </c:pt>
                <c:pt idx="1912">
                  <c:v>-74.031431999999995</c:v>
                </c:pt>
                <c:pt idx="1913">
                  <c:v>-74.034833000000006</c:v>
                </c:pt>
                <c:pt idx="1914">
                  <c:v>-74.016886</c:v>
                </c:pt>
                <c:pt idx="1915">
                  <c:v>-74.086894999999998</c:v>
                </c:pt>
                <c:pt idx="1916">
                  <c:v>-74.046942999999999</c:v>
                </c:pt>
                <c:pt idx="1917">
                  <c:v>-74.013531</c:v>
                </c:pt>
                <c:pt idx="1918">
                  <c:v>-74.237343999999993</c:v>
                </c:pt>
                <c:pt idx="1919">
                  <c:v>-74.183065999999997</c:v>
                </c:pt>
                <c:pt idx="1920">
                  <c:v>-74.001531999999997</c:v>
                </c:pt>
                <c:pt idx="1921">
                  <c:v>-74.068892000000005</c:v>
                </c:pt>
                <c:pt idx="1922">
                  <c:v>-74.342132000000007</c:v>
                </c:pt>
                <c:pt idx="1923">
                  <c:v>-74.157674999999998</c:v>
                </c:pt>
                <c:pt idx="1924">
                  <c:v>-74.276295000000005</c:v>
                </c:pt>
                <c:pt idx="1925">
                  <c:v>-74.179004000000006</c:v>
                </c:pt>
                <c:pt idx="1926">
                  <c:v>-74.208151999999998</c:v>
                </c:pt>
                <c:pt idx="1927">
                  <c:v>-73.990408000000002</c:v>
                </c:pt>
                <c:pt idx="1928">
                  <c:v>-74.171948</c:v>
                </c:pt>
                <c:pt idx="1929">
                  <c:v>-74.132986000000002</c:v>
                </c:pt>
                <c:pt idx="1930">
                  <c:v>-74.193747999999999</c:v>
                </c:pt>
                <c:pt idx="1931">
                  <c:v>-74.060581999999997</c:v>
                </c:pt>
                <c:pt idx="1932">
                  <c:v>-74.120597000000004</c:v>
                </c:pt>
                <c:pt idx="1933">
                  <c:v>-74.040599</c:v>
                </c:pt>
                <c:pt idx="1934">
                  <c:v>-73.990971000000002</c:v>
                </c:pt>
                <c:pt idx="1935">
                  <c:v>-74.261122999999998</c:v>
                </c:pt>
                <c:pt idx="1936">
                  <c:v>-74.237674999999996</c:v>
                </c:pt>
                <c:pt idx="1937">
                  <c:v>-74.117185000000006</c:v>
                </c:pt>
                <c:pt idx="1938">
                  <c:v>-73.979860000000002</c:v>
                </c:pt>
                <c:pt idx="1939">
                  <c:v>-74.265956000000003</c:v>
                </c:pt>
                <c:pt idx="1940">
                  <c:v>-74.052615000000003</c:v>
                </c:pt>
                <c:pt idx="1941">
                  <c:v>-74.021766</c:v>
                </c:pt>
                <c:pt idx="1942">
                  <c:v>-74.009169</c:v>
                </c:pt>
                <c:pt idx="1943">
                  <c:v>-74.012398000000005</c:v>
                </c:pt>
                <c:pt idx="1944">
                  <c:v>-74.106900999999993</c:v>
                </c:pt>
                <c:pt idx="1945">
                  <c:v>-73.995763999999994</c:v>
                </c:pt>
                <c:pt idx="1946">
                  <c:v>-74.033728999999994</c:v>
                </c:pt>
                <c:pt idx="1947">
                  <c:v>-74.016717</c:v>
                </c:pt>
                <c:pt idx="1948">
                  <c:v>-74.554624000000004</c:v>
                </c:pt>
                <c:pt idx="1949">
                  <c:v>-74.600982000000002</c:v>
                </c:pt>
                <c:pt idx="1950">
                  <c:v>-74.742980000000003</c:v>
                </c:pt>
                <c:pt idx="1951">
                  <c:v>-74.699301000000006</c:v>
                </c:pt>
                <c:pt idx="1952">
                  <c:v>-75.045855000000003</c:v>
                </c:pt>
                <c:pt idx="1953">
                  <c:v>-74.962439000000003</c:v>
                </c:pt>
                <c:pt idx="1954">
                  <c:v>-74.759044000000003</c:v>
                </c:pt>
                <c:pt idx="1955">
                  <c:v>-74.760587000000001</c:v>
                </c:pt>
                <c:pt idx="1956">
                  <c:v>-74.738749999999996</c:v>
                </c:pt>
                <c:pt idx="1957">
                  <c:v>-74.818668000000002</c:v>
                </c:pt>
                <c:pt idx="1958">
                  <c:v>-75.061938999999995</c:v>
                </c:pt>
                <c:pt idx="1959">
                  <c:v>-75.067524000000006</c:v>
                </c:pt>
                <c:pt idx="1960">
                  <c:v>-74.487048000000001</c:v>
                </c:pt>
                <c:pt idx="1961">
                  <c:v>-74.701347999999996</c:v>
                </c:pt>
                <c:pt idx="1962">
                  <c:v>-74.900893999999994</c:v>
                </c:pt>
                <c:pt idx="1963">
                  <c:v>-74.830545999999998</c:v>
                </c:pt>
                <c:pt idx="1964">
                  <c:v>-74.496173999999996</c:v>
                </c:pt>
                <c:pt idx="1965">
                  <c:v>-74.661473999999998</c:v>
                </c:pt>
                <c:pt idx="1966">
                  <c:v>-74.879790999999997</c:v>
                </c:pt>
                <c:pt idx="1967">
                  <c:v>-74.620092</c:v>
                </c:pt>
                <c:pt idx="1968">
                  <c:v>-74.690369000000004</c:v>
                </c:pt>
                <c:pt idx="1969">
                  <c:v>-74.614144999999994</c:v>
                </c:pt>
                <c:pt idx="1970">
                  <c:v>-74.657494999999997</c:v>
                </c:pt>
                <c:pt idx="1971">
                  <c:v>-74.883009999999999</c:v>
                </c:pt>
                <c:pt idx="1972">
                  <c:v>-74.657696000000001</c:v>
                </c:pt>
                <c:pt idx="1973">
                  <c:v>-74.782955999999999</c:v>
                </c:pt>
                <c:pt idx="1974">
                  <c:v>-74.635597000000004</c:v>
                </c:pt>
                <c:pt idx="1975">
                  <c:v>-74.703018</c:v>
                </c:pt>
                <c:pt idx="1976">
                  <c:v>-74.801990000000004</c:v>
                </c:pt>
                <c:pt idx="1977">
                  <c:v>-74.968025999999995</c:v>
                </c:pt>
                <c:pt idx="1978">
                  <c:v>-74.909349000000006</c:v>
                </c:pt>
                <c:pt idx="1979">
                  <c:v>-74.506247999999999</c:v>
                </c:pt>
                <c:pt idx="1980">
                  <c:v>-74.574804999999998</c:v>
                </c:pt>
                <c:pt idx="1981">
                  <c:v>-74.635577999999995</c:v>
                </c:pt>
                <c:pt idx="1982">
                  <c:v>-74.710536000000005</c:v>
                </c:pt>
                <c:pt idx="1983">
                  <c:v>-74.652512999999999</c:v>
                </c:pt>
                <c:pt idx="1984">
                  <c:v>-74.478436000000002</c:v>
                </c:pt>
                <c:pt idx="1985">
                  <c:v>-74.996170000000006</c:v>
                </c:pt>
                <c:pt idx="1986">
                  <c:v>-74.582468000000006</c:v>
                </c:pt>
                <c:pt idx="1987">
                  <c:v>-74.363307000000006</c:v>
                </c:pt>
                <c:pt idx="1988">
                  <c:v>-74.570391999999998</c:v>
                </c:pt>
                <c:pt idx="1989">
                  <c:v>-74.653002999999998</c:v>
                </c:pt>
                <c:pt idx="1990">
                  <c:v>-74.434596999999997</c:v>
                </c:pt>
                <c:pt idx="1991">
                  <c:v>-74.577539000000002</c:v>
                </c:pt>
                <c:pt idx="1992">
                  <c:v>-74.451215000000005</c:v>
                </c:pt>
                <c:pt idx="1993">
                  <c:v>-74.397360000000006</c:v>
                </c:pt>
                <c:pt idx="1994">
                  <c:v>-74.687999000000005</c:v>
                </c:pt>
                <c:pt idx="1995">
                  <c:v>-74.637817999999996</c:v>
                </c:pt>
                <c:pt idx="1996">
                  <c:v>-74.390091999999996</c:v>
                </c:pt>
                <c:pt idx="1997">
                  <c:v>-74.470796000000007</c:v>
                </c:pt>
                <c:pt idx="1998">
                  <c:v>-74.674323000000001</c:v>
                </c:pt>
                <c:pt idx="1999">
                  <c:v>-74.456316000000001</c:v>
                </c:pt>
                <c:pt idx="2000">
                  <c:v>-74.364745999999997</c:v>
                </c:pt>
                <c:pt idx="2001">
                  <c:v>-74.416098000000005</c:v>
                </c:pt>
                <c:pt idx="2002">
                  <c:v>-74.595298999999997</c:v>
                </c:pt>
                <c:pt idx="2003">
                  <c:v>-74.520118999999994</c:v>
                </c:pt>
                <c:pt idx="2004">
                  <c:v>-74.482239000000007</c:v>
                </c:pt>
                <c:pt idx="2005">
                  <c:v>-74.485597999999996</c:v>
                </c:pt>
                <c:pt idx="2006">
                  <c:v>-74.572672999999995</c:v>
                </c:pt>
                <c:pt idx="2007">
                  <c:v>-74.402253000000002</c:v>
                </c:pt>
                <c:pt idx="2008">
                  <c:v>-74.488516000000004</c:v>
                </c:pt>
                <c:pt idx="2009">
                  <c:v>-74.656575000000004</c:v>
                </c:pt>
                <c:pt idx="2010">
                  <c:v>-74.724656999999993</c:v>
                </c:pt>
                <c:pt idx="2011">
                  <c:v>-74.491715999999997</c:v>
                </c:pt>
                <c:pt idx="2012">
                  <c:v>-74.426489000000004</c:v>
                </c:pt>
                <c:pt idx="2013">
                  <c:v>-75.363106000000002</c:v>
                </c:pt>
                <c:pt idx="2014">
                  <c:v>-75.022662999999994</c:v>
                </c:pt>
                <c:pt idx="2015">
                  <c:v>-74.971900000000005</c:v>
                </c:pt>
                <c:pt idx="2016">
                  <c:v>-74.872648999999996</c:v>
                </c:pt>
                <c:pt idx="2017">
                  <c:v>-74.273989</c:v>
                </c:pt>
                <c:pt idx="2018">
                  <c:v>-74.110744999999994</c:v>
                </c:pt>
                <c:pt idx="2019">
                  <c:v>-75.054242000000002</c:v>
                </c:pt>
                <c:pt idx="2020">
                  <c:v>-74.200500000000005</c:v>
                </c:pt>
                <c:pt idx="2021">
                  <c:v>-74.936501000000007</c:v>
                </c:pt>
                <c:pt idx="2022">
                  <c:v>-74.914045999999999</c:v>
                </c:pt>
                <c:pt idx="2023">
                  <c:v>-74.713233000000002</c:v>
                </c:pt>
                <c:pt idx="2024">
                  <c:v>-75.056787</c:v>
                </c:pt>
                <c:pt idx="2025">
                  <c:v>-75.344210000000004</c:v>
                </c:pt>
                <c:pt idx="2026">
                  <c:v>-74.560604999999995</c:v>
                </c:pt>
                <c:pt idx="2027">
                  <c:v>-74.844637000000006</c:v>
                </c:pt>
                <c:pt idx="2028">
                  <c:v>-74.535404</c:v>
                </c:pt>
                <c:pt idx="2029">
                  <c:v>-75.221107000000003</c:v>
                </c:pt>
                <c:pt idx="2030">
                  <c:v>-74.995745999999997</c:v>
                </c:pt>
                <c:pt idx="2031">
                  <c:v>-74.706844000000004</c:v>
                </c:pt>
                <c:pt idx="2032">
                  <c:v>-75.489326000000005</c:v>
                </c:pt>
                <c:pt idx="2033">
                  <c:v>-74.968996000000004</c:v>
                </c:pt>
                <c:pt idx="2034">
                  <c:v>-75.281876999999994</c:v>
                </c:pt>
                <c:pt idx="2035">
                  <c:v>-75.119512999999998</c:v>
                </c:pt>
                <c:pt idx="2036">
                  <c:v>-75.068706000000006</c:v>
                </c:pt>
                <c:pt idx="2037">
                  <c:v>-75.118368000000004</c:v>
                </c:pt>
                <c:pt idx="2038">
                  <c:v>-75.091622000000001</c:v>
                </c:pt>
                <c:pt idx="2039">
                  <c:v>-75.060900000000004</c:v>
                </c:pt>
                <c:pt idx="2040">
                  <c:v>-75.040192000000005</c:v>
                </c:pt>
                <c:pt idx="2041">
                  <c:v>-74.999519000000006</c:v>
                </c:pt>
                <c:pt idx="2042">
                  <c:v>-75.065997999999993</c:v>
                </c:pt>
                <c:pt idx="2043">
                  <c:v>-74.830444999999997</c:v>
                </c:pt>
                <c:pt idx="2044">
                  <c:v>-74.777051999999998</c:v>
                </c:pt>
                <c:pt idx="2045">
                  <c:v>-75.506185000000002</c:v>
                </c:pt>
                <c:pt idx="2046">
                  <c:v>-75.266900000000007</c:v>
                </c:pt>
                <c:pt idx="2047">
                  <c:v>-74.680606999999995</c:v>
                </c:pt>
                <c:pt idx="2048">
                  <c:v>-74.666567999999998</c:v>
                </c:pt>
                <c:pt idx="2049">
                  <c:v>-74.961284000000006</c:v>
                </c:pt>
                <c:pt idx="2050">
                  <c:v>-75.031976999999998</c:v>
                </c:pt>
                <c:pt idx="2051">
                  <c:v>-74.882576</c:v>
                </c:pt>
                <c:pt idx="2052">
                  <c:v>-74.806667000000004</c:v>
                </c:pt>
                <c:pt idx="2053">
                  <c:v>-75.036717999999993</c:v>
                </c:pt>
                <c:pt idx="2054">
                  <c:v>-74.259332000000001</c:v>
                </c:pt>
                <c:pt idx="2055">
                  <c:v>-75.177612999999994</c:v>
                </c:pt>
                <c:pt idx="2056">
                  <c:v>-74.994646000000003</c:v>
                </c:pt>
                <c:pt idx="2057">
                  <c:v>-74.904161000000002</c:v>
                </c:pt>
                <c:pt idx="2058">
                  <c:v>-74.903424000000001</c:v>
                </c:pt>
                <c:pt idx="2059">
                  <c:v>-74.818506999999997</c:v>
                </c:pt>
                <c:pt idx="2060">
                  <c:v>-75.253044000000003</c:v>
                </c:pt>
                <c:pt idx="2061">
                  <c:v>-74.948899999999995</c:v>
                </c:pt>
                <c:pt idx="2062">
                  <c:v>-75.092304999999996</c:v>
                </c:pt>
                <c:pt idx="2063">
                  <c:v>-74.797473999999994</c:v>
                </c:pt>
                <c:pt idx="2064">
                  <c:v>-75.204967999999994</c:v>
                </c:pt>
                <c:pt idx="2065">
                  <c:v>-75.21987</c:v>
                </c:pt>
                <c:pt idx="2066">
                  <c:v>-75.180200999999997</c:v>
                </c:pt>
                <c:pt idx="2067">
                  <c:v>-74.636870000000002</c:v>
                </c:pt>
                <c:pt idx="2068">
                  <c:v>-75.026263</c:v>
                </c:pt>
                <c:pt idx="2069">
                  <c:v>-75.237731999999994</c:v>
                </c:pt>
                <c:pt idx="2070">
                  <c:v>-75.412621999999999</c:v>
                </c:pt>
                <c:pt idx="2071">
                  <c:v>-74.662661</c:v>
                </c:pt>
                <c:pt idx="2072">
                  <c:v>-75.469060999999996</c:v>
                </c:pt>
                <c:pt idx="2073">
                  <c:v>-75.519233</c:v>
                </c:pt>
                <c:pt idx="2074">
                  <c:v>-75.130090999999993</c:v>
                </c:pt>
                <c:pt idx="2075">
                  <c:v>-75.413678000000004</c:v>
                </c:pt>
                <c:pt idx="2076">
                  <c:v>-74.867620000000002</c:v>
                </c:pt>
                <c:pt idx="2077">
                  <c:v>-75.173265999999998</c:v>
                </c:pt>
                <c:pt idx="2078">
                  <c:v>-74.954102000000006</c:v>
                </c:pt>
                <c:pt idx="2079">
                  <c:v>-74.998058</c:v>
                </c:pt>
                <c:pt idx="2080">
                  <c:v>-75.076705000000004</c:v>
                </c:pt>
                <c:pt idx="2081">
                  <c:v>-75.439434000000006</c:v>
                </c:pt>
                <c:pt idx="2082">
                  <c:v>-75.106371999999993</c:v>
                </c:pt>
                <c:pt idx="2083">
                  <c:v>-74.990350000000007</c:v>
                </c:pt>
                <c:pt idx="2084">
                  <c:v>-75.024962000000002</c:v>
                </c:pt>
                <c:pt idx="2085">
                  <c:v>-75.013710000000003</c:v>
                </c:pt>
                <c:pt idx="2086">
                  <c:v>-75.326877999999994</c:v>
                </c:pt>
                <c:pt idx="2087">
                  <c:v>-75.181594000000004</c:v>
                </c:pt>
                <c:pt idx="2088">
                  <c:v>-74.365731999999994</c:v>
                </c:pt>
                <c:pt idx="2089">
                  <c:v>-74.705284000000006</c:v>
                </c:pt>
                <c:pt idx="2090">
                  <c:v>-74.850300000000004</c:v>
                </c:pt>
                <c:pt idx="2091">
                  <c:v>-75.152028000000001</c:v>
                </c:pt>
                <c:pt idx="2092">
                  <c:v>-74.933924000000005</c:v>
                </c:pt>
                <c:pt idx="2093">
                  <c:v>-74.286731000000003</c:v>
                </c:pt>
                <c:pt idx="2094">
                  <c:v>-75.132848999999993</c:v>
                </c:pt>
                <c:pt idx="2095">
                  <c:v>-74.959273999999994</c:v>
                </c:pt>
                <c:pt idx="2096">
                  <c:v>-74.860433</c:v>
                </c:pt>
                <c:pt idx="2097">
                  <c:v>-75.132219000000006</c:v>
                </c:pt>
                <c:pt idx="2098">
                  <c:v>-75.153216999999998</c:v>
                </c:pt>
                <c:pt idx="2099">
                  <c:v>-75.323965000000001</c:v>
                </c:pt>
                <c:pt idx="2100">
                  <c:v>-75.118002000000004</c:v>
                </c:pt>
                <c:pt idx="2101">
                  <c:v>-75.115137000000004</c:v>
                </c:pt>
                <c:pt idx="2102">
                  <c:v>-75.109768000000003</c:v>
                </c:pt>
                <c:pt idx="2103">
                  <c:v>-75.086167000000003</c:v>
                </c:pt>
                <c:pt idx="2104">
                  <c:v>-75.072126999999995</c:v>
                </c:pt>
                <c:pt idx="2105">
                  <c:v>-75.086189000000005</c:v>
                </c:pt>
                <c:pt idx="2106">
                  <c:v>-75.064014999999998</c:v>
                </c:pt>
                <c:pt idx="2107">
                  <c:v>-75.050247999999996</c:v>
                </c:pt>
                <c:pt idx="2108">
                  <c:v>-75.056814000000003</c:v>
                </c:pt>
                <c:pt idx="2109">
                  <c:v>-74.509141999999997</c:v>
                </c:pt>
                <c:pt idx="2110">
                  <c:v>-74.726879999999994</c:v>
                </c:pt>
                <c:pt idx="2111">
                  <c:v>-74.380177000000003</c:v>
                </c:pt>
                <c:pt idx="2112">
                  <c:v>-74.923196000000004</c:v>
                </c:pt>
                <c:pt idx="2113">
                  <c:v>-74.836583000000005</c:v>
                </c:pt>
                <c:pt idx="2114">
                  <c:v>-74.965264000000005</c:v>
                </c:pt>
                <c:pt idx="2115">
                  <c:v>-74.621711000000005</c:v>
                </c:pt>
                <c:pt idx="2116">
                  <c:v>-74.721037999999993</c:v>
                </c:pt>
                <c:pt idx="2117">
                  <c:v>-74.573877999999993</c:v>
                </c:pt>
                <c:pt idx="2118">
                  <c:v>-74.649861000000001</c:v>
                </c:pt>
                <c:pt idx="2119">
                  <c:v>-74.456281000000004</c:v>
                </c:pt>
                <c:pt idx="2120">
                  <c:v>-74.552113000000006</c:v>
                </c:pt>
                <c:pt idx="2121">
                  <c:v>-74.593813999999995</c:v>
                </c:pt>
                <c:pt idx="2122">
                  <c:v>-74.704389000000006</c:v>
                </c:pt>
                <c:pt idx="2123">
                  <c:v>-74.522120999999999</c:v>
                </c:pt>
                <c:pt idx="2124">
                  <c:v>-74.596670000000003</c:v>
                </c:pt>
                <c:pt idx="2125">
                  <c:v>-74.491709</c:v>
                </c:pt>
                <c:pt idx="2126">
                  <c:v>-74.875153999999995</c:v>
                </c:pt>
                <c:pt idx="2127">
                  <c:v>-74.698654000000005</c:v>
                </c:pt>
                <c:pt idx="2128">
                  <c:v>-74.599902</c:v>
                </c:pt>
                <c:pt idx="2129">
                  <c:v>-74.817234999999997</c:v>
                </c:pt>
                <c:pt idx="2130">
                  <c:v>-74.762049000000005</c:v>
                </c:pt>
                <c:pt idx="2131">
                  <c:v>-74.656993999999997</c:v>
                </c:pt>
                <c:pt idx="2132">
                  <c:v>-74.936165000000003</c:v>
                </c:pt>
                <c:pt idx="2133">
                  <c:v>-74.857494000000003</c:v>
                </c:pt>
                <c:pt idx="2134">
                  <c:v>-74.822002999999995</c:v>
                </c:pt>
                <c:pt idx="2135">
                  <c:v>-74.800411999999994</c:v>
                </c:pt>
                <c:pt idx="2136">
                  <c:v>-75.242157000000006</c:v>
                </c:pt>
                <c:pt idx="2137">
                  <c:v>-74.896842000000007</c:v>
                </c:pt>
                <c:pt idx="2138">
                  <c:v>-75.185772</c:v>
                </c:pt>
                <c:pt idx="2139">
                  <c:v>-75.087362999999996</c:v>
                </c:pt>
                <c:pt idx="2140">
                  <c:v>-75.229012999999995</c:v>
                </c:pt>
                <c:pt idx="2141">
                  <c:v>-74.940162999999998</c:v>
                </c:pt>
                <c:pt idx="2142">
                  <c:v>-74.975466999999995</c:v>
                </c:pt>
                <c:pt idx="2143">
                  <c:v>-74.827065000000005</c:v>
                </c:pt>
                <c:pt idx="2144">
                  <c:v>-75.168439000000006</c:v>
                </c:pt>
                <c:pt idx="2145">
                  <c:v>-74.814566999999997</c:v>
                </c:pt>
                <c:pt idx="2146">
                  <c:v>-75.172252</c:v>
                </c:pt>
                <c:pt idx="2147">
                  <c:v>-75.061807000000002</c:v>
                </c:pt>
                <c:pt idx="2148">
                  <c:v>-75.357409000000004</c:v>
                </c:pt>
                <c:pt idx="2149">
                  <c:v>-74.990014000000002</c:v>
                </c:pt>
                <c:pt idx="2150">
                  <c:v>-74.938507999999999</c:v>
                </c:pt>
                <c:pt idx="2151">
                  <c:v>-74.977677999999997</c:v>
                </c:pt>
                <c:pt idx="2152">
                  <c:v>-75.054304000000002</c:v>
                </c:pt>
                <c:pt idx="2153">
                  <c:v>-74.996871999999996</c:v>
                </c:pt>
                <c:pt idx="2154">
                  <c:v>-74.758100999999996</c:v>
                </c:pt>
                <c:pt idx="2155">
                  <c:v>-75.039233999999993</c:v>
                </c:pt>
                <c:pt idx="2156">
                  <c:v>-74.879261999999997</c:v>
                </c:pt>
                <c:pt idx="2157">
                  <c:v>-74.949724000000003</c:v>
                </c:pt>
                <c:pt idx="2158">
                  <c:v>-75.156436999999997</c:v>
                </c:pt>
                <c:pt idx="2159">
                  <c:v>-75.009555000000006</c:v>
                </c:pt>
                <c:pt idx="2160">
                  <c:v>-75.154640999999998</c:v>
                </c:pt>
                <c:pt idx="2161">
                  <c:v>-74.858537999999996</c:v>
                </c:pt>
                <c:pt idx="2162">
                  <c:v>-74.978893999999997</c:v>
                </c:pt>
                <c:pt idx="2163">
                  <c:v>-75.066834999999998</c:v>
                </c:pt>
                <c:pt idx="2164">
                  <c:v>-74.870451000000003</c:v>
                </c:pt>
                <c:pt idx="2165">
                  <c:v>-75.129337000000007</c:v>
                </c:pt>
                <c:pt idx="2166">
                  <c:v>-75.297610000000006</c:v>
                </c:pt>
                <c:pt idx="2167">
                  <c:v>-75.018874999999994</c:v>
                </c:pt>
                <c:pt idx="2168">
                  <c:v>-74.969947000000005</c:v>
                </c:pt>
                <c:pt idx="2169">
                  <c:v>-74.439034000000007</c:v>
                </c:pt>
                <c:pt idx="2170">
                  <c:v>-74.506613000000002</c:v>
                </c:pt>
                <c:pt idx="2171">
                  <c:v>-74.526757000000003</c:v>
                </c:pt>
                <c:pt idx="2172">
                  <c:v>-74.481921999999997</c:v>
                </c:pt>
                <c:pt idx="2173">
                  <c:v>-74.577853000000005</c:v>
                </c:pt>
                <c:pt idx="2174">
                  <c:v>-74.635920999999996</c:v>
                </c:pt>
                <c:pt idx="2175">
                  <c:v>-74.717780000000005</c:v>
                </c:pt>
                <c:pt idx="2176">
                  <c:v>-74.421347999999995</c:v>
                </c:pt>
                <c:pt idx="2177">
                  <c:v>-74.556117</c:v>
                </c:pt>
                <c:pt idx="2178">
                  <c:v>-74.526276999999993</c:v>
                </c:pt>
                <c:pt idx="2179">
                  <c:v>-74.486886999999996</c:v>
                </c:pt>
                <c:pt idx="2180">
                  <c:v>-74.651256000000004</c:v>
                </c:pt>
                <c:pt idx="2181">
                  <c:v>-74.804700999999994</c:v>
                </c:pt>
                <c:pt idx="2182">
                  <c:v>-74.532461999999995</c:v>
                </c:pt>
                <c:pt idx="2183">
                  <c:v>-74.781120000000001</c:v>
                </c:pt>
                <c:pt idx="2184">
                  <c:v>-74.322512000000003</c:v>
                </c:pt>
                <c:pt idx="2185">
                  <c:v>-74.615380000000002</c:v>
                </c:pt>
                <c:pt idx="2186">
                  <c:v>-74.931849</c:v>
                </c:pt>
                <c:pt idx="2187">
                  <c:v>-74.484331999999995</c:v>
                </c:pt>
                <c:pt idx="2188">
                  <c:v>-74.783641000000003</c:v>
                </c:pt>
                <c:pt idx="2189">
                  <c:v>-74.450644999999994</c:v>
                </c:pt>
                <c:pt idx="2190">
                  <c:v>-74.585123999999993</c:v>
                </c:pt>
                <c:pt idx="2191">
                  <c:v>-74.649227999999994</c:v>
                </c:pt>
                <c:pt idx="2192">
                  <c:v>-74.659435000000002</c:v>
                </c:pt>
                <c:pt idx="2193">
                  <c:v>-74.609029000000007</c:v>
                </c:pt>
                <c:pt idx="2194">
                  <c:v>-74.849799000000004</c:v>
                </c:pt>
                <c:pt idx="2195">
                  <c:v>-74.638954999999996</c:v>
                </c:pt>
                <c:pt idx="2196">
                  <c:v>-74.779770999999997</c:v>
                </c:pt>
                <c:pt idx="2197">
                  <c:v>-74.473788999999996</c:v>
                </c:pt>
                <c:pt idx="2198">
                  <c:v>-74.707261000000003</c:v>
                </c:pt>
                <c:pt idx="2199">
                  <c:v>-74.965115999999995</c:v>
                </c:pt>
                <c:pt idx="2200">
                  <c:v>-74.859475000000003</c:v>
                </c:pt>
                <c:pt idx="2201">
                  <c:v>-74.580063999999993</c:v>
                </c:pt>
                <c:pt idx="2202">
                  <c:v>-74.588932999999997</c:v>
                </c:pt>
                <c:pt idx="2203">
                  <c:v>-74.764810999999995</c:v>
                </c:pt>
                <c:pt idx="2204">
                  <c:v>-74.742107000000004</c:v>
                </c:pt>
                <c:pt idx="2205">
                  <c:v>-74.720052999999993</c:v>
                </c:pt>
                <c:pt idx="2206">
                  <c:v>-74.751361000000003</c:v>
                </c:pt>
                <c:pt idx="2207">
                  <c:v>-74.780506000000003</c:v>
                </c:pt>
                <c:pt idx="2208">
                  <c:v>-74.695884000000007</c:v>
                </c:pt>
                <c:pt idx="2209">
                  <c:v>-74.669156000000001</c:v>
                </c:pt>
                <c:pt idx="2210">
                  <c:v>-74.756434999999996</c:v>
                </c:pt>
                <c:pt idx="2211">
                  <c:v>-74.822952999999998</c:v>
                </c:pt>
                <c:pt idx="2212">
                  <c:v>-74.733343000000005</c:v>
                </c:pt>
                <c:pt idx="2213">
                  <c:v>-74.759536999999995</c:v>
                </c:pt>
                <c:pt idx="2214">
                  <c:v>-74.617756999999997</c:v>
                </c:pt>
                <c:pt idx="2215">
                  <c:v>-74.589168000000001</c:v>
                </c:pt>
                <c:pt idx="2216">
                  <c:v>-74.729517999999999</c:v>
                </c:pt>
                <c:pt idx="2217">
                  <c:v>-74.659186000000005</c:v>
                </c:pt>
                <c:pt idx="2218">
                  <c:v>-74.593648000000002</c:v>
                </c:pt>
                <c:pt idx="2219">
                  <c:v>-74.209406999999999</c:v>
                </c:pt>
                <c:pt idx="2220">
                  <c:v>-74.102868999999998</c:v>
                </c:pt>
                <c:pt idx="2221">
                  <c:v>-74.160377999999994</c:v>
                </c:pt>
                <c:pt idx="2222">
                  <c:v>-74.196184000000002</c:v>
                </c:pt>
                <c:pt idx="2223">
                  <c:v>-74.123008999999996</c:v>
                </c:pt>
                <c:pt idx="2224">
                  <c:v>-74.109818000000004</c:v>
                </c:pt>
                <c:pt idx="2225">
                  <c:v>-74.062269000000001</c:v>
                </c:pt>
                <c:pt idx="2226">
                  <c:v>-74.212969999999999</c:v>
                </c:pt>
                <c:pt idx="2227">
                  <c:v>-74.146889999999999</c:v>
                </c:pt>
                <c:pt idx="2228">
                  <c:v>-74.304910000000007</c:v>
                </c:pt>
                <c:pt idx="2229">
                  <c:v>-74.166244000000006</c:v>
                </c:pt>
                <c:pt idx="2230">
                  <c:v>-74.067685999999995</c:v>
                </c:pt>
                <c:pt idx="2231">
                  <c:v>-74.057659000000001</c:v>
                </c:pt>
                <c:pt idx="2232">
                  <c:v>-74.055796000000001</c:v>
                </c:pt>
                <c:pt idx="2233">
                  <c:v>-74.134879999999995</c:v>
                </c:pt>
                <c:pt idx="2234">
                  <c:v>-74.167732999999998</c:v>
                </c:pt>
                <c:pt idx="2235">
                  <c:v>-74.060038000000006</c:v>
                </c:pt>
                <c:pt idx="2236">
                  <c:v>-74.041235</c:v>
                </c:pt>
                <c:pt idx="2237">
                  <c:v>-74.075905000000006</c:v>
                </c:pt>
                <c:pt idx="2238">
                  <c:v>-74.079671000000005</c:v>
                </c:pt>
                <c:pt idx="2239">
                  <c:v>-74.151411999999993</c:v>
                </c:pt>
                <c:pt idx="2240">
                  <c:v>-74.230328999999998</c:v>
                </c:pt>
                <c:pt idx="2241">
                  <c:v>-74.252966000000001</c:v>
                </c:pt>
                <c:pt idx="2242">
                  <c:v>-74.223765</c:v>
                </c:pt>
                <c:pt idx="2243">
                  <c:v>-74.369495999999998</c:v>
                </c:pt>
                <c:pt idx="2244">
                  <c:v>-74.891183999999996</c:v>
                </c:pt>
                <c:pt idx="2245">
                  <c:v>-75.032109000000005</c:v>
                </c:pt>
                <c:pt idx="2246">
                  <c:v>-75.089597999999995</c:v>
                </c:pt>
                <c:pt idx="2247">
                  <c:v>-74.540349000000006</c:v>
                </c:pt>
                <c:pt idx="2248">
                  <c:v>-74.622538000000006</c:v>
                </c:pt>
                <c:pt idx="2249">
                  <c:v>-74.912924000000004</c:v>
                </c:pt>
                <c:pt idx="2250">
                  <c:v>-74.513630000000006</c:v>
                </c:pt>
                <c:pt idx="2251">
                  <c:v>-74.471667999999994</c:v>
                </c:pt>
                <c:pt idx="2252">
                  <c:v>-74.40504</c:v>
                </c:pt>
                <c:pt idx="2253">
                  <c:v>-74.397541000000004</c:v>
                </c:pt>
                <c:pt idx="2254">
                  <c:v>-74.357810999999998</c:v>
                </c:pt>
                <c:pt idx="2255">
                  <c:v>-74.685458999999994</c:v>
                </c:pt>
                <c:pt idx="2256">
                  <c:v>-74.853199000000004</c:v>
                </c:pt>
                <c:pt idx="2257">
                  <c:v>-74.555654000000004</c:v>
                </c:pt>
                <c:pt idx="2258">
                  <c:v>-74.553528999999997</c:v>
                </c:pt>
                <c:pt idx="2259">
                  <c:v>-75.032391000000004</c:v>
                </c:pt>
                <c:pt idx="2260">
                  <c:v>-74.914052999999996</c:v>
                </c:pt>
                <c:pt idx="2261">
                  <c:v>-74.968756999999997</c:v>
                </c:pt>
                <c:pt idx="2262">
                  <c:v>-74.419557999999995</c:v>
                </c:pt>
                <c:pt idx="2263">
                  <c:v>-74.892415</c:v>
                </c:pt>
                <c:pt idx="2264">
                  <c:v>-74.318304999999995</c:v>
                </c:pt>
                <c:pt idx="2265">
                  <c:v>-74.433020999999997</c:v>
                </c:pt>
                <c:pt idx="2266">
                  <c:v>-74.303253999999995</c:v>
                </c:pt>
                <c:pt idx="2267">
                  <c:v>-74.823459</c:v>
                </c:pt>
                <c:pt idx="2268">
                  <c:v>-74.592229000000003</c:v>
                </c:pt>
                <c:pt idx="2269">
                  <c:v>-74.551749000000001</c:v>
                </c:pt>
                <c:pt idx="2270">
                  <c:v>-74.338441000000003</c:v>
                </c:pt>
                <c:pt idx="2271">
                  <c:v>-74.358706999999995</c:v>
                </c:pt>
                <c:pt idx="2272">
                  <c:v>-74.501875999999996</c:v>
                </c:pt>
                <c:pt idx="2273">
                  <c:v>-75.104021000000003</c:v>
                </c:pt>
                <c:pt idx="2274">
                  <c:v>-74.439383000000007</c:v>
                </c:pt>
                <c:pt idx="2275">
                  <c:v>-74.543289999999999</c:v>
                </c:pt>
                <c:pt idx="2276">
                  <c:v>-74.724727999999999</c:v>
                </c:pt>
                <c:pt idx="2277">
                  <c:v>-74.460943999999998</c:v>
                </c:pt>
                <c:pt idx="2278">
                  <c:v>-74.329806000000005</c:v>
                </c:pt>
                <c:pt idx="2279">
                  <c:v>-74.736243000000002</c:v>
                </c:pt>
                <c:pt idx="2280">
                  <c:v>-74.303432000000001</c:v>
                </c:pt>
                <c:pt idx="2281">
                  <c:v>-74.277079999999998</c:v>
                </c:pt>
                <c:pt idx="2282">
                  <c:v>-74.311040000000006</c:v>
                </c:pt>
                <c:pt idx="2283">
                  <c:v>-75.172430000000006</c:v>
                </c:pt>
                <c:pt idx="2284">
                  <c:v>-74.962247000000005</c:v>
                </c:pt>
                <c:pt idx="2285">
                  <c:v>-74.637405000000001</c:v>
                </c:pt>
                <c:pt idx="2286">
                  <c:v>-74.347407000000004</c:v>
                </c:pt>
                <c:pt idx="2287">
                  <c:v>-74.507233999999997</c:v>
                </c:pt>
                <c:pt idx="2288">
                  <c:v>-74.635926999999995</c:v>
                </c:pt>
                <c:pt idx="2289">
                  <c:v>-74.276694000000006</c:v>
                </c:pt>
                <c:pt idx="2290">
                  <c:v>-74.529760999999993</c:v>
                </c:pt>
                <c:pt idx="2291">
                  <c:v>-74.381793000000002</c:v>
                </c:pt>
                <c:pt idx="2292">
                  <c:v>-74.393296000000007</c:v>
                </c:pt>
                <c:pt idx="2293">
                  <c:v>-75.111817000000002</c:v>
                </c:pt>
                <c:pt idx="2294">
                  <c:v>-74.796325999999993</c:v>
                </c:pt>
                <c:pt idx="2295">
                  <c:v>-74.766824999999997</c:v>
                </c:pt>
                <c:pt idx="2296">
                  <c:v>-74.447750999999997</c:v>
                </c:pt>
                <c:pt idx="2297">
                  <c:v>-74.482873999999995</c:v>
                </c:pt>
                <c:pt idx="2298">
                  <c:v>-74.425700000000006</c:v>
                </c:pt>
                <c:pt idx="2299">
                  <c:v>-73.996534999999994</c:v>
                </c:pt>
                <c:pt idx="2300">
                  <c:v>-73.987002000000004</c:v>
                </c:pt>
                <c:pt idx="2301">
                  <c:v>-73.989357999999996</c:v>
                </c:pt>
                <c:pt idx="2302">
                  <c:v>-74.015244999999993</c:v>
                </c:pt>
                <c:pt idx="2303">
                  <c:v>-74.008588000000003</c:v>
                </c:pt>
                <c:pt idx="2304">
                  <c:v>-74.013428000000005</c:v>
                </c:pt>
                <c:pt idx="2305">
                  <c:v>-74.007215000000002</c:v>
                </c:pt>
                <c:pt idx="2306">
                  <c:v>-73.978644000000003</c:v>
                </c:pt>
                <c:pt idx="2307">
                  <c:v>-73.982057999999995</c:v>
                </c:pt>
                <c:pt idx="2308">
                  <c:v>-74.000124999999997</c:v>
                </c:pt>
                <c:pt idx="2309">
                  <c:v>-73.998345</c:v>
                </c:pt>
                <c:pt idx="2310">
                  <c:v>-74.005262000000002</c:v>
                </c:pt>
                <c:pt idx="2311">
                  <c:v>-74.005325999999997</c:v>
                </c:pt>
                <c:pt idx="2312">
                  <c:v>-73.977593999999996</c:v>
                </c:pt>
                <c:pt idx="2313">
                  <c:v>-73.972309999999993</c:v>
                </c:pt>
                <c:pt idx="2314">
                  <c:v>-73.993373000000005</c:v>
                </c:pt>
                <c:pt idx="2315">
                  <c:v>-73.985607000000002</c:v>
                </c:pt>
                <c:pt idx="2316">
                  <c:v>-73.980241000000007</c:v>
                </c:pt>
                <c:pt idx="2317">
                  <c:v>-73.960449999999994</c:v>
                </c:pt>
                <c:pt idx="2318">
                  <c:v>-73.967324000000005</c:v>
                </c:pt>
                <c:pt idx="2319">
                  <c:v>-73.982855999999998</c:v>
                </c:pt>
                <c:pt idx="2320">
                  <c:v>-73.977090000000004</c:v>
                </c:pt>
                <c:pt idx="2321">
                  <c:v>-73.968109999999996</c:v>
                </c:pt>
                <c:pt idx="2322">
                  <c:v>-73.954714999999993</c:v>
                </c:pt>
                <c:pt idx="2323">
                  <c:v>-73.954989999999995</c:v>
                </c:pt>
                <c:pt idx="2324">
                  <c:v>-73.954103000000003</c:v>
                </c:pt>
                <c:pt idx="2325">
                  <c:v>-73.945756000000003</c:v>
                </c:pt>
                <c:pt idx="2326">
                  <c:v>-73.943511000000001</c:v>
                </c:pt>
                <c:pt idx="2327">
                  <c:v>-73.948796000000002</c:v>
                </c:pt>
                <c:pt idx="2328">
                  <c:v>-73.941547999999997</c:v>
                </c:pt>
                <c:pt idx="2329">
                  <c:v>-73.934968999999995</c:v>
                </c:pt>
                <c:pt idx="2330">
                  <c:v>-73.920001999999997</c:v>
                </c:pt>
                <c:pt idx="2331">
                  <c:v>-73.933593999999999</c:v>
                </c:pt>
                <c:pt idx="2332">
                  <c:v>-73.990193000000005</c:v>
                </c:pt>
                <c:pt idx="2333">
                  <c:v>-73.936160000000001</c:v>
                </c:pt>
                <c:pt idx="2334">
                  <c:v>-74.003649999999993</c:v>
                </c:pt>
                <c:pt idx="2335">
                  <c:v>-73.937109000000007</c:v>
                </c:pt>
                <c:pt idx="2336">
                  <c:v>-73.928532000000004</c:v>
                </c:pt>
                <c:pt idx="2337">
                  <c:v>-74.010092999999998</c:v>
                </c:pt>
                <c:pt idx="2338">
                  <c:v>-73.949174999999997</c:v>
                </c:pt>
                <c:pt idx="2339">
                  <c:v>-74.012275000000002</c:v>
                </c:pt>
                <c:pt idx="2340">
                  <c:v>-73.990500999999995</c:v>
                </c:pt>
                <c:pt idx="2341">
                  <c:v>-73.977851999999999</c:v>
                </c:pt>
                <c:pt idx="2342">
                  <c:v>-73.977755000000002</c:v>
                </c:pt>
                <c:pt idx="2343">
                  <c:v>-73.979799</c:v>
                </c:pt>
                <c:pt idx="2344">
                  <c:v>-73.963756000000004</c:v>
                </c:pt>
                <c:pt idx="2345">
                  <c:v>-73.992890000000003</c:v>
                </c:pt>
                <c:pt idx="2346">
                  <c:v>-73.950391999999994</c:v>
                </c:pt>
                <c:pt idx="2347">
                  <c:v>-73.972238000000004</c:v>
                </c:pt>
                <c:pt idx="2348">
                  <c:v>-73.972679999999997</c:v>
                </c:pt>
                <c:pt idx="2349">
                  <c:v>-73.972673999999998</c:v>
                </c:pt>
                <c:pt idx="2350">
                  <c:v>-73.948932999999997</c:v>
                </c:pt>
                <c:pt idx="2351">
                  <c:v>-73.978904999999997</c:v>
                </c:pt>
                <c:pt idx="2352">
                  <c:v>-73.974952999999999</c:v>
                </c:pt>
                <c:pt idx="2353">
                  <c:v>-73.976062999999996</c:v>
                </c:pt>
                <c:pt idx="2354">
                  <c:v>-73.976080999999994</c:v>
                </c:pt>
                <c:pt idx="2355">
                  <c:v>-73.974017000000003</c:v>
                </c:pt>
                <c:pt idx="2356">
                  <c:v>-73.974476999999993</c:v>
                </c:pt>
                <c:pt idx="2357">
                  <c:v>-73.979558999999995</c:v>
                </c:pt>
                <c:pt idx="2358">
                  <c:v>-73.976095999999998</c:v>
                </c:pt>
                <c:pt idx="2359">
                  <c:v>-74.010439000000005</c:v>
                </c:pt>
                <c:pt idx="2360">
                  <c:v>-74.003957</c:v>
                </c:pt>
                <c:pt idx="2361">
                  <c:v>-74.008571000000003</c:v>
                </c:pt>
                <c:pt idx="2362">
                  <c:v>-74.017807000000005</c:v>
                </c:pt>
                <c:pt idx="2363">
                  <c:v>-74.014339000000007</c:v>
                </c:pt>
                <c:pt idx="2364">
                  <c:v>-74.094328000000004</c:v>
                </c:pt>
                <c:pt idx="2365">
                  <c:v>-74.137155000000007</c:v>
                </c:pt>
                <c:pt idx="2366">
                  <c:v>-74.162396999999999</c:v>
                </c:pt>
                <c:pt idx="2367">
                  <c:v>-74.089916000000002</c:v>
                </c:pt>
                <c:pt idx="2368">
                  <c:v>-74.075035</c:v>
                </c:pt>
                <c:pt idx="2369">
                  <c:v>-74.117851999999999</c:v>
                </c:pt>
                <c:pt idx="2370">
                  <c:v>-74.243875000000003</c:v>
                </c:pt>
                <c:pt idx="2371">
                  <c:v>-74.150986000000003</c:v>
                </c:pt>
                <c:pt idx="2372">
                  <c:v>-74.213044999999994</c:v>
                </c:pt>
                <c:pt idx="2373">
                  <c:v>-74.115513000000007</c:v>
                </c:pt>
                <c:pt idx="2374">
                  <c:v>-74.176288999999997</c:v>
                </c:pt>
                <c:pt idx="2375">
                  <c:v>-74.145131000000006</c:v>
                </c:pt>
                <c:pt idx="2376">
                  <c:v>-73.922302999999999</c:v>
                </c:pt>
                <c:pt idx="2377">
                  <c:v>-73.922340000000005</c:v>
                </c:pt>
                <c:pt idx="2378">
                  <c:v>-73.912146000000007</c:v>
                </c:pt>
                <c:pt idx="2379">
                  <c:v>-73.916284000000005</c:v>
                </c:pt>
                <c:pt idx="2380">
                  <c:v>-73.907711000000006</c:v>
                </c:pt>
                <c:pt idx="2381">
                  <c:v>-73.908569</c:v>
                </c:pt>
                <c:pt idx="2382">
                  <c:v>-73.898617000000002</c:v>
                </c:pt>
                <c:pt idx="2383">
                  <c:v>-73.888818000000001</c:v>
                </c:pt>
                <c:pt idx="2384">
                  <c:v>-73.893276999999998</c:v>
                </c:pt>
                <c:pt idx="2385">
                  <c:v>-73.880363000000003</c:v>
                </c:pt>
                <c:pt idx="2386">
                  <c:v>-73.838194000000001</c:v>
                </c:pt>
                <c:pt idx="2387">
                  <c:v>-73.858620000000002</c:v>
                </c:pt>
                <c:pt idx="2388">
                  <c:v>-73.907495999999995</c:v>
                </c:pt>
                <c:pt idx="2389">
                  <c:v>-73.789029999999997</c:v>
                </c:pt>
                <c:pt idx="2390">
                  <c:v>-73.817524000000006</c:v>
                </c:pt>
                <c:pt idx="2391">
                  <c:v>-73.847027999999995</c:v>
                </c:pt>
                <c:pt idx="2392">
                  <c:v>-73.869378999999995</c:v>
                </c:pt>
                <c:pt idx="2393">
                  <c:v>-73.899161000000007</c:v>
                </c:pt>
                <c:pt idx="2394">
                  <c:v>-73.847358</c:v>
                </c:pt>
                <c:pt idx="2395">
                  <c:v>-73.860720000000001</c:v>
                </c:pt>
                <c:pt idx="2396">
                  <c:v>-73.903475999999998</c:v>
                </c:pt>
                <c:pt idx="2397">
                  <c:v>-73.868450999999993</c:v>
                </c:pt>
                <c:pt idx="2398">
                  <c:v>-73.858932999999993</c:v>
                </c:pt>
                <c:pt idx="2399">
                  <c:v>-73.887552999999997</c:v>
                </c:pt>
                <c:pt idx="2400">
                  <c:v>-73.825415000000007</c:v>
                </c:pt>
                <c:pt idx="2401">
                  <c:v>-73.764934999999994</c:v>
                </c:pt>
                <c:pt idx="2402">
                  <c:v>-73.841521</c:v>
                </c:pt>
                <c:pt idx="2403">
                  <c:v>-73.875136999999995</c:v>
                </c:pt>
                <c:pt idx="2404">
                  <c:v>-73.703520999999995</c:v>
                </c:pt>
                <c:pt idx="2405">
                  <c:v>-73.627774000000002</c:v>
                </c:pt>
                <c:pt idx="2406">
                  <c:v>-73.690184000000002</c:v>
                </c:pt>
                <c:pt idx="2407">
                  <c:v>-73.595568</c:v>
                </c:pt>
                <c:pt idx="2408">
                  <c:v>-73.833117999999999</c:v>
                </c:pt>
                <c:pt idx="2409">
                  <c:v>-73.940336000000002</c:v>
                </c:pt>
                <c:pt idx="2410">
                  <c:v>-73.684505999999999</c:v>
                </c:pt>
                <c:pt idx="2411">
                  <c:v>-73.775976</c:v>
                </c:pt>
                <c:pt idx="2412">
                  <c:v>-73.931408000000005</c:v>
                </c:pt>
                <c:pt idx="2413">
                  <c:v>-73.604930999999993</c:v>
                </c:pt>
                <c:pt idx="2414">
                  <c:v>-73.661991</c:v>
                </c:pt>
                <c:pt idx="2415">
                  <c:v>-73.885429999999999</c:v>
                </c:pt>
                <c:pt idx="2416">
                  <c:v>-73.866026000000005</c:v>
                </c:pt>
                <c:pt idx="2417">
                  <c:v>-73.816582999999994</c:v>
                </c:pt>
                <c:pt idx="2418">
                  <c:v>-73.921543999999997</c:v>
                </c:pt>
                <c:pt idx="2419">
                  <c:v>-73.667016000000004</c:v>
                </c:pt>
                <c:pt idx="2420">
                  <c:v>-73.757608000000005</c:v>
                </c:pt>
                <c:pt idx="2421">
                  <c:v>-73.718862000000001</c:v>
                </c:pt>
                <c:pt idx="2422">
                  <c:v>-73.806353000000001</c:v>
                </c:pt>
                <c:pt idx="2423">
                  <c:v>-73.795806999999996</c:v>
                </c:pt>
                <c:pt idx="2424">
                  <c:v>-73.863506999999998</c:v>
                </c:pt>
                <c:pt idx="2425">
                  <c:v>-73.802081000000001</c:v>
                </c:pt>
                <c:pt idx="2426">
                  <c:v>-73.685129000000003</c:v>
                </c:pt>
                <c:pt idx="2427">
                  <c:v>-73.886897000000005</c:v>
                </c:pt>
                <c:pt idx="2428">
                  <c:v>-73.756157000000002</c:v>
                </c:pt>
                <c:pt idx="2429">
                  <c:v>-73.753676999999996</c:v>
                </c:pt>
                <c:pt idx="2430">
                  <c:v>-73.7346</c:v>
                </c:pt>
                <c:pt idx="2431">
                  <c:v>-73.792689999999993</c:v>
                </c:pt>
                <c:pt idx="2432">
                  <c:v>-73.851189000000005</c:v>
                </c:pt>
                <c:pt idx="2433">
                  <c:v>-73.941474999999997</c:v>
                </c:pt>
                <c:pt idx="2434">
                  <c:v>-73.730457999999999</c:v>
                </c:pt>
                <c:pt idx="2435">
                  <c:v>-73.837093999999993</c:v>
                </c:pt>
                <c:pt idx="2436">
                  <c:v>-73.826143999999999</c:v>
                </c:pt>
                <c:pt idx="2437">
                  <c:v>-73.821503000000007</c:v>
                </c:pt>
                <c:pt idx="2438">
                  <c:v>-73.613066000000003</c:v>
                </c:pt>
                <c:pt idx="2439">
                  <c:v>-73.847419000000002</c:v>
                </c:pt>
                <c:pt idx="2440">
                  <c:v>-73.919286</c:v>
                </c:pt>
                <c:pt idx="2441">
                  <c:v>-73.890801999999994</c:v>
                </c:pt>
                <c:pt idx="2442">
                  <c:v>-73.789224000000004</c:v>
                </c:pt>
                <c:pt idx="2443">
                  <c:v>-73.673265999999998</c:v>
                </c:pt>
                <c:pt idx="2444">
                  <c:v>-73.584093999999993</c:v>
                </c:pt>
                <c:pt idx="2445">
                  <c:v>-73.715885</c:v>
                </c:pt>
                <c:pt idx="2446">
                  <c:v>-73.669067999999996</c:v>
                </c:pt>
                <c:pt idx="2447">
                  <c:v>-73.837709000000004</c:v>
                </c:pt>
                <c:pt idx="2448">
                  <c:v>-73.690028999999996</c:v>
                </c:pt>
                <c:pt idx="2449">
                  <c:v>-73.797160000000005</c:v>
                </c:pt>
                <c:pt idx="2450">
                  <c:v>-73.829735999999997</c:v>
                </c:pt>
                <c:pt idx="2451">
                  <c:v>-73.692347999999996</c:v>
                </c:pt>
                <c:pt idx="2452">
                  <c:v>-73.540768999999997</c:v>
                </c:pt>
                <c:pt idx="2453">
                  <c:v>-73.857212000000004</c:v>
                </c:pt>
                <c:pt idx="2454">
                  <c:v>-73.776877999999996</c:v>
                </c:pt>
                <c:pt idx="2455">
                  <c:v>-73.777855000000002</c:v>
                </c:pt>
                <c:pt idx="2456">
                  <c:v>-73.588346999999999</c:v>
                </c:pt>
                <c:pt idx="2457">
                  <c:v>-73.789339999999996</c:v>
                </c:pt>
                <c:pt idx="2458">
                  <c:v>-73.764542000000006</c:v>
                </c:pt>
                <c:pt idx="2459">
                  <c:v>-73.776719999999997</c:v>
                </c:pt>
                <c:pt idx="2460">
                  <c:v>-73.744518999999997</c:v>
                </c:pt>
                <c:pt idx="2461">
                  <c:v>-73.751583999999994</c:v>
                </c:pt>
                <c:pt idx="2462">
                  <c:v>-73.778087999999997</c:v>
                </c:pt>
                <c:pt idx="2463">
                  <c:v>-73.809532000000004</c:v>
                </c:pt>
                <c:pt idx="2464">
                  <c:v>-73.881760999999997</c:v>
                </c:pt>
                <c:pt idx="2465">
                  <c:v>-73.879906000000005</c:v>
                </c:pt>
                <c:pt idx="2466">
                  <c:v>-73.861209000000002</c:v>
                </c:pt>
                <c:pt idx="2467">
                  <c:v>-73.891424000000001</c:v>
                </c:pt>
                <c:pt idx="2468">
                  <c:v>-73.872909000000007</c:v>
                </c:pt>
                <c:pt idx="2469">
                  <c:v>-73.823635999999993</c:v>
                </c:pt>
                <c:pt idx="2470">
                  <c:v>-73.830994000000004</c:v>
                </c:pt>
                <c:pt idx="2471">
                  <c:v>-73.811434000000006</c:v>
                </c:pt>
                <c:pt idx="2472">
                  <c:v>-73.845067999999998</c:v>
                </c:pt>
                <c:pt idx="2473">
                  <c:v>-73.786437000000006</c:v>
                </c:pt>
                <c:pt idx="2474">
                  <c:v>-73.807175999999998</c:v>
                </c:pt>
                <c:pt idx="2475">
                  <c:v>-73.787971999999996</c:v>
                </c:pt>
                <c:pt idx="2476">
                  <c:v>-73.779336999999998</c:v>
                </c:pt>
                <c:pt idx="2477">
                  <c:v>-74.126823999999999</c:v>
                </c:pt>
                <c:pt idx="2478">
                  <c:v>-73.960160000000002</c:v>
                </c:pt>
                <c:pt idx="2479">
                  <c:v>-74.243460999999996</c:v>
                </c:pt>
                <c:pt idx="2480">
                  <c:v>-74.123540000000006</c:v>
                </c:pt>
                <c:pt idx="2481">
                  <c:v>-74.260726000000005</c:v>
                </c:pt>
                <c:pt idx="2482">
                  <c:v>-74.379075999999998</c:v>
                </c:pt>
                <c:pt idx="2483">
                  <c:v>-73.942877999999993</c:v>
                </c:pt>
                <c:pt idx="2484">
                  <c:v>-74.359318999999999</c:v>
                </c:pt>
                <c:pt idx="2485">
                  <c:v>-74.001609999999999</c:v>
                </c:pt>
                <c:pt idx="2486">
                  <c:v>-74.333707000000004</c:v>
                </c:pt>
                <c:pt idx="2487">
                  <c:v>-74.297783999999993</c:v>
                </c:pt>
                <c:pt idx="2488">
                  <c:v>-74.14049</c:v>
                </c:pt>
                <c:pt idx="2489">
                  <c:v>-73.968366000000003</c:v>
                </c:pt>
                <c:pt idx="2490">
                  <c:v>-73.972933999999995</c:v>
                </c:pt>
                <c:pt idx="2491">
                  <c:v>-74.120964000000001</c:v>
                </c:pt>
                <c:pt idx="2492">
                  <c:v>-74.167187999999996</c:v>
                </c:pt>
                <c:pt idx="2493">
                  <c:v>-74.439509999999999</c:v>
                </c:pt>
                <c:pt idx="2494">
                  <c:v>-74.358441999999997</c:v>
                </c:pt>
                <c:pt idx="2495">
                  <c:v>-74.195314999999994</c:v>
                </c:pt>
                <c:pt idx="2496">
                  <c:v>-74.075563000000002</c:v>
                </c:pt>
                <c:pt idx="2497">
                  <c:v>-74.013309000000007</c:v>
                </c:pt>
                <c:pt idx="2498">
                  <c:v>-73.994900999999999</c:v>
                </c:pt>
                <c:pt idx="2499">
                  <c:v>-74.415717999999998</c:v>
                </c:pt>
                <c:pt idx="2500">
                  <c:v>-73.925809000000001</c:v>
                </c:pt>
                <c:pt idx="2501">
                  <c:v>-73.962158000000002</c:v>
                </c:pt>
                <c:pt idx="2502">
                  <c:v>-74.538475000000005</c:v>
                </c:pt>
                <c:pt idx="2503">
                  <c:v>-73.925850999999994</c:v>
                </c:pt>
                <c:pt idx="2504">
                  <c:v>-74.017343999999994</c:v>
                </c:pt>
                <c:pt idx="2505">
                  <c:v>-73.918788000000006</c:v>
                </c:pt>
                <c:pt idx="2506">
                  <c:v>-74.489355000000003</c:v>
                </c:pt>
                <c:pt idx="2507">
                  <c:v>-74.045230000000004</c:v>
                </c:pt>
                <c:pt idx="2508">
                  <c:v>-74.477585000000005</c:v>
                </c:pt>
                <c:pt idx="2509">
                  <c:v>-74.192145999999994</c:v>
                </c:pt>
                <c:pt idx="2510">
                  <c:v>-74.171413999999999</c:v>
                </c:pt>
                <c:pt idx="2511">
                  <c:v>-73.928169999999994</c:v>
                </c:pt>
                <c:pt idx="2512">
                  <c:v>-74.045045000000002</c:v>
                </c:pt>
                <c:pt idx="2513">
                  <c:v>-74.011570000000006</c:v>
                </c:pt>
                <c:pt idx="2514">
                  <c:v>-73.951179999999994</c:v>
                </c:pt>
                <c:pt idx="2515">
                  <c:v>-74.021054000000007</c:v>
                </c:pt>
                <c:pt idx="2516">
                  <c:v>-74.374510000000001</c:v>
                </c:pt>
                <c:pt idx="2517">
                  <c:v>-73.986763999999994</c:v>
                </c:pt>
                <c:pt idx="2518">
                  <c:v>-74.210691999999995</c:v>
                </c:pt>
                <c:pt idx="2519">
                  <c:v>-73.944557000000003</c:v>
                </c:pt>
                <c:pt idx="2520">
                  <c:v>-74.358369999999994</c:v>
                </c:pt>
                <c:pt idx="2521">
                  <c:v>-74.161786000000006</c:v>
                </c:pt>
                <c:pt idx="2522">
                  <c:v>-73.977727000000002</c:v>
                </c:pt>
                <c:pt idx="2523">
                  <c:v>-73.969965999999999</c:v>
                </c:pt>
                <c:pt idx="2524">
                  <c:v>-73.978806000000006</c:v>
                </c:pt>
                <c:pt idx="2525">
                  <c:v>-74.545930999999996</c:v>
                </c:pt>
                <c:pt idx="2526">
                  <c:v>-73.704751000000002</c:v>
                </c:pt>
                <c:pt idx="2527">
                  <c:v>-73.702237999999994</c:v>
                </c:pt>
                <c:pt idx="2528">
                  <c:v>-73.709564</c:v>
                </c:pt>
                <c:pt idx="2529">
                  <c:v>-73.714802000000006</c:v>
                </c:pt>
                <c:pt idx="2530">
                  <c:v>-73.675623999999999</c:v>
                </c:pt>
                <c:pt idx="2531">
                  <c:v>-73.718198999999998</c:v>
                </c:pt>
                <c:pt idx="2532">
                  <c:v>-73.725774999999999</c:v>
                </c:pt>
                <c:pt idx="2533">
                  <c:v>-73.733526999999995</c:v>
                </c:pt>
                <c:pt idx="2534">
                  <c:v>-73.740941000000007</c:v>
                </c:pt>
                <c:pt idx="2535">
                  <c:v>-73.689357999999999</c:v>
                </c:pt>
                <c:pt idx="2536">
                  <c:v>-73.678956999999997</c:v>
                </c:pt>
                <c:pt idx="2537">
                  <c:v>-73.693798999999999</c:v>
                </c:pt>
                <c:pt idx="2538">
                  <c:v>-73.693095</c:v>
                </c:pt>
                <c:pt idx="2539">
                  <c:v>-73.747624999999999</c:v>
                </c:pt>
                <c:pt idx="2540">
                  <c:v>-73.939075000000003</c:v>
                </c:pt>
                <c:pt idx="2541">
                  <c:v>-73.924627999999998</c:v>
                </c:pt>
                <c:pt idx="2542">
                  <c:v>-73.910915000000003</c:v>
                </c:pt>
                <c:pt idx="2543">
                  <c:v>-73.919498000000004</c:v>
                </c:pt>
                <c:pt idx="2544">
                  <c:v>-73.908161000000007</c:v>
                </c:pt>
                <c:pt idx="2545">
                  <c:v>-73.931471999999999</c:v>
                </c:pt>
                <c:pt idx="2546">
                  <c:v>-73.989076999999995</c:v>
                </c:pt>
                <c:pt idx="2547">
                  <c:v>-73.933040000000005</c:v>
                </c:pt>
                <c:pt idx="2548">
                  <c:v>-73.984733000000006</c:v>
                </c:pt>
                <c:pt idx="2549">
                  <c:v>-73.965292000000005</c:v>
                </c:pt>
                <c:pt idx="2550">
                  <c:v>-73.942886000000001</c:v>
                </c:pt>
                <c:pt idx="2551">
                  <c:v>-73.894244999999998</c:v>
                </c:pt>
                <c:pt idx="2552">
                  <c:v>-73.872480999999993</c:v>
                </c:pt>
                <c:pt idx="2553">
                  <c:v>-74.029500999999996</c:v>
                </c:pt>
                <c:pt idx="2554">
                  <c:v>-73.945524000000006</c:v>
                </c:pt>
                <c:pt idx="2555">
                  <c:v>-73.954275999999993</c:v>
                </c:pt>
                <c:pt idx="2556">
                  <c:v>-73.91328</c:v>
                </c:pt>
                <c:pt idx="2557">
                  <c:v>-73.934597999999994</c:v>
                </c:pt>
                <c:pt idx="2558">
                  <c:v>-73.996118999999993</c:v>
                </c:pt>
                <c:pt idx="2559">
                  <c:v>-73.985603999999995</c:v>
                </c:pt>
                <c:pt idx="2560">
                  <c:v>-73.948239999999998</c:v>
                </c:pt>
                <c:pt idx="2561">
                  <c:v>-73.977834999999999</c:v>
                </c:pt>
                <c:pt idx="2562">
                  <c:v>-73.975953000000004</c:v>
                </c:pt>
                <c:pt idx="2563">
                  <c:v>-73.996298999999993</c:v>
                </c:pt>
                <c:pt idx="2564">
                  <c:v>-74.015742000000003</c:v>
                </c:pt>
                <c:pt idx="2565">
                  <c:v>-73.926373999999996</c:v>
                </c:pt>
                <c:pt idx="2566">
                  <c:v>-73.945590999999993</c:v>
                </c:pt>
                <c:pt idx="2567">
                  <c:v>-73.972290000000001</c:v>
                </c:pt>
                <c:pt idx="2568">
                  <c:v>-73.991727999999995</c:v>
                </c:pt>
                <c:pt idx="2569">
                  <c:v>-73.955090999999996</c:v>
                </c:pt>
                <c:pt idx="2570">
                  <c:v>-73.955532000000005</c:v>
                </c:pt>
                <c:pt idx="2571">
                  <c:v>-74.011683000000005</c:v>
                </c:pt>
                <c:pt idx="2572">
                  <c:v>-73.941181</c:v>
                </c:pt>
                <c:pt idx="2573">
                  <c:v>-73.964275000000001</c:v>
                </c:pt>
                <c:pt idx="2574">
                  <c:v>-74.002539999999996</c:v>
                </c:pt>
                <c:pt idx="2575">
                  <c:v>-74.004247000000007</c:v>
                </c:pt>
                <c:pt idx="2576">
                  <c:v>-73.918582000000001</c:v>
                </c:pt>
                <c:pt idx="2577">
                  <c:v>-73.921604000000002</c:v>
                </c:pt>
                <c:pt idx="2578">
                  <c:v>-73.950192000000001</c:v>
                </c:pt>
                <c:pt idx="2579">
                  <c:v>-73.903627</c:v>
                </c:pt>
                <c:pt idx="2580">
                  <c:v>-73.919933999999998</c:v>
                </c:pt>
                <c:pt idx="2581">
                  <c:v>-73.962575999999999</c:v>
                </c:pt>
                <c:pt idx="2582">
                  <c:v>-73.879191000000006</c:v>
                </c:pt>
                <c:pt idx="2583">
                  <c:v>-73.824968999999996</c:v>
                </c:pt>
                <c:pt idx="2584">
                  <c:v>-73.819415000000006</c:v>
                </c:pt>
                <c:pt idx="2585">
                  <c:v>-73.843661999999995</c:v>
                </c:pt>
                <c:pt idx="2586">
                  <c:v>-73.809224</c:v>
                </c:pt>
                <c:pt idx="2587">
                  <c:v>-73.796128999999993</c:v>
                </c:pt>
                <c:pt idx="2588">
                  <c:v>-73.780051</c:v>
                </c:pt>
                <c:pt idx="2589">
                  <c:v>-73.773923999999994</c:v>
                </c:pt>
                <c:pt idx="2590">
                  <c:v>-73.733226999999999</c:v>
                </c:pt>
                <c:pt idx="2591">
                  <c:v>-73.746442000000002</c:v>
                </c:pt>
                <c:pt idx="2592">
                  <c:v>-73.75994</c:v>
                </c:pt>
                <c:pt idx="2593">
                  <c:v>-73.792090999999999</c:v>
                </c:pt>
                <c:pt idx="2594">
                  <c:v>-73.795024999999995</c:v>
                </c:pt>
                <c:pt idx="2595">
                  <c:v>-73.821451999999994</c:v>
                </c:pt>
                <c:pt idx="2596">
                  <c:v>-73.858380999999994</c:v>
                </c:pt>
                <c:pt idx="2597">
                  <c:v>-73.870517000000007</c:v>
                </c:pt>
                <c:pt idx="2598">
                  <c:v>-73.890525999999994</c:v>
                </c:pt>
                <c:pt idx="2599">
                  <c:v>-73.875095000000002</c:v>
                </c:pt>
                <c:pt idx="2600">
                  <c:v>-73.884338</c:v>
                </c:pt>
                <c:pt idx="2601">
                  <c:v>-73.878045999999998</c:v>
                </c:pt>
                <c:pt idx="2602">
                  <c:v>-73.860906999999997</c:v>
                </c:pt>
                <c:pt idx="2603">
                  <c:v>-73.845825000000005</c:v>
                </c:pt>
                <c:pt idx="2604">
                  <c:v>-73.903773000000001</c:v>
                </c:pt>
                <c:pt idx="2605">
                  <c:v>-73.902715999999998</c:v>
                </c:pt>
                <c:pt idx="2606">
                  <c:v>-73.879251999999994</c:v>
                </c:pt>
                <c:pt idx="2607">
                  <c:v>-73.892852000000005</c:v>
                </c:pt>
                <c:pt idx="2608">
                  <c:v>-73.735740000000007</c:v>
                </c:pt>
                <c:pt idx="2609">
                  <c:v>-73.759484999999998</c:v>
                </c:pt>
                <c:pt idx="2610">
                  <c:v>-73.751412000000002</c:v>
                </c:pt>
                <c:pt idx="2611">
                  <c:v>-73.843213000000006</c:v>
                </c:pt>
                <c:pt idx="2612">
                  <c:v>-73.829733000000004</c:v>
                </c:pt>
                <c:pt idx="2613">
                  <c:v>-73.850301000000002</c:v>
                </c:pt>
                <c:pt idx="2614">
                  <c:v>-73.844764999999995</c:v>
                </c:pt>
                <c:pt idx="2615">
                  <c:v>-73.833652999999998</c:v>
                </c:pt>
                <c:pt idx="2616">
                  <c:v>-73.822162000000006</c:v>
                </c:pt>
                <c:pt idx="2617">
                  <c:v>-73.814437999999996</c:v>
                </c:pt>
                <c:pt idx="2618">
                  <c:v>-73.858284999999995</c:v>
                </c:pt>
                <c:pt idx="2619">
                  <c:v>-73.735141999999996</c:v>
                </c:pt>
                <c:pt idx="2620">
                  <c:v>-73.768241000000003</c:v>
                </c:pt>
                <c:pt idx="2621">
                  <c:v>-73.721085000000002</c:v>
                </c:pt>
                <c:pt idx="2622">
                  <c:v>-73.747826000000003</c:v>
                </c:pt>
                <c:pt idx="2623">
                  <c:v>-73.741271999999995</c:v>
                </c:pt>
                <c:pt idx="2624">
                  <c:v>-73.739035999999999</c:v>
                </c:pt>
                <c:pt idx="2625">
                  <c:v>-73.795674000000005</c:v>
                </c:pt>
                <c:pt idx="2626">
                  <c:v>-73.793245999999996</c:v>
                </c:pt>
                <c:pt idx="2627">
                  <c:v>-73.787345000000002</c:v>
                </c:pt>
                <c:pt idx="2628">
                  <c:v>-73.7727</c:v>
                </c:pt>
                <c:pt idx="2629">
                  <c:v>-73.80986</c:v>
                </c:pt>
                <c:pt idx="2630">
                  <c:v>-73.796874000000003</c:v>
                </c:pt>
                <c:pt idx="2631">
                  <c:v>-73.638087999999996</c:v>
                </c:pt>
                <c:pt idx="2632">
                  <c:v>-73.650045000000006</c:v>
                </c:pt>
                <c:pt idx="2633">
                  <c:v>-73.729157999999998</c:v>
                </c:pt>
                <c:pt idx="2634">
                  <c:v>-73.609505999999996</c:v>
                </c:pt>
                <c:pt idx="2635">
                  <c:v>-73.613281000000001</c:v>
                </c:pt>
                <c:pt idx="2636">
                  <c:v>-73.728526000000002</c:v>
                </c:pt>
                <c:pt idx="2637">
                  <c:v>-73.667029999999997</c:v>
                </c:pt>
                <c:pt idx="2638">
                  <c:v>-73.587005000000005</c:v>
                </c:pt>
                <c:pt idx="2639">
                  <c:v>-73.640567000000004</c:v>
                </c:pt>
                <c:pt idx="2640">
                  <c:v>-73.626097000000001</c:v>
                </c:pt>
                <c:pt idx="2641">
                  <c:v>-73.604151000000002</c:v>
                </c:pt>
                <c:pt idx="2642">
                  <c:v>-73.644011000000006</c:v>
                </c:pt>
                <c:pt idx="2643">
                  <c:v>-73.625618000000003</c:v>
                </c:pt>
                <c:pt idx="2644">
                  <c:v>-73.617413999999997</c:v>
                </c:pt>
                <c:pt idx="2645">
                  <c:v>-73.653940000000006</c:v>
                </c:pt>
                <c:pt idx="2646">
                  <c:v>-73.593068000000002</c:v>
                </c:pt>
                <c:pt idx="2647">
                  <c:v>-73.555271000000005</c:v>
                </c:pt>
                <c:pt idx="2648">
                  <c:v>-73.692538999999996</c:v>
                </c:pt>
                <c:pt idx="2649">
                  <c:v>-73.655158999999998</c:v>
                </c:pt>
                <c:pt idx="2650">
                  <c:v>-73.731263999999996</c:v>
                </c:pt>
                <c:pt idx="2651">
                  <c:v>-73.594176000000004</c:v>
                </c:pt>
                <c:pt idx="2652">
                  <c:v>-73.665173999999993</c:v>
                </c:pt>
                <c:pt idx="2653">
                  <c:v>-73.673062999999999</c:v>
                </c:pt>
                <c:pt idx="2654">
                  <c:v>-73.672983000000002</c:v>
                </c:pt>
                <c:pt idx="2655">
                  <c:v>-73.554759000000004</c:v>
                </c:pt>
                <c:pt idx="2656">
                  <c:v>-73.601196000000002</c:v>
                </c:pt>
                <c:pt idx="2657">
                  <c:v>-73.580393999999998</c:v>
                </c:pt>
                <c:pt idx="2658">
                  <c:v>-73.637929</c:v>
                </c:pt>
                <c:pt idx="2659">
                  <c:v>-73.637404000000004</c:v>
                </c:pt>
                <c:pt idx="2660">
                  <c:v>-73.586943000000005</c:v>
                </c:pt>
                <c:pt idx="2661">
                  <c:v>-73.651568999999995</c:v>
                </c:pt>
                <c:pt idx="2662">
                  <c:v>-73.640062</c:v>
                </c:pt>
                <c:pt idx="2663">
                  <c:v>-73.644525999999999</c:v>
                </c:pt>
                <c:pt idx="2664">
                  <c:v>-73.703468999999998</c:v>
                </c:pt>
                <c:pt idx="2665">
                  <c:v>-73.710796000000002</c:v>
                </c:pt>
                <c:pt idx="2666">
                  <c:v>-73.575366000000002</c:v>
                </c:pt>
                <c:pt idx="2667">
                  <c:v>-73.642596999999995</c:v>
                </c:pt>
                <c:pt idx="2668">
                  <c:v>-73.714042000000006</c:v>
                </c:pt>
                <c:pt idx="2669">
                  <c:v>-73.759629000000004</c:v>
                </c:pt>
                <c:pt idx="2670">
                  <c:v>-73.795687000000001</c:v>
                </c:pt>
                <c:pt idx="2671">
                  <c:v>-73.819784999999996</c:v>
                </c:pt>
                <c:pt idx="2672">
                  <c:v>-73.847212999999996</c:v>
                </c:pt>
                <c:pt idx="2673">
                  <c:v>-73.908912999999998</c:v>
                </c:pt>
                <c:pt idx="2674">
                  <c:v>-73.413176000000007</c:v>
                </c:pt>
                <c:pt idx="2675">
                  <c:v>-73.325491</c:v>
                </c:pt>
                <c:pt idx="2676">
                  <c:v>-73.322579000000005</c:v>
                </c:pt>
                <c:pt idx="2677">
                  <c:v>-73.358298000000005</c:v>
                </c:pt>
                <c:pt idx="2678">
                  <c:v>-73.055004999999994</c:v>
                </c:pt>
                <c:pt idx="2679">
                  <c:v>-73.256075999999993</c:v>
                </c:pt>
                <c:pt idx="2680">
                  <c:v>-73.557130999999998</c:v>
                </c:pt>
                <c:pt idx="2681">
                  <c:v>-73.533828999999997</c:v>
                </c:pt>
                <c:pt idx="2682">
                  <c:v>-72.946630999999996</c:v>
                </c:pt>
                <c:pt idx="2683">
                  <c:v>-73.486313999999993</c:v>
                </c:pt>
                <c:pt idx="2684">
                  <c:v>-73.034362000000002</c:v>
                </c:pt>
                <c:pt idx="2685">
                  <c:v>-73.113759999999999</c:v>
                </c:pt>
                <c:pt idx="2686">
                  <c:v>-73.245176000000001</c:v>
                </c:pt>
                <c:pt idx="2687">
                  <c:v>-73.266142000000002</c:v>
                </c:pt>
                <c:pt idx="2688">
                  <c:v>-72.915665000000004</c:v>
                </c:pt>
                <c:pt idx="2689">
                  <c:v>-73.080091999999993</c:v>
                </c:pt>
                <c:pt idx="2690">
                  <c:v>-73.375366</c:v>
                </c:pt>
                <c:pt idx="2691">
                  <c:v>-73.199240000000003</c:v>
                </c:pt>
                <c:pt idx="2692">
                  <c:v>-73.446453000000005</c:v>
                </c:pt>
                <c:pt idx="2693">
                  <c:v>-73.280018999999996</c:v>
                </c:pt>
                <c:pt idx="2694">
                  <c:v>-73.396092999999993</c:v>
                </c:pt>
                <c:pt idx="2695">
                  <c:v>-73.005015999999998</c:v>
                </c:pt>
                <c:pt idx="2696">
                  <c:v>-73.330072000000001</c:v>
                </c:pt>
                <c:pt idx="2697">
                  <c:v>-73.180736999999993</c:v>
                </c:pt>
                <c:pt idx="2698">
                  <c:v>-73.317959999999999</c:v>
                </c:pt>
                <c:pt idx="2699">
                  <c:v>-73.534784000000002</c:v>
                </c:pt>
                <c:pt idx="2700">
                  <c:v>-73.106667000000002</c:v>
                </c:pt>
                <c:pt idx="2701">
                  <c:v>-73.441518000000002</c:v>
                </c:pt>
                <c:pt idx="2702">
                  <c:v>-73.038601999999997</c:v>
                </c:pt>
                <c:pt idx="2703">
                  <c:v>-73.362218999999996</c:v>
                </c:pt>
                <c:pt idx="2704">
                  <c:v>-73.074856999999994</c:v>
                </c:pt>
                <c:pt idx="2705">
                  <c:v>-73.040366000000006</c:v>
                </c:pt>
                <c:pt idx="2706">
                  <c:v>-73.411463999999995</c:v>
                </c:pt>
                <c:pt idx="2707">
                  <c:v>-73.375535999999997</c:v>
                </c:pt>
                <c:pt idx="2708">
                  <c:v>-73.405439000000001</c:v>
                </c:pt>
                <c:pt idx="2709">
                  <c:v>-73.214163999999997</c:v>
                </c:pt>
                <c:pt idx="2710">
                  <c:v>-73.183267000000001</c:v>
                </c:pt>
                <c:pt idx="2711">
                  <c:v>-73.536756999999994</c:v>
                </c:pt>
                <c:pt idx="2712">
                  <c:v>-73.242581999999999</c:v>
                </c:pt>
                <c:pt idx="2713">
                  <c:v>-73.118392</c:v>
                </c:pt>
                <c:pt idx="2714">
                  <c:v>-73.517391000000003</c:v>
                </c:pt>
                <c:pt idx="2715">
                  <c:v>-73.374426</c:v>
                </c:pt>
                <c:pt idx="2716">
                  <c:v>-73.462895000000003</c:v>
                </c:pt>
                <c:pt idx="2717">
                  <c:v>-73.446817999999993</c:v>
                </c:pt>
                <c:pt idx="2718">
                  <c:v>-72.983750999999998</c:v>
                </c:pt>
                <c:pt idx="2719">
                  <c:v>-72.988376000000002</c:v>
                </c:pt>
                <c:pt idx="2720">
                  <c:v>-73.556079999999994</c:v>
                </c:pt>
                <c:pt idx="2721">
                  <c:v>-73.013177999999996</c:v>
                </c:pt>
                <c:pt idx="2722">
                  <c:v>-73.143033000000003</c:v>
                </c:pt>
                <c:pt idx="2723">
                  <c:v>-73.331148999999996</c:v>
                </c:pt>
                <c:pt idx="2724">
                  <c:v>-73.129606999999993</c:v>
                </c:pt>
                <c:pt idx="2725">
                  <c:v>-73.161153999999996</c:v>
                </c:pt>
                <c:pt idx="2726">
                  <c:v>-73.522926999999996</c:v>
                </c:pt>
                <c:pt idx="2727">
                  <c:v>-73.002135999999993</c:v>
                </c:pt>
                <c:pt idx="2728">
                  <c:v>-73.049668999999994</c:v>
                </c:pt>
                <c:pt idx="2729">
                  <c:v>-73.062224000000001</c:v>
                </c:pt>
                <c:pt idx="2730">
                  <c:v>-72.928843000000001</c:v>
                </c:pt>
                <c:pt idx="2731">
                  <c:v>-73.118702999999996</c:v>
                </c:pt>
                <c:pt idx="2732">
                  <c:v>-73.158688999999995</c:v>
                </c:pt>
                <c:pt idx="2733">
                  <c:v>-73.071989000000002</c:v>
                </c:pt>
                <c:pt idx="2734">
                  <c:v>-73.489594999999994</c:v>
                </c:pt>
                <c:pt idx="2735">
                  <c:v>-73.042546000000002</c:v>
                </c:pt>
                <c:pt idx="2736">
                  <c:v>-72.895334000000005</c:v>
                </c:pt>
                <c:pt idx="2737">
                  <c:v>-73.207769999999996</c:v>
                </c:pt>
                <c:pt idx="2738">
                  <c:v>-73.209674000000007</c:v>
                </c:pt>
                <c:pt idx="2739">
                  <c:v>-72.973303999999999</c:v>
                </c:pt>
                <c:pt idx="2740">
                  <c:v>-73.127488999999997</c:v>
                </c:pt>
                <c:pt idx="2741">
                  <c:v>-73.500577000000007</c:v>
                </c:pt>
                <c:pt idx="2742">
                  <c:v>-72.836804999999998</c:v>
                </c:pt>
                <c:pt idx="2743">
                  <c:v>-73.511225999999994</c:v>
                </c:pt>
                <c:pt idx="2744">
                  <c:v>-73.300109000000006</c:v>
                </c:pt>
                <c:pt idx="2745">
                  <c:v>-73.100818000000004</c:v>
                </c:pt>
                <c:pt idx="2746">
                  <c:v>-73.469122999999996</c:v>
                </c:pt>
                <c:pt idx="2747">
                  <c:v>-73.365162999999995</c:v>
                </c:pt>
                <c:pt idx="2748">
                  <c:v>-73.523230999999996</c:v>
                </c:pt>
                <c:pt idx="2749">
                  <c:v>-73.479483000000002</c:v>
                </c:pt>
                <c:pt idx="2750">
                  <c:v>-73.457817000000006</c:v>
                </c:pt>
                <c:pt idx="2751">
                  <c:v>-72.653271000000004</c:v>
                </c:pt>
                <c:pt idx="2752">
                  <c:v>-72.104118</c:v>
                </c:pt>
                <c:pt idx="2753">
                  <c:v>-72.305147000000005</c:v>
                </c:pt>
                <c:pt idx="2754">
                  <c:v>-72.746461999999994</c:v>
                </c:pt>
                <c:pt idx="2755">
                  <c:v>-72.797191999999995</c:v>
                </c:pt>
                <c:pt idx="2756">
                  <c:v>-72.472301000000002</c:v>
                </c:pt>
                <c:pt idx="2757">
                  <c:v>-72.185641000000004</c:v>
                </c:pt>
                <c:pt idx="2758">
                  <c:v>-72.341893999999996</c:v>
                </c:pt>
                <c:pt idx="2759">
                  <c:v>-72.756735000000006</c:v>
                </c:pt>
                <c:pt idx="2760">
                  <c:v>-72.723560000000006</c:v>
                </c:pt>
                <c:pt idx="2761">
                  <c:v>-72.577946999999995</c:v>
                </c:pt>
                <c:pt idx="2762">
                  <c:v>-72.367293000000004</c:v>
                </c:pt>
                <c:pt idx="2763">
                  <c:v>-72.520639000000003</c:v>
                </c:pt>
                <c:pt idx="2764">
                  <c:v>-72.579966999999996</c:v>
                </c:pt>
                <c:pt idx="2765">
                  <c:v>-72.550246000000001</c:v>
                </c:pt>
                <c:pt idx="2766">
                  <c:v>-72.797368000000006</c:v>
                </c:pt>
                <c:pt idx="2767">
                  <c:v>-72.846646000000007</c:v>
                </c:pt>
                <c:pt idx="2768">
                  <c:v>-72.845541999999995</c:v>
                </c:pt>
                <c:pt idx="2769">
                  <c:v>-72.537310000000005</c:v>
                </c:pt>
                <c:pt idx="2770">
                  <c:v>-72.955208999999996</c:v>
                </c:pt>
                <c:pt idx="2771">
                  <c:v>-71.950608000000003</c:v>
                </c:pt>
                <c:pt idx="2772">
                  <c:v>-72.820926</c:v>
                </c:pt>
                <c:pt idx="2773">
                  <c:v>-72.475058000000004</c:v>
                </c:pt>
                <c:pt idx="2774">
                  <c:v>-72.275109999999998</c:v>
                </c:pt>
                <c:pt idx="2775">
                  <c:v>-72.453416000000004</c:v>
                </c:pt>
                <c:pt idx="2776">
                  <c:v>-72.605069</c:v>
                </c:pt>
                <c:pt idx="2777">
                  <c:v>-72.704217999999997</c:v>
                </c:pt>
                <c:pt idx="2778">
                  <c:v>-72.878243999999995</c:v>
                </c:pt>
                <c:pt idx="2779">
                  <c:v>-72.268314000000004</c:v>
                </c:pt>
                <c:pt idx="2780">
                  <c:v>-72.310740999999993</c:v>
                </c:pt>
                <c:pt idx="2781">
                  <c:v>-72.331593999999996</c:v>
                </c:pt>
                <c:pt idx="2782">
                  <c:v>-72.350936000000004</c:v>
                </c:pt>
                <c:pt idx="2783">
                  <c:v>-72.871814999999998</c:v>
                </c:pt>
                <c:pt idx="2784">
                  <c:v>-72.407144000000002</c:v>
                </c:pt>
                <c:pt idx="2785">
                  <c:v>-72.575023000000002</c:v>
                </c:pt>
                <c:pt idx="2786">
                  <c:v>-72.420413999999994</c:v>
                </c:pt>
                <c:pt idx="2787">
                  <c:v>-72.701132999999999</c:v>
                </c:pt>
                <c:pt idx="2788">
                  <c:v>-72.245058</c:v>
                </c:pt>
                <c:pt idx="2789">
                  <c:v>-72.344072999999995</c:v>
                </c:pt>
                <c:pt idx="2790">
                  <c:v>-72.678349999999995</c:v>
                </c:pt>
                <c:pt idx="2791">
                  <c:v>-72.634495999999999</c:v>
                </c:pt>
                <c:pt idx="2792">
                  <c:v>-72.916111999999998</c:v>
                </c:pt>
                <c:pt idx="2793">
                  <c:v>-73.902908999999994</c:v>
                </c:pt>
                <c:pt idx="2794">
                  <c:v>-74.031480999999999</c:v>
                </c:pt>
                <c:pt idx="2795">
                  <c:v>-74.178998000000007</c:v>
                </c:pt>
                <c:pt idx="2796">
                  <c:v>-73.817014</c:v>
                </c:pt>
                <c:pt idx="2797">
                  <c:v>-73.452573000000001</c:v>
                </c:pt>
                <c:pt idx="2798">
                  <c:v>-73.534948999999997</c:v>
                </c:pt>
                <c:pt idx="2799">
                  <c:v>-73.866569999999996</c:v>
                </c:pt>
                <c:pt idx="2800">
                  <c:v>-73.860409000000004</c:v>
                </c:pt>
                <c:pt idx="2801">
                  <c:v>-73.348901999999995</c:v>
                </c:pt>
                <c:pt idx="2802">
                  <c:v>-74.156920999999997</c:v>
                </c:pt>
                <c:pt idx="2803">
                  <c:v>-74.153323999999998</c:v>
                </c:pt>
                <c:pt idx="2804">
                  <c:v>-73.903552000000005</c:v>
                </c:pt>
                <c:pt idx="2805">
                  <c:v>-73.445210000000003</c:v>
                </c:pt>
                <c:pt idx="2806">
                  <c:v>-73.427576000000002</c:v>
                </c:pt>
                <c:pt idx="2807">
                  <c:v>-74.446943000000005</c:v>
                </c:pt>
                <c:pt idx="2808">
                  <c:v>-74.496465000000001</c:v>
                </c:pt>
                <c:pt idx="2809">
                  <c:v>-73.713269999999994</c:v>
                </c:pt>
                <c:pt idx="2810">
                  <c:v>-74.350639999999999</c:v>
                </c:pt>
                <c:pt idx="2811">
                  <c:v>-74.673151000000004</c:v>
                </c:pt>
                <c:pt idx="2812">
                  <c:v>-73.578522000000007</c:v>
                </c:pt>
                <c:pt idx="2813">
                  <c:v>-73.974035000000001</c:v>
                </c:pt>
                <c:pt idx="2814">
                  <c:v>-73.908754999999999</c:v>
                </c:pt>
                <c:pt idx="2815">
                  <c:v>-74.524366999999998</c:v>
                </c:pt>
                <c:pt idx="2816">
                  <c:v>-73.793356000000003</c:v>
                </c:pt>
                <c:pt idx="2817">
                  <c:v>-73.926563000000002</c:v>
                </c:pt>
                <c:pt idx="2818">
                  <c:v>-73.707937000000001</c:v>
                </c:pt>
                <c:pt idx="2819">
                  <c:v>-73.827740000000006</c:v>
                </c:pt>
                <c:pt idx="2820">
                  <c:v>-73.494052999999994</c:v>
                </c:pt>
                <c:pt idx="2821">
                  <c:v>-74.186014999999998</c:v>
                </c:pt>
                <c:pt idx="2822">
                  <c:v>-73.840866000000005</c:v>
                </c:pt>
                <c:pt idx="2823">
                  <c:v>-74.090832000000006</c:v>
                </c:pt>
                <c:pt idx="2824">
                  <c:v>-73.352361999999999</c:v>
                </c:pt>
                <c:pt idx="2825">
                  <c:v>-73.919785000000005</c:v>
                </c:pt>
                <c:pt idx="2826">
                  <c:v>-74.055744000000004</c:v>
                </c:pt>
                <c:pt idx="2827">
                  <c:v>-73.504124000000004</c:v>
                </c:pt>
                <c:pt idx="2828">
                  <c:v>-73.673434999999998</c:v>
                </c:pt>
                <c:pt idx="2829">
                  <c:v>-73.502073999999993</c:v>
                </c:pt>
                <c:pt idx="2830">
                  <c:v>-73.633358999999999</c:v>
                </c:pt>
                <c:pt idx="2831">
                  <c:v>-74.659501000000006</c:v>
                </c:pt>
                <c:pt idx="2832">
                  <c:v>-73.784452000000002</c:v>
                </c:pt>
                <c:pt idx="2833">
                  <c:v>-74.311601999999993</c:v>
                </c:pt>
                <c:pt idx="2834">
                  <c:v>-73.925282999999993</c:v>
                </c:pt>
                <c:pt idx="2835">
                  <c:v>-74.378834999999995</c:v>
                </c:pt>
                <c:pt idx="2836">
                  <c:v>-74.247788</c:v>
                </c:pt>
                <c:pt idx="2837">
                  <c:v>-74.414574999999999</c:v>
                </c:pt>
                <c:pt idx="2838">
                  <c:v>-74.374953000000005</c:v>
                </c:pt>
                <c:pt idx="2839">
                  <c:v>-74.055267000000001</c:v>
                </c:pt>
                <c:pt idx="2840">
                  <c:v>-73.651402000000004</c:v>
                </c:pt>
                <c:pt idx="2841">
                  <c:v>-74.406167999999994</c:v>
                </c:pt>
                <c:pt idx="2842">
                  <c:v>-73.796212999999995</c:v>
                </c:pt>
                <c:pt idx="2843">
                  <c:v>-74.343601000000007</c:v>
                </c:pt>
                <c:pt idx="2844">
                  <c:v>-74.037289000000001</c:v>
                </c:pt>
                <c:pt idx="2845">
                  <c:v>-73.899067000000002</c:v>
                </c:pt>
                <c:pt idx="2846">
                  <c:v>-74.142577000000003</c:v>
                </c:pt>
                <c:pt idx="2847">
                  <c:v>-73.892711000000006</c:v>
                </c:pt>
                <c:pt idx="2848">
                  <c:v>-73.355502000000001</c:v>
                </c:pt>
                <c:pt idx="2849">
                  <c:v>-74.375138000000007</c:v>
                </c:pt>
                <c:pt idx="2850">
                  <c:v>-74.628134000000003</c:v>
                </c:pt>
                <c:pt idx="2851">
                  <c:v>-73.49006</c:v>
                </c:pt>
                <c:pt idx="2852">
                  <c:v>-74.384732999999997</c:v>
                </c:pt>
                <c:pt idx="2853">
                  <c:v>-73.707267999999999</c:v>
                </c:pt>
                <c:pt idx="2854">
                  <c:v>-74.408752000000007</c:v>
                </c:pt>
                <c:pt idx="2855">
                  <c:v>-73.768028000000001</c:v>
                </c:pt>
                <c:pt idx="2856">
                  <c:v>-73.585875999999999</c:v>
                </c:pt>
                <c:pt idx="2857">
                  <c:v>-74.921851000000004</c:v>
                </c:pt>
                <c:pt idx="2858">
                  <c:v>-74.234667000000002</c:v>
                </c:pt>
                <c:pt idx="2859">
                  <c:v>-73.705392000000003</c:v>
                </c:pt>
                <c:pt idx="2860">
                  <c:v>-74.140595000000005</c:v>
                </c:pt>
                <c:pt idx="2861">
                  <c:v>-73.618675999999994</c:v>
                </c:pt>
                <c:pt idx="2862">
                  <c:v>-74.314586000000006</c:v>
                </c:pt>
                <c:pt idx="2863">
                  <c:v>-73.606137000000004</c:v>
                </c:pt>
                <c:pt idx="2864">
                  <c:v>-73.407501999999994</c:v>
                </c:pt>
                <c:pt idx="2865">
                  <c:v>-73.657781999999997</c:v>
                </c:pt>
                <c:pt idx="2866">
                  <c:v>-74.457150999999996</c:v>
                </c:pt>
                <c:pt idx="2867">
                  <c:v>-74.148221000000007</c:v>
                </c:pt>
                <c:pt idx="2868">
                  <c:v>-73.555997000000005</c:v>
                </c:pt>
                <c:pt idx="2869">
                  <c:v>-74.117591000000004</c:v>
                </c:pt>
                <c:pt idx="2870">
                  <c:v>-73.368009999999998</c:v>
                </c:pt>
                <c:pt idx="2871">
                  <c:v>-74.569728999999995</c:v>
                </c:pt>
                <c:pt idx="2872">
                  <c:v>-73.569229000000007</c:v>
                </c:pt>
                <c:pt idx="2873">
                  <c:v>-73.829560000000001</c:v>
                </c:pt>
                <c:pt idx="2874">
                  <c:v>-73.725871999999995</c:v>
                </c:pt>
                <c:pt idx="2875">
                  <c:v>-74.159970000000001</c:v>
                </c:pt>
                <c:pt idx="2876">
                  <c:v>-73.868283000000005</c:v>
                </c:pt>
                <c:pt idx="2877">
                  <c:v>-74.572007999999997</c:v>
                </c:pt>
                <c:pt idx="2878">
                  <c:v>-74.054526999999993</c:v>
                </c:pt>
                <c:pt idx="2879">
                  <c:v>-73.793638000000001</c:v>
                </c:pt>
                <c:pt idx="2880">
                  <c:v>-73.480511000000007</c:v>
                </c:pt>
                <c:pt idx="2881">
                  <c:v>-73.606643000000005</c:v>
                </c:pt>
                <c:pt idx="2882">
                  <c:v>-74.835367000000005</c:v>
                </c:pt>
                <c:pt idx="2883">
                  <c:v>-73.736474000000001</c:v>
                </c:pt>
                <c:pt idx="2884">
                  <c:v>-74.301344</c:v>
                </c:pt>
                <c:pt idx="2885">
                  <c:v>-73.815450999999996</c:v>
                </c:pt>
                <c:pt idx="2886">
                  <c:v>-73.871510999999998</c:v>
                </c:pt>
                <c:pt idx="2887">
                  <c:v>-74.343693000000002</c:v>
                </c:pt>
                <c:pt idx="2888">
                  <c:v>-74.374309999999994</c:v>
                </c:pt>
                <c:pt idx="2889">
                  <c:v>-73.518024999999994</c:v>
                </c:pt>
                <c:pt idx="2890">
                  <c:v>-74.456676999999999</c:v>
                </c:pt>
                <c:pt idx="2891">
                  <c:v>-74.595775000000003</c:v>
                </c:pt>
                <c:pt idx="2892">
                  <c:v>-73.395938000000001</c:v>
                </c:pt>
                <c:pt idx="2893">
                  <c:v>-73.445590999999993</c:v>
                </c:pt>
                <c:pt idx="2894">
                  <c:v>-73.665762000000001</c:v>
                </c:pt>
                <c:pt idx="2895">
                  <c:v>-73.759439</c:v>
                </c:pt>
                <c:pt idx="2896">
                  <c:v>-74.552826999999994</c:v>
                </c:pt>
                <c:pt idx="2897">
                  <c:v>-73.967635999999999</c:v>
                </c:pt>
                <c:pt idx="2898">
                  <c:v>-73.664649999999995</c:v>
                </c:pt>
                <c:pt idx="2899">
                  <c:v>-73.662216000000001</c:v>
                </c:pt>
                <c:pt idx="2900">
                  <c:v>-73.694821000000005</c:v>
                </c:pt>
                <c:pt idx="2901">
                  <c:v>-73.664053999999993</c:v>
                </c:pt>
                <c:pt idx="2902">
                  <c:v>-73.537034000000006</c:v>
                </c:pt>
                <c:pt idx="2903">
                  <c:v>-73.959464999999994</c:v>
                </c:pt>
                <c:pt idx="2904">
                  <c:v>-74.467724000000004</c:v>
                </c:pt>
                <c:pt idx="2905">
                  <c:v>-73.689768000000001</c:v>
                </c:pt>
                <c:pt idx="2906">
                  <c:v>-73.709132999999994</c:v>
                </c:pt>
                <c:pt idx="2907">
                  <c:v>-74.290099999999995</c:v>
                </c:pt>
                <c:pt idx="2908">
                  <c:v>-73.817739000000003</c:v>
                </c:pt>
                <c:pt idx="2909">
                  <c:v>-74.049780999999996</c:v>
                </c:pt>
                <c:pt idx="2910">
                  <c:v>-74.449376999999998</c:v>
                </c:pt>
                <c:pt idx="2911">
                  <c:v>-73.616190000000003</c:v>
                </c:pt>
                <c:pt idx="2912">
                  <c:v>-74.724010000000007</c:v>
                </c:pt>
                <c:pt idx="2913">
                  <c:v>-73.638011000000006</c:v>
                </c:pt>
                <c:pt idx="2914">
                  <c:v>-73.760610999999997</c:v>
                </c:pt>
                <c:pt idx="2915">
                  <c:v>-73.829832999999994</c:v>
                </c:pt>
                <c:pt idx="2916">
                  <c:v>-73.733298000000005</c:v>
                </c:pt>
                <c:pt idx="2917">
                  <c:v>-73.817905999999994</c:v>
                </c:pt>
                <c:pt idx="2918">
                  <c:v>-73.777192999999997</c:v>
                </c:pt>
                <c:pt idx="2919">
                  <c:v>-73.748339000000001</c:v>
                </c:pt>
                <c:pt idx="2920">
                  <c:v>-73.800539000000001</c:v>
                </c:pt>
                <c:pt idx="2921">
                  <c:v>-73.785602999999995</c:v>
                </c:pt>
                <c:pt idx="2922">
                  <c:v>-73.758942000000005</c:v>
                </c:pt>
                <c:pt idx="2923">
                  <c:v>-73.769245999999995</c:v>
                </c:pt>
                <c:pt idx="2924">
                  <c:v>-73.963172999999998</c:v>
                </c:pt>
                <c:pt idx="2925">
                  <c:v>-73.936194</c:v>
                </c:pt>
                <c:pt idx="2926">
                  <c:v>-73.905073999999999</c:v>
                </c:pt>
                <c:pt idx="2927">
                  <c:v>-73.943376999999998</c:v>
                </c:pt>
                <c:pt idx="2928">
                  <c:v>-73.989427000000006</c:v>
                </c:pt>
                <c:pt idx="2929">
                  <c:v>-73.935713000000007</c:v>
                </c:pt>
                <c:pt idx="2930">
                  <c:v>-73.920023</c:v>
                </c:pt>
                <c:pt idx="2931">
                  <c:v>-73.880966999999998</c:v>
                </c:pt>
                <c:pt idx="2932">
                  <c:v>-74.022591000000006</c:v>
                </c:pt>
                <c:pt idx="2933">
                  <c:v>-74.234714999999994</c:v>
                </c:pt>
                <c:pt idx="2934">
                  <c:v>-74.072885999999997</c:v>
                </c:pt>
                <c:pt idx="2935">
                  <c:v>-74.575743000000003</c:v>
                </c:pt>
                <c:pt idx="2936">
                  <c:v>-74.339264999999997</c:v>
                </c:pt>
                <c:pt idx="2937">
                  <c:v>-74.160639000000003</c:v>
                </c:pt>
                <c:pt idx="2938">
                  <c:v>-74.455704999999995</c:v>
                </c:pt>
                <c:pt idx="2939">
                  <c:v>-74.039957999999999</c:v>
                </c:pt>
                <c:pt idx="2940">
                  <c:v>-74.261905999999996</c:v>
                </c:pt>
                <c:pt idx="2941">
                  <c:v>-74.008008000000004</c:v>
                </c:pt>
                <c:pt idx="2942">
                  <c:v>-73.904522999999998</c:v>
                </c:pt>
                <c:pt idx="2943">
                  <c:v>-74.291435000000007</c:v>
                </c:pt>
                <c:pt idx="2944">
                  <c:v>-74.151360999999994</c:v>
                </c:pt>
                <c:pt idx="2945">
                  <c:v>-74.106050999999994</c:v>
                </c:pt>
                <c:pt idx="2946">
                  <c:v>-74.378333999999995</c:v>
                </c:pt>
                <c:pt idx="2947">
                  <c:v>-74.545586999999998</c:v>
                </c:pt>
                <c:pt idx="2948">
                  <c:v>-74.201646999999994</c:v>
                </c:pt>
                <c:pt idx="2949">
                  <c:v>-74.104432000000003</c:v>
                </c:pt>
                <c:pt idx="2950">
                  <c:v>-74.159328000000002</c:v>
                </c:pt>
                <c:pt idx="2951">
                  <c:v>-74.153060999999994</c:v>
                </c:pt>
                <c:pt idx="2952">
                  <c:v>-74.420619000000002</c:v>
                </c:pt>
                <c:pt idx="2953">
                  <c:v>-73.978247999999994</c:v>
                </c:pt>
                <c:pt idx="2954">
                  <c:v>-74.521541999999997</c:v>
                </c:pt>
                <c:pt idx="2955">
                  <c:v>-74.024717999999993</c:v>
                </c:pt>
                <c:pt idx="2956">
                  <c:v>-74.159459999999996</c:v>
                </c:pt>
                <c:pt idx="2957">
                  <c:v>-74.501377000000005</c:v>
                </c:pt>
                <c:pt idx="2958">
                  <c:v>-74.521063999999996</c:v>
                </c:pt>
                <c:pt idx="2959">
                  <c:v>-74.227118000000004</c:v>
                </c:pt>
                <c:pt idx="2960">
                  <c:v>-74.141869999999997</c:v>
                </c:pt>
                <c:pt idx="2961">
                  <c:v>-74.234183000000002</c:v>
                </c:pt>
                <c:pt idx="2962">
                  <c:v>-74.067975000000004</c:v>
                </c:pt>
                <c:pt idx="2963">
                  <c:v>-74.275273999999996</c:v>
                </c:pt>
                <c:pt idx="2964">
                  <c:v>-74.304135000000002</c:v>
                </c:pt>
                <c:pt idx="2965">
                  <c:v>-74.189307999999997</c:v>
                </c:pt>
                <c:pt idx="2966">
                  <c:v>-73.998431999999994</c:v>
                </c:pt>
                <c:pt idx="2967">
                  <c:v>-74.230339999999998</c:v>
                </c:pt>
                <c:pt idx="2968">
                  <c:v>-73.940065000000004</c:v>
                </c:pt>
                <c:pt idx="2969">
                  <c:v>-74.183490000000006</c:v>
                </c:pt>
                <c:pt idx="2970">
                  <c:v>-74.642618999999996</c:v>
                </c:pt>
                <c:pt idx="2971">
                  <c:v>-73.998761000000002</c:v>
                </c:pt>
                <c:pt idx="2972">
                  <c:v>-74.239054999999993</c:v>
                </c:pt>
                <c:pt idx="2973">
                  <c:v>-74.400251999999995</c:v>
                </c:pt>
                <c:pt idx="2974">
                  <c:v>-74.689125000000004</c:v>
                </c:pt>
                <c:pt idx="2975">
                  <c:v>-74.156929000000005</c:v>
                </c:pt>
                <c:pt idx="2976">
                  <c:v>-74.247240000000005</c:v>
                </c:pt>
                <c:pt idx="2977">
                  <c:v>-74.015991999999997</c:v>
                </c:pt>
                <c:pt idx="2978">
                  <c:v>-74.326291999999995</c:v>
                </c:pt>
                <c:pt idx="2979">
                  <c:v>-73.979575999999994</c:v>
                </c:pt>
                <c:pt idx="2980">
                  <c:v>-74.400634999999994</c:v>
                </c:pt>
                <c:pt idx="2981">
                  <c:v>-74.241590000000002</c:v>
                </c:pt>
                <c:pt idx="2982">
                  <c:v>-74.023882999999998</c:v>
                </c:pt>
                <c:pt idx="2983">
                  <c:v>-74.040334000000001</c:v>
                </c:pt>
                <c:pt idx="2984">
                  <c:v>-74.076021999999995</c:v>
                </c:pt>
                <c:pt idx="2985">
                  <c:v>-74.030783999999997</c:v>
                </c:pt>
                <c:pt idx="2986">
                  <c:v>-74.590109999999996</c:v>
                </c:pt>
                <c:pt idx="2987">
                  <c:v>-73.976850999999996</c:v>
                </c:pt>
                <c:pt idx="2988">
                  <c:v>-74.406509</c:v>
                </c:pt>
                <c:pt idx="2989">
                  <c:v>-74.206866000000005</c:v>
                </c:pt>
                <c:pt idx="2990">
                  <c:v>-73.957297999999994</c:v>
                </c:pt>
                <c:pt idx="2991">
                  <c:v>-74.166196999999997</c:v>
                </c:pt>
                <c:pt idx="2992">
                  <c:v>-74.125148999999993</c:v>
                </c:pt>
                <c:pt idx="2993">
                  <c:v>-74.072072000000006</c:v>
                </c:pt>
                <c:pt idx="2994">
                  <c:v>-73.992078000000006</c:v>
                </c:pt>
                <c:pt idx="2995">
                  <c:v>-74.353925000000004</c:v>
                </c:pt>
                <c:pt idx="2996">
                  <c:v>-74.109678000000002</c:v>
                </c:pt>
                <c:pt idx="2997">
                  <c:v>-74.347672000000003</c:v>
                </c:pt>
                <c:pt idx="2998">
                  <c:v>-73.968457999999998</c:v>
                </c:pt>
                <c:pt idx="2999">
                  <c:v>-74.276872999999995</c:v>
                </c:pt>
                <c:pt idx="3000">
                  <c:v>-74.248018999999999</c:v>
                </c:pt>
                <c:pt idx="3001">
                  <c:v>-74.246573999999995</c:v>
                </c:pt>
                <c:pt idx="3002">
                  <c:v>-74.110167000000004</c:v>
                </c:pt>
                <c:pt idx="3003">
                  <c:v>-73.557274000000007</c:v>
                </c:pt>
                <c:pt idx="3004">
                  <c:v>-73.664202000000003</c:v>
                </c:pt>
                <c:pt idx="3005">
                  <c:v>-73.577922999999998</c:v>
                </c:pt>
                <c:pt idx="3006">
                  <c:v>-73.921327000000005</c:v>
                </c:pt>
                <c:pt idx="3007">
                  <c:v>-73.961980999999994</c:v>
                </c:pt>
                <c:pt idx="3008">
                  <c:v>-73.711827</c:v>
                </c:pt>
                <c:pt idx="3009">
                  <c:v>-73.767278000000005</c:v>
                </c:pt>
                <c:pt idx="3010">
                  <c:v>-74.064211999999998</c:v>
                </c:pt>
                <c:pt idx="3011">
                  <c:v>-73.562017999999995</c:v>
                </c:pt>
                <c:pt idx="3012">
                  <c:v>-73.514635999999996</c:v>
                </c:pt>
                <c:pt idx="3013">
                  <c:v>-74.035846000000006</c:v>
                </c:pt>
                <c:pt idx="3014">
                  <c:v>-74.013897999999998</c:v>
                </c:pt>
                <c:pt idx="3015">
                  <c:v>-73.650366000000005</c:v>
                </c:pt>
                <c:pt idx="3016">
                  <c:v>-73.589219</c:v>
                </c:pt>
                <c:pt idx="3017">
                  <c:v>-73.778565999999998</c:v>
                </c:pt>
                <c:pt idx="3018">
                  <c:v>-73.897205999999997</c:v>
                </c:pt>
                <c:pt idx="3019">
                  <c:v>-74.187640000000002</c:v>
                </c:pt>
                <c:pt idx="3020">
                  <c:v>-73.861998999999997</c:v>
                </c:pt>
                <c:pt idx="3021">
                  <c:v>-73.996499999999997</c:v>
                </c:pt>
                <c:pt idx="3022">
                  <c:v>-73.547758999999999</c:v>
                </c:pt>
                <c:pt idx="3023">
                  <c:v>-73.672419000000005</c:v>
                </c:pt>
                <c:pt idx="3024">
                  <c:v>-73.793470999999997</c:v>
                </c:pt>
                <c:pt idx="3025">
                  <c:v>-73.758466999999996</c:v>
                </c:pt>
                <c:pt idx="3026">
                  <c:v>-73.901551999999995</c:v>
                </c:pt>
                <c:pt idx="3027">
                  <c:v>-73.745399000000006</c:v>
                </c:pt>
                <c:pt idx="3028">
                  <c:v>-73.98415</c:v>
                </c:pt>
                <c:pt idx="3029">
                  <c:v>-74.216103000000004</c:v>
                </c:pt>
                <c:pt idx="3030">
                  <c:v>-73.680757999999997</c:v>
                </c:pt>
                <c:pt idx="3031">
                  <c:v>-73.520110000000003</c:v>
                </c:pt>
                <c:pt idx="3032">
                  <c:v>-73.968311999999997</c:v>
                </c:pt>
                <c:pt idx="3033">
                  <c:v>-74.110607999999999</c:v>
                </c:pt>
                <c:pt idx="3034">
                  <c:v>-74.247125999999994</c:v>
                </c:pt>
                <c:pt idx="3035">
                  <c:v>-74.040727000000004</c:v>
                </c:pt>
                <c:pt idx="3036">
                  <c:v>-74.059749999999994</c:v>
                </c:pt>
                <c:pt idx="3037">
                  <c:v>-74.094756000000004</c:v>
                </c:pt>
                <c:pt idx="3038">
                  <c:v>-73.572934000000004</c:v>
                </c:pt>
                <c:pt idx="3039">
                  <c:v>-73.598252000000002</c:v>
                </c:pt>
                <c:pt idx="3040">
                  <c:v>-73.647602000000006</c:v>
                </c:pt>
                <c:pt idx="3041">
                  <c:v>-74.327641999999997</c:v>
                </c:pt>
                <c:pt idx="3042">
                  <c:v>-73.666634000000002</c:v>
                </c:pt>
                <c:pt idx="3043">
                  <c:v>-73.804146000000003</c:v>
                </c:pt>
                <c:pt idx="3044">
                  <c:v>-73.677092000000002</c:v>
                </c:pt>
                <c:pt idx="3045">
                  <c:v>-73.844207999999995</c:v>
                </c:pt>
                <c:pt idx="3046">
                  <c:v>-73.882711999999998</c:v>
                </c:pt>
                <c:pt idx="3047">
                  <c:v>-74.156260000000003</c:v>
                </c:pt>
                <c:pt idx="3048">
                  <c:v>-74.119631999999996</c:v>
                </c:pt>
                <c:pt idx="3049">
                  <c:v>-73.781479000000004</c:v>
                </c:pt>
                <c:pt idx="3050">
                  <c:v>-73.899226999999996</c:v>
                </c:pt>
                <c:pt idx="3051">
                  <c:v>-73.698881</c:v>
                </c:pt>
                <c:pt idx="3052">
                  <c:v>-73.727458999999996</c:v>
                </c:pt>
                <c:pt idx="3053">
                  <c:v>-73.883930000000007</c:v>
                </c:pt>
                <c:pt idx="3054">
                  <c:v>-73.716200999999998</c:v>
                </c:pt>
                <c:pt idx="3055">
                  <c:v>-74.175504000000004</c:v>
                </c:pt>
                <c:pt idx="3056">
                  <c:v>-74.154617999999999</c:v>
                </c:pt>
                <c:pt idx="3057">
                  <c:v>-73.895796000000004</c:v>
                </c:pt>
                <c:pt idx="3058">
                  <c:v>-73.557924999999997</c:v>
                </c:pt>
                <c:pt idx="3059">
                  <c:v>-73.562092000000007</c:v>
                </c:pt>
                <c:pt idx="3060">
                  <c:v>-73.919225999999995</c:v>
                </c:pt>
                <c:pt idx="3061">
                  <c:v>-73.881079</c:v>
                </c:pt>
                <c:pt idx="3062">
                  <c:v>-74.697488000000007</c:v>
                </c:pt>
                <c:pt idx="3063">
                  <c:v>-74.926945000000003</c:v>
                </c:pt>
                <c:pt idx="3064">
                  <c:v>-74.904388999999995</c:v>
                </c:pt>
                <c:pt idx="3065">
                  <c:v>-74.426506000000003</c:v>
                </c:pt>
                <c:pt idx="3066">
                  <c:v>-75.028081999999998</c:v>
                </c:pt>
                <c:pt idx="3067">
                  <c:v>-74.950342000000006</c:v>
                </c:pt>
                <c:pt idx="3068">
                  <c:v>-74.556759</c:v>
                </c:pt>
                <c:pt idx="3069">
                  <c:v>-74.975937000000002</c:v>
                </c:pt>
                <c:pt idx="3070">
                  <c:v>-74.981612999999996</c:v>
                </c:pt>
                <c:pt idx="3071">
                  <c:v>-74.602761999999998</c:v>
                </c:pt>
                <c:pt idx="3072">
                  <c:v>-74.875337000000002</c:v>
                </c:pt>
                <c:pt idx="3073">
                  <c:v>-74.608969000000002</c:v>
                </c:pt>
                <c:pt idx="3074">
                  <c:v>-74.750139000000004</c:v>
                </c:pt>
                <c:pt idx="3075">
                  <c:v>-75.038780000000003</c:v>
                </c:pt>
                <c:pt idx="3076">
                  <c:v>-74.811869000000002</c:v>
                </c:pt>
                <c:pt idx="3077">
                  <c:v>-74.570642000000007</c:v>
                </c:pt>
                <c:pt idx="3078">
                  <c:v>-74.603228999999999</c:v>
                </c:pt>
                <c:pt idx="3079">
                  <c:v>-74.529156999999998</c:v>
                </c:pt>
                <c:pt idx="3080">
                  <c:v>-75.087187</c:v>
                </c:pt>
                <c:pt idx="3081">
                  <c:v>-74.729011999999997</c:v>
                </c:pt>
                <c:pt idx="3082">
                  <c:v>-74.846568000000005</c:v>
                </c:pt>
                <c:pt idx="3083">
                  <c:v>-74.645583999999999</c:v>
                </c:pt>
                <c:pt idx="3084">
                  <c:v>-74.669963999999993</c:v>
                </c:pt>
                <c:pt idx="3085">
                  <c:v>-74.922113999999993</c:v>
                </c:pt>
                <c:pt idx="3086">
                  <c:v>-74.827207000000001</c:v>
                </c:pt>
                <c:pt idx="3087">
                  <c:v>-74.656999999999996</c:v>
                </c:pt>
                <c:pt idx="3088">
                  <c:v>-74.991091999999995</c:v>
                </c:pt>
                <c:pt idx="3089">
                  <c:v>-74.736104999999995</c:v>
                </c:pt>
                <c:pt idx="3090">
                  <c:v>-74.785702000000001</c:v>
                </c:pt>
                <c:pt idx="3091">
                  <c:v>-74.656186000000005</c:v>
                </c:pt>
                <c:pt idx="3092">
                  <c:v>-75.104929999999996</c:v>
                </c:pt>
                <c:pt idx="3093">
                  <c:v>-74.806741000000002</c:v>
                </c:pt>
                <c:pt idx="3094">
                  <c:v>-74.522734999999997</c:v>
                </c:pt>
                <c:pt idx="3095">
                  <c:v>-74.993857000000006</c:v>
                </c:pt>
                <c:pt idx="3096">
                  <c:v>-74.614277000000001</c:v>
                </c:pt>
                <c:pt idx="3097">
                  <c:v>-74.979956999999999</c:v>
                </c:pt>
                <c:pt idx="3098">
                  <c:v>-74.729613000000001</c:v>
                </c:pt>
                <c:pt idx="3099">
                  <c:v>-74.840034000000003</c:v>
                </c:pt>
                <c:pt idx="3100">
                  <c:v>-74.663152999999994</c:v>
                </c:pt>
                <c:pt idx="3101">
                  <c:v>-74.588361000000006</c:v>
                </c:pt>
                <c:pt idx="3102">
                  <c:v>-74.944755999999998</c:v>
                </c:pt>
                <c:pt idx="3103">
                  <c:v>-74.712520999999995</c:v>
                </c:pt>
                <c:pt idx="3104">
                  <c:v>-74.812002000000007</c:v>
                </c:pt>
                <c:pt idx="3105">
                  <c:v>-74.629852999999997</c:v>
                </c:pt>
                <c:pt idx="3106">
                  <c:v>-74.722444999999993</c:v>
                </c:pt>
                <c:pt idx="3107">
                  <c:v>-74.826348999999993</c:v>
                </c:pt>
                <c:pt idx="3108">
                  <c:v>-74.621703999999994</c:v>
                </c:pt>
                <c:pt idx="3109">
                  <c:v>-74.575665999999998</c:v>
                </c:pt>
                <c:pt idx="3110">
                  <c:v>-74.857513999999995</c:v>
                </c:pt>
                <c:pt idx="3111">
                  <c:v>-74.845995000000002</c:v>
                </c:pt>
                <c:pt idx="3112">
                  <c:v>-74.591093000000001</c:v>
                </c:pt>
                <c:pt idx="3113">
                  <c:v>-74.569809000000006</c:v>
                </c:pt>
                <c:pt idx="3114">
                  <c:v>-74.506776000000002</c:v>
                </c:pt>
                <c:pt idx="3115">
                  <c:v>-74.879579000000007</c:v>
                </c:pt>
                <c:pt idx="3116">
                  <c:v>-74.931646999999998</c:v>
                </c:pt>
                <c:pt idx="3117">
                  <c:v>-73.648250000000004</c:v>
                </c:pt>
                <c:pt idx="3118">
                  <c:v>-73.636431000000002</c:v>
                </c:pt>
                <c:pt idx="3119">
                  <c:v>-73.678161000000003</c:v>
                </c:pt>
                <c:pt idx="3120">
                  <c:v>-73.762065000000007</c:v>
                </c:pt>
                <c:pt idx="3121">
                  <c:v>-73.467403000000004</c:v>
                </c:pt>
                <c:pt idx="3122">
                  <c:v>-73.891518000000005</c:v>
                </c:pt>
                <c:pt idx="3123">
                  <c:v>-74.433667</c:v>
                </c:pt>
                <c:pt idx="3124">
                  <c:v>-73.655157000000003</c:v>
                </c:pt>
                <c:pt idx="3125">
                  <c:v>-73.711232999999993</c:v>
                </c:pt>
                <c:pt idx="3126">
                  <c:v>-73.385576</c:v>
                </c:pt>
                <c:pt idx="3127">
                  <c:v>-73.817823000000004</c:v>
                </c:pt>
                <c:pt idx="3128">
                  <c:v>-73.478525000000005</c:v>
                </c:pt>
                <c:pt idx="3129">
                  <c:v>-73.401976000000005</c:v>
                </c:pt>
                <c:pt idx="3130">
                  <c:v>-73.851721999999995</c:v>
                </c:pt>
                <c:pt idx="3131">
                  <c:v>-73.407679000000002</c:v>
                </c:pt>
                <c:pt idx="3132">
                  <c:v>-73.697768999999994</c:v>
                </c:pt>
                <c:pt idx="3133">
                  <c:v>-73.504645999999994</c:v>
                </c:pt>
                <c:pt idx="3134">
                  <c:v>-73.585492000000002</c:v>
                </c:pt>
                <c:pt idx="3135">
                  <c:v>-73.688484000000003</c:v>
                </c:pt>
                <c:pt idx="3136">
                  <c:v>-73.311533999999995</c:v>
                </c:pt>
                <c:pt idx="3137">
                  <c:v>-73.855502000000001</c:v>
                </c:pt>
                <c:pt idx="3138">
                  <c:v>-73.501774999999995</c:v>
                </c:pt>
                <c:pt idx="3139">
                  <c:v>-73.978009</c:v>
                </c:pt>
                <c:pt idx="3140">
                  <c:v>-73.518818999999993</c:v>
                </c:pt>
                <c:pt idx="3141">
                  <c:v>-73.260445000000004</c:v>
                </c:pt>
                <c:pt idx="3142">
                  <c:v>-73.406516999999994</c:v>
                </c:pt>
                <c:pt idx="3143">
                  <c:v>-73.573507000000006</c:v>
                </c:pt>
                <c:pt idx="3144">
                  <c:v>-73.509483000000003</c:v>
                </c:pt>
                <c:pt idx="3145">
                  <c:v>-74.266310000000004</c:v>
                </c:pt>
                <c:pt idx="3146">
                  <c:v>-73.983451000000002</c:v>
                </c:pt>
                <c:pt idx="3147">
                  <c:v>-73.629876999999993</c:v>
                </c:pt>
                <c:pt idx="3148">
                  <c:v>-73.707661000000002</c:v>
                </c:pt>
                <c:pt idx="3149">
                  <c:v>-73.829117999999994</c:v>
                </c:pt>
                <c:pt idx="3150">
                  <c:v>-74.566694999999996</c:v>
                </c:pt>
                <c:pt idx="3151">
                  <c:v>-73.291522999999998</c:v>
                </c:pt>
                <c:pt idx="3152">
                  <c:v>-73.970335000000006</c:v>
                </c:pt>
                <c:pt idx="3153">
                  <c:v>-74.037479000000005</c:v>
                </c:pt>
                <c:pt idx="3154">
                  <c:v>-74.153210000000001</c:v>
                </c:pt>
                <c:pt idx="3155">
                  <c:v>-73.97457</c:v>
                </c:pt>
                <c:pt idx="3156">
                  <c:v>-73.721474999999998</c:v>
                </c:pt>
                <c:pt idx="3157">
                  <c:v>-74.105461000000005</c:v>
                </c:pt>
                <c:pt idx="3158">
                  <c:v>-73.939946000000006</c:v>
                </c:pt>
                <c:pt idx="3159">
                  <c:v>-73.658129000000002</c:v>
                </c:pt>
                <c:pt idx="3160">
                  <c:v>-73.886898000000002</c:v>
                </c:pt>
                <c:pt idx="3161">
                  <c:v>-73.811166</c:v>
                </c:pt>
                <c:pt idx="3162">
                  <c:v>-73.415694999999999</c:v>
                </c:pt>
                <c:pt idx="3163">
                  <c:v>-73.930025000000001</c:v>
                </c:pt>
                <c:pt idx="3164">
                  <c:v>-73.352607000000006</c:v>
                </c:pt>
                <c:pt idx="3165">
                  <c:v>-73.770381</c:v>
                </c:pt>
                <c:pt idx="3166">
                  <c:v>-73.758024000000006</c:v>
                </c:pt>
                <c:pt idx="3167">
                  <c:v>-73.596337000000005</c:v>
                </c:pt>
                <c:pt idx="3168">
                  <c:v>-73.318526000000006</c:v>
                </c:pt>
                <c:pt idx="3169">
                  <c:v>-73.507670000000005</c:v>
                </c:pt>
                <c:pt idx="3170">
                  <c:v>-73.961748</c:v>
                </c:pt>
                <c:pt idx="3171">
                  <c:v>-73.454142000000004</c:v>
                </c:pt>
                <c:pt idx="3172">
                  <c:v>-73.805273999999997</c:v>
                </c:pt>
                <c:pt idx="3173">
                  <c:v>-73.916932000000003</c:v>
                </c:pt>
                <c:pt idx="3174">
                  <c:v>-73.383188000000004</c:v>
                </c:pt>
                <c:pt idx="3175">
                  <c:v>-73.466176000000004</c:v>
                </c:pt>
                <c:pt idx="3176">
                  <c:v>-73.446391000000006</c:v>
                </c:pt>
                <c:pt idx="3177">
                  <c:v>-73.656940000000006</c:v>
                </c:pt>
                <c:pt idx="3178">
                  <c:v>-73.467343</c:v>
                </c:pt>
                <c:pt idx="3179">
                  <c:v>-73.734415999999996</c:v>
                </c:pt>
                <c:pt idx="3180">
                  <c:v>-73.992568000000006</c:v>
                </c:pt>
                <c:pt idx="3181">
                  <c:v>-74.602119000000002</c:v>
                </c:pt>
                <c:pt idx="3182">
                  <c:v>-74.514341000000002</c:v>
                </c:pt>
                <c:pt idx="3183">
                  <c:v>-74.165650999999997</c:v>
                </c:pt>
                <c:pt idx="3184">
                  <c:v>-73.666673000000003</c:v>
                </c:pt>
                <c:pt idx="3185">
                  <c:v>-73.436361000000005</c:v>
                </c:pt>
                <c:pt idx="3186">
                  <c:v>-74.060545000000005</c:v>
                </c:pt>
                <c:pt idx="3187">
                  <c:v>-73.432257000000007</c:v>
                </c:pt>
                <c:pt idx="3188">
                  <c:v>-74.765393000000003</c:v>
                </c:pt>
                <c:pt idx="3189">
                  <c:v>-73.965452999999997</c:v>
                </c:pt>
                <c:pt idx="3190">
                  <c:v>-74.328091000000001</c:v>
                </c:pt>
                <c:pt idx="3191">
                  <c:v>-74.850532999999999</c:v>
                </c:pt>
                <c:pt idx="3192">
                  <c:v>-73.483575000000002</c:v>
                </c:pt>
                <c:pt idx="3193">
                  <c:v>-74.534852999999998</c:v>
                </c:pt>
                <c:pt idx="3194">
                  <c:v>-73.595425000000006</c:v>
                </c:pt>
                <c:pt idx="3195">
                  <c:v>-73.895844999999994</c:v>
                </c:pt>
                <c:pt idx="3196">
                  <c:v>-73.80001</c:v>
                </c:pt>
                <c:pt idx="3197">
                  <c:v>-73.405910000000006</c:v>
                </c:pt>
                <c:pt idx="3198">
                  <c:v>-74.487036000000003</c:v>
                </c:pt>
                <c:pt idx="3199">
                  <c:v>-73.730288999999999</c:v>
                </c:pt>
                <c:pt idx="3200">
                  <c:v>-73.789348000000004</c:v>
                </c:pt>
                <c:pt idx="3201">
                  <c:v>-73.781316000000004</c:v>
                </c:pt>
                <c:pt idx="3202">
                  <c:v>-73.480103999999997</c:v>
                </c:pt>
                <c:pt idx="3203">
                  <c:v>-74.258011999999994</c:v>
                </c:pt>
                <c:pt idx="3204">
                  <c:v>-73.959857</c:v>
                </c:pt>
                <c:pt idx="3205">
                  <c:v>-73.540407000000002</c:v>
                </c:pt>
                <c:pt idx="3206">
                  <c:v>-73.918244000000001</c:v>
                </c:pt>
                <c:pt idx="3207">
                  <c:v>-74.277203</c:v>
                </c:pt>
                <c:pt idx="3208">
                  <c:v>-73.987029000000007</c:v>
                </c:pt>
                <c:pt idx="3209">
                  <c:v>-73.517450999999994</c:v>
                </c:pt>
                <c:pt idx="3210">
                  <c:v>-74.571608999999995</c:v>
                </c:pt>
                <c:pt idx="3211">
                  <c:v>-73.580219999999997</c:v>
                </c:pt>
                <c:pt idx="3212">
                  <c:v>-73.680233999999999</c:v>
                </c:pt>
                <c:pt idx="3213">
                  <c:v>-73.512870000000007</c:v>
                </c:pt>
                <c:pt idx="3214">
                  <c:v>-73.583844999999997</c:v>
                </c:pt>
                <c:pt idx="3215">
                  <c:v>-73.582193000000004</c:v>
                </c:pt>
                <c:pt idx="3216">
                  <c:v>-73.647926999999996</c:v>
                </c:pt>
                <c:pt idx="3217">
                  <c:v>-74.688430999999994</c:v>
                </c:pt>
                <c:pt idx="3218">
                  <c:v>-74.407843999999997</c:v>
                </c:pt>
                <c:pt idx="3219">
                  <c:v>-74.662137000000001</c:v>
                </c:pt>
                <c:pt idx="3220">
                  <c:v>-74.096793000000005</c:v>
                </c:pt>
                <c:pt idx="3221">
                  <c:v>-74.287532999999996</c:v>
                </c:pt>
                <c:pt idx="3222">
                  <c:v>-73.523070000000004</c:v>
                </c:pt>
                <c:pt idx="3223">
                  <c:v>-73.461321999999996</c:v>
                </c:pt>
                <c:pt idx="3224">
                  <c:v>-73.370176999999998</c:v>
                </c:pt>
                <c:pt idx="3225">
                  <c:v>-74.537210000000002</c:v>
                </c:pt>
                <c:pt idx="3226">
                  <c:v>-73.811959999999999</c:v>
                </c:pt>
                <c:pt idx="3227">
                  <c:v>-74.168435000000002</c:v>
                </c:pt>
                <c:pt idx="3228">
                  <c:v>-73.713550999999995</c:v>
                </c:pt>
                <c:pt idx="3229">
                  <c:v>-74.462997999999999</c:v>
                </c:pt>
                <c:pt idx="3230">
                  <c:v>-73.792820000000006</c:v>
                </c:pt>
                <c:pt idx="3231">
                  <c:v>-74.060531999999995</c:v>
                </c:pt>
                <c:pt idx="3232">
                  <c:v>-73.511568999999994</c:v>
                </c:pt>
                <c:pt idx="3233">
                  <c:v>-73.471947</c:v>
                </c:pt>
                <c:pt idx="3234">
                  <c:v>-73.406689</c:v>
                </c:pt>
                <c:pt idx="3235">
                  <c:v>-76.558824000000001</c:v>
                </c:pt>
                <c:pt idx="3236">
                  <c:v>-76.669988000000004</c:v>
                </c:pt>
                <c:pt idx="3237">
                  <c:v>-76.339017999999996</c:v>
                </c:pt>
                <c:pt idx="3238">
                  <c:v>-75.931071000000003</c:v>
                </c:pt>
                <c:pt idx="3239">
                  <c:v>-76.139663999999996</c:v>
                </c:pt>
                <c:pt idx="3240">
                  <c:v>-75.960571999999999</c:v>
                </c:pt>
                <c:pt idx="3241">
                  <c:v>-76.287575000000004</c:v>
                </c:pt>
                <c:pt idx="3242">
                  <c:v>-75.764847000000003</c:v>
                </c:pt>
                <c:pt idx="3243">
                  <c:v>-76.571768000000006</c:v>
                </c:pt>
                <c:pt idx="3244">
                  <c:v>-76.708189000000004</c:v>
                </c:pt>
                <c:pt idx="3245">
                  <c:v>-75.830376000000001</c:v>
                </c:pt>
                <c:pt idx="3246">
                  <c:v>-76.151442000000003</c:v>
                </c:pt>
                <c:pt idx="3247">
                  <c:v>-75.871165000000005</c:v>
                </c:pt>
                <c:pt idx="3248">
                  <c:v>-76.095056999999997</c:v>
                </c:pt>
                <c:pt idx="3249">
                  <c:v>-75.932411999999999</c:v>
                </c:pt>
                <c:pt idx="3250">
                  <c:v>-76.180025000000001</c:v>
                </c:pt>
                <c:pt idx="3251">
                  <c:v>-75.848536999999993</c:v>
                </c:pt>
                <c:pt idx="3252">
                  <c:v>-76.001383000000004</c:v>
                </c:pt>
                <c:pt idx="3253">
                  <c:v>-76.192170000000004</c:v>
                </c:pt>
                <c:pt idx="3254">
                  <c:v>-75.866333999999995</c:v>
                </c:pt>
                <c:pt idx="3255">
                  <c:v>-76.279015000000001</c:v>
                </c:pt>
                <c:pt idx="3256">
                  <c:v>-75.680913000000004</c:v>
                </c:pt>
                <c:pt idx="3257">
                  <c:v>-76.05538</c:v>
                </c:pt>
                <c:pt idx="3258">
                  <c:v>-76.425890999999993</c:v>
                </c:pt>
                <c:pt idx="3259">
                  <c:v>-75.742613000000006</c:v>
                </c:pt>
                <c:pt idx="3260">
                  <c:v>-76.382715000000005</c:v>
                </c:pt>
                <c:pt idx="3261">
                  <c:v>-75.978185999999994</c:v>
                </c:pt>
                <c:pt idx="3262">
                  <c:v>-76.008769000000001</c:v>
                </c:pt>
                <c:pt idx="3263">
                  <c:v>-76.352839000000003</c:v>
                </c:pt>
                <c:pt idx="3264">
                  <c:v>-76.400296999999995</c:v>
                </c:pt>
                <c:pt idx="3265">
                  <c:v>-76.541545999999997</c:v>
                </c:pt>
                <c:pt idx="3266">
                  <c:v>-75.751887999999994</c:v>
                </c:pt>
                <c:pt idx="3267">
                  <c:v>-76.393452999999994</c:v>
                </c:pt>
                <c:pt idx="3268">
                  <c:v>-76.567670000000007</c:v>
                </c:pt>
                <c:pt idx="3269">
                  <c:v>-76.148718000000002</c:v>
                </c:pt>
                <c:pt idx="3270">
                  <c:v>-76.185666999999995</c:v>
                </c:pt>
                <c:pt idx="3271">
                  <c:v>-76.074937000000006</c:v>
                </c:pt>
                <c:pt idx="3272">
                  <c:v>-76.478740000000002</c:v>
                </c:pt>
                <c:pt idx="3273">
                  <c:v>-76.629396</c:v>
                </c:pt>
                <c:pt idx="3274">
                  <c:v>-75.961901999999995</c:v>
                </c:pt>
                <c:pt idx="3275">
                  <c:v>-76.016704000000004</c:v>
                </c:pt>
                <c:pt idx="3276">
                  <c:v>-76.109836000000001</c:v>
                </c:pt>
                <c:pt idx="3277">
                  <c:v>-76.193651000000003</c:v>
                </c:pt>
                <c:pt idx="3278">
                  <c:v>-76.220680999999999</c:v>
                </c:pt>
                <c:pt idx="3279">
                  <c:v>-76.425781000000001</c:v>
                </c:pt>
                <c:pt idx="3280">
                  <c:v>-76.077898000000005</c:v>
                </c:pt>
                <c:pt idx="3281">
                  <c:v>-75.967631999999995</c:v>
                </c:pt>
                <c:pt idx="3282">
                  <c:v>-76.33811</c:v>
                </c:pt>
                <c:pt idx="3283">
                  <c:v>-76.283186999999998</c:v>
                </c:pt>
                <c:pt idx="3284">
                  <c:v>-76.614414999999994</c:v>
                </c:pt>
                <c:pt idx="3285">
                  <c:v>-76.414828999999997</c:v>
                </c:pt>
                <c:pt idx="3286">
                  <c:v>-76.238208</c:v>
                </c:pt>
                <c:pt idx="3287">
                  <c:v>-76.006955000000005</c:v>
                </c:pt>
                <c:pt idx="3288">
                  <c:v>-76.412262999999996</c:v>
                </c:pt>
                <c:pt idx="3289">
                  <c:v>-76.157972999999998</c:v>
                </c:pt>
                <c:pt idx="3290">
                  <c:v>-75.847784000000004</c:v>
                </c:pt>
                <c:pt idx="3291">
                  <c:v>-75.820124000000007</c:v>
                </c:pt>
                <c:pt idx="3292">
                  <c:v>-76.479928999999998</c:v>
                </c:pt>
                <c:pt idx="3293">
                  <c:v>-76.114169000000004</c:v>
                </c:pt>
                <c:pt idx="3294">
                  <c:v>-76.229121000000006</c:v>
                </c:pt>
                <c:pt idx="3295">
                  <c:v>-76.313390999999996</c:v>
                </c:pt>
                <c:pt idx="3296">
                  <c:v>-75.852163000000004</c:v>
                </c:pt>
                <c:pt idx="3297">
                  <c:v>-76.660557999999995</c:v>
                </c:pt>
                <c:pt idx="3298">
                  <c:v>-76.186425</c:v>
                </c:pt>
                <c:pt idx="3299">
                  <c:v>-76.136199000000005</c:v>
                </c:pt>
                <c:pt idx="3300">
                  <c:v>-76.715457000000001</c:v>
                </c:pt>
                <c:pt idx="3301">
                  <c:v>-75.990695000000002</c:v>
                </c:pt>
                <c:pt idx="3302">
                  <c:v>-76.132144999999994</c:v>
                </c:pt>
                <c:pt idx="3303">
                  <c:v>-76.757160999999996</c:v>
                </c:pt>
                <c:pt idx="3304">
                  <c:v>-76.570455999999993</c:v>
                </c:pt>
                <c:pt idx="3305">
                  <c:v>-76.783662000000007</c:v>
                </c:pt>
                <c:pt idx="3306">
                  <c:v>-76.389629999999997</c:v>
                </c:pt>
                <c:pt idx="3307">
                  <c:v>-75.762654999999995</c:v>
                </c:pt>
                <c:pt idx="3308">
                  <c:v>-76.672904000000003</c:v>
                </c:pt>
                <c:pt idx="3309">
                  <c:v>-75.972099</c:v>
                </c:pt>
                <c:pt idx="3310">
                  <c:v>-76.127177000000003</c:v>
                </c:pt>
                <c:pt idx="3311">
                  <c:v>-76.666413000000006</c:v>
                </c:pt>
                <c:pt idx="3312">
                  <c:v>-76.319466000000006</c:v>
                </c:pt>
                <c:pt idx="3313">
                  <c:v>-76.870277000000002</c:v>
                </c:pt>
                <c:pt idx="3314">
                  <c:v>-76.556303</c:v>
                </c:pt>
                <c:pt idx="3315">
                  <c:v>-76.055203000000006</c:v>
                </c:pt>
                <c:pt idx="3316">
                  <c:v>-76.149945000000002</c:v>
                </c:pt>
                <c:pt idx="3317">
                  <c:v>-76.137338999999997</c:v>
                </c:pt>
                <c:pt idx="3318">
                  <c:v>-76.175365999999997</c:v>
                </c:pt>
                <c:pt idx="3319">
                  <c:v>-76.145015000000001</c:v>
                </c:pt>
                <c:pt idx="3320">
                  <c:v>-76.107243999999994</c:v>
                </c:pt>
                <c:pt idx="3321">
                  <c:v>-76.164061000000004</c:v>
                </c:pt>
                <c:pt idx="3322">
                  <c:v>-76.147475</c:v>
                </c:pt>
                <c:pt idx="3323">
                  <c:v>-76.234885000000006</c:v>
                </c:pt>
                <c:pt idx="3324">
                  <c:v>-76.126538999999994</c:v>
                </c:pt>
                <c:pt idx="3325">
                  <c:v>-76.136885000000007</c:v>
                </c:pt>
                <c:pt idx="3326">
                  <c:v>-76.139309999999995</c:v>
                </c:pt>
                <c:pt idx="3327">
                  <c:v>-76.076355000000007</c:v>
                </c:pt>
                <c:pt idx="3328">
                  <c:v>-76.217708999999999</c:v>
                </c:pt>
                <c:pt idx="3329">
                  <c:v>-76.220729000000006</c:v>
                </c:pt>
                <c:pt idx="3330">
                  <c:v>-76.103206999999998</c:v>
                </c:pt>
                <c:pt idx="3331">
                  <c:v>-76.174116999999995</c:v>
                </c:pt>
                <c:pt idx="3332">
                  <c:v>-75.219420999999997</c:v>
                </c:pt>
                <c:pt idx="3333">
                  <c:v>-75.977165999999997</c:v>
                </c:pt>
                <c:pt idx="3334">
                  <c:v>-75.468805000000003</c:v>
                </c:pt>
                <c:pt idx="3335">
                  <c:v>-75.165907000000004</c:v>
                </c:pt>
                <c:pt idx="3336">
                  <c:v>-75.680876999999995</c:v>
                </c:pt>
                <c:pt idx="3337">
                  <c:v>-75.335589999999996</c:v>
                </c:pt>
                <c:pt idx="3338">
                  <c:v>-75.568805999999995</c:v>
                </c:pt>
                <c:pt idx="3339">
                  <c:v>-75.27252</c:v>
                </c:pt>
                <c:pt idx="3340">
                  <c:v>-75.255696</c:v>
                </c:pt>
                <c:pt idx="3341">
                  <c:v>-75.321068999999994</c:v>
                </c:pt>
                <c:pt idx="3342">
                  <c:v>-75.141441</c:v>
                </c:pt>
                <c:pt idx="3343">
                  <c:v>-75.742610999999997</c:v>
                </c:pt>
                <c:pt idx="3344">
                  <c:v>-74.574354</c:v>
                </c:pt>
                <c:pt idx="3345">
                  <c:v>-75.249469000000005</c:v>
                </c:pt>
                <c:pt idx="3346">
                  <c:v>-75.272119000000004</c:v>
                </c:pt>
                <c:pt idx="3347">
                  <c:v>-74.735906999999997</c:v>
                </c:pt>
                <c:pt idx="3348">
                  <c:v>-75.226031000000006</c:v>
                </c:pt>
                <c:pt idx="3349">
                  <c:v>-75.376564999999999</c:v>
                </c:pt>
                <c:pt idx="3350">
                  <c:v>-74.974497</c:v>
                </c:pt>
                <c:pt idx="3351">
                  <c:v>-75.490476999999998</c:v>
                </c:pt>
                <c:pt idx="3352">
                  <c:v>-74.914134000000004</c:v>
                </c:pt>
                <c:pt idx="3353">
                  <c:v>-75.290841999999998</c:v>
                </c:pt>
                <c:pt idx="3354">
                  <c:v>-75.422403000000003</c:v>
                </c:pt>
                <c:pt idx="3355">
                  <c:v>-74.743791999999999</c:v>
                </c:pt>
                <c:pt idx="3356">
                  <c:v>-74.872833</c:v>
                </c:pt>
                <c:pt idx="3357">
                  <c:v>-75.569973000000005</c:v>
                </c:pt>
                <c:pt idx="3358">
                  <c:v>-74.808820999999995</c:v>
                </c:pt>
                <c:pt idx="3359">
                  <c:v>-75.654824000000005</c:v>
                </c:pt>
                <c:pt idx="3360">
                  <c:v>-75.242142999999999</c:v>
                </c:pt>
                <c:pt idx="3361">
                  <c:v>-74.981644000000003</c:v>
                </c:pt>
                <c:pt idx="3362">
                  <c:v>-75.073550999999995</c:v>
                </c:pt>
                <c:pt idx="3363">
                  <c:v>-74.647171999999998</c:v>
                </c:pt>
                <c:pt idx="3364">
                  <c:v>-75.100195999999997</c:v>
                </c:pt>
                <c:pt idx="3365">
                  <c:v>-75.391150999999994</c:v>
                </c:pt>
                <c:pt idx="3366">
                  <c:v>-75.177932999999996</c:v>
                </c:pt>
                <c:pt idx="3367">
                  <c:v>-75.349715000000003</c:v>
                </c:pt>
                <c:pt idx="3368">
                  <c:v>-75.540120999999999</c:v>
                </c:pt>
                <c:pt idx="3369">
                  <c:v>-75.058806000000004</c:v>
                </c:pt>
                <c:pt idx="3370">
                  <c:v>-74.984600999999998</c:v>
                </c:pt>
                <c:pt idx="3371">
                  <c:v>-74.726753000000002</c:v>
                </c:pt>
                <c:pt idx="3372">
                  <c:v>-75.257057000000003</c:v>
                </c:pt>
                <c:pt idx="3373">
                  <c:v>-75.434241</c:v>
                </c:pt>
                <c:pt idx="3374">
                  <c:v>-75.061507000000006</c:v>
                </c:pt>
                <c:pt idx="3375">
                  <c:v>-74.774765000000002</c:v>
                </c:pt>
                <c:pt idx="3376">
                  <c:v>-74.891490000000005</c:v>
                </c:pt>
                <c:pt idx="3377">
                  <c:v>-75.506771999999998</c:v>
                </c:pt>
                <c:pt idx="3378">
                  <c:v>-74.846858999999995</c:v>
                </c:pt>
                <c:pt idx="3379">
                  <c:v>-75.469054</c:v>
                </c:pt>
                <c:pt idx="3380">
                  <c:v>-75.348305999999994</c:v>
                </c:pt>
                <c:pt idx="3381">
                  <c:v>-75.498808999999994</c:v>
                </c:pt>
                <c:pt idx="3382">
                  <c:v>-75.284351999999998</c:v>
                </c:pt>
                <c:pt idx="3383">
                  <c:v>-74.947001999999998</c:v>
                </c:pt>
                <c:pt idx="3384">
                  <c:v>-74.960510999999997</c:v>
                </c:pt>
                <c:pt idx="3385">
                  <c:v>-75.663139999999999</c:v>
                </c:pt>
                <c:pt idx="3386">
                  <c:v>-75.594577000000001</c:v>
                </c:pt>
                <c:pt idx="3387">
                  <c:v>-75.315026000000003</c:v>
                </c:pt>
                <c:pt idx="3388">
                  <c:v>-75.287671000000003</c:v>
                </c:pt>
                <c:pt idx="3389">
                  <c:v>-74.981172999999998</c:v>
                </c:pt>
                <c:pt idx="3390">
                  <c:v>-75.295665</c:v>
                </c:pt>
                <c:pt idx="3391">
                  <c:v>-75.399384999999995</c:v>
                </c:pt>
                <c:pt idx="3392">
                  <c:v>-74.944981999999996</c:v>
                </c:pt>
                <c:pt idx="3393">
                  <c:v>-75.646788000000001</c:v>
                </c:pt>
                <c:pt idx="3394">
                  <c:v>-75.342814000000004</c:v>
                </c:pt>
                <c:pt idx="3395">
                  <c:v>-75.478896000000006</c:v>
                </c:pt>
                <c:pt idx="3396">
                  <c:v>-74.555361000000005</c:v>
                </c:pt>
                <c:pt idx="3397">
                  <c:v>-75.085346000000001</c:v>
                </c:pt>
                <c:pt idx="3398">
                  <c:v>-75.317572999999996</c:v>
                </c:pt>
                <c:pt idx="3399">
                  <c:v>-74.667717999999994</c:v>
                </c:pt>
                <c:pt idx="3400">
                  <c:v>-75.817093999999997</c:v>
                </c:pt>
                <c:pt idx="3401">
                  <c:v>-75.158219000000003</c:v>
                </c:pt>
                <c:pt idx="3402">
                  <c:v>-74.991213000000002</c:v>
                </c:pt>
                <c:pt idx="3403">
                  <c:v>-75.455316999999994</c:v>
                </c:pt>
                <c:pt idx="3404">
                  <c:v>-74.817311000000004</c:v>
                </c:pt>
                <c:pt idx="3405">
                  <c:v>-74.645377999999994</c:v>
                </c:pt>
                <c:pt idx="3406">
                  <c:v>-74.802239</c:v>
                </c:pt>
                <c:pt idx="3407">
                  <c:v>-75.262021000000004</c:v>
                </c:pt>
                <c:pt idx="3408">
                  <c:v>-74.584045000000003</c:v>
                </c:pt>
                <c:pt idx="3409">
                  <c:v>-75.465474</c:v>
                </c:pt>
                <c:pt idx="3410">
                  <c:v>-75.599124000000003</c:v>
                </c:pt>
                <c:pt idx="3411">
                  <c:v>-75.615579999999994</c:v>
                </c:pt>
                <c:pt idx="3412">
                  <c:v>-74.864794000000003</c:v>
                </c:pt>
                <c:pt idx="3413">
                  <c:v>-75.295421000000005</c:v>
                </c:pt>
                <c:pt idx="3414">
                  <c:v>-74.665244999999999</c:v>
                </c:pt>
                <c:pt idx="3415">
                  <c:v>-75.604938000000004</c:v>
                </c:pt>
                <c:pt idx="3416">
                  <c:v>-75.438283999999996</c:v>
                </c:pt>
                <c:pt idx="3417">
                  <c:v>-74.845428999999996</c:v>
                </c:pt>
                <c:pt idx="3418">
                  <c:v>-75.513407999999998</c:v>
                </c:pt>
                <c:pt idx="3419">
                  <c:v>-75.503810000000001</c:v>
                </c:pt>
                <c:pt idx="3420">
                  <c:v>-75.577022999999997</c:v>
                </c:pt>
                <c:pt idx="3421">
                  <c:v>-75.364941999999999</c:v>
                </c:pt>
                <c:pt idx="3422">
                  <c:v>-75.827853000000005</c:v>
                </c:pt>
                <c:pt idx="3423">
                  <c:v>-75.323538999999997</c:v>
                </c:pt>
                <c:pt idx="3424">
                  <c:v>-75.358614000000003</c:v>
                </c:pt>
                <c:pt idx="3425">
                  <c:v>-75.521722999999994</c:v>
                </c:pt>
                <c:pt idx="3426">
                  <c:v>-75.419439999999994</c:v>
                </c:pt>
                <c:pt idx="3427">
                  <c:v>-75.170535999999998</c:v>
                </c:pt>
                <c:pt idx="3428">
                  <c:v>-75.311825999999996</c:v>
                </c:pt>
                <c:pt idx="3429">
                  <c:v>-75.905296000000007</c:v>
                </c:pt>
                <c:pt idx="3430">
                  <c:v>-75.277159999999995</c:v>
                </c:pt>
                <c:pt idx="3431">
                  <c:v>-75.226813000000007</c:v>
                </c:pt>
                <c:pt idx="3432">
                  <c:v>-75.222847999999999</c:v>
                </c:pt>
                <c:pt idx="3433">
                  <c:v>-75.911997</c:v>
                </c:pt>
                <c:pt idx="3434">
                  <c:v>-75.757934000000006</c:v>
                </c:pt>
                <c:pt idx="3435">
                  <c:v>-75.818458000000007</c:v>
                </c:pt>
                <c:pt idx="3436">
                  <c:v>-76.049363999999997</c:v>
                </c:pt>
                <c:pt idx="3437">
                  <c:v>-76.007936999999998</c:v>
                </c:pt>
                <c:pt idx="3438">
                  <c:v>-75.931032000000002</c:v>
                </c:pt>
                <c:pt idx="3439">
                  <c:v>-75.603318999999999</c:v>
                </c:pt>
                <c:pt idx="3440">
                  <c:v>-75.778396999999998</c:v>
                </c:pt>
                <c:pt idx="3441">
                  <c:v>-74.753866000000002</c:v>
                </c:pt>
                <c:pt idx="3442">
                  <c:v>-75.705765999999997</c:v>
                </c:pt>
                <c:pt idx="3443">
                  <c:v>-75.983153999999999</c:v>
                </c:pt>
                <c:pt idx="3444">
                  <c:v>-75.855215000000001</c:v>
                </c:pt>
                <c:pt idx="3445">
                  <c:v>-75.144177999999997</c:v>
                </c:pt>
                <c:pt idx="3446">
                  <c:v>-76.292882000000006</c:v>
                </c:pt>
                <c:pt idx="3447">
                  <c:v>-75.617247000000006</c:v>
                </c:pt>
                <c:pt idx="3448">
                  <c:v>-75.447609999999997</c:v>
                </c:pt>
                <c:pt idx="3449">
                  <c:v>-75.069151000000005</c:v>
                </c:pt>
                <c:pt idx="3450">
                  <c:v>-76.119926000000007</c:v>
                </c:pt>
                <c:pt idx="3451">
                  <c:v>-76.093129000000005</c:v>
                </c:pt>
                <c:pt idx="3452">
                  <c:v>-74.928477999999998</c:v>
                </c:pt>
                <c:pt idx="3453">
                  <c:v>-75.729423999999995</c:v>
                </c:pt>
                <c:pt idx="3454">
                  <c:v>-75.299441000000002</c:v>
                </c:pt>
                <c:pt idx="3455">
                  <c:v>-75.502930000000006</c:v>
                </c:pt>
                <c:pt idx="3456">
                  <c:v>-76.057115999999994</c:v>
                </c:pt>
                <c:pt idx="3457">
                  <c:v>-75.261497000000006</c:v>
                </c:pt>
                <c:pt idx="3458">
                  <c:v>-75.826941000000005</c:v>
                </c:pt>
                <c:pt idx="3459">
                  <c:v>-75.761133999999998</c:v>
                </c:pt>
                <c:pt idx="3460">
                  <c:v>-75.136640999999997</c:v>
                </c:pt>
                <c:pt idx="3461">
                  <c:v>-75.990684999999999</c:v>
                </c:pt>
                <c:pt idx="3462">
                  <c:v>-75.455371</c:v>
                </c:pt>
                <c:pt idx="3463">
                  <c:v>-75.692274999999995</c:v>
                </c:pt>
                <c:pt idx="3464">
                  <c:v>-75.292536999999996</c:v>
                </c:pt>
                <c:pt idx="3465">
                  <c:v>-76.212705999999997</c:v>
                </c:pt>
                <c:pt idx="3466">
                  <c:v>-75.222284999999999</c:v>
                </c:pt>
                <c:pt idx="3467">
                  <c:v>-75.487941000000006</c:v>
                </c:pt>
                <c:pt idx="3468">
                  <c:v>-74.673743000000002</c:v>
                </c:pt>
                <c:pt idx="3469">
                  <c:v>-75.957254000000006</c:v>
                </c:pt>
                <c:pt idx="3470">
                  <c:v>-75.281238000000002</c:v>
                </c:pt>
                <c:pt idx="3471">
                  <c:v>-75.893547999999996</c:v>
                </c:pt>
                <c:pt idx="3472">
                  <c:v>-75.145713999999998</c:v>
                </c:pt>
                <c:pt idx="3473">
                  <c:v>-76.104650000000007</c:v>
                </c:pt>
                <c:pt idx="3474">
                  <c:v>-74.876934000000006</c:v>
                </c:pt>
                <c:pt idx="3475">
                  <c:v>-75.647970000000001</c:v>
                </c:pt>
                <c:pt idx="3476">
                  <c:v>-75.462795999999997</c:v>
                </c:pt>
                <c:pt idx="3477">
                  <c:v>-74.968757999999994</c:v>
                </c:pt>
                <c:pt idx="3478">
                  <c:v>-74.989065999999994</c:v>
                </c:pt>
                <c:pt idx="3479">
                  <c:v>-75.490244000000004</c:v>
                </c:pt>
                <c:pt idx="3480">
                  <c:v>-75.069705999999996</c:v>
                </c:pt>
                <c:pt idx="3481">
                  <c:v>-74.746857000000006</c:v>
                </c:pt>
                <c:pt idx="3482">
                  <c:v>-75.711596</c:v>
                </c:pt>
                <c:pt idx="3483">
                  <c:v>-75.842637999999994</c:v>
                </c:pt>
                <c:pt idx="3484">
                  <c:v>-74.952895999999996</c:v>
                </c:pt>
                <c:pt idx="3485">
                  <c:v>-75.768952999999996</c:v>
                </c:pt>
                <c:pt idx="3486">
                  <c:v>-75.323893999999996</c:v>
                </c:pt>
                <c:pt idx="3487">
                  <c:v>-75.378974999999997</c:v>
                </c:pt>
                <c:pt idx="3488">
                  <c:v>-75.903475999999998</c:v>
                </c:pt>
                <c:pt idx="3489">
                  <c:v>-75.069402999999994</c:v>
                </c:pt>
                <c:pt idx="3490">
                  <c:v>-76.102953999999997</c:v>
                </c:pt>
                <c:pt idx="3491">
                  <c:v>-74.866338999999996</c:v>
                </c:pt>
                <c:pt idx="3492">
                  <c:v>-74.996170000000006</c:v>
                </c:pt>
                <c:pt idx="3493">
                  <c:v>-75.796716000000004</c:v>
                </c:pt>
                <c:pt idx="3494">
                  <c:v>-76.240234999999998</c:v>
                </c:pt>
                <c:pt idx="3495">
                  <c:v>-75.172013000000007</c:v>
                </c:pt>
                <c:pt idx="3496">
                  <c:v>-74.812138000000004</c:v>
                </c:pt>
                <c:pt idx="3497">
                  <c:v>-75.534290999999996</c:v>
                </c:pt>
                <c:pt idx="3498">
                  <c:v>-74.781846999999999</c:v>
                </c:pt>
                <c:pt idx="3499">
                  <c:v>-76.147335999999996</c:v>
                </c:pt>
                <c:pt idx="3500">
                  <c:v>-75.475286999999994</c:v>
                </c:pt>
                <c:pt idx="3501">
                  <c:v>-76.406388000000007</c:v>
                </c:pt>
                <c:pt idx="3502">
                  <c:v>-76.204002000000003</c:v>
                </c:pt>
                <c:pt idx="3503">
                  <c:v>-74.780347000000006</c:v>
                </c:pt>
                <c:pt idx="3504">
                  <c:v>-74.754645999999994</c:v>
                </c:pt>
                <c:pt idx="3505">
                  <c:v>-76.340990000000005</c:v>
                </c:pt>
                <c:pt idx="3506">
                  <c:v>-75.918711000000002</c:v>
                </c:pt>
                <c:pt idx="3507">
                  <c:v>-75.844629999999995</c:v>
                </c:pt>
                <c:pt idx="3508">
                  <c:v>-75.812192999999994</c:v>
                </c:pt>
                <c:pt idx="3509">
                  <c:v>-74.813405000000003</c:v>
                </c:pt>
                <c:pt idx="3510">
                  <c:v>-74.894184999999993</c:v>
                </c:pt>
                <c:pt idx="3511">
                  <c:v>-74.916674</c:v>
                </c:pt>
                <c:pt idx="3512">
                  <c:v>-75.445510999999996</c:v>
                </c:pt>
                <c:pt idx="3513">
                  <c:v>-75.006917000000001</c:v>
                </c:pt>
                <c:pt idx="3514">
                  <c:v>-75.113389999999995</c:v>
                </c:pt>
                <c:pt idx="3515">
                  <c:v>-74.913726999999994</c:v>
                </c:pt>
                <c:pt idx="3516">
                  <c:v>-76.052569000000005</c:v>
                </c:pt>
                <c:pt idx="3517">
                  <c:v>-75.179682999999997</c:v>
                </c:pt>
                <c:pt idx="3518">
                  <c:v>-75.16086</c:v>
                </c:pt>
                <c:pt idx="3519">
                  <c:v>-75.334344999999999</c:v>
                </c:pt>
                <c:pt idx="3520">
                  <c:v>-76.011949000000001</c:v>
                </c:pt>
                <c:pt idx="3521">
                  <c:v>-75.759640000000005</c:v>
                </c:pt>
                <c:pt idx="3522">
                  <c:v>-75.481191999999993</c:v>
                </c:pt>
                <c:pt idx="3523">
                  <c:v>-74.992197000000004</c:v>
                </c:pt>
                <c:pt idx="3524">
                  <c:v>-75.282139999999998</c:v>
                </c:pt>
                <c:pt idx="3525">
                  <c:v>-74.701898</c:v>
                </c:pt>
                <c:pt idx="3526">
                  <c:v>-75.655782000000002</c:v>
                </c:pt>
                <c:pt idx="3527">
                  <c:v>-74.664528000000004</c:v>
                </c:pt>
                <c:pt idx="3528">
                  <c:v>-75.966866999999993</c:v>
                </c:pt>
                <c:pt idx="3529">
                  <c:v>-75.792753000000005</c:v>
                </c:pt>
                <c:pt idx="3530">
                  <c:v>-75.146049000000005</c:v>
                </c:pt>
                <c:pt idx="3531">
                  <c:v>-76.023131000000006</c:v>
                </c:pt>
                <c:pt idx="3532">
                  <c:v>-75.777395999999996</c:v>
                </c:pt>
                <c:pt idx="3533">
                  <c:v>-76.050095999999996</c:v>
                </c:pt>
                <c:pt idx="3534">
                  <c:v>-76.069830999999994</c:v>
                </c:pt>
                <c:pt idx="3535">
                  <c:v>-75.358153000000001</c:v>
                </c:pt>
                <c:pt idx="3536">
                  <c:v>-74.972615000000005</c:v>
                </c:pt>
                <c:pt idx="3537">
                  <c:v>-75.255360999999994</c:v>
                </c:pt>
                <c:pt idx="3538">
                  <c:v>-75.410932000000003</c:v>
                </c:pt>
                <c:pt idx="3539">
                  <c:v>-75.094646999999995</c:v>
                </c:pt>
                <c:pt idx="3540">
                  <c:v>-76.178225999999995</c:v>
                </c:pt>
                <c:pt idx="3541">
                  <c:v>-76.365581000000006</c:v>
                </c:pt>
                <c:pt idx="3542">
                  <c:v>-75.551490000000001</c:v>
                </c:pt>
                <c:pt idx="3543">
                  <c:v>-75.526122000000001</c:v>
                </c:pt>
                <c:pt idx="3544">
                  <c:v>-75.051929000000001</c:v>
                </c:pt>
                <c:pt idx="3545">
                  <c:v>-75.186058000000003</c:v>
                </c:pt>
                <c:pt idx="3546">
                  <c:v>-76.258742999999996</c:v>
                </c:pt>
                <c:pt idx="3547">
                  <c:v>-75.624594000000002</c:v>
                </c:pt>
                <c:pt idx="3548">
                  <c:v>-75.657618999999997</c:v>
                </c:pt>
                <c:pt idx="3549">
                  <c:v>-75.776304999999994</c:v>
                </c:pt>
                <c:pt idx="3550">
                  <c:v>-74.962182999999996</c:v>
                </c:pt>
                <c:pt idx="3551">
                  <c:v>-76.157096999999993</c:v>
                </c:pt>
                <c:pt idx="3552">
                  <c:v>-75.395634999999999</c:v>
                </c:pt>
                <c:pt idx="3553">
                  <c:v>-75.259017999999998</c:v>
                </c:pt>
                <c:pt idx="3554">
                  <c:v>-75.837727000000001</c:v>
                </c:pt>
                <c:pt idx="3555">
                  <c:v>-74.722588999999999</c:v>
                </c:pt>
                <c:pt idx="3556">
                  <c:v>-75.380081000000004</c:v>
                </c:pt>
                <c:pt idx="3557">
                  <c:v>-75.670529999999999</c:v>
                </c:pt>
                <c:pt idx="3558">
                  <c:v>-75.053233000000006</c:v>
                </c:pt>
                <c:pt idx="3559">
                  <c:v>-75.314601999999994</c:v>
                </c:pt>
                <c:pt idx="3560">
                  <c:v>-76.028378000000004</c:v>
                </c:pt>
                <c:pt idx="3561">
                  <c:v>-75.146277999999995</c:v>
                </c:pt>
                <c:pt idx="3562">
                  <c:v>-75.247186999999997</c:v>
                </c:pt>
                <c:pt idx="3563">
                  <c:v>-75.120637000000002</c:v>
                </c:pt>
                <c:pt idx="3564">
                  <c:v>-75.950209999999998</c:v>
                </c:pt>
                <c:pt idx="3565">
                  <c:v>-75.898848000000001</c:v>
                </c:pt>
                <c:pt idx="3566">
                  <c:v>-76.388444000000007</c:v>
                </c:pt>
                <c:pt idx="3567">
                  <c:v>-75.635840999999999</c:v>
                </c:pt>
                <c:pt idx="3568">
                  <c:v>-75.887838000000002</c:v>
                </c:pt>
                <c:pt idx="3569">
                  <c:v>-75.902263000000005</c:v>
                </c:pt>
                <c:pt idx="3570">
                  <c:v>-75.852236000000005</c:v>
                </c:pt>
                <c:pt idx="3571">
                  <c:v>-75.93329</c:v>
                </c:pt>
                <c:pt idx="3572">
                  <c:v>-78.504141000000004</c:v>
                </c:pt>
                <c:pt idx="3573">
                  <c:v>-78.516520999999997</c:v>
                </c:pt>
                <c:pt idx="3574">
                  <c:v>-78.245810000000006</c:v>
                </c:pt>
                <c:pt idx="3575">
                  <c:v>-79.045679000000007</c:v>
                </c:pt>
                <c:pt idx="3576">
                  <c:v>-78.633285000000001</c:v>
                </c:pt>
                <c:pt idx="3577">
                  <c:v>-78.400696999999994</c:v>
                </c:pt>
                <c:pt idx="3578">
                  <c:v>-78.278037999999995</c:v>
                </c:pt>
                <c:pt idx="3579">
                  <c:v>-78.529556999999997</c:v>
                </c:pt>
                <c:pt idx="3580">
                  <c:v>-78.403451000000004</c:v>
                </c:pt>
                <c:pt idx="3581">
                  <c:v>-78.192792999999995</c:v>
                </c:pt>
                <c:pt idx="3582">
                  <c:v>-78.248185000000007</c:v>
                </c:pt>
                <c:pt idx="3583">
                  <c:v>-78.737679999999997</c:v>
                </c:pt>
                <c:pt idx="3584">
                  <c:v>-78.685483000000005</c:v>
                </c:pt>
                <c:pt idx="3585">
                  <c:v>-78.715646000000007</c:v>
                </c:pt>
                <c:pt idx="3586">
                  <c:v>-78.490877999999995</c:v>
                </c:pt>
                <c:pt idx="3587">
                  <c:v>-78.614840000000001</c:v>
                </c:pt>
                <c:pt idx="3588">
                  <c:v>-78.634974</c:v>
                </c:pt>
                <c:pt idx="3589">
                  <c:v>-78.684726999999995</c:v>
                </c:pt>
                <c:pt idx="3590">
                  <c:v>-78.883508000000006</c:v>
                </c:pt>
                <c:pt idx="3591">
                  <c:v>-78.389618999999996</c:v>
                </c:pt>
                <c:pt idx="3592">
                  <c:v>-78.460762000000003</c:v>
                </c:pt>
                <c:pt idx="3593">
                  <c:v>-78.176573000000005</c:v>
                </c:pt>
                <c:pt idx="3594">
                  <c:v>-78.378720999999999</c:v>
                </c:pt>
                <c:pt idx="3595">
                  <c:v>-78.473037000000005</c:v>
                </c:pt>
                <c:pt idx="3596">
                  <c:v>-78.700599999999994</c:v>
                </c:pt>
                <c:pt idx="3597">
                  <c:v>-78.981511999999995</c:v>
                </c:pt>
                <c:pt idx="3598">
                  <c:v>-79.328052</c:v>
                </c:pt>
                <c:pt idx="3599">
                  <c:v>-78.703944000000007</c:v>
                </c:pt>
                <c:pt idx="3600">
                  <c:v>-78.598045999999997</c:v>
                </c:pt>
                <c:pt idx="3601">
                  <c:v>-78.134814000000006</c:v>
                </c:pt>
                <c:pt idx="3602">
                  <c:v>-78.618292999999994</c:v>
                </c:pt>
                <c:pt idx="3603">
                  <c:v>-78.876349000000005</c:v>
                </c:pt>
                <c:pt idx="3604">
                  <c:v>-78.151518999999993</c:v>
                </c:pt>
                <c:pt idx="3605">
                  <c:v>-78.642464000000004</c:v>
                </c:pt>
                <c:pt idx="3606">
                  <c:v>-78.323027999999994</c:v>
                </c:pt>
                <c:pt idx="3607">
                  <c:v>-79.165284999999997</c:v>
                </c:pt>
                <c:pt idx="3608">
                  <c:v>-79.337104999999994</c:v>
                </c:pt>
                <c:pt idx="3609">
                  <c:v>-78.300117999999998</c:v>
                </c:pt>
                <c:pt idx="3610">
                  <c:v>-78.161537999999993</c:v>
                </c:pt>
                <c:pt idx="3611">
                  <c:v>-78.568684000000005</c:v>
                </c:pt>
                <c:pt idx="3612">
                  <c:v>-78.762410000000003</c:v>
                </c:pt>
                <c:pt idx="3613">
                  <c:v>-78.642735999999999</c:v>
                </c:pt>
                <c:pt idx="3614">
                  <c:v>-78.934799999999996</c:v>
                </c:pt>
                <c:pt idx="3615">
                  <c:v>-78.959147999999999</c:v>
                </c:pt>
                <c:pt idx="3616">
                  <c:v>-78.841302999999996</c:v>
                </c:pt>
                <c:pt idx="3617">
                  <c:v>-78.534946000000005</c:v>
                </c:pt>
                <c:pt idx="3618">
                  <c:v>-79.090019999999996</c:v>
                </c:pt>
                <c:pt idx="3619">
                  <c:v>-78.383094</c:v>
                </c:pt>
                <c:pt idx="3620">
                  <c:v>-78.440751000000006</c:v>
                </c:pt>
                <c:pt idx="3621">
                  <c:v>-78.937203999999994</c:v>
                </c:pt>
                <c:pt idx="3622">
                  <c:v>-78.655195000000006</c:v>
                </c:pt>
                <c:pt idx="3623">
                  <c:v>-78.882356999999999</c:v>
                </c:pt>
                <c:pt idx="3624">
                  <c:v>-79.024261999999993</c:v>
                </c:pt>
                <c:pt idx="3625">
                  <c:v>-78.687562999999997</c:v>
                </c:pt>
                <c:pt idx="3626">
                  <c:v>-78.393100000000004</c:v>
                </c:pt>
                <c:pt idx="3627">
                  <c:v>-78.526550999999998</c:v>
                </c:pt>
                <c:pt idx="3628">
                  <c:v>-78.556016</c:v>
                </c:pt>
                <c:pt idx="3629">
                  <c:v>-78.387467999999998</c:v>
                </c:pt>
                <c:pt idx="3630">
                  <c:v>-78.483780999999993</c:v>
                </c:pt>
                <c:pt idx="3631">
                  <c:v>-78.726348000000002</c:v>
                </c:pt>
                <c:pt idx="3632">
                  <c:v>-78.914981999999995</c:v>
                </c:pt>
                <c:pt idx="3633">
                  <c:v>-78.337453999999994</c:v>
                </c:pt>
                <c:pt idx="3634">
                  <c:v>-78.863382999999999</c:v>
                </c:pt>
                <c:pt idx="3635">
                  <c:v>-78.278165000000001</c:v>
                </c:pt>
                <c:pt idx="3636">
                  <c:v>-78.752942000000004</c:v>
                </c:pt>
                <c:pt idx="3637">
                  <c:v>-79.010699000000002</c:v>
                </c:pt>
                <c:pt idx="3638">
                  <c:v>-78.908842000000007</c:v>
                </c:pt>
                <c:pt idx="3639">
                  <c:v>-78.882971999999995</c:v>
                </c:pt>
                <c:pt idx="3640">
                  <c:v>-78.521131999999994</c:v>
                </c:pt>
                <c:pt idx="3641">
                  <c:v>-79.165394000000006</c:v>
                </c:pt>
                <c:pt idx="3642">
                  <c:v>-79.055525000000003</c:v>
                </c:pt>
                <c:pt idx="3643">
                  <c:v>-78.53931</c:v>
                </c:pt>
                <c:pt idx="3644">
                  <c:v>-78.689441000000002</c:v>
                </c:pt>
                <c:pt idx="3645">
                  <c:v>-78.079348999999993</c:v>
                </c:pt>
                <c:pt idx="3646">
                  <c:v>-78.434292999999997</c:v>
                </c:pt>
                <c:pt idx="3647">
                  <c:v>-78.863107999999997</c:v>
                </c:pt>
                <c:pt idx="3648">
                  <c:v>-78.322829999999996</c:v>
                </c:pt>
                <c:pt idx="3649">
                  <c:v>-78.671477999999993</c:v>
                </c:pt>
                <c:pt idx="3650">
                  <c:v>-78.647406000000004</c:v>
                </c:pt>
                <c:pt idx="3651">
                  <c:v>-78.833689000000007</c:v>
                </c:pt>
                <c:pt idx="3652">
                  <c:v>-79.025620000000004</c:v>
                </c:pt>
                <c:pt idx="3653">
                  <c:v>-78.885157000000007</c:v>
                </c:pt>
                <c:pt idx="3654">
                  <c:v>-78.877905999999996</c:v>
                </c:pt>
                <c:pt idx="3655">
                  <c:v>-78.869904000000005</c:v>
                </c:pt>
                <c:pt idx="3656">
                  <c:v>-78.861526999999995</c:v>
                </c:pt>
                <c:pt idx="3657">
                  <c:v>-78.810490999999999</c:v>
                </c:pt>
                <c:pt idx="3658">
                  <c:v>-78.896949000000006</c:v>
                </c:pt>
                <c:pt idx="3659">
                  <c:v>-78.850728000000004</c:v>
                </c:pt>
                <c:pt idx="3660">
                  <c:v>-78.866122000000004</c:v>
                </c:pt>
                <c:pt idx="3661">
                  <c:v>-78.831396999999996</c:v>
                </c:pt>
                <c:pt idx="3662">
                  <c:v>-78.823554999999999</c:v>
                </c:pt>
                <c:pt idx="3663">
                  <c:v>-78.823031999999998</c:v>
                </c:pt>
                <c:pt idx="3664">
                  <c:v>-78.891501000000005</c:v>
                </c:pt>
                <c:pt idx="3665">
                  <c:v>-78.837410000000006</c:v>
                </c:pt>
                <c:pt idx="3666">
                  <c:v>-78.811803999999995</c:v>
                </c:pt>
                <c:pt idx="3667">
                  <c:v>-78.859230999999994</c:v>
                </c:pt>
                <c:pt idx="3668">
                  <c:v>-78.874503000000004</c:v>
                </c:pt>
                <c:pt idx="3669">
                  <c:v>-78.824487000000005</c:v>
                </c:pt>
                <c:pt idx="3670">
                  <c:v>-78.827179000000001</c:v>
                </c:pt>
                <c:pt idx="3671">
                  <c:v>-78.818703999999997</c:v>
                </c:pt>
                <c:pt idx="3672">
                  <c:v>-78.733560999999995</c:v>
                </c:pt>
                <c:pt idx="3673">
                  <c:v>-78.877906999999993</c:v>
                </c:pt>
                <c:pt idx="3674">
                  <c:v>-78.842343999999997</c:v>
                </c:pt>
                <c:pt idx="3675">
                  <c:v>-78.755577000000002</c:v>
                </c:pt>
                <c:pt idx="3676">
                  <c:v>-78.758137000000005</c:v>
                </c:pt>
                <c:pt idx="3677">
                  <c:v>-78.800471000000002</c:v>
                </c:pt>
                <c:pt idx="3678">
                  <c:v>-78.744660999999994</c:v>
                </c:pt>
                <c:pt idx="3679">
                  <c:v>-78.794943000000004</c:v>
                </c:pt>
                <c:pt idx="3680">
                  <c:v>-79.039249999999996</c:v>
                </c:pt>
                <c:pt idx="3681">
                  <c:v>-79.037363999999997</c:v>
                </c:pt>
                <c:pt idx="3682">
                  <c:v>-78.962492999999995</c:v>
                </c:pt>
                <c:pt idx="3683">
                  <c:v>-79.037690999999995</c:v>
                </c:pt>
                <c:pt idx="3684">
                  <c:v>-78.202301000000006</c:v>
                </c:pt>
                <c:pt idx="3685">
                  <c:v>-77.733728999999997</c:v>
                </c:pt>
                <c:pt idx="3686">
                  <c:v>-77.023116000000002</c:v>
                </c:pt>
                <c:pt idx="3687">
                  <c:v>-77.990240999999997</c:v>
                </c:pt>
                <c:pt idx="3688">
                  <c:v>-77.201173999999995</c:v>
                </c:pt>
                <c:pt idx="3689">
                  <c:v>-77.939378000000005</c:v>
                </c:pt>
                <c:pt idx="3690">
                  <c:v>-78.063719000000006</c:v>
                </c:pt>
                <c:pt idx="3691">
                  <c:v>-77.835283000000004</c:v>
                </c:pt>
                <c:pt idx="3692">
                  <c:v>-77.294668999999999</c:v>
                </c:pt>
                <c:pt idx="3693">
                  <c:v>-77.346001999999999</c:v>
                </c:pt>
                <c:pt idx="3694">
                  <c:v>-78.051355999999998</c:v>
                </c:pt>
                <c:pt idx="3695">
                  <c:v>-77.873339999999999</c:v>
                </c:pt>
                <c:pt idx="3696">
                  <c:v>-77.144166999999996</c:v>
                </c:pt>
                <c:pt idx="3697">
                  <c:v>-76.875569999999996</c:v>
                </c:pt>
                <c:pt idx="3698">
                  <c:v>-77.681037000000003</c:v>
                </c:pt>
                <c:pt idx="3699">
                  <c:v>-77.719258999999994</c:v>
                </c:pt>
                <c:pt idx="3700">
                  <c:v>-76.957758999999996</c:v>
                </c:pt>
                <c:pt idx="3701">
                  <c:v>-77.487097000000006</c:v>
                </c:pt>
                <c:pt idx="3702">
                  <c:v>-77.434833999999995</c:v>
                </c:pt>
                <c:pt idx="3703">
                  <c:v>-77.777331000000004</c:v>
                </c:pt>
                <c:pt idx="3704">
                  <c:v>-76.993944999999997</c:v>
                </c:pt>
                <c:pt idx="3705">
                  <c:v>-77.753028999999998</c:v>
                </c:pt>
                <c:pt idx="3706">
                  <c:v>-77.919916999999998</c:v>
                </c:pt>
                <c:pt idx="3707">
                  <c:v>-77.589834999999994</c:v>
                </c:pt>
                <c:pt idx="3708">
                  <c:v>-77.608430999999996</c:v>
                </c:pt>
                <c:pt idx="3709">
                  <c:v>-77.795484000000002</c:v>
                </c:pt>
                <c:pt idx="3710">
                  <c:v>-77.450908999999996</c:v>
                </c:pt>
                <c:pt idx="3711">
                  <c:v>-78.043937</c:v>
                </c:pt>
                <c:pt idx="3712">
                  <c:v>-77.504887999999994</c:v>
                </c:pt>
                <c:pt idx="3713">
                  <c:v>-77.591907000000006</c:v>
                </c:pt>
                <c:pt idx="3714">
                  <c:v>-77.496874000000005</c:v>
                </c:pt>
                <c:pt idx="3715">
                  <c:v>-78.025813999999997</c:v>
                </c:pt>
                <c:pt idx="3716">
                  <c:v>-78.141279999999995</c:v>
                </c:pt>
                <c:pt idx="3717">
                  <c:v>-77.118245000000002</c:v>
                </c:pt>
                <c:pt idx="3718">
                  <c:v>-77.706252000000006</c:v>
                </c:pt>
                <c:pt idx="3719">
                  <c:v>-77.914991000000001</c:v>
                </c:pt>
                <c:pt idx="3720">
                  <c:v>-77.970535999999996</c:v>
                </c:pt>
                <c:pt idx="3721">
                  <c:v>-77.601832999999999</c:v>
                </c:pt>
                <c:pt idx="3722">
                  <c:v>-77.653017000000006</c:v>
                </c:pt>
                <c:pt idx="3723">
                  <c:v>-76.992318999999995</c:v>
                </c:pt>
                <c:pt idx="3724">
                  <c:v>-77.330685000000003</c:v>
                </c:pt>
                <c:pt idx="3725">
                  <c:v>-77.229800999999995</c:v>
                </c:pt>
                <c:pt idx="3726">
                  <c:v>-77.169483999999997</c:v>
                </c:pt>
                <c:pt idx="3727">
                  <c:v>-77.502633000000003</c:v>
                </c:pt>
                <c:pt idx="3728">
                  <c:v>-77.274471000000005</c:v>
                </c:pt>
                <c:pt idx="3729">
                  <c:v>-77.876631000000003</c:v>
                </c:pt>
                <c:pt idx="3730">
                  <c:v>-77.394571999999997</c:v>
                </c:pt>
                <c:pt idx="3731">
                  <c:v>-77.094239999999999</c:v>
                </c:pt>
                <c:pt idx="3732">
                  <c:v>-77.803477999999998</c:v>
                </c:pt>
                <c:pt idx="3733">
                  <c:v>-76.914430999999993</c:v>
                </c:pt>
                <c:pt idx="3734">
                  <c:v>-77.907501999999994</c:v>
                </c:pt>
                <c:pt idx="3735">
                  <c:v>-77.300971000000004</c:v>
                </c:pt>
                <c:pt idx="3736">
                  <c:v>-76.829642000000007</c:v>
                </c:pt>
                <c:pt idx="3737">
                  <c:v>-77.222307999999998</c:v>
                </c:pt>
                <c:pt idx="3738">
                  <c:v>-78.000568999999999</c:v>
                </c:pt>
                <c:pt idx="3739">
                  <c:v>-77.458499000000003</c:v>
                </c:pt>
                <c:pt idx="3740">
                  <c:v>-77.056648999999993</c:v>
                </c:pt>
                <c:pt idx="3741">
                  <c:v>-78.003612000000004</c:v>
                </c:pt>
                <c:pt idx="3742">
                  <c:v>-77.024860000000004</c:v>
                </c:pt>
                <c:pt idx="3743">
                  <c:v>-77.887956000000003</c:v>
                </c:pt>
                <c:pt idx="3744">
                  <c:v>-77.511816999999994</c:v>
                </c:pt>
                <c:pt idx="3745">
                  <c:v>-78.069293000000002</c:v>
                </c:pt>
                <c:pt idx="3746">
                  <c:v>-76.853532999999999</c:v>
                </c:pt>
                <c:pt idx="3747">
                  <c:v>-77.674335999999997</c:v>
                </c:pt>
                <c:pt idx="3748">
                  <c:v>-77.240249000000006</c:v>
                </c:pt>
                <c:pt idx="3749">
                  <c:v>-77.712756999999996</c:v>
                </c:pt>
                <c:pt idx="3750">
                  <c:v>-77.783601000000004</c:v>
                </c:pt>
                <c:pt idx="3751">
                  <c:v>-77.243401000000006</c:v>
                </c:pt>
                <c:pt idx="3752">
                  <c:v>-78.093754000000004</c:v>
                </c:pt>
                <c:pt idx="3753">
                  <c:v>-77.035995</c:v>
                </c:pt>
                <c:pt idx="3754">
                  <c:v>-76.987607999999994</c:v>
                </c:pt>
                <c:pt idx="3755">
                  <c:v>-77.818098000000006</c:v>
                </c:pt>
                <c:pt idx="3756">
                  <c:v>-77.583410999999998</c:v>
                </c:pt>
                <c:pt idx="3757">
                  <c:v>-77.132099999999994</c:v>
                </c:pt>
                <c:pt idx="3758">
                  <c:v>-77.42022</c:v>
                </c:pt>
                <c:pt idx="3759">
                  <c:v>-77.285157999999996</c:v>
                </c:pt>
                <c:pt idx="3760">
                  <c:v>-78.159481999999997</c:v>
                </c:pt>
                <c:pt idx="3761">
                  <c:v>-78.254125999999999</c:v>
                </c:pt>
                <c:pt idx="3762">
                  <c:v>-77.576378000000005</c:v>
                </c:pt>
                <c:pt idx="3763">
                  <c:v>-77.453648999999999</c:v>
                </c:pt>
                <c:pt idx="3764">
                  <c:v>-77.548482000000007</c:v>
                </c:pt>
                <c:pt idx="3765">
                  <c:v>-77.682156000000006</c:v>
                </c:pt>
                <c:pt idx="3766">
                  <c:v>-77.184989000000002</c:v>
                </c:pt>
                <c:pt idx="3767">
                  <c:v>-76.825205999999994</c:v>
                </c:pt>
                <c:pt idx="3768">
                  <c:v>-78.088870999999997</c:v>
                </c:pt>
                <c:pt idx="3769">
                  <c:v>-77.603752</c:v>
                </c:pt>
                <c:pt idx="3770">
                  <c:v>-77.601206000000005</c:v>
                </c:pt>
                <c:pt idx="3771">
                  <c:v>-77.681325999999999</c:v>
                </c:pt>
                <c:pt idx="3772">
                  <c:v>-77.589622000000006</c:v>
                </c:pt>
                <c:pt idx="3773">
                  <c:v>-77.624018000000007</c:v>
                </c:pt>
                <c:pt idx="3774">
                  <c:v>-77.562720999999996</c:v>
                </c:pt>
                <c:pt idx="3775">
                  <c:v>-77.545877000000004</c:v>
                </c:pt>
                <c:pt idx="3776">
                  <c:v>-77.641623999999993</c:v>
                </c:pt>
                <c:pt idx="3777">
                  <c:v>-77.661829999999995</c:v>
                </c:pt>
                <c:pt idx="3778">
                  <c:v>-77.637945999999999</c:v>
                </c:pt>
                <c:pt idx="3779">
                  <c:v>-77.615196999999995</c:v>
                </c:pt>
                <c:pt idx="3780">
                  <c:v>-77.651942000000005</c:v>
                </c:pt>
                <c:pt idx="3781">
                  <c:v>-77.649050000000003</c:v>
                </c:pt>
                <c:pt idx="3782">
                  <c:v>-77.597217000000001</c:v>
                </c:pt>
                <c:pt idx="3783">
                  <c:v>-77.559045999999995</c:v>
                </c:pt>
                <c:pt idx="3784">
                  <c:v>-77.646852999999993</c:v>
                </c:pt>
                <c:pt idx="3785">
                  <c:v>-77.603776999999994</c:v>
                </c:pt>
                <c:pt idx="3786">
                  <c:v>-77.603689000000003</c:v>
                </c:pt>
                <c:pt idx="3787">
                  <c:v>-77.556381999999999</c:v>
                </c:pt>
                <c:pt idx="3788">
                  <c:v>-77.635204999999999</c:v>
                </c:pt>
                <c:pt idx="3789">
                  <c:v>-77.724655999999996</c:v>
                </c:pt>
                <c:pt idx="3790">
                  <c:v>-77.511142000000007</c:v>
                </c:pt>
                <c:pt idx="3791">
                  <c:v>-77.70626</c:v>
                </c:pt>
                <c:pt idx="3792">
                  <c:v>-79.244595000000004</c:v>
                </c:pt>
                <c:pt idx="3793">
                  <c:v>-78.515873999999997</c:v>
                </c:pt>
                <c:pt idx="3794">
                  <c:v>-78.057687999999999</c:v>
                </c:pt>
                <c:pt idx="3795">
                  <c:v>-77.994135</c:v>
                </c:pt>
                <c:pt idx="3796">
                  <c:v>-79.408654999999996</c:v>
                </c:pt>
                <c:pt idx="3797">
                  <c:v>-78.133840000000006</c:v>
                </c:pt>
                <c:pt idx="3798">
                  <c:v>-79.376890000000003</c:v>
                </c:pt>
                <c:pt idx="3799">
                  <c:v>-78.237691999999996</c:v>
                </c:pt>
                <c:pt idx="3800">
                  <c:v>-78.144896000000003</c:v>
                </c:pt>
                <c:pt idx="3801">
                  <c:v>-79.438734999999994</c:v>
                </c:pt>
                <c:pt idx="3802">
                  <c:v>-78.193359000000001</c:v>
                </c:pt>
                <c:pt idx="3803">
                  <c:v>-79.301010000000005</c:v>
                </c:pt>
                <c:pt idx="3804">
                  <c:v>-78.874363000000002</c:v>
                </c:pt>
                <c:pt idx="3805">
                  <c:v>-78.272572999999994</c:v>
                </c:pt>
                <c:pt idx="3806">
                  <c:v>-79.136407000000005</c:v>
                </c:pt>
                <c:pt idx="3807">
                  <c:v>-79.666128999999998</c:v>
                </c:pt>
                <c:pt idx="3808">
                  <c:v>-79.037854999999993</c:v>
                </c:pt>
                <c:pt idx="3809">
                  <c:v>-78.286494000000005</c:v>
                </c:pt>
                <c:pt idx="3810">
                  <c:v>-79.433480000000003</c:v>
                </c:pt>
                <c:pt idx="3811">
                  <c:v>-78.721016000000006</c:v>
                </c:pt>
                <c:pt idx="3812">
                  <c:v>-78.654257000000001</c:v>
                </c:pt>
                <c:pt idx="3813">
                  <c:v>-79.191265999999999</c:v>
                </c:pt>
                <c:pt idx="3814">
                  <c:v>-78.097307999999998</c:v>
                </c:pt>
                <c:pt idx="3815">
                  <c:v>-79.749336</c:v>
                </c:pt>
                <c:pt idx="3816">
                  <c:v>-78.431145000000001</c:v>
                </c:pt>
                <c:pt idx="3817">
                  <c:v>-79.076221000000004</c:v>
                </c:pt>
                <c:pt idx="3818">
                  <c:v>-78.143086999999994</c:v>
                </c:pt>
                <c:pt idx="3819">
                  <c:v>-79.171857000000003</c:v>
                </c:pt>
                <c:pt idx="3820">
                  <c:v>-78.633705000000006</c:v>
                </c:pt>
                <c:pt idx="3821">
                  <c:v>-78.407005999999996</c:v>
                </c:pt>
                <c:pt idx="3822">
                  <c:v>-78.195096000000007</c:v>
                </c:pt>
                <c:pt idx="3823">
                  <c:v>-79.089053000000007</c:v>
                </c:pt>
                <c:pt idx="3824">
                  <c:v>-78.645830000000004</c:v>
                </c:pt>
                <c:pt idx="3825">
                  <c:v>-79.324393999999998</c:v>
                </c:pt>
                <c:pt idx="3826">
                  <c:v>-78.617898999999994</c:v>
                </c:pt>
                <c:pt idx="3827">
                  <c:v>-78.203688</c:v>
                </c:pt>
                <c:pt idx="3828">
                  <c:v>-78.802824000000001</c:v>
                </c:pt>
                <c:pt idx="3829">
                  <c:v>-79.483962000000005</c:v>
                </c:pt>
                <c:pt idx="3830">
                  <c:v>-78.427446000000003</c:v>
                </c:pt>
                <c:pt idx="3831">
                  <c:v>-79.513610999999997</c:v>
                </c:pt>
                <c:pt idx="3832">
                  <c:v>-79.475238000000004</c:v>
                </c:pt>
                <c:pt idx="3833">
                  <c:v>-78.306596999999996</c:v>
                </c:pt>
                <c:pt idx="3834">
                  <c:v>-78.951674999999994</c:v>
                </c:pt>
                <c:pt idx="3835">
                  <c:v>-79.691851999999997</c:v>
                </c:pt>
                <c:pt idx="3836">
                  <c:v>-78.237549000000001</c:v>
                </c:pt>
                <c:pt idx="3837">
                  <c:v>-78.729703999999998</c:v>
                </c:pt>
                <c:pt idx="3838">
                  <c:v>-79.597380999999999</c:v>
                </c:pt>
                <c:pt idx="3839">
                  <c:v>-79.260351999999997</c:v>
                </c:pt>
                <c:pt idx="3840">
                  <c:v>-78.879673999999994</c:v>
                </c:pt>
                <c:pt idx="3841">
                  <c:v>-79.390202000000002</c:v>
                </c:pt>
                <c:pt idx="3842">
                  <c:v>-79.573010999999994</c:v>
                </c:pt>
                <c:pt idx="3843">
                  <c:v>-77.288577000000004</c:v>
                </c:pt>
                <c:pt idx="3844">
                  <c:v>-77.789040999999997</c:v>
                </c:pt>
                <c:pt idx="3845">
                  <c:v>-77.777934000000002</c:v>
                </c:pt>
                <c:pt idx="3846">
                  <c:v>-77.823128999999994</c:v>
                </c:pt>
                <c:pt idx="3847">
                  <c:v>-76.725627000000003</c:v>
                </c:pt>
                <c:pt idx="3848">
                  <c:v>-77.792658000000003</c:v>
                </c:pt>
                <c:pt idx="3849">
                  <c:v>-77.713939999999994</c:v>
                </c:pt>
                <c:pt idx="3850">
                  <c:v>-77.472577999999999</c:v>
                </c:pt>
                <c:pt idx="3851">
                  <c:v>-77.433922999999993</c:v>
                </c:pt>
                <c:pt idx="3852">
                  <c:v>-77.336100000000002</c:v>
                </c:pt>
                <c:pt idx="3853">
                  <c:v>-76.976608999999996</c:v>
                </c:pt>
                <c:pt idx="3854">
                  <c:v>-78.019070999999997</c:v>
                </c:pt>
                <c:pt idx="3855">
                  <c:v>-76.948053000000002</c:v>
                </c:pt>
                <c:pt idx="3856">
                  <c:v>-77.087622999999994</c:v>
                </c:pt>
                <c:pt idx="3857">
                  <c:v>-76.734375999999997</c:v>
                </c:pt>
                <c:pt idx="3858">
                  <c:v>-76.354076000000006</c:v>
                </c:pt>
                <c:pt idx="3859">
                  <c:v>-76.832745000000003</c:v>
                </c:pt>
                <c:pt idx="3860">
                  <c:v>-77.427963000000005</c:v>
                </c:pt>
                <c:pt idx="3861">
                  <c:v>-77.359792999999996</c:v>
                </c:pt>
                <c:pt idx="3862">
                  <c:v>-77.204910999999996</c:v>
                </c:pt>
                <c:pt idx="3863">
                  <c:v>-77.841256000000001</c:v>
                </c:pt>
                <c:pt idx="3864">
                  <c:v>-77.584062000000003</c:v>
                </c:pt>
                <c:pt idx="3865">
                  <c:v>-76.712631000000002</c:v>
                </c:pt>
                <c:pt idx="3866">
                  <c:v>-76.624593000000004</c:v>
                </c:pt>
                <c:pt idx="3867">
                  <c:v>-77.498469</c:v>
                </c:pt>
                <c:pt idx="3868">
                  <c:v>-77.047929999999994</c:v>
                </c:pt>
                <c:pt idx="3869">
                  <c:v>-77.930080000000004</c:v>
                </c:pt>
                <c:pt idx="3870">
                  <c:v>-76.999707999999998</c:v>
                </c:pt>
                <c:pt idx="3871">
                  <c:v>-76.666878999999994</c:v>
                </c:pt>
                <c:pt idx="3872">
                  <c:v>-77.637052999999995</c:v>
                </c:pt>
                <c:pt idx="3873">
                  <c:v>-77.180195999999995</c:v>
                </c:pt>
                <c:pt idx="3874">
                  <c:v>-76.862460999999996</c:v>
                </c:pt>
                <c:pt idx="3875">
                  <c:v>-76.947139000000007</c:v>
                </c:pt>
                <c:pt idx="3876">
                  <c:v>-77.655368999999993</c:v>
                </c:pt>
                <c:pt idx="3877">
                  <c:v>-76.836399</c:v>
                </c:pt>
                <c:pt idx="3878">
                  <c:v>-77.995014999999995</c:v>
                </c:pt>
                <c:pt idx="3879">
                  <c:v>-76.724055000000007</c:v>
                </c:pt>
                <c:pt idx="3880">
                  <c:v>-76.496853999999999</c:v>
                </c:pt>
                <c:pt idx="3881">
                  <c:v>-77.507801999999998</c:v>
                </c:pt>
                <c:pt idx="3882">
                  <c:v>-76.920630000000003</c:v>
                </c:pt>
                <c:pt idx="3883">
                  <c:v>-77.134135999999998</c:v>
                </c:pt>
                <c:pt idx="3884">
                  <c:v>-76.548068000000001</c:v>
                </c:pt>
                <c:pt idx="3885">
                  <c:v>-76.847452000000004</c:v>
                </c:pt>
                <c:pt idx="3886">
                  <c:v>-76.693173000000002</c:v>
                </c:pt>
                <c:pt idx="3887">
                  <c:v>-76.839259999999996</c:v>
                </c:pt>
                <c:pt idx="3888">
                  <c:v>-76.842585999999997</c:v>
                </c:pt>
                <c:pt idx="3889">
                  <c:v>-76.603380999999999</c:v>
                </c:pt>
                <c:pt idx="3890">
                  <c:v>-76.779264999999995</c:v>
                </c:pt>
                <c:pt idx="3891">
                  <c:v>-77.118444999999994</c:v>
                </c:pt>
                <c:pt idx="3892">
                  <c:v>-76.905213000000003</c:v>
                </c:pt>
                <c:pt idx="3893">
                  <c:v>-76.846947</c:v>
                </c:pt>
                <c:pt idx="3894">
                  <c:v>-77.296732000000006</c:v>
                </c:pt>
                <c:pt idx="3895">
                  <c:v>-77.169630999999995</c:v>
                </c:pt>
                <c:pt idx="3896">
                  <c:v>-77.684550000000002</c:v>
                </c:pt>
                <c:pt idx="3897">
                  <c:v>-76.931325000000001</c:v>
                </c:pt>
                <c:pt idx="3898">
                  <c:v>-77.193053000000006</c:v>
                </c:pt>
                <c:pt idx="3899">
                  <c:v>-77.975566000000001</c:v>
                </c:pt>
                <c:pt idx="3900">
                  <c:v>-76.352119000000002</c:v>
                </c:pt>
                <c:pt idx="3901">
                  <c:v>-76.540777000000006</c:v>
                </c:pt>
                <c:pt idx="3902">
                  <c:v>-76.486433000000005</c:v>
                </c:pt>
                <c:pt idx="3903">
                  <c:v>-77.895149000000004</c:v>
                </c:pt>
                <c:pt idx="3904">
                  <c:v>-77.563209000000001</c:v>
                </c:pt>
                <c:pt idx="3905">
                  <c:v>-76.668903</c:v>
                </c:pt>
                <c:pt idx="3906">
                  <c:v>-76.586181999999994</c:v>
                </c:pt>
                <c:pt idx="3907">
                  <c:v>-76.916060000000002</c:v>
                </c:pt>
                <c:pt idx="3908">
                  <c:v>-76.534041000000002</c:v>
                </c:pt>
                <c:pt idx="3909">
                  <c:v>-76.753073999999998</c:v>
                </c:pt>
                <c:pt idx="3910">
                  <c:v>-77.946862999999993</c:v>
                </c:pt>
                <c:pt idx="3911">
                  <c:v>-77.792693</c:v>
                </c:pt>
                <c:pt idx="3912">
                  <c:v>-77.423919999999995</c:v>
                </c:pt>
                <c:pt idx="3913">
                  <c:v>-76.792175</c:v>
                </c:pt>
                <c:pt idx="3914">
                  <c:v>-76.844971000000001</c:v>
                </c:pt>
                <c:pt idx="3915">
                  <c:v>-76.803933999999998</c:v>
                </c:pt>
                <c:pt idx="3916">
                  <c:v>-76.836864000000006</c:v>
                </c:pt>
                <c:pt idx="3917">
                  <c:v>-80.287761000000003</c:v>
                </c:pt>
                <c:pt idx="3918">
                  <c:v>-80.221817999999999</c:v>
                </c:pt>
                <c:pt idx="3919">
                  <c:v>-80.384084000000001</c:v>
                </c:pt>
                <c:pt idx="3920">
                  <c:v>-80.205995999999999</c:v>
                </c:pt>
                <c:pt idx="3921">
                  <c:v>-79.880571000000003</c:v>
                </c:pt>
                <c:pt idx="3922">
                  <c:v>-79.933031999999997</c:v>
                </c:pt>
                <c:pt idx="3923">
                  <c:v>-80.329908000000003</c:v>
                </c:pt>
                <c:pt idx="3924">
                  <c:v>-80.335719999999995</c:v>
                </c:pt>
                <c:pt idx="3925">
                  <c:v>-79.842517999999998</c:v>
                </c:pt>
                <c:pt idx="3926">
                  <c:v>-79.742345999999998</c:v>
                </c:pt>
                <c:pt idx="3927">
                  <c:v>-80.083697000000001</c:v>
                </c:pt>
                <c:pt idx="3928">
                  <c:v>-80.115347</c:v>
                </c:pt>
                <c:pt idx="3929">
                  <c:v>-79.793257999999994</c:v>
                </c:pt>
                <c:pt idx="3930">
                  <c:v>-80.336253999999997</c:v>
                </c:pt>
                <c:pt idx="3931">
                  <c:v>-79.944930999999997</c:v>
                </c:pt>
                <c:pt idx="3932">
                  <c:v>-80.413641999999996</c:v>
                </c:pt>
                <c:pt idx="3933">
                  <c:v>-79.913212000000001</c:v>
                </c:pt>
                <c:pt idx="3934">
                  <c:v>-79.832429000000005</c:v>
                </c:pt>
                <c:pt idx="3935">
                  <c:v>-79.901792999999998</c:v>
                </c:pt>
                <c:pt idx="3936">
                  <c:v>-80.359538999999998</c:v>
                </c:pt>
                <c:pt idx="3937">
                  <c:v>-80.234943000000001</c:v>
                </c:pt>
                <c:pt idx="3938">
                  <c:v>-79.801927000000006</c:v>
                </c:pt>
                <c:pt idx="3939">
                  <c:v>-79.779470000000003</c:v>
                </c:pt>
                <c:pt idx="3940">
                  <c:v>-80.165604999999999</c:v>
                </c:pt>
                <c:pt idx="3941">
                  <c:v>-79.861389000000003</c:v>
                </c:pt>
                <c:pt idx="3942">
                  <c:v>-79.890084999999999</c:v>
                </c:pt>
                <c:pt idx="3943">
                  <c:v>-79.807924</c:v>
                </c:pt>
                <c:pt idx="3944">
                  <c:v>-79.859461999999994</c:v>
                </c:pt>
                <c:pt idx="3945">
                  <c:v>-79.92474</c:v>
                </c:pt>
                <c:pt idx="3946">
                  <c:v>-80.232079999999996</c:v>
                </c:pt>
                <c:pt idx="3947">
                  <c:v>-80.501828000000003</c:v>
                </c:pt>
                <c:pt idx="3948">
                  <c:v>-79.957661000000002</c:v>
                </c:pt>
                <c:pt idx="3949">
                  <c:v>-79.888693000000004</c:v>
                </c:pt>
                <c:pt idx="3950">
                  <c:v>-80.226106999999999</c:v>
                </c:pt>
                <c:pt idx="3951">
                  <c:v>-79.806405999999996</c:v>
                </c:pt>
                <c:pt idx="3952">
                  <c:v>-80.445295999999999</c:v>
                </c:pt>
                <c:pt idx="3953">
                  <c:v>-79.858481999999995</c:v>
                </c:pt>
                <c:pt idx="3954">
                  <c:v>-80.425343999999996</c:v>
                </c:pt>
                <c:pt idx="3955">
                  <c:v>-80.360874999999993</c:v>
                </c:pt>
                <c:pt idx="3956">
                  <c:v>-80.408615999999995</c:v>
                </c:pt>
                <c:pt idx="3957">
                  <c:v>-80.122462999999996</c:v>
                </c:pt>
                <c:pt idx="3958">
                  <c:v>-80.209776000000005</c:v>
                </c:pt>
                <c:pt idx="3959">
                  <c:v>-80.236299000000002</c:v>
                </c:pt>
                <c:pt idx="3960">
                  <c:v>-80.472183999999999</c:v>
                </c:pt>
                <c:pt idx="3961">
                  <c:v>-80.292409000000006</c:v>
                </c:pt>
                <c:pt idx="3962">
                  <c:v>-80.288816999999995</c:v>
                </c:pt>
                <c:pt idx="3963">
                  <c:v>-79.882778999999999</c:v>
                </c:pt>
                <c:pt idx="3964">
                  <c:v>-79.926426000000006</c:v>
                </c:pt>
                <c:pt idx="3965">
                  <c:v>-80.145290000000003</c:v>
                </c:pt>
                <c:pt idx="3966">
                  <c:v>-79.725661000000002</c:v>
                </c:pt>
                <c:pt idx="3967">
                  <c:v>-80.294729000000004</c:v>
                </c:pt>
                <c:pt idx="3968">
                  <c:v>-79.953045000000003</c:v>
                </c:pt>
                <c:pt idx="3969">
                  <c:v>-79.742266000000001</c:v>
                </c:pt>
                <c:pt idx="3970">
                  <c:v>-80.186922999999993</c:v>
                </c:pt>
                <c:pt idx="3971">
                  <c:v>-79.855757999999994</c:v>
                </c:pt>
                <c:pt idx="3972">
                  <c:v>-80.273509000000004</c:v>
                </c:pt>
                <c:pt idx="3973">
                  <c:v>-79.827691000000002</c:v>
                </c:pt>
                <c:pt idx="3974">
                  <c:v>-79.833945999999997</c:v>
                </c:pt>
                <c:pt idx="3975">
                  <c:v>-80.389438999999996</c:v>
                </c:pt>
                <c:pt idx="3976">
                  <c:v>-80.236096000000003</c:v>
                </c:pt>
                <c:pt idx="3977">
                  <c:v>-80.211844999999997</c:v>
                </c:pt>
                <c:pt idx="3978">
                  <c:v>-79.800387999999998</c:v>
                </c:pt>
                <c:pt idx="3979">
                  <c:v>-79.780957000000001</c:v>
                </c:pt>
                <c:pt idx="3980">
                  <c:v>-79.744669999999999</c:v>
                </c:pt>
                <c:pt idx="3981">
                  <c:v>-80.093040000000002</c:v>
                </c:pt>
                <c:pt idx="3982">
                  <c:v>-79.849941999999999</c:v>
                </c:pt>
                <c:pt idx="3983">
                  <c:v>-79.894918000000004</c:v>
                </c:pt>
                <c:pt idx="3984">
                  <c:v>-79.754838000000007</c:v>
                </c:pt>
                <c:pt idx="3985">
                  <c:v>-80.059161000000003</c:v>
                </c:pt>
                <c:pt idx="3986">
                  <c:v>-79.960334000000003</c:v>
                </c:pt>
                <c:pt idx="3987">
                  <c:v>-80.038645000000002</c:v>
                </c:pt>
                <c:pt idx="3988">
                  <c:v>-79.864394000000004</c:v>
                </c:pt>
                <c:pt idx="3989">
                  <c:v>-80.090141000000003</c:v>
                </c:pt>
                <c:pt idx="3990">
                  <c:v>-80.184642999999994</c:v>
                </c:pt>
                <c:pt idx="3991">
                  <c:v>-79.850956999999994</c:v>
                </c:pt>
                <c:pt idx="3992">
                  <c:v>-79.837941999999998</c:v>
                </c:pt>
                <c:pt idx="3993">
                  <c:v>-79.963030000000003</c:v>
                </c:pt>
                <c:pt idx="3994">
                  <c:v>-79.906351000000001</c:v>
                </c:pt>
                <c:pt idx="3995">
                  <c:v>-79.894181000000003</c:v>
                </c:pt>
                <c:pt idx="3996">
                  <c:v>-80.263242000000005</c:v>
                </c:pt>
                <c:pt idx="3997">
                  <c:v>-80.007568000000006</c:v>
                </c:pt>
                <c:pt idx="3998">
                  <c:v>-79.811058000000003</c:v>
                </c:pt>
                <c:pt idx="3999">
                  <c:v>-79.847919000000005</c:v>
                </c:pt>
                <c:pt idx="4000">
                  <c:v>-79.864604</c:v>
                </c:pt>
                <c:pt idx="4001">
                  <c:v>-79.814503000000002</c:v>
                </c:pt>
                <c:pt idx="4002">
                  <c:v>-80.076956999999993</c:v>
                </c:pt>
                <c:pt idx="4003">
                  <c:v>-79.810177999999993</c:v>
                </c:pt>
                <c:pt idx="4004">
                  <c:v>-79.837620000000001</c:v>
                </c:pt>
                <c:pt idx="4005">
                  <c:v>-79.776433999999995</c:v>
                </c:pt>
                <c:pt idx="4006">
                  <c:v>-80.124510000000001</c:v>
                </c:pt>
                <c:pt idx="4007">
                  <c:v>-80.155540999999999</c:v>
                </c:pt>
                <c:pt idx="4008">
                  <c:v>-79.782233000000005</c:v>
                </c:pt>
                <c:pt idx="4009">
                  <c:v>-79.823395000000005</c:v>
                </c:pt>
                <c:pt idx="4010">
                  <c:v>-79.765266999999994</c:v>
                </c:pt>
                <c:pt idx="4011">
                  <c:v>-79.834266999999997</c:v>
                </c:pt>
                <c:pt idx="4012">
                  <c:v>-79.802868000000004</c:v>
                </c:pt>
                <c:pt idx="4013">
                  <c:v>-79.957267999999999</c:v>
                </c:pt>
                <c:pt idx="4014">
                  <c:v>-80.070404999999994</c:v>
                </c:pt>
                <c:pt idx="4015">
                  <c:v>-79.978268999999997</c:v>
                </c:pt>
                <c:pt idx="4016">
                  <c:v>-80.060083000000006</c:v>
                </c:pt>
                <c:pt idx="4017">
                  <c:v>-80.072895000000003</c:v>
                </c:pt>
                <c:pt idx="4018">
                  <c:v>-79.918638999999999</c:v>
                </c:pt>
                <c:pt idx="4019">
                  <c:v>-79.934146999999996</c:v>
                </c:pt>
                <c:pt idx="4020">
                  <c:v>-79.897098</c:v>
                </c:pt>
                <c:pt idx="4021">
                  <c:v>-79.974581000000001</c:v>
                </c:pt>
                <c:pt idx="4022">
                  <c:v>-79.989489000000006</c:v>
                </c:pt>
                <c:pt idx="4023">
                  <c:v>-80.012696000000005</c:v>
                </c:pt>
                <c:pt idx="4024">
                  <c:v>-80.011447000000004</c:v>
                </c:pt>
                <c:pt idx="4025">
                  <c:v>-79.954871999999995</c:v>
                </c:pt>
                <c:pt idx="4026">
                  <c:v>-80.011499999999998</c:v>
                </c:pt>
                <c:pt idx="4027">
                  <c:v>-79.915706999999998</c:v>
                </c:pt>
                <c:pt idx="4028">
                  <c:v>-80.035659999999993</c:v>
                </c:pt>
                <c:pt idx="4029">
                  <c:v>-79.925697</c:v>
                </c:pt>
                <c:pt idx="4030">
                  <c:v>-79.887254999999996</c:v>
                </c:pt>
                <c:pt idx="4031">
                  <c:v>-79.980671999999998</c:v>
                </c:pt>
                <c:pt idx="4032">
                  <c:v>-80.044529999999995</c:v>
                </c:pt>
                <c:pt idx="4033">
                  <c:v>-79.871917999999994</c:v>
                </c:pt>
                <c:pt idx="4034">
                  <c:v>-79.993138999999999</c:v>
                </c:pt>
                <c:pt idx="4035">
                  <c:v>-79.951648000000006</c:v>
                </c:pt>
                <c:pt idx="4036">
                  <c:v>-79.946119999999993</c:v>
                </c:pt>
                <c:pt idx="4037">
                  <c:v>-80.135711999999998</c:v>
                </c:pt>
                <c:pt idx="4038">
                  <c:v>-80.016549999999995</c:v>
                </c:pt>
                <c:pt idx="4039">
                  <c:v>-79.975168999999994</c:v>
                </c:pt>
                <c:pt idx="4040">
                  <c:v>-80.044804999999997</c:v>
                </c:pt>
                <c:pt idx="4041">
                  <c:v>-80.033645000000007</c:v>
                </c:pt>
                <c:pt idx="4042">
                  <c:v>-79.932500000000005</c:v>
                </c:pt>
                <c:pt idx="4043">
                  <c:v>-80.026043999999999</c:v>
                </c:pt>
                <c:pt idx="4044">
                  <c:v>-80.018311999999995</c:v>
                </c:pt>
                <c:pt idx="4045">
                  <c:v>-79.832769999999996</c:v>
                </c:pt>
                <c:pt idx="4046">
                  <c:v>-79.979298</c:v>
                </c:pt>
                <c:pt idx="4047">
                  <c:v>-80.032275999999996</c:v>
                </c:pt>
                <c:pt idx="4048">
                  <c:v>-79.867442999999994</c:v>
                </c:pt>
                <c:pt idx="4049">
                  <c:v>-79.742787000000007</c:v>
                </c:pt>
                <c:pt idx="4050">
                  <c:v>-80.073639999999997</c:v>
                </c:pt>
                <c:pt idx="4051">
                  <c:v>-80.071202</c:v>
                </c:pt>
                <c:pt idx="4052">
                  <c:v>-80.251857999999999</c:v>
                </c:pt>
                <c:pt idx="4053">
                  <c:v>-80.485848000000004</c:v>
                </c:pt>
                <c:pt idx="4054">
                  <c:v>-80.188272999999995</c:v>
                </c:pt>
                <c:pt idx="4055">
                  <c:v>-80.441997999999998</c:v>
                </c:pt>
                <c:pt idx="4056">
                  <c:v>-80.023132000000004</c:v>
                </c:pt>
                <c:pt idx="4057">
                  <c:v>-80.012264999999999</c:v>
                </c:pt>
                <c:pt idx="4058">
                  <c:v>-79.983157000000006</c:v>
                </c:pt>
                <c:pt idx="4059">
                  <c:v>-80.263763999999995</c:v>
                </c:pt>
                <c:pt idx="4060">
                  <c:v>-80.162226000000004</c:v>
                </c:pt>
                <c:pt idx="4061">
                  <c:v>-79.983937999999995</c:v>
                </c:pt>
                <c:pt idx="4062">
                  <c:v>-80.187455999999997</c:v>
                </c:pt>
                <c:pt idx="4063">
                  <c:v>-80.042188999999993</c:v>
                </c:pt>
                <c:pt idx="4064">
                  <c:v>-80.407150999999999</c:v>
                </c:pt>
                <c:pt idx="4065">
                  <c:v>-80.063637</c:v>
                </c:pt>
                <c:pt idx="4066">
                  <c:v>-79.966537000000002</c:v>
                </c:pt>
                <c:pt idx="4067">
                  <c:v>-79.952265999999995</c:v>
                </c:pt>
                <c:pt idx="4068">
                  <c:v>-80.273529999999994</c:v>
                </c:pt>
                <c:pt idx="4069">
                  <c:v>-80.100143000000003</c:v>
                </c:pt>
                <c:pt idx="4070">
                  <c:v>-80.020454999999998</c:v>
                </c:pt>
                <c:pt idx="4071">
                  <c:v>-79.994366999999997</c:v>
                </c:pt>
                <c:pt idx="4072">
                  <c:v>-80.005375000000001</c:v>
                </c:pt>
                <c:pt idx="4073">
                  <c:v>-79.996902000000006</c:v>
                </c:pt>
                <c:pt idx="4074">
                  <c:v>-80.373997000000003</c:v>
                </c:pt>
                <c:pt idx="4075">
                  <c:v>-79.937933000000001</c:v>
                </c:pt>
                <c:pt idx="4076">
                  <c:v>-80.318455</c:v>
                </c:pt>
                <c:pt idx="4077">
                  <c:v>-80.350510999999997</c:v>
                </c:pt>
                <c:pt idx="4078">
                  <c:v>-80.214450999999997</c:v>
                </c:pt>
                <c:pt idx="4079">
                  <c:v>-80.054918999999998</c:v>
                </c:pt>
                <c:pt idx="4080">
                  <c:v>-80.102733000000001</c:v>
                </c:pt>
                <c:pt idx="4081">
                  <c:v>-80.072485999999998</c:v>
                </c:pt>
                <c:pt idx="4082">
                  <c:v>-80.228729000000001</c:v>
                </c:pt>
                <c:pt idx="4083">
                  <c:v>-79.994842000000006</c:v>
                </c:pt>
                <c:pt idx="4084">
                  <c:v>-80.079999000000001</c:v>
                </c:pt>
                <c:pt idx="4085">
                  <c:v>-80.200222999999994</c:v>
                </c:pt>
                <c:pt idx="4086">
                  <c:v>-79.925858000000005</c:v>
                </c:pt>
                <c:pt idx="4087">
                  <c:v>-80.397788000000006</c:v>
                </c:pt>
                <c:pt idx="4088">
                  <c:v>-80.306906999999995</c:v>
                </c:pt>
                <c:pt idx="4089">
                  <c:v>-79.996128999999996</c:v>
                </c:pt>
                <c:pt idx="4090">
                  <c:v>-79.998103999999998</c:v>
                </c:pt>
                <c:pt idx="4091">
                  <c:v>-80.273319999999998</c:v>
                </c:pt>
                <c:pt idx="4092">
                  <c:v>-80.073160000000001</c:v>
                </c:pt>
                <c:pt idx="4093">
                  <c:v>-80.259607000000003</c:v>
                </c:pt>
                <c:pt idx="4094">
                  <c:v>-80.213277000000005</c:v>
                </c:pt>
                <c:pt idx="4095">
                  <c:v>-80.199179000000001</c:v>
                </c:pt>
                <c:pt idx="4096">
                  <c:v>-80.277799000000002</c:v>
                </c:pt>
                <c:pt idx="4097">
                  <c:v>-80.052547000000004</c:v>
                </c:pt>
                <c:pt idx="4098">
                  <c:v>-79.990193000000005</c:v>
                </c:pt>
                <c:pt idx="4099">
                  <c:v>-80.179829999999995</c:v>
                </c:pt>
                <c:pt idx="4100">
                  <c:v>-80.502292999999995</c:v>
                </c:pt>
                <c:pt idx="4101">
                  <c:v>-80.444749000000002</c:v>
                </c:pt>
                <c:pt idx="4102">
                  <c:v>-80.274079999999998</c:v>
                </c:pt>
                <c:pt idx="4103">
                  <c:v>-80.424139999999994</c:v>
                </c:pt>
                <c:pt idx="4104">
                  <c:v>-80.468452999999997</c:v>
                </c:pt>
                <c:pt idx="4105">
                  <c:v>-79.731102000000007</c:v>
                </c:pt>
                <c:pt idx="4106">
                  <c:v>-79.908320000000003</c:v>
                </c:pt>
                <c:pt idx="4107">
                  <c:v>-79.351132000000007</c:v>
                </c:pt>
                <c:pt idx="4108">
                  <c:v>-79.846008999999995</c:v>
                </c:pt>
                <c:pt idx="4109">
                  <c:v>-79.866817999999995</c:v>
                </c:pt>
                <c:pt idx="4110">
                  <c:v>-79.898696000000001</c:v>
                </c:pt>
                <c:pt idx="4111">
                  <c:v>-79.892617000000001</c:v>
                </c:pt>
                <c:pt idx="4112">
                  <c:v>-79.867986000000002</c:v>
                </c:pt>
                <c:pt idx="4113">
                  <c:v>-79.819575999999998</c:v>
                </c:pt>
                <c:pt idx="4114">
                  <c:v>-79.919112999999996</c:v>
                </c:pt>
                <c:pt idx="4115">
                  <c:v>-79.348034999999996</c:v>
                </c:pt>
                <c:pt idx="4116">
                  <c:v>-79.584143999999995</c:v>
                </c:pt>
                <c:pt idx="4117">
                  <c:v>-79.973364000000004</c:v>
                </c:pt>
                <c:pt idx="4118">
                  <c:v>-79.658868999999996</c:v>
                </c:pt>
                <c:pt idx="4119">
                  <c:v>-79.933902000000003</c:v>
                </c:pt>
                <c:pt idx="4120">
                  <c:v>-79.660892000000004</c:v>
                </c:pt>
                <c:pt idx="4121">
                  <c:v>-79.618159000000006</c:v>
                </c:pt>
                <c:pt idx="4122">
                  <c:v>-79.864135000000005</c:v>
                </c:pt>
                <c:pt idx="4123">
                  <c:v>-79.951839000000007</c:v>
                </c:pt>
                <c:pt idx="4124">
                  <c:v>-79.874753999999996</c:v>
                </c:pt>
                <c:pt idx="4125">
                  <c:v>-79.751862000000003</c:v>
                </c:pt>
                <c:pt idx="4126">
                  <c:v>-79.594656000000001</c:v>
                </c:pt>
                <c:pt idx="4127">
                  <c:v>-79.837871000000007</c:v>
                </c:pt>
                <c:pt idx="4128">
                  <c:v>-79.591245999999998</c:v>
                </c:pt>
                <c:pt idx="4129">
                  <c:v>-79.831130999999999</c:v>
                </c:pt>
                <c:pt idx="4130">
                  <c:v>-79.887681000000001</c:v>
                </c:pt>
                <c:pt idx="4131">
                  <c:v>-79.905418999999995</c:v>
                </c:pt>
                <c:pt idx="4132">
                  <c:v>-79.692964000000003</c:v>
                </c:pt>
                <c:pt idx="4133">
                  <c:v>-79.394757999999996</c:v>
                </c:pt>
                <c:pt idx="4134">
                  <c:v>-79.938695999999993</c:v>
                </c:pt>
                <c:pt idx="4135">
                  <c:v>-79.742727000000002</c:v>
                </c:pt>
                <c:pt idx="4136">
                  <c:v>-79.969430000000003</c:v>
                </c:pt>
                <c:pt idx="4137">
                  <c:v>-79.836139000000003</c:v>
                </c:pt>
                <c:pt idx="4138">
                  <c:v>-79.863782</c:v>
                </c:pt>
                <c:pt idx="4139">
                  <c:v>-79.643332000000001</c:v>
                </c:pt>
                <c:pt idx="4140">
                  <c:v>-79.660140999999996</c:v>
                </c:pt>
                <c:pt idx="4141">
                  <c:v>-79.861806999999999</c:v>
                </c:pt>
                <c:pt idx="4142">
                  <c:v>-79.465145000000007</c:v>
                </c:pt>
                <c:pt idx="4143">
                  <c:v>-79.910208999999995</c:v>
                </c:pt>
                <c:pt idx="4144">
                  <c:v>-79.901960000000003</c:v>
                </c:pt>
                <c:pt idx="4145">
                  <c:v>-79.385382000000007</c:v>
                </c:pt>
                <c:pt idx="4146">
                  <c:v>-79.432720000000003</c:v>
                </c:pt>
                <c:pt idx="4147">
                  <c:v>-79.896118000000001</c:v>
                </c:pt>
                <c:pt idx="4148">
                  <c:v>-79.846691000000007</c:v>
                </c:pt>
                <c:pt idx="4149">
                  <c:v>-79.416166000000004</c:v>
                </c:pt>
                <c:pt idx="4150">
                  <c:v>-79.529897000000005</c:v>
                </c:pt>
                <c:pt idx="4151">
                  <c:v>-79.715896999999998</c:v>
                </c:pt>
                <c:pt idx="4152">
                  <c:v>-79.756969999999995</c:v>
                </c:pt>
                <c:pt idx="4153">
                  <c:v>-79.901262000000003</c:v>
                </c:pt>
                <c:pt idx="4154">
                  <c:v>-79.878465000000006</c:v>
                </c:pt>
                <c:pt idx="4155">
                  <c:v>-79.922008000000005</c:v>
                </c:pt>
                <c:pt idx="4156">
                  <c:v>-79.864480999999998</c:v>
                </c:pt>
                <c:pt idx="4157">
                  <c:v>-79.812476000000004</c:v>
                </c:pt>
                <c:pt idx="4158">
                  <c:v>-79.725738000000007</c:v>
                </c:pt>
                <c:pt idx="4159">
                  <c:v>-79.778792999999993</c:v>
                </c:pt>
                <c:pt idx="4160">
                  <c:v>-79.763383000000005</c:v>
                </c:pt>
                <c:pt idx="4161">
                  <c:v>-79.851746000000006</c:v>
                </c:pt>
                <c:pt idx="4162">
                  <c:v>-79.789562000000004</c:v>
                </c:pt>
                <c:pt idx="4163">
                  <c:v>-79.330093000000005</c:v>
                </c:pt>
                <c:pt idx="4164">
                  <c:v>-79.681906999999995</c:v>
                </c:pt>
                <c:pt idx="4165">
                  <c:v>-79.699468999999993</c:v>
                </c:pt>
                <c:pt idx="4166">
                  <c:v>-79.425984</c:v>
                </c:pt>
                <c:pt idx="4167">
                  <c:v>-79.770893999999998</c:v>
                </c:pt>
                <c:pt idx="4168">
                  <c:v>-79.110502999999994</c:v>
                </c:pt>
                <c:pt idx="4169">
                  <c:v>-79.067724999999996</c:v>
                </c:pt>
                <c:pt idx="4170">
                  <c:v>-78.630274999999997</c:v>
                </c:pt>
                <c:pt idx="4171">
                  <c:v>-78.522041999999999</c:v>
                </c:pt>
                <c:pt idx="4172">
                  <c:v>-78.941832000000005</c:v>
                </c:pt>
                <c:pt idx="4173">
                  <c:v>-79.062905000000001</c:v>
                </c:pt>
                <c:pt idx="4174">
                  <c:v>-79.065949000000003</c:v>
                </c:pt>
                <c:pt idx="4175">
                  <c:v>-78.242450000000005</c:v>
                </c:pt>
                <c:pt idx="4176">
                  <c:v>-78.701593000000003</c:v>
                </c:pt>
                <c:pt idx="4177">
                  <c:v>-78.442300000000003</c:v>
                </c:pt>
                <c:pt idx="4178">
                  <c:v>-78.205127000000005</c:v>
                </c:pt>
                <c:pt idx="4179">
                  <c:v>-78.364563000000004</c:v>
                </c:pt>
                <c:pt idx="4180">
                  <c:v>-78.842354</c:v>
                </c:pt>
                <c:pt idx="4181">
                  <c:v>-78.5839</c:v>
                </c:pt>
                <c:pt idx="4182">
                  <c:v>-79.220641000000001</c:v>
                </c:pt>
                <c:pt idx="4183">
                  <c:v>-78.990229999999997</c:v>
                </c:pt>
                <c:pt idx="4184">
                  <c:v>-79.069359000000006</c:v>
                </c:pt>
                <c:pt idx="4185">
                  <c:v>-79.092363000000006</c:v>
                </c:pt>
                <c:pt idx="4186">
                  <c:v>-78.762866000000002</c:v>
                </c:pt>
                <c:pt idx="4187">
                  <c:v>-79.049443999999994</c:v>
                </c:pt>
                <c:pt idx="4188">
                  <c:v>-79.063716999999997</c:v>
                </c:pt>
                <c:pt idx="4189">
                  <c:v>-78.636854</c:v>
                </c:pt>
                <c:pt idx="4190">
                  <c:v>-79.253887000000006</c:v>
                </c:pt>
                <c:pt idx="4191">
                  <c:v>-79.000131999999994</c:v>
                </c:pt>
                <c:pt idx="4192">
                  <c:v>-78.772154</c:v>
                </c:pt>
                <c:pt idx="4193">
                  <c:v>-78.587704000000002</c:v>
                </c:pt>
                <c:pt idx="4194">
                  <c:v>-79.220939000000001</c:v>
                </c:pt>
                <c:pt idx="4195">
                  <c:v>-79.086800999999994</c:v>
                </c:pt>
                <c:pt idx="4196">
                  <c:v>-78.663915000000003</c:v>
                </c:pt>
                <c:pt idx="4197">
                  <c:v>-78.905890999999997</c:v>
                </c:pt>
                <c:pt idx="4198">
                  <c:v>-79.132458</c:v>
                </c:pt>
                <c:pt idx="4199">
                  <c:v>-78.948010999999994</c:v>
                </c:pt>
                <c:pt idx="4200">
                  <c:v>-79.541268000000002</c:v>
                </c:pt>
                <c:pt idx="4201">
                  <c:v>-79.424251999999996</c:v>
                </c:pt>
                <c:pt idx="4202">
                  <c:v>-79.656041999999999</c:v>
                </c:pt>
                <c:pt idx="4203">
                  <c:v>-79.590329999999994</c:v>
                </c:pt>
                <c:pt idx="4204">
                  <c:v>-79.57544</c:v>
                </c:pt>
                <c:pt idx="4205">
                  <c:v>-79.738798000000003</c:v>
                </c:pt>
                <c:pt idx="4206">
                  <c:v>-79.660428999999993</c:v>
                </c:pt>
                <c:pt idx="4207">
                  <c:v>-79.481166000000002</c:v>
                </c:pt>
                <c:pt idx="4208">
                  <c:v>-79.340795</c:v>
                </c:pt>
                <c:pt idx="4209">
                  <c:v>-79.304261999999994</c:v>
                </c:pt>
                <c:pt idx="4210">
                  <c:v>-79.616456999999997</c:v>
                </c:pt>
                <c:pt idx="4211">
                  <c:v>-79.468868000000001</c:v>
                </c:pt>
                <c:pt idx="4212">
                  <c:v>-79.674277000000004</c:v>
                </c:pt>
                <c:pt idx="4213">
                  <c:v>-79.572666999999996</c:v>
                </c:pt>
                <c:pt idx="4214">
                  <c:v>-79.301727999999997</c:v>
                </c:pt>
                <c:pt idx="4215">
                  <c:v>-79.381060000000005</c:v>
                </c:pt>
                <c:pt idx="4216">
                  <c:v>-79.561964000000003</c:v>
                </c:pt>
                <c:pt idx="4217">
                  <c:v>-79.587042999999994</c:v>
                </c:pt>
                <c:pt idx="4218">
                  <c:v>-79.618371999999994</c:v>
                </c:pt>
                <c:pt idx="4219">
                  <c:v>-79.522974000000005</c:v>
                </c:pt>
                <c:pt idx="4220">
                  <c:v>-79.606937000000002</c:v>
                </c:pt>
                <c:pt idx="4221">
                  <c:v>-79.496128999999996</c:v>
                </c:pt>
                <c:pt idx="4222">
                  <c:v>-79.655762999999993</c:v>
                </c:pt>
                <c:pt idx="4223">
                  <c:v>-79.713211999999999</c:v>
                </c:pt>
                <c:pt idx="4224">
                  <c:v>-79.600718999999998</c:v>
                </c:pt>
                <c:pt idx="4225">
                  <c:v>-79.731655000000003</c:v>
                </c:pt>
                <c:pt idx="4226">
                  <c:v>-79.589618000000002</c:v>
                </c:pt>
                <c:pt idx="4227">
                  <c:v>-79.713247999999993</c:v>
                </c:pt>
                <c:pt idx="4228">
                  <c:v>-79.614690999999993</c:v>
                </c:pt>
                <c:pt idx="4229">
                  <c:v>-79.326659000000006</c:v>
                </c:pt>
                <c:pt idx="4230">
                  <c:v>-79.725745000000003</c:v>
                </c:pt>
                <c:pt idx="4231">
                  <c:v>-79.388457000000002</c:v>
                </c:pt>
                <c:pt idx="4232">
                  <c:v>-79.192667999999998</c:v>
                </c:pt>
                <c:pt idx="4233">
                  <c:v>-79.613810000000001</c:v>
                </c:pt>
                <c:pt idx="4234">
                  <c:v>-79.228827999999993</c:v>
                </c:pt>
                <c:pt idx="4235">
                  <c:v>-79.771961000000005</c:v>
                </c:pt>
                <c:pt idx="4236">
                  <c:v>-79.359012000000007</c:v>
                </c:pt>
                <c:pt idx="4237">
                  <c:v>-79.475479000000007</c:v>
                </c:pt>
                <c:pt idx="4238">
                  <c:v>-79.678396000000006</c:v>
                </c:pt>
                <c:pt idx="4239">
                  <c:v>-79.666465000000002</c:v>
                </c:pt>
                <c:pt idx="4240">
                  <c:v>-79.524922000000004</c:v>
                </c:pt>
                <c:pt idx="4241">
                  <c:v>-79.679484000000002</c:v>
                </c:pt>
                <c:pt idx="4242">
                  <c:v>-79.439674999999994</c:v>
                </c:pt>
                <c:pt idx="4243">
                  <c:v>-79.319406000000001</c:v>
                </c:pt>
                <c:pt idx="4244">
                  <c:v>-79.616112000000001</c:v>
                </c:pt>
                <c:pt idx="4245">
                  <c:v>-79.557793000000004</c:v>
                </c:pt>
                <c:pt idx="4246">
                  <c:v>-79.496190999999996</c:v>
                </c:pt>
                <c:pt idx="4247">
                  <c:v>-79.640619000000001</c:v>
                </c:pt>
                <c:pt idx="4248">
                  <c:v>-79.457372000000007</c:v>
                </c:pt>
                <c:pt idx="4249">
                  <c:v>-79.236514</c:v>
                </c:pt>
                <c:pt idx="4250">
                  <c:v>-79.729039999999998</c:v>
                </c:pt>
                <c:pt idx="4251">
                  <c:v>-79.635844000000006</c:v>
                </c:pt>
                <c:pt idx="4252">
                  <c:v>-79.495221000000001</c:v>
                </c:pt>
                <c:pt idx="4253">
                  <c:v>-79.446307000000004</c:v>
                </c:pt>
                <c:pt idx="4254">
                  <c:v>-79.593964</c:v>
                </c:pt>
                <c:pt idx="4255">
                  <c:v>-79.514756000000006</c:v>
                </c:pt>
                <c:pt idx="4256">
                  <c:v>-79.524665999999996</c:v>
                </c:pt>
                <c:pt idx="4257">
                  <c:v>-79.420928000000004</c:v>
                </c:pt>
                <c:pt idx="4258">
                  <c:v>-79.314931999999999</c:v>
                </c:pt>
                <c:pt idx="4259">
                  <c:v>-79.592654999999993</c:v>
                </c:pt>
                <c:pt idx="4260">
                  <c:v>-79.492440999999999</c:v>
                </c:pt>
                <c:pt idx="4261">
                  <c:v>-79.567088999999996</c:v>
                </c:pt>
                <c:pt idx="4262">
                  <c:v>-79.676326000000003</c:v>
                </c:pt>
                <c:pt idx="4263">
                  <c:v>-79.408462</c:v>
                </c:pt>
                <c:pt idx="4264">
                  <c:v>-79.695322000000004</c:v>
                </c:pt>
                <c:pt idx="4265">
                  <c:v>-79.364650999999995</c:v>
                </c:pt>
                <c:pt idx="4266">
                  <c:v>-79.581722999999997</c:v>
                </c:pt>
                <c:pt idx="4267">
                  <c:v>-79.684065000000004</c:v>
                </c:pt>
                <c:pt idx="4268">
                  <c:v>-79.161467999999999</c:v>
                </c:pt>
                <c:pt idx="4269">
                  <c:v>-78.857990999999998</c:v>
                </c:pt>
                <c:pt idx="4270">
                  <c:v>-78.963066999999995</c:v>
                </c:pt>
                <c:pt idx="4271">
                  <c:v>-78.847076000000001</c:v>
                </c:pt>
                <c:pt idx="4272">
                  <c:v>-79.259649999999993</c:v>
                </c:pt>
                <c:pt idx="4273">
                  <c:v>-78.793599999999998</c:v>
                </c:pt>
                <c:pt idx="4274">
                  <c:v>-78.877848</c:v>
                </c:pt>
                <c:pt idx="4275">
                  <c:v>-79.195342999999994</c:v>
                </c:pt>
                <c:pt idx="4276">
                  <c:v>-79.246110000000002</c:v>
                </c:pt>
                <c:pt idx="4277">
                  <c:v>-78.787644999999998</c:v>
                </c:pt>
                <c:pt idx="4278">
                  <c:v>-78.721329999999995</c:v>
                </c:pt>
                <c:pt idx="4279">
                  <c:v>-79.161064999999994</c:v>
                </c:pt>
                <c:pt idx="4280">
                  <c:v>-78.812755999999993</c:v>
                </c:pt>
                <c:pt idx="4281">
                  <c:v>-79.345382999999998</c:v>
                </c:pt>
                <c:pt idx="4282">
                  <c:v>-78.989998</c:v>
                </c:pt>
                <c:pt idx="4283">
                  <c:v>-78.930087999999998</c:v>
                </c:pt>
                <c:pt idx="4284">
                  <c:v>-79.084868999999998</c:v>
                </c:pt>
                <c:pt idx="4285">
                  <c:v>-79.17407</c:v>
                </c:pt>
                <c:pt idx="4286">
                  <c:v>-79.212239999999994</c:v>
                </c:pt>
                <c:pt idx="4287">
                  <c:v>-78.962205999999995</c:v>
                </c:pt>
                <c:pt idx="4288">
                  <c:v>-79.006883000000002</c:v>
                </c:pt>
                <c:pt idx="4289">
                  <c:v>-79.343323999999996</c:v>
                </c:pt>
                <c:pt idx="4290">
                  <c:v>-79.164227999999994</c:v>
                </c:pt>
                <c:pt idx="4291">
                  <c:v>-78.867658000000006</c:v>
                </c:pt>
                <c:pt idx="4292">
                  <c:v>-78.863600000000005</c:v>
                </c:pt>
                <c:pt idx="4293">
                  <c:v>-79.083974999999995</c:v>
                </c:pt>
                <c:pt idx="4294">
                  <c:v>-78.918392999999995</c:v>
                </c:pt>
                <c:pt idx="4295">
                  <c:v>-79.147591000000006</c:v>
                </c:pt>
                <c:pt idx="4296">
                  <c:v>-79.142645999999999</c:v>
                </c:pt>
                <c:pt idx="4297">
                  <c:v>-79.283153999999996</c:v>
                </c:pt>
                <c:pt idx="4298">
                  <c:v>-78.665436</c:v>
                </c:pt>
                <c:pt idx="4299">
                  <c:v>-79.149704999999997</c:v>
                </c:pt>
                <c:pt idx="4300">
                  <c:v>-79.296892999999997</c:v>
                </c:pt>
                <c:pt idx="4301">
                  <c:v>-78.724048999999994</c:v>
                </c:pt>
                <c:pt idx="4302">
                  <c:v>-79.042214000000001</c:v>
                </c:pt>
                <c:pt idx="4303">
                  <c:v>-78.799359999999993</c:v>
                </c:pt>
                <c:pt idx="4304">
                  <c:v>-78.893259</c:v>
                </c:pt>
                <c:pt idx="4305">
                  <c:v>-78.832520000000002</c:v>
                </c:pt>
                <c:pt idx="4306">
                  <c:v>-79.137578000000005</c:v>
                </c:pt>
                <c:pt idx="4307">
                  <c:v>-79.026644000000005</c:v>
                </c:pt>
                <c:pt idx="4308">
                  <c:v>-78.984128999999996</c:v>
                </c:pt>
                <c:pt idx="4309">
                  <c:v>-78.970173000000003</c:v>
                </c:pt>
                <c:pt idx="4310">
                  <c:v>-79.159925999999999</c:v>
                </c:pt>
                <c:pt idx="4311">
                  <c:v>-78.989914999999996</c:v>
                </c:pt>
                <c:pt idx="4312">
                  <c:v>-78.917520999999994</c:v>
                </c:pt>
                <c:pt idx="4313">
                  <c:v>-78.733350999999999</c:v>
                </c:pt>
                <c:pt idx="4314">
                  <c:v>-79.332808</c:v>
                </c:pt>
                <c:pt idx="4315">
                  <c:v>-78.771253999999999</c:v>
                </c:pt>
                <c:pt idx="4316">
                  <c:v>-79.113893000000004</c:v>
                </c:pt>
                <c:pt idx="4317">
                  <c:v>-78.958128000000002</c:v>
                </c:pt>
                <c:pt idx="4318">
                  <c:v>-79.200537999999995</c:v>
                </c:pt>
                <c:pt idx="4319">
                  <c:v>-79.233170999999999</c:v>
                </c:pt>
                <c:pt idx="4320">
                  <c:v>-79.049926999999997</c:v>
                </c:pt>
                <c:pt idx="4321">
                  <c:v>-78.996461999999994</c:v>
                </c:pt>
                <c:pt idx="4322">
                  <c:v>-79.355247000000006</c:v>
                </c:pt>
                <c:pt idx="4323">
                  <c:v>-79.139289000000005</c:v>
                </c:pt>
                <c:pt idx="4324">
                  <c:v>-78.746482999999998</c:v>
                </c:pt>
                <c:pt idx="4325">
                  <c:v>-78.358547999999999</c:v>
                </c:pt>
                <c:pt idx="4326">
                  <c:v>-78.719877999999994</c:v>
                </c:pt>
                <c:pt idx="4327">
                  <c:v>-78.805774999999997</c:v>
                </c:pt>
                <c:pt idx="4328">
                  <c:v>-79.064797999999996</c:v>
                </c:pt>
                <c:pt idx="4329">
                  <c:v>-78.504728999999998</c:v>
                </c:pt>
                <c:pt idx="4330">
                  <c:v>-79.135672</c:v>
                </c:pt>
                <c:pt idx="4331">
                  <c:v>-79.193696000000003</c:v>
                </c:pt>
                <c:pt idx="4332">
                  <c:v>-78.179874999999996</c:v>
                </c:pt>
                <c:pt idx="4333">
                  <c:v>-78.253090999999998</c:v>
                </c:pt>
                <c:pt idx="4334">
                  <c:v>-78.811299000000005</c:v>
                </c:pt>
                <c:pt idx="4335">
                  <c:v>-78.504118000000005</c:v>
                </c:pt>
                <c:pt idx="4336">
                  <c:v>-78.682783000000001</c:v>
                </c:pt>
                <c:pt idx="4337">
                  <c:v>-78.610754</c:v>
                </c:pt>
                <c:pt idx="4338">
                  <c:v>-79.030799999999999</c:v>
                </c:pt>
                <c:pt idx="4339">
                  <c:v>-78.726843000000002</c:v>
                </c:pt>
                <c:pt idx="4340">
                  <c:v>-78.563353000000006</c:v>
                </c:pt>
                <c:pt idx="4341">
                  <c:v>-78.889939999999996</c:v>
                </c:pt>
                <c:pt idx="4342">
                  <c:v>-78.747769000000005</c:v>
                </c:pt>
                <c:pt idx="4343">
                  <c:v>-78.625936999999993</c:v>
                </c:pt>
                <c:pt idx="4344">
                  <c:v>-78.542724000000007</c:v>
                </c:pt>
                <c:pt idx="4345">
                  <c:v>-79.047077000000002</c:v>
                </c:pt>
                <c:pt idx="4346">
                  <c:v>-78.049396000000002</c:v>
                </c:pt>
                <c:pt idx="4347">
                  <c:v>-78.837196000000006</c:v>
                </c:pt>
                <c:pt idx="4348">
                  <c:v>-79.195538999999997</c:v>
                </c:pt>
                <c:pt idx="4349">
                  <c:v>-78.818680000000001</c:v>
                </c:pt>
                <c:pt idx="4350">
                  <c:v>-78.787110999999996</c:v>
                </c:pt>
                <c:pt idx="4351">
                  <c:v>-78.429197000000002</c:v>
                </c:pt>
                <c:pt idx="4352">
                  <c:v>-78.653470999999996</c:v>
                </c:pt>
                <c:pt idx="4353">
                  <c:v>-78.914850999999999</c:v>
                </c:pt>
                <c:pt idx="4354">
                  <c:v>-78.900690999999995</c:v>
                </c:pt>
                <c:pt idx="4355">
                  <c:v>-78.866119999999995</c:v>
                </c:pt>
                <c:pt idx="4356">
                  <c:v>-78.938028000000003</c:v>
                </c:pt>
                <c:pt idx="4357">
                  <c:v>-78.941322</c:v>
                </c:pt>
                <c:pt idx="4358">
                  <c:v>-78.876745999999997</c:v>
                </c:pt>
                <c:pt idx="4359">
                  <c:v>-79.046087999999997</c:v>
                </c:pt>
                <c:pt idx="4360">
                  <c:v>-79.145747</c:v>
                </c:pt>
                <c:pt idx="4361">
                  <c:v>-78.804787000000005</c:v>
                </c:pt>
                <c:pt idx="4362">
                  <c:v>-78.641040000000004</c:v>
                </c:pt>
                <c:pt idx="4363">
                  <c:v>-78.815096999999994</c:v>
                </c:pt>
                <c:pt idx="4364">
                  <c:v>-78.790674999999993</c:v>
                </c:pt>
                <c:pt idx="4365">
                  <c:v>-78.929784999999995</c:v>
                </c:pt>
                <c:pt idx="4366">
                  <c:v>-79.000636</c:v>
                </c:pt>
                <c:pt idx="4367">
                  <c:v>-78.719811000000007</c:v>
                </c:pt>
                <c:pt idx="4368">
                  <c:v>-78.745913000000002</c:v>
                </c:pt>
                <c:pt idx="4369">
                  <c:v>-78.801963999999998</c:v>
                </c:pt>
                <c:pt idx="4370">
                  <c:v>-78.950524999999999</c:v>
                </c:pt>
                <c:pt idx="4371">
                  <c:v>-78.915154999999999</c:v>
                </c:pt>
                <c:pt idx="4372">
                  <c:v>-78.987824000000003</c:v>
                </c:pt>
                <c:pt idx="4373">
                  <c:v>-78.619242999999997</c:v>
                </c:pt>
                <c:pt idx="4374">
                  <c:v>-78.629965999999996</c:v>
                </c:pt>
                <c:pt idx="4375">
                  <c:v>-78.835631000000006</c:v>
                </c:pt>
                <c:pt idx="4376">
                  <c:v>-78.844027999999994</c:v>
                </c:pt>
                <c:pt idx="4377">
                  <c:v>-79.077202</c:v>
                </c:pt>
                <c:pt idx="4378">
                  <c:v>-78.665108000000004</c:v>
                </c:pt>
                <c:pt idx="4379">
                  <c:v>-78.764195000000001</c:v>
                </c:pt>
                <c:pt idx="4380">
                  <c:v>-79.137018999999995</c:v>
                </c:pt>
                <c:pt idx="4381">
                  <c:v>-78.771640000000005</c:v>
                </c:pt>
                <c:pt idx="4382">
                  <c:v>-79.018063999999995</c:v>
                </c:pt>
                <c:pt idx="4383">
                  <c:v>-78.706308000000007</c:v>
                </c:pt>
                <c:pt idx="4384">
                  <c:v>-78.78201</c:v>
                </c:pt>
                <c:pt idx="4385">
                  <c:v>-78.892049999999998</c:v>
                </c:pt>
                <c:pt idx="4386">
                  <c:v>-78.743300000000005</c:v>
                </c:pt>
                <c:pt idx="4387">
                  <c:v>-78.942955999999995</c:v>
                </c:pt>
                <c:pt idx="4388">
                  <c:v>-78.819781000000006</c:v>
                </c:pt>
                <c:pt idx="4389">
                  <c:v>-79.911309000000003</c:v>
                </c:pt>
                <c:pt idx="4390">
                  <c:v>-79.861193</c:v>
                </c:pt>
                <c:pt idx="4391">
                  <c:v>-79.908165999999994</c:v>
                </c:pt>
                <c:pt idx="4392">
                  <c:v>-79.730051000000003</c:v>
                </c:pt>
                <c:pt idx="4393">
                  <c:v>-79.751475999999997</c:v>
                </c:pt>
                <c:pt idx="4394">
                  <c:v>-80.037210999999999</c:v>
                </c:pt>
                <c:pt idx="4395">
                  <c:v>-79.754281000000006</c:v>
                </c:pt>
                <c:pt idx="4396">
                  <c:v>-80.013707999999994</c:v>
                </c:pt>
                <c:pt idx="4397">
                  <c:v>-79.619223000000005</c:v>
                </c:pt>
                <c:pt idx="4398">
                  <c:v>-79.843920999999995</c:v>
                </c:pt>
                <c:pt idx="4399">
                  <c:v>-79.797914000000006</c:v>
                </c:pt>
                <c:pt idx="4400">
                  <c:v>-80.048483000000004</c:v>
                </c:pt>
                <c:pt idx="4401">
                  <c:v>-79.725059999999999</c:v>
                </c:pt>
                <c:pt idx="4402">
                  <c:v>-80.004294999999999</c:v>
                </c:pt>
                <c:pt idx="4403">
                  <c:v>-79.673660999999996</c:v>
                </c:pt>
                <c:pt idx="4404">
                  <c:v>-80.130339000000006</c:v>
                </c:pt>
                <c:pt idx="4405">
                  <c:v>-79.963206999999997</c:v>
                </c:pt>
                <c:pt idx="4406">
                  <c:v>-79.840909999999994</c:v>
                </c:pt>
                <c:pt idx="4407">
                  <c:v>-79.710204000000004</c:v>
                </c:pt>
                <c:pt idx="4408">
                  <c:v>-79.913145999999998</c:v>
                </c:pt>
                <c:pt idx="4409">
                  <c:v>-80.033597</c:v>
                </c:pt>
                <c:pt idx="4410">
                  <c:v>-79.663178000000002</c:v>
                </c:pt>
                <c:pt idx="4411">
                  <c:v>-79.754232000000002</c:v>
                </c:pt>
                <c:pt idx="4412">
                  <c:v>-80.147991000000005</c:v>
                </c:pt>
                <c:pt idx="4413">
                  <c:v>-80.061250000000001</c:v>
                </c:pt>
                <c:pt idx="4414">
                  <c:v>-79.978116</c:v>
                </c:pt>
                <c:pt idx="4415">
                  <c:v>-79.653936999999999</c:v>
                </c:pt>
                <c:pt idx="4416">
                  <c:v>-79.736036999999996</c:v>
                </c:pt>
                <c:pt idx="4417">
                  <c:v>-79.834225000000004</c:v>
                </c:pt>
                <c:pt idx="4418">
                  <c:v>-80.055065999999997</c:v>
                </c:pt>
                <c:pt idx="4419">
                  <c:v>-79.937330000000003</c:v>
                </c:pt>
                <c:pt idx="4420">
                  <c:v>-79.885103999999998</c:v>
                </c:pt>
                <c:pt idx="4421">
                  <c:v>-80.133431999999999</c:v>
                </c:pt>
                <c:pt idx="4422">
                  <c:v>-80.113748999999999</c:v>
                </c:pt>
                <c:pt idx="4423">
                  <c:v>-80.327477000000002</c:v>
                </c:pt>
                <c:pt idx="4424">
                  <c:v>-80.382918000000004</c:v>
                </c:pt>
                <c:pt idx="4425">
                  <c:v>-80.345392000000004</c:v>
                </c:pt>
                <c:pt idx="4426">
                  <c:v>-80.375017</c:v>
                </c:pt>
                <c:pt idx="4427">
                  <c:v>-80.283400999999998</c:v>
                </c:pt>
                <c:pt idx="4428">
                  <c:v>-80.493465999999998</c:v>
                </c:pt>
                <c:pt idx="4429">
                  <c:v>-80.424109000000001</c:v>
                </c:pt>
                <c:pt idx="4430">
                  <c:v>-80.183468000000005</c:v>
                </c:pt>
                <c:pt idx="4431">
                  <c:v>-80.443640000000002</c:v>
                </c:pt>
                <c:pt idx="4432">
                  <c:v>-80.457564000000005</c:v>
                </c:pt>
                <c:pt idx="4433">
                  <c:v>-80.275345000000002</c:v>
                </c:pt>
                <c:pt idx="4434">
                  <c:v>-80.468514999999996</c:v>
                </c:pt>
                <c:pt idx="4435">
                  <c:v>-80.494044000000002</c:v>
                </c:pt>
                <c:pt idx="4436">
                  <c:v>-80.194446999999997</c:v>
                </c:pt>
                <c:pt idx="4437">
                  <c:v>-80.260420999999994</c:v>
                </c:pt>
                <c:pt idx="4438">
                  <c:v>-80.374245999999999</c:v>
                </c:pt>
                <c:pt idx="4439">
                  <c:v>-80.081749000000002</c:v>
                </c:pt>
                <c:pt idx="4440">
                  <c:v>-80.223679000000004</c:v>
                </c:pt>
                <c:pt idx="4441">
                  <c:v>-80.371431999999999</c:v>
                </c:pt>
                <c:pt idx="4442">
                  <c:v>-80.495768999999996</c:v>
                </c:pt>
                <c:pt idx="4443">
                  <c:v>-80.124097000000006</c:v>
                </c:pt>
                <c:pt idx="4444">
                  <c:v>-80.461772999999994</c:v>
                </c:pt>
                <c:pt idx="4445">
                  <c:v>-80.324287999999996</c:v>
                </c:pt>
                <c:pt idx="4446">
                  <c:v>-80.236401000000001</c:v>
                </c:pt>
                <c:pt idx="4447">
                  <c:v>-80.503938000000005</c:v>
                </c:pt>
                <c:pt idx="4448">
                  <c:v>-80.401809999999998</c:v>
                </c:pt>
                <c:pt idx="4449">
                  <c:v>-80.334919999999997</c:v>
                </c:pt>
                <c:pt idx="4450">
                  <c:v>-80.462669000000005</c:v>
                </c:pt>
                <c:pt idx="4451">
                  <c:v>-80.079877999999994</c:v>
                </c:pt>
                <c:pt idx="4452">
                  <c:v>-80.498959999999997</c:v>
                </c:pt>
                <c:pt idx="4453">
                  <c:v>-80.457977999999997</c:v>
                </c:pt>
                <c:pt idx="4454">
                  <c:v>-80.463122999999996</c:v>
                </c:pt>
                <c:pt idx="4455">
                  <c:v>-80.207305000000005</c:v>
                </c:pt>
                <c:pt idx="4456">
                  <c:v>-80.088952000000006</c:v>
                </c:pt>
                <c:pt idx="4457">
                  <c:v>-80.427712999999997</c:v>
                </c:pt>
                <c:pt idx="4458">
                  <c:v>-80.506111000000004</c:v>
                </c:pt>
                <c:pt idx="4459">
                  <c:v>-80.230006000000003</c:v>
                </c:pt>
                <c:pt idx="4460">
                  <c:v>-80.341898</c:v>
                </c:pt>
                <c:pt idx="4461">
                  <c:v>-80.453190000000006</c:v>
                </c:pt>
                <c:pt idx="4462">
                  <c:v>-80.364530000000002</c:v>
                </c:pt>
                <c:pt idx="4463">
                  <c:v>-80.495709000000005</c:v>
                </c:pt>
                <c:pt idx="4464">
                  <c:v>-79.499223000000001</c:v>
                </c:pt>
                <c:pt idx="4465">
                  <c:v>-79.520588000000004</c:v>
                </c:pt>
                <c:pt idx="4466">
                  <c:v>-79.582964000000004</c:v>
                </c:pt>
                <c:pt idx="4467">
                  <c:v>-79.557004000000006</c:v>
                </c:pt>
                <c:pt idx="4468">
                  <c:v>-79.371961999999996</c:v>
                </c:pt>
                <c:pt idx="4469">
                  <c:v>-79.201594</c:v>
                </c:pt>
                <c:pt idx="4470">
                  <c:v>-79.591378000000006</c:v>
                </c:pt>
                <c:pt idx="4471">
                  <c:v>-79.241884999999996</c:v>
                </c:pt>
                <c:pt idx="4472">
                  <c:v>-79.379226000000003</c:v>
                </c:pt>
                <c:pt idx="4473">
                  <c:v>-79.295248999999998</c:v>
                </c:pt>
                <c:pt idx="4474">
                  <c:v>-79.512285000000006</c:v>
                </c:pt>
                <c:pt idx="4475">
                  <c:v>-79.534885000000003</c:v>
                </c:pt>
                <c:pt idx="4476">
                  <c:v>-79.656080000000003</c:v>
                </c:pt>
                <c:pt idx="4477">
                  <c:v>-79.274163000000001</c:v>
                </c:pt>
                <c:pt idx="4478">
                  <c:v>-79.553972999999999</c:v>
                </c:pt>
                <c:pt idx="4479">
                  <c:v>-79.278698000000006</c:v>
                </c:pt>
                <c:pt idx="4480">
                  <c:v>-79.326954000000001</c:v>
                </c:pt>
                <c:pt idx="4481">
                  <c:v>-79.351343999999997</c:v>
                </c:pt>
                <c:pt idx="4482">
                  <c:v>-79.523420999999999</c:v>
                </c:pt>
                <c:pt idx="4483">
                  <c:v>-79.521646000000004</c:v>
                </c:pt>
                <c:pt idx="4484">
                  <c:v>-79.139446000000007</c:v>
                </c:pt>
                <c:pt idx="4485">
                  <c:v>-79.223509000000007</c:v>
                </c:pt>
                <c:pt idx="4486">
                  <c:v>-79.346100000000007</c:v>
                </c:pt>
                <c:pt idx="4487">
                  <c:v>-79.2727</c:v>
                </c:pt>
                <c:pt idx="4488">
                  <c:v>-79.297195000000002</c:v>
                </c:pt>
                <c:pt idx="4489">
                  <c:v>-79.180234999999996</c:v>
                </c:pt>
                <c:pt idx="4490">
                  <c:v>-79.502540999999994</c:v>
                </c:pt>
                <c:pt idx="4491">
                  <c:v>-79.319153</c:v>
                </c:pt>
                <c:pt idx="4492">
                  <c:v>-79.231965000000002</c:v>
                </c:pt>
                <c:pt idx="4493">
                  <c:v>-79.343520999999996</c:v>
                </c:pt>
                <c:pt idx="4494">
                  <c:v>-79.451221000000004</c:v>
                </c:pt>
                <c:pt idx="4495">
                  <c:v>-79.468649999999997</c:v>
                </c:pt>
                <c:pt idx="4496">
                  <c:v>-79.135283000000001</c:v>
                </c:pt>
                <c:pt idx="4497">
                  <c:v>-79.282936000000007</c:v>
                </c:pt>
                <c:pt idx="4498">
                  <c:v>-79.451614000000006</c:v>
                </c:pt>
                <c:pt idx="4499">
                  <c:v>-79.228057000000007</c:v>
                </c:pt>
                <c:pt idx="4500">
                  <c:v>-79.652681999999999</c:v>
                </c:pt>
                <c:pt idx="4501">
                  <c:v>-79.333178000000004</c:v>
                </c:pt>
                <c:pt idx="4502">
                  <c:v>-79.690445999999994</c:v>
                </c:pt>
                <c:pt idx="4503">
                  <c:v>-80.022209000000004</c:v>
                </c:pt>
                <c:pt idx="4504">
                  <c:v>-79.118019000000004</c:v>
                </c:pt>
                <c:pt idx="4505">
                  <c:v>-80.057609999999997</c:v>
                </c:pt>
                <c:pt idx="4506">
                  <c:v>-80.296018000000004</c:v>
                </c:pt>
                <c:pt idx="4507">
                  <c:v>-79.860273000000007</c:v>
                </c:pt>
                <c:pt idx="4508">
                  <c:v>-79.647807</c:v>
                </c:pt>
                <c:pt idx="4509">
                  <c:v>-79.402724000000006</c:v>
                </c:pt>
                <c:pt idx="4510">
                  <c:v>-79.363301000000007</c:v>
                </c:pt>
                <c:pt idx="4511">
                  <c:v>-79.839219</c:v>
                </c:pt>
                <c:pt idx="4512">
                  <c:v>-79.431256000000005</c:v>
                </c:pt>
                <c:pt idx="4513">
                  <c:v>-79.949346000000006</c:v>
                </c:pt>
                <c:pt idx="4514">
                  <c:v>-79.270048000000003</c:v>
                </c:pt>
                <c:pt idx="4515">
                  <c:v>-79.574864000000005</c:v>
                </c:pt>
                <c:pt idx="4516">
                  <c:v>-79.371281999999994</c:v>
                </c:pt>
                <c:pt idx="4517">
                  <c:v>-78.939306999999999</c:v>
                </c:pt>
                <c:pt idx="4518">
                  <c:v>-79.441641000000004</c:v>
                </c:pt>
                <c:pt idx="4519">
                  <c:v>-80.152144000000007</c:v>
                </c:pt>
                <c:pt idx="4520">
                  <c:v>-79.422310999999993</c:v>
                </c:pt>
                <c:pt idx="4521">
                  <c:v>-79.538523999999995</c:v>
                </c:pt>
                <c:pt idx="4522">
                  <c:v>-79.936474000000004</c:v>
                </c:pt>
                <c:pt idx="4523">
                  <c:v>-79.750125999999995</c:v>
                </c:pt>
                <c:pt idx="4524">
                  <c:v>-79.689469000000003</c:v>
                </c:pt>
                <c:pt idx="4525">
                  <c:v>-79.095832000000001</c:v>
                </c:pt>
                <c:pt idx="4526">
                  <c:v>-79.686404999999993</c:v>
                </c:pt>
                <c:pt idx="4527">
                  <c:v>-79.031164000000004</c:v>
                </c:pt>
                <c:pt idx="4528">
                  <c:v>-79.330072999999999</c:v>
                </c:pt>
                <c:pt idx="4529">
                  <c:v>-79.394283000000001</c:v>
                </c:pt>
                <c:pt idx="4530">
                  <c:v>-79.046938999999995</c:v>
                </c:pt>
                <c:pt idx="4531">
                  <c:v>-79.390201000000005</c:v>
                </c:pt>
                <c:pt idx="4532">
                  <c:v>-79.692983999999996</c:v>
                </c:pt>
                <c:pt idx="4533">
                  <c:v>-79.886844999999994</c:v>
                </c:pt>
                <c:pt idx="4534">
                  <c:v>-79.340782000000004</c:v>
                </c:pt>
                <c:pt idx="4535">
                  <c:v>-79.967044999999999</c:v>
                </c:pt>
                <c:pt idx="4536">
                  <c:v>-79.517241999999996</c:v>
                </c:pt>
                <c:pt idx="4537">
                  <c:v>-79.155212000000006</c:v>
                </c:pt>
                <c:pt idx="4538">
                  <c:v>-79.409118000000007</c:v>
                </c:pt>
                <c:pt idx="4539">
                  <c:v>-79.317030000000003</c:v>
                </c:pt>
                <c:pt idx="4540">
                  <c:v>-79.874359999999996</c:v>
                </c:pt>
                <c:pt idx="4541">
                  <c:v>-79.700445999999999</c:v>
                </c:pt>
                <c:pt idx="4542">
                  <c:v>-79.826751999999999</c:v>
                </c:pt>
                <c:pt idx="4543">
                  <c:v>-80.376878000000005</c:v>
                </c:pt>
                <c:pt idx="4544">
                  <c:v>-79.478007000000005</c:v>
                </c:pt>
                <c:pt idx="4545">
                  <c:v>-80.025244000000001</c:v>
                </c:pt>
                <c:pt idx="4546">
                  <c:v>-79.789079999999998</c:v>
                </c:pt>
                <c:pt idx="4547">
                  <c:v>-79.545344999999998</c:v>
                </c:pt>
                <c:pt idx="4548">
                  <c:v>-80.358879999999999</c:v>
                </c:pt>
                <c:pt idx="4549">
                  <c:v>-79.652240000000006</c:v>
                </c:pt>
                <c:pt idx="4550">
                  <c:v>-80.328844000000004</c:v>
                </c:pt>
                <c:pt idx="4551">
                  <c:v>-80.442774999999997</c:v>
                </c:pt>
                <c:pt idx="4552">
                  <c:v>-80.151292999999995</c:v>
                </c:pt>
                <c:pt idx="4553">
                  <c:v>-80.235265999999996</c:v>
                </c:pt>
                <c:pt idx="4554">
                  <c:v>-79.447776000000005</c:v>
                </c:pt>
                <c:pt idx="4555">
                  <c:v>-80.309799999999996</c:v>
                </c:pt>
                <c:pt idx="4556">
                  <c:v>-79.547881000000004</c:v>
                </c:pt>
                <c:pt idx="4557">
                  <c:v>-79.940901999999994</c:v>
                </c:pt>
                <c:pt idx="4558">
                  <c:v>-80.316181</c:v>
                </c:pt>
                <c:pt idx="4559">
                  <c:v>-80.340639999999993</c:v>
                </c:pt>
                <c:pt idx="4560">
                  <c:v>-80.436712</c:v>
                </c:pt>
                <c:pt idx="4561">
                  <c:v>-80.144485000000003</c:v>
                </c:pt>
                <c:pt idx="4562">
                  <c:v>-79.969865999999996</c:v>
                </c:pt>
                <c:pt idx="4563">
                  <c:v>-79.832961999999995</c:v>
                </c:pt>
                <c:pt idx="4564">
                  <c:v>-80.146135999999998</c:v>
                </c:pt>
                <c:pt idx="4565">
                  <c:v>-79.682967000000005</c:v>
                </c:pt>
                <c:pt idx="4566">
                  <c:v>-80.385683999999998</c:v>
                </c:pt>
                <c:pt idx="4567">
                  <c:v>-79.510476999999995</c:v>
                </c:pt>
                <c:pt idx="4568">
                  <c:v>-79.843001999999998</c:v>
                </c:pt>
                <c:pt idx="4569">
                  <c:v>-80.114504999999994</c:v>
                </c:pt>
                <c:pt idx="4570">
                  <c:v>-79.985425000000006</c:v>
                </c:pt>
                <c:pt idx="4571">
                  <c:v>-79.825478000000004</c:v>
                </c:pt>
                <c:pt idx="4572">
                  <c:v>-80.480019999999996</c:v>
                </c:pt>
                <c:pt idx="4573">
                  <c:v>-80.084378999999998</c:v>
                </c:pt>
                <c:pt idx="4574">
                  <c:v>-80.100244000000004</c:v>
                </c:pt>
                <c:pt idx="4575">
                  <c:v>-80.063516000000007</c:v>
                </c:pt>
                <c:pt idx="4576">
                  <c:v>-80.051875999999993</c:v>
                </c:pt>
                <c:pt idx="4577">
                  <c:v>-80.155524</c:v>
                </c:pt>
                <c:pt idx="4578">
                  <c:v>-80.145409999999998</c:v>
                </c:pt>
                <c:pt idx="4579">
                  <c:v>-80.084524999999999</c:v>
                </c:pt>
                <c:pt idx="4580">
                  <c:v>-80.091479000000007</c:v>
                </c:pt>
                <c:pt idx="4581">
                  <c:v>-80.069276000000002</c:v>
                </c:pt>
                <c:pt idx="4582">
                  <c:v>-80.000400999999997</c:v>
                </c:pt>
                <c:pt idx="4583">
                  <c:v>-80.016863999999998</c:v>
                </c:pt>
                <c:pt idx="4584">
                  <c:v>-78.400819999999996</c:v>
                </c:pt>
                <c:pt idx="4585">
                  <c:v>-78.391219000000007</c:v>
                </c:pt>
                <c:pt idx="4586">
                  <c:v>-78.105836999999994</c:v>
                </c:pt>
                <c:pt idx="4587">
                  <c:v>-78.540604999999999</c:v>
                </c:pt>
                <c:pt idx="4588">
                  <c:v>-78.440989999999999</c:v>
                </c:pt>
                <c:pt idx="4589">
                  <c:v>-78.333616000000006</c:v>
                </c:pt>
                <c:pt idx="4590">
                  <c:v>-78.414818999999994</c:v>
                </c:pt>
                <c:pt idx="4591">
                  <c:v>-78.352704000000003</c:v>
                </c:pt>
                <c:pt idx="4592">
                  <c:v>-78.130003000000002</c:v>
                </c:pt>
                <c:pt idx="4593">
                  <c:v>-78.066655999999995</c:v>
                </c:pt>
                <c:pt idx="4594">
                  <c:v>-78.040019999999998</c:v>
                </c:pt>
                <c:pt idx="4595">
                  <c:v>-78.609807000000004</c:v>
                </c:pt>
                <c:pt idx="4596">
                  <c:v>-78.486463000000001</c:v>
                </c:pt>
                <c:pt idx="4597">
                  <c:v>-78.520971000000003</c:v>
                </c:pt>
                <c:pt idx="4598">
                  <c:v>-78.588505999999995</c:v>
                </c:pt>
                <c:pt idx="4599">
                  <c:v>-78.347480000000004</c:v>
                </c:pt>
                <c:pt idx="4600">
                  <c:v>-78.232054000000005</c:v>
                </c:pt>
                <c:pt idx="4601">
                  <c:v>-78.175652999999997</c:v>
                </c:pt>
                <c:pt idx="4602">
                  <c:v>-78.449342000000001</c:v>
                </c:pt>
                <c:pt idx="4603">
                  <c:v>-78.519475999999997</c:v>
                </c:pt>
                <c:pt idx="4604">
                  <c:v>-78.433012000000005</c:v>
                </c:pt>
                <c:pt idx="4605">
                  <c:v>-78.205340000000007</c:v>
                </c:pt>
                <c:pt idx="4606">
                  <c:v>-78.476151999999999</c:v>
                </c:pt>
                <c:pt idx="4607">
                  <c:v>-78.560817999999998</c:v>
                </c:pt>
                <c:pt idx="4608">
                  <c:v>-78.556172000000004</c:v>
                </c:pt>
                <c:pt idx="4609">
                  <c:v>-78.500320000000002</c:v>
                </c:pt>
                <c:pt idx="4610">
                  <c:v>-78.709328999999997</c:v>
                </c:pt>
                <c:pt idx="4611">
                  <c:v>-78.101034999999996</c:v>
                </c:pt>
                <c:pt idx="4612">
                  <c:v>-78.374212999999997</c:v>
                </c:pt>
                <c:pt idx="4613">
                  <c:v>-78.268456</c:v>
                </c:pt>
                <c:pt idx="4614">
                  <c:v>-78.360467999999997</c:v>
                </c:pt>
                <c:pt idx="4615">
                  <c:v>-77.994179000000003</c:v>
                </c:pt>
                <c:pt idx="4616">
                  <c:v>-78.535453000000004</c:v>
                </c:pt>
                <c:pt idx="4617">
                  <c:v>-78.557807999999994</c:v>
                </c:pt>
                <c:pt idx="4618">
                  <c:v>-78.172303999999997</c:v>
                </c:pt>
                <c:pt idx="4619">
                  <c:v>-78.377089999999995</c:v>
                </c:pt>
                <c:pt idx="4620">
                  <c:v>-78.461675999999997</c:v>
                </c:pt>
                <c:pt idx="4621">
                  <c:v>-78.319877000000005</c:v>
                </c:pt>
                <c:pt idx="4622">
                  <c:v>-78.375006999999997</c:v>
                </c:pt>
                <c:pt idx="4623">
                  <c:v>-78.417726000000002</c:v>
                </c:pt>
                <c:pt idx="4624">
                  <c:v>-78.435085000000001</c:v>
                </c:pt>
                <c:pt idx="4625">
                  <c:v>-78.283353000000005</c:v>
                </c:pt>
                <c:pt idx="4626">
                  <c:v>-78.527620999999996</c:v>
                </c:pt>
                <c:pt idx="4627">
                  <c:v>-78.638163000000006</c:v>
                </c:pt>
                <c:pt idx="4628">
                  <c:v>-77.964489999999998</c:v>
                </c:pt>
                <c:pt idx="4629">
                  <c:v>-78.506523999999999</c:v>
                </c:pt>
                <c:pt idx="4630">
                  <c:v>-78.401307000000003</c:v>
                </c:pt>
                <c:pt idx="4631">
                  <c:v>-78.254891999999998</c:v>
                </c:pt>
                <c:pt idx="4632">
                  <c:v>-78.398973999999995</c:v>
                </c:pt>
                <c:pt idx="4633">
                  <c:v>-78.102661999999995</c:v>
                </c:pt>
                <c:pt idx="4634">
                  <c:v>-78.260716000000002</c:v>
                </c:pt>
                <c:pt idx="4635">
                  <c:v>-78.227853999999994</c:v>
                </c:pt>
                <c:pt idx="4636">
                  <c:v>-78.205556000000001</c:v>
                </c:pt>
                <c:pt idx="4637">
                  <c:v>-78.410852000000006</c:v>
                </c:pt>
                <c:pt idx="4638">
                  <c:v>-78.435597000000001</c:v>
                </c:pt>
                <c:pt idx="4639">
                  <c:v>-78.459192000000002</c:v>
                </c:pt>
                <c:pt idx="4640">
                  <c:v>-78.070126000000002</c:v>
                </c:pt>
                <c:pt idx="4641">
                  <c:v>-78.079265000000007</c:v>
                </c:pt>
                <c:pt idx="4642">
                  <c:v>-78.243537000000003</c:v>
                </c:pt>
                <c:pt idx="4643">
                  <c:v>-78.084063999999998</c:v>
                </c:pt>
                <c:pt idx="4644">
                  <c:v>-78.153425999999996</c:v>
                </c:pt>
                <c:pt idx="4645">
                  <c:v>-78.696222000000006</c:v>
                </c:pt>
                <c:pt idx="4646">
                  <c:v>-78.222108000000006</c:v>
                </c:pt>
                <c:pt idx="4647">
                  <c:v>-78.135831999999994</c:v>
                </c:pt>
                <c:pt idx="4648">
                  <c:v>-78.371971000000002</c:v>
                </c:pt>
                <c:pt idx="4649">
                  <c:v>-78.654486000000006</c:v>
                </c:pt>
                <c:pt idx="4650">
                  <c:v>-78.07011</c:v>
                </c:pt>
                <c:pt idx="4651">
                  <c:v>-78.379384000000002</c:v>
                </c:pt>
                <c:pt idx="4652">
                  <c:v>-78.659002999999998</c:v>
                </c:pt>
                <c:pt idx="4653">
                  <c:v>-78.580591999999996</c:v>
                </c:pt>
                <c:pt idx="4654">
                  <c:v>-78.535416999999995</c:v>
                </c:pt>
                <c:pt idx="4655">
                  <c:v>-78.484105999999997</c:v>
                </c:pt>
                <c:pt idx="4656">
                  <c:v>-78.422563999999994</c:v>
                </c:pt>
                <c:pt idx="4657">
                  <c:v>-78.393172000000007</c:v>
                </c:pt>
                <c:pt idx="4658">
                  <c:v>-78.606639000000001</c:v>
                </c:pt>
                <c:pt idx="4659">
                  <c:v>-78.567036999999999</c:v>
                </c:pt>
                <c:pt idx="4660">
                  <c:v>-78.840008999999995</c:v>
                </c:pt>
                <c:pt idx="4661">
                  <c:v>-78.807340999999994</c:v>
                </c:pt>
                <c:pt idx="4662">
                  <c:v>-78.688394000000002</c:v>
                </c:pt>
                <c:pt idx="4663">
                  <c:v>-78.613792000000004</c:v>
                </c:pt>
                <c:pt idx="4664">
                  <c:v>-78.271255999999994</c:v>
                </c:pt>
                <c:pt idx="4665">
                  <c:v>-78.545402999999993</c:v>
                </c:pt>
                <c:pt idx="4666">
                  <c:v>-78.50206</c:v>
                </c:pt>
                <c:pt idx="4667">
                  <c:v>-78.143621999999993</c:v>
                </c:pt>
                <c:pt idx="4668">
                  <c:v>-78.161867000000001</c:v>
                </c:pt>
                <c:pt idx="4669">
                  <c:v>-78.444193999999996</c:v>
                </c:pt>
                <c:pt idx="4670">
                  <c:v>-78.324453000000005</c:v>
                </c:pt>
                <c:pt idx="4671">
                  <c:v>-78.763475999999997</c:v>
                </c:pt>
                <c:pt idx="4672">
                  <c:v>-77.849936</c:v>
                </c:pt>
                <c:pt idx="4673">
                  <c:v>-77.862813000000003</c:v>
                </c:pt>
                <c:pt idx="4674">
                  <c:v>-77.899361999999996</c:v>
                </c:pt>
                <c:pt idx="4675">
                  <c:v>-77.424249000000003</c:v>
                </c:pt>
                <c:pt idx="4676">
                  <c:v>-77.605457999999999</c:v>
                </c:pt>
                <c:pt idx="4677">
                  <c:v>-77.773871</c:v>
                </c:pt>
                <c:pt idx="4678">
                  <c:v>-78.305143000000001</c:v>
                </c:pt>
                <c:pt idx="4679">
                  <c:v>-77.600296999999998</c:v>
                </c:pt>
                <c:pt idx="4680">
                  <c:v>-77.786899000000005</c:v>
                </c:pt>
                <c:pt idx="4681">
                  <c:v>-77.684909000000005</c:v>
                </c:pt>
                <c:pt idx="4682">
                  <c:v>-77.962267999999995</c:v>
                </c:pt>
                <c:pt idx="4683">
                  <c:v>-78.438379999999995</c:v>
                </c:pt>
                <c:pt idx="4684">
                  <c:v>-77.476335000000006</c:v>
                </c:pt>
                <c:pt idx="4685">
                  <c:v>-78.551766000000001</c:v>
                </c:pt>
                <c:pt idx="4686">
                  <c:v>-78.110403000000005</c:v>
                </c:pt>
                <c:pt idx="4687">
                  <c:v>-78.234408000000002</c:v>
                </c:pt>
                <c:pt idx="4688">
                  <c:v>-78.474508999999998</c:v>
                </c:pt>
                <c:pt idx="4689">
                  <c:v>-78.622968999999998</c:v>
                </c:pt>
                <c:pt idx="4690">
                  <c:v>-78.112983</c:v>
                </c:pt>
                <c:pt idx="4691">
                  <c:v>-78.206524000000002</c:v>
                </c:pt>
                <c:pt idx="4692">
                  <c:v>-77.669092000000006</c:v>
                </c:pt>
                <c:pt idx="4693">
                  <c:v>-78.463813000000002</c:v>
                </c:pt>
                <c:pt idx="4694">
                  <c:v>-77.915559000000002</c:v>
                </c:pt>
                <c:pt idx="4695">
                  <c:v>-78.106431000000001</c:v>
                </c:pt>
                <c:pt idx="4696">
                  <c:v>-78.168042</c:v>
                </c:pt>
                <c:pt idx="4697">
                  <c:v>-77.536139000000006</c:v>
                </c:pt>
                <c:pt idx="4698">
                  <c:v>-78.121212999999997</c:v>
                </c:pt>
                <c:pt idx="4699">
                  <c:v>-77.815849</c:v>
                </c:pt>
                <c:pt idx="4700">
                  <c:v>-77.529982000000004</c:v>
                </c:pt>
                <c:pt idx="4701">
                  <c:v>-77.789207000000005</c:v>
                </c:pt>
                <c:pt idx="4702">
                  <c:v>-77.476052999999993</c:v>
                </c:pt>
                <c:pt idx="4703">
                  <c:v>-78.373243000000002</c:v>
                </c:pt>
                <c:pt idx="4704">
                  <c:v>-77.645819000000003</c:v>
                </c:pt>
                <c:pt idx="4705">
                  <c:v>-78.190859000000003</c:v>
                </c:pt>
                <c:pt idx="4706">
                  <c:v>-78.024007999999995</c:v>
                </c:pt>
                <c:pt idx="4707">
                  <c:v>-78.166803000000002</c:v>
                </c:pt>
                <c:pt idx="4708">
                  <c:v>-78.533944000000005</c:v>
                </c:pt>
                <c:pt idx="4709">
                  <c:v>-78.489981</c:v>
                </c:pt>
                <c:pt idx="4710">
                  <c:v>-77.752730999999997</c:v>
                </c:pt>
                <c:pt idx="4711">
                  <c:v>-77.969419000000002</c:v>
                </c:pt>
                <c:pt idx="4712">
                  <c:v>-78.216785000000002</c:v>
                </c:pt>
                <c:pt idx="4713">
                  <c:v>-78.045001999999997</c:v>
                </c:pt>
                <c:pt idx="4714">
                  <c:v>-78.043993</c:v>
                </c:pt>
                <c:pt idx="4715">
                  <c:v>-77.352997999999999</c:v>
                </c:pt>
                <c:pt idx="4716">
                  <c:v>-77.933569000000006</c:v>
                </c:pt>
                <c:pt idx="4717">
                  <c:v>-77.574583000000004</c:v>
                </c:pt>
                <c:pt idx="4718">
                  <c:v>-78.288860999999997</c:v>
                </c:pt>
                <c:pt idx="4719">
                  <c:v>-78.085611</c:v>
                </c:pt>
                <c:pt idx="4720">
                  <c:v>-78.308532</c:v>
                </c:pt>
                <c:pt idx="4721">
                  <c:v>-78.150054999999995</c:v>
                </c:pt>
                <c:pt idx="4722">
                  <c:v>-78.321126000000007</c:v>
                </c:pt>
                <c:pt idx="4723">
                  <c:v>-77.322692000000004</c:v>
                </c:pt>
                <c:pt idx="4724">
                  <c:v>-77.319156000000007</c:v>
                </c:pt>
                <c:pt idx="4725">
                  <c:v>-77.141536000000002</c:v>
                </c:pt>
                <c:pt idx="4726">
                  <c:v>-77.061600999999996</c:v>
                </c:pt>
                <c:pt idx="4727">
                  <c:v>-76.769824</c:v>
                </c:pt>
                <c:pt idx="4728">
                  <c:v>-77.989053999999996</c:v>
                </c:pt>
                <c:pt idx="4729">
                  <c:v>-77.075215</c:v>
                </c:pt>
                <c:pt idx="4730">
                  <c:v>-77.498439000000005</c:v>
                </c:pt>
                <c:pt idx="4731">
                  <c:v>-77.311238000000003</c:v>
                </c:pt>
                <c:pt idx="4732">
                  <c:v>-77.537683999999999</c:v>
                </c:pt>
                <c:pt idx="4733">
                  <c:v>-77.685629000000006</c:v>
                </c:pt>
                <c:pt idx="4734">
                  <c:v>-77.870890000000003</c:v>
                </c:pt>
                <c:pt idx="4735">
                  <c:v>-76.785113999999993</c:v>
                </c:pt>
                <c:pt idx="4736">
                  <c:v>-76.711757000000006</c:v>
                </c:pt>
                <c:pt idx="4737">
                  <c:v>-77.671875</c:v>
                </c:pt>
                <c:pt idx="4738">
                  <c:v>-77.424577999999997</c:v>
                </c:pt>
                <c:pt idx="4739">
                  <c:v>-77.137309999999999</c:v>
                </c:pt>
                <c:pt idx="4740">
                  <c:v>-77.137555000000006</c:v>
                </c:pt>
                <c:pt idx="4741">
                  <c:v>-76.941451999999998</c:v>
                </c:pt>
                <c:pt idx="4742">
                  <c:v>-77.069395999999998</c:v>
                </c:pt>
                <c:pt idx="4743">
                  <c:v>-77.312850999999995</c:v>
                </c:pt>
                <c:pt idx="4744">
                  <c:v>-76.944130000000001</c:v>
                </c:pt>
                <c:pt idx="4745">
                  <c:v>-77.719780999999998</c:v>
                </c:pt>
                <c:pt idx="4746">
                  <c:v>-77.311912000000007</c:v>
                </c:pt>
                <c:pt idx="4747">
                  <c:v>-77.016771000000006</c:v>
                </c:pt>
                <c:pt idx="4748">
                  <c:v>-77.246672000000004</c:v>
                </c:pt>
                <c:pt idx="4749">
                  <c:v>-77.751220000000004</c:v>
                </c:pt>
                <c:pt idx="4750">
                  <c:v>-77.353065999999998</c:v>
                </c:pt>
                <c:pt idx="4751">
                  <c:v>-77.594044999999994</c:v>
                </c:pt>
                <c:pt idx="4752">
                  <c:v>-77.142240000000001</c:v>
                </c:pt>
                <c:pt idx="4753">
                  <c:v>-76.803888999999998</c:v>
                </c:pt>
                <c:pt idx="4754">
                  <c:v>-77.751159000000001</c:v>
                </c:pt>
                <c:pt idx="4755">
                  <c:v>-77.521641000000002</c:v>
                </c:pt>
                <c:pt idx="4756">
                  <c:v>-77.831247000000005</c:v>
                </c:pt>
                <c:pt idx="4757">
                  <c:v>-76.534987999999998</c:v>
                </c:pt>
                <c:pt idx="4758">
                  <c:v>-77.738836000000006</c:v>
                </c:pt>
                <c:pt idx="4759">
                  <c:v>-76.811308999999994</c:v>
                </c:pt>
                <c:pt idx="4760">
                  <c:v>-77.526809999999998</c:v>
                </c:pt>
                <c:pt idx="4761">
                  <c:v>-77.122455000000002</c:v>
                </c:pt>
                <c:pt idx="4762">
                  <c:v>-77.565522999999999</c:v>
                </c:pt>
                <c:pt idx="4763">
                  <c:v>-76.580600000000004</c:v>
                </c:pt>
                <c:pt idx="4764">
                  <c:v>-76.930845000000005</c:v>
                </c:pt>
                <c:pt idx="4765">
                  <c:v>-77.199878999999996</c:v>
                </c:pt>
                <c:pt idx="4766">
                  <c:v>-76.406026999999995</c:v>
                </c:pt>
                <c:pt idx="4767">
                  <c:v>-76.876482999999993</c:v>
                </c:pt>
                <c:pt idx="4768">
                  <c:v>-76.923326000000003</c:v>
                </c:pt>
                <c:pt idx="4769">
                  <c:v>-77.026285000000001</c:v>
                </c:pt>
                <c:pt idx="4770">
                  <c:v>-77.034058000000002</c:v>
                </c:pt>
                <c:pt idx="4771">
                  <c:v>-77.650467000000006</c:v>
                </c:pt>
                <c:pt idx="4772">
                  <c:v>-76.607639000000006</c:v>
                </c:pt>
                <c:pt idx="4773">
                  <c:v>-76.813167000000007</c:v>
                </c:pt>
                <c:pt idx="4774">
                  <c:v>-77.30162</c:v>
                </c:pt>
                <c:pt idx="4775">
                  <c:v>-76.942513000000005</c:v>
                </c:pt>
                <c:pt idx="4776">
                  <c:v>-76.424430999999998</c:v>
                </c:pt>
                <c:pt idx="4777">
                  <c:v>-76.996308999999997</c:v>
                </c:pt>
                <c:pt idx="4778">
                  <c:v>-76.643405999999999</c:v>
                </c:pt>
                <c:pt idx="4779">
                  <c:v>-77.625771999999998</c:v>
                </c:pt>
                <c:pt idx="4780">
                  <c:v>-76.872703999999999</c:v>
                </c:pt>
                <c:pt idx="4781">
                  <c:v>-76.643405999999999</c:v>
                </c:pt>
                <c:pt idx="4782">
                  <c:v>-76.785629999999998</c:v>
                </c:pt>
                <c:pt idx="4783">
                  <c:v>-77.584306999999995</c:v>
                </c:pt>
                <c:pt idx="4784">
                  <c:v>-76.704806000000005</c:v>
                </c:pt>
                <c:pt idx="4785">
                  <c:v>-77.393372999999997</c:v>
                </c:pt>
                <c:pt idx="4786">
                  <c:v>-76.512962000000002</c:v>
                </c:pt>
                <c:pt idx="4787">
                  <c:v>-77.299339000000003</c:v>
                </c:pt>
                <c:pt idx="4788">
                  <c:v>-76.537696999999994</c:v>
                </c:pt>
                <c:pt idx="4789">
                  <c:v>-76.423439999999999</c:v>
                </c:pt>
                <c:pt idx="4790">
                  <c:v>-76.898076000000003</c:v>
                </c:pt>
                <c:pt idx="4791">
                  <c:v>-77.577405999999996</c:v>
                </c:pt>
                <c:pt idx="4792">
                  <c:v>-76.994026000000005</c:v>
                </c:pt>
                <c:pt idx="4793">
                  <c:v>-76.425019000000006</c:v>
                </c:pt>
                <c:pt idx="4794">
                  <c:v>-77.403689999999997</c:v>
                </c:pt>
                <c:pt idx="4795">
                  <c:v>-76.720861999999997</c:v>
                </c:pt>
                <c:pt idx="4796">
                  <c:v>-77.241493000000006</c:v>
                </c:pt>
                <c:pt idx="4797">
                  <c:v>-77.772548999999998</c:v>
                </c:pt>
                <c:pt idx="4798">
                  <c:v>-77.977902999999998</c:v>
                </c:pt>
                <c:pt idx="4799">
                  <c:v>-76.966592000000006</c:v>
                </c:pt>
                <c:pt idx="4800">
                  <c:v>-76.998271000000003</c:v>
                </c:pt>
                <c:pt idx="4801">
                  <c:v>-76.735574999999997</c:v>
                </c:pt>
                <c:pt idx="4802">
                  <c:v>-77.464578000000003</c:v>
                </c:pt>
                <c:pt idx="4803">
                  <c:v>-77.368666000000005</c:v>
                </c:pt>
                <c:pt idx="4804">
                  <c:v>-77.911548999999994</c:v>
                </c:pt>
                <c:pt idx="4805">
                  <c:v>-76.937438999999998</c:v>
                </c:pt>
                <c:pt idx="4806">
                  <c:v>-77.149623000000005</c:v>
                </c:pt>
                <c:pt idx="4807">
                  <c:v>-77.548136999999997</c:v>
                </c:pt>
                <c:pt idx="4808">
                  <c:v>-76.468478000000005</c:v>
                </c:pt>
                <c:pt idx="4809">
                  <c:v>-77.192015999999995</c:v>
                </c:pt>
                <c:pt idx="4810">
                  <c:v>-77.873901000000004</c:v>
                </c:pt>
                <c:pt idx="4811">
                  <c:v>-76.314708999999993</c:v>
                </c:pt>
                <c:pt idx="4812">
                  <c:v>-77.179590000000005</c:v>
                </c:pt>
                <c:pt idx="4813">
                  <c:v>-76.969914000000003</c:v>
                </c:pt>
                <c:pt idx="4814">
                  <c:v>-76.868493000000001</c:v>
                </c:pt>
                <c:pt idx="4815">
                  <c:v>-77.082127</c:v>
                </c:pt>
                <c:pt idx="4816">
                  <c:v>-76.249741</c:v>
                </c:pt>
                <c:pt idx="4817">
                  <c:v>-77.139072999999996</c:v>
                </c:pt>
                <c:pt idx="4818">
                  <c:v>-77.836498000000006</c:v>
                </c:pt>
                <c:pt idx="4819">
                  <c:v>-77.312282999999994</c:v>
                </c:pt>
                <c:pt idx="4820">
                  <c:v>-76.527535</c:v>
                </c:pt>
                <c:pt idx="4821">
                  <c:v>-76.591201999999996</c:v>
                </c:pt>
                <c:pt idx="4822">
                  <c:v>-76.803464000000005</c:v>
                </c:pt>
                <c:pt idx="4823">
                  <c:v>-77.288252</c:v>
                </c:pt>
                <c:pt idx="4824">
                  <c:v>-77.421369999999996</c:v>
                </c:pt>
                <c:pt idx="4825">
                  <c:v>-76.438238999999996</c:v>
                </c:pt>
                <c:pt idx="4826">
                  <c:v>-77.602647000000005</c:v>
                </c:pt>
                <c:pt idx="4827">
                  <c:v>-77.118628000000001</c:v>
                </c:pt>
                <c:pt idx="4828">
                  <c:v>-76.264016999999996</c:v>
                </c:pt>
                <c:pt idx="4829">
                  <c:v>-76.296738000000005</c:v>
                </c:pt>
                <c:pt idx="4830">
                  <c:v>-77.184646000000001</c:v>
                </c:pt>
                <c:pt idx="4831">
                  <c:v>-76.928707000000003</c:v>
                </c:pt>
                <c:pt idx="4832">
                  <c:v>-77.233852999999996</c:v>
                </c:pt>
                <c:pt idx="4833">
                  <c:v>-76.685250999999994</c:v>
                </c:pt>
                <c:pt idx="4834">
                  <c:v>-76.622094000000004</c:v>
                </c:pt>
                <c:pt idx="4835">
                  <c:v>-77.579530000000005</c:v>
                </c:pt>
                <c:pt idx="4836">
                  <c:v>-76.882794000000004</c:v>
                </c:pt>
                <c:pt idx="4837">
                  <c:v>-76.890531999999993</c:v>
                </c:pt>
                <c:pt idx="4838">
                  <c:v>-76.862173999999996</c:v>
                </c:pt>
                <c:pt idx="4839">
                  <c:v>-76.859227000000004</c:v>
                </c:pt>
                <c:pt idx="4840">
                  <c:v>-76.828416000000004</c:v>
                </c:pt>
                <c:pt idx="4841">
                  <c:v>-76.885289</c:v>
                </c:pt>
                <c:pt idx="4842">
                  <c:v>-76.802982</c:v>
                </c:pt>
                <c:pt idx="4843">
                  <c:v>-76.780809000000005</c:v>
                </c:pt>
                <c:pt idx="4844">
                  <c:v>-76.825794999999999</c:v>
                </c:pt>
                <c:pt idx="4845">
                  <c:v>-77.661394000000001</c:v>
                </c:pt>
                <c:pt idx="4846">
                  <c:v>-78.421132999999998</c:v>
                </c:pt>
                <c:pt idx="4847">
                  <c:v>-78.063372000000001</c:v>
                </c:pt>
                <c:pt idx="4848">
                  <c:v>-77.774141</c:v>
                </c:pt>
                <c:pt idx="4849">
                  <c:v>-77.470384999999993</c:v>
                </c:pt>
                <c:pt idx="4850">
                  <c:v>-77.900390999999999</c:v>
                </c:pt>
                <c:pt idx="4851">
                  <c:v>-77.710344000000006</c:v>
                </c:pt>
                <c:pt idx="4852">
                  <c:v>-77.720928999999998</c:v>
                </c:pt>
                <c:pt idx="4853">
                  <c:v>-77.811480000000003</c:v>
                </c:pt>
                <c:pt idx="4854">
                  <c:v>-77.520062999999993</c:v>
                </c:pt>
                <c:pt idx="4855">
                  <c:v>-77.963085000000007</c:v>
                </c:pt>
                <c:pt idx="4856">
                  <c:v>-77.906238999999999</c:v>
                </c:pt>
                <c:pt idx="4857">
                  <c:v>-77.749235999999996</c:v>
                </c:pt>
                <c:pt idx="4858">
                  <c:v>-78.093485999999999</c:v>
                </c:pt>
                <c:pt idx="4859">
                  <c:v>-78.022737000000006</c:v>
                </c:pt>
                <c:pt idx="4860">
                  <c:v>-77.995294999999999</c:v>
                </c:pt>
                <c:pt idx="4861">
                  <c:v>-77.697753000000006</c:v>
                </c:pt>
                <c:pt idx="4862">
                  <c:v>-77.928898000000004</c:v>
                </c:pt>
                <c:pt idx="4863">
                  <c:v>-77.552394000000007</c:v>
                </c:pt>
                <c:pt idx="4864">
                  <c:v>-78.128217000000006</c:v>
                </c:pt>
                <c:pt idx="4865">
                  <c:v>-77.841475000000003</c:v>
                </c:pt>
                <c:pt idx="4866">
                  <c:v>-77.572597999999999</c:v>
                </c:pt>
                <c:pt idx="4867">
                  <c:v>-77.408259999999999</c:v>
                </c:pt>
                <c:pt idx="4868">
                  <c:v>-77.871392</c:v>
                </c:pt>
                <c:pt idx="4869">
                  <c:v>-77.654335000000003</c:v>
                </c:pt>
                <c:pt idx="4870">
                  <c:v>-77.900433000000007</c:v>
                </c:pt>
                <c:pt idx="4871">
                  <c:v>-77.810015000000007</c:v>
                </c:pt>
                <c:pt idx="4872">
                  <c:v>-78.005678000000003</c:v>
                </c:pt>
                <c:pt idx="4873">
                  <c:v>-77.588789000000006</c:v>
                </c:pt>
                <c:pt idx="4874">
                  <c:v>-77.861705999999998</c:v>
                </c:pt>
                <c:pt idx="4875">
                  <c:v>-77.506221999999994</c:v>
                </c:pt>
                <c:pt idx="4876">
                  <c:v>-77.890670999999998</c:v>
                </c:pt>
                <c:pt idx="4877">
                  <c:v>-77.708833999999996</c:v>
                </c:pt>
                <c:pt idx="4878">
                  <c:v>-77.980673999999993</c:v>
                </c:pt>
                <c:pt idx="4879">
                  <c:v>-77.791138000000004</c:v>
                </c:pt>
                <c:pt idx="4880">
                  <c:v>-77.410264999999995</c:v>
                </c:pt>
                <c:pt idx="4881">
                  <c:v>-78.236757999999995</c:v>
                </c:pt>
                <c:pt idx="4882">
                  <c:v>-77.572418999999996</c:v>
                </c:pt>
                <c:pt idx="4883">
                  <c:v>-77.799308999999994</c:v>
                </c:pt>
                <c:pt idx="4884">
                  <c:v>-77.799439000000007</c:v>
                </c:pt>
                <c:pt idx="4885">
                  <c:v>-76.983590000000007</c:v>
                </c:pt>
                <c:pt idx="4886">
                  <c:v>-76.408495000000002</c:v>
                </c:pt>
                <c:pt idx="4887">
                  <c:v>-77.218003999999993</c:v>
                </c:pt>
                <c:pt idx="4888">
                  <c:v>-77.249607999999995</c:v>
                </c:pt>
                <c:pt idx="4889">
                  <c:v>-77.291703999999996</c:v>
                </c:pt>
                <c:pt idx="4890">
                  <c:v>-76.447959999999995</c:v>
                </c:pt>
                <c:pt idx="4891">
                  <c:v>-76.841659000000007</c:v>
                </c:pt>
                <c:pt idx="4892">
                  <c:v>-76.644054999999994</c:v>
                </c:pt>
                <c:pt idx="4893">
                  <c:v>-76.336550000000003</c:v>
                </c:pt>
                <c:pt idx="4894">
                  <c:v>-76.85763</c:v>
                </c:pt>
                <c:pt idx="4895">
                  <c:v>-77.008638000000005</c:v>
                </c:pt>
                <c:pt idx="4896">
                  <c:v>-76.520600999999999</c:v>
                </c:pt>
                <c:pt idx="4897">
                  <c:v>-76.729209999999995</c:v>
                </c:pt>
                <c:pt idx="4898">
                  <c:v>-76.787201999999994</c:v>
                </c:pt>
                <c:pt idx="4899">
                  <c:v>-77.377686999999995</c:v>
                </c:pt>
                <c:pt idx="4900">
                  <c:v>-76.443391000000005</c:v>
                </c:pt>
                <c:pt idx="4901">
                  <c:v>-76.551221999999996</c:v>
                </c:pt>
                <c:pt idx="4902">
                  <c:v>-77.228587000000005</c:v>
                </c:pt>
                <c:pt idx="4903">
                  <c:v>-77.229044999999999</c:v>
                </c:pt>
                <c:pt idx="4904">
                  <c:v>-76.747859000000005</c:v>
                </c:pt>
                <c:pt idx="4905">
                  <c:v>-76.852481999999995</c:v>
                </c:pt>
                <c:pt idx="4906">
                  <c:v>-76.977276000000003</c:v>
                </c:pt>
                <c:pt idx="4907">
                  <c:v>-76.869044000000002</c:v>
                </c:pt>
                <c:pt idx="4908">
                  <c:v>-77.108059999999995</c:v>
                </c:pt>
                <c:pt idx="4909">
                  <c:v>-77.326083999999994</c:v>
                </c:pt>
                <c:pt idx="4910">
                  <c:v>-77.019049999999993</c:v>
                </c:pt>
                <c:pt idx="4911">
                  <c:v>-76.723989000000003</c:v>
                </c:pt>
                <c:pt idx="4912">
                  <c:v>-76.695847000000001</c:v>
                </c:pt>
                <c:pt idx="4913">
                  <c:v>-76.681126000000006</c:v>
                </c:pt>
                <c:pt idx="4914">
                  <c:v>-77.063053999999994</c:v>
                </c:pt>
                <c:pt idx="4915">
                  <c:v>-76.501295999999996</c:v>
                </c:pt>
                <c:pt idx="4916">
                  <c:v>-77.379401000000001</c:v>
                </c:pt>
                <c:pt idx="4917">
                  <c:v>-76.699395999999993</c:v>
                </c:pt>
                <c:pt idx="4918">
                  <c:v>-76.597780999999998</c:v>
                </c:pt>
                <c:pt idx="4919">
                  <c:v>-76.764032</c:v>
                </c:pt>
                <c:pt idx="4920">
                  <c:v>-76.677486000000002</c:v>
                </c:pt>
                <c:pt idx="4921">
                  <c:v>-76.871829000000005</c:v>
                </c:pt>
                <c:pt idx="4922">
                  <c:v>-76.593593999999996</c:v>
                </c:pt>
                <c:pt idx="4923">
                  <c:v>-76.901808000000003</c:v>
                </c:pt>
                <c:pt idx="4924">
                  <c:v>-76.944818999999995</c:v>
                </c:pt>
                <c:pt idx="4925">
                  <c:v>-76.562680999999998</c:v>
                </c:pt>
                <c:pt idx="4926">
                  <c:v>-76.527569999999997</c:v>
                </c:pt>
                <c:pt idx="4927">
                  <c:v>-76.763527999999994</c:v>
                </c:pt>
                <c:pt idx="4928">
                  <c:v>-77.109900999999994</c:v>
                </c:pt>
                <c:pt idx="4929">
                  <c:v>-76.728877999999995</c:v>
                </c:pt>
                <c:pt idx="4930">
                  <c:v>-76.677856000000006</c:v>
                </c:pt>
                <c:pt idx="4931">
                  <c:v>-76.713286999999994</c:v>
                </c:pt>
                <c:pt idx="4932">
                  <c:v>-76.767645999999999</c:v>
                </c:pt>
                <c:pt idx="4933">
                  <c:v>-76.596459999999993</c:v>
                </c:pt>
                <c:pt idx="4934">
                  <c:v>-76.712068000000002</c:v>
                </c:pt>
                <c:pt idx="4935">
                  <c:v>-76.203999999999994</c:v>
                </c:pt>
                <c:pt idx="4936">
                  <c:v>-76.667079000000001</c:v>
                </c:pt>
                <c:pt idx="4937">
                  <c:v>-76.191498999999993</c:v>
                </c:pt>
                <c:pt idx="4938">
                  <c:v>-76.216651999999996</c:v>
                </c:pt>
                <c:pt idx="4939">
                  <c:v>-76.025081999999998</c:v>
                </c:pt>
                <c:pt idx="4940">
                  <c:v>-76.490114000000005</c:v>
                </c:pt>
                <c:pt idx="4941">
                  <c:v>-76.360659999999996</c:v>
                </c:pt>
                <c:pt idx="4942">
                  <c:v>-76.126551000000006</c:v>
                </c:pt>
                <c:pt idx="4943">
                  <c:v>-76.253485999999995</c:v>
                </c:pt>
                <c:pt idx="4944">
                  <c:v>-76.022700999999998</c:v>
                </c:pt>
                <c:pt idx="4945">
                  <c:v>-76.351539000000002</c:v>
                </c:pt>
                <c:pt idx="4946">
                  <c:v>-76.176193999999995</c:v>
                </c:pt>
                <c:pt idx="4947">
                  <c:v>-75.991955000000004</c:v>
                </c:pt>
                <c:pt idx="4948">
                  <c:v>-76.111757999999995</c:v>
                </c:pt>
                <c:pt idx="4949">
                  <c:v>-76.285486000000006</c:v>
                </c:pt>
                <c:pt idx="4950">
                  <c:v>-76.046492999999998</c:v>
                </c:pt>
                <c:pt idx="4951">
                  <c:v>-76.073733000000004</c:v>
                </c:pt>
                <c:pt idx="4952">
                  <c:v>-76.415824999999998</c:v>
                </c:pt>
                <c:pt idx="4953">
                  <c:v>-76.190072000000001</c:v>
                </c:pt>
                <c:pt idx="4954">
                  <c:v>-76.299460999999994</c:v>
                </c:pt>
                <c:pt idx="4955">
                  <c:v>-76.412308999999993</c:v>
                </c:pt>
                <c:pt idx="4956">
                  <c:v>-76.571459000000004</c:v>
                </c:pt>
                <c:pt idx="4957">
                  <c:v>-76.360181999999995</c:v>
                </c:pt>
                <c:pt idx="4958">
                  <c:v>-76.509198999999995</c:v>
                </c:pt>
                <c:pt idx="4959">
                  <c:v>-76.428066000000001</c:v>
                </c:pt>
                <c:pt idx="4960">
                  <c:v>-75.967670999999996</c:v>
                </c:pt>
                <c:pt idx="4961">
                  <c:v>-76.080314000000001</c:v>
                </c:pt>
                <c:pt idx="4962">
                  <c:v>-76.215459999999993</c:v>
                </c:pt>
                <c:pt idx="4963">
                  <c:v>-76.092245000000005</c:v>
                </c:pt>
                <c:pt idx="4964">
                  <c:v>-76.174903999999998</c:v>
                </c:pt>
                <c:pt idx="4965">
                  <c:v>-76.324965000000006</c:v>
                </c:pt>
                <c:pt idx="4966">
                  <c:v>-76.150569000000004</c:v>
                </c:pt>
                <c:pt idx="4967">
                  <c:v>-76.096458999999996</c:v>
                </c:pt>
                <c:pt idx="4968">
                  <c:v>-76.569916000000006</c:v>
                </c:pt>
                <c:pt idx="4969">
                  <c:v>-76.153677000000002</c:v>
                </c:pt>
                <c:pt idx="4970">
                  <c:v>-76.196399999999997</c:v>
                </c:pt>
                <c:pt idx="4971">
                  <c:v>-76.166820000000001</c:v>
                </c:pt>
                <c:pt idx="4972">
                  <c:v>-76.177812000000003</c:v>
                </c:pt>
                <c:pt idx="4973">
                  <c:v>-76.050409999999999</c:v>
                </c:pt>
                <c:pt idx="4974">
                  <c:v>-76.455686</c:v>
                </c:pt>
                <c:pt idx="4975">
                  <c:v>-76.269631000000004</c:v>
                </c:pt>
                <c:pt idx="4976">
                  <c:v>-76.315500999999998</c:v>
                </c:pt>
                <c:pt idx="4977">
                  <c:v>-76.275750000000002</c:v>
                </c:pt>
                <c:pt idx="4978">
                  <c:v>-76.333280999999999</c:v>
                </c:pt>
                <c:pt idx="4979">
                  <c:v>-77.010802999999996</c:v>
                </c:pt>
                <c:pt idx="4980">
                  <c:v>-77.022677999999999</c:v>
                </c:pt>
                <c:pt idx="4981">
                  <c:v>-77.316046</c:v>
                </c:pt>
                <c:pt idx="4982">
                  <c:v>-76.823044999999993</c:v>
                </c:pt>
                <c:pt idx="4983">
                  <c:v>-77.082115000000002</c:v>
                </c:pt>
                <c:pt idx="4984">
                  <c:v>-77.786659</c:v>
                </c:pt>
                <c:pt idx="4985">
                  <c:v>-76.878932000000006</c:v>
                </c:pt>
                <c:pt idx="4986">
                  <c:v>-76.583917</c:v>
                </c:pt>
                <c:pt idx="4987">
                  <c:v>-76.690486000000007</c:v>
                </c:pt>
                <c:pt idx="4988">
                  <c:v>-77.640146000000001</c:v>
                </c:pt>
                <c:pt idx="4989">
                  <c:v>-77.406710000000004</c:v>
                </c:pt>
                <c:pt idx="4990">
                  <c:v>-77.259755999999996</c:v>
                </c:pt>
                <c:pt idx="4991">
                  <c:v>-76.608401000000001</c:v>
                </c:pt>
                <c:pt idx="4992">
                  <c:v>-77.151544000000001</c:v>
                </c:pt>
                <c:pt idx="4993">
                  <c:v>-77.426581999999996</c:v>
                </c:pt>
                <c:pt idx="4994">
                  <c:v>-77.298727</c:v>
                </c:pt>
                <c:pt idx="4995">
                  <c:v>-77.363322999999994</c:v>
                </c:pt>
                <c:pt idx="4996">
                  <c:v>-76.818719000000002</c:v>
                </c:pt>
                <c:pt idx="4997">
                  <c:v>-77.463100999999995</c:v>
                </c:pt>
                <c:pt idx="4998">
                  <c:v>-77.495165</c:v>
                </c:pt>
                <c:pt idx="4999">
                  <c:v>-76.884495999999999</c:v>
                </c:pt>
                <c:pt idx="5000">
                  <c:v>-76.903827000000007</c:v>
                </c:pt>
                <c:pt idx="5001">
                  <c:v>-76.738778999999994</c:v>
                </c:pt>
                <c:pt idx="5002">
                  <c:v>-76.544200000000004</c:v>
                </c:pt>
                <c:pt idx="5003">
                  <c:v>-77.685368999999994</c:v>
                </c:pt>
                <c:pt idx="5004">
                  <c:v>-76.711731</c:v>
                </c:pt>
                <c:pt idx="5005">
                  <c:v>-76.954325999999995</c:v>
                </c:pt>
                <c:pt idx="5006">
                  <c:v>-77.796786999999995</c:v>
                </c:pt>
                <c:pt idx="5007">
                  <c:v>-76.950783000000001</c:v>
                </c:pt>
                <c:pt idx="5008">
                  <c:v>-77.462884000000003</c:v>
                </c:pt>
                <c:pt idx="5009">
                  <c:v>-76.746437</c:v>
                </c:pt>
                <c:pt idx="5010">
                  <c:v>-77.034358999999995</c:v>
                </c:pt>
                <c:pt idx="5011">
                  <c:v>-76.738309999999998</c:v>
                </c:pt>
                <c:pt idx="5012">
                  <c:v>-76.539350999999996</c:v>
                </c:pt>
                <c:pt idx="5013">
                  <c:v>-77.386156999999997</c:v>
                </c:pt>
                <c:pt idx="5014">
                  <c:v>-76.849245999999994</c:v>
                </c:pt>
                <c:pt idx="5015">
                  <c:v>-77.921245999999996</c:v>
                </c:pt>
                <c:pt idx="5016">
                  <c:v>-76.771242000000001</c:v>
                </c:pt>
                <c:pt idx="5017">
                  <c:v>-77.005576000000005</c:v>
                </c:pt>
                <c:pt idx="5018">
                  <c:v>-77.230369999999994</c:v>
                </c:pt>
                <c:pt idx="5019">
                  <c:v>-77.178545999999997</c:v>
                </c:pt>
                <c:pt idx="5020">
                  <c:v>-76.377388999999994</c:v>
                </c:pt>
                <c:pt idx="5021">
                  <c:v>-76.439826999999994</c:v>
                </c:pt>
                <c:pt idx="5022">
                  <c:v>-76.438888000000006</c:v>
                </c:pt>
                <c:pt idx="5023">
                  <c:v>-76.634493000000006</c:v>
                </c:pt>
                <c:pt idx="5024">
                  <c:v>-76.737380999999999</c:v>
                </c:pt>
                <c:pt idx="5025">
                  <c:v>-76.535475000000005</c:v>
                </c:pt>
                <c:pt idx="5026">
                  <c:v>-76.493663999999995</c:v>
                </c:pt>
                <c:pt idx="5027">
                  <c:v>-76.943398999999999</c:v>
                </c:pt>
                <c:pt idx="5028">
                  <c:v>-77.155220999999997</c:v>
                </c:pt>
                <c:pt idx="5029">
                  <c:v>-76.805133999999995</c:v>
                </c:pt>
                <c:pt idx="5030">
                  <c:v>-76.463870999999997</c:v>
                </c:pt>
                <c:pt idx="5031">
                  <c:v>-76.962909999999994</c:v>
                </c:pt>
                <c:pt idx="5032">
                  <c:v>-76.471310000000003</c:v>
                </c:pt>
                <c:pt idx="5033">
                  <c:v>-77.198087000000001</c:v>
                </c:pt>
                <c:pt idx="5034">
                  <c:v>-76.599708000000007</c:v>
                </c:pt>
                <c:pt idx="5035">
                  <c:v>-76.913906999999995</c:v>
                </c:pt>
                <c:pt idx="5036">
                  <c:v>-76.439288000000005</c:v>
                </c:pt>
                <c:pt idx="5037">
                  <c:v>-77.349348000000006</c:v>
                </c:pt>
                <c:pt idx="5038">
                  <c:v>-77.038343999999995</c:v>
                </c:pt>
                <c:pt idx="5039">
                  <c:v>-77.052947000000003</c:v>
                </c:pt>
                <c:pt idx="5040">
                  <c:v>-77.174370999999994</c:v>
                </c:pt>
                <c:pt idx="5041">
                  <c:v>-76.516793000000007</c:v>
                </c:pt>
                <c:pt idx="5042">
                  <c:v>-76.836473999999995</c:v>
                </c:pt>
                <c:pt idx="5043">
                  <c:v>-76.857246000000004</c:v>
                </c:pt>
                <c:pt idx="5044">
                  <c:v>-76.418980000000005</c:v>
                </c:pt>
                <c:pt idx="5045">
                  <c:v>-77.006291000000004</c:v>
                </c:pt>
                <c:pt idx="5046">
                  <c:v>-76.985000999999997</c:v>
                </c:pt>
                <c:pt idx="5047">
                  <c:v>-76.912452999999999</c:v>
                </c:pt>
                <c:pt idx="5048">
                  <c:v>-76.789474999999996</c:v>
                </c:pt>
                <c:pt idx="5049">
                  <c:v>-76.399237999999997</c:v>
                </c:pt>
                <c:pt idx="5050">
                  <c:v>-76.626157000000006</c:v>
                </c:pt>
                <c:pt idx="5051">
                  <c:v>-77.084549999999993</c:v>
                </c:pt>
                <c:pt idx="5052">
                  <c:v>-77.058206999999996</c:v>
                </c:pt>
                <c:pt idx="5053">
                  <c:v>-76.902714000000003</c:v>
                </c:pt>
                <c:pt idx="5054">
                  <c:v>-76.786541999999997</c:v>
                </c:pt>
                <c:pt idx="5055">
                  <c:v>-76.563929999999999</c:v>
                </c:pt>
                <c:pt idx="5056">
                  <c:v>-76.687582000000006</c:v>
                </c:pt>
                <c:pt idx="5057">
                  <c:v>-76.631159999999994</c:v>
                </c:pt>
                <c:pt idx="5058">
                  <c:v>-76.861386999999993</c:v>
                </c:pt>
                <c:pt idx="5059">
                  <c:v>-76.564177000000001</c:v>
                </c:pt>
                <c:pt idx="5060">
                  <c:v>-76.331541999999999</c:v>
                </c:pt>
                <c:pt idx="5061">
                  <c:v>-76.671053000000001</c:v>
                </c:pt>
                <c:pt idx="5062">
                  <c:v>-77.205370000000002</c:v>
                </c:pt>
                <c:pt idx="5063">
                  <c:v>-76.675065000000004</c:v>
                </c:pt>
                <c:pt idx="5064">
                  <c:v>-77.312135999999995</c:v>
                </c:pt>
                <c:pt idx="5065">
                  <c:v>-76.868288000000007</c:v>
                </c:pt>
                <c:pt idx="5066">
                  <c:v>-76.871893999999998</c:v>
                </c:pt>
                <c:pt idx="5067">
                  <c:v>-76.377369999999999</c:v>
                </c:pt>
                <c:pt idx="5068">
                  <c:v>-76.912021999999993</c:v>
                </c:pt>
                <c:pt idx="5069">
                  <c:v>-76.213908000000004</c:v>
                </c:pt>
                <c:pt idx="5070">
                  <c:v>-76.339971000000006</c:v>
                </c:pt>
                <c:pt idx="5071">
                  <c:v>-76.348241000000002</c:v>
                </c:pt>
                <c:pt idx="5072">
                  <c:v>-76.131623000000005</c:v>
                </c:pt>
                <c:pt idx="5073">
                  <c:v>-76.323975000000004</c:v>
                </c:pt>
                <c:pt idx="5074">
                  <c:v>-76.068990999999997</c:v>
                </c:pt>
                <c:pt idx="5075">
                  <c:v>-76.340175000000002</c:v>
                </c:pt>
                <c:pt idx="5076">
                  <c:v>-76.194485</c:v>
                </c:pt>
                <c:pt idx="5077">
                  <c:v>-76.136781999999997</c:v>
                </c:pt>
                <c:pt idx="5078">
                  <c:v>-76.232326</c:v>
                </c:pt>
                <c:pt idx="5079">
                  <c:v>-76.241434999999996</c:v>
                </c:pt>
                <c:pt idx="5080">
                  <c:v>-76.215478000000004</c:v>
                </c:pt>
                <c:pt idx="5081">
                  <c:v>-76.283152999999999</c:v>
                </c:pt>
                <c:pt idx="5082">
                  <c:v>-76.339447000000007</c:v>
                </c:pt>
                <c:pt idx="5083">
                  <c:v>-76.481408999999999</c:v>
                </c:pt>
                <c:pt idx="5084">
                  <c:v>-76.628973999999999</c:v>
                </c:pt>
                <c:pt idx="5085">
                  <c:v>-76.38158</c:v>
                </c:pt>
                <c:pt idx="5086">
                  <c:v>-76.279893000000001</c:v>
                </c:pt>
                <c:pt idx="5087">
                  <c:v>-76.373717999999997</c:v>
                </c:pt>
                <c:pt idx="5088">
                  <c:v>-76.258059000000003</c:v>
                </c:pt>
                <c:pt idx="5089">
                  <c:v>-76.137373999999994</c:v>
                </c:pt>
                <c:pt idx="5090">
                  <c:v>-76.242581999999999</c:v>
                </c:pt>
                <c:pt idx="5091">
                  <c:v>-76.244956999999999</c:v>
                </c:pt>
                <c:pt idx="5092">
                  <c:v>-76.055132</c:v>
                </c:pt>
                <c:pt idx="5093">
                  <c:v>-76.085565000000003</c:v>
                </c:pt>
                <c:pt idx="5094">
                  <c:v>-76.260242000000005</c:v>
                </c:pt>
                <c:pt idx="5095">
                  <c:v>-76.519863999999998</c:v>
                </c:pt>
                <c:pt idx="5096">
                  <c:v>-76.127807000000004</c:v>
                </c:pt>
                <c:pt idx="5097">
                  <c:v>-75.960988999999998</c:v>
                </c:pt>
                <c:pt idx="5098">
                  <c:v>-76.078503999999995</c:v>
                </c:pt>
                <c:pt idx="5099">
                  <c:v>-76.381291000000004</c:v>
                </c:pt>
                <c:pt idx="5100">
                  <c:v>-76.523685999999998</c:v>
                </c:pt>
                <c:pt idx="5101">
                  <c:v>-76.164057</c:v>
                </c:pt>
                <c:pt idx="5102">
                  <c:v>-76.216159000000005</c:v>
                </c:pt>
                <c:pt idx="5103">
                  <c:v>-76.605024</c:v>
                </c:pt>
                <c:pt idx="5104">
                  <c:v>-76.191113999999999</c:v>
                </c:pt>
                <c:pt idx="5105">
                  <c:v>-76.193520000000007</c:v>
                </c:pt>
                <c:pt idx="5106">
                  <c:v>-76.235543000000007</c:v>
                </c:pt>
                <c:pt idx="5107">
                  <c:v>-76.204217</c:v>
                </c:pt>
                <c:pt idx="5108">
                  <c:v>-76.640592999999996</c:v>
                </c:pt>
                <c:pt idx="5109">
                  <c:v>-76.198876999999996</c:v>
                </c:pt>
                <c:pt idx="5110">
                  <c:v>-76.554799000000003</c:v>
                </c:pt>
                <c:pt idx="5111">
                  <c:v>-76.395796000000004</c:v>
                </c:pt>
                <c:pt idx="5112">
                  <c:v>-76.037479000000005</c:v>
                </c:pt>
                <c:pt idx="5113">
                  <c:v>-76.545626999999996</c:v>
                </c:pt>
                <c:pt idx="5114">
                  <c:v>-76.204947000000004</c:v>
                </c:pt>
                <c:pt idx="5115">
                  <c:v>-75.622130999999996</c:v>
                </c:pt>
                <c:pt idx="5116">
                  <c:v>-75.591359999999995</c:v>
                </c:pt>
                <c:pt idx="5117">
                  <c:v>-75.190048000000004</c:v>
                </c:pt>
                <c:pt idx="5118">
                  <c:v>-75.400784000000002</c:v>
                </c:pt>
                <c:pt idx="5119">
                  <c:v>-75.375427999999999</c:v>
                </c:pt>
                <c:pt idx="5120">
                  <c:v>-75.369260999999995</c:v>
                </c:pt>
                <c:pt idx="5121">
                  <c:v>-75.388316000000003</c:v>
                </c:pt>
                <c:pt idx="5122">
                  <c:v>-75.329389000000006</c:v>
                </c:pt>
                <c:pt idx="5123">
                  <c:v>-75.661580000000001</c:v>
                </c:pt>
                <c:pt idx="5124">
                  <c:v>-75.649193999999994</c:v>
                </c:pt>
                <c:pt idx="5125">
                  <c:v>-75.471238999999997</c:v>
                </c:pt>
                <c:pt idx="5126">
                  <c:v>-75.415014999999997</c:v>
                </c:pt>
                <c:pt idx="5127">
                  <c:v>-75.538556</c:v>
                </c:pt>
                <c:pt idx="5128">
                  <c:v>-75.401032000000001</c:v>
                </c:pt>
                <c:pt idx="5129">
                  <c:v>-75.504406000000003</c:v>
                </c:pt>
                <c:pt idx="5130">
                  <c:v>-75.491583000000006</c:v>
                </c:pt>
                <c:pt idx="5131">
                  <c:v>-75.223496999999995</c:v>
                </c:pt>
                <c:pt idx="5132">
                  <c:v>-75.508452000000005</c:v>
                </c:pt>
                <c:pt idx="5133">
                  <c:v>-75.220820000000003</c:v>
                </c:pt>
                <c:pt idx="5134">
                  <c:v>-75.267228000000003</c:v>
                </c:pt>
                <c:pt idx="5135">
                  <c:v>-75.498225000000005</c:v>
                </c:pt>
                <c:pt idx="5136">
                  <c:v>-75.652223000000006</c:v>
                </c:pt>
                <c:pt idx="5137">
                  <c:v>-75.492249000000001</c:v>
                </c:pt>
                <c:pt idx="5138">
                  <c:v>-75.707547000000005</c:v>
                </c:pt>
                <c:pt idx="5139">
                  <c:v>-75.446134999999998</c:v>
                </c:pt>
                <c:pt idx="5140">
                  <c:v>-75.326105999999996</c:v>
                </c:pt>
                <c:pt idx="5141">
                  <c:v>-75.552291999999994</c:v>
                </c:pt>
                <c:pt idx="5142">
                  <c:v>-75.497658999999999</c:v>
                </c:pt>
                <c:pt idx="5143">
                  <c:v>-75.536017000000001</c:v>
                </c:pt>
                <c:pt idx="5144">
                  <c:v>-75.565152999999995</c:v>
                </c:pt>
                <c:pt idx="5145">
                  <c:v>-75.185890999999998</c:v>
                </c:pt>
                <c:pt idx="5146">
                  <c:v>-75.316321000000002</c:v>
                </c:pt>
                <c:pt idx="5147">
                  <c:v>-75.726895999999996</c:v>
                </c:pt>
                <c:pt idx="5148">
                  <c:v>-75.486979000000005</c:v>
                </c:pt>
                <c:pt idx="5149">
                  <c:v>-75.607280000000003</c:v>
                </c:pt>
                <c:pt idx="5150">
                  <c:v>-75.538523999999995</c:v>
                </c:pt>
                <c:pt idx="5151">
                  <c:v>-75.585372000000007</c:v>
                </c:pt>
                <c:pt idx="5152">
                  <c:v>-75.257762</c:v>
                </c:pt>
                <c:pt idx="5153">
                  <c:v>-75.486594999999994</c:v>
                </c:pt>
                <c:pt idx="5154">
                  <c:v>-75.515406999999996</c:v>
                </c:pt>
                <c:pt idx="5155">
                  <c:v>-75.484313</c:v>
                </c:pt>
                <c:pt idx="5156">
                  <c:v>-75.221214000000003</c:v>
                </c:pt>
                <c:pt idx="5157">
                  <c:v>-75.616259999999997</c:v>
                </c:pt>
                <c:pt idx="5158">
                  <c:v>-75.658645000000007</c:v>
                </c:pt>
                <c:pt idx="5159">
                  <c:v>-75.621134999999995</c:v>
                </c:pt>
                <c:pt idx="5160">
                  <c:v>-75.288169999999994</c:v>
                </c:pt>
                <c:pt idx="5161">
                  <c:v>-75.264775</c:v>
                </c:pt>
                <c:pt idx="5162">
                  <c:v>-75.253355999999997</c:v>
                </c:pt>
                <c:pt idx="5163">
                  <c:v>-75.544888</c:v>
                </c:pt>
                <c:pt idx="5164">
                  <c:v>-75.600491000000005</c:v>
                </c:pt>
                <c:pt idx="5165">
                  <c:v>-75.575353000000007</c:v>
                </c:pt>
                <c:pt idx="5166">
                  <c:v>-75.302749000000006</c:v>
                </c:pt>
                <c:pt idx="5167">
                  <c:v>-75.519585000000006</c:v>
                </c:pt>
                <c:pt idx="5168">
                  <c:v>-75.470226999999994</c:v>
                </c:pt>
                <c:pt idx="5169">
                  <c:v>-75.479304999999997</c:v>
                </c:pt>
                <c:pt idx="5170">
                  <c:v>-75.459155999999993</c:v>
                </c:pt>
                <c:pt idx="5171">
                  <c:v>-75.521041999999994</c:v>
                </c:pt>
                <c:pt idx="5172">
                  <c:v>-75.588931000000002</c:v>
                </c:pt>
                <c:pt idx="5173">
                  <c:v>-75.985196000000002</c:v>
                </c:pt>
                <c:pt idx="5174">
                  <c:v>-75.554846999999995</c:v>
                </c:pt>
                <c:pt idx="5175">
                  <c:v>-75.829475000000002</c:v>
                </c:pt>
                <c:pt idx="5176">
                  <c:v>-76.066519999999997</c:v>
                </c:pt>
                <c:pt idx="5177">
                  <c:v>-75.914938000000006</c:v>
                </c:pt>
                <c:pt idx="5178">
                  <c:v>-75.910115000000005</c:v>
                </c:pt>
                <c:pt idx="5179">
                  <c:v>-76.059635</c:v>
                </c:pt>
                <c:pt idx="5180">
                  <c:v>-76.069299000000001</c:v>
                </c:pt>
                <c:pt idx="5181">
                  <c:v>-75.905698000000001</c:v>
                </c:pt>
                <c:pt idx="5182">
                  <c:v>-75.989326000000005</c:v>
                </c:pt>
                <c:pt idx="5183">
                  <c:v>-75.897919000000002</c:v>
                </c:pt>
                <c:pt idx="5184">
                  <c:v>-75.968749000000003</c:v>
                </c:pt>
                <c:pt idx="5185">
                  <c:v>-75.698204000000004</c:v>
                </c:pt>
                <c:pt idx="5186">
                  <c:v>-75.941896</c:v>
                </c:pt>
                <c:pt idx="5187">
                  <c:v>-76.004883000000007</c:v>
                </c:pt>
                <c:pt idx="5188">
                  <c:v>-75.881986999999995</c:v>
                </c:pt>
                <c:pt idx="5189">
                  <c:v>-75.960093000000001</c:v>
                </c:pt>
                <c:pt idx="5190">
                  <c:v>-75.705967000000001</c:v>
                </c:pt>
                <c:pt idx="5191">
                  <c:v>-75.995480000000001</c:v>
                </c:pt>
                <c:pt idx="5192">
                  <c:v>-75.981731999999994</c:v>
                </c:pt>
                <c:pt idx="5193">
                  <c:v>-75.848117000000002</c:v>
                </c:pt>
                <c:pt idx="5194">
                  <c:v>-76.168982999999997</c:v>
                </c:pt>
                <c:pt idx="5195">
                  <c:v>-76.126368999999997</c:v>
                </c:pt>
                <c:pt idx="5196">
                  <c:v>-75.669246000000001</c:v>
                </c:pt>
                <c:pt idx="5197">
                  <c:v>-76.032179999999997</c:v>
                </c:pt>
                <c:pt idx="5198">
                  <c:v>-76.188598999999996</c:v>
                </c:pt>
                <c:pt idx="5199">
                  <c:v>-76.117114999999998</c:v>
                </c:pt>
                <c:pt idx="5200">
                  <c:v>-76.095651000000004</c:v>
                </c:pt>
                <c:pt idx="5201">
                  <c:v>-75.867402999999996</c:v>
                </c:pt>
                <c:pt idx="5202">
                  <c:v>-76.081176999999997</c:v>
                </c:pt>
                <c:pt idx="5203">
                  <c:v>-75.977051000000003</c:v>
                </c:pt>
                <c:pt idx="5204">
                  <c:v>-75.963596999999993</c:v>
                </c:pt>
                <c:pt idx="5205">
                  <c:v>-75.826502000000005</c:v>
                </c:pt>
                <c:pt idx="5206">
                  <c:v>-76.139167999999998</c:v>
                </c:pt>
                <c:pt idx="5207">
                  <c:v>-75.159368999999998</c:v>
                </c:pt>
                <c:pt idx="5208">
                  <c:v>-75.290397999999996</c:v>
                </c:pt>
                <c:pt idx="5209">
                  <c:v>-75.400002999999998</c:v>
                </c:pt>
                <c:pt idx="5210">
                  <c:v>-75.272985000000006</c:v>
                </c:pt>
                <c:pt idx="5211">
                  <c:v>-74.997862999999995</c:v>
                </c:pt>
                <c:pt idx="5212">
                  <c:v>-75.243441000000004</c:v>
                </c:pt>
                <c:pt idx="5213">
                  <c:v>-75.278657999999993</c:v>
                </c:pt>
                <c:pt idx="5214">
                  <c:v>-75.142623999999998</c:v>
                </c:pt>
                <c:pt idx="5215">
                  <c:v>-74.959175000000002</c:v>
                </c:pt>
                <c:pt idx="5216">
                  <c:v>-75.457261000000003</c:v>
                </c:pt>
                <c:pt idx="5217">
                  <c:v>-75.435017999999999</c:v>
                </c:pt>
                <c:pt idx="5218">
                  <c:v>-75.262134000000003</c:v>
                </c:pt>
                <c:pt idx="5219">
                  <c:v>-75.497951999999998</c:v>
                </c:pt>
                <c:pt idx="5220">
                  <c:v>-75.430580000000006</c:v>
                </c:pt>
                <c:pt idx="5221">
                  <c:v>-74.705532000000005</c:v>
                </c:pt>
                <c:pt idx="5222">
                  <c:v>-74.885649999999998</c:v>
                </c:pt>
                <c:pt idx="5223">
                  <c:v>-74.744000999999997</c:v>
                </c:pt>
                <c:pt idx="5224">
                  <c:v>-75.132542999999998</c:v>
                </c:pt>
                <c:pt idx="5225">
                  <c:v>-75.111204000000001</c:v>
                </c:pt>
                <c:pt idx="5226">
                  <c:v>-75.355014999999995</c:v>
                </c:pt>
                <c:pt idx="5227">
                  <c:v>-75.396316999999996</c:v>
                </c:pt>
                <c:pt idx="5228">
                  <c:v>-75.557173000000006</c:v>
                </c:pt>
                <c:pt idx="5229">
                  <c:v>-75.364535000000004</c:v>
                </c:pt>
                <c:pt idx="5230">
                  <c:v>-75.460376999999994</c:v>
                </c:pt>
                <c:pt idx="5231">
                  <c:v>-75.097738000000007</c:v>
                </c:pt>
                <c:pt idx="5232">
                  <c:v>-75.358810000000005</c:v>
                </c:pt>
                <c:pt idx="5233">
                  <c:v>-75.321859000000003</c:v>
                </c:pt>
                <c:pt idx="5234">
                  <c:v>-75.362589999999997</c:v>
                </c:pt>
                <c:pt idx="5235">
                  <c:v>-75.099956000000006</c:v>
                </c:pt>
                <c:pt idx="5236">
                  <c:v>-75.238840999999994</c:v>
                </c:pt>
                <c:pt idx="5237">
                  <c:v>-75.260267999999996</c:v>
                </c:pt>
                <c:pt idx="5238">
                  <c:v>-75.319102999999998</c:v>
                </c:pt>
                <c:pt idx="5239">
                  <c:v>-75.318656000000004</c:v>
                </c:pt>
                <c:pt idx="5240">
                  <c:v>-75.549092000000002</c:v>
                </c:pt>
                <c:pt idx="5241">
                  <c:v>-75.103818000000004</c:v>
                </c:pt>
                <c:pt idx="5242">
                  <c:v>-75.510155999999995</c:v>
                </c:pt>
                <c:pt idx="5243">
                  <c:v>-75.711343999999997</c:v>
                </c:pt>
                <c:pt idx="5244">
                  <c:v>-75.597224999999995</c:v>
                </c:pt>
                <c:pt idx="5245">
                  <c:v>-75.738266999999993</c:v>
                </c:pt>
                <c:pt idx="5246">
                  <c:v>-75.123834000000002</c:v>
                </c:pt>
                <c:pt idx="5247">
                  <c:v>-75.203497999999996</c:v>
                </c:pt>
                <c:pt idx="5248">
                  <c:v>-75.792959999999994</c:v>
                </c:pt>
                <c:pt idx="5249">
                  <c:v>-75.711028999999996</c:v>
                </c:pt>
                <c:pt idx="5250">
                  <c:v>-75.46199</c:v>
                </c:pt>
                <c:pt idx="5251">
                  <c:v>-75.491215999999994</c:v>
                </c:pt>
                <c:pt idx="5252">
                  <c:v>-75.006833999999998</c:v>
                </c:pt>
                <c:pt idx="5253">
                  <c:v>-75.270698999999993</c:v>
                </c:pt>
                <c:pt idx="5254">
                  <c:v>-75.134732999999997</c:v>
                </c:pt>
                <c:pt idx="5255">
                  <c:v>-75.501118000000005</c:v>
                </c:pt>
                <c:pt idx="5256">
                  <c:v>-75.251028000000005</c:v>
                </c:pt>
                <c:pt idx="5257">
                  <c:v>-75.567958000000004</c:v>
                </c:pt>
                <c:pt idx="5258">
                  <c:v>-75.566051999999999</c:v>
                </c:pt>
                <c:pt idx="5259">
                  <c:v>-75.011491000000007</c:v>
                </c:pt>
                <c:pt idx="5260">
                  <c:v>-75.393958999999995</c:v>
                </c:pt>
                <c:pt idx="5261">
                  <c:v>-75.336116000000004</c:v>
                </c:pt>
                <c:pt idx="5262">
                  <c:v>-75.247028</c:v>
                </c:pt>
                <c:pt idx="5263">
                  <c:v>-75.341319999999996</c:v>
                </c:pt>
                <c:pt idx="5264">
                  <c:v>-75.629794000000004</c:v>
                </c:pt>
                <c:pt idx="5265">
                  <c:v>-75.115527</c:v>
                </c:pt>
                <c:pt idx="5266">
                  <c:v>-75.526712000000003</c:v>
                </c:pt>
                <c:pt idx="5267">
                  <c:v>-75.362182000000004</c:v>
                </c:pt>
                <c:pt idx="5268">
                  <c:v>-75.746937000000003</c:v>
                </c:pt>
                <c:pt idx="5269">
                  <c:v>-75.604862999999995</c:v>
                </c:pt>
                <c:pt idx="5270">
                  <c:v>-75.238264000000001</c:v>
                </c:pt>
                <c:pt idx="5271">
                  <c:v>-75.586696000000003</c:v>
                </c:pt>
                <c:pt idx="5272">
                  <c:v>-75.371098000000003</c:v>
                </c:pt>
                <c:pt idx="5273">
                  <c:v>-75.360865000000004</c:v>
                </c:pt>
                <c:pt idx="5274">
                  <c:v>-75.339710999999994</c:v>
                </c:pt>
                <c:pt idx="5275">
                  <c:v>-75.046177</c:v>
                </c:pt>
                <c:pt idx="5276">
                  <c:v>-74.925444999999996</c:v>
                </c:pt>
                <c:pt idx="5277">
                  <c:v>-75.408849000000004</c:v>
                </c:pt>
                <c:pt idx="5278">
                  <c:v>-75.344742999999994</c:v>
                </c:pt>
                <c:pt idx="5279">
                  <c:v>-75.344993000000002</c:v>
                </c:pt>
                <c:pt idx="5280">
                  <c:v>-75.432218000000006</c:v>
                </c:pt>
                <c:pt idx="5281">
                  <c:v>-75.185857999999996</c:v>
                </c:pt>
                <c:pt idx="5282">
                  <c:v>-75.508414000000002</c:v>
                </c:pt>
                <c:pt idx="5283">
                  <c:v>-75.367793000000006</c:v>
                </c:pt>
                <c:pt idx="5284">
                  <c:v>-75.137184000000005</c:v>
                </c:pt>
                <c:pt idx="5285">
                  <c:v>-75.541708999999997</c:v>
                </c:pt>
                <c:pt idx="5286">
                  <c:v>-75.706299000000001</c:v>
                </c:pt>
                <c:pt idx="5287">
                  <c:v>-75.396137999999993</c:v>
                </c:pt>
                <c:pt idx="5288">
                  <c:v>-75.207797999999997</c:v>
                </c:pt>
                <c:pt idx="5289">
                  <c:v>-75.665882999999994</c:v>
                </c:pt>
                <c:pt idx="5290">
                  <c:v>-75.687907999999993</c:v>
                </c:pt>
                <c:pt idx="5291">
                  <c:v>-75.666032999999999</c:v>
                </c:pt>
                <c:pt idx="5292">
                  <c:v>-75.712281000000004</c:v>
                </c:pt>
                <c:pt idx="5293">
                  <c:v>-75.661872000000002</c:v>
                </c:pt>
                <c:pt idx="5294">
                  <c:v>-75.647264000000007</c:v>
                </c:pt>
                <c:pt idx="5295">
                  <c:v>-75.645082000000002</c:v>
                </c:pt>
                <c:pt idx="5296">
                  <c:v>-75.618212999999997</c:v>
                </c:pt>
                <c:pt idx="5297">
                  <c:v>-75.715354000000005</c:v>
                </c:pt>
                <c:pt idx="5298">
                  <c:v>-75.738297000000003</c:v>
                </c:pt>
                <c:pt idx="5299">
                  <c:v>-75.624781999999996</c:v>
                </c:pt>
                <c:pt idx="5300">
                  <c:v>-76.176269000000005</c:v>
                </c:pt>
                <c:pt idx="5301">
                  <c:v>-75.751444000000006</c:v>
                </c:pt>
                <c:pt idx="5302">
                  <c:v>-76.249341999999999</c:v>
                </c:pt>
                <c:pt idx="5303">
                  <c:v>-75.539095000000003</c:v>
                </c:pt>
                <c:pt idx="5304">
                  <c:v>-76.307357999999994</c:v>
                </c:pt>
                <c:pt idx="5305">
                  <c:v>-75.975961999999996</c:v>
                </c:pt>
                <c:pt idx="5306">
                  <c:v>-76.388893999999993</c:v>
                </c:pt>
                <c:pt idx="5307">
                  <c:v>-75.857748000000001</c:v>
                </c:pt>
                <c:pt idx="5308">
                  <c:v>-76.623709000000005</c:v>
                </c:pt>
                <c:pt idx="5309">
                  <c:v>-76.074556000000001</c:v>
                </c:pt>
                <c:pt idx="5310">
                  <c:v>-76.036621999999994</c:v>
                </c:pt>
                <c:pt idx="5311">
                  <c:v>-76.696308000000002</c:v>
                </c:pt>
                <c:pt idx="5312">
                  <c:v>-76.088823000000005</c:v>
                </c:pt>
                <c:pt idx="5313">
                  <c:v>-76.272114000000002</c:v>
                </c:pt>
                <c:pt idx="5314">
                  <c:v>-76.148702999999998</c:v>
                </c:pt>
                <c:pt idx="5315">
                  <c:v>-75.601376999999999</c:v>
                </c:pt>
                <c:pt idx="5316">
                  <c:v>-75.854585</c:v>
                </c:pt>
                <c:pt idx="5317">
                  <c:v>-76.494463999999994</c:v>
                </c:pt>
                <c:pt idx="5318">
                  <c:v>-76.308655000000002</c:v>
                </c:pt>
                <c:pt idx="5319">
                  <c:v>-76.131798000000003</c:v>
                </c:pt>
                <c:pt idx="5320">
                  <c:v>-76.031784999999999</c:v>
                </c:pt>
                <c:pt idx="5321">
                  <c:v>-76.307175000000001</c:v>
                </c:pt>
                <c:pt idx="5322">
                  <c:v>-76.380748999999994</c:v>
                </c:pt>
                <c:pt idx="5323">
                  <c:v>-76.003251000000006</c:v>
                </c:pt>
                <c:pt idx="5324">
                  <c:v>-76.206827000000004</c:v>
                </c:pt>
                <c:pt idx="5325">
                  <c:v>-76.070070000000001</c:v>
                </c:pt>
                <c:pt idx="5326">
                  <c:v>-75.779427999999996</c:v>
                </c:pt>
                <c:pt idx="5327">
                  <c:v>-75.741895</c:v>
                </c:pt>
                <c:pt idx="5328">
                  <c:v>-75.762793000000002</c:v>
                </c:pt>
                <c:pt idx="5329">
                  <c:v>-75.815872999999996</c:v>
                </c:pt>
                <c:pt idx="5330">
                  <c:v>-75.852084000000005</c:v>
                </c:pt>
                <c:pt idx="5331">
                  <c:v>-75.948786999999996</c:v>
                </c:pt>
                <c:pt idx="5332">
                  <c:v>-75.824470000000005</c:v>
                </c:pt>
                <c:pt idx="5333">
                  <c:v>-76.193611000000004</c:v>
                </c:pt>
                <c:pt idx="5334">
                  <c:v>-76.193161000000003</c:v>
                </c:pt>
                <c:pt idx="5335">
                  <c:v>-75.950067000000004</c:v>
                </c:pt>
                <c:pt idx="5336">
                  <c:v>-76.063974000000002</c:v>
                </c:pt>
                <c:pt idx="5337">
                  <c:v>-75.759649999999993</c:v>
                </c:pt>
                <c:pt idx="5338">
                  <c:v>-75.884388999999999</c:v>
                </c:pt>
                <c:pt idx="5339">
                  <c:v>-75.872544000000005</c:v>
                </c:pt>
                <c:pt idx="5340">
                  <c:v>-75.890764000000004</c:v>
                </c:pt>
                <c:pt idx="5341">
                  <c:v>-75.845698999999996</c:v>
                </c:pt>
                <c:pt idx="5342">
                  <c:v>-75.917816000000002</c:v>
                </c:pt>
                <c:pt idx="5343">
                  <c:v>-75.919403000000003</c:v>
                </c:pt>
                <c:pt idx="5344">
                  <c:v>-75.941485999999998</c:v>
                </c:pt>
                <c:pt idx="5345">
                  <c:v>-75.893690000000007</c:v>
                </c:pt>
                <c:pt idx="5346">
                  <c:v>-75.917906000000002</c:v>
                </c:pt>
                <c:pt idx="5347">
                  <c:v>-76.505080000000007</c:v>
                </c:pt>
                <c:pt idx="5348">
                  <c:v>-75.955284000000006</c:v>
                </c:pt>
                <c:pt idx="5349">
                  <c:v>-75.808310000000006</c:v>
                </c:pt>
                <c:pt idx="5350">
                  <c:v>-76.608548999999996</c:v>
                </c:pt>
                <c:pt idx="5351">
                  <c:v>-75.894243000000003</c:v>
                </c:pt>
                <c:pt idx="5352">
                  <c:v>-76.633133000000001</c:v>
                </c:pt>
                <c:pt idx="5353">
                  <c:v>-76.044732999999994</c:v>
                </c:pt>
                <c:pt idx="5354">
                  <c:v>-75.644310000000004</c:v>
                </c:pt>
                <c:pt idx="5355">
                  <c:v>-75.743914000000004</c:v>
                </c:pt>
                <c:pt idx="5356">
                  <c:v>-75.775362999999999</c:v>
                </c:pt>
                <c:pt idx="5357">
                  <c:v>-75.700911000000005</c:v>
                </c:pt>
                <c:pt idx="5358">
                  <c:v>-75.784602000000007</c:v>
                </c:pt>
                <c:pt idx="5359">
                  <c:v>-75.595061999999999</c:v>
                </c:pt>
                <c:pt idx="5360">
                  <c:v>-75.726799</c:v>
                </c:pt>
                <c:pt idx="5361">
                  <c:v>-75.582033999999993</c:v>
                </c:pt>
                <c:pt idx="5362">
                  <c:v>-76.070429000000004</c:v>
                </c:pt>
                <c:pt idx="5363">
                  <c:v>-76.174153000000004</c:v>
                </c:pt>
                <c:pt idx="5364">
                  <c:v>-76.116395999999995</c:v>
                </c:pt>
                <c:pt idx="5365">
                  <c:v>-76.604967000000002</c:v>
                </c:pt>
                <c:pt idx="5366">
                  <c:v>-76.555657999999994</c:v>
                </c:pt>
                <c:pt idx="5367">
                  <c:v>-76.465159999999997</c:v>
                </c:pt>
                <c:pt idx="5368">
                  <c:v>-75.720771999999997</c:v>
                </c:pt>
                <c:pt idx="5369">
                  <c:v>-76.296869999999998</c:v>
                </c:pt>
                <c:pt idx="5370">
                  <c:v>-76.119345999999993</c:v>
                </c:pt>
                <c:pt idx="5371">
                  <c:v>-76.525783000000004</c:v>
                </c:pt>
                <c:pt idx="5372">
                  <c:v>-75.617527999999993</c:v>
                </c:pt>
                <c:pt idx="5373">
                  <c:v>-75.918364999999994</c:v>
                </c:pt>
                <c:pt idx="5374">
                  <c:v>-76.183036000000001</c:v>
                </c:pt>
                <c:pt idx="5375">
                  <c:v>-76.242434000000003</c:v>
                </c:pt>
                <c:pt idx="5376">
                  <c:v>-75.572411000000002</c:v>
                </c:pt>
                <c:pt idx="5377">
                  <c:v>-76.452988000000005</c:v>
                </c:pt>
                <c:pt idx="5378">
                  <c:v>-76.502100999999996</c:v>
                </c:pt>
                <c:pt idx="5379">
                  <c:v>-76.168959999999998</c:v>
                </c:pt>
                <c:pt idx="5380">
                  <c:v>-76.266154999999998</c:v>
                </c:pt>
                <c:pt idx="5381">
                  <c:v>-76.359067999999994</c:v>
                </c:pt>
                <c:pt idx="5382">
                  <c:v>-75.128541999999996</c:v>
                </c:pt>
                <c:pt idx="5383">
                  <c:v>-75.206571999999994</c:v>
                </c:pt>
                <c:pt idx="5384">
                  <c:v>-75.257834000000003</c:v>
                </c:pt>
                <c:pt idx="5385">
                  <c:v>-75.202464000000006</c:v>
                </c:pt>
                <c:pt idx="5386">
                  <c:v>-75.079019000000002</c:v>
                </c:pt>
                <c:pt idx="5387">
                  <c:v>-75.164972000000006</c:v>
                </c:pt>
                <c:pt idx="5388">
                  <c:v>-75.062831000000003</c:v>
                </c:pt>
                <c:pt idx="5389">
                  <c:v>-75.243600000000001</c:v>
                </c:pt>
                <c:pt idx="5390">
                  <c:v>-75.093571999999995</c:v>
                </c:pt>
                <c:pt idx="5391">
                  <c:v>-75.211890999999994</c:v>
                </c:pt>
                <c:pt idx="5392">
                  <c:v>-75.255725999999996</c:v>
                </c:pt>
                <c:pt idx="5393">
                  <c:v>-75.228295000000003</c:v>
                </c:pt>
                <c:pt idx="5394">
                  <c:v>-74.993189999999998</c:v>
                </c:pt>
                <c:pt idx="5395">
                  <c:v>-74.939124000000007</c:v>
                </c:pt>
                <c:pt idx="5396">
                  <c:v>-75.161831000000006</c:v>
                </c:pt>
                <c:pt idx="5397">
                  <c:v>-75.259268000000006</c:v>
                </c:pt>
                <c:pt idx="5398">
                  <c:v>-75.118426999999997</c:v>
                </c:pt>
                <c:pt idx="5399">
                  <c:v>-75.348388999999997</c:v>
                </c:pt>
                <c:pt idx="5400">
                  <c:v>-75.003797000000006</c:v>
                </c:pt>
                <c:pt idx="5401">
                  <c:v>-75.319384999999997</c:v>
                </c:pt>
                <c:pt idx="5402">
                  <c:v>-75.311015999999995</c:v>
                </c:pt>
                <c:pt idx="5403">
                  <c:v>-75.269530000000003</c:v>
                </c:pt>
                <c:pt idx="5404">
                  <c:v>-75.325006999999999</c:v>
                </c:pt>
                <c:pt idx="5405">
                  <c:v>-75.008312000000004</c:v>
                </c:pt>
                <c:pt idx="5406">
                  <c:v>-75.345893000000004</c:v>
                </c:pt>
                <c:pt idx="5407">
                  <c:v>-75.386253999999994</c:v>
                </c:pt>
                <c:pt idx="5408">
                  <c:v>-75.126424999999998</c:v>
                </c:pt>
                <c:pt idx="5409">
                  <c:v>-75.088707999999997</c:v>
                </c:pt>
                <c:pt idx="5410">
                  <c:v>-75.134580999999997</c:v>
                </c:pt>
                <c:pt idx="5411">
                  <c:v>-74.878855999999999</c:v>
                </c:pt>
                <c:pt idx="5412">
                  <c:v>-75.014224999999996</c:v>
                </c:pt>
                <c:pt idx="5413">
                  <c:v>-75.126953999999998</c:v>
                </c:pt>
                <c:pt idx="5414">
                  <c:v>-75.211579999999998</c:v>
                </c:pt>
                <c:pt idx="5415">
                  <c:v>-75.296943999999996</c:v>
                </c:pt>
                <c:pt idx="5416">
                  <c:v>-75.233097999999998</c:v>
                </c:pt>
                <c:pt idx="5417">
                  <c:v>-75.061150999999995</c:v>
                </c:pt>
                <c:pt idx="5418">
                  <c:v>-74.855489000000006</c:v>
                </c:pt>
                <c:pt idx="5419">
                  <c:v>-75.360831000000005</c:v>
                </c:pt>
                <c:pt idx="5420">
                  <c:v>-75.067169000000007</c:v>
                </c:pt>
                <c:pt idx="5421">
                  <c:v>-75.327642999999995</c:v>
                </c:pt>
                <c:pt idx="5422">
                  <c:v>-75.104393000000002</c:v>
                </c:pt>
                <c:pt idx="5423">
                  <c:v>-75.374448000000001</c:v>
                </c:pt>
                <c:pt idx="5424">
                  <c:v>-75.432603</c:v>
                </c:pt>
                <c:pt idx="5425">
                  <c:v>-75.387618000000003</c:v>
                </c:pt>
                <c:pt idx="5426">
                  <c:v>-75.296394000000006</c:v>
                </c:pt>
                <c:pt idx="5427">
                  <c:v>-74.937342999999998</c:v>
                </c:pt>
                <c:pt idx="5428">
                  <c:v>-74.899128000000005</c:v>
                </c:pt>
                <c:pt idx="5429">
                  <c:v>-75.339583000000005</c:v>
                </c:pt>
                <c:pt idx="5430">
                  <c:v>-75.265176999999994</c:v>
                </c:pt>
                <c:pt idx="5431">
                  <c:v>-75.160478999999995</c:v>
                </c:pt>
                <c:pt idx="5432">
                  <c:v>-75.301840999999996</c:v>
                </c:pt>
                <c:pt idx="5433">
                  <c:v>-75.124061999999995</c:v>
                </c:pt>
                <c:pt idx="5434">
                  <c:v>-75.291561999999999</c:v>
                </c:pt>
                <c:pt idx="5435">
                  <c:v>-74.846118000000004</c:v>
                </c:pt>
                <c:pt idx="5436">
                  <c:v>-75.213345000000004</c:v>
                </c:pt>
                <c:pt idx="5437">
                  <c:v>-75.280880999999994</c:v>
                </c:pt>
                <c:pt idx="5438">
                  <c:v>-75.327550000000002</c:v>
                </c:pt>
                <c:pt idx="5439">
                  <c:v>-75.203739999999996</c:v>
                </c:pt>
                <c:pt idx="5440">
                  <c:v>-75.280019999999993</c:v>
                </c:pt>
                <c:pt idx="5441">
                  <c:v>-75.293717999999998</c:v>
                </c:pt>
                <c:pt idx="5442">
                  <c:v>-75.168293000000006</c:v>
                </c:pt>
                <c:pt idx="5443">
                  <c:v>-75.106706000000003</c:v>
                </c:pt>
                <c:pt idx="5444">
                  <c:v>-75.308807000000002</c:v>
                </c:pt>
                <c:pt idx="5445">
                  <c:v>-75.308937999999998</c:v>
                </c:pt>
                <c:pt idx="5446">
                  <c:v>-75.143866000000003</c:v>
                </c:pt>
                <c:pt idx="5447">
                  <c:v>-75.109495999999993</c:v>
                </c:pt>
                <c:pt idx="5448">
                  <c:v>-74.912035000000003</c:v>
                </c:pt>
                <c:pt idx="5449">
                  <c:v>-75.264532000000003</c:v>
                </c:pt>
                <c:pt idx="5450">
                  <c:v>-74.982284000000007</c:v>
                </c:pt>
                <c:pt idx="5451">
                  <c:v>-74.820661999999999</c:v>
                </c:pt>
                <c:pt idx="5452">
                  <c:v>-74.836172000000005</c:v>
                </c:pt>
                <c:pt idx="5453">
                  <c:v>-74.885762999999997</c:v>
                </c:pt>
                <c:pt idx="5454">
                  <c:v>-74.858211999999995</c:v>
                </c:pt>
                <c:pt idx="5455">
                  <c:v>-75.440631999999994</c:v>
                </c:pt>
                <c:pt idx="5456">
                  <c:v>-75.402512999999999</c:v>
                </c:pt>
                <c:pt idx="5457">
                  <c:v>-75.335623999999996</c:v>
                </c:pt>
                <c:pt idx="5458">
                  <c:v>-75.249303999999995</c:v>
                </c:pt>
                <c:pt idx="5459">
                  <c:v>-74.818122000000002</c:v>
                </c:pt>
                <c:pt idx="5460">
                  <c:v>-75.324890999999994</c:v>
                </c:pt>
                <c:pt idx="5461">
                  <c:v>-75.258053000000004</c:v>
                </c:pt>
                <c:pt idx="5462">
                  <c:v>-75.412659000000005</c:v>
                </c:pt>
                <c:pt idx="5463">
                  <c:v>-75.297178000000002</c:v>
                </c:pt>
                <c:pt idx="5464">
                  <c:v>-75.186327000000006</c:v>
                </c:pt>
                <c:pt idx="5465">
                  <c:v>-75.308476999999996</c:v>
                </c:pt>
                <c:pt idx="5466">
                  <c:v>-75.322721999999999</c:v>
                </c:pt>
                <c:pt idx="5467">
                  <c:v>-75.269395000000003</c:v>
                </c:pt>
                <c:pt idx="5468">
                  <c:v>-75.346584000000007</c:v>
                </c:pt>
                <c:pt idx="5469">
                  <c:v>-75.268559999999994</c:v>
                </c:pt>
                <c:pt idx="5470">
                  <c:v>-75.308616000000001</c:v>
                </c:pt>
                <c:pt idx="5471">
                  <c:v>-75.347302999999997</c:v>
                </c:pt>
                <c:pt idx="5472">
                  <c:v>-75.370059999999995</c:v>
                </c:pt>
                <c:pt idx="5473">
                  <c:v>-75.400694000000001</c:v>
                </c:pt>
                <c:pt idx="5474">
                  <c:v>-75.121600999999998</c:v>
                </c:pt>
                <c:pt idx="5475">
                  <c:v>-75.345427000000001</c:v>
                </c:pt>
                <c:pt idx="5476">
                  <c:v>-75.147070999999997</c:v>
                </c:pt>
                <c:pt idx="5477">
                  <c:v>-75.276247999999995</c:v>
                </c:pt>
                <c:pt idx="5478">
                  <c:v>-75.165588999999997</c:v>
                </c:pt>
                <c:pt idx="5479">
                  <c:v>-75.174064999999999</c:v>
                </c:pt>
                <c:pt idx="5480">
                  <c:v>-75.199572000000003</c:v>
                </c:pt>
                <c:pt idx="5481">
                  <c:v>-75.145894999999996</c:v>
                </c:pt>
                <c:pt idx="5482">
                  <c:v>-75.158535000000001</c:v>
                </c:pt>
                <c:pt idx="5483">
                  <c:v>-75.160505999999998</c:v>
                </c:pt>
                <c:pt idx="5484">
                  <c:v>-75.080185</c:v>
                </c:pt>
                <c:pt idx="5485">
                  <c:v>-75.190439999999995</c:v>
                </c:pt>
                <c:pt idx="5486">
                  <c:v>-75.263530000000003</c:v>
                </c:pt>
                <c:pt idx="5487">
                  <c:v>-75.001551000000006</c:v>
                </c:pt>
                <c:pt idx="5488">
                  <c:v>-75.041188000000005</c:v>
                </c:pt>
                <c:pt idx="5489">
                  <c:v>-75.015404000000004</c:v>
                </c:pt>
                <c:pt idx="5490">
                  <c:v>-75.207721000000006</c:v>
                </c:pt>
                <c:pt idx="5491">
                  <c:v>-75.188587999999996</c:v>
                </c:pt>
                <c:pt idx="5492">
                  <c:v>-75.121183000000002</c:v>
                </c:pt>
                <c:pt idx="5493">
                  <c:v>-75.174505999999994</c:v>
                </c:pt>
                <c:pt idx="5494">
                  <c:v>-75.143365000000003</c:v>
                </c:pt>
                <c:pt idx="5495">
                  <c:v>-75.147639999999996</c:v>
                </c:pt>
                <c:pt idx="5496">
                  <c:v>-75.087694999999997</c:v>
                </c:pt>
                <c:pt idx="5497">
                  <c:v>-75.125653999999997</c:v>
                </c:pt>
                <c:pt idx="5498">
                  <c:v>-75.137934999999999</c:v>
                </c:pt>
                <c:pt idx="5499">
                  <c:v>-75.223117999999999</c:v>
                </c:pt>
                <c:pt idx="5500">
                  <c:v>-75.221046999999999</c:v>
                </c:pt>
                <c:pt idx="5501">
                  <c:v>-75.183899999999994</c:v>
                </c:pt>
                <c:pt idx="5502">
                  <c:v>-75.172228000000004</c:v>
                </c:pt>
                <c:pt idx="5503">
                  <c:v>-75.224868999999998</c:v>
                </c:pt>
                <c:pt idx="5504">
                  <c:v>-75.169775999999999</c:v>
                </c:pt>
                <c:pt idx="5505">
                  <c:v>-75.140544000000006</c:v>
                </c:pt>
                <c:pt idx="5506">
                  <c:v>-75.111168000000006</c:v>
                </c:pt>
                <c:pt idx="5507">
                  <c:v>-75.049665000000005</c:v>
                </c:pt>
                <c:pt idx="5508">
                  <c:v>-75.026448000000002</c:v>
                </c:pt>
                <c:pt idx="5509">
                  <c:v>-75.074043000000003</c:v>
                </c:pt>
                <c:pt idx="5510">
                  <c:v>-75.156547000000003</c:v>
                </c:pt>
                <c:pt idx="5511">
                  <c:v>-75.230036999999996</c:v>
                </c:pt>
                <c:pt idx="5512">
                  <c:v>-75.145030000000006</c:v>
                </c:pt>
                <c:pt idx="5513">
                  <c:v>-75.144703000000007</c:v>
                </c:pt>
                <c:pt idx="5514">
                  <c:v>-75.234531000000004</c:v>
                </c:pt>
                <c:pt idx="5515">
                  <c:v>-75.227186000000003</c:v>
                </c:pt>
                <c:pt idx="5516">
                  <c:v>-75.172033999999996</c:v>
                </c:pt>
                <c:pt idx="5517">
                  <c:v>-75.182597000000001</c:v>
                </c:pt>
                <c:pt idx="5518">
                  <c:v>-75.180672000000001</c:v>
                </c:pt>
                <c:pt idx="5519">
                  <c:v>-75.154096999999993</c:v>
                </c:pt>
                <c:pt idx="5520">
                  <c:v>-75.158033000000003</c:v>
                </c:pt>
                <c:pt idx="5521">
                  <c:v>-75.066586000000001</c:v>
                </c:pt>
                <c:pt idx="5522">
                  <c:v>-75.171060999999995</c:v>
                </c:pt>
                <c:pt idx="5523">
                  <c:v>-75.252566999999999</c:v>
                </c:pt>
                <c:pt idx="5524">
                  <c:v>-75.048374999999993</c:v>
                </c:pt>
                <c:pt idx="5525">
                  <c:v>-75.232215999999994</c:v>
                </c:pt>
                <c:pt idx="5526">
                  <c:v>-74.977191000000005</c:v>
                </c:pt>
                <c:pt idx="5527">
                  <c:v>-75.483570999999998</c:v>
                </c:pt>
                <c:pt idx="5528">
                  <c:v>-75.970243999999994</c:v>
                </c:pt>
                <c:pt idx="5529">
                  <c:v>-75.772447999999997</c:v>
                </c:pt>
                <c:pt idx="5530">
                  <c:v>-75.449864000000005</c:v>
                </c:pt>
                <c:pt idx="5531">
                  <c:v>-75.835845000000006</c:v>
                </c:pt>
                <c:pt idx="5532">
                  <c:v>-75.596102000000002</c:v>
                </c:pt>
                <c:pt idx="5533">
                  <c:v>-75.525262999999995</c:v>
                </c:pt>
                <c:pt idx="5534">
                  <c:v>-75.822755000000001</c:v>
                </c:pt>
                <c:pt idx="5535">
                  <c:v>-75.914114999999995</c:v>
                </c:pt>
                <c:pt idx="5536">
                  <c:v>-75.421745999999999</c:v>
                </c:pt>
                <c:pt idx="5537">
                  <c:v>-75.713892000000001</c:v>
                </c:pt>
                <c:pt idx="5538">
                  <c:v>-75.634253000000001</c:v>
                </c:pt>
                <c:pt idx="5539">
                  <c:v>-75.501093999999995</c:v>
                </c:pt>
                <c:pt idx="5540">
                  <c:v>-75.746027999999995</c:v>
                </c:pt>
                <c:pt idx="5541">
                  <c:v>-75.884884999999997</c:v>
                </c:pt>
                <c:pt idx="5542">
                  <c:v>-75.565008000000006</c:v>
                </c:pt>
                <c:pt idx="5543">
                  <c:v>-75.712271000000001</c:v>
                </c:pt>
                <c:pt idx="5544">
                  <c:v>-75.787599</c:v>
                </c:pt>
                <c:pt idx="5545">
                  <c:v>-75.894408999999996</c:v>
                </c:pt>
                <c:pt idx="5546">
                  <c:v>-75.532218999999998</c:v>
                </c:pt>
                <c:pt idx="5547">
                  <c:v>-75.802158000000006</c:v>
                </c:pt>
                <c:pt idx="5548">
                  <c:v>-76.059002000000007</c:v>
                </c:pt>
                <c:pt idx="5549">
                  <c:v>-75.974581999999998</c:v>
                </c:pt>
                <c:pt idx="5550">
                  <c:v>-75.920479</c:v>
                </c:pt>
                <c:pt idx="5551">
                  <c:v>-75.882850000000005</c:v>
                </c:pt>
                <c:pt idx="5552">
                  <c:v>-75.889842000000002</c:v>
                </c:pt>
                <c:pt idx="5553">
                  <c:v>-75.759640000000005</c:v>
                </c:pt>
                <c:pt idx="5554">
                  <c:v>-75.531408999999996</c:v>
                </c:pt>
                <c:pt idx="5555">
                  <c:v>-75.755301000000003</c:v>
                </c:pt>
                <c:pt idx="5556">
                  <c:v>-75.593328999999997</c:v>
                </c:pt>
                <c:pt idx="5557">
                  <c:v>-75.597294000000005</c:v>
                </c:pt>
                <c:pt idx="5558">
                  <c:v>-75.842330000000004</c:v>
                </c:pt>
                <c:pt idx="5559">
                  <c:v>-75.338437999999996</c:v>
                </c:pt>
                <c:pt idx="5560">
                  <c:v>-75.383785000000003</c:v>
                </c:pt>
                <c:pt idx="5561">
                  <c:v>-75.340500000000006</c:v>
                </c:pt>
                <c:pt idx="5562">
                  <c:v>-75.375255999999993</c:v>
                </c:pt>
                <c:pt idx="5563">
                  <c:v>-75.633324000000002</c:v>
                </c:pt>
                <c:pt idx="5564">
                  <c:v>-75.278161999999995</c:v>
                </c:pt>
                <c:pt idx="5565">
                  <c:v>-75.641249000000002</c:v>
                </c:pt>
                <c:pt idx="5566">
                  <c:v>-75.448730999999995</c:v>
                </c:pt>
                <c:pt idx="5567">
                  <c:v>-75.305093999999997</c:v>
                </c:pt>
                <c:pt idx="5568">
                  <c:v>-75.569377000000003</c:v>
                </c:pt>
                <c:pt idx="5569">
                  <c:v>-75.250917000000001</c:v>
                </c:pt>
                <c:pt idx="5570">
                  <c:v>-75.262715999999998</c:v>
                </c:pt>
                <c:pt idx="5571">
                  <c:v>-75.385699000000002</c:v>
                </c:pt>
                <c:pt idx="5572">
                  <c:v>-75.294797000000003</c:v>
                </c:pt>
                <c:pt idx="5573">
                  <c:v>-75.255702999999997</c:v>
                </c:pt>
                <c:pt idx="5574">
                  <c:v>-75.291567999999998</c:v>
                </c:pt>
                <c:pt idx="5575">
                  <c:v>-75.502185999999995</c:v>
                </c:pt>
                <c:pt idx="5576">
                  <c:v>-75.247316999999995</c:v>
                </c:pt>
                <c:pt idx="5577">
                  <c:v>-75.584496999999999</c:v>
                </c:pt>
                <c:pt idx="5578">
                  <c:v>-75.523410999999996</c:v>
                </c:pt>
                <c:pt idx="5579">
                  <c:v>-75.292578000000006</c:v>
                </c:pt>
                <c:pt idx="5580">
                  <c:v>-75.634810000000002</c:v>
                </c:pt>
                <c:pt idx="5581">
                  <c:v>-75.661074999999997</c:v>
                </c:pt>
                <c:pt idx="5582">
                  <c:v>-75.532369000000003</c:v>
                </c:pt>
                <c:pt idx="5583">
                  <c:v>-75.573724999999996</c:v>
                </c:pt>
                <c:pt idx="5584">
                  <c:v>-75.470978000000002</c:v>
                </c:pt>
                <c:pt idx="5585">
                  <c:v>-75.405199999999994</c:v>
                </c:pt>
                <c:pt idx="5586">
                  <c:v>-75.576211999999998</c:v>
                </c:pt>
                <c:pt idx="5587">
                  <c:v>-75.458203999999995</c:v>
                </c:pt>
                <c:pt idx="5588">
                  <c:v>-75.486002999999997</c:v>
                </c:pt>
                <c:pt idx="5589">
                  <c:v>-76.057654999999997</c:v>
                </c:pt>
                <c:pt idx="5590">
                  <c:v>-75.588364999999996</c:v>
                </c:pt>
                <c:pt idx="5591">
                  <c:v>-75.589922999999999</c:v>
                </c:pt>
                <c:pt idx="5592">
                  <c:v>-75.626175000000003</c:v>
                </c:pt>
                <c:pt idx="5593">
                  <c:v>-76.129115999999996</c:v>
                </c:pt>
                <c:pt idx="5594">
                  <c:v>-76.272690999999995</c:v>
                </c:pt>
                <c:pt idx="5595">
                  <c:v>-75.825406000000001</c:v>
                </c:pt>
                <c:pt idx="5596">
                  <c:v>-75.880341999999999</c:v>
                </c:pt>
                <c:pt idx="5597">
                  <c:v>-75.739305000000002</c:v>
                </c:pt>
                <c:pt idx="5598">
                  <c:v>-75.663202999999996</c:v>
                </c:pt>
                <c:pt idx="5599">
                  <c:v>-76.007189999999994</c:v>
                </c:pt>
                <c:pt idx="5600">
                  <c:v>-75.739318999999995</c:v>
                </c:pt>
                <c:pt idx="5601">
                  <c:v>-75.731440000000006</c:v>
                </c:pt>
                <c:pt idx="5602">
                  <c:v>-75.806693999999993</c:v>
                </c:pt>
                <c:pt idx="5603">
                  <c:v>-75.819979000000004</c:v>
                </c:pt>
                <c:pt idx="5604">
                  <c:v>-75.835887</c:v>
                </c:pt>
                <c:pt idx="5605">
                  <c:v>-75.594009</c:v>
                </c:pt>
                <c:pt idx="5606">
                  <c:v>-75.984634</c:v>
                </c:pt>
                <c:pt idx="5607">
                  <c:v>-75.834745999999996</c:v>
                </c:pt>
                <c:pt idx="5608">
                  <c:v>-75.775661999999997</c:v>
                </c:pt>
                <c:pt idx="5609">
                  <c:v>-75.989373000000001</c:v>
                </c:pt>
                <c:pt idx="5610">
                  <c:v>-75.874341000000001</c:v>
                </c:pt>
                <c:pt idx="5611">
                  <c:v>-75.756986999999995</c:v>
                </c:pt>
                <c:pt idx="5612">
                  <c:v>-75.682255999999995</c:v>
                </c:pt>
                <c:pt idx="5613">
                  <c:v>-75.966838999999993</c:v>
                </c:pt>
                <c:pt idx="5614">
                  <c:v>-76.024388999999999</c:v>
                </c:pt>
                <c:pt idx="5615">
                  <c:v>-75.892596999999995</c:v>
                </c:pt>
                <c:pt idx="5616">
                  <c:v>-76.295641000000003</c:v>
                </c:pt>
                <c:pt idx="5617">
                  <c:v>-75.630821999999995</c:v>
                </c:pt>
                <c:pt idx="5618">
                  <c:v>-75.763726000000005</c:v>
                </c:pt>
                <c:pt idx="5619">
                  <c:v>-76.025591000000006</c:v>
                </c:pt>
                <c:pt idx="5620">
                  <c:v>-76.243735999999998</c:v>
                </c:pt>
                <c:pt idx="5621">
                  <c:v>-76.137414000000007</c:v>
                </c:pt>
                <c:pt idx="5622">
                  <c:v>-76.108331000000007</c:v>
                </c:pt>
                <c:pt idx="5623">
                  <c:v>-75.964663999999999</c:v>
                </c:pt>
                <c:pt idx="5624">
                  <c:v>-76.184101999999996</c:v>
                </c:pt>
                <c:pt idx="5625">
                  <c:v>-75.911636000000001</c:v>
                </c:pt>
                <c:pt idx="5626">
                  <c:v>-75.703157000000004</c:v>
                </c:pt>
                <c:pt idx="5627">
                  <c:v>-76.089218000000002</c:v>
                </c:pt>
                <c:pt idx="5628">
                  <c:v>-76.200540000000004</c:v>
                </c:pt>
                <c:pt idx="5629">
                  <c:v>-75.935778999999997</c:v>
                </c:pt>
                <c:pt idx="5630">
                  <c:v>-75.919624999999996</c:v>
                </c:pt>
                <c:pt idx="5631">
                  <c:v>-75.912049999999994</c:v>
                </c:pt>
                <c:pt idx="5632">
                  <c:v>-75.937507999999994</c:v>
                </c:pt>
                <c:pt idx="5633">
                  <c:v>-75.870024999999998</c:v>
                </c:pt>
                <c:pt idx="5634">
                  <c:v>-75.955652000000001</c:v>
                </c:pt>
                <c:pt idx="5635">
                  <c:v>-76.024223000000006</c:v>
                </c:pt>
                <c:pt idx="5636">
                  <c:v>-75.992107000000004</c:v>
                </c:pt>
                <c:pt idx="5637">
                  <c:v>-75.970993000000007</c:v>
                </c:pt>
                <c:pt idx="5638">
                  <c:v>-75.942151999999993</c:v>
                </c:pt>
                <c:pt idx="5639">
                  <c:v>-75.699451999999994</c:v>
                </c:pt>
                <c:pt idx="5640">
                  <c:v>-75.713864000000001</c:v>
                </c:pt>
                <c:pt idx="5641">
                  <c:v>-75.464550000000003</c:v>
                </c:pt>
                <c:pt idx="5642">
                  <c:v>-75.592043000000004</c:v>
                </c:pt>
                <c:pt idx="5643">
                  <c:v>-75.685863999999995</c:v>
                </c:pt>
                <c:pt idx="5644">
                  <c:v>-75.693201000000002</c:v>
                </c:pt>
                <c:pt idx="5645">
                  <c:v>-75.588814999999997</c:v>
                </c:pt>
                <c:pt idx="5646">
                  <c:v>-75.743103000000005</c:v>
                </c:pt>
                <c:pt idx="5647">
                  <c:v>-75.717961000000003</c:v>
                </c:pt>
                <c:pt idx="5648">
                  <c:v>-75.590029999999999</c:v>
                </c:pt>
                <c:pt idx="5649">
                  <c:v>-75.659768</c:v>
                </c:pt>
                <c:pt idx="5650">
                  <c:v>-75.576564000000005</c:v>
                </c:pt>
                <c:pt idx="5651">
                  <c:v>-75.574337999999997</c:v>
                </c:pt>
                <c:pt idx="5652">
                  <c:v>-75.650585000000007</c:v>
                </c:pt>
                <c:pt idx="5653">
                  <c:v>-75.668009999999995</c:v>
                </c:pt>
                <c:pt idx="5654">
                  <c:v>-75.649341000000007</c:v>
                </c:pt>
                <c:pt idx="5655">
                  <c:v>-75.548338999999999</c:v>
                </c:pt>
                <c:pt idx="5656">
                  <c:v>-75.533125999999996</c:v>
                </c:pt>
                <c:pt idx="5657">
                  <c:v>-75.534012000000004</c:v>
                </c:pt>
                <c:pt idx="5658">
                  <c:v>-75.608065999999994</c:v>
                </c:pt>
                <c:pt idx="5659">
                  <c:v>-75.582509999999999</c:v>
                </c:pt>
                <c:pt idx="5660">
                  <c:v>-75.564136000000005</c:v>
                </c:pt>
                <c:pt idx="5661">
                  <c:v>-75.602564999999998</c:v>
                </c:pt>
                <c:pt idx="5662">
                  <c:v>-75.663105000000002</c:v>
                </c:pt>
                <c:pt idx="5663">
                  <c:v>-75.496562999999995</c:v>
                </c:pt>
                <c:pt idx="5664">
                  <c:v>-75.502420000000001</c:v>
                </c:pt>
                <c:pt idx="5665">
                  <c:v>-75.511633000000003</c:v>
                </c:pt>
                <c:pt idx="5666">
                  <c:v>-75.469533999999996</c:v>
                </c:pt>
                <c:pt idx="5667">
                  <c:v>-75.558701999999997</c:v>
                </c:pt>
                <c:pt idx="5668">
                  <c:v>-75.060626999999997</c:v>
                </c:pt>
                <c:pt idx="5669">
                  <c:v>-75.614701999999994</c:v>
                </c:pt>
                <c:pt idx="5670">
                  <c:v>-75.608074999999999</c:v>
                </c:pt>
                <c:pt idx="5671">
                  <c:v>-75.588718999999998</c:v>
                </c:pt>
                <c:pt idx="5672">
                  <c:v>-75.680702999999994</c:v>
                </c:pt>
                <c:pt idx="5673">
                  <c:v>-75.214658999999997</c:v>
                </c:pt>
                <c:pt idx="5674">
                  <c:v>-75.566901000000001</c:v>
                </c:pt>
                <c:pt idx="5675">
                  <c:v>-75.425954000000004</c:v>
                </c:pt>
                <c:pt idx="5676">
                  <c:v>-75.579076999999998</c:v>
                </c:pt>
                <c:pt idx="5677">
                  <c:v>-75.589780000000005</c:v>
                </c:pt>
                <c:pt idx="5678">
                  <c:v>-75.053562999999997</c:v>
                </c:pt>
                <c:pt idx="5679">
                  <c:v>-75.183645999999996</c:v>
                </c:pt>
                <c:pt idx="5680">
                  <c:v>-75.466345000000004</c:v>
                </c:pt>
                <c:pt idx="5681">
                  <c:v>-75.392690000000002</c:v>
                </c:pt>
                <c:pt idx="5682">
                  <c:v>-75.609665000000007</c:v>
                </c:pt>
                <c:pt idx="5683">
                  <c:v>-75.232864000000006</c:v>
                </c:pt>
                <c:pt idx="5684">
                  <c:v>-75.613439</c:v>
                </c:pt>
                <c:pt idx="5685">
                  <c:v>-75.704279999999997</c:v>
                </c:pt>
                <c:pt idx="5686">
                  <c:v>-75.512641000000002</c:v>
                </c:pt>
                <c:pt idx="5687">
                  <c:v>-75.665491000000003</c:v>
                </c:pt>
                <c:pt idx="5688">
                  <c:v>-75.553045999999995</c:v>
                </c:pt>
                <c:pt idx="5689">
                  <c:v>-75.162823000000003</c:v>
                </c:pt>
                <c:pt idx="5690">
                  <c:v>-75.398892000000004</c:v>
                </c:pt>
                <c:pt idx="5691">
                  <c:v>-75.498585000000006</c:v>
                </c:pt>
                <c:pt idx="5692">
                  <c:v>-75.414496</c:v>
                </c:pt>
                <c:pt idx="5693">
                  <c:v>-75.739430999999996</c:v>
                </c:pt>
                <c:pt idx="5694">
                  <c:v>-75.241102999999995</c:v>
                </c:pt>
                <c:pt idx="5695">
                  <c:v>-75.111752999999993</c:v>
                </c:pt>
                <c:pt idx="5696">
                  <c:v>-75.286658000000003</c:v>
                </c:pt>
                <c:pt idx="5697">
                  <c:v>-75.099282000000002</c:v>
                </c:pt>
                <c:pt idx="5698">
                  <c:v>-75.096772000000001</c:v>
                </c:pt>
                <c:pt idx="5699">
                  <c:v>-75.611024999999998</c:v>
                </c:pt>
                <c:pt idx="5700">
                  <c:v>-75.156423000000004</c:v>
                </c:pt>
                <c:pt idx="5701">
                  <c:v>-75.593919</c:v>
                </c:pt>
                <c:pt idx="5702">
                  <c:v>-75.571850999999995</c:v>
                </c:pt>
                <c:pt idx="5703">
                  <c:v>-75.570575000000005</c:v>
                </c:pt>
                <c:pt idx="5704">
                  <c:v>-77.017321999999993</c:v>
                </c:pt>
                <c:pt idx="5705">
                  <c:v>-76.990971000000002</c:v>
                </c:pt>
                <c:pt idx="5706">
                  <c:v>-76.994471000000004</c:v>
                </c:pt>
                <c:pt idx="5707">
                  <c:v>-77.027602000000002</c:v>
                </c:pt>
                <c:pt idx="5708">
                  <c:v>-77.030880999999994</c:v>
                </c:pt>
                <c:pt idx="5709">
                  <c:v>-77.041957999999994</c:v>
                </c:pt>
                <c:pt idx="5710">
                  <c:v>-77.071798000000001</c:v>
                </c:pt>
                <c:pt idx="5711">
                  <c:v>-77.060393000000005</c:v>
                </c:pt>
                <c:pt idx="5712">
                  <c:v>-77.037777000000006</c:v>
                </c:pt>
                <c:pt idx="5713">
                  <c:v>-77.029297</c:v>
                </c:pt>
                <c:pt idx="5714">
                  <c:v>-77.020973999999995</c:v>
                </c:pt>
                <c:pt idx="5715">
                  <c:v>-77.028586000000004</c:v>
                </c:pt>
                <c:pt idx="5716">
                  <c:v>-77.067373000000003</c:v>
                </c:pt>
                <c:pt idx="5717">
                  <c:v>-77.087232</c:v>
                </c:pt>
                <c:pt idx="5718">
                  <c:v>-76.991254999999995</c:v>
                </c:pt>
                <c:pt idx="5719">
                  <c:v>-76.975232000000005</c:v>
                </c:pt>
                <c:pt idx="5720">
                  <c:v>-76.938112000000004</c:v>
                </c:pt>
                <c:pt idx="5721">
                  <c:v>-76.971388000000005</c:v>
                </c:pt>
                <c:pt idx="5722">
                  <c:v>-77.023621000000006</c:v>
                </c:pt>
                <c:pt idx="5723">
                  <c:v>-77.000585000000001</c:v>
                </c:pt>
                <c:pt idx="5724">
                  <c:v>-77.041481000000005</c:v>
                </c:pt>
                <c:pt idx="5725">
                  <c:v>-77.051265000000001</c:v>
                </c:pt>
                <c:pt idx="5726">
                  <c:v>-77.608784</c:v>
                </c:pt>
                <c:pt idx="5727">
                  <c:v>-77.990313</c:v>
                </c:pt>
                <c:pt idx="5728">
                  <c:v>-77.512943000000007</c:v>
                </c:pt>
                <c:pt idx="5729">
                  <c:v>-77.476941999999994</c:v>
                </c:pt>
                <c:pt idx="5730">
                  <c:v>-77.449157999999997</c:v>
                </c:pt>
                <c:pt idx="5731">
                  <c:v>-77.447965999999994</c:v>
                </c:pt>
                <c:pt idx="5732">
                  <c:v>-77.881746000000007</c:v>
                </c:pt>
                <c:pt idx="5733">
                  <c:v>-77.749030000000005</c:v>
                </c:pt>
                <c:pt idx="5734">
                  <c:v>-77.749966999999998</c:v>
                </c:pt>
                <c:pt idx="5735">
                  <c:v>-77.638667999999996</c:v>
                </c:pt>
                <c:pt idx="5736">
                  <c:v>-77.449988000000005</c:v>
                </c:pt>
                <c:pt idx="5737">
                  <c:v>-77.439642000000006</c:v>
                </c:pt>
                <c:pt idx="5738">
                  <c:v>-77.392371999999995</c:v>
                </c:pt>
                <c:pt idx="5739">
                  <c:v>-77.614714000000006</c:v>
                </c:pt>
                <c:pt idx="5740">
                  <c:v>-77.949070000000006</c:v>
                </c:pt>
                <c:pt idx="5741">
                  <c:v>-77.727988999999994</c:v>
                </c:pt>
                <c:pt idx="5742">
                  <c:v>-77.871921</c:v>
                </c:pt>
                <c:pt idx="5743">
                  <c:v>-77.569175999999999</c:v>
                </c:pt>
                <c:pt idx="5744">
                  <c:v>-77.705708000000001</c:v>
                </c:pt>
                <c:pt idx="5745">
                  <c:v>-77.672950999999998</c:v>
                </c:pt>
                <c:pt idx="5746">
                  <c:v>-77.703609999999998</c:v>
                </c:pt>
                <c:pt idx="5747">
                  <c:v>-77.872435999999993</c:v>
                </c:pt>
                <c:pt idx="5748">
                  <c:v>-77.77328</c:v>
                </c:pt>
                <c:pt idx="5749">
                  <c:v>-77.563916000000006</c:v>
                </c:pt>
                <c:pt idx="5750">
                  <c:v>-77.925505999999999</c:v>
                </c:pt>
                <c:pt idx="5751">
                  <c:v>-77.490640999999997</c:v>
                </c:pt>
                <c:pt idx="5752">
                  <c:v>-77.522760000000005</c:v>
                </c:pt>
                <c:pt idx="5753">
                  <c:v>-77.436304000000007</c:v>
                </c:pt>
                <c:pt idx="5754">
                  <c:v>-77.503801999999993</c:v>
                </c:pt>
                <c:pt idx="5755">
                  <c:v>-77.624039999999994</c:v>
                </c:pt>
                <c:pt idx="5756">
                  <c:v>-77.661862999999997</c:v>
                </c:pt>
                <c:pt idx="5757">
                  <c:v>-77.392950999999996</c:v>
                </c:pt>
                <c:pt idx="5758">
                  <c:v>-77.387018999999995</c:v>
                </c:pt>
                <c:pt idx="5759">
                  <c:v>-77.434426000000002</c:v>
                </c:pt>
                <c:pt idx="5760">
                  <c:v>-77.649478999999999</c:v>
                </c:pt>
                <c:pt idx="5761">
                  <c:v>-77.385278</c:v>
                </c:pt>
                <c:pt idx="5762">
                  <c:v>-77.400852</c:v>
                </c:pt>
                <c:pt idx="5763">
                  <c:v>-77.580258000000001</c:v>
                </c:pt>
                <c:pt idx="5764">
                  <c:v>-77.545192</c:v>
                </c:pt>
                <c:pt idx="5765">
                  <c:v>-77.642396000000005</c:v>
                </c:pt>
                <c:pt idx="5766">
                  <c:v>-77.573656</c:v>
                </c:pt>
                <c:pt idx="5767">
                  <c:v>-77.874876999999998</c:v>
                </c:pt>
                <c:pt idx="5768">
                  <c:v>-77.814508000000004</c:v>
                </c:pt>
                <c:pt idx="5769">
                  <c:v>-77.737176000000005</c:v>
                </c:pt>
                <c:pt idx="5770">
                  <c:v>-77.346205999999995</c:v>
                </c:pt>
                <c:pt idx="5771">
                  <c:v>-77.346903999999995</c:v>
                </c:pt>
                <c:pt idx="5772">
                  <c:v>-77.346585000000005</c:v>
                </c:pt>
                <c:pt idx="5773">
                  <c:v>-77.631181999999995</c:v>
                </c:pt>
                <c:pt idx="5774">
                  <c:v>-77.759079</c:v>
                </c:pt>
                <c:pt idx="5775">
                  <c:v>-77.014244000000005</c:v>
                </c:pt>
                <c:pt idx="5776">
                  <c:v>-77.017608999999993</c:v>
                </c:pt>
                <c:pt idx="5777">
                  <c:v>-77.012990000000002</c:v>
                </c:pt>
                <c:pt idx="5778">
                  <c:v>-77.023227000000006</c:v>
                </c:pt>
                <c:pt idx="5779">
                  <c:v>-76.860086999999993</c:v>
                </c:pt>
                <c:pt idx="5780">
                  <c:v>-76.903811000000005</c:v>
                </c:pt>
                <c:pt idx="5781">
                  <c:v>-76.957229999999996</c:v>
                </c:pt>
                <c:pt idx="5782">
                  <c:v>-76.739739999999998</c:v>
                </c:pt>
                <c:pt idx="5783">
                  <c:v>-77.018072000000004</c:v>
                </c:pt>
                <c:pt idx="5784">
                  <c:v>-76.692290999999997</c:v>
                </c:pt>
                <c:pt idx="5785">
                  <c:v>-76.750843000000003</c:v>
                </c:pt>
                <c:pt idx="5786">
                  <c:v>-76.985805999999997</c:v>
                </c:pt>
                <c:pt idx="5787">
                  <c:v>-76.678646999999998</c:v>
                </c:pt>
                <c:pt idx="5788">
                  <c:v>-76.822151000000005</c:v>
                </c:pt>
                <c:pt idx="5789">
                  <c:v>-76.548141999999999</c:v>
                </c:pt>
                <c:pt idx="5790">
                  <c:v>-77.083015000000003</c:v>
                </c:pt>
                <c:pt idx="5791">
                  <c:v>-76.844778000000005</c:v>
                </c:pt>
                <c:pt idx="5792">
                  <c:v>-76.791550000000001</c:v>
                </c:pt>
                <c:pt idx="5793">
                  <c:v>-76.522318999999996</c:v>
                </c:pt>
                <c:pt idx="5794">
                  <c:v>-76.517589999999998</c:v>
                </c:pt>
                <c:pt idx="5795">
                  <c:v>-76.807823999999997</c:v>
                </c:pt>
                <c:pt idx="5796">
                  <c:v>-76.839474999999993</c:v>
                </c:pt>
                <c:pt idx="5797">
                  <c:v>-76.830755999999994</c:v>
                </c:pt>
                <c:pt idx="5798">
                  <c:v>-76.731136000000006</c:v>
                </c:pt>
                <c:pt idx="5799">
                  <c:v>-76.849509999999995</c:v>
                </c:pt>
                <c:pt idx="5800">
                  <c:v>-76.758291999999997</c:v>
                </c:pt>
                <c:pt idx="5801">
                  <c:v>-76.338655000000003</c:v>
                </c:pt>
                <c:pt idx="5802">
                  <c:v>-76.453402999999994</c:v>
                </c:pt>
                <c:pt idx="5803">
                  <c:v>-76.474372000000002</c:v>
                </c:pt>
                <c:pt idx="5804">
                  <c:v>-76.961828999999994</c:v>
                </c:pt>
                <c:pt idx="5805">
                  <c:v>-76.498506000000006</c:v>
                </c:pt>
                <c:pt idx="5806">
                  <c:v>-76.548393000000004</c:v>
                </c:pt>
                <c:pt idx="5807">
                  <c:v>-76.754357999999996</c:v>
                </c:pt>
                <c:pt idx="5808">
                  <c:v>-76.604344999999995</c:v>
                </c:pt>
                <c:pt idx="5809">
                  <c:v>-77.152128000000005</c:v>
                </c:pt>
                <c:pt idx="5810">
                  <c:v>-76.915398999999994</c:v>
                </c:pt>
                <c:pt idx="5811">
                  <c:v>-76.980632999999997</c:v>
                </c:pt>
                <c:pt idx="5812">
                  <c:v>-76.643360999999999</c:v>
                </c:pt>
                <c:pt idx="5813">
                  <c:v>-76.448890000000006</c:v>
                </c:pt>
                <c:pt idx="5814">
                  <c:v>-76.433284</c:v>
                </c:pt>
                <c:pt idx="5815">
                  <c:v>-77.167796999999993</c:v>
                </c:pt>
                <c:pt idx="5816">
                  <c:v>-76.728267000000002</c:v>
                </c:pt>
                <c:pt idx="5817">
                  <c:v>-77.194795999999997</c:v>
                </c:pt>
                <c:pt idx="5818">
                  <c:v>-76.924931999999998</c:v>
                </c:pt>
                <c:pt idx="5819">
                  <c:v>-76.438204999999996</c:v>
                </c:pt>
                <c:pt idx="5820">
                  <c:v>-76.423833999999999</c:v>
                </c:pt>
                <c:pt idx="5821">
                  <c:v>-76.490559000000005</c:v>
                </c:pt>
                <c:pt idx="5822">
                  <c:v>-77.017390000000006</c:v>
                </c:pt>
                <c:pt idx="5823">
                  <c:v>-76.529375999999999</c:v>
                </c:pt>
                <c:pt idx="5824">
                  <c:v>-77.031696999999994</c:v>
                </c:pt>
                <c:pt idx="5825">
                  <c:v>-76.584327999999999</c:v>
                </c:pt>
                <c:pt idx="5826">
                  <c:v>-76.369647000000001</c:v>
                </c:pt>
                <c:pt idx="5827">
                  <c:v>-76.405125999999996</c:v>
                </c:pt>
                <c:pt idx="5828">
                  <c:v>-76.497764000000004</c:v>
                </c:pt>
                <c:pt idx="5829">
                  <c:v>-76.344403</c:v>
                </c:pt>
                <c:pt idx="5830">
                  <c:v>-76.465684999999993</c:v>
                </c:pt>
                <c:pt idx="5831">
                  <c:v>-76.586481000000006</c:v>
                </c:pt>
                <c:pt idx="5832">
                  <c:v>-76.532842000000002</c:v>
                </c:pt>
                <c:pt idx="5833">
                  <c:v>-76.501852</c:v>
                </c:pt>
                <c:pt idx="5834">
                  <c:v>-77.089551</c:v>
                </c:pt>
                <c:pt idx="5835">
                  <c:v>-76.970634000000004</c:v>
                </c:pt>
                <c:pt idx="5836">
                  <c:v>-76.792304000000001</c:v>
                </c:pt>
                <c:pt idx="5837">
                  <c:v>-76.913301000000004</c:v>
                </c:pt>
                <c:pt idx="5838">
                  <c:v>-76.853318000000002</c:v>
                </c:pt>
                <c:pt idx="5839">
                  <c:v>-76.865710000000007</c:v>
                </c:pt>
                <c:pt idx="5840">
                  <c:v>-76.841036000000003</c:v>
                </c:pt>
                <c:pt idx="5841">
                  <c:v>-76.930053000000001</c:v>
                </c:pt>
                <c:pt idx="5842">
                  <c:v>-76.672369000000003</c:v>
                </c:pt>
                <c:pt idx="5843">
                  <c:v>-76.963695999999999</c:v>
                </c:pt>
                <c:pt idx="5844">
                  <c:v>-76.536370000000005</c:v>
                </c:pt>
                <c:pt idx="5845">
                  <c:v>-76.743820999999997</c:v>
                </c:pt>
                <c:pt idx="5846">
                  <c:v>-76.724579000000006</c:v>
                </c:pt>
                <c:pt idx="5847">
                  <c:v>-76.786120999999994</c:v>
                </c:pt>
                <c:pt idx="5848">
                  <c:v>-76.794049000000001</c:v>
                </c:pt>
                <c:pt idx="5849">
                  <c:v>-76.952032000000003</c:v>
                </c:pt>
                <c:pt idx="5850">
                  <c:v>-76.857906999999997</c:v>
                </c:pt>
                <c:pt idx="5851">
                  <c:v>-76.803344999999993</c:v>
                </c:pt>
                <c:pt idx="5852">
                  <c:v>-76.536522000000005</c:v>
                </c:pt>
                <c:pt idx="5853">
                  <c:v>-76.524691000000004</c:v>
                </c:pt>
                <c:pt idx="5854">
                  <c:v>-76.899139000000005</c:v>
                </c:pt>
                <c:pt idx="5855">
                  <c:v>-76.617934000000005</c:v>
                </c:pt>
                <c:pt idx="5856">
                  <c:v>-76.920563999999999</c:v>
                </c:pt>
                <c:pt idx="5857">
                  <c:v>-76.925775999999999</c:v>
                </c:pt>
                <c:pt idx="5858">
                  <c:v>-76.906454999999994</c:v>
                </c:pt>
                <c:pt idx="5859">
                  <c:v>-76.990340000000003</c:v>
                </c:pt>
                <c:pt idx="5860">
                  <c:v>-76.991934999999998</c:v>
                </c:pt>
                <c:pt idx="5861">
                  <c:v>-76.914788999999999</c:v>
                </c:pt>
                <c:pt idx="5862">
                  <c:v>-76.886217000000002</c:v>
                </c:pt>
                <c:pt idx="5863">
                  <c:v>-76.939740999999998</c:v>
                </c:pt>
                <c:pt idx="5864">
                  <c:v>-76.553354999999996</c:v>
                </c:pt>
                <c:pt idx="5865">
                  <c:v>-76.651178999999999</c:v>
                </c:pt>
                <c:pt idx="5866">
                  <c:v>-76.741259999999997</c:v>
                </c:pt>
                <c:pt idx="5867">
                  <c:v>-76.593789000000001</c:v>
                </c:pt>
                <c:pt idx="5868">
                  <c:v>-76.937994000000003</c:v>
                </c:pt>
                <c:pt idx="5869">
                  <c:v>-76.883341000000001</c:v>
                </c:pt>
                <c:pt idx="5870">
                  <c:v>-76.823351000000002</c:v>
                </c:pt>
                <c:pt idx="5871">
                  <c:v>-76.511407000000005</c:v>
                </c:pt>
                <c:pt idx="5872">
                  <c:v>-76.547955000000002</c:v>
                </c:pt>
                <c:pt idx="5873">
                  <c:v>-76.815443000000002</c:v>
                </c:pt>
                <c:pt idx="5874">
                  <c:v>-76.880056999999994</c:v>
                </c:pt>
                <c:pt idx="5875">
                  <c:v>-76.781008999999997</c:v>
                </c:pt>
                <c:pt idx="5876">
                  <c:v>-76.806854000000001</c:v>
                </c:pt>
                <c:pt idx="5877">
                  <c:v>-76.619170999999994</c:v>
                </c:pt>
                <c:pt idx="5878">
                  <c:v>-76.957790000000003</c:v>
                </c:pt>
                <c:pt idx="5879">
                  <c:v>-76.556039999999996</c:v>
                </c:pt>
                <c:pt idx="5880">
                  <c:v>-76.570766000000006</c:v>
                </c:pt>
                <c:pt idx="5881">
                  <c:v>-76.935603</c:v>
                </c:pt>
                <c:pt idx="5882">
                  <c:v>-76.961392000000004</c:v>
                </c:pt>
                <c:pt idx="5883">
                  <c:v>-76.972947000000005</c:v>
                </c:pt>
                <c:pt idx="5884">
                  <c:v>-76.888802999999996</c:v>
                </c:pt>
                <c:pt idx="5885">
                  <c:v>-76.889002000000005</c:v>
                </c:pt>
                <c:pt idx="5886">
                  <c:v>-76.787671000000003</c:v>
                </c:pt>
                <c:pt idx="5887">
                  <c:v>-77.144202000000007</c:v>
                </c:pt>
                <c:pt idx="5888">
                  <c:v>-77.101855999999998</c:v>
                </c:pt>
                <c:pt idx="5889">
                  <c:v>-77.080791000000005</c:v>
                </c:pt>
                <c:pt idx="5890">
                  <c:v>-77.114255999999997</c:v>
                </c:pt>
                <c:pt idx="5891">
                  <c:v>-77.135195999999993</c:v>
                </c:pt>
                <c:pt idx="5892">
                  <c:v>-77.159280999999993</c:v>
                </c:pt>
                <c:pt idx="5893">
                  <c:v>-77.074876000000003</c:v>
                </c:pt>
                <c:pt idx="5894">
                  <c:v>-77.059169999999995</c:v>
                </c:pt>
                <c:pt idx="5895">
                  <c:v>-77.407638000000006</c:v>
                </c:pt>
                <c:pt idx="5896">
                  <c:v>-77.377813000000003</c:v>
                </c:pt>
                <c:pt idx="5897">
                  <c:v>-77.414111000000005</c:v>
                </c:pt>
                <c:pt idx="5898">
                  <c:v>-77.321003000000005</c:v>
                </c:pt>
                <c:pt idx="5899">
                  <c:v>-77.416995999999997</c:v>
                </c:pt>
                <c:pt idx="5900">
                  <c:v>-77.171801000000002</c:v>
                </c:pt>
                <c:pt idx="5901">
                  <c:v>-77.123199999999997</c:v>
                </c:pt>
                <c:pt idx="5902">
                  <c:v>-77.122613000000001</c:v>
                </c:pt>
                <c:pt idx="5903">
                  <c:v>-77.094407000000004</c:v>
                </c:pt>
                <c:pt idx="5904">
                  <c:v>-77.199959000000007</c:v>
                </c:pt>
                <c:pt idx="5905">
                  <c:v>-77.149818999999994</c:v>
                </c:pt>
                <c:pt idx="5906">
                  <c:v>-77.034948</c:v>
                </c:pt>
                <c:pt idx="5907">
                  <c:v>-76.998598999999999</c:v>
                </c:pt>
                <c:pt idx="5908">
                  <c:v>-77.017081000000005</c:v>
                </c:pt>
                <c:pt idx="5909">
                  <c:v>-76.934669999999997</c:v>
                </c:pt>
                <c:pt idx="5910">
                  <c:v>-76.963721000000007</c:v>
                </c:pt>
                <c:pt idx="5911">
                  <c:v>-77.291253999999995</c:v>
                </c:pt>
                <c:pt idx="5912">
                  <c:v>-77.227528000000007</c:v>
                </c:pt>
                <c:pt idx="5913">
                  <c:v>-77.275644999999997</c:v>
                </c:pt>
                <c:pt idx="5914">
                  <c:v>-77.243298999999993</c:v>
                </c:pt>
                <c:pt idx="5915">
                  <c:v>-77.185683999999995</c:v>
                </c:pt>
                <c:pt idx="5916">
                  <c:v>-77.235484999999997</c:v>
                </c:pt>
                <c:pt idx="5917">
                  <c:v>-77.187168999999997</c:v>
                </c:pt>
                <c:pt idx="5918">
                  <c:v>-77.175926000000004</c:v>
                </c:pt>
                <c:pt idx="5919">
                  <c:v>-77.159400000000005</c:v>
                </c:pt>
                <c:pt idx="5920">
                  <c:v>-77.195646999999994</c:v>
                </c:pt>
                <c:pt idx="5921">
                  <c:v>-77.077455</c:v>
                </c:pt>
                <c:pt idx="5922">
                  <c:v>-77.092635000000001</c:v>
                </c:pt>
                <c:pt idx="5923">
                  <c:v>-77.011505999999997</c:v>
                </c:pt>
                <c:pt idx="5924">
                  <c:v>-77.048762999999994</c:v>
                </c:pt>
                <c:pt idx="5925">
                  <c:v>-76.981998000000004</c:v>
                </c:pt>
                <c:pt idx="5926">
                  <c:v>-76.978344000000007</c:v>
                </c:pt>
                <c:pt idx="5927">
                  <c:v>-76.993746000000002</c:v>
                </c:pt>
                <c:pt idx="5928">
                  <c:v>-77.064330999999996</c:v>
                </c:pt>
                <c:pt idx="5929">
                  <c:v>-77.034043999999994</c:v>
                </c:pt>
                <c:pt idx="5930">
                  <c:v>-77.000445999999997</c:v>
                </c:pt>
                <c:pt idx="5931">
                  <c:v>-76.180665000000005</c:v>
                </c:pt>
                <c:pt idx="5932">
                  <c:v>-76.140837000000005</c:v>
                </c:pt>
                <c:pt idx="5933">
                  <c:v>-76.298304000000002</c:v>
                </c:pt>
                <c:pt idx="5934">
                  <c:v>-76.273137000000006</c:v>
                </c:pt>
                <c:pt idx="5935">
                  <c:v>-76.498920999999996</c:v>
                </c:pt>
                <c:pt idx="5936">
                  <c:v>-76.491916000000003</c:v>
                </c:pt>
                <c:pt idx="5937">
                  <c:v>-76.349577999999994</c:v>
                </c:pt>
                <c:pt idx="5938">
                  <c:v>-76.307543999999993</c:v>
                </c:pt>
                <c:pt idx="5939">
                  <c:v>-76.243551999999994</c:v>
                </c:pt>
                <c:pt idx="5940">
                  <c:v>-76.247579000000002</c:v>
                </c:pt>
                <c:pt idx="5941">
                  <c:v>-76.936701999999997</c:v>
                </c:pt>
                <c:pt idx="5942">
                  <c:v>-76.641141000000005</c:v>
                </c:pt>
                <c:pt idx="5943">
                  <c:v>-76.659386999999995</c:v>
                </c:pt>
                <c:pt idx="5944">
                  <c:v>-76.588049999999996</c:v>
                </c:pt>
                <c:pt idx="5945">
                  <c:v>-76.223979999999997</c:v>
                </c:pt>
                <c:pt idx="5946">
                  <c:v>-76.652483000000004</c:v>
                </c:pt>
                <c:pt idx="5947">
                  <c:v>-76.997827000000001</c:v>
                </c:pt>
                <c:pt idx="5948">
                  <c:v>-76.537306000000001</c:v>
                </c:pt>
                <c:pt idx="5949">
                  <c:v>-76.301832000000005</c:v>
                </c:pt>
                <c:pt idx="5950">
                  <c:v>-76.860821999999999</c:v>
                </c:pt>
                <c:pt idx="5951">
                  <c:v>-76.800601999999998</c:v>
                </c:pt>
                <c:pt idx="5952">
                  <c:v>-76.878236999999999</c:v>
                </c:pt>
                <c:pt idx="5953">
                  <c:v>-76.825277</c:v>
                </c:pt>
                <c:pt idx="5954">
                  <c:v>-76.853199000000004</c:v>
                </c:pt>
                <c:pt idx="5955">
                  <c:v>-76.425803000000002</c:v>
                </c:pt>
                <c:pt idx="5956">
                  <c:v>-76.909531000000001</c:v>
                </c:pt>
                <c:pt idx="5957">
                  <c:v>-76.390227999999993</c:v>
                </c:pt>
                <c:pt idx="5958">
                  <c:v>-76.448987000000002</c:v>
                </c:pt>
                <c:pt idx="5959">
                  <c:v>-76.446428999999995</c:v>
                </c:pt>
                <c:pt idx="5960">
                  <c:v>-76.712360000000004</c:v>
                </c:pt>
                <c:pt idx="5961">
                  <c:v>-76.684083999999999</c:v>
                </c:pt>
                <c:pt idx="5962">
                  <c:v>-76.428608999999994</c:v>
                </c:pt>
                <c:pt idx="5963">
                  <c:v>-76.497185000000002</c:v>
                </c:pt>
                <c:pt idx="5964">
                  <c:v>-76.594448999999997</c:v>
                </c:pt>
                <c:pt idx="5965">
                  <c:v>-76.630607999999995</c:v>
                </c:pt>
                <c:pt idx="5966">
                  <c:v>-76.814246999999995</c:v>
                </c:pt>
                <c:pt idx="5967">
                  <c:v>-76.848025000000007</c:v>
                </c:pt>
                <c:pt idx="5968">
                  <c:v>-76.751780999999994</c:v>
                </c:pt>
                <c:pt idx="5969">
                  <c:v>-76.717063999999993</c:v>
                </c:pt>
                <c:pt idx="5970">
                  <c:v>-76.698545999999993</c:v>
                </c:pt>
                <c:pt idx="5971">
                  <c:v>-76.111188999999996</c:v>
                </c:pt>
                <c:pt idx="5972">
                  <c:v>-76.459644999999995</c:v>
                </c:pt>
                <c:pt idx="5973">
                  <c:v>-76.455695000000006</c:v>
                </c:pt>
                <c:pt idx="5974">
                  <c:v>-76.355783000000002</c:v>
                </c:pt>
                <c:pt idx="5975">
                  <c:v>-76.408171999999993</c:v>
                </c:pt>
                <c:pt idx="5976">
                  <c:v>-76.661773999999994</c:v>
                </c:pt>
                <c:pt idx="5977">
                  <c:v>-76.636146999999994</c:v>
                </c:pt>
                <c:pt idx="5978">
                  <c:v>-76.850505999999996</c:v>
                </c:pt>
                <c:pt idx="5979">
                  <c:v>-76.911029999999997</c:v>
                </c:pt>
                <c:pt idx="5980">
                  <c:v>-76.650696999999994</c:v>
                </c:pt>
                <c:pt idx="5981">
                  <c:v>-76.621145999999996</c:v>
                </c:pt>
                <c:pt idx="5982">
                  <c:v>-76.591233000000003</c:v>
                </c:pt>
                <c:pt idx="5983">
                  <c:v>-76.708670999999995</c:v>
                </c:pt>
                <c:pt idx="5984">
                  <c:v>-76.685615999999996</c:v>
                </c:pt>
                <c:pt idx="5985">
                  <c:v>-76.783885999999995</c:v>
                </c:pt>
                <c:pt idx="5986">
                  <c:v>-76.660013000000006</c:v>
                </c:pt>
                <c:pt idx="5987">
                  <c:v>-76.518632999999994</c:v>
                </c:pt>
                <c:pt idx="5988">
                  <c:v>-76.446398000000002</c:v>
                </c:pt>
                <c:pt idx="5989">
                  <c:v>-76.201066999999995</c:v>
                </c:pt>
                <c:pt idx="5990">
                  <c:v>-76.571128999999999</c:v>
                </c:pt>
                <c:pt idx="5991">
                  <c:v>-76.427819</c:v>
                </c:pt>
                <c:pt idx="5992">
                  <c:v>-76.799160000000001</c:v>
                </c:pt>
                <c:pt idx="5993">
                  <c:v>-76.814171000000002</c:v>
                </c:pt>
                <c:pt idx="5994">
                  <c:v>-76.582049999999995</c:v>
                </c:pt>
                <c:pt idx="5995">
                  <c:v>-76.691423</c:v>
                </c:pt>
                <c:pt idx="5996">
                  <c:v>-76.557841999999994</c:v>
                </c:pt>
                <c:pt idx="5997">
                  <c:v>-76.670001999999997</c:v>
                </c:pt>
                <c:pt idx="5998">
                  <c:v>-76.351659999999995</c:v>
                </c:pt>
                <c:pt idx="5999">
                  <c:v>-76.821253999999996</c:v>
                </c:pt>
                <c:pt idx="6000">
                  <c:v>-76.393638999999993</c:v>
                </c:pt>
                <c:pt idx="6001">
                  <c:v>-76.989264000000006</c:v>
                </c:pt>
                <c:pt idx="6002">
                  <c:v>-77.030862999999997</c:v>
                </c:pt>
                <c:pt idx="6003">
                  <c:v>-76.318647999999996</c:v>
                </c:pt>
                <c:pt idx="6004">
                  <c:v>-76.568595000000002</c:v>
                </c:pt>
                <c:pt idx="6005">
                  <c:v>-76.412364999999994</c:v>
                </c:pt>
                <c:pt idx="6006">
                  <c:v>-76.849473000000003</c:v>
                </c:pt>
                <c:pt idx="6007">
                  <c:v>-76.621183000000002</c:v>
                </c:pt>
                <c:pt idx="6008">
                  <c:v>-76.606936000000005</c:v>
                </c:pt>
                <c:pt idx="6009">
                  <c:v>-76.626482999999993</c:v>
                </c:pt>
                <c:pt idx="6010">
                  <c:v>-76.574786000000003</c:v>
                </c:pt>
                <c:pt idx="6011">
                  <c:v>-76.540853999999996</c:v>
                </c:pt>
                <c:pt idx="6012">
                  <c:v>-76.717603999999994</c:v>
                </c:pt>
                <c:pt idx="6013">
                  <c:v>-76.728700000000003</c:v>
                </c:pt>
                <c:pt idx="6014">
                  <c:v>-76.669044</c:v>
                </c:pt>
                <c:pt idx="6015">
                  <c:v>-76.634523000000002</c:v>
                </c:pt>
                <c:pt idx="6016">
                  <c:v>-76.633615000000006</c:v>
                </c:pt>
                <c:pt idx="6017">
                  <c:v>-76.611424999999997</c:v>
                </c:pt>
                <c:pt idx="6018">
                  <c:v>-76.582839000000007</c:v>
                </c:pt>
                <c:pt idx="6019">
                  <c:v>-76.563995000000006</c:v>
                </c:pt>
                <c:pt idx="6020">
                  <c:v>-76.680381999999994</c:v>
                </c:pt>
                <c:pt idx="6021">
                  <c:v>-76.670289999999994</c:v>
                </c:pt>
                <c:pt idx="6022">
                  <c:v>-76.637867</c:v>
                </c:pt>
                <c:pt idx="6023">
                  <c:v>-76.606026</c:v>
                </c:pt>
                <c:pt idx="6024">
                  <c:v>-76.448981000000003</c:v>
                </c:pt>
                <c:pt idx="6025">
                  <c:v>-76.415329999999997</c:v>
                </c:pt>
                <c:pt idx="6026">
                  <c:v>-76.451710000000006</c:v>
                </c:pt>
                <c:pt idx="6027">
                  <c:v>-76.508200000000002</c:v>
                </c:pt>
                <c:pt idx="6028">
                  <c:v>-76.646445999999997</c:v>
                </c:pt>
                <c:pt idx="6029">
                  <c:v>-76.556960000000004</c:v>
                </c:pt>
                <c:pt idx="6030">
                  <c:v>-76.612031999999999</c:v>
                </c:pt>
                <c:pt idx="6031">
                  <c:v>-76.566238999999996</c:v>
                </c:pt>
                <c:pt idx="6032">
                  <c:v>-76.677124000000006</c:v>
                </c:pt>
                <c:pt idx="6033">
                  <c:v>-76.740029000000007</c:v>
                </c:pt>
                <c:pt idx="6034">
                  <c:v>-76.687805999999995</c:v>
                </c:pt>
                <c:pt idx="6035">
                  <c:v>-76.626137999999997</c:v>
                </c:pt>
                <c:pt idx="6036">
                  <c:v>-76.591161999999997</c:v>
                </c:pt>
                <c:pt idx="6037">
                  <c:v>-76.541771999999995</c:v>
                </c:pt>
                <c:pt idx="6038">
                  <c:v>-76.487095999999994</c:v>
                </c:pt>
                <c:pt idx="6039">
                  <c:v>-76.503657000000004</c:v>
                </c:pt>
                <c:pt idx="6040">
                  <c:v>-76.588125000000005</c:v>
                </c:pt>
                <c:pt idx="6041">
                  <c:v>-76.764384000000007</c:v>
                </c:pt>
                <c:pt idx="6042">
                  <c:v>-76.584181999999998</c:v>
                </c:pt>
                <c:pt idx="6043">
                  <c:v>-76.498039000000006</c:v>
                </c:pt>
                <c:pt idx="6044">
                  <c:v>-76.472295000000003</c:v>
                </c:pt>
                <c:pt idx="6045">
                  <c:v>-76.483583999999993</c:v>
                </c:pt>
                <c:pt idx="6046">
                  <c:v>-76.541831999999999</c:v>
                </c:pt>
                <c:pt idx="6047">
                  <c:v>-78.773989</c:v>
                </c:pt>
                <c:pt idx="6048">
                  <c:v>-79.313773999999995</c:v>
                </c:pt>
                <c:pt idx="6049">
                  <c:v>-79.019406000000004</c:v>
                </c:pt>
                <c:pt idx="6050">
                  <c:v>-79.244945000000001</c:v>
                </c:pt>
                <c:pt idx="6051">
                  <c:v>-79.072630000000004</c:v>
                </c:pt>
                <c:pt idx="6052">
                  <c:v>-78.787409999999994</c:v>
                </c:pt>
                <c:pt idx="6053">
                  <c:v>-78.901230999999996</c:v>
                </c:pt>
                <c:pt idx="6054">
                  <c:v>-78.776850999999994</c:v>
                </c:pt>
                <c:pt idx="6055">
                  <c:v>-78.538933</c:v>
                </c:pt>
                <c:pt idx="6056">
                  <c:v>-79.416006999999993</c:v>
                </c:pt>
                <c:pt idx="6057">
                  <c:v>-78.937787</c:v>
                </c:pt>
                <c:pt idx="6058">
                  <c:v>-79.170450000000002</c:v>
                </c:pt>
                <c:pt idx="6059">
                  <c:v>-79.200969000000001</c:v>
                </c:pt>
                <c:pt idx="6060">
                  <c:v>-78.990731999999994</c:v>
                </c:pt>
                <c:pt idx="6061">
                  <c:v>-79.059689000000006</c:v>
                </c:pt>
                <c:pt idx="6062">
                  <c:v>-79.359997000000007</c:v>
                </c:pt>
                <c:pt idx="6063">
                  <c:v>-78.948772000000005</c:v>
                </c:pt>
                <c:pt idx="6064">
                  <c:v>-78.950271000000001</c:v>
                </c:pt>
                <c:pt idx="6065">
                  <c:v>-78.869613000000001</c:v>
                </c:pt>
                <c:pt idx="6066">
                  <c:v>-79.390152999999998</c:v>
                </c:pt>
                <c:pt idx="6067">
                  <c:v>-78.558268999999996</c:v>
                </c:pt>
                <c:pt idx="6068">
                  <c:v>-78.923298000000003</c:v>
                </c:pt>
                <c:pt idx="6069">
                  <c:v>-78.711003000000005</c:v>
                </c:pt>
                <c:pt idx="6070">
                  <c:v>-79.208561000000003</c:v>
                </c:pt>
                <c:pt idx="6071">
                  <c:v>-79.035064000000006</c:v>
                </c:pt>
                <c:pt idx="6072">
                  <c:v>-76.078202000000005</c:v>
                </c:pt>
                <c:pt idx="6073">
                  <c:v>-75.861446000000001</c:v>
                </c:pt>
                <c:pt idx="6074">
                  <c:v>-76.062306000000007</c:v>
                </c:pt>
                <c:pt idx="6075">
                  <c:v>-76.272796</c:v>
                </c:pt>
                <c:pt idx="6076">
                  <c:v>-76.091185999999993</c:v>
                </c:pt>
                <c:pt idx="6077">
                  <c:v>-76.053098000000006</c:v>
                </c:pt>
                <c:pt idx="6078">
                  <c:v>-76.280637999999996</c:v>
                </c:pt>
                <c:pt idx="6079">
                  <c:v>-76.097268</c:v>
                </c:pt>
                <c:pt idx="6080">
                  <c:v>-76.168064999999999</c:v>
                </c:pt>
                <c:pt idx="6081">
                  <c:v>-75.967077000000003</c:v>
                </c:pt>
                <c:pt idx="6082">
                  <c:v>-76.270205000000004</c:v>
                </c:pt>
                <c:pt idx="6083">
                  <c:v>-75.988428999999996</c:v>
                </c:pt>
                <c:pt idx="6084">
                  <c:v>-76.100986000000006</c:v>
                </c:pt>
                <c:pt idx="6085">
                  <c:v>-76.043210000000002</c:v>
                </c:pt>
                <c:pt idx="6086">
                  <c:v>-75.924308999999994</c:v>
                </c:pt>
                <c:pt idx="6087">
                  <c:v>-75.827301000000006</c:v>
                </c:pt>
                <c:pt idx="6088">
                  <c:v>-75.942183999999997</c:v>
                </c:pt>
                <c:pt idx="6089">
                  <c:v>-75.774887000000007</c:v>
                </c:pt>
                <c:pt idx="6090">
                  <c:v>-76.201465999999996</c:v>
                </c:pt>
                <c:pt idx="6091">
                  <c:v>-75.853329000000002</c:v>
                </c:pt>
                <c:pt idx="6092">
                  <c:v>-75.793602000000007</c:v>
                </c:pt>
                <c:pt idx="6093">
                  <c:v>-76.212574000000004</c:v>
                </c:pt>
                <c:pt idx="6094">
                  <c:v>-75.801074999999997</c:v>
                </c:pt>
                <c:pt idx="6095">
                  <c:v>-75.799925999999999</c:v>
                </c:pt>
                <c:pt idx="6096">
                  <c:v>-75.940803000000002</c:v>
                </c:pt>
                <c:pt idx="6097">
                  <c:v>-75.864187999999999</c:v>
                </c:pt>
                <c:pt idx="6098">
                  <c:v>-75.872949000000006</c:v>
                </c:pt>
                <c:pt idx="6099">
                  <c:v>-75.966603000000006</c:v>
                </c:pt>
                <c:pt idx="6100">
                  <c:v>-76.291055</c:v>
                </c:pt>
                <c:pt idx="6101">
                  <c:v>-76.240571000000003</c:v>
                </c:pt>
                <c:pt idx="6102">
                  <c:v>-75.764274999999998</c:v>
                </c:pt>
                <c:pt idx="6103">
                  <c:v>-75.808059999999998</c:v>
                </c:pt>
                <c:pt idx="6104">
                  <c:v>-75.862392</c:v>
                </c:pt>
                <c:pt idx="6105">
                  <c:v>-76.178039999999996</c:v>
                </c:pt>
                <c:pt idx="6106">
                  <c:v>-76.146660999999995</c:v>
                </c:pt>
                <c:pt idx="6107">
                  <c:v>-75.914595000000006</c:v>
                </c:pt>
                <c:pt idx="6108">
                  <c:v>-75.969155000000001</c:v>
                </c:pt>
                <c:pt idx="6109">
                  <c:v>-76.139392999999998</c:v>
                </c:pt>
                <c:pt idx="6110">
                  <c:v>-75.781769999999995</c:v>
                </c:pt>
                <c:pt idx="6111">
                  <c:v>-75.884598999999994</c:v>
                </c:pt>
                <c:pt idx="6112">
                  <c:v>-76.227659000000003</c:v>
                </c:pt>
                <c:pt idx="6113">
                  <c:v>-76.208607000000001</c:v>
                </c:pt>
                <c:pt idx="6114">
                  <c:v>-76.222567999999995</c:v>
                </c:pt>
                <c:pt idx="6115">
                  <c:v>-75.949005999999997</c:v>
                </c:pt>
                <c:pt idx="6116">
                  <c:v>-76.324742999999998</c:v>
                </c:pt>
                <c:pt idx="6117">
                  <c:v>-76.341246999999996</c:v>
                </c:pt>
                <c:pt idx="6118">
                  <c:v>-76.053652</c:v>
                </c:pt>
                <c:pt idx="6119">
                  <c:v>-75.851755999999995</c:v>
                </c:pt>
                <c:pt idx="6120">
                  <c:v>-76.302030999999999</c:v>
                </c:pt>
                <c:pt idx="6121">
                  <c:v>-76.335015999999996</c:v>
                </c:pt>
                <c:pt idx="6122">
                  <c:v>-76.062298999999996</c:v>
                </c:pt>
                <c:pt idx="6123">
                  <c:v>-76.070089999999993</c:v>
                </c:pt>
                <c:pt idx="6124">
                  <c:v>-76.082215000000005</c:v>
                </c:pt>
                <c:pt idx="6125">
                  <c:v>-76.304372000000001</c:v>
                </c:pt>
                <c:pt idx="6126">
                  <c:v>-76.182198999999997</c:v>
                </c:pt>
                <c:pt idx="6127">
                  <c:v>-76.099739999999997</c:v>
                </c:pt>
                <c:pt idx="6128">
                  <c:v>-76.056528</c:v>
                </c:pt>
                <c:pt idx="6129">
                  <c:v>-77.389026999999999</c:v>
                </c:pt>
                <c:pt idx="6130">
                  <c:v>-77.442003</c:v>
                </c:pt>
                <c:pt idx="6131">
                  <c:v>-77.453908999999996</c:v>
                </c:pt>
                <c:pt idx="6132">
                  <c:v>-77.378495000000001</c:v>
                </c:pt>
                <c:pt idx="6133">
                  <c:v>-77.466673999999998</c:v>
                </c:pt>
                <c:pt idx="6134">
                  <c:v>-78.018238999999994</c:v>
                </c:pt>
                <c:pt idx="6135">
                  <c:v>-77.660561999999999</c:v>
                </c:pt>
                <c:pt idx="6136">
                  <c:v>-77.624663999999996</c:v>
                </c:pt>
                <c:pt idx="6137">
                  <c:v>-77.433302999999995</c:v>
                </c:pt>
                <c:pt idx="6138">
                  <c:v>-77.627099000000001</c:v>
                </c:pt>
                <c:pt idx="6139">
                  <c:v>-77.491045</c:v>
                </c:pt>
                <c:pt idx="6140">
                  <c:v>-77.915199999999999</c:v>
                </c:pt>
                <c:pt idx="6141">
                  <c:v>-77.023976000000005</c:v>
                </c:pt>
                <c:pt idx="6142">
                  <c:v>-77.327216000000007</c:v>
                </c:pt>
                <c:pt idx="6143">
                  <c:v>-77.755707999999998</c:v>
                </c:pt>
                <c:pt idx="6144">
                  <c:v>-77.707254000000006</c:v>
                </c:pt>
                <c:pt idx="6145">
                  <c:v>-76.997356999999994</c:v>
                </c:pt>
                <c:pt idx="6146">
                  <c:v>-77.020520000000005</c:v>
                </c:pt>
                <c:pt idx="6147">
                  <c:v>-77.730249999999998</c:v>
                </c:pt>
                <c:pt idx="6148">
                  <c:v>-77.682969999999997</c:v>
                </c:pt>
                <c:pt idx="6149">
                  <c:v>-78.216915</c:v>
                </c:pt>
                <c:pt idx="6150">
                  <c:v>-77.299845000000005</c:v>
                </c:pt>
                <c:pt idx="6151">
                  <c:v>-77.558693000000005</c:v>
                </c:pt>
                <c:pt idx="6152">
                  <c:v>-77.692841999999999</c:v>
                </c:pt>
                <c:pt idx="6153">
                  <c:v>-77.268608</c:v>
                </c:pt>
                <c:pt idx="6154">
                  <c:v>-77.660141999999993</c:v>
                </c:pt>
                <c:pt idx="6155">
                  <c:v>-77.247116000000005</c:v>
                </c:pt>
                <c:pt idx="6156">
                  <c:v>-78.398608999999993</c:v>
                </c:pt>
                <c:pt idx="6157">
                  <c:v>-77.745142999999999</c:v>
                </c:pt>
                <c:pt idx="6158">
                  <c:v>-77.551697000000004</c:v>
                </c:pt>
                <c:pt idx="6159">
                  <c:v>-77.248615000000001</c:v>
                </c:pt>
                <c:pt idx="6160">
                  <c:v>-77.158670999999998</c:v>
                </c:pt>
                <c:pt idx="6161">
                  <c:v>-77.557008999999994</c:v>
                </c:pt>
                <c:pt idx="6162">
                  <c:v>-77.286764000000005</c:v>
                </c:pt>
                <c:pt idx="6163">
                  <c:v>-77.097155000000001</c:v>
                </c:pt>
                <c:pt idx="6164">
                  <c:v>-77.533854000000005</c:v>
                </c:pt>
                <c:pt idx="6165">
                  <c:v>-77.341667999999999</c:v>
                </c:pt>
                <c:pt idx="6166">
                  <c:v>-77.661691000000005</c:v>
                </c:pt>
                <c:pt idx="6167">
                  <c:v>-77.470493000000005</c:v>
                </c:pt>
                <c:pt idx="6168">
                  <c:v>-77.750527000000005</c:v>
                </c:pt>
                <c:pt idx="6169">
                  <c:v>-77.567203000000006</c:v>
                </c:pt>
                <c:pt idx="6170">
                  <c:v>-76.965001000000001</c:v>
                </c:pt>
                <c:pt idx="6171">
                  <c:v>-77.172640000000001</c:v>
                </c:pt>
                <c:pt idx="6172">
                  <c:v>-77.410921000000002</c:v>
                </c:pt>
                <c:pt idx="6173">
                  <c:v>-77.494748000000001</c:v>
                </c:pt>
                <c:pt idx="6174">
                  <c:v>-77.181764000000001</c:v>
                </c:pt>
                <c:pt idx="6175">
                  <c:v>-77.346687000000003</c:v>
                </c:pt>
                <c:pt idx="6176">
                  <c:v>-76.983777000000003</c:v>
                </c:pt>
                <c:pt idx="6177">
                  <c:v>-77.815839999999994</c:v>
                </c:pt>
                <c:pt idx="6178">
                  <c:v>-77.063643999999996</c:v>
                </c:pt>
                <c:pt idx="6179">
                  <c:v>-77.306060000000002</c:v>
                </c:pt>
                <c:pt idx="6180">
                  <c:v>-75.612145999999996</c:v>
                </c:pt>
                <c:pt idx="6181">
                  <c:v>-75.569315000000003</c:v>
                </c:pt>
                <c:pt idx="6182">
                  <c:v>-75.688124999999999</c:v>
                </c:pt>
                <c:pt idx="6183">
                  <c:v>-75.190824000000006</c:v>
                </c:pt>
                <c:pt idx="6184">
                  <c:v>-75.180611999999996</c:v>
                </c:pt>
                <c:pt idx="6185">
                  <c:v>-75.888127999999995</c:v>
                </c:pt>
                <c:pt idx="6186">
                  <c:v>-75.845977000000005</c:v>
                </c:pt>
                <c:pt idx="6187">
                  <c:v>-75.931475000000006</c:v>
                </c:pt>
                <c:pt idx="6188">
                  <c:v>-75.647712999999996</c:v>
                </c:pt>
                <c:pt idx="6189">
                  <c:v>-76.023748999999995</c:v>
                </c:pt>
                <c:pt idx="6190">
                  <c:v>-75.620881999999995</c:v>
                </c:pt>
                <c:pt idx="6191">
                  <c:v>-75.393786000000006</c:v>
                </c:pt>
                <c:pt idx="6192">
                  <c:v>-75.693569999999994</c:v>
                </c:pt>
                <c:pt idx="6193">
                  <c:v>-75.945964000000004</c:v>
                </c:pt>
                <c:pt idx="6194">
                  <c:v>-75.740746999999999</c:v>
                </c:pt>
                <c:pt idx="6195">
                  <c:v>-75.738906</c:v>
                </c:pt>
                <c:pt idx="6196">
                  <c:v>-75.904943000000003</c:v>
                </c:pt>
                <c:pt idx="6197">
                  <c:v>-75.291060000000002</c:v>
                </c:pt>
                <c:pt idx="6198">
                  <c:v>-75.071535999999995</c:v>
                </c:pt>
                <c:pt idx="6199">
                  <c:v>-75.455742000000001</c:v>
                </c:pt>
                <c:pt idx="6200">
                  <c:v>-75.397469999999998</c:v>
                </c:pt>
                <c:pt idx="6201">
                  <c:v>-75.548118000000002</c:v>
                </c:pt>
                <c:pt idx="6202">
                  <c:v>-75.701689999999999</c:v>
                </c:pt>
                <c:pt idx="6203">
                  <c:v>-75.79598</c:v>
                </c:pt>
                <c:pt idx="6204">
                  <c:v>-75.718541000000002</c:v>
                </c:pt>
                <c:pt idx="6205">
                  <c:v>-75.211956999999998</c:v>
                </c:pt>
                <c:pt idx="6206">
                  <c:v>-75.411627999999993</c:v>
                </c:pt>
                <c:pt idx="6207">
                  <c:v>-75.40992</c:v>
                </c:pt>
                <c:pt idx="6208">
                  <c:v>-75.877930000000006</c:v>
                </c:pt>
                <c:pt idx="6209">
                  <c:v>-76.023377999999994</c:v>
                </c:pt>
                <c:pt idx="6210">
                  <c:v>-75.792428999999998</c:v>
                </c:pt>
                <c:pt idx="6211">
                  <c:v>-75.843176</c:v>
                </c:pt>
                <c:pt idx="6212">
                  <c:v>-75.711501999999996</c:v>
                </c:pt>
                <c:pt idx="6213">
                  <c:v>-75.295749999999998</c:v>
                </c:pt>
                <c:pt idx="6214">
                  <c:v>-75.353643000000005</c:v>
                </c:pt>
                <c:pt idx="6215">
                  <c:v>-75.563654</c:v>
                </c:pt>
                <c:pt idx="6216">
                  <c:v>-75.956019999999995</c:v>
                </c:pt>
                <c:pt idx="6217">
                  <c:v>-76.065423999999993</c:v>
                </c:pt>
                <c:pt idx="6218">
                  <c:v>-76.050776999999997</c:v>
                </c:pt>
                <c:pt idx="6219">
                  <c:v>-76.085301000000001</c:v>
                </c:pt>
                <c:pt idx="6220">
                  <c:v>-76.053950999999998</c:v>
                </c:pt>
                <c:pt idx="6221">
                  <c:v>-75.802036999999999</c:v>
                </c:pt>
                <c:pt idx="6222">
                  <c:v>-75.869429999999994</c:v>
                </c:pt>
                <c:pt idx="6223">
                  <c:v>-75.979042000000007</c:v>
                </c:pt>
                <c:pt idx="6224">
                  <c:v>-75.841553000000005</c:v>
                </c:pt>
                <c:pt idx="6225">
                  <c:v>-76.097205000000002</c:v>
                </c:pt>
                <c:pt idx="6226">
                  <c:v>-76.154644000000005</c:v>
                </c:pt>
                <c:pt idx="6227">
                  <c:v>-75.961645000000004</c:v>
                </c:pt>
                <c:pt idx="6228">
                  <c:v>-75.823143000000002</c:v>
                </c:pt>
                <c:pt idx="6229">
                  <c:v>-75.842946999999995</c:v>
                </c:pt>
                <c:pt idx="6230">
                  <c:v>-75.884996000000001</c:v>
                </c:pt>
                <c:pt idx="6231">
                  <c:v>-77.213875999999999</c:v>
                </c:pt>
                <c:pt idx="6232">
                  <c:v>-77.278880000000001</c:v>
                </c:pt>
                <c:pt idx="6233">
                  <c:v>-77.327229000000003</c:v>
                </c:pt>
                <c:pt idx="6234">
                  <c:v>-77.219763999999998</c:v>
                </c:pt>
                <c:pt idx="6235">
                  <c:v>-77.327873999999994</c:v>
                </c:pt>
                <c:pt idx="6236">
                  <c:v>-77.261671000000007</c:v>
                </c:pt>
                <c:pt idx="6237">
                  <c:v>-77.292935</c:v>
                </c:pt>
                <c:pt idx="6238">
                  <c:v>-77.386420000000001</c:v>
                </c:pt>
                <c:pt idx="6239">
                  <c:v>-77.316841999999994</c:v>
                </c:pt>
                <c:pt idx="6240">
                  <c:v>-77.140811999999997</c:v>
                </c:pt>
                <c:pt idx="6241">
                  <c:v>-77.187817999999993</c:v>
                </c:pt>
                <c:pt idx="6242">
                  <c:v>-77.197772000000001</c:v>
                </c:pt>
                <c:pt idx="6243">
                  <c:v>-77.153287000000006</c:v>
                </c:pt>
                <c:pt idx="6244">
                  <c:v>-77.180981000000003</c:v>
                </c:pt>
                <c:pt idx="6245">
                  <c:v>-77.166155000000003</c:v>
                </c:pt>
                <c:pt idx="6246">
                  <c:v>-77.301651000000007</c:v>
                </c:pt>
                <c:pt idx="6247">
                  <c:v>-77.201221000000004</c:v>
                </c:pt>
                <c:pt idx="6248">
                  <c:v>-77.167700999999994</c:v>
                </c:pt>
                <c:pt idx="6249">
                  <c:v>-77.221964999999997</c:v>
                </c:pt>
                <c:pt idx="6250">
                  <c:v>-77.324027000000001</c:v>
                </c:pt>
                <c:pt idx="6251">
                  <c:v>-77.260446999999999</c:v>
                </c:pt>
                <c:pt idx="6252">
                  <c:v>-77.333725000000001</c:v>
                </c:pt>
                <c:pt idx="6253">
                  <c:v>-77.18562</c:v>
                </c:pt>
                <c:pt idx="6254">
                  <c:v>-77.208213000000001</c:v>
                </c:pt>
                <c:pt idx="6255">
                  <c:v>-77.231318000000002</c:v>
                </c:pt>
                <c:pt idx="6256">
                  <c:v>-77.235349999999997</c:v>
                </c:pt>
                <c:pt idx="6257">
                  <c:v>-77.357268000000005</c:v>
                </c:pt>
                <c:pt idx="6258">
                  <c:v>-77.253370000000004</c:v>
                </c:pt>
                <c:pt idx="6259">
                  <c:v>-77.291021999999998</c:v>
                </c:pt>
                <c:pt idx="6260">
                  <c:v>-77.256608999999997</c:v>
                </c:pt>
                <c:pt idx="6261">
                  <c:v>-77.267865</c:v>
                </c:pt>
                <c:pt idx="6262">
                  <c:v>-77.306577000000004</c:v>
                </c:pt>
                <c:pt idx="6263">
                  <c:v>-77.344690999999997</c:v>
                </c:pt>
                <c:pt idx="6264">
                  <c:v>-77.095119999999994</c:v>
                </c:pt>
                <c:pt idx="6265">
                  <c:v>-77.056280999999998</c:v>
                </c:pt>
                <c:pt idx="6266">
                  <c:v>-77.114551000000006</c:v>
                </c:pt>
                <c:pt idx="6267">
                  <c:v>-77.096275000000006</c:v>
                </c:pt>
                <c:pt idx="6268">
                  <c:v>-77.139994000000002</c:v>
                </c:pt>
                <c:pt idx="6269">
                  <c:v>-77.089737999999997</c:v>
                </c:pt>
                <c:pt idx="6270">
                  <c:v>-77.127499</c:v>
                </c:pt>
                <c:pt idx="6271">
                  <c:v>-77.074537000000007</c:v>
                </c:pt>
                <c:pt idx="6272">
                  <c:v>-77.068458000000007</c:v>
                </c:pt>
                <c:pt idx="6273">
                  <c:v>-77.163961999999998</c:v>
                </c:pt>
                <c:pt idx="6274">
                  <c:v>-77.058539999999994</c:v>
                </c:pt>
                <c:pt idx="6275">
                  <c:v>-77.082043999999996</c:v>
                </c:pt>
                <c:pt idx="6276">
                  <c:v>-77.079646999999994</c:v>
                </c:pt>
                <c:pt idx="6277">
                  <c:v>-77.116671999999994</c:v>
                </c:pt>
                <c:pt idx="6278">
                  <c:v>-77.064188999999999</c:v>
                </c:pt>
                <c:pt idx="6279">
                  <c:v>-77.086664999999996</c:v>
                </c:pt>
                <c:pt idx="6280">
                  <c:v>-77.059308999999999</c:v>
                </c:pt>
                <c:pt idx="6281">
                  <c:v>-77.057017999999999</c:v>
                </c:pt>
                <c:pt idx="6282">
                  <c:v>-77.107348999999999</c:v>
                </c:pt>
                <c:pt idx="6283">
                  <c:v>-77.121251000000001</c:v>
                </c:pt>
                <c:pt idx="6284">
                  <c:v>-77.120648000000003</c:v>
                </c:pt>
                <c:pt idx="6285">
                  <c:v>-77.153706999999997</c:v>
                </c:pt>
                <c:pt idx="6286">
                  <c:v>-77.051398000000006</c:v>
                </c:pt>
                <c:pt idx="6287">
                  <c:v>-77.152848000000006</c:v>
                </c:pt>
                <c:pt idx="6288">
                  <c:v>-77.470777999999996</c:v>
                </c:pt>
                <c:pt idx="6289">
                  <c:v>-77.432970999999995</c:v>
                </c:pt>
                <c:pt idx="6290">
                  <c:v>-77.546768999999998</c:v>
                </c:pt>
                <c:pt idx="6291">
                  <c:v>-77.555901000000006</c:v>
                </c:pt>
                <c:pt idx="6292">
                  <c:v>-77.461118999999997</c:v>
                </c:pt>
                <c:pt idx="6293">
                  <c:v>-77.308334000000002</c:v>
                </c:pt>
                <c:pt idx="6294">
                  <c:v>-76.356378000000007</c:v>
                </c:pt>
                <c:pt idx="6295">
                  <c:v>-77.859639999999999</c:v>
                </c:pt>
                <c:pt idx="6296">
                  <c:v>-76.564355000000006</c:v>
                </c:pt>
                <c:pt idx="6297">
                  <c:v>-77.096114999999998</c:v>
                </c:pt>
                <c:pt idx="6298">
                  <c:v>-76.787639999999996</c:v>
                </c:pt>
                <c:pt idx="6299">
                  <c:v>-77.005002000000005</c:v>
                </c:pt>
                <c:pt idx="6300">
                  <c:v>-76.974423999999999</c:v>
                </c:pt>
                <c:pt idx="6301">
                  <c:v>-77.032739000000007</c:v>
                </c:pt>
                <c:pt idx="6302">
                  <c:v>-76.812987000000007</c:v>
                </c:pt>
                <c:pt idx="6303">
                  <c:v>-76.632633999999996</c:v>
                </c:pt>
                <c:pt idx="6304">
                  <c:v>-76.640556000000004</c:v>
                </c:pt>
                <c:pt idx="6305">
                  <c:v>-76.363069999999993</c:v>
                </c:pt>
                <c:pt idx="6306">
                  <c:v>-77.080335000000005</c:v>
                </c:pt>
                <c:pt idx="6307">
                  <c:v>-76.410387999999998</c:v>
                </c:pt>
                <c:pt idx="6308">
                  <c:v>-76.343894000000006</c:v>
                </c:pt>
                <c:pt idx="6309">
                  <c:v>-77.164207000000005</c:v>
                </c:pt>
                <c:pt idx="6310">
                  <c:v>-76.579244000000003</c:v>
                </c:pt>
                <c:pt idx="6311">
                  <c:v>-76.515546999999998</c:v>
                </c:pt>
                <c:pt idx="6312">
                  <c:v>-76.729609999999994</c:v>
                </c:pt>
                <c:pt idx="6313">
                  <c:v>-76.497493000000006</c:v>
                </c:pt>
                <c:pt idx="6314">
                  <c:v>-77.769879000000003</c:v>
                </c:pt>
                <c:pt idx="6315">
                  <c:v>-77.074301000000006</c:v>
                </c:pt>
                <c:pt idx="6316">
                  <c:v>-76.489857000000001</c:v>
                </c:pt>
                <c:pt idx="6317">
                  <c:v>-77.290471999999994</c:v>
                </c:pt>
                <c:pt idx="6318">
                  <c:v>-76.761559000000005</c:v>
                </c:pt>
                <c:pt idx="6319">
                  <c:v>-76.682184000000007</c:v>
                </c:pt>
                <c:pt idx="6320">
                  <c:v>-77.667956000000004</c:v>
                </c:pt>
                <c:pt idx="6321">
                  <c:v>-77.182175999999998</c:v>
                </c:pt>
                <c:pt idx="6322">
                  <c:v>-77.266485000000003</c:v>
                </c:pt>
                <c:pt idx="6323">
                  <c:v>-76.278487999999996</c:v>
                </c:pt>
                <c:pt idx="6324">
                  <c:v>-77.883798999999996</c:v>
                </c:pt>
                <c:pt idx="6325">
                  <c:v>-77.477338000000003</c:v>
                </c:pt>
                <c:pt idx="6326">
                  <c:v>-76.705635000000001</c:v>
                </c:pt>
                <c:pt idx="6327">
                  <c:v>-77.643787000000003</c:v>
                </c:pt>
                <c:pt idx="6328">
                  <c:v>-77.432659999999998</c:v>
                </c:pt>
                <c:pt idx="6329">
                  <c:v>-76.906565000000001</c:v>
                </c:pt>
                <c:pt idx="6330">
                  <c:v>-77.912583999999995</c:v>
                </c:pt>
                <c:pt idx="6331">
                  <c:v>-76.757254000000003</c:v>
                </c:pt>
                <c:pt idx="6332">
                  <c:v>-76.442423000000005</c:v>
                </c:pt>
                <c:pt idx="6333">
                  <c:v>-76.360342000000003</c:v>
                </c:pt>
                <c:pt idx="6334">
                  <c:v>-76.312759</c:v>
                </c:pt>
                <c:pt idx="6335">
                  <c:v>-77.444046</c:v>
                </c:pt>
                <c:pt idx="6336">
                  <c:v>-78.166533000000001</c:v>
                </c:pt>
                <c:pt idx="6337">
                  <c:v>-78.247586999999996</c:v>
                </c:pt>
                <c:pt idx="6338">
                  <c:v>-78.193961999999999</c:v>
                </c:pt>
                <c:pt idx="6339">
                  <c:v>-78.273685</c:v>
                </c:pt>
                <c:pt idx="6340">
                  <c:v>-77.978571000000002</c:v>
                </c:pt>
                <c:pt idx="6341">
                  <c:v>-78.036933000000005</c:v>
                </c:pt>
                <c:pt idx="6342">
                  <c:v>-78.084963999999999</c:v>
                </c:pt>
                <c:pt idx="6343">
                  <c:v>-78.309753000000001</c:v>
                </c:pt>
                <c:pt idx="6344">
                  <c:v>-78.401101999999995</c:v>
                </c:pt>
                <c:pt idx="6345">
                  <c:v>-78.094808</c:v>
                </c:pt>
                <c:pt idx="6346">
                  <c:v>-78.174997000000005</c:v>
                </c:pt>
                <c:pt idx="6347">
                  <c:v>-78.354442000000006</c:v>
                </c:pt>
                <c:pt idx="6348">
                  <c:v>-78.018980999999997</c:v>
                </c:pt>
                <c:pt idx="6349">
                  <c:v>-78.135780999999994</c:v>
                </c:pt>
                <c:pt idx="6350">
                  <c:v>-78.396170999999995</c:v>
                </c:pt>
                <c:pt idx="6351">
                  <c:v>-78.060511000000005</c:v>
                </c:pt>
                <c:pt idx="6352">
                  <c:v>-77.989481999999995</c:v>
                </c:pt>
                <c:pt idx="6353">
                  <c:v>-78.481251999999998</c:v>
                </c:pt>
                <c:pt idx="6354">
                  <c:v>-78.280902999999995</c:v>
                </c:pt>
                <c:pt idx="6355">
                  <c:v>-78.037526999999997</c:v>
                </c:pt>
                <c:pt idx="6356">
                  <c:v>-78.365455999999995</c:v>
                </c:pt>
                <c:pt idx="6357">
                  <c:v>-78.453104999999994</c:v>
                </c:pt>
                <c:pt idx="6358">
                  <c:v>-78.473770000000002</c:v>
                </c:pt>
                <c:pt idx="6359">
                  <c:v>-78.207138999999998</c:v>
                </c:pt>
                <c:pt idx="6360">
                  <c:v>-78.099929000000003</c:v>
                </c:pt>
                <c:pt idx="6361">
                  <c:v>-78.364851999999999</c:v>
                </c:pt>
                <c:pt idx="6362">
                  <c:v>-78.439214000000007</c:v>
                </c:pt>
                <c:pt idx="6363">
                  <c:v>-78.124173999999996</c:v>
                </c:pt>
                <c:pt idx="6364">
                  <c:v>-78.515862999999996</c:v>
                </c:pt>
                <c:pt idx="6365">
                  <c:v>-77.998754000000005</c:v>
                </c:pt>
                <c:pt idx="6366">
                  <c:v>-78.236222999999995</c:v>
                </c:pt>
                <c:pt idx="6367">
                  <c:v>-78.272902000000002</c:v>
                </c:pt>
                <c:pt idx="6368">
                  <c:v>-77.757284999999996</c:v>
                </c:pt>
                <c:pt idx="6369">
                  <c:v>-78.153096000000005</c:v>
                </c:pt>
                <c:pt idx="6370">
                  <c:v>-77.895297999999997</c:v>
                </c:pt>
                <c:pt idx="6371">
                  <c:v>-78.183215000000004</c:v>
                </c:pt>
                <c:pt idx="6372">
                  <c:v>-78.113416000000001</c:v>
                </c:pt>
                <c:pt idx="6373">
                  <c:v>-77.820671000000004</c:v>
                </c:pt>
                <c:pt idx="6374">
                  <c:v>-78.251178999999993</c:v>
                </c:pt>
                <c:pt idx="6375">
                  <c:v>-77.643609999999995</c:v>
                </c:pt>
                <c:pt idx="6376">
                  <c:v>-78.241971000000007</c:v>
                </c:pt>
                <c:pt idx="6377">
                  <c:v>-78.377409</c:v>
                </c:pt>
                <c:pt idx="6378">
                  <c:v>-77.897772000000003</c:v>
                </c:pt>
                <c:pt idx="6379">
                  <c:v>-77.82208</c:v>
                </c:pt>
                <c:pt idx="6380">
                  <c:v>-78.287374999999997</c:v>
                </c:pt>
                <c:pt idx="6381">
                  <c:v>-77.709525999999997</c:v>
                </c:pt>
                <c:pt idx="6382">
                  <c:v>-78.016508000000002</c:v>
                </c:pt>
                <c:pt idx="6383">
                  <c:v>-78.186042</c:v>
                </c:pt>
                <c:pt idx="6384">
                  <c:v>-78.261519000000007</c:v>
                </c:pt>
                <c:pt idx="6385">
                  <c:v>-78.200982999999994</c:v>
                </c:pt>
                <c:pt idx="6386">
                  <c:v>-78.058778000000004</c:v>
                </c:pt>
                <c:pt idx="6387">
                  <c:v>-77.802743000000007</c:v>
                </c:pt>
                <c:pt idx="6388">
                  <c:v>-78.175173000000001</c:v>
                </c:pt>
                <c:pt idx="6389">
                  <c:v>-77.681110000000004</c:v>
                </c:pt>
                <c:pt idx="6390">
                  <c:v>-77.989957000000004</c:v>
                </c:pt>
                <c:pt idx="6391">
                  <c:v>-78.289370000000005</c:v>
                </c:pt>
                <c:pt idx="6392">
                  <c:v>-78.239999999999995</c:v>
                </c:pt>
                <c:pt idx="6393">
                  <c:v>-77.896201000000005</c:v>
                </c:pt>
                <c:pt idx="6394">
                  <c:v>-77.700901000000002</c:v>
                </c:pt>
                <c:pt idx="6395">
                  <c:v>-78.337219000000005</c:v>
                </c:pt>
                <c:pt idx="6396">
                  <c:v>-78.030610999999993</c:v>
                </c:pt>
                <c:pt idx="6397">
                  <c:v>-78.167676999999998</c:v>
                </c:pt>
                <c:pt idx="6398">
                  <c:v>-78.180570000000003</c:v>
                </c:pt>
                <c:pt idx="6399">
                  <c:v>-78.881536999999994</c:v>
                </c:pt>
                <c:pt idx="6400">
                  <c:v>-78.863022000000001</c:v>
                </c:pt>
                <c:pt idx="6401">
                  <c:v>-78.771490999999997</c:v>
                </c:pt>
                <c:pt idx="6402">
                  <c:v>-78.966719999999995</c:v>
                </c:pt>
                <c:pt idx="6403">
                  <c:v>-79.000715999999997</c:v>
                </c:pt>
                <c:pt idx="6404">
                  <c:v>-78.805137999999999</c:v>
                </c:pt>
                <c:pt idx="6405">
                  <c:v>-79.019570000000002</c:v>
                </c:pt>
                <c:pt idx="6406">
                  <c:v>-78.990392</c:v>
                </c:pt>
                <c:pt idx="6407">
                  <c:v>-78.609640999999996</c:v>
                </c:pt>
                <c:pt idx="6408">
                  <c:v>-78.629076999999995</c:v>
                </c:pt>
                <c:pt idx="6409">
                  <c:v>-78.952057999999994</c:v>
                </c:pt>
                <c:pt idx="6410">
                  <c:v>-79.043279999999996</c:v>
                </c:pt>
                <c:pt idx="6411">
                  <c:v>-78.782340000000005</c:v>
                </c:pt>
                <c:pt idx="6412">
                  <c:v>-78.865649000000005</c:v>
                </c:pt>
                <c:pt idx="6413">
                  <c:v>-78.456215</c:v>
                </c:pt>
                <c:pt idx="6414">
                  <c:v>-78.734521000000001</c:v>
                </c:pt>
                <c:pt idx="6415">
                  <c:v>-78.906675000000007</c:v>
                </c:pt>
                <c:pt idx="6416">
                  <c:v>-78.694618000000006</c:v>
                </c:pt>
                <c:pt idx="6417">
                  <c:v>-79.116292999999999</c:v>
                </c:pt>
                <c:pt idx="6418">
                  <c:v>-78.664171999999994</c:v>
                </c:pt>
                <c:pt idx="6419">
                  <c:v>-78.814881</c:v>
                </c:pt>
                <c:pt idx="6420">
                  <c:v>-78.797422999999995</c:v>
                </c:pt>
                <c:pt idx="6421">
                  <c:v>-78.700889000000004</c:v>
                </c:pt>
                <c:pt idx="6422">
                  <c:v>-78.619972000000004</c:v>
                </c:pt>
                <c:pt idx="6423">
                  <c:v>-78.922066999999998</c:v>
                </c:pt>
                <c:pt idx="6424">
                  <c:v>-78.506961000000004</c:v>
                </c:pt>
                <c:pt idx="6425">
                  <c:v>-78.762581999999995</c:v>
                </c:pt>
                <c:pt idx="6426">
                  <c:v>-78.501495000000006</c:v>
                </c:pt>
                <c:pt idx="6427">
                  <c:v>-78.478037999999998</c:v>
                </c:pt>
                <c:pt idx="6428">
                  <c:v>-78.534802999999997</c:v>
                </c:pt>
                <c:pt idx="6429">
                  <c:v>-78.420419999999993</c:v>
                </c:pt>
                <c:pt idx="6430">
                  <c:v>-78.797013000000007</c:v>
                </c:pt>
                <c:pt idx="6431">
                  <c:v>-78.932509999999994</c:v>
                </c:pt>
                <c:pt idx="6432">
                  <c:v>-78.325905000000006</c:v>
                </c:pt>
                <c:pt idx="6433">
                  <c:v>-78.726625999999996</c:v>
                </c:pt>
                <c:pt idx="6434">
                  <c:v>-78.703434999999999</c:v>
                </c:pt>
                <c:pt idx="6435">
                  <c:v>-78.713963000000007</c:v>
                </c:pt>
                <c:pt idx="6436">
                  <c:v>-78.565479999999994</c:v>
                </c:pt>
                <c:pt idx="6437">
                  <c:v>-78.476273000000006</c:v>
                </c:pt>
                <c:pt idx="6438">
                  <c:v>-78.612634999999997</c:v>
                </c:pt>
                <c:pt idx="6439">
                  <c:v>-78.775468000000004</c:v>
                </c:pt>
                <c:pt idx="6440">
                  <c:v>-78.974160999999995</c:v>
                </c:pt>
                <c:pt idx="6441">
                  <c:v>-78.593044000000006</c:v>
                </c:pt>
                <c:pt idx="6442">
                  <c:v>-78.197001999999998</c:v>
                </c:pt>
                <c:pt idx="6443">
                  <c:v>-78.758948000000004</c:v>
                </c:pt>
                <c:pt idx="6444">
                  <c:v>-78.561628999999996</c:v>
                </c:pt>
                <c:pt idx="6445">
                  <c:v>-78.329256999999998</c:v>
                </c:pt>
                <c:pt idx="6446">
                  <c:v>-78.117474999999999</c:v>
                </c:pt>
                <c:pt idx="6447">
                  <c:v>-78.892397000000003</c:v>
                </c:pt>
                <c:pt idx="6448">
                  <c:v>-78.957120000000003</c:v>
                </c:pt>
                <c:pt idx="6449">
                  <c:v>-79.003345999999993</c:v>
                </c:pt>
                <c:pt idx="6450">
                  <c:v>-78.190259999999995</c:v>
                </c:pt>
                <c:pt idx="6451">
                  <c:v>-78.902736000000004</c:v>
                </c:pt>
                <c:pt idx="6452">
                  <c:v>-78.640884</c:v>
                </c:pt>
                <c:pt idx="6453">
                  <c:v>-78.079230999999993</c:v>
                </c:pt>
                <c:pt idx="6454">
                  <c:v>-78.308372000000006</c:v>
                </c:pt>
                <c:pt idx="6455">
                  <c:v>-78.992455000000007</c:v>
                </c:pt>
                <c:pt idx="6456">
                  <c:v>-78.989610999999996</c:v>
                </c:pt>
                <c:pt idx="6457">
                  <c:v>-78.410092000000006</c:v>
                </c:pt>
                <c:pt idx="6458">
                  <c:v>-78.694176999999996</c:v>
                </c:pt>
                <c:pt idx="6459">
                  <c:v>-78.802332000000007</c:v>
                </c:pt>
                <c:pt idx="6460">
                  <c:v>-78.215969000000001</c:v>
                </c:pt>
                <c:pt idx="6461">
                  <c:v>-78.463964000000004</c:v>
                </c:pt>
                <c:pt idx="6462">
                  <c:v>-78.263531</c:v>
                </c:pt>
                <c:pt idx="6463">
                  <c:v>-79.024591999999998</c:v>
                </c:pt>
                <c:pt idx="6464">
                  <c:v>-78.898398</c:v>
                </c:pt>
                <c:pt idx="6465">
                  <c:v>-78.118654000000006</c:v>
                </c:pt>
                <c:pt idx="6466">
                  <c:v>-76.410578999999998</c:v>
                </c:pt>
                <c:pt idx="6467">
                  <c:v>-77.958932000000004</c:v>
                </c:pt>
                <c:pt idx="6468">
                  <c:v>-78.388992999999999</c:v>
                </c:pt>
                <c:pt idx="6469">
                  <c:v>-77.474659000000003</c:v>
                </c:pt>
                <c:pt idx="6470">
                  <c:v>-77.175529999999995</c:v>
                </c:pt>
                <c:pt idx="6471">
                  <c:v>-76.813841999999994</c:v>
                </c:pt>
                <c:pt idx="6472">
                  <c:v>-77.642966999999999</c:v>
                </c:pt>
                <c:pt idx="6473">
                  <c:v>-76.365718000000001</c:v>
                </c:pt>
                <c:pt idx="6474">
                  <c:v>-78.268654999999995</c:v>
                </c:pt>
                <c:pt idx="6475">
                  <c:v>-76.950553999999997</c:v>
                </c:pt>
                <c:pt idx="6476">
                  <c:v>-77.768243999999996</c:v>
                </c:pt>
                <c:pt idx="6477">
                  <c:v>-76.373042999999996</c:v>
                </c:pt>
                <c:pt idx="6478">
                  <c:v>-78.119026000000005</c:v>
                </c:pt>
                <c:pt idx="6479">
                  <c:v>-77.073106999999993</c:v>
                </c:pt>
                <c:pt idx="6480">
                  <c:v>-76.681045999999995</c:v>
                </c:pt>
                <c:pt idx="6481">
                  <c:v>-76.375435999999993</c:v>
                </c:pt>
                <c:pt idx="6482">
                  <c:v>-78.140091999999996</c:v>
                </c:pt>
                <c:pt idx="6483">
                  <c:v>-77.807091</c:v>
                </c:pt>
                <c:pt idx="6484">
                  <c:v>-78.255306000000004</c:v>
                </c:pt>
                <c:pt idx="6485">
                  <c:v>-76.343271999999999</c:v>
                </c:pt>
                <c:pt idx="6486">
                  <c:v>-76.268445999999997</c:v>
                </c:pt>
                <c:pt idx="6487">
                  <c:v>-77.470117000000002</c:v>
                </c:pt>
                <c:pt idx="6488">
                  <c:v>-76.441188999999994</c:v>
                </c:pt>
                <c:pt idx="6489">
                  <c:v>-78.234729000000002</c:v>
                </c:pt>
                <c:pt idx="6490">
                  <c:v>-76.361675000000005</c:v>
                </c:pt>
                <c:pt idx="6491">
                  <c:v>-77.536518999999998</c:v>
                </c:pt>
                <c:pt idx="6492">
                  <c:v>-77.526325999999997</c:v>
                </c:pt>
                <c:pt idx="6493">
                  <c:v>-76.529599000000005</c:v>
                </c:pt>
                <c:pt idx="6494">
                  <c:v>-76.496617999999998</c:v>
                </c:pt>
                <c:pt idx="6495">
                  <c:v>-77.997932000000006</c:v>
                </c:pt>
                <c:pt idx="6496">
                  <c:v>-76.297839999999994</c:v>
                </c:pt>
                <c:pt idx="6497">
                  <c:v>-77.924318999999997</c:v>
                </c:pt>
                <c:pt idx="6498">
                  <c:v>-76.284531999999999</c:v>
                </c:pt>
                <c:pt idx="6499">
                  <c:v>-76.336360999999997</c:v>
                </c:pt>
                <c:pt idx="6500">
                  <c:v>-77.339639000000005</c:v>
                </c:pt>
                <c:pt idx="6501">
                  <c:v>-76.392943000000002</c:v>
                </c:pt>
                <c:pt idx="6502">
                  <c:v>-76.460904999999997</c:v>
                </c:pt>
                <c:pt idx="6503">
                  <c:v>-76.473932000000005</c:v>
                </c:pt>
                <c:pt idx="6504">
                  <c:v>-77.323398999999995</c:v>
                </c:pt>
                <c:pt idx="6505">
                  <c:v>-76.313160999999994</c:v>
                </c:pt>
                <c:pt idx="6506">
                  <c:v>-76.667356999999996</c:v>
                </c:pt>
                <c:pt idx="6507">
                  <c:v>-78.113496999999995</c:v>
                </c:pt>
                <c:pt idx="6508">
                  <c:v>-78.096470999999994</c:v>
                </c:pt>
                <c:pt idx="6509">
                  <c:v>-76.858431999999993</c:v>
                </c:pt>
                <c:pt idx="6510">
                  <c:v>-77.025085000000004</c:v>
                </c:pt>
                <c:pt idx="6511">
                  <c:v>-76.907191999999995</c:v>
                </c:pt>
                <c:pt idx="6512">
                  <c:v>-76.828581</c:v>
                </c:pt>
                <c:pt idx="6513">
                  <c:v>-76.506940999999998</c:v>
                </c:pt>
                <c:pt idx="6514">
                  <c:v>-78.046122999999994</c:v>
                </c:pt>
                <c:pt idx="6515">
                  <c:v>-77.823798999999994</c:v>
                </c:pt>
                <c:pt idx="6516">
                  <c:v>-77.728414999999998</c:v>
                </c:pt>
                <c:pt idx="6517">
                  <c:v>-77.203419999999994</c:v>
                </c:pt>
                <c:pt idx="6518">
                  <c:v>-76.735549000000006</c:v>
                </c:pt>
                <c:pt idx="6519">
                  <c:v>-76.307246000000006</c:v>
                </c:pt>
                <c:pt idx="6520">
                  <c:v>-76.780660999999995</c:v>
                </c:pt>
                <c:pt idx="6521">
                  <c:v>-77.315363000000005</c:v>
                </c:pt>
                <c:pt idx="6522">
                  <c:v>-77.648689000000005</c:v>
                </c:pt>
                <c:pt idx="6523">
                  <c:v>-77.641658000000007</c:v>
                </c:pt>
                <c:pt idx="6524">
                  <c:v>-76.877515000000002</c:v>
                </c:pt>
                <c:pt idx="6525">
                  <c:v>-77.367789000000002</c:v>
                </c:pt>
                <c:pt idx="6526">
                  <c:v>-77.868095999999994</c:v>
                </c:pt>
                <c:pt idx="6527">
                  <c:v>-76.290403999999995</c:v>
                </c:pt>
                <c:pt idx="6528">
                  <c:v>-77.781306999999998</c:v>
                </c:pt>
                <c:pt idx="6529">
                  <c:v>-78.286807999999994</c:v>
                </c:pt>
                <c:pt idx="6530">
                  <c:v>-77.066648999999998</c:v>
                </c:pt>
                <c:pt idx="6531">
                  <c:v>-76.279899</c:v>
                </c:pt>
                <c:pt idx="6532">
                  <c:v>-77.145859999999999</c:v>
                </c:pt>
                <c:pt idx="6533">
                  <c:v>-76.432980999999998</c:v>
                </c:pt>
                <c:pt idx="6534">
                  <c:v>-77.771112000000002</c:v>
                </c:pt>
                <c:pt idx="6535">
                  <c:v>-76.277856999999997</c:v>
                </c:pt>
                <c:pt idx="6536">
                  <c:v>-76.295777000000001</c:v>
                </c:pt>
                <c:pt idx="6537">
                  <c:v>-77.900485000000003</c:v>
                </c:pt>
                <c:pt idx="6538">
                  <c:v>-77.035788999999994</c:v>
                </c:pt>
                <c:pt idx="6539">
                  <c:v>-77.151278000000005</c:v>
                </c:pt>
                <c:pt idx="6540">
                  <c:v>-77.690023999999994</c:v>
                </c:pt>
                <c:pt idx="6541">
                  <c:v>-77.055552000000006</c:v>
                </c:pt>
                <c:pt idx="6542">
                  <c:v>-76.609161999999998</c:v>
                </c:pt>
                <c:pt idx="6543">
                  <c:v>-77.286783</c:v>
                </c:pt>
                <c:pt idx="6544">
                  <c:v>-77.969166000000001</c:v>
                </c:pt>
                <c:pt idx="6545">
                  <c:v>-76.723898000000005</c:v>
                </c:pt>
                <c:pt idx="6546">
                  <c:v>-76.929193999999995</c:v>
                </c:pt>
                <c:pt idx="6547">
                  <c:v>-76.301364000000007</c:v>
                </c:pt>
                <c:pt idx="6548">
                  <c:v>-76.817443999999995</c:v>
                </c:pt>
                <c:pt idx="6549">
                  <c:v>-76.458763000000005</c:v>
                </c:pt>
                <c:pt idx="6550">
                  <c:v>-76.598720999999998</c:v>
                </c:pt>
                <c:pt idx="6551">
                  <c:v>-76.416313000000002</c:v>
                </c:pt>
                <c:pt idx="6552">
                  <c:v>-76.999018000000007</c:v>
                </c:pt>
                <c:pt idx="6553">
                  <c:v>-76.460890000000006</c:v>
                </c:pt>
                <c:pt idx="6554">
                  <c:v>-76.631792000000004</c:v>
                </c:pt>
                <c:pt idx="6555">
                  <c:v>-76.830186999999995</c:v>
                </c:pt>
                <c:pt idx="6556">
                  <c:v>-76.529805999999994</c:v>
                </c:pt>
                <c:pt idx="6557">
                  <c:v>-76.700248999999999</c:v>
                </c:pt>
                <c:pt idx="6558">
                  <c:v>-76.717225999999997</c:v>
                </c:pt>
                <c:pt idx="6559">
                  <c:v>-76.757930999999999</c:v>
                </c:pt>
                <c:pt idx="6560">
                  <c:v>-77.689528999999993</c:v>
                </c:pt>
                <c:pt idx="6561">
                  <c:v>-77.435365000000004</c:v>
                </c:pt>
                <c:pt idx="6562">
                  <c:v>-77.457391999999999</c:v>
                </c:pt>
                <c:pt idx="6563">
                  <c:v>-77.488443000000004</c:v>
                </c:pt>
                <c:pt idx="6564">
                  <c:v>-77.425043000000002</c:v>
                </c:pt>
                <c:pt idx="6565">
                  <c:v>-77.400851000000003</c:v>
                </c:pt>
                <c:pt idx="6566">
                  <c:v>-77.461016000000001</c:v>
                </c:pt>
                <c:pt idx="6567">
                  <c:v>-77.498510999999993</c:v>
                </c:pt>
                <c:pt idx="6568">
                  <c:v>-77.517094999999998</c:v>
                </c:pt>
                <c:pt idx="6569">
                  <c:v>-77.447755000000001</c:v>
                </c:pt>
                <c:pt idx="6570">
                  <c:v>-77.488960000000006</c:v>
                </c:pt>
                <c:pt idx="6571">
                  <c:v>-77.562719000000001</c:v>
                </c:pt>
                <c:pt idx="6572">
                  <c:v>-77.488310999999996</c:v>
                </c:pt>
                <c:pt idx="6573">
                  <c:v>-77.363041999999993</c:v>
                </c:pt>
                <c:pt idx="6574">
                  <c:v>-77.619652000000002</c:v>
                </c:pt>
                <c:pt idx="6575">
                  <c:v>-77.465800999999999</c:v>
                </c:pt>
                <c:pt idx="6576">
                  <c:v>-77.565650000000005</c:v>
                </c:pt>
                <c:pt idx="6577">
                  <c:v>-77.582356000000004</c:v>
                </c:pt>
                <c:pt idx="6578">
                  <c:v>-77.453303000000005</c:v>
                </c:pt>
                <c:pt idx="6579">
                  <c:v>-77.547754999999995</c:v>
                </c:pt>
                <c:pt idx="6580">
                  <c:v>-77.428158999999994</c:v>
                </c:pt>
                <c:pt idx="6581">
                  <c:v>-75.671081999999998</c:v>
                </c:pt>
                <c:pt idx="6582">
                  <c:v>-75.535544000000002</c:v>
                </c:pt>
                <c:pt idx="6583">
                  <c:v>-75.511078999999995</c:v>
                </c:pt>
                <c:pt idx="6584">
                  <c:v>-76.569018</c:v>
                </c:pt>
                <c:pt idx="6585">
                  <c:v>-75.861825999999994</c:v>
                </c:pt>
                <c:pt idx="6586">
                  <c:v>-75.877675999999994</c:v>
                </c:pt>
                <c:pt idx="6587">
                  <c:v>-75.618966</c:v>
                </c:pt>
                <c:pt idx="6588">
                  <c:v>-75.971046000000001</c:v>
                </c:pt>
                <c:pt idx="6589">
                  <c:v>-76.537808999999996</c:v>
                </c:pt>
                <c:pt idx="6590">
                  <c:v>-76.845173000000003</c:v>
                </c:pt>
                <c:pt idx="6591">
                  <c:v>-75.969091000000006</c:v>
                </c:pt>
                <c:pt idx="6592">
                  <c:v>-76.245114999999998</c:v>
                </c:pt>
                <c:pt idx="6593">
                  <c:v>-76.415245999999996</c:v>
                </c:pt>
                <c:pt idx="6594">
                  <c:v>-76.229050000000001</c:v>
                </c:pt>
                <c:pt idx="6595">
                  <c:v>-76.335801000000004</c:v>
                </c:pt>
                <c:pt idx="6596">
                  <c:v>-76.271265</c:v>
                </c:pt>
                <c:pt idx="6597">
                  <c:v>-76.238480999999993</c:v>
                </c:pt>
                <c:pt idx="6598">
                  <c:v>-75.367805000000004</c:v>
                </c:pt>
                <c:pt idx="6599">
                  <c:v>-75.471929000000003</c:v>
                </c:pt>
                <c:pt idx="6600">
                  <c:v>-75.942034000000007</c:v>
                </c:pt>
                <c:pt idx="6601">
                  <c:v>-75.861322999999999</c:v>
                </c:pt>
                <c:pt idx="6602">
                  <c:v>-75.902629000000005</c:v>
                </c:pt>
                <c:pt idx="6603">
                  <c:v>-75.416343999999995</c:v>
                </c:pt>
                <c:pt idx="6604">
                  <c:v>-75.679747000000006</c:v>
                </c:pt>
                <c:pt idx="6605">
                  <c:v>-75.868491000000006</c:v>
                </c:pt>
                <c:pt idx="6606">
                  <c:v>-75.596862000000002</c:v>
                </c:pt>
                <c:pt idx="6607">
                  <c:v>-75.831503999999995</c:v>
                </c:pt>
                <c:pt idx="6608">
                  <c:v>-75.452965000000006</c:v>
                </c:pt>
                <c:pt idx="6609">
                  <c:v>-75.765122000000005</c:v>
                </c:pt>
                <c:pt idx="6610">
                  <c:v>-75.666428999999994</c:v>
                </c:pt>
                <c:pt idx="6611">
                  <c:v>-75.931179</c:v>
                </c:pt>
                <c:pt idx="6612">
                  <c:v>-75.555594999999997</c:v>
                </c:pt>
                <c:pt idx="6613">
                  <c:v>-75.629958000000002</c:v>
                </c:pt>
                <c:pt idx="6614">
                  <c:v>-75.739960999999994</c:v>
                </c:pt>
                <c:pt idx="6615">
                  <c:v>-75.845230999999998</c:v>
                </c:pt>
                <c:pt idx="6616">
                  <c:v>-75.530452999999994</c:v>
                </c:pt>
                <c:pt idx="6617">
                  <c:v>-75.553389999999993</c:v>
                </c:pt>
                <c:pt idx="6618">
                  <c:v>-75.762724000000006</c:v>
                </c:pt>
                <c:pt idx="6619">
                  <c:v>-75.710510999999997</c:v>
                </c:pt>
                <c:pt idx="6620">
                  <c:v>-75.799474000000004</c:v>
                </c:pt>
                <c:pt idx="6621">
                  <c:v>-75.648956999999996</c:v>
                </c:pt>
                <c:pt idx="6622">
                  <c:v>-75.732371000000001</c:v>
                </c:pt>
                <c:pt idx="6623">
                  <c:v>-75.676924999999997</c:v>
                </c:pt>
                <c:pt idx="6624">
                  <c:v>-75.721787000000006</c:v>
                </c:pt>
                <c:pt idx="6625">
                  <c:v>-76.639736999999997</c:v>
                </c:pt>
                <c:pt idx="6626">
                  <c:v>-76.560636000000002</c:v>
                </c:pt>
                <c:pt idx="6627">
                  <c:v>-76.498991000000004</c:v>
                </c:pt>
                <c:pt idx="6628">
                  <c:v>-76.596569000000002</c:v>
                </c:pt>
                <c:pt idx="6629">
                  <c:v>-76.465210999999996</c:v>
                </c:pt>
                <c:pt idx="6630">
                  <c:v>-76.512810999999999</c:v>
                </c:pt>
                <c:pt idx="6631">
                  <c:v>-76.822726000000003</c:v>
                </c:pt>
                <c:pt idx="6632">
                  <c:v>-76.701299000000006</c:v>
                </c:pt>
                <c:pt idx="6633">
                  <c:v>-75.994048000000006</c:v>
                </c:pt>
                <c:pt idx="6634">
                  <c:v>-75.700440999999998</c:v>
                </c:pt>
                <c:pt idx="6635">
                  <c:v>-75.536456999999999</c:v>
                </c:pt>
                <c:pt idx="6636">
                  <c:v>-76.000985</c:v>
                </c:pt>
                <c:pt idx="6637">
                  <c:v>-76.093332000000004</c:v>
                </c:pt>
                <c:pt idx="6638">
                  <c:v>-76.028621000000001</c:v>
                </c:pt>
                <c:pt idx="6639">
                  <c:v>-76.142600999999999</c:v>
                </c:pt>
                <c:pt idx="6640">
                  <c:v>-76.061392999999995</c:v>
                </c:pt>
                <c:pt idx="6641">
                  <c:v>-76.035928999999996</c:v>
                </c:pt>
                <c:pt idx="6642">
                  <c:v>-76.020579999999995</c:v>
                </c:pt>
                <c:pt idx="6643">
                  <c:v>-75.977682999999999</c:v>
                </c:pt>
                <c:pt idx="6644">
                  <c:v>-76.151773000000006</c:v>
                </c:pt>
                <c:pt idx="6645">
                  <c:v>-76.177671000000004</c:v>
                </c:pt>
                <c:pt idx="6646">
                  <c:v>-75.690886000000006</c:v>
                </c:pt>
                <c:pt idx="6647">
                  <c:v>-76.735066000000003</c:v>
                </c:pt>
                <c:pt idx="6648">
                  <c:v>-75.596812</c:v>
                </c:pt>
                <c:pt idx="6649">
                  <c:v>-76.212338000000003</c:v>
                </c:pt>
                <c:pt idx="6650">
                  <c:v>-76.254701999999995</c:v>
                </c:pt>
                <c:pt idx="6651">
                  <c:v>-76.270284000000004</c:v>
                </c:pt>
                <c:pt idx="6652">
                  <c:v>-76.284440000000004</c:v>
                </c:pt>
                <c:pt idx="6653">
                  <c:v>-76.299469999999999</c:v>
                </c:pt>
                <c:pt idx="6654">
                  <c:v>-76.300652999999997</c:v>
                </c:pt>
                <c:pt idx="6655">
                  <c:v>-76.259601000000004</c:v>
                </c:pt>
                <c:pt idx="6656">
                  <c:v>-76.290289000000001</c:v>
                </c:pt>
                <c:pt idx="6657">
                  <c:v>-76.239093999999994</c:v>
                </c:pt>
                <c:pt idx="6658">
                  <c:v>-76.292719000000005</c:v>
                </c:pt>
                <c:pt idx="6659">
                  <c:v>-76.217965000000007</c:v>
                </c:pt>
                <c:pt idx="6660">
                  <c:v>-76.152707000000007</c:v>
                </c:pt>
                <c:pt idx="6661">
                  <c:v>-76.273542000000006</c:v>
                </c:pt>
                <c:pt idx="6662">
                  <c:v>-76.459483000000006</c:v>
                </c:pt>
                <c:pt idx="6663">
                  <c:v>-76.518306999999993</c:v>
                </c:pt>
                <c:pt idx="6664">
                  <c:v>-76.571783999999994</c:v>
                </c:pt>
                <c:pt idx="6665">
                  <c:v>-76.586779000000007</c:v>
                </c:pt>
                <c:pt idx="6666">
                  <c:v>-76.436515</c:v>
                </c:pt>
                <c:pt idx="6667">
                  <c:v>-76.494467999999998</c:v>
                </c:pt>
                <c:pt idx="6668">
                  <c:v>-76.419499999999999</c:v>
                </c:pt>
                <c:pt idx="6669">
                  <c:v>-76.548124999999999</c:v>
                </c:pt>
                <c:pt idx="6670">
                  <c:v>-76.320391999999998</c:v>
                </c:pt>
                <c:pt idx="6671">
                  <c:v>-76.383165000000005</c:v>
                </c:pt>
                <c:pt idx="6672">
                  <c:v>-76.380893999999998</c:v>
                </c:pt>
                <c:pt idx="6673">
                  <c:v>-76.316378</c:v>
                </c:pt>
                <c:pt idx="6674">
                  <c:v>-76.293735999999996</c:v>
                </c:pt>
                <c:pt idx="6675">
                  <c:v>-76.419607999999997</c:v>
                </c:pt>
                <c:pt idx="6676">
                  <c:v>-76.407117</c:v>
                </c:pt>
                <c:pt idx="6677">
                  <c:v>-76.344151999999994</c:v>
                </c:pt>
                <c:pt idx="6678">
                  <c:v>-76.512780000000006</c:v>
                </c:pt>
                <c:pt idx="6679">
                  <c:v>-76.560767999999996</c:v>
                </c:pt>
                <c:pt idx="6680">
                  <c:v>-76.467511999999999</c:v>
                </c:pt>
                <c:pt idx="6681">
                  <c:v>-76.435911000000004</c:v>
                </c:pt>
                <c:pt idx="6682">
                  <c:v>-76.421351999999999</c:v>
                </c:pt>
                <c:pt idx="6683">
                  <c:v>-76.368112999999994</c:v>
                </c:pt>
                <c:pt idx="6684">
                  <c:v>-76.323869000000002</c:v>
                </c:pt>
                <c:pt idx="6685">
                  <c:v>-76.382320000000007</c:v>
                </c:pt>
                <c:pt idx="6686">
                  <c:v>-76.313694999999996</c:v>
                </c:pt>
                <c:pt idx="6687">
                  <c:v>-76.345706000000007</c:v>
                </c:pt>
                <c:pt idx="6688">
                  <c:v>-76.308037999999996</c:v>
                </c:pt>
                <c:pt idx="6689">
                  <c:v>-77.348455000000001</c:v>
                </c:pt>
                <c:pt idx="6690">
                  <c:v>-77.430633999999998</c:v>
                </c:pt>
                <c:pt idx="6691">
                  <c:v>-77.390083000000004</c:v>
                </c:pt>
                <c:pt idx="6692">
                  <c:v>-77.911252000000005</c:v>
                </c:pt>
                <c:pt idx="6693">
                  <c:v>-77.988760999999997</c:v>
                </c:pt>
                <c:pt idx="6694">
                  <c:v>-77.208518999999995</c:v>
                </c:pt>
                <c:pt idx="6695">
                  <c:v>-77.277595000000005</c:v>
                </c:pt>
                <c:pt idx="6696">
                  <c:v>-77.218933000000007</c:v>
                </c:pt>
                <c:pt idx="6697">
                  <c:v>-77.394751999999997</c:v>
                </c:pt>
                <c:pt idx="6698">
                  <c:v>-77.439599000000001</c:v>
                </c:pt>
                <c:pt idx="6699">
                  <c:v>-77.583804999999998</c:v>
                </c:pt>
                <c:pt idx="6700">
                  <c:v>-77.669329000000005</c:v>
                </c:pt>
                <c:pt idx="6701">
                  <c:v>-77.404388999999995</c:v>
                </c:pt>
                <c:pt idx="6702">
                  <c:v>-77.346042999999995</c:v>
                </c:pt>
                <c:pt idx="6703">
                  <c:v>-77.071321999999995</c:v>
                </c:pt>
                <c:pt idx="6704">
                  <c:v>-77.613645000000005</c:v>
                </c:pt>
                <c:pt idx="6705">
                  <c:v>-76.921558000000005</c:v>
                </c:pt>
                <c:pt idx="6706">
                  <c:v>-77.667503999999994</c:v>
                </c:pt>
                <c:pt idx="6707">
                  <c:v>-77.563497999999996</c:v>
                </c:pt>
                <c:pt idx="6708">
                  <c:v>-77.232810000000001</c:v>
                </c:pt>
                <c:pt idx="6709">
                  <c:v>-77.806821999999997</c:v>
                </c:pt>
                <c:pt idx="6710">
                  <c:v>-77.310721999999998</c:v>
                </c:pt>
                <c:pt idx="6711">
                  <c:v>-78.014083999999997</c:v>
                </c:pt>
                <c:pt idx="6712">
                  <c:v>-76.826370999999995</c:v>
                </c:pt>
                <c:pt idx="6713">
                  <c:v>-77.561215000000004</c:v>
                </c:pt>
                <c:pt idx="6714">
                  <c:v>-77.743588000000003</c:v>
                </c:pt>
                <c:pt idx="6715">
                  <c:v>-76.939457000000004</c:v>
                </c:pt>
                <c:pt idx="6716">
                  <c:v>-77.712894000000006</c:v>
                </c:pt>
                <c:pt idx="6717">
                  <c:v>-77.884675999999999</c:v>
                </c:pt>
                <c:pt idx="6718">
                  <c:v>-77.293599</c:v>
                </c:pt>
                <c:pt idx="6719">
                  <c:v>-76.890258000000003</c:v>
                </c:pt>
                <c:pt idx="6720">
                  <c:v>-77.474964999999997</c:v>
                </c:pt>
                <c:pt idx="6721">
                  <c:v>-77.812691000000001</c:v>
                </c:pt>
                <c:pt idx="6722">
                  <c:v>-77.746870000000001</c:v>
                </c:pt>
                <c:pt idx="6723">
                  <c:v>-77.102694999999997</c:v>
                </c:pt>
                <c:pt idx="6724">
                  <c:v>-77.302598000000003</c:v>
                </c:pt>
                <c:pt idx="6725">
                  <c:v>-77.824021999999999</c:v>
                </c:pt>
                <c:pt idx="6726">
                  <c:v>-77.024043000000006</c:v>
                </c:pt>
                <c:pt idx="6727">
                  <c:v>-77.588543000000001</c:v>
                </c:pt>
                <c:pt idx="6728">
                  <c:v>-77.002606999999998</c:v>
                </c:pt>
                <c:pt idx="6729">
                  <c:v>-77.419713000000002</c:v>
                </c:pt>
                <c:pt idx="6730">
                  <c:v>-76.743420999999998</c:v>
                </c:pt>
                <c:pt idx="6731">
                  <c:v>-77.566827000000004</c:v>
                </c:pt>
                <c:pt idx="6732">
                  <c:v>-77.826524000000006</c:v>
                </c:pt>
                <c:pt idx="6733">
                  <c:v>-76.981277000000006</c:v>
                </c:pt>
                <c:pt idx="6734">
                  <c:v>-77.752392</c:v>
                </c:pt>
                <c:pt idx="6735">
                  <c:v>-77.098192999999995</c:v>
                </c:pt>
                <c:pt idx="6736">
                  <c:v>-77.928172000000004</c:v>
                </c:pt>
                <c:pt idx="6737">
                  <c:v>-77.839189000000005</c:v>
                </c:pt>
                <c:pt idx="6738">
                  <c:v>-77.282888</c:v>
                </c:pt>
                <c:pt idx="6739">
                  <c:v>-76.837317999999996</c:v>
                </c:pt>
                <c:pt idx="6740">
                  <c:v>-76.965457999999998</c:v>
                </c:pt>
                <c:pt idx="6741">
                  <c:v>-78.401443</c:v>
                </c:pt>
                <c:pt idx="6742">
                  <c:v>-78.287942999999999</c:v>
                </c:pt>
                <c:pt idx="6743">
                  <c:v>-78.310203999999999</c:v>
                </c:pt>
                <c:pt idx="6744">
                  <c:v>-78.121759999999995</c:v>
                </c:pt>
                <c:pt idx="6745">
                  <c:v>-77.995919000000001</c:v>
                </c:pt>
                <c:pt idx="6746">
                  <c:v>-78.620585000000005</c:v>
                </c:pt>
                <c:pt idx="6747">
                  <c:v>-78.211703</c:v>
                </c:pt>
                <c:pt idx="6748">
                  <c:v>-78.632637000000003</c:v>
                </c:pt>
                <c:pt idx="6749">
                  <c:v>-78.460481000000001</c:v>
                </c:pt>
                <c:pt idx="6750">
                  <c:v>-78.540188000000001</c:v>
                </c:pt>
                <c:pt idx="6751">
                  <c:v>-78.112367000000006</c:v>
                </c:pt>
                <c:pt idx="6752">
                  <c:v>-78.625923999999998</c:v>
                </c:pt>
                <c:pt idx="6753">
                  <c:v>-78.490825000000001</c:v>
                </c:pt>
                <c:pt idx="6754">
                  <c:v>-78.534031999999996</c:v>
                </c:pt>
                <c:pt idx="6755">
                  <c:v>-78.006460000000004</c:v>
                </c:pt>
                <c:pt idx="6756">
                  <c:v>-78.772031999999996</c:v>
                </c:pt>
                <c:pt idx="6757">
                  <c:v>-78.301075999999995</c:v>
                </c:pt>
                <c:pt idx="6758">
                  <c:v>-78.463206</c:v>
                </c:pt>
                <c:pt idx="6759">
                  <c:v>-78.117677999999998</c:v>
                </c:pt>
                <c:pt idx="6760">
                  <c:v>-78.464302000000004</c:v>
                </c:pt>
                <c:pt idx="6761">
                  <c:v>-78.080984000000001</c:v>
                </c:pt>
                <c:pt idx="6762">
                  <c:v>-78.292156000000006</c:v>
                </c:pt>
                <c:pt idx="6763">
                  <c:v>-78.378237999999996</c:v>
                </c:pt>
                <c:pt idx="6764">
                  <c:v>-78.665587000000002</c:v>
                </c:pt>
                <c:pt idx="6765">
                  <c:v>-78.771822999999998</c:v>
                </c:pt>
                <c:pt idx="6766">
                  <c:v>-78.553593000000006</c:v>
                </c:pt>
                <c:pt idx="6767">
                  <c:v>-78.736686000000006</c:v>
                </c:pt>
                <c:pt idx="6768">
                  <c:v>-78.816946999999999</c:v>
                </c:pt>
                <c:pt idx="6769">
                  <c:v>-78.621026000000001</c:v>
                </c:pt>
                <c:pt idx="6770">
                  <c:v>-78.275597000000005</c:v>
                </c:pt>
                <c:pt idx="6771">
                  <c:v>-78.636111</c:v>
                </c:pt>
                <c:pt idx="6772">
                  <c:v>-78.512187999999995</c:v>
                </c:pt>
                <c:pt idx="6773">
                  <c:v>-78.172872999999996</c:v>
                </c:pt>
                <c:pt idx="6774">
                  <c:v>-78.232850999999997</c:v>
                </c:pt>
                <c:pt idx="6775">
                  <c:v>-78.590643999999998</c:v>
                </c:pt>
                <c:pt idx="6776">
                  <c:v>-79.941558000000001</c:v>
                </c:pt>
                <c:pt idx="6777">
                  <c:v>-79.927673999999996</c:v>
                </c:pt>
                <c:pt idx="6778">
                  <c:v>-79.926456000000002</c:v>
                </c:pt>
                <c:pt idx="6779">
                  <c:v>-79.935496999999998</c:v>
                </c:pt>
                <c:pt idx="6780">
                  <c:v>-79.978160000000003</c:v>
                </c:pt>
                <c:pt idx="6781">
                  <c:v>-79.953214000000003</c:v>
                </c:pt>
                <c:pt idx="6782">
                  <c:v>-79.982564999999994</c:v>
                </c:pt>
                <c:pt idx="6783">
                  <c:v>-80.024777</c:v>
                </c:pt>
                <c:pt idx="6784">
                  <c:v>-79.950497999999996</c:v>
                </c:pt>
                <c:pt idx="6785">
                  <c:v>-79.945412000000005</c:v>
                </c:pt>
                <c:pt idx="6786">
                  <c:v>-80.531025</c:v>
                </c:pt>
                <c:pt idx="6787">
                  <c:v>-79.706045000000003</c:v>
                </c:pt>
                <c:pt idx="6788">
                  <c:v>-80.001616999999996</c:v>
                </c:pt>
                <c:pt idx="6789">
                  <c:v>-80.597616000000002</c:v>
                </c:pt>
                <c:pt idx="6790">
                  <c:v>-80.125622000000007</c:v>
                </c:pt>
                <c:pt idx="6791">
                  <c:v>-80.421278999999998</c:v>
                </c:pt>
                <c:pt idx="6792">
                  <c:v>-79.790430999999998</c:v>
                </c:pt>
                <c:pt idx="6793">
                  <c:v>-79.955287999999996</c:v>
                </c:pt>
                <c:pt idx="6794">
                  <c:v>-79.680043999999995</c:v>
                </c:pt>
                <c:pt idx="6795">
                  <c:v>-80.081109999999995</c:v>
                </c:pt>
                <c:pt idx="6796">
                  <c:v>-79.641941000000003</c:v>
                </c:pt>
                <c:pt idx="6797">
                  <c:v>-80.194858999999994</c:v>
                </c:pt>
                <c:pt idx="6798">
                  <c:v>-80.216707999999997</c:v>
                </c:pt>
                <c:pt idx="6799">
                  <c:v>-80.412222999999997</c:v>
                </c:pt>
                <c:pt idx="6800">
                  <c:v>-80.433200999999997</c:v>
                </c:pt>
                <c:pt idx="6801">
                  <c:v>-79.903031999999996</c:v>
                </c:pt>
                <c:pt idx="6802">
                  <c:v>-79.914254999999997</c:v>
                </c:pt>
                <c:pt idx="6803">
                  <c:v>-80.148680999999996</c:v>
                </c:pt>
                <c:pt idx="6804">
                  <c:v>-80.135429000000002</c:v>
                </c:pt>
                <c:pt idx="6805">
                  <c:v>-79.917614999999998</c:v>
                </c:pt>
                <c:pt idx="6806">
                  <c:v>-80.673843000000005</c:v>
                </c:pt>
                <c:pt idx="6807">
                  <c:v>-79.816813999999994</c:v>
                </c:pt>
                <c:pt idx="6808">
                  <c:v>-80.621947000000006</c:v>
                </c:pt>
                <c:pt idx="6809">
                  <c:v>-80.233506000000006</c:v>
                </c:pt>
                <c:pt idx="6810">
                  <c:v>-80.071503000000007</c:v>
                </c:pt>
                <c:pt idx="6811">
                  <c:v>-79.956811999999999</c:v>
                </c:pt>
                <c:pt idx="6812">
                  <c:v>-79.870464999999996</c:v>
                </c:pt>
                <c:pt idx="6813">
                  <c:v>-80.308711000000002</c:v>
                </c:pt>
                <c:pt idx="6814">
                  <c:v>-79.753355999999997</c:v>
                </c:pt>
                <c:pt idx="6815">
                  <c:v>-80.856583000000001</c:v>
                </c:pt>
                <c:pt idx="6816">
                  <c:v>-80.552274999999995</c:v>
                </c:pt>
                <c:pt idx="6817">
                  <c:v>-79.739220000000003</c:v>
                </c:pt>
                <c:pt idx="6818">
                  <c:v>-79.765366999999998</c:v>
                </c:pt>
                <c:pt idx="6819">
                  <c:v>-79.990938999999997</c:v>
                </c:pt>
                <c:pt idx="6820">
                  <c:v>-79.530463999999995</c:v>
                </c:pt>
                <c:pt idx="6821">
                  <c:v>-80.593603000000002</c:v>
                </c:pt>
                <c:pt idx="6822">
                  <c:v>-79.868795000000006</c:v>
                </c:pt>
                <c:pt idx="6823">
                  <c:v>-80.419757000000004</c:v>
                </c:pt>
                <c:pt idx="6824">
                  <c:v>-79.647865999999993</c:v>
                </c:pt>
                <c:pt idx="6825">
                  <c:v>-79.707892999999999</c:v>
                </c:pt>
                <c:pt idx="6826">
                  <c:v>-80.808476999999996</c:v>
                </c:pt>
                <c:pt idx="6827">
                  <c:v>-80.173023000000001</c:v>
                </c:pt>
                <c:pt idx="6828">
                  <c:v>-80.470209999999994</c:v>
                </c:pt>
                <c:pt idx="6829">
                  <c:v>-80.253806999999995</c:v>
                </c:pt>
                <c:pt idx="6830">
                  <c:v>-80.627514000000005</c:v>
                </c:pt>
                <c:pt idx="6831">
                  <c:v>-80.135112000000007</c:v>
                </c:pt>
                <c:pt idx="6832">
                  <c:v>-80.736013999999997</c:v>
                </c:pt>
                <c:pt idx="6833">
                  <c:v>-80.622679000000005</c:v>
                </c:pt>
                <c:pt idx="6834">
                  <c:v>-79.635361000000003</c:v>
                </c:pt>
                <c:pt idx="6835">
                  <c:v>-80.320487999999997</c:v>
                </c:pt>
                <c:pt idx="6836">
                  <c:v>-79.472173999999995</c:v>
                </c:pt>
                <c:pt idx="6837">
                  <c:v>-80.573250000000002</c:v>
                </c:pt>
                <c:pt idx="6838">
                  <c:v>-80.550312000000005</c:v>
                </c:pt>
                <c:pt idx="6839">
                  <c:v>-80.817346000000001</c:v>
                </c:pt>
                <c:pt idx="6840">
                  <c:v>-79.873534000000006</c:v>
                </c:pt>
                <c:pt idx="6841">
                  <c:v>-80.418976999999998</c:v>
                </c:pt>
                <c:pt idx="6842">
                  <c:v>-80.677267999999998</c:v>
                </c:pt>
                <c:pt idx="6843">
                  <c:v>-79.880273000000003</c:v>
                </c:pt>
                <c:pt idx="6844">
                  <c:v>-80.078215</c:v>
                </c:pt>
                <c:pt idx="6845">
                  <c:v>-79.539399000000003</c:v>
                </c:pt>
                <c:pt idx="6846">
                  <c:v>-80.262338</c:v>
                </c:pt>
                <c:pt idx="6847">
                  <c:v>-80.035891000000007</c:v>
                </c:pt>
                <c:pt idx="6848">
                  <c:v>-80.730834999999999</c:v>
                </c:pt>
                <c:pt idx="6849">
                  <c:v>-79.945722000000004</c:v>
                </c:pt>
                <c:pt idx="6850">
                  <c:v>-80.239097999999998</c:v>
                </c:pt>
                <c:pt idx="6851">
                  <c:v>-79.665526</c:v>
                </c:pt>
                <c:pt idx="6852">
                  <c:v>-79.905958999999996</c:v>
                </c:pt>
                <c:pt idx="6853">
                  <c:v>-79.692412000000004</c:v>
                </c:pt>
                <c:pt idx="6854">
                  <c:v>-79.852404000000007</c:v>
                </c:pt>
                <c:pt idx="6855">
                  <c:v>-79.749115000000003</c:v>
                </c:pt>
                <c:pt idx="6856">
                  <c:v>-80.268956000000003</c:v>
                </c:pt>
                <c:pt idx="6857">
                  <c:v>-82.180875</c:v>
                </c:pt>
                <c:pt idx="6858">
                  <c:v>-82.181374000000005</c:v>
                </c:pt>
                <c:pt idx="6859">
                  <c:v>-82.008453000000003</c:v>
                </c:pt>
                <c:pt idx="6860">
                  <c:v>-81.962074000000001</c:v>
                </c:pt>
                <c:pt idx="6861">
                  <c:v>-82.796442999999996</c:v>
                </c:pt>
                <c:pt idx="6862">
                  <c:v>-82.789743999999999</c:v>
                </c:pt>
                <c:pt idx="6863">
                  <c:v>-82.189785999999998</c:v>
                </c:pt>
                <c:pt idx="6864">
                  <c:v>-83.063500000000005</c:v>
                </c:pt>
                <c:pt idx="6865">
                  <c:v>-82.770560000000003</c:v>
                </c:pt>
                <c:pt idx="6866">
                  <c:v>-82.256432000000004</c:v>
                </c:pt>
                <c:pt idx="6867">
                  <c:v>-82.964646999999999</c:v>
                </c:pt>
                <c:pt idx="6868">
                  <c:v>-82.277923000000001</c:v>
                </c:pt>
                <c:pt idx="6869">
                  <c:v>-82.162304000000006</c:v>
                </c:pt>
                <c:pt idx="6870">
                  <c:v>-82.343695999999994</c:v>
                </c:pt>
                <c:pt idx="6871">
                  <c:v>-82.449365</c:v>
                </c:pt>
                <c:pt idx="6872">
                  <c:v>-82.466575000000006</c:v>
                </c:pt>
                <c:pt idx="6873">
                  <c:v>-81.767326999999995</c:v>
                </c:pt>
                <c:pt idx="6874">
                  <c:v>-82.280894000000004</c:v>
                </c:pt>
                <c:pt idx="6875">
                  <c:v>-82.124129999999994</c:v>
                </c:pt>
                <c:pt idx="6876">
                  <c:v>-82.944287000000003</c:v>
                </c:pt>
                <c:pt idx="6877">
                  <c:v>-82.795389</c:v>
                </c:pt>
                <c:pt idx="6878">
                  <c:v>-82.491477000000003</c:v>
                </c:pt>
                <c:pt idx="6879">
                  <c:v>-83.483220000000003</c:v>
                </c:pt>
                <c:pt idx="6880">
                  <c:v>-82.594735</c:v>
                </c:pt>
                <c:pt idx="6881">
                  <c:v>-82.586849999999998</c:v>
                </c:pt>
                <c:pt idx="6882">
                  <c:v>-82.29759</c:v>
                </c:pt>
                <c:pt idx="6883">
                  <c:v>-82.426454000000007</c:v>
                </c:pt>
                <c:pt idx="6884">
                  <c:v>-81.998593</c:v>
                </c:pt>
                <c:pt idx="6885">
                  <c:v>-83.155878999999999</c:v>
                </c:pt>
                <c:pt idx="6886">
                  <c:v>-82.935931999999994</c:v>
                </c:pt>
                <c:pt idx="6887">
                  <c:v>-82.110834999999994</c:v>
                </c:pt>
                <c:pt idx="6888">
                  <c:v>-82.376131999999998</c:v>
                </c:pt>
                <c:pt idx="6889">
                  <c:v>-82.260938999999993</c:v>
                </c:pt>
                <c:pt idx="6890">
                  <c:v>-82.418235999999993</c:v>
                </c:pt>
                <c:pt idx="6891">
                  <c:v>-82.352442999999994</c:v>
                </c:pt>
                <c:pt idx="6892">
                  <c:v>-82.631384999999995</c:v>
                </c:pt>
                <c:pt idx="6893">
                  <c:v>-83.041785000000004</c:v>
                </c:pt>
                <c:pt idx="6894">
                  <c:v>-82.596265000000002</c:v>
                </c:pt>
                <c:pt idx="6895">
                  <c:v>-81.942520000000002</c:v>
                </c:pt>
                <c:pt idx="6896">
                  <c:v>-83.347368000000003</c:v>
                </c:pt>
                <c:pt idx="6897">
                  <c:v>-83.054672999999994</c:v>
                </c:pt>
                <c:pt idx="6898">
                  <c:v>-82.331547999999998</c:v>
                </c:pt>
                <c:pt idx="6899">
                  <c:v>-82.790257999999994</c:v>
                </c:pt>
                <c:pt idx="6900">
                  <c:v>-82.566601000000006</c:v>
                </c:pt>
                <c:pt idx="6901">
                  <c:v>-81.591548000000003</c:v>
                </c:pt>
                <c:pt idx="6902">
                  <c:v>-82.569636000000003</c:v>
                </c:pt>
                <c:pt idx="6903">
                  <c:v>-80.772807999999998</c:v>
                </c:pt>
                <c:pt idx="6904">
                  <c:v>-81.404974999999993</c:v>
                </c:pt>
                <c:pt idx="6905">
                  <c:v>-80.857315</c:v>
                </c:pt>
                <c:pt idx="6906">
                  <c:v>-80.804114999999996</c:v>
                </c:pt>
                <c:pt idx="6907">
                  <c:v>-81.176418999999996</c:v>
                </c:pt>
                <c:pt idx="6908">
                  <c:v>-81.057107999999999</c:v>
                </c:pt>
                <c:pt idx="6909">
                  <c:v>-81.676173000000006</c:v>
                </c:pt>
                <c:pt idx="6910">
                  <c:v>-80.671028000000007</c:v>
                </c:pt>
                <c:pt idx="6911">
                  <c:v>-81.389453000000003</c:v>
                </c:pt>
                <c:pt idx="6912">
                  <c:v>-81.658272999999994</c:v>
                </c:pt>
                <c:pt idx="6913">
                  <c:v>-81.111286000000007</c:v>
                </c:pt>
                <c:pt idx="6914">
                  <c:v>-81.199208999999996</c:v>
                </c:pt>
                <c:pt idx="6915">
                  <c:v>-80.793092999999999</c:v>
                </c:pt>
                <c:pt idx="6916">
                  <c:v>-80.604923999999997</c:v>
                </c:pt>
                <c:pt idx="6917">
                  <c:v>-81.200107000000003</c:v>
                </c:pt>
                <c:pt idx="6918">
                  <c:v>-81.827713000000003</c:v>
                </c:pt>
                <c:pt idx="6919">
                  <c:v>-80.703875999999994</c:v>
                </c:pt>
                <c:pt idx="6920">
                  <c:v>-81.005357000000004</c:v>
                </c:pt>
                <c:pt idx="6921">
                  <c:v>-80.926838000000004</c:v>
                </c:pt>
                <c:pt idx="6922">
                  <c:v>-81.774199999999993</c:v>
                </c:pt>
                <c:pt idx="6923">
                  <c:v>-80.687068999999994</c:v>
                </c:pt>
                <c:pt idx="6924">
                  <c:v>-80.659951000000007</c:v>
                </c:pt>
                <c:pt idx="6925">
                  <c:v>-81.165548000000001</c:v>
                </c:pt>
                <c:pt idx="6926">
                  <c:v>-80.995260999999999</c:v>
                </c:pt>
                <c:pt idx="6927">
                  <c:v>-80.763110999999995</c:v>
                </c:pt>
                <c:pt idx="6928">
                  <c:v>-80.527917000000002</c:v>
                </c:pt>
                <c:pt idx="6929">
                  <c:v>-81.530450999999999</c:v>
                </c:pt>
                <c:pt idx="6930">
                  <c:v>-80.928971000000004</c:v>
                </c:pt>
                <c:pt idx="6931">
                  <c:v>-81.847742999999994</c:v>
                </c:pt>
                <c:pt idx="6932">
                  <c:v>-81.376041999999998</c:v>
                </c:pt>
                <c:pt idx="6933">
                  <c:v>-81.106599000000003</c:v>
                </c:pt>
                <c:pt idx="6934">
                  <c:v>-81.281620000000004</c:v>
                </c:pt>
                <c:pt idx="6935">
                  <c:v>-81.748253000000005</c:v>
                </c:pt>
                <c:pt idx="6936">
                  <c:v>-81.197917000000004</c:v>
                </c:pt>
                <c:pt idx="6937">
                  <c:v>-81.375410000000002</c:v>
                </c:pt>
                <c:pt idx="6938">
                  <c:v>-81.547974999999994</c:v>
                </c:pt>
                <c:pt idx="6939">
                  <c:v>-81.434116000000003</c:v>
                </c:pt>
                <c:pt idx="6940">
                  <c:v>-80.520249000000007</c:v>
                </c:pt>
                <c:pt idx="6941">
                  <c:v>-80.826026999999996</c:v>
                </c:pt>
                <c:pt idx="6942">
                  <c:v>-81.094397999999998</c:v>
                </c:pt>
                <c:pt idx="6943">
                  <c:v>-79.076255000000003</c:v>
                </c:pt>
                <c:pt idx="6944">
                  <c:v>-79.845751000000007</c:v>
                </c:pt>
                <c:pt idx="6945">
                  <c:v>-79.583617000000004</c:v>
                </c:pt>
                <c:pt idx="6946">
                  <c:v>-79.316446999999997</c:v>
                </c:pt>
                <c:pt idx="6947">
                  <c:v>-79.350382999999994</c:v>
                </c:pt>
                <c:pt idx="6948">
                  <c:v>-79.173395999999997</c:v>
                </c:pt>
                <c:pt idx="6949">
                  <c:v>-79.796197000000006</c:v>
                </c:pt>
                <c:pt idx="6950">
                  <c:v>-80.027057999999997</c:v>
                </c:pt>
                <c:pt idx="6951">
                  <c:v>-79.362098000000003</c:v>
                </c:pt>
                <c:pt idx="6952">
                  <c:v>-78.842228000000006</c:v>
                </c:pt>
                <c:pt idx="6953">
                  <c:v>-79.427019000000001</c:v>
                </c:pt>
                <c:pt idx="6954">
                  <c:v>-79.440725999999998</c:v>
                </c:pt>
                <c:pt idx="6955">
                  <c:v>-79.290411000000006</c:v>
                </c:pt>
                <c:pt idx="6956">
                  <c:v>-78.945635999999993</c:v>
                </c:pt>
                <c:pt idx="6957">
                  <c:v>-79.480041999999997</c:v>
                </c:pt>
                <c:pt idx="6958">
                  <c:v>-79.153542999999999</c:v>
                </c:pt>
                <c:pt idx="6959">
                  <c:v>-78.824202999999997</c:v>
                </c:pt>
                <c:pt idx="6960">
                  <c:v>-79.384979000000001</c:v>
                </c:pt>
                <c:pt idx="6961">
                  <c:v>-79.892833999999993</c:v>
                </c:pt>
                <c:pt idx="6962">
                  <c:v>-79.790029000000004</c:v>
                </c:pt>
                <c:pt idx="6963">
                  <c:v>-79.476586999999995</c:v>
                </c:pt>
                <c:pt idx="6964">
                  <c:v>-79.863517999999999</c:v>
                </c:pt>
                <c:pt idx="6965">
                  <c:v>-79.544186999999994</c:v>
                </c:pt>
                <c:pt idx="6966">
                  <c:v>-79.281752999999995</c:v>
                </c:pt>
                <c:pt idx="6967">
                  <c:v>-79.650650999999996</c:v>
                </c:pt>
                <c:pt idx="6968">
                  <c:v>-79.109797999999998</c:v>
                </c:pt>
                <c:pt idx="6969">
                  <c:v>-79.089391000000006</c:v>
                </c:pt>
                <c:pt idx="6970">
                  <c:v>-79.636111</c:v>
                </c:pt>
                <c:pt idx="6971">
                  <c:v>-78.959413999999995</c:v>
                </c:pt>
                <c:pt idx="6972">
                  <c:v>-78.804091</c:v>
                </c:pt>
                <c:pt idx="6973">
                  <c:v>-79.228285999999997</c:v>
                </c:pt>
                <c:pt idx="6974">
                  <c:v>-79.399063999999996</c:v>
                </c:pt>
                <c:pt idx="6975">
                  <c:v>-79.847528999999994</c:v>
                </c:pt>
                <c:pt idx="6976">
                  <c:v>-79.235703999999998</c:v>
                </c:pt>
                <c:pt idx="6977">
                  <c:v>-79.027333999999996</c:v>
                </c:pt>
                <c:pt idx="6978">
                  <c:v>-79.219988000000001</c:v>
                </c:pt>
                <c:pt idx="6979">
                  <c:v>-78.995534000000006</c:v>
                </c:pt>
                <c:pt idx="6980">
                  <c:v>-79.215087999999994</c:v>
                </c:pt>
                <c:pt idx="6981">
                  <c:v>-79.814783000000006</c:v>
                </c:pt>
                <c:pt idx="6982">
                  <c:v>-79.334023000000002</c:v>
                </c:pt>
                <c:pt idx="6983">
                  <c:v>-78.924233999999998</c:v>
                </c:pt>
                <c:pt idx="6984">
                  <c:v>-79.577667000000005</c:v>
                </c:pt>
                <c:pt idx="6985">
                  <c:v>-79.161327999999997</c:v>
                </c:pt>
                <c:pt idx="6986">
                  <c:v>-79.215256999999994</c:v>
                </c:pt>
                <c:pt idx="6987">
                  <c:v>-79.209236000000004</c:v>
                </c:pt>
                <c:pt idx="6988">
                  <c:v>-79.125974999999997</c:v>
                </c:pt>
                <c:pt idx="6989">
                  <c:v>-79.274094000000005</c:v>
                </c:pt>
                <c:pt idx="6990">
                  <c:v>-79.052681000000007</c:v>
                </c:pt>
                <c:pt idx="6991">
                  <c:v>-79.087637000000001</c:v>
                </c:pt>
                <c:pt idx="6992">
                  <c:v>-78.805858000000001</c:v>
                </c:pt>
                <c:pt idx="6993">
                  <c:v>-79.528390999999999</c:v>
                </c:pt>
                <c:pt idx="6994">
                  <c:v>-79.398128</c:v>
                </c:pt>
                <c:pt idx="6995">
                  <c:v>-79.358770000000007</c:v>
                </c:pt>
                <c:pt idx="6996">
                  <c:v>-78.907652999999996</c:v>
                </c:pt>
                <c:pt idx="6997">
                  <c:v>-78.638064999999997</c:v>
                </c:pt>
                <c:pt idx="6998">
                  <c:v>-79.618644000000003</c:v>
                </c:pt>
                <c:pt idx="6999">
                  <c:v>-79.451936000000003</c:v>
                </c:pt>
                <c:pt idx="7000">
                  <c:v>-78.936183</c:v>
                </c:pt>
                <c:pt idx="7001">
                  <c:v>-78.760191000000006</c:v>
                </c:pt>
                <c:pt idx="7002">
                  <c:v>-79.305012000000005</c:v>
                </c:pt>
                <c:pt idx="7003">
                  <c:v>-78.964333999999994</c:v>
                </c:pt>
                <c:pt idx="7004">
                  <c:v>-78.911878999999999</c:v>
                </c:pt>
                <c:pt idx="7005">
                  <c:v>-79.399983000000006</c:v>
                </c:pt>
                <c:pt idx="7006">
                  <c:v>-79.450273999999993</c:v>
                </c:pt>
                <c:pt idx="7007">
                  <c:v>-79.485178000000005</c:v>
                </c:pt>
                <c:pt idx="7008">
                  <c:v>-79.282685000000001</c:v>
                </c:pt>
                <c:pt idx="7009">
                  <c:v>-79.299778000000003</c:v>
                </c:pt>
                <c:pt idx="7010">
                  <c:v>-78.807777999999999</c:v>
                </c:pt>
                <c:pt idx="7011">
                  <c:v>-79.054128000000006</c:v>
                </c:pt>
                <c:pt idx="7012">
                  <c:v>-79.456528000000006</c:v>
                </c:pt>
                <c:pt idx="7013">
                  <c:v>-79.398104000000004</c:v>
                </c:pt>
                <c:pt idx="7014">
                  <c:v>-79.317876999999996</c:v>
                </c:pt>
                <c:pt idx="7015">
                  <c:v>-78.934263000000001</c:v>
                </c:pt>
                <c:pt idx="7016">
                  <c:v>-78.641750999999999</c:v>
                </c:pt>
                <c:pt idx="7017">
                  <c:v>-79.292308000000006</c:v>
                </c:pt>
                <c:pt idx="7018">
                  <c:v>-79.197481999999994</c:v>
                </c:pt>
                <c:pt idx="7019">
                  <c:v>-79.262798000000004</c:v>
                </c:pt>
                <c:pt idx="7020">
                  <c:v>-79.127807000000004</c:v>
                </c:pt>
                <c:pt idx="7021">
                  <c:v>-79.373249000000001</c:v>
                </c:pt>
                <c:pt idx="7022">
                  <c:v>-79.093639999999994</c:v>
                </c:pt>
                <c:pt idx="7023">
                  <c:v>-79.261336999999997</c:v>
                </c:pt>
                <c:pt idx="7024">
                  <c:v>-78.980177999999995</c:v>
                </c:pt>
                <c:pt idx="7025">
                  <c:v>-79.552693000000005</c:v>
                </c:pt>
                <c:pt idx="7026">
                  <c:v>-79.506595000000004</c:v>
                </c:pt>
                <c:pt idx="7027">
                  <c:v>-78.661518000000001</c:v>
                </c:pt>
                <c:pt idx="7028">
                  <c:v>-78.794471999999999</c:v>
                </c:pt>
                <c:pt idx="7029">
                  <c:v>-79.286474999999996</c:v>
                </c:pt>
                <c:pt idx="7030">
                  <c:v>-79.116861</c:v>
                </c:pt>
                <c:pt idx="7031">
                  <c:v>-78.785478999999995</c:v>
                </c:pt>
                <c:pt idx="7032">
                  <c:v>-78.481341999999998</c:v>
                </c:pt>
                <c:pt idx="7033">
                  <c:v>-78.920088000000007</c:v>
                </c:pt>
                <c:pt idx="7034">
                  <c:v>-78.910711000000006</c:v>
                </c:pt>
                <c:pt idx="7035">
                  <c:v>-79.196802000000005</c:v>
                </c:pt>
                <c:pt idx="7036">
                  <c:v>-79.082498000000001</c:v>
                </c:pt>
                <c:pt idx="7037">
                  <c:v>-79.123709000000005</c:v>
                </c:pt>
                <c:pt idx="7038">
                  <c:v>-78.782073999999994</c:v>
                </c:pt>
                <c:pt idx="7039">
                  <c:v>-78.719348999999994</c:v>
                </c:pt>
                <c:pt idx="7040">
                  <c:v>-81.657801000000006</c:v>
                </c:pt>
                <c:pt idx="7041">
                  <c:v>-81.644126999999997</c:v>
                </c:pt>
                <c:pt idx="7042">
                  <c:v>-82.164502999999996</c:v>
                </c:pt>
                <c:pt idx="7043">
                  <c:v>-81.539634000000007</c:v>
                </c:pt>
                <c:pt idx="7044">
                  <c:v>-81.336707000000004</c:v>
                </c:pt>
                <c:pt idx="7045">
                  <c:v>-81.389932999999999</c:v>
                </c:pt>
                <c:pt idx="7046">
                  <c:v>-82.279420000000002</c:v>
                </c:pt>
                <c:pt idx="7047">
                  <c:v>-81.769227999999998</c:v>
                </c:pt>
                <c:pt idx="7048">
                  <c:v>-81.841192000000007</c:v>
                </c:pt>
                <c:pt idx="7049">
                  <c:v>-81.316879999999998</c:v>
                </c:pt>
                <c:pt idx="7050">
                  <c:v>-82.057751999999994</c:v>
                </c:pt>
                <c:pt idx="7051">
                  <c:v>-82.023178999999999</c:v>
                </c:pt>
                <c:pt idx="7052">
                  <c:v>-81.789670000000001</c:v>
                </c:pt>
                <c:pt idx="7053">
                  <c:v>-81.979360999999997</c:v>
                </c:pt>
                <c:pt idx="7054">
                  <c:v>-82.185931999999994</c:v>
                </c:pt>
                <c:pt idx="7055">
                  <c:v>-81.497878999999998</c:v>
                </c:pt>
                <c:pt idx="7056">
                  <c:v>-82.005386000000001</c:v>
                </c:pt>
                <c:pt idx="7057">
                  <c:v>-81.897668999999993</c:v>
                </c:pt>
                <c:pt idx="7058">
                  <c:v>-81.346975</c:v>
                </c:pt>
                <c:pt idx="7059">
                  <c:v>-81.705196999999998</c:v>
                </c:pt>
                <c:pt idx="7060">
                  <c:v>-81.890686000000002</c:v>
                </c:pt>
                <c:pt idx="7061">
                  <c:v>-81.806073999999995</c:v>
                </c:pt>
                <c:pt idx="7062">
                  <c:v>-81.997356999999994</c:v>
                </c:pt>
                <c:pt idx="7063">
                  <c:v>-81.919739000000007</c:v>
                </c:pt>
                <c:pt idx="7064">
                  <c:v>-81.503266999999994</c:v>
                </c:pt>
                <c:pt idx="7065">
                  <c:v>-82.121933999999996</c:v>
                </c:pt>
                <c:pt idx="7066">
                  <c:v>-81.867394000000004</c:v>
                </c:pt>
                <c:pt idx="7067">
                  <c:v>-81.214502999999993</c:v>
                </c:pt>
                <c:pt idx="7068">
                  <c:v>-81.003201000000004</c:v>
                </c:pt>
                <c:pt idx="7069">
                  <c:v>-81.221487999999994</c:v>
                </c:pt>
                <c:pt idx="7070">
                  <c:v>-81.311125000000004</c:v>
                </c:pt>
                <c:pt idx="7071">
                  <c:v>-81.372754999999998</c:v>
                </c:pt>
                <c:pt idx="7072">
                  <c:v>-81.297362000000007</c:v>
                </c:pt>
                <c:pt idx="7073">
                  <c:v>-81.299943999999996</c:v>
                </c:pt>
                <c:pt idx="7074">
                  <c:v>-81.330269000000001</c:v>
                </c:pt>
                <c:pt idx="7075">
                  <c:v>-81.140782999999999</c:v>
                </c:pt>
                <c:pt idx="7076">
                  <c:v>-81.226280000000003</c:v>
                </c:pt>
                <c:pt idx="7077">
                  <c:v>-81.276257999999999</c:v>
                </c:pt>
                <c:pt idx="7078">
                  <c:v>-81.247811999999996</c:v>
                </c:pt>
                <c:pt idx="7079">
                  <c:v>-80.955234000000004</c:v>
                </c:pt>
                <c:pt idx="7080">
                  <c:v>-81.073075000000003</c:v>
                </c:pt>
                <c:pt idx="7081">
                  <c:v>-81.218681000000004</c:v>
                </c:pt>
                <c:pt idx="7082">
                  <c:v>-81.578359000000006</c:v>
                </c:pt>
                <c:pt idx="7083">
                  <c:v>-81.430812000000003</c:v>
                </c:pt>
                <c:pt idx="7084">
                  <c:v>-81.783124999999998</c:v>
                </c:pt>
                <c:pt idx="7085">
                  <c:v>-81.730027000000007</c:v>
                </c:pt>
                <c:pt idx="7086">
                  <c:v>-81.650442999999996</c:v>
                </c:pt>
                <c:pt idx="7087">
                  <c:v>-81.701739000000003</c:v>
                </c:pt>
                <c:pt idx="7088">
                  <c:v>-81.801308000000006</c:v>
                </c:pt>
                <c:pt idx="7089">
                  <c:v>-81.629478000000006</c:v>
                </c:pt>
                <c:pt idx="7090">
                  <c:v>-81.667895999999999</c:v>
                </c:pt>
                <c:pt idx="7091">
                  <c:v>-81.694085999999999</c:v>
                </c:pt>
                <c:pt idx="7092">
                  <c:v>-81.733801999999997</c:v>
                </c:pt>
                <c:pt idx="7093">
                  <c:v>-81.692884000000006</c:v>
                </c:pt>
                <c:pt idx="7094">
                  <c:v>-81.345049000000003</c:v>
                </c:pt>
                <c:pt idx="7095">
                  <c:v>-81.679518000000002</c:v>
                </c:pt>
                <c:pt idx="7096">
                  <c:v>-81.661689999999993</c:v>
                </c:pt>
                <c:pt idx="7097">
                  <c:v>-81.462902</c:v>
                </c:pt>
                <c:pt idx="7098">
                  <c:v>-81.543200999999996</c:v>
                </c:pt>
                <c:pt idx="7099">
                  <c:v>-81.414157000000003</c:v>
                </c:pt>
                <c:pt idx="7100">
                  <c:v>-81.546885000000003</c:v>
                </c:pt>
                <c:pt idx="7101">
                  <c:v>-81.779691999999997</c:v>
                </c:pt>
                <c:pt idx="7102">
                  <c:v>-81.596843000000007</c:v>
                </c:pt>
                <c:pt idx="7103">
                  <c:v>-81.699618999999998</c:v>
                </c:pt>
                <c:pt idx="7104">
                  <c:v>-81.795482000000007</c:v>
                </c:pt>
                <c:pt idx="7105">
                  <c:v>-81.795535000000001</c:v>
                </c:pt>
                <c:pt idx="7106">
                  <c:v>-81.888499999999993</c:v>
                </c:pt>
                <c:pt idx="7107">
                  <c:v>-81.431357000000006</c:v>
                </c:pt>
                <c:pt idx="7108">
                  <c:v>-81.573098999999999</c:v>
                </c:pt>
                <c:pt idx="7109">
                  <c:v>-81.824787000000001</c:v>
                </c:pt>
                <c:pt idx="7110">
                  <c:v>-81.849683999999996</c:v>
                </c:pt>
                <c:pt idx="7111">
                  <c:v>-81.448746</c:v>
                </c:pt>
                <c:pt idx="7112">
                  <c:v>-81.486543999999995</c:v>
                </c:pt>
                <c:pt idx="7113">
                  <c:v>-81.537220000000005</c:v>
                </c:pt>
                <c:pt idx="7114">
                  <c:v>-81.425591999999995</c:v>
                </c:pt>
                <c:pt idx="7115">
                  <c:v>-81.402445</c:v>
                </c:pt>
                <c:pt idx="7116">
                  <c:v>-81.660483999999997</c:v>
                </c:pt>
                <c:pt idx="7117">
                  <c:v>-81.596699999999998</c:v>
                </c:pt>
                <c:pt idx="7118">
                  <c:v>-81.365317000000005</c:v>
                </c:pt>
                <c:pt idx="7119">
                  <c:v>-81.939552000000006</c:v>
                </c:pt>
                <c:pt idx="7120">
                  <c:v>-81.615500999999995</c:v>
                </c:pt>
                <c:pt idx="7121">
                  <c:v>-81.493081000000004</c:v>
                </c:pt>
                <c:pt idx="7122">
                  <c:v>-81.417062999999999</c:v>
                </c:pt>
                <c:pt idx="7123">
                  <c:v>-81.842292999999998</c:v>
                </c:pt>
                <c:pt idx="7124">
                  <c:v>-81.608455000000006</c:v>
                </c:pt>
                <c:pt idx="7125">
                  <c:v>-81.475549000000001</c:v>
                </c:pt>
                <c:pt idx="7126">
                  <c:v>-81.890243999999996</c:v>
                </c:pt>
                <c:pt idx="7127">
                  <c:v>-81.895837999999998</c:v>
                </c:pt>
                <c:pt idx="7128">
                  <c:v>-81.517469000000006</c:v>
                </c:pt>
                <c:pt idx="7129">
                  <c:v>-81.768009000000006</c:v>
                </c:pt>
                <c:pt idx="7130">
                  <c:v>-81.536253000000002</c:v>
                </c:pt>
                <c:pt idx="7131">
                  <c:v>-81.691464999999994</c:v>
                </c:pt>
                <c:pt idx="7132">
                  <c:v>-81.756682999999995</c:v>
                </c:pt>
                <c:pt idx="7133">
                  <c:v>-81.552083999999994</c:v>
                </c:pt>
                <c:pt idx="7134">
                  <c:v>-81.384004000000004</c:v>
                </c:pt>
                <c:pt idx="7135">
                  <c:v>-81.509688999999995</c:v>
                </c:pt>
                <c:pt idx="7136">
                  <c:v>-81.695469000000003</c:v>
                </c:pt>
                <c:pt idx="7137">
                  <c:v>-81.695409999999995</c:v>
                </c:pt>
                <c:pt idx="7138">
                  <c:v>-81.563428000000002</c:v>
                </c:pt>
                <c:pt idx="7139">
                  <c:v>-81.383630999999994</c:v>
                </c:pt>
                <c:pt idx="7140">
                  <c:v>-81.603475000000003</c:v>
                </c:pt>
                <c:pt idx="7141">
                  <c:v>-80.444935000000001</c:v>
                </c:pt>
                <c:pt idx="7142">
                  <c:v>-80.659429000000003</c:v>
                </c:pt>
                <c:pt idx="7143">
                  <c:v>-79.803081000000006</c:v>
                </c:pt>
                <c:pt idx="7144">
                  <c:v>-80.553252999999998</c:v>
                </c:pt>
                <c:pt idx="7145">
                  <c:v>-80.767481000000004</c:v>
                </c:pt>
                <c:pt idx="7146">
                  <c:v>-80.716369</c:v>
                </c:pt>
                <c:pt idx="7147">
                  <c:v>-79.731509000000003</c:v>
                </c:pt>
                <c:pt idx="7148">
                  <c:v>-80.132617999999994</c:v>
                </c:pt>
                <c:pt idx="7149">
                  <c:v>-80.374814999999998</c:v>
                </c:pt>
                <c:pt idx="7150">
                  <c:v>-79.932788000000002</c:v>
                </c:pt>
                <c:pt idx="7151">
                  <c:v>-80.594520000000003</c:v>
                </c:pt>
                <c:pt idx="7152">
                  <c:v>-79.901790000000005</c:v>
                </c:pt>
                <c:pt idx="7153">
                  <c:v>-80.800173999999998</c:v>
                </c:pt>
                <c:pt idx="7154">
                  <c:v>-80.529420999999999</c:v>
                </c:pt>
                <c:pt idx="7155">
                  <c:v>-80.363318000000007</c:v>
                </c:pt>
                <c:pt idx="7156">
                  <c:v>-80.346405000000004</c:v>
                </c:pt>
                <c:pt idx="7157">
                  <c:v>-80.753929999999997</c:v>
                </c:pt>
                <c:pt idx="7158">
                  <c:v>-79.797962999999996</c:v>
                </c:pt>
                <c:pt idx="7159">
                  <c:v>-80.696049000000002</c:v>
                </c:pt>
                <c:pt idx="7160">
                  <c:v>-80.228082999999998</c:v>
                </c:pt>
                <c:pt idx="7161">
                  <c:v>-80.610078999999999</c:v>
                </c:pt>
                <c:pt idx="7162">
                  <c:v>-80.642938000000001</c:v>
                </c:pt>
                <c:pt idx="7163">
                  <c:v>-80.059572000000003</c:v>
                </c:pt>
                <c:pt idx="7164">
                  <c:v>-80.410672000000005</c:v>
                </c:pt>
                <c:pt idx="7165">
                  <c:v>-80.733367000000001</c:v>
                </c:pt>
                <c:pt idx="7166">
                  <c:v>-80.784650999999997</c:v>
                </c:pt>
                <c:pt idx="7167">
                  <c:v>-80.355693000000002</c:v>
                </c:pt>
                <c:pt idx="7168">
                  <c:v>-80.471518000000003</c:v>
                </c:pt>
                <c:pt idx="7169">
                  <c:v>-80.443388999999996</c:v>
                </c:pt>
                <c:pt idx="7170">
                  <c:v>-80.541843999999998</c:v>
                </c:pt>
                <c:pt idx="7171">
                  <c:v>-80.657735000000002</c:v>
                </c:pt>
                <c:pt idx="7172">
                  <c:v>-80.728992000000005</c:v>
                </c:pt>
                <c:pt idx="7173">
                  <c:v>-80.534480000000002</c:v>
                </c:pt>
                <c:pt idx="7174">
                  <c:v>-80.382847999999996</c:v>
                </c:pt>
                <c:pt idx="7175">
                  <c:v>-80.746381</c:v>
                </c:pt>
                <c:pt idx="7176">
                  <c:v>-80.240086000000005</c:v>
                </c:pt>
                <c:pt idx="7177">
                  <c:v>-80.480271999999999</c:v>
                </c:pt>
                <c:pt idx="7178">
                  <c:v>-81.258827999999994</c:v>
                </c:pt>
                <c:pt idx="7179">
                  <c:v>-81.790453999999997</c:v>
                </c:pt>
                <c:pt idx="7180">
                  <c:v>-81.242196000000007</c:v>
                </c:pt>
                <c:pt idx="7181">
                  <c:v>-81.429918999999998</c:v>
                </c:pt>
                <c:pt idx="7182">
                  <c:v>-81.360764000000003</c:v>
                </c:pt>
                <c:pt idx="7183">
                  <c:v>-81.725667000000001</c:v>
                </c:pt>
                <c:pt idx="7184">
                  <c:v>-81.619196000000002</c:v>
                </c:pt>
                <c:pt idx="7185">
                  <c:v>-81.841346999999999</c:v>
                </c:pt>
                <c:pt idx="7186">
                  <c:v>-81.515103999999994</c:v>
                </c:pt>
                <c:pt idx="7187">
                  <c:v>-81.085554000000002</c:v>
                </c:pt>
                <c:pt idx="7188">
                  <c:v>-81.687290000000004</c:v>
                </c:pt>
                <c:pt idx="7189">
                  <c:v>-81.812531000000007</c:v>
                </c:pt>
                <c:pt idx="7190">
                  <c:v>-81.635784999999998</c:v>
                </c:pt>
                <c:pt idx="7191">
                  <c:v>-81.381641999999999</c:v>
                </c:pt>
                <c:pt idx="7192">
                  <c:v>-81.711997999999994</c:v>
                </c:pt>
                <c:pt idx="7193">
                  <c:v>-81.224817000000002</c:v>
                </c:pt>
                <c:pt idx="7194">
                  <c:v>-81.284835000000001</c:v>
                </c:pt>
                <c:pt idx="7195">
                  <c:v>-81.954065999999997</c:v>
                </c:pt>
                <c:pt idx="7196">
                  <c:v>-81.491488000000004</c:v>
                </c:pt>
                <c:pt idx="7197">
                  <c:v>-81.288651000000002</c:v>
                </c:pt>
                <c:pt idx="7198">
                  <c:v>-81.393778999999995</c:v>
                </c:pt>
                <c:pt idx="7199">
                  <c:v>-81.244999000000007</c:v>
                </c:pt>
                <c:pt idx="7200">
                  <c:v>-81.008206000000001</c:v>
                </c:pt>
                <c:pt idx="7201">
                  <c:v>-81.350662</c:v>
                </c:pt>
                <c:pt idx="7202">
                  <c:v>-81.338364999999996</c:v>
                </c:pt>
                <c:pt idx="7203">
                  <c:v>-81.789246000000006</c:v>
                </c:pt>
                <c:pt idx="7204">
                  <c:v>-81.420248999999998</c:v>
                </c:pt>
                <c:pt idx="7205">
                  <c:v>-81.562826999999999</c:v>
                </c:pt>
                <c:pt idx="7206">
                  <c:v>-81.704385000000002</c:v>
                </c:pt>
                <c:pt idx="7207">
                  <c:v>-81.860827</c:v>
                </c:pt>
                <c:pt idx="7208">
                  <c:v>-81.464180999999996</c:v>
                </c:pt>
                <c:pt idx="7209">
                  <c:v>-81.259544000000005</c:v>
                </c:pt>
                <c:pt idx="7210">
                  <c:v>-81.196974999999995</c:v>
                </c:pt>
                <c:pt idx="7211">
                  <c:v>-81.475772000000006</c:v>
                </c:pt>
                <c:pt idx="7212">
                  <c:v>-80.940560000000005</c:v>
                </c:pt>
                <c:pt idx="7213">
                  <c:v>-81.744732999999997</c:v>
                </c:pt>
                <c:pt idx="7214">
                  <c:v>-81.447974000000002</c:v>
                </c:pt>
                <c:pt idx="7215">
                  <c:v>-81.935489000000004</c:v>
                </c:pt>
                <c:pt idx="7216">
                  <c:v>-81.466023000000007</c:v>
                </c:pt>
                <c:pt idx="7217">
                  <c:v>-81.431107999999995</c:v>
                </c:pt>
                <c:pt idx="7218">
                  <c:v>-81.903619000000006</c:v>
                </c:pt>
                <c:pt idx="7219">
                  <c:v>-81.758553000000006</c:v>
                </c:pt>
                <c:pt idx="7220">
                  <c:v>-82.028273999999996</c:v>
                </c:pt>
                <c:pt idx="7221">
                  <c:v>-81.373338000000004</c:v>
                </c:pt>
                <c:pt idx="7222">
                  <c:v>-81.196879999999993</c:v>
                </c:pt>
                <c:pt idx="7223">
                  <c:v>-81.420280000000005</c:v>
                </c:pt>
                <c:pt idx="7224">
                  <c:v>-81.198426999999995</c:v>
                </c:pt>
                <c:pt idx="7225">
                  <c:v>-81.212766999999999</c:v>
                </c:pt>
                <c:pt idx="7226">
                  <c:v>-81.363904000000005</c:v>
                </c:pt>
                <c:pt idx="7227">
                  <c:v>-81.394274999999993</c:v>
                </c:pt>
                <c:pt idx="7228">
                  <c:v>-82.110344999999995</c:v>
                </c:pt>
                <c:pt idx="7229">
                  <c:v>-81.604687999999996</c:v>
                </c:pt>
                <c:pt idx="7230">
                  <c:v>-81.852618000000007</c:v>
                </c:pt>
                <c:pt idx="7231">
                  <c:v>-81.857382000000001</c:v>
                </c:pt>
                <c:pt idx="7232">
                  <c:v>-81.343273999999994</c:v>
                </c:pt>
                <c:pt idx="7233">
                  <c:v>-81.163981000000007</c:v>
                </c:pt>
                <c:pt idx="7234">
                  <c:v>-81.037471999999994</c:v>
                </c:pt>
                <c:pt idx="7235">
                  <c:v>-81.813543999999993</c:v>
                </c:pt>
                <c:pt idx="7236">
                  <c:v>-81.200640000000007</c:v>
                </c:pt>
                <c:pt idx="7237">
                  <c:v>-81.303120000000007</c:v>
                </c:pt>
                <c:pt idx="7238">
                  <c:v>-81.285343999999995</c:v>
                </c:pt>
                <c:pt idx="7239">
                  <c:v>-81.901098000000005</c:v>
                </c:pt>
                <c:pt idx="7240">
                  <c:v>-81.902811999999997</c:v>
                </c:pt>
                <c:pt idx="7241">
                  <c:v>-81.763614000000004</c:v>
                </c:pt>
                <c:pt idx="7242">
                  <c:v>-81.197693000000001</c:v>
                </c:pt>
                <c:pt idx="7243">
                  <c:v>-81.352855000000005</c:v>
                </c:pt>
                <c:pt idx="7244">
                  <c:v>-81.791544000000002</c:v>
                </c:pt>
                <c:pt idx="7245">
                  <c:v>-81.345260999999994</c:v>
                </c:pt>
                <c:pt idx="7246">
                  <c:v>-81.131056999999998</c:v>
                </c:pt>
                <c:pt idx="7247">
                  <c:v>-81.449624</c:v>
                </c:pt>
                <c:pt idx="7248">
                  <c:v>-81.330473999999995</c:v>
                </c:pt>
                <c:pt idx="7249">
                  <c:v>-81.290882999999994</c:v>
                </c:pt>
                <c:pt idx="7250">
                  <c:v>-81.480011000000005</c:v>
                </c:pt>
                <c:pt idx="7251">
                  <c:v>-81.036918</c:v>
                </c:pt>
                <c:pt idx="7252">
                  <c:v>-81.832109000000003</c:v>
                </c:pt>
                <c:pt idx="7253">
                  <c:v>-81.571717000000007</c:v>
                </c:pt>
                <c:pt idx="7254">
                  <c:v>-81.815838999999997</c:v>
                </c:pt>
                <c:pt idx="7255">
                  <c:v>-81.157392000000002</c:v>
                </c:pt>
                <c:pt idx="7256">
                  <c:v>-81.269666000000001</c:v>
                </c:pt>
                <c:pt idx="7257">
                  <c:v>-81.701121000000001</c:v>
                </c:pt>
                <c:pt idx="7258">
                  <c:v>-81.795156000000006</c:v>
                </c:pt>
                <c:pt idx="7259">
                  <c:v>-81.293362000000002</c:v>
                </c:pt>
                <c:pt idx="7260">
                  <c:v>-81.312410999999997</c:v>
                </c:pt>
                <c:pt idx="7261">
                  <c:v>-81.384749999999997</c:v>
                </c:pt>
                <c:pt idx="7262">
                  <c:v>-81.191564</c:v>
                </c:pt>
                <c:pt idx="7263">
                  <c:v>-81.660051999999993</c:v>
                </c:pt>
                <c:pt idx="7264">
                  <c:v>-81.880027999999996</c:v>
                </c:pt>
                <c:pt idx="7265">
                  <c:v>-81.777557000000002</c:v>
                </c:pt>
                <c:pt idx="7266">
                  <c:v>-81.245707999999993</c:v>
                </c:pt>
                <c:pt idx="7267">
                  <c:v>-81.445108000000005</c:v>
                </c:pt>
                <c:pt idx="7268">
                  <c:v>-81.826336999999995</c:v>
                </c:pt>
                <c:pt idx="7269">
                  <c:v>-81.623463000000001</c:v>
                </c:pt>
                <c:pt idx="7270">
                  <c:v>-81.836661000000007</c:v>
                </c:pt>
                <c:pt idx="7271">
                  <c:v>-81.305751000000001</c:v>
                </c:pt>
                <c:pt idx="7272">
                  <c:v>-82.027598999999995</c:v>
                </c:pt>
                <c:pt idx="7273">
                  <c:v>-81.551068999999998</c:v>
                </c:pt>
                <c:pt idx="7274">
                  <c:v>-81.844853999999998</c:v>
                </c:pt>
                <c:pt idx="7275">
                  <c:v>-81.606289000000004</c:v>
                </c:pt>
                <c:pt idx="7276">
                  <c:v>-81.773301000000004</c:v>
                </c:pt>
                <c:pt idx="7277">
                  <c:v>-81.714687999999995</c:v>
                </c:pt>
                <c:pt idx="7278">
                  <c:v>-81.671916999999993</c:v>
                </c:pt>
                <c:pt idx="7279">
                  <c:v>-81.532880000000006</c:v>
                </c:pt>
                <c:pt idx="7280">
                  <c:v>-80.86627</c:v>
                </c:pt>
                <c:pt idx="7281">
                  <c:v>-81.905788000000001</c:v>
                </c:pt>
                <c:pt idx="7282">
                  <c:v>-81.543966999999995</c:v>
                </c:pt>
                <c:pt idx="7283">
                  <c:v>-81.579346999999999</c:v>
                </c:pt>
                <c:pt idx="7284">
                  <c:v>-81.128275000000002</c:v>
                </c:pt>
                <c:pt idx="7285">
                  <c:v>-81.076159000000004</c:v>
                </c:pt>
                <c:pt idx="7286">
                  <c:v>-81.845017999999996</c:v>
                </c:pt>
                <c:pt idx="7287">
                  <c:v>-81.801173000000006</c:v>
                </c:pt>
                <c:pt idx="7288">
                  <c:v>-81.477836999999994</c:v>
                </c:pt>
                <c:pt idx="7289">
                  <c:v>-81.550432999999998</c:v>
                </c:pt>
                <c:pt idx="7290">
                  <c:v>-81.754163000000005</c:v>
                </c:pt>
                <c:pt idx="7291">
                  <c:v>-81.990834000000007</c:v>
                </c:pt>
                <c:pt idx="7292">
                  <c:v>-81.620487999999995</c:v>
                </c:pt>
                <c:pt idx="7293">
                  <c:v>-81.229134999999999</c:v>
                </c:pt>
                <c:pt idx="7294">
                  <c:v>-81.538077999999999</c:v>
                </c:pt>
                <c:pt idx="7295">
                  <c:v>-81.974148</c:v>
                </c:pt>
                <c:pt idx="7296">
                  <c:v>-81.273342999999997</c:v>
                </c:pt>
                <c:pt idx="7297">
                  <c:v>-82.030315000000002</c:v>
                </c:pt>
                <c:pt idx="7298">
                  <c:v>-81.10284</c:v>
                </c:pt>
                <c:pt idx="7299">
                  <c:v>-81.832746</c:v>
                </c:pt>
                <c:pt idx="7300">
                  <c:v>-81.898503000000005</c:v>
                </c:pt>
                <c:pt idx="7301">
                  <c:v>-81.967318000000006</c:v>
                </c:pt>
                <c:pt idx="7302">
                  <c:v>-81.174284999999998</c:v>
                </c:pt>
                <c:pt idx="7303">
                  <c:v>-80.965694999999997</c:v>
                </c:pt>
                <c:pt idx="7304">
                  <c:v>-81.094789000000006</c:v>
                </c:pt>
                <c:pt idx="7305">
                  <c:v>-81.421154000000001</c:v>
                </c:pt>
                <c:pt idx="7306">
                  <c:v>-81.707632000000004</c:v>
                </c:pt>
                <c:pt idx="7307">
                  <c:v>-81.619606000000005</c:v>
                </c:pt>
                <c:pt idx="7308">
                  <c:v>-81.342445999999995</c:v>
                </c:pt>
                <c:pt idx="7309">
                  <c:v>-81.617531999999997</c:v>
                </c:pt>
                <c:pt idx="7310">
                  <c:v>-81.188464999999994</c:v>
                </c:pt>
                <c:pt idx="7311">
                  <c:v>-81.126232000000002</c:v>
                </c:pt>
                <c:pt idx="7312">
                  <c:v>-81.129233999999997</c:v>
                </c:pt>
                <c:pt idx="7313">
                  <c:v>-81.39537</c:v>
                </c:pt>
                <c:pt idx="7314">
                  <c:v>-82.060303000000005</c:v>
                </c:pt>
                <c:pt idx="7315">
                  <c:v>-81.630284000000003</c:v>
                </c:pt>
                <c:pt idx="7316">
                  <c:v>-81.623677999999998</c:v>
                </c:pt>
                <c:pt idx="7317">
                  <c:v>-81.686302999999995</c:v>
                </c:pt>
                <c:pt idx="7318">
                  <c:v>-81.585645999999997</c:v>
                </c:pt>
                <c:pt idx="7319">
                  <c:v>-81.531062000000006</c:v>
                </c:pt>
                <c:pt idx="7320">
                  <c:v>-81.734185999999994</c:v>
                </c:pt>
                <c:pt idx="7321">
                  <c:v>-81.581980000000001</c:v>
                </c:pt>
                <c:pt idx="7322">
                  <c:v>-81.661665999999997</c:v>
                </c:pt>
                <c:pt idx="7323">
                  <c:v>-81.761681999999993</c:v>
                </c:pt>
                <c:pt idx="7324">
                  <c:v>-81.660843999999997</c:v>
                </c:pt>
                <c:pt idx="7325">
                  <c:v>-81.556612000000001</c:v>
                </c:pt>
                <c:pt idx="7326">
                  <c:v>-81.625652000000002</c:v>
                </c:pt>
                <c:pt idx="7327">
                  <c:v>-77.957669999999993</c:v>
                </c:pt>
                <c:pt idx="7328">
                  <c:v>-78.227829999999997</c:v>
                </c:pt>
                <c:pt idx="7329">
                  <c:v>-78.041571000000005</c:v>
                </c:pt>
                <c:pt idx="7330">
                  <c:v>-77.862032999999997</c:v>
                </c:pt>
                <c:pt idx="7331">
                  <c:v>-77.880403999999999</c:v>
                </c:pt>
                <c:pt idx="7332">
                  <c:v>-78.122294999999994</c:v>
                </c:pt>
                <c:pt idx="7333">
                  <c:v>-78.167608000000001</c:v>
                </c:pt>
                <c:pt idx="7334">
                  <c:v>-78.371836999999999</c:v>
                </c:pt>
                <c:pt idx="7335">
                  <c:v>-77.779820999999998</c:v>
                </c:pt>
                <c:pt idx="7336">
                  <c:v>-78.058824999999999</c:v>
                </c:pt>
                <c:pt idx="7337">
                  <c:v>-78.027422999999999</c:v>
                </c:pt>
                <c:pt idx="7338">
                  <c:v>-77.934157999999996</c:v>
                </c:pt>
                <c:pt idx="7339">
                  <c:v>-78.555923000000007</c:v>
                </c:pt>
                <c:pt idx="7340">
                  <c:v>-78.437267000000006</c:v>
                </c:pt>
                <c:pt idx="7341">
                  <c:v>-78.578719000000007</c:v>
                </c:pt>
                <c:pt idx="7342">
                  <c:v>-77.859909000000002</c:v>
                </c:pt>
                <c:pt idx="7343">
                  <c:v>-77.914030999999994</c:v>
                </c:pt>
                <c:pt idx="7344">
                  <c:v>-77.832964000000004</c:v>
                </c:pt>
                <c:pt idx="7345">
                  <c:v>-77.811325999999994</c:v>
                </c:pt>
                <c:pt idx="7346">
                  <c:v>-78.525873000000004</c:v>
                </c:pt>
                <c:pt idx="7347">
                  <c:v>-77.957475000000002</c:v>
                </c:pt>
                <c:pt idx="7348">
                  <c:v>-81.925674999999998</c:v>
                </c:pt>
                <c:pt idx="7349">
                  <c:v>-82.126624000000007</c:v>
                </c:pt>
                <c:pt idx="7350">
                  <c:v>-82.124685999999997</c:v>
                </c:pt>
                <c:pt idx="7351">
                  <c:v>-82.285635999999997</c:v>
                </c:pt>
                <c:pt idx="7352">
                  <c:v>-82.044810999999996</c:v>
                </c:pt>
                <c:pt idx="7353">
                  <c:v>-82.191007999999997</c:v>
                </c:pt>
                <c:pt idx="7354">
                  <c:v>-82.558809999999994</c:v>
                </c:pt>
                <c:pt idx="7355">
                  <c:v>-82.019544999999994</c:v>
                </c:pt>
                <c:pt idx="7356">
                  <c:v>-82.065623000000002</c:v>
                </c:pt>
                <c:pt idx="7357">
                  <c:v>-82.380724000000001</c:v>
                </c:pt>
                <c:pt idx="7358">
                  <c:v>-82.345234000000005</c:v>
                </c:pt>
                <c:pt idx="7359">
                  <c:v>-82.545608999999999</c:v>
                </c:pt>
                <c:pt idx="7360">
                  <c:v>-82.160032000000001</c:v>
                </c:pt>
                <c:pt idx="7361">
                  <c:v>-82.462389000000002</c:v>
                </c:pt>
                <c:pt idx="7362">
                  <c:v>-82.171497000000002</c:v>
                </c:pt>
                <c:pt idx="7363">
                  <c:v>-81.989909999999995</c:v>
                </c:pt>
                <c:pt idx="7364">
                  <c:v>-82.085845000000006</c:v>
                </c:pt>
                <c:pt idx="7365">
                  <c:v>-82.108604</c:v>
                </c:pt>
                <c:pt idx="7366">
                  <c:v>-81.989607000000007</c:v>
                </c:pt>
                <c:pt idx="7367">
                  <c:v>-81.841533999999996</c:v>
                </c:pt>
                <c:pt idx="7368">
                  <c:v>-82.574612999999999</c:v>
                </c:pt>
                <c:pt idx="7369">
                  <c:v>-82.271158999999997</c:v>
                </c:pt>
                <c:pt idx="7370">
                  <c:v>-82.445518000000007</c:v>
                </c:pt>
                <c:pt idx="7371">
                  <c:v>-82.279822999999993</c:v>
                </c:pt>
                <c:pt idx="7372">
                  <c:v>-82.125068999999996</c:v>
                </c:pt>
                <c:pt idx="7373">
                  <c:v>-82.135355000000004</c:v>
                </c:pt>
                <c:pt idx="7374">
                  <c:v>-82.114621</c:v>
                </c:pt>
                <c:pt idx="7375">
                  <c:v>-82.223116000000005</c:v>
                </c:pt>
                <c:pt idx="7376">
                  <c:v>-81.958264</c:v>
                </c:pt>
                <c:pt idx="7377">
                  <c:v>-82.107510000000005</c:v>
                </c:pt>
                <c:pt idx="7378">
                  <c:v>-82.581783000000001</c:v>
                </c:pt>
                <c:pt idx="7379">
                  <c:v>-82.151430000000005</c:v>
                </c:pt>
                <c:pt idx="7380">
                  <c:v>-82.222425999999999</c:v>
                </c:pt>
                <c:pt idx="7381">
                  <c:v>-81.903154999999998</c:v>
                </c:pt>
                <c:pt idx="7382">
                  <c:v>-81.887691000000004</c:v>
                </c:pt>
                <c:pt idx="7383">
                  <c:v>-81.995980000000003</c:v>
                </c:pt>
                <c:pt idx="7384">
                  <c:v>-81.854149000000007</c:v>
                </c:pt>
                <c:pt idx="7385">
                  <c:v>-82.439091000000005</c:v>
                </c:pt>
                <c:pt idx="7386">
                  <c:v>-82.175667000000004</c:v>
                </c:pt>
                <c:pt idx="7387">
                  <c:v>-81.945434000000006</c:v>
                </c:pt>
                <c:pt idx="7388">
                  <c:v>-82.000114999999994</c:v>
                </c:pt>
                <c:pt idx="7389">
                  <c:v>-81.820278999999999</c:v>
                </c:pt>
                <c:pt idx="7390">
                  <c:v>-81.802485000000004</c:v>
                </c:pt>
                <c:pt idx="7391">
                  <c:v>-81.923154999999994</c:v>
                </c:pt>
                <c:pt idx="7392">
                  <c:v>-81.857112999999998</c:v>
                </c:pt>
                <c:pt idx="7393">
                  <c:v>-81.987550999999996</c:v>
                </c:pt>
                <c:pt idx="7394">
                  <c:v>-81.818978000000001</c:v>
                </c:pt>
                <c:pt idx="7395">
                  <c:v>-81.901865999999998</c:v>
                </c:pt>
                <c:pt idx="7396">
                  <c:v>-81.982703999999998</c:v>
                </c:pt>
                <c:pt idx="7397">
                  <c:v>-82.063826000000006</c:v>
                </c:pt>
                <c:pt idx="7398">
                  <c:v>-81.855174000000005</c:v>
                </c:pt>
                <c:pt idx="7399">
                  <c:v>-81.708023999999995</c:v>
                </c:pt>
                <c:pt idx="7400">
                  <c:v>-81.916514000000006</c:v>
                </c:pt>
                <c:pt idx="7401">
                  <c:v>-81.845776000000001</c:v>
                </c:pt>
                <c:pt idx="7402">
                  <c:v>-81.878534000000002</c:v>
                </c:pt>
                <c:pt idx="7403">
                  <c:v>-81.994337000000002</c:v>
                </c:pt>
                <c:pt idx="7404">
                  <c:v>-82.021744999999996</c:v>
                </c:pt>
                <c:pt idx="7405">
                  <c:v>-82.014523999999994</c:v>
                </c:pt>
                <c:pt idx="7406">
                  <c:v>-81.965192000000002</c:v>
                </c:pt>
                <c:pt idx="7407">
                  <c:v>-81.988263000000003</c:v>
                </c:pt>
                <c:pt idx="7408">
                  <c:v>-81.959215</c:v>
                </c:pt>
                <c:pt idx="7409">
                  <c:v>-81.987386000000001</c:v>
                </c:pt>
                <c:pt idx="7410">
                  <c:v>-82.066782000000003</c:v>
                </c:pt>
                <c:pt idx="7411">
                  <c:v>-81.814413999999999</c:v>
                </c:pt>
                <c:pt idx="7412">
                  <c:v>-81.968192999999999</c:v>
                </c:pt>
                <c:pt idx="7413">
                  <c:v>-82.039439000000002</c:v>
                </c:pt>
                <c:pt idx="7414">
                  <c:v>-81.999362000000005</c:v>
                </c:pt>
                <c:pt idx="7415">
                  <c:v>-81.871133999999998</c:v>
                </c:pt>
                <c:pt idx="7416">
                  <c:v>-82.268279000000007</c:v>
                </c:pt>
                <c:pt idx="7417">
                  <c:v>-82.308734999999999</c:v>
                </c:pt>
                <c:pt idx="7418">
                  <c:v>-82.273947000000007</c:v>
                </c:pt>
                <c:pt idx="7419">
                  <c:v>-82.278244000000001</c:v>
                </c:pt>
                <c:pt idx="7420">
                  <c:v>-82.425399999999996</c:v>
                </c:pt>
                <c:pt idx="7421">
                  <c:v>-82.144161999999994</c:v>
                </c:pt>
                <c:pt idx="7422">
                  <c:v>-82.216712000000001</c:v>
                </c:pt>
                <c:pt idx="7423">
                  <c:v>-82.135784999999998</c:v>
                </c:pt>
                <c:pt idx="7424">
                  <c:v>-82.375744999999995</c:v>
                </c:pt>
                <c:pt idx="7425">
                  <c:v>-82.272676000000004</c:v>
                </c:pt>
                <c:pt idx="7426">
                  <c:v>-82.163972999999999</c:v>
                </c:pt>
                <c:pt idx="7427">
                  <c:v>-82.044589999999999</c:v>
                </c:pt>
                <c:pt idx="7428">
                  <c:v>-82.343733999999998</c:v>
                </c:pt>
                <c:pt idx="7429">
                  <c:v>-82.147748000000007</c:v>
                </c:pt>
                <c:pt idx="7430">
                  <c:v>-82.217018999999993</c:v>
                </c:pt>
                <c:pt idx="7431">
                  <c:v>-82.132653000000005</c:v>
                </c:pt>
                <c:pt idx="7432">
                  <c:v>-82.125992999999994</c:v>
                </c:pt>
                <c:pt idx="7433">
                  <c:v>-82.294149000000004</c:v>
                </c:pt>
                <c:pt idx="7434">
                  <c:v>-82.439046000000005</c:v>
                </c:pt>
                <c:pt idx="7435">
                  <c:v>-82.370198000000002</c:v>
                </c:pt>
                <c:pt idx="7436">
                  <c:v>-82.419247999999996</c:v>
                </c:pt>
                <c:pt idx="7437">
                  <c:v>-82.496095999999994</c:v>
                </c:pt>
                <c:pt idx="7438">
                  <c:v>-82.369951999999998</c:v>
                </c:pt>
                <c:pt idx="7439">
                  <c:v>-81.199585999999996</c:v>
                </c:pt>
                <c:pt idx="7440">
                  <c:v>-81.104034999999996</c:v>
                </c:pt>
                <c:pt idx="7441">
                  <c:v>-81.113046999999995</c:v>
                </c:pt>
                <c:pt idx="7442">
                  <c:v>-81.413779000000005</c:v>
                </c:pt>
                <c:pt idx="7443">
                  <c:v>-81.192440000000005</c:v>
                </c:pt>
                <c:pt idx="7444">
                  <c:v>-81.116219999999998</c:v>
                </c:pt>
                <c:pt idx="7445">
                  <c:v>-81.209686000000005</c:v>
                </c:pt>
                <c:pt idx="7446">
                  <c:v>-81.112414000000001</c:v>
                </c:pt>
                <c:pt idx="7447">
                  <c:v>-81.353194000000002</c:v>
                </c:pt>
                <c:pt idx="7448">
                  <c:v>-81.237691999999996</c:v>
                </c:pt>
                <c:pt idx="7449">
                  <c:v>-80.920514999999995</c:v>
                </c:pt>
                <c:pt idx="7450">
                  <c:v>-81.103643000000005</c:v>
                </c:pt>
                <c:pt idx="7451">
                  <c:v>-81.264431999999999</c:v>
                </c:pt>
                <c:pt idx="7452">
                  <c:v>-81.033873</c:v>
                </c:pt>
                <c:pt idx="7453">
                  <c:v>-81.361789999999999</c:v>
                </c:pt>
                <c:pt idx="7454">
                  <c:v>-81.112080000000006</c:v>
                </c:pt>
                <c:pt idx="7455">
                  <c:v>-81.095375000000004</c:v>
                </c:pt>
                <c:pt idx="7456">
                  <c:v>-81.107245000000006</c:v>
                </c:pt>
                <c:pt idx="7457">
                  <c:v>-81.364956000000006</c:v>
                </c:pt>
                <c:pt idx="7458">
                  <c:v>-81.531407999999999</c:v>
                </c:pt>
                <c:pt idx="7459">
                  <c:v>-81.151743999999994</c:v>
                </c:pt>
                <c:pt idx="7460">
                  <c:v>-81.174442999999997</c:v>
                </c:pt>
                <c:pt idx="7461">
                  <c:v>-81.418152000000006</c:v>
                </c:pt>
                <c:pt idx="7462">
                  <c:v>-81.281086000000002</c:v>
                </c:pt>
                <c:pt idx="7463">
                  <c:v>-81.316440999999998</c:v>
                </c:pt>
                <c:pt idx="7464">
                  <c:v>-80.991515000000007</c:v>
                </c:pt>
                <c:pt idx="7465">
                  <c:v>-81.149957000000001</c:v>
                </c:pt>
                <c:pt idx="7466">
                  <c:v>-81.188333999999998</c:v>
                </c:pt>
                <c:pt idx="7467">
                  <c:v>-81.250939000000002</c:v>
                </c:pt>
                <c:pt idx="7468">
                  <c:v>-81.062383999999994</c:v>
                </c:pt>
                <c:pt idx="7469">
                  <c:v>-80.991749999999996</c:v>
                </c:pt>
                <c:pt idx="7470">
                  <c:v>-81.325368999999995</c:v>
                </c:pt>
                <c:pt idx="7471">
                  <c:v>-81.139106999999996</c:v>
                </c:pt>
                <c:pt idx="7472">
                  <c:v>-80.952207000000001</c:v>
                </c:pt>
                <c:pt idx="7473">
                  <c:v>-81.420013999999995</c:v>
                </c:pt>
                <c:pt idx="7474">
                  <c:v>-81.209300999999996</c:v>
                </c:pt>
                <c:pt idx="7475">
                  <c:v>-81.446082000000004</c:v>
                </c:pt>
                <c:pt idx="7476">
                  <c:v>-81.241319000000004</c:v>
                </c:pt>
                <c:pt idx="7477">
                  <c:v>-81.102084000000005</c:v>
                </c:pt>
                <c:pt idx="7478">
                  <c:v>-81.192732000000007</c:v>
                </c:pt>
                <c:pt idx="7479">
                  <c:v>-81.381934000000001</c:v>
                </c:pt>
                <c:pt idx="7480">
                  <c:v>-81.145334000000005</c:v>
                </c:pt>
                <c:pt idx="7481">
                  <c:v>-81.232400999999996</c:v>
                </c:pt>
                <c:pt idx="7482">
                  <c:v>-81.267249000000007</c:v>
                </c:pt>
                <c:pt idx="7483">
                  <c:v>-81.066731000000004</c:v>
                </c:pt>
                <c:pt idx="7484">
                  <c:v>-81.239113000000003</c:v>
                </c:pt>
                <c:pt idx="7485">
                  <c:v>-81.197222999999994</c:v>
                </c:pt>
                <c:pt idx="7486">
                  <c:v>-81.481388999999993</c:v>
                </c:pt>
                <c:pt idx="7487">
                  <c:v>-81.301900000000003</c:v>
                </c:pt>
                <c:pt idx="7488">
                  <c:v>-81.500715999999997</c:v>
                </c:pt>
                <c:pt idx="7489">
                  <c:v>-81.216341</c:v>
                </c:pt>
                <c:pt idx="7490">
                  <c:v>-81.005617000000001</c:v>
                </c:pt>
                <c:pt idx="7491">
                  <c:v>-81.343596000000005</c:v>
                </c:pt>
                <c:pt idx="7492">
                  <c:v>-81.262634000000006</c:v>
                </c:pt>
                <c:pt idx="7493">
                  <c:v>-81.116720999999998</c:v>
                </c:pt>
                <c:pt idx="7494">
                  <c:v>-81.330862999999994</c:v>
                </c:pt>
                <c:pt idx="7495">
                  <c:v>-81.316907999999998</c:v>
                </c:pt>
                <c:pt idx="7496">
                  <c:v>-81.059645000000003</c:v>
                </c:pt>
                <c:pt idx="7497">
                  <c:v>-81.051015000000007</c:v>
                </c:pt>
                <c:pt idx="7498">
                  <c:v>-80.997023999999996</c:v>
                </c:pt>
                <c:pt idx="7499">
                  <c:v>-80.868669999999995</c:v>
                </c:pt>
                <c:pt idx="7500">
                  <c:v>-80.727570999999998</c:v>
                </c:pt>
                <c:pt idx="7501">
                  <c:v>-80.788905999999997</c:v>
                </c:pt>
                <c:pt idx="7502">
                  <c:v>-80.770397000000003</c:v>
                </c:pt>
                <c:pt idx="7503">
                  <c:v>-81.009551999999999</c:v>
                </c:pt>
                <c:pt idx="7504">
                  <c:v>-80.957350000000005</c:v>
                </c:pt>
                <c:pt idx="7505">
                  <c:v>-80.748215999999999</c:v>
                </c:pt>
                <c:pt idx="7506">
                  <c:v>-80.841995999999995</c:v>
                </c:pt>
                <c:pt idx="7507">
                  <c:v>-80.923210999999995</c:v>
                </c:pt>
                <c:pt idx="7508">
                  <c:v>-80.924227999999999</c:v>
                </c:pt>
                <c:pt idx="7509">
                  <c:v>-80.914012999999997</c:v>
                </c:pt>
                <c:pt idx="7510">
                  <c:v>-80.724768999999995</c:v>
                </c:pt>
                <c:pt idx="7511">
                  <c:v>-80.667985999999999</c:v>
                </c:pt>
                <c:pt idx="7512">
                  <c:v>-80.864386999999994</c:v>
                </c:pt>
                <c:pt idx="7513">
                  <c:v>-80.802178999999995</c:v>
                </c:pt>
                <c:pt idx="7514">
                  <c:v>-81.035912999999994</c:v>
                </c:pt>
                <c:pt idx="7515">
                  <c:v>-80.686800000000005</c:v>
                </c:pt>
                <c:pt idx="7516">
                  <c:v>-80.654044999999996</c:v>
                </c:pt>
                <c:pt idx="7517">
                  <c:v>-80.727448999999993</c:v>
                </c:pt>
                <c:pt idx="7518">
                  <c:v>-80.546837999999994</c:v>
                </c:pt>
                <c:pt idx="7519">
                  <c:v>-80.584468000000001</c:v>
                </c:pt>
                <c:pt idx="7520">
                  <c:v>-80.558937</c:v>
                </c:pt>
                <c:pt idx="7521">
                  <c:v>-80.555858000000001</c:v>
                </c:pt>
                <c:pt idx="7522">
                  <c:v>-80.530030999999994</c:v>
                </c:pt>
                <c:pt idx="7523">
                  <c:v>-80.588898</c:v>
                </c:pt>
                <c:pt idx="7524">
                  <c:v>-80.749942000000004</c:v>
                </c:pt>
                <c:pt idx="7525">
                  <c:v>-80.677526999999998</c:v>
                </c:pt>
                <c:pt idx="7526">
                  <c:v>-80.730481999999995</c:v>
                </c:pt>
                <c:pt idx="7527">
                  <c:v>-80.737011999999993</c:v>
                </c:pt>
                <c:pt idx="7528">
                  <c:v>-80.589253999999997</c:v>
                </c:pt>
                <c:pt idx="7529">
                  <c:v>-80.604547999999994</c:v>
                </c:pt>
                <c:pt idx="7530">
                  <c:v>-80.798670999999999</c:v>
                </c:pt>
                <c:pt idx="7531">
                  <c:v>-80.579999000000001</c:v>
                </c:pt>
                <c:pt idx="7532">
                  <c:v>-80.609104000000002</c:v>
                </c:pt>
                <c:pt idx="7533">
                  <c:v>-80.546346</c:v>
                </c:pt>
                <c:pt idx="7534">
                  <c:v>-80.575424999999996</c:v>
                </c:pt>
                <c:pt idx="7535">
                  <c:v>-80.597094999999996</c:v>
                </c:pt>
                <c:pt idx="7536">
                  <c:v>-80.593778999999998</c:v>
                </c:pt>
                <c:pt idx="7537">
                  <c:v>-80.666132000000005</c:v>
                </c:pt>
                <c:pt idx="7538">
                  <c:v>-81.537066999999993</c:v>
                </c:pt>
                <c:pt idx="7539">
                  <c:v>-81.526393999999996</c:v>
                </c:pt>
                <c:pt idx="7540">
                  <c:v>-81.542060000000006</c:v>
                </c:pt>
                <c:pt idx="7541">
                  <c:v>-81.683650999999998</c:v>
                </c:pt>
                <c:pt idx="7542">
                  <c:v>-81.278867000000005</c:v>
                </c:pt>
                <c:pt idx="7543">
                  <c:v>-81.139169999999993</c:v>
                </c:pt>
                <c:pt idx="7544">
                  <c:v>-81.067719999999994</c:v>
                </c:pt>
                <c:pt idx="7545">
                  <c:v>-81.187875000000005</c:v>
                </c:pt>
                <c:pt idx="7546">
                  <c:v>-81.244595000000004</c:v>
                </c:pt>
                <c:pt idx="7547">
                  <c:v>-81.465496999999999</c:v>
                </c:pt>
                <c:pt idx="7548">
                  <c:v>-81.407619999999994</c:v>
                </c:pt>
                <c:pt idx="7549">
                  <c:v>-81.050916999999998</c:v>
                </c:pt>
                <c:pt idx="7550">
                  <c:v>-81.072789</c:v>
                </c:pt>
                <c:pt idx="7551">
                  <c:v>-81.187224000000001</c:v>
                </c:pt>
                <c:pt idx="7552">
                  <c:v>-80.875332</c:v>
                </c:pt>
                <c:pt idx="7553">
                  <c:v>-81.537886999999998</c:v>
                </c:pt>
                <c:pt idx="7554">
                  <c:v>-81.168856000000005</c:v>
                </c:pt>
                <c:pt idx="7555">
                  <c:v>-81.207215000000005</c:v>
                </c:pt>
                <c:pt idx="7556">
                  <c:v>-80.834655999999995</c:v>
                </c:pt>
                <c:pt idx="7557">
                  <c:v>-80.932760999999999</c:v>
                </c:pt>
                <c:pt idx="7558">
                  <c:v>-81.402185000000003</c:v>
                </c:pt>
                <c:pt idx="7559">
                  <c:v>-81.255950999999996</c:v>
                </c:pt>
                <c:pt idx="7560">
                  <c:v>-80.772116999999994</c:v>
                </c:pt>
                <c:pt idx="7561">
                  <c:v>-81.727891999999997</c:v>
                </c:pt>
                <c:pt idx="7562">
                  <c:v>-80.711630999999997</c:v>
                </c:pt>
                <c:pt idx="7563">
                  <c:v>-81.552989999999994</c:v>
                </c:pt>
                <c:pt idx="7564">
                  <c:v>-81.172150000000002</c:v>
                </c:pt>
                <c:pt idx="7565">
                  <c:v>-80.974082999999993</c:v>
                </c:pt>
                <c:pt idx="7566">
                  <c:v>-81.029432999999997</c:v>
                </c:pt>
                <c:pt idx="7567">
                  <c:v>-81.378362999999993</c:v>
                </c:pt>
                <c:pt idx="7568">
                  <c:v>-81.665081000000001</c:v>
                </c:pt>
                <c:pt idx="7569">
                  <c:v>-81.366394999999997</c:v>
                </c:pt>
                <c:pt idx="7570">
                  <c:v>-80.612257</c:v>
                </c:pt>
                <c:pt idx="7571">
                  <c:v>-81.445858000000001</c:v>
                </c:pt>
                <c:pt idx="7572">
                  <c:v>-80.209158000000002</c:v>
                </c:pt>
                <c:pt idx="7573">
                  <c:v>-80.613917000000001</c:v>
                </c:pt>
                <c:pt idx="7574">
                  <c:v>-80.595184000000003</c:v>
                </c:pt>
                <c:pt idx="7575">
                  <c:v>-80.648034999999993</c:v>
                </c:pt>
                <c:pt idx="7576">
                  <c:v>-80.537717000000001</c:v>
                </c:pt>
                <c:pt idx="7577">
                  <c:v>-80.590208000000004</c:v>
                </c:pt>
                <c:pt idx="7578">
                  <c:v>-79.993442000000002</c:v>
                </c:pt>
                <c:pt idx="7579">
                  <c:v>-80.267951999999994</c:v>
                </c:pt>
                <c:pt idx="7580">
                  <c:v>-80.399279000000007</c:v>
                </c:pt>
                <c:pt idx="7581">
                  <c:v>-80.459502999999998</c:v>
                </c:pt>
                <c:pt idx="7582">
                  <c:v>-80.278727000000003</c:v>
                </c:pt>
                <c:pt idx="7583">
                  <c:v>-80.397942</c:v>
                </c:pt>
                <c:pt idx="7584">
                  <c:v>-80.180333000000005</c:v>
                </c:pt>
                <c:pt idx="7585">
                  <c:v>-80.382317</c:v>
                </c:pt>
                <c:pt idx="7586">
                  <c:v>-80.243611000000001</c:v>
                </c:pt>
                <c:pt idx="7587">
                  <c:v>-80.315907999999993</c:v>
                </c:pt>
                <c:pt idx="7588">
                  <c:v>-80.235377999999997</c:v>
                </c:pt>
                <c:pt idx="7589">
                  <c:v>-80.155316999999997</c:v>
                </c:pt>
                <c:pt idx="7590">
                  <c:v>-80.144200999999995</c:v>
                </c:pt>
                <c:pt idx="7591">
                  <c:v>-79.844609000000005</c:v>
                </c:pt>
                <c:pt idx="7592">
                  <c:v>-79.952950999999999</c:v>
                </c:pt>
                <c:pt idx="7593">
                  <c:v>-79.890576999999993</c:v>
                </c:pt>
                <c:pt idx="7594">
                  <c:v>-79.632271000000003</c:v>
                </c:pt>
                <c:pt idx="7595">
                  <c:v>-80.002212</c:v>
                </c:pt>
                <c:pt idx="7596">
                  <c:v>-79.899411999999998</c:v>
                </c:pt>
                <c:pt idx="7597">
                  <c:v>-79.438051999999999</c:v>
                </c:pt>
                <c:pt idx="7598">
                  <c:v>-80.542508999999995</c:v>
                </c:pt>
                <c:pt idx="7599">
                  <c:v>-79.405333999999996</c:v>
                </c:pt>
                <c:pt idx="7600">
                  <c:v>-79.834498999999994</c:v>
                </c:pt>
                <c:pt idx="7601">
                  <c:v>-80.495952000000003</c:v>
                </c:pt>
                <c:pt idx="7602">
                  <c:v>-80.079072999999994</c:v>
                </c:pt>
                <c:pt idx="7603">
                  <c:v>-79.746747999999997</c:v>
                </c:pt>
                <c:pt idx="7604">
                  <c:v>-79.638489000000007</c:v>
                </c:pt>
                <c:pt idx="7605">
                  <c:v>-79.530665999999997</c:v>
                </c:pt>
                <c:pt idx="7606">
                  <c:v>-79.606116999999998</c:v>
                </c:pt>
                <c:pt idx="7607">
                  <c:v>-79.980290999999994</c:v>
                </c:pt>
                <c:pt idx="7608">
                  <c:v>-79.952014000000005</c:v>
                </c:pt>
                <c:pt idx="7609">
                  <c:v>-79.746144999999999</c:v>
                </c:pt>
                <c:pt idx="7610">
                  <c:v>-80.004019999999997</c:v>
                </c:pt>
                <c:pt idx="7611">
                  <c:v>-80.000009000000006</c:v>
                </c:pt>
                <c:pt idx="7612">
                  <c:v>-80.143681000000001</c:v>
                </c:pt>
                <c:pt idx="7613">
                  <c:v>-79.822198999999998</c:v>
                </c:pt>
                <c:pt idx="7614">
                  <c:v>-79.965180000000004</c:v>
                </c:pt>
                <c:pt idx="7615">
                  <c:v>-79.674666000000002</c:v>
                </c:pt>
                <c:pt idx="7616">
                  <c:v>-80.380229999999997</c:v>
                </c:pt>
                <c:pt idx="7617">
                  <c:v>-79.502178000000001</c:v>
                </c:pt>
                <c:pt idx="7618">
                  <c:v>-80.097815999999995</c:v>
                </c:pt>
                <c:pt idx="7619">
                  <c:v>-79.500308000000004</c:v>
                </c:pt>
                <c:pt idx="7620">
                  <c:v>-79.917985999999999</c:v>
                </c:pt>
                <c:pt idx="7621">
                  <c:v>-80.036292000000003</c:v>
                </c:pt>
                <c:pt idx="7622">
                  <c:v>-79.547235000000001</c:v>
                </c:pt>
                <c:pt idx="7623">
                  <c:v>-80.296795000000003</c:v>
                </c:pt>
                <c:pt idx="7624">
                  <c:v>-80.343489000000005</c:v>
                </c:pt>
                <c:pt idx="7625">
                  <c:v>-80.308588999999998</c:v>
                </c:pt>
                <c:pt idx="7626">
                  <c:v>-80.806047000000007</c:v>
                </c:pt>
                <c:pt idx="7627">
                  <c:v>-80.684405999999996</c:v>
                </c:pt>
                <c:pt idx="7628">
                  <c:v>-80.287987000000001</c:v>
                </c:pt>
                <c:pt idx="7629">
                  <c:v>-80.861827000000005</c:v>
                </c:pt>
                <c:pt idx="7630">
                  <c:v>-80.954486000000003</c:v>
                </c:pt>
                <c:pt idx="7631">
                  <c:v>-80.241995000000003</c:v>
                </c:pt>
                <c:pt idx="7632">
                  <c:v>-80.501971999999995</c:v>
                </c:pt>
                <c:pt idx="7633">
                  <c:v>-80.158817999999997</c:v>
                </c:pt>
                <c:pt idx="7634">
                  <c:v>-80.665282000000005</c:v>
                </c:pt>
                <c:pt idx="7635">
                  <c:v>-81.161351999999994</c:v>
                </c:pt>
                <c:pt idx="7636">
                  <c:v>-80.622836000000007</c:v>
                </c:pt>
                <c:pt idx="7637">
                  <c:v>-80.602041</c:v>
                </c:pt>
                <c:pt idx="7638">
                  <c:v>-80.852315000000004</c:v>
                </c:pt>
                <c:pt idx="7639">
                  <c:v>-80.405893000000006</c:v>
                </c:pt>
                <c:pt idx="7640">
                  <c:v>-81.061896000000004</c:v>
                </c:pt>
                <c:pt idx="7641">
                  <c:v>-80.126046000000002</c:v>
                </c:pt>
                <c:pt idx="7642">
                  <c:v>-80.527507</c:v>
                </c:pt>
                <c:pt idx="7643">
                  <c:v>-80.085142000000005</c:v>
                </c:pt>
                <c:pt idx="7644">
                  <c:v>-80.848860000000002</c:v>
                </c:pt>
                <c:pt idx="7645">
                  <c:v>-80.026655000000005</c:v>
                </c:pt>
                <c:pt idx="7646">
                  <c:v>-80.318729000000005</c:v>
                </c:pt>
                <c:pt idx="7647">
                  <c:v>-81.053256000000005</c:v>
                </c:pt>
                <c:pt idx="7648">
                  <c:v>-80.337855000000005</c:v>
                </c:pt>
                <c:pt idx="7649">
                  <c:v>-80.335662999999997</c:v>
                </c:pt>
                <c:pt idx="7650">
                  <c:v>-80.368815999999995</c:v>
                </c:pt>
                <c:pt idx="7651">
                  <c:v>-79.878731999999999</c:v>
                </c:pt>
                <c:pt idx="7652">
                  <c:v>-80.461721999999995</c:v>
                </c:pt>
                <c:pt idx="7653">
                  <c:v>-80.640534000000002</c:v>
                </c:pt>
                <c:pt idx="7654">
                  <c:v>-80.426917000000003</c:v>
                </c:pt>
                <c:pt idx="7655">
                  <c:v>-80.706547</c:v>
                </c:pt>
                <c:pt idx="7656">
                  <c:v>-80.355277999999998</c:v>
                </c:pt>
                <c:pt idx="7657">
                  <c:v>-80.370902000000001</c:v>
                </c:pt>
                <c:pt idx="7658">
                  <c:v>-80.317443999999995</c:v>
                </c:pt>
                <c:pt idx="7659">
                  <c:v>-79.893978000000004</c:v>
                </c:pt>
                <c:pt idx="7660">
                  <c:v>-80.294161000000003</c:v>
                </c:pt>
                <c:pt idx="7661">
                  <c:v>-79.829966999999996</c:v>
                </c:pt>
                <c:pt idx="7662">
                  <c:v>-80.710390000000004</c:v>
                </c:pt>
                <c:pt idx="7663">
                  <c:v>-80.564802999999998</c:v>
                </c:pt>
                <c:pt idx="7664">
                  <c:v>-80.960092000000003</c:v>
                </c:pt>
                <c:pt idx="7665">
                  <c:v>-80.024197000000001</c:v>
                </c:pt>
                <c:pt idx="7666">
                  <c:v>-80.670760000000001</c:v>
                </c:pt>
                <c:pt idx="7667">
                  <c:v>-80.926682</c:v>
                </c:pt>
                <c:pt idx="7668">
                  <c:v>-80.446285000000003</c:v>
                </c:pt>
                <c:pt idx="7669">
                  <c:v>-80.165206999999995</c:v>
                </c:pt>
                <c:pt idx="7670">
                  <c:v>-79.684424000000007</c:v>
                </c:pt>
                <c:pt idx="7671">
                  <c:v>-80.572192999999999</c:v>
                </c:pt>
                <c:pt idx="7672">
                  <c:v>-80.746562999999995</c:v>
                </c:pt>
                <c:pt idx="7673">
                  <c:v>-80.284379999999999</c:v>
                </c:pt>
                <c:pt idx="7674">
                  <c:v>-80.092061000000001</c:v>
                </c:pt>
                <c:pt idx="7675">
                  <c:v>-80.731866999999994</c:v>
                </c:pt>
                <c:pt idx="7676">
                  <c:v>-80.531965999999997</c:v>
                </c:pt>
                <c:pt idx="7677">
                  <c:v>-80.318899000000002</c:v>
                </c:pt>
                <c:pt idx="7678">
                  <c:v>-79.903711999999999</c:v>
                </c:pt>
                <c:pt idx="7679">
                  <c:v>-80.769561999999993</c:v>
                </c:pt>
                <c:pt idx="7680">
                  <c:v>-79.764285999999998</c:v>
                </c:pt>
                <c:pt idx="7681">
                  <c:v>-80.474320000000006</c:v>
                </c:pt>
                <c:pt idx="7682">
                  <c:v>-80.488692</c:v>
                </c:pt>
                <c:pt idx="7683">
                  <c:v>-80.402949000000007</c:v>
                </c:pt>
                <c:pt idx="7684">
                  <c:v>-80.477311</c:v>
                </c:pt>
                <c:pt idx="7685">
                  <c:v>-80.778111999999993</c:v>
                </c:pt>
                <c:pt idx="7686">
                  <c:v>-80.352333000000002</c:v>
                </c:pt>
                <c:pt idx="7687">
                  <c:v>-79.987969000000007</c:v>
                </c:pt>
                <c:pt idx="7688">
                  <c:v>-79.951539999999994</c:v>
                </c:pt>
                <c:pt idx="7689">
                  <c:v>-79.899478000000002</c:v>
                </c:pt>
                <c:pt idx="7690">
                  <c:v>-79.632413999999997</c:v>
                </c:pt>
                <c:pt idx="7691">
                  <c:v>-79.820036000000002</c:v>
                </c:pt>
                <c:pt idx="7692">
                  <c:v>-80.211378999999994</c:v>
                </c:pt>
                <c:pt idx="7693">
                  <c:v>-79.598472999999998</c:v>
                </c:pt>
                <c:pt idx="7694">
                  <c:v>-80.141138999999995</c:v>
                </c:pt>
                <c:pt idx="7695">
                  <c:v>-79.890128000000004</c:v>
                </c:pt>
                <c:pt idx="7696">
                  <c:v>-79.988263000000003</c:v>
                </c:pt>
                <c:pt idx="7697">
                  <c:v>-79.698732000000007</c:v>
                </c:pt>
                <c:pt idx="7698">
                  <c:v>-79.973359000000002</c:v>
                </c:pt>
                <c:pt idx="7699">
                  <c:v>-79.795337000000004</c:v>
                </c:pt>
                <c:pt idx="7700">
                  <c:v>-80.007209000000003</c:v>
                </c:pt>
                <c:pt idx="7701">
                  <c:v>-80.164518000000001</c:v>
                </c:pt>
                <c:pt idx="7702">
                  <c:v>-79.805211999999997</c:v>
                </c:pt>
                <c:pt idx="7703">
                  <c:v>-80.139366999999993</c:v>
                </c:pt>
                <c:pt idx="7704">
                  <c:v>-80.166404999999997</c:v>
                </c:pt>
                <c:pt idx="7705">
                  <c:v>-80.441929000000002</c:v>
                </c:pt>
                <c:pt idx="7706">
                  <c:v>-80.271838000000002</c:v>
                </c:pt>
                <c:pt idx="7707">
                  <c:v>-80.275647000000006</c:v>
                </c:pt>
                <c:pt idx="7708">
                  <c:v>-80.234049999999996</c:v>
                </c:pt>
                <c:pt idx="7709">
                  <c:v>-80.257380999999995</c:v>
                </c:pt>
                <c:pt idx="7710">
                  <c:v>-80.308514000000002</c:v>
                </c:pt>
                <c:pt idx="7711">
                  <c:v>-80.176170999999997</c:v>
                </c:pt>
                <c:pt idx="7712">
                  <c:v>-80.438726000000003</c:v>
                </c:pt>
                <c:pt idx="7713">
                  <c:v>-80.258724999999998</c:v>
                </c:pt>
                <c:pt idx="7714">
                  <c:v>-80.530778999999995</c:v>
                </c:pt>
                <c:pt idx="7715">
                  <c:v>-80.358608000000004</c:v>
                </c:pt>
                <c:pt idx="7716">
                  <c:v>-80.412374</c:v>
                </c:pt>
                <c:pt idx="7717">
                  <c:v>-80.10866</c:v>
                </c:pt>
                <c:pt idx="7718">
                  <c:v>-80.303364999999999</c:v>
                </c:pt>
                <c:pt idx="7719">
                  <c:v>-80.130971000000002</c:v>
                </c:pt>
                <c:pt idx="7720">
                  <c:v>-80.335001000000005</c:v>
                </c:pt>
                <c:pt idx="7721">
                  <c:v>-80.271783999999997</c:v>
                </c:pt>
                <c:pt idx="7722">
                  <c:v>-80.275989999999993</c:v>
                </c:pt>
                <c:pt idx="7723">
                  <c:v>-80.674977999999996</c:v>
                </c:pt>
                <c:pt idx="7724">
                  <c:v>-80.723239000000007</c:v>
                </c:pt>
                <c:pt idx="7725">
                  <c:v>-80.800067999999996</c:v>
                </c:pt>
                <c:pt idx="7726">
                  <c:v>-80.725735999999998</c:v>
                </c:pt>
                <c:pt idx="7727">
                  <c:v>-80.830690000000004</c:v>
                </c:pt>
                <c:pt idx="7728">
                  <c:v>-80.732917999999998</c:v>
                </c:pt>
                <c:pt idx="7729">
                  <c:v>-80.587456000000003</c:v>
                </c:pt>
                <c:pt idx="7730">
                  <c:v>-80.861948999999996</c:v>
                </c:pt>
                <c:pt idx="7731">
                  <c:v>-80.793668999999994</c:v>
                </c:pt>
                <c:pt idx="7732">
                  <c:v>-80.612663999999995</c:v>
                </c:pt>
                <c:pt idx="7733">
                  <c:v>-80.698648000000006</c:v>
                </c:pt>
                <c:pt idx="7734">
                  <c:v>-80.579815999999994</c:v>
                </c:pt>
                <c:pt idx="7735">
                  <c:v>-80.918786999999995</c:v>
                </c:pt>
                <c:pt idx="7736">
                  <c:v>-80.9435</c:v>
                </c:pt>
                <c:pt idx="7737">
                  <c:v>-80.984313999999998</c:v>
                </c:pt>
                <c:pt idx="7738">
                  <c:v>-80.869287</c:v>
                </c:pt>
                <c:pt idx="7739">
                  <c:v>-80.902852999999993</c:v>
                </c:pt>
                <c:pt idx="7740">
                  <c:v>-80.873294999999999</c:v>
                </c:pt>
                <c:pt idx="7741">
                  <c:v>-81.161536999999996</c:v>
                </c:pt>
                <c:pt idx="7742">
                  <c:v>-80.696394999999995</c:v>
                </c:pt>
                <c:pt idx="7743">
                  <c:v>-80.754339999999999</c:v>
                </c:pt>
                <c:pt idx="7744">
                  <c:v>-80.981485000000006</c:v>
                </c:pt>
                <c:pt idx="7745">
                  <c:v>-80.935495000000003</c:v>
                </c:pt>
                <c:pt idx="7746">
                  <c:v>-81.139065000000002</c:v>
                </c:pt>
                <c:pt idx="7747">
                  <c:v>-80.661126999999993</c:v>
                </c:pt>
                <c:pt idx="7748">
                  <c:v>-80.910027999999997</c:v>
                </c:pt>
                <c:pt idx="7749">
                  <c:v>-80.808976000000001</c:v>
                </c:pt>
                <c:pt idx="7750">
                  <c:v>-80.884620999999996</c:v>
                </c:pt>
                <c:pt idx="7751">
                  <c:v>-80.700480999999996</c:v>
                </c:pt>
                <c:pt idx="7752">
                  <c:v>-80.868647999999993</c:v>
                </c:pt>
                <c:pt idx="7753">
                  <c:v>-81.105965999999995</c:v>
                </c:pt>
                <c:pt idx="7754">
                  <c:v>-80.670260999999996</c:v>
                </c:pt>
                <c:pt idx="7755">
                  <c:v>-78.594014999999999</c:v>
                </c:pt>
                <c:pt idx="7756">
                  <c:v>-79.547139999999999</c:v>
                </c:pt>
                <c:pt idx="7757">
                  <c:v>-79.365399999999994</c:v>
                </c:pt>
                <c:pt idx="7758">
                  <c:v>-78.917247000000003</c:v>
                </c:pt>
                <c:pt idx="7759">
                  <c:v>-78.473065000000005</c:v>
                </c:pt>
                <c:pt idx="7760">
                  <c:v>-78.621525000000005</c:v>
                </c:pt>
                <c:pt idx="7761">
                  <c:v>-79.506119999999996</c:v>
                </c:pt>
                <c:pt idx="7762">
                  <c:v>-79.176066000000006</c:v>
                </c:pt>
                <c:pt idx="7763">
                  <c:v>-78.763812000000001</c:v>
                </c:pt>
                <c:pt idx="7764">
                  <c:v>-79.338442999999998</c:v>
                </c:pt>
                <c:pt idx="7765">
                  <c:v>-78.643808000000007</c:v>
                </c:pt>
                <c:pt idx="7766">
                  <c:v>-78.959875999999994</c:v>
                </c:pt>
                <c:pt idx="7767">
                  <c:v>-79.070882999999995</c:v>
                </c:pt>
                <c:pt idx="7768">
                  <c:v>-79.237853000000001</c:v>
                </c:pt>
                <c:pt idx="7769">
                  <c:v>-79.074841000000006</c:v>
                </c:pt>
                <c:pt idx="7770">
                  <c:v>-79.046813999999998</c:v>
                </c:pt>
                <c:pt idx="7771">
                  <c:v>-78.785393999999997</c:v>
                </c:pt>
                <c:pt idx="7772">
                  <c:v>-78.668417000000005</c:v>
                </c:pt>
                <c:pt idx="7773">
                  <c:v>-78.748150999999993</c:v>
                </c:pt>
                <c:pt idx="7774">
                  <c:v>-78.693174999999997</c:v>
                </c:pt>
                <c:pt idx="7775">
                  <c:v>-78.666106999999997</c:v>
                </c:pt>
                <c:pt idx="7776">
                  <c:v>-79.543266000000003</c:v>
                </c:pt>
                <c:pt idx="7777">
                  <c:v>-78.774897999999993</c:v>
                </c:pt>
                <c:pt idx="7778">
                  <c:v>-78.779007000000007</c:v>
                </c:pt>
                <c:pt idx="7779">
                  <c:v>-79.216693000000006</c:v>
                </c:pt>
                <c:pt idx="7780">
                  <c:v>-79.530686000000003</c:v>
                </c:pt>
                <c:pt idx="7781">
                  <c:v>-79.339751000000007</c:v>
                </c:pt>
                <c:pt idx="7782">
                  <c:v>-78.442614000000006</c:v>
                </c:pt>
                <c:pt idx="7783">
                  <c:v>-78.739782000000005</c:v>
                </c:pt>
                <c:pt idx="7784">
                  <c:v>-78.882454999999993</c:v>
                </c:pt>
                <c:pt idx="7785">
                  <c:v>-79.430876999999995</c:v>
                </c:pt>
                <c:pt idx="7786">
                  <c:v>-79.331609999999998</c:v>
                </c:pt>
                <c:pt idx="7787">
                  <c:v>-78.383743999999993</c:v>
                </c:pt>
                <c:pt idx="7788">
                  <c:v>-79.017172000000002</c:v>
                </c:pt>
                <c:pt idx="7789">
                  <c:v>-78.495762999999997</c:v>
                </c:pt>
                <c:pt idx="7790">
                  <c:v>-79.180142000000004</c:v>
                </c:pt>
                <c:pt idx="7791">
                  <c:v>-78.971896999999998</c:v>
                </c:pt>
                <c:pt idx="7792">
                  <c:v>-79.091071999999997</c:v>
                </c:pt>
                <c:pt idx="7793">
                  <c:v>-78.945807000000002</c:v>
                </c:pt>
                <c:pt idx="7794">
                  <c:v>-79.137032000000005</c:v>
                </c:pt>
                <c:pt idx="7795">
                  <c:v>-78.621808000000001</c:v>
                </c:pt>
                <c:pt idx="7796">
                  <c:v>-78.927364999999995</c:v>
                </c:pt>
                <c:pt idx="7797">
                  <c:v>-79.254555999999994</c:v>
                </c:pt>
                <c:pt idx="7798">
                  <c:v>-78.496554000000003</c:v>
                </c:pt>
                <c:pt idx="7799">
                  <c:v>-79.238612000000003</c:v>
                </c:pt>
                <c:pt idx="7800">
                  <c:v>-79.371519000000006</c:v>
                </c:pt>
                <c:pt idx="7801">
                  <c:v>-79.422066000000001</c:v>
                </c:pt>
                <c:pt idx="7802">
                  <c:v>-80.441322</c:v>
                </c:pt>
                <c:pt idx="7803">
                  <c:v>-80.587466000000006</c:v>
                </c:pt>
                <c:pt idx="7804">
                  <c:v>-80.074950999999999</c:v>
                </c:pt>
                <c:pt idx="7805">
                  <c:v>-80.709557000000004</c:v>
                </c:pt>
                <c:pt idx="7806">
                  <c:v>-80.393127000000007</c:v>
                </c:pt>
                <c:pt idx="7807">
                  <c:v>-80.694073000000003</c:v>
                </c:pt>
                <c:pt idx="7808">
                  <c:v>-80.557247000000004</c:v>
                </c:pt>
                <c:pt idx="7809">
                  <c:v>-80.195886000000002</c:v>
                </c:pt>
                <c:pt idx="7810">
                  <c:v>-80.722962999999993</c:v>
                </c:pt>
                <c:pt idx="7811">
                  <c:v>-80.526945999999995</c:v>
                </c:pt>
                <c:pt idx="7812">
                  <c:v>-80.237778000000006</c:v>
                </c:pt>
                <c:pt idx="7813">
                  <c:v>-80.818729000000005</c:v>
                </c:pt>
                <c:pt idx="7814">
                  <c:v>-80.354601000000002</c:v>
                </c:pt>
                <c:pt idx="7815">
                  <c:v>-80.221958000000001</c:v>
                </c:pt>
                <c:pt idx="7816">
                  <c:v>-80.427155999999997</c:v>
                </c:pt>
                <c:pt idx="7817">
                  <c:v>-80.848242999999997</c:v>
                </c:pt>
                <c:pt idx="7818">
                  <c:v>-79.974515999999994</c:v>
                </c:pt>
                <c:pt idx="7819">
                  <c:v>-79.974581000000001</c:v>
                </c:pt>
                <c:pt idx="7820">
                  <c:v>-80.571433999999996</c:v>
                </c:pt>
                <c:pt idx="7821">
                  <c:v>-80.623367999999999</c:v>
                </c:pt>
                <c:pt idx="7822">
                  <c:v>-80.364870999999994</c:v>
                </c:pt>
                <c:pt idx="7823">
                  <c:v>-80.480068000000003</c:v>
                </c:pt>
                <c:pt idx="7824">
                  <c:v>-80.051353000000006</c:v>
                </c:pt>
                <c:pt idx="7825">
                  <c:v>-80.441702000000006</c:v>
                </c:pt>
                <c:pt idx="7826">
                  <c:v>-80.303910000000002</c:v>
                </c:pt>
                <c:pt idx="7827">
                  <c:v>-80.092676999999995</c:v>
                </c:pt>
                <c:pt idx="7828">
                  <c:v>-80.582402999999999</c:v>
                </c:pt>
                <c:pt idx="7829">
                  <c:v>-79.905220999999997</c:v>
                </c:pt>
                <c:pt idx="7830">
                  <c:v>-80.380893</c:v>
                </c:pt>
                <c:pt idx="7831">
                  <c:v>-80.166794999999993</c:v>
                </c:pt>
                <c:pt idx="7832">
                  <c:v>-80.143837000000005</c:v>
                </c:pt>
                <c:pt idx="7833">
                  <c:v>-80.347526999999999</c:v>
                </c:pt>
                <c:pt idx="7834">
                  <c:v>-80.593771000000004</c:v>
                </c:pt>
                <c:pt idx="7835">
                  <c:v>-80.645572999999999</c:v>
                </c:pt>
                <c:pt idx="7836">
                  <c:v>-80.219183999999998</c:v>
                </c:pt>
                <c:pt idx="7837">
                  <c:v>-80.307329999999993</c:v>
                </c:pt>
                <c:pt idx="7838">
                  <c:v>-80.315037000000004</c:v>
                </c:pt>
                <c:pt idx="7839">
                  <c:v>-80.234239000000002</c:v>
                </c:pt>
                <c:pt idx="7840">
                  <c:v>-80.313702000000006</c:v>
                </c:pt>
                <c:pt idx="7841">
                  <c:v>-80.189984999999993</c:v>
                </c:pt>
                <c:pt idx="7842">
                  <c:v>-80.276805999999993</c:v>
                </c:pt>
                <c:pt idx="7843">
                  <c:v>-80.261713</c:v>
                </c:pt>
                <c:pt idx="7844">
                  <c:v>-79.504960999999994</c:v>
                </c:pt>
                <c:pt idx="7845">
                  <c:v>-79.829198000000005</c:v>
                </c:pt>
                <c:pt idx="7846">
                  <c:v>-79.389846000000006</c:v>
                </c:pt>
                <c:pt idx="7847">
                  <c:v>-79.545918999999998</c:v>
                </c:pt>
                <c:pt idx="7848">
                  <c:v>-79.768395999999996</c:v>
                </c:pt>
                <c:pt idx="7849">
                  <c:v>-79.263885000000002</c:v>
                </c:pt>
                <c:pt idx="7850">
                  <c:v>-79.698391000000001</c:v>
                </c:pt>
                <c:pt idx="7851">
                  <c:v>-79.469808</c:v>
                </c:pt>
                <c:pt idx="7852">
                  <c:v>-79.411356999999995</c:v>
                </c:pt>
                <c:pt idx="7853">
                  <c:v>-79.794674000000001</c:v>
                </c:pt>
                <c:pt idx="7854">
                  <c:v>-79.168790000000001</c:v>
                </c:pt>
                <c:pt idx="7855">
                  <c:v>-79.695667</c:v>
                </c:pt>
                <c:pt idx="7856">
                  <c:v>-80.010092999999998</c:v>
                </c:pt>
                <c:pt idx="7857">
                  <c:v>-80.105174000000005</c:v>
                </c:pt>
                <c:pt idx="7858">
                  <c:v>-79.653272000000001</c:v>
                </c:pt>
                <c:pt idx="7859">
                  <c:v>-79.186498</c:v>
                </c:pt>
                <c:pt idx="7860">
                  <c:v>-79.508392999999998</c:v>
                </c:pt>
                <c:pt idx="7861">
                  <c:v>-79.698357999999999</c:v>
                </c:pt>
                <c:pt idx="7862">
                  <c:v>-79.563520999999994</c:v>
                </c:pt>
                <c:pt idx="7863">
                  <c:v>-79.350110000000001</c:v>
                </c:pt>
                <c:pt idx="7864">
                  <c:v>-79.378158999999997</c:v>
                </c:pt>
                <c:pt idx="7865">
                  <c:v>-79.287516999999994</c:v>
                </c:pt>
                <c:pt idx="7866">
                  <c:v>-79.344217999999998</c:v>
                </c:pt>
                <c:pt idx="7867">
                  <c:v>-79.993452000000005</c:v>
                </c:pt>
                <c:pt idx="7868">
                  <c:v>-80.022396999999998</c:v>
                </c:pt>
                <c:pt idx="7869">
                  <c:v>-79.960622999999998</c:v>
                </c:pt>
                <c:pt idx="7870">
                  <c:v>-80.006282999999996</c:v>
                </c:pt>
                <c:pt idx="7871">
                  <c:v>-79.094592000000006</c:v>
                </c:pt>
                <c:pt idx="7872">
                  <c:v>-79.604915000000005</c:v>
                </c:pt>
                <c:pt idx="7873">
                  <c:v>-79.935732999999999</c:v>
                </c:pt>
                <c:pt idx="7874">
                  <c:v>-79.631916000000004</c:v>
                </c:pt>
                <c:pt idx="7875">
                  <c:v>-80.087264000000005</c:v>
                </c:pt>
                <c:pt idx="7876">
                  <c:v>-79.749351000000004</c:v>
                </c:pt>
                <c:pt idx="7877">
                  <c:v>-79.142212000000001</c:v>
                </c:pt>
                <c:pt idx="7878">
                  <c:v>-80.231744000000006</c:v>
                </c:pt>
                <c:pt idx="7879">
                  <c:v>-80.289614</c:v>
                </c:pt>
                <c:pt idx="7880">
                  <c:v>-79.568095</c:v>
                </c:pt>
                <c:pt idx="7881">
                  <c:v>-80.375872000000001</c:v>
                </c:pt>
                <c:pt idx="7882">
                  <c:v>-79.680802</c:v>
                </c:pt>
                <c:pt idx="7883">
                  <c:v>-79.271422999999999</c:v>
                </c:pt>
                <c:pt idx="7884">
                  <c:v>-79.213791999999998</c:v>
                </c:pt>
                <c:pt idx="7885">
                  <c:v>-79.997415000000004</c:v>
                </c:pt>
                <c:pt idx="7886">
                  <c:v>-79.984205000000003</c:v>
                </c:pt>
                <c:pt idx="7887">
                  <c:v>-79.480729999999994</c:v>
                </c:pt>
                <c:pt idx="7888">
                  <c:v>-79.178488000000002</c:v>
                </c:pt>
                <c:pt idx="7889">
                  <c:v>-79.754418999999999</c:v>
                </c:pt>
                <c:pt idx="7890">
                  <c:v>-79.198094999999995</c:v>
                </c:pt>
                <c:pt idx="7891">
                  <c:v>-79.374988999999999</c:v>
                </c:pt>
                <c:pt idx="7892">
                  <c:v>-79.637237999999996</c:v>
                </c:pt>
                <c:pt idx="7893">
                  <c:v>-79.803898000000004</c:v>
                </c:pt>
                <c:pt idx="7894">
                  <c:v>-79.670755999999997</c:v>
                </c:pt>
                <c:pt idx="7895">
                  <c:v>-79.575558999999998</c:v>
                </c:pt>
                <c:pt idx="7896">
                  <c:v>-79.555184999999994</c:v>
                </c:pt>
                <c:pt idx="7897">
                  <c:v>-79.164151000000004</c:v>
                </c:pt>
                <c:pt idx="7898">
                  <c:v>-79.710183999999998</c:v>
                </c:pt>
                <c:pt idx="7899">
                  <c:v>-79.631327999999996</c:v>
                </c:pt>
                <c:pt idx="7900">
                  <c:v>-79.093318999999994</c:v>
                </c:pt>
                <c:pt idx="7901">
                  <c:v>-79.449843000000001</c:v>
                </c:pt>
                <c:pt idx="7902">
                  <c:v>-79.423449000000005</c:v>
                </c:pt>
                <c:pt idx="7903">
                  <c:v>-79.902448000000007</c:v>
                </c:pt>
                <c:pt idx="7904">
                  <c:v>-79.555211</c:v>
                </c:pt>
                <c:pt idx="7905">
                  <c:v>-79.784876999999994</c:v>
                </c:pt>
                <c:pt idx="7906">
                  <c:v>-79.975487000000001</c:v>
                </c:pt>
                <c:pt idx="7907">
                  <c:v>-79.889217000000002</c:v>
                </c:pt>
                <c:pt idx="7908">
                  <c:v>-80.086033</c:v>
                </c:pt>
                <c:pt idx="7909">
                  <c:v>-79.984899999999996</c:v>
                </c:pt>
                <c:pt idx="7910">
                  <c:v>-79.924180000000007</c:v>
                </c:pt>
                <c:pt idx="7911">
                  <c:v>-79.54383</c:v>
                </c:pt>
                <c:pt idx="7912">
                  <c:v>-79.594836999999998</c:v>
                </c:pt>
                <c:pt idx="7913">
                  <c:v>-79.331076999999993</c:v>
                </c:pt>
                <c:pt idx="7914">
                  <c:v>-79.774686000000003</c:v>
                </c:pt>
                <c:pt idx="7915">
                  <c:v>-79.822068999999999</c:v>
                </c:pt>
                <c:pt idx="7916">
                  <c:v>-79.752426</c:v>
                </c:pt>
                <c:pt idx="7917">
                  <c:v>-79.778955999999994</c:v>
                </c:pt>
                <c:pt idx="7918">
                  <c:v>-79.871121000000002</c:v>
                </c:pt>
                <c:pt idx="7919">
                  <c:v>-79.814250000000001</c:v>
                </c:pt>
                <c:pt idx="7920">
                  <c:v>-79.941222999999994</c:v>
                </c:pt>
                <c:pt idx="7921">
                  <c:v>-79.882909999999995</c:v>
                </c:pt>
                <c:pt idx="7922">
                  <c:v>-79.806444999999997</c:v>
                </c:pt>
                <c:pt idx="7923">
                  <c:v>-78.710008999999999</c:v>
                </c:pt>
                <c:pt idx="7924">
                  <c:v>-78.864628999999994</c:v>
                </c:pt>
                <c:pt idx="7925">
                  <c:v>-78.874195</c:v>
                </c:pt>
                <c:pt idx="7926">
                  <c:v>-78.531557000000006</c:v>
                </c:pt>
                <c:pt idx="7927">
                  <c:v>-79.034096000000005</c:v>
                </c:pt>
                <c:pt idx="7928">
                  <c:v>-78.738484999999997</c:v>
                </c:pt>
                <c:pt idx="7929">
                  <c:v>-78.570143000000002</c:v>
                </c:pt>
                <c:pt idx="7930">
                  <c:v>-78.253420000000006</c:v>
                </c:pt>
                <c:pt idx="7931">
                  <c:v>-78.758827999999994</c:v>
                </c:pt>
                <c:pt idx="7932">
                  <c:v>-79.081440999999998</c:v>
                </c:pt>
                <c:pt idx="7933">
                  <c:v>-78.775081999999998</c:v>
                </c:pt>
                <c:pt idx="7934">
                  <c:v>-78.797028999999995</c:v>
                </c:pt>
                <c:pt idx="7935">
                  <c:v>-79.029397000000003</c:v>
                </c:pt>
                <c:pt idx="7936">
                  <c:v>-79.109318000000002</c:v>
                </c:pt>
                <c:pt idx="7937">
                  <c:v>-78.448905999999994</c:v>
                </c:pt>
                <c:pt idx="7938">
                  <c:v>-78.669642999999994</c:v>
                </c:pt>
                <c:pt idx="7939">
                  <c:v>-78.691226</c:v>
                </c:pt>
                <c:pt idx="7940">
                  <c:v>-78.421163000000007</c:v>
                </c:pt>
                <c:pt idx="7941">
                  <c:v>-78.458939000000001</c:v>
                </c:pt>
                <c:pt idx="7942">
                  <c:v>-78.802341999999996</c:v>
                </c:pt>
                <c:pt idx="7943">
                  <c:v>-78.602463999999998</c:v>
                </c:pt>
                <c:pt idx="7944">
                  <c:v>-78.008931000000004</c:v>
                </c:pt>
                <c:pt idx="7945">
                  <c:v>-77.924638000000002</c:v>
                </c:pt>
                <c:pt idx="7946">
                  <c:v>-78.394257999999994</c:v>
                </c:pt>
                <c:pt idx="7947">
                  <c:v>-78.834867000000003</c:v>
                </c:pt>
                <c:pt idx="7948">
                  <c:v>-79.083388999999997</c:v>
                </c:pt>
                <c:pt idx="7949">
                  <c:v>-78.137551000000002</c:v>
                </c:pt>
                <c:pt idx="7950">
                  <c:v>-78.438612000000006</c:v>
                </c:pt>
                <c:pt idx="7951">
                  <c:v>-78.483458999999996</c:v>
                </c:pt>
                <c:pt idx="7952">
                  <c:v>-78.838524000000007</c:v>
                </c:pt>
                <c:pt idx="7953">
                  <c:v>-78.249533</c:v>
                </c:pt>
                <c:pt idx="7954">
                  <c:v>-78.045053999999993</c:v>
                </c:pt>
                <c:pt idx="7955">
                  <c:v>-78.306155000000004</c:v>
                </c:pt>
                <c:pt idx="7956">
                  <c:v>-78.203497999999996</c:v>
                </c:pt>
                <c:pt idx="7957">
                  <c:v>-78.198896000000005</c:v>
                </c:pt>
                <c:pt idx="7958">
                  <c:v>-79.089408000000006</c:v>
                </c:pt>
                <c:pt idx="7959">
                  <c:v>-78.838666000000003</c:v>
                </c:pt>
                <c:pt idx="7960">
                  <c:v>-78.972717000000003</c:v>
                </c:pt>
                <c:pt idx="7961">
                  <c:v>-78.216768999999999</c:v>
                </c:pt>
                <c:pt idx="7962">
                  <c:v>-78.615954000000002</c:v>
                </c:pt>
                <c:pt idx="7963">
                  <c:v>-78.242729999999995</c:v>
                </c:pt>
                <c:pt idx="7964">
                  <c:v>-78.163809000000001</c:v>
                </c:pt>
                <c:pt idx="7965">
                  <c:v>-78.240446000000006</c:v>
                </c:pt>
                <c:pt idx="7966">
                  <c:v>-78.458050999999998</c:v>
                </c:pt>
                <c:pt idx="7967">
                  <c:v>-78.882937999999996</c:v>
                </c:pt>
                <c:pt idx="7968">
                  <c:v>-78.973759000000001</c:v>
                </c:pt>
                <c:pt idx="7969">
                  <c:v>-78.264793999999995</c:v>
                </c:pt>
                <c:pt idx="7970">
                  <c:v>-78.344466999999995</c:v>
                </c:pt>
                <c:pt idx="7971">
                  <c:v>-78.726575999999994</c:v>
                </c:pt>
                <c:pt idx="7972">
                  <c:v>-78.570203000000006</c:v>
                </c:pt>
                <c:pt idx="7973">
                  <c:v>-78.935528000000005</c:v>
                </c:pt>
                <c:pt idx="7974">
                  <c:v>-78.445047000000002</c:v>
                </c:pt>
                <c:pt idx="7975">
                  <c:v>-78.522413999999998</c:v>
                </c:pt>
                <c:pt idx="7976">
                  <c:v>-78.139037000000002</c:v>
                </c:pt>
                <c:pt idx="7977">
                  <c:v>-78.372873999999996</c:v>
                </c:pt>
                <c:pt idx="7978">
                  <c:v>-78.670385999999993</c:v>
                </c:pt>
                <c:pt idx="7979">
                  <c:v>-78.449217000000004</c:v>
                </c:pt>
                <c:pt idx="7980">
                  <c:v>-78.301351999999994</c:v>
                </c:pt>
                <c:pt idx="7981">
                  <c:v>-78.632746999999995</c:v>
                </c:pt>
                <c:pt idx="7982">
                  <c:v>-78.657342999999997</c:v>
                </c:pt>
                <c:pt idx="7983">
                  <c:v>-78.583489</c:v>
                </c:pt>
                <c:pt idx="7984">
                  <c:v>-78.653160999999997</c:v>
                </c:pt>
                <c:pt idx="7985">
                  <c:v>-78.717837000000003</c:v>
                </c:pt>
                <c:pt idx="7986">
                  <c:v>-78.700860000000006</c:v>
                </c:pt>
                <c:pt idx="7987">
                  <c:v>-78.646674000000004</c:v>
                </c:pt>
                <c:pt idx="7988">
                  <c:v>-78.632633999999996</c:v>
                </c:pt>
                <c:pt idx="7989">
                  <c:v>-78.586104000000006</c:v>
                </c:pt>
                <c:pt idx="7990">
                  <c:v>-78.701612999999995</c:v>
                </c:pt>
                <c:pt idx="7991">
                  <c:v>-78.711618999999999</c:v>
                </c:pt>
                <c:pt idx="7992">
                  <c:v>-78.603176000000005</c:v>
                </c:pt>
                <c:pt idx="7993">
                  <c:v>-78.632034000000004</c:v>
                </c:pt>
                <c:pt idx="7994">
                  <c:v>-78.549299000000005</c:v>
                </c:pt>
                <c:pt idx="7995">
                  <c:v>-78.897311999999999</c:v>
                </c:pt>
                <c:pt idx="7996">
                  <c:v>-78.839698999999996</c:v>
                </c:pt>
                <c:pt idx="7997">
                  <c:v>-78.868925000000004</c:v>
                </c:pt>
                <c:pt idx="7998">
                  <c:v>-78.959119000000001</c:v>
                </c:pt>
                <c:pt idx="7999">
                  <c:v>-78.937358000000003</c:v>
                </c:pt>
                <c:pt idx="8000">
                  <c:v>-78.936025000000001</c:v>
                </c:pt>
                <c:pt idx="8001">
                  <c:v>-78.923139000000006</c:v>
                </c:pt>
                <c:pt idx="8002">
                  <c:v>-78.921136000000004</c:v>
                </c:pt>
                <c:pt idx="8003">
                  <c:v>-77.770767000000006</c:v>
                </c:pt>
                <c:pt idx="8004">
                  <c:v>-77.836899000000003</c:v>
                </c:pt>
                <c:pt idx="8005">
                  <c:v>-77.826939999999993</c:v>
                </c:pt>
                <c:pt idx="8006">
                  <c:v>-77.103971999999999</c:v>
                </c:pt>
                <c:pt idx="8007">
                  <c:v>-76.790192000000005</c:v>
                </c:pt>
                <c:pt idx="8008">
                  <c:v>-78.106413000000003</c:v>
                </c:pt>
                <c:pt idx="8009">
                  <c:v>-76.778558000000004</c:v>
                </c:pt>
                <c:pt idx="8010">
                  <c:v>-77.786366000000001</c:v>
                </c:pt>
                <c:pt idx="8011">
                  <c:v>-76.600122999999996</c:v>
                </c:pt>
                <c:pt idx="8012">
                  <c:v>-77.377655000000004</c:v>
                </c:pt>
                <c:pt idx="8013">
                  <c:v>-77.933113000000006</c:v>
                </c:pt>
                <c:pt idx="8014">
                  <c:v>-76.931888999999998</c:v>
                </c:pt>
                <c:pt idx="8015">
                  <c:v>-78.073217999999997</c:v>
                </c:pt>
                <c:pt idx="8016">
                  <c:v>-77.079865999999996</c:v>
                </c:pt>
                <c:pt idx="8017">
                  <c:v>-77.016688000000002</c:v>
                </c:pt>
                <c:pt idx="8018">
                  <c:v>-77.453355999999999</c:v>
                </c:pt>
                <c:pt idx="8019">
                  <c:v>-77.231172000000001</c:v>
                </c:pt>
                <c:pt idx="8020">
                  <c:v>-76.874371999999994</c:v>
                </c:pt>
                <c:pt idx="8021">
                  <c:v>-77.860101999999998</c:v>
                </c:pt>
                <c:pt idx="8022">
                  <c:v>-77.718592999999998</c:v>
                </c:pt>
                <c:pt idx="8023">
                  <c:v>-76.007362000000001</c:v>
                </c:pt>
                <c:pt idx="8024">
                  <c:v>-76.204096000000007</c:v>
                </c:pt>
                <c:pt idx="8025">
                  <c:v>-77.510802999999996</c:v>
                </c:pt>
                <c:pt idx="8026">
                  <c:v>-77.590664000000004</c:v>
                </c:pt>
                <c:pt idx="8027">
                  <c:v>-77.644617999999994</c:v>
                </c:pt>
                <c:pt idx="8028">
                  <c:v>-77.972701999999998</c:v>
                </c:pt>
                <c:pt idx="8029">
                  <c:v>-77.578342000000006</c:v>
                </c:pt>
                <c:pt idx="8030">
                  <c:v>-77.688872000000003</c:v>
                </c:pt>
                <c:pt idx="8031">
                  <c:v>-77.378968999999998</c:v>
                </c:pt>
                <c:pt idx="8032">
                  <c:v>-77.203492999999995</c:v>
                </c:pt>
                <c:pt idx="8033">
                  <c:v>-77.578216999999995</c:v>
                </c:pt>
                <c:pt idx="8034">
                  <c:v>-77.208309</c:v>
                </c:pt>
                <c:pt idx="8035">
                  <c:v>-77.278355000000005</c:v>
                </c:pt>
                <c:pt idx="8036">
                  <c:v>-77.862776999999994</c:v>
                </c:pt>
                <c:pt idx="8037">
                  <c:v>-77.402417999999997</c:v>
                </c:pt>
                <c:pt idx="8038">
                  <c:v>-77.939988999999997</c:v>
                </c:pt>
                <c:pt idx="8039">
                  <c:v>-77.442549</c:v>
                </c:pt>
                <c:pt idx="8040">
                  <c:v>-76.898658999999995</c:v>
                </c:pt>
                <c:pt idx="8041">
                  <c:v>-77.215360000000004</c:v>
                </c:pt>
                <c:pt idx="8042">
                  <c:v>-77.190321999999995</c:v>
                </c:pt>
                <c:pt idx="8043">
                  <c:v>-77.903839000000005</c:v>
                </c:pt>
                <c:pt idx="8044">
                  <c:v>-78.023360999999994</c:v>
                </c:pt>
                <c:pt idx="8045">
                  <c:v>-77.643421000000004</c:v>
                </c:pt>
                <c:pt idx="8046">
                  <c:v>-77.308888999999994</c:v>
                </c:pt>
                <c:pt idx="8047">
                  <c:v>-77.102878000000004</c:v>
                </c:pt>
                <c:pt idx="8048">
                  <c:v>-77.967387000000002</c:v>
                </c:pt>
                <c:pt idx="8049">
                  <c:v>-77.270132000000004</c:v>
                </c:pt>
                <c:pt idx="8050">
                  <c:v>-77.338368000000003</c:v>
                </c:pt>
                <c:pt idx="8051">
                  <c:v>-76.672742</c:v>
                </c:pt>
                <c:pt idx="8052">
                  <c:v>-77.198103000000003</c:v>
                </c:pt>
                <c:pt idx="8053">
                  <c:v>-77.982988000000006</c:v>
                </c:pt>
                <c:pt idx="8054">
                  <c:v>-77.641064999999998</c:v>
                </c:pt>
                <c:pt idx="8055">
                  <c:v>-76.834311</c:v>
                </c:pt>
                <c:pt idx="8056">
                  <c:v>-77.513189999999994</c:v>
                </c:pt>
                <c:pt idx="8057">
                  <c:v>-77.288092000000006</c:v>
                </c:pt>
                <c:pt idx="8058">
                  <c:v>-77.671448999999996</c:v>
                </c:pt>
                <c:pt idx="8059">
                  <c:v>-77.261864000000003</c:v>
                </c:pt>
                <c:pt idx="8060">
                  <c:v>-77.247910000000005</c:v>
                </c:pt>
                <c:pt idx="8061">
                  <c:v>-77.776493000000002</c:v>
                </c:pt>
                <c:pt idx="8062">
                  <c:v>-77.419838999999996</c:v>
                </c:pt>
                <c:pt idx="8063">
                  <c:v>-76.446933000000001</c:v>
                </c:pt>
                <c:pt idx="8064">
                  <c:v>-77.436186000000006</c:v>
                </c:pt>
                <c:pt idx="8065">
                  <c:v>-77.184387999999998</c:v>
                </c:pt>
                <c:pt idx="8066">
                  <c:v>-77.830545000000001</c:v>
                </c:pt>
                <c:pt idx="8067">
                  <c:v>-78.067598000000004</c:v>
                </c:pt>
                <c:pt idx="8068">
                  <c:v>-78.118722000000005</c:v>
                </c:pt>
                <c:pt idx="8069">
                  <c:v>-77.811734999999999</c:v>
                </c:pt>
                <c:pt idx="8070">
                  <c:v>-77.270148000000006</c:v>
                </c:pt>
                <c:pt idx="8071">
                  <c:v>-76.278927999999993</c:v>
                </c:pt>
                <c:pt idx="8072">
                  <c:v>-77.540567999999993</c:v>
                </c:pt>
                <c:pt idx="8073">
                  <c:v>-77.701927999999995</c:v>
                </c:pt>
                <c:pt idx="8074">
                  <c:v>-77.034595999999993</c:v>
                </c:pt>
                <c:pt idx="8075">
                  <c:v>-77.608255</c:v>
                </c:pt>
                <c:pt idx="8076">
                  <c:v>-77.730007999999998</c:v>
                </c:pt>
                <c:pt idx="8077">
                  <c:v>-77.080939000000001</c:v>
                </c:pt>
                <c:pt idx="8078">
                  <c:v>-77.919899000000001</c:v>
                </c:pt>
                <c:pt idx="8079">
                  <c:v>-77.951673</c:v>
                </c:pt>
                <c:pt idx="8080">
                  <c:v>-77.204414999999997</c:v>
                </c:pt>
                <c:pt idx="8081">
                  <c:v>-76.236926999999994</c:v>
                </c:pt>
                <c:pt idx="8082">
                  <c:v>-76.986125999999999</c:v>
                </c:pt>
                <c:pt idx="8083">
                  <c:v>-75.504174000000006</c:v>
                </c:pt>
                <c:pt idx="8084">
                  <c:v>-75.898885000000007</c:v>
                </c:pt>
                <c:pt idx="8085">
                  <c:v>-75.980979000000005</c:v>
                </c:pt>
                <c:pt idx="8086">
                  <c:v>-76.496542000000005</c:v>
                </c:pt>
                <c:pt idx="8087">
                  <c:v>-75.557871000000006</c:v>
                </c:pt>
                <c:pt idx="8088">
                  <c:v>-76.165952000000004</c:v>
                </c:pt>
                <c:pt idx="8089">
                  <c:v>-76.880866999999995</c:v>
                </c:pt>
                <c:pt idx="8090">
                  <c:v>-75.941158999999999</c:v>
                </c:pt>
                <c:pt idx="8091">
                  <c:v>-76.834588999999994</c:v>
                </c:pt>
                <c:pt idx="8092">
                  <c:v>-76.220370000000003</c:v>
                </c:pt>
                <c:pt idx="8093">
                  <c:v>-76.616377999999997</c:v>
                </c:pt>
                <c:pt idx="8094">
                  <c:v>-75.844971000000001</c:v>
                </c:pt>
                <c:pt idx="8095">
                  <c:v>-76.406706</c:v>
                </c:pt>
                <c:pt idx="8096">
                  <c:v>-75.979213999999999</c:v>
                </c:pt>
                <c:pt idx="8097">
                  <c:v>-76.620773999999997</c:v>
                </c:pt>
                <c:pt idx="8098">
                  <c:v>-76.860078000000001</c:v>
                </c:pt>
                <c:pt idx="8099">
                  <c:v>-75.618003000000002</c:v>
                </c:pt>
                <c:pt idx="8100">
                  <c:v>-76.780395999999996</c:v>
                </c:pt>
                <c:pt idx="8101">
                  <c:v>-76.750973000000002</c:v>
                </c:pt>
                <c:pt idx="8102">
                  <c:v>-75.873614000000003</c:v>
                </c:pt>
                <c:pt idx="8103">
                  <c:v>-75.819742000000005</c:v>
                </c:pt>
                <c:pt idx="8104">
                  <c:v>-76.767374000000004</c:v>
                </c:pt>
                <c:pt idx="8105">
                  <c:v>-75.687922</c:v>
                </c:pt>
                <c:pt idx="8106">
                  <c:v>-76.427503999999999</c:v>
                </c:pt>
                <c:pt idx="8107">
                  <c:v>-76.601883999999998</c:v>
                </c:pt>
                <c:pt idx="8108">
                  <c:v>-75.860473999999996</c:v>
                </c:pt>
                <c:pt idx="8109">
                  <c:v>-75.676866000000004</c:v>
                </c:pt>
                <c:pt idx="8110">
                  <c:v>-75.727726000000004</c:v>
                </c:pt>
                <c:pt idx="8111">
                  <c:v>-75.951808999999997</c:v>
                </c:pt>
                <c:pt idx="8112">
                  <c:v>-75.850143000000003</c:v>
                </c:pt>
                <c:pt idx="8113">
                  <c:v>-75.679616999999993</c:v>
                </c:pt>
                <c:pt idx="8114">
                  <c:v>-76.033629000000005</c:v>
                </c:pt>
                <c:pt idx="8115">
                  <c:v>-76.760465999999994</c:v>
                </c:pt>
                <c:pt idx="8116">
                  <c:v>-76.137152999999998</c:v>
                </c:pt>
                <c:pt idx="8117">
                  <c:v>-75.611442999999994</c:v>
                </c:pt>
                <c:pt idx="8118">
                  <c:v>-75.972556999999995</c:v>
                </c:pt>
                <c:pt idx="8119">
                  <c:v>-76.732065000000006</c:v>
                </c:pt>
                <c:pt idx="8120">
                  <c:v>-75.803199000000006</c:v>
                </c:pt>
                <c:pt idx="8121">
                  <c:v>-75.878673000000006</c:v>
                </c:pt>
                <c:pt idx="8122">
                  <c:v>-75.826535000000007</c:v>
                </c:pt>
                <c:pt idx="8123">
                  <c:v>-76.946861999999996</c:v>
                </c:pt>
                <c:pt idx="8124">
                  <c:v>-75.477413999999996</c:v>
                </c:pt>
                <c:pt idx="8125">
                  <c:v>-76.575847999999993</c:v>
                </c:pt>
                <c:pt idx="8126">
                  <c:v>-75.474735999999993</c:v>
                </c:pt>
                <c:pt idx="8127">
                  <c:v>-76.082932</c:v>
                </c:pt>
                <c:pt idx="8128">
                  <c:v>-76.038222000000005</c:v>
                </c:pt>
                <c:pt idx="8129">
                  <c:v>-76.298090000000002</c:v>
                </c:pt>
                <c:pt idx="8130">
                  <c:v>-76.604118</c:v>
                </c:pt>
                <c:pt idx="8131">
                  <c:v>-76.626275000000007</c:v>
                </c:pt>
                <c:pt idx="8132">
                  <c:v>-75.639544000000001</c:v>
                </c:pt>
                <c:pt idx="8133">
                  <c:v>-75.471520999999996</c:v>
                </c:pt>
                <c:pt idx="8134">
                  <c:v>-76.934901999999994</c:v>
                </c:pt>
                <c:pt idx="8135">
                  <c:v>-76.469943999999998</c:v>
                </c:pt>
                <c:pt idx="8136">
                  <c:v>-76.926413999999994</c:v>
                </c:pt>
                <c:pt idx="8137">
                  <c:v>-80.198792999999995</c:v>
                </c:pt>
                <c:pt idx="8138">
                  <c:v>-81.099746999999994</c:v>
                </c:pt>
                <c:pt idx="8139">
                  <c:v>-80.109657999999996</c:v>
                </c:pt>
                <c:pt idx="8140">
                  <c:v>-80.111717999999996</c:v>
                </c:pt>
                <c:pt idx="8141">
                  <c:v>-81.040284999999997</c:v>
                </c:pt>
                <c:pt idx="8142">
                  <c:v>-81.287235999999993</c:v>
                </c:pt>
                <c:pt idx="8143">
                  <c:v>-81.654562999999996</c:v>
                </c:pt>
                <c:pt idx="8144">
                  <c:v>-81.799503000000001</c:v>
                </c:pt>
                <c:pt idx="8145">
                  <c:v>-81.794756000000007</c:v>
                </c:pt>
                <c:pt idx="8146">
                  <c:v>-81.627280999999996</c:v>
                </c:pt>
                <c:pt idx="8147">
                  <c:v>-81.393680000000003</c:v>
                </c:pt>
                <c:pt idx="8148">
                  <c:v>-80.591161999999997</c:v>
                </c:pt>
                <c:pt idx="8149">
                  <c:v>-80.565745000000007</c:v>
                </c:pt>
                <c:pt idx="8150">
                  <c:v>-80.638237000000004</c:v>
                </c:pt>
                <c:pt idx="8151">
                  <c:v>-80.892403000000002</c:v>
                </c:pt>
                <c:pt idx="8152">
                  <c:v>-81.077534999999997</c:v>
                </c:pt>
                <c:pt idx="8153">
                  <c:v>-81.319109999999995</c:v>
                </c:pt>
                <c:pt idx="8154">
                  <c:v>-81.183032999999995</c:v>
                </c:pt>
                <c:pt idx="8155">
                  <c:v>-80.825760000000002</c:v>
                </c:pt>
                <c:pt idx="8156">
                  <c:v>-81.004124000000004</c:v>
                </c:pt>
                <c:pt idx="8157">
                  <c:v>-81.541625999999994</c:v>
                </c:pt>
                <c:pt idx="8158">
                  <c:v>-81.756212000000005</c:v>
                </c:pt>
                <c:pt idx="8159">
                  <c:v>-81.867222999999996</c:v>
                </c:pt>
                <c:pt idx="8160">
                  <c:v>-81.214200000000005</c:v>
                </c:pt>
                <c:pt idx="8161">
                  <c:v>-81.153121999999996</c:v>
                </c:pt>
                <c:pt idx="8162">
                  <c:v>-81.128472000000002</c:v>
                </c:pt>
                <c:pt idx="8163">
                  <c:v>-80.327797000000004</c:v>
                </c:pt>
                <c:pt idx="8164">
                  <c:v>-80.441986</c:v>
                </c:pt>
                <c:pt idx="8165">
                  <c:v>-81.479281999999998</c:v>
                </c:pt>
                <c:pt idx="8166">
                  <c:v>-80.663308999999998</c:v>
                </c:pt>
                <c:pt idx="8167">
                  <c:v>-81.778047999999998</c:v>
                </c:pt>
                <c:pt idx="8168">
                  <c:v>-81.202689000000007</c:v>
                </c:pt>
                <c:pt idx="8169">
                  <c:v>-80.863622000000007</c:v>
                </c:pt>
                <c:pt idx="8170">
                  <c:v>-80.620982999999995</c:v>
                </c:pt>
                <c:pt idx="8171">
                  <c:v>-81.123682000000002</c:v>
                </c:pt>
                <c:pt idx="8172">
                  <c:v>-80.644469999999998</c:v>
                </c:pt>
                <c:pt idx="8173">
                  <c:v>-80.602937999999995</c:v>
                </c:pt>
                <c:pt idx="8174">
                  <c:v>-81.361401999999998</c:v>
                </c:pt>
                <c:pt idx="8175">
                  <c:v>-80.611672999999996</c:v>
                </c:pt>
                <c:pt idx="8176">
                  <c:v>-81.666019000000006</c:v>
                </c:pt>
                <c:pt idx="8177">
                  <c:v>-81.562235999999999</c:v>
                </c:pt>
                <c:pt idx="8178">
                  <c:v>-79.937054000000003</c:v>
                </c:pt>
                <c:pt idx="8179">
                  <c:v>-81.240945999999994</c:v>
                </c:pt>
                <c:pt idx="8180">
                  <c:v>-80.426805000000002</c:v>
                </c:pt>
                <c:pt idx="8181">
                  <c:v>-81.099423999999999</c:v>
                </c:pt>
                <c:pt idx="8182">
                  <c:v>-81.079780999999997</c:v>
                </c:pt>
                <c:pt idx="8183">
                  <c:v>-79.971888000000007</c:v>
                </c:pt>
                <c:pt idx="8184">
                  <c:v>-80.356358</c:v>
                </c:pt>
                <c:pt idx="8185">
                  <c:v>-80.684240000000003</c:v>
                </c:pt>
                <c:pt idx="8186">
                  <c:v>-80.716408999999999</c:v>
                </c:pt>
                <c:pt idx="8187">
                  <c:v>-80.523634999999999</c:v>
                </c:pt>
                <c:pt idx="8188">
                  <c:v>-80.288117999999997</c:v>
                </c:pt>
                <c:pt idx="8189">
                  <c:v>-80.560029</c:v>
                </c:pt>
                <c:pt idx="8190">
                  <c:v>-80.538208999999995</c:v>
                </c:pt>
                <c:pt idx="8191">
                  <c:v>-81.756563</c:v>
                </c:pt>
                <c:pt idx="8192">
                  <c:v>-80.802586000000005</c:v>
                </c:pt>
                <c:pt idx="8193">
                  <c:v>-80.892283000000006</c:v>
                </c:pt>
                <c:pt idx="8194">
                  <c:v>-80.022324999999995</c:v>
                </c:pt>
                <c:pt idx="8195">
                  <c:v>-81.024412999999996</c:v>
                </c:pt>
                <c:pt idx="8196">
                  <c:v>-80.412284</c:v>
                </c:pt>
                <c:pt idx="8197">
                  <c:v>-80.710566999999998</c:v>
                </c:pt>
                <c:pt idx="8198">
                  <c:v>-80.164906999999999</c:v>
                </c:pt>
                <c:pt idx="8199">
                  <c:v>-80.152148999999994</c:v>
                </c:pt>
                <c:pt idx="8200">
                  <c:v>-80.331230000000005</c:v>
                </c:pt>
                <c:pt idx="8201">
                  <c:v>-80.270019000000005</c:v>
                </c:pt>
                <c:pt idx="8202">
                  <c:v>-80.890342000000004</c:v>
                </c:pt>
                <c:pt idx="8203">
                  <c:v>-80.212728999999996</c:v>
                </c:pt>
                <c:pt idx="8204">
                  <c:v>-80.255245000000002</c:v>
                </c:pt>
                <c:pt idx="8205">
                  <c:v>-80.429593999999994</c:v>
                </c:pt>
                <c:pt idx="8206">
                  <c:v>-81.983778000000001</c:v>
                </c:pt>
                <c:pt idx="8207">
                  <c:v>-80.466459</c:v>
                </c:pt>
                <c:pt idx="8208">
                  <c:v>-80.431158999999994</c:v>
                </c:pt>
                <c:pt idx="8209">
                  <c:v>-80.546735999999996</c:v>
                </c:pt>
                <c:pt idx="8210">
                  <c:v>-81.555841999999998</c:v>
                </c:pt>
                <c:pt idx="8211">
                  <c:v>-81.578672999999995</c:v>
                </c:pt>
                <c:pt idx="8212">
                  <c:v>-80.434205000000006</c:v>
                </c:pt>
                <c:pt idx="8213">
                  <c:v>-81.925065000000004</c:v>
                </c:pt>
                <c:pt idx="8214">
                  <c:v>-80.416304999999994</c:v>
                </c:pt>
                <c:pt idx="8215">
                  <c:v>-81.072380999999993</c:v>
                </c:pt>
                <c:pt idx="8216">
                  <c:v>-80.887152</c:v>
                </c:pt>
                <c:pt idx="8217">
                  <c:v>-81.950389999999999</c:v>
                </c:pt>
                <c:pt idx="8218">
                  <c:v>-81.429427000000004</c:v>
                </c:pt>
                <c:pt idx="8219">
                  <c:v>-81.429113000000001</c:v>
                </c:pt>
                <c:pt idx="8220">
                  <c:v>-80.085432999999995</c:v>
                </c:pt>
                <c:pt idx="8221">
                  <c:v>-80.730618000000007</c:v>
                </c:pt>
                <c:pt idx="8222">
                  <c:v>-80.443050999999997</c:v>
                </c:pt>
                <c:pt idx="8223">
                  <c:v>-80.844193000000004</c:v>
                </c:pt>
                <c:pt idx="8224">
                  <c:v>-80.855391999999995</c:v>
                </c:pt>
                <c:pt idx="8225">
                  <c:v>-80.826657999999995</c:v>
                </c:pt>
                <c:pt idx="8226">
                  <c:v>-80.792212000000006</c:v>
                </c:pt>
                <c:pt idx="8227">
                  <c:v>-80.827484999999996</c:v>
                </c:pt>
                <c:pt idx="8228">
                  <c:v>-80.827520000000007</c:v>
                </c:pt>
                <c:pt idx="8229">
                  <c:v>-80.892957999999993</c:v>
                </c:pt>
                <c:pt idx="8230">
                  <c:v>-80.853757999999999</c:v>
                </c:pt>
                <c:pt idx="8231">
                  <c:v>-80.856322000000006</c:v>
                </c:pt>
                <c:pt idx="8232">
                  <c:v>-80.798575</c:v>
                </c:pt>
                <c:pt idx="8233">
                  <c:v>-80.747422</c:v>
                </c:pt>
                <c:pt idx="8234">
                  <c:v>-80.756787000000003</c:v>
                </c:pt>
                <c:pt idx="8235">
                  <c:v>-80.961117000000002</c:v>
                </c:pt>
                <c:pt idx="8236">
                  <c:v>-80.721647000000004</c:v>
                </c:pt>
                <c:pt idx="8237">
                  <c:v>-80.879030999999998</c:v>
                </c:pt>
                <c:pt idx="8238">
                  <c:v>-80.897317999999999</c:v>
                </c:pt>
                <c:pt idx="8239">
                  <c:v>-80.733034000000004</c:v>
                </c:pt>
                <c:pt idx="8240">
                  <c:v>-80.821394999999995</c:v>
                </c:pt>
                <c:pt idx="8241">
                  <c:v>-80.668227999999999</c:v>
                </c:pt>
                <c:pt idx="8242">
                  <c:v>-80.740506999999994</c:v>
                </c:pt>
                <c:pt idx="8243">
                  <c:v>-80.804866000000004</c:v>
                </c:pt>
                <c:pt idx="8244">
                  <c:v>-80.761306000000005</c:v>
                </c:pt>
                <c:pt idx="8245">
                  <c:v>-80.939544999999995</c:v>
                </c:pt>
                <c:pt idx="8246">
                  <c:v>-80.817926999999997</c:v>
                </c:pt>
                <c:pt idx="8247">
                  <c:v>-81.022131000000002</c:v>
                </c:pt>
                <c:pt idx="8248">
                  <c:v>-78.841240999999997</c:v>
                </c:pt>
                <c:pt idx="8249">
                  <c:v>-78.953000000000003</c:v>
                </c:pt>
                <c:pt idx="8250">
                  <c:v>-78.970374000000007</c:v>
                </c:pt>
                <c:pt idx="8251">
                  <c:v>-78.903694999999999</c:v>
                </c:pt>
                <c:pt idx="8252">
                  <c:v>-78.921796999999998</c:v>
                </c:pt>
                <c:pt idx="8253">
                  <c:v>-79.012249999999995</c:v>
                </c:pt>
                <c:pt idx="8254">
                  <c:v>-78.894114999999999</c:v>
                </c:pt>
                <c:pt idx="8255">
                  <c:v>-79.008480000000006</c:v>
                </c:pt>
                <c:pt idx="8256">
                  <c:v>-79.441508999999996</c:v>
                </c:pt>
                <c:pt idx="8257">
                  <c:v>-78.614007999999998</c:v>
                </c:pt>
                <c:pt idx="8258">
                  <c:v>-78.781024000000002</c:v>
                </c:pt>
                <c:pt idx="8259">
                  <c:v>-78.825277999999997</c:v>
                </c:pt>
                <c:pt idx="8260">
                  <c:v>-78.104740000000007</c:v>
                </c:pt>
                <c:pt idx="8261">
                  <c:v>-79.151535999999993</c:v>
                </c:pt>
                <c:pt idx="8262">
                  <c:v>-79.402485999999996</c:v>
                </c:pt>
                <c:pt idx="8263">
                  <c:v>-78.334239999999994</c:v>
                </c:pt>
                <c:pt idx="8264">
                  <c:v>-79.823027999999994</c:v>
                </c:pt>
                <c:pt idx="8265">
                  <c:v>-78.720765999999998</c:v>
                </c:pt>
                <c:pt idx="8266">
                  <c:v>-78.018977000000007</c:v>
                </c:pt>
                <c:pt idx="8267">
                  <c:v>-78.601207000000002</c:v>
                </c:pt>
                <c:pt idx="8268">
                  <c:v>-78.586432000000002</c:v>
                </c:pt>
                <c:pt idx="8269">
                  <c:v>-79.729043000000004</c:v>
                </c:pt>
                <c:pt idx="8270">
                  <c:v>-78.689640999999995</c:v>
                </c:pt>
                <c:pt idx="8271">
                  <c:v>-79.130054000000001</c:v>
                </c:pt>
                <c:pt idx="8272">
                  <c:v>-78.164390999999995</c:v>
                </c:pt>
                <c:pt idx="8273">
                  <c:v>-78.651407000000006</c:v>
                </c:pt>
                <c:pt idx="8274">
                  <c:v>-79.592391000000006</c:v>
                </c:pt>
                <c:pt idx="8275">
                  <c:v>-78.636484999999993</c:v>
                </c:pt>
                <c:pt idx="8276">
                  <c:v>-79.690010999999998</c:v>
                </c:pt>
                <c:pt idx="8277">
                  <c:v>-79.535038999999998</c:v>
                </c:pt>
                <c:pt idx="8278">
                  <c:v>-78.937443999999999</c:v>
                </c:pt>
                <c:pt idx="8279">
                  <c:v>-77.947614000000002</c:v>
                </c:pt>
                <c:pt idx="8280">
                  <c:v>-79.313552999999999</c:v>
                </c:pt>
                <c:pt idx="8281">
                  <c:v>-79.560266999999996</c:v>
                </c:pt>
                <c:pt idx="8282">
                  <c:v>-79.457454999999996</c:v>
                </c:pt>
                <c:pt idx="8283">
                  <c:v>-78.796132</c:v>
                </c:pt>
                <c:pt idx="8284">
                  <c:v>-79.082886999999999</c:v>
                </c:pt>
                <c:pt idx="8285">
                  <c:v>-78.989868000000001</c:v>
                </c:pt>
                <c:pt idx="8286">
                  <c:v>-79.062821</c:v>
                </c:pt>
                <c:pt idx="8287">
                  <c:v>-79.121245000000002</c:v>
                </c:pt>
                <c:pt idx="8288">
                  <c:v>-79.546097000000003</c:v>
                </c:pt>
                <c:pt idx="8289">
                  <c:v>-79.328361999999998</c:v>
                </c:pt>
                <c:pt idx="8290">
                  <c:v>-78.060567000000006</c:v>
                </c:pt>
                <c:pt idx="8291">
                  <c:v>-78.365934999999993</c:v>
                </c:pt>
                <c:pt idx="8292">
                  <c:v>-79.723633000000007</c:v>
                </c:pt>
                <c:pt idx="8293">
                  <c:v>-79.105864999999994</c:v>
                </c:pt>
                <c:pt idx="8294">
                  <c:v>-79.037143</c:v>
                </c:pt>
                <c:pt idx="8295">
                  <c:v>-78.999905999999996</c:v>
                </c:pt>
                <c:pt idx="8296">
                  <c:v>-79.188024999999996</c:v>
                </c:pt>
                <c:pt idx="8297">
                  <c:v>-79.479799</c:v>
                </c:pt>
                <c:pt idx="8298">
                  <c:v>-79.464966000000004</c:v>
                </c:pt>
                <c:pt idx="8299">
                  <c:v>-79.230136999999999</c:v>
                </c:pt>
                <c:pt idx="8300">
                  <c:v>-79.212149999999994</c:v>
                </c:pt>
                <c:pt idx="8301">
                  <c:v>-79.047053000000005</c:v>
                </c:pt>
                <c:pt idx="8302">
                  <c:v>-79.760501000000005</c:v>
                </c:pt>
                <c:pt idx="8303">
                  <c:v>-78.514323000000005</c:v>
                </c:pt>
                <c:pt idx="8304">
                  <c:v>-79.274045000000001</c:v>
                </c:pt>
                <c:pt idx="8305">
                  <c:v>-78.959402999999995</c:v>
                </c:pt>
                <c:pt idx="8306">
                  <c:v>-78.500253000000001</c:v>
                </c:pt>
                <c:pt idx="8307">
                  <c:v>-79.122659999999996</c:v>
                </c:pt>
                <c:pt idx="8308">
                  <c:v>-79.390839999999997</c:v>
                </c:pt>
                <c:pt idx="8309">
                  <c:v>-78.974992</c:v>
                </c:pt>
                <c:pt idx="8310">
                  <c:v>-78.694101000000003</c:v>
                </c:pt>
                <c:pt idx="8311">
                  <c:v>-78.806450999999996</c:v>
                </c:pt>
                <c:pt idx="8312">
                  <c:v>-78.185550000000006</c:v>
                </c:pt>
                <c:pt idx="8313">
                  <c:v>-79.244496999999996</c:v>
                </c:pt>
                <c:pt idx="8314">
                  <c:v>-78.741022999999998</c:v>
                </c:pt>
                <c:pt idx="8315">
                  <c:v>-79.400989999999993</c:v>
                </c:pt>
                <c:pt idx="8316">
                  <c:v>-78.084074999999999</c:v>
                </c:pt>
                <c:pt idx="8317">
                  <c:v>-78.707652999999993</c:v>
                </c:pt>
                <c:pt idx="8318">
                  <c:v>-77.941345999999996</c:v>
                </c:pt>
                <c:pt idx="8319">
                  <c:v>-77.884521000000007</c:v>
                </c:pt>
                <c:pt idx="8320">
                  <c:v>-77.872515000000007</c:v>
                </c:pt>
                <c:pt idx="8321">
                  <c:v>-77.871133999999998</c:v>
                </c:pt>
                <c:pt idx="8322">
                  <c:v>-77.805724999999995</c:v>
                </c:pt>
                <c:pt idx="8323">
                  <c:v>-77.913460000000001</c:v>
                </c:pt>
                <c:pt idx="8324">
                  <c:v>-78.482144000000005</c:v>
                </c:pt>
                <c:pt idx="8325">
                  <c:v>-78.185843000000006</c:v>
                </c:pt>
                <c:pt idx="8326">
                  <c:v>-78.190357000000006</c:v>
                </c:pt>
                <c:pt idx="8327">
                  <c:v>-78.377430000000004</c:v>
                </c:pt>
                <c:pt idx="8328">
                  <c:v>-77.927649000000002</c:v>
                </c:pt>
                <c:pt idx="8329">
                  <c:v>-77.899037000000007</c:v>
                </c:pt>
                <c:pt idx="8330">
                  <c:v>-77.905540000000002</c:v>
                </c:pt>
                <c:pt idx="8331">
                  <c:v>-78.930397999999997</c:v>
                </c:pt>
                <c:pt idx="8332">
                  <c:v>-78.830230999999998</c:v>
                </c:pt>
                <c:pt idx="8333">
                  <c:v>-78.759978000000004</c:v>
                </c:pt>
                <c:pt idx="8334">
                  <c:v>-78.643619999999999</c:v>
                </c:pt>
                <c:pt idx="8335">
                  <c:v>-78.462440999999998</c:v>
                </c:pt>
                <c:pt idx="8336">
                  <c:v>-78.105394000000004</c:v>
                </c:pt>
                <c:pt idx="8337">
                  <c:v>-78.266729999999995</c:v>
                </c:pt>
                <c:pt idx="8338">
                  <c:v>-78.919329000000005</c:v>
                </c:pt>
                <c:pt idx="8339">
                  <c:v>-79.025166999999996</c:v>
                </c:pt>
                <c:pt idx="8340">
                  <c:v>-78.405742000000004</c:v>
                </c:pt>
                <c:pt idx="8341">
                  <c:v>-78.595343</c:v>
                </c:pt>
                <c:pt idx="8342">
                  <c:v>-77.652381000000005</c:v>
                </c:pt>
                <c:pt idx="8343">
                  <c:v>-78.324065000000004</c:v>
                </c:pt>
                <c:pt idx="8344">
                  <c:v>-77.559781999999998</c:v>
                </c:pt>
                <c:pt idx="8345">
                  <c:v>-78.234380000000002</c:v>
                </c:pt>
                <c:pt idx="8346">
                  <c:v>-78.297014000000004</c:v>
                </c:pt>
                <c:pt idx="8347">
                  <c:v>-77.910922999999997</c:v>
                </c:pt>
                <c:pt idx="8348">
                  <c:v>-78.516786999999994</c:v>
                </c:pt>
                <c:pt idx="8349">
                  <c:v>-78.064920000000001</c:v>
                </c:pt>
                <c:pt idx="8350">
                  <c:v>-78.556500999999997</c:v>
                </c:pt>
                <c:pt idx="8351">
                  <c:v>-78.059550000000002</c:v>
                </c:pt>
                <c:pt idx="8352">
                  <c:v>-77.653437999999994</c:v>
                </c:pt>
                <c:pt idx="8353">
                  <c:v>-78.660803000000001</c:v>
                </c:pt>
                <c:pt idx="8354">
                  <c:v>-78.282510000000002</c:v>
                </c:pt>
                <c:pt idx="8355">
                  <c:v>-77.886970000000005</c:v>
                </c:pt>
                <c:pt idx="8356">
                  <c:v>-78.041769000000002</c:v>
                </c:pt>
                <c:pt idx="8357">
                  <c:v>-77.420968999999999</c:v>
                </c:pt>
                <c:pt idx="8358">
                  <c:v>-78.057435999999996</c:v>
                </c:pt>
                <c:pt idx="8359">
                  <c:v>-78.309612999999999</c:v>
                </c:pt>
                <c:pt idx="8360">
                  <c:v>-78.821870000000004</c:v>
                </c:pt>
                <c:pt idx="8361">
                  <c:v>-78.013919999999999</c:v>
                </c:pt>
                <c:pt idx="8362">
                  <c:v>-78.128623000000005</c:v>
                </c:pt>
                <c:pt idx="8363">
                  <c:v>-77.977880999999996</c:v>
                </c:pt>
                <c:pt idx="8364">
                  <c:v>-78.575906000000003</c:v>
                </c:pt>
                <c:pt idx="8365">
                  <c:v>-78.512244999999993</c:v>
                </c:pt>
                <c:pt idx="8366">
                  <c:v>-78.448684999999998</c:v>
                </c:pt>
                <c:pt idx="8367">
                  <c:v>-78.387808000000007</c:v>
                </c:pt>
                <c:pt idx="8368">
                  <c:v>-77.999779000000004</c:v>
                </c:pt>
                <c:pt idx="8369">
                  <c:v>-78.707733000000005</c:v>
                </c:pt>
                <c:pt idx="8370">
                  <c:v>-78.065439999999995</c:v>
                </c:pt>
                <c:pt idx="8371">
                  <c:v>-78.049655999999999</c:v>
                </c:pt>
                <c:pt idx="8372">
                  <c:v>-77.798102</c:v>
                </c:pt>
                <c:pt idx="8373">
                  <c:v>-77.564691999999994</c:v>
                </c:pt>
                <c:pt idx="8374">
                  <c:v>-77.624814999999998</c:v>
                </c:pt>
                <c:pt idx="8375">
                  <c:v>-77.822385999999995</c:v>
                </c:pt>
                <c:pt idx="8376">
                  <c:v>-76.812978000000001</c:v>
                </c:pt>
                <c:pt idx="8377">
                  <c:v>-76.330333999999993</c:v>
                </c:pt>
                <c:pt idx="8378">
                  <c:v>-76.787069000000002</c:v>
                </c:pt>
                <c:pt idx="8379">
                  <c:v>-77.416105000000002</c:v>
                </c:pt>
                <c:pt idx="8380">
                  <c:v>-76.718537999999995</c:v>
                </c:pt>
                <c:pt idx="8381">
                  <c:v>-76.647834000000003</c:v>
                </c:pt>
                <c:pt idx="8382">
                  <c:v>-77.771529999999998</c:v>
                </c:pt>
                <c:pt idx="8383">
                  <c:v>-77.019690999999995</c:v>
                </c:pt>
                <c:pt idx="8384">
                  <c:v>-76.198808999999997</c:v>
                </c:pt>
                <c:pt idx="8385">
                  <c:v>-77.759289999999993</c:v>
                </c:pt>
                <c:pt idx="8386">
                  <c:v>-77.322924</c:v>
                </c:pt>
                <c:pt idx="8387">
                  <c:v>-76.463175000000007</c:v>
                </c:pt>
                <c:pt idx="8388">
                  <c:v>-77.692085000000006</c:v>
                </c:pt>
                <c:pt idx="8389">
                  <c:v>-77.410616000000005</c:v>
                </c:pt>
                <c:pt idx="8390">
                  <c:v>-77.015045000000001</c:v>
                </c:pt>
                <c:pt idx="8391">
                  <c:v>-76.538692999999995</c:v>
                </c:pt>
                <c:pt idx="8392">
                  <c:v>-76.861358999999993</c:v>
                </c:pt>
                <c:pt idx="8393">
                  <c:v>-77.425483999999997</c:v>
                </c:pt>
                <c:pt idx="8394">
                  <c:v>-76.527480999999995</c:v>
                </c:pt>
                <c:pt idx="8395">
                  <c:v>-76.889722000000006</c:v>
                </c:pt>
                <c:pt idx="8396">
                  <c:v>-76.555909999999997</c:v>
                </c:pt>
                <c:pt idx="8397">
                  <c:v>-77.584519999999998</c:v>
                </c:pt>
                <c:pt idx="8398">
                  <c:v>-77.207014999999998</c:v>
                </c:pt>
                <c:pt idx="8399">
                  <c:v>-77.455901999999995</c:v>
                </c:pt>
                <c:pt idx="8400">
                  <c:v>-77.371172999999999</c:v>
                </c:pt>
                <c:pt idx="8401">
                  <c:v>-77.318663000000001</c:v>
                </c:pt>
                <c:pt idx="8402">
                  <c:v>-77.375607000000002</c:v>
                </c:pt>
                <c:pt idx="8403">
                  <c:v>-77.312703999999997</c:v>
                </c:pt>
                <c:pt idx="8404">
                  <c:v>-77.780420000000007</c:v>
                </c:pt>
                <c:pt idx="8405">
                  <c:v>-76.571155000000005</c:v>
                </c:pt>
                <c:pt idx="8406">
                  <c:v>-76.516324999999995</c:v>
                </c:pt>
                <c:pt idx="8407">
                  <c:v>-77.587181000000001</c:v>
                </c:pt>
                <c:pt idx="8408">
                  <c:v>-77.222144</c:v>
                </c:pt>
                <c:pt idx="8409">
                  <c:v>-76.665953000000002</c:v>
                </c:pt>
                <c:pt idx="8410">
                  <c:v>-76.752195</c:v>
                </c:pt>
                <c:pt idx="8411">
                  <c:v>-77.015090000000001</c:v>
                </c:pt>
                <c:pt idx="8412">
                  <c:v>-77.099366000000003</c:v>
                </c:pt>
                <c:pt idx="8413">
                  <c:v>-76.877865</c:v>
                </c:pt>
                <c:pt idx="8414">
                  <c:v>-76.692633000000001</c:v>
                </c:pt>
                <c:pt idx="8415">
                  <c:v>-77.722099999999998</c:v>
                </c:pt>
                <c:pt idx="8416">
                  <c:v>-77.215018000000001</c:v>
                </c:pt>
                <c:pt idx="8417">
                  <c:v>-77.571579</c:v>
                </c:pt>
                <c:pt idx="8418">
                  <c:v>-76.892429000000007</c:v>
                </c:pt>
                <c:pt idx="8419">
                  <c:v>-76.381497999999993</c:v>
                </c:pt>
                <c:pt idx="8420">
                  <c:v>-77.874444999999994</c:v>
                </c:pt>
                <c:pt idx="8421">
                  <c:v>-76.518406999999996</c:v>
                </c:pt>
                <c:pt idx="8422">
                  <c:v>-77.691863999999995</c:v>
                </c:pt>
                <c:pt idx="8423">
                  <c:v>-76.441117000000006</c:v>
                </c:pt>
                <c:pt idx="8424">
                  <c:v>-77.154056999999995</c:v>
                </c:pt>
                <c:pt idx="8425">
                  <c:v>-77.106148000000005</c:v>
                </c:pt>
                <c:pt idx="8426">
                  <c:v>-77.435186999999999</c:v>
                </c:pt>
                <c:pt idx="8427">
                  <c:v>-77.155467000000002</c:v>
                </c:pt>
                <c:pt idx="8428">
                  <c:v>-76.494569999999996</c:v>
                </c:pt>
                <c:pt idx="8429">
                  <c:v>-77.397148000000001</c:v>
                </c:pt>
                <c:pt idx="8430">
                  <c:v>-77.010251999999994</c:v>
                </c:pt>
                <c:pt idx="8431">
                  <c:v>-81.330127000000005</c:v>
                </c:pt>
                <c:pt idx="8432">
                  <c:v>-81.353402000000003</c:v>
                </c:pt>
                <c:pt idx="8433">
                  <c:v>-81.846722999999997</c:v>
                </c:pt>
                <c:pt idx="8434">
                  <c:v>-81.687833999999995</c:v>
                </c:pt>
                <c:pt idx="8435">
                  <c:v>-81.304969999999997</c:v>
                </c:pt>
                <c:pt idx="8436">
                  <c:v>-81.662554</c:v>
                </c:pt>
                <c:pt idx="8437">
                  <c:v>-81.066946000000002</c:v>
                </c:pt>
                <c:pt idx="8438">
                  <c:v>-81.142792999999998</c:v>
                </c:pt>
                <c:pt idx="8439">
                  <c:v>-81.731397000000001</c:v>
                </c:pt>
                <c:pt idx="8440">
                  <c:v>-81.517267000000004</c:v>
                </c:pt>
                <c:pt idx="8441">
                  <c:v>-81.214665999999994</c:v>
                </c:pt>
                <c:pt idx="8442">
                  <c:v>-81.651415</c:v>
                </c:pt>
                <c:pt idx="8443">
                  <c:v>-81.926939000000004</c:v>
                </c:pt>
                <c:pt idx="8444">
                  <c:v>-81.392245000000003</c:v>
                </c:pt>
                <c:pt idx="8445">
                  <c:v>-81.522760000000005</c:v>
                </c:pt>
                <c:pt idx="8446">
                  <c:v>-81.603592000000006</c:v>
                </c:pt>
                <c:pt idx="8447">
                  <c:v>-80.845862999999994</c:v>
                </c:pt>
                <c:pt idx="8448">
                  <c:v>-81.959581</c:v>
                </c:pt>
                <c:pt idx="8449">
                  <c:v>-80.971097999999998</c:v>
                </c:pt>
                <c:pt idx="8450">
                  <c:v>-81.422629000000001</c:v>
                </c:pt>
                <c:pt idx="8451">
                  <c:v>-80.879881999999995</c:v>
                </c:pt>
                <c:pt idx="8452">
                  <c:v>-81.519518000000005</c:v>
                </c:pt>
                <c:pt idx="8453">
                  <c:v>-81.008105999999998</c:v>
                </c:pt>
                <c:pt idx="8454">
                  <c:v>-81.375022000000001</c:v>
                </c:pt>
                <c:pt idx="8455">
                  <c:v>-81.434781999999998</c:v>
                </c:pt>
                <c:pt idx="8456">
                  <c:v>-81.426357999999993</c:v>
                </c:pt>
                <c:pt idx="8457">
                  <c:v>-80.770853000000002</c:v>
                </c:pt>
                <c:pt idx="8458">
                  <c:v>-81.131467000000001</c:v>
                </c:pt>
                <c:pt idx="8459">
                  <c:v>-81.074413000000007</c:v>
                </c:pt>
                <c:pt idx="8460">
                  <c:v>-81.418779999999998</c:v>
                </c:pt>
                <c:pt idx="8461">
                  <c:v>-81.481921</c:v>
                </c:pt>
                <c:pt idx="8462">
                  <c:v>-81.424096000000006</c:v>
                </c:pt>
                <c:pt idx="8463">
                  <c:v>-80.829885000000004</c:v>
                </c:pt>
                <c:pt idx="8464">
                  <c:v>-81.531177</c:v>
                </c:pt>
                <c:pt idx="8465">
                  <c:v>-81.277362999999994</c:v>
                </c:pt>
                <c:pt idx="8466">
                  <c:v>-81.544765999999996</c:v>
                </c:pt>
                <c:pt idx="8467">
                  <c:v>-81.871774000000002</c:v>
                </c:pt>
                <c:pt idx="8468">
                  <c:v>-81.211105000000003</c:v>
                </c:pt>
                <c:pt idx="8469">
                  <c:v>-81.188429999999997</c:v>
                </c:pt>
                <c:pt idx="8470">
                  <c:v>-81.270764999999997</c:v>
                </c:pt>
                <c:pt idx="8471">
                  <c:v>-81.160561000000001</c:v>
                </c:pt>
                <c:pt idx="8472">
                  <c:v>-81.716251999999997</c:v>
                </c:pt>
                <c:pt idx="8473">
                  <c:v>-81.942867000000007</c:v>
                </c:pt>
                <c:pt idx="8474">
                  <c:v>-81.234437</c:v>
                </c:pt>
                <c:pt idx="8475">
                  <c:v>-81.116157999999999</c:v>
                </c:pt>
                <c:pt idx="8476">
                  <c:v>-80.864395000000002</c:v>
                </c:pt>
                <c:pt idx="8477">
                  <c:v>-81.848888000000002</c:v>
                </c:pt>
                <c:pt idx="8478">
                  <c:v>-81.319508999999996</c:v>
                </c:pt>
                <c:pt idx="8479">
                  <c:v>-81.373036999999997</c:v>
                </c:pt>
                <c:pt idx="8480">
                  <c:v>-81.472386</c:v>
                </c:pt>
                <c:pt idx="8481">
                  <c:v>-81.007332000000005</c:v>
                </c:pt>
                <c:pt idx="8482">
                  <c:v>-80.996391000000003</c:v>
                </c:pt>
                <c:pt idx="8483">
                  <c:v>-80.934809999999999</c:v>
                </c:pt>
                <c:pt idx="8484">
                  <c:v>-81.535455999999996</c:v>
                </c:pt>
                <c:pt idx="8485">
                  <c:v>-80.993268999999998</c:v>
                </c:pt>
                <c:pt idx="8486">
                  <c:v>-81.136201999999997</c:v>
                </c:pt>
                <c:pt idx="8487">
                  <c:v>-80.861821000000006</c:v>
                </c:pt>
                <c:pt idx="8488">
                  <c:v>-80.898105000000001</c:v>
                </c:pt>
                <c:pt idx="8489">
                  <c:v>-81.051526999999993</c:v>
                </c:pt>
                <c:pt idx="8490">
                  <c:v>-81.830025000000006</c:v>
                </c:pt>
                <c:pt idx="8491">
                  <c:v>-81.208309</c:v>
                </c:pt>
                <c:pt idx="8492">
                  <c:v>-80.961412999999993</c:v>
                </c:pt>
                <c:pt idx="8493">
                  <c:v>-80.919511</c:v>
                </c:pt>
                <c:pt idx="8494">
                  <c:v>-81.610094000000004</c:v>
                </c:pt>
                <c:pt idx="8495">
                  <c:v>-81.035645000000002</c:v>
                </c:pt>
                <c:pt idx="8496">
                  <c:v>-80.912656999999996</c:v>
                </c:pt>
                <c:pt idx="8497">
                  <c:v>-81.568040999999994</c:v>
                </c:pt>
                <c:pt idx="8498">
                  <c:v>-81.778193000000002</c:v>
                </c:pt>
                <c:pt idx="8499">
                  <c:v>-81.537099999999995</c:v>
                </c:pt>
                <c:pt idx="8500">
                  <c:v>-81.47784</c:v>
                </c:pt>
                <c:pt idx="8501">
                  <c:v>-81.174628999999996</c:v>
                </c:pt>
                <c:pt idx="8502">
                  <c:v>-81.744045999999997</c:v>
                </c:pt>
                <c:pt idx="8503">
                  <c:v>-82.634794999999997</c:v>
                </c:pt>
                <c:pt idx="8504">
                  <c:v>-83.583957999999996</c:v>
                </c:pt>
                <c:pt idx="8505">
                  <c:v>-82.541428999999994</c:v>
                </c:pt>
                <c:pt idx="8506">
                  <c:v>-82.168580000000006</c:v>
                </c:pt>
                <c:pt idx="8507">
                  <c:v>-83.080290000000005</c:v>
                </c:pt>
                <c:pt idx="8508">
                  <c:v>-82.838596999999993</c:v>
                </c:pt>
                <c:pt idx="8509">
                  <c:v>-82.414714000000004</c:v>
                </c:pt>
                <c:pt idx="8510">
                  <c:v>-82.283073999999999</c:v>
                </c:pt>
                <c:pt idx="8511">
                  <c:v>-82.316649999999996</c:v>
                </c:pt>
                <c:pt idx="8512">
                  <c:v>-82.757993999999997</c:v>
                </c:pt>
                <c:pt idx="8513">
                  <c:v>-83.473979</c:v>
                </c:pt>
                <c:pt idx="8514">
                  <c:v>-82.300087000000005</c:v>
                </c:pt>
                <c:pt idx="8515">
                  <c:v>-82.704490000000007</c:v>
                </c:pt>
                <c:pt idx="8516">
                  <c:v>-82.851031000000006</c:v>
                </c:pt>
                <c:pt idx="8517">
                  <c:v>-83.095382999999998</c:v>
                </c:pt>
                <c:pt idx="8518">
                  <c:v>-82.624661000000003</c:v>
                </c:pt>
                <c:pt idx="8519">
                  <c:v>-83.296980000000005</c:v>
                </c:pt>
                <c:pt idx="8520">
                  <c:v>-82.935366999999999</c:v>
                </c:pt>
                <c:pt idx="8521">
                  <c:v>-82.181612000000001</c:v>
                </c:pt>
                <c:pt idx="8522">
                  <c:v>-83.144645999999995</c:v>
                </c:pt>
                <c:pt idx="8523">
                  <c:v>-83.253213000000002</c:v>
                </c:pt>
                <c:pt idx="8524">
                  <c:v>-82.418341999999996</c:v>
                </c:pt>
                <c:pt idx="8525">
                  <c:v>-82.602885999999998</c:v>
                </c:pt>
                <c:pt idx="8526">
                  <c:v>-82.375422</c:v>
                </c:pt>
                <c:pt idx="8527">
                  <c:v>-82.415159000000003</c:v>
                </c:pt>
                <c:pt idx="8528">
                  <c:v>-82.489993999999996</c:v>
                </c:pt>
                <c:pt idx="8529">
                  <c:v>-83.821710999999993</c:v>
                </c:pt>
                <c:pt idx="8530">
                  <c:v>-83.390327999999997</c:v>
                </c:pt>
                <c:pt idx="8531">
                  <c:v>-82.348556000000002</c:v>
                </c:pt>
                <c:pt idx="8532">
                  <c:v>-83.111468000000002</c:v>
                </c:pt>
                <c:pt idx="8533">
                  <c:v>-82.506519999999995</c:v>
                </c:pt>
                <c:pt idx="8534">
                  <c:v>-82.292375000000007</c:v>
                </c:pt>
                <c:pt idx="8535">
                  <c:v>-83.211738999999994</c:v>
                </c:pt>
                <c:pt idx="8536">
                  <c:v>-82.603534999999994</c:v>
                </c:pt>
                <c:pt idx="8537">
                  <c:v>-82.861490000000003</c:v>
                </c:pt>
                <c:pt idx="8538">
                  <c:v>-82.967746000000005</c:v>
                </c:pt>
                <c:pt idx="8539">
                  <c:v>-82.185008999999994</c:v>
                </c:pt>
                <c:pt idx="8540">
                  <c:v>-82.922586999999993</c:v>
                </c:pt>
                <c:pt idx="8541">
                  <c:v>-82.735133000000005</c:v>
                </c:pt>
                <c:pt idx="8542">
                  <c:v>-82.078996000000004</c:v>
                </c:pt>
                <c:pt idx="8543">
                  <c:v>-83.085007000000004</c:v>
                </c:pt>
                <c:pt idx="8544">
                  <c:v>-82.017191999999994</c:v>
                </c:pt>
                <c:pt idx="8545">
                  <c:v>-82.684472999999997</c:v>
                </c:pt>
                <c:pt idx="8546">
                  <c:v>-82.520437000000001</c:v>
                </c:pt>
                <c:pt idx="8547">
                  <c:v>-82.213959000000003</c:v>
                </c:pt>
                <c:pt idx="8548">
                  <c:v>-82.183138999999997</c:v>
                </c:pt>
                <c:pt idx="8549">
                  <c:v>-82.299683999999999</c:v>
                </c:pt>
                <c:pt idx="8550">
                  <c:v>-82.494506000000001</c:v>
                </c:pt>
                <c:pt idx="8551">
                  <c:v>-81.906296999999995</c:v>
                </c:pt>
                <c:pt idx="8552">
                  <c:v>-82.182292000000004</c:v>
                </c:pt>
                <c:pt idx="8553">
                  <c:v>-83.422257000000002</c:v>
                </c:pt>
                <c:pt idx="8554">
                  <c:v>-82.110720999999998</c:v>
                </c:pt>
                <c:pt idx="8555">
                  <c:v>-82.623571999999996</c:v>
                </c:pt>
                <c:pt idx="8556">
                  <c:v>-82.673730000000006</c:v>
                </c:pt>
                <c:pt idx="8557">
                  <c:v>-83.796346999999997</c:v>
                </c:pt>
                <c:pt idx="8558">
                  <c:v>-82.842529999999996</c:v>
                </c:pt>
                <c:pt idx="8559">
                  <c:v>-82.344085000000007</c:v>
                </c:pt>
                <c:pt idx="8560">
                  <c:v>-83.01052</c:v>
                </c:pt>
                <c:pt idx="8561">
                  <c:v>-82.073667999999998</c:v>
                </c:pt>
                <c:pt idx="8562">
                  <c:v>-82.405316999999997</c:v>
                </c:pt>
                <c:pt idx="8563">
                  <c:v>-83.207722000000004</c:v>
                </c:pt>
                <c:pt idx="8564">
                  <c:v>-83.629983999999993</c:v>
                </c:pt>
                <c:pt idx="8565">
                  <c:v>-82.217119999999994</c:v>
                </c:pt>
                <c:pt idx="8566">
                  <c:v>-83.041111999999998</c:v>
                </c:pt>
                <c:pt idx="8567">
                  <c:v>-82.431861999999995</c:v>
                </c:pt>
                <c:pt idx="8568">
                  <c:v>-82.996073999999993</c:v>
                </c:pt>
                <c:pt idx="8569">
                  <c:v>-82.542855000000003</c:v>
                </c:pt>
                <c:pt idx="8570">
                  <c:v>-83.308879000000005</c:v>
                </c:pt>
                <c:pt idx="8571">
                  <c:v>-82.471566999999993</c:v>
                </c:pt>
                <c:pt idx="8572">
                  <c:v>-82.496731999999994</c:v>
                </c:pt>
                <c:pt idx="8573">
                  <c:v>-82.416257000000002</c:v>
                </c:pt>
                <c:pt idx="8574">
                  <c:v>-82.556327999999993</c:v>
                </c:pt>
                <c:pt idx="8575">
                  <c:v>-82.523077999999998</c:v>
                </c:pt>
                <c:pt idx="8576">
                  <c:v>-82.559928999999997</c:v>
                </c:pt>
                <c:pt idx="8577">
                  <c:v>-82.500078999999999</c:v>
                </c:pt>
                <c:pt idx="8578">
                  <c:v>-82.606209000000007</c:v>
                </c:pt>
                <c:pt idx="8579">
                  <c:v>-83.816956000000005</c:v>
                </c:pt>
                <c:pt idx="8580">
                  <c:v>-83.948826999999994</c:v>
                </c:pt>
                <c:pt idx="8581">
                  <c:v>-83.766834000000003</c:v>
                </c:pt>
                <c:pt idx="8582">
                  <c:v>-83.942310000000006</c:v>
                </c:pt>
                <c:pt idx="8583">
                  <c:v>-84.090186000000003</c:v>
                </c:pt>
                <c:pt idx="8584">
                  <c:v>-83.901612</c:v>
                </c:pt>
                <c:pt idx="8585">
                  <c:v>-80.172787999999997</c:v>
                </c:pt>
                <c:pt idx="8586">
                  <c:v>-81.032032999999998</c:v>
                </c:pt>
                <c:pt idx="8587">
                  <c:v>-81.552458999999999</c:v>
                </c:pt>
                <c:pt idx="8588">
                  <c:v>-80.361294000000001</c:v>
                </c:pt>
                <c:pt idx="8589">
                  <c:v>-80.260839000000004</c:v>
                </c:pt>
                <c:pt idx="8590">
                  <c:v>-81.135420999999994</c:v>
                </c:pt>
                <c:pt idx="8591">
                  <c:v>-81.358982999999995</c:v>
                </c:pt>
                <c:pt idx="8592">
                  <c:v>-80.986532999999994</c:v>
                </c:pt>
                <c:pt idx="8593">
                  <c:v>-80.651348999999996</c:v>
                </c:pt>
                <c:pt idx="8594">
                  <c:v>-80.591425000000001</c:v>
                </c:pt>
                <c:pt idx="8595">
                  <c:v>-80.671588</c:v>
                </c:pt>
                <c:pt idx="8596">
                  <c:v>-81.449607</c:v>
                </c:pt>
                <c:pt idx="8597">
                  <c:v>-80.481177000000002</c:v>
                </c:pt>
                <c:pt idx="8598">
                  <c:v>-81.066187999999997</c:v>
                </c:pt>
                <c:pt idx="8599">
                  <c:v>-81.338223999999997</c:v>
                </c:pt>
                <c:pt idx="8600">
                  <c:v>-81.870435999999998</c:v>
                </c:pt>
                <c:pt idx="8601">
                  <c:v>-80.984098000000003</c:v>
                </c:pt>
                <c:pt idx="8602">
                  <c:v>-80.900831999999994</c:v>
                </c:pt>
                <c:pt idx="8603">
                  <c:v>-80.444050000000004</c:v>
                </c:pt>
                <c:pt idx="8604">
                  <c:v>-81.143186</c:v>
                </c:pt>
                <c:pt idx="8605">
                  <c:v>-80.701576000000003</c:v>
                </c:pt>
                <c:pt idx="8606">
                  <c:v>-80.814485000000005</c:v>
                </c:pt>
                <c:pt idx="8607">
                  <c:v>-80.161006999999998</c:v>
                </c:pt>
                <c:pt idx="8608">
                  <c:v>-80.581277999999998</c:v>
                </c:pt>
                <c:pt idx="8609">
                  <c:v>-80.320690999999997</c:v>
                </c:pt>
                <c:pt idx="8610">
                  <c:v>-80.130525000000006</c:v>
                </c:pt>
                <c:pt idx="8611">
                  <c:v>-80.748028000000005</c:v>
                </c:pt>
                <c:pt idx="8612">
                  <c:v>-81.092195000000004</c:v>
                </c:pt>
                <c:pt idx="8613">
                  <c:v>-81.382307999999995</c:v>
                </c:pt>
                <c:pt idx="8614">
                  <c:v>-80.909721000000005</c:v>
                </c:pt>
                <c:pt idx="8615">
                  <c:v>-79.992058999999998</c:v>
                </c:pt>
                <c:pt idx="8616">
                  <c:v>-80.701072999999994</c:v>
                </c:pt>
                <c:pt idx="8617">
                  <c:v>-80.422510000000003</c:v>
                </c:pt>
                <c:pt idx="8618">
                  <c:v>-80.845355999999995</c:v>
                </c:pt>
                <c:pt idx="8619">
                  <c:v>-80.567863000000003</c:v>
                </c:pt>
                <c:pt idx="8620">
                  <c:v>-81.196860999999998</c:v>
                </c:pt>
                <c:pt idx="8621">
                  <c:v>-81.300685000000001</c:v>
                </c:pt>
                <c:pt idx="8622">
                  <c:v>-80.548073000000002</c:v>
                </c:pt>
                <c:pt idx="8623">
                  <c:v>-80.076297999999994</c:v>
                </c:pt>
                <c:pt idx="8624">
                  <c:v>-81.465003999999993</c:v>
                </c:pt>
                <c:pt idx="8625">
                  <c:v>-81.250478999999999</c:v>
                </c:pt>
                <c:pt idx="8626">
                  <c:v>-81.218545000000006</c:v>
                </c:pt>
                <c:pt idx="8627">
                  <c:v>-80.798445999999998</c:v>
                </c:pt>
                <c:pt idx="8628">
                  <c:v>-81.390168000000003</c:v>
                </c:pt>
                <c:pt idx="8629">
                  <c:v>-80.707759999999993</c:v>
                </c:pt>
                <c:pt idx="8630">
                  <c:v>-80.113198999999994</c:v>
                </c:pt>
                <c:pt idx="8631">
                  <c:v>-80.067504999999997</c:v>
                </c:pt>
                <c:pt idx="8632">
                  <c:v>-81.043457000000004</c:v>
                </c:pt>
                <c:pt idx="8633">
                  <c:v>-80.954486000000003</c:v>
                </c:pt>
                <c:pt idx="8634">
                  <c:v>-80.250606000000005</c:v>
                </c:pt>
                <c:pt idx="8635">
                  <c:v>-80.212816000000004</c:v>
                </c:pt>
                <c:pt idx="8636">
                  <c:v>-80.213609000000005</c:v>
                </c:pt>
                <c:pt idx="8637">
                  <c:v>-81.597722000000005</c:v>
                </c:pt>
                <c:pt idx="8638">
                  <c:v>-81.122979999999998</c:v>
                </c:pt>
                <c:pt idx="8639">
                  <c:v>-81.616411999999997</c:v>
                </c:pt>
                <c:pt idx="8640">
                  <c:v>-80.041967999999997</c:v>
                </c:pt>
                <c:pt idx="8641">
                  <c:v>-81.097634999999997</c:v>
                </c:pt>
                <c:pt idx="8642">
                  <c:v>-81.123344000000003</c:v>
                </c:pt>
                <c:pt idx="8643">
                  <c:v>-79.932191000000003</c:v>
                </c:pt>
                <c:pt idx="8644">
                  <c:v>-80.856402000000003</c:v>
                </c:pt>
                <c:pt idx="8645">
                  <c:v>-80.885131000000001</c:v>
                </c:pt>
                <c:pt idx="8646">
                  <c:v>-81.326492999999999</c:v>
                </c:pt>
                <c:pt idx="8647">
                  <c:v>-81.259878</c:v>
                </c:pt>
                <c:pt idx="8648">
                  <c:v>-81.308610000000002</c:v>
                </c:pt>
                <c:pt idx="8649">
                  <c:v>-80.454801000000003</c:v>
                </c:pt>
                <c:pt idx="8650">
                  <c:v>-81.421808999999996</c:v>
                </c:pt>
                <c:pt idx="8651">
                  <c:v>-81.511008000000004</c:v>
                </c:pt>
                <c:pt idx="8652">
                  <c:v>-80.544477000000001</c:v>
                </c:pt>
                <c:pt idx="8653">
                  <c:v>-81.655777999999998</c:v>
                </c:pt>
                <c:pt idx="8654">
                  <c:v>-80.887619999999998</c:v>
                </c:pt>
                <c:pt idx="8655">
                  <c:v>-81.127247999999994</c:v>
                </c:pt>
                <c:pt idx="8656">
                  <c:v>-80.816012000000001</c:v>
                </c:pt>
                <c:pt idx="8657">
                  <c:v>-80.795631</c:v>
                </c:pt>
                <c:pt idx="8658">
                  <c:v>-81.322269000000006</c:v>
                </c:pt>
                <c:pt idx="8659">
                  <c:v>-81.775790000000001</c:v>
                </c:pt>
                <c:pt idx="8660">
                  <c:v>-80.509034</c:v>
                </c:pt>
                <c:pt idx="8661">
                  <c:v>-81.753183000000007</c:v>
                </c:pt>
                <c:pt idx="8662">
                  <c:v>-81.289474999999996</c:v>
                </c:pt>
                <c:pt idx="8663">
                  <c:v>-80.339697999999999</c:v>
                </c:pt>
                <c:pt idx="8664">
                  <c:v>-80.357388</c:v>
                </c:pt>
                <c:pt idx="8665">
                  <c:v>-80.465344000000002</c:v>
                </c:pt>
                <c:pt idx="8666">
                  <c:v>-80.320250999999999</c:v>
                </c:pt>
                <c:pt idx="8667">
                  <c:v>-80.434337999999997</c:v>
                </c:pt>
                <c:pt idx="8668">
                  <c:v>-81.075633999999994</c:v>
                </c:pt>
                <c:pt idx="8669">
                  <c:v>-79.944828000000001</c:v>
                </c:pt>
                <c:pt idx="8670">
                  <c:v>-80.010138999999995</c:v>
                </c:pt>
                <c:pt idx="8671">
                  <c:v>-80.430463000000003</c:v>
                </c:pt>
                <c:pt idx="8672">
                  <c:v>-81.408450000000002</c:v>
                </c:pt>
                <c:pt idx="8673">
                  <c:v>-81.706075999999996</c:v>
                </c:pt>
                <c:pt idx="8674">
                  <c:v>-80.504876999999993</c:v>
                </c:pt>
                <c:pt idx="8675">
                  <c:v>-81.089561000000003</c:v>
                </c:pt>
                <c:pt idx="8676">
                  <c:v>-81.141425999999996</c:v>
                </c:pt>
                <c:pt idx="8677">
                  <c:v>-81.082567999999995</c:v>
                </c:pt>
                <c:pt idx="8678">
                  <c:v>-80.601386000000005</c:v>
                </c:pt>
                <c:pt idx="8679">
                  <c:v>-81.272813999999997</c:v>
                </c:pt>
                <c:pt idx="8680">
                  <c:v>-81.607770000000002</c:v>
                </c:pt>
                <c:pt idx="8681">
                  <c:v>-81.082184999999996</c:v>
                </c:pt>
                <c:pt idx="8682">
                  <c:v>-81.035194000000004</c:v>
                </c:pt>
                <c:pt idx="8683">
                  <c:v>-81.028867000000005</c:v>
                </c:pt>
                <c:pt idx="8684">
                  <c:v>-81.024923999999999</c:v>
                </c:pt>
                <c:pt idx="8685">
                  <c:v>-81.000079999999997</c:v>
                </c:pt>
                <c:pt idx="8686">
                  <c:v>-80.998261999999997</c:v>
                </c:pt>
                <c:pt idx="8687">
                  <c:v>-80.960241999999994</c:v>
                </c:pt>
                <c:pt idx="8688">
                  <c:v>-80.941449000000006</c:v>
                </c:pt>
                <c:pt idx="8689">
                  <c:v>-80.938440999999997</c:v>
                </c:pt>
                <c:pt idx="8690">
                  <c:v>-81.106243000000006</c:v>
                </c:pt>
                <c:pt idx="8691">
                  <c:v>-81.176114999999996</c:v>
                </c:pt>
                <c:pt idx="8692">
                  <c:v>-80.932861000000003</c:v>
                </c:pt>
                <c:pt idx="8693">
                  <c:v>-80.887829999999994</c:v>
                </c:pt>
                <c:pt idx="8694">
                  <c:v>-81.986827000000005</c:v>
                </c:pt>
                <c:pt idx="8695">
                  <c:v>-81.879197000000005</c:v>
                </c:pt>
                <c:pt idx="8696">
                  <c:v>-81.956654999999998</c:v>
                </c:pt>
                <c:pt idx="8697">
                  <c:v>-81.930801000000002</c:v>
                </c:pt>
                <c:pt idx="8698">
                  <c:v>-81.857293999999996</c:v>
                </c:pt>
                <c:pt idx="8699">
                  <c:v>-81.974137999999996</c:v>
                </c:pt>
                <c:pt idx="8700">
                  <c:v>-81.992525000000001</c:v>
                </c:pt>
                <c:pt idx="8701">
                  <c:v>-81.711877999999999</c:v>
                </c:pt>
                <c:pt idx="8702">
                  <c:v>-82.141002</c:v>
                </c:pt>
                <c:pt idx="8703">
                  <c:v>-81.885532999999995</c:v>
                </c:pt>
                <c:pt idx="8704">
                  <c:v>-81.867609999999999</c:v>
                </c:pt>
                <c:pt idx="8705">
                  <c:v>-81.810265999999999</c:v>
                </c:pt>
                <c:pt idx="8706">
                  <c:v>-81.982763000000006</c:v>
                </c:pt>
                <c:pt idx="8707">
                  <c:v>-82.133222000000004</c:v>
                </c:pt>
                <c:pt idx="8708">
                  <c:v>-81.909240999999994</c:v>
                </c:pt>
                <c:pt idx="8709">
                  <c:v>-82.003280000000004</c:v>
                </c:pt>
                <c:pt idx="8710">
                  <c:v>-81.624972</c:v>
                </c:pt>
                <c:pt idx="8711">
                  <c:v>-81.692324999999997</c:v>
                </c:pt>
                <c:pt idx="8712">
                  <c:v>-82.075232</c:v>
                </c:pt>
                <c:pt idx="8713">
                  <c:v>-81.810603999999998</c:v>
                </c:pt>
                <c:pt idx="8714">
                  <c:v>-81.669038</c:v>
                </c:pt>
                <c:pt idx="8715">
                  <c:v>-81.786748000000003</c:v>
                </c:pt>
                <c:pt idx="8716">
                  <c:v>-82.220453000000006</c:v>
                </c:pt>
                <c:pt idx="8717">
                  <c:v>-82.022711999999999</c:v>
                </c:pt>
                <c:pt idx="8718">
                  <c:v>-81.461241999999999</c:v>
                </c:pt>
                <c:pt idx="8719">
                  <c:v>-82.145415</c:v>
                </c:pt>
                <c:pt idx="8720">
                  <c:v>-82.020188000000005</c:v>
                </c:pt>
                <c:pt idx="8721">
                  <c:v>-81.976805999999996</c:v>
                </c:pt>
                <c:pt idx="8722">
                  <c:v>-81.748464999999996</c:v>
                </c:pt>
                <c:pt idx="8723">
                  <c:v>-81.743217000000001</c:v>
                </c:pt>
                <c:pt idx="8724">
                  <c:v>-81.854687999999996</c:v>
                </c:pt>
                <c:pt idx="8725">
                  <c:v>-82.110663000000002</c:v>
                </c:pt>
                <c:pt idx="8726">
                  <c:v>-81.954442999999998</c:v>
                </c:pt>
                <c:pt idx="8727">
                  <c:v>-82.095140000000001</c:v>
                </c:pt>
                <c:pt idx="8728">
                  <c:v>-81.604967000000002</c:v>
                </c:pt>
                <c:pt idx="8729">
                  <c:v>-82.083258999999998</c:v>
                </c:pt>
                <c:pt idx="8730">
                  <c:v>-82.093121999999994</c:v>
                </c:pt>
                <c:pt idx="8731">
                  <c:v>-82.048309000000003</c:v>
                </c:pt>
                <c:pt idx="8732">
                  <c:v>-79.935507999999999</c:v>
                </c:pt>
                <c:pt idx="8733">
                  <c:v>-79.948134999999994</c:v>
                </c:pt>
                <c:pt idx="8734">
                  <c:v>-80.060616999999993</c:v>
                </c:pt>
                <c:pt idx="8735">
                  <c:v>-79.982189000000005</c:v>
                </c:pt>
                <c:pt idx="8736">
                  <c:v>-80.022807999999998</c:v>
                </c:pt>
                <c:pt idx="8737">
                  <c:v>-80.005002000000005</c:v>
                </c:pt>
                <c:pt idx="8738">
                  <c:v>-79.954093</c:v>
                </c:pt>
                <c:pt idx="8739">
                  <c:v>-80.053537000000006</c:v>
                </c:pt>
                <c:pt idx="8740">
                  <c:v>-80.059112999999996</c:v>
                </c:pt>
                <c:pt idx="8741">
                  <c:v>-80.092472999999998</c:v>
                </c:pt>
                <c:pt idx="8742">
                  <c:v>-80.073637000000005</c:v>
                </c:pt>
                <c:pt idx="8743">
                  <c:v>-80.384898000000007</c:v>
                </c:pt>
                <c:pt idx="8744">
                  <c:v>-79.660702000000001</c:v>
                </c:pt>
                <c:pt idx="8745">
                  <c:v>-79.789912000000001</c:v>
                </c:pt>
                <c:pt idx="8746">
                  <c:v>-79.915047999999999</c:v>
                </c:pt>
                <c:pt idx="8747">
                  <c:v>-80.802487999999997</c:v>
                </c:pt>
                <c:pt idx="8748">
                  <c:v>-79.857973999999999</c:v>
                </c:pt>
                <c:pt idx="8749">
                  <c:v>-80.479254999999995</c:v>
                </c:pt>
                <c:pt idx="8750">
                  <c:v>-80.190093000000005</c:v>
                </c:pt>
                <c:pt idx="8751">
                  <c:v>-80.415931</c:v>
                </c:pt>
                <c:pt idx="8752">
                  <c:v>-80.316822999999999</c:v>
                </c:pt>
                <c:pt idx="8753">
                  <c:v>-79.932243</c:v>
                </c:pt>
                <c:pt idx="8754">
                  <c:v>-79.326385000000002</c:v>
                </c:pt>
                <c:pt idx="8755">
                  <c:v>-80.023471000000001</c:v>
                </c:pt>
                <c:pt idx="8756">
                  <c:v>-80.560744</c:v>
                </c:pt>
                <c:pt idx="8757">
                  <c:v>-80.451862000000006</c:v>
                </c:pt>
                <c:pt idx="8758">
                  <c:v>-80.267384000000007</c:v>
                </c:pt>
                <c:pt idx="8759">
                  <c:v>-79.809708000000001</c:v>
                </c:pt>
                <c:pt idx="8760">
                  <c:v>-79.764966999999999</c:v>
                </c:pt>
                <c:pt idx="8761">
                  <c:v>-80.464589000000004</c:v>
                </c:pt>
                <c:pt idx="8762">
                  <c:v>-79.614721000000003</c:v>
                </c:pt>
                <c:pt idx="8763">
                  <c:v>-80.085070000000002</c:v>
                </c:pt>
                <c:pt idx="8764">
                  <c:v>-80.121655000000004</c:v>
                </c:pt>
                <c:pt idx="8765">
                  <c:v>-79.465700999999996</c:v>
                </c:pt>
                <c:pt idx="8766">
                  <c:v>-80.010391999999996</c:v>
                </c:pt>
                <c:pt idx="8767">
                  <c:v>-79.858998999999997</c:v>
                </c:pt>
                <c:pt idx="8768">
                  <c:v>-79.791487000000004</c:v>
                </c:pt>
                <c:pt idx="8769">
                  <c:v>-80.078226999999998</c:v>
                </c:pt>
                <c:pt idx="8770">
                  <c:v>-80.082975000000005</c:v>
                </c:pt>
                <c:pt idx="8771">
                  <c:v>-80.227787000000006</c:v>
                </c:pt>
                <c:pt idx="8772">
                  <c:v>-80.656372000000005</c:v>
                </c:pt>
                <c:pt idx="8773">
                  <c:v>-80.319587999999996</c:v>
                </c:pt>
                <c:pt idx="8774">
                  <c:v>-80.544059000000004</c:v>
                </c:pt>
                <c:pt idx="8775">
                  <c:v>-80.815295000000006</c:v>
                </c:pt>
                <c:pt idx="8776">
                  <c:v>-80.576025000000001</c:v>
                </c:pt>
                <c:pt idx="8777">
                  <c:v>-79.917377999999999</c:v>
                </c:pt>
                <c:pt idx="8778">
                  <c:v>-80.810661999999994</c:v>
                </c:pt>
                <c:pt idx="8779">
                  <c:v>-79.837911000000005</c:v>
                </c:pt>
                <c:pt idx="8780">
                  <c:v>-80.185997999999998</c:v>
                </c:pt>
                <c:pt idx="8781">
                  <c:v>-80.176271999999997</c:v>
                </c:pt>
                <c:pt idx="8782">
                  <c:v>-80.177746999999997</c:v>
                </c:pt>
                <c:pt idx="8783">
                  <c:v>-80.671958000000004</c:v>
                </c:pt>
                <c:pt idx="8784">
                  <c:v>-79.884602999999998</c:v>
                </c:pt>
                <c:pt idx="8785">
                  <c:v>-80.842826000000002</c:v>
                </c:pt>
                <c:pt idx="8786">
                  <c:v>-79.809773000000007</c:v>
                </c:pt>
                <c:pt idx="8787">
                  <c:v>-79.743118999999993</c:v>
                </c:pt>
                <c:pt idx="8788">
                  <c:v>-79.717229000000003</c:v>
                </c:pt>
                <c:pt idx="8789">
                  <c:v>-79.592332999999996</c:v>
                </c:pt>
                <c:pt idx="8790">
                  <c:v>-79.149850000000001</c:v>
                </c:pt>
                <c:pt idx="8791">
                  <c:v>-79.691518000000002</c:v>
                </c:pt>
                <c:pt idx="8792">
                  <c:v>-79.643699999999995</c:v>
                </c:pt>
                <c:pt idx="8793">
                  <c:v>-79.886887999999999</c:v>
                </c:pt>
                <c:pt idx="8794">
                  <c:v>-79.359408000000002</c:v>
                </c:pt>
                <c:pt idx="8795">
                  <c:v>-79.923151000000004</c:v>
                </c:pt>
                <c:pt idx="8796">
                  <c:v>-79.538473999999994</c:v>
                </c:pt>
                <c:pt idx="8797">
                  <c:v>-79.016925999999998</c:v>
                </c:pt>
                <c:pt idx="8798">
                  <c:v>-79.114805000000004</c:v>
                </c:pt>
                <c:pt idx="8799">
                  <c:v>-79.740378000000007</c:v>
                </c:pt>
                <c:pt idx="8800">
                  <c:v>-79.876103999999998</c:v>
                </c:pt>
                <c:pt idx="8801">
                  <c:v>-79.365123999999994</c:v>
                </c:pt>
                <c:pt idx="8802">
                  <c:v>-79.891356999999999</c:v>
                </c:pt>
                <c:pt idx="8803">
                  <c:v>-79.757938999999993</c:v>
                </c:pt>
                <c:pt idx="8804">
                  <c:v>-79.270393999999996</c:v>
                </c:pt>
                <c:pt idx="8805">
                  <c:v>-79.193253999999996</c:v>
                </c:pt>
                <c:pt idx="8806">
                  <c:v>-78.966960999999998</c:v>
                </c:pt>
                <c:pt idx="8807">
                  <c:v>-79.361425999999994</c:v>
                </c:pt>
                <c:pt idx="8808">
                  <c:v>-79.328154999999995</c:v>
                </c:pt>
                <c:pt idx="8809">
                  <c:v>-80.082562999999993</c:v>
                </c:pt>
                <c:pt idx="8810">
                  <c:v>-79.403869999999998</c:v>
                </c:pt>
                <c:pt idx="8811">
                  <c:v>-79.454948999999999</c:v>
                </c:pt>
                <c:pt idx="8812">
                  <c:v>-79.786938000000006</c:v>
                </c:pt>
                <c:pt idx="8813">
                  <c:v>-79.754199999999997</c:v>
                </c:pt>
                <c:pt idx="8814">
                  <c:v>-79.186510999999996</c:v>
                </c:pt>
                <c:pt idx="8815">
                  <c:v>-79.874026999999998</c:v>
                </c:pt>
                <c:pt idx="8816">
                  <c:v>-79.458939000000001</c:v>
                </c:pt>
                <c:pt idx="8817">
                  <c:v>-78.642823000000007</c:v>
                </c:pt>
                <c:pt idx="8818">
                  <c:v>-79.420490999999998</c:v>
                </c:pt>
                <c:pt idx="8819">
                  <c:v>-78.747964999999994</c:v>
                </c:pt>
                <c:pt idx="8820">
                  <c:v>-78.900803999999994</c:v>
                </c:pt>
                <c:pt idx="8821">
                  <c:v>-79.553088000000002</c:v>
                </c:pt>
                <c:pt idx="8822">
                  <c:v>-79.396009000000006</c:v>
                </c:pt>
                <c:pt idx="8823">
                  <c:v>-78.790971999999996</c:v>
                </c:pt>
                <c:pt idx="8824">
                  <c:v>-79.257756000000001</c:v>
                </c:pt>
                <c:pt idx="8825">
                  <c:v>-78.981262000000001</c:v>
                </c:pt>
                <c:pt idx="8826">
                  <c:v>-79.032268999999999</c:v>
                </c:pt>
                <c:pt idx="8827">
                  <c:v>-78.896046999999996</c:v>
                </c:pt>
                <c:pt idx="8828">
                  <c:v>-78.978240999999997</c:v>
                </c:pt>
                <c:pt idx="8829">
                  <c:v>-79.567732000000007</c:v>
                </c:pt>
                <c:pt idx="8830">
                  <c:v>-79.113488000000004</c:v>
                </c:pt>
                <c:pt idx="8831">
                  <c:v>-78.678248999999994</c:v>
                </c:pt>
                <c:pt idx="8832">
                  <c:v>-79.570182000000003</c:v>
                </c:pt>
                <c:pt idx="8833">
                  <c:v>-80.061089999999993</c:v>
                </c:pt>
                <c:pt idx="8834">
                  <c:v>-79.130104000000003</c:v>
                </c:pt>
                <c:pt idx="8835">
                  <c:v>-79.317383000000007</c:v>
                </c:pt>
                <c:pt idx="8836">
                  <c:v>-79.855513999999999</c:v>
                </c:pt>
                <c:pt idx="8837">
                  <c:v>-79.764298999999994</c:v>
                </c:pt>
                <c:pt idx="8838">
                  <c:v>-79.472725999999994</c:v>
                </c:pt>
                <c:pt idx="8839">
                  <c:v>-79.870450000000005</c:v>
                </c:pt>
                <c:pt idx="8840">
                  <c:v>-79.581886999999995</c:v>
                </c:pt>
                <c:pt idx="8841">
                  <c:v>-79.831771000000003</c:v>
                </c:pt>
                <c:pt idx="8842">
                  <c:v>-82.405788000000001</c:v>
                </c:pt>
                <c:pt idx="8843">
                  <c:v>-82.392893000000001</c:v>
                </c:pt>
                <c:pt idx="8844">
                  <c:v>-82.340997000000002</c:v>
                </c:pt>
                <c:pt idx="8845">
                  <c:v>-82.393642</c:v>
                </c:pt>
                <c:pt idx="8846">
                  <c:v>-82.442344000000006</c:v>
                </c:pt>
                <c:pt idx="8847">
                  <c:v>-82.317391999999998</c:v>
                </c:pt>
                <c:pt idx="8848">
                  <c:v>-82.447006999999999</c:v>
                </c:pt>
                <c:pt idx="8849">
                  <c:v>-82.412454999999994</c:v>
                </c:pt>
                <c:pt idx="8850">
                  <c:v>-82.62509</c:v>
                </c:pt>
                <c:pt idx="8851">
                  <c:v>-82.645505</c:v>
                </c:pt>
                <c:pt idx="8852">
                  <c:v>-82.716151999999994</c:v>
                </c:pt>
                <c:pt idx="8853">
                  <c:v>-82.740329000000003</c:v>
                </c:pt>
                <c:pt idx="8854">
                  <c:v>-82.490534999999994</c:v>
                </c:pt>
                <c:pt idx="8855">
                  <c:v>-82.562150000000003</c:v>
                </c:pt>
                <c:pt idx="8856">
                  <c:v>-82.78407</c:v>
                </c:pt>
                <c:pt idx="8857">
                  <c:v>-82.821769000000003</c:v>
                </c:pt>
                <c:pt idx="8858">
                  <c:v>-82.625654999999995</c:v>
                </c:pt>
                <c:pt idx="8859">
                  <c:v>-82.334277</c:v>
                </c:pt>
                <c:pt idx="8860">
                  <c:v>-82.402304000000001</c:v>
                </c:pt>
                <c:pt idx="8861">
                  <c:v>-82.593649999999997</c:v>
                </c:pt>
                <c:pt idx="8862">
                  <c:v>-82.564590999999993</c:v>
                </c:pt>
                <c:pt idx="8863">
                  <c:v>-82.997029999999995</c:v>
                </c:pt>
                <c:pt idx="8864">
                  <c:v>-82.197322</c:v>
                </c:pt>
                <c:pt idx="8865">
                  <c:v>-82.131118999999998</c:v>
                </c:pt>
                <c:pt idx="8866">
                  <c:v>-82.154741000000001</c:v>
                </c:pt>
                <c:pt idx="8867">
                  <c:v>-82.156143999999998</c:v>
                </c:pt>
                <c:pt idx="8868">
                  <c:v>-82.251789000000002</c:v>
                </c:pt>
                <c:pt idx="8869">
                  <c:v>-82.221176999999997</c:v>
                </c:pt>
                <c:pt idx="8870">
                  <c:v>-82.236727999999999</c:v>
                </c:pt>
                <c:pt idx="8871">
                  <c:v>-82.387552999999997</c:v>
                </c:pt>
                <c:pt idx="8872">
                  <c:v>-82.638120999999998</c:v>
                </c:pt>
                <c:pt idx="8873">
                  <c:v>-82.762634000000006</c:v>
                </c:pt>
                <c:pt idx="8874">
                  <c:v>-82.688614000000001</c:v>
                </c:pt>
                <c:pt idx="8875">
                  <c:v>-83.272363999999996</c:v>
                </c:pt>
                <c:pt idx="8876">
                  <c:v>-82.632396999999997</c:v>
                </c:pt>
                <c:pt idx="8877">
                  <c:v>-82.527261999999993</c:v>
                </c:pt>
                <c:pt idx="8878">
                  <c:v>-82.304325000000006</c:v>
                </c:pt>
                <c:pt idx="8879">
                  <c:v>-83.163363000000004</c:v>
                </c:pt>
                <c:pt idx="8880">
                  <c:v>-82.909858</c:v>
                </c:pt>
                <c:pt idx="8881">
                  <c:v>-82.002037000000001</c:v>
                </c:pt>
                <c:pt idx="8882">
                  <c:v>-82.758387999999997</c:v>
                </c:pt>
                <c:pt idx="8883">
                  <c:v>-82.440775000000002</c:v>
                </c:pt>
                <c:pt idx="8884">
                  <c:v>-82.766686000000007</c:v>
                </c:pt>
                <c:pt idx="8885">
                  <c:v>-82.711359999999999</c:v>
                </c:pt>
                <c:pt idx="8886">
                  <c:v>-82.945999</c:v>
                </c:pt>
                <c:pt idx="8887">
                  <c:v>-82.456506000000005</c:v>
                </c:pt>
                <c:pt idx="8888">
                  <c:v>-82.958787000000001</c:v>
                </c:pt>
                <c:pt idx="8889">
                  <c:v>-82.749350000000007</c:v>
                </c:pt>
                <c:pt idx="8890">
                  <c:v>-82.945571999999999</c:v>
                </c:pt>
                <c:pt idx="8891">
                  <c:v>-82.283852999999993</c:v>
                </c:pt>
                <c:pt idx="8892">
                  <c:v>-82.24512</c:v>
                </c:pt>
                <c:pt idx="8893">
                  <c:v>-82.837941000000001</c:v>
                </c:pt>
                <c:pt idx="8894">
                  <c:v>-82.494249999999994</c:v>
                </c:pt>
                <c:pt idx="8895">
                  <c:v>-82.717723000000007</c:v>
                </c:pt>
                <c:pt idx="8896">
                  <c:v>-82.848406999999995</c:v>
                </c:pt>
                <c:pt idx="8897">
                  <c:v>-83.043914000000001</c:v>
                </c:pt>
                <c:pt idx="8898">
                  <c:v>-82.322387000000006</c:v>
                </c:pt>
                <c:pt idx="8899">
                  <c:v>-82.370611999999994</c:v>
                </c:pt>
                <c:pt idx="8900">
                  <c:v>-82.869934999999998</c:v>
                </c:pt>
                <c:pt idx="8901">
                  <c:v>-82.432239999999993</c:v>
                </c:pt>
                <c:pt idx="8902">
                  <c:v>-83.068825000000004</c:v>
                </c:pt>
                <c:pt idx="8903">
                  <c:v>-82.238510000000005</c:v>
                </c:pt>
                <c:pt idx="8904">
                  <c:v>-83.114953</c:v>
                </c:pt>
                <c:pt idx="8905">
                  <c:v>-83.020668000000001</c:v>
                </c:pt>
                <c:pt idx="8906">
                  <c:v>-82.505517999999995</c:v>
                </c:pt>
                <c:pt idx="8907">
                  <c:v>-81.494135999999997</c:v>
                </c:pt>
                <c:pt idx="8908">
                  <c:v>-80.922357000000005</c:v>
                </c:pt>
                <c:pt idx="8909">
                  <c:v>-81.214297000000002</c:v>
                </c:pt>
                <c:pt idx="8910">
                  <c:v>-80.994270999999998</c:v>
                </c:pt>
                <c:pt idx="8911">
                  <c:v>-80.093710999999999</c:v>
                </c:pt>
                <c:pt idx="8912">
                  <c:v>-81.194294999999997</c:v>
                </c:pt>
                <c:pt idx="8913">
                  <c:v>-80.977920999999995</c:v>
                </c:pt>
                <c:pt idx="8914">
                  <c:v>-80.901576000000006</c:v>
                </c:pt>
                <c:pt idx="8915">
                  <c:v>-80.916444999999996</c:v>
                </c:pt>
                <c:pt idx="8916">
                  <c:v>-81.430496000000005</c:v>
                </c:pt>
                <c:pt idx="8917">
                  <c:v>-80.358772000000002</c:v>
                </c:pt>
                <c:pt idx="8918">
                  <c:v>-80.760057000000003</c:v>
                </c:pt>
                <c:pt idx="8919">
                  <c:v>-81.00994</c:v>
                </c:pt>
                <c:pt idx="8920">
                  <c:v>-81.227880999999996</c:v>
                </c:pt>
                <c:pt idx="8921">
                  <c:v>-80.267994999999999</c:v>
                </c:pt>
                <c:pt idx="8922">
                  <c:v>-80.399353000000005</c:v>
                </c:pt>
                <c:pt idx="8923">
                  <c:v>-81.005364</c:v>
                </c:pt>
                <c:pt idx="8924">
                  <c:v>-81.012501999999998</c:v>
                </c:pt>
                <c:pt idx="8925">
                  <c:v>-81.050906999999995</c:v>
                </c:pt>
                <c:pt idx="8926">
                  <c:v>-80.197338999999999</c:v>
                </c:pt>
                <c:pt idx="8927">
                  <c:v>-81.391368999999997</c:v>
                </c:pt>
                <c:pt idx="8928">
                  <c:v>-81.403357999999997</c:v>
                </c:pt>
                <c:pt idx="8929">
                  <c:v>-81.211765</c:v>
                </c:pt>
                <c:pt idx="8930">
                  <c:v>-81.713683000000003</c:v>
                </c:pt>
                <c:pt idx="8931">
                  <c:v>-81.709468000000001</c:v>
                </c:pt>
                <c:pt idx="8932">
                  <c:v>-81.615611000000001</c:v>
                </c:pt>
                <c:pt idx="8933">
                  <c:v>-81.686323999999999</c:v>
                </c:pt>
                <c:pt idx="8934">
                  <c:v>-81.330697000000001</c:v>
                </c:pt>
                <c:pt idx="8935">
                  <c:v>-81.360315</c:v>
                </c:pt>
                <c:pt idx="8936">
                  <c:v>-81.871289000000004</c:v>
                </c:pt>
                <c:pt idx="8937">
                  <c:v>-81.284165000000002</c:v>
                </c:pt>
                <c:pt idx="8938">
                  <c:v>-82.234922999999995</c:v>
                </c:pt>
                <c:pt idx="8939">
                  <c:v>-82.136388999999994</c:v>
                </c:pt>
                <c:pt idx="8940">
                  <c:v>-81.897058999999999</c:v>
                </c:pt>
                <c:pt idx="8941">
                  <c:v>-81.950361000000001</c:v>
                </c:pt>
                <c:pt idx="8942">
                  <c:v>-81.378542999999993</c:v>
                </c:pt>
                <c:pt idx="8943">
                  <c:v>-81.240522999999996</c:v>
                </c:pt>
                <c:pt idx="8944">
                  <c:v>-81.827854000000002</c:v>
                </c:pt>
                <c:pt idx="8945">
                  <c:v>-81.841195999999997</c:v>
                </c:pt>
                <c:pt idx="8946">
                  <c:v>-81.821404000000001</c:v>
                </c:pt>
                <c:pt idx="8947">
                  <c:v>-81.791793999999996</c:v>
                </c:pt>
                <c:pt idx="8948">
                  <c:v>-81.852639999999994</c:v>
                </c:pt>
                <c:pt idx="8949">
                  <c:v>-82.305486000000002</c:v>
                </c:pt>
                <c:pt idx="8950">
                  <c:v>-81.492013999999998</c:v>
                </c:pt>
                <c:pt idx="8951">
                  <c:v>-82.192513000000005</c:v>
                </c:pt>
                <c:pt idx="8952">
                  <c:v>-82.514112999999995</c:v>
                </c:pt>
                <c:pt idx="8953">
                  <c:v>-81.949450999999996</c:v>
                </c:pt>
                <c:pt idx="8954">
                  <c:v>-81.879942</c:v>
                </c:pt>
                <c:pt idx="8955">
                  <c:v>-81.182948999999994</c:v>
                </c:pt>
                <c:pt idx="8956">
                  <c:v>-82.212852999999996</c:v>
                </c:pt>
                <c:pt idx="8957">
                  <c:v>-82.234423000000007</c:v>
                </c:pt>
                <c:pt idx="8958">
                  <c:v>-81.221857999999997</c:v>
                </c:pt>
                <c:pt idx="8959">
                  <c:v>-81.851928999999998</c:v>
                </c:pt>
                <c:pt idx="8960">
                  <c:v>-82.190129999999996</c:v>
                </c:pt>
                <c:pt idx="8961">
                  <c:v>-81.220904000000004</c:v>
                </c:pt>
                <c:pt idx="8962">
                  <c:v>-81.816284999999993</c:v>
                </c:pt>
                <c:pt idx="8963">
                  <c:v>-81.817436000000001</c:v>
                </c:pt>
                <c:pt idx="8964">
                  <c:v>-81.429364000000007</c:v>
                </c:pt>
                <c:pt idx="8965">
                  <c:v>-81.519352999999995</c:v>
                </c:pt>
                <c:pt idx="8966">
                  <c:v>-81.964457999999993</c:v>
                </c:pt>
                <c:pt idx="8967">
                  <c:v>-80.675049999999999</c:v>
                </c:pt>
                <c:pt idx="8968">
                  <c:v>-80.748453999999995</c:v>
                </c:pt>
                <c:pt idx="8969">
                  <c:v>-80.874043</c:v>
                </c:pt>
                <c:pt idx="8970">
                  <c:v>-81.166027999999997</c:v>
                </c:pt>
                <c:pt idx="8971">
                  <c:v>-80.949720999999997</c:v>
                </c:pt>
                <c:pt idx="8972">
                  <c:v>-81.247949000000006</c:v>
                </c:pt>
                <c:pt idx="8973">
                  <c:v>-80.550303999999997</c:v>
                </c:pt>
                <c:pt idx="8974">
                  <c:v>-81.172087000000005</c:v>
                </c:pt>
                <c:pt idx="8975">
                  <c:v>-81.240352999999999</c:v>
                </c:pt>
                <c:pt idx="8976">
                  <c:v>-81.242159000000001</c:v>
                </c:pt>
                <c:pt idx="8977">
                  <c:v>-81.109988999999999</c:v>
                </c:pt>
                <c:pt idx="8978">
                  <c:v>-80.743253999999993</c:v>
                </c:pt>
                <c:pt idx="8979">
                  <c:v>-81.078474</c:v>
                </c:pt>
                <c:pt idx="8980">
                  <c:v>-80.751440000000002</c:v>
                </c:pt>
                <c:pt idx="8981">
                  <c:v>-80.919376</c:v>
                </c:pt>
                <c:pt idx="8982">
                  <c:v>-81.308644000000001</c:v>
                </c:pt>
                <c:pt idx="8983">
                  <c:v>-81.124534999999995</c:v>
                </c:pt>
                <c:pt idx="8984">
                  <c:v>-80.690095999999997</c:v>
                </c:pt>
                <c:pt idx="8985">
                  <c:v>-80.974614000000003</c:v>
                </c:pt>
                <c:pt idx="8986">
                  <c:v>-81.244699999999995</c:v>
                </c:pt>
                <c:pt idx="8987">
                  <c:v>-80.749875000000003</c:v>
                </c:pt>
                <c:pt idx="8988">
                  <c:v>-80.827399</c:v>
                </c:pt>
                <c:pt idx="8989">
                  <c:v>-81.105673999999993</c:v>
                </c:pt>
                <c:pt idx="8990">
                  <c:v>-81.052361000000005</c:v>
                </c:pt>
                <c:pt idx="8991">
                  <c:v>-80.833484999999996</c:v>
                </c:pt>
                <c:pt idx="8992">
                  <c:v>-84.26491</c:v>
                </c:pt>
                <c:pt idx="8993">
                  <c:v>-84.302925999999999</c:v>
                </c:pt>
                <c:pt idx="8994">
                  <c:v>-84.219296999999997</c:v>
                </c:pt>
                <c:pt idx="8995">
                  <c:v>-84.578805000000003</c:v>
                </c:pt>
                <c:pt idx="8996">
                  <c:v>-83.834166999999994</c:v>
                </c:pt>
                <c:pt idx="8997">
                  <c:v>-84.017328000000006</c:v>
                </c:pt>
                <c:pt idx="8998">
                  <c:v>-83.983821000000006</c:v>
                </c:pt>
                <c:pt idx="8999">
                  <c:v>-83.851005000000001</c:v>
                </c:pt>
                <c:pt idx="9000">
                  <c:v>-83.933728000000002</c:v>
                </c:pt>
                <c:pt idx="9001">
                  <c:v>-83.968486999999996</c:v>
                </c:pt>
                <c:pt idx="9002">
                  <c:v>-83.883024000000006</c:v>
                </c:pt>
                <c:pt idx="9003">
                  <c:v>-84.238708000000003</c:v>
                </c:pt>
                <c:pt idx="9004">
                  <c:v>-84.245064999999997</c:v>
                </c:pt>
                <c:pt idx="9005">
                  <c:v>-84.074854999999999</c:v>
                </c:pt>
                <c:pt idx="9006">
                  <c:v>-83.707797999999997</c:v>
                </c:pt>
                <c:pt idx="9007">
                  <c:v>-84.294072</c:v>
                </c:pt>
                <c:pt idx="9008">
                  <c:v>-84.267916999999997</c:v>
                </c:pt>
                <c:pt idx="9009">
                  <c:v>-84.283353000000005</c:v>
                </c:pt>
                <c:pt idx="9010">
                  <c:v>-84.247434999999996</c:v>
                </c:pt>
                <c:pt idx="9011">
                  <c:v>-84.211144000000004</c:v>
                </c:pt>
                <c:pt idx="9012">
                  <c:v>-84.153814999999994</c:v>
                </c:pt>
                <c:pt idx="9013">
                  <c:v>-84.03707</c:v>
                </c:pt>
                <c:pt idx="9014">
                  <c:v>-84.174415999999994</c:v>
                </c:pt>
                <c:pt idx="9015">
                  <c:v>-84.097644000000003</c:v>
                </c:pt>
                <c:pt idx="9016">
                  <c:v>-84.014878999999993</c:v>
                </c:pt>
                <c:pt idx="9017">
                  <c:v>-84.074821</c:v>
                </c:pt>
                <c:pt idx="9018">
                  <c:v>-83.985658000000001</c:v>
                </c:pt>
                <c:pt idx="9019">
                  <c:v>-84.116557</c:v>
                </c:pt>
                <c:pt idx="9020">
                  <c:v>-83.894236000000006</c:v>
                </c:pt>
                <c:pt idx="9021">
                  <c:v>-83.862494999999996</c:v>
                </c:pt>
                <c:pt idx="9022">
                  <c:v>-83.747355999999996</c:v>
                </c:pt>
                <c:pt idx="9023">
                  <c:v>-83.671655999999999</c:v>
                </c:pt>
                <c:pt idx="9024">
                  <c:v>-84.096401999999998</c:v>
                </c:pt>
                <c:pt idx="9025">
                  <c:v>-84.547462999999993</c:v>
                </c:pt>
                <c:pt idx="9026">
                  <c:v>-84.474648999999999</c:v>
                </c:pt>
                <c:pt idx="9027">
                  <c:v>-84.602002999999996</c:v>
                </c:pt>
                <c:pt idx="9028">
                  <c:v>-84.514754999999994</c:v>
                </c:pt>
                <c:pt idx="9029">
                  <c:v>-84.476331000000002</c:v>
                </c:pt>
                <c:pt idx="9030">
                  <c:v>-84.443299999999994</c:v>
                </c:pt>
                <c:pt idx="9031">
                  <c:v>-83.898212999999998</c:v>
                </c:pt>
                <c:pt idx="9032">
                  <c:v>-84.206209000000001</c:v>
                </c:pt>
                <c:pt idx="9033">
                  <c:v>-84.206428000000002</c:v>
                </c:pt>
                <c:pt idx="9034">
                  <c:v>-84.385396999999998</c:v>
                </c:pt>
                <c:pt idx="9035">
                  <c:v>-84.317749000000006</c:v>
                </c:pt>
                <c:pt idx="9036">
                  <c:v>-84.018078000000003</c:v>
                </c:pt>
                <c:pt idx="9037">
                  <c:v>-84.259941999999995</c:v>
                </c:pt>
                <c:pt idx="9038">
                  <c:v>-84.503823999999994</c:v>
                </c:pt>
                <c:pt idx="9039">
                  <c:v>-84.537442999999996</c:v>
                </c:pt>
                <c:pt idx="9040">
                  <c:v>-84.197710000000001</c:v>
                </c:pt>
                <c:pt idx="9041">
                  <c:v>-84.220359999999999</c:v>
                </c:pt>
                <c:pt idx="9042">
                  <c:v>-84.131677999999994</c:v>
                </c:pt>
                <c:pt idx="9043">
                  <c:v>-84.179387000000006</c:v>
                </c:pt>
                <c:pt idx="9044">
                  <c:v>-84.232615999999993</c:v>
                </c:pt>
                <c:pt idx="9045">
                  <c:v>-84.179407999999995</c:v>
                </c:pt>
                <c:pt idx="9046">
                  <c:v>-84.046332000000007</c:v>
                </c:pt>
                <c:pt idx="9047">
                  <c:v>-84.151189000000002</c:v>
                </c:pt>
                <c:pt idx="9048">
                  <c:v>-84.142944</c:v>
                </c:pt>
                <c:pt idx="9049">
                  <c:v>-84.684838999999997</c:v>
                </c:pt>
                <c:pt idx="9050">
                  <c:v>-84.618300000000005</c:v>
                </c:pt>
                <c:pt idx="9051">
                  <c:v>-84.924525000000003</c:v>
                </c:pt>
                <c:pt idx="9052">
                  <c:v>-85.072278999999995</c:v>
                </c:pt>
                <c:pt idx="9053">
                  <c:v>-85.153138999999996</c:v>
                </c:pt>
                <c:pt idx="9054">
                  <c:v>-84.625930999999994</c:v>
                </c:pt>
                <c:pt idx="9055">
                  <c:v>-84.372044000000002</c:v>
                </c:pt>
                <c:pt idx="9056">
                  <c:v>-85.260881999999995</c:v>
                </c:pt>
                <c:pt idx="9057">
                  <c:v>-85.142829000000006</c:v>
                </c:pt>
                <c:pt idx="9058">
                  <c:v>-85.202918999999994</c:v>
                </c:pt>
                <c:pt idx="9059">
                  <c:v>-84.504024999999999</c:v>
                </c:pt>
                <c:pt idx="9060">
                  <c:v>-84.438846999999996</c:v>
                </c:pt>
                <c:pt idx="9061">
                  <c:v>-85.022540000000006</c:v>
                </c:pt>
                <c:pt idx="9062">
                  <c:v>-85.106206</c:v>
                </c:pt>
                <c:pt idx="9063">
                  <c:v>-84.827641</c:v>
                </c:pt>
                <c:pt idx="9064">
                  <c:v>-84.775332000000006</c:v>
                </c:pt>
                <c:pt idx="9065">
                  <c:v>-84.644847999999996</c:v>
                </c:pt>
                <c:pt idx="9066">
                  <c:v>-85.340017000000003</c:v>
                </c:pt>
                <c:pt idx="9067">
                  <c:v>-85.257621</c:v>
                </c:pt>
                <c:pt idx="9068">
                  <c:v>-84.560874999999996</c:v>
                </c:pt>
                <c:pt idx="9069">
                  <c:v>-84.687847000000005</c:v>
                </c:pt>
                <c:pt idx="9070">
                  <c:v>-84.844632000000004</c:v>
                </c:pt>
                <c:pt idx="9071">
                  <c:v>-84.749679</c:v>
                </c:pt>
                <c:pt idx="9072">
                  <c:v>-84.737566999999999</c:v>
                </c:pt>
                <c:pt idx="9073">
                  <c:v>-84.755793999999995</c:v>
                </c:pt>
                <c:pt idx="9074">
                  <c:v>-84.701338000000007</c:v>
                </c:pt>
                <c:pt idx="9075">
                  <c:v>-84.771035999999995</c:v>
                </c:pt>
                <c:pt idx="9076">
                  <c:v>-84.415833000000006</c:v>
                </c:pt>
                <c:pt idx="9077">
                  <c:v>-84.597063000000006</c:v>
                </c:pt>
                <c:pt idx="9078">
                  <c:v>-84.978013000000004</c:v>
                </c:pt>
                <c:pt idx="9079">
                  <c:v>-85.180847999999997</c:v>
                </c:pt>
                <c:pt idx="9080">
                  <c:v>-84.259255999999993</c:v>
                </c:pt>
                <c:pt idx="9081">
                  <c:v>-84.633921000000001</c:v>
                </c:pt>
                <c:pt idx="9082">
                  <c:v>-85.055081999999999</c:v>
                </c:pt>
                <c:pt idx="9083">
                  <c:v>-84.834602000000004</c:v>
                </c:pt>
                <c:pt idx="9084">
                  <c:v>-85.153122999999994</c:v>
                </c:pt>
                <c:pt idx="9085">
                  <c:v>-85.238258000000002</c:v>
                </c:pt>
                <c:pt idx="9086">
                  <c:v>-84.606211000000002</c:v>
                </c:pt>
                <c:pt idx="9087">
                  <c:v>-85.169732999999994</c:v>
                </c:pt>
                <c:pt idx="9088">
                  <c:v>-84.732320999999999</c:v>
                </c:pt>
                <c:pt idx="9089">
                  <c:v>-85.143427000000003</c:v>
                </c:pt>
                <c:pt idx="9090">
                  <c:v>-84.511354999999995</c:v>
                </c:pt>
                <c:pt idx="9091">
                  <c:v>-85.293046000000004</c:v>
                </c:pt>
                <c:pt idx="9092">
                  <c:v>-84.384628000000006</c:v>
                </c:pt>
                <c:pt idx="9093">
                  <c:v>-84.972748999999993</c:v>
                </c:pt>
                <c:pt idx="9094">
                  <c:v>-85.026674</c:v>
                </c:pt>
                <c:pt idx="9095">
                  <c:v>-84.923559999999995</c:v>
                </c:pt>
                <c:pt idx="9096">
                  <c:v>-85.234973999999994</c:v>
                </c:pt>
                <c:pt idx="9097">
                  <c:v>-84.576999999999998</c:v>
                </c:pt>
                <c:pt idx="9098">
                  <c:v>-84.725390000000004</c:v>
                </c:pt>
                <c:pt idx="9099">
                  <c:v>-84.917255999999995</c:v>
                </c:pt>
                <c:pt idx="9100">
                  <c:v>-84.838093000000001</c:v>
                </c:pt>
                <c:pt idx="9101">
                  <c:v>-84.484305000000006</c:v>
                </c:pt>
                <c:pt idx="9102">
                  <c:v>-84.571760999999995</c:v>
                </c:pt>
                <c:pt idx="9103">
                  <c:v>-84.148623999999998</c:v>
                </c:pt>
                <c:pt idx="9104">
                  <c:v>-84.467061999999999</c:v>
                </c:pt>
                <c:pt idx="9105">
                  <c:v>-84.455417999999995</c:v>
                </c:pt>
                <c:pt idx="9106">
                  <c:v>-84.593209999999999</c:v>
                </c:pt>
                <c:pt idx="9107">
                  <c:v>-84.476687999999996</c:v>
                </c:pt>
                <c:pt idx="9108">
                  <c:v>-84.462710999999999</c:v>
                </c:pt>
                <c:pt idx="9109">
                  <c:v>-83.892843999999997</c:v>
                </c:pt>
                <c:pt idx="9110">
                  <c:v>-85.122433999999998</c:v>
                </c:pt>
                <c:pt idx="9111">
                  <c:v>-84.587764000000007</c:v>
                </c:pt>
                <c:pt idx="9112">
                  <c:v>-84.825434999999999</c:v>
                </c:pt>
                <c:pt idx="9113">
                  <c:v>-84.735934999999998</c:v>
                </c:pt>
                <c:pt idx="9114">
                  <c:v>-84.273066999999998</c:v>
                </c:pt>
                <c:pt idx="9115">
                  <c:v>-84.254272999999998</c:v>
                </c:pt>
                <c:pt idx="9116">
                  <c:v>-84.301520999999994</c:v>
                </c:pt>
                <c:pt idx="9117">
                  <c:v>-84.917372999999998</c:v>
                </c:pt>
                <c:pt idx="9118">
                  <c:v>-83.975684000000001</c:v>
                </c:pt>
                <c:pt idx="9119">
                  <c:v>-84.033462999999998</c:v>
                </c:pt>
                <c:pt idx="9120">
                  <c:v>-84.333477999999999</c:v>
                </c:pt>
                <c:pt idx="9121">
                  <c:v>-84.378715</c:v>
                </c:pt>
                <c:pt idx="9122">
                  <c:v>-85.074501999999995</c:v>
                </c:pt>
                <c:pt idx="9123">
                  <c:v>-84.988954000000007</c:v>
                </c:pt>
                <c:pt idx="9124">
                  <c:v>-84.106449999999995</c:v>
                </c:pt>
                <c:pt idx="9125">
                  <c:v>-84.315197999999995</c:v>
                </c:pt>
                <c:pt idx="9126">
                  <c:v>-84.699436000000006</c:v>
                </c:pt>
                <c:pt idx="9127">
                  <c:v>-84.081542999999996</c:v>
                </c:pt>
                <c:pt idx="9128">
                  <c:v>-84.172158999999994</c:v>
                </c:pt>
                <c:pt idx="9129">
                  <c:v>-84.321875000000006</c:v>
                </c:pt>
                <c:pt idx="9130">
                  <c:v>-84.193866999999997</c:v>
                </c:pt>
                <c:pt idx="9131">
                  <c:v>-84.471681000000004</c:v>
                </c:pt>
                <c:pt idx="9132">
                  <c:v>-84.753887000000006</c:v>
                </c:pt>
                <c:pt idx="9133">
                  <c:v>-84.330111000000002</c:v>
                </c:pt>
                <c:pt idx="9134">
                  <c:v>-84.825361000000001</c:v>
                </c:pt>
                <c:pt idx="9135">
                  <c:v>-84.712062000000003</c:v>
                </c:pt>
                <c:pt idx="9136">
                  <c:v>-84.694531999999995</c:v>
                </c:pt>
                <c:pt idx="9137">
                  <c:v>-84.570623999999995</c:v>
                </c:pt>
                <c:pt idx="9138">
                  <c:v>-84.269063000000003</c:v>
                </c:pt>
                <c:pt idx="9139">
                  <c:v>-84.401083999999997</c:v>
                </c:pt>
                <c:pt idx="9140">
                  <c:v>-84.867333000000002</c:v>
                </c:pt>
                <c:pt idx="9141">
                  <c:v>-84.580171000000007</c:v>
                </c:pt>
                <c:pt idx="9142">
                  <c:v>-84.655113</c:v>
                </c:pt>
                <c:pt idx="9143">
                  <c:v>-84.218092999999996</c:v>
                </c:pt>
                <c:pt idx="9144">
                  <c:v>-84.250923999999998</c:v>
                </c:pt>
                <c:pt idx="9145">
                  <c:v>-84.330849000000001</c:v>
                </c:pt>
                <c:pt idx="9146">
                  <c:v>-84.327533000000003</c:v>
                </c:pt>
                <c:pt idx="9147">
                  <c:v>-84.587239999999994</c:v>
                </c:pt>
                <c:pt idx="9148">
                  <c:v>-84.546109999999999</c:v>
                </c:pt>
                <c:pt idx="9149">
                  <c:v>-84.371688000000006</c:v>
                </c:pt>
                <c:pt idx="9150">
                  <c:v>-84.590303000000006</c:v>
                </c:pt>
                <c:pt idx="9151">
                  <c:v>-84.268225999999999</c:v>
                </c:pt>
                <c:pt idx="9152">
                  <c:v>-84.312521000000004</c:v>
                </c:pt>
                <c:pt idx="9153">
                  <c:v>-84.439875000000001</c:v>
                </c:pt>
                <c:pt idx="9154">
                  <c:v>-84.367047999999997</c:v>
                </c:pt>
                <c:pt idx="9155">
                  <c:v>-84.390131999999994</c:v>
                </c:pt>
                <c:pt idx="9156">
                  <c:v>-84.384728999999993</c:v>
                </c:pt>
                <c:pt idx="9157">
                  <c:v>-84.351499000000004</c:v>
                </c:pt>
                <c:pt idx="9158">
                  <c:v>-84.337868</c:v>
                </c:pt>
                <c:pt idx="9159">
                  <c:v>-84.380650000000003</c:v>
                </c:pt>
                <c:pt idx="9160">
                  <c:v>-84.385253000000006</c:v>
                </c:pt>
                <c:pt idx="9161">
                  <c:v>-84.419831000000002</c:v>
                </c:pt>
                <c:pt idx="9162">
                  <c:v>-84.471316999999999</c:v>
                </c:pt>
                <c:pt idx="9163">
                  <c:v>-84.376407999999998</c:v>
                </c:pt>
                <c:pt idx="9164">
                  <c:v>-84.395990999999995</c:v>
                </c:pt>
                <c:pt idx="9165">
                  <c:v>-84.422687999999994</c:v>
                </c:pt>
                <c:pt idx="9166">
                  <c:v>-84.383655000000005</c:v>
                </c:pt>
                <c:pt idx="9167">
                  <c:v>-84.340869999999995</c:v>
                </c:pt>
                <c:pt idx="9168">
                  <c:v>-84.318548000000007</c:v>
                </c:pt>
                <c:pt idx="9169">
                  <c:v>-84.437002000000007</c:v>
                </c:pt>
                <c:pt idx="9170">
                  <c:v>-84.336117000000002</c:v>
                </c:pt>
                <c:pt idx="9171">
                  <c:v>-84.323800000000006</c:v>
                </c:pt>
                <c:pt idx="9172">
                  <c:v>-84.357793999999998</c:v>
                </c:pt>
                <c:pt idx="9173">
                  <c:v>-84.360608999999997</c:v>
                </c:pt>
                <c:pt idx="9174">
                  <c:v>-84.419728000000006</c:v>
                </c:pt>
                <c:pt idx="9175">
                  <c:v>-84.378174999999999</c:v>
                </c:pt>
                <c:pt idx="9176">
                  <c:v>-84.323550999999995</c:v>
                </c:pt>
                <c:pt idx="9177">
                  <c:v>-84.527282</c:v>
                </c:pt>
                <c:pt idx="9178">
                  <c:v>-84.560323999999994</c:v>
                </c:pt>
                <c:pt idx="9179">
                  <c:v>-84.453800000000001</c:v>
                </c:pt>
                <c:pt idx="9180">
                  <c:v>-84.317694000000003</c:v>
                </c:pt>
                <c:pt idx="9181">
                  <c:v>-84.466151999999994</c:v>
                </c:pt>
                <c:pt idx="9182">
                  <c:v>-84.253673000000006</c:v>
                </c:pt>
                <c:pt idx="9183">
                  <c:v>-84.293215000000004</c:v>
                </c:pt>
                <c:pt idx="9184">
                  <c:v>-84.372032000000004</c:v>
                </c:pt>
                <c:pt idx="9185">
                  <c:v>-84.449776999999997</c:v>
                </c:pt>
                <c:pt idx="9186">
                  <c:v>-84.284122999999994</c:v>
                </c:pt>
                <c:pt idx="9187">
                  <c:v>-84.338775999999996</c:v>
                </c:pt>
                <c:pt idx="9188">
                  <c:v>-84.490330999999998</c:v>
                </c:pt>
                <c:pt idx="9189">
                  <c:v>-84.327755999999994</c:v>
                </c:pt>
                <c:pt idx="9190">
                  <c:v>-84.396821000000003</c:v>
                </c:pt>
                <c:pt idx="9191">
                  <c:v>-84.272158000000005</c:v>
                </c:pt>
                <c:pt idx="9192">
                  <c:v>-82.339101999999997</c:v>
                </c:pt>
                <c:pt idx="9193">
                  <c:v>-82.509850999999998</c:v>
                </c:pt>
                <c:pt idx="9194">
                  <c:v>-82.792005000000003</c:v>
                </c:pt>
                <c:pt idx="9195">
                  <c:v>-82.479888000000003</c:v>
                </c:pt>
                <c:pt idx="9196">
                  <c:v>-82.509697000000003</c:v>
                </c:pt>
                <c:pt idx="9197">
                  <c:v>-81.978263999999996</c:v>
                </c:pt>
                <c:pt idx="9198">
                  <c:v>-81.623392999999993</c:v>
                </c:pt>
                <c:pt idx="9199">
                  <c:v>-81.909848999999994</c:v>
                </c:pt>
                <c:pt idx="9200">
                  <c:v>-82.118423000000007</c:v>
                </c:pt>
                <c:pt idx="9201">
                  <c:v>-82.106994</c:v>
                </c:pt>
                <c:pt idx="9202">
                  <c:v>-81.834779999999995</c:v>
                </c:pt>
                <c:pt idx="9203">
                  <c:v>-82.036002999999994</c:v>
                </c:pt>
                <c:pt idx="9204">
                  <c:v>-81.632519000000002</c:v>
                </c:pt>
                <c:pt idx="9205">
                  <c:v>-81.935940000000002</c:v>
                </c:pt>
                <c:pt idx="9206">
                  <c:v>-82.691153</c:v>
                </c:pt>
                <c:pt idx="9207">
                  <c:v>-81.937241999999998</c:v>
                </c:pt>
                <c:pt idx="9208">
                  <c:v>-82.378005999999999</c:v>
                </c:pt>
                <c:pt idx="9209">
                  <c:v>-82.304489000000004</c:v>
                </c:pt>
                <c:pt idx="9210">
                  <c:v>-82.013017000000005</c:v>
                </c:pt>
                <c:pt idx="9211">
                  <c:v>-82.055340999999999</c:v>
                </c:pt>
                <c:pt idx="9212">
                  <c:v>-82.237151999999995</c:v>
                </c:pt>
                <c:pt idx="9213">
                  <c:v>-81.983817000000002</c:v>
                </c:pt>
                <c:pt idx="9214">
                  <c:v>-82.591710000000006</c:v>
                </c:pt>
                <c:pt idx="9215">
                  <c:v>-81.486277000000001</c:v>
                </c:pt>
                <c:pt idx="9216">
                  <c:v>-82.495025999999996</c:v>
                </c:pt>
                <c:pt idx="9217">
                  <c:v>-82.367870999999994</c:v>
                </c:pt>
                <c:pt idx="9218">
                  <c:v>-81.924201999999994</c:v>
                </c:pt>
                <c:pt idx="9219">
                  <c:v>-81.898188000000005</c:v>
                </c:pt>
                <c:pt idx="9220">
                  <c:v>-82.121399999999994</c:v>
                </c:pt>
                <c:pt idx="9221">
                  <c:v>-82.729798000000002</c:v>
                </c:pt>
                <c:pt idx="9222">
                  <c:v>-81.810364000000007</c:v>
                </c:pt>
                <c:pt idx="9223">
                  <c:v>-81.793961999999993</c:v>
                </c:pt>
                <c:pt idx="9224">
                  <c:v>-82.582719999999995</c:v>
                </c:pt>
                <c:pt idx="9225">
                  <c:v>-81.80677</c:v>
                </c:pt>
                <c:pt idx="9226">
                  <c:v>-81.731665000000007</c:v>
                </c:pt>
                <c:pt idx="9227">
                  <c:v>-82.222781999999995</c:v>
                </c:pt>
                <c:pt idx="9228">
                  <c:v>-81.635435999999999</c:v>
                </c:pt>
                <c:pt idx="9229">
                  <c:v>-82.522552000000005</c:v>
                </c:pt>
                <c:pt idx="9230">
                  <c:v>-82.170484999999999</c:v>
                </c:pt>
                <c:pt idx="9231">
                  <c:v>-82.487971000000002</c:v>
                </c:pt>
                <c:pt idx="9232">
                  <c:v>-82.414930999999996</c:v>
                </c:pt>
                <c:pt idx="9233">
                  <c:v>-82.402306999999993</c:v>
                </c:pt>
                <c:pt idx="9234">
                  <c:v>-83.823526000000001</c:v>
                </c:pt>
                <c:pt idx="9235">
                  <c:v>-83.870034000000004</c:v>
                </c:pt>
                <c:pt idx="9236">
                  <c:v>-83.901003000000003</c:v>
                </c:pt>
                <c:pt idx="9237">
                  <c:v>-83.773481000000004</c:v>
                </c:pt>
                <c:pt idx="9238">
                  <c:v>-83.589139000000003</c:v>
                </c:pt>
                <c:pt idx="9239">
                  <c:v>-83.500350999999995</c:v>
                </c:pt>
                <c:pt idx="9240">
                  <c:v>-84.004189999999994</c:v>
                </c:pt>
                <c:pt idx="9241">
                  <c:v>-84.329053000000002</c:v>
                </c:pt>
                <c:pt idx="9242">
                  <c:v>-83.059982000000005</c:v>
                </c:pt>
                <c:pt idx="9243">
                  <c:v>-83.786043000000006</c:v>
                </c:pt>
                <c:pt idx="9244">
                  <c:v>-84.018044000000003</c:v>
                </c:pt>
                <c:pt idx="9245">
                  <c:v>-83.947018</c:v>
                </c:pt>
                <c:pt idx="9246">
                  <c:v>-83.096559999999997</c:v>
                </c:pt>
                <c:pt idx="9247">
                  <c:v>-83.285449</c:v>
                </c:pt>
                <c:pt idx="9248">
                  <c:v>-84.379318999999995</c:v>
                </c:pt>
                <c:pt idx="9249">
                  <c:v>-83.518789999999996</c:v>
                </c:pt>
                <c:pt idx="9250">
                  <c:v>-83.415609000000003</c:v>
                </c:pt>
                <c:pt idx="9251">
                  <c:v>-83.785995</c:v>
                </c:pt>
                <c:pt idx="9252">
                  <c:v>-83.761942000000005</c:v>
                </c:pt>
                <c:pt idx="9253">
                  <c:v>-83.468423999999999</c:v>
                </c:pt>
                <c:pt idx="9254">
                  <c:v>-83.383895999999993</c:v>
                </c:pt>
                <c:pt idx="9255">
                  <c:v>-83.541185999999996</c:v>
                </c:pt>
                <c:pt idx="9256">
                  <c:v>-83.997185000000002</c:v>
                </c:pt>
                <c:pt idx="9257">
                  <c:v>-84.108497999999997</c:v>
                </c:pt>
                <c:pt idx="9258">
                  <c:v>-83.559922</c:v>
                </c:pt>
                <c:pt idx="9259">
                  <c:v>-83.351609999999994</c:v>
                </c:pt>
                <c:pt idx="9260">
                  <c:v>-83.258110000000002</c:v>
                </c:pt>
                <c:pt idx="9261">
                  <c:v>-84.471545000000006</c:v>
                </c:pt>
                <c:pt idx="9262">
                  <c:v>-84.467161000000004</c:v>
                </c:pt>
                <c:pt idx="9263">
                  <c:v>-84.429811999999998</c:v>
                </c:pt>
                <c:pt idx="9264">
                  <c:v>-83.918135000000007</c:v>
                </c:pt>
                <c:pt idx="9265">
                  <c:v>-83.652263000000005</c:v>
                </c:pt>
                <c:pt idx="9266">
                  <c:v>-83.741895</c:v>
                </c:pt>
                <c:pt idx="9267">
                  <c:v>-83.723104000000006</c:v>
                </c:pt>
                <c:pt idx="9268">
                  <c:v>-83.477379999999997</c:v>
                </c:pt>
                <c:pt idx="9269">
                  <c:v>-83.778639999999996</c:v>
                </c:pt>
                <c:pt idx="9270">
                  <c:v>-83.582514000000003</c:v>
                </c:pt>
                <c:pt idx="9271">
                  <c:v>-83.442012000000005</c:v>
                </c:pt>
                <c:pt idx="9272">
                  <c:v>-83.094483999999994</c:v>
                </c:pt>
                <c:pt idx="9273">
                  <c:v>-83.659791999999996</c:v>
                </c:pt>
                <c:pt idx="9274">
                  <c:v>-84.398392999999999</c:v>
                </c:pt>
                <c:pt idx="9275">
                  <c:v>-83.175392000000002</c:v>
                </c:pt>
                <c:pt idx="9276">
                  <c:v>-83.560586999999998</c:v>
                </c:pt>
                <c:pt idx="9277">
                  <c:v>-84.283173000000005</c:v>
                </c:pt>
                <c:pt idx="9278">
                  <c:v>-84.209800000000001</c:v>
                </c:pt>
                <c:pt idx="9279">
                  <c:v>-83.384877000000003</c:v>
                </c:pt>
                <c:pt idx="9280">
                  <c:v>-83.472010999999995</c:v>
                </c:pt>
                <c:pt idx="9281">
                  <c:v>-83.884422000000001</c:v>
                </c:pt>
                <c:pt idx="9282">
                  <c:v>-83.416173000000001</c:v>
                </c:pt>
                <c:pt idx="9283">
                  <c:v>-83.891154999999998</c:v>
                </c:pt>
                <c:pt idx="9284">
                  <c:v>-83.685361</c:v>
                </c:pt>
                <c:pt idx="9285">
                  <c:v>-83.407302000000001</c:v>
                </c:pt>
                <c:pt idx="9286">
                  <c:v>-83.680122999999995</c:v>
                </c:pt>
                <c:pt idx="9287">
                  <c:v>-84.079438999999994</c:v>
                </c:pt>
                <c:pt idx="9288">
                  <c:v>-83.711240000000004</c:v>
                </c:pt>
                <c:pt idx="9289">
                  <c:v>-83.481786999999997</c:v>
                </c:pt>
                <c:pt idx="9290">
                  <c:v>-83.317179999999993</c:v>
                </c:pt>
                <c:pt idx="9291">
                  <c:v>-83.423293999999999</c:v>
                </c:pt>
                <c:pt idx="9292">
                  <c:v>-83.864844000000005</c:v>
                </c:pt>
                <c:pt idx="9293">
                  <c:v>-83.362077999999997</c:v>
                </c:pt>
                <c:pt idx="9294">
                  <c:v>-83.364238999999998</c:v>
                </c:pt>
                <c:pt idx="9295">
                  <c:v>-83.374899999999997</c:v>
                </c:pt>
                <c:pt idx="9296">
                  <c:v>-83.345290000000006</c:v>
                </c:pt>
                <c:pt idx="9297">
                  <c:v>-83.417327999999998</c:v>
                </c:pt>
                <c:pt idx="9298">
                  <c:v>-83.435654999999997</c:v>
                </c:pt>
                <c:pt idx="9299">
                  <c:v>-83.248253000000005</c:v>
                </c:pt>
                <c:pt idx="9300">
                  <c:v>-83.735247999999999</c:v>
                </c:pt>
                <c:pt idx="9301">
                  <c:v>-83.481646999999995</c:v>
                </c:pt>
                <c:pt idx="9302">
                  <c:v>-83.515527000000006</c:v>
                </c:pt>
                <c:pt idx="9303">
                  <c:v>-83.033749999999998</c:v>
                </c:pt>
                <c:pt idx="9304">
                  <c:v>-83.346760000000003</c:v>
                </c:pt>
                <c:pt idx="9305">
                  <c:v>-82.978196999999994</c:v>
                </c:pt>
                <c:pt idx="9306">
                  <c:v>-83.219972999999996</c:v>
                </c:pt>
                <c:pt idx="9307">
                  <c:v>-83.119135999999997</c:v>
                </c:pt>
                <c:pt idx="9308">
                  <c:v>-83.155488000000005</c:v>
                </c:pt>
                <c:pt idx="9309">
                  <c:v>-82.885423000000003</c:v>
                </c:pt>
                <c:pt idx="9310">
                  <c:v>-83.246545999999995</c:v>
                </c:pt>
                <c:pt idx="9311">
                  <c:v>-82.941126999999994</c:v>
                </c:pt>
                <c:pt idx="9312">
                  <c:v>-82.825002999999995</c:v>
                </c:pt>
                <c:pt idx="9313">
                  <c:v>-83.424564000000004</c:v>
                </c:pt>
                <c:pt idx="9314">
                  <c:v>-83.147463000000002</c:v>
                </c:pt>
                <c:pt idx="9315">
                  <c:v>-83.575975</c:v>
                </c:pt>
                <c:pt idx="9316">
                  <c:v>-83.197974000000002</c:v>
                </c:pt>
                <c:pt idx="9317">
                  <c:v>-82.920107000000002</c:v>
                </c:pt>
                <c:pt idx="9318">
                  <c:v>-83.313181</c:v>
                </c:pt>
                <c:pt idx="9319">
                  <c:v>-83.060636000000002</c:v>
                </c:pt>
                <c:pt idx="9320">
                  <c:v>-83.479367999999994</c:v>
                </c:pt>
                <c:pt idx="9321">
                  <c:v>-83.699010999999999</c:v>
                </c:pt>
                <c:pt idx="9322">
                  <c:v>-83.718992999999998</c:v>
                </c:pt>
                <c:pt idx="9323">
                  <c:v>-82.946248999999995</c:v>
                </c:pt>
                <c:pt idx="9324">
                  <c:v>-83.128423999999995</c:v>
                </c:pt>
                <c:pt idx="9325">
                  <c:v>-83.61157</c:v>
                </c:pt>
                <c:pt idx="9326">
                  <c:v>-82.800158999999994</c:v>
                </c:pt>
                <c:pt idx="9327">
                  <c:v>-83.077877999999998</c:v>
                </c:pt>
                <c:pt idx="9328">
                  <c:v>-83.584912000000003</c:v>
                </c:pt>
                <c:pt idx="9329">
                  <c:v>-83.166663999999997</c:v>
                </c:pt>
                <c:pt idx="9330">
                  <c:v>-82.668406000000004</c:v>
                </c:pt>
                <c:pt idx="9331">
                  <c:v>-83.088575000000006</c:v>
                </c:pt>
                <c:pt idx="9332">
                  <c:v>-83.185388000000003</c:v>
                </c:pt>
                <c:pt idx="9333">
                  <c:v>-82.726122000000004</c:v>
                </c:pt>
                <c:pt idx="9334">
                  <c:v>-83.412329</c:v>
                </c:pt>
                <c:pt idx="9335">
                  <c:v>-83.058525000000003</c:v>
                </c:pt>
                <c:pt idx="9336">
                  <c:v>-83.710616999999999</c:v>
                </c:pt>
                <c:pt idx="9337">
                  <c:v>-83.267300000000006</c:v>
                </c:pt>
                <c:pt idx="9338">
                  <c:v>-84.937979999999996</c:v>
                </c:pt>
                <c:pt idx="9339">
                  <c:v>-84.775025999999997</c:v>
                </c:pt>
                <c:pt idx="9340">
                  <c:v>-85.328834999999998</c:v>
                </c:pt>
                <c:pt idx="9341">
                  <c:v>-84.711303999999998</c:v>
                </c:pt>
                <c:pt idx="9342">
                  <c:v>-84.946423999999993</c:v>
                </c:pt>
                <c:pt idx="9343">
                  <c:v>-84.765580999999997</c:v>
                </c:pt>
                <c:pt idx="9344">
                  <c:v>-84.986507000000003</c:v>
                </c:pt>
                <c:pt idx="9345">
                  <c:v>-84.939946000000006</c:v>
                </c:pt>
                <c:pt idx="9346">
                  <c:v>-84.759671999999995</c:v>
                </c:pt>
                <c:pt idx="9347">
                  <c:v>-85.350641999999993</c:v>
                </c:pt>
                <c:pt idx="9348">
                  <c:v>-85.141609000000003</c:v>
                </c:pt>
                <c:pt idx="9349">
                  <c:v>-85.258247999999995</c:v>
                </c:pt>
                <c:pt idx="9350">
                  <c:v>-85.404304999999994</c:v>
                </c:pt>
                <c:pt idx="9351">
                  <c:v>-85.478931000000003</c:v>
                </c:pt>
                <c:pt idx="9352">
                  <c:v>-85.033456000000001</c:v>
                </c:pt>
                <c:pt idx="9353">
                  <c:v>-84.699551999999997</c:v>
                </c:pt>
                <c:pt idx="9354">
                  <c:v>-84.919261000000006</c:v>
                </c:pt>
                <c:pt idx="9355">
                  <c:v>-85.144352999999995</c:v>
                </c:pt>
                <c:pt idx="9356">
                  <c:v>-85.499459000000002</c:v>
                </c:pt>
                <c:pt idx="9357">
                  <c:v>-85.219566999999998</c:v>
                </c:pt>
                <c:pt idx="9358">
                  <c:v>-85.058797999999996</c:v>
                </c:pt>
                <c:pt idx="9359">
                  <c:v>-85.274051</c:v>
                </c:pt>
                <c:pt idx="9360">
                  <c:v>-85.252128999999996</c:v>
                </c:pt>
                <c:pt idx="9361">
                  <c:v>-85.024827999999999</c:v>
                </c:pt>
                <c:pt idx="9362">
                  <c:v>-85.329289000000003</c:v>
                </c:pt>
                <c:pt idx="9363">
                  <c:v>-85.371831999999998</c:v>
                </c:pt>
                <c:pt idx="9364">
                  <c:v>-85.527021000000005</c:v>
                </c:pt>
                <c:pt idx="9365">
                  <c:v>-85.303019000000006</c:v>
                </c:pt>
                <c:pt idx="9366">
                  <c:v>-85.038679000000002</c:v>
                </c:pt>
                <c:pt idx="9367">
                  <c:v>-85.432320000000004</c:v>
                </c:pt>
                <c:pt idx="9368">
                  <c:v>-82.305141000000006</c:v>
                </c:pt>
                <c:pt idx="9369">
                  <c:v>-82.520169999999993</c:v>
                </c:pt>
                <c:pt idx="9370">
                  <c:v>-82.215034000000003</c:v>
                </c:pt>
                <c:pt idx="9371">
                  <c:v>-82.648286999999996</c:v>
                </c:pt>
                <c:pt idx="9372">
                  <c:v>-82.403357</c:v>
                </c:pt>
                <c:pt idx="9373">
                  <c:v>-82.139498000000003</c:v>
                </c:pt>
                <c:pt idx="9374">
                  <c:v>-82.581350999999998</c:v>
                </c:pt>
                <c:pt idx="9375">
                  <c:v>-82.201024000000004</c:v>
                </c:pt>
                <c:pt idx="9376">
                  <c:v>-82.310139000000007</c:v>
                </c:pt>
                <c:pt idx="9377">
                  <c:v>-82.088723999999999</c:v>
                </c:pt>
                <c:pt idx="9378">
                  <c:v>-82.189331999999993</c:v>
                </c:pt>
                <c:pt idx="9379">
                  <c:v>-82.438998999999995</c:v>
                </c:pt>
                <c:pt idx="9380">
                  <c:v>-82.326368000000002</c:v>
                </c:pt>
                <c:pt idx="9381">
                  <c:v>-82.713008000000002</c:v>
                </c:pt>
                <c:pt idx="9382">
                  <c:v>-82.734544999999997</c:v>
                </c:pt>
                <c:pt idx="9383">
                  <c:v>-81.879013</c:v>
                </c:pt>
                <c:pt idx="9384">
                  <c:v>-82.463030000000003</c:v>
                </c:pt>
                <c:pt idx="9385">
                  <c:v>-82.502802000000003</c:v>
                </c:pt>
                <c:pt idx="9386">
                  <c:v>-82.656552000000005</c:v>
                </c:pt>
                <c:pt idx="9387">
                  <c:v>-81.994404000000003</c:v>
                </c:pt>
                <c:pt idx="9388">
                  <c:v>-82.376256999999995</c:v>
                </c:pt>
                <c:pt idx="9389">
                  <c:v>-81.972652999999994</c:v>
                </c:pt>
                <c:pt idx="9390">
                  <c:v>-82.010187000000002</c:v>
                </c:pt>
                <c:pt idx="9391">
                  <c:v>-82.144351999999998</c:v>
                </c:pt>
                <c:pt idx="9392">
                  <c:v>-82.012376000000003</c:v>
                </c:pt>
                <c:pt idx="9393">
                  <c:v>-82.094915</c:v>
                </c:pt>
                <c:pt idx="9394">
                  <c:v>-82.069702000000007</c:v>
                </c:pt>
                <c:pt idx="9395">
                  <c:v>-83.330820000000003</c:v>
                </c:pt>
                <c:pt idx="9396">
                  <c:v>-82.569483000000005</c:v>
                </c:pt>
                <c:pt idx="9397">
                  <c:v>-83.220962</c:v>
                </c:pt>
                <c:pt idx="9398">
                  <c:v>-83.624350000000007</c:v>
                </c:pt>
                <c:pt idx="9399">
                  <c:v>-84.246108000000007</c:v>
                </c:pt>
                <c:pt idx="9400">
                  <c:v>-83.913273000000004</c:v>
                </c:pt>
                <c:pt idx="9401">
                  <c:v>-83.759180999999998</c:v>
                </c:pt>
                <c:pt idx="9402">
                  <c:v>-83.026472999999996</c:v>
                </c:pt>
                <c:pt idx="9403">
                  <c:v>-83.060062000000002</c:v>
                </c:pt>
                <c:pt idx="9404">
                  <c:v>-83.168920999999997</c:v>
                </c:pt>
                <c:pt idx="9405">
                  <c:v>-83.340406000000002</c:v>
                </c:pt>
                <c:pt idx="9406">
                  <c:v>-83.778086999999999</c:v>
                </c:pt>
                <c:pt idx="9407">
                  <c:v>-84.117328000000001</c:v>
                </c:pt>
                <c:pt idx="9408">
                  <c:v>-83.245497999999998</c:v>
                </c:pt>
                <c:pt idx="9409">
                  <c:v>-82.616073999999998</c:v>
                </c:pt>
                <c:pt idx="9410">
                  <c:v>-83.056320999999997</c:v>
                </c:pt>
                <c:pt idx="9411">
                  <c:v>-83.490499999999997</c:v>
                </c:pt>
                <c:pt idx="9412">
                  <c:v>-82.933756000000002</c:v>
                </c:pt>
                <c:pt idx="9413">
                  <c:v>-83.099052999999998</c:v>
                </c:pt>
                <c:pt idx="9414">
                  <c:v>-83.184802000000005</c:v>
                </c:pt>
                <c:pt idx="9415">
                  <c:v>-83.354329000000007</c:v>
                </c:pt>
                <c:pt idx="9416">
                  <c:v>-83.745711</c:v>
                </c:pt>
                <c:pt idx="9417">
                  <c:v>-82.809595000000002</c:v>
                </c:pt>
                <c:pt idx="9418">
                  <c:v>-83.677949999999996</c:v>
                </c:pt>
                <c:pt idx="9419">
                  <c:v>-83.929413999999994</c:v>
                </c:pt>
                <c:pt idx="9420">
                  <c:v>-83.886413000000005</c:v>
                </c:pt>
                <c:pt idx="9421">
                  <c:v>-83.327487000000005</c:v>
                </c:pt>
                <c:pt idx="9422">
                  <c:v>-83.550781999999998</c:v>
                </c:pt>
                <c:pt idx="9423">
                  <c:v>-83.439029000000005</c:v>
                </c:pt>
                <c:pt idx="9424">
                  <c:v>-83.218207000000007</c:v>
                </c:pt>
                <c:pt idx="9425">
                  <c:v>-82.707616999999999</c:v>
                </c:pt>
                <c:pt idx="9426">
                  <c:v>-83.485178000000005</c:v>
                </c:pt>
                <c:pt idx="9427">
                  <c:v>-82.917133000000007</c:v>
                </c:pt>
                <c:pt idx="9428">
                  <c:v>-83.635546000000005</c:v>
                </c:pt>
                <c:pt idx="9429">
                  <c:v>-84.389500999999996</c:v>
                </c:pt>
                <c:pt idx="9430">
                  <c:v>-84.182580999999999</c:v>
                </c:pt>
                <c:pt idx="9431">
                  <c:v>-83.161203999999998</c:v>
                </c:pt>
                <c:pt idx="9432">
                  <c:v>-83.370272</c:v>
                </c:pt>
                <c:pt idx="9433">
                  <c:v>-82.774901</c:v>
                </c:pt>
                <c:pt idx="9434">
                  <c:v>-83.785838999999996</c:v>
                </c:pt>
                <c:pt idx="9435">
                  <c:v>-83.647739000000001</c:v>
                </c:pt>
                <c:pt idx="9436">
                  <c:v>-82.513814999999994</c:v>
                </c:pt>
                <c:pt idx="9437">
                  <c:v>-83.946466000000001</c:v>
                </c:pt>
                <c:pt idx="9438">
                  <c:v>-83.880036000000004</c:v>
                </c:pt>
                <c:pt idx="9439">
                  <c:v>-83.807261999999994</c:v>
                </c:pt>
                <c:pt idx="9440">
                  <c:v>-83.197858999999994</c:v>
                </c:pt>
                <c:pt idx="9441">
                  <c:v>-82.891599999999997</c:v>
                </c:pt>
                <c:pt idx="9442">
                  <c:v>-83.934132000000005</c:v>
                </c:pt>
                <c:pt idx="9443">
                  <c:v>-84.428048000000004</c:v>
                </c:pt>
                <c:pt idx="9444">
                  <c:v>-83.063372999999999</c:v>
                </c:pt>
                <c:pt idx="9445">
                  <c:v>-83.233975999999998</c:v>
                </c:pt>
                <c:pt idx="9446">
                  <c:v>-83.989134000000007</c:v>
                </c:pt>
                <c:pt idx="9447">
                  <c:v>-83.708623000000003</c:v>
                </c:pt>
                <c:pt idx="9448">
                  <c:v>-83.160193000000007</c:v>
                </c:pt>
                <c:pt idx="9449">
                  <c:v>-84.005882</c:v>
                </c:pt>
                <c:pt idx="9450">
                  <c:v>-82.950198999999998</c:v>
                </c:pt>
                <c:pt idx="9451">
                  <c:v>-84.079888999999994</c:v>
                </c:pt>
                <c:pt idx="9452">
                  <c:v>-83.735418999999993</c:v>
                </c:pt>
                <c:pt idx="9453">
                  <c:v>-83.763489000000007</c:v>
                </c:pt>
                <c:pt idx="9454">
                  <c:v>-83.526047000000005</c:v>
                </c:pt>
                <c:pt idx="9455">
                  <c:v>-83.567473000000007</c:v>
                </c:pt>
                <c:pt idx="9456">
                  <c:v>-82.960915</c:v>
                </c:pt>
                <c:pt idx="9457">
                  <c:v>-84.100423000000006</c:v>
                </c:pt>
                <c:pt idx="9458">
                  <c:v>-83.180588</c:v>
                </c:pt>
                <c:pt idx="9459">
                  <c:v>-84.038112999999996</c:v>
                </c:pt>
                <c:pt idx="9460">
                  <c:v>-83.457228999999998</c:v>
                </c:pt>
                <c:pt idx="9461">
                  <c:v>-84.284751</c:v>
                </c:pt>
                <c:pt idx="9462">
                  <c:v>-82.837503999999996</c:v>
                </c:pt>
                <c:pt idx="9463">
                  <c:v>-82.819232999999997</c:v>
                </c:pt>
                <c:pt idx="9464">
                  <c:v>-83.614329999999995</c:v>
                </c:pt>
                <c:pt idx="9465">
                  <c:v>-83.006476000000006</c:v>
                </c:pt>
                <c:pt idx="9466">
                  <c:v>-83.648734000000005</c:v>
                </c:pt>
                <c:pt idx="9467">
                  <c:v>-82.827753999999999</c:v>
                </c:pt>
                <c:pt idx="9468">
                  <c:v>-83.066716</c:v>
                </c:pt>
                <c:pt idx="9469">
                  <c:v>-83.720753999999999</c:v>
                </c:pt>
                <c:pt idx="9470">
                  <c:v>-83.793114000000003</c:v>
                </c:pt>
                <c:pt idx="9471">
                  <c:v>-83.643321</c:v>
                </c:pt>
                <c:pt idx="9472">
                  <c:v>-82.810184000000007</c:v>
                </c:pt>
                <c:pt idx="9473">
                  <c:v>-82.689263999999994</c:v>
                </c:pt>
                <c:pt idx="9474">
                  <c:v>-84.148122999999998</c:v>
                </c:pt>
                <c:pt idx="9475">
                  <c:v>-83.598292000000001</c:v>
                </c:pt>
                <c:pt idx="9476">
                  <c:v>-83.635294000000002</c:v>
                </c:pt>
                <c:pt idx="9477">
                  <c:v>-83.671193000000002</c:v>
                </c:pt>
                <c:pt idx="9478">
                  <c:v>-83.672162999999998</c:v>
                </c:pt>
                <c:pt idx="9479">
                  <c:v>-83.722042000000002</c:v>
                </c:pt>
                <c:pt idx="9480">
                  <c:v>-83.599635000000006</c:v>
                </c:pt>
                <c:pt idx="9481">
                  <c:v>-83.679306999999994</c:v>
                </c:pt>
                <c:pt idx="9482">
                  <c:v>-83.567497000000003</c:v>
                </c:pt>
                <c:pt idx="9483">
                  <c:v>-83.786653000000001</c:v>
                </c:pt>
                <c:pt idx="9484">
                  <c:v>-81.609807000000004</c:v>
                </c:pt>
                <c:pt idx="9485">
                  <c:v>-81.331210999999996</c:v>
                </c:pt>
                <c:pt idx="9486">
                  <c:v>-81.312800999999993</c:v>
                </c:pt>
                <c:pt idx="9487">
                  <c:v>-81.390946</c:v>
                </c:pt>
                <c:pt idx="9488">
                  <c:v>-81.399793000000003</c:v>
                </c:pt>
                <c:pt idx="9489">
                  <c:v>-81.484475000000003</c:v>
                </c:pt>
                <c:pt idx="9490">
                  <c:v>-81.426766999999998</c:v>
                </c:pt>
                <c:pt idx="9491">
                  <c:v>-81.390805999999998</c:v>
                </c:pt>
                <c:pt idx="9492">
                  <c:v>-81.616173000000003</c:v>
                </c:pt>
                <c:pt idx="9493">
                  <c:v>-81.610831000000005</c:v>
                </c:pt>
                <c:pt idx="9494">
                  <c:v>-81.601090999999997</c:v>
                </c:pt>
                <c:pt idx="9495">
                  <c:v>-81.758132000000003</c:v>
                </c:pt>
                <c:pt idx="9496">
                  <c:v>-81.378922000000003</c:v>
                </c:pt>
                <c:pt idx="9497">
                  <c:v>-81.345282999999995</c:v>
                </c:pt>
                <c:pt idx="9498">
                  <c:v>-81.376373000000001</c:v>
                </c:pt>
                <c:pt idx="9499">
                  <c:v>-81.642117999999996</c:v>
                </c:pt>
                <c:pt idx="9500">
                  <c:v>-81.245679999999993</c:v>
                </c:pt>
                <c:pt idx="9501">
                  <c:v>-81.487786999999997</c:v>
                </c:pt>
                <c:pt idx="9502">
                  <c:v>-81.310805999999999</c:v>
                </c:pt>
                <c:pt idx="9503">
                  <c:v>-81.230064999999996</c:v>
                </c:pt>
                <c:pt idx="9504">
                  <c:v>-81.270641999999995</c:v>
                </c:pt>
                <c:pt idx="9505">
                  <c:v>-80.849373999999997</c:v>
                </c:pt>
                <c:pt idx="9506">
                  <c:v>-81.324271999999993</c:v>
                </c:pt>
                <c:pt idx="9507">
                  <c:v>-81.386207999999996</c:v>
                </c:pt>
                <c:pt idx="9508">
                  <c:v>-81.645345000000006</c:v>
                </c:pt>
                <c:pt idx="9509">
                  <c:v>-81.092583000000005</c:v>
                </c:pt>
                <c:pt idx="9510">
                  <c:v>-81.067243000000005</c:v>
                </c:pt>
                <c:pt idx="9511">
                  <c:v>-81.121832999999995</c:v>
                </c:pt>
                <c:pt idx="9512">
                  <c:v>-81.091165000000004</c:v>
                </c:pt>
                <c:pt idx="9513">
                  <c:v>-81.172338999999994</c:v>
                </c:pt>
                <c:pt idx="9514">
                  <c:v>-81.169158999999993</c:v>
                </c:pt>
                <c:pt idx="9515">
                  <c:v>-80.991936999999993</c:v>
                </c:pt>
                <c:pt idx="9516">
                  <c:v>-81.042505000000006</c:v>
                </c:pt>
                <c:pt idx="9517">
                  <c:v>-81.120023000000003</c:v>
                </c:pt>
                <c:pt idx="9518">
                  <c:v>-81.202592999999993</c:v>
                </c:pt>
                <c:pt idx="9519">
                  <c:v>-82.351333999999994</c:v>
                </c:pt>
                <c:pt idx="9520">
                  <c:v>-82.375342000000003</c:v>
                </c:pt>
                <c:pt idx="9521">
                  <c:v>-82.446185</c:v>
                </c:pt>
                <c:pt idx="9522">
                  <c:v>-83.015022000000002</c:v>
                </c:pt>
                <c:pt idx="9523">
                  <c:v>-82.351984000000002</c:v>
                </c:pt>
                <c:pt idx="9524">
                  <c:v>-82.25779</c:v>
                </c:pt>
                <c:pt idx="9525">
                  <c:v>-82.184814000000003</c:v>
                </c:pt>
                <c:pt idx="9526">
                  <c:v>-82.88991</c:v>
                </c:pt>
                <c:pt idx="9527">
                  <c:v>-81.492137</c:v>
                </c:pt>
                <c:pt idx="9528">
                  <c:v>-81.380205000000004</c:v>
                </c:pt>
                <c:pt idx="9529">
                  <c:v>-81.609751000000003</c:v>
                </c:pt>
                <c:pt idx="9530">
                  <c:v>-81.498328999999998</c:v>
                </c:pt>
                <c:pt idx="9531">
                  <c:v>-81.420726000000002</c:v>
                </c:pt>
                <c:pt idx="9532">
                  <c:v>-82.735951</c:v>
                </c:pt>
                <c:pt idx="9533">
                  <c:v>-82.841538</c:v>
                </c:pt>
                <c:pt idx="9534">
                  <c:v>-82.863254999999995</c:v>
                </c:pt>
                <c:pt idx="9535">
                  <c:v>-82.021945000000002</c:v>
                </c:pt>
                <c:pt idx="9536">
                  <c:v>-82.598099000000005</c:v>
                </c:pt>
                <c:pt idx="9537">
                  <c:v>-82.138122999999993</c:v>
                </c:pt>
                <c:pt idx="9538">
                  <c:v>-81.858182999999997</c:v>
                </c:pt>
                <c:pt idx="9539">
                  <c:v>-82.961378999999994</c:v>
                </c:pt>
                <c:pt idx="9540">
                  <c:v>-81.908434999999997</c:v>
                </c:pt>
                <c:pt idx="9541">
                  <c:v>-81.864812000000001</c:v>
                </c:pt>
                <c:pt idx="9542">
                  <c:v>-81.684280999999999</c:v>
                </c:pt>
                <c:pt idx="9543">
                  <c:v>-82.693321999999995</c:v>
                </c:pt>
                <c:pt idx="9544">
                  <c:v>-82.582997000000006</c:v>
                </c:pt>
                <c:pt idx="9545">
                  <c:v>-82.273223999999999</c:v>
                </c:pt>
                <c:pt idx="9546">
                  <c:v>-82.620103</c:v>
                </c:pt>
                <c:pt idx="9547">
                  <c:v>-81.972448</c:v>
                </c:pt>
                <c:pt idx="9548">
                  <c:v>-82.629282000000003</c:v>
                </c:pt>
                <c:pt idx="9549">
                  <c:v>-82.049445000000006</c:v>
                </c:pt>
                <c:pt idx="9550">
                  <c:v>-82.107438999999999</c:v>
                </c:pt>
                <c:pt idx="9551">
                  <c:v>-81.569119999999998</c:v>
                </c:pt>
                <c:pt idx="9552">
                  <c:v>-82.049083999999993</c:v>
                </c:pt>
                <c:pt idx="9553">
                  <c:v>-82.197845999999998</c:v>
                </c:pt>
                <c:pt idx="9554">
                  <c:v>-81.626562000000007</c:v>
                </c:pt>
                <c:pt idx="9555">
                  <c:v>-81.830111000000002</c:v>
                </c:pt>
                <c:pt idx="9556">
                  <c:v>-82.718294999999998</c:v>
                </c:pt>
                <c:pt idx="9557">
                  <c:v>-81.795123000000004</c:v>
                </c:pt>
                <c:pt idx="9558">
                  <c:v>-81.679246000000006</c:v>
                </c:pt>
                <c:pt idx="9559">
                  <c:v>-83.286614</c:v>
                </c:pt>
                <c:pt idx="9560">
                  <c:v>-83.300788999999995</c:v>
                </c:pt>
                <c:pt idx="9561">
                  <c:v>-83.253324000000006</c:v>
                </c:pt>
                <c:pt idx="9562">
                  <c:v>-83.196247999999997</c:v>
                </c:pt>
                <c:pt idx="9563">
                  <c:v>-83.427363999999997</c:v>
                </c:pt>
                <c:pt idx="9564">
                  <c:v>-83.218034000000003</c:v>
                </c:pt>
                <c:pt idx="9565">
                  <c:v>-82.652325000000005</c:v>
                </c:pt>
                <c:pt idx="9566">
                  <c:v>-82.710297999999995</c:v>
                </c:pt>
                <c:pt idx="9567">
                  <c:v>-83.528203000000005</c:v>
                </c:pt>
                <c:pt idx="9568">
                  <c:v>-83.788826</c:v>
                </c:pt>
                <c:pt idx="9569">
                  <c:v>-83.391358999999994</c:v>
                </c:pt>
                <c:pt idx="9570">
                  <c:v>-83.691265999999999</c:v>
                </c:pt>
                <c:pt idx="9571">
                  <c:v>-82.864555999999993</c:v>
                </c:pt>
                <c:pt idx="9572">
                  <c:v>-82.580286000000001</c:v>
                </c:pt>
                <c:pt idx="9573">
                  <c:v>-83.364158000000003</c:v>
                </c:pt>
                <c:pt idx="9574">
                  <c:v>-82.723997999999995</c:v>
                </c:pt>
                <c:pt idx="9575">
                  <c:v>-83.071032000000002</c:v>
                </c:pt>
                <c:pt idx="9576">
                  <c:v>-83.133020999999999</c:v>
                </c:pt>
                <c:pt idx="9577">
                  <c:v>-83.453280000000007</c:v>
                </c:pt>
                <c:pt idx="9578">
                  <c:v>-83.502118999999993</c:v>
                </c:pt>
                <c:pt idx="9579">
                  <c:v>-83.218801999999997</c:v>
                </c:pt>
                <c:pt idx="9580">
                  <c:v>-83.088414999999998</c:v>
                </c:pt>
                <c:pt idx="9581">
                  <c:v>-82.833423999999994</c:v>
                </c:pt>
                <c:pt idx="9582">
                  <c:v>-83.553437000000002</c:v>
                </c:pt>
                <c:pt idx="9583">
                  <c:v>-83.202862999999994</c:v>
                </c:pt>
                <c:pt idx="9584">
                  <c:v>-82.080639000000005</c:v>
                </c:pt>
                <c:pt idx="9585">
                  <c:v>-83.435592</c:v>
                </c:pt>
                <c:pt idx="9586">
                  <c:v>-83.025688000000002</c:v>
                </c:pt>
                <c:pt idx="9587">
                  <c:v>-83.005245000000002</c:v>
                </c:pt>
                <c:pt idx="9588">
                  <c:v>-83.019490000000005</c:v>
                </c:pt>
                <c:pt idx="9589">
                  <c:v>-83.193161000000003</c:v>
                </c:pt>
                <c:pt idx="9590">
                  <c:v>-84.160439999999994</c:v>
                </c:pt>
                <c:pt idx="9591">
                  <c:v>-84.096779999999995</c:v>
                </c:pt>
                <c:pt idx="9592">
                  <c:v>-84.226448000000005</c:v>
                </c:pt>
                <c:pt idx="9593">
                  <c:v>-84.219421999999994</c:v>
                </c:pt>
                <c:pt idx="9594">
                  <c:v>-84.137006999999997</c:v>
                </c:pt>
                <c:pt idx="9595">
                  <c:v>-83.720451999999995</c:v>
                </c:pt>
                <c:pt idx="9596">
                  <c:v>-84.710251</c:v>
                </c:pt>
                <c:pt idx="9597">
                  <c:v>-83.665189999999996</c:v>
                </c:pt>
                <c:pt idx="9598">
                  <c:v>-84.482298999999998</c:v>
                </c:pt>
                <c:pt idx="9599">
                  <c:v>-84.129210999999998</c:v>
                </c:pt>
                <c:pt idx="9600">
                  <c:v>-84.589510000000004</c:v>
                </c:pt>
                <c:pt idx="9601">
                  <c:v>-83.738162000000003</c:v>
                </c:pt>
                <c:pt idx="9602">
                  <c:v>-83.622887000000006</c:v>
                </c:pt>
                <c:pt idx="9603">
                  <c:v>-84.948994999999996</c:v>
                </c:pt>
                <c:pt idx="9604">
                  <c:v>-84.860251000000005</c:v>
                </c:pt>
                <c:pt idx="9605">
                  <c:v>-84.722842999999997</c:v>
                </c:pt>
                <c:pt idx="9606">
                  <c:v>-84.357277999999994</c:v>
                </c:pt>
                <c:pt idx="9607">
                  <c:v>-84.213437999999996</c:v>
                </c:pt>
                <c:pt idx="9608">
                  <c:v>-84.347627000000003</c:v>
                </c:pt>
                <c:pt idx="9609">
                  <c:v>-84.236671000000001</c:v>
                </c:pt>
                <c:pt idx="9610">
                  <c:v>-85.055706999999998</c:v>
                </c:pt>
                <c:pt idx="9611">
                  <c:v>-83.480042999999995</c:v>
                </c:pt>
                <c:pt idx="9612">
                  <c:v>-84.424154999999999</c:v>
                </c:pt>
                <c:pt idx="9613">
                  <c:v>-83.960286999999994</c:v>
                </c:pt>
                <c:pt idx="9614">
                  <c:v>-84.879086999999998</c:v>
                </c:pt>
                <c:pt idx="9615">
                  <c:v>-84.696534999999997</c:v>
                </c:pt>
                <c:pt idx="9616">
                  <c:v>-83.872184000000004</c:v>
                </c:pt>
                <c:pt idx="9617">
                  <c:v>-84.764443</c:v>
                </c:pt>
                <c:pt idx="9618">
                  <c:v>-84.687719999999999</c:v>
                </c:pt>
                <c:pt idx="9619">
                  <c:v>-84.433576000000002</c:v>
                </c:pt>
                <c:pt idx="9620">
                  <c:v>-84.029210000000006</c:v>
                </c:pt>
                <c:pt idx="9621">
                  <c:v>-83.909378000000004</c:v>
                </c:pt>
                <c:pt idx="9622">
                  <c:v>-84.877031000000002</c:v>
                </c:pt>
                <c:pt idx="9623">
                  <c:v>-84.758690999999999</c:v>
                </c:pt>
                <c:pt idx="9624">
                  <c:v>-83.588015999999996</c:v>
                </c:pt>
                <c:pt idx="9625">
                  <c:v>-83.340417000000002</c:v>
                </c:pt>
                <c:pt idx="9626">
                  <c:v>-83.250932000000006</c:v>
                </c:pt>
                <c:pt idx="9627">
                  <c:v>-85.032419000000004</c:v>
                </c:pt>
                <c:pt idx="9628">
                  <c:v>-84.547117999999998</c:v>
                </c:pt>
                <c:pt idx="9629">
                  <c:v>-85.075349000000003</c:v>
                </c:pt>
                <c:pt idx="9630">
                  <c:v>-83.965558000000001</c:v>
                </c:pt>
                <c:pt idx="9631">
                  <c:v>-83.912374</c:v>
                </c:pt>
                <c:pt idx="9632">
                  <c:v>-84.802422000000007</c:v>
                </c:pt>
                <c:pt idx="9633">
                  <c:v>-85.002510999999998</c:v>
                </c:pt>
                <c:pt idx="9634">
                  <c:v>-84.517268000000001</c:v>
                </c:pt>
                <c:pt idx="9635">
                  <c:v>-84.169319000000002</c:v>
                </c:pt>
                <c:pt idx="9636">
                  <c:v>-84.068667000000005</c:v>
                </c:pt>
                <c:pt idx="9637">
                  <c:v>-84.057672999999994</c:v>
                </c:pt>
                <c:pt idx="9638">
                  <c:v>-84.598490999999996</c:v>
                </c:pt>
                <c:pt idx="9639">
                  <c:v>-84.947396999999995</c:v>
                </c:pt>
                <c:pt idx="9640">
                  <c:v>-83.771722999999994</c:v>
                </c:pt>
                <c:pt idx="9641">
                  <c:v>-84.362694000000005</c:v>
                </c:pt>
                <c:pt idx="9642">
                  <c:v>-83.660058000000006</c:v>
                </c:pt>
                <c:pt idx="9643">
                  <c:v>-83.962807999999995</c:v>
                </c:pt>
                <c:pt idx="9644">
                  <c:v>-84.061507000000006</c:v>
                </c:pt>
                <c:pt idx="9645">
                  <c:v>-83.275831999999994</c:v>
                </c:pt>
                <c:pt idx="9646">
                  <c:v>-83.599710000000002</c:v>
                </c:pt>
                <c:pt idx="9647">
                  <c:v>-84.515260999999995</c:v>
                </c:pt>
                <c:pt idx="9648">
                  <c:v>-83.720759000000001</c:v>
                </c:pt>
                <c:pt idx="9649">
                  <c:v>-84.156784000000002</c:v>
                </c:pt>
                <c:pt idx="9650">
                  <c:v>-84.393614999999997</c:v>
                </c:pt>
                <c:pt idx="9651">
                  <c:v>-83.790256999999997</c:v>
                </c:pt>
                <c:pt idx="9652">
                  <c:v>-83.473258999999999</c:v>
                </c:pt>
                <c:pt idx="9653">
                  <c:v>-84.028974000000005</c:v>
                </c:pt>
                <c:pt idx="9654">
                  <c:v>-84.601736000000002</c:v>
                </c:pt>
                <c:pt idx="9655">
                  <c:v>-84.250373999999994</c:v>
                </c:pt>
                <c:pt idx="9656">
                  <c:v>-83.735150000000004</c:v>
                </c:pt>
                <c:pt idx="9657">
                  <c:v>-83.579347999999996</c:v>
                </c:pt>
                <c:pt idx="9658">
                  <c:v>-83.860410999999999</c:v>
                </c:pt>
                <c:pt idx="9659">
                  <c:v>-83.989193999999998</c:v>
                </c:pt>
                <c:pt idx="9660">
                  <c:v>-83.510830999999996</c:v>
                </c:pt>
                <c:pt idx="9661">
                  <c:v>-83.664845</c:v>
                </c:pt>
                <c:pt idx="9662">
                  <c:v>-83.869737999999998</c:v>
                </c:pt>
                <c:pt idx="9663">
                  <c:v>-84.329762000000002</c:v>
                </c:pt>
                <c:pt idx="9664">
                  <c:v>-83.055019999999999</c:v>
                </c:pt>
                <c:pt idx="9665">
                  <c:v>-84.598224000000002</c:v>
                </c:pt>
                <c:pt idx="9666">
                  <c:v>-84.522388000000007</c:v>
                </c:pt>
                <c:pt idx="9667">
                  <c:v>-84.888051000000004</c:v>
                </c:pt>
                <c:pt idx="9668">
                  <c:v>-84.763328999999999</c:v>
                </c:pt>
                <c:pt idx="9669">
                  <c:v>-84.320083999999994</c:v>
                </c:pt>
                <c:pt idx="9670">
                  <c:v>-84.801370000000006</c:v>
                </c:pt>
                <c:pt idx="9671">
                  <c:v>-85.007364999999993</c:v>
                </c:pt>
                <c:pt idx="9672">
                  <c:v>-84.545137999999994</c:v>
                </c:pt>
                <c:pt idx="9673">
                  <c:v>-84.958036000000007</c:v>
                </c:pt>
                <c:pt idx="9674">
                  <c:v>-84.445132999999998</c:v>
                </c:pt>
                <c:pt idx="9675">
                  <c:v>-84.838572999999997</c:v>
                </c:pt>
                <c:pt idx="9676">
                  <c:v>-84.812182000000007</c:v>
                </c:pt>
                <c:pt idx="9677">
                  <c:v>-84.608799000000005</c:v>
                </c:pt>
                <c:pt idx="9678">
                  <c:v>-84.841222999999999</c:v>
                </c:pt>
                <c:pt idx="9679">
                  <c:v>-84.984992000000005</c:v>
                </c:pt>
                <c:pt idx="9680">
                  <c:v>-84.884378999999996</c:v>
                </c:pt>
                <c:pt idx="9681">
                  <c:v>-84.820381999999995</c:v>
                </c:pt>
                <c:pt idx="9682">
                  <c:v>-84.534197000000006</c:v>
                </c:pt>
                <c:pt idx="9683">
                  <c:v>-84.660632000000007</c:v>
                </c:pt>
                <c:pt idx="9684">
                  <c:v>-84.693839999999994</c:v>
                </c:pt>
                <c:pt idx="9685">
                  <c:v>-84.522431999999995</c:v>
                </c:pt>
                <c:pt idx="9686">
                  <c:v>-84.739576</c:v>
                </c:pt>
                <c:pt idx="9687">
                  <c:v>-84.711911999999998</c:v>
                </c:pt>
                <c:pt idx="9688">
                  <c:v>-84.715529000000004</c:v>
                </c:pt>
                <c:pt idx="9689">
                  <c:v>-84.625225</c:v>
                </c:pt>
                <c:pt idx="9690">
                  <c:v>-85.137792000000005</c:v>
                </c:pt>
                <c:pt idx="9691">
                  <c:v>-84.540953999999999</c:v>
                </c:pt>
                <c:pt idx="9692">
                  <c:v>-84.980054999999993</c:v>
                </c:pt>
                <c:pt idx="9693">
                  <c:v>-84.948792999999995</c:v>
                </c:pt>
                <c:pt idx="9694">
                  <c:v>-84.977530999999999</c:v>
                </c:pt>
                <c:pt idx="9695">
                  <c:v>-84.906127999999995</c:v>
                </c:pt>
                <c:pt idx="9696">
                  <c:v>-84.951282000000006</c:v>
                </c:pt>
                <c:pt idx="9697">
                  <c:v>-84.909426999999994</c:v>
                </c:pt>
                <c:pt idx="9698">
                  <c:v>-84.925830000000005</c:v>
                </c:pt>
                <c:pt idx="9699">
                  <c:v>-82.910328000000007</c:v>
                </c:pt>
                <c:pt idx="9700">
                  <c:v>-81.957418000000004</c:v>
                </c:pt>
                <c:pt idx="9701">
                  <c:v>-81.840511000000006</c:v>
                </c:pt>
                <c:pt idx="9702">
                  <c:v>-83.292663000000005</c:v>
                </c:pt>
                <c:pt idx="9703">
                  <c:v>-82.725299000000007</c:v>
                </c:pt>
                <c:pt idx="9704">
                  <c:v>-82.621651999999997</c:v>
                </c:pt>
                <c:pt idx="9705">
                  <c:v>-81.446686</c:v>
                </c:pt>
                <c:pt idx="9706">
                  <c:v>-81.460924000000006</c:v>
                </c:pt>
                <c:pt idx="9707">
                  <c:v>-82.714252000000002</c:v>
                </c:pt>
                <c:pt idx="9708">
                  <c:v>-82.213519000000005</c:v>
                </c:pt>
                <c:pt idx="9709">
                  <c:v>-81.721951000000004</c:v>
                </c:pt>
                <c:pt idx="9710">
                  <c:v>-82.156234999999995</c:v>
                </c:pt>
                <c:pt idx="9711">
                  <c:v>-81.930610000000001</c:v>
                </c:pt>
                <c:pt idx="9712">
                  <c:v>-82.948764999999995</c:v>
                </c:pt>
                <c:pt idx="9713">
                  <c:v>-83.138409999999993</c:v>
                </c:pt>
                <c:pt idx="9714">
                  <c:v>-82.381035999999995</c:v>
                </c:pt>
                <c:pt idx="9715">
                  <c:v>-82.639606000000001</c:v>
                </c:pt>
                <c:pt idx="9716">
                  <c:v>-82.094306000000003</c:v>
                </c:pt>
                <c:pt idx="9717">
                  <c:v>-83.270373000000006</c:v>
                </c:pt>
                <c:pt idx="9718">
                  <c:v>-83.041067999999996</c:v>
                </c:pt>
                <c:pt idx="9719">
                  <c:v>-82.503371000000001</c:v>
                </c:pt>
                <c:pt idx="9720">
                  <c:v>-82.987320999999994</c:v>
                </c:pt>
                <c:pt idx="9721">
                  <c:v>-82.124577000000002</c:v>
                </c:pt>
                <c:pt idx="9722">
                  <c:v>-81.779044999999996</c:v>
                </c:pt>
                <c:pt idx="9723">
                  <c:v>-83.218494000000007</c:v>
                </c:pt>
                <c:pt idx="9724">
                  <c:v>-81.879328000000001</c:v>
                </c:pt>
                <c:pt idx="9725">
                  <c:v>-82.944813999999994</c:v>
                </c:pt>
                <c:pt idx="9726">
                  <c:v>-82.436019000000002</c:v>
                </c:pt>
                <c:pt idx="9727">
                  <c:v>-81.729164999999995</c:v>
                </c:pt>
                <c:pt idx="9728">
                  <c:v>-81.809918999999994</c:v>
                </c:pt>
                <c:pt idx="9729">
                  <c:v>-81.382131000000001</c:v>
                </c:pt>
                <c:pt idx="9730">
                  <c:v>-82.223714000000001</c:v>
                </c:pt>
                <c:pt idx="9731">
                  <c:v>-81.294647999999995</c:v>
                </c:pt>
                <c:pt idx="9732">
                  <c:v>-81.309871999999999</c:v>
                </c:pt>
                <c:pt idx="9733">
                  <c:v>-82.260399000000007</c:v>
                </c:pt>
                <c:pt idx="9734">
                  <c:v>-82.117059999999995</c:v>
                </c:pt>
                <c:pt idx="9735">
                  <c:v>-81.512848000000005</c:v>
                </c:pt>
                <c:pt idx="9736">
                  <c:v>-82.814216000000002</c:v>
                </c:pt>
                <c:pt idx="9737">
                  <c:v>-81.339629000000002</c:v>
                </c:pt>
                <c:pt idx="9738">
                  <c:v>-82.760554999999997</c:v>
                </c:pt>
                <c:pt idx="9739">
                  <c:v>-81.59442</c:v>
                </c:pt>
                <c:pt idx="9740">
                  <c:v>-81.563194999999993</c:v>
                </c:pt>
                <c:pt idx="9741">
                  <c:v>-81.302036000000001</c:v>
                </c:pt>
                <c:pt idx="9742">
                  <c:v>-81.556864000000004</c:v>
                </c:pt>
                <c:pt idx="9743">
                  <c:v>-82.098052999999993</c:v>
                </c:pt>
                <c:pt idx="9744">
                  <c:v>-81.036026000000007</c:v>
                </c:pt>
                <c:pt idx="9745">
                  <c:v>-81.053167999999999</c:v>
                </c:pt>
                <c:pt idx="9746">
                  <c:v>-81.002596999999994</c:v>
                </c:pt>
                <c:pt idx="9747">
                  <c:v>-81.022296999999995</c:v>
                </c:pt>
                <c:pt idx="9748">
                  <c:v>-81.086425000000006</c:v>
                </c:pt>
                <c:pt idx="9749">
                  <c:v>-80.981751000000003</c:v>
                </c:pt>
                <c:pt idx="9750">
                  <c:v>-81.344977</c:v>
                </c:pt>
                <c:pt idx="9751">
                  <c:v>-81.590057999999999</c:v>
                </c:pt>
                <c:pt idx="9752">
                  <c:v>-80.911009000000007</c:v>
                </c:pt>
                <c:pt idx="9753">
                  <c:v>-81.836369000000005</c:v>
                </c:pt>
                <c:pt idx="9754">
                  <c:v>-81.133162999999996</c:v>
                </c:pt>
                <c:pt idx="9755">
                  <c:v>-81.216454999999996</c:v>
                </c:pt>
                <c:pt idx="9756">
                  <c:v>-81.920500000000004</c:v>
                </c:pt>
                <c:pt idx="9757">
                  <c:v>-81.610528000000002</c:v>
                </c:pt>
                <c:pt idx="9758">
                  <c:v>-81.856025000000002</c:v>
                </c:pt>
                <c:pt idx="9759">
                  <c:v>-80.895246</c:v>
                </c:pt>
                <c:pt idx="9760">
                  <c:v>-81.461228000000006</c:v>
                </c:pt>
                <c:pt idx="9761">
                  <c:v>-81.807429999999997</c:v>
                </c:pt>
                <c:pt idx="9762">
                  <c:v>-81.886482000000001</c:v>
                </c:pt>
                <c:pt idx="9763">
                  <c:v>-81.571642999999995</c:v>
                </c:pt>
                <c:pt idx="9764">
                  <c:v>-81.938068000000001</c:v>
                </c:pt>
                <c:pt idx="9765">
                  <c:v>-81.223280000000003</c:v>
                </c:pt>
                <c:pt idx="9766">
                  <c:v>-80.957363000000001</c:v>
                </c:pt>
                <c:pt idx="9767">
                  <c:v>-80.875609999999995</c:v>
                </c:pt>
                <c:pt idx="9768">
                  <c:v>-81.102968000000004</c:v>
                </c:pt>
                <c:pt idx="9769">
                  <c:v>-81.056111999999999</c:v>
                </c:pt>
                <c:pt idx="9770">
                  <c:v>-81.674014999999997</c:v>
                </c:pt>
                <c:pt idx="9771">
                  <c:v>-81.890737999999999</c:v>
                </c:pt>
                <c:pt idx="9772">
                  <c:v>-81.450954999999993</c:v>
                </c:pt>
                <c:pt idx="9773">
                  <c:v>-81.608806999999999</c:v>
                </c:pt>
                <c:pt idx="9774">
                  <c:v>-81.965232999999998</c:v>
                </c:pt>
                <c:pt idx="9775">
                  <c:v>-81.834901000000002</c:v>
                </c:pt>
                <c:pt idx="9776">
                  <c:v>-81.958579999999998</c:v>
                </c:pt>
                <c:pt idx="9777">
                  <c:v>-81.570093</c:v>
                </c:pt>
                <c:pt idx="9778">
                  <c:v>-81.644334000000001</c:v>
                </c:pt>
                <c:pt idx="9779">
                  <c:v>-81.500085999999996</c:v>
                </c:pt>
                <c:pt idx="9780">
                  <c:v>-81.663312000000005</c:v>
                </c:pt>
                <c:pt idx="9781">
                  <c:v>-81.892623</c:v>
                </c:pt>
                <c:pt idx="9782">
                  <c:v>-81.651015999999998</c:v>
                </c:pt>
                <c:pt idx="9783">
                  <c:v>-81.681742999999997</c:v>
                </c:pt>
                <c:pt idx="9784">
                  <c:v>-81.720446999999993</c:v>
                </c:pt>
                <c:pt idx="9785">
                  <c:v>-81.646646000000004</c:v>
                </c:pt>
                <c:pt idx="9786">
                  <c:v>-81.637401999999994</c:v>
                </c:pt>
                <c:pt idx="9787">
                  <c:v>-81.679331000000005</c:v>
                </c:pt>
                <c:pt idx="9788">
                  <c:v>-81.691130999999999</c:v>
                </c:pt>
                <c:pt idx="9789">
                  <c:v>-81.739874999999998</c:v>
                </c:pt>
                <c:pt idx="9790">
                  <c:v>-81.586004000000003</c:v>
                </c:pt>
                <c:pt idx="9791">
                  <c:v>-81.701654000000005</c:v>
                </c:pt>
                <c:pt idx="9792">
                  <c:v>-81.914859000000007</c:v>
                </c:pt>
                <c:pt idx="9793">
                  <c:v>-81.583590999999998</c:v>
                </c:pt>
                <c:pt idx="9794">
                  <c:v>-81.620986000000002</c:v>
                </c:pt>
                <c:pt idx="9795">
                  <c:v>-81.656516999999994</c:v>
                </c:pt>
                <c:pt idx="9796">
                  <c:v>-81.766531999999998</c:v>
                </c:pt>
                <c:pt idx="9797">
                  <c:v>-81.808653000000007</c:v>
                </c:pt>
                <c:pt idx="9798">
                  <c:v>-81.805025000000001</c:v>
                </c:pt>
                <c:pt idx="9799">
                  <c:v>-81.812550000000002</c:v>
                </c:pt>
                <c:pt idx="9800">
                  <c:v>-81.630731999999995</c:v>
                </c:pt>
                <c:pt idx="9801">
                  <c:v>-81.470432000000002</c:v>
                </c:pt>
                <c:pt idx="9802">
                  <c:v>-81.499650000000003</c:v>
                </c:pt>
                <c:pt idx="9803">
                  <c:v>-81.525516999999994</c:v>
                </c:pt>
                <c:pt idx="9804">
                  <c:v>-81.410494</c:v>
                </c:pt>
                <c:pt idx="9805">
                  <c:v>-81.409496000000004</c:v>
                </c:pt>
                <c:pt idx="9806">
                  <c:v>-81.983645999999993</c:v>
                </c:pt>
                <c:pt idx="9807">
                  <c:v>-81.748942999999997</c:v>
                </c:pt>
                <c:pt idx="9808">
                  <c:v>-81.522279999999995</c:v>
                </c:pt>
                <c:pt idx="9809">
                  <c:v>-81.398439999999994</c:v>
                </c:pt>
                <c:pt idx="9810">
                  <c:v>-81.725095999999994</c:v>
                </c:pt>
                <c:pt idx="9811">
                  <c:v>-81.546042999999997</c:v>
                </c:pt>
                <c:pt idx="9812">
                  <c:v>-81.605971999999994</c:v>
                </c:pt>
                <c:pt idx="9813">
                  <c:v>-81.568820000000002</c:v>
                </c:pt>
                <c:pt idx="9814">
                  <c:v>-81.602739999999997</c:v>
                </c:pt>
                <c:pt idx="9815">
                  <c:v>-81.403081</c:v>
                </c:pt>
                <c:pt idx="9816">
                  <c:v>-81.590869999999995</c:v>
                </c:pt>
                <c:pt idx="9817">
                  <c:v>-84.269035000000002</c:v>
                </c:pt>
                <c:pt idx="9818">
                  <c:v>-84.315280999999999</c:v>
                </c:pt>
                <c:pt idx="9819">
                  <c:v>-84.323943</c:v>
                </c:pt>
                <c:pt idx="9820">
                  <c:v>-84.160490999999993</c:v>
                </c:pt>
                <c:pt idx="9821">
                  <c:v>-84.348032000000003</c:v>
                </c:pt>
                <c:pt idx="9822">
                  <c:v>-84.188417999999999</c:v>
                </c:pt>
                <c:pt idx="9823">
                  <c:v>-84.259797000000006</c:v>
                </c:pt>
                <c:pt idx="9824">
                  <c:v>-85.027046999999996</c:v>
                </c:pt>
                <c:pt idx="9825">
                  <c:v>-84.976688999999993</c:v>
                </c:pt>
                <c:pt idx="9826">
                  <c:v>-84.640708000000004</c:v>
                </c:pt>
                <c:pt idx="9827">
                  <c:v>-84.601342000000002</c:v>
                </c:pt>
                <c:pt idx="9828">
                  <c:v>-84.821809000000002</c:v>
                </c:pt>
                <c:pt idx="9829">
                  <c:v>-84.355333000000002</c:v>
                </c:pt>
                <c:pt idx="9830">
                  <c:v>-84.892472999999995</c:v>
                </c:pt>
                <c:pt idx="9831">
                  <c:v>-84.743464000000003</c:v>
                </c:pt>
                <c:pt idx="9832">
                  <c:v>-83.651121000000003</c:v>
                </c:pt>
                <c:pt idx="9833">
                  <c:v>-84.662926999999996</c:v>
                </c:pt>
                <c:pt idx="9834">
                  <c:v>-84.413763000000003</c:v>
                </c:pt>
                <c:pt idx="9835">
                  <c:v>-84.777676</c:v>
                </c:pt>
                <c:pt idx="9836">
                  <c:v>-85.044775999999999</c:v>
                </c:pt>
                <c:pt idx="9837">
                  <c:v>-83.823907000000005</c:v>
                </c:pt>
                <c:pt idx="9838">
                  <c:v>-84.020838999999995</c:v>
                </c:pt>
                <c:pt idx="9839">
                  <c:v>-83.403031999999996</c:v>
                </c:pt>
                <c:pt idx="9840">
                  <c:v>-84.462590000000006</c:v>
                </c:pt>
                <c:pt idx="9841">
                  <c:v>-83.880170000000007</c:v>
                </c:pt>
                <c:pt idx="9842">
                  <c:v>-84.387984000000003</c:v>
                </c:pt>
                <c:pt idx="9843">
                  <c:v>-83.581193999999996</c:v>
                </c:pt>
                <c:pt idx="9844">
                  <c:v>-83.325451000000001</c:v>
                </c:pt>
                <c:pt idx="9845">
                  <c:v>-84.614704000000003</c:v>
                </c:pt>
                <c:pt idx="9846">
                  <c:v>-84.209233999999995</c:v>
                </c:pt>
                <c:pt idx="9847">
                  <c:v>-83.420888000000005</c:v>
                </c:pt>
                <c:pt idx="9848">
                  <c:v>-83.630821999999995</c:v>
                </c:pt>
                <c:pt idx="9849">
                  <c:v>-84.505959000000004</c:v>
                </c:pt>
                <c:pt idx="9850">
                  <c:v>-83.384165999999993</c:v>
                </c:pt>
                <c:pt idx="9851">
                  <c:v>-84.883555999999999</c:v>
                </c:pt>
                <c:pt idx="9852">
                  <c:v>-83.988825000000006</c:v>
                </c:pt>
                <c:pt idx="9853">
                  <c:v>-84.233312999999995</c:v>
                </c:pt>
                <c:pt idx="9854">
                  <c:v>-85.652977000000007</c:v>
                </c:pt>
                <c:pt idx="9855">
                  <c:v>-85.609755000000007</c:v>
                </c:pt>
                <c:pt idx="9856">
                  <c:v>-85.563919999999996</c:v>
                </c:pt>
                <c:pt idx="9857">
                  <c:v>-85.664586999999997</c:v>
                </c:pt>
                <c:pt idx="9858">
                  <c:v>-85.812798999999998</c:v>
                </c:pt>
                <c:pt idx="9859">
                  <c:v>-85.763672</c:v>
                </c:pt>
                <c:pt idx="9860">
                  <c:v>-85.654129999999995</c:v>
                </c:pt>
                <c:pt idx="9861">
                  <c:v>-85.414614999999998</c:v>
                </c:pt>
                <c:pt idx="9862">
                  <c:v>-85.904137000000006</c:v>
                </c:pt>
                <c:pt idx="9863">
                  <c:v>-85.375423999999995</c:v>
                </c:pt>
                <c:pt idx="9864">
                  <c:v>-85.182297000000005</c:v>
                </c:pt>
                <c:pt idx="9865">
                  <c:v>-86.038895999999994</c:v>
                </c:pt>
                <c:pt idx="9866">
                  <c:v>-85.056445999999994</c:v>
                </c:pt>
                <c:pt idx="9867">
                  <c:v>-85.072993999999994</c:v>
                </c:pt>
                <c:pt idx="9868">
                  <c:v>-85.674949999999995</c:v>
                </c:pt>
                <c:pt idx="9869">
                  <c:v>-85.382887999999994</c:v>
                </c:pt>
                <c:pt idx="9870">
                  <c:v>-85.806005999999996</c:v>
                </c:pt>
                <c:pt idx="9871">
                  <c:v>-85.577500000000001</c:v>
                </c:pt>
                <c:pt idx="9872">
                  <c:v>-85.243812000000005</c:v>
                </c:pt>
                <c:pt idx="9873">
                  <c:v>-85.393714000000003</c:v>
                </c:pt>
                <c:pt idx="9874">
                  <c:v>-85.077905999999999</c:v>
                </c:pt>
                <c:pt idx="9875">
                  <c:v>-86.146649999999994</c:v>
                </c:pt>
                <c:pt idx="9876">
                  <c:v>-85.880790000000005</c:v>
                </c:pt>
                <c:pt idx="9877">
                  <c:v>-85.416736</c:v>
                </c:pt>
                <c:pt idx="9878">
                  <c:v>-86.167500000000004</c:v>
                </c:pt>
                <c:pt idx="9879">
                  <c:v>-85.521715999999998</c:v>
                </c:pt>
                <c:pt idx="9880">
                  <c:v>-85.016191000000006</c:v>
                </c:pt>
                <c:pt idx="9881">
                  <c:v>-85.111423000000002</c:v>
                </c:pt>
                <c:pt idx="9882">
                  <c:v>-85.645775999999998</c:v>
                </c:pt>
                <c:pt idx="9883">
                  <c:v>-85.169195000000002</c:v>
                </c:pt>
                <c:pt idx="9884">
                  <c:v>-85.220606000000004</c:v>
                </c:pt>
                <c:pt idx="9885">
                  <c:v>-85.257126</c:v>
                </c:pt>
                <c:pt idx="9886">
                  <c:v>-85.232837000000004</c:v>
                </c:pt>
                <c:pt idx="9887">
                  <c:v>-85.218924999999999</c:v>
                </c:pt>
                <c:pt idx="9888">
                  <c:v>-85.960356000000004</c:v>
                </c:pt>
                <c:pt idx="9889">
                  <c:v>-85.327928</c:v>
                </c:pt>
                <c:pt idx="9890">
                  <c:v>-86.187595000000002</c:v>
                </c:pt>
                <c:pt idx="9891">
                  <c:v>-84.945639</c:v>
                </c:pt>
                <c:pt idx="9892">
                  <c:v>-85.823571999999999</c:v>
                </c:pt>
                <c:pt idx="9893">
                  <c:v>-85.589819000000006</c:v>
                </c:pt>
                <c:pt idx="9894">
                  <c:v>-85.939884000000006</c:v>
                </c:pt>
                <c:pt idx="9895">
                  <c:v>-85.228228999999999</c:v>
                </c:pt>
                <c:pt idx="9896">
                  <c:v>-85.528914</c:v>
                </c:pt>
                <c:pt idx="9897">
                  <c:v>-87.223052999999993</c:v>
                </c:pt>
                <c:pt idx="9898">
                  <c:v>-87.207273999999998</c:v>
                </c:pt>
                <c:pt idx="9899">
                  <c:v>-87.189379000000002</c:v>
                </c:pt>
                <c:pt idx="9900">
                  <c:v>-87.254721000000004</c:v>
                </c:pt>
                <c:pt idx="9901">
                  <c:v>-87.319198</c:v>
                </c:pt>
                <c:pt idx="9902">
                  <c:v>-87.334515999999994</c:v>
                </c:pt>
                <c:pt idx="9903">
                  <c:v>-87.290351999999999</c:v>
                </c:pt>
                <c:pt idx="9904">
                  <c:v>-87.214855</c:v>
                </c:pt>
                <c:pt idx="9905">
                  <c:v>-87.319968000000003</c:v>
                </c:pt>
                <c:pt idx="9906">
                  <c:v>-86.686072999999993</c:v>
                </c:pt>
                <c:pt idx="9907">
                  <c:v>-87.319790999999995</c:v>
                </c:pt>
                <c:pt idx="9908">
                  <c:v>-87.277347000000006</c:v>
                </c:pt>
                <c:pt idx="9909">
                  <c:v>-87.306043000000003</c:v>
                </c:pt>
                <c:pt idx="9910">
                  <c:v>-86.585334000000003</c:v>
                </c:pt>
                <c:pt idx="9911">
                  <c:v>-86.510880999999998</c:v>
                </c:pt>
                <c:pt idx="9912">
                  <c:v>-86.433802</c:v>
                </c:pt>
                <c:pt idx="9913">
                  <c:v>-86.550815</c:v>
                </c:pt>
                <c:pt idx="9914">
                  <c:v>-86.646439000000001</c:v>
                </c:pt>
                <c:pt idx="9915">
                  <c:v>-86.621134999999995</c:v>
                </c:pt>
                <c:pt idx="9916">
                  <c:v>-86.619922000000003</c:v>
                </c:pt>
                <c:pt idx="9917">
                  <c:v>-87.090136000000001</c:v>
                </c:pt>
                <c:pt idx="9918">
                  <c:v>-86.770756000000006</c:v>
                </c:pt>
                <c:pt idx="9919">
                  <c:v>-87.132673999999994</c:v>
                </c:pt>
                <c:pt idx="9920">
                  <c:v>-86.890253999999999</c:v>
                </c:pt>
                <c:pt idx="9921">
                  <c:v>-86.437498000000005</c:v>
                </c:pt>
                <c:pt idx="9922">
                  <c:v>-87.478613999999993</c:v>
                </c:pt>
                <c:pt idx="9923">
                  <c:v>-86.714979</c:v>
                </c:pt>
                <c:pt idx="9924">
                  <c:v>-87.010987999999998</c:v>
                </c:pt>
                <c:pt idx="9925">
                  <c:v>-87.167247000000003</c:v>
                </c:pt>
                <c:pt idx="9926">
                  <c:v>-87.34872</c:v>
                </c:pt>
                <c:pt idx="9927">
                  <c:v>-86.453354000000004</c:v>
                </c:pt>
                <c:pt idx="9928">
                  <c:v>-86.573317000000003</c:v>
                </c:pt>
                <c:pt idx="9929">
                  <c:v>-86.497023999999996</c:v>
                </c:pt>
                <c:pt idx="9930">
                  <c:v>-87.001786999999993</c:v>
                </c:pt>
                <c:pt idx="9931">
                  <c:v>-82.324399999999997</c:v>
                </c:pt>
                <c:pt idx="9932">
                  <c:v>-82.346901000000003</c:v>
                </c:pt>
                <c:pt idx="9933">
                  <c:v>-82.368897000000004</c:v>
                </c:pt>
                <c:pt idx="9934">
                  <c:v>-82.415021999999993</c:v>
                </c:pt>
                <c:pt idx="9935">
                  <c:v>-82.396587999999994</c:v>
                </c:pt>
                <c:pt idx="9936">
                  <c:v>-82.394108000000003</c:v>
                </c:pt>
                <c:pt idx="9937">
                  <c:v>-82.295913999999996</c:v>
                </c:pt>
                <c:pt idx="9938">
                  <c:v>-82.488725000000002</c:v>
                </c:pt>
                <c:pt idx="9939">
                  <c:v>-82.493516999999997</c:v>
                </c:pt>
                <c:pt idx="9940">
                  <c:v>-82.100926000000001</c:v>
                </c:pt>
                <c:pt idx="9941">
                  <c:v>-82.545181999999997</c:v>
                </c:pt>
                <c:pt idx="9942">
                  <c:v>-82.870625000000004</c:v>
                </c:pt>
                <c:pt idx="9943">
                  <c:v>-82.604519999999994</c:v>
                </c:pt>
                <c:pt idx="9944">
                  <c:v>-82.303585999999996</c:v>
                </c:pt>
                <c:pt idx="9945">
                  <c:v>-83.022439000000006</c:v>
                </c:pt>
                <c:pt idx="9946">
                  <c:v>-82.868374000000003</c:v>
                </c:pt>
                <c:pt idx="9947">
                  <c:v>-83.114804000000007</c:v>
                </c:pt>
                <c:pt idx="9948">
                  <c:v>-82.729658999999998</c:v>
                </c:pt>
                <c:pt idx="9949">
                  <c:v>-82.030906999999999</c:v>
                </c:pt>
                <c:pt idx="9950">
                  <c:v>-82.286214999999999</c:v>
                </c:pt>
                <c:pt idx="9951">
                  <c:v>-82.604076000000006</c:v>
                </c:pt>
                <c:pt idx="9952">
                  <c:v>-83.276045999999994</c:v>
                </c:pt>
                <c:pt idx="9953">
                  <c:v>-82.390085999999997</c:v>
                </c:pt>
                <c:pt idx="9954">
                  <c:v>-82.108193</c:v>
                </c:pt>
                <c:pt idx="9955">
                  <c:v>-82.00421</c:v>
                </c:pt>
                <c:pt idx="9956">
                  <c:v>-82.398455999999996</c:v>
                </c:pt>
                <c:pt idx="9957">
                  <c:v>-82.098298</c:v>
                </c:pt>
                <c:pt idx="9958">
                  <c:v>-82.220695000000006</c:v>
                </c:pt>
                <c:pt idx="9959">
                  <c:v>-82.010480000000001</c:v>
                </c:pt>
                <c:pt idx="9960">
                  <c:v>-82.277754999999999</c:v>
                </c:pt>
                <c:pt idx="9961">
                  <c:v>-82.517764999999997</c:v>
                </c:pt>
                <c:pt idx="9962">
                  <c:v>-82.594466999999995</c:v>
                </c:pt>
                <c:pt idx="9963">
                  <c:v>-82.990262000000001</c:v>
                </c:pt>
                <c:pt idx="9964">
                  <c:v>-82.215802999999994</c:v>
                </c:pt>
                <c:pt idx="9965">
                  <c:v>-82.779653999999994</c:v>
                </c:pt>
                <c:pt idx="9966">
                  <c:v>-82.234837999999996</c:v>
                </c:pt>
                <c:pt idx="9967">
                  <c:v>-83.144011000000006</c:v>
                </c:pt>
                <c:pt idx="9968">
                  <c:v>-82.827522999999999</c:v>
                </c:pt>
                <c:pt idx="9969">
                  <c:v>-82.162107000000006</c:v>
                </c:pt>
                <c:pt idx="9970">
                  <c:v>-82.498315000000005</c:v>
                </c:pt>
                <c:pt idx="9971">
                  <c:v>-82.426435999999995</c:v>
                </c:pt>
                <c:pt idx="9972">
                  <c:v>-81.367959999999997</c:v>
                </c:pt>
                <c:pt idx="9973">
                  <c:v>-81.640434999999997</c:v>
                </c:pt>
                <c:pt idx="9974">
                  <c:v>-81.503197</c:v>
                </c:pt>
                <c:pt idx="9975">
                  <c:v>-81.236547000000002</c:v>
                </c:pt>
                <c:pt idx="9976">
                  <c:v>-81.317719999999994</c:v>
                </c:pt>
                <c:pt idx="9977">
                  <c:v>-81.281509999999997</c:v>
                </c:pt>
                <c:pt idx="9978">
                  <c:v>-80.994181999999995</c:v>
                </c:pt>
                <c:pt idx="9979">
                  <c:v>-81.523596999999995</c:v>
                </c:pt>
                <c:pt idx="9980">
                  <c:v>-81.312123999999997</c:v>
                </c:pt>
                <c:pt idx="9981">
                  <c:v>-81.411119999999997</c:v>
                </c:pt>
                <c:pt idx="9982">
                  <c:v>-81.333527000000004</c:v>
                </c:pt>
                <c:pt idx="9983">
                  <c:v>-81.279275999999996</c:v>
                </c:pt>
                <c:pt idx="9984">
                  <c:v>-81.245152000000004</c:v>
                </c:pt>
                <c:pt idx="9985">
                  <c:v>-81.680346</c:v>
                </c:pt>
                <c:pt idx="9986">
                  <c:v>-81.343877000000006</c:v>
                </c:pt>
                <c:pt idx="9987">
                  <c:v>-81.109851000000006</c:v>
                </c:pt>
                <c:pt idx="9988">
                  <c:v>-81.743438999999995</c:v>
                </c:pt>
                <c:pt idx="9989">
                  <c:v>-81.522800000000004</c:v>
                </c:pt>
                <c:pt idx="9990">
                  <c:v>-81.187645000000003</c:v>
                </c:pt>
                <c:pt idx="9991">
                  <c:v>-81.234950999999995</c:v>
                </c:pt>
                <c:pt idx="9992">
                  <c:v>-81.339928999999998</c:v>
                </c:pt>
                <c:pt idx="9993">
                  <c:v>-81.353845000000007</c:v>
                </c:pt>
                <c:pt idx="9994">
                  <c:v>-81.359425000000002</c:v>
                </c:pt>
                <c:pt idx="9995">
                  <c:v>-80.890490999999997</c:v>
                </c:pt>
                <c:pt idx="9996">
                  <c:v>-81.644758999999993</c:v>
                </c:pt>
                <c:pt idx="9997">
                  <c:v>-80.853747999999996</c:v>
                </c:pt>
                <c:pt idx="9998">
                  <c:v>-81.305124000000006</c:v>
                </c:pt>
                <c:pt idx="9999">
                  <c:v>-81.094801000000004</c:v>
                </c:pt>
                <c:pt idx="10000">
                  <c:v>-81.210260000000005</c:v>
                </c:pt>
                <c:pt idx="10001">
                  <c:v>-81.119062</c:v>
                </c:pt>
                <c:pt idx="10002">
                  <c:v>-81.501740999999996</c:v>
                </c:pt>
                <c:pt idx="10003">
                  <c:v>-81.287611999999996</c:v>
                </c:pt>
                <c:pt idx="10004">
                  <c:v>-81.276311000000007</c:v>
                </c:pt>
                <c:pt idx="10005">
                  <c:v>-80.873152000000005</c:v>
                </c:pt>
                <c:pt idx="10006">
                  <c:v>-81.536897999999994</c:v>
                </c:pt>
                <c:pt idx="10007">
                  <c:v>-81.731848999999997</c:v>
                </c:pt>
                <c:pt idx="10008">
                  <c:v>-81.417112000000003</c:v>
                </c:pt>
                <c:pt idx="10009">
                  <c:v>-80.816951000000003</c:v>
                </c:pt>
                <c:pt idx="10010">
                  <c:v>-81.706214000000003</c:v>
                </c:pt>
                <c:pt idx="10011">
                  <c:v>-81.355940000000004</c:v>
                </c:pt>
                <c:pt idx="10012">
                  <c:v>-81.306060000000002</c:v>
                </c:pt>
                <c:pt idx="10013">
                  <c:v>-80.841230999999993</c:v>
                </c:pt>
                <c:pt idx="10014">
                  <c:v>-81.575408999999993</c:v>
                </c:pt>
                <c:pt idx="10015">
                  <c:v>-81.374467999999993</c:v>
                </c:pt>
                <c:pt idx="10016">
                  <c:v>-81.352440000000001</c:v>
                </c:pt>
                <c:pt idx="10017">
                  <c:v>-81.393107999999998</c:v>
                </c:pt>
                <c:pt idx="10018">
                  <c:v>-81.400891000000001</c:v>
                </c:pt>
                <c:pt idx="10019">
                  <c:v>-81.36054</c:v>
                </c:pt>
                <c:pt idx="10020">
                  <c:v>-81.307742000000005</c:v>
                </c:pt>
                <c:pt idx="10021">
                  <c:v>-81.443697</c:v>
                </c:pt>
                <c:pt idx="10022">
                  <c:v>-81.388148000000001</c:v>
                </c:pt>
                <c:pt idx="10023">
                  <c:v>-81.426956000000004</c:v>
                </c:pt>
                <c:pt idx="10024">
                  <c:v>-81.439942000000002</c:v>
                </c:pt>
                <c:pt idx="10025">
                  <c:v>-81.326097000000004</c:v>
                </c:pt>
                <c:pt idx="10026">
                  <c:v>-81.247178000000005</c:v>
                </c:pt>
                <c:pt idx="10027">
                  <c:v>-81.486085000000003</c:v>
                </c:pt>
                <c:pt idx="10028">
                  <c:v>-81.475144</c:v>
                </c:pt>
                <c:pt idx="10029">
                  <c:v>-81.107355999999996</c:v>
                </c:pt>
                <c:pt idx="10030">
                  <c:v>-81.473451999999995</c:v>
                </c:pt>
                <c:pt idx="10031">
                  <c:v>-81.289496</c:v>
                </c:pt>
                <c:pt idx="10032">
                  <c:v>-81.358981999999997</c:v>
                </c:pt>
                <c:pt idx="10033">
                  <c:v>-81.245603000000003</c:v>
                </c:pt>
                <c:pt idx="10034">
                  <c:v>-81.186346999999998</c:v>
                </c:pt>
                <c:pt idx="10035">
                  <c:v>-81.303539000000001</c:v>
                </c:pt>
                <c:pt idx="10036">
                  <c:v>-81.184044999999998</c:v>
                </c:pt>
                <c:pt idx="10037">
                  <c:v>-81.264369000000002</c:v>
                </c:pt>
                <c:pt idx="10038">
                  <c:v>-81.136667000000003</c:v>
                </c:pt>
                <c:pt idx="10039">
                  <c:v>-81.176536999999996</c:v>
                </c:pt>
                <c:pt idx="10040">
                  <c:v>-81.090783999999999</c:v>
                </c:pt>
                <c:pt idx="10041">
                  <c:v>-81.478635999999995</c:v>
                </c:pt>
                <c:pt idx="10042">
                  <c:v>-81.524887000000007</c:v>
                </c:pt>
                <c:pt idx="10043">
                  <c:v>-81.411820000000006</c:v>
                </c:pt>
                <c:pt idx="10044">
                  <c:v>-81.406253000000007</c:v>
                </c:pt>
                <c:pt idx="10045">
                  <c:v>-80.619876000000005</c:v>
                </c:pt>
                <c:pt idx="10046">
                  <c:v>-80.574149000000006</c:v>
                </c:pt>
                <c:pt idx="10047">
                  <c:v>-80.671672000000001</c:v>
                </c:pt>
                <c:pt idx="10048">
                  <c:v>-80.600140999999994</c:v>
                </c:pt>
                <c:pt idx="10049">
                  <c:v>-80.677299000000005</c:v>
                </c:pt>
                <c:pt idx="10050">
                  <c:v>-80.685912000000002</c:v>
                </c:pt>
                <c:pt idx="10051">
                  <c:v>-80.646794999999997</c:v>
                </c:pt>
                <c:pt idx="10052">
                  <c:v>-80.605018000000001</c:v>
                </c:pt>
                <c:pt idx="10053">
                  <c:v>-80.741964999999993</c:v>
                </c:pt>
                <c:pt idx="10054">
                  <c:v>-80.601594000000006</c:v>
                </c:pt>
                <c:pt idx="10055">
                  <c:v>-80.795850999999999</c:v>
                </c:pt>
                <c:pt idx="10056">
                  <c:v>-80.798877000000005</c:v>
                </c:pt>
                <c:pt idx="10057">
                  <c:v>-80.611192000000003</c:v>
                </c:pt>
                <c:pt idx="10058">
                  <c:v>-80.692115999999999</c:v>
                </c:pt>
                <c:pt idx="10059">
                  <c:v>-80.650771000000006</c:v>
                </c:pt>
                <c:pt idx="10060">
                  <c:v>-80.599574000000004</c:v>
                </c:pt>
                <c:pt idx="10061">
                  <c:v>-80.694025999999994</c:v>
                </c:pt>
                <c:pt idx="10062">
                  <c:v>-80.594728000000003</c:v>
                </c:pt>
                <c:pt idx="10063">
                  <c:v>-80.528797999999995</c:v>
                </c:pt>
                <c:pt idx="10064">
                  <c:v>-80.569861000000003</c:v>
                </c:pt>
                <c:pt idx="10065">
                  <c:v>-80.535184999999998</c:v>
                </c:pt>
                <c:pt idx="10066">
                  <c:v>-80.6691</c:v>
                </c:pt>
                <c:pt idx="10067">
                  <c:v>-80.701983999999996</c:v>
                </c:pt>
                <c:pt idx="10068">
                  <c:v>-80.725586000000007</c:v>
                </c:pt>
                <c:pt idx="10069">
                  <c:v>-80.482669000000001</c:v>
                </c:pt>
                <c:pt idx="10070">
                  <c:v>-80.402940000000001</c:v>
                </c:pt>
                <c:pt idx="10071">
                  <c:v>-80.391413999999997</c:v>
                </c:pt>
                <c:pt idx="10072">
                  <c:v>-80.372482000000005</c:v>
                </c:pt>
                <c:pt idx="10073">
                  <c:v>-80.514680999999996</c:v>
                </c:pt>
                <c:pt idx="10074">
                  <c:v>-80.497089000000003</c:v>
                </c:pt>
                <c:pt idx="10075">
                  <c:v>-80.457220000000007</c:v>
                </c:pt>
                <c:pt idx="10076">
                  <c:v>-80.453643</c:v>
                </c:pt>
                <c:pt idx="10077">
                  <c:v>-80.514578</c:v>
                </c:pt>
                <c:pt idx="10078">
                  <c:v>-80.794053000000005</c:v>
                </c:pt>
                <c:pt idx="10079">
                  <c:v>-80.145266000000007</c:v>
                </c:pt>
                <c:pt idx="10080">
                  <c:v>-80.150041000000002</c:v>
                </c:pt>
                <c:pt idx="10081">
                  <c:v>-80.278744000000003</c:v>
                </c:pt>
                <c:pt idx="10082">
                  <c:v>-80.300696000000002</c:v>
                </c:pt>
                <c:pt idx="10083">
                  <c:v>-80.271743000000001</c:v>
                </c:pt>
                <c:pt idx="10084">
                  <c:v>-80.307323999999994</c:v>
                </c:pt>
                <c:pt idx="10085">
                  <c:v>-80.318200000000004</c:v>
                </c:pt>
                <c:pt idx="10086">
                  <c:v>-80.332847999999998</c:v>
                </c:pt>
                <c:pt idx="10087">
                  <c:v>-80.355097000000001</c:v>
                </c:pt>
                <c:pt idx="10088">
                  <c:v>-80.122315</c:v>
                </c:pt>
                <c:pt idx="10089">
                  <c:v>-80.149252000000004</c:v>
                </c:pt>
                <c:pt idx="10090">
                  <c:v>-80.189220000000006</c:v>
                </c:pt>
                <c:pt idx="10091">
                  <c:v>-80.213182000000003</c:v>
                </c:pt>
                <c:pt idx="10092">
                  <c:v>-80.238518999999997</c:v>
                </c:pt>
                <c:pt idx="10093">
                  <c:v>-80.273268000000002</c:v>
                </c:pt>
                <c:pt idx="10094">
                  <c:v>-80.294438</c:v>
                </c:pt>
                <c:pt idx="10095">
                  <c:v>-80.344910999999996</c:v>
                </c:pt>
                <c:pt idx="10096">
                  <c:v>-80.347982000000002</c:v>
                </c:pt>
                <c:pt idx="10097">
                  <c:v>-80.402122000000006</c:v>
                </c:pt>
                <c:pt idx="10098">
                  <c:v>-80.486878000000004</c:v>
                </c:pt>
                <c:pt idx="10099">
                  <c:v>-80.496328000000005</c:v>
                </c:pt>
                <c:pt idx="10100">
                  <c:v>-80.405214999999998</c:v>
                </c:pt>
                <c:pt idx="10101">
                  <c:v>-80.426925999999995</c:v>
                </c:pt>
                <c:pt idx="10102">
                  <c:v>-80.513827000000006</c:v>
                </c:pt>
                <c:pt idx="10103">
                  <c:v>-80.447818999999996</c:v>
                </c:pt>
                <c:pt idx="10104">
                  <c:v>-80.636765999999994</c:v>
                </c:pt>
                <c:pt idx="10105">
                  <c:v>-80.407353000000001</c:v>
                </c:pt>
                <c:pt idx="10106">
                  <c:v>-81.756606000000005</c:v>
                </c:pt>
                <c:pt idx="10107">
                  <c:v>-81.486940000000004</c:v>
                </c:pt>
                <c:pt idx="10108">
                  <c:v>-81.343594999999993</c:v>
                </c:pt>
                <c:pt idx="10109">
                  <c:v>-81.027799999999999</c:v>
                </c:pt>
                <c:pt idx="10110">
                  <c:v>-80.249453000000003</c:v>
                </c:pt>
                <c:pt idx="10111">
                  <c:v>-80.277306999999993</c:v>
                </c:pt>
                <c:pt idx="10112">
                  <c:v>-80.249621000000005</c:v>
                </c:pt>
                <c:pt idx="10113">
                  <c:v>-80.122114999999994</c:v>
                </c:pt>
                <c:pt idx="10114">
                  <c:v>-80.095941999999994</c:v>
                </c:pt>
                <c:pt idx="10115">
                  <c:v>-80.210160000000002</c:v>
                </c:pt>
                <c:pt idx="10116">
                  <c:v>-80.113190000000003</c:v>
                </c:pt>
                <c:pt idx="10117">
                  <c:v>-80.255893999999998</c:v>
                </c:pt>
                <c:pt idx="10118">
                  <c:v>-80.177998000000002</c:v>
                </c:pt>
                <c:pt idx="10119">
                  <c:v>-80.227277999999998</c:v>
                </c:pt>
                <c:pt idx="10120">
                  <c:v>-80.217764000000003</c:v>
                </c:pt>
                <c:pt idx="10121">
                  <c:v>-80.158162000000004</c:v>
                </c:pt>
                <c:pt idx="10122">
                  <c:v>-80.531397999999996</c:v>
                </c:pt>
                <c:pt idx="10123">
                  <c:v>-80.265642</c:v>
                </c:pt>
                <c:pt idx="10124">
                  <c:v>-80.182869999999994</c:v>
                </c:pt>
                <c:pt idx="10125">
                  <c:v>-80.273099999999999</c:v>
                </c:pt>
                <c:pt idx="10126">
                  <c:v>-80.139077</c:v>
                </c:pt>
                <c:pt idx="10127">
                  <c:v>-80.317756000000003</c:v>
                </c:pt>
                <c:pt idx="10128">
                  <c:v>-80.236069999999998</c:v>
                </c:pt>
                <c:pt idx="10129">
                  <c:v>-80.297185999999996</c:v>
                </c:pt>
                <c:pt idx="10130">
                  <c:v>-80.205808000000005</c:v>
                </c:pt>
                <c:pt idx="10131">
                  <c:v>-80.202250000000006</c:v>
                </c:pt>
                <c:pt idx="10132">
                  <c:v>-80.206569000000002</c:v>
                </c:pt>
                <c:pt idx="10133">
                  <c:v>-80.203394000000003</c:v>
                </c:pt>
                <c:pt idx="10134">
                  <c:v>-80.189308999999994</c:v>
                </c:pt>
                <c:pt idx="10135">
                  <c:v>-80.187537000000006</c:v>
                </c:pt>
                <c:pt idx="10136">
                  <c:v>-80.244107</c:v>
                </c:pt>
                <c:pt idx="10137">
                  <c:v>-80.270342999999997</c:v>
                </c:pt>
                <c:pt idx="10138">
                  <c:v>-80.235761999999994</c:v>
                </c:pt>
                <c:pt idx="10139">
                  <c:v>-80.202905000000001</c:v>
                </c:pt>
                <c:pt idx="10140">
                  <c:v>-80.190467999999996</c:v>
                </c:pt>
                <c:pt idx="10141">
                  <c:v>-80.186227000000002</c:v>
                </c:pt>
                <c:pt idx="10142">
                  <c:v>-80.141266999999999</c:v>
                </c:pt>
                <c:pt idx="10143">
                  <c:v>-80.130851000000007</c:v>
                </c:pt>
                <c:pt idx="10144">
                  <c:v>-80.129729999999995</c:v>
                </c:pt>
                <c:pt idx="10145">
                  <c:v>-80.236901000000003</c:v>
                </c:pt>
                <c:pt idx="10146">
                  <c:v>-80.296423000000004</c:v>
                </c:pt>
                <c:pt idx="10147">
                  <c:v>-80.308390000000003</c:v>
                </c:pt>
                <c:pt idx="10148">
                  <c:v>-80.233270000000005</c:v>
                </c:pt>
                <c:pt idx="10149">
                  <c:v>-80.272559000000001</c:v>
                </c:pt>
                <c:pt idx="10150">
                  <c:v>-80.237734000000003</c:v>
                </c:pt>
                <c:pt idx="10151">
                  <c:v>-80.161950000000004</c:v>
                </c:pt>
                <c:pt idx="10152">
                  <c:v>-80.205669</c:v>
                </c:pt>
                <c:pt idx="10153">
                  <c:v>-80.127606</c:v>
                </c:pt>
                <c:pt idx="10154">
                  <c:v>-80.306854000000001</c:v>
                </c:pt>
                <c:pt idx="10155">
                  <c:v>-80.306884999999994</c:v>
                </c:pt>
                <c:pt idx="10156">
                  <c:v>-80.348590999999999</c:v>
                </c:pt>
                <c:pt idx="10157">
                  <c:v>-80.316418999999996</c:v>
                </c:pt>
                <c:pt idx="10158">
                  <c:v>-80.138619000000006</c:v>
                </c:pt>
                <c:pt idx="10159">
                  <c:v>-80.181640000000002</c:v>
                </c:pt>
                <c:pt idx="10160">
                  <c:v>-80.178389999999993</c:v>
                </c:pt>
                <c:pt idx="10161">
                  <c:v>-80.358305999999999</c:v>
                </c:pt>
                <c:pt idx="10162">
                  <c:v>-80.304766999999998</c:v>
                </c:pt>
                <c:pt idx="10163">
                  <c:v>-80.232641999999998</c:v>
                </c:pt>
                <c:pt idx="10164">
                  <c:v>-80.210320999999993</c:v>
                </c:pt>
                <c:pt idx="10165">
                  <c:v>-80.212768999999994</c:v>
                </c:pt>
                <c:pt idx="10166">
                  <c:v>-80.416641999999996</c:v>
                </c:pt>
                <c:pt idx="10167">
                  <c:v>-80.361517000000006</c:v>
                </c:pt>
                <c:pt idx="10168">
                  <c:v>-80.361844000000005</c:v>
                </c:pt>
                <c:pt idx="10169">
                  <c:v>-80.359189999999998</c:v>
                </c:pt>
                <c:pt idx="10170">
                  <c:v>-80.411976999999993</c:v>
                </c:pt>
                <c:pt idx="10171">
                  <c:v>-80.359999000000002</c:v>
                </c:pt>
                <c:pt idx="10172">
                  <c:v>-80.402344999999997</c:v>
                </c:pt>
                <c:pt idx="10173">
                  <c:v>-80.369477000000003</c:v>
                </c:pt>
                <c:pt idx="10174">
                  <c:v>-80.179417000000001</c:v>
                </c:pt>
                <c:pt idx="10175">
                  <c:v>-80.144658000000007</c:v>
                </c:pt>
                <c:pt idx="10176">
                  <c:v>-80.160482000000002</c:v>
                </c:pt>
                <c:pt idx="10177">
                  <c:v>-80.404673000000003</c:v>
                </c:pt>
                <c:pt idx="10178">
                  <c:v>-80.408118000000002</c:v>
                </c:pt>
                <c:pt idx="10179">
                  <c:v>-80.407730000000001</c:v>
                </c:pt>
                <c:pt idx="10180">
                  <c:v>-80.439949999999996</c:v>
                </c:pt>
                <c:pt idx="10181">
                  <c:v>-80.409471999999994</c:v>
                </c:pt>
                <c:pt idx="10182">
                  <c:v>-80.476502999999994</c:v>
                </c:pt>
                <c:pt idx="10183">
                  <c:v>-80.346705999999998</c:v>
                </c:pt>
                <c:pt idx="10184">
                  <c:v>-80.349401999999998</c:v>
                </c:pt>
                <c:pt idx="10185">
                  <c:v>-80.447210999999996</c:v>
                </c:pt>
                <c:pt idx="10186">
                  <c:v>-80.465104999999994</c:v>
                </c:pt>
                <c:pt idx="10187">
                  <c:v>-80.459252000000006</c:v>
                </c:pt>
                <c:pt idx="10188">
                  <c:v>-80.131878999999998</c:v>
                </c:pt>
                <c:pt idx="10189">
                  <c:v>-80.126464999999996</c:v>
                </c:pt>
                <c:pt idx="10190">
                  <c:v>-80.126067000000006</c:v>
                </c:pt>
                <c:pt idx="10191">
                  <c:v>-80.113798000000003</c:v>
                </c:pt>
                <c:pt idx="10192">
                  <c:v>-80.108462000000003</c:v>
                </c:pt>
                <c:pt idx="10193">
                  <c:v>-80.172180999999995</c:v>
                </c:pt>
                <c:pt idx="10194">
                  <c:v>-80.168655000000001</c:v>
                </c:pt>
                <c:pt idx="10195">
                  <c:v>-80.179871000000006</c:v>
                </c:pt>
                <c:pt idx="10196">
                  <c:v>-80.224468999999999</c:v>
                </c:pt>
                <c:pt idx="10197">
                  <c:v>-80.220168000000001</c:v>
                </c:pt>
                <c:pt idx="10198">
                  <c:v>-80.154227000000006</c:v>
                </c:pt>
                <c:pt idx="10199">
                  <c:v>-80.129312999999996</c:v>
                </c:pt>
                <c:pt idx="10200">
                  <c:v>-80.223769000000004</c:v>
                </c:pt>
                <c:pt idx="10201">
                  <c:v>-80.221227999999996</c:v>
                </c:pt>
                <c:pt idx="10202">
                  <c:v>-80.263102000000003</c:v>
                </c:pt>
                <c:pt idx="10203">
                  <c:v>-80.272845000000004</c:v>
                </c:pt>
                <c:pt idx="10204">
                  <c:v>-80.314087999999998</c:v>
                </c:pt>
                <c:pt idx="10205">
                  <c:v>-80.274698000000001</c:v>
                </c:pt>
                <c:pt idx="10206">
                  <c:v>-80.320976999999999</c:v>
                </c:pt>
                <c:pt idx="10207">
                  <c:v>-80.376974000000004</c:v>
                </c:pt>
                <c:pt idx="10208">
                  <c:v>-80.414413999999994</c:v>
                </c:pt>
                <c:pt idx="10209">
                  <c:v>-80.272019999999998</c:v>
                </c:pt>
                <c:pt idx="10210">
                  <c:v>-80.315813000000006</c:v>
                </c:pt>
                <c:pt idx="10211">
                  <c:v>-80.363738999999995</c:v>
                </c:pt>
                <c:pt idx="10212">
                  <c:v>-80.408851999999996</c:v>
                </c:pt>
                <c:pt idx="10213">
                  <c:v>-80.133410999999995</c:v>
                </c:pt>
                <c:pt idx="10214">
                  <c:v>-80.271832000000003</c:v>
                </c:pt>
                <c:pt idx="10215">
                  <c:v>-80.253269000000003</c:v>
                </c:pt>
                <c:pt idx="10216">
                  <c:v>-80.139166000000003</c:v>
                </c:pt>
                <c:pt idx="10217">
                  <c:v>-80.060439000000002</c:v>
                </c:pt>
                <c:pt idx="10218">
                  <c:v>-80.070323999999999</c:v>
                </c:pt>
                <c:pt idx="10219">
                  <c:v>-80.065287999999995</c:v>
                </c:pt>
                <c:pt idx="10220">
                  <c:v>-80.058504999999997</c:v>
                </c:pt>
                <c:pt idx="10221">
                  <c:v>-80.091183000000001</c:v>
                </c:pt>
                <c:pt idx="10222">
                  <c:v>-80.072965999999994</c:v>
                </c:pt>
                <c:pt idx="10223">
                  <c:v>-80.063124000000002</c:v>
                </c:pt>
                <c:pt idx="10224">
                  <c:v>-80.094436999999999</c:v>
                </c:pt>
                <c:pt idx="10225">
                  <c:v>-80.088239999999999</c:v>
                </c:pt>
                <c:pt idx="10226">
                  <c:v>-80.220774000000006</c:v>
                </c:pt>
                <c:pt idx="10227">
                  <c:v>-80.240444999999994</c:v>
                </c:pt>
                <c:pt idx="10228">
                  <c:v>-80.147215000000003</c:v>
                </c:pt>
                <c:pt idx="10229">
                  <c:v>-80.253776999999999</c:v>
                </c:pt>
                <c:pt idx="10230">
                  <c:v>-80.127041000000006</c:v>
                </c:pt>
                <c:pt idx="10231">
                  <c:v>-80.126206999999994</c:v>
                </c:pt>
                <c:pt idx="10232">
                  <c:v>-80.160523999999995</c:v>
                </c:pt>
                <c:pt idx="10233">
                  <c:v>-80.082260000000005</c:v>
                </c:pt>
                <c:pt idx="10234">
                  <c:v>-80.218417000000002</c:v>
                </c:pt>
                <c:pt idx="10235">
                  <c:v>-80.662799000000007</c:v>
                </c:pt>
                <c:pt idx="10236">
                  <c:v>-80.096238999999997</c:v>
                </c:pt>
                <c:pt idx="10237">
                  <c:v>-80.085527999999996</c:v>
                </c:pt>
                <c:pt idx="10238">
                  <c:v>-80.156485000000004</c:v>
                </c:pt>
                <c:pt idx="10239">
                  <c:v>-80.166995999999997</c:v>
                </c:pt>
                <c:pt idx="10240">
                  <c:v>-80.063213000000005</c:v>
                </c:pt>
                <c:pt idx="10241">
                  <c:v>-80.104615999999993</c:v>
                </c:pt>
                <c:pt idx="10242">
                  <c:v>-80.150315000000006</c:v>
                </c:pt>
                <c:pt idx="10243">
                  <c:v>-80.603686999999994</c:v>
                </c:pt>
                <c:pt idx="10244">
                  <c:v>-80.997299999999996</c:v>
                </c:pt>
                <c:pt idx="10245">
                  <c:v>-80.095414000000005</c:v>
                </c:pt>
                <c:pt idx="10246">
                  <c:v>-80.145482999999999</c:v>
                </c:pt>
                <c:pt idx="10247">
                  <c:v>-80.078913</c:v>
                </c:pt>
                <c:pt idx="10248">
                  <c:v>-80.105829</c:v>
                </c:pt>
                <c:pt idx="10249">
                  <c:v>-80.165098999999998</c:v>
                </c:pt>
                <c:pt idx="10250">
                  <c:v>-80.146975999999995</c:v>
                </c:pt>
                <c:pt idx="10251">
                  <c:v>-80.118038999999996</c:v>
                </c:pt>
                <c:pt idx="10252">
                  <c:v>-80.056762000000006</c:v>
                </c:pt>
                <c:pt idx="10253">
                  <c:v>-80.089768000000007</c:v>
                </c:pt>
                <c:pt idx="10254">
                  <c:v>-80.074370999999999</c:v>
                </c:pt>
                <c:pt idx="10255">
                  <c:v>-80.128739999999993</c:v>
                </c:pt>
                <c:pt idx="10256">
                  <c:v>-80.179209999999998</c:v>
                </c:pt>
                <c:pt idx="10257">
                  <c:v>-80.099408999999994</c:v>
                </c:pt>
                <c:pt idx="10258">
                  <c:v>-80.301561000000007</c:v>
                </c:pt>
                <c:pt idx="10259">
                  <c:v>-81.110506999999998</c:v>
                </c:pt>
                <c:pt idx="10260">
                  <c:v>-80.654258999999996</c:v>
                </c:pt>
                <c:pt idx="10261">
                  <c:v>-80.081197000000003</c:v>
                </c:pt>
                <c:pt idx="10262">
                  <c:v>-80.215266</c:v>
                </c:pt>
                <c:pt idx="10263">
                  <c:v>-80.039371000000003</c:v>
                </c:pt>
                <c:pt idx="10264">
                  <c:v>-80.065169999999995</c:v>
                </c:pt>
                <c:pt idx="10265">
                  <c:v>-80.135602000000006</c:v>
                </c:pt>
                <c:pt idx="10266">
                  <c:v>-80.112264999999994</c:v>
                </c:pt>
                <c:pt idx="10267">
                  <c:v>-80.088414</c:v>
                </c:pt>
                <c:pt idx="10268">
                  <c:v>-80.718272999999996</c:v>
                </c:pt>
                <c:pt idx="10269">
                  <c:v>-80.162702999999993</c:v>
                </c:pt>
                <c:pt idx="10270">
                  <c:v>-80.218244999999996</c:v>
                </c:pt>
                <c:pt idx="10271">
                  <c:v>-82.297488000000001</c:v>
                </c:pt>
                <c:pt idx="10272">
                  <c:v>-82.294803000000002</c:v>
                </c:pt>
                <c:pt idx="10273">
                  <c:v>-82.140427000000003</c:v>
                </c:pt>
                <c:pt idx="10274">
                  <c:v>-81.982782</c:v>
                </c:pt>
                <c:pt idx="10275">
                  <c:v>-82.073712</c:v>
                </c:pt>
                <c:pt idx="10276">
                  <c:v>-82.197362999999996</c:v>
                </c:pt>
                <c:pt idx="10277">
                  <c:v>-82.202933999999999</c:v>
                </c:pt>
                <c:pt idx="10278">
                  <c:v>-82.213571999999999</c:v>
                </c:pt>
                <c:pt idx="10279">
                  <c:v>-82.374070000000003</c:v>
                </c:pt>
                <c:pt idx="10280">
                  <c:v>-82.148180999999994</c:v>
                </c:pt>
                <c:pt idx="10281">
                  <c:v>-82.168683999999999</c:v>
                </c:pt>
                <c:pt idx="10282">
                  <c:v>-82.200222999999994</c:v>
                </c:pt>
                <c:pt idx="10283">
                  <c:v>-82.316018999999997</c:v>
                </c:pt>
                <c:pt idx="10284">
                  <c:v>-82.342229000000003</c:v>
                </c:pt>
                <c:pt idx="10285">
                  <c:v>-82.150801000000001</c:v>
                </c:pt>
                <c:pt idx="10286">
                  <c:v>-82.466291999999996</c:v>
                </c:pt>
                <c:pt idx="10287">
                  <c:v>-82.590545000000006</c:v>
                </c:pt>
                <c:pt idx="10288">
                  <c:v>-82.145064000000005</c:v>
                </c:pt>
                <c:pt idx="10289">
                  <c:v>-82.116855000000001</c:v>
                </c:pt>
                <c:pt idx="10290">
                  <c:v>-82.145396000000005</c:v>
                </c:pt>
                <c:pt idx="10291">
                  <c:v>-82.317993999999999</c:v>
                </c:pt>
                <c:pt idx="10292">
                  <c:v>-82.443852000000007</c:v>
                </c:pt>
                <c:pt idx="10293">
                  <c:v>-82.410780000000003</c:v>
                </c:pt>
                <c:pt idx="10294">
                  <c:v>-82.359658999999994</c:v>
                </c:pt>
                <c:pt idx="10295">
                  <c:v>-82.288776999999996</c:v>
                </c:pt>
                <c:pt idx="10296">
                  <c:v>-82.288195999999999</c:v>
                </c:pt>
                <c:pt idx="10297">
                  <c:v>-82.061263999999994</c:v>
                </c:pt>
                <c:pt idx="10298">
                  <c:v>-82.298372999999998</c:v>
                </c:pt>
                <c:pt idx="10299">
                  <c:v>-82.245082999999994</c:v>
                </c:pt>
                <c:pt idx="10300">
                  <c:v>-82.150531000000001</c:v>
                </c:pt>
                <c:pt idx="10301">
                  <c:v>-82.327588000000006</c:v>
                </c:pt>
                <c:pt idx="10302">
                  <c:v>-82.457237000000006</c:v>
                </c:pt>
                <c:pt idx="10303">
                  <c:v>-82.462705</c:v>
                </c:pt>
                <c:pt idx="10304">
                  <c:v>-82.456604999999996</c:v>
                </c:pt>
                <c:pt idx="10305">
                  <c:v>-82.431935999999993</c:v>
                </c:pt>
                <c:pt idx="10306">
                  <c:v>-82.469110999999998</c:v>
                </c:pt>
                <c:pt idx="10307">
                  <c:v>-82.495375999999993</c:v>
                </c:pt>
                <c:pt idx="10308">
                  <c:v>-82.506566000000007</c:v>
                </c:pt>
                <c:pt idx="10309">
                  <c:v>-82.409142000000003</c:v>
                </c:pt>
                <c:pt idx="10310">
                  <c:v>-82.505815999999996</c:v>
                </c:pt>
                <c:pt idx="10311">
                  <c:v>-82.451716000000005</c:v>
                </c:pt>
                <c:pt idx="10312">
                  <c:v>-82.449890999999994</c:v>
                </c:pt>
                <c:pt idx="10313">
                  <c:v>-82.506321999999997</c:v>
                </c:pt>
                <c:pt idx="10314">
                  <c:v>-82.577769000000004</c:v>
                </c:pt>
                <c:pt idx="10315">
                  <c:v>-82.522266999999999</c:v>
                </c:pt>
                <c:pt idx="10316">
                  <c:v>-82.393715</c:v>
                </c:pt>
                <c:pt idx="10317">
                  <c:v>-82.493922999999995</c:v>
                </c:pt>
                <c:pt idx="10318">
                  <c:v>-82.375257000000005</c:v>
                </c:pt>
                <c:pt idx="10319">
                  <c:v>-82.413139999999999</c:v>
                </c:pt>
                <c:pt idx="10320">
                  <c:v>-82.524646000000004</c:v>
                </c:pt>
                <c:pt idx="10321">
                  <c:v>-82.523551999999995</c:v>
                </c:pt>
                <c:pt idx="10322">
                  <c:v>-82.557345999999995</c:v>
                </c:pt>
                <c:pt idx="10323">
                  <c:v>-82.611351999999997</c:v>
                </c:pt>
                <c:pt idx="10324">
                  <c:v>-82.509165999999993</c:v>
                </c:pt>
                <c:pt idx="10325">
                  <c:v>-82.549367000000004</c:v>
                </c:pt>
                <c:pt idx="10326">
                  <c:v>-82.605930999999998</c:v>
                </c:pt>
                <c:pt idx="10327">
                  <c:v>-82.362896000000006</c:v>
                </c:pt>
                <c:pt idx="10328">
                  <c:v>-82.361232999999999</c:v>
                </c:pt>
                <c:pt idx="10329">
                  <c:v>-82.639319</c:v>
                </c:pt>
                <c:pt idx="10330">
                  <c:v>-82.644903999999997</c:v>
                </c:pt>
                <c:pt idx="10331">
                  <c:v>-82.627950999999996</c:v>
                </c:pt>
                <c:pt idx="10332">
                  <c:v>-82.637518999999998</c:v>
                </c:pt>
                <c:pt idx="10333">
                  <c:v>-82.643494000000004</c:v>
                </c:pt>
                <c:pt idx="10334">
                  <c:v>-82.751790999999997</c:v>
                </c:pt>
                <c:pt idx="10335">
                  <c:v>-82.717646000000002</c:v>
                </c:pt>
                <c:pt idx="10336">
                  <c:v>-82.793218999999993</c:v>
                </c:pt>
                <c:pt idx="10337">
                  <c:v>-82.728655000000003</c:v>
                </c:pt>
                <c:pt idx="10338">
                  <c:v>-82.722443999999996</c:v>
                </c:pt>
                <c:pt idx="10339">
                  <c:v>-82.688207000000006</c:v>
                </c:pt>
                <c:pt idx="10340">
                  <c:v>-82.665719999999993</c:v>
                </c:pt>
                <c:pt idx="10341">
                  <c:v>-82.680390000000003</c:v>
                </c:pt>
                <c:pt idx="10342">
                  <c:v>-82.676124000000002</c:v>
                </c:pt>
                <c:pt idx="10343">
                  <c:v>-82.720963999999995</c:v>
                </c:pt>
                <c:pt idx="10344">
                  <c:v>-82.645155000000003</c:v>
                </c:pt>
                <c:pt idx="10345">
                  <c:v>-82.781666000000001</c:v>
                </c:pt>
                <c:pt idx="10346">
                  <c:v>-82.787024000000002</c:v>
                </c:pt>
                <c:pt idx="10347">
                  <c:v>-82.716449999999995</c:v>
                </c:pt>
                <c:pt idx="10348">
                  <c:v>-82.713657999999995</c:v>
                </c:pt>
                <c:pt idx="10349">
                  <c:v>-82.725960999999998</c:v>
                </c:pt>
                <c:pt idx="10350">
                  <c:v>-82.683891000000003</c:v>
                </c:pt>
                <c:pt idx="10351">
                  <c:v>-82.745490000000004</c:v>
                </c:pt>
                <c:pt idx="10352">
                  <c:v>-82.741156000000004</c:v>
                </c:pt>
                <c:pt idx="10353">
                  <c:v>-82.744825000000006</c:v>
                </c:pt>
                <c:pt idx="10354">
                  <c:v>-82.825040000000001</c:v>
                </c:pt>
                <c:pt idx="10355">
                  <c:v>-82.801222999999993</c:v>
                </c:pt>
                <c:pt idx="10356">
                  <c:v>-82.755305000000007</c:v>
                </c:pt>
                <c:pt idx="10357">
                  <c:v>-82.793079000000006</c:v>
                </c:pt>
                <c:pt idx="10358">
                  <c:v>-82.756337000000002</c:v>
                </c:pt>
                <c:pt idx="10359">
                  <c:v>-82.826074000000006</c:v>
                </c:pt>
                <c:pt idx="10360">
                  <c:v>-82.827123999999998</c:v>
                </c:pt>
                <c:pt idx="10361">
                  <c:v>-82.761118999999994</c:v>
                </c:pt>
                <c:pt idx="10362">
                  <c:v>-82.795944000000006</c:v>
                </c:pt>
                <c:pt idx="10363">
                  <c:v>-82.710946000000007</c:v>
                </c:pt>
                <c:pt idx="10364">
                  <c:v>-82.711454000000003</c:v>
                </c:pt>
                <c:pt idx="10365">
                  <c:v>-82.847037999999998</c:v>
                </c:pt>
                <c:pt idx="10366">
                  <c:v>-82.839376999999999</c:v>
                </c:pt>
                <c:pt idx="10367">
                  <c:v>-81.923924999999997</c:v>
                </c:pt>
                <c:pt idx="10368">
                  <c:v>-81.952066000000002</c:v>
                </c:pt>
                <c:pt idx="10369">
                  <c:v>-81.958020000000005</c:v>
                </c:pt>
                <c:pt idx="10370">
                  <c:v>-81.956252000000006</c:v>
                </c:pt>
                <c:pt idx="10371">
                  <c:v>-82.010334</c:v>
                </c:pt>
                <c:pt idx="10372">
                  <c:v>-82.008414999999999</c:v>
                </c:pt>
                <c:pt idx="10373">
                  <c:v>-81.922154000000006</c:v>
                </c:pt>
                <c:pt idx="10374">
                  <c:v>-81.984899999999996</c:v>
                </c:pt>
                <c:pt idx="10375">
                  <c:v>-81.802671000000004</c:v>
                </c:pt>
                <c:pt idx="10376">
                  <c:v>-81.509322999999995</c:v>
                </c:pt>
                <c:pt idx="10377">
                  <c:v>-81.532910999999999</c:v>
                </c:pt>
                <c:pt idx="10378">
                  <c:v>-81.826387999999994</c:v>
                </c:pt>
                <c:pt idx="10379">
                  <c:v>-81.935815000000005</c:v>
                </c:pt>
                <c:pt idx="10380">
                  <c:v>-81.951967999999994</c:v>
                </c:pt>
                <c:pt idx="10381">
                  <c:v>-81.631316999999996</c:v>
                </c:pt>
                <c:pt idx="10382">
                  <c:v>-81.618720999999994</c:v>
                </c:pt>
                <c:pt idx="10383">
                  <c:v>-81.755311000000006</c:v>
                </c:pt>
                <c:pt idx="10384">
                  <c:v>-81.794059000000004</c:v>
                </c:pt>
                <c:pt idx="10385">
                  <c:v>-81.508803999999998</c:v>
                </c:pt>
                <c:pt idx="10386">
                  <c:v>-81.623502000000002</c:v>
                </c:pt>
                <c:pt idx="10387">
                  <c:v>-81.825299000000001</c:v>
                </c:pt>
                <c:pt idx="10388">
                  <c:v>-81.506692999999999</c:v>
                </c:pt>
                <c:pt idx="10389">
                  <c:v>-82.063580999999999</c:v>
                </c:pt>
                <c:pt idx="10390">
                  <c:v>-81.727583999999993</c:v>
                </c:pt>
                <c:pt idx="10391">
                  <c:v>-81.623731000000006</c:v>
                </c:pt>
                <c:pt idx="10392">
                  <c:v>-81.382062000000005</c:v>
                </c:pt>
                <c:pt idx="10393">
                  <c:v>-81.528244999999998</c:v>
                </c:pt>
                <c:pt idx="10394">
                  <c:v>-81.141105999999994</c:v>
                </c:pt>
                <c:pt idx="10395">
                  <c:v>-81.976973000000001</c:v>
                </c:pt>
                <c:pt idx="10396">
                  <c:v>-81.937037000000004</c:v>
                </c:pt>
                <c:pt idx="10397">
                  <c:v>-81.818629999999999</c:v>
                </c:pt>
                <c:pt idx="10398">
                  <c:v>-81.421313999999995</c:v>
                </c:pt>
                <c:pt idx="10399">
                  <c:v>-81.485354000000001</c:v>
                </c:pt>
                <c:pt idx="10400">
                  <c:v>-81.812703999999997</c:v>
                </c:pt>
                <c:pt idx="10401">
                  <c:v>-81.617438000000007</c:v>
                </c:pt>
                <c:pt idx="10402">
                  <c:v>-81.745542999999998</c:v>
                </c:pt>
                <c:pt idx="10403">
                  <c:v>-81.724577999999994</c:v>
                </c:pt>
                <c:pt idx="10404">
                  <c:v>-81.682559999999995</c:v>
                </c:pt>
                <c:pt idx="10405">
                  <c:v>-81.725284000000002</c:v>
                </c:pt>
                <c:pt idx="10406">
                  <c:v>-81.872707000000005</c:v>
                </c:pt>
                <c:pt idx="10407">
                  <c:v>-81.917801999999995</c:v>
                </c:pt>
                <c:pt idx="10408">
                  <c:v>-81.955280000000002</c:v>
                </c:pt>
                <c:pt idx="10409">
                  <c:v>-81.748123000000007</c:v>
                </c:pt>
                <c:pt idx="10410">
                  <c:v>-81.870095000000006</c:v>
                </c:pt>
                <c:pt idx="10411">
                  <c:v>-81.930524000000005</c:v>
                </c:pt>
                <c:pt idx="10412">
                  <c:v>-81.949684000000005</c:v>
                </c:pt>
                <c:pt idx="10413">
                  <c:v>-81.828418999999997</c:v>
                </c:pt>
                <c:pt idx="10414">
                  <c:v>-81.699844999999996</c:v>
                </c:pt>
                <c:pt idx="10415">
                  <c:v>-82.002278000000004</c:v>
                </c:pt>
                <c:pt idx="10416">
                  <c:v>-81.844183000000001</c:v>
                </c:pt>
                <c:pt idx="10417">
                  <c:v>-81.865005999999994</c:v>
                </c:pt>
                <c:pt idx="10418">
                  <c:v>-81.901747</c:v>
                </c:pt>
                <c:pt idx="10419">
                  <c:v>-81.616848000000005</c:v>
                </c:pt>
                <c:pt idx="10420">
                  <c:v>-82.263516999999993</c:v>
                </c:pt>
                <c:pt idx="10421">
                  <c:v>-82.141120999999998</c:v>
                </c:pt>
                <c:pt idx="10422">
                  <c:v>-82.191011000000003</c:v>
                </c:pt>
                <c:pt idx="10423">
                  <c:v>-81.801964999999996</c:v>
                </c:pt>
                <c:pt idx="10424">
                  <c:v>-81.462025999999994</c:v>
                </c:pt>
                <c:pt idx="10425">
                  <c:v>-81.932693</c:v>
                </c:pt>
                <c:pt idx="10426">
                  <c:v>-81.430295999999998</c:v>
                </c:pt>
                <c:pt idx="10427">
                  <c:v>-81.611638999999997</c:v>
                </c:pt>
                <c:pt idx="10428">
                  <c:v>-81.315684000000005</c:v>
                </c:pt>
                <c:pt idx="10429">
                  <c:v>-82.221660999999997</c:v>
                </c:pt>
                <c:pt idx="10430">
                  <c:v>-82.286615999999995</c:v>
                </c:pt>
                <c:pt idx="10431">
                  <c:v>-82.261257999999998</c:v>
                </c:pt>
                <c:pt idx="10432">
                  <c:v>-82.148590999999996</c:v>
                </c:pt>
                <c:pt idx="10433">
                  <c:v>-82.041066000000001</c:v>
                </c:pt>
                <c:pt idx="10434">
                  <c:v>-82.098218000000003</c:v>
                </c:pt>
                <c:pt idx="10435">
                  <c:v>-82.211202999999998</c:v>
                </c:pt>
                <c:pt idx="10436">
                  <c:v>-82.122254999999996</c:v>
                </c:pt>
                <c:pt idx="10437">
                  <c:v>-82.00403</c:v>
                </c:pt>
                <c:pt idx="10438">
                  <c:v>-82.091504999999998</c:v>
                </c:pt>
                <c:pt idx="10439">
                  <c:v>-82.080455999999998</c:v>
                </c:pt>
                <c:pt idx="10440">
                  <c:v>-81.396282999999997</c:v>
                </c:pt>
                <c:pt idx="10441">
                  <c:v>-81.702961999999999</c:v>
                </c:pt>
                <c:pt idx="10442">
                  <c:v>-81.593915999999993</c:v>
                </c:pt>
                <c:pt idx="10443">
                  <c:v>-81.278631000000004</c:v>
                </c:pt>
                <c:pt idx="10444">
                  <c:v>-82.059720999999996</c:v>
                </c:pt>
                <c:pt idx="10445">
                  <c:v>-82.230926999999994</c:v>
                </c:pt>
                <c:pt idx="10446">
                  <c:v>-81.951340000000002</c:v>
                </c:pt>
                <c:pt idx="10447">
                  <c:v>-82.009647999999999</c:v>
                </c:pt>
                <c:pt idx="10448">
                  <c:v>-81.952512999999996</c:v>
                </c:pt>
                <c:pt idx="10449">
                  <c:v>-82.006748999999999</c:v>
                </c:pt>
                <c:pt idx="10450">
                  <c:v>-82.013191000000006</c:v>
                </c:pt>
                <c:pt idx="10451">
                  <c:v>-81.798520999999994</c:v>
                </c:pt>
                <c:pt idx="10452">
                  <c:v>-81.803331</c:v>
                </c:pt>
                <c:pt idx="10453">
                  <c:v>-81.747701000000006</c:v>
                </c:pt>
                <c:pt idx="10454">
                  <c:v>-81.768289999999993</c:v>
                </c:pt>
                <c:pt idx="10455">
                  <c:v>-81.808256</c:v>
                </c:pt>
                <c:pt idx="10456">
                  <c:v>-81.766634999999994</c:v>
                </c:pt>
                <c:pt idx="10457">
                  <c:v>-81.787268999999995</c:v>
                </c:pt>
                <c:pt idx="10458">
                  <c:v>-81.752519000000007</c:v>
                </c:pt>
                <c:pt idx="10459">
                  <c:v>-81.720022999999998</c:v>
                </c:pt>
                <c:pt idx="10460">
                  <c:v>-81.630943000000002</c:v>
                </c:pt>
                <c:pt idx="10461">
                  <c:v>-81.706436999999994</c:v>
                </c:pt>
                <c:pt idx="10462">
                  <c:v>-81.554953999999995</c:v>
                </c:pt>
                <c:pt idx="10463">
                  <c:v>-81.718604999999997</c:v>
                </c:pt>
                <c:pt idx="10464">
                  <c:v>-81.595860000000002</c:v>
                </c:pt>
                <c:pt idx="10465">
                  <c:v>-81.831344000000001</c:v>
                </c:pt>
                <c:pt idx="10466">
                  <c:v>-81.773910000000001</c:v>
                </c:pt>
                <c:pt idx="10467">
                  <c:v>-81.467995000000002</c:v>
                </c:pt>
                <c:pt idx="10468">
                  <c:v>-81.362911999999994</c:v>
                </c:pt>
                <c:pt idx="10469">
                  <c:v>-81.384119999999996</c:v>
                </c:pt>
                <c:pt idx="10470">
                  <c:v>-81.201514000000003</c:v>
                </c:pt>
                <c:pt idx="10471">
                  <c:v>-81.393259</c:v>
                </c:pt>
                <c:pt idx="10472">
                  <c:v>-81.713295000000002</c:v>
                </c:pt>
                <c:pt idx="10473">
                  <c:v>-82.471048999999994</c:v>
                </c:pt>
                <c:pt idx="10474">
                  <c:v>-82.402114999999995</c:v>
                </c:pt>
                <c:pt idx="10475">
                  <c:v>-82.523241999999996</c:v>
                </c:pt>
                <c:pt idx="10476">
                  <c:v>-82.582943</c:v>
                </c:pt>
                <c:pt idx="10477">
                  <c:v>-82.576466999999994</c:v>
                </c:pt>
                <c:pt idx="10478">
                  <c:v>-82.535005999999996</c:v>
                </c:pt>
                <c:pt idx="10479">
                  <c:v>-82.627371999999994</c:v>
                </c:pt>
                <c:pt idx="10480">
                  <c:v>-82.633719999999997</c:v>
                </c:pt>
                <c:pt idx="10481">
                  <c:v>-82.687657999999999</c:v>
                </c:pt>
                <c:pt idx="10482">
                  <c:v>-82.735949000000005</c:v>
                </c:pt>
                <c:pt idx="10483">
                  <c:v>-82.712902999999997</c:v>
                </c:pt>
                <c:pt idx="10484">
                  <c:v>-82.40701</c:v>
                </c:pt>
                <c:pt idx="10485">
                  <c:v>-82.559815999999998</c:v>
                </c:pt>
                <c:pt idx="10486">
                  <c:v>-82.500907999999995</c:v>
                </c:pt>
                <c:pt idx="10487">
                  <c:v>-82.366500000000002</c:v>
                </c:pt>
                <c:pt idx="10488">
                  <c:v>-82.296932999999996</c:v>
                </c:pt>
                <c:pt idx="10489">
                  <c:v>-82.644750999999999</c:v>
                </c:pt>
                <c:pt idx="10490">
                  <c:v>-82.485393000000002</c:v>
                </c:pt>
                <c:pt idx="10491">
                  <c:v>-82.516633999999996</c:v>
                </c:pt>
                <c:pt idx="10492">
                  <c:v>-82.476488000000003</c:v>
                </c:pt>
                <c:pt idx="10493">
                  <c:v>-82.47363</c:v>
                </c:pt>
                <c:pt idx="10494">
                  <c:v>-82.535568999999995</c:v>
                </c:pt>
                <c:pt idx="10495">
                  <c:v>-82.486592000000002</c:v>
                </c:pt>
                <c:pt idx="10496">
                  <c:v>-82.546138999999997</c:v>
                </c:pt>
                <c:pt idx="10497">
                  <c:v>-82.515067999999999</c:v>
                </c:pt>
                <c:pt idx="10498">
                  <c:v>-82.478365999999994</c:v>
                </c:pt>
                <c:pt idx="10499">
                  <c:v>-82.521303000000003</c:v>
                </c:pt>
                <c:pt idx="10500">
                  <c:v>-82.408942999999994</c:v>
                </c:pt>
                <c:pt idx="10501">
                  <c:v>-82.416759999999996</c:v>
                </c:pt>
                <c:pt idx="10502">
                  <c:v>-82.549346999999997</c:v>
                </c:pt>
                <c:pt idx="10503">
                  <c:v>-82.529230999999996</c:v>
                </c:pt>
                <c:pt idx="10504">
                  <c:v>-82.584936999999996</c:v>
                </c:pt>
                <c:pt idx="10505">
                  <c:v>-82.233497</c:v>
                </c:pt>
                <c:pt idx="10506">
                  <c:v>-81.871966999999998</c:v>
                </c:pt>
                <c:pt idx="10507">
                  <c:v>-81.883244000000005</c:v>
                </c:pt>
                <c:pt idx="10508">
                  <c:v>-82.452416999999997</c:v>
                </c:pt>
                <c:pt idx="10509">
                  <c:v>-82.448464000000001</c:v>
                </c:pt>
                <c:pt idx="10510">
                  <c:v>-82.160607999999996</c:v>
                </c:pt>
                <c:pt idx="10511">
                  <c:v>-82.244179000000003</c:v>
                </c:pt>
                <c:pt idx="10512">
                  <c:v>-82.414817999999997</c:v>
                </c:pt>
                <c:pt idx="10513">
                  <c:v>-82.397306</c:v>
                </c:pt>
                <c:pt idx="10514">
                  <c:v>-82.042556000000005</c:v>
                </c:pt>
                <c:pt idx="10515">
                  <c:v>-82.612137000000004</c:v>
                </c:pt>
                <c:pt idx="10516">
                  <c:v>-82.596103999999997</c:v>
                </c:pt>
                <c:pt idx="10517">
                  <c:v>-82.497264999999999</c:v>
                </c:pt>
                <c:pt idx="10518">
                  <c:v>-82.351956000000001</c:v>
                </c:pt>
                <c:pt idx="10519">
                  <c:v>-82.500534999999999</c:v>
                </c:pt>
                <c:pt idx="10520">
                  <c:v>-82.453642000000002</c:v>
                </c:pt>
                <c:pt idx="10521">
                  <c:v>-82.284492</c:v>
                </c:pt>
                <c:pt idx="10522">
                  <c:v>-82.394775999999993</c:v>
                </c:pt>
                <c:pt idx="10523">
                  <c:v>-82.533311999999995</c:v>
                </c:pt>
                <c:pt idx="10524">
                  <c:v>-82.591204000000005</c:v>
                </c:pt>
                <c:pt idx="10525">
                  <c:v>-82.680222000000001</c:v>
                </c:pt>
                <c:pt idx="10526">
                  <c:v>-82.290192000000005</c:v>
                </c:pt>
                <c:pt idx="10527">
                  <c:v>-82.350212999999997</c:v>
                </c:pt>
                <c:pt idx="10528">
                  <c:v>-82.359826999999996</c:v>
                </c:pt>
                <c:pt idx="10529">
                  <c:v>-82.481087000000002</c:v>
                </c:pt>
                <c:pt idx="10530">
                  <c:v>-82.476411999999996</c:v>
                </c:pt>
                <c:pt idx="10531">
                  <c:v>-82.105560999999994</c:v>
                </c:pt>
                <c:pt idx="10532">
                  <c:v>-82.103941000000006</c:v>
                </c:pt>
                <c:pt idx="10533">
                  <c:v>-82.021330000000006</c:v>
                </c:pt>
                <c:pt idx="10534">
                  <c:v>-82.189905999999993</c:v>
                </c:pt>
                <c:pt idx="10535">
                  <c:v>-82.170278999999994</c:v>
                </c:pt>
                <c:pt idx="10536">
                  <c:v>-82.153780999999995</c:v>
                </c:pt>
                <c:pt idx="10537">
                  <c:v>-82.210042000000001</c:v>
                </c:pt>
                <c:pt idx="10538">
                  <c:v>-82.110709</c:v>
                </c:pt>
                <c:pt idx="10539">
                  <c:v>-82.081601000000006</c:v>
                </c:pt>
                <c:pt idx="10540">
                  <c:v>-82.322711999999996</c:v>
                </c:pt>
                <c:pt idx="10541">
                  <c:v>-82.252202999999994</c:v>
                </c:pt>
                <c:pt idx="10542">
                  <c:v>-82.078474</c:v>
                </c:pt>
                <c:pt idx="10543">
                  <c:v>-81.920957999999999</c:v>
                </c:pt>
                <c:pt idx="10544">
                  <c:v>-82.026585999999995</c:v>
                </c:pt>
                <c:pt idx="10545">
                  <c:v>-82.720104000000006</c:v>
                </c:pt>
                <c:pt idx="10546">
                  <c:v>-82.380026999999998</c:v>
                </c:pt>
                <c:pt idx="10547">
                  <c:v>-82.26576</c:v>
                </c:pt>
                <c:pt idx="10548">
                  <c:v>-82.597418000000005</c:v>
                </c:pt>
                <c:pt idx="10549">
                  <c:v>-82.613027000000002</c:v>
                </c:pt>
                <c:pt idx="10550">
                  <c:v>-82.551810000000003</c:v>
                </c:pt>
                <c:pt idx="10551">
                  <c:v>-82.501998</c:v>
                </c:pt>
                <c:pt idx="10552">
                  <c:v>-82.530840999999995</c:v>
                </c:pt>
                <c:pt idx="10553">
                  <c:v>-82.536012999999997</c:v>
                </c:pt>
                <c:pt idx="10554">
                  <c:v>-82.521811999999997</c:v>
                </c:pt>
                <c:pt idx="10555">
                  <c:v>-82.454633000000001</c:v>
                </c:pt>
                <c:pt idx="10556">
                  <c:v>-82.728188000000003</c:v>
                </c:pt>
                <c:pt idx="10557">
                  <c:v>-82.698695999999998</c:v>
                </c:pt>
                <c:pt idx="10558">
                  <c:v>-82.617819999999995</c:v>
                </c:pt>
                <c:pt idx="10559">
                  <c:v>-82.669736</c:v>
                </c:pt>
                <c:pt idx="10560">
                  <c:v>-82.260516999999993</c:v>
                </c:pt>
                <c:pt idx="10561">
                  <c:v>-82.666038999999998</c:v>
                </c:pt>
                <c:pt idx="10562">
                  <c:v>-82.696979999999996</c:v>
                </c:pt>
                <c:pt idx="10563">
                  <c:v>-82.619373999999993</c:v>
                </c:pt>
                <c:pt idx="10564">
                  <c:v>-82.677370999999994</c:v>
                </c:pt>
                <c:pt idx="10565">
                  <c:v>-82.663158999999993</c:v>
                </c:pt>
                <c:pt idx="10566">
                  <c:v>-82.778345000000002</c:v>
                </c:pt>
                <c:pt idx="10567">
                  <c:v>-82.761168999999995</c:v>
                </c:pt>
                <c:pt idx="10568">
                  <c:v>-82.727512000000004</c:v>
                </c:pt>
                <c:pt idx="10569">
                  <c:v>-82.695329000000001</c:v>
                </c:pt>
                <c:pt idx="10570">
                  <c:v>-82.753399000000002</c:v>
                </c:pt>
                <c:pt idx="10571">
                  <c:v>-82.726966000000004</c:v>
                </c:pt>
                <c:pt idx="10572">
                  <c:v>-82.757351999999997</c:v>
                </c:pt>
                <c:pt idx="10573">
                  <c:v>-82.695110999999997</c:v>
                </c:pt>
                <c:pt idx="10574">
                  <c:v>-82.775347999999994</c:v>
                </c:pt>
                <c:pt idx="10575">
                  <c:v>-81.733079000000004</c:v>
                </c:pt>
                <c:pt idx="10576">
                  <c:v>-81.748058999999998</c:v>
                </c:pt>
                <c:pt idx="10577">
                  <c:v>-81.901841000000005</c:v>
                </c:pt>
                <c:pt idx="10578">
                  <c:v>-81.524793000000003</c:v>
                </c:pt>
                <c:pt idx="10579">
                  <c:v>-81.866498000000007</c:v>
                </c:pt>
                <c:pt idx="10580">
                  <c:v>-81.779557999999994</c:v>
                </c:pt>
                <c:pt idx="10581">
                  <c:v>-81.095101</c:v>
                </c:pt>
                <c:pt idx="10582">
                  <c:v>-81.421592000000004</c:v>
                </c:pt>
                <c:pt idx="10583">
                  <c:v>-81.354087000000007</c:v>
                </c:pt>
                <c:pt idx="10584">
                  <c:v>-81.375947999999994</c:v>
                </c:pt>
                <c:pt idx="10585">
                  <c:v>-81.468622999999994</c:v>
                </c:pt>
                <c:pt idx="10586">
                  <c:v>-81.588978999999995</c:v>
                </c:pt>
                <c:pt idx="10587">
                  <c:v>-81.884662000000006</c:v>
                </c:pt>
                <c:pt idx="10588">
                  <c:v>-81.890386000000007</c:v>
                </c:pt>
                <c:pt idx="10589">
                  <c:v>-81.675796000000005</c:v>
                </c:pt>
                <c:pt idx="10590">
                  <c:v>-81.487309999999994</c:v>
                </c:pt>
                <c:pt idx="10591">
                  <c:v>-81.483952000000002</c:v>
                </c:pt>
                <c:pt idx="10592">
                  <c:v>-81.631045</c:v>
                </c:pt>
                <c:pt idx="10593">
                  <c:v>-81.529467999999994</c:v>
                </c:pt>
                <c:pt idx="10594">
                  <c:v>-81.910353999999998</c:v>
                </c:pt>
                <c:pt idx="10595">
                  <c:v>-81.287490000000005</c:v>
                </c:pt>
                <c:pt idx="10596">
                  <c:v>-81.196459000000004</c:v>
                </c:pt>
                <c:pt idx="10597">
                  <c:v>-81.272464999999997</c:v>
                </c:pt>
                <c:pt idx="10598">
                  <c:v>-81.000418999999994</c:v>
                </c:pt>
                <c:pt idx="10599">
                  <c:v>-82.032107999999994</c:v>
                </c:pt>
                <c:pt idx="10600">
                  <c:v>-81.536207000000005</c:v>
                </c:pt>
                <c:pt idx="10601">
                  <c:v>-81.593449000000007</c:v>
                </c:pt>
                <c:pt idx="10602">
                  <c:v>-81.784503999999998</c:v>
                </c:pt>
                <c:pt idx="10603">
                  <c:v>-81.818590999999998</c:v>
                </c:pt>
                <c:pt idx="10604">
                  <c:v>-80.491504000000006</c:v>
                </c:pt>
                <c:pt idx="10605">
                  <c:v>-80.352431999999993</c:v>
                </c:pt>
                <c:pt idx="10606">
                  <c:v>-80.362472999999994</c:v>
                </c:pt>
                <c:pt idx="10607">
                  <c:v>-80.299013000000002</c:v>
                </c:pt>
                <c:pt idx="10608">
                  <c:v>-80.336445999999995</c:v>
                </c:pt>
                <c:pt idx="10609">
                  <c:v>-80.405260999999996</c:v>
                </c:pt>
                <c:pt idx="10610">
                  <c:v>-80.296913000000004</c:v>
                </c:pt>
                <c:pt idx="10611">
                  <c:v>-80.381450000000001</c:v>
                </c:pt>
                <c:pt idx="10612">
                  <c:v>-80.480577999999994</c:v>
                </c:pt>
                <c:pt idx="10613">
                  <c:v>-80.232771</c:v>
                </c:pt>
                <c:pt idx="10614">
                  <c:v>-80.875557999999998</c:v>
                </c:pt>
                <c:pt idx="10615">
                  <c:v>-80.846444000000005</c:v>
                </c:pt>
                <c:pt idx="10616">
                  <c:v>-80.36327</c:v>
                </c:pt>
                <c:pt idx="10617">
                  <c:v>-80.327906999999996</c:v>
                </c:pt>
                <c:pt idx="10618">
                  <c:v>-80.349070999999995</c:v>
                </c:pt>
                <c:pt idx="10619">
                  <c:v>-80.347272000000004</c:v>
                </c:pt>
                <c:pt idx="10620">
                  <c:v>-80.397862000000003</c:v>
                </c:pt>
                <c:pt idx="10621">
                  <c:v>-80.464474999999993</c:v>
                </c:pt>
                <c:pt idx="10622">
                  <c:v>-80.312670999999995</c:v>
                </c:pt>
                <c:pt idx="10623">
                  <c:v>-80.252255000000005</c:v>
                </c:pt>
                <c:pt idx="10624">
                  <c:v>-80.211429999999993</c:v>
                </c:pt>
                <c:pt idx="10625">
                  <c:v>-80.216862000000006</c:v>
                </c:pt>
                <c:pt idx="10626">
                  <c:v>-86.502492000000004</c:v>
                </c:pt>
                <c:pt idx="10627">
                  <c:v>-86.959689999999995</c:v>
                </c:pt>
                <c:pt idx="10628">
                  <c:v>-87.239577999999995</c:v>
                </c:pt>
                <c:pt idx="10629">
                  <c:v>-86.808715000000007</c:v>
                </c:pt>
                <c:pt idx="10630">
                  <c:v>-85.926698999999999</c:v>
                </c:pt>
                <c:pt idx="10631">
                  <c:v>-86.277203</c:v>
                </c:pt>
                <c:pt idx="10632">
                  <c:v>-86.492784</c:v>
                </c:pt>
                <c:pt idx="10633">
                  <c:v>-86.635058999999998</c:v>
                </c:pt>
                <c:pt idx="10634">
                  <c:v>-86.951414</c:v>
                </c:pt>
                <c:pt idx="10635">
                  <c:v>-86.952522000000002</c:v>
                </c:pt>
                <c:pt idx="10636">
                  <c:v>-87.019300999999999</c:v>
                </c:pt>
                <c:pt idx="10637">
                  <c:v>-86.533803000000006</c:v>
                </c:pt>
                <c:pt idx="10638">
                  <c:v>-87.028892999999997</c:v>
                </c:pt>
                <c:pt idx="10639">
                  <c:v>-87.214886000000007</c:v>
                </c:pt>
                <c:pt idx="10640">
                  <c:v>-86.951175000000006</c:v>
                </c:pt>
                <c:pt idx="10641">
                  <c:v>-86.919566000000003</c:v>
                </c:pt>
                <c:pt idx="10642">
                  <c:v>-86.749964000000006</c:v>
                </c:pt>
                <c:pt idx="10643">
                  <c:v>-87.138675000000006</c:v>
                </c:pt>
                <c:pt idx="10644">
                  <c:v>-86.662957000000006</c:v>
                </c:pt>
                <c:pt idx="10645">
                  <c:v>-86.355823000000001</c:v>
                </c:pt>
                <c:pt idx="10646">
                  <c:v>-86.643557000000001</c:v>
                </c:pt>
                <c:pt idx="10647">
                  <c:v>-86.565045999999995</c:v>
                </c:pt>
                <c:pt idx="10648">
                  <c:v>-86.595408000000006</c:v>
                </c:pt>
                <c:pt idx="10649">
                  <c:v>-86.615848</c:v>
                </c:pt>
                <c:pt idx="10650">
                  <c:v>-86.408404000000004</c:v>
                </c:pt>
                <c:pt idx="10651">
                  <c:v>-87.067713999999995</c:v>
                </c:pt>
                <c:pt idx="10652">
                  <c:v>-86.315477000000001</c:v>
                </c:pt>
                <c:pt idx="10653">
                  <c:v>-86.825067000000004</c:v>
                </c:pt>
                <c:pt idx="10654">
                  <c:v>-86.924496000000005</c:v>
                </c:pt>
                <c:pt idx="10655">
                  <c:v>-86.756202000000002</c:v>
                </c:pt>
                <c:pt idx="10656">
                  <c:v>-86.929682999999997</c:v>
                </c:pt>
                <c:pt idx="10657">
                  <c:v>-86.957359999999994</c:v>
                </c:pt>
                <c:pt idx="10658">
                  <c:v>-87.036108999999996</c:v>
                </c:pt>
                <c:pt idx="10659">
                  <c:v>-87.001926999999995</c:v>
                </c:pt>
                <c:pt idx="10660">
                  <c:v>-86.916842000000003</c:v>
                </c:pt>
                <c:pt idx="10661">
                  <c:v>-86.815180999999995</c:v>
                </c:pt>
                <c:pt idx="10662">
                  <c:v>-86.748778000000001</c:v>
                </c:pt>
                <c:pt idx="10663">
                  <c:v>-86.820600999999996</c:v>
                </c:pt>
                <c:pt idx="10664">
                  <c:v>-86.046825999999996</c:v>
                </c:pt>
                <c:pt idx="10665">
                  <c:v>-86.968857</c:v>
                </c:pt>
                <c:pt idx="10666">
                  <c:v>-87.125151000000002</c:v>
                </c:pt>
                <c:pt idx="10667">
                  <c:v>-86.806449000000001</c:v>
                </c:pt>
                <c:pt idx="10668">
                  <c:v>-86.440859000000003</c:v>
                </c:pt>
                <c:pt idx="10669">
                  <c:v>-86.760704000000004</c:v>
                </c:pt>
                <c:pt idx="10670">
                  <c:v>-86.884110000000007</c:v>
                </c:pt>
                <c:pt idx="10671">
                  <c:v>-86.169802000000004</c:v>
                </c:pt>
                <c:pt idx="10672">
                  <c:v>-86.598147999999995</c:v>
                </c:pt>
                <c:pt idx="10673">
                  <c:v>-86.744052999999994</c:v>
                </c:pt>
                <c:pt idx="10674">
                  <c:v>-86.583234000000004</c:v>
                </c:pt>
                <c:pt idx="10675">
                  <c:v>-86.060987999999995</c:v>
                </c:pt>
                <c:pt idx="10676">
                  <c:v>-86.806726999999995</c:v>
                </c:pt>
                <c:pt idx="10677">
                  <c:v>-86.555064999999999</c:v>
                </c:pt>
                <c:pt idx="10678">
                  <c:v>-86.120795999999999</c:v>
                </c:pt>
                <c:pt idx="10679">
                  <c:v>-86.630568999999994</c:v>
                </c:pt>
                <c:pt idx="10680">
                  <c:v>-87.050758000000002</c:v>
                </c:pt>
                <c:pt idx="10681">
                  <c:v>-87.101488000000003</c:v>
                </c:pt>
                <c:pt idx="10682">
                  <c:v>-86.482375000000005</c:v>
                </c:pt>
                <c:pt idx="10683">
                  <c:v>-86.864434000000003</c:v>
                </c:pt>
                <c:pt idx="10684">
                  <c:v>-86.873805000000004</c:v>
                </c:pt>
                <c:pt idx="10685">
                  <c:v>-86.785432</c:v>
                </c:pt>
                <c:pt idx="10686">
                  <c:v>-86.871116999999998</c:v>
                </c:pt>
                <c:pt idx="10687">
                  <c:v>-87.015463999999994</c:v>
                </c:pt>
                <c:pt idx="10688">
                  <c:v>-86.775739999999999</c:v>
                </c:pt>
                <c:pt idx="10689">
                  <c:v>-86.436413999999999</c:v>
                </c:pt>
                <c:pt idx="10690">
                  <c:v>-86.458134000000001</c:v>
                </c:pt>
                <c:pt idx="10691">
                  <c:v>-86.787268999999995</c:v>
                </c:pt>
                <c:pt idx="10692">
                  <c:v>-86.289129000000003</c:v>
                </c:pt>
                <c:pt idx="10693">
                  <c:v>-86.660522999999998</c:v>
                </c:pt>
                <c:pt idx="10694">
                  <c:v>-86.973310999999995</c:v>
                </c:pt>
                <c:pt idx="10695">
                  <c:v>-86.302852000000001</c:v>
                </c:pt>
                <c:pt idx="10696">
                  <c:v>-87.115842000000001</c:v>
                </c:pt>
                <c:pt idx="10697">
                  <c:v>-86.174921999999995</c:v>
                </c:pt>
                <c:pt idx="10698">
                  <c:v>-86.607039</c:v>
                </c:pt>
                <c:pt idx="10699">
                  <c:v>-86.200677999999996</c:v>
                </c:pt>
                <c:pt idx="10700">
                  <c:v>-86.282201999999998</c:v>
                </c:pt>
                <c:pt idx="10701">
                  <c:v>-86.972031000000001</c:v>
                </c:pt>
                <c:pt idx="10702">
                  <c:v>-86.538754999999995</c:v>
                </c:pt>
                <c:pt idx="10703">
                  <c:v>-86.450529000000003</c:v>
                </c:pt>
                <c:pt idx="10704">
                  <c:v>-86.542184000000006</c:v>
                </c:pt>
                <c:pt idx="10705">
                  <c:v>-87.047566000000003</c:v>
                </c:pt>
                <c:pt idx="10706">
                  <c:v>-86.205234000000004</c:v>
                </c:pt>
                <c:pt idx="10707">
                  <c:v>-86.251058999999998</c:v>
                </c:pt>
                <c:pt idx="10708">
                  <c:v>-86.334140000000005</c:v>
                </c:pt>
                <c:pt idx="10709">
                  <c:v>-86.109084999999993</c:v>
                </c:pt>
                <c:pt idx="10710">
                  <c:v>-86.718683999999996</c:v>
                </c:pt>
                <c:pt idx="10711">
                  <c:v>-86.715369999999993</c:v>
                </c:pt>
                <c:pt idx="10712">
                  <c:v>-86.585460999999995</c:v>
                </c:pt>
                <c:pt idx="10713">
                  <c:v>-86.518411</c:v>
                </c:pt>
                <c:pt idx="10714">
                  <c:v>-86.512608999999998</c:v>
                </c:pt>
                <c:pt idx="10715">
                  <c:v>-86.392503000000005</c:v>
                </c:pt>
                <c:pt idx="10716">
                  <c:v>-86.921583999999996</c:v>
                </c:pt>
                <c:pt idx="10717">
                  <c:v>-86.815691999999999</c:v>
                </c:pt>
                <c:pt idx="10718">
                  <c:v>-86.339360999999997</c:v>
                </c:pt>
                <c:pt idx="10719">
                  <c:v>-87.135480000000001</c:v>
                </c:pt>
                <c:pt idx="10720">
                  <c:v>-86.506141999999997</c:v>
                </c:pt>
                <c:pt idx="10721">
                  <c:v>-87.162520999999998</c:v>
                </c:pt>
                <c:pt idx="10722">
                  <c:v>-86.809707000000003</c:v>
                </c:pt>
                <c:pt idx="10723">
                  <c:v>-86.835345000000004</c:v>
                </c:pt>
                <c:pt idx="10724">
                  <c:v>-86.805707999999996</c:v>
                </c:pt>
                <c:pt idx="10725">
                  <c:v>-86.721637000000001</c:v>
                </c:pt>
                <c:pt idx="10726">
                  <c:v>-86.818978000000001</c:v>
                </c:pt>
                <c:pt idx="10727">
                  <c:v>-86.881155000000007</c:v>
                </c:pt>
                <c:pt idx="10728">
                  <c:v>-86.808145999999994</c:v>
                </c:pt>
                <c:pt idx="10729">
                  <c:v>-86.669636999999994</c:v>
                </c:pt>
                <c:pt idx="10730">
                  <c:v>-86.858789000000002</c:v>
                </c:pt>
                <c:pt idx="10731">
                  <c:v>-86.748965999999996</c:v>
                </c:pt>
                <c:pt idx="10732">
                  <c:v>-86.741617000000005</c:v>
                </c:pt>
                <c:pt idx="10733">
                  <c:v>-86.891998000000001</c:v>
                </c:pt>
                <c:pt idx="10734">
                  <c:v>-86.695063000000005</c:v>
                </c:pt>
                <c:pt idx="10735">
                  <c:v>-86.784898999999996</c:v>
                </c:pt>
                <c:pt idx="10736">
                  <c:v>-86.767084999999994</c:v>
                </c:pt>
                <c:pt idx="10737">
                  <c:v>-86.895240000000001</c:v>
                </c:pt>
                <c:pt idx="10738">
                  <c:v>-86.896503999999993</c:v>
                </c:pt>
                <c:pt idx="10739">
                  <c:v>-86.773353</c:v>
                </c:pt>
                <c:pt idx="10740">
                  <c:v>-86.734029000000007</c:v>
                </c:pt>
                <c:pt idx="10741">
                  <c:v>-86.931890999999993</c:v>
                </c:pt>
                <c:pt idx="10742">
                  <c:v>-86.829500999999993</c:v>
                </c:pt>
                <c:pt idx="10743">
                  <c:v>-86.922737999999995</c:v>
                </c:pt>
                <c:pt idx="10744">
                  <c:v>-86.799704000000006</c:v>
                </c:pt>
                <c:pt idx="10745">
                  <c:v>-86.806022999999996</c:v>
                </c:pt>
                <c:pt idx="10746">
                  <c:v>-86.655077000000006</c:v>
                </c:pt>
                <c:pt idx="10747">
                  <c:v>-86.696845999999994</c:v>
                </c:pt>
                <c:pt idx="10748">
                  <c:v>-86.745862000000002</c:v>
                </c:pt>
                <c:pt idx="10749">
                  <c:v>-86.815775000000002</c:v>
                </c:pt>
                <c:pt idx="10750">
                  <c:v>-87.568430000000006</c:v>
                </c:pt>
                <c:pt idx="10751">
                  <c:v>-87.52749</c:v>
                </c:pt>
                <c:pt idx="10752">
                  <c:v>-87.494619</c:v>
                </c:pt>
                <c:pt idx="10753">
                  <c:v>-87.523037000000002</c:v>
                </c:pt>
                <c:pt idx="10754">
                  <c:v>-87.506114999999994</c:v>
                </c:pt>
                <c:pt idx="10755">
                  <c:v>-87.733260999999999</c:v>
                </c:pt>
                <c:pt idx="10756">
                  <c:v>-88.186537999999999</c:v>
                </c:pt>
                <c:pt idx="10757">
                  <c:v>-88.032103000000006</c:v>
                </c:pt>
                <c:pt idx="10758">
                  <c:v>-87.305204000000003</c:v>
                </c:pt>
                <c:pt idx="10759">
                  <c:v>-87.750540999999998</c:v>
                </c:pt>
                <c:pt idx="10760">
                  <c:v>-88.168666000000002</c:v>
                </c:pt>
                <c:pt idx="10761">
                  <c:v>-87.672179</c:v>
                </c:pt>
                <c:pt idx="10762">
                  <c:v>-87.398892000000004</c:v>
                </c:pt>
                <c:pt idx="10763">
                  <c:v>-87.439747999999994</c:v>
                </c:pt>
                <c:pt idx="10764">
                  <c:v>-87.771876000000006</c:v>
                </c:pt>
                <c:pt idx="10765">
                  <c:v>-87.802114000000003</c:v>
                </c:pt>
                <c:pt idx="10766">
                  <c:v>-88.310694999999996</c:v>
                </c:pt>
                <c:pt idx="10767">
                  <c:v>-88.152619000000001</c:v>
                </c:pt>
                <c:pt idx="10768">
                  <c:v>-88.220134999999999</c:v>
                </c:pt>
                <c:pt idx="10769">
                  <c:v>-87.938372000000001</c:v>
                </c:pt>
                <c:pt idx="10770">
                  <c:v>-87.689888999999994</c:v>
                </c:pt>
                <c:pt idx="10771">
                  <c:v>-88.164806999999996</c:v>
                </c:pt>
                <c:pt idx="10772">
                  <c:v>-87.883683000000005</c:v>
                </c:pt>
                <c:pt idx="10773">
                  <c:v>-87.797938000000002</c:v>
                </c:pt>
                <c:pt idx="10774">
                  <c:v>-88.124849999999995</c:v>
                </c:pt>
                <c:pt idx="10775">
                  <c:v>-88.147324999999995</c:v>
                </c:pt>
                <c:pt idx="10776">
                  <c:v>-87.589453000000006</c:v>
                </c:pt>
                <c:pt idx="10777">
                  <c:v>-87.617176000000001</c:v>
                </c:pt>
                <c:pt idx="10778">
                  <c:v>-87.579136000000005</c:v>
                </c:pt>
                <c:pt idx="10779">
                  <c:v>-87.588196999999994</c:v>
                </c:pt>
                <c:pt idx="10780">
                  <c:v>-88.257645999999994</c:v>
                </c:pt>
                <c:pt idx="10781">
                  <c:v>-87.833824000000007</c:v>
                </c:pt>
                <c:pt idx="10782">
                  <c:v>-88.020869000000005</c:v>
                </c:pt>
                <c:pt idx="10783">
                  <c:v>-87.251560999999995</c:v>
                </c:pt>
                <c:pt idx="10784">
                  <c:v>-87.276321999999993</c:v>
                </c:pt>
                <c:pt idx="10785">
                  <c:v>-87.299570000000003</c:v>
                </c:pt>
                <c:pt idx="10786">
                  <c:v>-87.212507000000002</c:v>
                </c:pt>
                <c:pt idx="10787">
                  <c:v>-87.172319999999999</c:v>
                </c:pt>
                <c:pt idx="10788">
                  <c:v>-87.183443999999994</c:v>
                </c:pt>
                <c:pt idx="10789">
                  <c:v>-87.671552000000005</c:v>
                </c:pt>
                <c:pt idx="10790">
                  <c:v>-87.721715000000003</c:v>
                </c:pt>
                <c:pt idx="10791">
                  <c:v>-88.013678999999996</c:v>
                </c:pt>
                <c:pt idx="10792">
                  <c:v>-87.929114999999996</c:v>
                </c:pt>
                <c:pt idx="10793">
                  <c:v>-87.582509999999999</c:v>
                </c:pt>
                <c:pt idx="10794">
                  <c:v>-87.759400999999997</c:v>
                </c:pt>
                <c:pt idx="10795">
                  <c:v>-87.527285000000006</c:v>
                </c:pt>
                <c:pt idx="10796">
                  <c:v>-87.165876999999995</c:v>
                </c:pt>
                <c:pt idx="10797">
                  <c:v>-88.154623999999998</c:v>
                </c:pt>
                <c:pt idx="10798">
                  <c:v>-87.393174000000002</c:v>
                </c:pt>
                <c:pt idx="10799">
                  <c:v>-87.651949000000002</c:v>
                </c:pt>
                <c:pt idx="10800">
                  <c:v>-87.830262000000005</c:v>
                </c:pt>
                <c:pt idx="10801">
                  <c:v>-87.731869000000003</c:v>
                </c:pt>
                <c:pt idx="10802">
                  <c:v>-87.903026999999994</c:v>
                </c:pt>
                <c:pt idx="10803">
                  <c:v>-87.834413999999995</c:v>
                </c:pt>
                <c:pt idx="10804">
                  <c:v>-87.611806999999999</c:v>
                </c:pt>
                <c:pt idx="10805">
                  <c:v>-88.003848000000005</c:v>
                </c:pt>
                <c:pt idx="10806">
                  <c:v>-87.946121000000005</c:v>
                </c:pt>
                <c:pt idx="10807">
                  <c:v>-87.265262000000007</c:v>
                </c:pt>
                <c:pt idx="10808">
                  <c:v>-87.976957999999996</c:v>
                </c:pt>
                <c:pt idx="10809">
                  <c:v>-87.570650000000001</c:v>
                </c:pt>
                <c:pt idx="10810">
                  <c:v>-88.108350999999999</c:v>
                </c:pt>
                <c:pt idx="10811">
                  <c:v>-87.457469000000003</c:v>
                </c:pt>
                <c:pt idx="10812">
                  <c:v>-87.371690999999998</c:v>
                </c:pt>
                <c:pt idx="10813">
                  <c:v>-87.271030999999994</c:v>
                </c:pt>
                <c:pt idx="10814">
                  <c:v>-87.712776000000005</c:v>
                </c:pt>
                <c:pt idx="10815">
                  <c:v>-88.120410000000007</c:v>
                </c:pt>
                <c:pt idx="10816">
                  <c:v>-87.086996999999997</c:v>
                </c:pt>
                <c:pt idx="10817">
                  <c:v>-87.806950000000001</c:v>
                </c:pt>
                <c:pt idx="10818">
                  <c:v>-88.131174999999999</c:v>
                </c:pt>
                <c:pt idx="10819">
                  <c:v>-87.446006999999994</c:v>
                </c:pt>
                <c:pt idx="10820">
                  <c:v>-88.099609000000001</c:v>
                </c:pt>
                <c:pt idx="10821">
                  <c:v>-88.067454999999995</c:v>
                </c:pt>
                <c:pt idx="10822">
                  <c:v>-87.789492999999993</c:v>
                </c:pt>
                <c:pt idx="10823">
                  <c:v>-86.987863000000004</c:v>
                </c:pt>
                <c:pt idx="10824">
                  <c:v>-86.957329000000001</c:v>
                </c:pt>
                <c:pt idx="10825">
                  <c:v>-87.249212999999997</c:v>
                </c:pt>
                <c:pt idx="10826">
                  <c:v>-87.027675000000002</c:v>
                </c:pt>
                <c:pt idx="10827">
                  <c:v>-86.896236999999999</c:v>
                </c:pt>
                <c:pt idx="10828">
                  <c:v>-87.062314000000001</c:v>
                </c:pt>
                <c:pt idx="10829">
                  <c:v>-87.998607000000007</c:v>
                </c:pt>
                <c:pt idx="10830">
                  <c:v>-87.309781999999998</c:v>
                </c:pt>
                <c:pt idx="10831">
                  <c:v>-87.129149999999996</c:v>
                </c:pt>
                <c:pt idx="10832">
                  <c:v>-86.980908999999997</c:v>
                </c:pt>
                <c:pt idx="10833">
                  <c:v>-86.718474000000001</c:v>
                </c:pt>
                <c:pt idx="10834">
                  <c:v>-86.891762999999997</c:v>
                </c:pt>
                <c:pt idx="10835">
                  <c:v>-87.662536000000003</c:v>
                </c:pt>
                <c:pt idx="10836">
                  <c:v>-87.773796000000004</c:v>
                </c:pt>
                <c:pt idx="10837">
                  <c:v>-87.607309999999998</c:v>
                </c:pt>
                <c:pt idx="10838">
                  <c:v>-86.940279000000004</c:v>
                </c:pt>
                <c:pt idx="10839">
                  <c:v>-87.203946000000002</c:v>
                </c:pt>
                <c:pt idx="10840">
                  <c:v>-87.507766000000004</c:v>
                </c:pt>
                <c:pt idx="10841">
                  <c:v>-87.535776999999996</c:v>
                </c:pt>
                <c:pt idx="10842">
                  <c:v>-87.117328999999998</c:v>
                </c:pt>
                <c:pt idx="10843">
                  <c:v>-87.382620000000003</c:v>
                </c:pt>
                <c:pt idx="10844">
                  <c:v>-86.878406999999996</c:v>
                </c:pt>
                <c:pt idx="10845">
                  <c:v>-87.278029000000004</c:v>
                </c:pt>
                <c:pt idx="10846">
                  <c:v>-87.488759000000002</c:v>
                </c:pt>
                <c:pt idx="10847">
                  <c:v>-87.299370999999994</c:v>
                </c:pt>
                <c:pt idx="10848">
                  <c:v>-87.780770000000004</c:v>
                </c:pt>
                <c:pt idx="10849">
                  <c:v>-87.652649999999994</c:v>
                </c:pt>
                <c:pt idx="10850">
                  <c:v>-87.693178000000003</c:v>
                </c:pt>
                <c:pt idx="10851">
                  <c:v>-87.627058000000005</c:v>
                </c:pt>
                <c:pt idx="10852">
                  <c:v>-86.752503000000004</c:v>
                </c:pt>
                <c:pt idx="10853">
                  <c:v>-86.949860999999999</c:v>
                </c:pt>
                <c:pt idx="10854">
                  <c:v>-87.411668000000006</c:v>
                </c:pt>
                <c:pt idx="10855">
                  <c:v>-87.118842999999998</c:v>
                </c:pt>
                <c:pt idx="10856">
                  <c:v>-87.714208999999997</c:v>
                </c:pt>
                <c:pt idx="10857">
                  <c:v>-88.026036000000005</c:v>
                </c:pt>
                <c:pt idx="10858">
                  <c:v>-86.813525999999996</c:v>
                </c:pt>
                <c:pt idx="10859">
                  <c:v>-85.730776000000006</c:v>
                </c:pt>
                <c:pt idx="10860">
                  <c:v>-86.489322999999999</c:v>
                </c:pt>
                <c:pt idx="10861">
                  <c:v>-86.804052999999996</c:v>
                </c:pt>
                <c:pt idx="10862">
                  <c:v>-85.915537999999998</c:v>
                </c:pt>
                <c:pt idx="10863">
                  <c:v>-86.207267999999999</c:v>
                </c:pt>
                <c:pt idx="10864">
                  <c:v>-85.970488000000003</c:v>
                </c:pt>
                <c:pt idx="10865">
                  <c:v>-86.278897000000001</c:v>
                </c:pt>
                <c:pt idx="10866">
                  <c:v>-86.389950999999996</c:v>
                </c:pt>
                <c:pt idx="10867">
                  <c:v>-86.760033000000007</c:v>
                </c:pt>
                <c:pt idx="10868">
                  <c:v>-86.589886000000007</c:v>
                </c:pt>
                <c:pt idx="10869">
                  <c:v>-86.272585000000007</c:v>
                </c:pt>
                <c:pt idx="10870">
                  <c:v>-85.947292000000004</c:v>
                </c:pt>
                <c:pt idx="10871">
                  <c:v>-86.619774000000007</c:v>
                </c:pt>
                <c:pt idx="10872">
                  <c:v>-86.115162999999995</c:v>
                </c:pt>
                <c:pt idx="10873">
                  <c:v>-86.801598999999996</c:v>
                </c:pt>
                <c:pt idx="10874">
                  <c:v>-86.751645999999994</c:v>
                </c:pt>
                <c:pt idx="10875">
                  <c:v>-86.739643999999998</c:v>
                </c:pt>
                <c:pt idx="10876">
                  <c:v>-86.561378000000005</c:v>
                </c:pt>
                <c:pt idx="10877">
                  <c:v>-86.398520000000005</c:v>
                </c:pt>
                <c:pt idx="10878">
                  <c:v>-86.442725999999993</c:v>
                </c:pt>
                <c:pt idx="10879">
                  <c:v>-86.470693999999995</c:v>
                </c:pt>
                <c:pt idx="10880">
                  <c:v>-86.318160000000006</c:v>
                </c:pt>
                <c:pt idx="10881">
                  <c:v>-85.804845999999998</c:v>
                </c:pt>
                <c:pt idx="10882">
                  <c:v>-86.231496000000007</c:v>
                </c:pt>
                <c:pt idx="10883">
                  <c:v>-86.083872999999997</c:v>
                </c:pt>
                <c:pt idx="10884">
                  <c:v>-86.064646999999994</c:v>
                </c:pt>
                <c:pt idx="10885">
                  <c:v>-85.982793999999998</c:v>
                </c:pt>
                <c:pt idx="10886">
                  <c:v>-85.845281</c:v>
                </c:pt>
                <c:pt idx="10887">
                  <c:v>-86.713672000000003</c:v>
                </c:pt>
                <c:pt idx="10888">
                  <c:v>-86.226343999999997</c:v>
                </c:pt>
                <c:pt idx="10889">
                  <c:v>-86.705760999999995</c:v>
                </c:pt>
                <c:pt idx="10890">
                  <c:v>-86.233637000000002</c:v>
                </c:pt>
                <c:pt idx="10891">
                  <c:v>-86.573166000000001</c:v>
                </c:pt>
                <c:pt idx="10892">
                  <c:v>-86.559291999999999</c:v>
                </c:pt>
                <c:pt idx="10893">
                  <c:v>-86.542933000000005</c:v>
                </c:pt>
                <c:pt idx="10894">
                  <c:v>-86.616917000000001</c:v>
                </c:pt>
                <c:pt idx="10895">
                  <c:v>-86.683175000000006</c:v>
                </c:pt>
                <c:pt idx="10896">
                  <c:v>-86.664699999999996</c:v>
                </c:pt>
                <c:pt idx="10897">
                  <c:v>-86.613393000000002</c:v>
                </c:pt>
                <c:pt idx="10898">
                  <c:v>-86.531633999999997</c:v>
                </c:pt>
                <c:pt idx="10899">
                  <c:v>-86.624644000000004</c:v>
                </c:pt>
                <c:pt idx="10900">
                  <c:v>-86.739874999999998</c:v>
                </c:pt>
                <c:pt idx="10901">
                  <c:v>-85.992822000000004</c:v>
                </c:pt>
                <c:pt idx="10902">
                  <c:v>-85.924968000000007</c:v>
                </c:pt>
                <c:pt idx="10903">
                  <c:v>-86.035306000000006</c:v>
                </c:pt>
                <c:pt idx="10904">
                  <c:v>-85.939932999999996</c:v>
                </c:pt>
                <c:pt idx="10905">
                  <c:v>-86.061546000000007</c:v>
                </c:pt>
                <c:pt idx="10906">
                  <c:v>-86.026657999999998</c:v>
                </c:pt>
                <c:pt idx="10907">
                  <c:v>-86.228358999999998</c:v>
                </c:pt>
                <c:pt idx="10908">
                  <c:v>-86.192824000000002</c:v>
                </c:pt>
                <c:pt idx="10909">
                  <c:v>-86.322252000000006</c:v>
                </c:pt>
                <c:pt idx="10910">
                  <c:v>-86.242318999999995</c:v>
                </c:pt>
                <c:pt idx="10911">
                  <c:v>-86.089040999999995</c:v>
                </c:pt>
                <c:pt idx="10912">
                  <c:v>-86.132379</c:v>
                </c:pt>
                <c:pt idx="10913">
                  <c:v>-86.172801000000007</c:v>
                </c:pt>
                <c:pt idx="10914">
                  <c:v>-85.637840999999995</c:v>
                </c:pt>
                <c:pt idx="10915">
                  <c:v>-85.612773000000004</c:v>
                </c:pt>
                <c:pt idx="10916">
                  <c:v>-85.604725999999999</c:v>
                </c:pt>
                <c:pt idx="10917">
                  <c:v>-85.856342999999995</c:v>
                </c:pt>
                <c:pt idx="10918">
                  <c:v>-86.036005000000003</c:v>
                </c:pt>
                <c:pt idx="10919">
                  <c:v>-85.928251000000003</c:v>
                </c:pt>
                <c:pt idx="10920">
                  <c:v>-85.676421000000005</c:v>
                </c:pt>
                <c:pt idx="10921">
                  <c:v>-85.710781999999995</c:v>
                </c:pt>
                <c:pt idx="10922">
                  <c:v>-85.767441000000005</c:v>
                </c:pt>
                <c:pt idx="10923">
                  <c:v>-85.927727000000004</c:v>
                </c:pt>
                <c:pt idx="10924">
                  <c:v>-86.255239000000003</c:v>
                </c:pt>
                <c:pt idx="10925">
                  <c:v>-85.551727999999997</c:v>
                </c:pt>
                <c:pt idx="10926">
                  <c:v>-86.009799999999998</c:v>
                </c:pt>
                <c:pt idx="10927">
                  <c:v>-86.061696999999995</c:v>
                </c:pt>
                <c:pt idx="10928">
                  <c:v>-86.304751999999993</c:v>
                </c:pt>
                <c:pt idx="10929">
                  <c:v>-85.732747000000003</c:v>
                </c:pt>
                <c:pt idx="10930">
                  <c:v>-85.615640999999997</c:v>
                </c:pt>
                <c:pt idx="10931">
                  <c:v>-86.368826999999996</c:v>
                </c:pt>
                <c:pt idx="10932">
                  <c:v>-85.653531000000001</c:v>
                </c:pt>
                <c:pt idx="10933">
                  <c:v>-85.768169</c:v>
                </c:pt>
                <c:pt idx="10934">
                  <c:v>-85.575108</c:v>
                </c:pt>
                <c:pt idx="10935">
                  <c:v>-85.837630000000004</c:v>
                </c:pt>
                <c:pt idx="10936">
                  <c:v>-86.244084999999998</c:v>
                </c:pt>
                <c:pt idx="10937">
                  <c:v>-85.796460999999994</c:v>
                </c:pt>
                <c:pt idx="10938">
                  <c:v>-85.651252999999997</c:v>
                </c:pt>
                <c:pt idx="10939">
                  <c:v>-86.304385999999994</c:v>
                </c:pt>
                <c:pt idx="10940">
                  <c:v>-86.688012999999998</c:v>
                </c:pt>
                <c:pt idx="10941">
                  <c:v>-85.755588000000003</c:v>
                </c:pt>
                <c:pt idx="10942">
                  <c:v>-86.714304999999996</c:v>
                </c:pt>
                <c:pt idx="10943">
                  <c:v>-86.318803000000003</c:v>
                </c:pt>
                <c:pt idx="10944">
                  <c:v>-85.824252999999999</c:v>
                </c:pt>
                <c:pt idx="10945">
                  <c:v>-85.996536000000006</c:v>
                </c:pt>
                <c:pt idx="10946">
                  <c:v>-85.432984000000005</c:v>
                </c:pt>
                <c:pt idx="10947">
                  <c:v>-85.557869999999994</c:v>
                </c:pt>
                <c:pt idx="10948">
                  <c:v>-86.330731</c:v>
                </c:pt>
                <c:pt idx="10949">
                  <c:v>-86.394979000000006</c:v>
                </c:pt>
                <c:pt idx="10950">
                  <c:v>-86.016000000000005</c:v>
                </c:pt>
                <c:pt idx="10951">
                  <c:v>-86.333588000000006</c:v>
                </c:pt>
                <c:pt idx="10952">
                  <c:v>-86.047703999999996</c:v>
                </c:pt>
                <c:pt idx="10953">
                  <c:v>-85.173626999999996</c:v>
                </c:pt>
                <c:pt idx="10954">
                  <c:v>-86.376181000000003</c:v>
                </c:pt>
                <c:pt idx="10955">
                  <c:v>-85.932813999999993</c:v>
                </c:pt>
                <c:pt idx="10956">
                  <c:v>-86.864417000000003</c:v>
                </c:pt>
                <c:pt idx="10957">
                  <c:v>-85.735893000000004</c:v>
                </c:pt>
                <c:pt idx="10958">
                  <c:v>-86.570876999999996</c:v>
                </c:pt>
                <c:pt idx="10959">
                  <c:v>-86.76737</c:v>
                </c:pt>
                <c:pt idx="10960">
                  <c:v>-86.135783000000004</c:v>
                </c:pt>
                <c:pt idx="10961">
                  <c:v>-86.144893999999994</c:v>
                </c:pt>
                <c:pt idx="10962">
                  <c:v>-86.157410999999996</c:v>
                </c:pt>
                <c:pt idx="10963">
                  <c:v>-86.605915999999993</c:v>
                </c:pt>
                <c:pt idx="10964">
                  <c:v>-85.819796999999994</c:v>
                </c:pt>
                <c:pt idx="10965">
                  <c:v>-86.668772000000004</c:v>
                </c:pt>
                <c:pt idx="10966">
                  <c:v>-86.300837000000001</c:v>
                </c:pt>
                <c:pt idx="10967">
                  <c:v>-86.446076000000005</c:v>
                </c:pt>
                <c:pt idx="10968">
                  <c:v>-86.397985000000006</c:v>
                </c:pt>
                <c:pt idx="10969">
                  <c:v>-86.341829000000004</c:v>
                </c:pt>
                <c:pt idx="10970">
                  <c:v>-86.494370000000004</c:v>
                </c:pt>
                <c:pt idx="10971">
                  <c:v>-85.589087000000006</c:v>
                </c:pt>
                <c:pt idx="10972">
                  <c:v>-86.269465999999994</c:v>
                </c:pt>
                <c:pt idx="10973">
                  <c:v>-86.474518000000003</c:v>
                </c:pt>
                <c:pt idx="10974">
                  <c:v>-86.066615999999996</c:v>
                </c:pt>
                <c:pt idx="10975">
                  <c:v>-85.468270000000004</c:v>
                </c:pt>
                <c:pt idx="10976">
                  <c:v>-86.366926000000007</c:v>
                </c:pt>
                <c:pt idx="10977">
                  <c:v>-86.095859000000004</c:v>
                </c:pt>
                <c:pt idx="10978">
                  <c:v>-86.051409000000007</c:v>
                </c:pt>
                <c:pt idx="10979">
                  <c:v>-86.427469000000002</c:v>
                </c:pt>
                <c:pt idx="10980">
                  <c:v>-86.529629</c:v>
                </c:pt>
                <c:pt idx="10981">
                  <c:v>-86.149114999999995</c:v>
                </c:pt>
                <c:pt idx="10982">
                  <c:v>-86.386176000000006</c:v>
                </c:pt>
                <c:pt idx="10983">
                  <c:v>-85.923706999999993</c:v>
                </c:pt>
                <c:pt idx="10984">
                  <c:v>-85.913601</c:v>
                </c:pt>
                <c:pt idx="10985">
                  <c:v>-85.992006000000003</c:v>
                </c:pt>
                <c:pt idx="10986">
                  <c:v>-86.294291999999999</c:v>
                </c:pt>
                <c:pt idx="10987">
                  <c:v>-85.923145000000005</c:v>
                </c:pt>
                <c:pt idx="10988">
                  <c:v>-85.695423000000005</c:v>
                </c:pt>
                <c:pt idx="10989">
                  <c:v>-85.716999000000001</c:v>
                </c:pt>
                <c:pt idx="10990">
                  <c:v>-85.709980999999999</c:v>
                </c:pt>
                <c:pt idx="10991">
                  <c:v>-86.511118999999994</c:v>
                </c:pt>
                <c:pt idx="10992">
                  <c:v>-86.219029000000006</c:v>
                </c:pt>
                <c:pt idx="10993">
                  <c:v>-86.156441000000001</c:v>
                </c:pt>
                <c:pt idx="10994">
                  <c:v>-86.310687999999999</c:v>
                </c:pt>
                <c:pt idx="10995">
                  <c:v>-86.305042</c:v>
                </c:pt>
                <c:pt idx="10996">
                  <c:v>-86.271615999999995</c:v>
                </c:pt>
                <c:pt idx="10997">
                  <c:v>-86.279055999999997</c:v>
                </c:pt>
                <c:pt idx="10998">
                  <c:v>-86.360371999999998</c:v>
                </c:pt>
                <c:pt idx="10999">
                  <c:v>-86.245116999999993</c:v>
                </c:pt>
                <c:pt idx="11000">
                  <c:v>-86.270078999999996</c:v>
                </c:pt>
                <c:pt idx="11001">
                  <c:v>-86.273162999999997</c:v>
                </c:pt>
                <c:pt idx="11002">
                  <c:v>-86.344346000000002</c:v>
                </c:pt>
                <c:pt idx="11003">
                  <c:v>-86.249639000000002</c:v>
                </c:pt>
                <c:pt idx="11004">
                  <c:v>-86.236722</c:v>
                </c:pt>
                <c:pt idx="11005">
                  <c:v>-86.164432000000005</c:v>
                </c:pt>
                <c:pt idx="11006">
                  <c:v>-85.851788999999997</c:v>
                </c:pt>
                <c:pt idx="11007">
                  <c:v>-85.835718999999997</c:v>
                </c:pt>
                <c:pt idx="11008">
                  <c:v>-85.785278000000005</c:v>
                </c:pt>
                <c:pt idx="11009">
                  <c:v>-85.831665000000001</c:v>
                </c:pt>
                <c:pt idx="11010">
                  <c:v>-85.758955</c:v>
                </c:pt>
                <c:pt idx="11011">
                  <c:v>-85.889690999999999</c:v>
                </c:pt>
                <c:pt idx="11012">
                  <c:v>-85.845029999999994</c:v>
                </c:pt>
                <c:pt idx="11013">
                  <c:v>-85.725482999999997</c:v>
                </c:pt>
                <c:pt idx="11014">
                  <c:v>-85.699624999999997</c:v>
                </c:pt>
                <c:pt idx="11015">
                  <c:v>-85.714095999999998</c:v>
                </c:pt>
                <c:pt idx="11016">
                  <c:v>-85.995513000000003</c:v>
                </c:pt>
                <c:pt idx="11017">
                  <c:v>-85.452270999999996</c:v>
                </c:pt>
                <c:pt idx="11018">
                  <c:v>-85.36139</c:v>
                </c:pt>
                <c:pt idx="11019">
                  <c:v>-85.554579000000004</c:v>
                </c:pt>
                <c:pt idx="11020">
                  <c:v>-85.770370999999997</c:v>
                </c:pt>
                <c:pt idx="11021">
                  <c:v>-85.720737</c:v>
                </c:pt>
                <c:pt idx="11022">
                  <c:v>-85.941592999999997</c:v>
                </c:pt>
                <c:pt idx="11023">
                  <c:v>-85.947568000000004</c:v>
                </c:pt>
                <c:pt idx="11024">
                  <c:v>-85.378136999999995</c:v>
                </c:pt>
                <c:pt idx="11025">
                  <c:v>-85.472024000000005</c:v>
                </c:pt>
                <c:pt idx="11026">
                  <c:v>-86.028604999999999</c:v>
                </c:pt>
                <c:pt idx="11027">
                  <c:v>-85.614918000000003</c:v>
                </c:pt>
                <c:pt idx="11028">
                  <c:v>-85.363123000000002</c:v>
                </c:pt>
                <c:pt idx="11029">
                  <c:v>-85.368656999999999</c:v>
                </c:pt>
                <c:pt idx="11030">
                  <c:v>-85.574185</c:v>
                </c:pt>
                <c:pt idx="11031">
                  <c:v>-85.819913999999997</c:v>
                </c:pt>
                <c:pt idx="11032">
                  <c:v>-85.509006999999997</c:v>
                </c:pt>
                <c:pt idx="11033">
                  <c:v>-85.895128999999997</c:v>
                </c:pt>
                <c:pt idx="11034">
                  <c:v>-85.365009999999998</c:v>
                </c:pt>
                <c:pt idx="11035">
                  <c:v>-85.404509000000004</c:v>
                </c:pt>
                <c:pt idx="11036">
                  <c:v>-85.406058000000002</c:v>
                </c:pt>
                <c:pt idx="11037">
                  <c:v>-85.474025999999995</c:v>
                </c:pt>
                <c:pt idx="11038">
                  <c:v>-85.209407999999996</c:v>
                </c:pt>
                <c:pt idx="11039">
                  <c:v>-85.690971000000005</c:v>
                </c:pt>
                <c:pt idx="11040">
                  <c:v>-85.242906000000005</c:v>
                </c:pt>
                <c:pt idx="11041">
                  <c:v>-85.795625000000001</c:v>
                </c:pt>
                <c:pt idx="11042">
                  <c:v>-85.757424999999998</c:v>
                </c:pt>
                <c:pt idx="11043">
                  <c:v>-85.864828000000003</c:v>
                </c:pt>
                <c:pt idx="11044">
                  <c:v>-85.378124999999997</c:v>
                </c:pt>
                <c:pt idx="11045">
                  <c:v>-85.949172000000004</c:v>
                </c:pt>
                <c:pt idx="11046">
                  <c:v>-85.144565999999998</c:v>
                </c:pt>
                <c:pt idx="11047">
                  <c:v>-85.315618999999998</c:v>
                </c:pt>
                <c:pt idx="11048">
                  <c:v>-85.721110999999993</c:v>
                </c:pt>
                <c:pt idx="11049">
                  <c:v>-86.072715000000002</c:v>
                </c:pt>
                <c:pt idx="11050">
                  <c:v>-85.841178999999997</c:v>
                </c:pt>
                <c:pt idx="11051">
                  <c:v>-85.879413</c:v>
                </c:pt>
                <c:pt idx="11052">
                  <c:v>-85.131159999999994</c:v>
                </c:pt>
                <c:pt idx="11053">
                  <c:v>-85.700102000000001</c:v>
                </c:pt>
                <c:pt idx="11054">
                  <c:v>-85.314904999999996</c:v>
                </c:pt>
                <c:pt idx="11055">
                  <c:v>-85.931028999999995</c:v>
                </c:pt>
                <c:pt idx="11056">
                  <c:v>-85.487184999999997</c:v>
                </c:pt>
                <c:pt idx="11057">
                  <c:v>-85.917500000000004</c:v>
                </c:pt>
                <c:pt idx="11058">
                  <c:v>-85.607899000000003</c:v>
                </c:pt>
                <c:pt idx="11059">
                  <c:v>-85.362415999999996</c:v>
                </c:pt>
                <c:pt idx="11060">
                  <c:v>-85.629088999999993</c:v>
                </c:pt>
                <c:pt idx="11061">
                  <c:v>-85.705089999999998</c:v>
                </c:pt>
                <c:pt idx="11062">
                  <c:v>-85.156750000000002</c:v>
                </c:pt>
                <c:pt idx="11063">
                  <c:v>-85.547227000000007</c:v>
                </c:pt>
                <c:pt idx="11064">
                  <c:v>-85.114607000000007</c:v>
                </c:pt>
                <c:pt idx="11065">
                  <c:v>-85.485812999999993</c:v>
                </c:pt>
                <c:pt idx="11066">
                  <c:v>-85.544034999999994</c:v>
                </c:pt>
                <c:pt idx="11067">
                  <c:v>-85.276809999999998</c:v>
                </c:pt>
                <c:pt idx="11068">
                  <c:v>-86.962712999999994</c:v>
                </c:pt>
                <c:pt idx="11069">
                  <c:v>-86.486996000000005</c:v>
                </c:pt>
                <c:pt idx="11070">
                  <c:v>-87.174428000000006</c:v>
                </c:pt>
                <c:pt idx="11071">
                  <c:v>-87.101730000000003</c:v>
                </c:pt>
                <c:pt idx="11072">
                  <c:v>-87.031093999999996</c:v>
                </c:pt>
                <c:pt idx="11073">
                  <c:v>-87.431106999999997</c:v>
                </c:pt>
                <c:pt idx="11074">
                  <c:v>-87.645004</c:v>
                </c:pt>
                <c:pt idx="11075">
                  <c:v>-87.239579000000006</c:v>
                </c:pt>
                <c:pt idx="11076">
                  <c:v>-86.343474999999998</c:v>
                </c:pt>
                <c:pt idx="11077">
                  <c:v>-87.467725000000002</c:v>
                </c:pt>
                <c:pt idx="11078">
                  <c:v>-87.416312000000005</c:v>
                </c:pt>
                <c:pt idx="11079">
                  <c:v>-87.726889</c:v>
                </c:pt>
                <c:pt idx="11080">
                  <c:v>-87.777730000000005</c:v>
                </c:pt>
                <c:pt idx="11081">
                  <c:v>-86.151696000000001</c:v>
                </c:pt>
                <c:pt idx="11082">
                  <c:v>-86.350651999999997</c:v>
                </c:pt>
                <c:pt idx="11083">
                  <c:v>-86.773555999999999</c:v>
                </c:pt>
                <c:pt idx="11084">
                  <c:v>-87.324160000000006</c:v>
                </c:pt>
                <c:pt idx="11085">
                  <c:v>-86.254840999999999</c:v>
                </c:pt>
                <c:pt idx="11086">
                  <c:v>-87.504013999999998</c:v>
                </c:pt>
                <c:pt idx="11087">
                  <c:v>-87.248868000000002</c:v>
                </c:pt>
                <c:pt idx="11088">
                  <c:v>-87.203278999999995</c:v>
                </c:pt>
                <c:pt idx="11089">
                  <c:v>-86.613975999999994</c:v>
                </c:pt>
                <c:pt idx="11090">
                  <c:v>-87.224745999999996</c:v>
                </c:pt>
                <c:pt idx="11091">
                  <c:v>-86.548798000000005</c:v>
                </c:pt>
                <c:pt idx="11092">
                  <c:v>-86.047828999999993</c:v>
                </c:pt>
                <c:pt idx="11093">
                  <c:v>-87.596072000000007</c:v>
                </c:pt>
                <c:pt idx="11094">
                  <c:v>-87.343138999999994</c:v>
                </c:pt>
                <c:pt idx="11095">
                  <c:v>-87.633734000000004</c:v>
                </c:pt>
                <c:pt idx="11096">
                  <c:v>-86.702074999999994</c:v>
                </c:pt>
                <c:pt idx="11097">
                  <c:v>-87.738833</c:v>
                </c:pt>
                <c:pt idx="11098">
                  <c:v>-87.497153999999995</c:v>
                </c:pt>
                <c:pt idx="11099">
                  <c:v>-88.001035000000002</c:v>
                </c:pt>
                <c:pt idx="11100">
                  <c:v>-87.765925999999993</c:v>
                </c:pt>
                <c:pt idx="11101">
                  <c:v>-88.246713999999997</c:v>
                </c:pt>
                <c:pt idx="11102">
                  <c:v>-87.734684999999999</c:v>
                </c:pt>
                <c:pt idx="11103">
                  <c:v>-87.995881999999995</c:v>
                </c:pt>
                <c:pt idx="11104">
                  <c:v>-87.785060999999999</c:v>
                </c:pt>
                <c:pt idx="11105">
                  <c:v>-88.267815999999996</c:v>
                </c:pt>
                <c:pt idx="11106">
                  <c:v>-88.186976000000001</c:v>
                </c:pt>
                <c:pt idx="11107">
                  <c:v>-88.263300999999998</c:v>
                </c:pt>
                <c:pt idx="11108">
                  <c:v>-88.184663</c:v>
                </c:pt>
                <c:pt idx="11109">
                  <c:v>-88.069337000000004</c:v>
                </c:pt>
                <c:pt idx="11110">
                  <c:v>-88.028060999999994</c:v>
                </c:pt>
                <c:pt idx="11111">
                  <c:v>-87.883122999999998</c:v>
                </c:pt>
                <c:pt idx="11112">
                  <c:v>-87.897229999999993</c:v>
                </c:pt>
                <c:pt idx="11113">
                  <c:v>-88.118195999999998</c:v>
                </c:pt>
                <c:pt idx="11114">
                  <c:v>-88.260366000000005</c:v>
                </c:pt>
                <c:pt idx="11115">
                  <c:v>-87.561592000000005</c:v>
                </c:pt>
                <c:pt idx="11116">
                  <c:v>-87.885594999999995</c:v>
                </c:pt>
                <c:pt idx="11117">
                  <c:v>-87.696166000000005</c:v>
                </c:pt>
                <c:pt idx="11118">
                  <c:v>-88.141885000000002</c:v>
                </c:pt>
                <c:pt idx="11119">
                  <c:v>-88.415570000000002</c:v>
                </c:pt>
                <c:pt idx="11120">
                  <c:v>-87.643737999999999</c:v>
                </c:pt>
                <c:pt idx="11121">
                  <c:v>-88.327223000000004</c:v>
                </c:pt>
                <c:pt idx="11122">
                  <c:v>-87.727840999999998</c:v>
                </c:pt>
                <c:pt idx="11123">
                  <c:v>-88.237936000000005</c:v>
                </c:pt>
                <c:pt idx="11124">
                  <c:v>-87.883459999999999</c:v>
                </c:pt>
                <c:pt idx="11125">
                  <c:v>-87.962599999999995</c:v>
                </c:pt>
                <c:pt idx="11126">
                  <c:v>-87.456644999999995</c:v>
                </c:pt>
                <c:pt idx="11127">
                  <c:v>-87.760992000000002</c:v>
                </c:pt>
                <c:pt idx="11128">
                  <c:v>-87.752995999999996</c:v>
                </c:pt>
                <c:pt idx="11129">
                  <c:v>-88.080898000000005</c:v>
                </c:pt>
                <c:pt idx="11130">
                  <c:v>-87.962280000000007</c:v>
                </c:pt>
                <c:pt idx="11131">
                  <c:v>-88.347379000000004</c:v>
                </c:pt>
                <c:pt idx="11132">
                  <c:v>-87.902163000000002</c:v>
                </c:pt>
                <c:pt idx="11133">
                  <c:v>-88.030072000000004</c:v>
                </c:pt>
                <c:pt idx="11134">
                  <c:v>-87.561985000000007</c:v>
                </c:pt>
                <c:pt idx="11135">
                  <c:v>-87.644170000000003</c:v>
                </c:pt>
                <c:pt idx="11136">
                  <c:v>-87.918745999999999</c:v>
                </c:pt>
                <c:pt idx="11137">
                  <c:v>-87.639365999999995</c:v>
                </c:pt>
                <c:pt idx="11138">
                  <c:v>-88.063498999999993</c:v>
                </c:pt>
                <c:pt idx="11139">
                  <c:v>-88.013818999999998</c:v>
                </c:pt>
                <c:pt idx="11140">
                  <c:v>-88.093864999999994</c:v>
                </c:pt>
                <c:pt idx="11141">
                  <c:v>-88.054147999999998</c:v>
                </c:pt>
                <c:pt idx="11142">
                  <c:v>-87.468604999999997</c:v>
                </c:pt>
                <c:pt idx="11143">
                  <c:v>-88.265538000000006</c:v>
                </c:pt>
                <c:pt idx="11144">
                  <c:v>-87.754902999999999</c:v>
                </c:pt>
                <c:pt idx="11145">
                  <c:v>-87.939711000000003</c:v>
                </c:pt>
                <c:pt idx="11146">
                  <c:v>-87.814862000000005</c:v>
                </c:pt>
                <c:pt idx="11147">
                  <c:v>-87.803173999999999</c:v>
                </c:pt>
                <c:pt idx="11148">
                  <c:v>-87.712926999999993</c:v>
                </c:pt>
                <c:pt idx="11149">
                  <c:v>-87.997917000000001</c:v>
                </c:pt>
                <c:pt idx="11150">
                  <c:v>-88.168650999999997</c:v>
                </c:pt>
                <c:pt idx="11151">
                  <c:v>-88.208797000000004</c:v>
                </c:pt>
                <c:pt idx="11152">
                  <c:v>-88.380718000000002</c:v>
                </c:pt>
                <c:pt idx="11153">
                  <c:v>-88.024338999999998</c:v>
                </c:pt>
                <c:pt idx="11154">
                  <c:v>-88.350796000000003</c:v>
                </c:pt>
                <c:pt idx="11155">
                  <c:v>-88.044163999999995</c:v>
                </c:pt>
                <c:pt idx="11156">
                  <c:v>-88.053417999999994</c:v>
                </c:pt>
                <c:pt idx="11157">
                  <c:v>-88.066764000000006</c:v>
                </c:pt>
                <c:pt idx="11158">
                  <c:v>-88.082228000000001</c:v>
                </c:pt>
                <c:pt idx="11159">
                  <c:v>-88.102492999999996</c:v>
                </c:pt>
                <c:pt idx="11160">
                  <c:v>-88.104748999999998</c:v>
                </c:pt>
                <c:pt idx="11161">
                  <c:v>-88.197011000000003</c:v>
                </c:pt>
                <c:pt idx="11162">
                  <c:v>-88.162550999999993</c:v>
                </c:pt>
                <c:pt idx="11163">
                  <c:v>-88.082010999999994</c:v>
                </c:pt>
                <c:pt idx="11164">
                  <c:v>-88.085049999999995</c:v>
                </c:pt>
                <c:pt idx="11165">
                  <c:v>-88.111168000000006</c:v>
                </c:pt>
                <c:pt idx="11166">
                  <c:v>-88.157702999999998</c:v>
                </c:pt>
                <c:pt idx="11167">
                  <c:v>-88.096092999999996</c:v>
                </c:pt>
                <c:pt idx="11168">
                  <c:v>-88.168452000000002</c:v>
                </c:pt>
                <c:pt idx="11169">
                  <c:v>-88.185524000000001</c:v>
                </c:pt>
                <c:pt idx="11170">
                  <c:v>-88.153977999999995</c:v>
                </c:pt>
                <c:pt idx="11171">
                  <c:v>-88.236575000000002</c:v>
                </c:pt>
                <c:pt idx="11172">
                  <c:v>-87.038099000000003</c:v>
                </c:pt>
                <c:pt idx="11173">
                  <c:v>-86.977835999999996</c:v>
                </c:pt>
                <c:pt idx="11174">
                  <c:v>-87.362173999999996</c:v>
                </c:pt>
                <c:pt idx="11175">
                  <c:v>-87.575517000000005</c:v>
                </c:pt>
                <c:pt idx="11176">
                  <c:v>-87.280180000000001</c:v>
                </c:pt>
                <c:pt idx="11177">
                  <c:v>-87.259111000000004</c:v>
                </c:pt>
                <c:pt idx="11178">
                  <c:v>-88.031482999999994</c:v>
                </c:pt>
                <c:pt idx="11179">
                  <c:v>-87.456754000000004</c:v>
                </c:pt>
                <c:pt idx="11180">
                  <c:v>-87.845209999999994</c:v>
                </c:pt>
                <c:pt idx="11181">
                  <c:v>-87.778935000000004</c:v>
                </c:pt>
                <c:pt idx="11182">
                  <c:v>-87.627294000000006</c:v>
                </c:pt>
                <c:pt idx="11183">
                  <c:v>-87.840047999999996</c:v>
                </c:pt>
                <c:pt idx="11184">
                  <c:v>-87.750034999999997</c:v>
                </c:pt>
                <c:pt idx="11185">
                  <c:v>-87.601776999999998</c:v>
                </c:pt>
                <c:pt idx="11186">
                  <c:v>-87.788123999999996</c:v>
                </c:pt>
                <c:pt idx="11187">
                  <c:v>-86.878973000000002</c:v>
                </c:pt>
                <c:pt idx="11188">
                  <c:v>-86.849602000000004</c:v>
                </c:pt>
                <c:pt idx="11189">
                  <c:v>-87.550049999999999</c:v>
                </c:pt>
                <c:pt idx="11190">
                  <c:v>-86.643951000000001</c:v>
                </c:pt>
                <c:pt idx="11191">
                  <c:v>-87.680104999999998</c:v>
                </c:pt>
                <c:pt idx="11192">
                  <c:v>-87.338891000000004</c:v>
                </c:pt>
                <c:pt idx="11193">
                  <c:v>-86.910340000000005</c:v>
                </c:pt>
                <c:pt idx="11194">
                  <c:v>-87.278571999999997</c:v>
                </c:pt>
                <c:pt idx="11195">
                  <c:v>-86.955245000000005</c:v>
                </c:pt>
                <c:pt idx="11196">
                  <c:v>-87.963324999999998</c:v>
                </c:pt>
                <c:pt idx="11197">
                  <c:v>-87.535431000000003</c:v>
                </c:pt>
                <c:pt idx="11198">
                  <c:v>-87.231685999999996</c:v>
                </c:pt>
                <c:pt idx="11199">
                  <c:v>-86.955054000000004</c:v>
                </c:pt>
                <c:pt idx="11200">
                  <c:v>-87.552227000000002</c:v>
                </c:pt>
                <c:pt idx="11201">
                  <c:v>-87.399726000000001</c:v>
                </c:pt>
                <c:pt idx="11202">
                  <c:v>-86.983131</c:v>
                </c:pt>
                <c:pt idx="11203">
                  <c:v>-87.741709</c:v>
                </c:pt>
                <c:pt idx="11204">
                  <c:v>-87.174235999999993</c:v>
                </c:pt>
                <c:pt idx="11205">
                  <c:v>-87.901876000000001</c:v>
                </c:pt>
                <c:pt idx="11206">
                  <c:v>-87.602146000000005</c:v>
                </c:pt>
                <c:pt idx="11207">
                  <c:v>-87.770131000000006</c:v>
                </c:pt>
                <c:pt idx="11208">
                  <c:v>-86.821606000000003</c:v>
                </c:pt>
                <c:pt idx="11209">
                  <c:v>-87.496572999999998</c:v>
                </c:pt>
                <c:pt idx="11210">
                  <c:v>-86.900047000000001</c:v>
                </c:pt>
                <c:pt idx="11211">
                  <c:v>-86.890467999999998</c:v>
                </c:pt>
                <c:pt idx="11212">
                  <c:v>-86.999115000000003</c:v>
                </c:pt>
                <c:pt idx="11213">
                  <c:v>-85.399174000000002</c:v>
                </c:pt>
                <c:pt idx="11214">
                  <c:v>-85.334659000000002</c:v>
                </c:pt>
                <c:pt idx="11215">
                  <c:v>-85.472820999999996</c:v>
                </c:pt>
                <c:pt idx="11216">
                  <c:v>-85.539912999999999</c:v>
                </c:pt>
                <c:pt idx="11217">
                  <c:v>-85.485799999999998</c:v>
                </c:pt>
                <c:pt idx="11218">
                  <c:v>-85.646218000000005</c:v>
                </c:pt>
                <c:pt idx="11219">
                  <c:v>-85.280760999999998</c:v>
                </c:pt>
                <c:pt idx="11220">
                  <c:v>-85.799559000000002</c:v>
                </c:pt>
                <c:pt idx="11221">
                  <c:v>-85.176236000000003</c:v>
                </c:pt>
                <c:pt idx="11222">
                  <c:v>-85.301028000000002</c:v>
                </c:pt>
                <c:pt idx="11223">
                  <c:v>-84.983891999999997</c:v>
                </c:pt>
                <c:pt idx="11224">
                  <c:v>-85.312054000000003</c:v>
                </c:pt>
                <c:pt idx="11225">
                  <c:v>-85.410297</c:v>
                </c:pt>
                <c:pt idx="11226">
                  <c:v>-85.845884999999996</c:v>
                </c:pt>
                <c:pt idx="11227">
                  <c:v>-85.429056000000003</c:v>
                </c:pt>
                <c:pt idx="11228">
                  <c:v>-85.213139999999996</c:v>
                </c:pt>
                <c:pt idx="11229">
                  <c:v>-85.698594</c:v>
                </c:pt>
                <c:pt idx="11230">
                  <c:v>-85.019430999999997</c:v>
                </c:pt>
                <c:pt idx="11231">
                  <c:v>-85.045120999999995</c:v>
                </c:pt>
                <c:pt idx="11232">
                  <c:v>-85.075202000000004</c:v>
                </c:pt>
                <c:pt idx="11233">
                  <c:v>-85.116214999999997</c:v>
                </c:pt>
                <c:pt idx="11234">
                  <c:v>-85.185396999999995</c:v>
                </c:pt>
                <c:pt idx="11235">
                  <c:v>-85.113482000000005</c:v>
                </c:pt>
                <c:pt idx="11236">
                  <c:v>-85.092129</c:v>
                </c:pt>
                <c:pt idx="11237">
                  <c:v>-85.553229000000002</c:v>
                </c:pt>
                <c:pt idx="11238">
                  <c:v>-88.131006999999997</c:v>
                </c:pt>
                <c:pt idx="11239">
                  <c:v>-88.226470000000006</c:v>
                </c:pt>
                <c:pt idx="11240">
                  <c:v>-88.362528999999995</c:v>
                </c:pt>
                <c:pt idx="11241">
                  <c:v>-88.285082000000003</c:v>
                </c:pt>
                <c:pt idx="11242">
                  <c:v>-88.154711000000006</c:v>
                </c:pt>
                <c:pt idx="11243">
                  <c:v>-88.324685000000002</c:v>
                </c:pt>
                <c:pt idx="11244">
                  <c:v>-88.349022000000005</c:v>
                </c:pt>
                <c:pt idx="11245">
                  <c:v>-88.059650000000005</c:v>
                </c:pt>
                <c:pt idx="11246">
                  <c:v>-88.300456999999994</c:v>
                </c:pt>
                <c:pt idx="11247">
                  <c:v>-88.186617999999996</c:v>
                </c:pt>
                <c:pt idx="11248">
                  <c:v>-88.170817999999997</c:v>
                </c:pt>
                <c:pt idx="11249">
                  <c:v>-88.267899999999997</c:v>
                </c:pt>
                <c:pt idx="11250">
                  <c:v>-87.100262999999998</c:v>
                </c:pt>
                <c:pt idx="11251">
                  <c:v>-86.019789000000003</c:v>
                </c:pt>
                <c:pt idx="11252">
                  <c:v>-86.647819999999996</c:v>
                </c:pt>
                <c:pt idx="11253">
                  <c:v>-86.661896999999996</c:v>
                </c:pt>
                <c:pt idx="11254">
                  <c:v>-87.069492999999994</c:v>
                </c:pt>
                <c:pt idx="11255">
                  <c:v>-86.092590000000001</c:v>
                </c:pt>
                <c:pt idx="11256">
                  <c:v>-86.166900999999996</c:v>
                </c:pt>
                <c:pt idx="11257">
                  <c:v>-86.709697000000006</c:v>
                </c:pt>
                <c:pt idx="11258">
                  <c:v>-86.396294999999995</c:v>
                </c:pt>
                <c:pt idx="11259">
                  <c:v>-86.300006999999994</c:v>
                </c:pt>
                <c:pt idx="11260">
                  <c:v>-87.790188999999998</c:v>
                </c:pt>
                <c:pt idx="11261">
                  <c:v>-87.289912999999999</c:v>
                </c:pt>
                <c:pt idx="11262">
                  <c:v>-86.109759999999994</c:v>
                </c:pt>
                <c:pt idx="11263">
                  <c:v>-86.791217000000003</c:v>
                </c:pt>
                <c:pt idx="11264">
                  <c:v>-87.868413000000004</c:v>
                </c:pt>
                <c:pt idx="11265">
                  <c:v>-87.289389</c:v>
                </c:pt>
                <c:pt idx="11266">
                  <c:v>-85.948931000000002</c:v>
                </c:pt>
                <c:pt idx="11267">
                  <c:v>-86.301128000000006</c:v>
                </c:pt>
                <c:pt idx="11268">
                  <c:v>-87.025422000000006</c:v>
                </c:pt>
                <c:pt idx="11269">
                  <c:v>-87.494184000000004</c:v>
                </c:pt>
                <c:pt idx="11270">
                  <c:v>-86.686499999999995</c:v>
                </c:pt>
                <c:pt idx="11271">
                  <c:v>-87.131749999999997</c:v>
                </c:pt>
                <c:pt idx="11272">
                  <c:v>-87.291796000000005</c:v>
                </c:pt>
                <c:pt idx="11273">
                  <c:v>-86.351341000000005</c:v>
                </c:pt>
                <c:pt idx="11274">
                  <c:v>-87.341425999999998</c:v>
                </c:pt>
                <c:pt idx="11275">
                  <c:v>-87.405600000000007</c:v>
                </c:pt>
                <c:pt idx="11276">
                  <c:v>-87.257204999999999</c:v>
                </c:pt>
                <c:pt idx="11277">
                  <c:v>-86.722727000000006</c:v>
                </c:pt>
                <c:pt idx="11278">
                  <c:v>-86.840602000000004</c:v>
                </c:pt>
                <c:pt idx="11279">
                  <c:v>-86.599637999999999</c:v>
                </c:pt>
                <c:pt idx="11280">
                  <c:v>-86.679077000000007</c:v>
                </c:pt>
                <c:pt idx="11281">
                  <c:v>-87.63158</c:v>
                </c:pt>
                <c:pt idx="11282">
                  <c:v>-87.412805000000006</c:v>
                </c:pt>
                <c:pt idx="11283">
                  <c:v>-87.403908999999999</c:v>
                </c:pt>
                <c:pt idx="11284">
                  <c:v>-87.408313000000007</c:v>
                </c:pt>
                <c:pt idx="11285">
                  <c:v>-86.041349999999994</c:v>
                </c:pt>
                <c:pt idx="11286">
                  <c:v>-87.858777000000003</c:v>
                </c:pt>
                <c:pt idx="11287">
                  <c:v>-85.928515000000004</c:v>
                </c:pt>
                <c:pt idx="11288">
                  <c:v>-86.644412000000003</c:v>
                </c:pt>
                <c:pt idx="11289">
                  <c:v>-87.681982000000005</c:v>
                </c:pt>
                <c:pt idx="11290">
                  <c:v>-87.141283999999999</c:v>
                </c:pt>
                <c:pt idx="11291">
                  <c:v>-86.899196000000003</c:v>
                </c:pt>
                <c:pt idx="11292">
                  <c:v>-86.454802000000001</c:v>
                </c:pt>
                <c:pt idx="11293">
                  <c:v>-86.795203999999998</c:v>
                </c:pt>
                <c:pt idx="11294">
                  <c:v>-86.896535</c:v>
                </c:pt>
                <c:pt idx="11295">
                  <c:v>-86.718795999999998</c:v>
                </c:pt>
                <c:pt idx="11296">
                  <c:v>-86.810238999999996</c:v>
                </c:pt>
                <c:pt idx="11297">
                  <c:v>-86.153052000000002</c:v>
                </c:pt>
                <c:pt idx="11298">
                  <c:v>-86.611735999999993</c:v>
                </c:pt>
                <c:pt idx="11299">
                  <c:v>-86.601110000000006</c:v>
                </c:pt>
                <c:pt idx="11300">
                  <c:v>-87.772193000000001</c:v>
                </c:pt>
                <c:pt idx="11301">
                  <c:v>-87.663312000000005</c:v>
                </c:pt>
                <c:pt idx="11302">
                  <c:v>-86.909493999999995</c:v>
                </c:pt>
                <c:pt idx="11303">
                  <c:v>-87.110605000000007</c:v>
                </c:pt>
                <c:pt idx="11304">
                  <c:v>-86.014977000000002</c:v>
                </c:pt>
                <c:pt idx="11305">
                  <c:v>-86.295967000000005</c:v>
                </c:pt>
                <c:pt idx="11306">
                  <c:v>-86.562681999999995</c:v>
                </c:pt>
                <c:pt idx="11307">
                  <c:v>-86.292711999999995</c:v>
                </c:pt>
                <c:pt idx="11308">
                  <c:v>-86.310609999999997</c:v>
                </c:pt>
                <c:pt idx="11309">
                  <c:v>-86.779207999999997</c:v>
                </c:pt>
                <c:pt idx="11310">
                  <c:v>-85.976690000000005</c:v>
                </c:pt>
                <c:pt idx="11311">
                  <c:v>-87.874864000000002</c:v>
                </c:pt>
                <c:pt idx="11312">
                  <c:v>-87.802864999999997</c:v>
                </c:pt>
                <c:pt idx="11313">
                  <c:v>-87.313958999999997</c:v>
                </c:pt>
                <c:pt idx="11314">
                  <c:v>-87.644891000000001</c:v>
                </c:pt>
                <c:pt idx="11315">
                  <c:v>-85.787006000000005</c:v>
                </c:pt>
                <c:pt idx="11316">
                  <c:v>-86.705661000000006</c:v>
                </c:pt>
                <c:pt idx="11317">
                  <c:v>-86.183932999999996</c:v>
                </c:pt>
                <c:pt idx="11318">
                  <c:v>-86.497326000000001</c:v>
                </c:pt>
                <c:pt idx="11319">
                  <c:v>-86.344452000000004</c:v>
                </c:pt>
                <c:pt idx="11320">
                  <c:v>-86.445502000000005</c:v>
                </c:pt>
                <c:pt idx="11321">
                  <c:v>-86.424254000000005</c:v>
                </c:pt>
                <c:pt idx="11322">
                  <c:v>-86.364805000000004</c:v>
                </c:pt>
                <c:pt idx="11323">
                  <c:v>-87.956406999999999</c:v>
                </c:pt>
                <c:pt idx="11324">
                  <c:v>-86.668599999999998</c:v>
                </c:pt>
                <c:pt idx="11325">
                  <c:v>-87.504716999999999</c:v>
                </c:pt>
                <c:pt idx="11326">
                  <c:v>-86.623080999999999</c:v>
                </c:pt>
                <c:pt idx="11327">
                  <c:v>-87.671796000000001</c:v>
                </c:pt>
                <c:pt idx="11328">
                  <c:v>-86.692262999999997</c:v>
                </c:pt>
                <c:pt idx="11329">
                  <c:v>-87.498931999999996</c:v>
                </c:pt>
                <c:pt idx="11330">
                  <c:v>-87.044672000000006</c:v>
                </c:pt>
                <c:pt idx="11331">
                  <c:v>-86.633371999999994</c:v>
                </c:pt>
                <c:pt idx="11332">
                  <c:v>-85.908666999999994</c:v>
                </c:pt>
                <c:pt idx="11333">
                  <c:v>-87.028503000000001</c:v>
                </c:pt>
                <c:pt idx="11334">
                  <c:v>-87.654719999999998</c:v>
                </c:pt>
                <c:pt idx="11335">
                  <c:v>-86.513558000000003</c:v>
                </c:pt>
                <c:pt idx="11336">
                  <c:v>-86.193915000000004</c:v>
                </c:pt>
                <c:pt idx="11337">
                  <c:v>-85.811145999999994</c:v>
                </c:pt>
                <c:pt idx="11338">
                  <c:v>-86.031706</c:v>
                </c:pt>
                <c:pt idx="11339">
                  <c:v>-86.766796999999997</c:v>
                </c:pt>
                <c:pt idx="11340">
                  <c:v>-86.550567999999998</c:v>
                </c:pt>
                <c:pt idx="11341">
                  <c:v>-86.459744000000001</c:v>
                </c:pt>
                <c:pt idx="11342">
                  <c:v>-85.801085999999998</c:v>
                </c:pt>
                <c:pt idx="11343">
                  <c:v>-86.522317000000001</c:v>
                </c:pt>
                <c:pt idx="11344">
                  <c:v>-87.305716000000004</c:v>
                </c:pt>
                <c:pt idx="11345">
                  <c:v>-86.868921999999998</c:v>
                </c:pt>
                <c:pt idx="11346">
                  <c:v>-86.911449000000005</c:v>
                </c:pt>
                <c:pt idx="11347">
                  <c:v>-87.890287000000001</c:v>
                </c:pt>
                <c:pt idx="11348">
                  <c:v>-87.776764999999997</c:v>
                </c:pt>
                <c:pt idx="11349">
                  <c:v>-86.907341000000002</c:v>
                </c:pt>
                <c:pt idx="11350">
                  <c:v>-86.573537000000002</c:v>
                </c:pt>
                <c:pt idx="11351">
                  <c:v>-87.498311999999999</c:v>
                </c:pt>
                <c:pt idx="11352">
                  <c:v>-86.308893999999995</c:v>
                </c:pt>
                <c:pt idx="11353">
                  <c:v>-86.137153999999995</c:v>
                </c:pt>
                <c:pt idx="11354">
                  <c:v>-87.81626</c:v>
                </c:pt>
                <c:pt idx="11355">
                  <c:v>-86.239545000000007</c:v>
                </c:pt>
                <c:pt idx="11356">
                  <c:v>-87.217618000000002</c:v>
                </c:pt>
                <c:pt idx="11357">
                  <c:v>-86.669414000000003</c:v>
                </c:pt>
                <c:pt idx="11358">
                  <c:v>-86.820527999999996</c:v>
                </c:pt>
                <c:pt idx="11359">
                  <c:v>-86.055384000000004</c:v>
                </c:pt>
                <c:pt idx="11360">
                  <c:v>-87.542632999999995</c:v>
                </c:pt>
                <c:pt idx="11361">
                  <c:v>-86.777384999999995</c:v>
                </c:pt>
                <c:pt idx="11362">
                  <c:v>-86.789270999999999</c:v>
                </c:pt>
                <c:pt idx="11363">
                  <c:v>-86.776266000000007</c:v>
                </c:pt>
                <c:pt idx="11364">
                  <c:v>-86.862078999999994</c:v>
                </c:pt>
                <c:pt idx="11365">
                  <c:v>-86.741760999999997</c:v>
                </c:pt>
                <c:pt idx="11366">
                  <c:v>-86.773173999999997</c:v>
                </c:pt>
                <c:pt idx="11367">
                  <c:v>-86.802527999999995</c:v>
                </c:pt>
                <c:pt idx="11368">
                  <c:v>-86.855902</c:v>
                </c:pt>
                <c:pt idx="11369">
                  <c:v>-86.744378999999995</c:v>
                </c:pt>
                <c:pt idx="11370">
                  <c:v>-86.725842999999998</c:v>
                </c:pt>
                <c:pt idx="11371">
                  <c:v>-86.800573</c:v>
                </c:pt>
                <c:pt idx="11372">
                  <c:v>-86.767769999999999</c:v>
                </c:pt>
                <c:pt idx="11373">
                  <c:v>-86.668695999999997</c:v>
                </c:pt>
                <c:pt idx="11374">
                  <c:v>-86.825220999999999</c:v>
                </c:pt>
                <c:pt idx="11375">
                  <c:v>-86.725945999999993</c:v>
                </c:pt>
                <c:pt idx="11376">
                  <c:v>-86.666167000000002</c:v>
                </c:pt>
                <c:pt idx="11377">
                  <c:v>-86.852155999999994</c:v>
                </c:pt>
                <c:pt idx="11378">
                  <c:v>-86.781721000000005</c:v>
                </c:pt>
                <c:pt idx="11379">
                  <c:v>-86.772661999999997</c:v>
                </c:pt>
                <c:pt idx="11380">
                  <c:v>-86.946746000000005</c:v>
                </c:pt>
                <c:pt idx="11381">
                  <c:v>-86.800787999999997</c:v>
                </c:pt>
                <c:pt idx="11382">
                  <c:v>-85.776797000000002</c:v>
                </c:pt>
                <c:pt idx="11383">
                  <c:v>-85.013226000000003</c:v>
                </c:pt>
                <c:pt idx="11384">
                  <c:v>-84.619753000000003</c:v>
                </c:pt>
                <c:pt idx="11385">
                  <c:v>-85.677364999999995</c:v>
                </c:pt>
                <c:pt idx="11386">
                  <c:v>-86.203503999999995</c:v>
                </c:pt>
                <c:pt idx="11387">
                  <c:v>-84.639133000000001</c:v>
                </c:pt>
                <c:pt idx="11388">
                  <c:v>-84.992880999999997</c:v>
                </c:pt>
                <c:pt idx="11389">
                  <c:v>-84.743599000000003</c:v>
                </c:pt>
                <c:pt idx="11390">
                  <c:v>-84.769277000000002</c:v>
                </c:pt>
                <c:pt idx="11391">
                  <c:v>-84.887230000000002</c:v>
                </c:pt>
                <c:pt idx="11392">
                  <c:v>-84.864891999999998</c:v>
                </c:pt>
                <c:pt idx="11393">
                  <c:v>-85.702884999999995</c:v>
                </c:pt>
                <c:pt idx="11394">
                  <c:v>-84.729515000000006</c:v>
                </c:pt>
                <c:pt idx="11395">
                  <c:v>-84.385907000000003</c:v>
                </c:pt>
                <c:pt idx="11396">
                  <c:v>-86.005386999999999</c:v>
                </c:pt>
                <c:pt idx="11397">
                  <c:v>-85.010327000000004</c:v>
                </c:pt>
                <c:pt idx="11398">
                  <c:v>-84.807412999999997</c:v>
                </c:pt>
                <c:pt idx="11399">
                  <c:v>-84.828367999999998</c:v>
                </c:pt>
                <c:pt idx="11400">
                  <c:v>-86.032408000000004</c:v>
                </c:pt>
                <c:pt idx="11401">
                  <c:v>-84.588126000000003</c:v>
                </c:pt>
                <c:pt idx="11402">
                  <c:v>-84.382848999999993</c:v>
                </c:pt>
                <c:pt idx="11403">
                  <c:v>-85.387552999999997</c:v>
                </c:pt>
                <c:pt idx="11404">
                  <c:v>-86.360853000000006</c:v>
                </c:pt>
                <c:pt idx="11405">
                  <c:v>-84.474733000000001</c:v>
                </c:pt>
                <c:pt idx="11406">
                  <c:v>-86.122478000000001</c:v>
                </c:pt>
                <c:pt idx="11407">
                  <c:v>-84.530157000000003</c:v>
                </c:pt>
                <c:pt idx="11408">
                  <c:v>-84.941252000000006</c:v>
                </c:pt>
                <c:pt idx="11409">
                  <c:v>-84.317071999999996</c:v>
                </c:pt>
                <c:pt idx="11410">
                  <c:v>-86.574337999999997</c:v>
                </c:pt>
                <c:pt idx="11411">
                  <c:v>-86.418667999999997</c:v>
                </c:pt>
                <c:pt idx="11412">
                  <c:v>-84.930420999999996</c:v>
                </c:pt>
                <c:pt idx="11413">
                  <c:v>-84.879553999999999</c:v>
                </c:pt>
                <c:pt idx="11414">
                  <c:v>-85.183975000000004</c:v>
                </c:pt>
                <c:pt idx="11415">
                  <c:v>-85.623616999999996</c:v>
                </c:pt>
                <c:pt idx="11416">
                  <c:v>-85.531077999999994</c:v>
                </c:pt>
                <c:pt idx="11417">
                  <c:v>-85.098279000000005</c:v>
                </c:pt>
                <c:pt idx="11418">
                  <c:v>-85.963677000000004</c:v>
                </c:pt>
                <c:pt idx="11419">
                  <c:v>-85.211582000000007</c:v>
                </c:pt>
                <c:pt idx="11420">
                  <c:v>-86.271415000000005</c:v>
                </c:pt>
                <c:pt idx="11421">
                  <c:v>-85.618189000000001</c:v>
                </c:pt>
                <c:pt idx="11422">
                  <c:v>-86.442109000000002</c:v>
                </c:pt>
                <c:pt idx="11423">
                  <c:v>-85.348650000000006</c:v>
                </c:pt>
                <c:pt idx="11424">
                  <c:v>-85.264154000000005</c:v>
                </c:pt>
                <c:pt idx="11425">
                  <c:v>-86.352641000000006</c:v>
                </c:pt>
                <c:pt idx="11426">
                  <c:v>-84.985358000000005</c:v>
                </c:pt>
                <c:pt idx="11427">
                  <c:v>-84.357381000000004</c:v>
                </c:pt>
                <c:pt idx="11428">
                  <c:v>-86.084143999999995</c:v>
                </c:pt>
                <c:pt idx="11429">
                  <c:v>-85.829119000000006</c:v>
                </c:pt>
                <c:pt idx="11430">
                  <c:v>-85.922752000000003</c:v>
                </c:pt>
                <c:pt idx="11431">
                  <c:v>-86.405636999999999</c:v>
                </c:pt>
                <c:pt idx="11432">
                  <c:v>-86.260452999999998</c:v>
                </c:pt>
                <c:pt idx="11433">
                  <c:v>-84.701392999999996</c:v>
                </c:pt>
                <c:pt idx="11434">
                  <c:v>-84.739574000000005</c:v>
                </c:pt>
                <c:pt idx="11435">
                  <c:v>-85.060057999999998</c:v>
                </c:pt>
                <c:pt idx="11436">
                  <c:v>-85.555018000000004</c:v>
                </c:pt>
                <c:pt idx="11437">
                  <c:v>-85.854567000000003</c:v>
                </c:pt>
                <c:pt idx="11438">
                  <c:v>-85.171612999999994</c:v>
                </c:pt>
                <c:pt idx="11439">
                  <c:v>-84.494467999999998</c:v>
                </c:pt>
                <c:pt idx="11440">
                  <c:v>-84.703919999999997</c:v>
                </c:pt>
                <c:pt idx="11441">
                  <c:v>-85.103296999999998</c:v>
                </c:pt>
                <c:pt idx="11442">
                  <c:v>-85.641492</c:v>
                </c:pt>
                <c:pt idx="11443">
                  <c:v>-85.910481000000004</c:v>
                </c:pt>
                <c:pt idx="11444">
                  <c:v>-85.922174999999996</c:v>
                </c:pt>
                <c:pt idx="11445">
                  <c:v>-85.333320999999998</c:v>
                </c:pt>
                <c:pt idx="11446">
                  <c:v>-85.162277000000003</c:v>
                </c:pt>
                <c:pt idx="11447">
                  <c:v>-85.725138000000001</c:v>
                </c:pt>
                <c:pt idx="11448">
                  <c:v>-84.827771999999996</c:v>
                </c:pt>
                <c:pt idx="11449">
                  <c:v>-84.277287000000001</c:v>
                </c:pt>
                <c:pt idx="11450">
                  <c:v>-85.740392</c:v>
                </c:pt>
                <c:pt idx="11451">
                  <c:v>-86.214849000000001</c:v>
                </c:pt>
                <c:pt idx="11452">
                  <c:v>-84.361957000000004</c:v>
                </c:pt>
                <c:pt idx="11453">
                  <c:v>-85.861692000000005</c:v>
                </c:pt>
                <c:pt idx="11454">
                  <c:v>-85.487558000000007</c:v>
                </c:pt>
                <c:pt idx="11455">
                  <c:v>-85.497336000000004</c:v>
                </c:pt>
                <c:pt idx="11456">
                  <c:v>-86.140459000000007</c:v>
                </c:pt>
                <c:pt idx="11457">
                  <c:v>-85.311994999999996</c:v>
                </c:pt>
                <c:pt idx="11458">
                  <c:v>-85.298806999999996</c:v>
                </c:pt>
                <c:pt idx="11459">
                  <c:v>-85.274905000000004</c:v>
                </c:pt>
                <c:pt idx="11460">
                  <c:v>-85.319033000000005</c:v>
                </c:pt>
                <c:pt idx="11461">
                  <c:v>-85.250148999999993</c:v>
                </c:pt>
                <c:pt idx="11462">
                  <c:v>-85.286737000000002</c:v>
                </c:pt>
                <c:pt idx="11463">
                  <c:v>-85.310040999999998</c:v>
                </c:pt>
                <c:pt idx="11464">
                  <c:v>-85.330924999999993</c:v>
                </c:pt>
                <c:pt idx="11465">
                  <c:v>-85.314070999999998</c:v>
                </c:pt>
                <c:pt idx="11466">
                  <c:v>-85.233309000000006</c:v>
                </c:pt>
                <c:pt idx="11467">
                  <c:v>-85.237482</c:v>
                </c:pt>
                <c:pt idx="11468">
                  <c:v>-85.284665000000004</c:v>
                </c:pt>
                <c:pt idx="11469">
                  <c:v>-85.181522000000001</c:v>
                </c:pt>
                <c:pt idx="11470">
                  <c:v>-85.372766999999996</c:v>
                </c:pt>
                <c:pt idx="11471">
                  <c:v>-85.159390000000002</c:v>
                </c:pt>
                <c:pt idx="11472">
                  <c:v>-82.338609000000005</c:v>
                </c:pt>
                <c:pt idx="11473">
                  <c:v>-82.380206999999999</c:v>
                </c:pt>
                <c:pt idx="11474">
                  <c:v>-82.369839999999996</c:v>
                </c:pt>
                <c:pt idx="11475">
                  <c:v>-82.445930000000004</c:v>
                </c:pt>
                <c:pt idx="11476">
                  <c:v>-82.747043000000005</c:v>
                </c:pt>
                <c:pt idx="11477">
                  <c:v>-82.372297000000003</c:v>
                </c:pt>
                <c:pt idx="11478">
                  <c:v>-82.229984999999999</c:v>
                </c:pt>
                <c:pt idx="11479">
                  <c:v>-82.168696999999995</c:v>
                </c:pt>
                <c:pt idx="11480">
                  <c:v>-81.977754000000004</c:v>
                </c:pt>
                <c:pt idx="11481">
                  <c:v>-82.674402999999998</c:v>
                </c:pt>
                <c:pt idx="11482">
                  <c:v>-82.712922000000006</c:v>
                </c:pt>
                <c:pt idx="11483">
                  <c:v>-82.188432000000006</c:v>
                </c:pt>
                <c:pt idx="11484">
                  <c:v>-82.658558999999997</c:v>
                </c:pt>
                <c:pt idx="11485">
                  <c:v>-82.427306999999999</c:v>
                </c:pt>
                <c:pt idx="11486">
                  <c:v>-82.627058000000005</c:v>
                </c:pt>
                <c:pt idx="11487">
                  <c:v>-82.560569000000001</c:v>
                </c:pt>
                <c:pt idx="11488">
                  <c:v>-82.175579999999997</c:v>
                </c:pt>
                <c:pt idx="11489">
                  <c:v>-82.497046999999995</c:v>
                </c:pt>
                <c:pt idx="11490">
                  <c:v>-82.554080999999996</c:v>
                </c:pt>
                <c:pt idx="11491">
                  <c:v>-82.497656000000006</c:v>
                </c:pt>
                <c:pt idx="11492">
                  <c:v>-82.511628000000002</c:v>
                </c:pt>
                <c:pt idx="11493">
                  <c:v>-82.572497999999996</c:v>
                </c:pt>
                <c:pt idx="11494">
                  <c:v>-81.755097000000006</c:v>
                </c:pt>
                <c:pt idx="11495">
                  <c:v>-82.620958000000002</c:v>
                </c:pt>
                <c:pt idx="11496">
                  <c:v>-81.819059999999993</c:v>
                </c:pt>
                <c:pt idx="11497">
                  <c:v>-82.373380999999995</c:v>
                </c:pt>
                <c:pt idx="11498">
                  <c:v>-82.333448000000004</c:v>
                </c:pt>
                <c:pt idx="11499">
                  <c:v>-82.097504000000001</c:v>
                </c:pt>
                <c:pt idx="11500">
                  <c:v>-81.917182999999994</c:v>
                </c:pt>
                <c:pt idx="11501">
                  <c:v>-82.557086999999996</c:v>
                </c:pt>
                <c:pt idx="11502">
                  <c:v>-81.755536000000006</c:v>
                </c:pt>
                <c:pt idx="11503">
                  <c:v>-82.312139999999999</c:v>
                </c:pt>
                <c:pt idx="11504">
                  <c:v>-82.278003999999996</c:v>
                </c:pt>
                <c:pt idx="11505">
                  <c:v>-83.979560000000006</c:v>
                </c:pt>
                <c:pt idx="11506">
                  <c:v>-84.011309999999995</c:v>
                </c:pt>
                <c:pt idx="11507">
                  <c:v>-83.322062000000003</c:v>
                </c:pt>
                <c:pt idx="11508">
                  <c:v>-83.676027000000005</c:v>
                </c:pt>
                <c:pt idx="11509">
                  <c:v>-84.289681000000002</c:v>
                </c:pt>
                <c:pt idx="11510">
                  <c:v>-83.057373999999996</c:v>
                </c:pt>
                <c:pt idx="11511">
                  <c:v>-83.135056000000006</c:v>
                </c:pt>
                <c:pt idx="11512">
                  <c:v>-84.221048999999994</c:v>
                </c:pt>
                <c:pt idx="11513">
                  <c:v>-83.942019999999999</c:v>
                </c:pt>
                <c:pt idx="11514">
                  <c:v>-84.146568000000002</c:v>
                </c:pt>
                <c:pt idx="11515">
                  <c:v>-84.425416999999996</c:v>
                </c:pt>
                <c:pt idx="11516">
                  <c:v>-83.806603999999993</c:v>
                </c:pt>
                <c:pt idx="11517">
                  <c:v>-83.244414000000006</c:v>
                </c:pt>
                <c:pt idx="11518">
                  <c:v>-84.862263999999996</c:v>
                </c:pt>
                <c:pt idx="11519">
                  <c:v>-83.674998000000002</c:v>
                </c:pt>
                <c:pt idx="11520">
                  <c:v>-83.397914</c:v>
                </c:pt>
                <c:pt idx="11521">
                  <c:v>-84.837999999999994</c:v>
                </c:pt>
                <c:pt idx="11522">
                  <c:v>-83.015752000000006</c:v>
                </c:pt>
                <c:pt idx="11523">
                  <c:v>-84.027129000000002</c:v>
                </c:pt>
                <c:pt idx="11524">
                  <c:v>-83.975035000000005</c:v>
                </c:pt>
                <c:pt idx="11525">
                  <c:v>-83.037142000000003</c:v>
                </c:pt>
                <c:pt idx="11526">
                  <c:v>-84.608987999999997</c:v>
                </c:pt>
                <c:pt idx="11527">
                  <c:v>-84.119258000000002</c:v>
                </c:pt>
                <c:pt idx="11528">
                  <c:v>-83.471565999999996</c:v>
                </c:pt>
                <c:pt idx="11529">
                  <c:v>-84.181704999999994</c:v>
                </c:pt>
                <c:pt idx="11530">
                  <c:v>-82.854465000000005</c:v>
                </c:pt>
                <c:pt idx="11531">
                  <c:v>-82.73948</c:v>
                </c:pt>
                <c:pt idx="11532">
                  <c:v>-82.814062000000007</c:v>
                </c:pt>
                <c:pt idx="11533">
                  <c:v>-84.531357999999997</c:v>
                </c:pt>
                <c:pt idx="11534">
                  <c:v>-83.612781999999996</c:v>
                </c:pt>
                <c:pt idx="11535">
                  <c:v>-83.108354000000006</c:v>
                </c:pt>
                <c:pt idx="11536">
                  <c:v>-84.031419999999997</c:v>
                </c:pt>
                <c:pt idx="11537">
                  <c:v>-84.532888</c:v>
                </c:pt>
                <c:pt idx="11538">
                  <c:v>-84.421374</c:v>
                </c:pt>
                <c:pt idx="11539">
                  <c:v>-84.172776999999996</c:v>
                </c:pt>
                <c:pt idx="11540">
                  <c:v>-83.483249999999998</c:v>
                </c:pt>
                <c:pt idx="11541">
                  <c:v>-84.136989</c:v>
                </c:pt>
                <c:pt idx="11542">
                  <c:v>-84.505627000000004</c:v>
                </c:pt>
                <c:pt idx="11543">
                  <c:v>-83.613746000000006</c:v>
                </c:pt>
                <c:pt idx="11544">
                  <c:v>-83.050281999999996</c:v>
                </c:pt>
                <c:pt idx="11545">
                  <c:v>-84.081643</c:v>
                </c:pt>
                <c:pt idx="11546">
                  <c:v>-84.149844999999999</c:v>
                </c:pt>
                <c:pt idx="11547">
                  <c:v>-84.667923999999999</c:v>
                </c:pt>
                <c:pt idx="11548">
                  <c:v>-84.293014999999997</c:v>
                </c:pt>
                <c:pt idx="11549">
                  <c:v>-84.232810999999998</c:v>
                </c:pt>
                <c:pt idx="11550">
                  <c:v>-84.330690000000004</c:v>
                </c:pt>
                <c:pt idx="11551">
                  <c:v>-84.011968999999993</c:v>
                </c:pt>
                <c:pt idx="11552">
                  <c:v>-83.750463999999994</c:v>
                </c:pt>
                <c:pt idx="11553">
                  <c:v>-84.050156999999999</c:v>
                </c:pt>
                <c:pt idx="11554">
                  <c:v>-83.984127999999998</c:v>
                </c:pt>
                <c:pt idx="11555">
                  <c:v>-83.935918999999998</c:v>
                </c:pt>
                <c:pt idx="11556">
                  <c:v>-83.741303000000002</c:v>
                </c:pt>
                <c:pt idx="11557">
                  <c:v>-83.825581</c:v>
                </c:pt>
                <c:pt idx="11558">
                  <c:v>-83.021105000000006</c:v>
                </c:pt>
                <c:pt idx="11559">
                  <c:v>-83.095996999999997</c:v>
                </c:pt>
                <c:pt idx="11560">
                  <c:v>-83.226764000000003</c:v>
                </c:pt>
                <c:pt idx="11561">
                  <c:v>-83.274739999999994</c:v>
                </c:pt>
                <c:pt idx="11562">
                  <c:v>-83.307997</c:v>
                </c:pt>
                <c:pt idx="11563">
                  <c:v>-82.961858000000007</c:v>
                </c:pt>
                <c:pt idx="11564">
                  <c:v>-84.182064999999994</c:v>
                </c:pt>
                <c:pt idx="11565">
                  <c:v>-83.563895000000002</c:v>
                </c:pt>
                <c:pt idx="11566">
                  <c:v>-83.201168999999993</c:v>
                </c:pt>
                <c:pt idx="11567">
                  <c:v>-83.652415000000005</c:v>
                </c:pt>
                <c:pt idx="11568">
                  <c:v>-84.584035</c:v>
                </c:pt>
                <c:pt idx="11569">
                  <c:v>-84.070171000000002</c:v>
                </c:pt>
                <c:pt idx="11570">
                  <c:v>-84.601498000000007</c:v>
                </c:pt>
                <c:pt idx="11571">
                  <c:v>-84.270448000000002</c:v>
                </c:pt>
                <c:pt idx="11572">
                  <c:v>-84.366859000000005</c:v>
                </c:pt>
                <c:pt idx="11573">
                  <c:v>-84.518080999999995</c:v>
                </c:pt>
                <c:pt idx="11574">
                  <c:v>-83.053511</c:v>
                </c:pt>
                <c:pt idx="11575">
                  <c:v>-84.445983999999996</c:v>
                </c:pt>
                <c:pt idx="11576">
                  <c:v>-84.458387999999999</c:v>
                </c:pt>
                <c:pt idx="11577">
                  <c:v>-84.277816000000001</c:v>
                </c:pt>
                <c:pt idx="11578">
                  <c:v>-83.680531000000002</c:v>
                </c:pt>
                <c:pt idx="11579">
                  <c:v>-84.041927000000001</c:v>
                </c:pt>
                <c:pt idx="11580">
                  <c:v>-84.602209000000002</c:v>
                </c:pt>
                <c:pt idx="11581">
                  <c:v>-83.934528</c:v>
                </c:pt>
                <c:pt idx="11582">
                  <c:v>-84.700429</c:v>
                </c:pt>
                <c:pt idx="11583">
                  <c:v>-82.968046999999999</c:v>
                </c:pt>
                <c:pt idx="11584">
                  <c:v>-83.193209999999993</c:v>
                </c:pt>
                <c:pt idx="11585">
                  <c:v>-83.515159999999995</c:v>
                </c:pt>
                <c:pt idx="11586">
                  <c:v>-83.591970000000003</c:v>
                </c:pt>
                <c:pt idx="11587">
                  <c:v>-83.560507999999999</c:v>
                </c:pt>
                <c:pt idx="11588">
                  <c:v>-83.744765999999998</c:v>
                </c:pt>
                <c:pt idx="11589">
                  <c:v>-83.826374000000001</c:v>
                </c:pt>
                <c:pt idx="11590">
                  <c:v>-83.228188000000003</c:v>
                </c:pt>
                <c:pt idx="11591">
                  <c:v>-83.854600000000005</c:v>
                </c:pt>
                <c:pt idx="11592">
                  <c:v>-83.679348000000005</c:v>
                </c:pt>
                <c:pt idx="11593">
                  <c:v>-84.665497000000002</c:v>
                </c:pt>
                <c:pt idx="11594">
                  <c:v>-82.835261000000003</c:v>
                </c:pt>
                <c:pt idx="11595">
                  <c:v>-84.466138000000001</c:v>
                </c:pt>
                <c:pt idx="11596">
                  <c:v>-83.486941999999999</c:v>
                </c:pt>
                <c:pt idx="11597">
                  <c:v>-83.409460999999993</c:v>
                </c:pt>
                <c:pt idx="11598">
                  <c:v>-83.931386000000003</c:v>
                </c:pt>
                <c:pt idx="11599">
                  <c:v>-83.523571000000004</c:v>
                </c:pt>
                <c:pt idx="11600">
                  <c:v>-84.677822000000006</c:v>
                </c:pt>
                <c:pt idx="11601">
                  <c:v>-83.341136000000006</c:v>
                </c:pt>
                <c:pt idx="11602">
                  <c:v>-83.758016999999995</c:v>
                </c:pt>
                <c:pt idx="11603">
                  <c:v>-84.193303</c:v>
                </c:pt>
                <c:pt idx="11604">
                  <c:v>-83.819879999999998</c:v>
                </c:pt>
                <c:pt idx="11605">
                  <c:v>-84.568639000000005</c:v>
                </c:pt>
                <c:pt idx="11606">
                  <c:v>-83.606581000000006</c:v>
                </c:pt>
                <c:pt idx="11607">
                  <c:v>-83.290248000000005</c:v>
                </c:pt>
                <c:pt idx="11608">
                  <c:v>-83.139878999999993</c:v>
                </c:pt>
                <c:pt idx="11609">
                  <c:v>-84.419355999999993</c:v>
                </c:pt>
                <c:pt idx="11610">
                  <c:v>-83.919645000000003</c:v>
                </c:pt>
                <c:pt idx="11611">
                  <c:v>-84.015546000000001</c:v>
                </c:pt>
                <c:pt idx="11612">
                  <c:v>-83.979619999999997</c:v>
                </c:pt>
                <c:pt idx="11613">
                  <c:v>-83.849816000000004</c:v>
                </c:pt>
                <c:pt idx="11614">
                  <c:v>-83.901498000000004</c:v>
                </c:pt>
                <c:pt idx="11615">
                  <c:v>-83.932715000000002</c:v>
                </c:pt>
                <c:pt idx="11616">
                  <c:v>-83.918593000000001</c:v>
                </c:pt>
                <c:pt idx="11617">
                  <c:v>-83.925117999999998</c:v>
                </c:pt>
                <c:pt idx="11618">
                  <c:v>-84.003842000000006</c:v>
                </c:pt>
                <c:pt idx="11619">
                  <c:v>-83.890420000000006</c:v>
                </c:pt>
                <c:pt idx="11620">
                  <c:v>-83.974130000000002</c:v>
                </c:pt>
                <c:pt idx="11621">
                  <c:v>-84.126086999999998</c:v>
                </c:pt>
                <c:pt idx="11622">
                  <c:v>-84.075434999999999</c:v>
                </c:pt>
                <c:pt idx="11623">
                  <c:v>-83.807053999999994</c:v>
                </c:pt>
                <c:pt idx="11624">
                  <c:v>-84.118205000000003</c:v>
                </c:pt>
                <c:pt idx="11625">
                  <c:v>-84.172550000000001</c:v>
                </c:pt>
                <c:pt idx="11626">
                  <c:v>-83.937856999999994</c:v>
                </c:pt>
                <c:pt idx="11627">
                  <c:v>-89.140169</c:v>
                </c:pt>
                <c:pt idx="11628">
                  <c:v>-89.711979999999997</c:v>
                </c:pt>
                <c:pt idx="11629">
                  <c:v>-89.808062000000007</c:v>
                </c:pt>
                <c:pt idx="11630">
                  <c:v>-89.084577999999993</c:v>
                </c:pt>
                <c:pt idx="11631">
                  <c:v>-88.987516999999997</c:v>
                </c:pt>
                <c:pt idx="11632">
                  <c:v>-89.723446999999993</c:v>
                </c:pt>
                <c:pt idx="11633">
                  <c:v>-89.260902000000002</c:v>
                </c:pt>
                <c:pt idx="11634">
                  <c:v>-89.823875000000001</c:v>
                </c:pt>
                <c:pt idx="11635">
                  <c:v>-89.674170000000004</c:v>
                </c:pt>
                <c:pt idx="11636">
                  <c:v>-89.782497000000006</c:v>
                </c:pt>
                <c:pt idx="11637">
                  <c:v>-89.642014000000003</c:v>
                </c:pt>
                <c:pt idx="11638">
                  <c:v>-89.164851999999996</c:v>
                </c:pt>
                <c:pt idx="11639">
                  <c:v>-89.947546000000003</c:v>
                </c:pt>
                <c:pt idx="11640">
                  <c:v>-89.386135999999993</c:v>
                </c:pt>
                <c:pt idx="11641">
                  <c:v>-89.622032000000004</c:v>
                </c:pt>
                <c:pt idx="11642">
                  <c:v>-89.601124999999996</c:v>
                </c:pt>
                <c:pt idx="11643">
                  <c:v>-89.245552000000004</c:v>
                </c:pt>
                <c:pt idx="11644">
                  <c:v>-89.621509000000003</c:v>
                </c:pt>
                <c:pt idx="11645">
                  <c:v>-89.414979000000002</c:v>
                </c:pt>
                <c:pt idx="11646">
                  <c:v>-89.185997999999998</c:v>
                </c:pt>
                <c:pt idx="11647">
                  <c:v>-89.419894999999997</c:v>
                </c:pt>
                <c:pt idx="11648">
                  <c:v>-89.640260999999995</c:v>
                </c:pt>
                <c:pt idx="11649">
                  <c:v>-89.153608000000006</c:v>
                </c:pt>
                <c:pt idx="11650">
                  <c:v>-88.809883999999997</c:v>
                </c:pt>
                <c:pt idx="11651">
                  <c:v>-89.234762000000003</c:v>
                </c:pt>
                <c:pt idx="11652">
                  <c:v>-89.622871000000004</c:v>
                </c:pt>
                <c:pt idx="11653">
                  <c:v>-89.539882000000006</c:v>
                </c:pt>
                <c:pt idx="11654">
                  <c:v>-89.223866000000001</c:v>
                </c:pt>
                <c:pt idx="11655">
                  <c:v>-88.908458999999993</c:v>
                </c:pt>
                <c:pt idx="11656">
                  <c:v>-89.906683000000001</c:v>
                </c:pt>
                <c:pt idx="11657">
                  <c:v>-89.373472000000007</c:v>
                </c:pt>
                <c:pt idx="11658">
                  <c:v>-89.808458999999999</c:v>
                </c:pt>
                <c:pt idx="11659">
                  <c:v>-89.254189999999994</c:v>
                </c:pt>
                <c:pt idx="11660">
                  <c:v>-89.503399999999999</c:v>
                </c:pt>
                <c:pt idx="11661">
                  <c:v>-88.765349000000001</c:v>
                </c:pt>
                <c:pt idx="11662">
                  <c:v>-89.556956999999997</c:v>
                </c:pt>
                <c:pt idx="11663">
                  <c:v>-89.532902000000007</c:v>
                </c:pt>
                <c:pt idx="11664">
                  <c:v>-89.029514000000006</c:v>
                </c:pt>
                <c:pt idx="11665">
                  <c:v>-89.329074000000006</c:v>
                </c:pt>
                <c:pt idx="11666">
                  <c:v>-89.356990999999994</c:v>
                </c:pt>
                <c:pt idx="11667">
                  <c:v>-89.155083000000005</c:v>
                </c:pt>
                <c:pt idx="11668">
                  <c:v>-89.434061999999997</c:v>
                </c:pt>
                <c:pt idx="11669">
                  <c:v>-89.467115000000007</c:v>
                </c:pt>
                <c:pt idx="11670">
                  <c:v>-89.486413999999996</c:v>
                </c:pt>
                <c:pt idx="11671">
                  <c:v>-90.053402000000006</c:v>
                </c:pt>
                <c:pt idx="11672">
                  <c:v>-90.004633999999996</c:v>
                </c:pt>
                <c:pt idx="11673">
                  <c:v>-90.035606000000001</c:v>
                </c:pt>
                <c:pt idx="11674">
                  <c:v>-90.040173999999993</c:v>
                </c:pt>
                <c:pt idx="11675">
                  <c:v>-90.022248000000005</c:v>
                </c:pt>
                <c:pt idx="11676">
                  <c:v>-89.960284000000001</c:v>
                </c:pt>
                <c:pt idx="11677">
                  <c:v>-90.075235000000006</c:v>
                </c:pt>
                <c:pt idx="11678">
                  <c:v>-89.943635</c:v>
                </c:pt>
                <c:pt idx="11679">
                  <c:v>-89.974798000000007</c:v>
                </c:pt>
                <c:pt idx="11680">
                  <c:v>-89.985436000000007</c:v>
                </c:pt>
                <c:pt idx="11681">
                  <c:v>-89.862909999999999</c:v>
                </c:pt>
                <c:pt idx="11682">
                  <c:v>-90.011281999999994</c:v>
                </c:pt>
                <c:pt idx="11683">
                  <c:v>-89.903893999999994</c:v>
                </c:pt>
                <c:pt idx="11684">
                  <c:v>-89.924260000000004</c:v>
                </c:pt>
                <c:pt idx="11685">
                  <c:v>-89.848928000000001</c:v>
                </c:pt>
                <c:pt idx="11686">
                  <c:v>-89.865623999999997</c:v>
                </c:pt>
                <c:pt idx="11687">
                  <c:v>-89.923157000000003</c:v>
                </c:pt>
                <c:pt idx="11688">
                  <c:v>-89.803297999999998</c:v>
                </c:pt>
                <c:pt idx="11689">
                  <c:v>-90.043599</c:v>
                </c:pt>
                <c:pt idx="11690">
                  <c:v>-90.006465000000006</c:v>
                </c:pt>
                <c:pt idx="11691">
                  <c:v>-89.925888999999998</c:v>
                </c:pt>
                <c:pt idx="11692">
                  <c:v>-89.994033999999999</c:v>
                </c:pt>
                <c:pt idx="11693">
                  <c:v>-89.997888000000003</c:v>
                </c:pt>
                <c:pt idx="11694">
                  <c:v>-89.805187000000004</c:v>
                </c:pt>
                <c:pt idx="11695">
                  <c:v>-89.865592000000007</c:v>
                </c:pt>
                <c:pt idx="11696">
                  <c:v>-89.852141000000003</c:v>
                </c:pt>
                <c:pt idx="11697">
                  <c:v>-89.806773000000007</c:v>
                </c:pt>
                <c:pt idx="11698">
                  <c:v>-89.761501999999993</c:v>
                </c:pt>
                <c:pt idx="11699">
                  <c:v>-89.847012000000007</c:v>
                </c:pt>
                <c:pt idx="11700">
                  <c:v>-89.891896000000003</c:v>
                </c:pt>
                <c:pt idx="11701">
                  <c:v>-88.522469000000001</c:v>
                </c:pt>
                <c:pt idx="11702">
                  <c:v>-88.669666000000007</c:v>
                </c:pt>
                <c:pt idx="11703">
                  <c:v>-88.048851999999997</c:v>
                </c:pt>
                <c:pt idx="11704">
                  <c:v>-88.148366999999993</c:v>
                </c:pt>
                <c:pt idx="11705">
                  <c:v>-88.495149999999995</c:v>
                </c:pt>
                <c:pt idx="11706">
                  <c:v>-88.686905999999993</c:v>
                </c:pt>
                <c:pt idx="11707">
                  <c:v>-88.666721999999993</c:v>
                </c:pt>
                <c:pt idx="11708">
                  <c:v>-88.606143000000003</c:v>
                </c:pt>
                <c:pt idx="11709">
                  <c:v>-88.76867</c:v>
                </c:pt>
                <c:pt idx="11710">
                  <c:v>-88.425179999999997</c:v>
                </c:pt>
                <c:pt idx="11711">
                  <c:v>-89.332285999999996</c:v>
                </c:pt>
                <c:pt idx="11712">
                  <c:v>-89.030878000000001</c:v>
                </c:pt>
                <c:pt idx="11713">
                  <c:v>-88.576567999999995</c:v>
                </c:pt>
                <c:pt idx="11714">
                  <c:v>-88.268170999999995</c:v>
                </c:pt>
                <c:pt idx="11715">
                  <c:v>-88.841915</c:v>
                </c:pt>
                <c:pt idx="11716">
                  <c:v>-89.253641000000002</c:v>
                </c:pt>
                <c:pt idx="11717">
                  <c:v>-88.592343999999997</c:v>
                </c:pt>
                <c:pt idx="11718">
                  <c:v>-88.328917000000004</c:v>
                </c:pt>
                <c:pt idx="11719">
                  <c:v>-88.359031999999999</c:v>
                </c:pt>
                <c:pt idx="11720">
                  <c:v>-89.037707999999995</c:v>
                </c:pt>
                <c:pt idx="11721">
                  <c:v>-88.835865999999996</c:v>
                </c:pt>
                <c:pt idx="11722">
                  <c:v>-88.123097000000001</c:v>
                </c:pt>
                <c:pt idx="11723">
                  <c:v>-88.878957999999997</c:v>
                </c:pt>
                <c:pt idx="11724">
                  <c:v>-88.618256000000002</c:v>
                </c:pt>
                <c:pt idx="11725">
                  <c:v>-89.182033000000004</c:v>
                </c:pt>
                <c:pt idx="11726">
                  <c:v>-89.178882999999999</c:v>
                </c:pt>
                <c:pt idx="11727">
                  <c:v>-89.072700999999995</c:v>
                </c:pt>
                <c:pt idx="11728">
                  <c:v>-88.819595000000007</c:v>
                </c:pt>
                <c:pt idx="11729">
                  <c:v>-88.806538000000003</c:v>
                </c:pt>
                <c:pt idx="11730">
                  <c:v>-88.384249999999994</c:v>
                </c:pt>
                <c:pt idx="11731">
                  <c:v>-88.119127000000006</c:v>
                </c:pt>
                <c:pt idx="11732">
                  <c:v>-88.623547000000002</c:v>
                </c:pt>
                <c:pt idx="11733">
                  <c:v>-88.642750000000007</c:v>
                </c:pt>
                <c:pt idx="11734">
                  <c:v>-88.812093000000004</c:v>
                </c:pt>
                <c:pt idx="11735">
                  <c:v>-88.251448999999994</c:v>
                </c:pt>
                <c:pt idx="11736">
                  <c:v>-88.269592000000003</c:v>
                </c:pt>
                <c:pt idx="11737">
                  <c:v>-88.101376999999999</c:v>
                </c:pt>
                <c:pt idx="11738">
                  <c:v>-88.532203999999993</c:v>
                </c:pt>
                <c:pt idx="11739">
                  <c:v>-88.273795000000007</c:v>
                </c:pt>
                <c:pt idx="11740">
                  <c:v>-88.304562000000004</c:v>
                </c:pt>
                <c:pt idx="11741">
                  <c:v>-88.216486000000003</c:v>
                </c:pt>
                <c:pt idx="11742">
                  <c:v>-88.123451000000003</c:v>
                </c:pt>
                <c:pt idx="11743">
                  <c:v>-89.017679000000001</c:v>
                </c:pt>
                <c:pt idx="11744">
                  <c:v>-88.403885000000002</c:v>
                </c:pt>
                <c:pt idx="11745">
                  <c:v>-87.978086000000005</c:v>
                </c:pt>
                <c:pt idx="11746">
                  <c:v>-88.600896000000006</c:v>
                </c:pt>
                <c:pt idx="11747">
                  <c:v>-89.017313999999999</c:v>
                </c:pt>
                <c:pt idx="11748">
                  <c:v>-88.522890000000004</c:v>
                </c:pt>
                <c:pt idx="11749">
                  <c:v>-88.661181999999997</c:v>
                </c:pt>
                <c:pt idx="11750">
                  <c:v>-88.098962</c:v>
                </c:pt>
                <c:pt idx="11751">
                  <c:v>-88.289163000000002</c:v>
                </c:pt>
                <c:pt idx="11752">
                  <c:v>-88.902185000000003</c:v>
                </c:pt>
                <c:pt idx="11753">
                  <c:v>-88.413853000000003</c:v>
                </c:pt>
                <c:pt idx="11754">
                  <c:v>-88.510416000000006</c:v>
                </c:pt>
                <c:pt idx="11755">
                  <c:v>-88.505398999999997</c:v>
                </c:pt>
                <c:pt idx="11756">
                  <c:v>-88.639295000000004</c:v>
                </c:pt>
                <c:pt idx="11757">
                  <c:v>-88.405351999999993</c:v>
                </c:pt>
                <c:pt idx="11758">
                  <c:v>-88.532758000000001</c:v>
                </c:pt>
                <c:pt idx="11759">
                  <c:v>-88.771857999999995</c:v>
                </c:pt>
                <c:pt idx="11760">
                  <c:v>-88.882487999999995</c:v>
                </c:pt>
                <c:pt idx="11761">
                  <c:v>-88.426113999999998</c:v>
                </c:pt>
                <c:pt idx="11762">
                  <c:v>-88.766282000000004</c:v>
                </c:pt>
                <c:pt idx="11763">
                  <c:v>-88.364341999999994</c:v>
                </c:pt>
                <c:pt idx="11764">
                  <c:v>-88.297569999999993</c:v>
                </c:pt>
                <c:pt idx="11765">
                  <c:v>-88.786829999999995</c:v>
                </c:pt>
                <c:pt idx="11766">
                  <c:v>-88.118405999999993</c:v>
                </c:pt>
                <c:pt idx="11767">
                  <c:v>-88.731255000000004</c:v>
                </c:pt>
                <c:pt idx="11768">
                  <c:v>-88.605329999999995</c:v>
                </c:pt>
                <c:pt idx="11769">
                  <c:v>-88.361480999999998</c:v>
                </c:pt>
                <c:pt idx="11770">
                  <c:v>-88.981346000000002</c:v>
                </c:pt>
                <c:pt idx="11771">
                  <c:v>-88.232615999999993</c:v>
                </c:pt>
                <c:pt idx="11772">
                  <c:v>-88.304074999999997</c:v>
                </c:pt>
                <c:pt idx="11773">
                  <c:v>-88.189464000000001</c:v>
                </c:pt>
                <c:pt idx="11774">
                  <c:v>-88.241519999999994</c:v>
                </c:pt>
                <c:pt idx="11775">
                  <c:v>-88.593270000000004</c:v>
                </c:pt>
                <c:pt idx="11776">
                  <c:v>-88.347423000000006</c:v>
                </c:pt>
                <c:pt idx="11777">
                  <c:v>-88.685007999999996</c:v>
                </c:pt>
                <c:pt idx="11778">
                  <c:v>-88.418783000000005</c:v>
                </c:pt>
                <c:pt idx="11779">
                  <c:v>-88.026467999999994</c:v>
                </c:pt>
                <c:pt idx="11780">
                  <c:v>-88.952099000000004</c:v>
                </c:pt>
                <c:pt idx="11781">
                  <c:v>-88.95035</c:v>
                </c:pt>
                <c:pt idx="11782">
                  <c:v>-88.274017999999998</c:v>
                </c:pt>
                <c:pt idx="11783">
                  <c:v>-88.350617</c:v>
                </c:pt>
                <c:pt idx="11784">
                  <c:v>-88.366618000000003</c:v>
                </c:pt>
                <c:pt idx="11785">
                  <c:v>-89.009842000000006</c:v>
                </c:pt>
                <c:pt idx="11786">
                  <c:v>-89.040689999999998</c:v>
                </c:pt>
                <c:pt idx="11787">
                  <c:v>-87.035657</c:v>
                </c:pt>
                <c:pt idx="11788">
                  <c:v>-87.971880999999996</c:v>
                </c:pt>
                <c:pt idx="11789">
                  <c:v>-86.843249</c:v>
                </c:pt>
                <c:pt idx="11790">
                  <c:v>-87.772630000000007</c:v>
                </c:pt>
                <c:pt idx="11791">
                  <c:v>-86.989936999999998</c:v>
                </c:pt>
                <c:pt idx="11792">
                  <c:v>-87.801710999999997</c:v>
                </c:pt>
                <c:pt idx="11793">
                  <c:v>-86.811886000000001</c:v>
                </c:pt>
                <c:pt idx="11794">
                  <c:v>-87.319271999999998</c:v>
                </c:pt>
                <c:pt idx="11795">
                  <c:v>-87.264089999999996</c:v>
                </c:pt>
                <c:pt idx="11796">
                  <c:v>-87.291049000000001</c:v>
                </c:pt>
                <c:pt idx="11797">
                  <c:v>-86.810145000000006</c:v>
                </c:pt>
                <c:pt idx="11798">
                  <c:v>-87.162595999999994</c:v>
                </c:pt>
                <c:pt idx="11799">
                  <c:v>-87.330583000000004</c:v>
                </c:pt>
                <c:pt idx="11800">
                  <c:v>-87.549053000000001</c:v>
                </c:pt>
                <c:pt idx="11801">
                  <c:v>-87.621718999999999</c:v>
                </c:pt>
                <c:pt idx="11802">
                  <c:v>-87.375223000000005</c:v>
                </c:pt>
                <c:pt idx="11803">
                  <c:v>-87.292182999999994</c:v>
                </c:pt>
                <c:pt idx="11804">
                  <c:v>-87.419747000000001</c:v>
                </c:pt>
                <c:pt idx="11805">
                  <c:v>-87.913096999999993</c:v>
                </c:pt>
                <c:pt idx="11806">
                  <c:v>-87.044787999999997</c:v>
                </c:pt>
                <c:pt idx="11807">
                  <c:v>-87.167637999999997</c:v>
                </c:pt>
                <c:pt idx="11808">
                  <c:v>-87.223421000000002</c:v>
                </c:pt>
                <c:pt idx="11809">
                  <c:v>-88.016666000000001</c:v>
                </c:pt>
                <c:pt idx="11810">
                  <c:v>-87.224300999999997</c:v>
                </c:pt>
                <c:pt idx="11811">
                  <c:v>-86.984568999999993</c:v>
                </c:pt>
                <c:pt idx="11812">
                  <c:v>-87.012461999999999</c:v>
                </c:pt>
                <c:pt idx="11813">
                  <c:v>-87.502157999999994</c:v>
                </c:pt>
                <c:pt idx="11814">
                  <c:v>-87.151702999999998</c:v>
                </c:pt>
                <c:pt idx="11815">
                  <c:v>-87.337485000000001</c:v>
                </c:pt>
                <c:pt idx="11816">
                  <c:v>-87.757395000000002</c:v>
                </c:pt>
                <c:pt idx="11817">
                  <c:v>-87.541454000000002</c:v>
                </c:pt>
                <c:pt idx="11818">
                  <c:v>-87.219268999999997</c:v>
                </c:pt>
                <c:pt idx="11819">
                  <c:v>-86.690478999999996</c:v>
                </c:pt>
                <c:pt idx="11820">
                  <c:v>-85.520548000000005</c:v>
                </c:pt>
                <c:pt idx="11821">
                  <c:v>-84.736142999999998</c:v>
                </c:pt>
                <c:pt idx="11822">
                  <c:v>-85.462379999999996</c:v>
                </c:pt>
                <c:pt idx="11823">
                  <c:v>-85.361485999999999</c:v>
                </c:pt>
                <c:pt idx="11824">
                  <c:v>-85.207875000000001</c:v>
                </c:pt>
                <c:pt idx="11825">
                  <c:v>-85.162088999999995</c:v>
                </c:pt>
                <c:pt idx="11826">
                  <c:v>-85.646369000000007</c:v>
                </c:pt>
                <c:pt idx="11827">
                  <c:v>-85.668547000000004</c:v>
                </c:pt>
                <c:pt idx="11828">
                  <c:v>-86.008688000000006</c:v>
                </c:pt>
                <c:pt idx="11829">
                  <c:v>-85.789869999999993</c:v>
                </c:pt>
                <c:pt idx="11830">
                  <c:v>-85.150071999999994</c:v>
                </c:pt>
                <c:pt idx="11831">
                  <c:v>-85.489042999999995</c:v>
                </c:pt>
                <c:pt idx="11832">
                  <c:v>-85.799073000000007</c:v>
                </c:pt>
                <c:pt idx="11833">
                  <c:v>-85.007572999999994</c:v>
                </c:pt>
                <c:pt idx="11834">
                  <c:v>-85.162045000000006</c:v>
                </c:pt>
                <c:pt idx="11835">
                  <c:v>-85.059268000000003</c:v>
                </c:pt>
                <c:pt idx="11836">
                  <c:v>-84.933937999999998</c:v>
                </c:pt>
                <c:pt idx="11837">
                  <c:v>-84.911328999999995</c:v>
                </c:pt>
                <c:pt idx="11838">
                  <c:v>-85.519219000000007</c:v>
                </c:pt>
                <c:pt idx="11839">
                  <c:v>-85.889083999999997</c:v>
                </c:pt>
                <c:pt idx="11840">
                  <c:v>-85.657574999999994</c:v>
                </c:pt>
                <c:pt idx="11841">
                  <c:v>-85.983202000000006</c:v>
                </c:pt>
                <c:pt idx="11842">
                  <c:v>-85.755509000000004</c:v>
                </c:pt>
                <c:pt idx="11843">
                  <c:v>-84.995178999999993</c:v>
                </c:pt>
                <c:pt idx="11844">
                  <c:v>-85.910726999999994</c:v>
                </c:pt>
                <c:pt idx="11845">
                  <c:v>-85.457009999999997</c:v>
                </c:pt>
                <c:pt idx="11846">
                  <c:v>-85.846967000000006</c:v>
                </c:pt>
                <c:pt idx="11847">
                  <c:v>-85.325855000000004</c:v>
                </c:pt>
                <c:pt idx="11848">
                  <c:v>-85.206564</c:v>
                </c:pt>
                <c:pt idx="11849">
                  <c:v>-85.238056999999998</c:v>
                </c:pt>
                <c:pt idx="11850">
                  <c:v>-85.650724999999994</c:v>
                </c:pt>
                <c:pt idx="11851">
                  <c:v>-84.996472999999995</c:v>
                </c:pt>
                <c:pt idx="11852">
                  <c:v>-85.557728999999995</c:v>
                </c:pt>
                <c:pt idx="11853">
                  <c:v>-85.325252000000006</c:v>
                </c:pt>
                <c:pt idx="11854">
                  <c:v>-85.639432999999997</c:v>
                </c:pt>
                <c:pt idx="11855">
                  <c:v>-85.743735999999998</c:v>
                </c:pt>
                <c:pt idx="11856">
                  <c:v>-85.451132000000001</c:v>
                </c:pt>
                <c:pt idx="11857">
                  <c:v>-85.411466000000004</c:v>
                </c:pt>
                <c:pt idx="11858">
                  <c:v>-85.611656999999994</c:v>
                </c:pt>
                <c:pt idx="11859">
                  <c:v>-85.72381</c:v>
                </c:pt>
                <c:pt idx="11860">
                  <c:v>-85.084845999999999</c:v>
                </c:pt>
                <c:pt idx="11861">
                  <c:v>-89.474125000000001</c:v>
                </c:pt>
                <c:pt idx="11862">
                  <c:v>-89.158180999999999</c:v>
                </c:pt>
                <c:pt idx="11863">
                  <c:v>-89.963002000000003</c:v>
                </c:pt>
                <c:pt idx="11864">
                  <c:v>-90.373925</c:v>
                </c:pt>
                <c:pt idx="11865">
                  <c:v>-89.026251999999999</c:v>
                </c:pt>
                <c:pt idx="11866">
                  <c:v>-89.680145999999993</c:v>
                </c:pt>
                <c:pt idx="11867">
                  <c:v>-90.594425999999999</c:v>
                </c:pt>
                <c:pt idx="11868">
                  <c:v>-90.503504000000007</c:v>
                </c:pt>
                <c:pt idx="11869">
                  <c:v>-89.950042999999994</c:v>
                </c:pt>
                <c:pt idx="11870">
                  <c:v>-89.887817999999996</c:v>
                </c:pt>
                <c:pt idx="11871">
                  <c:v>-89.915682000000004</c:v>
                </c:pt>
                <c:pt idx="11872">
                  <c:v>-90.171542000000002</c:v>
                </c:pt>
                <c:pt idx="11873">
                  <c:v>-90.137653</c:v>
                </c:pt>
                <c:pt idx="11874">
                  <c:v>-90.271699999999996</c:v>
                </c:pt>
                <c:pt idx="11875">
                  <c:v>-88.832528999999994</c:v>
                </c:pt>
                <c:pt idx="11876">
                  <c:v>-90.451248000000007</c:v>
                </c:pt>
                <c:pt idx="11877">
                  <c:v>-89.204312999999999</c:v>
                </c:pt>
                <c:pt idx="11878">
                  <c:v>-88.995159999999998</c:v>
                </c:pt>
                <c:pt idx="11879">
                  <c:v>-90.632137</c:v>
                </c:pt>
                <c:pt idx="11880">
                  <c:v>-90.634003000000007</c:v>
                </c:pt>
                <c:pt idx="11881">
                  <c:v>-90.019178999999994</c:v>
                </c:pt>
                <c:pt idx="11882">
                  <c:v>-89.201474000000005</c:v>
                </c:pt>
                <c:pt idx="11883">
                  <c:v>-89.460926000000001</c:v>
                </c:pt>
                <c:pt idx="11884">
                  <c:v>-90.040933999999993</c:v>
                </c:pt>
                <c:pt idx="11885">
                  <c:v>-90.449665999999993</c:v>
                </c:pt>
                <c:pt idx="11886">
                  <c:v>-90.193534</c:v>
                </c:pt>
                <c:pt idx="11887">
                  <c:v>-89.332143000000002</c:v>
                </c:pt>
                <c:pt idx="11888">
                  <c:v>-90.278462000000005</c:v>
                </c:pt>
                <c:pt idx="11889">
                  <c:v>-90.470612000000003</c:v>
                </c:pt>
                <c:pt idx="11890">
                  <c:v>-90.486692000000005</c:v>
                </c:pt>
                <c:pt idx="11891">
                  <c:v>-90.274434999999997</c:v>
                </c:pt>
                <c:pt idx="11892">
                  <c:v>-89.259820000000005</c:v>
                </c:pt>
                <c:pt idx="11893">
                  <c:v>-89.540231000000006</c:v>
                </c:pt>
                <c:pt idx="11894">
                  <c:v>-89.138299000000004</c:v>
                </c:pt>
                <c:pt idx="11895">
                  <c:v>-89.976293999999996</c:v>
                </c:pt>
                <c:pt idx="11896">
                  <c:v>-88.999737999999994</c:v>
                </c:pt>
                <c:pt idx="11897">
                  <c:v>-89.837430999999995</c:v>
                </c:pt>
                <c:pt idx="11898">
                  <c:v>-89.507352999999995</c:v>
                </c:pt>
                <c:pt idx="11899">
                  <c:v>-89.906386999999995</c:v>
                </c:pt>
                <c:pt idx="11900">
                  <c:v>-89.337761</c:v>
                </c:pt>
                <c:pt idx="11901">
                  <c:v>-89.572952000000001</c:v>
                </c:pt>
                <c:pt idx="11902">
                  <c:v>-88.926291000000006</c:v>
                </c:pt>
                <c:pt idx="11903">
                  <c:v>-90.294792000000001</c:v>
                </c:pt>
                <c:pt idx="11904">
                  <c:v>-90.180508000000003</c:v>
                </c:pt>
                <c:pt idx="11905">
                  <c:v>-89.905179000000004</c:v>
                </c:pt>
                <c:pt idx="11906">
                  <c:v>-89.946352000000005</c:v>
                </c:pt>
                <c:pt idx="11907">
                  <c:v>-90.717538000000005</c:v>
                </c:pt>
                <c:pt idx="11908">
                  <c:v>-90.276156</c:v>
                </c:pt>
                <c:pt idx="11909">
                  <c:v>-89.997932000000006</c:v>
                </c:pt>
                <c:pt idx="11910">
                  <c:v>-89.922794999999994</c:v>
                </c:pt>
                <c:pt idx="11911">
                  <c:v>-89.601000999999997</c:v>
                </c:pt>
                <c:pt idx="11912">
                  <c:v>-88.897848999999994</c:v>
                </c:pt>
                <c:pt idx="11913">
                  <c:v>-90.367232999999999</c:v>
                </c:pt>
                <c:pt idx="11914">
                  <c:v>-89.537216000000001</c:v>
                </c:pt>
                <c:pt idx="11915">
                  <c:v>-90.123159000000001</c:v>
                </c:pt>
                <c:pt idx="11916">
                  <c:v>-88.855722</c:v>
                </c:pt>
                <c:pt idx="11917">
                  <c:v>-89.614450000000005</c:v>
                </c:pt>
                <c:pt idx="11918">
                  <c:v>-91.051873999999998</c:v>
                </c:pt>
                <c:pt idx="11919">
                  <c:v>-91.029839999999993</c:v>
                </c:pt>
                <c:pt idx="11920">
                  <c:v>-90.732815000000002</c:v>
                </c:pt>
                <c:pt idx="11921">
                  <c:v>-90.792516000000006</c:v>
                </c:pt>
                <c:pt idx="11922">
                  <c:v>-90.850221000000005</c:v>
                </c:pt>
                <c:pt idx="11923">
                  <c:v>-91.047809999999998</c:v>
                </c:pt>
                <c:pt idx="11924">
                  <c:v>-91.027303000000003</c:v>
                </c:pt>
                <c:pt idx="11925">
                  <c:v>-90.979108999999994</c:v>
                </c:pt>
                <c:pt idx="11926">
                  <c:v>-90.764020000000002</c:v>
                </c:pt>
                <c:pt idx="11927">
                  <c:v>-90.713296</c:v>
                </c:pt>
                <c:pt idx="11928">
                  <c:v>-90.498495000000005</c:v>
                </c:pt>
                <c:pt idx="11929">
                  <c:v>-90.523954000000003</c:v>
                </c:pt>
                <c:pt idx="11930">
                  <c:v>-90.543661</c:v>
                </c:pt>
                <c:pt idx="11931">
                  <c:v>-90.502754999999993</c:v>
                </c:pt>
                <c:pt idx="11932">
                  <c:v>-90.785439999999994</c:v>
                </c:pt>
                <c:pt idx="11933">
                  <c:v>-91.051794000000001</c:v>
                </c:pt>
                <c:pt idx="11934">
                  <c:v>-90.943396000000007</c:v>
                </c:pt>
                <c:pt idx="11935">
                  <c:v>-90.877150999999998</c:v>
                </c:pt>
                <c:pt idx="11936">
                  <c:v>-90.856340000000003</c:v>
                </c:pt>
                <c:pt idx="11937">
                  <c:v>-90.658242000000001</c:v>
                </c:pt>
                <c:pt idx="11938">
                  <c:v>-90.585375999999997</c:v>
                </c:pt>
                <c:pt idx="11939">
                  <c:v>-90.585859999999997</c:v>
                </c:pt>
                <c:pt idx="11940">
                  <c:v>-90.878669000000002</c:v>
                </c:pt>
                <c:pt idx="11941">
                  <c:v>-90.510413999999997</c:v>
                </c:pt>
                <c:pt idx="11942">
                  <c:v>-90.724063999999998</c:v>
                </c:pt>
                <c:pt idx="11943">
                  <c:v>-90.996673000000001</c:v>
                </c:pt>
                <c:pt idx="11944">
                  <c:v>-90.497192999999996</c:v>
                </c:pt>
                <c:pt idx="11945">
                  <c:v>-90.735495999999998</c:v>
                </c:pt>
                <c:pt idx="11946">
                  <c:v>-90.883973999999995</c:v>
                </c:pt>
                <c:pt idx="11947">
                  <c:v>-90.855615999999998</c:v>
                </c:pt>
                <c:pt idx="11948">
                  <c:v>-90.880934999999994</c:v>
                </c:pt>
                <c:pt idx="11949">
                  <c:v>-90.783608999999998</c:v>
                </c:pt>
                <c:pt idx="11950">
                  <c:v>-90.526469000000006</c:v>
                </c:pt>
                <c:pt idx="11951">
                  <c:v>-90.969502000000006</c:v>
                </c:pt>
                <c:pt idx="11952">
                  <c:v>-90.534270000000006</c:v>
                </c:pt>
                <c:pt idx="11953">
                  <c:v>-91.074207000000001</c:v>
                </c:pt>
                <c:pt idx="11954">
                  <c:v>-90.775274999999993</c:v>
                </c:pt>
                <c:pt idx="11955">
                  <c:v>-90.764177000000004</c:v>
                </c:pt>
                <c:pt idx="11956">
                  <c:v>-90.513672999999997</c:v>
                </c:pt>
                <c:pt idx="11957">
                  <c:v>-88.756654999999995</c:v>
                </c:pt>
                <c:pt idx="11958">
                  <c:v>-88.682201000000006</c:v>
                </c:pt>
                <c:pt idx="11959">
                  <c:v>-88.467830000000006</c:v>
                </c:pt>
                <c:pt idx="11960">
                  <c:v>-88.630517999999995</c:v>
                </c:pt>
                <c:pt idx="11961">
                  <c:v>-88.816682999999998</c:v>
                </c:pt>
                <c:pt idx="11962">
                  <c:v>-88.209203000000002</c:v>
                </c:pt>
                <c:pt idx="11963">
                  <c:v>-88.872928999999999</c:v>
                </c:pt>
                <c:pt idx="11964">
                  <c:v>-88.537510999999995</c:v>
                </c:pt>
                <c:pt idx="11965">
                  <c:v>-88.327843000000001</c:v>
                </c:pt>
                <c:pt idx="11966">
                  <c:v>-88.528559999999999</c:v>
                </c:pt>
                <c:pt idx="11967">
                  <c:v>-88.259356999999994</c:v>
                </c:pt>
                <c:pt idx="11968">
                  <c:v>-89.029084999999995</c:v>
                </c:pt>
                <c:pt idx="11969">
                  <c:v>-88.384096999999997</c:v>
                </c:pt>
                <c:pt idx="11970">
                  <c:v>-88.245913000000002</c:v>
                </c:pt>
                <c:pt idx="11971">
                  <c:v>-88.398688000000007</c:v>
                </c:pt>
                <c:pt idx="11972">
                  <c:v>-88.226472000000001</c:v>
                </c:pt>
                <c:pt idx="11973">
                  <c:v>-88.290020999999996</c:v>
                </c:pt>
                <c:pt idx="11974">
                  <c:v>-88.672171000000006</c:v>
                </c:pt>
                <c:pt idx="11975">
                  <c:v>-89.025575000000003</c:v>
                </c:pt>
                <c:pt idx="11976">
                  <c:v>-88.967106999999999</c:v>
                </c:pt>
                <c:pt idx="11977">
                  <c:v>-88.221024999999997</c:v>
                </c:pt>
                <c:pt idx="11978">
                  <c:v>-88.493759999999995</c:v>
                </c:pt>
                <c:pt idx="11979">
                  <c:v>-88.452057999999994</c:v>
                </c:pt>
                <c:pt idx="11980">
                  <c:v>-88.577459000000005</c:v>
                </c:pt>
                <c:pt idx="11981">
                  <c:v>-88.587973000000005</c:v>
                </c:pt>
                <c:pt idx="11982">
                  <c:v>-88.367947000000001</c:v>
                </c:pt>
                <c:pt idx="11983">
                  <c:v>-88.760086000000001</c:v>
                </c:pt>
                <c:pt idx="11984">
                  <c:v>-88.634545000000003</c:v>
                </c:pt>
                <c:pt idx="11985">
                  <c:v>-89.004256999999996</c:v>
                </c:pt>
                <c:pt idx="11986">
                  <c:v>-89.208792000000003</c:v>
                </c:pt>
                <c:pt idx="11987">
                  <c:v>-88.577466000000001</c:v>
                </c:pt>
                <c:pt idx="11988">
                  <c:v>-88.680790000000002</c:v>
                </c:pt>
                <c:pt idx="11989">
                  <c:v>-88.729679000000004</c:v>
                </c:pt>
                <c:pt idx="11990">
                  <c:v>-88.838733000000005</c:v>
                </c:pt>
                <c:pt idx="11991">
                  <c:v>-88.365774999999999</c:v>
                </c:pt>
                <c:pt idx="11992">
                  <c:v>-89.200569999999999</c:v>
                </c:pt>
                <c:pt idx="11993">
                  <c:v>-88.235816</c:v>
                </c:pt>
                <c:pt idx="11994">
                  <c:v>-89.244809000000004</c:v>
                </c:pt>
                <c:pt idx="11995">
                  <c:v>-88.231790000000004</c:v>
                </c:pt>
                <c:pt idx="11996">
                  <c:v>-89.183514000000002</c:v>
                </c:pt>
                <c:pt idx="11997">
                  <c:v>-88.720929999999996</c:v>
                </c:pt>
                <c:pt idx="11998">
                  <c:v>-88.608176999999998</c:v>
                </c:pt>
                <c:pt idx="11999">
                  <c:v>-89.803019000000006</c:v>
                </c:pt>
                <c:pt idx="12000">
                  <c:v>-89.397649999999999</c:v>
                </c:pt>
                <c:pt idx="12001">
                  <c:v>-89.437451999999993</c:v>
                </c:pt>
                <c:pt idx="12002">
                  <c:v>-89.363750999999993</c:v>
                </c:pt>
                <c:pt idx="12003">
                  <c:v>-89.325609999999998</c:v>
                </c:pt>
                <c:pt idx="12004">
                  <c:v>-89.936307999999997</c:v>
                </c:pt>
                <c:pt idx="12005">
                  <c:v>-90.102159</c:v>
                </c:pt>
                <c:pt idx="12006">
                  <c:v>-90.120459999999994</c:v>
                </c:pt>
                <c:pt idx="12007">
                  <c:v>-89.642284000000004</c:v>
                </c:pt>
                <c:pt idx="12008">
                  <c:v>-89.997764000000004</c:v>
                </c:pt>
                <c:pt idx="12009">
                  <c:v>-90.211727999999994</c:v>
                </c:pt>
                <c:pt idx="12010">
                  <c:v>-89.658936999999995</c:v>
                </c:pt>
                <c:pt idx="12011">
                  <c:v>-90.018214999999998</c:v>
                </c:pt>
                <c:pt idx="12012">
                  <c:v>-90.300015000000002</c:v>
                </c:pt>
                <c:pt idx="12013">
                  <c:v>-89.544820000000001</c:v>
                </c:pt>
                <c:pt idx="12014">
                  <c:v>-90.176635000000005</c:v>
                </c:pt>
                <c:pt idx="12015">
                  <c:v>-89.993499</c:v>
                </c:pt>
                <c:pt idx="12016">
                  <c:v>-90.324308000000002</c:v>
                </c:pt>
                <c:pt idx="12017">
                  <c:v>-89.849010000000007</c:v>
                </c:pt>
                <c:pt idx="12018">
                  <c:v>-90.323932999999997</c:v>
                </c:pt>
                <c:pt idx="12019">
                  <c:v>-90.352708000000007</c:v>
                </c:pt>
                <c:pt idx="12020">
                  <c:v>-89.921853999999996</c:v>
                </c:pt>
                <c:pt idx="12021">
                  <c:v>-89.898199000000005</c:v>
                </c:pt>
                <c:pt idx="12022">
                  <c:v>-89.444526999999994</c:v>
                </c:pt>
                <c:pt idx="12023">
                  <c:v>-90.181596999999996</c:v>
                </c:pt>
                <c:pt idx="12024">
                  <c:v>-89.303083999999998</c:v>
                </c:pt>
                <c:pt idx="12025">
                  <c:v>-90.337461000000005</c:v>
                </c:pt>
                <c:pt idx="12026">
                  <c:v>-89.930126000000001</c:v>
                </c:pt>
                <c:pt idx="12027">
                  <c:v>-90.213184999999996</c:v>
                </c:pt>
                <c:pt idx="12028">
                  <c:v>-90.356686999999994</c:v>
                </c:pt>
                <c:pt idx="12029">
                  <c:v>-90.426658000000003</c:v>
                </c:pt>
                <c:pt idx="12030">
                  <c:v>-89.886364</c:v>
                </c:pt>
                <c:pt idx="12031">
                  <c:v>-90.163055999999997</c:v>
                </c:pt>
                <c:pt idx="12032">
                  <c:v>-90.390348000000003</c:v>
                </c:pt>
                <c:pt idx="12033">
                  <c:v>-90.392765999999995</c:v>
                </c:pt>
                <c:pt idx="12034">
                  <c:v>-89.628826000000004</c:v>
                </c:pt>
                <c:pt idx="12035">
                  <c:v>-90.344345000000004</c:v>
                </c:pt>
                <c:pt idx="12036">
                  <c:v>-89.731555999999998</c:v>
                </c:pt>
                <c:pt idx="12037">
                  <c:v>-90.501271000000003</c:v>
                </c:pt>
                <c:pt idx="12038">
                  <c:v>-90.219515000000001</c:v>
                </c:pt>
                <c:pt idx="12039">
                  <c:v>-90.408568000000002</c:v>
                </c:pt>
                <c:pt idx="12040">
                  <c:v>-90.470247000000001</c:v>
                </c:pt>
                <c:pt idx="12041">
                  <c:v>-89.935148999999996</c:v>
                </c:pt>
                <c:pt idx="12042">
                  <c:v>-89.974204</c:v>
                </c:pt>
                <c:pt idx="12043">
                  <c:v>-89.829586000000006</c:v>
                </c:pt>
                <c:pt idx="12044">
                  <c:v>-90.010412000000002</c:v>
                </c:pt>
                <c:pt idx="12045">
                  <c:v>-89.984668999999997</c:v>
                </c:pt>
                <c:pt idx="12046">
                  <c:v>-89.506445999999997</c:v>
                </c:pt>
                <c:pt idx="12047">
                  <c:v>-90.926118000000002</c:v>
                </c:pt>
                <c:pt idx="12048">
                  <c:v>-90.332243000000005</c:v>
                </c:pt>
                <c:pt idx="12049">
                  <c:v>-89.284312</c:v>
                </c:pt>
                <c:pt idx="12050">
                  <c:v>-90.363302000000004</c:v>
                </c:pt>
                <c:pt idx="12051">
                  <c:v>-90.269548999999998</c:v>
                </c:pt>
                <c:pt idx="12052">
                  <c:v>-90.842982000000006</c:v>
                </c:pt>
                <c:pt idx="12053">
                  <c:v>-89.899860000000004</c:v>
                </c:pt>
                <c:pt idx="12054">
                  <c:v>-89.875794999999997</c:v>
                </c:pt>
                <c:pt idx="12055">
                  <c:v>-90.602868000000001</c:v>
                </c:pt>
                <c:pt idx="12056">
                  <c:v>-89.467044000000001</c:v>
                </c:pt>
                <c:pt idx="12057">
                  <c:v>-91.053494000000001</c:v>
                </c:pt>
                <c:pt idx="12058">
                  <c:v>-90.313387000000006</c:v>
                </c:pt>
                <c:pt idx="12059">
                  <c:v>-90.109640999999996</c:v>
                </c:pt>
                <c:pt idx="12060">
                  <c:v>-89.465528000000006</c:v>
                </c:pt>
                <c:pt idx="12061">
                  <c:v>-90.177985000000007</c:v>
                </c:pt>
                <c:pt idx="12062">
                  <c:v>-89.898240999999999</c:v>
                </c:pt>
                <c:pt idx="12063">
                  <c:v>-90.133249000000006</c:v>
                </c:pt>
                <c:pt idx="12064">
                  <c:v>-90.429953999999995</c:v>
                </c:pt>
                <c:pt idx="12065">
                  <c:v>-90.790580000000006</c:v>
                </c:pt>
                <c:pt idx="12066">
                  <c:v>-90.738461000000001</c:v>
                </c:pt>
                <c:pt idx="12067">
                  <c:v>-89.563188999999994</c:v>
                </c:pt>
                <c:pt idx="12068">
                  <c:v>-89.338279</c:v>
                </c:pt>
                <c:pt idx="12069">
                  <c:v>-89.631105000000005</c:v>
                </c:pt>
                <c:pt idx="12070">
                  <c:v>-90.082217</c:v>
                </c:pt>
                <c:pt idx="12071">
                  <c:v>-91.078776000000005</c:v>
                </c:pt>
                <c:pt idx="12072">
                  <c:v>-90.585037999999997</c:v>
                </c:pt>
                <c:pt idx="12073">
                  <c:v>-89.709288999999998</c:v>
                </c:pt>
                <c:pt idx="12074">
                  <c:v>-89.683746999999997</c:v>
                </c:pt>
                <c:pt idx="12075">
                  <c:v>-89.330386000000004</c:v>
                </c:pt>
                <c:pt idx="12076">
                  <c:v>-89.332404999999994</c:v>
                </c:pt>
                <c:pt idx="12077">
                  <c:v>-90.115528999999995</c:v>
                </c:pt>
                <c:pt idx="12078">
                  <c:v>-89.720860999999999</c:v>
                </c:pt>
                <c:pt idx="12079">
                  <c:v>-89.779268999999999</c:v>
                </c:pt>
                <c:pt idx="12080">
                  <c:v>-91.042726000000002</c:v>
                </c:pt>
                <c:pt idx="12081">
                  <c:v>-89.842562000000001</c:v>
                </c:pt>
                <c:pt idx="12082">
                  <c:v>-90.600688000000005</c:v>
                </c:pt>
                <c:pt idx="12083">
                  <c:v>-89.550996999999995</c:v>
                </c:pt>
                <c:pt idx="12084">
                  <c:v>-89.665092000000001</c:v>
                </c:pt>
                <c:pt idx="12085">
                  <c:v>-89.658516000000006</c:v>
                </c:pt>
                <c:pt idx="12086">
                  <c:v>-91.354348000000002</c:v>
                </c:pt>
                <c:pt idx="12087">
                  <c:v>-89.970453000000006</c:v>
                </c:pt>
                <c:pt idx="12088">
                  <c:v>-90.803417999999994</c:v>
                </c:pt>
                <c:pt idx="12089">
                  <c:v>-89.804911000000004</c:v>
                </c:pt>
                <c:pt idx="12090">
                  <c:v>-89.975864000000001</c:v>
                </c:pt>
                <c:pt idx="12091">
                  <c:v>-89.991179000000002</c:v>
                </c:pt>
                <c:pt idx="12092">
                  <c:v>-89.990759999999995</c:v>
                </c:pt>
                <c:pt idx="12093">
                  <c:v>-90.979112999999998</c:v>
                </c:pt>
                <c:pt idx="12094">
                  <c:v>-89.776002000000005</c:v>
                </c:pt>
                <c:pt idx="12095">
                  <c:v>-89.570383000000007</c:v>
                </c:pt>
                <c:pt idx="12096">
                  <c:v>-89.497482000000005</c:v>
                </c:pt>
                <c:pt idx="12097">
                  <c:v>-90.457089999999994</c:v>
                </c:pt>
                <c:pt idx="12098">
                  <c:v>-90.779000999999994</c:v>
                </c:pt>
                <c:pt idx="12099">
                  <c:v>-90.131349</c:v>
                </c:pt>
                <c:pt idx="12100">
                  <c:v>-90.977136999999999</c:v>
                </c:pt>
                <c:pt idx="12101">
                  <c:v>-89.752960999999999</c:v>
                </c:pt>
                <c:pt idx="12102">
                  <c:v>-89.870393000000007</c:v>
                </c:pt>
                <c:pt idx="12103">
                  <c:v>-90.643767999999994</c:v>
                </c:pt>
                <c:pt idx="12104">
                  <c:v>-90.500347000000005</c:v>
                </c:pt>
                <c:pt idx="12105">
                  <c:v>-89.415329999999997</c:v>
                </c:pt>
                <c:pt idx="12106">
                  <c:v>-90.270656000000002</c:v>
                </c:pt>
                <c:pt idx="12107">
                  <c:v>-90.328596000000005</c:v>
                </c:pt>
                <c:pt idx="12108">
                  <c:v>-90.160724000000002</c:v>
                </c:pt>
                <c:pt idx="12109">
                  <c:v>-90.617497</c:v>
                </c:pt>
                <c:pt idx="12110">
                  <c:v>-89.733003999999994</c:v>
                </c:pt>
                <c:pt idx="12111">
                  <c:v>-90.82835</c:v>
                </c:pt>
                <c:pt idx="12112">
                  <c:v>-90.089080999999993</c:v>
                </c:pt>
                <c:pt idx="12113">
                  <c:v>-90.871840000000006</c:v>
                </c:pt>
                <c:pt idx="12114">
                  <c:v>-90.844853000000001</c:v>
                </c:pt>
                <c:pt idx="12115">
                  <c:v>-89.420781000000005</c:v>
                </c:pt>
                <c:pt idx="12116">
                  <c:v>-90.396671999999995</c:v>
                </c:pt>
                <c:pt idx="12117">
                  <c:v>-89.762844000000001</c:v>
                </c:pt>
                <c:pt idx="12118">
                  <c:v>-90.449703999999997</c:v>
                </c:pt>
                <c:pt idx="12119">
                  <c:v>-90.183284999999998</c:v>
                </c:pt>
                <c:pt idx="12120">
                  <c:v>-90.176883000000004</c:v>
                </c:pt>
                <c:pt idx="12121">
                  <c:v>-90.199153999999993</c:v>
                </c:pt>
                <c:pt idx="12122">
                  <c:v>-90.227789000000001</c:v>
                </c:pt>
                <c:pt idx="12123">
                  <c:v>-90.171826999999993</c:v>
                </c:pt>
                <c:pt idx="12124">
                  <c:v>-90.107083000000003</c:v>
                </c:pt>
                <c:pt idx="12125">
                  <c:v>-90.257090000000005</c:v>
                </c:pt>
                <c:pt idx="12126">
                  <c:v>-90.179025999999993</c:v>
                </c:pt>
                <c:pt idx="12127">
                  <c:v>-90.129706999999996</c:v>
                </c:pt>
                <c:pt idx="12128">
                  <c:v>-90.263310000000004</c:v>
                </c:pt>
                <c:pt idx="12129">
                  <c:v>-90.210604000000004</c:v>
                </c:pt>
                <c:pt idx="12130">
                  <c:v>-90.169330000000002</c:v>
                </c:pt>
                <c:pt idx="12131">
                  <c:v>-90.162133999999995</c:v>
                </c:pt>
                <c:pt idx="12132">
                  <c:v>-90.188591000000002</c:v>
                </c:pt>
                <c:pt idx="12133">
                  <c:v>-88.659602000000007</c:v>
                </c:pt>
                <c:pt idx="12134">
                  <c:v>-88.709188999999995</c:v>
                </c:pt>
                <c:pt idx="12135">
                  <c:v>-88.749401000000006</c:v>
                </c:pt>
                <c:pt idx="12136">
                  <c:v>-88.726395999999994</c:v>
                </c:pt>
                <c:pt idx="12137">
                  <c:v>-88.533260999999996</c:v>
                </c:pt>
                <c:pt idx="12138">
                  <c:v>-88.916876000000002</c:v>
                </c:pt>
                <c:pt idx="12139">
                  <c:v>-88.867367999999999</c:v>
                </c:pt>
                <c:pt idx="12140">
                  <c:v>-88.661529000000002</c:v>
                </c:pt>
                <c:pt idx="12141">
                  <c:v>-89.117039000000005</c:v>
                </c:pt>
                <c:pt idx="12142">
                  <c:v>-88.699590999999998</c:v>
                </c:pt>
                <c:pt idx="12143">
                  <c:v>-88.838667999999998</c:v>
                </c:pt>
                <c:pt idx="12144">
                  <c:v>-89.014618999999996</c:v>
                </c:pt>
                <c:pt idx="12145">
                  <c:v>-88.518017</c:v>
                </c:pt>
                <c:pt idx="12146">
                  <c:v>-89.261697999999996</c:v>
                </c:pt>
                <c:pt idx="12147">
                  <c:v>-88.995200999999994</c:v>
                </c:pt>
                <c:pt idx="12148">
                  <c:v>-89.236759000000006</c:v>
                </c:pt>
                <c:pt idx="12149">
                  <c:v>-89.028497000000002</c:v>
                </c:pt>
                <c:pt idx="12150">
                  <c:v>-88.581592999999998</c:v>
                </c:pt>
                <c:pt idx="12151">
                  <c:v>-89.144834000000003</c:v>
                </c:pt>
                <c:pt idx="12152">
                  <c:v>-89.082109000000003</c:v>
                </c:pt>
                <c:pt idx="12153">
                  <c:v>-88.915886999999998</c:v>
                </c:pt>
                <c:pt idx="12154">
                  <c:v>-89.037628999999995</c:v>
                </c:pt>
                <c:pt idx="12155">
                  <c:v>-89.127881000000002</c:v>
                </c:pt>
                <c:pt idx="12156">
                  <c:v>-88.499520000000004</c:v>
                </c:pt>
                <c:pt idx="12157">
                  <c:v>-88.840281000000004</c:v>
                </c:pt>
                <c:pt idx="12158">
                  <c:v>-88.670689999999993</c:v>
                </c:pt>
                <c:pt idx="12159">
                  <c:v>-89.036243999999996</c:v>
                </c:pt>
                <c:pt idx="12160">
                  <c:v>-88.487075000000004</c:v>
                </c:pt>
                <c:pt idx="12161">
                  <c:v>-89.338909999999998</c:v>
                </c:pt>
                <c:pt idx="12162">
                  <c:v>-88.749230999999995</c:v>
                </c:pt>
                <c:pt idx="12163">
                  <c:v>-88.574648999999994</c:v>
                </c:pt>
                <c:pt idx="12164">
                  <c:v>-88.531004999999993</c:v>
                </c:pt>
                <c:pt idx="12165">
                  <c:v>-88.785899000000001</c:v>
                </c:pt>
                <c:pt idx="12166">
                  <c:v>-88.522340999999997</c:v>
                </c:pt>
                <c:pt idx="12167">
                  <c:v>-89.130474000000007</c:v>
                </c:pt>
                <c:pt idx="12168">
                  <c:v>-88.922005999999996</c:v>
                </c:pt>
                <c:pt idx="12169">
                  <c:v>-88.656232000000003</c:v>
                </c:pt>
                <c:pt idx="12170">
                  <c:v>-89.279899999999998</c:v>
                </c:pt>
                <c:pt idx="12171">
                  <c:v>-89.379262999999995</c:v>
                </c:pt>
                <c:pt idx="12172">
                  <c:v>-89.726556000000002</c:v>
                </c:pt>
                <c:pt idx="12173">
                  <c:v>-89.276449999999997</c:v>
                </c:pt>
                <c:pt idx="12174">
                  <c:v>-88.912237000000005</c:v>
                </c:pt>
                <c:pt idx="12175">
                  <c:v>-89.091645999999997</c:v>
                </c:pt>
                <c:pt idx="12176">
                  <c:v>-89.659294000000003</c:v>
                </c:pt>
                <c:pt idx="12177">
                  <c:v>-89.835796000000002</c:v>
                </c:pt>
                <c:pt idx="12178">
                  <c:v>-89.565257000000003</c:v>
                </c:pt>
                <c:pt idx="12179">
                  <c:v>-89.792643999999996</c:v>
                </c:pt>
                <c:pt idx="12180">
                  <c:v>-89.294646</c:v>
                </c:pt>
                <c:pt idx="12181">
                  <c:v>-89.214314999999999</c:v>
                </c:pt>
                <c:pt idx="12182">
                  <c:v>-89.003235000000004</c:v>
                </c:pt>
                <c:pt idx="12183">
                  <c:v>-89.139300000000006</c:v>
                </c:pt>
                <c:pt idx="12184">
                  <c:v>-89.119488000000004</c:v>
                </c:pt>
                <c:pt idx="12185">
                  <c:v>-88.600938999999997</c:v>
                </c:pt>
                <c:pt idx="12186">
                  <c:v>-88.588690999999997</c:v>
                </c:pt>
                <c:pt idx="12187">
                  <c:v>-89.495610999999997</c:v>
                </c:pt>
                <c:pt idx="12188">
                  <c:v>-88.809152999999995</c:v>
                </c:pt>
                <c:pt idx="12189">
                  <c:v>-89.305035000000004</c:v>
                </c:pt>
                <c:pt idx="12190">
                  <c:v>-88.722487999999998</c:v>
                </c:pt>
                <c:pt idx="12191">
                  <c:v>-89.044948000000005</c:v>
                </c:pt>
                <c:pt idx="12192">
                  <c:v>-89.058423000000005</c:v>
                </c:pt>
                <c:pt idx="12193">
                  <c:v>-89.227907999999999</c:v>
                </c:pt>
                <c:pt idx="12194">
                  <c:v>-89.666115000000005</c:v>
                </c:pt>
                <c:pt idx="12195">
                  <c:v>-89.564351000000002</c:v>
                </c:pt>
                <c:pt idx="12196">
                  <c:v>-89.860867999999996</c:v>
                </c:pt>
                <c:pt idx="12197">
                  <c:v>-89.413235</c:v>
                </c:pt>
                <c:pt idx="12198">
                  <c:v>-88.858817999999999</c:v>
                </c:pt>
                <c:pt idx="12199">
                  <c:v>-89.033790999999994</c:v>
                </c:pt>
                <c:pt idx="12200">
                  <c:v>-89.855537999999996</c:v>
                </c:pt>
                <c:pt idx="12201">
                  <c:v>-89.464804000000001</c:v>
                </c:pt>
                <c:pt idx="12202">
                  <c:v>-89.305279999999996</c:v>
                </c:pt>
                <c:pt idx="12203">
                  <c:v>-89.246908000000005</c:v>
                </c:pt>
                <c:pt idx="12204">
                  <c:v>-89.585586000000006</c:v>
                </c:pt>
                <c:pt idx="12205">
                  <c:v>-89.907612</c:v>
                </c:pt>
                <c:pt idx="12206">
                  <c:v>-89.096262999999993</c:v>
                </c:pt>
                <c:pt idx="12207">
                  <c:v>-89.103810999999993</c:v>
                </c:pt>
                <c:pt idx="12208">
                  <c:v>-89.039985000000001</c:v>
                </c:pt>
                <c:pt idx="12209">
                  <c:v>-89.407051999999993</c:v>
                </c:pt>
                <c:pt idx="12210">
                  <c:v>-89.369586999999996</c:v>
                </c:pt>
                <c:pt idx="12211">
                  <c:v>-88.889178999999999</c:v>
                </c:pt>
                <c:pt idx="12212">
                  <c:v>-88.962191000000004</c:v>
                </c:pt>
                <c:pt idx="12213">
                  <c:v>-88.932935999999998</c:v>
                </c:pt>
                <c:pt idx="12214">
                  <c:v>-88.650920999999997</c:v>
                </c:pt>
                <c:pt idx="12215">
                  <c:v>-89.434712000000005</c:v>
                </c:pt>
                <c:pt idx="12216">
                  <c:v>-89.163465000000002</c:v>
                </c:pt>
                <c:pt idx="12217">
                  <c:v>-89.153953999999999</c:v>
                </c:pt>
                <c:pt idx="12218">
                  <c:v>-88.503122000000005</c:v>
                </c:pt>
                <c:pt idx="12219">
                  <c:v>-88.525139999999993</c:v>
                </c:pt>
                <c:pt idx="12220">
                  <c:v>-88.775656999999995</c:v>
                </c:pt>
                <c:pt idx="12221">
                  <c:v>-88.760187000000002</c:v>
                </c:pt>
                <c:pt idx="12222">
                  <c:v>-88.546903</c:v>
                </c:pt>
                <c:pt idx="12223">
                  <c:v>-89.270386000000002</c:v>
                </c:pt>
                <c:pt idx="12224">
                  <c:v>-89.604939000000002</c:v>
                </c:pt>
                <c:pt idx="12225">
                  <c:v>-89.093259000000003</c:v>
                </c:pt>
                <c:pt idx="12226">
                  <c:v>-89.119485999999995</c:v>
                </c:pt>
                <c:pt idx="12227">
                  <c:v>-89.383492000000004</c:v>
                </c:pt>
                <c:pt idx="12228">
                  <c:v>-89.179120999999995</c:v>
                </c:pt>
                <c:pt idx="12229">
                  <c:v>-88.529015000000001</c:v>
                </c:pt>
                <c:pt idx="12230">
                  <c:v>-90.450292000000005</c:v>
                </c:pt>
                <c:pt idx="12231">
                  <c:v>-90.452816999999996</c:v>
                </c:pt>
                <c:pt idx="12232">
                  <c:v>-90.845228000000006</c:v>
                </c:pt>
                <c:pt idx="12233">
                  <c:v>-91.077236999999997</c:v>
                </c:pt>
                <c:pt idx="12234">
                  <c:v>-90.467067</c:v>
                </c:pt>
                <c:pt idx="12235">
                  <c:v>-91.129214000000005</c:v>
                </c:pt>
                <c:pt idx="12236">
                  <c:v>-90.449889999999996</c:v>
                </c:pt>
                <c:pt idx="12237">
                  <c:v>-90.995901000000003</c:v>
                </c:pt>
                <c:pt idx="12238">
                  <c:v>-90.174572999999995</c:v>
                </c:pt>
                <c:pt idx="12239">
                  <c:v>-90.022631000000004</c:v>
                </c:pt>
                <c:pt idx="12240">
                  <c:v>-90.798597000000001</c:v>
                </c:pt>
                <c:pt idx="12241">
                  <c:v>-90.697880999999995</c:v>
                </c:pt>
                <c:pt idx="12242">
                  <c:v>-90.433274999999995</c:v>
                </c:pt>
                <c:pt idx="12243">
                  <c:v>-90.452872999999997</c:v>
                </c:pt>
                <c:pt idx="12244">
                  <c:v>-90.892082000000002</c:v>
                </c:pt>
                <c:pt idx="12245">
                  <c:v>-90.121308999999997</c:v>
                </c:pt>
                <c:pt idx="12246">
                  <c:v>-89.932682</c:v>
                </c:pt>
                <c:pt idx="12247">
                  <c:v>-90.458800999999994</c:v>
                </c:pt>
                <c:pt idx="12248">
                  <c:v>-91.084035</c:v>
                </c:pt>
                <c:pt idx="12249">
                  <c:v>-90.260019999999997</c:v>
                </c:pt>
                <c:pt idx="12250">
                  <c:v>-90.005836000000002</c:v>
                </c:pt>
                <c:pt idx="12251">
                  <c:v>-90.677927999999994</c:v>
                </c:pt>
                <c:pt idx="12252">
                  <c:v>-90.207763999999997</c:v>
                </c:pt>
                <c:pt idx="12253">
                  <c:v>-90.452286000000001</c:v>
                </c:pt>
                <c:pt idx="12254">
                  <c:v>-90.128567000000004</c:v>
                </c:pt>
                <c:pt idx="12255">
                  <c:v>-90.763177999999996</c:v>
                </c:pt>
                <c:pt idx="12256">
                  <c:v>-91.355114</c:v>
                </c:pt>
                <c:pt idx="12257">
                  <c:v>-88.437467999999996</c:v>
                </c:pt>
                <c:pt idx="12258">
                  <c:v>-88.355744999999999</c:v>
                </c:pt>
                <c:pt idx="12259">
                  <c:v>-88.330978000000002</c:v>
                </c:pt>
                <c:pt idx="12260">
                  <c:v>-88.432978000000006</c:v>
                </c:pt>
                <c:pt idx="12261">
                  <c:v>-88.554631000000001</c:v>
                </c:pt>
                <c:pt idx="12262">
                  <c:v>-89.176169000000002</c:v>
                </c:pt>
                <c:pt idx="12263">
                  <c:v>-88.647452999999999</c:v>
                </c:pt>
                <c:pt idx="12264">
                  <c:v>-88.602284999999995</c:v>
                </c:pt>
                <c:pt idx="12265">
                  <c:v>-88.309889999999996</c:v>
                </c:pt>
                <c:pt idx="12266">
                  <c:v>-88.879574000000005</c:v>
                </c:pt>
                <c:pt idx="12267">
                  <c:v>-88.627215000000007</c:v>
                </c:pt>
                <c:pt idx="12268">
                  <c:v>-89.302808999999996</c:v>
                </c:pt>
                <c:pt idx="12269">
                  <c:v>-89.416283000000007</c:v>
                </c:pt>
                <c:pt idx="12270">
                  <c:v>-88.427036000000001</c:v>
                </c:pt>
                <c:pt idx="12271">
                  <c:v>-89.562618999999998</c:v>
                </c:pt>
                <c:pt idx="12272">
                  <c:v>-89.076094999999995</c:v>
                </c:pt>
                <c:pt idx="12273">
                  <c:v>-89.050649000000007</c:v>
                </c:pt>
                <c:pt idx="12274">
                  <c:v>-89.136325999999997</c:v>
                </c:pt>
                <c:pt idx="12275">
                  <c:v>-88.959609</c:v>
                </c:pt>
                <c:pt idx="12276">
                  <c:v>-88.724046999999999</c:v>
                </c:pt>
                <c:pt idx="12277">
                  <c:v>-88.823830999999998</c:v>
                </c:pt>
                <c:pt idx="12278">
                  <c:v>-88.791073999999995</c:v>
                </c:pt>
                <c:pt idx="12279">
                  <c:v>-88.310314000000005</c:v>
                </c:pt>
                <c:pt idx="12280">
                  <c:v>-89.467050999999998</c:v>
                </c:pt>
                <c:pt idx="12281">
                  <c:v>-89.013610999999997</c:v>
                </c:pt>
                <c:pt idx="12282">
                  <c:v>-89.275272000000001</c:v>
                </c:pt>
                <c:pt idx="12283">
                  <c:v>-89.320638000000002</c:v>
                </c:pt>
                <c:pt idx="12284">
                  <c:v>-88.646867999999998</c:v>
                </c:pt>
                <c:pt idx="12285">
                  <c:v>-89.039491999999996</c:v>
                </c:pt>
                <c:pt idx="12286">
                  <c:v>-85.034987999999998</c:v>
                </c:pt>
                <c:pt idx="12287">
                  <c:v>-85.461641999999998</c:v>
                </c:pt>
                <c:pt idx="12288">
                  <c:v>-85.338892999999999</c:v>
                </c:pt>
                <c:pt idx="12289">
                  <c:v>-85.007641000000007</c:v>
                </c:pt>
                <c:pt idx="12290">
                  <c:v>-85.282570000000007</c:v>
                </c:pt>
                <c:pt idx="12291">
                  <c:v>-85.101754</c:v>
                </c:pt>
                <c:pt idx="12292">
                  <c:v>-85.450753000000006</c:v>
                </c:pt>
                <c:pt idx="12293">
                  <c:v>-85.171783000000005</c:v>
                </c:pt>
                <c:pt idx="12294">
                  <c:v>-85.212418</c:v>
                </c:pt>
                <c:pt idx="12295">
                  <c:v>-85.490364</c:v>
                </c:pt>
                <c:pt idx="12296">
                  <c:v>-85.458403000000004</c:v>
                </c:pt>
                <c:pt idx="12297">
                  <c:v>-85.172083999999998</c:v>
                </c:pt>
                <c:pt idx="12298">
                  <c:v>-85.387652000000003</c:v>
                </c:pt>
                <c:pt idx="12299">
                  <c:v>-85.331580000000002</c:v>
                </c:pt>
                <c:pt idx="12300">
                  <c:v>-85.432384999999996</c:v>
                </c:pt>
                <c:pt idx="12301">
                  <c:v>-85.570660000000004</c:v>
                </c:pt>
                <c:pt idx="12302">
                  <c:v>-85.384758000000005</c:v>
                </c:pt>
                <c:pt idx="12303">
                  <c:v>-85.251484000000005</c:v>
                </c:pt>
                <c:pt idx="12304">
                  <c:v>-84.968985000000004</c:v>
                </c:pt>
                <c:pt idx="12305">
                  <c:v>-85.413375000000002</c:v>
                </c:pt>
                <c:pt idx="12306">
                  <c:v>-85.055639999999997</c:v>
                </c:pt>
                <c:pt idx="12307">
                  <c:v>-85.371874000000005</c:v>
                </c:pt>
                <c:pt idx="12308">
                  <c:v>-85.186899999999994</c:v>
                </c:pt>
                <c:pt idx="12309">
                  <c:v>-85.554676000000001</c:v>
                </c:pt>
                <c:pt idx="12310">
                  <c:v>-85.176580000000001</c:v>
                </c:pt>
                <c:pt idx="12311">
                  <c:v>-85.580995000000001</c:v>
                </c:pt>
                <c:pt idx="12312">
                  <c:v>-85.508176000000006</c:v>
                </c:pt>
                <c:pt idx="12313">
                  <c:v>-85.338396000000003</c:v>
                </c:pt>
                <c:pt idx="12314">
                  <c:v>-85.487144000000001</c:v>
                </c:pt>
                <c:pt idx="12315">
                  <c:v>-85.066095000000004</c:v>
                </c:pt>
                <c:pt idx="12316">
                  <c:v>-85.171118000000007</c:v>
                </c:pt>
                <c:pt idx="12317">
                  <c:v>-85.60042</c:v>
                </c:pt>
                <c:pt idx="12318">
                  <c:v>-85.435888000000006</c:v>
                </c:pt>
                <c:pt idx="12319">
                  <c:v>-85.450047999999995</c:v>
                </c:pt>
                <c:pt idx="12320">
                  <c:v>-85.216587000000004</c:v>
                </c:pt>
                <c:pt idx="12321">
                  <c:v>-85.361224000000007</c:v>
                </c:pt>
                <c:pt idx="12322">
                  <c:v>-85.277416000000002</c:v>
                </c:pt>
                <c:pt idx="12323">
                  <c:v>-85.222575000000006</c:v>
                </c:pt>
                <c:pt idx="12324">
                  <c:v>-85.274255999999994</c:v>
                </c:pt>
                <c:pt idx="12325">
                  <c:v>-85.364271000000002</c:v>
                </c:pt>
                <c:pt idx="12326">
                  <c:v>-85.066770000000005</c:v>
                </c:pt>
                <c:pt idx="12327">
                  <c:v>-85.472207999999995</c:v>
                </c:pt>
                <c:pt idx="12328">
                  <c:v>-85.125727999999995</c:v>
                </c:pt>
                <c:pt idx="12329">
                  <c:v>-86.354149000000007</c:v>
                </c:pt>
                <c:pt idx="12330">
                  <c:v>-85.656019999999998</c:v>
                </c:pt>
                <c:pt idx="12331">
                  <c:v>-86.118313999999998</c:v>
                </c:pt>
                <c:pt idx="12332">
                  <c:v>-85.735591999999997</c:v>
                </c:pt>
                <c:pt idx="12333">
                  <c:v>-86.634484</c:v>
                </c:pt>
                <c:pt idx="12334">
                  <c:v>-86.216549000000001</c:v>
                </c:pt>
                <c:pt idx="12335">
                  <c:v>-86.144345999999999</c:v>
                </c:pt>
                <c:pt idx="12336">
                  <c:v>-85.753620999999995</c:v>
                </c:pt>
                <c:pt idx="12337">
                  <c:v>-86.528469000000001</c:v>
                </c:pt>
                <c:pt idx="12338">
                  <c:v>-85.966205000000002</c:v>
                </c:pt>
                <c:pt idx="12339">
                  <c:v>-86.230013999999997</c:v>
                </c:pt>
                <c:pt idx="12340">
                  <c:v>-86.203832000000006</c:v>
                </c:pt>
                <c:pt idx="12341">
                  <c:v>-86.483450000000005</c:v>
                </c:pt>
                <c:pt idx="12342">
                  <c:v>-86.399722999999994</c:v>
                </c:pt>
                <c:pt idx="12343">
                  <c:v>-86.317301999999998</c:v>
                </c:pt>
                <c:pt idx="12344">
                  <c:v>-86.313772999999998</c:v>
                </c:pt>
                <c:pt idx="12345">
                  <c:v>-85.732690000000005</c:v>
                </c:pt>
                <c:pt idx="12346">
                  <c:v>-86.450789</c:v>
                </c:pt>
                <c:pt idx="12347">
                  <c:v>-85.991376000000002</c:v>
                </c:pt>
                <c:pt idx="12348">
                  <c:v>-86.385116999999994</c:v>
                </c:pt>
                <c:pt idx="12349">
                  <c:v>-85.938882000000007</c:v>
                </c:pt>
                <c:pt idx="12350">
                  <c:v>-86.000738999999996</c:v>
                </c:pt>
                <c:pt idx="12351">
                  <c:v>-86.392042000000004</c:v>
                </c:pt>
                <c:pt idx="12352">
                  <c:v>-85.696670999999995</c:v>
                </c:pt>
                <c:pt idx="12353">
                  <c:v>-86.492549999999994</c:v>
                </c:pt>
                <c:pt idx="12354">
                  <c:v>-86.430798999999993</c:v>
                </c:pt>
                <c:pt idx="12355">
                  <c:v>-86.006924999999995</c:v>
                </c:pt>
                <c:pt idx="12356">
                  <c:v>-86.348697000000001</c:v>
                </c:pt>
                <c:pt idx="12357">
                  <c:v>-85.944524000000001</c:v>
                </c:pt>
                <c:pt idx="12358">
                  <c:v>-86.406229999999994</c:v>
                </c:pt>
                <c:pt idx="12359">
                  <c:v>-85.751375999999993</c:v>
                </c:pt>
                <c:pt idx="12360">
                  <c:v>-85.766506000000007</c:v>
                </c:pt>
                <c:pt idx="12361">
                  <c:v>-85.726259999999996</c:v>
                </c:pt>
                <c:pt idx="12362">
                  <c:v>-85.683265000000006</c:v>
                </c:pt>
                <c:pt idx="12363">
                  <c:v>-85.702541999999994</c:v>
                </c:pt>
                <c:pt idx="12364">
                  <c:v>-85.651343999999995</c:v>
                </c:pt>
                <c:pt idx="12365">
                  <c:v>-85.762412999999995</c:v>
                </c:pt>
                <c:pt idx="12366">
                  <c:v>-85.752988000000002</c:v>
                </c:pt>
                <c:pt idx="12367">
                  <c:v>-85.786653000000001</c:v>
                </c:pt>
                <c:pt idx="12368">
                  <c:v>-85.811812000000003</c:v>
                </c:pt>
                <c:pt idx="12369">
                  <c:v>-85.799988999999997</c:v>
                </c:pt>
                <c:pt idx="12370">
                  <c:v>-85.713043999999996</c:v>
                </c:pt>
                <c:pt idx="12371">
                  <c:v>-85.776244000000005</c:v>
                </c:pt>
                <c:pt idx="12372">
                  <c:v>-85.784052000000003</c:v>
                </c:pt>
                <c:pt idx="12373">
                  <c:v>-85.831376000000006</c:v>
                </c:pt>
                <c:pt idx="12374">
                  <c:v>-85.739002999999997</c:v>
                </c:pt>
                <c:pt idx="12375">
                  <c:v>-85.657330999999999</c:v>
                </c:pt>
                <c:pt idx="12376">
                  <c:v>-85.682185000000004</c:v>
                </c:pt>
                <c:pt idx="12377">
                  <c:v>-85.622074999999995</c:v>
                </c:pt>
                <c:pt idx="12378">
                  <c:v>-85.613190000000003</c:v>
                </c:pt>
                <c:pt idx="12379">
                  <c:v>-85.555747999999994</c:v>
                </c:pt>
                <c:pt idx="12380">
                  <c:v>-85.627410999999995</c:v>
                </c:pt>
                <c:pt idx="12381">
                  <c:v>-85.669796000000005</c:v>
                </c:pt>
                <c:pt idx="12382">
                  <c:v>-85.584243000000001</c:v>
                </c:pt>
                <c:pt idx="12383">
                  <c:v>-85.590376000000006</c:v>
                </c:pt>
                <c:pt idx="12384">
                  <c:v>-85.536569999999998</c:v>
                </c:pt>
                <c:pt idx="12385">
                  <c:v>-85.483220000000003</c:v>
                </c:pt>
                <c:pt idx="12386">
                  <c:v>-85.863759000000002</c:v>
                </c:pt>
                <c:pt idx="12387">
                  <c:v>-85.859944999999996</c:v>
                </c:pt>
                <c:pt idx="12388">
                  <c:v>-85.591697999999994</c:v>
                </c:pt>
                <c:pt idx="12389">
                  <c:v>-85.553481000000005</c:v>
                </c:pt>
                <c:pt idx="12390">
                  <c:v>-84.769046000000003</c:v>
                </c:pt>
                <c:pt idx="12391">
                  <c:v>-84.023584</c:v>
                </c:pt>
                <c:pt idx="12392">
                  <c:v>-83.934308000000001</c:v>
                </c:pt>
                <c:pt idx="12393">
                  <c:v>-83.415859999999995</c:v>
                </c:pt>
                <c:pt idx="12394">
                  <c:v>-83.523037000000002</c:v>
                </c:pt>
                <c:pt idx="12395">
                  <c:v>-83.634291000000005</c:v>
                </c:pt>
                <c:pt idx="12396">
                  <c:v>-84.554655999999994</c:v>
                </c:pt>
                <c:pt idx="12397">
                  <c:v>-85.022700999999998</c:v>
                </c:pt>
                <c:pt idx="12398">
                  <c:v>-84.858123000000006</c:v>
                </c:pt>
                <c:pt idx="12399">
                  <c:v>-83.766394000000005</c:v>
                </c:pt>
                <c:pt idx="12400">
                  <c:v>-83.977104999999995</c:v>
                </c:pt>
                <c:pt idx="12401">
                  <c:v>-83.843802999999994</c:v>
                </c:pt>
                <c:pt idx="12402">
                  <c:v>-84.644187000000002</c:v>
                </c:pt>
                <c:pt idx="12403">
                  <c:v>-84.940758000000002</c:v>
                </c:pt>
                <c:pt idx="12404">
                  <c:v>-83.731836000000001</c:v>
                </c:pt>
                <c:pt idx="12405">
                  <c:v>-84.709286000000006</c:v>
                </c:pt>
                <c:pt idx="12406">
                  <c:v>-84.145784000000006</c:v>
                </c:pt>
                <c:pt idx="12407">
                  <c:v>-83.874424000000005</c:v>
                </c:pt>
                <c:pt idx="12408">
                  <c:v>-83.432102</c:v>
                </c:pt>
                <c:pt idx="12409">
                  <c:v>-83.929640000000006</c:v>
                </c:pt>
                <c:pt idx="12410">
                  <c:v>-84.827903000000006</c:v>
                </c:pt>
                <c:pt idx="12411">
                  <c:v>-84.571006999999994</c:v>
                </c:pt>
                <c:pt idx="12412">
                  <c:v>-83.684807000000006</c:v>
                </c:pt>
                <c:pt idx="12413">
                  <c:v>-84.810238999999996</c:v>
                </c:pt>
                <c:pt idx="12414">
                  <c:v>-83.766035000000002</c:v>
                </c:pt>
                <c:pt idx="12415">
                  <c:v>-84.236459999999994</c:v>
                </c:pt>
                <c:pt idx="12416">
                  <c:v>-85.006072000000003</c:v>
                </c:pt>
                <c:pt idx="12417">
                  <c:v>-84.533536999999995</c:v>
                </c:pt>
                <c:pt idx="12418">
                  <c:v>-83.611459999999994</c:v>
                </c:pt>
                <c:pt idx="12419">
                  <c:v>-84.886578</c:v>
                </c:pt>
                <c:pt idx="12420">
                  <c:v>-83.917342000000005</c:v>
                </c:pt>
                <c:pt idx="12421">
                  <c:v>-83.692246999999995</c:v>
                </c:pt>
                <c:pt idx="12422">
                  <c:v>-84.696149000000005</c:v>
                </c:pt>
                <c:pt idx="12423">
                  <c:v>-83.809901999999994</c:v>
                </c:pt>
                <c:pt idx="12424">
                  <c:v>-84.731892000000002</c:v>
                </c:pt>
                <c:pt idx="12425">
                  <c:v>-84.113895999999997</c:v>
                </c:pt>
                <c:pt idx="12426">
                  <c:v>-83.494642999999996</c:v>
                </c:pt>
                <c:pt idx="12427">
                  <c:v>-84.660697999999996</c:v>
                </c:pt>
                <c:pt idx="12428">
                  <c:v>-84.170231999999999</c:v>
                </c:pt>
                <c:pt idx="12429">
                  <c:v>-83.975908000000004</c:v>
                </c:pt>
                <c:pt idx="12430">
                  <c:v>-84.277672999999993</c:v>
                </c:pt>
                <c:pt idx="12431">
                  <c:v>-84.418085000000005</c:v>
                </c:pt>
                <c:pt idx="12432">
                  <c:v>-84.487536000000006</c:v>
                </c:pt>
                <c:pt idx="12433">
                  <c:v>-84.788627000000005</c:v>
                </c:pt>
                <c:pt idx="12434">
                  <c:v>-84.812567000000001</c:v>
                </c:pt>
                <c:pt idx="12435">
                  <c:v>-84.808554000000001</c:v>
                </c:pt>
                <c:pt idx="12436">
                  <c:v>-84.721907000000002</c:v>
                </c:pt>
                <c:pt idx="12437">
                  <c:v>-84.594963000000007</c:v>
                </c:pt>
                <c:pt idx="12438">
                  <c:v>-84.215277</c:v>
                </c:pt>
                <c:pt idx="12439">
                  <c:v>-84.034351000000001</c:v>
                </c:pt>
                <c:pt idx="12440">
                  <c:v>-84.756764000000004</c:v>
                </c:pt>
                <c:pt idx="12441">
                  <c:v>-84.332330999999996</c:v>
                </c:pt>
                <c:pt idx="12442">
                  <c:v>-84.242928000000006</c:v>
                </c:pt>
                <c:pt idx="12443">
                  <c:v>-84.407895999999994</c:v>
                </c:pt>
                <c:pt idx="12444">
                  <c:v>-84.900094999999993</c:v>
                </c:pt>
                <c:pt idx="12445">
                  <c:v>-84.980378999999999</c:v>
                </c:pt>
                <c:pt idx="12446">
                  <c:v>-83.913844999999995</c:v>
                </c:pt>
                <c:pt idx="12447">
                  <c:v>-84.284334999999999</c:v>
                </c:pt>
                <c:pt idx="12448">
                  <c:v>-84.091553000000005</c:v>
                </c:pt>
                <c:pt idx="12449">
                  <c:v>-84.673507000000001</c:v>
                </c:pt>
                <c:pt idx="12450">
                  <c:v>-83.858892999999995</c:v>
                </c:pt>
                <c:pt idx="12451">
                  <c:v>-84.039366000000001</c:v>
                </c:pt>
                <c:pt idx="12452">
                  <c:v>-84.620998</c:v>
                </c:pt>
                <c:pt idx="12453">
                  <c:v>-84.485902999999993</c:v>
                </c:pt>
                <c:pt idx="12454">
                  <c:v>-84.534526999999997</c:v>
                </c:pt>
                <c:pt idx="12455">
                  <c:v>-84.542597000000001</c:v>
                </c:pt>
                <c:pt idx="12456">
                  <c:v>-84.461091999999994</c:v>
                </c:pt>
                <c:pt idx="12457">
                  <c:v>-84.496273000000002</c:v>
                </c:pt>
                <c:pt idx="12458">
                  <c:v>-84.493369000000001</c:v>
                </c:pt>
                <c:pt idx="12459">
                  <c:v>-84.409544999999994</c:v>
                </c:pt>
                <c:pt idx="12460">
                  <c:v>-84.607134000000002</c:v>
                </c:pt>
                <c:pt idx="12461">
                  <c:v>-84.507758999999993</c:v>
                </c:pt>
                <c:pt idx="12462">
                  <c:v>-84.586190000000002</c:v>
                </c:pt>
                <c:pt idx="12463">
                  <c:v>-84.566913</c:v>
                </c:pt>
                <c:pt idx="12464">
                  <c:v>-84.453470999999993</c:v>
                </c:pt>
                <c:pt idx="12465">
                  <c:v>-84.385593</c:v>
                </c:pt>
                <c:pt idx="12466">
                  <c:v>-84.488742000000002</c:v>
                </c:pt>
                <c:pt idx="12467">
                  <c:v>-84.869354999999999</c:v>
                </c:pt>
                <c:pt idx="12468">
                  <c:v>-84.106849999999994</c:v>
                </c:pt>
                <c:pt idx="12469">
                  <c:v>-84.130268999999998</c:v>
                </c:pt>
                <c:pt idx="12470">
                  <c:v>-84.145951999999994</c:v>
                </c:pt>
                <c:pt idx="12471">
                  <c:v>-83.981461999999993</c:v>
                </c:pt>
                <c:pt idx="12472">
                  <c:v>-84.141243000000003</c:v>
                </c:pt>
                <c:pt idx="12473">
                  <c:v>-84.058723000000001</c:v>
                </c:pt>
                <c:pt idx="12474">
                  <c:v>-84.078396999999995</c:v>
                </c:pt>
                <c:pt idx="12475">
                  <c:v>-84.071008000000006</c:v>
                </c:pt>
                <c:pt idx="12476">
                  <c:v>-84.059178000000003</c:v>
                </c:pt>
                <c:pt idx="12477">
                  <c:v>-83.951567999999995</c:v>
                </c:pt>
                <c:pt idx="12478">
                  <c:v>-84.150807</c:v>
                </c:pt>
                <c:pt idx="12479">
                  <c:v>-84.052379000000002</c:v>
                </c:pt>
                <c:pt idx="12480">
                  <c:v>-83.252803999999998</c:v>
                </c:pt>
                <c:pt idx="12481">
                  <c:v>-83.420032000000006</c:v>
                </c:pt>
                <c:pt idx="12482">
                  <c:v>-83.307782000000003</c:v>
                </c:pt>
                <c:pt idx="12483">
                  <c:v>-82.950152000000003</c:v>
                </c:pt>
                <c:pt idx="12484">
                  <c:v>-83.252644000000004</c:v>
                </c:pt>
                <c:pt idx="12485">
                  <c:v>-83.323995999999994</c:v>
                </c:pt>
                <c:pt idx="12486">
                  <c:v>-83.602484000000004</c:v>
                </c:pt>
                <c:pt idx="12487">
                  <c:v>-83.229040999999995</c:v>
                </c:pt>
                <c:pt idx="12488">
                  <c:v>-83.327950000000001</c:v>
                </c:pt>
                <c:pt idx="12489">
                  <c:v>-83.265528000000003</c:v>
                </c:pt>
                <c:pt idx="12490">
                  <c:v>-83.464504000000005</c:v>
                </c:pt>
                <c:pt idx="12491">
                  <c:v>-83.161169999999998</c:v>
                </c:pt>
                <c:pt idx="12492">
                  <c:v>-82.995728999999997</c:v>
                </c:pt>
                <c:pt idx="12493">
                  <c:v>-83.375394</c:v>
                </c:pt>
                <c:pt idx="12494">
                  <c:v>-82.817757</c:v>
                </c:pt>
                <c:pt idx="12495">
                  <c:v>-83.488923</c:v>
                </c:pt>
                <c:pt idx="12496">
                  <c:v>-83.177475999999999</c:v>
                </c:pt>
                <c:pt idx="12497">
                  <c:v>-83.334155999999993</c:v>
                </c:pt>
                <c:pt idx="12498">
                  <c:v>-83.318567000000002</c:v>
                </c:pt>
                <c:pt idx="12499">
                  <c:v>-83.431296000000003</c:v>
                </c:pt>
                <c:pt idx="12500">
                  <c:v>-82.966078999999993</c:v>
                </c:pt>
                <c:pt idx="12501">
                  <c:v>-83.385339000000002</c:v>
                </c:pt>
                <c:pt idx="12502">
                  <c:v>-83.520090999999994</c:v>
                </c:pt>
                <c:pt idx="12503">
                  <c:v>-83.159177999999997</c:v>
                </c:pt>
                <c:pt idx="12504">
                  <c:v>-83.124611999999999</c:v>
                </c:pt>
                <c:pt idx="12505">
                  <c:v>-83.353156999999996</c:v>
                </c:pt>
                <c:pt idx="12506">
                  <c:v>-82.905224000000004</c:v>
                </c:pt>
                <c:pt idx="12507">
                  <c:v>-83.549689999999998</c:v>
                </c:pt>
                <c:pt idx="12508">
                  <c:v>-83.397685999999993</c:v>
                </c:pt>
                <c:pt idx="12509">
                  <c:v>-82.898589000000001</c:v>
                </c:pt>
                <c:pt idx="12510">
                  <c:v>-83.449914000000007</c:v>
                </c:pt>
                <c:pt idx="12511">
                  <c:v>-83.241291000000004</c:v>
                </c:pt>
                <c:pt idx="12512">
                  <c:v>-83.337114999999997</c:v>
                </c:pt>
                <c:pt idx="12513">
                  <c:v>-83.392657999999997</c:v>
                </c:pt>
                <c:pt idx="12514">
                  <c:v>-83.154673000000003</c:v>
                </c:pt>
                <c:pt idx="12515">
                  <c:v>-83.410585999999995</c:v>
                </c:pt>
                <c:pt idx="12516">
                  <c:v>-83.480035999999998</c:v>
                </c:pt>
                <c:pt idx="12517">
                  <c:v>-83.633882999999997</c:v>
                </c:pt>
                <c:pt idx="12518">
                  <c:v>-83.838500999999994</c:v>
                </c:pt>
                <c:pt idx="12519">
                  <c:v>-83.885015999999993</c:v>
                </c:pt>
                <c:pt idx="12520">
                  <c:v>-83.532624999999996</c:v>
                </c:pt>
                <c:pt idx="12521">
                  <c:v>-83.567892999999998</c:v>
                </c:pt>
                <c:pt idx="12522">
                  <c:v>-83.815527000000003</c:v>
                </c:pt>
                <c:pt idx="12523">
                  <c:v>-83.906578999999994</c:v>
                </c:pt>
                <c:pt idx="12524">
                  <c:v>-83.856994</c:v>
                </c:pt>
                <c:pt idx="12525">
                  <c:v>-83.05265</c:v>
                </c:pt>
                <c:pt idx="12526">
                  <c:v>-83.739008999999996</c:v>
                </c:pt>
                <c:pt idx="12527">
                  <c:v>-83.745765000000006</c:v>
                </c:pt>
                <c:pt idx="12528">
                  <c:v>-83.925355999999994</c:v>
                </c:pt>
                <c:pt idx="12529">
                  <c:v>-83.666079999999994</c:v>
                </c:pt>
                <c:pt idx="12530">
                  <c:v>-83.850601999999995</c:v>
                </c:pt>
                <c:pt idx="12531">
                  <c:v>-83.834136000000001</c:v>
                </c:pt>
                <c:pt idx="12532">
                  <c:v>-83.872527000000005</c:v>
                </c:pt>
                <c:pt idx="12533">
                  <c:v>-83.819841999999994</c:v>
                </c:pt>
                <c:pt idx="12534">
                  <c:v>-83.587253000000004</c:v>
                </c:pt>
                <c:pt idx="12535">
                  <c:v>-83.766743000000005</c:v>
                </c:pt>
                <c:pt idx="12536">
                  <c:v>-83.721868999999998</c:v>
                </c:pt>
                <c:pt idx="12537">
                  <c:v>-83.619011</c:v>
                </c:pt>
                <c:pt idx="12538">
                  <c:v>-83.720237999999995</c:v>
                </c:pt>
                <c:pt idx="12539">
                  <c:v>-83.510750000000002</c:v>
                </c:pt>
                <c:pt idx="12540">
                  <c:v>-83.700880999999995</c:v>
                </c:pt>
                <c:pt idx="12541">
                  <c:v>-83.748807999999997</c:v>
                </c:pt>
                <c:pt idx="12542">
                  <c:v>-83.518514999999994</c:v>
                </c:pt>
                <c:pt idx="12543">
                  <c:v>-83.815081000000006</c:v>
                </c:pt>
                <c:pt idx="12544">
                  <c:v>-83.662572999999995</c:v>
                </c:pt>
                <c:pt idx="12545">
                  <c:v>-83.805081999999999</c:v>
                </c:pt>
                <c:pt idx="12546">
                  <c:v>-84.386527000000001</c:v>
                </c:pt>
                <c:pt idx="12547">
                  <c:v>-83.996831999999998</c:v>
                </c:pt>
                <c:pt idx="12548">
                  <c:v>-84.389041000000006</c:v>
                </c:pt>
                <c:pt idx="12549">
                  <c:v>-84.094112999999993</c:v>
                </c:pt>
                <c:pt idx="12550">
                  <c:v>-84.741585999999998</c:v>
                </c:pt>
                <c:pt idx="12551">
                  <c:v>-84.337923000000004</c:v>
                </c:pt>
                <c:pt idx="12552">
                  <c:v>-84.281940000000006</c:v>
                </c:pt>
                <c:pt idx="12553">
                  <c:v>-85.168034000000006</c:v>
                </c:pt>
                <c:pt idx="12554">
                  <c:v>-84.610174000000001</c:v>
                </c:pt>
                <c:pt idx="12555">
                  <c:v>-84.520647999999994</c:v>
                </c:pt>
                <c:pt idx="12556">
                  <c:v>-84.503900000000002</c:v>
                </c:pt>
                <c:pt idx="12557">
                  <c:v>-84.494191999999998</c:v>
                </c:pt>
                <c:pt idx="12558">
                  <c:v>-84.550576000000007</c:v>
                </c:pt>
                <c:pt idx="12559">
                  <c:v>-84.568010000000001</c:v>
                </c:pt>
                <c:pt idx="12560">
                  <c:v>-84.602290999999994</c:v>
                </c:pt>
                <c:pt idx="12561">
                  <c:v>-84.602007999999998</c:v>
                </c:pt>
                <c:pt idx="12562">
                  <c:v>-84.293908000000002</c:v>
                </c:pt>
                <c:pt idx="12563">
                  <c:v>-84.448892000000001</c:v>
                </c:pt>
                <c:pt idx="12564">
                  <c:v>-83.887629000000004</c:v>
                </c:pt>
                <c:pt idx="12565">
                  <c:v>-84.641800000000003</c:v>
                </c:pt>
                <c:pt idx="12566">
                  <c:v>-83.862859999999998</c:v>
                </c:pt>
                <c:pt idx="12567">
                  <c:v>-84.328113999999999</c:v>
                </c:pt>
                <c:pt idx="12568">
                  <c:v>-83.724977999999993</c:v>
                </c:pt>
                <c:pt idx="12569">
                  <c:v>-84.644013000000001</c:v>
                </c:pt>
                <c:pt idx="12570">
                  <c:v>-84.169983999999999</c:v>
                </c:pt>
                <c:pt idx="12571">
                  <c:v>-83.966511999999994</c:v>
                </c:pt>
                <c:pt idx="12572">
                  <c:v>-85.050072</c:v>
                </c:pt>
                <c:pt idx="12573">
                  <c:v>-84.81223</c:v>
                </c:pt>
                <c:pt idx="12574">
                  <c:v>-84.687539999999998</c:v>
                </c:pt>
                <c:pt idx="12575">
                  <c:v>-83.651206999999999</c:v>
                </c:pt>
                <c:pt idx="12576">
                  <c:v>-84.549026999999995</c:v>
                </c:pt>
                <c:pt idx="12577">
                  <c:v>-84.774951999999999</c:v>
                </c:pt>
                <c:pt idx="12578">
                  <c:v>-83.858948999999996</c:v>
                </c:pt>
                <c:pt idx="12579">
                  <c:v>-83.765619000000001</c:v>
                </c:pt>
                <c:pt idx="12580">
                  <c:v>-84.365752000000001</c:v>
                </c:pt>
                <c:pt idx="12581">
                  <c:v>-84.488027000000002</c:v>
                </c:pt>
                <c:pt idx="12582">
                  <c:v>-84.051457999999997</c:v>
                </c:pt>
                <c:pt idx="12583">
                  <c:v>-84.486815000000007</c:v>
                </c:pt>
                <c:pt idx="12584">
                  <c:v>-84.479877999999999</c:v>
                </c:pt>
                <c:pt idx="12585">
                  <c:v>-84.469868000000005</c:v>
                </c:pt>
                <c:pt idx="12586">
                  <c:v>-84.451273</c:v>
                </c:pt>
                <c:pt idx="12587">
                  <c:v>-84.442043999999996</c:v>
                </c:pt>
                <c:pt idx="12588">
                  <c:v>-84.852367000000001</c:v>
                </c:pt>
                <c:pt idx="12589">
                  <c:v>-84.967562000000001</c:v>
                </c:pt>
                <c:pt idx="12590">
                  <c:v>-84.391563000000005</c:v>
                </c:pt>
                <c:pt idx="12591">
                  <c:v>-84.888073000000006</c:v>
                </c:pt>
                <c:pt idx="12592">
                  <c:v>-84.716030000000003</c:v>
                </c:pt>
                <c:pt idx="12593">
                  <c:v>-84.684854999999999</c:v>
                </c:pt>
                <c:pt idx="12594">
                  <c:v>-83.571031000000005</c:v>
                </c:pt>
                <c:pt idx="12595">
                  <c:v>-84.625585999999998</c:v>
                </c:pt>
                <c:pt idx="12596">
                  <c:v>-84.897569000000004</c:v>
                </c:pt>
                <c:pt idx="12597">
                  <c:v>-84.567908000000003</c:v>
                </c:pt>
                <c:pt idx="12598">
                  <c:v>-85.033888000000005</c:v>
                </c:pt>
                <c:pt idx="12599">
                  <c:v>-82.645329000000004</c:v>
                </c:pt>
                <c:pt idx="12600">
                  <c:v>-82.693203999999994</c:v>
                </c:pt>
                <c:pt idx="12601">
                  <c:v>-82.826158000000007</c:v>
                </c:pt>
                <c:pt idx="12602">
                  <c:v>-82.847809999999996</c:v>
                </c:pt>
                <c:pt idx="12603">
                  <c:v>-82.618369000000001</c:v>
                </c:pt>
                <c:pt idx="12604">
                  <c:v>-82.834961000000007</c:v>
                </c:pt>
                <c:pt idx="12605">
                  <c:v>-83.272059999999996</c:v>
                </c:pt>
                <c:pt idx="12606">
                  <c:v>-83.048389</c:v>
                </c:pt>
                <c:pt idx="12607">
                  <c:v>-82.72175</c:v>
                </c:pt>
                <c:pt idx="12608">
                  <c:v>-83.143011000000001</c:v>
                </c:pt>
                <c:pt idx="12609">
                  <c:v>-83.072705999999997</c:v>
                </c:pt>
                <c:pt idx="12610">
                  <c:v>-82.949972000000002</c:v>
                </c:pt>
                <c:pt idx="12611">
                  <c:v>-82.865144999999998</c:v>
                </c:pt>
                <c:pt idx="12612">
                  <c:v>-82.904943000000003</c:v>
                </c:pt>
                <c:pt idx="12613">
                  <c:v>-83.050058000000007</c:v>
                </c:pt>
                <c:pt idx="12614">
                  <c:v>-82.950702000000007</c:v>
                </c:pt>
                <c:pt idx="12615">
                  <c:v>-83.183817000000005</c:v>
                </c:pt>
                <c:pt idx="12616">
                  <c:v>-83.117391999999995</c:v>
                </c:pt>
                <c:pt idx="12617">
                  <c:v>-82.777146999999999</c:v>
                </c:pt>
                <c:pt idx="12618">
                  <c:v>-82.708564999999993</c:v>
                </c:pt>
                <c:pt idx="12619">
                  <c:v>-83.069507999999999</c:v>
                </c:pt>
                <c:pt idx="12620">
                  <c:v>-83.095545999999999</c:v>
                </c:pt>
                <c:pt idx="12621">
                  <c:v>-83.023529999999994</c:v>
                </c:pt>
                <c:pt idx="12622">
                  <c:v>-82.968605999999994</c:v>
                </c:pt>
                <c:pt idx="12623">
                  <c:v>-83.385064999999997</c:v>
                </c:pt>
                <c:pt idx="12624">
                  <c:v>-82.850987000000003</c:v>
                </c:pt>
                <c:pt idx="12625">
                  <c:v>-82.735089000000002</c:v>
                </c:pt>
                <c:pt idx="12626">
                  <c:v>-83.559098000000006</c:v>
                </c:pt>
                <c:pt idx="12627">
                  <c:v>-82.739755000000002</c:v>
                </c:pt>
                <c:pt idx="12628">
                  <c:v>-82.448357999999999</c:v>
                </c:pt>
                <c:pt idx="12629">
                  <c:v>-82.688974999999999</c:v>
                </c:pt>
                <c:pt idx="12630">
                  <c:v>-82.570341999999997</c:v>
                </c:pt>
                <c:pt idx="12631">
                  <c:v>-82.819316000000001</c:v>
                </c:pt>
                <c:pt idx="12632">
                  <c:v>-82.902795999999995</c:v>
                </c:pt>
                <c:pt idx="12633">
                  <c:v>-82.827442000000005</c:v>
                </c:pt>
                <c:pt idx="12634">
                  <c:v>-82.529033999999996</c:v>
                </c:pt>
                <c:pt idx="12635">
                  <c:v>-82.945510999999996</c:v>
                </c:pt>
                <c:pt idx="12636">
                  <c:v>-82.874847000000003</c:v>
                </c:pt>
                <c:pt idx="12637">
                  <c:v>-82.640625</c:v>
                </c:pt>
                <c:pt idx="12638">
                  <c:v>-82.394112000000007</c:v>
                </c:pt>
                <c:pt idx="12639">
                  <c:v>-82.737469000000004</c:v>
                </c:pt>
                <c:pt idx="12640">
                  <c:v>-82.733709000000005</c:v>
                </c:pt>
                <c:pt idx="12641">
                  <c:v>-82.941068999999999</c:v>
                </c:pt>
                <c:pt idx="12642">
                  <c:v>-82.781670000000005</c:v>
                </c:pt>
                <c:pt idx="12643">
                  <c:v>-82.489191000000005</c:v>
                </c:pt>
                <c:pt idx="12644">
                  <c:v>-82.736887999999993</c:v>
                </c:pt>
                <c:pt idx="12645">
                  <c:v>-82.839619999999996</c:v>
                </c:pt>
                <c:pt idx="12646">
                  <c:v>-82.862993000000003</c:v>
                </c:pt>
                <c:pt idx="12647">
                  <c:v>-82.812334000000007</c:v>
                </c:pt>
                <c:pt idx="12648">
                  <c:v>-82.760392999999993</c:v>
                </c:pt>
                <c:pt idx="12649">
                  <c:v>-82.620917000000006</c:v>
                </c:pt>
                <c:pt idx="12650">
                  <c:v>-82.759801999999993</c:v>
                </c:pt>
                <c:pt idx="12651">
                  <c:v>-82.683317000000002</c:v>
                </c:pt>
                <c:pt idx="12652">
                  <c:v>-82.721649999999997</c:v>
                </c:pt>
                <c:pt idx="12653">
                  <c:v>-82.416663999999997</c:v>
                </c:pt>
                <c:pt idx="12654">
                  <c:v>-82.784372000000005</c:v>
                </c:pt>
                <c:pt idx="12655">
                  <c:v>-82.809147999999993</c:v>
                </c:pt>
                <c:pt idx="12656">
                  <c:v>-83.518354000000002</c:v>
                </c:pt>
                <c:pt idx="12657">
                  <c:v>-83.244660999999994</c:v>
                </c:pt>
                <c:pt idx="12658">
                  <c:v>-83.703489000000005</c:v>
                </c:pt>
                <c:pt idx="12659">
                  <c:v>-83.667710999999997</c:v>
                </c:pt>
                <c:pt idx="12660">
                  <c:v>-83.182562000000004</c:v>
                </c:pt>
                <c:pt idx="12661">
                  <c:v>-83.368667000000002</c:v>
                </c:pt>
                <c:pt idx="12662">
                  <c:v>-83.345474999999993</c:v>
                </c:pt>
                <c:pt idx="12663">
                  <c:v>-83.621176000000006</c:v>
                </c:pt>
                <c:pt idx="12664">
                  <c:v>-83.299114000000003</c:v>
                </c:pt>
                <c:pt idx="12665">
                  <c:v>-83.649714000000003</c:v>
                </c:pt>
                <c:pt idx="12666">
                  <c:v>-83.623275000000007</c:v>
                </c:pt>
                <c:pt idx="12667">
                  <c:v>-83.636476999999999</c:v>
                </c:pt>
                <c:pt idx="12668">
                  <c:v>-83.240405999999993</c:v>
                </c:pt>
                <c:pt idx="12669">
                  <c:v>-83.449916000000002</c:v>
                </c:pt>
                <c:pt idx="12670">
                  <c:v>-83.350772000000006</c:v>
                </c:pt>
                <c:pt idx="12671">
                  <c:v>-83.817222999999998</c:v>
                </c:pt>
                <c:pt idx="12672">
                  <c:v>-83.375951999999998</c:v>
                </c:pt>
                <c:pt idx="12673">
                  <c:v>-83.677633999999998</c:v>
                </c:pt>
                <c:pt idx="12674">
                  <c:v>-83.281370999999993</c:v>
                </c:pt>
                <c:pt idx="12675">
                  <c:v>-83.161039000000002</c:v>
                </c:pt>
                <c:pt idx="12676">
                  <c:v>-83.444136999999998</c:v>
                </c:pt>
                <c:pt idx="12677">
                  <c:v>-82.997836000000007</c:v>
                </c:pt>
                <c:pt idx="12678">
                  <c:v>-82.945443999999995</c:v>
                </c:pt>
                <c:pt idx="12679">
                  <c:v>-83.086526000000006</c:v>
                </c:pt>
                <c:pt idx="12680">
                  <c:v>-83.238211000000007</c:v>
                </c:pt>
                <c:pt idx="12681">
                  <c:v>-82.518902999999995</c:v>
                </c:pt>
                <c:pt idx="12682">
                  <c:v>-82.284649999999999</c:v>
                </c:pt>
                <c:pt idx="12683">
                  <c:v>-82.479613999999998</c:v>
                </c:pt>
                <c:pt idx="12684">
                  <c:v>-82.363100000000003</c:v>
                </c:pt>
                <c:pt idx="12685">
                  <c:v>-82.304419999999993</c:v>
                </c:pt>
                <c:pt idx="12686">
                  <c:v>-82.314773000000002</c:v>
                </c:pt>
                <c:pt idx="12687">
                  <c:v>-82.395168999999996</c:v>
                </c:pt>
                <c:pt idx="12688">
                  <c:v>-82.237623999999997</c:v>
                </c:pt>
                <c:pt idx="12689">
                  <c:v>-82.277934000000002</c:v>
                </c:pt>
                <c:pt idx="12690">
                  <c:v>-82.134713000000005</c:v>
                </c:pt>
                <c:pt idx="12691">
                  <c:v>-82.233498999999995</c:v>
                </c:pt>
                <c:pt idx="12692">
                  <c:v>-82.485539000000003</c:v>
                </c:pt>
                <c:pt idx="12693">
                  <c:v>-82.276116999999999</c:v>
                </c:pt>
                <c:pt idx="12694">
                  <c:v>-82.623507000000004</c:v>
                </c:pt>
                <c:pt idx="12695">
                  <c:v>-82.595063999999994</c:v>
                </c:pt>
                <c:pt idx="12696">
                  <c:v>-82.327973</c:v>
                </c:pt>
                <c:pt idx="12697">
                  <c:v>-82.333494000000002</c:v>
                </c:pt>
                <c:pt idx="12698">
                  <c:v>-82.282833999999994</c:v>
                </c:pt>
                <c:pt idx="12699">
                  <c:v>-82.168360000000007</c:v>
                </c:pt>
                <c:pt idx="12700">
                  <c:v>-82.257036999999997</c:v>
                </c:pt>
                <c:pt idx="12701">
                  <c:v>-82.064881999999997</c:v>
                </c:pt>
                <c:pt idx="12702">
                  <c:v>-82.235236</c:v>
                </c:pt>
                <c:pt idx="12703">
                  <c:v>-82.600198000000006</c:v>
                </c:pt>
                <c:pt idx="12704">
                  <c:v>-82.159073000000006</c:v>
                </c:pt>
                <c:pt idx="12705">
                  <c:v>-82.327088000000003</c:v>
                </c:pt>
                <c:pt idx="12706">
                  <c:v>-82.266653000000005</c:v>
                </c:pt>
                <c:pt idx="12707">
                  <c:v>-82.436254000000005</c:v>
                </c:pt>
                <c:pt idx="12708">
                  <c:v>-82.211459000000005</c:v>
                </c:pt>
                <c:pt idx="12709">
                  <c:v>-82.405737000000002</c:v>
                </c:pt>
                <c:pt idx="12710">
                  <c:v>-82.558125000000004</c:v>
                </c:pt>
                <c:pt idx="12711">
                  <c:v>-82.457099999999997</c:v>
                </c:pt>
                <c:pt idx="12712">
                  <c:v>-82.546391</c:v>
                </c:pt>
                <c:pt idx="12713">
                  <c:v>-82.361253000000005</c:v>
                </c:pt>
                <c:pt idx="12714">
                  <c:v>-82.188237000000001</c:v>
                </c:pt>
                <c:pt idx="12715">
                  <c:v>-82.287960999999996</c:v>
                </c:pt>
                <c:pt idx="12716">
                  <c:v>-82.056436000000005</c:v>
                </c:pt>
                <c:pt idx="12717">
                  <c:v>-82.254081999999997</c:v>
                </c:pt>
                <c:pt idx="12718">
                  <c:v>-82.387047999999993</c:v>
                </c:pt>
                <c:pt idx="12719">
                  <c:v>-82.615979999999993</c:v>
                </c:pt>
                <c:pt idx="12720">
                  <c:v>-82.725036000000003</c:v>
                </c:pt>
                <c:pt idx="12721">
                  <c:v>-82.740121000000002</c:v>
                </c:pt>
                <c:pt idx="12722">
                  <c:v>-82.694961000000006</c:v>
                </c:pt>
                <c:pt idx="12723">
                  <c:v>-82.669447000000005</c:v>
                </c:pt>
                <c:pt idx="12724">
                  <c:v>-82.631742000000003</c:v>
                </c:pt>
                <c:pt idx="12725">
                  <c:v>-82.732776999999999</c:v>
                </c:pt>
                <c:pt idx="12726">
                  <c:v>-82.856346000000002</c:v>
                </c:pt>
                <c:pt idx="12727">
                  <c:v>-82.720701000000005</c:v>
                </c:pt>
                <c:pt idx="12728">
                  <c:v>-82.693307000000004</c:v>
                </c:pt>
                <c:pt idx="12729">
                  <c:v>-82.872726999999998</c:v>
                </c:pt>
                <c:pt idx="12730">
                  <c:v>-82.759420000000006</c:v>
                </c:pt>
                <c:pt idx="12731">
                  <c:v>-82.724171999999996</c:v>
                </c:pt>
                <c:pt idx="12732">
                  <c:v>-82.810969999999998</c:v>
                </c:pt>
                <c:pt idx="12733">
                  <c:v>-82.840905000000006</c:v>
                </c:pt>
                <c:pt idx="12734">
                  <c:v>-82.649225000000001</c:v>
                </c:pt>
                <c:pt idx="12735">
                  <c:v>-82.949950999999999</c:v>
                </c:pt>
                <c:pt idx="12736">
                  <c:v>-82.634940999999998</c:v>
                </c:pt>
                <c:pt idx="12737">
                  <c:v>-82.732570999999993</c:v>
                </c:pt>
                <c:pt idx="12738">
                  <c:v>-82.941922000000005</c:v>
                </c:pt>
                <c:pt idx="12739">
                  <c:v>-82.660286999999997</c:v>
                </c:pt>
                <c:pt idx="12740">
                  <c:v>-82.801787000000004</c:v>
                </c:pt>
                <c:pt idx="12741">
                  <c:v>-82.726400999999996</c:v>
                </c:pt>
                <c:pt idx="12742">
                  <c:v>-82.759377000000001</c:v>
                </c:pt>
                <c:pt idx="12743">
                  <c:v>-82.692988999999997</c:v>
                </c:pt>
                <c:pt idx="12744">
                  <c:v>-82.754929000000004</c:v>
                </c:pt>
                <c:pt idx="12745">
                  <c:v>-82.758764999999997</c:v>
                </c:pt>
                <c:pt idx="12746">
                  <c:v>-82.720539000000002</c:v>
                </c:pt>
                <c:pt idx="12747">
                  <c:v>-82.625623000000004</c:v>
                </c:pt>
                <c:pt idx="12748">
                  <c:v>-82.643741000000006</c:v>
                </c:pt>
                <c:pt idx="12749">
                  <c:v>-82.647743000000006</c:v>
                </c:pt>
                <c:pt idx="12750">
                  <c:v>-82.808522999999994</c:v>
                </c:pt>
                <c:pt idx="12751">
                  <c:v>-82.696997999999994</c:v>
                </c:pt>
                <c:pt idx="12752">
                  <c:v>-82.719064000000003</c:v>
                </c:pt>
                <c:pt idx="12753">
                  <c:v>-83.190614999999994</c:v>
                </c:pt>
                <c:pt idx="12754">
                  <c:v>-83.151864000000003</c:v>
                </c:pt>
                <c:pt idx="12755">
                  <c:v>-83.515270999999998</c:v>
                </c:pt>
                <c:pt idx="12756">
                  <c:v>-83.254142000000002</c:v>
                </c:pt>
                <c:pt idx="12757">
                  <c:v>-83.490481000000003</c:v>
                </c:pt>
                <c:pt idx="12758">
                  <c:v>-83.115600000000001</c:v>
                </c:pt>
                <c:pt idx="12759">
                  <c:v>-83.312537000000006</c:v>
                </c:pt>
                <c:pt idx="12760">
                  <c:v>-83.029767000000007</c:v>
                </c:pt>
                <c:pt idx="12761">
                  <c:v>-83.340492999999995</c:v>
                </c:pt>
                <c:pt idx="12762">
                  <c:v>-83.212264000000005</c:v>
                </c:pt>
                <c:pt idx="12763">
                  <c:v>-83.399433000000002</c:v>
                </c:pt>
                <c:pt idx="12764">
                  <c:v>-83.085014999999999</c:v>
                </c:pt>
                <c:pt idx="12765">
                  <c:v>-83.089194000000006</c:v>
                </c:pt>
                <c:pt idx="12766">
                  <c:v>-83.237149000000002</c:v>
                </c:pt>
                <c:pt idx="12767">
                  <c:v>-83.111372000000003</c:v>
                </c:pt>
                <c:pt idx="12768">
                  <c:v>-83.049384000000003</c:v>
                </c:pt>
                <c:pt idx="12769">
                  <c:v>-83.439905999999993</c:v>
                </c:pt>
                <c:pt idx="12770">
                  <c:v>-83.098451999999995</c:v>
                </c:pt>
                <c:pt idx="12771">
                  <c:v>-83.383010999999996</c:v>
                </c:pt>
                <c:pt idx="12772">
                  <c:v>-83.133617999999998</c:v>
                </c:pt>
                <c:pt idx="12773">
                  <c:v>-83.332673999999997</c:v>
                </c:pt>
                <c:pt idx="12774">
                  <c:v>-83.034090000000006</c:v>
                </c:pt>
                <c:pt idx="12775">
                  <c:v>-83.080551</c:v>
                </c:pt>
                <c:pt idx="12776">
                  <c:v>-83.505992000000006</c:v>
                </c:pt>
                <c:pt idx="12777">
                  <c:v>-83.139045999999993</c:v>
                </c:pt>
                <c:pt idx="12778">
                  <c:v>-83.243260000000006</c:v>
                </c:pt>
                <c:pt idx="12779">
                  <c:v>-83.449783999999994</c:v>
                </c:pt>
                <c:pt idx="12780">
                  <c:v>-83.023134999999996</c:v>
                </c:pt>
                <c:pt idx="12781">
                  <c:v>-83.056279000000004</c:v>
                </c:pt>
                <c:pt idx="12782">
                  <c:v>-83.136736999999997</c:v>
                </c:pt>
                <c:pt idx="12783">
                  <c:v>-83.346479000000002</c:v>
                </c:pt>
                <c:pt idx="12784">
                  <c:v>-83.285202999999996</c:v>
                </c:pt>
                <c:pt idx="12785">
                  <c:v>-83.224798000000007</c:v>
                </c:pt>
                <c:pt idx="12786">
                  <c:v>-83.318703999999997</c:v>
                </c:pt>
                <c:pt idx="12787">
                  <c:v>-82.990814</c:v>
                </c:pt>
                <c:pt idx="12788">
                  <c:v>-82.694472000000005</c:v>
                </c:pt>
                <c:pt idx="12789">
                  <c:v>-82.750136999999995</c:v>
                </c:pt>
                <c:pt idx="12790">
                  <c:v>-82.794684000000004</c:v>
                </c:pt>
                <c:pt idx="12791">
                  <c:v>-82.915358999999995</c:v>
                </c:pt>
                <c:pt idx="12792">
                  <c:v>-83.064971</c:v>
                </c:pt>
                <c:pt idx="12793">
                  <c:v>-82.997287999999998</c:v>
                </c:pt>
                <c:pt idx="12794">
                  <c:v>-82.972127999999998</c:v>
                </c:pt>
                <c:pt idx="12795">
                  <c:v>-82.887144000000006</c:v>
                </c:pt>
                <c:pt idx="12796">
                  <c:v>-82.704684</c:v>
                </c:pt>
                <c:pt idx="12797">
                  <c:v>-82.930476999999996</c:v>
                </c:pt>
                <c:pt idx="12798">
                  <c:v>-82.778514000000001</c:v>
                </c:pt>
                <c:pt idx="12799">
                  <c:v>-82.956335999999993</c:v>
                </c:pt>
                <c:pt idx="12800">
                  <c:v>-82.956340999999995</c:v>
                </c:pt>
                <c:pt idx="12801">
                  <c:v>-82.981595999999996</c:v>
                </c:pt>
                <c:pt idx="12802">
                  <c:v>-82.940303999999998</c:v>
                </c:pt>
                <c:pt idx="12803">
                  <c:v>-82.673478000000003</c:v>
                </c:pt>
                <c:pt idx="12804">
                  <c:v>-82.895504000000003</c:v>
                </c:pt>
                <c:pt idx="12805">
                  <c:v>-82.746066999999996</c:v>
                </c:pt>
                <c:pt idx="12806">
                  <c:v>-82.750366999999997</c:v>
                </c:pt>
                <c:pt idx="12807">
                  <c:v>-82.875434999999996</c:v>
                </c:pt>
                <c:pt idx="12808">
                  <c:v>-82.712321000000003</c:v>
                </c:pt>
                <c:pt idx="12809">
                  <c:v>-82.860112999999998</c:v>
                </c:pt>
                <c:pt idx="12810">
                  <c:v>-82.875489999999999</c:v>
                </c:pt>
                <c:pt idx="12811">
                  <c:v>-82.932167000000007</c:v>
                </c:pt>
                <c:pt idx="12812">
                  <c:v>-82.954498999999998</c:v>
                </c:pt>
                <c:pt idx="12813">
                  <c:v>-82.729341000000005</c:v>
                </c:pt>
                <c:pt idx="12814">
                  <c:v>-82.761679000000001</c:v>
                </c:pt>
                <c:pt idx="12815">
                  <c:v>-82.831856999999999</c:v>
                </c:pt>
                <c:pt idx="12816">
                  <c:v>-82.782045999999994</c:v>
                </c:pt>
                <c:pt idx="12817">
                  <c:v>-82.831383000000002</c:v>
                </c:pt>
                <c:pt idx="12818">
                  <c:v>-82.795648999999997</c:v>
                </c:pt>
                <c:pt idx="12819">
                  <c:v>-88.656874999999999</c:v>
                </c:pt>
                <c:pt idx="12820">
                  <c:v>-88.590464999999995</c:v>
                </c:pt>
                <c:pt idx="12821">
                  <c:v>-88.298366999999999</c:v>
                </c:pt>
                <c:pt idx="12822">
                  <c:v>-88.997004000000004</c:v>
                </c:pt>
                <c:pt idx="12823">
                  <c:v>-88.942520000000002</c:v>
                </c:pt>
                <c:pt idx="12824">
                  <c:v>-88.983472000000006</c:v>
                </c:pt>
                <c:pt idx="12825">
                  <c:v>-89.043267</c:v>
                </c:pt>
                <c:pt idx="12826">
                  <c:v>-88.335155999999998</c:v>
                </c:pt>
                <c:pt idx="12827">
                  <c:v>-88.637783999999996</c:v>
                </c:pt>
                <c:pt idx="12828">
                  <c:v>-88.338290000000001</c:v>
                </c:pt>
                <c:pt idx="12829">
                  <c:v>-88.372697000000002</c:v>
                </c:pt>
                <c:pt idx="12830">
                  <c:v>-88.975594999999998</c:v>
                </c:pt>
                <c:pt idx="12831">
                  <c:v>-89.106671000000006</c:v>
                </c:pt>
                <c:pt idx="12832">
                  <c:v>-88.844126000000003</c:v>
                </c:pt>
                <c:pt idx="12833">
                  <c:v>-88.245947999999999</c:v>
                </c:pt>
                <c:pt idx="12834">
                  <c:v>-88.036131999999995</c:v>
                </c:pt>
                <c:pt idx="12835">
                  <c:v>-88.832239999999999</c:v>
                </c:pt>
                <c:pt idx="12836">
                  <c:v>-88.500507999999996</c:v>
                </c:pt>
                <c:pt idx="12837">
                  <c:v>-88.891327000000004</c:v>
                </c:pt>
                <c:pt idx="12838">
                  <c:v>-88.282731999999996</c:v>
                </c:pt>
                <c:pt idx="12839">
                  <c:v>-88.244986999999995</c:v>
                </c:pt>
                <c:pt idx="12840">
                  <c:v>-88.410259999999994</c:v>
                </c:pt>
                <c:pt idx="12841">
                  <c:v>-88.265276999999998</c:v>
                </c:pt>
                <c:pt idx="12842">
                  <c:v>-88.325436999999994</c:v>
                </c:pt>
                <c:pt idx="12843">
                  <c:v>-89.197890000000001</c:v>
                </c:pt>
                <c:pt idx="12844">
                  <c:v>-88.637697000000003</c:v>
                </c:pt>
                <c:pt idx="12845">
                  <c:v>-88.860609999999994</c:v>
                </c:pt>
                <c:pt idx="12846">
                  <c:v>-88.444997999999998</c:v>
                </c:pt>
                <c:pt idx="12847">
                  <c:v>-88.140970999999993</c:v>
                </c:pt>
                <c:pt idx="12848">
                  <c:v>-88.976164999999995</c:v>
                </c:pt>
                <c:pt idx="12849">
                  <c:v>-88.480429999999998</c:v>
                </c:pt>
                <c:pt idx="12850">
                  <c:v>-88.828175000000002</c:v>
                </c:pt>
                <c:pt idx="12851">
                  <c:v>-88.774691000000004</c:v>
                </c:pt>
                <c:pt idx="12852">
                  <c:v>-88.069969999999998</c:v>
                </c:pt>
                <c:pt idx="12853">
                  <c:v>-88.634499000000005</c:v>
                </c:pt>
                <c:pt idx="12854">
                  <c:v>-88.758711000000005</c:v>
                </c:pt>
                <c:pt idx="12855">
                  <c:v>-88.287463000000002</c:v>
                </c:pt>
                <c:pt idx="12856">
                  <c:v>-88.068376999999998</c:v>
                </c:pt>
                <c:pt idx="12857">
                  <c:v>-88.245679999999993</c:v>
                </c:pt>
                <c:pt idx="12858">
                  <c:v>-88.563597000000001</c:v>
                </c:pt>
                <c:pt idx="12859">
                  <c:v>-88.408840999999995</c:v>
                </c:pt>
                <c:pt idx="12860">
                  <c:v>-88.510405000000006</c:v>
                </c:pt>
                <c:pt idx="12861">
                  <c:v>-88.291914000000006</c:v>
                </c:pt>
                <c:pt idx="12862">
                  <c:v>-88.244985999999997</c:v>
                </c:pt>
                <c:pt idx="12863">
                  <c:v>-88.820746</c:v>
                </c:pt>
                <c:pt idx="12864">
                  <c:v>-88.759703000000002</c:v>
                </c:pt>
                <c:pt idx="12865">
                  <c:v>-89.032404999999997</c:v>
                </c:pt>
                <c:pt idx="12866">
                  <c:v>-88.748451000000003</c:v>
                </c:pt>
                <c:pt idx="12867">
                  <c:v>-86.461449999999999</c:v>
                </c:pt>
                <c:pt idx="12868">
                  <c:v>-86.382479000000004</c:v>
                </c:pt>
                <c:pt idx="12869">
                  <c:v>-86.447512000000003</c:v>
                </c:pt>
                <c:pt idx="12870">
                  <c:v>-86.259642999999997</c:v>
                </c:pt>
                <c:pt idx="12871">
                  <c:v>-86.352024999999998</c:v>
                </c:pt>
                <c:pt idx="12872">
                  <c:v>-86.001129000000006</c:v>
                </c:pt>
                <c:pt idx="12873">
                  <c:v>-85.946333999999993</c:v>
                </c:pt>
                <c:pt idx="12874">
                  <c:v>-85.585346000000001</c:v>
                </c:pt>
                <c:pt idx="12875">
                  <c:v>-85.908062000000001</c:v>
                </c:pt>
                <c:pt idx="12876">
                  <c:v>-85.961398000000003</c:v>
                </c:pt>
                <c:pt idx="12877">
                  <c:v>-86.58202</c:v>
                </c:pt>
                <c:pt idx="12878">
                  <c:v>-85.808668999999995</c:v>
                </c:pt>
                <c:pt idx="12879">
                  <c:v>-85.912323000000001</c:v>
                </c:pt>
                <c:pt idx="12880">
                  <c:v>-85.552756000000002</c:v>
                </c:pt>
                <c:pt idx="12881">
                  <c:v>-86.040069000000003</c:v>
                </c:pt>
                <c:pt idx="12882">
                  <c:v>-85.734829000000005</c:v>
                </c:pt>
                <c:pt idx="12883">
                  <c:v>-85.817728000000002</c:v>
                </c:pt>
                <c:pt idx="12884">
                  <c:v>-86.251875999999996</c:v>
                </c:pt>
                <c:pt idx="12885">
                  <c:v>-86.064746999999997</c:v>
                </c:pt>
                <c:pt idx="12886">
                  <c:v>-86.181308999999999</c:v>
                </c:pt>
                <c:pt idx="12887">
                  <c:v>-85.717742999999999</c:v>
                </c:pt>
                <c:pt idx="12888">
                  <c:v>-85.675674000000001</c:v>
                </c:pt>
                <c:pt idx="12889">
                  <c:v>-86.554001999999997</c:v>
                </c:pt>
                <c:pt idx="12890">
                  <c:v>-86.171812000000003</c:v>
                </c:pt>
                <c:pt idx="12891">
                  <c:v>-86.853658999999993</c:v>
                </c:pt>
                <c:pt idx="12892">
                  <c:v>-87.071055000000001</c:v>
                </c:pt>
                <c:pt idx="12893">
                  <c:v>-86.719832999999994</c:v>
                </c:pt>
                <c:pt idx="12894">
                  <c:v>-86.265570999999994</c:v>
                </c:pt>
                <c:pt idx="12895">
                  <c:v>-86.290132999999997</c:v>
                </c:pt>
                <c:pt idx="12896">
                  <c:v>-87.864090000000004</c:v>
                </c:pt>
                <c:pt idx="12897">
                  <c:v>-85.669454999999999</c:v>
                </c:pt>
                <c:pt idx="12898">
                  <c:v>-87.682734999999994</c:v>
                </c:pt>
                <c:pt idx="12899">
                  <c:v>-87.482192999999995</c:v>
                </c:pt>
                <c:pt idx="12900">
                  <c:v>-87.185269000000005</c:v>
                </c:pt>
                <c:pt idx="12901">
                  <c:v>-87.461882000000003</c:v>
                </c:pt>
                <c:pt idx="12902">
                  <c:v>-87.657899999999998</c:v>
                </c:pt>
                <c:pt idx="12903">
                  <c:v>-87.180897999999999</c:v>
                </c:pt>
                <c:pt idx="12904">
                  <c:v>-87.599357999999995</c:v>
                </c:pt>
                <c:pt idx="12905">
                  <c:v>-87.476178000000004</c:v>
                </c:pt>
                <c:pt idx="12906">
                  <c:v>-87.656333000000004</c:v>
                </c:pt>
                <c:pt idx="12907">
                  <c:v>-86.942847</c:v>
                </c:pt>
                <c:pt idx="12908">
                  <c:v>-86.198187000000004</c:v>
                </c:pt>
                <c:pt idx="12909">
                  <c:v>-86.679885999999996</c:v>
                </c:pt>
                <c:pt idx="12910">
                  <c:v>-87.427890000000005</c:v>
                </c:pt>
                <c:pt idx="12911">
                  <c:v>-87.020031000000003</c:v>
                </c:pt>
                <c:pt idx="12912">
                  <c:v>-87.343056000000004</c:v>
                </c:pt>
                <c:pt idx="12913">
                  <c:v>-86.876251999999994</c:v>
                </c:pt>
                <c:pt idx="12914">
                  <c:v>-86.625078999999999</c:v>
                </c:pt>
                <c:pt idx="12915">
                  <c:v>-86.440627000000006</c:v>
                </c:pt>
                <c:pt idx="12916">
                  <c:v>-86.881715</c:v>
                </c:pt>
                <c:pt idx="12917">
                  <c:v>-87.098872999999998</c:v>
                </c:pt>
                <c:pt idx="12918">
                  <c:v>-86.274997999999997</c:v>
                </c:pt>
                <c:pt idx="12919">
                  <c:v>-87.269713999999993</c:v>
                </c:pt>
                <c:pt idx="12920">
                  <c:v>-86.529139000000001</c:v>
                </c:pt>
                <c:pt idx="12921">
                  <c:v>-87.174197000000007</c:v>
                </c:pt>
                <c:pt idx="12922">
                  <c:v>-87.087148999999997</c:v>
                </c:pt>
                <c:pt idx="12923">
                  <c:v>-86.883643000000006</c:v>
                </c:pt>
                <c:pt idx="12924">
                  <c:v>-87.057613000000003</c:v>
                </c:pt>
                <c:pt idx="12925">
                  <c:v>-87.036777999999998</c:v>
                </c:pt>
                <c:pt idx="12926">
                  <c:v>-87.006578000000005</c:v>
                </c:pt>
                <c:pt idx="12927">
                  <c:v>-87.268069999999994</c:v>
                </c:pt>
                <c:pt idx="12928">
                  <c:v>-87.014035000000007</c:v>
                </c:pt>
                <c:pt idx="12929">
                  <c:v>-87.294998000000007</c:v>
                </c:pt>
                <c:pt idx="12930">
                  <c:v>-87.034334999999999</c:v>
                </c:pt>
                <c:pt idx="12931">
                  <c:v>-87.129920999999996</c:v>
                </c:pt>
                <c:pt idx="12932">
                  <c:v>-87.090712999999994</c:v>
                </c:pt>
                <c:pt idx="12933">
                  <c:v>-86.765656000000007</c:v>
                </c:pt>
                <c:pt idx="12934">
                  <c:v>-87.013495000000006</c:v>
                </c:pt>
                <c:pt idx="12935">
                  <c:v>-86.772548999999998</c:v>
                </c:pt>
                <c:pt idx="12936">
                  <c:v>-86.974607000000006</c:v>
                </c:pt>
                <c:pt idx="12937">
                  <c:v>-86.693031000000005</c:v>
                </c:pt>
                <c:pt idx="12938">
                  <c:v>-87.293969000000004</c:v>
                </c:pt>
                <c:pt idx="12939">
                  <c:v>-87.183330999999995</c:v>
                </c:pt>
                <c:pt idx="12940">
                  <c:v>-86.906308999999993</c:v>
                </c:pt>
                <c:pt idx="12941">
                  <c:v>-86.762975999999995</c:v>
                </c:pt>
                <c:pt idx="12942">
                  <c:v>-86.669528</c:v>
                </c:pt>
                <c:pt idx="12943">
                  <c:v>-87.171077999999994</c:v>
                </c:pt>
                <c:pt idx="12944">
                  <c:v>-86.892431999999999</c:v>
                </c:pt>
                <c:pt idx="12945">
                  <c:v>-87.111621999999997</c:v>
                </c:pt>
                <c:pt idx="12946">
                  <c:v>-86.925805999999994</c:v>
                </c:pt>
                <c:pt idx="12947">
                  <c:v>-86.995351999999997</c:v>
                </c:pt>
                <c:pt idx="12948">
                  <c:v>-86.684605000000005</c:v>
                </c:pt>
                <c:pt idx="12949">
                  <c:v>-87.001756</c:v>
                </c:pt>
                <c:pt idx="12950">
                  <c:v>-86.928381000000002</c:v>
                </c:pt>
                <c:pt idx="12951">
                  <c:v>-86.754875999999996</c:v>
                </c:pt>
                <c:pt idx="12952">
                  <c:v>-86.996853000000002</c:v>
                </c:pt>
                <c:pt idx="12953">
                  <c:v>-86.741212000000004</c:v>
                </c:pt>
                <c:pt idx="12954">
                  <c:v>-87.292933000000005</c:v>
                </c:pt>
                <c:pt idx="12955">
                  <c:v>-87.280634000000006</c:v>
                </c:pt>
                <c:pt idx="12956">
                  <c:v>-87.145144999999999</c:v>
                </c:pt>
                <c:pt idx="12957">
                  <c:v>-87.091138000000001</c:v>
                </c:pt>
                <c:pt idx="12958">
                  <c:v>-86.864542999999998</c:v>
                </c:pt>
                <c:pt idx="12959">
                  <c:v>-87.933912000000007</c:v>
                </c:pt>
                <c:pt idx="12960">
                  <c:v>-87.839400999999995</c:v>
                </c:pt>
                <c:pt idx="12961">
                  <c:v>-87.731739000000005</c:v>
                </c:pt>
                <c:pt idx="12962">
                  <c:v>-87.684137000000007</c:v>
                </c:pt>
                <c:pt idx="12963">
                  <c:v>-87.697016000000005</c:v>
                </c:pt>
                <c:pt idx="12964">
                  <c:v>-87.514985999999993</c:v>
                </c:pt>
                <c:pt idx="12965">
                  <c:v>-88.014386000000002</c:v>
                </c:pt>
                <c:pt idx="12966">
                  <c:v>-87.495007000000001</c:v>
                </c:pt>
                <c:pt idx="12967">
                  <c:v>-87.560557000000003</c:v>
                </c:pt>
                <c:pt idx="12968">
                  <c:v>-87.503780000000006</c:v>
                </c:pt>
                <c:pt idx="12969">
                  <c:v>-87.548288999999997</c:v>
                </c:pt>
                <c:pt idx="12970">
                  <c:v>-87.901995999999997</c:v>
                </c:pt>
                <c:pt idx="12971">
                  <c:v>-87.469860999999995</c:v>
                </c:pt>
                <c:pt idx="12972">
                  <c:v>-87.653075999999999</c:v>
                </c:pt>
                <c:pt idx="12973">
                  <c:v>-87.467020000000005</c:v>
                </c:pt>
                <c:pt idx="12974">
                  <c:v>-87.637866000000002</c:v>
                </c:pt>
                <c:pt idx="12975">
                  <c:v>-87.874292999999994</c:v>
                </c:pt>
                <c:pt idx="12976">
                  <c:v>-87.764280999999997</c:v>
                </c:pt>
                <c:pt idx="12977">
                  <c:v>-87.370053999999996</c:v>
                </c:pt>
                <c:pt idx="12978">
                  <c:v>-87.542918</c:v>
                </c:pt>
                <c:pt idx="12979">
                  <c:v>-87.596625000000003</c:v>
                </c:pt>
                <c:pt idx="12980">
                  <c:v>-87.526352000000003</c:v>
                </c:pt>
                <c:pt idx="12981">
                  <c:v>-87.499758</c:v>
                </c:pt>
                <c:pt idx="12982">
                  <c:v>-87.765867999999998</c:v>
                </c:pt>
                <c:pt idx="12983">
                  <c:v>-87.418666000000002</c:v>
                </c:pt>
                <c:pt idx="12984">
                  <c:v>-87.996319999999997</c:v>
                </c:pt>
                <c:pt idx="12985">
                  <c:v>-87.916144000000003</c:v>
                </c:pt>
                <c:pt idx="12986">
                  <c:v>-87.818910000000002</c:v>
                </c:pt>
                <c:pt idx="12987">
                  <c:v>-87.863102999999995</c:v>
                </c:pt>
                <c:pt idx="12988">
                  <c:v>-87.378791000000007</c:v>
                </c:pt>
                <c:pt idx="12989">
                  <c:v>-84.544375000000002</c:v>
                </c:pt>
                <c:pt idx="12990">
                  <c:v>-84.588003</c:v>
                </c:pt>
                <c:pt idx="12991">
                  <c:v>-84.798328999999995</c:v>
                </c:pt>
                <c:pt idx="12992">
                  <c:v>-84.632784999999998</c:v>
                </c:pt>
                <c:pt idx="12993">
                  <c:v>-84.554589000000007</c:v>
                </c:pt>
                <c:pt idx="12994">
                  <c:v>-85.023961999999997</c:v>
                </c:pt>
                <c:pt idx="12995">
                  <c:v>-84.603013000000004</c:v>
                </c:pt>
                <c:pt idx="12996">
                  <c:v>-84.945894999999993</c:v>
                </c:pt>
                <c:pt idx="12997">
                  <c:v>-84.807321000000002</c:v>
                </c:pt>
                <c:pt idx="12998">
                  <c:v>-84.813657000000006</c:v>
                </c:pt>
                <c:pt idx="12999">
                  <c:v>-84.654812000000007</c:v>
                </c:pt>
                <c:pt idx="13000">
                  <c:v>-84.895245000000003</c:v>
                </c:pt>
                <c:pt idx="13001">
                  <c:v>-84.776745000000005</c:v>
                </c:pt>
                <c:pt idx="13002">
                  <c:v>-84.617814999999993</c:v>
                </c:pt>
                <c:pt idx="13003">
                  <c:v>-85.135390999999998</c:v>
                </c:pt>
                <c:pt idx="13004">
                  <c:v>-85.010431999999994</c:v>
                </c:pt>
                <c:pt idx="13005">
                  <c:v>-85.099810000000005</c:v>
                </c:pt>
                <c:pt idx="13006">
                  <c:v>-84.510367000000002</c:v>
                </c:pt>
                <c:pt idx="13007">
                  <c:v>-84.775706999999997</c:v>
                </c:pt>
                <c:pt idx="13008">
                  <c:v>-84.828410000000005</c:v>
                </c:pt>
                <c:pt idx="13009">
                  <c:v>-84.421430999999998</c:v>
                </c:pt>
                <c:pt idx="13010">
                  <c:v>-84.416111000000001</c:v>
                </c:pt>
                <c:pt idx="13011">
                  <c:v>-84.470950999999999</c:v>
                </c:pt>
                <c:pt idx="13012">
                  <c:v>-85.061425999999997</c:v>
                </c:pt>
                <c:pt idx="13013">
                  <c:v>-84.554169000000002</c:v>
                </c:pt>
                <c:pt idx="13014">
                  <c:v>-84.421837999999994</c:v>
                </c:pt>
                <c:pt idx="13015">
                  <c:v>-84.477855000000005</c:v>
                </c:pt>
                <c:pt idx="13016">
                  <c:v>-85.864034000000004</c:v>
                </c:pt>
                <c:pt idx="13017">
                  <c:v>-85.310563999999999</c:v>
                </c:pt>
                <c:pt idx="13018">
                  <c:v>-86.156426999999994</c:v>
                </c:pt>
                <c:pt idx="13019">
                  <c:v>-85.881752000000006</c:v>
                </c:pt>
                <c:pt idx="13020">
                  <c:v>-85.395536000000007</c:v>
                </c:pt>
                <c:pt idx="13021">
                  <c:v>-85.609876999999997</c:v>
                </c:pt>
                <c:pt idx="13022">
                  <c:v>-85.399715</c:v>
                </c:pt>
                <c:pt idx="13023">
                  <c:v>-85.354906999999997</c:v>
                </c:pt>
                <c:pt idx="13024">
                  <c:v>-86.498840000000001</c:v>
                </c:pt>
                <c:pt idx="13025">
                  <c:v>-85.726398000000003</c:v>
                </c:pt>
                <c:pt idx="13026">
                  <c:v>-86.025271000000004</c:v>
                </c:pt>
                <c:pt idx="13027">
                  <c:v>-86.164484999999999</c:v>
                </c:pt>
                <c:pt idx="13028">
                  <c:v>-85.275616999999997</c:v>
                </c:pt>
                <c:pt idx="13029">
                  <c:v>-86.129876999999993</c:v>
                </c:pt>
                <c:pt idx="13030">
                  <c:v>-85.555266000000003</c:v>
                </c:pt>
                <c:pt idx="13031">
                  <c:v>-86.104138000000006</c:v>
                </c:pt>
                <c:pt idx="13032">
                  <c:v>-85.162808999999996</c:v>
                </c:pt>
                <c:pt idx="13033">
                  <c:v>-85.922945999999996</c:v>
                </c:pt>
                <c:pt idx="13034">
                  <c:v>-85.229881000000006</c:v>
                </c:pt>
                <c:pt idx="13035">
                  <c:v>-85.501991000000004</c:v>
                </c:pt>
                <c:pt idx="13036">
                  <c:v>-85.514366999999993</c:v>
                </c:pt>
                <c:pt idx="13037">
                  <c:v>-85.734696</c:v>
                </c:pt>
                <c:pt idx="13038">
                  <c:v>-85.714526000000006</c:v>
                </c:pt>
                <c:pt idx="13039">
                  <c:v>-85.882881999999995</c:v>
                </c:pt>
                <c:pt idx="13040">
                  <c:v>-85.202719000000002</c:v>
                </c:pt>
                <c:pt idx="13041">
                  <c:v>-86.307310000000001</c:v>
                </c:pt>
                <c:pt idx="13042">
                  <c:v>-85.715974000000003</c:v>
                </c:pt>
                <c:pt idx="13043">
                  <c:v>-85.504810000000006</c:v>
                </c:pt>
                <c:pt idx="13044">
                  <c:v>-85.441776000000004</c:v>
                </c:pt>
                <c:pt idx="13045">
                  <c:v>-86.405319000000006</c:v>
                </c:pt>
                <c:pt idx="13046">
                  <c:v>-85.907867999999993</c:v>
                </c:pt>
                <c:pt idx="13047">
                  <c:v>-85.880705000000006</c:v>
                </c:pt>
                <c:pt idx="13048">
                  <c:v>-85.645364000000001</c:v>
                </c:pt>
                <c:pt idx="13049">
                  <c:v>-85.901643000000007</c:v>
                </c:pt>
                <c:pt idx="13050">
                  <c:v>-86.031149999999997</c:v>
                </c:pt>
                <c:pt idx="13051">
                  <c:v>-82.612257</c:v>
                </c:pt>
                <c:pt idx="13052">
                  <c:v>-83.182993999999994</c:v>
                </c:pt>
                <c:pt idx="13053">
                  <c:v>-82.961246000000003</c:v>
                </c:pt>
                <c:pt idx="13054">
                  <c:v>-82.805209000000005</c:v>
                </c:pt>
                <c:pt idx="13055">
                  <c:v>-82.282189000000002</c:v>
                </c:pt>
                <c:pt idx="13056">
                  <c:v>-82.169478999999995</c:v>
                </c:pt>
                <c:pt idx="13057">
                  <c:v>-82.479324000000005</c:v>
                </c:pt>
                <c:pt idx="13058">
                  <c:v>-83.645792999999998</c:v>
                </c:pt>
                <c:pt idx="13059">
                  <c:v>-83.621426</c:v>
                </c:pt>
                <c:pt idx="13060">
                  <c:v>-82.680294000000004</c:v>
                </c:pt>
                <c:pt idx="13061">
                  <c:v>-82.690540999999996</c:v>
                </c:pt>
                <c:pt idx="13062">
                  <c:v>-82.264227000000005</c:v>
                </c:pt>
                <c:pt idx="13063">
                  <c:v>-83.069682999999998</c:v>
                </c:pt>
                <c:pt idx="13064">
                  <c:v>-83.139837</c:v>
                </c:pt>
                <c:pt idx="13065">
                  <c:v>-83.127135999999993</c:v>
                </c:pt>
                <c:pt idx="13066">
                  <c:v>-82.683071999999996</c:v>
                </c:pt>
                <c:pt idx="13067">
                  <c:v>-82.569987999999995</c:v>
                </c:pt>
                <c:pt idx="13068">
                  <c:v>-82.894373000000002</c:v>
                </c:pt>
                <c:pt idx="13069">
                  <c:v>-82.355433000000005</c:v>
                </c:pt>
                <c:pt idx="13070">
                  <c:v>-82.521345999999994</c:v>
                </c:pt>
                <c:pt idx="13071">
                  <c:v>-82.498829000000001</c:v>
                </c:pt>
                <c:pt idx="13072">
                  <c:v>-83.147620000000003</c:v>
                </c:pt>
                <c:pt idx="13073">
                  <c:v>-82.314852999999999</c:v>
                </c:pt>
                <c:pt idx="13074">
                  <c:v>-83.448683000000003</c:v>
                </c:pt>
                <c:pt idx="13075">
                  <c:v>-82.669442000000004</c:v>
                </c:pt>
                <c:pt idx="13076">
                  <c:v>-82.958248999999995</c:v>
                </c:pt>
                <c:pt idx="13077">
                  <c:v>-82.596135000000004</c:v>
                </c:pt>
                <c:pt idx="13078">
                  <c:v>-82.996751000000003</c:v>
                </c:pt>
                <c:pt idx="13079">
                  <c:v>-83.262894000000003</c:v>
                </c:pt>
                <c:pt idx="13080">
                  <c:v>-82.344361000000006</c:v>
                </c:pt>
                <c:pt idx="13081">
                  <c:v>-83.363917000000001</c:v>
                </c:pt>
                <c:pt idx="13082">
                  <c:v>-83.572233999999995</c:v>
                </c:pt>
                <c:pt idx="13083">
                  <c:v>-83.442661000000001</c:v>
                </c:pt>
                <c:pt idx="13084">
                  <c:v>-82.536966000000007</c:v>
                </c:pt>
                <c:pt idx="13085">
                  <c:v>-82.482547999999994</c:v>
                </c:pt>
                <c:pt idx="13086">
                  <c:v>-82.824619999999996</c:v>
                </c:pt>
                <c:pt idx="13087">
                  <c:v>-82.400546000000006</c:v>
                </c:pt>
                <c:pt idx="13088">
                  <c:v>-82.343225000000004</c:v>
                </c:pt>
                <c:pt idx="13089">
                  <c:v>-83.561724999999996</c:v>
                </c:pt>
                <c:pt idx="13090">
                  <c:v>-83.204266000000004</c:v>
                </c:pt>
                <c:pt idx="13091">
                  <c:v>-82.676524999999998</c:v>
                </c:pt>
                <c:pt idx="13092">
                  <c:v>-83.268255999999994</c:v>
                </c:pt>
                <c:pt idx="13093">
                  <c:v>-83.084159</c:v>
                </c:pt>
                <c:pt idx="13094">
                  <c:v>-83.152162000000004</c:v>
                </c:pt>
                <c:pt idx="13095">
                  <c:v>-83.466813999999999</c:v>
                </c:pt>
                <c:pt idx="13096">
                  <c:v>-82.796102000000005</c:v>
                </c:pt>
                <c:pt idx="13097">
                  <c:v>-83.960443999999995</c:v>
                </c:pt>
                <c:pt idx="13098">
                  <c:v>-82.366534999999999</c:v>
                </c:pt>
                <c:pt idx="13099">
                  <c:v>-83.954162999999994</c:v>
                </c:pt>
                <c:pt idx="13100">
                  <c:v>-82.845017999999996</c:v>
                </c:pt>
                <c:pt idx="13101">
                  <c:v>-82.410135999999994</c:v>
                </c:pt>
                <c:pt idx="13102">
                  <c:v>-83.341500999999994</c:v>
                </c:pt>
                <c:pt idx="13103">
                  <c:v>-83.766338000000005</c:v>
                </c:pt>
                <c:pt idx="13104">
                  <c:v>-82.427753999999993</c:v>
                </c:pt>
                <c:pt idx="13105">
                  <c:v>-82.916065000000003</c:v>
                </c:pt>
                <c:pt idx="13106">
                  <c:v>-82.912785</c:v>
                </c:pt>
                <c:pt idx="13107">
                  <c:v>-83.524887000000007</c:v>
                </c:pt>
                <c:pt idx="13108">
                  <c:v>-83.020759999999996</c:v>
                </c:pt>
                <c:pt idx="13109">
                  <c:v>-82.745706999999996</c:v>
                </c:pt>
                <c:pt idx="13110">
                  <c:v>-82.760987</c:v>
                </c:pt>
                <c:pt idx="13111">
                  <c:v>-82.948428000000007</c:v>
                </c:pt>
                <c:pt idx="13112">
                  <c:v>-82.613568999999998</c:v>
                </c:pt>
                <c:pt idx="13113">
                  <c:v>-83.402677999999995</c:v>
                </c:pt>
                <c:pt idx="13114">
                  <c:v>-82.419376</c:v>
                </c:pt>
                <c:pt idx="13115">
                  <c:v>-82.832179999999994</c:v>
                </c:pt>
                <c:pt idx="13116">
                  <c:v>-82.808721000000006</c:v>
                </c:pt>
                <c:pt idx="13117">
                  <c:v>-82.244342000000003</c:v>
                </c:pt>
                <c:pt idx="13118">
                  <c:v>-82.709539000000007</c:v>
                </c:pt>
                <c:pt idx="13119">
                  <c:v>-82.942850000000007</c:v>
                </c:pt>
                <c:pt idx="13120">
                  <c:v>-83.173829999999995</c:v>
                </c:pt>
                <c:pt idx="13121">
                  <c:v>-83.060069999999996</c:v>
                </c:pt>
                <c:pt idx="13122">
                  <c:v>-83.166702000000001</c:v>
                </c:pt>
                <c:pt idx="13123">
                  <c:v>-83.079892999999998</c:v>
                </c:pt>
                <c:pt idx="13124">
                  <c:v>-82.895897000000005</c:v>
                </c:pt>
                <c:pt idx="13125">
                  <c:v>-83.170850999999999</c:v>
                </c:pt>
                <c:pt idx="13126">
                  <c:v>-82.327979999999997</c:v>
                </c:pt>
                <c:pt idx="13127">
                  <c:v>-83.572360000000003</c:v>
                </c:pt>
                <c:pt idx="13128">
                  <c:v>-82.612168999999994</c:v>
                </c:pt>
                <c:pt idx="13129">
                  <c:v>-82.710768000000002</c:v>
                </c:pt>
                <c:pt idx="13130">
                  <c:v>-82.808023000000006</c:v>
                </c:pt>
                <c:pt idx="13131">
                  <c:v>-82.981155999999999</c:v>
                </c:pt>
                <c:pt idx="13132">
                  <c:v>-82.408018999999996</c:v>
                </c:pt>
                <c:pt idx="13133">
                  <c:v>-83.436432999999994</c:v>
                </c:pt>
                <c:pt idx="13134">
                  <c:v>-83.587608000000003</c:v>
                </c:pt>
                <c:pt idx="13135">
                  <c:v>-83.287760000000006</c:v>
                </c:pt>
                <c:pt idx="13136">
                  <c:v>-82.166501999999994</c:v>
                </c:pt>
                <c:pt idx="13137">
                  <c:v>-83.264092000000005</c:v>
                </c:pt>
                <c:pt idx="13138">
                  <c:v>-83.146904000000006</c:v>
                </c:pt>
                <c:pt idx="13139">
                  <c:v>-82.756004000000004</c:v>
                </c:pt>
                <c:pt idx="13140">
                  <c:v>-82.507913000000002</c:v>
                </c:pt>
                <c:pt idx="13141">
                  <c:v>-82.577043000000003</c:v>
                </c:pt>
                <c:pt idx="13142">
                  <c:v>-82.414554999999993</c:v>
                </c:pt>
                <c:pt idx="13143">
                  <c:v>-83.47587</c:v>
                </c:pt>
                <c:pt idx="13144">
                  <c:v>-82.623144999999994</c:v>
                </c:pt>
                <c:pt idx="13145">
                  <c:v>-83.580931000000007</c:v>
                </c:pt>
                <c:pt idx="13146">
                  <c:v>-82.826562999999993</c:v>
                </c:pt>
                <c:pt idx="13147">
                  <c:v>-82.514596999999995</c:v>
                </c:pt>
                <c:pt idx="13148">
                  <c:v>-82.779176000000007</c:v>
                </c:pt>
                <c:pt idx="13149">
                  <c:v>-82.545551000000003</c:v>
                </c:pt>
                <c:pt idx="13150">
                  <c:v>-82.357206000000005</c:v>
                </c:pt>
                <c:pt idx="13151">
                  <c:v>-83.439059</c:v>
                </c:pt>
                <c:pt idx="13152">
                  <c:v>-83.289124000000001</c:v>
                </c:pt>
                <c:pt idx="13153">
                  <c:v>-83.112981000000005</c:v>
                </c:pt>
                <c:pt idx="13154">
                  <c:v>-83.001178999999993</c:v>
                </c:pt>
                <c:pt idx="13155">
                  <c:v>-83.008944999999997</c:v>
                </c:pt>
                <c:pt idx="13156">
                  <c:v>-82.968802999999994</c:v>
                </c:pt>
                <c:pt idx="13157">
                  <c:v>-83.082310000000007</c:v>
                </c:pt>
                <c:pt idx="13158">
                  <c:v>-82.965869999999995</c:v>
                </c:pt>
                <c:pt idx="13159">
                  <c:v>-82.980850000000004</c:v>
                </c:pt>
                <c:pt idx="13160">
                  <c:v>-82.969693000000007</c:v>
                </c:pt>
                <c:pt idx="13161">
                  <c:v>-82.928247999999996</c:v>
                </c:pt>
                <c:pt idx="13162">
                  <c:v>-83.021488000000005</c:v>
                </c:pt>
                <c:pt idx="13163">
                  <c:v>-82.971275000000006</c:v>
                </c:pt>
                <c:pt idx="13164">
                  <c:v>-83.042682999999997</c:v>
                </c:pt>
                <c:pt idx="13165">
                  <c:v>-82.874133999999998</c:v>
                </c:pt>
                <c:pt idx="13166">
                  <c:v>-83.018810000000002</c:v>
                </c:pt>
                <c:pt idx="13167">
                  <c:v>-83.004316000000003</c:v>
                </c:pt>
                <c:pt idx="13168">
                  <c:v>-82.943843999999999</c:v>
                </c:pt>
                <c:pt idx="13169">
                  <c:v>-82.925898000000004</c:v>
                </c:pt>
                <c:pt idx="13170">
                  <c:v>-83.069867000000002</c:v>
                </c:pt>
                <c:pt idx="13171">
                  <c:v>-83.076555999999997</c:v>
                </c:pt>
                <c:pt idx="13172">
                  <c:v>-83.028559999999999</c:v>
                </c:pt>
                <c:pt idx="13173">
                  <c:v>-83.045582999999993</c:v>
                </c:pt>
                <c:pt idx="13174">
                  <c:v>-82.967726999999996</c:v>
                </c:pt>
                <c:pt idx="13175">
                  <c:v>-82.890630000000002</c:v>
                </c:pt>
                <c:pt idx="13176">
                  <c:v>-83.123002</c:v>
                </c:pt>
                <c:pt idx="13177">
                  <c:v>-82.973262000000005</c:v>
                </c:pt>
                <c:pt idx="13178">
                  <c:v>-82.878551999999999</c:v>
                </c:pt>
                <c:pt idx="13179">
                  <c:v>-82.940640000000002</c:v>
                </c:pt>
                <c:pt idx="13180">
                  <c:v>-82.865637000000007</c:v>
                </c:pt>
                <c:pt idx="13181">
                  <c:v>-83.055678</c:v>
                </c:pt>
                <c:pt idx="13182">
                  <c:v>-82.981787999999995</c:v>
                </c:pt>
                <c:pt idx="13183">
                  <c:v>-83.121739000000005</c:v>
                </c:pt>
                <c:pt idx="13184">
                  <c:v>-83.780524</c:v>
                </c:pt>
                <c:pt idx="13185">
                  <c:v>-83.758166000000003</c:v>
                </c:pt>
                <c:pt idx="13186">
                  <c:v>-82.961585999999997</c:v>
                </c:pt>
                <c:pt idx="13187">
                  <c:v>-82.873125000000002</c:v>
                </c:pt>
                <c:pt idx="13188">
                  <c:v>-83.380685999999997</c:v>
                </c:pt>
                <c:pt idx="13189">
                  <c:v>-82.683564000000004</c:v>
                </c:pt>
                <c:pt idx="13190">
                  <c:v>-83.910409999999999</c:v>
                </c:pt>
                <c:pt idx="13191">
                  <c:v>-83.569246000000007</c:v>
                </c:pt>
                <c:pt idx="13192">
                  <c:v>-82.884433000000001</c:v>
                </c:pt>
                <c:pt idx="13193">
                  <c:v>-82.828310999999999</c:v>
                </c:pt>
                <c:pt idx="13194">
                  <c:v>-83.209371000000004</c:v>
                </c:pt>
                <c:pt idx="13195">
                  <c:v>-83.244546999999997</c:v>
                </c:pt>
                <c:pt idx="13196">
                  <c:v>-83.837740999999994</c:v>
                </c:pt>
                <c:pt idx="13197">
                  <c:v>-83.605778999999998</c:v>
                </c:pt>
                <c:pt idx="13198">
                  <c:v>-83.907054000000002</c:v>
                </c:pt>
                <c:pt idx="13199">
                  <c:v>-83.382800000000003</c:v>
                </c:pt>
                <c:pt idx="13200">
                  <c:v>-83.925286</c:v>
                </c:pt>
                <c:pt idx="13201">
                  <c:v>-82.807839000000001</c:v>
                </c:pt>
                <c:pt idx="13202">
                  <c:v>-83.582700000000003</c:v>
                </c:pt>
                <c:pt idx="13203">
                  <c:v>-83.229449000000002</c:v>
                </c:pt>
                <c:pt idx="13204">
                  <c:v>-82.772730999999993</c:v>
                </c:pt>
                <c:pt idx="13205">
                  <c:v>-83.492045000000005</c:v>
                </c:pt>
                <c:pt idx="13206">
                  <c:v>-83.312545</c:v>
                </c:pt>
                <c:pt idx="13207">
                  <c:v>-83.183054999999996</c:v>
                </c:pt>
                <c:pt idx="13208">
                  <c:v>-83.973251000000005</c:v>
                </c:pt>
                <c:pt idx="13209">
                  <c:v>-83.321037000000004</c:v>
                </c:pt>
                <c:pt idx="13210">
                  <c:v>-83.577369000000004</c:v>
                </c:pt>
                <c:pt idx="13211">
                  <c:v>-83.665389000000005</c:v>
                </c:pt>
                <c:pt idx="13212">
                  <c:v>-83.885540000000006</c:v>
                </c:pt>
                <c:pt idx="13213">
                  <c:v>-82.699527000000003</c:v>
                </c:pt>
                <c:pt idx="13214">
                  <c:v>-83.299214000000006</c:v>
                </c:pt>
                <c:pt idx="13215">
                  <c:v>-83.050477000000001</c:v>
                </c:pt>
                <c:pt idx="13216">
                  <c:v>-83.751000000000005</c:v>
                </c:pt>
                <c:pt idx="13217">
                  <c:v>-83.538532000000004</c:v>
                </c:pt>
                <c:pt idx="13218">
                  <c:v>-83.457139999999995</c:v>
                </c:pt>
                <c:pt idx="13219">
                  <c:v>-83.668847</c:v>
                </c:pt>
                <c:pt idx="13220">
                  <c:v>-83.657957999999994</c:v>
                </c:pt>
                <c:pt idx="13221">
                  <c:v>-83.438019999999995</c:v>
                </c:pt>
                <c:pt idx="13222">
                  <c:v>-83.245784999999998</c:v>
                </c:pt>
                <c:pt idx="13223">
                  <c:v>-83.363001999999994</c:v>
                </c:pt>
                <c:pt idx="13224">
                  <c:v>-82.969252999999995</c:v>
                </c:pt>
                <c:pt idx="13225">
                  <c:v>-83.307243</c:v>
                </c:pt>
                <c:pt idx="13226">
                  <c:v>-83.649851999999996</c:v>
                </c:pt>
                <c:pt idx="13227">
                  <c:v>-83.283609999999996</c:v>
                </c:pt>
                <c:pt idx="13228">
                  <c:v>-83.112173999999996</c:v>
                </c:pt>
                <c:pt idx="13229">
                  <c:v>-83.370722999999998</c:v>
                </c:pt>
                <c:pt idx="13230">
                  <c:v>-83.323132999999999</c:v>
                </c:pt>
                <c:pt idx="13231">
                  <c:v>-83.255973999999995</c:v>
                </c:pt>
                <c:pt idx="13232">
                  <c:v>-83.303335000000004</c:v>
                </c:pt>
                <c:pt idx="13233">
                  <c:v>-83.604641999999998</c:v>
                </c:pt>
                <c:pt idx="13234">
                  <c:v>-82.697441999999995</c:v>
                </c:pt>
                <c:pt idx="13235">
                  <c:v>-83.042934000000002</c:v>
                </c:pt>
                <c:pt idx="13236">
                  <c:v>-82.758812000000006</c:v>
                </c:pt>
                <c:pt idx="13237">
                  <c:v>-83.225306000000003</c:v>
                </c:pt>
                <c:pt idx="13238">
                  <c:v>-83.477350999999999</c:v>
                </c:pt>
                <c:pt idx="13239">
                  <c:v>-83.289857999999995</c:v>
                </c:pt>
                <c:pt idx="13240">
                  <c:v>-83.433003999999997</c:v>
                </c:pt>
                <c:pt idx="13241">
                  <c:v>-83.135693000000003</c:v>
                </c:pt>
                <c:pt idx="13242">
                  <c:v>-83.476641000000001</c:v>
                </c:pt>
                <c:pt idx="13243">
                  <c:v>-83.628354999999999</c:v>
                </c:pt>
                <c:pt idx="13244">
                  <c:v>-82.929485999999997</c:v>
                </c:pt>
                <c:pt idx="13245">
                  <c:v>-82.812786000000003</c:v>
                </c:pt>
                <c:pt idx="13246">
                  <c:v>-83.431717000000006</c:v>
                </c:pt>
                <c:pt idx="13247">
                  <c:v>-83.210262999999998</c:v>
                </c:pt>
                <c:pt idx="13248">
                  <c:v>-83.561899999999994</c:v>
                </c:pt>
                <c:pt idx="13249">
                  <c:v>-83.695150999999996</c:v>
                </c:pt>
                <c:pt idx="13250">
                  <c:v>-82.925095999999996</c:v>
                </c:pt>
                <c:pt idx="13251">
                  <c:v>-83.497955000000005</c:v>
                </c:pt>
                <c:pt idx="13252">
                  <c:v>-83.50215</c:v>
                </c:pt>
                <c:pt idx="13253">
                  <c:v>-83.489485000000002</c:v>
                </c:pt>
                <c:pt idx="13254">
                  <c:v>-83.339883999999998</c:v>
                </c:pt>
                <c:pt idx="13255">
                  <c:v>-83.365658999999994</c:v>
                </c:pt>
                <c:pt idx="13256">
                  <c:v>-84.447109999999995</c:v>
                </c:pt>
                <c:pt idx="13257">
                  <c:v>-84.308665000000005</c:v>
                </c:pt>
                <c:pt idx="13258">
                  <c:v>-83.834463999999997</c:v>
                </c:pt>
                <c:pt idx="13259">
                  <c:v>-84.554592</c:v>
                </c:pt>
                <c:pt idx="13260">
                  <c:v>-83.829177999999999</c:v>
                </c:pt>
                <c:pt idx="13261">
                  <c:v>-84.365393999999995</c:v>
                </c:pt>
                <c:pt idx="13262">
                  <c:v>-84.007789000000002</c:v>
                </c:pt>
                <c:pt idx="13263">
                  <c:v>-83.898274000000001</c:v>
                </c:pt>
                <c:pt idx="13264">
                  <c:v>-84.733560999999995</c:v>
                </c:pt>
                <c:pt idx="13265">
                  <c:v>-84.753335000000007</c:v>
                </c:pt>
                <c:pt idx="13266">
                  <c:v>-84.297325000000001</c:v>
                </c:pt>
                <c:pt idx="13267">
                  <c:v>-83.849446</c:v>
                </c:pt>
                <c:pt idx="13268">
                  <c:v>-84.035675999999995</c:v>
                </c:pt>
                <c:pt idx="13269">
                  <c:v>-83.707258999999993</c:v>
                </c:pt>
                <c:pt idx="13270">
                  <c:v>-84.744963999999996</c:v>
                </c:pt>
                <c:pt idx="13271">
                  <c:v>-84.147540000000006</c:v>
                </c:pt>
                <c:pt idx="13272">
                  <c:v>-83.730472000000006</c:v>
                </c:pt>
                <c:pt idx="13273">
                  <c:v>-83.782492000000005</c:v>
                </c:pt>
                <c:pt idx="13274">
                  <c:v>-84.494535999999997</c:v>
                </c:pt>
                <c:pt idx="13275">
                  <c:v>-83.975634999999997</c:v>
                </c:pt>
                <c:pt idx="13276">
                  <c:v>-84.075586000000001</c:v>
                </c:pt>
                <c:pt idx="13277">
                  <c:v>-83.934224</c:v>
                </c:pt>
                <c:pt idx="13278">
                  <c:v>-84.030219000000002</c:v>
                </c:pt>
                <c:pt idx="13279">
                  <c:v>-84.637482000000006</c:v>
                </c:pt>
                <c:pt idx="13280">
                  <c:v>-83.672004999999999</c:v>
                </c:pt>
                <c:pt idx="13281">
                  <c:v>-83.937256000000005</c:v>
                </c:pt>
                <c:pt idx="13282">
                  <c:v>-83.829233000000002</c:v>
                </c:pt>
                <c:pt idx="13283">
                  <c:v>-83.763962000000006</c:v>
                </c:pt>
                <c:pt idx="13284">
                  <c:v>-84.622923999999998</c:v>
                </c:pt>
                <c:pt idx="13285">
                  <c:v>-84.125118000000001</c:v>
                </c:pt>
                <c:pt idx="13286">
                  <c:v>-83.871086000000005</c:v>
                </c:pt>
                <c:pt idx="13287">
                  <c:v>-84.175492000000006</c:v>
                </c:pt>
                <c:pt idx="13288">
                  <c:v>-84.513135000000005</c:v>
                </c:pt>
                <c:pt idx="13289">
                  <c:v>-83.589045999999996</c:v>
                </c:pt>
                <c:pt idx="13290">
                  <c:v>-84.227164000000002</c:v>
                </c:pt>
                <c:pt idx="13291">
                  <c:v>-84.562256000000005</c:v>
                </c:pt>
                <c:pt idx="13292">
                  <c:v>-84.255009000000001</c:v>
                </c:pt>
                <c:pt idx="13293">
                  <c:v>-84.558852000000002</c:v>
                </c:pt>
                <c:pt idx="13294">
                  <c:v>-84.407094999999998</c:v>
                </c:pt>
                <c:pt idx="13295">
                  <c:v>-83.873844000000005</c:v>
                </c:pt>
                <c:pt idx="13296">
                  <c:v>-83.710203000000007</c:v>
                </c:pt>
                <c:pt idx="13297">
                  <c:v>-83.740247999999994</c:v>
                </c:pt>
                <c:pt idx="13298">
                  <c:v>-83.736852999999996</c:v>
                </c:pt>
                <c:pt idx="13299">
                  <c:v>-84.155747000000005</c:v>
                </c:pt>
                <c:pt idx="13300">
                  <c:v>-83.789535999999998</c:v>
                </c:pt>
                <c:pt idx="13301">
                  <c:v>-84.435740999999993</c:v>
                </c:pt>
                <c:pt idx="13302">
                  <c:v>-83.810637999999997</c:v>
                </c:pt>
                <c:pt idx="13303">
                  <c:v>-83.549357999999998</c:v>
                </c:pt>
                <c:pt idx="13304">
                  <c:v>-83.527747000000005</c:v>
                </c:pt>
                <c:pt idx="13305">
                  <c:v>-83.510406000000003</c:v>
                </c:pt>
                <c:pt idx="13306">
                  <c:v>-83.606406000000007</c:v>
                </c:pt>
                <c:pt idx="13307">
                  <c:v>-83.597832999999994</c:v>
                </c:pt>
                <c:pt idx="13308">
                  <c:v>-83.532570000000007</c:v>
                </c:pt>
                <c:pt idx="13309">
                  <c:v>-83.573131000000004</c:v>
                </c:pt>
                <c:pt idx="13310">
                  <c:v>-83.559961000000001</c:v>
                </c:pt>
                <c:pt idx="13311">
                  <c:v>-83.490037000000001</c:v>
                </c:pt>
                <c:pt idx="13312">
                  <c:v>-83.557702000000006</c:v>
                </c:pt>
                <c:pt idx="13313">
                  <c:v>-83.605002999999996</c:v>
                </c:pt>
                <c:pt idx="13314">
                  <c:v>-83.626113000000004</c:v>
                </c:pt>
                <c:pt idx="13315">
                  <c:v>-83.670377000000002</c:v>
                </c:pt>
                <c:pt idx="13316">
                  <c:v>-83.469330999999997</c:v>
                </c:pt>
                <c:pt idx="13317">
                  <c:v>-83.716098000000002</c:v>
                </c:pt>
                <c:pt idx="13318">
                  <c:v>-83.399728999999994</c:v>
                </c:pt>
                <c:pt idx="13319">
                  <c:v>-83.483220000000003</c:v>
                </c:pt>
                <c:pt idx="13320">
                  <c:v>-83.552187000000004</c:v>
                </c:pt>
                <c:pt idx="13321">
                  <c:v>-83.643635000000003</c:v>
                </c:pt>
                <c:pt idx="13322">
                  <c:v>-83.545253000000002</c:v>
                </c:pt>
                <c:pt idx="13323">
                  <c:v>-82.004925</c:v>
                </c:pt>
                <c:pt idx="13324">
                  <c:v>-81.171978999999993</c:v>
                </c:pt>
                <c:pt idx="13325">
                  <c:v>-81.021046999999996</c:v>
                </c:pt>
                <c:pt idx="13326">
                  <c:v>-81.554833000000002</c:v>
                </c:pt>
                <c:pt idx="13327">
                  <c:v>-81.006791000000007</c:v>
                </c:pt>
                <c:pt idx="13328">
                  <c:v>-81.076307</c:v>
                </c:pt>
                <c:pt idx="13329">
                  <c:v>-81.881789999999995</c:v>
                </c:pt>
                <c:pt idx="13330">
                  <c:v>-82.256421000000003</c:v>
                </c:pt>
                <c:pt idx="13331">
                  <c:v>-81.519479000000004</c:v>
                </c:pt>
                <c:pt idx="13332">
                  <c:v>-81.541087000000005</c:v>
                </c:pt>
                <c:pt idx="13333">
                  <c:v>-81.525122999999994</c:v>
                </c:pt>
                <c:pt idx="13334">
                  <c:v>-81.592436000000006</c:v>
                </c:pt>
                <c:pt idx="13335">
                  <c:v>-81.817239999999998</c:v>
                </c:pt>
                <c:pt idx="13336">
                  <c:v>-81.896133000000006</c:v>
                </c:pt>
                <c:pt idx="13337">
                  <c:v>-82.093258000000006</c:v>
                </c:pt>
                <c:pt idx="13338">
                  <c:v>-82.093496999999999</c:v>
                </c:pt>
                <c:pt idx="13339">
                  <c:v>-81.649225000000001</c:v>
                </c:pt>
                <c:pt idx="13340">
                  <c:v>-81.909092000000001</c:v>
                </c:pt>
                <c:pt idx="13341">
                  <c:v>-82.121731999999994</c:v>
                </c:pt>
                <c:pt idx="13342">
                  <c:v>-82.141784999999999</c:v>
                </c:pt>
                <c:pt idx="13343">
                  <c:v>-82.285077999999999</c:v>
                </c:pt>
                <c:pt idx="13344">
                  <c:v>-82.218419999999995</c:v>
                </c:pt>
                <c:pt idx="13345">
                  <c:v>-82.183767000000003</c:v>
                </c:pt>
                <c:pt idx="13346">
                  <c:v>-81.11139</c:v>
                </c:pt>
                <c:pt idx="13347">
                  <c:v>-82.302285999999995</c:v>
                </c:pt>
                <c:pt idx="13348">
                  <c:v>-81.557362999999995</c:v>
                </c:pt>
                <c:pt idx="13349">
                  <c:v>-81.243577999999999</c:v>
                </c:pt>
                <c:pt idx="13350">
                  <c:v>-81.446351000000007</c:v>
                </c:pt>
                <c:pt idx="13351">
                  <c:v>-81.795485999999997</c:v>
                </c:pt>
                <c:pt idx="13352">
                  <c:v>-81.917375000000007</c:v>
                </c:pt>
                <c:pt idx="13353">
                  <c:v>-82.192240999999996</c:v>
                </c:pt>
                <c:pt idx="13354">
                  <c:v>-81.73657</c:v>
                </c:pt>
                <c:pt idx="13355">
                  <c:v>-82.198237000000006</c:v>
                </c:pt>
                <c:pt idx="13356">
                  <c:v>-82.252791000000002</c:v>
                </c:pt>
                <c:pt idx="13357">
                  <c:v>-81.806291999999999</c:v>
                </c:pt>
                <c:pt idx="13358">
                  <c:v>-81.442323000000002</c:v>
                </c:pt>
                <c:pt idx="13359">
                  <c:v>-81.932646000000005</c:v>
                </c:pt>
                <c:pt idx="13360">
                  <c:v>-81.534835000000001</c:v>
                </c:pt>
                <c:pt idx="13361">
                  <c:v>-81.285173999999998</c:v>
                </c:pt>
                <c:pt idx="13362">
                  <c:v>-82.078087999999994</c:v>
                </c:pt>
                <c:pt idx="13363">
                  <c:v>-81.366416000000001</c:v>
                </c:pt>
                <c:pt idx="13364">
                  <c:v>-81.433683000000002</c:v>
                </c:pt>
                <c:pt idx="13365">
                  <c:v>-81.442565999999999</c:v>
                </c:pt>
                <c:pt idx="13366">
                  <c:v>-82.222254000000007</c:v>
                </c:pt>
                <c:pt idx="13367">
                  <c:v>-82.291668999999999</c:v>
                </c:pt>
                <c:pt idx="13368">
                  <c:v>-81.800098000000006</c:v>
                </c:pt>
                <c:pt idx="13369">
                  <c:v>-81.335486000000003</c:v>
                </c:pt>
                <c:pt idx="13370">
                  <c:v>-82.114925999999997</c:v>
                </c:pt>
                <c:pt idx="13371">
                  <c:v>-81.099086999999997</c:v>
                </c:pt>
                <c:pt idx="13372">
                  <c:v>-81.865565000000004</c:v>
                </c:pt>
                <c:pt idx="13373">
                  <c:v>-81.723095999999998</c:v>
                </c:pt>
                <c:pt idx="13374">
                  <c:v>-81.904223999999999</c:v>
                </c:pt>
                <c:pt idx="13375">
                  <c:v>-81.867609999999999</c:v>
                </c:pt>
                <c:pt idx="13376">
                  <c:v>-82.016379000000001</c:v>
                </c:pt>
                <c:pt idx="13377">
                  <c:v>-82.163240000000002</c:v>
                </c:pt>
                <c:pt idx="13378">
                  <c:v>-81.752886000000004</c:v>
                </c:pt>
                <c:pt idx="13379">
                  <c:v>-82.159773999999999</c:v>
                </c:pt>
                <c:pt idx="13380">
                  <c:v>-81.596626999999998</c:v>
                </c:pt>
                <c:pt idx="13381">
                  <c:v>-81.497512999999998</c:v>
                </c:pt>
                <c:pt idx="13382">
                  <c:v>-81.583742999999998</c:v>
                </c:pt>
                <c:pt idx="13383">
                  <c:v>-82.010796999999997</c:v>
                </c:pt>
                <c:pt idx="13384">
                  <c:v>-82.177896000000004</c:v>
                </c:pt>
                <c:pt idx="13385">
                  <c:v>-82.043143000000001</c:v>
                </c:pt>
                <c:pt idx="13386">
                  <c:v>-81.742131999999998</c:v>
                </c:pt>
                <c:pt idx="13387">
                  <c:v>-80.870175000000003</c:v>
                </c:pt>
                <c:pt idx="13388">
                  <c:v>-80.976607000000001</c:v>
                </c:pt>
                <c:pt idx="13389">
                  <c:v>-80.933631000000005</c:v>
                </c:pt>
                <c:pt idx="13390">
                  <c:v>-80.842921000000004</c:v>
                </c:pt>
                <c:pt idx="13391">
                  <c:v>-80.763434000000004</c:v>
                </c:pt>
                <c:pt idx="13392">
                  <c:v>-81.004157000000006</c:v>
                </c:pt>
                <c:pt idx="13393">
                  <c:v>-80.887337000000002</c:v>
                </c:pt>
                <c:pt idx="13394">
                  <c:v>-80.818365999999997</c:v>
                </c:pt>
                <c:pt idx="13395">
                  <c:v>-80.81953</c:v>
                </c:pt>
                <c:pt idx="13396">
                  <c:v>-80.774473</c:v>
                </c:pt>
                <c:pt idx="13397">
                  <c:v>-80.635599999999997</c:v>
                </c:pt>
                <c:pt idx="13398">
                  <c:v>-80.944554999999994</c:v>
                </c:pt>
                <c:pt idx="13399">
                  <c:v>-80.886959000000004</c:v>
                </c:pt>
                <c:pt idx="13400">
                  <c:v>-80.780945000000003</c:v>
                </c:pt>
                <c:pt idx="13401">
                  <c:v>-80.574691000000001</c:v>
                </c:pt>
                <c:pt idx="13402">
                  <c:v>-80.860157999999998</c:v>
                </c:pt>
                <c:pt idx="13403">
                  <c:v>-80.623446000000001</c:v>
                </c:pt>
                <c:pt idx="13404">
                  <c:v>-80.937638000000007</c:v>
                </c:pt>
                <c:pt idx="13405">
                  <c:v>-80.889132000000004</c:v>
                </c:pt>
                <c:pt idx="13406">
                  <c:v>-80.769290999999996</c:v>
                </c:pt>
                <c:pt idx="13407">
                  <c:v>-80.718592999999998</c:v>
                </c:pt>
                <c:pt idx="13408">
                  <c:v>-80.890332000000001</c:v>
                </c:pt>
                <c:pt idx="13409">
                  <c:v>-80.789263000000005</c:v>
                </c:pt>
                <c:pt idx="13410">
                  <c:v>-80.733278999999996</c:v>
                </c:pt>
                <c:pt idx="13411">
                  <c:v>-80.641726000000006</c:v>
                </c:pt>
                <c:pt idx="13412">
                  <c:v>-80.799792999999994</c:v>
                </c:pt>
                <c:pt idx="13413">
                  <c:v>-80.816062000000002</c:v>
                </c:pt>
                <c:pt idx="13414">
                  <c:v>-80.820231000000007</c:v>
                </c:pt>
                <c:pt idx="13415">
                  <c:v>-80.725969000000006</c:v>
                </c:pt>
                <c:pt idx="13416">
                  <c:v>-80.766920999999996</c:v>
                </c:pt>
                <c:pt idx="13417">
                  <c:v>-80.838728000000003</c:v>
                </c:pt>
                <c:pt idx="13418">
                  <c:v>-80.961518999999996</c:v>
                </c:pt>
                <c:pt idx="13419">
                  <c:v>-80.760131999999999</c:v>
                </c:pt>
                <c:pt idx="13420">
                  <c:v>-80.781379000000001</c:v>
                </c:pt>
                <c:pt idx="13421">
                  <c:v>-80.908259999999999</c:v>
                </c:pt>
                <c:pt idx="13422">
                  <c:v>-81.01773</c:v>
                </c:pt>
                <c:pt idx="13423">
                  <c:v>-80.634266999999994</c:v>
                </c:pt>
                <c:pt idx="13424">
                  <c:v>-80.702517999999998</c:v>
                </c:pt>
                <c:pt idx="13425">
                  <c:v>-80.629405000000006</c:v>
                </c:pt>
                <c:pt idx="13426">
                  <c:v>-80.885953999999998</c:v>
                </c:pt>
                <c:pt idx="13427">
                  <c:v>-80.697680000000005</c:v>
                </c:pt>
                <c:pt idx="13428">
                  <c:v>-80.623644999999996</c:v>
                </c:pt>
                <c:pt idx="13429">
                  <c:v>-80.940931000000006</c:v>
                </c:pt>
                <c:pt idx="13430">
                  <c:v>-80.668430999999998</c:v>
                </c:pt>
                <c:pt idx="13431">
                  <c:v>-80.707897000000003</c:v>
                </c:pt>
                <c:pt idx="13432">
                  <c:v>-80.976010000000002</c:v>
                </c:pt>
                <c:pt idx="13433">
                  <c:v>-81.275065999999995</c:v>
                </c:pt>
                <c:pt idx="13434">
                  <c:v>-80.886955999999998</c:v>
                </c:pt>
                <c:pt idx="13435">
                  <c:v>-80.904651000000001</c:v>
                </c:pt>
                <c:pt idx="13436">
                  <c:v>-81.112909999999999</c:v>
                </c:pt>
                <c:pt idx="13437">
                  <c:v>-80.995196000000007</c:v>
                </c:pt>
                <c:pt idx="13438">
                  <c:v>-81.202326999999997</c:v>
                </c:pt>
                <c:pt idx="13439">
                  <c:v>-80.991938000000005</c:v>
                </c:pt>
                <c:pt idx="13440">
                  <c:v>-81.104325000000003</c:v>
                </c:pt>
                <c:pt idx="13441">
                  <c:v>-82.234199000000004</c:v>
                </c:pt>
                <c:pt idx="13442">
                  <c:v>-80.562207000000001</c:v>
                </c:pt>
                <c:pt idx="13443">
                  <c:v>-80.791787999999997</c:v>
                </c:pt>
                <c:pt idx="13444">
                  <c:v>-80.862898000000001</c:v>
                </c:pt>
                <c:pt idx="13445">
                  <c:v>-82.02167</c:v>
                </c:pt>
                <c:pt idx="13446">
                  <c:v>-82.006309000000002</c:v>
                </c:pt>
                <c:pt idx="13447">
                  <c:v>-81.862590999999995</c:v>
                </c:pt>
                <c:pt idx="13448">
                  <c:v>-81.144047999999998</c:v>
                </c:pt>
                <c:pt idx="13449">
                  <c:v>-81.392325</c:v>
                </c:pt>
                <c:pt idx="13450">
                  <c:v>-81.327489</c:v>
                </c:pt>
                <c:pt idx="13451">
                  <c:v>-81.194738999999998</c:v>
                </c:pt>
                <c:pt idx="13452">
                  <c:v>-81.336830000000006</c:v>
                </c:pt>
                <c:pt idx="13453">
                  <c:v>-81.934334000000007</c:v>
                </c:pt>
                <c:pt idx="13454">
                  <c:v>-80.579237000000006</c:v>
                </c:pt>
                <c:pt idx="13455">
                  <c:v>-80.668605999999997</c:v>
                </c:pt>
                <c:pt idx="13456">
                  <c:v>-82.108744000000002</c:v>
                </c:pt>
                <c:pt idx="13457">
                  <c:v>-82.004604999999998</c:v>
                </c:pt>
                <c:pt idx="13458">
                  <c:v>-81.410527000000002</c:v>
                </c:pt>
                <c:pt idx="13459">
                  <c:v>-80.946453000000005</c:v>
                </c:pt>
                <c:pt idx="13460">
                  <c:v>-82.053154000000006</c:v>
                </c:pt>
                <c:pt idx="13461">
                  <c:v>-81.080633000000006</c:v>
                </c:pt>
                <c:pt idx="13462">
                  <c:v>-80.745069999999998</c:v>
                </c:pt>
                <c:pt idx="13463">
                  <c:v>-80.649626999999995</c:v>
                </c:pt>
                <c:pt idx="13464">
                  <c:v>-82.304708000000005</c:v>
                </c:pt>
                <c:pt idx="13465">
                  <c:v>-82.135428000000005</c:v>
                </c:pt>
                <c:pt idx="13466">
                  <c:v>-82.169103000000007</c:v>
                </c:pt>
                <c:pt idx="13467">
                  <c:v>-82.206582999999995</c:v>
                </c:pt>
                <c:pt idx="13468">
                  <c:v>-82.099140000000006</c:v>
                </c:pt>
                <c:pt idx="13469">
                  <c:v>-82.136893999999998</c:v>
                </c:pt>
                <c:pt idx="13470">
                  <c:v>-81.501355000000004</c:v>
                </c:pt>
                <c:pt idx="13471">
                  <c:v>-81.060216999999994</c:v>
                </c:pt>
                <c:pt idx="13472">
                  <c:v>-81.333785000000006</c:v>
                </c:pt>
                <c:pt idx="13473">
                  <c:v>-81.036660999999995</c:v>
                </c:pt>
                <c:pt idx="13474">
                  <c:v>-81.055155999999997</c:v>
                </c:pt>
                <c:pt idx="13475">
                  <c:v>-81.245790999999997</c:v>
                </c:pt>
                <c:pt idx="13476">
                  <c:v>-81.541195999999999</c:v>
                </c:pt>
                <c:pt idx="13477">
                  <c:v>-81.914366000000001</c:v>
                </c:pt>
                <c:pt idx="13478">
                  <c:v>-81.336354999999998</c:v>
                </c:pt>
                <c:pt idx="13479">
                  <c:v>-82.219352000000001</c:v>
                </c:pt>
                <c:pt idx="13480">
                  <c:v>-80.835143000000002</c:v>
                </c:pt>
                <c:pt idx="13481">
                  <c:v>-81.239600999999993</c:v>
                </c:pt>
                <c:pt idx="13482">
                  <c:v>-81.066171999999995</c:v>
                </c:pt>
                <c:pt idx="13483">
                  <c:v>-81.142870000000002</c:v>
                </c:pt>
                <c:pt idx="13484">
                  <c:v>-80.569957000000002</c:v>
                </c:pt>
                <c:pt idx="13485">
                  <c:v>-80.866358000000005</c:v>
                </c:pt>
                <c:pt idx="13486">
                  <c:v>-80.835798999999994</c:v>
                </c:pt>
                <c:pt idx="13487">
                  <c:v>-81.057534000000004</c:v>
                </c:pt>
                <c:pt idx="13488">
                  <c:v>-81.444413999999995</c:v>
                </c:pt>
                <c:pt idx="13489">
                  <c:v>-82.364800000000002</c:v>
                </c:pt>
                <c:pt idx="13490">
                  <c:v>-82.240313</c:v>
                </c:pt>
                <c:pt idx="13491">
                  <c:v>-81.470873999999995</c:v>
                </c:pt>
                <c:pt idx="13492">
                  <c:v>-80.580766999999994</c:v>
                </c:pt>
                <c:pt idx="13493">
                  <c:v>-81.399296000000007</c:v>
                </c:pt>
                <c:pt idx="13494">
                  <c:v>-81.446149000000005</c:v>
                </c:pt>
                <c:pt idx="13495">
                  <c:v>-80.966888999999995</c:v>
                </c:pt>
                <c:pt idx="13496">
                  <c:v>-81.735800999999995</c:v>
                </c:pt>
                <c:pt idx="13497">
                  <c:v>-81.642874000000006</c:v>
                </c:pt>
                <c:pt idx="13498">
                  <c:v>-81.627028999999993</c:v>
                </c:pt>
                <c:pt idx="13499">
                  <c:v>-81.622168000000002</c:v>
                </c:pt>
                <c:pt idx="13500">
                  <c:v>-81.608829999999998</c:v>
                </c:pt>
                <c:pt idx="13501">
                  <c:v>-81.800359999999998</c:v>
                </c:pt>
                <c:pt idx="13502">
                  <c:v>-81.609058000000005</c:v>
                </c:pt>
                <c:pt idx="13503">
                  <c:v>-81.703425999999993</c:v>
                </c:pt>
                <c:pt idx="13504">
                  <c:v>-81.572732999999999</c:v>
                </c:pt>
                <c:pt idx="13505">
                  <c:v>-81.781739999999999</c:v>
                </c:pt>
                <c:pt idx="13506">
                  <c:v>-81.575584000000006</c:v>
                </c:pt>
                <c:pt idx="13507">
                  <c:v>-81.701251999999997</c:v>
                </c:pt>
                <c:pt idx="13508">
                  <c:v>-81.675303</c:v>
                </c:pt>
                <c:pt idx="13509">
                  <c:v>-81.671255000000002</c:v>
                </c:pt>
                <c:pt idx="13510">
                  <c:v>-81.845759000000001</c:v>
                </c:pt>
                <c:pt idx="13511">
                  <c:v>-81.527269000000004</c:v>
                </c:pt>
                <c:pt idx="13512">
                  <c:v>-81.554349000000002</c:v>
                </c:pt>
                <c:pt idx="13513">
                  <c:v>-81.545843000000005</c:v>
                </c:pt>
                <c:pt idx="13514">
                  <c:v>-81.582117999999994</c:v>
                </c:pt>
                <c:pt idx="13515">
                  <c:v>-81.533092999999994</c:v>
                </c:pt>
                <c:pt idx="13516">
                  <c:v>-81.522098</c:v>
                </c:pt>
                <c:pt idx="13517">
                  <c:v>-81.523574999999994</c:v>
                </c:pt>
                <c:pt idx="13518">
                  <c:v>-81.472815999999995</c:v>
                </c:pt>
                <c:pt idx="13519">
                  <c:v>-81.607939000000002</c:v>
                </c:pt>
                <c:pt idx="13520">
                  <c:v>-81.857380000000006</c:v>
                </c:pt>
                <c:pt idx="13521">
                  <c:v>-81.650098999999997</c:v>
                </c:pt>
                <c:pt idx="13522">
                  <c:v>-81.551793000000004</c:v>
                </c:pt>
                <c:pt idx="13523">
                  <c:v>-81.735757000000007</c:v>
                </c:pt>
                <c:pt idx="13524">
                  <c:v>-81.779453000000004</c:v>
                </c:pt>
                <c:pt idx="13525">
                  <c:v>-81.658164999999997</c:v>
                </c:pt>
                <c:pt idx="13526">
                  <c:v>-81.500415000000004</c:v>
                </c:pt>
                <c:pt idx="13527">
                  <c:v>-81.742041999999998</c:v>
                </c:pt>
                <c:pt idx="13528">
                  <c:v>-81.705074999999994</c:v>
                </c:pt>
                <c:pt idx="13529">
                  <c:v>-81.804670000000002</c:v>
                </c:pt>
                <c:pt idx="13530">
                  <c:v>-81.831975999999997</c:v>
                </c:pt>
                <c:pt idx="13531">
                  <c:v>-81.560670999999999</c:v>
                </c:pt>
                <c:pt idx="13532">
                  <c:v>-81.915075999999999</c:v>
                </c:pt>
                <c:pt idx="13533">
                  <c:v>-81.443653999999995</c:v>
                </c:pt>
                <c:pt idx="13534">
                  <c:v>-81.926580999999999</c:v>
                </c:pt>
                <c:pt idx="13535">
                  <c:v>-81.618353999999997</c:v>
                </c:pt>
                <c:pt idx="13536">
                  <c:v>-81.820559000000003</c:v>
                </c:pt>
                <c:pt idx="13537">
                  <c:v>-81.481750000000005</c:v>
                </c:pt>
                <c:pt idx="13538">
                  <c:v>-81.734887999999998</c:v>
                </c:pt>
                <c:pt idx="13539">
                  <c:v>-81.928657000000001</c:v>
                </c:pt>
                <c:pt idx="13540">
                  <c:v>-81.527090000000001</c:v>
                </c:pt>
                <c:pt idx="13541">
                  <c:v>-81.676595000000006</c:v>
                </c:pt>
                <c:pt idx="13542">
                  <c:v>-81.200377000000003</c:v>
                </c:pt>
                <c:pt idx="13543">
                  <c:v>-81.363527000000005</c:v>
                </c:pt>
                <c:pt idx="13544">
                  <c:v>-81.616164999999995</c:v>
                </c:pt>
                <c:pt idx="13545">
                  <c:v>-81.828360000000004</c:v>
                </c:pt>
                <c:pt idx="13546">
                  <c:v>-82.000322999999995</c:v>
                </c:pt>
                <c:pt idx="13547">
                  <c:v>-81.903582</c:v>
                </c:pt>
                <c:pt idx="13548">
                  <c:v>-81.598101</c:v>
                </c:pt>
                <c:pt idx="13549">
                  <c:v>-81.906244999999998</c:v>
                </c:pt>
                <c:pt idx="13550">
                  <c:v>-81.479284000000007</c:v>
                </c:pt>
                <c:pt idx="13551">
                  <c:v>-81.512416999999999</c:v>
                </c:pt>
                <c:pt idx="13552">
                  <c:v>-81.437439999999995</c:v>
                </c:pt>
                <c:pt idx="13553">
                  <c:v>-81.689611999999997</c:v>
                </c:pt>
                <c:pt idx="13554">
                  <c:v>-81.080573000000001</c:v>
                </c:pt>
                <c:pt idx="13555">
                  <c:v>-81.734757999999999</c:v>
                </c:pt>
                <c:pt idx="13556">
                  <c:v>-81.166996999999995</c:v>
                </c:pt>
                <c:pt idx="13557">
                  <c:v>-82.114960999999994</c:v>
                </c:pt>
                <c:pt idx="13558">
                  <c:v>-81.446798999999999</c:v>
                </c:pt>
                <c:pt idx="13559">
                  <c:v>-81.353021999999996</c:v>
                </c:pt>
                <c:pt idx="13560">
                  <c:v>-81.344040000000007</c:v>
                </c:pt>
                <c:pt idx="13561">
                  <c:v>-81.338808</c:v>
                </c:pt>
                <c:pt idx="13562">
                  <c:v>-81.435907</c:v>
                </c:pt>
                <c:pt idx="13563">
                  <c:v>-81.931466999999998</c:v>
                </c:pt>
                <c:pt idx="13564">
                  <c:v>-82.033331000000004</c:v>
                </c:pt>
                <c:pt idx="13565">
                  <c:v>-82.013701999999995</c:v>
                </c:pt>
                <c:pt idx="13566">
                  <c:v>-81.229113999999996</c:v>
                </c:pt>
                <c:pt idx="13567">
                  <c:v>-81.856463000000005</c:v>
                </c:pt>
                <c:pt idx="13568">
                  <c:v>-81.365181000000007</c:v>
                </c:pt>
                <c:pt idx="13569">
                  <c:v>-81.437870000000004</c:v>
                </c:pt>
                <c:pt idx="13570">
                  <c:v>-81.551147999999998</c:v>
                </c:pt>
                <c:pt idx="13571">
                  <c:v>-81.231430000000003</c:v>
                </c:pt>
                <c:pt idx="13572">
                  <c:v>-81.779382999999996</c:v>
                </c:pt>
                <c:pt idx="13573">
                  <c:v>-81.197847999999993</c:v>
                </c:pt>
                <c:pt idx="13574">
                  <c:v>-81.877509000000003</c:v>
                </c:pt>
                <c:pt idx="13575">
                  <c:v>-82.102348000000006</c:v>
                </c:pt>
                <c:pt idx="13576">
                  <c:v>-81.826519000000005</c:v>
                </c:pt>
                <c:pt idx="13577">
                  <c:v>-81.426924</c:v>
                </c:pt>
                <c:pt idx="13578">
                  <c:v>-81.924772000000004</c:v>
                </c:pt>
                <c:pt idx="13579">
                  <c:v>-81.733682999999999</c:v>
                </c:pt>
                <c:pt idx="13580">
                  <c:v>-81.632227999999998</c:v>
                </c:pt>
                <c:pt idx="13581">
                  <c:v>-82.121144999999999</c:v>
                </c:pt>
                <c:pt idx="13582">
                  <c:v>-81.071010999999999</c:v>
                </c:pt>
                <c:pt idx="13583">
                  <c:v>-81.519195999999994</c:v>
                </c:pt>
                <c:pt idx="13584">
                  <c:v>-81.539738</c:v>
                </c:pt>
                <c:pt idx="13585">
                  <c:v>-81.536250999999993</c:v>
                </c:pt>
                <c:pt idx="13586">
                  <c:v>-81.507452999999998</c:v>
                </c:pt>
                <c:pt idx="13587">
                  <c:v>-81.462783999999999</c:v>
                </c:pt>
                <c:pt idx="13588">
                  <c:v>-81.490393999999995</c:v>
                </c:pt>
                <c:pt idx="13589">
                  <c:v>-81.545916000000005</c:v>
                </c:pt>
                <c:pt idx="13590">
                  <c:v>-81.518131999999994</c:v>
                </c:pt>
                <c:pt idx="13591">
                  <c:v>-81.500911000000002</c:v>
                </c:pt>
                <c:pt idx="13592">
                  <c:v>-81.519062000000005</c:v>
                </c:pt>
                <c:pt idx="13593">
                  <c:v>-81.439442999999997</c:v>
                </c:pt>
                <c:pt idx="13594">
                  <c:v>-81.571295000000006</c:v>
                </c:pt>
                <c:pt idx="13595">
                  <c:v>-81.559139999999999</c:v>
                </c:pt>
                <c:pt idx="13596">
                  <c:v>-81.529532000000003</c:v>
                </c:pt>
                <c:pt idx="13597">
                  <c:v>-81.570221000000004</c:v>
                </c:pt>
                <c:pt idx="13598">
                  <c:v>-81.650920999999997</c:v>
                </c:pt>
                <c:pt idx="13599">
                  <c:v>-81.585361000000006</c:v>
                </c:pt>
                <c:pt idx="13600">
                  <c:v>-81.619483000000002</c:v>
                </c:pt>
                <c:pt idx="13601">
                  <c:v>-80.950581</c:v>
                </c:pt>
                <c:pt idx="13602">
                  <c:v>-80.874870000000001</c:v>
                </c:pt>
                <c:pt idx="13603">
                  <c:v>-80.583462999999995</c:v>
                </c:pt>
                <c:pt idx="13604">
                  <c:v>-80.536002999999994</c:v>
                </c:pt>
                <c:pt idx="13605">
                  <c:v>-80.592438999999999</c:v>
                </c:pt>
                <c:pt idx="13606">
                  <c:v>-80.763959999999997</c:v>
                </c:pt>
                <c:pt idx="13607">
                  <c:v>-80.686524000000006</c:v>
                </c:pt>
                <c:pt idx="13608">
                  <c:v>-80.726401999999993</c:v>
                </c:pt>
                <c:pt idx="13609">
                  <c:v>-81.050255000000007</c:v>
                </c:pt>
                <c:pt idx="13610">
                  <c:v>-81.006058999999993</c:v>
                </c:pt>
                <c:pt idx="13611">
                  <c:v>-80.546014</c:v>
                </c:pt>
                <c:pt idx="13612">
                  <c:v>-80.655513999999997</c:v>
                </c:pt>
                <c:pt idx="13613">
                  <c:v>-80.603583</c:v>
                </c:pt>
                <c:pt idx="13614">
                  <c:v>-80.692999999999998</c:v>
                </c:pt>
                <c:pt idx="13615">
                  <c:v>-80.910089999999997</c:v>
                </c:pt>
                <c:pt idx="13616">
                  <c:v>-80.577337999999997</c:v>
                </c:pt>
                <c:pt idx="13617">
                  <c:v>-80.948741999999996</c:v>
                </c:pt>
                <c:pt idx="13618">
                  <c:v>-80.588622999999998</c:v>
                </c:pt>
                <c:pt idx="13619">
                  <c:v>-80.985299999999995</c:v>
                </c:pt>
                <c:pt idx="13620">
                  <c:v>-80.88588</c:v>
                </c:pt>
                <c:pt idx="13621">
                  <c:v>-80.758488</c:v>
                </c:pt>
                <c:pt idx="13622">
                  <c:v>-80.764201999999997</c:v>
                </c:pt>
                <c:pt idx="13623">
                  <c:v>-80.541452000000007</c:v>
                </c:pt>
                <c:pt idx="13624">
                  <c:v>-80.730838000000006</c:v>
                </c:pt>
                <c:pt idx="13625">
                  <c:v>-80.531757999999996</c:v>
                </c:pt>
                <c:pt idx="13626">
                  <c:v>-80.772711000000001</c:v>
                </c:pt>
                <c:pt idx="13627">
                  <c:v>-80.549676000000005</c:v>
                </c:pt>
                <c:pt idx="13628">
                  <c:v>-80.558622999999997</c:v>
                </c:pt>
                <c:pt idx="13629">
                  <c:v>-80.600398999999996</c:v>
                </c:pt>
                <c:pt idx="13630">
                  <c:v>-80.969645</c:v>
                </c:pt>
                <c:pt idx="13631">
                  <c:v>-80.619567000000004</c:v>
                </c:pt>
                <c:pt idx="13632">
                  <c:v>-80.752975000000006</c:v>
                </c:pt>
                <c:pt idx="13633">
                  <c:v>-81.025955999999994</c:v>
                </c:pt>
                <c:pt idx="13634">
                  <c:v>-80.819216999999995</c:v>
                </c:pt>
                <c:pt idx="13635">
                  <c:v>-80.867361000000002</c:v>
                </c:pt>
                <c:pt idx="13636">
                  <c:v>-80.654905999999997</c:v>
                </c:pt>
                <c:pt idx="13637">
                  <c:v>-80.530691000000004</c:v>
                </c:pt>
                <c:pt idx="13638">
                  <c:v>-80.610342000000003</c:v>
                </c:pt>
                <c:pt idx="13639">
                  <c:v>-80.860945999999998</c:v>
                </c:pt>
                <c:pt idx="13640">
                  <c:v>-80.955201000000002</c:v>
                </c:pt>
                <c:pt idx="13641">
                  <c:v>-80.595129</c:v>
                </c:pt>
                <c:pt idx="13642">
                  <c:v>-80.662659000000005</c:v>
                </c:pt>
                <c:pt idx="13643">
                  <c:v>-80.857562000000001</c:v>
                </c:pt>
                <c:pt idx="13644">
                  <c:v>-80.807738000000001</c:v>
                </c:pt>
                <c:pt idx="13645">
                  <c:v>-80.764751000000004</c:v>
                </c:pt>
                <c:pt idx="13646">
                  <c:v>-80.843568000000005</c:v>
                </c:pt>
                <c:pt idx="13647">
                  <c:v>-80.763330999999994</c:v>
                </c:pt>
                <c:pt idx="13648">
                  <c:v>-80.963272000000003</c:v>
                </c:pt>
                <c:pt idx="13649">
                  <c:v>-80.645629999999997</c:v>
                </c:pt>
                <c:pt idx="13650">
                  <c:v>-80.649619999999999</c:v>
                </c:pt>
                <c:pt idx="13651">
                  <c:v>-80.654814999999999</c:v>
                </c:pt>
                <c:pt idx="13652">
                  <c:v>-80.620429999999999</c:v>
                </c:pt>
                <c:pt idx="13653">
                  <c:v>-80.626521999999994</c:v>
                </c:pt>
                <c:pt idx="13654">
                  <c:v>-80.655620999999996</c:v>
                </c:pt>
                <c:pt idx="13655">
                  <c:v>-80.694710000000001</c:v>
                </c:pt>
                <c:pt idx="13656">
                  <c:v>-80.668115999999998</c:v>
                </c:pt>
                <c:pt idx="13657">
                  <c:v>-80.691346999999993</c:v>
                </c:pt>
                <c:pt idx="13658">
                  <c:v>-80.664670999999998</c:v>
                </c:pt>
                <c:pt idx="13659">
                  <c:v>-80.615493999999998</c:v>
                </c:pt>
                <c:pt idx="13660">
                  <c:v>-80.745458999999997</c:v>
                </c:pt>
                <c:pt idx="13661">
                  <c:v>-81.116418999999993</c:v>
                </c:pt>
                <c:pt idx="13662">
                  <c:v>-81.804576999999995</c:v>
                </c:pt>
                <c:pt idx="13663">
                  <c:v>-81.584755000000001</c:v>
                </c:pt>
                <c:pt idx="13664">
                  <c:v>-80.993046000000007</c:v>
                </c:pt>
                <c:pt idx="13665">
                  <c:v>-81.798101000000003</c:v>
                </c:pt>
                <c:pt idx="13666">
                  <c:v>-82.087434999999999</c:v>
                </c:pt>
                <c:pt idx="13667">
                  <c:v>-81.454420999999996</c:v>
                </c:pt>
                <c:pt idx="13668">
                  <c:v>-81.598596999999998</c:v>
                </c:pt>
                <c:pt idx="13669">
                  <c:v>-81.583275999999998</c:v>
                </c:pt>
                <c:pt idx="13670">
                  <c:v>-81.081875999999994</c:v>
                </c:pt>
                <c:pt idx="13671">
                  <c:v>-81.686239</c:v>
                </c:pt>
                <c:pt idx="13672">
                  <c:v>-80.957239000000001</c:v>
                </c:pt>
                <c:pt idx="13673">
                  <c:v>-81.211639000000005</c:v>
                </c:pt>
                <c:pt idx="13674">
                  <c:v>-81.316331000000005</c:v>
                </c:pt>
                <c:pt idx="13675">
                  <c:v>-81.487915000000001</c:v>
                </c:pt>
                <c:pt idx="13676">
                  <c:v>-81.651740000000004</c:v>
                </c:pt>
                <c:pt idx="13677">
                  <c:v>-81.007953000000001</c:v>
                </c:pt>
                <c:pt idx="13678">
                  <c:v>-81.381021000000004</c:v>
                </c:pt>
                <c:pt idx="13679">
                  <c:v>-81.849271000000002</c:v>
                </c:pt>
                <c:pt idx="13680">
                  <c:v>-82.143122000000005</c:v>
                </c:pt>
                <c:pt idx="13681">
                  <c:v>-81.435108</c:v>
                </c:pt>
                <c:pt idx="13682">
                  <c:v>-81.328145000000006</c:v>
                </c:pt>
                <c:pt idx="13683">
                  <c:v>-81.930572999999995</c:v>
                </c:pt>
                <c:pt idx="13684">
                  <c:v>-81.057299999999998</c:v>
                </c:pt>
                <c:pt idx="13685">
                  <c:v>-82.012090999999998</c:v>
                </c:pt>
                <c:pt idx="13686">
                  <c:v>-82.135840000000002</c:v>
                </c:pt>
                <c:pt idx="13687">
                  <c:v>-81.146820000000005</c:v>
                </c:pt>
                <c:pt idx="13688">
                  <c:v>-81.262985999999998</c:v>
                </c:pt>
                <c:pt idx="13689">
                  <c:v>-81.308824000000001</c:v>
                </c:pt>
                <c:pt idx="13690">
                  <c:v>-81.174530000000004</c:v>
                </c:pt>
                <c:pt idx="13691">
                  <c:v>-81.717646999999999</c:v>
                </c:pt>
                <c:pt idx="13692">
                  <c:v>-81.501018000000002</c:v>
                </c:pt>
                <c:pt idx="13693">
                  <c:v>-81.552529000000007</c:v>
                </c:pt>
                <c:pt idx="13694">
                  <c:v>-80.962147999999999</c:v>
                </c:pt>
                <c:pt idx="13695">
                  <c:v>-81.373101000000005</c:v>
                </c:pt>
                <c:pt idx="13696">
                  <c:v>-81.878564999999995</c:v>
                </c:pt>
                <c:pt idx="13697">
                  <c:v>-81.335903000000002</c:v>
                </c:pt>
                <c:pt idx="13698">
                  <c:v>-81.091481000000002</c:v>
                </c:pt>
                <c:pt idx="13699">
                  <c:v>-81.702278000000007</c:v>
                </c:pt>
                <c:pt idx="13700">
                  <c:v>-82.113174999999998</c:v>
                </c:pt>
                <c:pt idx="13701">
                  <c:v>-81.540715000000006</c:v>
                </c:pt>
                <c:pt idx="13702">
                  <c:v>-81.444396999999995</c:v>
                </c:pt>
                <c:pt idx="13703">
                  <c:v>-81.627246</c:v>
                </c:pt>
                <c:pt idx="13704">
                  <c:v>-81.770064000000005</c:v>
                </c:pt>
                <c:pt idx="13705">
                  <c:v>-81.160370999999998</c:v>
                </c:pt>
                <c:pt idx="13706">
                  <c:v>-81.190545</c:v>
                </c:pt>
                <c:pt idx="13707">
                  <c:v>-81.368849999999995</c:v>
                </c:pt>
                <c:pt idx="13708">
                  <c:v>-81.026324000000002</c:v>
                </c:pt>
                <c:pt idx="13709">
                  <c:v>-81.241336000000004</c:v>
                </c:pt>
                <c:pt idx="13710">
                  <c:v>-82.025632000000002</c:v>
                </c:pt>
                <c:pt idx="13711">
                  <c:v>-81.859677000000005</c:v>
                </c:pt>
                <c:pt idx="13712">
                  <c:v>-81.350144</c:v>
                </c:pt>
                <c:pt idx="13713">
                  <c:v>-81.53098</c:v>
                </c:pt>
                <c:pt idx="13714">
                  <c:v>-81.648798999999997</c:v>
                </c:pt>
                <c:pt idx="13715">
                  <c:v>-81.405270999999999</c:v>
                </c:pt>
                <c:pt idx="13716">
                  <c:v>-81.341464000000002</c:v>
                </c:pt>
                <c:pt idx="13717">
                  <c:v>-81.425160000000005</c:v>
                </c:pt>
                <c:pt idx="13718">
                  <c:v>-81.260036999999997</c:v>
                </c:pt>
                <c:pt idx="13719">
                  <c:v>-81.639290000000003</c:v>
                </c:pt>
                <c:pt idx="13720">
                  <c:v>-81.695301999999998</c:v>
                </c:pt>
                <c:pt idx="13721">
                  <c:v>-81.957261000000003</c:v>
                </c:pt>
                <c:pt idx="13722">
                  <c:v>-81.187522000000001</c:v>
                </c:pt>
                <c:pt idx="13723">
                  <c:v>-81.187647999999996</c:v>
                </c:pt>
                <c:pt idx="13724">
                  <c:v>-81.421684999999997</c:v>
                </c:pt>
                <c:pt idx="13725">
                  <c:v>-81.282155000000003</c:v>
                </c:pt>
                <c:pt idx="13726">
                  <c:v>-81.374999000000003</c:v>
                </c:pt>
                <c:pt idx="13727">
                  <c:v>-81.380909000000003</c:v>
                </c:pt>
                <c:pt idx="13728">
                  <c:v>-81.356403999999998</c:v>
                </c:pt>
                <c:pt idx="13729">
                  <c:v>-81.342532000000006</c:v>
                </c:pt>
                <c:pt idx="13730">
                  <c:v>-81.405939000000004</c:v>
                </c:pt>
                <c:pt idx="13731">
                  <c:v>-81.365666000000004</c:v>
                </c:pt>
                <c:pt idx="13732">
                  <c:v>-81.421425999999997</c:v>
                </c:pt>
                <c:pt idx="13733">
                  <c:v>-81.385484000000005</c:v>
                </c:pt>
                <c:pt idx="13734">
                  <c:v>-81.416725999999997</c:v>
                </c:pt>
                <c:pt idx="13735">
                  <c:v>-81.360291000000004</c:v>
                </c:pt>
                <c:pt idx="13736">
                  <c:v>-81.437730999999999</c:v>
                </c:pt>
                <c:pt idx="13737">
                  <c:v>-81.410668999999999</c:v>
                </c:pt>
                <c:pt idx="13738">
                  <c:v>-81.331457999999998</c:v>
                </c:pt>
                <c:pt idx="13739">
                  <c:v>-81.270701000000003</c:v>
                </c:pt>
                <c:pt idx="13740">
                  <c:v>-83.414128000000005</c:v>
                </c:pt>
                <c:pt idx="13741">
                  <c:v>-83.526522999999997</c:v>
                </c:pt>
                <c:pt idx="13742">
                  <c:v>-82.315145999999999</c:v>
                </c:pt>
                <c:pt idx="13743">
                  <c:v>-82.877084999999994</c:v>
                </c:pt>
                <c:pt idx="13744">
                  <c:v>-83.283282</c:v>
                </c:pt>
                <c:pt idx="13745">
                  <c:v>-82.842963999999995</c:v>
                </c:pt>
                <c:pt idx="13746">
                  <c:v>-82.520735000000002</c:v>
                </c:pt>
                <c:pt idx="13747">
                  <c:v>-82.469200999999998</c:v>
                </c:pt>
                <c:pt idx="13748">
                  <c:v>-83.233486999999997</c:v>
                </c:pt>
                <c:pt idx="13749">
                  <c:v>-82.352784</c:v>
                </c:pt>
                <c:pt idx="13750">
                  <c:v>-83.542269000000005</c:v>
                </c:pt>
                <c:pt idx="13751">
                  <c:v>-82.997726</c:v>
                </c:pt>
                <c:pt idx="13752">
                  <c:v>-82.970910000000003</c:v>
                </c:pt>
                <c:pt idx="13753">
                  <c:v>-82.412379000000001</c:v>
                </c:pt>
                <c:pt idx="13754">
                  <c:v>-82.805694000000003</c:v>
                </c:pt>
                <c:pt idx="13755">
                  <c:v>-82.942324999999997</c:v>
                </c:pt>
                <c:pt idx="13756">
                  <c:v>-82.480619000000004</c:v>
                </c:pt>
                <c:pt idx="13757">
                  <c:v>-82.749914000000004</c:v>
                </c:pt>
                <c:pt idx="13758">
                  <c:v>-82.860590000000002</c:v>
                </c:pt>
                <c:pt idx="13759">
                  <c:v>-83.410545999999997</c:v>
                </c:pt>
                <c:pt idx="13760">
                  <c:v>-82.797002000000006</c:v>
                </c:pt>
                <c:pt idx="13761">
                  <c:v>-83.058271000000005</c:v>
                </c:pt>
                <c:pt idx="13762">
                  <c:v>-82.500969999999995</c:v>
                </c:pt>
                <c:pt idx="13763">
                  <c:v>-82.261752000000001</c:v>
                </c:pt>
                <c:pt idx="13764">
                  <c:v>-82.556799999999996</c:v>
                </c:pt>
                <c:pt idx="13765">
                  <c:v>-82.187124999999995</c:v>
                </c:pt>
                <c:pt idx="13766">
                  <c:v>-83.296608000000006</c:v>
                </c:pt>
                <c:pt idx="13767">
                  <c:v>-82.224599999999995</c:v>
                </c:pt>
                <c:pt idx="13768">
                  <c:v>-82.411771000000002</c:v>
                </c:pt>
                <c:pt idx="13769">
                  <c:v>-83.260872000000006</c:v>
                </c:pt>
                <c:pt idx="13770">
                  <c:v>-82.606116999999998</c:v>
                </c:pt>
                <c:pt idx="13771">
                  <c:v>-82.709098999999995</c:v>
                </c:pt>
                <c:pt idx="13772">
                  <c:v>-83.131444999999999</c:v>
                </c:pt>
                <c:pt idx="13773">
                  <c:v>-82.680565999999999</c:v>
                </c:pt>
                <c:pt idx="13774">
                  <c:v>-82.404831000000001</c:v>
                </c:pt>
                <c:pt idx="13775">
                  <c:v>-83.295057</c:v>
                </c:pt>
                <c:pt idx="13776">
                  <c:v>-82.854360999999997</c:v>
                </c:pt>
                <c:pt idx="13777">
                  <c:v>-82.608869999999996</c:v>
                </c:pt>
                <c:pt idx="13778">
                  <c:v>-82.857596000000001</c:v>
                </c:pt>
                <c:pt idx="13779">
                  <c:v>-82.601855999999998</c:v>
                </c:pt>
                <c:pt idx="13780">
                  <c:v>-82.336225999999996</c:v>
                </c:pt>
                <c:pt idx="13781">
                  <c:v>-83.092697999999999</c:v>
                </c:pt>
                <c:pt idx="13782">
                  <c:v>-83.150008</c:v>
                </c:pt>
                <c:pt idx="13783">
                  <c:v>-82.319940000000003</c:v>
                </c:pt>
                <c:pt idx="13784">
                  <c:v>-82.677436999999998</c:v>
                </c:pt>
                <c:pt idx="13785">
                  <c:v>-82.189850000000007</c:v>
                </c:pt>
                <c:pt idx="13786">
                  <c:v>-82.998023000000003</c:v>
                </c:pt>
                <c:pt idx="13787">
                  <c:v>-82.710834000000006</c:v>
                </c:pt>
                <c:pt idx="13788">
                  <c:v>-82.365476000000001</c:v>
                </c:pt>
                <c:pt idx="13789">
                  <c:v>-82.655986999999996</c:v>
                </c:pt>
                <c:pt idx="13790">
                  <c:v>-82.529959000000005</c:v>
                </c:pt>
                <c:pt idx="13791">
                  <c:v>-82.217791000000005</c:v>
                </c:pt>
                <c:pt idx="13792">
                  <c:v>-83.141779</c:v>
                </c:pt>
                <c:pt idx="13793">
                  <c:v>-83.176581999999996</c:v>
                </c:pt>
                <c:pt idx="13794">
                  <c:v>-82.788858000000005</c:v>
                </c:pt>
                <c:pt idx="13795">
                  <c:v>-82.388481999999996</c:v>
                </c:pt>
                <c:pt idx="13796">
                  <c:v>-82.724352999999994</c:v>
                </c:pt>
                <c:pt idx="13797">
                  <c:v>-82.511187000000007</c:v>
                </c:pt>
                <c:pt idx="13798">
                  <c:v>-82.518691000000004</c:v>
                </c:pt>
                <c:pt idx="13799">
                  <c:v>-82.582070000000002</c:v>
                </c:pt>
                <c:pt idx="13800">
                  <c:v>-82.476123000000001</c:v>
                </c:pt>
                <c:pt idx="13801">
                  <c:v>-82.567494999999994</c:v>
                </c:pt>
                <c:pt idx="13802">
                  <c:v>-82.519756999999998</c:v>
                </c:pt>
                <c:pt idx="13803">
                  <c:v>-84.707902000000004</c:v>
                </c:pt>
                <c:pt idx="13804">
                  <c:v>-84.737831</c:v>
                </c:pt>
                <c:pt idx="13805">
                  <c:v>-84.790503000000001</c:v>
                </c:pt>
                <c:pt idx="13806">
                  <c:v>-84.308700000000002</c:v>
                </c:pt>
                <c:pt idx="13807">
                  <c:v>-84.522717</c:v>
                </c:pt>
                <c:pt idx="13808">
                  <c:v>-84.603210000000004</c:v>
                </c:pt>
                <c:pt idx="13809">
                  <c:v>-84.552773000000002</c:v>
                </c:pt>
                <c:pt idx="13810">
                  <c:v>-84.550529999999995</c:v>
                </c:pt>
                <c:pt idx="13811">
                  <c:v>-84.770014000000003</c:v>
                </c:pt>
                <c:pt idx="13812">
                  <c:v>-84.005793999999995</c:v>
                </c:pt>
                <c:pt idx="13813">
                  <c:v>-84.763375999999994</c:v>
                </c:pt>
                <c:pt idx="13814">
                  <c:v>-84.248980000000003</c:v>
                </c:pt>
                <c:pt idx="13815">
                  <c:v>-84.221759000000006</c:v>
                </c:pt>
                <c:pt idx="13816">
                  <c:v>-84.247287999999998</c:v>
                </c:pt>
                <c:pt idx="13817">
                  <c:v>-84.315208999999996</c:v>
                </c:pt>
                <c:pt idx="13818">
                  <c:v>-84.704218999999995</c:v>
                </c:pt>
                <c:pt idx="13819">
                  <c:v>-84.393248</c:v>
                </c:pt>
                <c:pt idx="13820">
                  <c:v>-84.383932000000001</c:v>
                </c:pt>
                <c:pt idx="13821">
                  <c:v>-84.365827999999993</c:v>
                </c:pt>
                <c:pt idx="13822">
                  <c:v>-84.777895999999998</c:v>
                </c:pt>
                <c:pt idx="13823">
                  <c:v>-84.785915000000003</c:v>
                </c:pt>
                <c:pt idx="13824">
                  <c:v>-84.062994000000003</c:v>
                </c:pt>
                <c:pt idx="13825">
                  <c:v>-84.740703999999994</c:v>
                </c:pt>
                <c:pt idx="13826">
                  <c:v>-84.553828999999993</c:v>
                </c:pt>
                <c:pt idx="13827">
                  <c:v>-84.616901999999996</c:v>
                </c:pt>
                <c:pt idx="13828">
                  <c:v>-84.211324000000005</c:v>
                </c:pt>
                <c:pt idx="13829">
                  <c:v>-84.226879999999994</c:v>
                </c:pt>
                <c:pt idx="13830">
                  <c:v>-84.464291000000003</c:v>
                </c:pt>
                <c:pt idx="13831">
                  <c:v>-84.069238999999996</c:v>
                </c:pt>
                <c:pt idx="13832">
                  <c:v>-84.40249</c:v>
                </c:pt>
                <c:pt idx="13833">
                  <c:v>-84.555627000000001</c:v>
                </c:pt>
                <c:pt idx="13834">
                  <c:v>-83.756933000000004</c:v>
                </c:pt>
                <c:pt idx="13835">
                  <c:v>-84.209902</c:v>
                </c:pt>
                <c:pt idx="13836">
                  <c:v>-84.153192000000004</c:v>
                </c:pt>
                <c:pt idx="13837">
                  <c:v>-84.080938000000003</c:v>
                </c:pt>
                <c:pt idx="13838">
                  <c:v>-83.975842999999998</c:v>
                </c:pt>
                <c:pt idx="13839">
                  <c:v>-84.290935000000005</c:v>
                </c:pt>
                <c:pt idx="13840">
                  <c:v>-84.138602000000006</c:v>
                </c:pt>
                <c:pt idx="13841">
                  <c:v>-83.982397000000006</c:v>
                </c:pt>
                <c:pt idx="13842">
                  <c:v>-83.864327000000003</c:v>
                </c:pt>
                <c:pt idx="13843">
                  <c:v>-83.703902999999997</c:v>
                </c:pt>
                <c:pt idx="13844">
                  <c:v>-83.950451999999999</c:v>
                </c:pt>
                <c:pt idx="13845">
                  <c:v>-84.098056999999997</c:v>
                </c:pt>
                <c:pt idx="13846">
                  <c:v>-83.902152999999998</c:v>
                </c:pt>
                <c:pt idx="13847">
                  <c:v>-84.118312000000003</c:v>
                </c:pt>
                <c:pt idx="13848">
                  <c:v>-83.397487999999996</c:v>
                </c:pt>
                <c:pt idx="13849">
                  <c:v>-83.994967000000003</c:v>
                </c:pt>
                <c:pt idx="13850">
                  <c:v>-83.967055000000002</c:v>
                </c:pt>
                <c:pt idx="13851">
                  <c:v>-83.599260999999998</c:v>
                </c:pt>
                <c:pt idx="13852">
                  <c:v>-83.580205000000007</c:v>
                </c:pt>
                <c:pt idx="13853">
                  <c:v>-83.548254999999997</c:v>
                </c:pt>
                <c:pt idx="13854">
                  <c:v>-84.265102999999996</c:v>
                </c:pt>
                <c:pt idx="13855">
                  <c:v>-83.807430999999994</c:v>
                </c:pt>
                <c:pt idx="13856">
                  <c:v>-83.619249999999994</c:v>
                </c:pt>
                <c:pt idx="13857">
                  <c:v>-83.798411999999999</c:v>
                </c:pt>
                <c:pt idx="13858">
                  <c:v>-83.887676999999996</c:v>
                </c:pt>
                <c:pt idx="13859">
                  <c:v>-84.249951999999993</c:v>
                </c:pt>
                <c:pt idx="13860">
                  <c:v>-84.116062999999997</c:v>
                </c:pt>
                <c:pt idx="13861">
                  <c:v>-84.202509000000006</c:v>
                </c:pt>
                <c:pt idx="13862">
                  <c:v>-83.922450999999995</c:v>
                </c:pt>
                <c:pt idx="13863">
                  <c:v>-83.749363000000002</c:v>
                </c:pt>
                <c:pt idx="13864">
                  <c:v>-84.211764000000002</c:v>
                </c:pt>
                <c:pt idx="13865">
                  <c:v>-84.247550000000004</c:v>
                </c:pt>
                <c:pt idx="13866">
                  <c:v>-83.687314999999998</c:v>
                </c:pt>
                <c:pt idx="13867">
                  <c:v>-84.139274</c:v>
                </c:pt>
                <c:pt idx="13868">
                  <c:v>-84.088177000000002</c:v>
                </c:pt>
                <c:pt idx="13869">
                  <c:v>-83.783467000000002</c:v>
                </c:pt>
                <c:pt idx="13870">
                  <c:v>-83.807501000000002</c:v>
                </c:pt>
                <c:pt idx="13871">
                  <c:v>-83.772546000000006</c:v>
                </c:pt>
                <c:pt idx="13872">
                  <c:v>-83.650508000000002</c:v>
                </c:pt>
                <c:pt idx="13873">
                  <c:v>-83.785421999999997</c:v>
                </c:pt>
                <c:pt idx="13874">
                  <c:v>-83.387139000000005</c:v>
                </c:pt>
                <c:pt idx="13875">
                  <c:v>-84.308087999999998</c:v>
                </c:pt>
                <c:pt idx="13876">
                  <c:v>-84.029062999999994</c:v>
                </c:pt>
                <c:pt idx="13877">
                  <c:v>-83.844465</c:v>
                </c:pt>
                <c:pt idx="13878">
                  <c:v>-84.507741999999993</c:v>
                </c:pt>
                <c:pt idx="13879">
                  <c:v>-84.530672999999993</c:v>
                </c:pt>
                <c:pt idx="13880">
                  <c:v>-84.564289000000002</c:v>
                </c:pt>
                <c:pt idx="13881">
                  <c:v>-84.574381000000002</c:v>
                </c:pt>
                <c:pt idx="13882">
                  <c:v>-84.488326999999998</c:v>
                </c:pt>
                <c:pt idx="13883">
                  <c:v>-84.469831999999997</c:v>
                </c:pt>
                <c:pt idx="13884">
                  <c:v>-84.434263000000001</c:v>
                </c:pt>
                <c:pt idx="13885">
                  <c:v>-84.430862000000005</c:v>
                </c:pt>
                <c:pt idx="13886">
                  <c:v>-84.514392000000001</c:v>
                </c:pt>
                <c:pt idx="13887">
                  <c:v>-84.605276000000003</c:v>
                </c:pt>
                <c:pt idx="13888">
                  <c:v>-84.454505999999995</c:v>
                </c:pt>
                <c:pt idx="13889">
                  <c:v>-84.418813999999998</c:v>
                </c:pt>
                <c:pt idx="13890">
                  <c:v>-84.535752000000002</c:v>
                </c:pt>
                <c:pt idx="13891">
                  <c:v>-84.457076999999998</c:v>
                </c:pt>
                <c:pt idx="13892">
                  <c:v>-84.479917</c:v>
                </c:pt>
                <c:pt idx="13893">
                  <c:v>-84.495141000000004</c:v>
                </c:pt>
                <c:pt idx="13894">
                  <c:v>-84.517501999999993</c:v>
                </c:pt>
                <c:pt idx="13895">
                  <c:v>-84.509883000000002</c:v>
                </c:pt>
                <c:pt idx="13896">
                  <c:v>-84.519861000000006</c:v>
                </c:pt>
                <c:pt idx="13897">
                  <c:v>-84.542598999999996</c:v>
                </c:pt>
                <c:pt idx="13898">
                  <c:v>-84.537344000000004</c:v>
                </c:pt>
                <c:pt idx="13899">
                  <c:v>-84.541122000000001</c:v>
                </c:pt>
                <c:pt idx="13900">
                  <c:v>-84.425264999999996</c:v>
                </c:pt>
                <c:pt idx="13901">
                  <c:v>-84.383488999999997</c:v>
                </c:pt>
                <c:pt idx="13902">
                  <c:v>-84.488996999999998</c:v>
                </c:pt>
                <c:pt idx="13903">
                  <c:v>-84.388654000000002</c:v>
                </c:pt>
                <c:pt idx="13904">
                  <c:v>-84.545304999999999</c:v>
                </c:pt>
                <c:pt idx="13905">
                  <c:v>-84.512953999999993</c:v>
                </c:pt>
                <c:pt idx="13906">
                  <c:v>-84.671736999999993</c:v>
                </c:pt>
                <c:pt idx="13907">
                  <c:v>-84.395121000000003</c:v>
                </c:pt>
                <c:pt idx="13908">
                  <c:v>-84.457988999999998</c:v>
                </c:pt>
                <c:pt idx="13909">
                  <c:v>-84.608492999999996</c:v>
                </c:pt>
                <c:pt idx="13910">
                  <c:v>-84.572991000000002</c:v>
                </c:pt>
                <c:pt idx="13911">
                  <c:v>-84.529416999999995</c:v>
                </c:pt>
                <c:pt idx="13912">
                  <c:v>-84.393243999999996</c:v>
                </c:pt>
                <c:pt idx="13913">
                  <c:v>-84.360423999999995</c:v>
                </c:pt>
                <c:pt idx="13914">
                  <c:v>-84.360145000000003</c:v>
                </c:pt>
                <c:pt idx="13915">
                  <c:v>-84.333899000000002</c:v>
                </c:pt>
                <c:pt idx="13916">
                  <c:v>-84.273116999999999</c:v>
                </c:pt>
                <c:pt idx="13917">
                  <c:v>-84.473832999999999</c:v>
                </c:pt>
                <c:pt idx="13918">
                  <c:v>-84.643630000000002</c:v>
                </c:pt>
                <c:pt idx="13919">
                  <c:v>-84.650422000000006</c:v>
                </c:pt>
                <c:pt idx="13920">
                  <c:v>-84.330493000000004</c:v>
                </c:pt>
                <c:pt idx="13921">
                  <c:v>-84.587332000000004</c:v>
                </c:pt>
                <c:pt idx="13922">
                  <c:v>-84.625148999999993</c:v>
                </c:pt>
                <c:pt idx="13923">
                  <c:v>-84.322277999999997</c:v>
                </c:pt>
                <c:pt idx="13924">
                  <c:v>-84.023233000000005</c:v>
                </c:pt>
                <c:pt idx="13925">
                  <c:v>-84.195783000000006</c:v>
                </c:pt>
                <c:pt idx="13926">
                  <c:v>-84.6477</c:v>
                </c:pt>
                <c:pt idx="13927">
                  <c:v>-84.537098</c:v>
                </c:pt>
                <c:pt idx="13928">
                  <c:v>-84.085500999999994</c:v>
                </c:pt>
                <c:pt idx="13929">
                  <c:v>-84.187634000000003</c:v>
                </c:pt>
                <c:pt idx="13930">
                  <c:v>-83.723635000000002</c:v>
                </c:pt>
                <c:pt idx="13931">
                  <c:v>-84.443306000000007</c:v>
                </c:pt>
                <c:pt idx="13932">
                  <c:v>-84.417749000000001</c:v>
                </c:pt>
                <c:pt idx="13933">
                  <c:v>-84.644806000000003</c:v>
                </c:pt>
                <c:pt idx="13934">
                  <c:v>-84.675578999999999</c:v>
                </c:pt>
                <c:pt idx="13935">
                  <c:v>-84.082193000000004</c:v>
                </c:pt>
                <c:pt idx="13936">
                  <c:v>-83.796972999999994</c:v>
                </c:pt>
                <c:pt idx="13937">
                  <c:v>-84.341254000000006</c:v>
                </c:pt>
                <c:pt idx="13938">
                  <c:v>-83.826093</c:v>
                </c:pt>
                <c:pt idx="13939">
                  <c:v>-84.024461000000002</c:v>
                </c:pt>
                <c:pt idx="13940">
                  <c:v>-84.354337999999998</c:v>
                </c:pt>
                <c:pt idx="13941">
                  <c:v>-84.653934000000007</c:v>
                </c:pt>
                <c:pt idx="13942">
                  <c:v>-84.672162</c:v>
                </c:pt>
                <c:pt idx="13943">
                  <c:v>-84.309993000000006</c:v>
                </c:pt>
                <c:pt idx="13944">
                  <c:v>-83.935122000000007</c:v>
                </c:pt>
                <c:pt idx="13945">
                  <c:v>-84.019727000000003</c:v>
                </c:pt>
                <c:pt idx="13946">
                  <c:v>-84.423069999999996</c:v>
                </c:pt>
                <c:pt idx="13947">
                  <c:v>-84.104298</c:v>
                </c:pt>
                <c:pt idx="13948">
                  <c:v>-84.378733999999994</c:v>
                </c:pt>
                <c:pt idx="13949">
                  <c:v>-84.493145999999996</c:v>
                </c:pt>
                <c:pt idx="13950">
                  <c:v>-84.527495999999999</c:v>
                </c:pt>
                <c:pt idx="13951">
                  <c:v>-84.635749000000004</c:v>
                </c:pt>
                <c:pt idx="13952">
                  <c:v>-84.791657000000001</c:v>
                </c:pt>
                <c:pt idx="13953">
                  <c:v>-84.336116000000004</c:v>
                </c:pt>
                <c:pt idx="13954">
                  <c:v>-84.043892</c:v>
                </c:pt>
                <c:pt idx="13955">
                  <c:v>-83.745874000000001</c:v>
                </c:pt>
                <c:pt idx="13956">
                  <c:v>-84.263092999999998</c:v>
                </c:pt>
                <c:pt idx="13957">
                  <c:v>-84.422015999999999</c:v>
                </c:pt>
                <c:pt idx="13958">
                  <c:v>-84.544282999999993</c:v>
                </c:pt>
                <c:pt idx="13959">
                  <c:v>-84.341430000000003</c:v>
                </c:pt>
                <c:pt idx="13960">
                  <c:v>-84.051134000000005</c:v>
                </c:pt>
                <c:pt idx="13961">
                  <c:v>-84.023647999999994</c:v>
                </c:pt>
                <c:pt idx="13962">
                  <c:v>-84.270747999999998</c:v>
                </c:pt>
                <c:pt idx="13963">
                  <c:v>-84.019926999999996</c:v>
                </c:pt>
                <c:pt idx="13964">
                  <c:v>-84.392561999999998</c:v>
                </c:pt>
                <c:pt idx="13965">
                  <c:v>-84.704710000000006</c:v>
                </c:pt>
                <c:pt idx="13966">
                  <c:v>-84.777889000000002</c:v>
                </c:pt>
                <c:pt idx="13967">
                  <c:v>-84.650167999999994</c:v>
                </c:pt>
                <c:pt idx="13968">
                  <c:v>-83.940495999999996</c:v>
                </c:pt>
                <c:pt idx="13969">
                  <c:v>-84.495979000000005</c:v>
                </c:pt>
                <c:pt idx="13970">
                  <c:v>-84.744427999999999</c:v>
                </c:pt>
                <c:pt idx="13971">
                  <c:v>-84.032719</c:v>
                </c:pt>
                <c:pt idx="13972">
                  <c:v>-84.401629999999997</c:v>
                </c:pt>
                <c:pt idx="13973">
                  <c:v>-84.242137</c:v>
                </c:pt>
                <c:pt idx="13974">
                  <c:v>-84.486512000000005</c:v>
                </c:pt>
                <c:pt idx="13975">
                  <c:v>-84.352022000000005</c:v>
                </c:pt>
                <c:pt idx="13976">
                  <c:v>-84.090979000000004</c:v>
                </c:pt>
                <c:pt idx="13977">
                  <c:v>-84.638918000000004</c:v>
                </c:pt>
                <c:pt idx="13978">
                  <c:v>-84.404596999999995</c:v>
                </c:pt>
                <c:pt idx="13979">
                  <c:v>-84.159746999999996</c:v>
                </c:pt>
                <c:pt idx="13980">
                  <c:v>-83.65813</c:v>
                </c:pt>
                <c:pt idx="13981">
                  <c:v>-83.602350000000001</c:v>
                </c:pt>
                <c:pt idx="13982">
                  <c:v>-84.025867000000005</c:v>
                </c:pt>
                <c:pt idx="13983">
                  <c:v>-84.176854000000006</c:v>
                </c:pt>
                <c:pt idx="13984">
                  <c:v>-84.206292000000005</c:v>
                </c:pt>
                <c:pt idx="13985">
                  <c:v>-84.205106000000001</c:v>
                </c:pt>
                <c:pt idx="13986">
                  <c:v>-84.488219999999998</c:v>
                </c:pt>
                <c:pt idx="13987">
                  <c:v>-84.499353999999997</c:v>
                </c:pt>
                <c:pt idx="13988">
                  <c:v>-84.530525999999995</c:v>
                </c:pt>
                <c:pt idx="13989">
                  <c:v>-84.622557</c:v>
                </c:pt>
                <c:pt idx="13990">
                  <c:v>-84.333354</c:v>
                </c:pt>
                <c:pt idx="13991">
                  <c:v>-83.880144000000001</c:v>
                </c:pt>
                <c:pt idx="13992">
                  <c:v>-83.921443999999994</c:v>
                </c:pt>
                <c:pt idx="13993">
                  <c:v>-83.892392999999998</c:v>
                </c:pt>
                <c:pt idx="13994">
                  <c:v>-84.479382999999999</c:v>
                </c:pt>
                <c:pt idx="13995">
                  <c:v>-84.025250999999997</c:v>
                </c:pt>
                <c:pt idx="13996">
                  <c:v>-84.782928999999996</c:v>
                </c:pt>
                <c:pt idx="13997">
                  <c:v>-84.188484000000003</c:v>
                </c:pt>
                <c:pt idx="13998">
                  <c:v>-84.152942999999993</c:v>
                </c:pt>
                <c:pt idx="13999">
                  <c:v>-84.163428999999994</c:v>
                </c:pt>
                <c:pt idx="14000">
                  <c:v>-84.211111000000002</c:v>
                </c:pt>
                <c:pt idx="14001">
                  <c:v>-84.238414000000006</c:v>
                </c:pt>
                <c:pt idx="14002">
                  <c:v>-84.220113999999995</c:v>
                </c:pt>
                <c:pt idx="14003">
                  <c:v>-84.223626999999993</c:v>
                </c:pt>
                <c:pt idx="14004">
                  <c:v>-84.189278999999999</c:v>
                </c:pt>
                <c:pt idx="14005">
                  <c:v>-84.158936999999995</c:v>
                </c:pt>
                <c:pt idx="14006">
                  <c:v>-84.193813000000006</c:v>
                </c:pt>
                <c:pt idx="14007">
                  <c:v>-84.260167999999993</c:v>
                </c:pt>
                <c:pt idx="14008">
                  <c:v>-84.258043999999998</c:v>
                </c:pt>
                <c:pt idx="14009">
                  <c:v>-84.247150000000005</c:v>
                </c:pt>
                <c:pt idx="14010">
                  <c:v>-84.273399999999995</c:v>
                </c:pt>
                <c:pt idx="14011">
                  <c:v>-84.165237000000005</c:v>
                </c:pt>
                <c:pt idx="14012">
                  <c:v>-84.134539000000004</c:v>
                </c:pt>
                <c:pt idx="14013">
                  <c:v>-84.122277999999994</c:v>
                </c:pt>
                <c:pt idx="14014">
                  <c:v>-84.301962000000003</c:v>
                </c:pt>
                <c:pt idx="14015">
                  <c:v>-84.278676000000004</c:v>
                </c:pt>
                <c:pt idx="14016">
                  <c:v>-84.155955000000006</c:v>
                </c:pt>
                <c:pt idx="14017">
                  <c:v>-84.081922000000006</c:v>
                </c:pt>
                <c:pt idx="14018">
                  <c:v>-84.102622999999994</c:v>
                </c:pt>
                <c:pt idx="14019">
                  <c:v>-84.093069</c:v>
                </c:pt>
                <c:pt idx="14020">
                  <c:v>-84.058983999999995</c:v>
                </c:pt>
                <c:pt idx="14021">
                  <c:v>-84.038082000000003</c:v>
                </c:pt>
                <c:pt idx="14022">
                  <c:v>-84.216885000000005</c:v>
                </c:pt>
                <c:pt idx="14023">
                  <c:v>-84.110291000000004</c:v>
                </c:pt>
                <c:pt idx="14024">
                  <c:v>-84.242017000000004</c:v>
                </c:pt>
                <c:pt idx="14025">
                  <c:v>-84.164135999999999</c:v>
                </c:pt>
                <c:pt idx="14026">
                  <c:v>-84.169319000000002</c:v>
                </c:pt>
                <c:pt idx="14027">
                  <c:v>-83.812802000000005</c:v>
                </c:pt>
                <c:pt idx="14028">
                  <c:v>-83.782050999999996</c:v>
                </c:pt>
                <c:pt idx="14029">
                  <c:v>-83.837025999999994</c:v>
                </c:pt>
                <c:pt idx="14030">
                  <c:v>-83.785792999999998</c:v>
                </c:pt>
                <c:pt idx="14031">
                  <c:v>-83.832430000000002</c:v>
                </c:pt>
                <c:pt idx="14032">
                  <c:v>-82.972283000000004</c:v>
                </c:pt>
                <c:pt idx="14033">
                  <c:v>-83.286410000000004</c:v>
                </c:pt>
                <c:pt idx="14034">
                  <c:v>-82.849273999999994</c:v>
                </c:pt>
                <c:pt idx="14035">
                  <c:v>-82.293373000000003</c:v>
                </c:pt>
                <c:pt idx="14036">
                  <c:v>-83.319203999999999</c:v>
                </c:pt>
                <c:pt idx="14037">
                  <c:v>-82.445537000000002</c:v>
                </c:pt>
                <c:pt idx="14038">
                  <c:v>-82.135893999999993</c:v>
                </c:pt>
                <c:pt idx="14039">
                  <c:v>-82.611054999999993</c:v>
                </c:pt>
                <c:pt idx="14040">
                  <c:v>-82.495902999999998</c:v>
                </c:pt>
                <c:pt idx="14041">
                  <c:v>-82.269705999999999</c:v>
                </c:pt>
                <c:pt idx="14042">
                  <c:v>-83.348427000000001</c:v>
                </c:pt>
                <c:pt idx="14043">
                  <c:v>-83.193629999999999</c:v>
                </c:pt>
                <c:pt idx="14044">
                  <c:v>-82.825354000000004</c:v>
                </c:pt>
                <c:pt idx="14045">
                  <c:v>-82.227552000000003</c:v>
                </c:pt>
                <c:pt idx="14046">
                  <c:v>-82.500170999999995</c:v>
                </c:pt>
                <c:pt idx="14047">
                  <c:v>-82.673704999999998</c:v>
                </c:pt>
                <c:pt idx="14048">
                  <c:v>-82.636786999999998</c:v>
                </c:pt>
                <c:pt idx="14049">
                  <c:v>-83.053826000000001</c:v>
                </c:pt>
                <c:pt idx="14050">
                  <c:v>-82.877774000000002</c:v>
                </c:pt>
                <c:pt idx="14051">
                  <c:v>-82.537440000000004</c:v>
                </c:pt>
                <c:pt idx="14052">
                  <c:v>-83.317645999999996</c:v>
                </c:pt>
                <c:pt idx="14053">
                  <c:v>-82.764574999999994</c:v>
                </c:pt>
                <c:pt idx="14054">
                  <c:v>-82.988366999999997</c:v>
                </c:pt>
                <c:pt idx="14055">
                  <c:v>-83.408781000000005</c:v>
                </c:pt>
                <c:pt idx="14056">
                  <c:v>-82.464153999999994</c:v>
                </c:pt>
                <c:pt idx="14057">
                  <c:v>-83.074986999999993</c:v>
                </c:pt>
                <c:pt idx="14058">
                  <c:v>-82.840960999999993</c:v>
                </c:pt>
                <c:pt idx="14059">
                  <c:v>-82.395031000000003</c:v>
                </c:pt>
                <c:pt idx="14060">
                  <c:v>-82.583326</c:v>
                </c:pt>
                <c:pt idx="14061">
                  <c:v>-83.220281</c:v>
                </c:pt>
                <c:pt idx="14062">
                  <c:v>-82.416387999999998</c:v>
                </c:pt>
                <c:pt idx="14063">
                  <c:v>-82.618651999999997</c:v>
                </c:pt>
                <c:pt idx="14064">
                  <c:v>-83.377522999999997</c:v>
                </c:pt>
                <c:pt idx="14065">
                  <c:v>-83.064599000000001</c:v>
                </c:pt>
                <c:pt idx="14066">
                  <c:v>-82.942947000000004</c:v>
                </c:pt>
                <c:pt idx="14067">
                  <c:v>-83.059545</c:v>
                </c:pt>
                <c:pt idx="14068">
                  <c:v>-82.354577000000006</c:v>
                </c:pt>
                <c:pt idx="14069">
                  <c:v>-83.243612999999996</c:v>
                </c:pt>
                <c:pt idx="14070">
                  <c:v>-82.690770000000001</c:v>
                </c:pt>
                <c:pt idx="14071">
                  <c:v>-82.813788000000002</c:v>
                </c:pt>
                <c:pt idx="14072">
                  <c:v>-82.380915000000002</c:v>
                </c:pt>
                <c:pt idx="14073">
                  <c:v>-82.380047000000005</c:v>
                </c:pt>
                <c:pt idx="14074">
                  <c:v>-83.571087000000006</c:v>
                </c:pt>
                <c:pt idx="14075">
                  <c:v>-82.557748000000004</c:v>
                </c:pt>
                <c:pt idx="14076">
                  <c:v>-83.256641000000002</c:v>
                </c:pt>
                <c:pt idx="14077">
                  <c:v>-82.714551999999998</c:v>
                </c:pt>
                <c:pt idx="14078">
                  <c:v>-83.297594000000004</c:v>
                </c:pt>
                <c:pt idx="14079">
                  <c:v>-82.453265999999999</c:v>
                </c:pt>
                <c:pt idx="14080">
                  <c:v>-82.362155000000001</c:v>
                </c:pt>
                <c:pt idx="14081">
                  <c:v>-82.521636999999998</c:v>
                </c:pt>
                <c:pt idx="14082">
                  <c:v>-83.000901999999996</c:v>
                </c:pt>
                <c:pt idx="14083">
                  <c:v>-82.548119</c:v>
                </c:pt>
                <c:pt idx="14084">
                  <c:v>-83.543356000000003</c:v>
                </c:pt>
                <c:pt idx="14085">
                  <c:v>-82.800404999999998</c:v>
                </c:pt>
                <c:pt idx="14086">
                  <c:v>-82.365430000000003</c:v>
                </c:pt>
                <c:pt idx="14087">
                  <c:v>-82.462121999999994</c:v>
                </c:pt>
                <c:pt idx="14088">
                  <c:v>-83.671958000000004</c:v>
                </c:pt>
                <c:pt idx="14089">
                  <c:v>-82.396232999999995</c:v>
                </c:pt>
                <c:pt idx="14090">
                  <c:v>-82.097282000000007</c:v>
                </c:pt>
                <c:pt idx="14091">
                  <c:v>-82.214214999999996</c:v>
                </c:pt>
                <c:pt idx="14092">
                  <c:v>-81.943374000000006</c:v>
                </c:pt>
                <c:pt idx="14093">
                  <c:v>-81.662092999999999</c:v>
                </c:pt>
                <c:pt idx="14094">
                  <c:v>-81.816402999999994</c:v>
                </c:pt>
                <c:pt idx="14095">
                  <c:v>-81.595808000000005</c:v>
                </c:pt>
                <c:pt idx="14096">
                  <c:v>-81.629328999999998</c:v>
                </c:pt>
                <c:pt idx="14097">
                  <c:v>-82.180211</c:v>
                </c:pt>
                <c:pt idx="14098">
                  <c:v>-82.128568999999999</c:v>
                </c:pt>
                <c:pt idx="14099">
                  <c:v>-81.819450000000003</c:v>
                </c:pt>
                <c:pt idx="14100">
                  <c:v>-81.788544000000002</c:v>
                </c:pt>
                <c:pt idx="14101">
                  <c:v>-81.471130000000002</c:v>
                </c:pt>
                <c:pt idx="14102">
                  <c:v>-81.593608000000003</c:v>
                </c:pt>
                <c:pt idx="14103">
                  <c:v>-82.077905999999999</c:v>
                </c:pt>
                <c:pt idx="14104">
                  <c:v>-81.191647000000003</c:v>
                </c:pt>
                <c:pt idx="14105">
                  <c:v>-81.929772999999997</c:v>
                </c:pt>
                <c:pt idx="14106">
                  <c:v>-82.079589999999996</c:v>
                </c:pt>
                <c:pt idx="14107">
                  <c:v>-82.244000999999997</c:v>
                </c:pt>
                <c:pt idx="14108">
                  <c:v>-81.708890999999994</c:v>
                </c:pt>
                <c:pt idx="14109">
                  <c:v>-81.845065000000005</c:v>
                </c:pt>
                <c:pt idx="14110">
                  <c:v>-81.509865000000005</c:v>
                </c:pt>
                <c:pt idx="14111">
                  <c:v>-81.344953000000004</c:v>
                </c:pt>
                <c:pt idx="14112">
                  <c:v>-81.455325000000002</c:v>
                </c:pt>
                <c:pt idx="14113">
                  <c:v>-81.443734000000006</c:v>
                </c:pt>
                <c:pt idx="14114">
                  <c:v>-82.082080000000005</c:v>
                </c:pt>
                <c:pt idx="14115">
                  <c:v>-82.099863999999997</c:v>
                </c:pt>
                <c:pt idx="14116">
                  <c:v>-82.229753000000002</c:v>
                </c:pt>
                <c:pt idx="14117">
                  <c:v>-82.258606</c:v>
                </c:pt>
                <c:pt idx="14118">
                  <c:v>-81.120317999999997</c:v>
                </c:pt>
                <c:pt idx="14119">
                  <c:v>-81.255082999999999</c:v>
                </c:pt>
                <c:pt idx="14120">
                  <c:v>-82.028003999999996</c:v>
                </c:pt>
                <c:pt idx="14121">
                  <c:v>-81.801900000000003</c:v>
                </c:pt>
                <c:pt idx="14122">
                  <c:v>-81.912063000000003</c:v>
                </c:pt>
                <c:pt idx="14123">
                  <c:v>-81.837247000000005</c:v>
                </c:pt>
                <c:pt idx="14124">
                  <c:v>-81.280186</c:v>
                </c:pt>
                <c:pt idx="14125">
                  <c:v>-82.167736000000005</c:v>
                </c:pt>
                <c:pt idx="14126">
                  <c:v>-82.018287999999998</c:v>
                </c:pt>
                <c:pt idx="14127">
                  <c:v>-81.885613000000006</c:v>
                </c:pt>
                <c:pt idx="14128">
                  <c:v>-81.972829000000004</c:v>
                </c:pt>
                <c:pt idx="14129">
                  <c:v>-82.134061000000003</c:v>
                </c:pt>
                <c:pt idx="14130">
                  <c:v>-82.077888999999999</c:v>
                </c:pt>
                <c:pt idx="14131">
                  <c:v>-81.681224999999998</c:v>
                </c:pt>
                <c:pt idx="14132">
                  <c:v>-81.661094000000006</c:v>
                </c:pt>
                <c:pt idx="14133">
                  <c:v>-81.376696999999993</c:v>
                </c:pt>
                <c:pt idx="14134">
                  <c:v>-81.256005000000002</c:v>
                </c:pt>
                <c:pt idx="14135">
                  <c:v>-84.084588999999994</c:v>
                </c:pt>
                <c:pt idx="14136">
                  <c:v>-84.089793999999998</c:v>
                </c:pt>
                <c:pt idx="14137">
                  <c:v>-84.144685999999993</c:v>
                </c:pt>
                <c:pt idx="14138">
                  <c:v>-84.133106999999995</c:v>
                </c:pt>
                <c:pt idx="14139">
                  <c:v>-84.165733000000003</c:v>
                </c:pt>
                <c:pt idx="14140">
                  <c:v>-83.973429999999993</c:v>
                </c:pt>
                <c:pt idx="14141">
                  <c:v>-84.183242000000007</c:v>
                </c:pt>
                <c:pt idx="14142">
                  <c:v>-83.818214999999995</c:v>
                </c:pt>
                <c:pt idx="14143">
                  <c:v>-83.823105999999996</c:v>
                </c:pt>
                <c:pt idx="14144">
                  <c:v>-84.735332999999997</c:v>
                </c:pt>
                <c:pt idx="14145">
                  <c:v>-83.643379999999993</c:v>
                </c:pt>
                <c:pt idx="14146">
                  <c:v>-83.792654999999996</c:v>
                </c:pt>
                <c:pt idx="14147">
                  <c:v>-83.892590999999996</c:v>
                </c:pt>
                <c:pt idx="14148">
                  <c:v>-84.260876999999994</c:v>
                </c:pt>
                <c:pt idx="14149">
                  <c:v>-84.086021000000002</c:v>
                </c:pt>
                <c:pt idx="14150">
                  <c:v>-84.577715999999995</c:v>
                </c:pt>
                <c:pt idx="14151">
                  <c:v>-84.582324999999997</c:v>
                </c:pt>
                <c:pt idx="14152">
                  <c:v>-84.306169999999995</c:v>
                </c:pt>
                <c:pt idx="14153">
                  <c:v>-84.646781000000004</c:v>
                </c:pt>
                <c:pt idx="14154">
                  <c:v>-84.067837999999995</c:v>
                </c:pt>
                <c:pt idx="14155">
                  <c:v>-84.253718000000006</c:v>
                </c:pt>
                <c:pt idx="14156">
                  <c:v>-84.731384000000006</c:v>
                </c:pt>
                <c:pt idx="14157">
                  <c:v>-84.341785999999999</c:v>
                </c:pt>
                <c:pt idx="14158">
                  <c:v>-83.700069999999997</c:v>
                </c:pt>
                <c:pt idx="14159">
                  <c:v>-83.638568000000006</c:v>
                </c:pt>
                <c:pt idx="14160">
                  <c:v>-84.300757000000004</c:v>
                </c:pt>
                <c:pt idx="14161">
                  <c:v>-84.476022</c:v>
                </c:pt>
                <c:pt idx="14162">
                  <c:v>-83.645768000000004</c:v>
                </c:pt>
                <c:pt idx="14163">
                  <c:v>-83.731995999999995</c:v>
                </c:pt>
                <c:pt idx="14164">
                  <c:v>-83.528627</c:v>
                </c:pt>
                <c:pt idx="14165">
                  <c:v>-84.287178999999995</c:v>
                </c:pt>
                <c:pt idx="14166">
                  <c:v>-84.383486000000005</c:v>
                </c:pt>
                <c:pt idx="14167">
                  <c:v>-84.759122000000005</c:v>
                </c:pt>
                <c:pt idx="14168">
                  <c:v>-84.466835000000003</c:v>
                </c:pt>
                <c:pt idx="14169">
                  <c:v>-83.930988999999997</c:v>
                </c:pt>
                <c:pt idx="14170">
                  <c:v>-84.602132999999995</c:v>
                </c:pt>
                <c:pt idx="14171">
                  <c:v>-84.200275000000005</c:v>
                </c:pt>
                <c:pt idx="14172">
                  <c:v>-84.583321999999995</c:v>
                </c:pt>
                <c:pt idx="14173">
                  <c:v>-83.991361999999995</c:v>
                </c:pt>
                <c:pt idx="14174">
                  <c:v>-83.804638999999995</c:v>
                </c:pt>
                <c:pt idx="14175">
                  <c:v>-83.784575000000004</c:v>
                </c:pt>
                <c:pt idx="14176">
                  <c:v>-84.517444999999995</c:v>
                </c:pt>
                <c:pt idx="14177">
                  <c:v>-84.419484999999995</c:v>
                </c:pt>
                <c:pt idx="14178">
                  <c:v>-84.522452999999999</c:v>
                </c:pt>
                <c:pt idx="14179">
                  <c:v>-84.455488000000003</c:v>
                </c:pt>
                <c:pt idx="14180">
                  <c:v>-84.372118</c:v>
                </c:pt>
                <c:pt idx="14181">
                  <c:v>-84.547831000000002</c:v>
                </c:pt>
                <c:pt idx="14182">
                  <c:v>-83.545911000000004</c:v>
                </c:pt>
                <c:pt idx="14183">
                  <c:v>-83.835600999999997</c:v>
                </c:pt>
                <c:pt idx="14184">
                  <c:v>-84.387310999999997</c:v>
                </c:pt>
                <c:pt idx="14185">
                  <c:v>-83.953472000000005</c:v>
                </c:pt>
                <c:pt idx="14186">
                  <c:v>-84.311295999999999</c:v>
                </c:pt>
                <c:pt idx="14187">
                  <c:v>-83.670537999999993</c:v>
                </c:pt>
                <c:pt idx="14188">
                  <c:v>-84.390989000000005</c:v>
                </c:pt>
                <c:pt idx="14189">
                  <c:v>-84.657266000000007</c:v>
                </c:pt>
                <c:pt idx="14190">
                  <c:v>-84.046492999999998</c:v>
                </c:pt>
                <c:pt idx="14191">
                  <c:v>-84.338770999999994</c:v>
                </c:pt>
                <c:pt idx="14192">
                  <c:v>-83.951402000000002</c:v>
                </c:pt>
                <c:pt idx="14193">
                  <c:v>-84.563778999999997</c:v>
                </c:pt>
                <c:pt idx="14194">
                  <c:v>-84.731708999999995</c:v>
                </c:pt>
                <c:pt idx="14195">
                  <c:v>-83.782167000000001</c:v>
                </c:pt>
                <c:pt idx="14196">
                  <c:v>-84.678060000000002</c:v>
                </c:pt>
                <c:pt idx="14197">
                  <c:v>-84.632508999999999</c:v>
                </c:pt>
                <c:pt idx="14198">
                  <c:v>-84.393082000000007</c:v>
                </c:pt>
                <c:pt idx="14199">
                  <c:v>-84.607304999999997</c:v>
                </c:pt>
                <c:pt idx="14200">
                  <c:v>-84.355097000000001</c:v>
                </c:pt>
                <c:pt idx="14201">
                  <c:v>-84.086537000000007</c:v>
                </c:pt>
                <c:pt idx="14202">
                  <c:v>-83.644643000000002</c:v>
                </c:pt>
                <c:pt idx="14203">
                  <c:v>-83.488454000000004</c:v>
                </c:pt>
                <c:pt idx="14204">
                  <c:v>-84.578719000000007</c:v>
                </c:pt>
                <c:pt idx="14205">
                  <c:v>-84.480410000000006</c:v>
                </c:pt>
                <c:pt idx="14206">
                  <c:v>-84.172882000000001</c:v>
                </c:pt>
                <c:pt idx="14207">
                  <c:v>-83.944175000000001</c:v>
                </c:pt>
                <c:pt idx="14208">
                  <c:v>-83.652880999999994</c:v>
                </c:pt>
                <c:pt idx="14209">
                  <c:v>-84.776071999999999</c:v>
                </c:pt>
                <c:pt idx="14210">
                  <c:v>-84.774221999999995</c:v>
                </c:pt>
                <c:pt idx="14211">
                  <c:v>-85.673006000000001</c:v>
                </c:pt>
                <c:pt idx="14212">
                  <c:v>-85.737003999999999</c:v>
                </c:pt>
                <c:pt idx="14213">
                  <c:v>-85.650974000000005</c:v>
                </c:pt>
                <c:pt idx="14214">
                  <c:v>-85.676725000000005</c:v>
                </c:pt>
                <c:pt idx="14215">
                  <c:v>-85.684524999999994</c:v>
                </c:pt>
                <c:pt idx="14216">
                  <c:v>-85.601472000000001</c:v>
                </c:pt>
                <c:pt idx="14217">
                  <c:v>-86.017368000000005</c:v>
                </c:pt>
                <c:pt idx="14218">
                  <c:v>-86.023041000000006</c:v>
                </c:pt>
                <c:pt idx="14219">
                  <c:v>-86.154161999999999</c:v>
                </c:pt>
                <c:pt idx="14220">
                  <c:v>-86.088756000000004</c:v>
                </c:pt>
                <c:pt idx="14221">
                  <c:v>-86.031216999999998</c:v>
                </c:pt>
                <c:pt idx="14222">
                  <c:v>-86.671375999999995</c:v>
                </c:pt>
                <c:pt idx="14223">
                  <c:v>-85.837610999999995</c:v>
                </c:pt>
                <c:pt idx="14224">
                  <c:v>-86.008729000000002</c:v>
                </c:pt>
                <c:pt idx="14225">
                  <c:v>-86.308670000000006</c:v>
                </c:pt>
                <c:pt idx="14226">
                  <c:v>-85.840473000000003</c:v>
                </c:pt>
                <c:pt idx="14227">
                  <c:v>-86.502802000000003</c:v>
                </c:pt>
                <c:pt idx="14228">
                  <c:v>-85.776127000000002</c:v>
                </c:pt>
                <c:pt idx="14229">
                  <c:v>-86.150041999999999</c:v>
                </c:pt>
                <c:pt idx="14230">
                  <c:v>-85.946768000000006</c:v>
                </c:pt>
                <c:pt idx="14231">
                  <c:v>-85.802529000000007</c:v>
                </c:pt>
                <c:pt idx="14232">
                  <c:v>-86.227576999999997</c:v>
                </c:pt>
                <c:pt idx="14233">
                  <c:v>-86.358463</c:v>
                </c:pt>
                <c:pt idx="14234">
                  <c:v>-85.846315000000004</c:v>
                </c:pt>
                <c:pt idx="14235">
                  <c:v>-86.465928000000005</c:v>
                </c:pt>
                <c:pt idx="14236">
                  <c:v>-85.915903999999998</c:v>
                </c:pt>
                <c:pt idx="14237">
                  <c:v>-85.617339000000001</c:v>
                </c:pt>
                <c:pt idx="14238">
                  <c:v>-86.381611000000007</c:v>
                </c:pt>
                <c:pt idx="14239">
                  <c:v>-86.664248000000001</c:v>
                </c:pt>
                <c:pt idx="14240">
                  <c:v>-85.998150999999993</c:v>
                </c:pt>
                <c:pt idx="14241">
                  <c:v>-85.728718999999998</c:v>
                </c:pt>
                <c:pt idx="14242">
                  <c:v>-85.750749999999996</c:v>
                </c:pt>
                <c:pt idx="14243">
                  <c:v>-86.610595000000004</c:v>
                </c:pt>
                <c:pt idx="14244">
                  <c:v>-86.093622999999994</c:v>
                </c:pt>
                <c:pt idx="14245">
                  <c:v>-86.218856000000002</c:v>
                </c:pt>
                <c:pt idx="14246">
                  <c:v>-85.646798000000004</c:v>
                </c:pt>
                <c:pt idx="14247">
                  <c:v>-86.602684999999994</c:v>
                </c:pt>
                <c:pt idx="14248">
                  <c:v>-86.046813999999998</c:v>
                </c:pt>
                <c:pt idx="14249">
                  <c:v>-86.152620999999996</c:v>
                </c:pt>
                <c:pt idx="14250">
                  <c:v>-86.344054</c:v>
                </c:pt>
                <c:pt idx="14251">
                  <c:v>-85.950743000000003</c:v>
                </c:pt>
                <c:pt idx="14252">
                  <c:v>-86.282522</c:v>
                </c:pt>
                <c:pt idx="14253">
                  <c:v>-86.619288999999995</c:v>
                </c:pt>
                <c:pt idx="14254">
                  <c:v>-86.614092999999997</c:v>
                </c:pt>
                <c:pt idx="14255">
                  <c:v>-85.602131</c:v>
                </c:pt>
                <c:pt idx="14256">
                  <c:v>-86.804927000000006</c:v>
                </c:pt>
                <c:pt idx="14257">
                  <c:v>-86.188124000000002</c:v>
                </c:pt>
                <c:pt idx="14258">
                  <c:v>-86.093755000000002</c:v>
                </c:pt>
                <c:pt idx="14259">
                  <c:v>-85.924814999999995</c:v>
                </c:pt>
                <c:pt idx="14260">
                  <c:v>-86.369912999999997</c:v>
                </c:pt>
                <c:pt idx="14261">
                  <c:v>-86.387395999999995</c:v>
                </c:pt>
                <c:pt idx="14262">
                  <c:v>-86.312731999999997</c:v>
                </c:pt>
                <c:pt idx="14263">
                  <c:v>-85.571016999999998</c:v>
                </c:pt>
                <c:pt idx="14264">
                  <c:v>-85.615144999999998</c:v>
                </c:pt>
                <c:pt idx="14265">
                  <c:v>-86.531964000000002</c:v>
                </c:pt>
                <c:pt idx="14266">
                  <c:v>-86.791692999999995</c:v>
                </c:pt>
                <c:pt idx="14267">
                  <c:v>-86.678492000000006</c:v>
                </c:pt>
                <c:pt idx="14268">
                  <c:v>-86.523446000000007</c:v>
                </c:pt>
                <c:pt idx="14269">
                  <c:v>-86.396998999999994</c:v>
                </c:pt>
                <c:pt idx="14270">
                  <c:v>-85.986407999999997</c:v>
                </c:pt>
                <c:pt idx="14271">
                  <c:v>-86.641025999999997</c:v>
                </c:pt>
                <c:pt idx="14272">
                  <c:v>-85.880037000000002</c:v>
                </c:pt>
                <c:pt idx="14273">
                  <c:v>-85.327371999999997</c:v>
                </c:pt>
                <c:pt idx="14274">
                  <c:v>-86.752564000000007</c:v>
                </c:pt>
                <c:pt idx="14275">
                  <c:v>-85.833629999999999</c:v>
                </c:pt>
                <c:pt idx="14276">
                  <c:v>-86.050430000000006</c:v>
                </c:pt>
                <c:pt idx="14277">
                  <c:v>-85.284279999999995</c:v>
                </c:pt>
                <c:pt idx="14278">
                  <c:v>-86.873615999999998</c:v>
                </c:pt>
                <c:pt idx="14279">
                  <c:v>-85.784459999999996</c:v>
                </c:pt>
                <c:pt idx="14280">
                  <c:v>-86.151267000000004</c:v>
                </c:pt>
                <c:pt idx="14281">
                  <c:v>-86.127347</c:v>
                </c:pt>
                <c:pt idx="14282">
                  <c:v>-85.649450999999999</c:v>
                </c:pt>
                <c:pt idx="14283">
                  <c:v>-86.617334999999997</c:v>
                </c:pt>
                <c:pt idx="14284">
                  <c:v>-85.515530999999996</c:v>
                </c:pt>
                <c:pt idx="14285">
                  <c:v>-86.549785999999997</c:v>
                </c:pt>
                <c:pt idx="14286">
                  <c:v>-85.612396000000004</c:v>
                </c:pt>
                <c:pt idx="14287">
                  <c:v>-86.413376999999997</c:v>
                </c:pt>
                <c:pt idx="14288">
                  <c:v>-85.430355000000006</c:v>
                </c:pt>
                <c:pt idx="14289">
                  <c:v>-85.476988000000006</c:v>
                </c:pt>
                <c:pt idx="14290">
                  <c:v>-86.535911999999996</c:v>
                </c:pt>
                <c:pt idx="14291">
                  <c:v>-86.374313999999998</c:v>
                </c:pt>
                <c:pt idx="14292">
                  <c:v>-86.268066000000005</c:v>
                </c:pt>
                <c:pt idx="14293">
                  <c:v>-85.697860000000006</c:v>
                </c:pt>
                <c:pt idx="14294">
                  <c:v>-85.959288000000001</c:v>
                </c:pt>
                <c:pt idx="14295">
                  <c:v>-85.897264000000007</c:v>
                </c:pt>
                <c:pt idx="14296">
                  <c:v>-86.113973999999999</c:v>
                </c:pt>
                <c:pt idx="14297">
                  <c:v>-86.644947999999999</c:v>
                </c:pt>
                <c:pt idx="14298">
                  <c:v>-86.585070000000002</c:v>
                </c:pt>
                <c:pt idx="14299">
                  <c:v>-86.463357999999999</c:v>
                </c:pt>
                <c:pt idx="14300">
                  <c:v>-86.395898000000003</c:v>
                </c:pt>
                <c:pt idx="14301">
                  <c:v>-86.959942999999996</c:v>
                </c:pt>
                <c:pt idx="14302">
                  <c:v>-86.831746999999993</c:v>
                </c:pt>
                <c:pt idx="14303">
                  <c:v>-85.438349000000002</c:v>
                </c:pt>
                <c:pt idx="14304">
                  <c:v>-86.98612</c:v>
                </c:pt>
                <c:pt idx="14305">
                  <c:v>-85.772081999999997</c:v>
                </c:pt>
                <c:pt idx="14306">
                  <c:v>-86.630178000000001</c:v>
                </c:pt>
                <c:pt idx="14307">
                  <c:v>-86.160981000000007</c:v>
                </c:pt>
                <c:pt idx="14308">
                  <c:v>-85.670653000000001</c:v>
                </c:pt>
                <c:pt idx="14309">
                  <c:v>-86.085437999999996</c:v>
                </c:pt>
                <c:pt idx="14310">
                  <c:v>-85.626571999999996</c:v>
                </c:pt>
                <c:pt idx="14311">
                  <c:v>-86.108390999999997</c:v>
                </c:pt>
                <c:pt idx="14312">
                  <c:v>-86.156734999999998</c:v>
                </c:pt>
                <c:pt idx="14313">
                  <c:v>-86.117661999999996</c:v>
                </c:pt>
                <c:pt idx="14314">
                  <c:v>-86.155985000000001</c:v>
                </c:pt>
                <c:pt idx="14315">
                  <c:v>-86.138176999999999</c:v>
                </c:pt>
                <c:pt idx="14316">
                  <c:v>-86.171302999999995</c:v>
                </c:pt>
                <c:pt idx="14317">
                  <c:v>-86.285758999999999</c:v>
                </c:pt>
                <c:pt idx="14318">
                  <c:v>-86.009482000000006</c:v>
                </c:pt>
                <c:pt idx="14319">
                  <c:v>-86.183305000000004</c:v>
                </c:pt>
                <c:pt idx="14320">
                  <c:v>-86.101758000000004</c:v>
                </c:pt>
                <c:pt idx="14321">
                  <c:v>-86.048897999999994</c:v>
                </c:pt>
                <c:pt idx="14322">
                  <c:v>-86.123236000000006</c:v>
                </c:pt>
                <c:pt idx="14323">
                  <c:v>-86.221836999999994</c:v>
                </c:pt>
                <c:pt idx="14324">
                  <c:v>-86.210933999999995</c:v>
                </c:pt>
                <c:pt idx="14325">
                  <c:v>-86.254096000000004</c:v>
                </c:pt>
                <c:pt idx="14326">
                  <c:v>-86.159035000000003</c:v>
                </c:pt>
                <c:pt idx="14327">
                  <c:v>-86.053783999999993</c:v>
                </c:pt>
                <c:pt idx="14328">
                  <c:v>-86.129735999999994</c:v>
                </c:pt>
                <c:pt idx="14329">
                  <c:v>-86.204487999999998</c:v>
                </c:pt>
                <c:pt idx="14330">
                  <c:v>-85.973568</c:v>
                </c:pt>
                <c:pt idx="14331">
                  <c:v>-86.331209999999999</c:v>
                </c:pt>
                <c:pt idx="14332">
                  <c:v>-86.324935999999994</c:v>
                </c:pt>
                <c:pt idx="14333">
                  <c:v>-85.986352999999994</c:v>
                </c:pt>
                <c:pt idx="14334">
                  <c:v>-85.970416</c:v>
                </c:pt>
                <c:pt idx="14335">
                  <c:v>-86.086342999999999</c:v>
                </c:pt>
                <c:pt idx="14336">
                  <c:v>-85.999036000000004</c:v>
                </c:pt>
                <c:pt idx="14337">
                  <c:v>-86.129486</c:v>
                </c:pt>
                <c:pt idx="14338">
                  <c:v>-86.252144999999999</c:v>
                </c:pt>
                <c:pt idx="14339">
                  <c:v>-86.067331999999993</c:v>
                </c:pt>
                <c:pt idx="14340">
                  <c:v>-86.264649000000006</c:v>
                </c:pt>
                <c:pt idx="14341">
                  <c:v>-86.014056999999994</c:v>
                </c:pt>
                <c:pt idx="14342">
                  <c:v>-85.980731000000006</c:v>
                </c:pt>
                <c:pt idx="14343">
                  <c:v>-86.182326000000003</c:v>
                </c:pt>
                <c:pt idx="14344">
                  <c:v>-86.225459999999998</c:v>
                </c:pt>
                <c:pt idx="14345">
                  <c:v>-86.286196000000004</c:v>
                </c:pt>
                <c:pt idx="14346">
                  <c:v>-86.138317999999998</c:v>
                </c:pt>
                <c:pt idx="14347">
                  <c:v>-86.162626000000003</c:v>
                </c:pt>
                <c:pt idx="14348">
                  <c:v>-86.979701000000006</c:v>
                </c:pt>
                <c:pt idx="14349">
                  <c:v>-87.448490000000007</c:v>
                </c:pt>
                <c:pt idx="14350">
                  <c:v>-87.058835000000002</c:v>
                </c:pt>
                <c:pt idx="14351">
                  <c:v>-87.342985999999996</c:v>
                </c:pt>
                <c:pt idx="14352">
                  <c:v>-87.242656999999994</c:v>
                </c:pt>
                <c:pt idx="14353">
                  <c:v>-87.510228999999995</c:v>
                </c:pt>
                <c:pt idx="14354">
                  <c:v>-87.460840000000005</c:v>
                </c:pt>
                <c:pt idx="14355">
                  <c:v>-87.424587000000002</c:v>
                </c:pt>
                <c:pt idx="14356">
                  <c:v>-87.505741</c:v>
                </c:pt>
                <c:pt idx="14357">
                  <c:v>-87.501430999999997</c:v>
                </c:pt>
                <c:pt idx="14358">
                  <c:v>-87.458063999999993</c:v>
                </c:pt>
                <c:pt idx="14359">
                  <c:v>-87.455285000000003</c:v>
                </c:pt>
                <c:pt idx="14360">
                  <c:v>-87.503915000000006</c:v>
                </c:pt>
                <c:pt idx="14361">
                  <c:v>-87.509116000000006</c:v>
                </c:pt>
                <c:pt idx="14362">
                  <c:v>-86.761032</c:v>
                </c:pt>
                <c:pt idx="14363">
                  <c:v>-87.208982000000006</c:v>
                </c:pt>
                <c:pt idx="14364">
                  <c:v>-87.264036000000004</c:v>
                </c:pt>
                <c:pt idx="14365">
                  <c:v>-86.700417999999999</c:v>
                </c:pt>
                <c:pt idx="14366">
                  <c:v>-86.692508000000004</c:v>
                </c:pt>
                <c:pt idx="14367">
                  <c:v>-87.015221999999994</c:v>
                </c:pt>
                <c:pt idx="14368">
                  <c:v>-86.872439999999997</c:v>
                </c:pt>
                <c:pt idx="14369">
                  <c:v>-87.436864</c:v>
                </c:pt>
                <c:pt idx="14370">
                  <c:v>-86.719838999999993</c:v>
                </c:pt>
                <c:pt idx="14371">
                  <c:v>-87.413531000000006</c:v>
                </c:pt>
                <c:pt idx="14372">
                  <c:v>-86.879028000000005</c:v>
                </c:pt>
                <c:pt idx="14373">
                  <c:v>-86.538895999999994</c:v>
                </c:pt>
                <c:pt idx="14374">
                  <c:v>-86.770193000000006</c:v>
                </c:pt>
                <c:pt idx="14375">
                  <c:v>-87.181548000000006</c:v>
                </c:pt>
                <c:pt idx="14376">
                  <c:v>-86.604817999999995</c:v>
                </c:pt>
                <c:pt idx="14377">
                  <c:v>-87.474040000000002</c:v>
                </c:pt>
                <c:pt idx="14378">
                  <c:v>-86.900092000000001</c:v>
                </c:pt>
                <c:pt idx="14379">
                  <c:v>-87.451908000000003</c:v>
                </c:pt>
                <c:pt idx="14380">
                  <c:v>-87.464259999999996</c:v>
                </c:pt>
                <c:pt idx="14381">
                  <c:v>-87.346956000000006</c:v>
                </c:pt>
                <c:pt idx="14382">
                  <c:v>-87.437810999999996</c:v>
                </c:pt>
                <c:pt idx="14383">
                  <c:v>-87.331423000000001</c:v>
                </c:pt>
                <c:pt idx="14384">
                  <c:v>-86.773287999999994</c:v>
                </c:pt>
                <c:pt idx="14385">
                  <c:v>-87.031655999999998</c:v>
                </c:pt>
                <c:pt idx="14386">
                  <c:v>-87.112692999999993</c:v>
                </c:pt>
                <c:pt idx="14387">
                  <c:v>-86.881313000000006</c:v>
                </c:pt>
                <c:pt idx="14388">
                  <c:v>-86.910681999999994</c:v>
                </c:pt>
                <c:pt idx="14389">
                  <c:v>-87.053596999999996</c:v>
                </c:pt>
                <c:pt idx="14390">
                  <c:v>-87.178293999999994</c:v>
                </c:pt>
                <c:pt idx="14391">
                  <c:v>-87.500157999999999</c:v>
                </c:pt>
                <c:pt idx="14392">
                  <c:v>-87.336811999999995</c:v>
                </c:pt>
                <c:pt idx="14393">
                  <c:v>-87.256957</c:v>
                </c:pt>
                <c:pt idx="14394">
                  <c:v>-87.372712000000007</c:v>
                </c:pt>
                <c:pt idx="14395">
                  <c:v>-87.264476999999999</c:v>
                </c:pt>
                <c:pt idx="14396">
                  <c:v>-87.409620000000004</c:v>
                </c:pt>
                <c:pt idx="14397">
                  <c:v>-87.336468999999994</c:v>
                </c:pt>
                <c:pt idx="14398">
                  <c:v>-87.358108000000001</c:v>
                </c:pt>
                <c:pt idx="14399">
                  <c:v>-87.327160000000006</c:v>
                </c:pt>
                <c:pt idx="14400">
                  <c:v>-87.340242000000003</c:v>
                </c:pt>
                <c:pt idx="14401">
                  <c:v>-86.245211999999995</c:v>
                </c:pt>
                <c:pt idx="14402">
                  <c:v>-85.973792000000003</c:v>
                </c:pt>
                <c:pt idx="14403">
                  <c:v>-86.111407999999997</c:v>
                </c:pt>
                <c:pt idx="14404">
                  <c:v>-86.169206000000003</c:v>
                </c:pt>
                <c:pt idx="14405">
                  <c:v>-85.817921999999996</c:v>
                </c:pt>
                <c:pt idx="14406">
                  <c:v>-85.969155000000001</c:v>
                </c:pt>
                <c:pt idx="14407">
                  <c:v>-85.887334999999993</c:v>
                </c:pt>
                <c:pt idx="14408">
                  <c:v>-86.421632000000002</c:v>
                </c:pt>
                <c:pt idx="14409">
                  <c:v>-86.445459</c:v>
                </c:pt>
                <c:pt idx="14410">
                  <c:v>-85.976057999999995</c:v>
                </c:pt>
                <c:pt idx="14411">
                  <c:v>-85.960448</c:v>
                </c:pt>
                <c:pt idx="14412">
                  <c:v>-85.969238000000004</c:v>
                </c:pt>
                <c:pt idx="14413">
                  <c:v>-86.032160000000005</c:v>
                </c:pt>
                <c:pt idx="14414">
                  <c:v>-85.848849999999999</c:v>
                </c:pt>
                <c:pt idx="14415">
                  <c:v>-85.819023999999999</c:v>
                </c:pt>
                <c:pt idx="14416">
                  <c:v>-86.137179000000003</c:v>
                </c:pt>
                <c:pt idx="14417">
                  <c:v>-86.509753000000003</c:v>
                </c:pt>
                <c:pt idx="14418">
                  <c:v>-86.611275000000006</c:v>
                </c:pt>
                <c:pt idx="14419">
                  <c:v>-86.616134000000002</c:v>
                </c:pt>
                <c:pt idx="14420">
                  <c:v>-86.279509000000004</c:v>
                </c:pt>
                <c:pt idx="14421">
                  <c:v>-86.307606000000007</c:v>
                </c:pt>
                <c:pt idx="14422">
                  <c:v>-85.789976999999993</c:v>
                </c:pt>
                <c:pt idx="14423">
                  <c:v>-86.012035999999995</c:v>
                </c:pt>
                <c:pt idx="14424">
                  <c:v>-85.694090000000003</c:v>
                </c:pt>
                <c:pt idx="14425">
                  <c:v>-85.865316000000007</c:v>
                </c:pt>
                <c:pt idx="14426">
                  <c:v>-85.684031000000004</c:v>
                </c:pt>
                <c:pt idx="14427">
                  <c:v>-86.160027999999997</c:v>
                </c:pt>
                <c:pt idx="14428">
                  <c:v>-86.168109999999999</c:v>
                </c:pt>
                <c:pt idx="14429">
                  <c:v>-85.998295999999996</c:v>
                </c:pt>
                <c:pt idx="14430">
                  <c:v>-86.504127999999994</c:v>
                </c:pt>
                <c:pt idx="14431">
                  <c:v>-85.840829999999997</c:v>
                </c:pt>
                <c:pt idx="14432">
                  <c:v>-86.420471000000006</c:v>
                </c:pt>
                <c:pt idx="14433">
                  <c:v>-85.685208000000003</c:v>
                </c:pt>
                <c:pt idx="14434">
                  <c:v>-86.244988000000006</c:v>
                </c:pt>
                <c:pt idx="14435">
                  <c:v>-86.078778999999997</c:v>
                </c:pt>
                <c:pt idx="14436">
                  <c:v>-85.703969999999998</c:v>
                </c:pt>
                <c:pt idx="14437">
                  <c:v>-86.320238000000003</c:v>
                </c:pt>
                <c:pt idx="14438">
                  <c:v>-85.586656000000005</c:v>
                </c:pt>
                <c:pt idx="14439">
                  <c:v>-85.741681999999997</c:v>
                </c:pt>
                <c:pt idx="14440">
                  <c:v>-85.736001999999999</c:v>
                </c:pt>
                <c:pt idx="14441">
                  <c:v>-86.121072999999996</c:v>
                </c:pt>
                <c:pt idx="14442">
                  <c:v>-85.547077999999999</c:v>
                </c:pt>
                <c:pt idx="14443">
                  <c:v>-86.042615999999995</c:v>
                </c:pt>
                <c:pt idx="14444">
                  <c:v>-86.493798999999996</c:v>
                </c:pt>
                <c:pt idx="14445">
                  <c:v>-85.857780000000005</c:v>
                </c:pt>
                <c:pt idx="14446">
                  <c:v>-85.819275000000005</c:v>
                </c:pt>
                <c:pt idx="14447">
                  <c:v>-85.817949999999996</c:v>
                </c:pt>
                <c:pt idx="14448">
                  <c:v>-86.170131999999995</c:v>
                </c:pt>
                <c:pt idx="14449">
                  <c:v>-86.252529999999993</c:v>
                </c:pt>
                <c:pt idx="14450">
                  <c:v>-86.250437000000005</c:v>
                </c:pt>
                <c:pt idx="14451">
                  <c:v>-86.248041000000001</c:v>
                </c:pt>
                <c:pt idx="14452">
                  <c:v>-86.211054000000004</c:v>
                </c:pt>
                <c:pt idx="14453">
                  <c:v>-86.265141999999997</c:v>
                </c:pt>
                <c:pt idx="14454">
                  <c:v>-86.235764000000003</c:v>
                </c:pt>
                <c:pt idx="14455">
                  <c:v>-86.313417000000001</c:v>
                </c:pt>
                <c:pt idx="14456">
                  <c:v>-86.303573</c:v>
                </c:pt>
                <c:pt idx="14457">
                  <c:v>-86.273296000000002</c:v>
                </c:pt>
                <c:pt idx="14458">
                  <c:v>-86.209063</c:v>
                </c:pt>
                <c:pt idx="14459">
                  <c:v>-86.243916999999996</c:v>
                </c:pt>
                <c:pt idx="14460">
                  <c:v>-85.439896000000005</c:v>
                </c:pt>
                <c:pt idx="14461">
                  <c:v>-85.620148</c:v>
                </c:pt>
                <c:pt idx="14462">
                  <c:v>-85.022306</c:v>
                </c:pt>
                <c:pt idx="14463">
                  <c:v>-85.061555999999996</c:v>
                </c:pt>
                <c:pt idx="14464">
                  <c:v>-85.047928999999996</c:v>
                </c:pt>
                <c:pt idx="14465">
                  <c:v>-85.243679</c:v>
                </c:pt>
                <c:pt idx="14466">
                  <c:v>-84.942443999999995</c:v>
                </c:pt>
                <c:pt idx="14467">
                  <c:v>-85.165659000000005</c:v>
                </c:pt>
                <c:pt idx="14468">
                  <c:v>-84.872600000000006</c:v>
                </c:pt>
                <c:pt idx="14469">
                  <c:v>-85.326931999999999</c:v>
                </c:pt>
                <c:pt idx="14470">
                  <c:v>-85.483136999999999</c:v>
                </c:pt>
                <c:pt idx="14471">
                  <c:v>-85.151498000000004</c:v>
                </c:pt>
                <c:pt idx="14472">
                  <c:v>-85.097401000000005</c:v>
                </c:pt>
                <c:pt idx="14473">
                  <c:v>-85.639246</c:v>
                </c:pt>
                <c:pt idx="14474">
                  <c:v>-84.937039999999996</c:v>
                </c:pt>
                <c:pt idx="14475">
                  <c:v>-84.956198000000001</c:v>
                </c:pt>
                <c:pt idx="14476">
                  <c:v>-85.135692000000006</c:v>
                </c:pt>
                <c:pt idx="14477">
                  <c:v>-84.968568000000005</c:v>
                </c:pt>
                <c:pt idx="14478">
                  <c:v>-84.938118000000003</c:v>
                </c:pt>
                <c:pt idx="14479">
                  <c:v>-84.891547000000003</c:v>
                </c:pt>
                <c:pt idx="14480">
                  <c:v>-84.855751999999995</c:v>
                </c:pt>
                <c:pt idx="14481">
                  <c:v>-85.007592000000002</c:v>
                </c:pt>
                <c:pt idx="14482">
                  <c:v>-85.39367</c:v>
                </c:pt>
                <c:pt idx="14483">
                  <c:v>-85.15428</c:v>
                </c:pt>
                <c:pt idx="14484">
                  <c:v>-85.167113000000001</c:v>
                </c:pt>
                <c:pt idx="14485">
                  <c:v>-85.490611000000001</c:v>
                </c:pt>
                <c:pt idx="14486">
                  <c:v>-85.267658999999995</c:v>
                </c:pt>
                <c:pt idx="14487">
                  <c:v>-85.178709999999995</c:v>
                </c:pt>
                <c:pt idx="14488">
                  <c:v>-85.562043000000003</c:v>
                </c:pt>
                <c:pt idx="14489">
                  <c:v>-85.358258000000006</c:v>
                </c:pt>
                <c:pt idx="14490">
                  <c:v>-85.222361000000006</c:v>
                </c:pt>
                <c:pt idx="14491">
                  <c:v>-85.632200999999995</c:v>
                </c:pt>
                <c:pt idx="14492">
                  <c:v>-85.024861000000001</c:v>
                </c:pt>
                <c:pt idx="14493">
                  <c:v>-85.291839999999993</c:v>
                </c:pt>
                <c:pt idx="14494">
                  <c:v>-85.592884999999995</c:v>
                </c:pt>
                <c:pt idx="14495">
                  <c:v>-85.307027000000005</c:v>
                </c:pt>
                <c:pt idx="14496">
                  <c:v>-84.921610999999999</c:v>
                </c:pt>
                <c:pt idx="14497">
                  <c:v>-84.872839999999997</c:v>
                </c:pt>
                <c:pt idx="14498">
                  <c:v>-84.986648000000002</c:v>
                </c:pt>
                <c:pt idx="14499">
                  <c:v>-85.167944000000006</c:v>
                </c:pt>
                <c:pt idx="14500">
                  <c:v>-85.159363999999997</c:v>
                </c:pt>
                <c:pt idx="14501">
                  <c:v>-85.031340999999998</c:v>
                </c:pt>
                <c:pt idx="14502">
                  <c:v>-85.249842999999998</c:v>
                </c:pt>
                <c:pt idx="14503">
                  <c:v>-85.343154999999996</c:v>
                </c:pt>
                <c:pt idx="14504">
                  <c:v>-85.377455999999995</c:v>
                </c:pt>
                <c:pt idx="14505">
                  <c:v>-84.893060000000006</c:v>
                </c:pt>
                <c:pt idx="14506">
                  <c:v>-85.627964000000006</c:v>
                </c:pt>
                <c:pt idx="14507">
                  <c:v>-84.935254</c:v>
                </c:pt>
                <c:pt idx="14508">
                  <c:v>-85.243994999999998</c:v>
                </c:pt>
                <c:pt idx="14509">
                  <c:v>-85.432185000000004</c:v>
                </c:pt>
                <c:pt idx="14510">
                  <c:v>-85.018370000000004</c:v>
                </c:pt>
                <c:pt idx="14511">
                  <c:v>-85.458826999999999</c:v>
                </c:pt>
                <c:pt idx="14512">
                  <c:v>-85.354630999999998</c:v>
                </c:pt>
                <c:pt idx="14513">
                  <c:v>-84.869827000000001</c:v>
                </c:pt>
                <c:pt idx="14514">
                  <c:v>-85.233419999999995</c:v>
                </c:pt>
                <c:pt idx="14515">
                  <c:v>-85.282320999999996</c:v>
                </c:pt>
                <c:pt idx="14516">
                  <c:v>-85.151013000000006</c:v>
                </c:pt>
                <c:pt idx="14517">
                  <c:v>-85.107067999999998</c:v>
                </c:pt>
                <c:pt idx="14518">
                  <c:v>-85.238788999999997</c:v>
                </c:pt>
                <c:pt idx="14519">
                  <c:v>-85.120619000000005</c:v>
                </c:pt>
                <c:pt idx="14520">
                  <c:v>-85.111142999999998</c:v>
                </c:pt>
                <c:pt idx="14521">
                  <c:v>-85.144818999999998</c:v>
                </c:pt>
                <c:pt idx="14522">
                  <c:v>-85.161511000000004</c:v>
                </c:pt>
                <c:pt idx="14523">
                  <c:v>-85.182606000000007</c:v>
                </c:pt>
                <c:pt idx="14524">
                  <c:v>-85.309842000000003</c:v>
                </c:pt>
                <c:pt idx="14525">
                  <c:v>-85.065093000000005</c:v>
                </c:pt>
                <c:pt idx="14526">
                  <c:v>-85.069201000000007</c:v>
                </c:pt>
                <c:pt idx="14527">
                  <c:v>-85.221598</c:v>
                </c:pt>
                <c:pt idx="14528">
                  <c:v>-85.142623</c:v>
                </c:pt>
                <c:pt idx="14529">
                  <c:v>-85.121813000000003</c:v>
                </c:pt>
                <c:pt idx="14530">
                  <c:v>-85.05941</c:v>
                </c:pt>
                <c:pt idx="14531">
                  <c:v>-85.102197000000004</c:v>
                </c:pt>
                <c:pt idx="14532">
                  <c:v>-86.146776000000003</c:v>
                </c:pt>
                <c:pt idx="14533">
                  <c:v>-86.121273000000002</c:v>
                </c:pt>
                <c:pt idx="14534">
                  <c:v>-86.038297</c:v>
                </c:pt>
                <c:pt idx="14535">
                  <c:v>-85.938635000000005</c:v>
                </c:pt>
                <c:pt idx="14536">
                  <c:v>-86.501277999999999</c:v>
                </c:pt>
                <c:pt idx="14537">
                  <c:v>-86.099529000000004</c:v>
                </c:pt>
                <c:pt idx="14538">
                  <c:v>-86.475005999999993</c:v>
                </c:pt>
                <c:pt idx="14539">
                  <c:v>-85.866479999999996</c:v>
                </c:pt>
                <c:pt idx="14540">
                  <c:v>-86.477812999999998</c:v>
                </c:pt>
                <c:pt idx="14541">
                  <c:v>-86.100522999999995</c:v>
                </c:pt>
                <c:pt idx="14542">
                  <c:v>-86.652974999999998</c:v>
                </c:pt>
                <c:pt idx="14543">
                  <c:v>-86.063394000000002</c:v>
                </c:pt>
                <c:pt idx="14544">
                  <c:v>-85.654763000000003</c:v>
                </c:pt>
                <c:pt idx="14545">
                  <c:v>-86.497001999999995</c:v>
                </c:pt>
                <c:pt idx="14546">
                  <c:v>-85.571789999999993</c:v>
                </c:pt>
                <c:pt idx="14547">
                  <c:v>-86.263935000000004</c:v>
                </c:pt>
                <c:pt idx="14548">
                  <c:v>-86.231917999999993</c:v>
                </c:pt>
                <c:pt idx="14549">
                  <c:v>-85.607724000000005</c:v>
                </c:pt>
                <c:pt idx="14550">
                  <c:v>-85.942794000000006</c:v>
                </c:pt>
                <c:pt idx="14551">
                  <c:v>-85.634561000000005</c:v>
                </c:pt>
                <c:pt idx="14552">
                  <c:v>-86.401606000000001</c:v>
                </c:pt>
                <c:pt idx="14553">
                  <c:v>-85.721355000000003</c:v>
                </c:pt>
                <c:pt idx="14554">
                  <c:v>-85.703329999999994</c:v>
                </c:pt>
                <c:pt idx="14555">
                  <c:v>-85.838739000000004</c:v>
                </c:pt>
                <c:pt idx="14556">
                  <c:v>-85.735281999999998</c:v>
                </c:pt>
                <c:pt idx="14557">
                  <c:v>-86.366840999999994</c:v>
                </c:pt>
                <c:pt idx="14558">
                  <c:v>-86.384463999999994</c:v>
                </c:pt>
                <c:pt idx="14559">
                  <c:v>-86.117199999999997</c:v>
                </c:pt>
                <c:pt idx="14560">
                  <c:v>-85.663248999999993</c:v>
                </c:pt>
                <c:pt idx="14561">
                  <c:v>-85.659226000000004</c:v>
                </c:pt>
                <c:pt idx="14562">
                  <c:v>-85.499054000000001</c:v>
                </c:pt>
                <c:pt idx="14563">
                  <c:v>-86.117358999999993</c:v>
                </c:pt>
                <c:pt idx="14564">
                  <c:v>-86.107493000000005</c:v>
                </c:pt>
                <c:pt idx="14565">
                  <c:v>-86.502461999999994</c:v>
                </c:pt>
                <c:pt idx="14566">
                  <c:v>-86.191805000000002</c:v>
                </c:pt>
                <c:pt idx="14567">
                  <c:v>-85.775803999999994</c:v>
                </c:pt>
                <c:pt idx="14568">
                  <c:v>-86.552391999999998</c:v>
                </c:pt>
                <c:pt idx="14569">
                  <c:v>-86.071850999999995</c:v>
                </c:pt>
                <c:pt idx="14570">
                  <c:v>-85.929068999999998</c:v>
                </c:pt>
                <c:pt idx="14571">
                  <c:v>-86.235212000000004</c:v>
                </c:pt>
                <c:pt idx="14572">
                  <c:v>-86.501836999999995</c:v>
                </c:pt>
                <c:pt idx="14573">
                  <c:v>-86.269188999999997</c:v>
                </c:pt>
                <c:pt idx="14574">
                  <c:v>-85.904410999999996</c:v>
                </c:pt>
                <c:pt idx="14575">
                  <c:v>-86.573943</c:v>
                </c:pt>
                <c:pt idx="14576">
                  <c:v>-85.826786999999996</c:v>
                </c:pt>
                <c:pt idx="14577">
                  <c:v>-85.766971999999996</c:v>
                </c:pt>
                <c:pt idx="14578">
                  <c:v>-86.233598000000001</c:v>
                </c:pt>
                <c:pt idx="14579">
                  <c:v>-85.490898000000001</c:v>
                </c:pt>
                <c:pt idx="14580">
                  <c:v>-85.745709000000005</c:v>
                </c:pt>
                <c:pt idx="14581">
                  <c:v>-85.505488999999997</c:v>
                </c:pt>
                <c:pt idx="14582">
                  <c:v>-85.829537000000002</c:v>
                </c:pt>
                <c:pt idx="14583">
                  <c:v>-86.249430000000004</c:v>
                </c:pt>
                <c:pt idx="14584">
                  <c:v>-86.647996000000006</c:v>
                </c:pt>
                <c:pt idx="14585">
                  <c:v>-86.349528000000007</c:v>
                </c:pt>
                <c:pt idx="14586">
                  <c:v>-84.930948999999998</c:v>
                </c:pt>
                <c:pt idx="14587">
                  <c:v>-84.820428000000007</c:v>
                </c:pt>
                <c:pt idx="14588">
                  <c:v>-85.219616000000002</c:v>
                </c:pt>
                <c:pt idx="14589">
                  <c:v>-84.827286999999998</c:v>
                </c:pt>
                <c:pt idx="14590">
                  <c:v>-85.072631999999999</c:v>
                </c:pt>
                <c:pt idx="14591">
                  <c:v>-84.995687000000004</c:v>
                </c:pt>
                <c:pt idx="14592">
                  <c:v>-84.911133000000007</c:v>
                </c:pt>
                <c:pt idx="14593">
                  <c:v>-85.194067000000004</c:v>
                </c:pt>
                <c:pt idx="14594">
                  <c:v>-85.066012000000001</c:v>
                </c:pt>
                <c:pt idx="14595">
                  <c:v>-84.944377000000003</c:v>
                </c:pt>
                <c:pt idx="14596">
                  <c:v>-84.941136999999998</c:v>
                </c:pt>
                <c:pt idx="14597">
                  <c:v>-85.145307000000003</c:v>
                </c:pt>
                <c:pt idx="14598">
                  <c:v>-84.949225999999996</c:v>
                </c:pt>
                <c:pt idx="14599">
                  <c:v>-85.387473</c:v>
                </c:pt>
                <c:pt idx="14600">
                  <c:v>-85.192426999999995</c:v>
                </c:pt>
                <c:pt idx="14601">
                  <c:v>-84.858879000000002</c:v>
                </c:pt>
                <c:pt idx="14602">
                  <c:v>-85.131415000000004</c:v>
                </c:pt>
                <c:pt idx="14603">
                  <c:v>-85.140496999999996</c:v>
                </c:pt>
                <c:pt idx="14604">
                  <c:v>-85.060575</c:v>
                </c:pt>
                <c:pt idx="14605">
                  <c:v>-85.328652000000005</c:v>
                </c:pt>
                <c:pt idx="14606">
                  <c:v>-84.901964000000007</c:v>
                </c:pt>
                <c:pt idx="14607">
                  <c:v>-85.240736999999996</c:v>
                </c:pt>
                <c:pt idx="14608">
                  <c:v>-85.309494000000001</c:v>
                </c:pt>
                <c:pt idx="14609">
                  <c:v>-84.838618999999994</c:v>
                </c:pt>
                <c:pt idx="14610">
                  <c:v>-84.912272000000002</c:v>
                </c:pt>
                <c:pt idx="14611">
                  <c:v>-85.085877999999994</c:v>
                </c:pt>
                <c:pt idx="14612">
                  <c:v>-85.260177999999996</c:v>
                </c:pt>
                <c:pt idx="14613">
                  <c:v>-85.066182999999995</c:v>
                </c:pt>
                <c:pt idx="14614">
                  <c:v>-84.877742999999995</c:v>
                </c:pt>
                <c:pt idx="14615">
                  <c:v>-85.802644999999998</c:v>
                </c:pt>
                <c:pt idx="14616">
                  <c:v>-85.917743000000002</c:v>
                </c:pt>
                <c:pt idx="14617">
                  <c:v>-86.262880999999993</c:v>
                </c:pt>
                <c:pt idx="14618">
                  <c:v>-85.654433999999995</c:v>
                </c:pt>
                <c:pt idx="14619">
                  <c:v>-86.129789000000002</c:v>
                </c:pt>
                <c:pt idx="14620">
                  <c:v>-86.068059000000005</c:v>
                </c:pt>
                <c:pt idx="14621">
                  <c:v>-86.226523</c:v>
                </c:pt>
                <c:pt idx="14622">
                  <c:v>-86.613566000000006</c:v>
                </c:pt>
                <c:pt idx="14623">
                  <c:v>-85.974538999999993</c:v>
                </c:pt>
                <c:pt idx="14624">
                  <c:v>-86.474390999999997</c:v>
                </c:pt>
                <c:pt idx="14625">
                  <c:v>-85.890951000000001</c:v>
                </c:pt>
                <c:pt idx="14626">
                  <c:v>-86.187027999999998</c:v>
                </c:pt>
                <c:pt idx="14627">
                  <c:v>-85.966987000000003</c:v>
                </c:pt>
                <c:pt idx="14628">
                  <c:v>-86.461034999999995</c:v>
                </c:pt>
                <c:pt idx="14629">
                  <c:v>-85.992397999999994</c:v>
                </c:pt>
                <c:pt idx="14630">
                  <c:v>-86.298299999999998</c:v>
                </c:pt>
                <c:pt idx="14631">
                  <c:v>-85.773703999999995</c:v>
                </c:pt>
                <c:pt idx="14632">
                  <c:v>-85.767874000000006</c:v>
                </c:pt>
                <c:pt idx="14633">
                  <c:v>-85.720354999999998</c:v>
                </c:pt>
                <c:pt idx="14634">
                  <c:v>-86.072123000000005</c:v>
                </c:pt>
                <c:pt idx="14635">
                  <c:v>-85.968348000000006</c:v>
                </c:pt>
                <c:pt idx="14636">
                  <c:v>-86.369883000000002</c:v>
                </c:pt>
                <c:pt idx="14637">
                  <c:v>-85.609707999999998</c:v>
                </c:pt>
                <c:pt idx="14638">
                  <c:v>-85.904059000000004</c:v>
                </c:pt>
                <c:pt idx="14639">
                  <c:v>-86.353133999999997</c:v>
                </c:pt>
                <c:pt idx="14640">
                  <c:v>-85.603736999999995</c:v>
                </c:pt>
                <c:pt idx="14641">
                  <c:v>-86.230833000000004</c:v>
                </c:pt>
                <c:pt idx="14642">
                  <c:v>-85.767026000000001</c:v>
                </c:pt>
                <c:pt idx="14643">
                  <c:v>-86.299970999999999</c:v>
                </c:pt>
                <c:pt idx="14644">
                  <c:v>-85.531955999999994</c:v>
                </c:pt>
                <c:pt idx="14645">
                  <c:v>-85.825226000000001</c:v>
                </c:pt>
                <c:pt idx="14646">
                  <c:v>-86.052235999999994</c:v>
                </c:pt>
                <c:pt idx="14647">
                  <c:v>-86.094785999999999</c:v>
                </c:pt>
                <c:pt idx="14648">
                  <c:v>-85.491248999999996</c:v>
                </c:pt>
                <c:pt idx="14649">
                  <c:v>-85.668317000000002</c:v>
                </c:pt>
                <c:pt idx="14650">
                  <c:v>-86.096439000000004</c:v>
                </c:pt>
                <c:pt idx="14651">
                  <c:v>-86.012929999999997</c:v>
                </c:pt>
                <c:pt idx="14652">
                  <c:v>-86.166565000000006</c:v>
                </c:pt>
                <c:pt idx="14653">
                  <c:v>-86.089282999999995</c:v>
                </c:pt>
                <c:pt idx="14654">
                  <c:v>-85.803043000000002</c:v>
                </c:pt>
                <c:pt idx="14655">
                  <c:v>-85.759360999999998</c:v>
                </c:pt>
                <c:pt idx="14656">
                  <c:v>-86.466576000000003</c:v>
                </c:pt>
                <c:pt idx="14657">
                  <c:v>-86.556562999999997</c:v>
                </c:pt>
                <c:pt idx="14658">
                  <c:v>-85.767114000000007</c:v>
                </c:pt>
                <c:pt idx="14659">
                  <c:v>-85.945609000000005</c:v>
                </c:pt>
                <c:pt idx="14660">
                  <c:v>-85.863563999999997</c:v>
                </c:pt>
                <c:pt idx="14661">
                  <c:v>-86.042529000000002</c:v>
                </c:pt>
                <c:pt idx="14662">
                  <c:v>-85.492726000000005</c:v>
                </c:pt>
                <c:pt idx="14663">
                  <c:v>-85.219369</c:v>
                </c:pt>
                <c:pt idx="14664">
                  <c:v>-85.868527</c:v>
                </c:pt>
                <c:pt idx="14665">
                  <c:v>-85.643670999999998</c:v>
                </c:pt>
                <c:pt idx="14666">
                  <c:v>-85.848946999999995</c:v>
                </c:pt>
                <c:pt idx="14667">
                  <c:v>-85.629222999999996</c:v>
                </c:pt>
                <c:pt idx="14668">
                  <c:v>-85.509704999999997</c:v>
                </c:pt>
                <c:pt idx="14669">
                  <c:v>-85.801304999999999</c:v>
                </c:pt>
                <c:pt idx="14670">
                  <c:v>-85.780085999999997</c:v>
                </c:pt>
                <c:pt idx="14671">
                  <c:v>-86.13561</c:v>
                </c:pt>
                <c:pt idx="14672">
                  <c:v>-85.475793999999993</c:v>
                </c:pt>
                <c:pt idx="14673">
                  <c:v>-85.472346000000002</c:v>
                </c:pt>
                <c:pt idx="14674">
                  <c:v>-85.702348000000001</c:v>
                </c:pt>
                <c:pt idx="14675">
                  <c:v>-85.767410999999996</c:v>
                </c:pt>
                <c:pt idx="14676">
                  <c:v>-85.888796999999997</c:v>
                </c:pt>
                <c:pt idx="14677">
                  <c:v>-85.380312000000004</c:v>
                </c:pt>
                <c:pt idx="14678">
                  <c:v>-86.183272000000002</c:v>
                </c:pt>
                <c:pt idx="14679">
                  <c:v>-85.330062999999996</c:v>
                </c:pt>
                <c:pt idx="14680">
                  <c:v>-86.274691000000004</c:v>
                </c:pt>
                <c:pt idx="14681">
                  <c:v>-85.633251999999999</c:v>
                </c:pt>
                <c:pt idx="14682">
                  <c:v>-85.712451999999999</c:v>
                </c:pt>
                <c:pt idx="14683">
                  <c:v>-85.62782</c:v>
                </c:pt>
                <c:pt idx="14684">
                  <c:v>-85.731601999999995</c:v>
                </c:pt>
                <c:pt idx="14685">
                  <c:v>-85.899175</c:v>
                </c:pt>
                <c:pt idx="14686">
                  <c:v>-85.950254999999999</c:v>
                </c:pt>
                <c:pt idx="14687">
                  <c:v>-86.092838999999998</c:v>
                </c:pt>
                <c:pt idx="14688">
                  <c:v>-85.609142000000006</c:v>
                </c:pt>
                <c:pt idx="14689">
                  <c:v>-85.580678000000006</c:v>
                </c:pt>
                <c:pt idx="14690">
                  <c:v>-85.381144000000006</c:v>
                </c:pt>
                <c:pt idx="14691">
                  <c:v>-85.376025999999996</c:v>
                </c:pt>
                <c:pt idx="14692">
                  <c:v>-85.436364999999995</c:v>
                </c:pt>
                <c:pt idx="14693">
                  <c:v>-85.384946999999997</c:v>
                </c:pt>
                <c:pt idx="14694">
                  <c:v>-85.252931000000004</c:v>
                </c:pt>
                <c:pt idx="14695">
                  <c:v>-85.024541999999997</c:v>
                </c:pt>
                <c:pt idx="14696">
                  <c:v>-84.967242999999996</c:v>
                </c:pt>
                <c:pt idx="14697">
                  <c:v>-85.177842999999996</c:v>
                </c:pt>
                <c:pt idx="14698">
                  <c:v>-85.009944000000004</c:v>
                </c:pt>
                <c:pt idx="14699">
                  <c:v>-85.149298000000002</c:v>
                </c:pt>
                <c:pt idx="14700">
                  <c:v>-85.542057999999997</c:v>
                </c:pt>
                <c:pt idx="14701">
                  <c:v>-85.211500000000001</c:v>
                </c:pt>
                <c:pt idx="14702">
                  <c:v>-85.438062000000002</c:v>
                </c:pt>
                <c:pt idx="14703">
                  <c:v>-85.349564000000001</c:v>
                </c:pt>
                <c:pt idx="14704">
                  <c:v>-85.101071000000005</c:v>
                </c:pt>
                <c:pt idx="14705">
                  <c:v>-85.130009000000001</c:v>
                </c:pt>
                <c:pt idx="14706">
                  <c:v>-84.914203999999998</c:v>
                </c:pt>
                <c:pt idx="14707">
                  <c:v>-85.506559999999993</c:v>
                </c:pt>
                <c:pt idx="14708">
                  <c:v>-85.465459999999993</c:v>
                </c:pt>
                <c:pt idx="14709">
                  <c:v>-85.046188999999998</c:v>
                </c:pt>
                <c:pt idx="14710">
                  <c:v>-85.163330000000002</c:v>
                </c:pt>
                <c:pt idx="14711">
                  <c:v>-85.364425999999995</c:v>
                </c:pt>
                <c:pt idx="14712">
                  <c:v>-85.519801000000001</c:v>
                </c:pt>
                <c:pt idx="14713">
                  <c:v>-85.355410000000006</c:v>
                </c:pt>
                <c:pt idx="14714">
                  <c:v>-84.922841000000005</c:v>
                </c:pt>
                <c:pt idx="14715">
                  <c:v>-85.209090000000003</c:v>
                </c:pt>
                <c:pt idx="14716">
                  <c:v>-84.939262999999997</c:v>
                </c:pt>
                <c:pt idx="14717">
                  <c:v>-85.520363000000003</c:v>
                </c:pt>
                <c:pt idx="14718">
                  <c:v>-85.148473999999993</c:v>
                </c:pt>
                <c:pt idx="14719">
                  <c:v>-85.116928999999999</c:v>
                </c:pt>
                <c:pt idx="14720">
                  <c:v>-85.281182999999999</c:v>
                </c:pt>
                <c:pt idx="14721">
                  <c:v>-85.258313999999999</c:v>
                </c:pt>
                <c:pt idx="14722">
                  <c:v>-85.386418000000006</c:v>
                </c:pt>
                <c:pt idx="14723">
                  <c:v>-85.369704999999996</c:v>
                </c:pt>
                <c:pt idx="14724">
                  <c:v>-85.204211999999998</c:v>
                </c:pt>
                <c:pt idx="14725">
                  <c:v>-85.146371000000002</c:v>
                </c:pt>
                <c:pt idx="14726">
                  <c:v>-84.969362000000004</c:v>
                </c:pt>
                <c:pt idx="14727">
                  <c:v>-85.154747999999998</c:v>
                </c:pt>
                <c:pt idx="14728">
                  <c:v>-84.890675000000002</c:v>
                </c:pt>
                <c:pt idx="14729">
                  <c:v>-85.020639000000003</c:v>
                </c:pt>
                <c:pt idx="14730">
                  <c:v>-84.866034999999997</c:v>
                </c:pt>
                <c:pt idx="14731">
                  <c:v>-84.91901</c:v>
                </c:pt>
                <c:pt idx="14732">
                  <c:v>-85.269808999999995</c:v>
                </c:pt>
                <c:pt idx="14733">
                  <c:v>-85.567169000000007</c:v>
                </c:pt>
                <c:pt idx="14734">
                  <c:v>-85.441177999999994</c:v>
                </c:pt>
                <c:pt idx="14735">
                  <c:v>-85.385660999999999</c:v>
                </c:pt>
                <c:pt idx="14736">
                  <c:v>-85.284091000000004</c:v>
                </c:pt>
                <c:pt idx="14737">
                  <c:v>-84.834220000000002</c:v>
                </c:pt>
                <c:pt idx="14738">
                  <c:v>-84.943346000000005</c:v>
                </c:pt>
                <c:pt idx="14739">
                  <c:v>-84.995428000000004</c:v>
                </c:pt>
                <c:pt idx="14740">
                  <c:v>-84.979223000000005</c:v>
                </c:pt>
                <c:pt idx="14741">
                  <c:v>-85.505602999999994</c:v>
                </c:pt>
                <c:pt idx="14742">
                  <c:v>-86.497438000000002</c:v>
                </c:pt>
                <c:pt idx="14743">
                  <c:v>-86.574090999999996</c:v>
                </c:pt>
                <c:pt idx="14744">
                  <c:v>-86.567798999999994</c:v>
                </c:pt>
                <c:pt idx="14745">
                  <c:v>-86.516768999999996</c:v>
                </c:pt>
                <c:pt idx="14746">
                  <c:v>-86.502932999999999</c:v>
                </c:pt>
                <c:pt idx="14747">
                  <c:v>-86.550971000000004</c:v>
                </c:pt>
                <c:pt idx="14748">
                  <c:v>-86.468975</c:v>
                </c:pt>
                <c:pt idx="14749">
                  <c:v>-86.902028000000001</c:v>
                </c:pt>
                <c:pt idx="14750">
                  <c:v>-87.032713000000001</c:v>
                </c:pt>
                <c:pt idx="14751">
                  <c:v>-86.622757000000007</c:v>
                </c:pt>
                <c:pt idx="14752">
                  <c:v>-86.281463000000002</c:v>
                </c:pt>
                <c:pt idx="14753">
                  <c:v>-86.887191000000001</c:v>
                </c:pt>
                <c:pt idx="14754">
                  <c:v>-86.629228999999995</c:v>
                </c:pt>
                <c:pt idx="14755">
                  <c:v>-86.662473000000006</c:v>
                </c:pt>
                <c:pt idx="14756">
                  <c:v>-86.416903000000005</c:v>
                </c:pt>
                <c:pt idx="14757">
                  <c:v>-87.199618000000001</c:v>
                </c:pt>
                <c:pt idx="14758">
                  <c:v>-87.169878999999995</c:v>
                </c:pt>
                <c:pt idx="14759">
                  <c:v>-87.099175000000002</c:v>
                </c:pt>
                <c:pt idx="14760">
                  <c:v>-87.193325000000002</c:v>
                </c:pt>
                <c:pt idx="14761">
                  <c:v>-86.493193000000005</c:v>
                </c:pt>
                <c:pt idx="14762">
                  <c:v>-86.239506000000006</c:v>
                </c:pt>
                <c:pt idx="14763">
                  <c:v>-87.003108999999995</c:v>
                </c:pt>
                <c:pt idx="14764">
                  <c:v>-86.524749</c:v>
                </c:pt>
                <c:pt idx="14765">
                  <c:v>-86.434381000000002</c:v>
                </c:pt>
                <c:pt idx="14766">
                  <c:v>-86.743088999999998</c:v>
                </c:pt>
                <c:pt idx="14767">
                  <c:v>-86.483626999999998</c:v>
                </c:pt>
                <c:pt idx="14768">
                  <c:v>-86.953439000000003</c:v>
                </c:pt>
                <c:pt idx="14769">
                  <c:v>-86.731172000000001</c:v>
                </c:pt>
                <c:pt idx="14770">
                  <c:v>-86.748552000000004</c:v>
                </c:pt>
                <c:pt idx="14771">
                  <c:v>-86.778440000000003</c:v>
                </c:pt>
                <c:pt idx="14772">
                  <c:v>-86.636990999999995</c:v>
                </c:pt>
                <c:pt idx="14773">
                  <c:v>-86.651201</c:v>
                </c:pt>
                <c:pt idx="14774">
                  <c:v>-87.048715999999999</c:v>
                </c:pt>
                <c:pt idx="14775">
                  <c:v>-86.344419000000002</c:v>
                </c:pt>
                <c:pt idx="14776">
                  <c:v>-86.393503999999993</c:v>
                </c:pt>
                <c:pt idx="14777">
                  <c:v>-86.612964000000005</c:v>
                </c:pt>
                <c:pt idx="14778">
                  <c:v>-86.688693999999998</c:v>
                </c:pt>
                <c:pt idx="14779">
                  <c:v>-86.984508000000005</c:v>
                </c:pt>
                <c:pt idx="14780">
                  <c:v>-87.176191000000003</c:v>
                </c:pt>
                <c:pt idx="14781">
                  <c:v>-87.314473000000007</c:v>
                </c:pt>
                <c:pt idx="14782">
                  <c:v>-86.701182000000003</c:v>
                </c:pt>
                <c:pt idx="14783">
                  <c:v>-86.584776000000005</c:v>
                </c:pt>
                <c:pt idx="14784">
                  <c:v>-86.717140999999998</c:v>
                </c:pt>
                <c:pt idx="14785">
                  <c:v>-87.422808000000003</c:v>
                </c:pt>
                <c:pt idx="14786">
                  <c:v>-86.987617999999998</c:v>
                </c:pt>
                <c:pt idx="14787">
                  <c:v>-86.678217000000004</c:v>
                </c:pt>
                <c:pt idx="14788">
                  <c:v>-86.747175999999996</c:v>
                </c:pt>
                <c:pt idx="14789">
                  <c:v>-86.850700000000003</c:v>
                </c:pt>
                <c:pt idx="14790">
                  <c:v>-86.998894000000007</c:v>
                </c:pt>
                <c:pt idx="14791">
                  <c:v>-87.555392999999995</c:v>
                </c:pt>
                <c:pt idx="14792">
                  <c:v>-86.556134</c:v>
                </c:pt>
                <c:pt idx="14793">
                  <c:v>-86.777771000000001</c:v>
                </c:pt>
                <c:pt idx="14794">
                  <c:v>-87.251861000000005</c:v>
                </c:pt>
                <c:pt idx="14795">
                  <c:v>-87.082884000000007</c:v>
                </c:pt>
                <c:pt idx="14796">
                  <c:v>-86.821966000000003</c:v>
                </c:pt>
                <c:pt idx="14797">
                  <c:v>-86.861549999999994</c:v>
                </c:pt>
                <c:pt idx="14798">
                  <c:v>-87.308654000000004</c:v>
                </c:pt>
                <c:pt idx="14799">
                  <c:v>-86.836493000000004</c:v>
                </c:pt>
                <c:pt idx="14800">
                  <c:v>-87.040736999999993</c:v>
                </c:pt>
                <c:pt idx="14801">
                  <c:v>-87.041454999999999</c:v>
                </c:pt>
                <c:pt idx="14802">
                  <c:v>-86.968648999999999</c:v>
                </c:pt>
                <c:pt idx="14803">
                  <c:v>-87.000603999999996</c:v>
                </c:pt>
                <c:pt idx="14804">
                  <c:v>-86.938761999999997</c:v>
                </c:pt>
                <c:pt idx="14805">
                  <c:v>-86.922579999999996</c:v>
                </c:pt>
                <c:pt idx="14806">
                  <c:v>-86.558008999999998</c:v>
                </c:pt>
                <c:pt idx="14807">
                  <c:v>-86.995677999999998</c:v>
                </c:pt>
                <c:pt idx="14808">
                  <c:v>-86.897758999999994</c:v>
                </c:pt>
                <c:pt idx="14809">
                  <c:v>-87.341746999999998</c:v>
                </c:pt>
                <c:pt idx="14810">
                  <c:v>-87.046267</c:v>
                </c:pt>
                <c:pt idx="14811">
                  <c:v>-87.445549</c:v>
                </c:pt>
                <c:pt idx="14812">
                  <c:v>-86.985124999999996</c:v>
                </c:pt>
                <c:pt idx="14813">
                  <c:v>-87.099057000000002</c:v>
                </c:pt>
                <c:pt idx="14814">
                  <c:v>-87.302175000000005</c:v>
                </c:pt>
                <c:pt idx="14815">
                  <c:v>-87.139753999999996</c:v>
                </c:pt>
                <c:pt idx="14816">
                  <c:v>-86.565370999999999</c:v>
                </c:pt>
                <c:pt idx="14817">
                  <c:v>-86.815237999999994</c:v>
                </c:pt>
                <c:pt idx="14818">
                  <c:v>-86.608536000000001</c:v>
                </c:pt>
                <c:pt idx="14819">
                  <c:v>-86.809781000000001</c:v>
                </c:pt>
                <c:pt idx="14820">
                  <c:v>-87.191305999999997</c:v>
                </c:pt>
                <c:pt idx="14821">
                  <c:v>-86.919931000000005</c:v>
                </c:pt>
                <c:pt idx="14822">
                  <c:v>-86.759145000000004</c:v>
                </c:pt>
                <c:pt idx="14823">
                  <c:v>-86.775542999999999</c:v>
                </c:pt>
                <c:pt idx="14824">
                  <c:v>-87.241155000000006</c:v>
                </c:pt>
                <c:pt idx="14825">
                  <c:v>-87.142996999999994</c:v>
                </c:pt>
                <c:pt idx="14826">
                  <c:v>-86.73903</c:v>
                </c:pt>
                <c:pt idx="14827">
                  <c:v>-86.796986000000004</c:v>
                </c:pt>
                <c:pt idx="14828">
                  <c:v>-87.101556000000002</c:v>
                </c:pt>
                <c:pt idx="14829">
                  <c:v>-87.507914</c:v>
                </c:pt>
                <c:pt idx="14830">
                  <c:v>-87.224709000000004</c:v>
                </c:pt>
                <c:pt idx="14831">
                  <c:v>-87.300883999999996</c:v>
                </c:pt>
                <c:pt idx="14832">
                  <c:v>-87.209869999999995</c:v>
                </c:pt>
                <c:pt idx="14833">
                  <c:v>-87.265792000000005</c:v>
                </c:pt>
                <c:pt idx="14834">
                  <c:v>-87.390411999999998</c:v>
                </c:pt>
                <c:pt idx="14835">
                  <c:v>-87.054086999999996</c:v>
                </c:pt>
                <c:pt idx="14836">
                  <c:v>-87.702408000000005</c:v>
                </c:pt>
                <c:pt idx="14837">
                  <c:v>-87.42886</c:v>
                </c:pt>
                <c:pt idx="14838">
                  <c:v>-86.954368000000002</c:v>
                </c:pt>
                <c:pt idx="14839">
                  <c:v>-87.924357000000001</c:v>
                </c:pt>
                <c:pt idx="14840">
                  <c:v>-87.311327000000006</c:v>
                </c:pt>
                <c:pt idx="14841">
                  <c:v>-87.889184999999998</c:v>
                </c:pt>
                <c:pt idx="14842">
                  <c:v>-87.379983999999993</c:v>
                </c:pt>
                <c:pt idx="14843">
                  <c:v>-87.919185999999996</c:v>
                </c:pt>
                <c:pt idx="14844">
                  <c:v>-87.781135000000006</c:v>
                </c:pt>
                <c:pt idx="14845">
                  <c:v>-87.191677999999996</c:v>
                </c:pt>
                <c:pt idx="14846">
                  <c:v>-87.097711000000004</c:v>
                </c:pt>
                <c:pt idx="14847">
                  <c:v>-87.142595999999998</c:v>
                </c:pt>
                <c:pt idx="14848">
                  <c:v>-87.780557999999999</c:v>
                </c:pt>
                <c:pt idx="14849">
                  <c:v>-87.565799999999996</c:v>
                </c:pt>
                <c:pt idx="14850">
                  <c:v>-87.503901999999997</c:v>
                </c:pt>
                <c:pt idx="14851">
                  <c:v>-87.423192</c:v>
                </c:pt>
                <c:pt idx="14852">
                  <c:v>-87.560359000000005</c:v>
                </c:pt>
                <c:pt idx="14853">
                  <c:v>-87.442750000000004</c:v>
                </c:pt>
                <c:pt idx="14854">
                  <c:v>-87.392053000000004</c:v>
                </c:pt>
                <c:pt idx="14855">
                  <c:v>-87.341451000000006</c:v>
                </c:pt>
                <c:pt idx="14856">
                  <c:v>-87.72954</c:v>
                </c:pt>
                <c:pt idx="14857">
                  <c:v>-87.584625000000003</c:v>
                </c:pt>
                <c:pt idx="14858">
                  <c:v>-87.574786000000003</c:v>
                </c:pt>
                <c:pt idx="14859">
                  <c:v>-87.377139999999997</c:v>
                </c:pt>
                <c:pt idx="14860">
                  <c:v>-87.573492999999999</c:v>
                </c:pt>
                <c:pt idx="14861">
                  <c:v>-87.576215000000005</c:v>
                </c:pt>
                <c:pt idx="14862">
                  <c:v>-87.541787999999997</c:v>
                </c:pt>
                <c:pt idx="14863">
                  <c:v>-87.636643000000007</c:v>
                </c:pt>
                <c:pt idx="14864">
                  <c:v>-87.557963000000001</c:v>
                </c:pt>
                <c:pt idx="14865">
                  <c:v>-87.524687</c:v>
                </c:pt>
                <c:pt idx="14866">
                  <c:v>-87.475069000000005</c:v>
                </c:pt>
                <c:pt idx="14867">
                  <c:v>-87.627229999999997</c:v>
                </c:pt>
                <c:pt idx="14868">
                  <c:v>-87.521119999999996</c:v>
                </c:pt>
                <c:pt idx="14869">
                  <c:v>-87.397704000000004</c:v>
                </c:pt>
                <c:pt idx="14870">
                  <c:v>-87.344526000000002</c:v>
                </c:pt>
                <c:pt idx="14871">
                  <c:v>-87.392094</c:v>
                </c:pt>
                <c:pt idx="14872">
                  <c:v>-87.352221</c:v>
                </c:pt>
                <c:pt idx="14873">
                  <c:v>-87.399968999999999</c:v>
                </c:pt>
                <c:pt idx="14874">
                  <c:v>-87.245896999999999</c:v>
                </c:pt>
                <c:pt idx="14875">
                  <c:v>-86.993538000000001</c:v>
                </c:pt>
                <c:pt idx="14876">
                  <c:v>-87.127380000000002</c:v>
                </c:pt>
                <c:pt idx="14877">
                  <c:v>-87.175296000000003</c:v>
                </c:pt>
                <c:pt idx="14878">
                  <c:v>-87.115024000000005</c:v>
                </c:pt>
                <c:pt idx="14879">
                  <c:v>-87.379307999999995</c:v>
                </c:pt>
                <c:pt idx="14880">
                  <c:v>-87.068989999999999</c:v>
                </c:pt>
                <c:pt idx="14881">
                  <c:v>-87.115572999999998</c:v>
                </c:pt>
                <c:pt idx="14882">
                  <c:v>-87.435775000000007</c:v>
                </c:pt>
                <c:pt idx="14883">
                  <c:v>-87.204626000000005</c:v>
                </c:pt>
                <c:pt idx="14884">
                  <c:v>-87.470132000000007</c:v>
                </c:pt>
                <c:pt idx="14885">
                  <c:v>-87.257147000000003</c:v>
                </c:pt>
                <c:pt idx="14886">
                  <c:v>-87.544904000000002</c:v>
                </c:pt>
                <c:pt idx="14887">
                  <c:v>-87.409747999999993</c:v>
                </c:pt>
                <c:pt idx="14888">
                  <c:v>-87.072103999999996</c:v>
                </c:pt>
                <c:pt idx="14889">
                  <c:v>-87.414586999999997</c:v>
                </c:pt>
                <c:pt idx="14890">
                  <c:v>-87.299977999999996</c:v>
                </c:pt>
                <c:pt idx="14891">
                  <c:v>-87.136353</c:v>
                </c:pt>
                <c:pt idx="14892">
                  <c:v>-87.235872999999998</c:v>
                </c:pt>
                <c:pt idx="14893">
                  <c:v>-87.175047000000006</c:v>
                </c:pt>
                <c:pt idx="14894">
                  <c:v>-87.331497999999996</c:v>
                </c:pt>
                <c:pt idx="14895">
                  <c:v>-87.566558999999998</c:v>
                </c:pt>
                <c:pt idx="14896">
                  <c:v>-87.356097000000005</c:v>
                </c:pt>
                <c:pt idx="14897">
                  <c:v>-87.462930999999998</c:v>
                </c:pt>
                <c:pt idx="14898">
                  <c:v>-87.391496000000004</c:v>
                </c:pt>
                <c:pt idx="14899">
                  <c:v>-87.309836000000004</c:v>
                </c:pt>
                <c:pt idx="14900">
                  <c:v>-86.902028000000001</c:v>
                </c:pt>
                <c:pt idx="14901">
                  <c:v>-87.175402000000005</c:v>
                </c:pt>
                <c:pt idx="14902">
                  <c:v>-87.277658000000002</c:v>
                </c:pt>
                <c:pt idx="14903">
                  <c:v>-87.461568999999997</c:v>
                </c:pt>
                <c:pt idx="14904">
                  <c:v>-87.380291</c:v>
                </c:pt>
                <c:pt idx="14905">
                  <c:v>-87.189391000000001</c:v>
                </c:pt>
                <c:pt idx="14906">
                  <c:v>-87.406672999999998</c:v>
                </c:pt>
                <c:pt idx="14907">
                  <c:v>-87.454517999999993</c:v>
                </c:pt>
                <c:pt idx="14908">
                  <c:v>-87.465114999999997</c:v>
                </c:pt>
                <c:pt idx="14909">
                  <c:v>-86.889758</c:v>
                </c:pt>
                <c:pt idx="14910">
                  <c:v>-86.876805000000004</c:v>
                </c:pt>
                <c:pt idx="14911">
                  <c:v>-86.818471000000002</c:v>
                </c:pt>
                <c:pt idx="14912">
                  <c:v>-86.936640999999995</c:v>
                </c:pt>
                <c:pt idx="14913">
                  <c:v>-86.889719999999997</c:v>
                </c:pt>
                <c:pt idx="14914">
                  <c:v>-87.055077999999995</c:v>
                </c:pt>
                <c:pt idx="14915">
                  <c:v>-87.500985</c:v>
                </c:pt>
                <c:pt idx="14916">
                  <c:v>-87.219576000000004</c:v>
                </c:pt>
                <c:pt idx="14917">
                  <c:v>-86.816283999999996</c:v>
                </c:pt>
                <c:pt idx="14918">
                  <c:v>-87.368492000000003</c:v>
                </c:pt>
                <c:pt idx="14919">
                  <c:v>-87.358996000000005</c:v>
                </c:pt>
                <c:pt idx="14920">
                  <c:v>-86.889403000000001</c:v>
                </c:pt>
                <c:pt idx="14921">
                  <c:v>-86.763814999999994</c:v>
                </c:pt>
                <c:pt idx="14922">
                  <c:v>-86.743637000000007</c:v>
                </c:pt>
                <c:pt idx="14923">
                  <c:v>-86.593620000000001</c:v>
                </c:pt>
                <c:pt idx="14924">
                  <c:v>-87.46611</c:v>
                </c:pt>
                <c:pt idx="14925">
                  <c:v>-86.891891000000001</c:v>
                </c:pt>
                <c:pt idx="14926">
                  <c:v>-86.72533</c:v>
                </c:pt>
                <c:pt idx="14927">
                  <c:v>-87.400818999999998</c:v>
                </c:pt>
                <c:pt idx="14928">
                  <c:v>-86.891436999999996</c:v>
                </c:pt>
                <c:pt idx="14929">
                  <c:v>-86.762651000000005</c:v>
                </c:pt>
                <c:pt idx="14930">
                  <c:v>-86.767036000000004</c:v>
                </c:pt>
                <c:pt idx="14931">
                  <c:v>-87.434601000000001</c:v>
                </c:pt>
                <c:pt idx="14932">
                  <c:v>-87.261930000000007</c:v>
                </c:pt>
                <c:pt idx="14933">
                  <c:v>-87.326593000000003</c:v>
                </c:pt>
                <c:pt idx="14934">
                  <c:v>-86.876593999999997</c:v>
                </c:pt>
                <c:pt idx="14935">
                  <c:v>-87.286151000000004</c:v>
                </c:pt>
                <c:pt idx="14936">
                  <c:v>-87.136982000000003</c:v>
                </c:pt>
                <c:pt idx="14937">
                  <c:v>-86.653531999999998</c:v>
                </c:pt>
                <c:pt idx="14938">
                  <c:v>-87.446078</c:v>
                </c:pt>
                <c:pt idx="14939">
                  <c:v>-87.299940000000007</c:v>
                </c:pt>
                <c:pt idx="14940">
                  <c:v>-86.803884999999994</c:v>
                </c:pt>
                <c:pt idx="14941">
                  <c:v>-86.887815000000003</c:v>
                </c:pt>
                <c:pt idx="14942">
                  <c:v>-86.876058999999998</c:v>
                </c:pt>
                <c:pt idx="14943">
                  <c:v>-87.147964000000002</c:v>
                </c:pt>
                <c:pt idx="14944">
                  <c:v>-86.889639000000003</c:v>
                </c:pt>
                <c:pt idx="14945">
                  <c:v>-86.759828999999996</c:v>
                </c:pt>
                <c:pt idx="14946">
                  <c:v>-87.447153999999998</c:v>
                </c:pt>
                <c:pt idx="14947">
                  <c:v>-87.298371000000003</c:v>
                </c:pt>
                <c:pt idx="14948">
                  <c:v>-86.920766999999998</c:v>
                </c:pt>
                <c:pt idx="14949">
                  <c:v>-87.407799999999995</c:v>
                </c:pt>
                <c:pt idx="14950">
                  <c:v>-86.983461000000005</c:v>
                </c:pt>
                <c:pt idx="14951">
                  <c:v>-86.735766999999996</c:v>
                </c:pt>
                <c:pt idx="14952">
                  <c:v>-87.150897999999998</c:v>
                </c:pt>
                <c:pt idx="14953">
                  <c:v>-87.109077999999997</c:v>
                </c:pt>
                <c:pt idx="14954">
                  <c:v>-87.244400999999996</c:v>
                </c:pt>
                <c:pt idx="14955">
                  <c:v>-87.465508999999997</c:v>
                </c:pt>
                <c:pt idx="14956">
                  <c:v>-87.255680999999996</c:v>
                </c:pt>
                <c:pt idx="14957">
                  <c:v>-87.153060999999994</c:v>
                </c:pt>
                <c:pt idx="14958">
                  <c:v>-87.136848999999998</c:v>
                </c:pt>
                <c:pt idx="14959">
                  <c:v>-86.887696000000005</c:v>
                </c:pt>
                <c:pt idx="14960">
                  <c:v>-86.916528999999997</c:v>
                </c:pt>
                <c:pt idx="14961">
                  <c:v>-87.527103999999994</c:v>
                </c:pt>
                <c:pt idx="14962">
                  <c:v>-86.775116999999995</c:v>
                </c:pt>
                <c:pt idx="14963">
                  <c:v>-87.207060999999996</c:v>
                </c:pt>
                <c:pt idx="14964">
                  <c:v>-87.236463999999998</c:v>
                </c:pt>
                <c:pt idx="14965">
                  <c:v>-87.046353999999994</c:v>
                </c:pt>
                <c:pt idx="14966">
                  <c:v>-87.063695999999993</c:v>
                </c:pt>
                <c:pt idx="14967">
                  <c:v>-87.413003000000003</c:v>
                </c:pt>
                <c:pt idx="14968">
                  <c:v>-87.048674000000005</c:v>
                </c:pt>
                <c:pt idx="14969">
                  <c:v>-87.383964000000006</c:v>
                </c:pt>
                <c:pt idx="14970">
                  <c:v>-87.067958000000004</c:v>
                </c:pt>
                <c:pt idx="14971">
                  <c:v>-87.036293000000001</c:v>
                </c:pt>
                <c:pt idx="14972">
                  <c:v>-86.722500999999994</c:v>
                </c:pt>
                <c:pt idx="14973">
                  <c:v>-82.554001</c:v>
                </c:pt>
                <c:pt idx="14974">
                  <c:v>-82.915823000000003</c:v>
                </c:pt>
                <c:pt idx="14975">
                  <c:v>-83.045855000000003</c:v>
                </c:pt>
                <c:pt idx="14976">
                  <c:v>-82.914711999999994</c:v>
                </c:pt>
                <c:pt idx="14977">
                  <c:v>-82.693273000000005</c:v>
                </c:pt>
                <c:pt idx="14978">
                  <c:v>-83.215278999999995</c:v>
                </c:pt>
                <c:pt idx="14979">
                  <c:v>-82.932558999999998</c:v>
                </c:pt>
                <c:pt idx="14980">
                  <c:v>-83.024494000000004</c:v>
                </c:pt>
                <c:pt idx="14981">
                  <c:v>-83.151128</c:v>
                </c:pt>
                <c:pt idx="14982">
                  <c:v>-82.946416999999997</c:v>
                </c:pt>
                <c:pt idx="14983">
                  <c:v>-82.794044</c:v>
                </c:pt>
                <c:pt idx="14984">
                  <c:v>-82.668592000000004</c:v>
                </c:pt>
                <c:pt idx="14985">
                  <c:v>-83.254542999999998</c:v>
                </c:pt>
                <c:pt idx="14986">
                  <c:v>-82.950443000000007</c:v>
                </c:pt>
                <c:pt idx="14987">
                  <c:v>-82.685717999999994</c:v>
                </c:pt>
                <c:pt idx="14988">
                  <c:v>-82.623251999999994</c:v>
                </c:pt>
                <c:pt idx="14989">
                  <c:v>-83.098191</c:v>
                </c:pt>
                <c:pt idx="14990">
                  <c:v>-82.596170999999998</c:v>
                </c:pt>
                <c:pt idx="14991">
                  <c:v>-83.290781999999993</c:v>
                </c:pt>
                <c:pt idx="14992">
                  <c:v>-82.907867999999993</c:v>
                </c:pt>
                <c:pt idx="14993">
                  <c:v>-82.898376999999996</c:v>
                </c:pt>
                <c:pt idx="14994">
                  <c:v>-82.944597999999999</c:v>
                </c:pt>
                <c:pt idx="14995">
                  <c:v>-82.508118999999994</c:v>
                </c:pt>
                <c:pt idx="14996">
                  <c:v>-82.479731999999998</c:v>
                </c:pt>
                <c:pt idx="14997">
                  <c:v>-82.803449999999998</c:v>
                </c:pt>
                <c:pt idx="14998">
                  <c:v>-82.929582999999994</c:v>
                </c:pt>
                <c:pt idx="14999">
                  <c:v>-82.880312000000004</c:v>
                </c:pt>
                <c:pt idx="15000">
                  <c:v>-82.934167000000002</c:v>
                </c:pt>
                <c:pt idx="15001">
                  <c:v>-82.830636999999996</c:v>
                </c:pt>
                <c:pt idx="15002">
                  <c:v>-82.777545000000003</c:v>
                </c:pt>
                <c:pt idx="15003">
                  <c:v>-82.797589000000002</c:v>
                </c:pt>
                <c:pt idx="15004">
                  <c:v>-82.592512999999997</c:v>
                </c:pt>
                <c:pt idx="15005">
                  <c:v>-82.809200000000004</c:v>
                </c:pt>
                <c:pt idx="15006">
                  <c:v>-82.830686</c:v>
                </c:pt>
                <c:pt idx="15007">
                  <c:v>-82.525952000000004</c:v>
                </c:pt>
                <c:pt idx="15008">
                  <c:v>-82.486143999999996</c:v>
                </c:pt>
                <c:pt idx="15009">
                  <c:v>-82.444025999999994</c:v>
                </c:pt>
                <c:pt idx="15010">
                  <c:v>-82.775379999999998</c:v>
                </c:pt>
                <c:pt idx="15011">
                  <c:v>-82.682444000000004</c:v>
                </c:pt>
                <c:pt idx="15012">
                  <c:v>-82.676843000000005</c:v>
                </c:pt>
                <c:pt idx="15013">
                  <c:v>-83.029634000000001</c:v>
                </c:pt>
                <c:pt idx="15014">
                  <c:v>-82.938514999999995</c:v>
                </c:pt>
                <c:pt idx="15015">
                  <c:v>-83.137524999999997</c:v>
                </c:pt>
                <c:pt idx="15016">
                  <c:v>-83.140517000000003</c:v>
                </c:pt>
                <c:pt idx="15017">
                  <c:v>-83.168128999999993</c:v>
                </c:pt>
                <c:pt idx="15018">
                  <c:v>-83.104744999999994</c:v>
                </c:pt>
                <c:pt idx="15019">
                  <c:v>-83.185326000000003</c:v>
                </c:pt>
                <c:pt idx="15020">
                  <c:v>-83.163576000000006</c:v>
                </c:pt>
                <c:pt idx="15021">
                  <c:v>-82.570498000000001</c:v>
                </c:pt>
                <c:pt idx="15022">
                  <c:v>-83.226401999999993</c:v>
                </c:pt>
                <c:pt idx="15023">
                  <c:v>-83.228297999999995</c:v>
                </c:pt>
                <c:pt idx="15024">
                  <c:v>-82.504255000000001</c:v>
                </c:pt>
                <c:pt idx="15025">
                  <c:v>-82.902326000000002</c:v>
                </c:pt>
                <c:pt idx="15026">
                  <c:v>-82.899789999999996</c:v>
                </c:pt>
                <c:pt idx="15027">
                  <c:v>-82.888098999999997</c:v>
                </c:pt>
                <c:pt idx="15028">
                  <c:v>-83.115065999999999</c:v>
                </c:pt>
                <c:pt idx="15029">
                  <c:v>-83.184050999999997</c:v>
                </c:pt>
                <c:pt idx="15030">
                  <c:v>-82.998662999999993</c:v>
                </c:pt>
                <c:pt idx="15031">
                  <c:v>-83.056002000000007</c:v>
                </c:pt>
                <c:pt idx="15032">
                  <c:v>-83.059706000000006</c:v>
                </c:pt>
                <c:pt idx="15033">
                  <c:v>-82.997682999999995</c:v>
                </c:pt>
                <c:pt idx="15034">
                  <c:v>-83.038477</c:v>
                </c:pt>
                <c:pt idx="15035">
                  <c:v>-83.026053000000005</c:v>
                </c:pt>
                <c:pt idx="15036">
                  <c:v>-82.916582000000005</c:v>
                </c:pt>
                <c:pt idx="15037">
                  <c:v>-82.814109999999999</c:v>
                </c:pt>
                <c:pt idx="15038">
                  <c:v>-83.152354000000003</c:v>
                </c:pt>
                <c:pt idx="15039">
                  <c:v>-83.210277000000005</c:v>
                </c:pt>
                <c:pt idx="15040">
                  <c:v>-83.791475000000005</c:v>
                </c:pt>
                <c:pt idx="15041">
                  <c:v>-83.722977999999998</c:v>
                </c:pt>
                <c:pt idx="15042">
                  <c:v>-83.704436999999999</c:v>
                </c:pt>
                <c:pt idx="15043">
                  <c:v>-83.726714000000001</c:v>
                </c:pt>
                <c:pt idx="15044">
                  <c:v>-83.718314000000007</c:v>
                </c:pt>
                <c:pt idx="15045">
                  <c:v>-83.490838999999994</c:v>
                </c:pt>
                <c:pt idx="15046">
                  <c:v>-83.757249999999999</c:v>
                </c:pt>
                <c:pt idx="15047">
                  <c:v>-83.777184000000005</c:v>
                </c:pt>
                <c:pt idx="15048">
                  <c:v>-83.406054999999995</c:v>
                </c:pt>
                <c:pt idx="15049">
                  <c:v>-84.034458000000001</c:v>
                </c:pt>
                <c:pt idx="15050">
                  <c:v>-83.158631</c:v>
                </c:pt>
                <c:pt idx="15051">
                  <c:v>-83.181880000000007</c:v>
                </c:pt>
                <c:pt idx="15052">
                  <c:v>-83.250494000000003</c:v>
                </c:pt>
                <c:pt idx="15053">
                  <c:v>-83.259877000000003</c:v>
                </c:pt>
                <c:pt idx="15054">
                  <c:v>-83.181798999999998</c:v>
                </c:pt>
                <c:pt idx="15055">
                  <c:v>-83.283327</c:v>
                </c:pt>
                <c:pt idx="15056">
                  <c:v>-83.268725000000003</c:v>
                </c:pt>
                <c:pt idx="15057">
                  <c:v>-83.899079</c:v>
                </c:pt>
                <c:pt idx="15058">
                  <c:v>-83.671336999999994</c:v>
                </c:pt>
                <c:pt idx="15059">
                  <c:v>-83.498188999999996</c:v>
                </c:pt>
                <c:pt idx="15060">
                  <c:v>-83.287116999999995</c:v>
                </c:pt>
                <c:pt idx="15061">
                  <c:v>-83.338201999999995</c:v>
                </c:pt>
                <c:pt idx="15062">
                  <c:v>-84.060781000000006</c:v>
                </c:pt>
                <c:pt idx="15063">
                  <c:v>-83.160178000000002</c:v>
                </c:pt>
                <c:pt idx="15064">
                  <c:v>-83.803327999999993</c:v>
                </c:pt>
                <c:pt idx="15065">
                  <c:v>-83.581845000000001</c:v>
                </c:pt>
                <c:pt idx="15066">
                  <c:v>-83.314143000000001</c:v>
                </c:pt>
                <c:pt idx="15067">
                  <c:v>-83.833726999999996</c:v>
                </c:pt>
                <c:pt idx="15068">
                  <c:v>-83.630476999999999</c:v>
                </c:pt>
                <c:pt idx="15069">
                  <c:v>-83.446526000000006</c:v>
                </c:pt>
                <c:pt idx="15070">
                  <c:v>-83.180970000000002</c:v>
                </c:pt>
                <c:pt idx="15071">
                  <c:v>-83.365131000000005</c:v>
                </c:pt>
                <c:pt idx="15072">
                  <c:v>-83.362994999999998</c:v>
                </c:pt>
                <c:pt idx="15073">
                  <c:v>-83.371612999999996</c:v>
                </c:pt>
                <c:pt idx="15074">
                  <c:v>-83.441418999999996</c:v>
                </c:pt>
                <c:pt idx="15075">
                  <c:v>-84.031232000000003</c:v>
                </c:pt>
                <c:pt idx="15076">
                  <c:v>-83.547561999999999</c:v>
                </c:pt>
                <c:pt idx="15077">
                  <c:v>-83.684141999999994</c:v>
                </c:pt>
                <c:pt idx="15078">
                  <c:v>-83.416690000000003</c:v>
                </c:pt>
                <c:pt idx="15079">
                  <c:v>-83.385152000000005</c:v>
                </c:pt>
                <c:pt idx="15080">
                  <c:v>-83.387853000000007</c:v>
                </c:pt>
                <c:pt idx="15081">
                  <c:v>-83.629166999999995</c:v>
                </c:pt>
                <c:pt idx="15082">
                  <c:v>-83.298187999999996</c:v>
                </c:pt>
                <c:pt idx="15083">
                  <c:v>-83.489457999999999</c:v>
                </c:pt>
                <c:pt idx="15084">
                  <c:v>-83.934252999999998</c:v>
                </c:pt>
                <c:pt idx="15085">
                  <c:v>-83.485600000000005</c:v>
                </c:pt>
                <c:pt idx="15086">
                  <c:v>-83.215750999999997</c:v>
                </c:pt>
                <c:pt idx="15087">
                  <c:v>-83.372230999999999</c:v>
                </c:pt>
                <c:pt idx="15088">
                  <c:v>-83.783873</c:v>
                </c:pt>
                <c:pt idx="15089">
                  <c:v>-83.666731999999996</c:v>
                </c:pt>
                <c:pt idx="15090">
                  <c:v>-83.261287999999993</c:v>
                </c:pt>
                <c:pt idx="15091">
                  <c:v>-83.264812000000006</c:v>
                </c:pt>
                <c:pt idx="15092">
                  <c:v>-83.577934999999997</c:v>
                </c:pt>
                <c:pt idx="15093">
                  <c:v>-83.214465000000004</c:v>
                </c:pt>
                <c:pt idx="15094">
                  <c:v>-83.378606000000005</c:v>
                </c:pt>
                <c:pt idx="15095">
                  <c:v>-83.378001999999995</c:v>
                </c:pt>
                <c:pt idx="15096">
                  <c:v>-83.374643000000006</c:v>
                </c:pt>
                <c:pt idx="15097">
                  <c:v>-83.475750000000005</c:v>
                </c:pt>
                <c:pt idx="15098">
                  <c:v>-83.474012999999999</c:v>
                </c:pt>
                <c:pt idx="15099">
                  <c:v>-83.780094000000005</c:v>
                </c:pt>
                <c:pt idx="15100">
                  <c:v>-83.596843000000007</c:v>
                </c:pt>
                <c:pt idx="15101">
                  <c:v>-83.570716000000004</c:v>
                </c:pt>
                <c:pt idx="15102">
                  <c:v>-83.174023000000005</c:v>
                </c:pt>
                <c:pt idx="15103">
                  <c:v>-83.198125000000005</c:v>
                </c:pt>
                <c:pt idx="15104">
                  <c:v>-83.633167999999998</c:v>
                </c:pt>
                <c:pt idx="15105">
                  <c:v>-83.582159000000004</c:v>
                </c:pt>
                <c:pt idx="15106">
                  <c:v>-83.058790000000002</c:v>
                </c:pt>
                <c:pt idx="15107">
                  <c:v>-83.078370000000007</c:v>
                </c:pt>
                <c:pt idx="15108">
                  <c:v>-83.099818999999997</c:v>
                </c:pt>
                <c:pt idx="15109">
                  <c:v>-83.142540999999994</c:v>
                </c:pt>
                <c:pt idx="15110">
                  <c:v>-82.980688999999998</c:v>
                </c:pt>
                <c:pt idx="15111">
                  <c:v>-83.108497</c:v>
                </c:pt>
                <c:pt idx="15112">
                  <c:v>-83.024496999999997</c:v>
                </c:pt>
                <c:pt idx="15113">
                  <c:v>-83.089945999999998</c:v>
                </c:pt>
                <c:pt idx="15114">
                  <c:v>-83.114671999999999</c:v>
                </c:pt>
                <c:pt idx="15115">
                  <c:v>-83.127855999999994</c:v>
                </c:pt>
                <c:pt idx="15116">
                  <c:v>-83.044837000000001</c:v>
                </c:pt>
                <c:pt idx="15117">
                  <c:v>-83.058260000000004</c:v>
                </c:pt>
                <c:pt idx="15118">
                  <c:v>-82.996329000000003</c:v>
                </c:pt>
                <c:pt idx="15119">
                  <c:v>-82.993140999999994</c:v>
                </c:pt>
                <c:pt idx="15120">
                  <c:v>-82.952434999999994</c:v>
                </c:pt>
                <c:pt idx="15121">
                  <c:v>-83.078058999999996</c:v>
                </c:pt>
                <c:pt idx="15122">
                  <c:v>-83.155203999999998</c:v>
                </c:pt>
                <c:pt idx="15123">
                  <c:v>-83.136764999999997</c:v>
                </c:pt>
                <c:pt idx="15124">
                  <c:v>-83.249027999999996</c:v>
                </c:pt>
                <c:pt idx="15125">
                  <c:v>-83.133988000000002</c:v>
                </c:pt>
                <c:pt idx="15126">
                  <c:v>-83.149696000000006</c:v>
                </c:pt>
                <c:pt idx="15127">
                  <c:v>-83.244228000000007</c:v>
                </c:pt>
                <c:pt idx="15128">
                  <c:v>-82.943485999999993</c:v>
                </c:pt>
                <c:pt idx="15129">
                  <c:v>-82.928308999999999</c:v>
                </c:pt>
                <c:pt idx="15130">
                  <c:v>-83.048884000000001</c:v>
                </c:pt>
                <c:pt idx="15131">
                  <c:v>-83.191802999999993</c:v>
                </c:pt>
                <c:pt idx="15132">
                  <c:v>-83.217225999999997</c:v>
                </c:pt>
                <c:pt idx="15133">
                  <c:v>-83.148291999999998</c:v>
                </c:pt>
                <c:pt idx="15134">
                  <c:v>-82.924265000000005</c:v>
                </c:pt>
                <c:pt idx="15135">
                  <c:v>-83.044220999999993</c:v>
                </c:pt>
                <c:pt idx="15136">
                  <c:v>-83.195475999999999</c:v>
                </c:pt>
                <c:pt idx="15137">
                  <c:v>-82.900037999999995</c:v>
                </c:pt>
                <c:pt idx="15138">
                  <c:v>-83.179519999999997</c:v>
                </c:pt>
                <c:pt idx="15139">
                  <c:v>-83.141524000000004</c:v>
                </c:pt>
                <c:pt idx="15140">
                  <c:v>-83.291054000000003</c:v>
                </c:pt>
                <c:pt idx="15141">
                  <c:v>-83.301978000000005</c:v>
                </c:pt>
                <c:pt idx="15142">
                  <c:v>-83.352974000000003</c:v>
                </c:pt>
                <c:pt idx="15143">
                  <c:v>-83.280837000000005</c:v>
                </c:pt>
                <c:pt idx="15144">
                  <c:v>-83.297056999999995</c:v>
                </c:pt>
                <c:pt idx="15145">
                  <c:v>-83.229566000000005</c:v>
                </c:pt>
                <c:pt idx="15146">
                  <c:v>-83.165844000000007</c:v>
                </c:pt>
                <c:pt idx="15147">
                  <c:v>-83.127813000000003</c:v>
                </c:pt>
                <c:pt idx="15148">
                  <c:v>-83.181111000000001</c:v>
                </c:pt>
                <c:pt idx="15149">
                  <c:v>-83.071589000000003</c:v>
                </c:pt>
                <c:pt idx="15150">
                  <c:v>-83.004465999999994</c:v>
                </c:pt>
                <c:pt idx="15151">
                  <c:v>-82.999386999999999</c:v>
                </c:pt>
                <c:pt idx="15152">
                  <c:v>-83.048449000000005</c:v>
                </c:pt>
                <c:pt idx="15153">
                  <c:v>-82.993925000000004</c:v>
                </c:pt>
                <c:pt idx="15154">
                  <c:v>-83.061541000000005</c:v>
                </c:pt>
                <c:pt idx="15155">
                  <c:v>-83.042550000000006</c:v>
                </c:pt>
                <c:pt idx="15156">
                  <c:v>-83.337571999999994</c:v>
                </c:pt>
                <c:pt idx="15157">
                  <c:v>-83.375513999999995</c:v>
                </c:pt>
                <c:pt idx="15158">
                  <c:v>-83.371599000000003</c:v>
                </c:pt>
                <c:pt idx="15159">
                  <c:v>-83.399748000000002</c:v>
                </c:pt>
                <c:pt idx="15160">
                  <c:v>-83.245710000000003</c:v>
                </c:pt>
                <c:pt idx="15161">
                  <c:v>-83.402737000000002</c:v>
                </c:pt>
                <c:pt idx="15162">
                  <c:v>-83.351332999999997</c:v>
                </c:pt>
                <c:pt idx="15163">
                  <c:v>-83.389672000000004</c:v>
                </c:pt>
                <c:pt idx="15164">
                  <c:v>-83.408750999999995</c:v>
                </c:pt>
                <c:pt idx="15165">
                  <c:v>-83.353634999999997</c:v>
                </c:pt>
                <c:pt idx="15166">
                  <c:v>-83.398533</c:v>
                </c:pt>
                <c:pt idx="15167">
                  <c:v>-83.346406000000002</c:v>
                </c:pt>
                <c:pt idx="15168">
                  <c:v>-83.295857999999996</c:v>
                </c:pt>
                <c:pt idx="15169">
                  <c:v>-83.302430000000001</c:v>
                </c:pt>
                <c:pt idx="15170">
                  <c:v>-83.282116000000002</c:v>
                </c:pt>
                <c:pt idx="15171">
                  <c:v>-83.404405999999994</c:v>
                </c:pt>
                <c:pt idx="15172">
                  <c:v>-83.378058999999993</c:v>
                </c:pt>
                <c:pt idx="15173">
                  <c:v>-83.522830999999996</c:v>
                </c:pt>
                <c:pt idx="15174">
                  <c:v>-83.717928999999998</c:v>
                </c:pt>
                <c:pt idx="15175">
                  <c:v>-83.589820000000003</c:v>
                </c:pt>
                <c:pt idx="15176">
                  <c:v>-83.632976999999997</c:v>
                </c:pt>
                <c:pt idx="15177">
                  <c:v>-83.285375999999999</c:v>
                </c:pt>
                <c:pt idx="15178">
                  <c:v>-83.261208999999994</c:v>
                </c:pt>
                <c:pt idx="15179">
                  <c:v>-83.247100000000003</c:v>
                </c:pt>
                <c:pt idx="15180">
                  <c:v>-83.172818000000007</c:v>
                </c:pt>
                <c:pt idx="15181">
                  <c:v>-83.144159999999999</c:v>
                </c:pt>
                <c:pt idx="15182">
                  <c:v>-83.209328999999997</c:v>
                </c:pt>
                <c:pt idx="15183">
                  <c:v>-83.279212000000001</c:v>
                </c:pt>
                <c:pt idx="15184">
                  <c:v>-83.517668</c:v>
                </c:pt>
                <c:pt idx="15185">
                  <c:v>-83.458652999999998</c:v>
                </c:pt>
                <c:pt idx="15186">
                  <c:v>-83.473147999999995</c:v>
                </c:pt>
                <c:pt idx="15187">
                  <c:v>-83.668267999999998</c:v>
                </c:pt>
                <c:pt idx="15188">
                  <c:v>-83.593182999999996</c:v>
                </c:pt>
                <c:pt idx="15189">
                  <c:v>-83.489970999999997</c:v>
                </c:pt>
                <c:pt idx="15190">
                  <c:v>-83.545299</c:v>
                </c:pt>
                <c:pt idx="15191">
                  <c:v>-83.471937999999994</c:v>
                </c:pt>
                <c:pt idx="15192">
                  <c:v>-83.479696000000004</c:v>
                </c:pt>
                <c:pt idx="15193">
                  <c:v>-83.533781000000005</c:v>
                </c:pt>
                <c:pt idx="15194">
                  <c:v>-82.654337999999996</c:v>
                </c:pt>
                <c:pt idx="15195">
                  <c:v>-83.166511</c:v>
                </c:pt>
                <c:pt idx="15196">
                  <c:v>-83.001814999999993</c:v>
                </c:pt>
                <c:pt idx="15197">
                  <c:v>-84.076106999999993</c:v>
                </c:pt>
                <c:pt idx="15198">
                  <c:v>-83.794867999999994</c:v>
                </c:pt>
                <c:pt idx="15199">
                  <c:v>-82.983563000000004</c:v>
                </c:pt>
                <c:pt idx="15200">
                  <c:v>-83.939953000000003</c:v>
                </c:pt>
                <c:pt idx="15201">
                  <c:v>-83.958842000000004</c:v>
                </c:pt>
                <c:pt idx="15202">
                  <c:v>-82.641508999999999</c:v>
                </c:pt>
                <c:pt idx="15203">
                  <c:v>-83.726007999999993</c:v>
                </c:pt>
                <c:pt idx="15204">
                  <c:v>-83.393304999999998</c:v>
                </c:pt>
                <c:pt idx="15205">
                  <c:v>-82.645731999999995</c:v>
                </c:pt>
                <c:pt idx="15206">
                  <c:v>-83.521809000000005</c:v>
                </c:pt>
                <c:pt idx="15207">
                  <c:v>-83.062899000000002</c:v>
                </c:pt>
                <c:pt idx="15208">
                  <c:v>-82.712342000000007</c:v>
                </c:pt>
                <c:pt idx="15209">
                  <c:v>-83.134714000000002</c:v>
                </c:pt>
                <c:pt idx="15210">
                  <c:v>-83.991487000000006</c:v>
                </c:pt>
                <c:pt idx="15211">
                  <c:v>-83.740746999999999</c:v>
                </c:pt>
                <c:pt idx="15212">
                  <c:v>-83.012324000000007</c:v>
                </c:pt>
                <c:pt idx="15213">
                  <c:v>-83.848836000000006</c:v>
                </c:pt>
                <c:pt idx="15214">
                  <c:v>-82.609840000000005</c:v>
                </c:pt>
                <c:pt idx="15215">
                  <c:v>-83.361958999999999</c:v>
                </c:pt>
                <c:pt idx="15216">
                  <c:v>-83.891446999999999</c:v>
                </c:pt>
                <c:pt idx="15217">
                  <c:v>-83.620166999999995</c:v>
                </c:pt>
                <c:pt idx="15218">
                  <c:v>-83.484213999999994</c:v>
                </c:pt>
                <c:pt idx="15219">
                  <c:v>-83.635850000000005</c:v>
                </c:pt>
                <c:pt idx="15220">
                  <c:v>-83.405368999999993</c:v>
                </c:pt>
                <c:pt idx="15221">
                  <c:v>-82.692749000000006</c:v>
                </c:pt>
                <c:pt idx="15222">
                  <c:v>-83.596801999999997</c:v>
                </c:pt>
                <c:pt idx="15223">
                  <c:v>-83.060676999999998</c:v>
                </c:pt>
                <c:pt idx="15224">
                  <c:v>-83.020176000000006</c:v>
                </c:pt>
                <c:pt idx="15225">
                  <c:v>-83.330738999999994</c:v>
                </c:pt>
                <c:pt idx="15226">
                  <c:v>-83.944680000000005</c:v>
                </c:pt>
                <c:pt idx="15227">
                  <c:v>-82.527015000000006</c:v>
                </c:pt>
                <c:pt idx="15228">
                  <c:v>-83.813665999999998</c:v>
                </c:pt>
                <c:pt idx="15229">
                  <c:v>-83.032133999999999</c:v>
                </c:pt>
                <c:pt idx="15230">
                  <c:v>-82.825582999999995</c:v>
                </c:pt>
                <c:pt idx="15231">
                  <c:v>-83.294098000000005</c:v>
                </c:pt>
                <c:pt idx="15232">
                  <c:v>-82.746853999999999</c:v>
                </c:pt>
                <c:pt idx="15233">
                  <c:v>-83.895077000000001</c:v>
                </c:pt>
                <c:pt idx="15234">
                  <c:v>-83.690258</c:v>
                </c:pt>
                <c:pt idx="15235">
                  <c:v>-83.984430000000003</c:v>
                </c:pt>
                <c:pt idx="15236">
                  <c:v>-83.205492000000007</c:v>
                </c:pt>
                <c:pt idx="15237">
                  <c:v>-83.431090999999995</c:v>
                </c:pt>
                <c:pt idx="15238">
                  <c:v>-83.525423000000004</c:v>
                </c:pt>
                <c:pt idx="15239">
                  <c:v>-83.422272000000007</c:v>
                </c:pt>
                <c:pt idx="15240">
                  <c:v>-82.687408000000005</c:v>
                </c:pt>
                <c:pt idx="15241">
                  <c:v>-82.816744</c:v>
                </c:pt>
                <c:pt idx="15242">
                  <c:v>-83.002415999999997</c:v>
                </c:pt>
                <c:pt idx="15243">
                  <c:v>-82.775148000000002</c:v>
                </c:pt>
                <c:pt idx="15244">
                  <c:v>-82.549480000000003</c:v>
                </c:pt>
                <c:pt idx="15245">
                  <c:v>-82.750058999999993</c:v>
                </c:pt>
                <c:pt idx="15246">
                  <c:v>-82.836875000000006</c:v>
                </c:pt>
                <c:pt idx="15247">
                  <c:v>-82.963502000000005</c:v>
                </c:pt>
                <c:pt idx="15248">
                  <c:v>-83.826125000000005</c:v>
                </c:pt>
                <c:pt idx="15249">
                  <c:v>-82.925704999999994</c:v>
                </c:pt>
                <c:pt idx="15250">
                  <c:v>-84.031666000000001</c:v>
                </c:pt>
                <c:pt idx="15251">
                  <c:v>-83.690127000000004</c:v>
                </c:pt>
                <c:pt idx="15252">
                  <c:v>-83.692910999999995</c:v>
                </c:pt>
                <c:pt idx="15253">
                  <c:v>-83.731261000000003</c:v>
                </c:pt>
                <c:pt idx="15254">
                  <c:v>-83.697281000000004</c:v>
                </c:pt>
                <c:pt idx="15255">
                  <c:v>-83.646879999999996</c:v>
                </c:pt>
                <c:pt idx="15256">
                  <c:v>-83.701423000000005</c:v>
                </c:pt>
                <c:pt idx="15257">
                  <c:v>-83.604337000000001</c:v>
                </c:pt>
                <c:pt idx="15258">
                  <c:v>-83.611555999999993</c:v>
                </c:pt>
                <c:pt idx="15259">
                  <c:v>-83.670852999999994</c:v>
                </c:pt>
                <c:pt idx="15260">
                  <c:v>-83.760981999999998</c:v>
                </c:pt>
                <c:pt idx="15261">
                  <c:v>-83.914270999999999</c:v>
                </c:pt>
                <c:pt idx="15262">
                  <c:v>-83.971422000000004</c:v>
                </c:pt>
                <c:pt idx="15263">
                  <c:v>-84.011775</c:v>
                </c:pt>
                <c:pt idx="15264">
                  <c:v>-83.944796999999994</c:v>
                </c:pt>
                <c:pt idx="15265">
                  <c:v>-83.932671999999997</c:v>
                </c:pt>
                <c:pt idx="15266">
                  <c:v>-84.094380999999998</c:v>
                </c:pt>
                <c:pt idx="15267">
                  <c:v>-84.144976999999997</c:v>
                </c:pt>
                <c:pt idx="15268">
                  <c:v>-84.079187000000005</c:v>
                </c:pt>
                <c:pt idx="15269">
                  <c:v>-84.420783</c:v>
                </c:pt>
                <c:pt idx="15270">
                  <c:v>-84.128896999999995</c:v>
                </c:pt>
                <c:pt idx="15271">
                  <c:v>-84.298164999999997</c:v>
                </c:pt>
                <c:pt idx="15272">
                  <c:v>-84.474339000000001</c:v>
                </c:pt>
                <c:pt idx="15273">
                  <c:v>-84.119872000000001</c:v>
                </c:pt>
                <c:pt idx="15274">
                  <c:v>-84.742193</c:v>
                </c:pt>
                <c:pt idx="15275">
                  <c:v>-84.556697999999997</c:v>
                </c:pt>
                <c:pt idx="15276">
                  <c:v>-84.046952000000005</c:v>
                </c:pt>
                <c:pt idx="15277">
                  <c:v>-84.377858000000003</c:v>
                </c:pt>
                <c:pt idx="15278">
                  <c:v>-83.987949999999998</c:v>
                </c:pt>
                <c:pt idx="15279">
                  <c:v>-84.867343000000005</c:v>
                </c:pt>
                <c:pt idx="15280">
                  <c:v>-84.133706000000004</c:v>
                </c:pt>
                <c:pt idx="15281">
                  <c:v>-84.465039000000004</c:v>
                </c:pt>
                <c:pt idx="15282">
                  <c:v>-84.839596999999998</c:v>
                </c:pt>
                <c:pt idx="15283">
                  <c:v>-84.223848000000004</c:v>
                </c:pt>
                <c:pt idx="15284">
                  <c:v>-84.747001999999995</c:v>
                </c:pt>
                <c:pt idx="15285">
                  <c:v>-84.337890999999999</c:v>
                </c:pt>
                <c:pt idx="15286">
                  <c:v>-84.755893999999998</c:v>
                </c:pt>
                <c:pt idx="15287">
                  <c:v>-84.774056999999999</c:v>
                </c:pt>
                <c:pt idx="15288">
                  <c:v>-83.979737999999998</c:v>
                </c:pt>
                <c:pt idx="15289">
                  <c:v>-85.008644000000004</c:v>
                </c:pt>
                <c:pt idx="15290">
                  <c:v>-84.938613000000004</c:v>
                </c:pt>
                <c:pt idx="15291">
                  <c:v>-84.012174000000002</c:v>
                </c:pt>
                <c:pt idx="15292">
                  <c:v>-83.994443000000004</c:v>
                </c:pt>
                <c:pt idx="15293">
                  <c:v>-84.277849000000003</c:v>
                </c:pt>
                <c:pt idx="15294">
                  <c:v>-84.339269000000002</c:v>
                </c:pt>
                <c:pt idx="15295">
                  <c:v>-84.272343000000006</c:v>
                </c:pt>
                <c:pt idx="15296">
                  <c:v>-84.216718</c:v>
                </c:pt>
                <c:pt idx="15297">
                  <c:v>-84.103888999999995</c:v>
                </c:pt>
                <c:pt idx="15298">
                  <c:v>-84.197602000000003</c:v>
                </c:pt>
                <c:pt idx="15299">
                  <c:v>-83.979014000000006</c:v>
                </c:pt>
                <c:pt idx="15300">
                  <c:v>-84.646000999999998</c:v>
                </c:pt>
                <c:pt idx="15301">
                  <c:v>-84.196413000000007</c:v>
                </c:pt>
                <c:pt idx="15302">
                  <c:v>-84.660892000000004</c:v>
                </c:pt>
                <c:pt idx="15303">
                  <c:v>-84.196083000000002</c:v>
                </c:pt>
                <c:pt idx="15304">
                  <c:v>-84.146524999999997</c:v>
                </c:pt>
                <c:pt idx="15305">
                  <c:v>-84.438158000000001</c:v>
                </c:pt>
                <c:pt idx="15306">
                  <c:v>-84.391694999999999</c:v>
                </c:pt>
                <c:pt idx="15307">
                  <c:v>-83.936280999999994</c:v>
                </c:pt>
                <c:pt idx="15308">
                  <c:v>-84.025064</c:v>
                </c:pt>
                <c:pt idx="15309">
                  <c:v>-84.211623000000003</c:v>
                </c:pt>
                <c:pt idx="15310">
                  <c:v>-84.416724000000002</c:v>
                </c:pt>
                <c:pt idx="15311">
                  <c:v>-83.534689</c:v>
                </c:pt>
                <c:pt idx="15312">
                  <c:v>-83.658219000000003</c:v>
                </c:pt>
                <c:pt idx="15313">
                  <c:v>-83.636819000000003</c:v>
                </c:pt>
                <c:pt idx="15314">
                  <c:v>-83.916201999999998</c:v>
                </c:pt>
                <c:pt idx="15315">
                  <c:v>-83.878698999999997</c:v>
                </c:pt>
                <c:pt idx="15316">
                  <c:v>-83.348875000000007</c:v>
                </c:pt>
                <c:pt idx="15317">
                  <c:v>-83.329070000000002</c:v>
                </c:pt>
                <c:pt idx="15318">
                  <c:v>-83.846365000000006</c:v>
                </c:pt>
                <c:pt idx="15319">
                  <c:v>-83.388103999999998</c:v>
                </c:pt>
                <c:pt idx="15320">
                  <c:v>-83.927724999999995</c:v>
                </c:pt>
                <c:pt idx="15321">
                  <c:v>-83.239743000000004</c:v>
                </c:pt>
                <c:pt idx="15322">
                  <c:v>-83.178899000000001</c:v>
                </c:pt>
                <c:pt idx="15323">
                  <c:v>-83.181151</c:v>
                </c:pt>
                <c:pt idx="15324">
                  <c:v>-83.838826999999995</c:v>
                </c:pt>
                <c:pt idx="15325">
                  <c:v>-83.178746000000004</c:v>
                </c:pt>
                <c:pt idx="15326">
                  <c:v>-83.485161000000005</c:v>
                </c:pt>
                <c:pt idx="15327">
                  <c:v>-83.161429999999996</c:v>
                </c:pt>
                <c:pt idx="15328">
                  <c:v>-83.812979999999996</c:v>
                </c:pt>
                <c:pt idx="15329">
                  <c:v>-83.612678000000002</c:v>
                </c:pt>
                <c:pt idx="15330">
                  <c:v>-83.741230999999999</c:v>
                </c:pt>
                <c:pt idx="15331">
                  <c:v>-83.260052000000002</c:v>
                </c:pt>
                <c:pt idx="15332">
                  <c:v>-83.709774999999993</c:v>
                </c:pt>
                <c:pt idx="15333">
                  <c:v>-83.324595000000002</c:v>
                </c:pt>
                <c:pt idx="15334">
                  <c:v>-83.835397999999998</c:v>
                </c:pt>
                <c:pt idx="15335">
                  <c:v>-83.351601000000002</c:v>
                </c:pt>
                <c:pt idx="15336">
                  <c:v>-83.172487000000004</c:v>
                </c:pt>
                <c:pt idx="15337">
                  <c:v>-83.438878000000003</c:v>
                </c:pt>
                <c:pt idx="15338">
                  <c:v>-83.875380000000007</c:v>
                </c:pt>
                <c:pt idx="15339">
                  <c:v>-83.358838000000006</c:v>
                </c:pt>
                <c:pt idx="15340">
                  <c:v>-83.494410000000002</c:v>
                </c:pt>
                <c:pt idx="15341">
                  <c:v>-83.538220999999993</c:v>
                </c:pt>
                <c:pt idx="15342">
                  <c:v>-83.765296000000006</c:v>
                </c:pt>
                <c:pt idx="15343">
                  <c:v>-83.665790000000001</c:v>
                </c:pt>
                <c:pt idx="15344">
                  <c:v>-83.875721999999996</c:v>
                </c:pt>
                <c:pt idx="15345">
                  <c:v>-83.419272000000007</c:v>
                </c:pt>
                <c:pt idx="15346">
                  <c:v>-83.247468999999995</c:v>
                </c:pt>
                <c:pt idx="15347">
                  <c:v>-83.285577000000004</c:v>
                </c:pt>
                <c:pt idx="15348">
                  <c:v>-83.99306</c:v>
                </c:pt>
                <c:pt idx="15349">
                  <c:v>-83.685647000000003</c:v>
                </c:pt>
                <c:pt idx="15350">
                  <c:v>-83.430071999999996</c:v>
                </c:pt>
                <c:pt idx="15351">
                  <c:v>-83.254030999999998</c:v>
                </c:pt>
                <c:pt idx="15352">
                  <c:v>-83.919157999999996</c:v>
                </c:pt>
                <c:pt idx="15353">
                  <c:v>-83.501817000000003</c:v>
                </c:pt>
                <c:pt idx="15354">
                  <c:v>-83.558058000000003</c:v>
                </c:pt>
                <c:pt idx="15355">
                  <c:v>-83.737238000000005</c:v>
                </c:pt>
                <c:pt idx="15356">
                  <c:v>-83.843694999999997</c:v>
                </c:pt>
                <c:pt idx="15357">
                  <c:v>-83.465278999999995</c:v>
                </c:pt>
                <c:pt idx="15358">
                  <c:v>-83.579171000000002</c:v>
                </c:pt>
                <c:pt idx="15359">
                  <c:v>-83.818494000000001</c:v>
                </c:pt>
                <c:pt idx="15360">
                  <c:v>-84.662567999999993</c:v>
                </c:pt>
                <c:pt idx="15361">
                  <c:v>-84.507654000000002</c:v>
                </c:pt>
                <c:pt idx="15362">
                  <c:v>-84.415796999999998</c:v>
                </c:pt>
                <c:pt idx="15363">
                  <c:v>-84.460999000000001</c:v>
                </c:pt>
                <c:pt idx="15364">
                  <c:v>-85.244783999999996</c:v>
                </c:pt>
                <c:pt idx="15365">
                  <c:v>-84.848718000000005</c:v>
                </c:pt>
                <c:pt idx="15366">
                  <c:v>-84.822805000000002</c:v>
                </c:pt>
                <c:pt idx="15367">
                  <c:v>-85.250467</c:v>
                </c:pt>
                <c:pt idx="15368">
                  <c:v>-84.063406000000001</c:v>
                </c:pt>
                <c:pt idx="15369">
                  <c:v>-84.909132999999997</c:v>
                </c:pt>
                <c:pt idx="15370">
                  <c:v>-84.276745000000005</c:v>
                </c:pt>
                <c:pt idx="15371">
                  <c:v>-84.586129</c:v>
                </c:pt>
                <c:pt idx="15372">
                  <c:v>-84.647728999999998</c:v>
                </c:pt>
                <c:pt idx="15373">
                  <c:v>-84.763796999999997</c:v>
                </c:pt>
                <c:pt idx="15374">
                  <c:v>-84.471435999999997</c:v>
                </c:pt>
                <c:pt idx="15375">
                  <c:v>-84.479202000000001</c:v>
                </c:pt>
                <c:pt idx="15376">
                  <c:v>-84.657899999999998</c:v>
                </c:pt>
                <c:pt idx="15377">
                  <c:v>-85.030338999999998</c:v>
                </c:pt>
                <c:pt idx="15378">
                  <c:v>-84.836619999999996</c:v>
                </c:pt>
                <c:pt idx="15379">
                  <c:v>-84.377224999999996</c:v>
                </c:pt>
                <c:pt idx="15380">
                  <c:v>-84.776572999999999</c:v>
                </c:pt>
                <c:pt idx="15381">
                  <c:v>-85.049484000000007</c:v>
                </c:pt>
                <c:pt idx="15382">
                  <c:v>-84.745897999999997</c:v>
                </c:pt>
                <c:pt idx="15383">
                  <c:v>-84.075425999999993</c:v>
                </c:pt>
                <c:pt idx="15384">
                  <c:v>-84.750304</c:v>
                </c:pt>
                <c:pt idx="15385">
                  <c:v>-85.265332999999998</c:v>
                </c:pt>
                <c:pt idx="15386">
                  <c:v>-84.390274000000005</c:v>
                </c:pt>
                <c:pt idx="15387">
                  <c:v>-84.235686000000001</c:v>
                </c:pt>
                <c:pt idx="15388">
                  <c:v>-84.527028999999999</c:v>
                </c:pt>
                <c:pt idx="15389">
                  <c:v>-83.918352999999996</c:v>
                </c:pt>
                <c:pt idx="15390">
                  <c:v>-84.846277000000001</c:v>
                </c:pt>
                <c:pt idx="15391">
                  <c:v>-85.066792000000007</c:v>
                </c:pt>
                <c:pt idx="15392">
                  <c:v>-84.591813000000002</c:v>
                </c:pt>
                <c:pt idx="15393">
                  <c:v>-84.356905999999995</c:v>
                </c:pt>
                <c:pt idx="15394">
                  <c:v>-85.135655999999997</c:v>
                </c:pt>
                <c:pt idx="15395">
                  <c:v>-85.256281999999999</c:v>
                </c:pt>
                <c:pt idx="15396">
                  <c:v>-84.946118999999996</c:v>
                </c:pt>
                <c:pt idx="15397">
                  <c:v>-85.043261999999999</c:v>
                </c:pt>
                <c:pt idx="15398">
                  <c:v>-84.692781999999994</c:v>
                </c:pt>
                <c:pt idx="15399">
                  <c:v>-84.447389000000001</c:v>
                </c:pt>
                <c:pt idx="15400">
                  <c:v>-84.733367999999999</c:v>
                </c:pt>
                <c:pt idx="15401">
                  <c:v>-84.165818999999999</c:v>
                </c:pt>
                <c:pt idx="15402">
                  <c:v>-84.783067000000003</c:v>
                </c:pt>
                <c:pt idx="15403">
                  <c:v>-84.926336000000006</c:v>
                </c:pt>
                <c:pt idx="15404">
                  <c:v>-84.925758999999999</c:v>
                </c:pt>
                <c:pt idx="15405">
                  <c:v>-84.419461999999996</c:v>
                </c:pt>
                <c:pt idx="15406">
                  <c:v>-85.117543999999995</c:v>
                </c:pt>
                <c:pt idx="15407">
                  <c:v>-84.376431999999994</c:v>
                </c:pt>
                <c:pt idx="15408">
                  <c:v>-84.178968999999995</c:v>
                </c:pt>
                <c:pt idx="15409">
                  <c:v>-84.683971999999997</c:v>
                </c:pt>
                <c:pt idx="15410">
                  <c:v>-84.222916999999995</c:v>
                </c:pt>
                <c:pt idx="15411">
                  <c:v>-84.842631999999995</c:v>
                </c:pt>
                <c:pt idx="15412">
                  <c:v>-84.603209000000007</c:v>
                </c:pt>
                <c:pt idx="15413">
                  <c:v>-84.912891000000002</c:v>
                </c:pt>
                <c:pt idx="15414">
                  <c:v>-84.738269000000003</c:v>
                </c:pt>
                <c:pt idx="15415">
                  <c:v>-84.840629000000007</c:v>
                </c:pt>
                <c:pt idx="15416">
                  <c:v>-84.777315000000002</c:v>
                </c:pt>
                <c:pt idx="15417">
                  <c:v>-84.577044000000001</c:v>
                </c:pt>
                <c:pt idx="15418">
                  <c:v>-84.600412000000006</c:v>
                </c:pt>
                <c:pt idx="15419">
                  <c:v>-85.209385999999995</c:v>
                </c:pt>
                <c:pt idx="15420">
                  <c:v>-84.682286000000005</c:v>
                </c:pt>
                <c:pt idx="15421">
                  <c:v>-85.047724000000002</c:v>
                </c:pt>
                <c:pt idx="15422">
                  <c:v>-85.165874000000002</c:v>
                </c:pt>
                <c:pt idx="15423">
                  <c:v>-85.149987999999993</c:v>
                </c:pt>
                <c:pt idx="15424">
                  <c:v>-85.105059999999995</c:v>
                </c:pt>
                <c:pt idx="15425">
                  <c:v>-84.794150999999999</c:v>
                </c:pt>
                <c:pt idx="15426">
                  <c:v>-84.980548999999996</c:v>
                </c:pt>
                <c:pt idx="15427">
                  <c:v>-84.922165000000007</c:v>
                </c:pt>
                <c:pt idx="15428">
                  <c:v>-84.170111000000006</c:v>
                </c:pt>
                <c:pt idx="15429">
                  <c:v>-84.982439999999997</c:v>
                </c:pt>
                <c:pt idx="15430">
                  <c:v>-84.799604000000002</c:v>
                </c:pt>
                <c:pt idx="15431">
                  <c:v>-84.278442999999996</c:v>
                </c:pt>
                <c:pt idx="15432">
                  <c:v>-84.903075000000001</c:v>
                </c:pt>
                <c:pt idx="15433">
                  <c:v>-85.124494999999996</c:v>
                </c:pt>
                <c:pt idx="15434">
                  <c:v>-84.561535000000006</c:v>
                </c:pt>
                <c:pt idx="15435">
                  <c:v>-84.549152000000007</c:v>
                </c:pt>
                <c:pt idx="15436">
                  <c:v>-84.569135000000003</c:v>
                </c:pt>
                <c:pt idx="15437">
                  <c:v>-84.524978000000004</c:v>
                </c:pt>
                <c:pt idx="15438">
                  <c:v>-84.571060000000003</c:v>
                </c:pt>
                <c:pt idx="15439">
                  <c:v>-84.626987999999997</c:v>
                </c:pt>
                <c:pt idx="15440">
                  <c:v>-84.554928000000004</c:v>
                </c:pt>
                <c:pt idx="15441">
                  <c:v>-85.551077000000006</c:v>
                </c:pt>
                <c:pt idx="15442">
                  <c:v>-85.559583000000003</c:v>
                </c:pt>
                <c:pt idx="15443">
                  <c:v>-85.566350999999997</c:v>
                </c:pt>
                <c:pt idx="15444">
                  <c:v>-85.622478999999998</c:v>
                </c:pt>
                <c:pt idx="15445">
                  <c:v>-85.585735</c:v>
                </c:pt>
                <c:pt idx="15446">
                  <c:v>-85.610980999999995</c:v>
                </c:pt>
                <c:pt idx="15447">
                  <c:v>-85.692559000000003</c:v>
                </c:pt>
                <c:pt idx="15448">
                  <c:v>-85.874387999999996</c:v>
                </c:pt>
                <c:pt idx="15449">
                  <c:v>-85.233338000000003</c:v>
                </c:pt>
                <c:pt idx="15450">
                  <c:v>-85.352422000000004</c:v>
                </c:pt>
                <c:pt idx="15451">
                  <c:v>-86.122012999999995</c:v>
                </c:pt>
                <c:pt idx="15452">
                  <c:v>-85.138454999999993</c:v>
                </c:pt>
                <c:pt idx="15453">
                  <c:v>-85.222943000000001</c:v>
                </c:pt>
                <c:pt idx="15454">
                  <c:v>-85.291363000000004</c:v>
                </c:pt>
                <c:pt idx="15455">
                  <c:v>-85.202571000000006</c:v>
                </c:pt>
                <c:pt idx="15456">
                  <c:v>-85.042648</c:v>
                </c:pt>
                <c:pt idx="15457">
                  <c:v>-86.418018000000004</c:v>
                </c:pt>
                <c:pt idx="15458">
                  <c:v>-85.617739</c:v>
                </c:pt>
                <c:pt idx="15459">
                  <c:v>-85.967903000000007</c:v>
                </c:pt>
                <c:pt idx="15460">
                  <c:v>-86.079508000000004</c:v>
                </c:pt>
                <c:pt idx="15461">
                  <c:v>-85.189873000000006</c:v>
                </c:pt>
                <c:pt idx="15462">
                  <c:v>-85.097280999999995</c:v>
                </c:pt>
                <c:pt idx="15463">
                  <c:v>-85.329843999999994</c:v>
                </c:pt>
                <c:pt idx="15464">
                  <c:v>-85.989372000000003</c:v>
                </c:pt>
                <c:pt idx="15465">
                  <c:v>-85.510688999999999</c:v>
                </c:pt>
                <c:pt idx="15466">
                  <c:v>-85.093073000000004</c:v>
                </c:pt>
                <c:pt idx="15467">
                  <c:v>-85.334993999999995</c:v>
                </c:pt>
                <c:pt idx="15468">
                  <c:v>-85.014200000000002</c:v>
                </c:pt>
                <c:pt idx="15469">
                  <c:v>-86.333707000000004</c:v>
                </c:pt>
                <c:pt idx="15470">
                  <c:v>-85.330592999999993</c:v>
                </c:pt>
                <c:pt idx="15471">
                  <c:v>-85.664118999999999</c:v>
                </c:pt>
                <c:pt idx="15472">
                  <c:v>-86.266475999999997</c:v>
                </c:pt>
                <c:pt idx="15473">
                  <c:v>-85.994175999999996</c:v>
                </c:pt>
                <c:pt idx="15474">
                  <c:v>-85.392576000000005</c:v>
                </c:pt>
                <c:pt idx="15475">
                  <c:v>-86.120808999999994</c:v>
                </c:pt>
                <c:pt idx="15476">
                  <c:v>-85.245825999999994</c:v>
                </c:pt>
                <c:pt idx="15477">
                  <c:v>-85.242284999999995</c:v>
                </c:pt>
                <c:pt idx="15478">
                  <c:v>-85.316733999999997</c:v>
                </c:pt>
                <c:pt idx="15479">
                  <c:v>-85.416577000000004</c:v>
                </c:pt>
                <c:pt idx="15480">
                  <c:v>-85.857257000000004</c:v>
                </c:pt>
                <c:pt idx="15481">
                  <c:v>-86.054507000000001</c:v>
                </c:pt>
                <c:pt idx="15482">
                  <c:v>-86.169438999999997</c:v>
                </c:pt>
                <c:pt idx="15483">
                  <c:v>-85.292962000000003</c:v>
                </c:pt>
                <c:pt idx="15484">
                  <c:v>-85.405503999999993</c:v>
                </c:pt>
                <c:pt idx="15485">
                  <c:v>-85.815278000000006</c:v>
                </c:pt>
                <c:pt idx="15486">
                  <c:v>-86.048224000000005</c:v>
                </c:pt>
                <c:pt idx="15487">
                  <c:v>-85.842054000000005</c:v>
                </c:pt>
                <c:pt idx="15488">
                  <c:v>-85.356831999999997</c:v>
                </c:pt>
                <c:pt idx="15489">
                  <c:v>-85.803307000000004</c:v>
                </c:pt>
                <c:pt idx="15490">
                  <c:v>-84.948691999999994</c:v>
                </c:pt>
                <c:pt idx="15491">
                  <c:v>-85.636859999999999</c:v>
                </c:pt>
                <c:pt idx="15492">
                  <c:v>-85.780700999999993</c:v>
                </c:pt>
                <c:pt idx="15493">
                  <c:v>-85.464282999999995</c:v>
                </c:pt>
                <c:pt idx="15494">
                  <c:v>-85.124007000000006</c:v>
                </c:pt>
                <c:pt idx="15495">
                  <c:v>-85.450294</c:v>
                </c:pt>
                <c:pt idx="15496">
                  <c:v>-84.910409999999999</c:v>
                </c:pt>
                <c:pt idx="15497">
                  <c:v>-85.71069</c:v>
                </c:pt>
                <c:pt idx="15498">
                  <c:v>-85.900026999999994</c:v>
                </c:pt>
                <c:pt idx="15499">
                  <c:v>-85.612562999999994</c:v>
                </c:pt>
                <c:pt idx="15500">
                  <c:v>-84.875591</c:v>
                </c:pt>
                <c:pt idx="15501">
                  <c:v>-85.450220000000002</c:v>
                </c:pt>
                <c:pt idx="15502">
                  <c:v>-86.479353000000003</c:v>
                </c:pt>
                <c:pt idx="15503">
                  <c:v>-85.675948000000005</c:v>
                </c:pt>
                <c:pt idx="15504">
                  <c:v>-85.426219000000003</c:v>
                </c:pt>
                <c:pt idx="15505">
                  <c:v>-85.231982000000002</c:v>
                </c:pt>
                <c:pt idx="15506">
                  <c:v>-86.249122999999997</c:v>
                </c:pt>
                <c:pt idx="15507">
                  <c:v>-85.432340999999994</c:v>
                </c:pt>
                <c:pt idx="15508">
                  <c:v>-84.975436999999999</c:v>
                </c:pt>
                <c:pt idx="15509">
                  <c:v>-85.638294000000002</c:v>
                </c:pt>
                <c:pt idx="15510">
                  <c:v>-85.119715999999997</c:v>
                </c:pt>
                <c:pt idx="15511">
                  <c:v>-85.890226999999996</c:v>
                </c:pt>
                <c:pt idx="15512">
                  <c:v>-85.011883999999995</c:v>
                </c:pt>
                <c:pt idx="15513">
                  <c:v>-85.507309000000006</c:v>
                </c:pt>
                <c:pt idx="15514">
                  <c:v>-86.257180000000005</c:v>
                </c:pt>
                <c:pt idx="15515">
                  <c:v>-85.672331</c:v>
                </c:pt>
                <c:pt idx="15516">
                  <c:v>-86.488271999999995</c:v>
                </c:pt>
                <c:pt idx="15517">
                  <c:v>-86.269098</c:v>
                </c:pt>
                <c:pt idx="15518">
                  <c:v>-86.349795</c:v>
                </c:pt>
                <c:pt idx="15519">
                  <c:v>-86.555868000000004</c:v>
                </c:pt>
                <c:pt idx="15520">
                  <c:v>-86.383499</c:v>
                </c:pt>
                <c:pt idx="15521">
                  <c:v>-86.290716000000003</c:v>
                </c:pt>
                <c:pt idx="15522">
                  <c:v>-86.026166000000003</c:v>
                </c:pt>
                <c:pt idx="15523">
                  <c:v>-86.503673000000006</c:v>
                </c:pt>
                <c:pt idx="15524">
                  <c:v>-86.637157000000002</c:v>
                </c:pt>
                <c:pt idx="15525">
                  <c:v>-86.670439999999999</c:v>
                </c:pt>
                <c:pt idx="15526">
                  <c:v>-86.755199000000005</c:v>
                </c:pt>
                <c:pt idx="15527">
                  <c:v>-86.549197000000007</c:v>
                </c:pt>
                <c:pt idx="15528">
                  <c:v>-86.239812000000001</c:v>
                </c:pt>
                <c:pt idx="15529">
                  <c:v>-86.593620999999999</c:v>
                </c:pt>
                <c:pt idx="15530">
                  <c:v>-86.374167</c:v>
                </c:pt>
                <c:pt idx="15531">
                  <c:v>-86.513519000000002</c:v>
                </c:pt>
                <c:pt idx="15532">
                  <c:v>-86.619839999999996</c:v>
                </c:pt>
                <c:pt idx="15533">
                  <c:v>-86.692374999999998</c:v>
                </c:pt>
                <c:pt idx="15534">
                  <c:v>-85.836054000000004</c:v>
                </c:pt>
                <c:pt idx="15535">
                  <c:v>-84.388419999999996</c:v>
                </c:pt>
                <c:pt idx="15536">
                  <c:v>-84.410528999999997</c:v>
                </c:pt>
                <c:pt idx="15537">
                  <c:v>-84.409130000000005</c:v>
                </c:pt>
                <c:pt idx="15538">
                  <c:v>-84.332901000000007</c:v>
                </c:pt>
                <c:pt idx="15539">
                  <c:v>-84.045856000000001</c:v>
                </c:pt>
                <c:pt idx="15540">
                  <c:v>-84.751518000000004</c:v>
                </c:pt>
                <c:pt idx="15541">
                  <c:v>-84.765986999999996</c:v>
                </c:pt>
                <c:pt idx="15542">
                  <c:v>-83.874358999999998</c:v>
                </c:pt>
                <c:pt idx="15543">
                  <c:v>-83.826316000000006</c:v>
                </c:pt>
                <c:pt idx="15544">
                  <c:v>-84.227682999999999</c:v>
                </c:pt>
                <c:pt idx="15545">
                  <c:v>-84.659935000000004</c:v>
                </c:pt>
                <c:pt idx="15546">
                  <c:v>-84.349406999999999</c:v>
                </c:pt>
                <c:pt idx="15547">
                  <c:v>-84.363827000000001</c:v>
                </c:pt>
                <c:pt idx="15548">
                  <c:v>-84.207696999999996</c:v>
                </c:pt>
                <c:pt idx="15549">
                  <c:v>-83.957790000000003</c:v>
                </c:pt>
                <c:pt idx="15550">
                  <c:v>-84.651007000000007</c:v>
                </c:pt>
                <c:pt idx="15551">
                  <c:v>-83.786997</c:v>
                </c:pt>
                <c:pt idx="15552">
                  <c:v>-84.189717000000002</c:v>
                </c:pt>
                <c:pt idx="15553">
                  <c:v>-84.603341</c:v>
                </c:pt>
                <c:pt idx="15554">
                  <c:v>-84.626240999999993</c:v>
                </c:pt>
                <c:pt idx="15555">
                  <c:v>-84.807896999999997</c:v>
                </c:pt>
                <c:pt idx="15556">
                  <c:v>-84.493381999999997</c:v>
                </c:pt>
                <c:pt idx="15557">
                  <c:v>-84.349075999999997</c:v>
                </c:pt>
                <c:pt idx="15558">
                  <c:v>-84.013957000000005</c:v>
                </c:pt>
                <c:pt idx="15559">
                  <c:v>-84.439603000000005</c:v>
                </c:pt>
                <c:pt idx="15560">
                  <c:v>-84.645488</c:v>
                </c:pt>
                <c:pt idx="15561">
                  <c:v>-84.411163000000002</c:v>
                </c:pt>
                <c:pt idx="15562">
                  <c:v>-84.770467999999994</c:v>
                </c:pt>
                <c:pt idx="15563">
                  <c:v>-84.279722000000007</c:v>
                </c:pt>
                <c:pt idx="15564">
                  <c:v>-84.325973000000005</c:v>
                </c:pt>
                <c:pt idx="15565">
                  <c:v>-84.837599999999995</c:v>
                </c:pt>
                <c:pt idx="15566">
                  <c:v>-84.21557</c:v>
                </c:pt>
                <c:pt idx="15567">
                  <c:v>-84.258861999999993</c:v>
                </c:pt>
                <c:pt idx="15568">
                  <c:v>-84.468248000000003</c:v>
                </c:pt>
                <c:pt idx="15569">
                  <c:v>-84.182747000000006</c:v>
                </c:pt>
                <c:pt idx="15570">
                  <c:v>-84.560224000000005</c:v>
                </c:pt>
                <c:pt idx="15571">
                  <c:v>-84.167964999999995</c:v>
                </c:pt>
                <c:pt idx="15572">
                  <c:v>-84.552441999999999</c:v>
                </c:pt>
                <c:pt idx="15573">
                  <c:v>-83.709519</c:v>
                </c:pt>
                <c:pt idx="15574">
                  <c:v>-83.938586000000001</c:v>
                </c:pt>
                <c:pt idx="15575">
                  <c:v>-84.593057000000002</c:v>
                </c:pt>
                <c:pt idx="15576">
                  <c:v>-83.695569000000006</c:v>
                </c:pt>
                <c:pt idx="15577">
                  <c:v>-84.454041000000004</c:v>
                </c:pt>
                <c:pt idx="15578">
                  <c:v>-84.344712000000001</c:v>
                </c:pt>
                <c:pt idx="15579">
                  <c:v>-84.752634999999998</c:v>
                </c:pt>
                <c:pt idx="15580">
                  <c:v>-83.794334000000006</c:v>
                </c:pt>
                <c:pt idx="15581">
                  <c:v>-84.461448000000004</c:v>
                </c:pt>
                <c:pt idx="15582">
                  <c:v>-84.108663000000007</c:v>
                </c:pt>
                <c:pt idx="15583">
                  <c:v>-84.377623999999997</c:v>
                </c:pt>
                <c:pt idx="15584">
                  <c:v>-84.399023999999997</c:v>
                </c:pt>
                <c:pt idx="15585">
                  <c:v>-84.552439000000007</c:v>
                </c:pt>
                <c:pt idx="15586">
                  <c:v>-84.708682999999994</c:v>
                </c:pt>
                <c:pt idx="15587">
                  <c:v>-84.193747000000002</c:v>
                </c:pt>
                <c:pt idx="15588">
                  <c:v>-83.938783000000001</c:v>
                </c:pt>
                <c:pt idx="15589">
                  <c:v>-84.091548000000003</c:v>
                </c:pt>
                <c:pt idx="15590">
                  <c:v>-84.447728999999995</c:v>
                </c:pt>
                <c:pt idx="15591">
                  <c:v>-84.099969000000002</c:v>
                </c:pt>
                <c:pt idx="15592">
                  <c:v>-85.477981999999997</c:v>
                </c:pt>
                <c:pt idx="15593">
                  <c:v>-85.418896000000004</c:v>
                </c:pt>
                <c:pt idx="15594">
                  <c:v>-85.840232</c:v>
                </c:pt>
                <c:pt idx="15595">
                  <c:v>-85.881572000000006</c:v>
                </c:pt>
                <c:pt idx="15596">
                  <c:v>-85.163048000000003</c:v>
                </c:pt>
                <c:pt idx="15597">
                  <c:v>-85.593187999999998</c:v>
                </c:pt>
                <c:pt idx="15598">
                  <c:v>-85.478149999999999</c:v>
                </c:pt>
                <c:pt idx="15599">
                  <c:v>-85.860945000000001</c:v>
                </c:pt>
                <c:pt idx="15600">
                  <c:v>-85.048760000000001</c:v>
                </c:pt>
                <c:pt idx="15601">
                  <c:v>-85.819625000000002</c:v>
                </c:pt>
                <c:pt idx="15602">
                  <c:v>-85.725425999999999</c:v>
                </c:pt>
                <c:pt idx="15603">
                  <c:v>-85.550914000000006</c:v>
                </c:pt>
                <c:pt idx="15604">
                  <c:v>-85.820542000000003</c:v>
                </c:pt>
                <c:pt idx="15605">
                  <c:v>-85.548117000000005</c:v>
                </c:pt>
                <c:pt idx="15606">
                  <c:v>-85.673843000000005</c:v>
                </c:pt>
                <c:pt idx="15607">
                  <c:v>-85.372828999999996</c:v>
                </c:pt>
                <c:pt idx="15608">
                  <c:v>-85.778790999999998</c:v>
                </c:pt>
                <c:pt idx="15609">
                  <c:v>-85.310267999999994</c:v>
                </c:pt>
                <c:pt idx="15610">
                  <c:v>-85.342178000000004</c:v>
                </c:pt>
                <c:pt idx="15611">
                  <c:v>-85.825669000000005</c:v>
                </c:pt>
                <c:pt idx="15612">
                  <c:v>-85.758090999999993</c:v>
                </c:pt>
                <c:pt idx="15613">
                  <c:v>-85.477445000000003</c:v>
                </c:pt>
                <c:pt idx="15614">
                  <c:v>-85.737689000000003</c:v>
                </c:pt>
                <c:pt idx="15615">
                  <c:v>-85.349286000000006</c:v>
                </c:pt>
                <c:pt idx="15616">
                  <c:v>-85.258832999999996</c:v>
                </c:pt>
                <c:pt idx="15617">
                  <c:v>-85.464667000000006</c:v>
                </c:pt>
                <c:pt idx="15618">
                  <c:v>-85.665430000000001</c:v>
                </c:pt>
                <c:pt idx="15619">
                  <c:v>-85.431849</c:v>
                </c:pt>
                <c:pt idx="15620">
                  <c:v>-85.735152999999997</c:v>
                </c:pt>
                <c:pt idx="15621">
                  <c:v>-85.572237000000001</c:v>
                </c:pt>
                <c:pt idx="15622">
                  <c:v>-85.495366000000004</c:v>
                </c:pt>
                <c:pt idx="15623">
                  <c:v>-85.096041999999997</c:v>
                </c:pt>
                <c:pt idx="15624">
                  <c:v>-85.518901</c:v>
                </c:pt>
                <c:pt idx="15625">
                  <c:v>-85.309961000000001</c:v>
                </c:pt>
                <c:pt idx="15626">
                  <c:v>-85.508123999999995</c:v>
                </c:pt>
                <c:pt idx="15627">
                  <c:v>-85.582401000000004</c:v>
                </c:pt>
                <c:pt idx="15628">
                  <c:v>-85.699521000000004</c:v>
                </c:pt>
                <c:pt idx="15629">
                  <c:v>-85.378332999999998</c:v>
                </c:pt>
                <c:pt idx="15630">
                  <c:v>-85.352852999999996</c:v>
                </c:pt>
                <c:pt idx="15631">
                  <c:v>-85.627611000000002</c:v>
                </c:pt>
                <c:pt idx="15632">
                  <c:v>-85.766620000000003</c:v>
                </c:pt>
                <c:pt idx="15633">
                  <c:v>-85.931804</c:v>
                </c:pt>
                <c:pt idx="15634">
                  <c:v>-86.054210999999995</c:v>
                </c:pt>
                <c:pt idx="15635">
                  <c:v>-85.849829999999997</c:v>
                </c:pt>
                <c:pt idx="15636">
                  <c:v>-85.945164000000005</c:v>
                </c:pt>
                <c:pt idx="15637">
                  <c:v>-86.190144000000004</c:v>
                </c:pt>
                <c:pt idx="15638">
                  <c:v>-86.204042000000001</c:v>
                </c:pt>
                <c:pt idx="15639">
                  <c:v>-86.124613999999994</c:v>
                </c:pt>
                <c:pt idx="15640">
                  <c:v>-86.140282999999997</c:v>
                </c:pt>
                <c:pt idx="15641">
                  <c:v>-86.266204999999999</c:v>
                </c:pt>
                <c:pt idx="15642">
                  <c:v>-85.950051000000002</c:v>
                </c:pt>
                <c:pt idx="15643">
                  <c:v>-86.133483999999996</c:v>
                </c:pt>
                <c:pt idx="15644">
                  <c:v>-86.190134</c:v>
                </c:pt>
                <c:pt idx="15645">
                  <c:v>-85.764668</c:v>
                </c:pt>
                <c:pt idx="15646">
                  <c:v>-85.989964000000001</c:v>
                </c:pt>
                <c:pt idx="15647">
                  <c:v>-86.306048000000004</c:v>
                </c:pt>
                <c:pt idx="15648">
                  <c:v>-86.086506999999997</c:v>
                </c:pt>
                <c:pt idx="15649">
                  <c:v>-86.105447999999996</c:v>
                </c:pt>
                <c:pt idx="15650">
                  <c:v>-86.127263999999997</c:v>
                </c:pt>
                <c:pt idx="15651">
                  <c:v>-86.108958000000001</c:v>
                </c:pt>
                <c:pt idx="15652">
                  <c:v>-85.878617000000006</c:v>
                </c:pt>
                <c:pt idx="15653">
                  <c:v>-85.823141000000007</c:v>
                </c:pt>
                <c:pt idx="15654">
                  <c:v>-86.430442999999997</c:v>
                </c:pt>
                <c:pt idx="15655">
                  <c:v>-86.205978000000002</c:v>
                </c:pt>
                <c:pt idx="15656">
                  <c:v>-85.830152999999996</c:v>
                </c:pt>
                <c:pt idx="15657">
                  <c:v>-86.465761999999998</c:v>
                </c:pt>
                <c:pt idx="15658">
                  <c:v>-86.370931999999996</c:v>
                </c:pt>
                <c:pt idx="15659">
                  <c:v>-86.251311999999999</c:v>
                </c:pt>
                <c:pt idx="15660">
                  <c:v>-86.266807</c:v>
                </c:pt>
                <c:pt idx="15661">
                  <c:v>-86.195505999999995</c:v>
                </c:pt>
                <c:pt idx="15662">
                  <c:v>-86.227743000000004</c:v>
                </c:pt>
                <c:pt idx="15663">
                  <c:v>-86.268207000000004</c:v>
                </c:pt>
                <c:pt idx="15664">
                  <c:v>-86.402659</c:v>
                </c:pt>
                <c:pt idx="15665">
                  <c:v>-86.073463000000004</c:v>
                </c:pt>
                <c:pt idx="15666">
                  <c:v>-86.402766</c:v>
                </c:pt>
                <c:pt idx="15667">
                  <c:v>-86.079442999999998</c:v>
                </c:pt>
                <c:pt idx="15668">
                  <c:v>-85.963764999999995</c:v>
                </c:pt>
                <c:pt idx="15669">
                  <c:v>-86.273358999999999</c:v>
                </c:pt>
                <c:pt idx="15670">
                  <c:v>-86.187248999999994</c:v>
                </c:pt>
                <c:pt idx="15671">
                  <c:v>-86.284270000000006</c:v>
                </c:pt>
                <c:pt idx="15672">
                  <c:v>-86.370046000000002</c:v>
                </c:pt>
                <c:pt idx="15673">
                  <c:v>-86.193455999999998</c:v>
                </c:pt>
                <c:pt idx="15674">
                  <c:v>-86.18835</c:v>
                </c:pt>
                <c:pt idx="15675">
                  <c:v>-86.116839999999996</c:v>
                </c:pt>
                <c:pt idx="15676">
                  <c:v>-86.114622999999995</c:v>
                </c:pt>
                <c:pt idx="15677">
                  <c:v>-86.141411000000005</c:v>
                </c:pt>
                <c:pt idx="15678">
                  <c:v>-86.340283999999997</c:v>
                </c:pt>
                <c:pt idx="15679">
                  <c:v>-85.996212</c:v>
                </c:pt>
                <c:pt idx="15680">
                  <c:v>-85.658854000000005</c:v>
                </c:pt>
                <c:pt idx="15681">
                  <c:v>-85.697337000000005</c:v>
                </c:pt>
                <c:pt idx="15682">
                  <c:v>-85.647853999999995</c:v>
                </c:pt>
                <c:pt idx="15683">
                  <c:v>-85.618990999999994</c:v>
                </c:pt>
                <c:pt idx="15684">
                  <c:v>-85.654353</c:v>
                </c:pt>
                <c:pt idx="15685">
                  <c:v>-85.628559999999993</c:v>
                </c:pt>
                <c:pt idx="15686">
                  <c:v>-85.703929000000002</c:v>
                </c:pt>
                <c:pt idx="15687">
                  <c:v>-85.561605999999998</c:v>
                </c:pt>
                <c:pt idx="15688">
                  <c:v>-85.611681000000004</c:v>
                </c:pt>
                <c:pt idx="15689">
                  <c:v>-85.753714000000002</c:v>
                </c:pt>
                <c:pt idx="15690">
                  <c:v>-85.545822999999999</c:v>
                </c:pt>
                <c:pt idx="15691">
                  <c:v>-85.663917999999995</c:v>
                </c:pt>
                <c:pt idx="15692">
                  <c:v>-85.460065</c:v>
                </c:pt>
                <c:pt idx="15693">
                  <c:v>-84.972820999999996</c:v>
                </c:pt>
                <c:pt idx="15694">
                  <c:v>-85.241632999999993</c:v>
                </c:pt>
                <c:pt idx="15695">
                  <c:v>-86.215098999999995</c:v>
                </c:pt>
                <c:pt idx="15696">
                  <c:v>-86.126249999999999</c:v>
                </c:pt>
                <c:pt idx="15697">
                  <c:v>-85.214484999999996</c:v>
                </c:pt>
                <c:pt idx="15698">
                  <c:v>-86.083233000000007</c:v>
                </c:pt>
                <c:pt idx="15699">
                  <c:v>-86.043825999999996</c:v>
                </c:pt>
                <c:pt idx="15700">
                  <c:v>-85.601196999999999</c:v>
                </c:pt>
                <c:pt idx="15701">
                  <c:v>-86.009771999999998</c:v>
                </c:pt>
                <c:pt idx="15702">
                  <c:v>-85.686237000000006</c:v>
                </c:pt>
                <c:pt idx="15703">
                  <c:v>-85.787161999999995</c:v>
                </c:pt>
                <c:pt idx="15704">
                  <c:v>-85.269295999999997</c:v>
                </c:pt>
                <c:pt idx="15705">
                  <c:v>-85.671318999999997</c:v>
                </c:pt>
                <c:pt idx="15706">
                  <c:v>-85.889088999999998</c:v>
                </c:pt>
                <c:pt idx="15707">
                  <c:v>-86.294777999999994</c:v>
                </c:pt>
                <c:pt idx="15708">
                  <c:v>-85.362125000000006</c:v>
                </c:pt>
                <c:pt idx="15709">
                  <c:v>-86.226637999999994</c:v>
                </c:pt>
                <c:pt idx="15710">
                  <c:v>-85.406718999999995</c:v>
                </c:pt>
                <c:pt idx="15711">
                  <c:v>-86.024792000000005</c:v>
                </c:pt>
                <c:pt idx="15712">
                  <c:v>-85.263942999999998</c:v>
                </c:pt>
                <c:pt idx="15713">
                  <c:v>-84.974638999999996</c:v>
                </c:pt>
                <c:pt idx="15714">
                  <c:v>-85.229319000000004</c:v>
                </c:pt>
                <c:pt idx="15715">
                  <c:v>-86.290482999999995</c:v>
                </c:pt>
                <c:pt idx="15716">
                  <c:v>-86.214843000000002</c:v>
                </c:pt>
                <c:pt idx="15717">
                  <c:v>-85.985882000000004</c:v>
                </c:pt>
                <c:pt idx="15718">
                  <c:v>-85.706497999999996</c:v>
                </c:pt>
                <c:pt idx="15719">
                  <c:v>-85.755972999999997</c:v>
                </c:pt>
                <c:pt idx="15720">
                  <c:v>-85.409086000000002</c:v>
                </c:pt>
                <c:pt idx="15721">
                  <c:v>-86.050336999999999</c:v>
                </c:pt>
                <c:pt idx="15722">
                  <c:v>-85.789991000000001</c:v>
                </c:pt>
                <c:pt idx="15723">
                  <c:v>-85.807906000000003</c:v>
                </c:pt>
                <c:pt idx="15724">
                  <c:v>-85.928465000000003</c:v>
                </c:pt>
                <c:pt idx="15725">
                  <c:v>-86.012207000000004</c:v>
                </c:pt>
                <c:pt idx="15726">
                  <c:v>-85.089860000000002</c:v>
                </c:pt>
                <c:pt idx="15727">
                  <c:v>-85.365103000000005</c:v>
                </c:pt>
                <c:pt idx="15728">
                  <c:v>-85.526116999999999</c:v>
                </c:pt>
                <c:pt idx="15729">
                  <c:v>-85.856759999999994</c:v>
                </c:pt>
                <c:pt idx="15730">
                  <c:v>-85.143051</c:v>
                </c:pt>
                <c:pt idx="15731">
                  <c:v>-85.723253</c:v>
                </c:pt>
                <c:pt idx="15732">
                  <c:v>-85.756974999999997</c:v>
                </c:pt>
                <c:pt idx="15733">
                  <c:v>-85.448775999999995</c:v>
                </c:pt>
                <c:pt idx="15734">
                  <c:v>-85.697596000000004</c:v>
                </c:pt>
                <c:pt idx="15735">
                  <c:v>-85.177100999999993</c:v>
                </c:pt>
                <c:pt idx="15736">
                  <c:v>-85.034019000000001</c:v>
                </c:pt>
                <c:pt idx="15737">
                  <c:v>-86.272340999999997</c:v>
                </c:pt>
                <c:pt idx="15738">
                  <c:v>-85.378361999999996</c:v>
                </c:pt>
                <c:pt idx="15739">
                  <c:v>-85.899148999999994</c:v>
                </c:pt>
                <c:pt idx="15740">
                  <c:v>-85.118437</c:v>
                </c:pt>
                <c:pt idx="15741">
                  <c:v>-85.561404999999993</c:v>
                </c:pt>
                <c:pt idx="15742">
                  <c:v>-84.916492000000005</c:v>
                </c:pt>
                <c:pt idx="15743">
                  <c:v>-85.719811000000007</c:v>
                </c:pt>
                <c:pt idx="15744">
                  <c:v>-85.623476999999994</c:v>
                </c:pt>
                <c:pt idx="15745">
                  <c:v>-86.211498000000006</c:v>
                </c:pt>
                <c:pt idx="15746">
                  <c:v>-85.279589999999999</c:v>
                </c:pt>
                <c:pt idx="15747">
                  <c:v>-85.515504000000007</c:v>
                </c:pt>
                <c:pt idx="15748">
                  <c:v>-85.158026000000007</c:v>
                </c:pt>
                <c:pt idx="15749">
                  <c:v>-85.260966999999994</c:v>
                </c:pt>
                <c:pt idx="15750">
                  <c:v>-85.636353</c:v>
                </c:pt>
                <c:pt idx="15751">
                  <c:v>-85.933408</c:v>
                </c:pt>
                <c:pt idx="15752">
                  <c:v>-85.673165999999995</c:v>
                </c:pt>
                <c:pt idx="15753">
                  <c:v>-85.545114999999996</c:v>
                </c:pt>
                <c:pt idx="15754">
                  <c:v>-85.436121999999997</c:v>
                </c:pt>
                <c:pt idx="15755">
                  <c:v>-85.910908000000006</c:v>
                </c:pt>
                <c:pt idx="15756">
                  <c:v>-85.416965000000005</c:v>
                </c:pt>
                <c:pt idx="15757">
                  <c:v>-84.727148999999997</c:v>
                </c:pt>
                <c:pt idx="15758">
                  <c:v>-84.478988000000001</c:v>
                </c:pt>
                <c:pt idx="15759">
                  <c:v>-84.776544000000001</c:v>
                </c:pt>
                <c:pt idx="15760">
                  <c:v>-83.464113999999995</c:v>
                </c:pt>
                <c:pt idx="15761">
                  <c:v>-84.145183000000003</c:v>
                </c:pt>
                <c:pt idx="15762">
                  <c:v>-84.171639999999996</c:v>
                </c:pt>
                <c:pt idx="15763">
                  <c:v>-85.009957999999997</c:v>
                </c:pt>
                <c:pt idx="15764">
                  <c:v>-84.861857000000001</c:v>
                </c:pt>
                <c:pt idx="15765">
                  <c:v>-84.665028000000007</c:v>
                </c:pt>
                <c:pt idx="15766">
                  <c:v>-84.723532000000006</c:v>
                </c:pt>
                <c:pt idx="15767">
                  <c:v>-84.799694000000002</c:v>
                </c:pt>
                <c:pt idx="15768">
                  <c:v>-84.326159000000004</c:v>
                </c:pt>
                <c:pt idx="15769">
                  <c:v>-85.245159999999998</c:v>
                </c:pt>
                <c:pt idx="15770">
                  <c:v>-84.462502999999998</c:v>
                </c:pt>
                <c:pt idx="15771">
                  <c:v>-84.866463999999993</c:v>
                </c:pt>
                <c:pt idx="15772">
                  <c:v>-84.435259000000002</c:v>
                </c:pt>
                <c:pt idx="15773">
                  <c:v>-83.980874</c:v>
                </c:pt>
                <c:pt idx="15774">
                  <c:v>-83.751981000000001</c:v>
                </c:pt>
                <c:pt idx="15775">
                  <c:v>-85.122524999999996</c:v>
                </c:pt>
                <c:pt idx="15776">
                  <c:v>-84.992490000000004</c:v>
                </c:pt>
                <c:pt idx="15777">
                  <c:v>-85.266994999999994</c:v>
                </c:pt>
                <c:pt idx="15778">
                  <c:v>-84.867745999999997</c:v>
                </c:pt>
                <c:pt idx="15779">
                  <c:v>-84.717274000000003</c:v>
                </c:pt>
                <c:pt idx="15780">
                  <c:v>-84.674923000000007</c:v>
                </c:pt>
                <c:pt idx="15781">
                  <c:v>-84.154771999999994</c:v>
                </c:pt>
                <c:pt idx="15782">
                  <c:v>-84.625299999999996</c:v>
                </c:pt>
                <c:pt idx="15783">
                  <c:v>-84.990258999999995</c:v>
                </c:pt>
                <c:pt idx="15784">
                  <c:v>-83.935269000000005</c:v>
                </c:pt>
                <c:pt idx="15785">
                  <c:v>-83.657235999999997</c:v>
                </c:pt>
                <c:pt idx="15786">
                  <c:v>-84.450485</c:v>
                </c:pt>
                <c:pt idx="15787">
                  <c:v>-83.960712000000001</c:v>
                </c:pt>
                <c:pt idx="15788">
                  <c:v>-83.613688999999994</c:v>
                </c:pt>
                <c:pt idx="15789">
                  <c:v>-85.165912000000006</c:v>
                </c:pt>
                <c:pt idx="15790">
                  <c:v>-84.595781000000002</c:v>
                </c:pt>
                <c:pt idx="15791">
                  <c:v>-84.431758000000002</c:v>
                </c:pt>
                <c:pt idx="15792">
                  <c:v>-84.482280000000003</c:v>
                </c:pt>
                <c:pt idx="15793">
                  <c:v>-83.791799999999995</c:v>
                </c:pt>
                <c:pt idx="15794">
                  <c:v>-84.791034999999994</c:v>
                </c:pt>
                <c:pt idx="15795">
                  <c:v>-84.307878000000002</c:v>
                </c:pt>
                <c:pt idx="15796">
                  <c:v>-84.626434000000003</c:v>
                </c:pt>
                <c:pt idx="15797">
                  <c:v>-84.098116000000005</c:v>
                </c:pt>
                <c:pt idx="15798">
                  <c:v>-84.947343000000004</c:v>
                </c:pt>
                <c:pt idx="15799">
                  <c:v>-84.524052999999995</c:v>
                </c:pt>
                <c:pt idx="15800">
                  <c:v>-85.292845</c:v>
                </c:pt>
                <c:pt idx="15801">
                  <c:v>-84.82611</c:v>
                </c:pt>
                <c:pt idx="15802">
                  <c:v>-84.239560999999995</c:v>
                </c:pt>
                <c:pt idx="15803">
                  <c:v>-83.451258999999993</c:v>
                </c:pt>
                <c:pt idx="15804">
                  <c:v>-85.099136000000001</c:v>
                </c:pt>
                <c:pt idx="15805">
                  <c:v>-84.814644999999999</c:v>
                </c:pt>
                <c:pt idx="15806">
                  <c:v>-84.937743999999995</c:v>
                </c:pt>
                <c:pt idx="15807">
                  <c:v>-84.332196999999994</c:v>
                </c:pt>
                <c:pt idx="15808">
                  <c:v>-84.465074999999999</c:v>
                </c:pt>
                <c:pt idx="15809">
                  <c:v>-83.690128999999999</c:v>
                </c:pt>
                <c:pt idx="15810">
                  <c:v>-83.498786999999993</c:v>
                </c:pt>
                <c:pt idx="15811">
                  <c:v>-83.836259999999996</c:v>
                </c:pt>
                <c:pt idx="15812">
                  <c:v>-84.736716999999999</c:v>
                </c:pt>
                <c:pt idx="15813">
                  <c:v>-84.725500999999994</c:v>
                </c:pt>
                <c:pt idx="15814">
                  <c:v>-85.553394999999995</c:v>
                </c:pt>
                <c:pt idx="15815">
                  <c:v>-84.324849999999998</c:v>
                </c:pt>
                <c:pt idx="15816">
                  <c:v>-84.456329999999994</c:v>
                </c:pt>
                <c:pt idx="15817">
                  <c:v>-84.592275999999998</c:v>
                </c:pt>
                <c:pt idx="15818">
                  <c:v>-84.300748999999996</c:v>
                </c:pt>
                <c:pt idx="15819">
                  <c:v>-85.052873000000005</c:v>
                </c:pt>
                <c:pt idx="15820">
                  <c:v>-84.602484000000004</c:v>
                </c:pt>
                <c:pt idx="15821">
                  <c:v>-84.947502</c:v>
                </c:pt>
                <c:pt idx="15822">
                  <c:v>-84.601411999999996</c:v>
                </c:pt>
                <c:pt idx="15823">
                  <c:v>-87.997173000000004</c:v>
                </c:pt>
                <c:pt idx="15824">
                  <c:v>-88.083239000000006</c:v>
                </c:pt>
                <c:pt idx="15825">
                  <c:v>-88.408060000000006</c:v>
                </c:pt>
                <c:pt idx="15826">
                  <c:v>-86.885411000000005</c:v>
                </c:pt>
                <c:pt idx="15827">
                  <c:v>-87.346176999999997</c:v>
                </c:pt>
                <c:pt idx="15828">
                  <c:v>-87.862409999999997</c:v>
                </c:pt>
                <c:pt idx="15829">
                  <c:v>-87.503163000000001</c:v>
                </c:pt>
                <c:pt idx="15830">
                  <c:v>-87.376799000000005</c:v>
                </c:pt>
                <c:pt idx="15831">
                  <c:v>-87.923548999999994</c:v>
                </c:pt>
                <c:pt idx="15832">
                  <c:v>-88.045464999999993</c:v>
                </c:pt>
                <c:pt idx="15833">
                  <c:v>-86.907663999999997</c:v>
                </c:pt>
                <c:pt idx="15834">
                  <c:v>-86.458691000000002</c:v>
                </c:pt>
                <c:pt idx="15835">
                  <c:v>-87.261976000000004</c:v>
                </c:pt>
                <c:pt idx="15836">
                  <c:v>-85.721486999999996</c:v>
                </c:pt>
                <c:pt idx="15837">
                  <c:v>-87.619778999999994</c:v>
                </c:pt>
                <c:pt idx="15838">
                  <c:v>-87.068432999999999</c:v>
                </c:pt>
                <c:pt idx="15839">
                  <c:v>-86.980965999999995</c:v>
                </c:pt>
                <c:pt idx="15840">
                  <c:v>-86.996215000000007</c:v>
                </c:pt>
                <c:pt idx="15841">
                  <c:v>-85.570689999999999</c:v>
                </c:pt>
                <c:pt idx="15842">
                  <c:v>-87.089512999999997</c:v>
                </c:pt>
                <c:pt idx="15843">
                  <c:v>-87.816154999999995</c:v>
                </c:pt>
                <c:pt idx="15844">
                  <c:v>-87.333556000000002</c:v>
                </c:pt>
                <c:pt idx="15845">
                  <c:v>-87.770893999999998</c:v>
                </c:pt>
                <c:pt idx="15846">
                  <c:v>-86.558943999999997</c:v>
                </c:pt>
                <c:pt idx="15847">
                  <c:v>-85.901762000000005</c:v>
                </c:pt>
                <c:pt idx="15848">
                  <c:v>-87.045291000000006</c:v>
                </c:pt>
                <c:pt idx="15849">
                  <c:v>-85.717377999999997</c:v>
                </c:pt>
                <c:pt idx="15850">
                  <c:v>-85.958376000000001</c:v>
                </c:pt>
                <c:pt idx="15851">
                  <c:v>-85.996301000000003</c:v>
                </c:pt>
                <c:pt idx="15852">
                  <c:v>-87.433125000000004</c:v>
                </c:pt>
                <c:pt idx="15853">
                  <c:v>-87.610547999999994</c:v>
                </c:pt>
                <c:pt idx="15854">
                  <c:v>-87.632434000000003</c:v>
                </c:pt>
                <c:pt idx="15855">
                  <c:v>-87.727091999999999</c:v>
                </c:pt>
                <c:pt idx="15856">
                  <c:v>-87.817589999999996</c:v>
                </c:pt>
                <c:pt idx="15857">
                  <c:v>-85.723214999999996</c:v>
                </c:pt>
                <c:pt idx="15858">
                  <c:v>-86.339466999999999</c:v>
                </c:pt>
                <c:pt idx="15859">
                  <c:v>-87.422237999999993</c:v>
                </c:pt>
                <c:pt idx="15860">
                  <c:v>-87.608969999999999</c:v>
                </c:pt>
                <c:pt idx="15861">
                  <c:v>-88.147422000000006</c:v>
                </c:pt>
                <c:pt idx="15862">
                  <c:v>-86.706159</c:v>
                </c:pt>
                <c:pt idx="15863">
                  <c:v>-87.554113000000001</c:v>
                </c:pt>
                <c:pt idx="15864">
                  <c:v>-86.662169000000006</c:v>
                </c:pt>
                <c:pt idx="15865">
                  <c:v>-87.582452000000004</c:v>
                </c:pt>
                <c:pt idx="15866">
                  <c:v>-85.547582000000006</c:v>
                </c:pt>
                <c:pt idx="15867">
                  <c:v>-87.908242000000001</c:v>
                </c:pt>
                <c:pt idx="15868">
                  <c:v>-87.589879999999994</c:v>
                </c:pt>
                <c:pt idx="15869">
                  <c:v>-87.074205000000006</c:v>
                </c:pt>
                <c:pt idx="15870">
                  <c:v>-87.507163000000006</c:v>
                </c:pt>
                <c:pt idx="15871">
                  <c:v>-87.509665999999996</c:v>
                </c:pt>
                <c:pt idx="15872">
                  <c:v>-87.991417999999996</c:v>
                </c:pt>
                <c:pt idx="15873">
                  <c:v>-87.782943000000003</c:v>
                </c:pt>
                <c:pt idx="15874">
                  <c:v>-86.908987999999994</c:v>
                </c:pt>
                <c:pt idx="15875">
                  <c:v>-88.019728000000001</c:v>
                </c:pt>
                <c:pt idx="15876">
                  <c:v>-87.201462000000006</c:v>
                </c:pt>
                <c:pt idx="15877">
                  <c:v>-87.996075000000005</c:v>
                </c:pt>
                <c:pt idx="15878">
                  <c:v>-85.988788</c:v>
                </c:pt>
                <c:pt idx="15879">
                  <c:v>-86.433150999999995</c:v>
                </c:pt>
                <c:pt idx="15880">
                  <c:v>-87.252116000000001</c:v>
                </c:pt>
                <c:pt idx="15881">
                  <c:v>-87.504572999999993</c:v>
                </c:pt>
                <c:pt idx="15882">
                  <c:v>-87.628106000000002</c:v>
                </c:pt>
                <c:pt idx="15883">
                  <c:v>-87.017156</c:v>
                </c:pt>
                <c:pt idx="15884">
                  <c:v>-87.788381999999999</c:v>
                </c:pt>
                <c:pt idx="15885">
                  <c:v>-87.631140000000002</c:v>
                </c:pt>
                <c:pt idx="15886">
                  <c:v>-87.076470999999998</c:v>
                </c:pt>
                <c:pt idx="15887">
                  <c:v>-86.649013999999994</c:v>
                </c:pt>
                <c:pt idx="15888">
                  <c:v>-87.377484999999993</c:v>
                </c:pt>
                <c:pt idx="15889">
                  <c:v>-88.394909999999996</c:v>
                </c:pt>
                <c:pt idx="15890">
                  <c:v>-88.376810000000006</c:v>
                </c:pt>
                <c:pt idx="15891">
                  <c:v>-88.450433000000004</c:v>
                </c:pt>
                <c:pt idx="15892">
                  <c:v>-88.718332000000004</c:v>
                </c:pt>
                <c:pt idx="15893">
                  <c:v>-88.526454999999999</c:v>
                </c:pt>
                <c:pt idx="15894">
                  <c:v>-89.576188000000002</c:v>
                </c:pt>
                <c:pt idx="15895">
                  <c:v>-90.051379999999995</c:v>
                </c:pt>
                <c:pt idx="15896">
                  <c:v>-89.156452999999999</c:v>
                </c:pt>
                <c:pt idx="15897">
                  <c:v>-88.461213999999998</c:v>
                </c:pt>
                <c:pt idx="15898">
                  <c:v>-88.627380000000002</c:v>
                </c:pt>
                <c:pt idx="15899">
                  <c:v>-88.540772000000004</c:v>
                </c:pt>
                <c:pt idx="15900">
                  <c:v>-88.384343000000001</c:v>
                </c:pt>
                <c:pt idx="15901">
                  <c:v>-87.882124000000005</c:v>
                </c:pt>
                <c:pt idx="15902">
                  <c:v>-88.522009999999995</c:v>
                </c:pt>
                <c:pt idx="15903">
                  <c:v>-88.356772000000007</c:v>
                </c:pt>
                <c:pt idx="15904">
                  <c:v>-88.578947999999997</c:v>
                </c:pt>
                <c:pt idx="15905">
                  <c:v>-88.481808000000001</c:v>
                </c:pt>
                <c:pt idx="15906">
                  <c:v>-89.344344000000007</c:v>
                </c:pt>
                <c:pt idx="15907">
                  <c:v>-88.593965999999995</c:v>
                </c:pt>
                <c:pt idx="15908">
                  <c:v>-89.097628</c:v>
                </c:pt>
                <c:pt idx="15909">
                  <c:v>-88.578298000000004</c:v>
                </c:pt>
                <c:pt idx="15910">
                  <c:v>-88.572590000000005</c:v>
                </c:pt>
                <c:pt idx="15911">
                  <c:v>-88.433967999999993</c:v>
                </c:pt>
                <c:pt idx="15912">
                  <c:v>-88.700733999999997</c:v>
                </c:pt>
                <c:pt idx="15913">
                  <c:v>-90.157328000000007</c:v>
                </c:pt>
                <c:pt idx="15914">
                  <c:v>-88.415891000000002</c:v>
                </c:pt>
                <c:pt idx="15915">
                  <c:v>-88.329046000000005</c:v>
                </c:pt>
                <c:pt idx="15916">
                  <c:v>-88.378673000000006</c:v>
                </c:pt>
                <c:pt idx="15917">
                  <c:v>-89.665182000000001</c:v>
                </c:pt>
                <c:pt idx="15918">
                  <c:v>-89.020385000000005</c:v>
                </c:pt>
                <c:pt idx="15919">
                  <c:v>-88.147681000000006</c:v>
                </c:pt>
                <c:pt idx="15920">
                  <c:v>-88.849281000000005</c:v>
                </c:pt>
                <c:pt idx="15921">
                  <c:v>-89.351198999999994</c:v>
                </c:pt>
                <c:pt idx="15922">
                  <c:v>-88.671899999999994</c:v>
                </c:pt>
                <c:pt idx="15923">
                  <c:v>-88.657510000000002</c:v>
                </c:pt>
                <c:pt idx="15924">
                  <c:v>-89.996037000000001</c:v>
                </c:pt>
                <c:pt idx="15925">
                  <c:v>-89.181261000000006</c:v>
                </c:pt>
                <c:pt idx="15926">
                  <c:v>-88.736598999999998</c:v>
                </c:pt>
                <c:pt idx="15927">
                  <c:v>-88.171665000000004</c:v>
                </c:pt>
                <c:pt idx="15928">
                  <c:v>-88.639368000000005</c:v>
                </c:pt>
                <c:pt idx="15929">
                  <c:v>-88.628062</c:v>
                </c:pt>
                <c:pt idx="15930">
                  <c:v>-88.881789999999995</c:v>
                </c:pt>
                <c:pt idx="15931">
                  <c:v>-89.002803999999998</c:v>
                </c:pt>
                <c:pt idx="15932">
                  <c:v>-89.918767000000003</c:v>
                </c:pt>
                <c:pt idx="15933">
                  <c:v>-89.265946999999997</c:v>
                </c:pt>
                <c:pt idx="15934">
                  <c:v>-88.604596999999998</c:v>
                </c:pt>
                <c:pt idx="15935">
                  <c:v>-89.579252999999994</c:v>
                </c:pt>
                <c:pt idx="15936">
                  <c:v>-93.414946999999998</c:v>
                </c:pt>
                <c:pt idx="15937">
                  <c:v>-94.648050999999995</c:v>
                </c:pt>
                <c:pt idx="15938">
                  <c:v>-94.035876999999999</c:v>
                </c:pt>
                <c:pt idx="15939">
                  <c:v>-93.003572000000005</c:v>
                </c:pt>
                <c:pt idx="15940">
                  <c:v>-93.400820999999993</c:v>
                </c:pt>
                <c:pt idx="15941">
                  <c:v>-93.604758000000004</c:v>
                </c:pt>
                <c:pt idx="15942">
                  <c:v>-93.379075999999998</c:v>
                </c:pt>
                <c:pt idx="15943">
                  <c:v>-93.466414999999998</c:v>
                </c:pt>
                <c:pt idx="15944">
                  <c:v>-93.609667999999999</c:v>
                </c:pt>
                <c:pt idx="15945">
                  <c:v>-93.667415000000005</c:v>
                </c:pt>
                <c:pt idx="15946">
                  <c:v>-94.758060999999998</c:v>
                </c:pt>
                <c:pt idx="15947">
                  <c:v>-93.604754</c:v>
                </c:pt>
                <c:pt idx="15948">
                  <c:v>-95.008526000000003</c:v>
                </c:pt>
                <c:pt idx="15949">
                  <c:v>-94.927813999999998</c:v>
                </c:pt>
                <c:pt idx="15950">
                  <c:v>-94.439121</c:v>
                </c:pt>
                <c:pt idx="15951">
                  <c:v>-92.468990000000005</c:v>
                </c:pt>
                <c:pt idx="15952">
                  <c:v>-93.147436999999996</c:v>
                </c:pt>
                <c:pt idx="15953">
                  <c:v>-94.555882999999994</c:v>
                </c:pt>
                <c:pt idx="15954">
                  <c:v>-93.539164999999997</c:v>
                </c:pt>
                <c:pt idx="15955">
                  <c:v>-93.792196000000004</c:v>
                </c:pt>
                <c:pt idx="15956">
                  <c:v>-93.641872000000006</c:v>
                </c:pt>
                <c:pt idx="15957">
                  <c:v>-93.461714000000001</c:v>
                </c:pt>
                <c:pt idx="15958">
                  <c:v>-93.874375999999998</c:v>
                </c:pt>
                <c:pt idx="15959">
                  <c:v>-93.904831999999999</c:v>
                </c:pt>
                <c:pt idx="15960">
                  <c:v>-94.014444999999995</c:v>
                </c:pt>
                <c:pt idx="15961">
                  <c:v>-94.105523000000005</c:v>
                </c:pt>
                <c:pt idx="15962">
                  <c:v>-93.245904999999993</c:v>
                </c:pt>
                <c:pt idx="15963">
                  <c:v>-94.903229999999994</c:v>
                </c:pt>
                <c:pt idx="15964">
                  <c:v>-92.886210000000005</c:v>
                </c:pt>
                <c:pt idx="15965">
                  <c:v>-93.531109000000001</c:v>
                </c:pt>
                <c:pt idx="15966">
                  <c:v>-93.480583999999993</c:v>
                </c:pt>
                <c:pt idx="15967">
                  <c:v>-94.521399000000002</c:v>
                </c:pt>
                <c:pt idx="15968">
                  <c:v>-93.298574000000002</c:v>
                </c:pt>
                <c:pt idx="15969">
                  <c:v>-94.507717</c:v>
                </c:pt>
                <c:pt idx="15970">
                  <c:v>-93.142221000000006</c:v>
                </c:pt>
                <c:pt idx="15971">
                  <c:v>-93.456157000000005</c:v>
                </c:pt>
                <c:pt idx="15972">
                  <c:v>-93.235917999999998</c:v>
                </c:pt>
                <c:pt idx="15973">
                  <c:v>-93.296918000000005</c:v>
                </c:pt>
                <c:pt idx="15974">
                  <c:v>-93.312934999999996</c:v>
                </c:pt>
                <c:pt idx="15975">
                  <c:v>-93.168306999999999</c:v>
                </c:pt>
                <c:pt idx="15976">
                  <c:v>-94.688401999999996</c:v>
                </c:pt>
                <c:pt idx="15977">
                  <c:v>-94.345181999999994</c:v>
                </c:pt>
                <c:pt idx="15978">
                  <c:v>-93.315275</c:v>
                </c:pt>
                <c:pt idx="15979">
                  <c:v>-93.785375999999999</c:v>
                </c:pt>
                <c:pt idx="15980">
                  <c:v>-93.239046000000002</c:v>
                </c:pt>
                <c:pt idx="15981">
                  <c:v>-93.948526999999999</c:v>
                </c:pt>
                <c:pt idx="15982">
                  <c:v>-94.231122999999997</c:v>
                </c:pt>
                <c:pt idx="15983">
                  <c:v>-93.801060000000007</c:v>
                </c:pt>
                <c:pt idx="15984">
                  <c:v>-94.212373999999997</c:v>
                </c:pt>
                <c:pt idx="15985">
                  <c:v>-93.851691000000002</c:v>
                </c:pt>
                <c:pt idx="15986">
                  <c:v>-93.456592000000001</c:v>
                </c:pt>
                <c:pt idx="15987">
                  <c:v>-94.008422999999993</c:v>
                </c:pt>
                <c:pt idx="15988">
                  <c:v>-94.237853000000001</c:v>
                </c:pt>
                <c:pt idx="15989">
                  <c:v>-93.507617999999994</c:v>
                </c:pt>
                <c:pt idx="15990">
                  <c:v>-94.124881999999999</c:v>
                </c:pt>
                <c:pt idx="15991">
                  <c:v>-93.525952000000004</c:v>
                </c:pt>
                <c:pt idx="15992">
                  <c:v>-94.075464999999994</c:v>
                </c:pt>
                <c:pt idx="15993">
                  <c:v>-93.565078999999997</c:v>
                </c:pt>
                <c:pt idx="15994">
                  <c:v>-94.870326000000006</c:v>
                </c:pt>
                <c:pt idx="15995">
                  <c:v>-92.865003999999999</c:v>
                </c:pt>
                <c:pt idx="15996">
                  <c:v>-93.614720000000005</c:v>
                </c:pt>
                <c:pt idx="15997">
                  <c:v>-93.397830999999996</c:v>
                </c:pt>
                <c:pt idx="15998">
                  <c:v>-93.607113999999996</c:v>
                </c:pt>
                <c:pt idx="15999">
                  <c:v>-92.384107999999998</c:v>
                </c:pt>
                <c:pt idx="16000">
                  <c:v>-93.645041000000006</c:v>
                </c:pt>
                <c:pt idx="16001">
                  <c:v>-92.793876999999995</c:v>
                </c:pt>
                <c:pt idx="16002">
                  <c:v>-94.219481999999999</c:v>
                </c:pt>
                <c:pt idx="16003">
                  <c:v>-93.954147000000006</c:v>
                </c:pt>
                <c:pt idx="16004">
                  <c:v>-93.814865999999995</c:v>
                </c:pt>
                <c:pt idx="16005">
                  <c:v>-94.981200999999999</c:v>
                </c:pt>
                <c:pt idx="16006">
                  <c:v>-93.793509</c:v>
                </c:pt>
                <c:pt idx="16007">
                  <c:v>-92.721232999999998</c:v>
                </c:pt>
                <c:pt idx="16008">
                  <c:v>-94.526020000000003</c:v>
                </c:pt>
                <c:pt idx="16009">
                  <c:v>-92.947759000000005</c:v>
                </c:pt>
                <c:pt idx="16010">
                  <c:v>-94.849243000000001</c:v>
                </c:pt>
                <c:pt idx="16011">
                  <c:v>-93.390783999999996</c:v>
                </c:pt>
                <c:pt idx="16012">
                  <c:v>-92.938750999999996</c:v>
                </c:pt>
                <c:pt idx="16013">
                  <c:v>-92.969797</c:v>
                </c:pt>
                <c:pt idx="16014">
                  <c:v>-93.311628999999996</c:v>
                </c:pt>
                <c:pt idx="16015">
                  <c:v>-93.498632999999998</c:v>
                </c:pt>
                <c:pt idx="16016">
                  <c:v>-93.598445999999996</c:v>
                </c:pt>
                <c:pt idx="16017">
                  <c:v>-93.575068999999999</c:v>
                </c:pt>
                <c:pt idx="16018">
                  <c:v>-93.262174000000002</c:v>
                </c:pt>
                <c:pt idx="16019">
                  <c:v>-94.299818999999999</c:v>
                </c:pt>
                <c:pt idx="16020">
                  <c:v>-94.379397999999995</c:v>
                </c:pt>
                <c:pt idx="16021">
                  <c:v>-93.652325000000005</c:v>
                </c:pt>
                <c:pt idx="16022">
                  <c:v>-93.718654000000001</c:v>
                </c:pt>
                <c:pt idx="16023">
                  <c:v>-93.708675999999997</c:v>
                </c:pt>
                <c:pt idx="16024">
                  <c:v>-94.081432000000007</c:v>
                </c:pt>
                <c:pt idx="16025">
                  <c:v>-93.664807999999994</c:v>
                </c:pt>
                <c:pt idx="16026">
                  <c:v>-92.894812999999999</c:v>
                </c:pt>
                <c:pt idx="16027">
                  <c:v>-92.268418999999994</c:v>
                </c:pt>
                <c:pt idx="16028">
                  <c:v>-92.905738999999997</c:v>
                </c:pt>
                <c:pt idx="16029">
                  <c:v>-93.102266</c:v>
                </c:pt>
                <c:pt idx="16030">
                  <c:v>-93.369273000000007</c:v>
                </c:pt>
                <c:pt idx="16031">
                  <c:v>-93.948578999999995</c:v>
                </c:pt>
                <c:pt idx="16032">
                  <c:v>-92.954646999999994</c:v>
                </c:pt>
                <c:pt idx="16033">
                  <c:v>-92.775254000000004</c:v>
                </c:pt>
                <c:pt idx="16034">
                  <c:v>-92.806319000000002</c:v>
                </c:pt>
                <c:pt idx="16035">
                  <c:v>-93.742737000000005</c:v>
                </c:pt>
                <c:pt idx="16036">
                  <c:v>-93.500698999999997</c:v>
                </c:pt>
                <c:pt idx="16037">
                  <c:v>-94.260661999999996</c:v>
                </c:pt>
                <c:pt idx="16038">
                  <c:v>-93.527780000000007</c:v>
                </c:pt>
                <c:pt idx="16039">
                  <c:v>-93.003814000000006</c:v>
                </c:pt>
                <c:pt idx="16040">
                  <c:v>-94.080420000000004</c:v>
                </c:pt>
                <c:pt idx="16041">
                  <c:v>-92.935727</c:v>
                </c:pt>
                <c:pt idx="16042">
                  <c:v>-93.490767000000005</c:v>
                </c:pt>
                <c:pt idx="16043">
                  <c:v>-93.821068999999994</c:v>
                </c:pt>
                <c:pt idx="16044">
                  <c:v>-92.794579999999996</c:v>
                </c:pt>
                <c:pt idx="16045">
                  <c:v>-93.397182999999998</c:v>
                </c:pt>
                <c:pt idx="16046">
                  <c:v>-94.189944999999994</c:v>
                </c:pt>
                <c:pt idx="16047">
                  <c:v>-93.799250000000001</c:v>
                </c:pt>
                <c:pt idx="16048">
                  <c:v>-92.561556999999993</c:v>
                </c:pt>
                <c:pt idx="16049">
                  <c:v>-92.906463000000002</c:v>
                </c:pt>
                <c:pt idx="16050">
                  <c:v>-93.740932000000001</c:v>
                </c:pt>
                <c:pt idx="16051">
                  <c:v>-93.401342</c:v>
                </c:pt>
                <c:pt idx="16052">
                  <c:v>-93.071147999999994</c:v>
                </c:pt>
                <c:pt idx="16053">
                  <c:v>-94.406503999999998</c:v>
                </c:pt>
                <c:pt idx="16054">
                  <c:v>-93.305020999999996</c:v>
                </c:pt>
                <c:pt idx="16055">
                  <c:v>-93.413989999999998</c:v>
                </c:pt>
                <c:pt idx="16056">
                  <c:v>-94.046592000000004</c:v>
                </c:pt>
                <c:pt idx="16057">
                  <c:v>-93.269166999999996</c:v>
                </c:pt>
                <c:pt idx="16058">
                  <c:v>-93.353273000000002</c:v>
                </c:pt>
                <c:pt idx="16059">
                  <c:v>-93.105175000000003</c:v>
                </c:pt>
                <c:pt idx="16060">
                  <c:v>-92.539462999999998</c:v>
                </c:pt>
                <c:pt idx="16061">
                  <c:v>-92.711004000000003</c:v>
                </c:pt>
                <c:pt idx="16062">
                  <c:v>-93.954986000000005</c:v>
                </c:pt>
                <c:pt idx="16063">
                  <c:v>-93.448408000000001</c:v>
                </c:pt>
                <c:pt idx="16064">
                  <c:v>-93.200704999999999</c:v>
                </c:pt>
                <c:pt idx="16065">
                  <c:v>-92.648234000000002</c:v>
                </c:pt>
                <c:pt idx="16066">
                  <c:v>-93.044676999999993</c:v>
                </c:pt>
                <c:pt idx="16067">
                  <c:v>-93.713881999999998</c:v>
                </c:pt>
                <c:pt idx="16068">
                  <c:v>-93.682258000000004</c:v>
                </c:pt>
                <c:pt idx="16069">
                  <c:v>-94.044301000000004</c:v>
                </c:pt>
                <c:pt idx="16070">
                  <c:v>-93.770041000000006</c:v>
                </c:pt>
                <c:pt idx="16071">
                  <c:v>-93.073804999999993</c:v>
                </c:pt>
                <c:pt idx="16072">
                  <c:v>-94.364880999999997</c:v>
                </c:pt>
                <c:pt idx="16073">
                  <c:v>-94.259433999999999</c:v>
                </c:pt>
                <c:pt idx="16074">
                  <c:v>-93.880684000000002</c:v>
                </c:pt>
                <c:pt idx="16075">
                  <c:v>-92.911264000000003</c:v>
                </c:pt>
                <c:pt idx="16076">
                  <c:v>-94.109617</c:v>
                </c:pt>
                <c:pt idx="16077">
                  <c:v>-93.943089999999998</c:v>
                </c:pt>
                <c:pt idx="16078">
                  <c:v>-94.017284000000004</c:v>
                </c:pt>
                <c:pt idx="16079">
                  <c:v>-93.270567</c:v>
                </c:pt>
                <c:pt idx="16080">
                  <c:v>-93.714056999999997</c:v>
                </c:pt>
                <c:pt idx="16081">
                  <c:v>-93.428269</c:v>
                </c:pt>
                <c:pt idx="16082">
                  <c:v>-93.241613000000001</c:v>
                </c:pt>
                <c:pt idx="16083">
                  <c:v>-93.775475999999998</c:v>
                </c:pt>
                <c:pt idx="16084">
                  <c:v>-93.453439000000003</c:v>
                </c:pt>
                <c:pt idx="16085">
                  <c:v>-93.602531999999997</c:v>
                </c:pt>
                <c:pt idx="16086">
                  <c:v>-92.970561000000004</c:v>
                </c:pt>
                <c:pt idx="16087">
                  <c:v>-94.209314000000006</c:v>
                </c:pt>
                <c:pt idx="16088">
                  <c:v>-93.181301000000005</c:v>
                </c:pt>
                <c:pt idx="16089">
                  <c:v>-94.205652000000001</c:v>
                </c:pt>
                <c:pt idx="16090">
                  <c:v>-93.494320000000002</c:v>
                </c:pt>
                <c:pt idx="16091">
                  <c:v>-93.381825000000006</c:v>
                </c:pt>
                <c:pt idx="16092">
                  <c:v>-93.183730999999995</c:v>
                </c:pt>
                <c:pt idx="16093">
                  <c:v>-93.202404999999999</c:v>
                </c:pt>
                <c:pt idx="16094">
                  <c:v>-93.797285000000002</c:v>
                </c:pt>
                <c:pt idx="16095">
                  <c:v>-93.731570000000005</c:v>
                </c:pt>
                <c:pt idx="16096">
                  <c:v>-92.694847999999993</c:v>
                </c:pt>
                <c:pt idx="16097">
                  <c:v>-93.695411000000007</c:v>
                </c:pt>
                <c:pt idx="16098">
                  <c:v>-93.675081000000006</c:v>
                </c:pt>
                <c:pt idx="16099">
                  <c:v>-93.795203999999998</c:v>
                </c:pt>
                <c:pt idx="16100">
                  <c:v>-93.168277000000003</c:v>
                </c:pt>
                <c:pt idx="16101">
                  <c:v>-93.598669999999998</c:v>
                </c:pt>
                <c:pt idx="16102">
                  <c:v>-93.906576999999999</c:v>
                </c:pt>
                <c:pt idx="16103">
                  <c:v>-94.327313000000004</c:v>
                </c:pt>
                <c:pt idx="16104">
                  <c:v>-92.859414999999998</c:v>
                </c:pt>
                <c:pt idx="16105">
                  <c:v>-93.317823000000004</c:v>
                </c:pt>
                <c:pt idx="16106">
                  <c:v>-94.076358999999997</c:v>
                </c:pt>
                <c:pt idx="16107">
                  <c:v>-92.903002999999998</c:v>
                </c:pt>
                <c:pt idx="16108">
                  <c:v>-93.845533000000003</c:v>
                </c:pt>
                <c:pt idx="16109">
                  <c:v>-93.078329999999994</c:v>
                </c:pt>
                <c:pt idx="16110">
                  <c:v>-93.945092000000002</c:v>
                </c:pt>
                <c:pt idx="16111">
                  <c:v>-93.799454999999995</c:v>
                </c:pt>
                <c:pt idx="16112">
                  <c:v>-93.861515999999995</c:v>
                </c:pt>
                <c:pt idx="16113">
                  <c:v>-93.709881999999993</c:v>
                </c:pt>
                <c:pt idx="16114">
                  <c:v>-93.735682999999995</c:v>
                </c:pt>
                <c:pt idx="16115">
                  <c:v>-93.782877999999997</c:v>
                </c:pt>
                <c:pt idx="16116">
                  <c:v>-92.354107999999997</c:v>
                </c:pt>
                <c:pt idx="16117">
                  <c:v>-93.007386999999994</c:v>
                </c:pt>
                <c:pt idx="16118">
                  <c:v>-93.546446000000003</c:v>
                </c:pt>
                <c:pt idx="16119">
                  <c:v>-93.258215000000007</c:v>
                </c:pt>
                <c:pt idx="16120">
                  <c:v>-94.038026000000002</c:v>
                </c:pt>
                <c:pt idx="16121">
                  <c:v>-94.862769</c:v>
                </c:pt>
                <c:pt idx="16122">
                  <c:v>-93.591809999999995</c:v>
                </c:pt>
                <c:pt idx="16123">
                  <c:v>-93.927952000000005</c:v>
                </c:pt>
                <c:pt idx="16124">
                  <c:v>-94.354189000000005</c:v>
                </c:pt>
                <c:pt idx="16125">
                  <c:v>-93.296739000000002</c:v>
                </c:pt>
                <c:pt idx="16126">
                  <c:v>-93.620047999999997</c:v>
                </c:pt>
                <c:pt idx="16127">
                  <c:v>-93.674030000000002</c:v>
                </c:pt>
                <c:pt idx="16128">
                  <c:v>-93.680768</c:v>
                </c:pt>
                <c:pt idx="16129">
                  <c:v>-93.673568000000003</c:v>
                </c:pt>
                <c:pt idx="16130">
                  <c:v>-93.616365999999999</c:v>
                </c:pt>
                <c:pt idx="16131">
                  <c:v>-93.632374999999996</c:v>
                </c:pt>
                <c:pt idx="16132">
                  <c:v>-93.619049000000004</c:v>
                </c:pt>
                <c:pt idx="16133">
                  <c:v>-93.598291000000003</c:v>
                </c:pt>
                <c:pt idx="16134">
                  <c:v>-93.548294999999996</c:v>
                </c:pt>
                <c:pt idx="16135">
                  <c:v>-93.580723000000006</c:v>
                </c:pt>
                <c:pt idx="16136">
                  <c:v>-93.661893000000006</c:v>
                </c:pt>
                <c:pt idx="16137">
                  <c:v>-93.723805999999996</c:v>
                </c:pt>
                <c:pt idx="16138">
                  <c:v>-93.802355000000006</c:v>
                </c:pt>
                <c:pt idx="16139">
                  <c:v>-93.780933000000005</c:v>
                </c:pt>
                <c:pt idx="16140">
                  <c:v>-93.200378000000001</c:v>
                </c:pt>
                <c:pt idx="16141">
                  <c:v>-93.468449000000007</c:v>
                </c:pt>
                <c:pt idx="16142">
                  <c:v>-93.618703999999994</c:v>
                </c:pt>
                <c:pt idx="16143">
                  <c:v>-93.804105000000007</c:v>
                </c:pt>
                <c:pt idx="16144">
                  <c:v>-93.942825999999997</c:v>
                </c:pt>
                <c:pt idx="16145">
                  <c:v>-93.016937999999996</c:v>
                </c:pt>
                <c:pt idx="16146">
                  <c:v>-93.384637999999995</c:v>
                </c:pt>
                <c:pt idx="16147">
                  <c:v>-93.961386000000005</c:v>
                </c:pt>
                <c:pt idx="16148">
                  <c:v>-93.370563000000004</c:v>
                </c:pt>
                <c:pt idx="16149">
                  <c:v>-93.790908000000002</c:v>
                </c:pt>
                <c:pt idx="16150">
                  <c:v>-93.043921999999995</c:v>
                </c:pt>
                <c:pt idx="16151">
                  <c:v>-93.435539000000006</c:v>
                </c:pt>
                <c:pt idx="16152">
                  <c:v>-92.760565999999997</c:v>
                </c:pt>
                <c:pt idx="16153">
                  <c:v>-93.656257999999994</c:v>
                </c:pt>
                <c:pt idx="16154">
                  <c:v>-93.610338999999996</c:v>
                </c:pt>
                <c:pt idx="16155">
                  <c:v>-93.626452</c:v>
                </c:pt>
                <c:pt idx="16156">
                  <c:v>-93.072971999999993</c:v>
                </c:pt>
                <c:pt idx="16157">
                  <c:v>-93.215187999999998</c:v>
                </c:pt>
                <c:pt idx="16158">
                  <c:v>-93.383605000000003</c:v>
                </c:pt>
                <c:pt idx="16159">
                  <c:v>-93.456947999999997</c:v>
                </c:pt>
                <c:pt idx="16160">
                  <c:v>-93.808216999999999</c:v>
                </c:pt>
                <c:pt idx="16161">
                  <c:v>-93.225734000000003</c:v>
                </c:pt>
                <c:pt idx="16162">
                  <c:v>-93.582924000000006</c:v>
                </c:pt>
                <c:pt idx="16163">
                  <c:v>-93.520785000000004</c:v>
                </c:pt>
                <c:pt idx="16164">
                  <c:v>-94.090441999999996</c:v>
                </c:pt>
                <c:pt idx="16165">
                  <c:v>-93.368420999999998</c:v>
                </c:pt>
                <c:pt idx="16166">
                  <c:v>-93.646800999999996</c:v>
                </c:pt>
                <c:pt idx="16167">
                  <c:v>-92.729307000000006</c:v>
                </c:pt>
                <c:pt idx="16168">
                  <c:v>-92.643315000000001</c:v>
                </c:pt>
                <c:pt idx="16169">
                  <c:v>-93.208388999999997</c:v>
                </c:pt>
                <c:pt idx="16170">
                  <c:v>-93.483182999999997</c:v>
                </c:pt>
                <c:pt idx="16171">
                  <c:v>-93.005193000000006</c:v>
                </c:pt>
                <c:pt idx="16172">
                  <c:v>-93.240154000000004</c:v>
                </c:pt>
                <c:pt idx="16173">
                  <c:v>-92.722371999999993</c:v>
                </c:pt>
                <c:pt idx="16174">
                  <c:v>-92.821156000000002</c:v>
                </c:pt>
                <c:pt idx="16175">
                  <c:v>-93.099767</c:v>
                </c:pt>
                <c:pt idx="16176">
                  <c:v>-93.918178999999995</c:v>
                </c:pt>
                <c:pt idx="16177">
                  <c:v>-92.547556999999998</c:v>
                </c:pt>
                <c:pt idx="16178">
                  <c:v>-92.954586000000006</c:v>
                </c:pt>
                <c:pt idx="16179">
                  <c:v>-93.201926999999998</c:v>
                </c:pt>
                <c:pt idx="16180">
                  <c:v>-93.553388999999996</c:v>
                </c:pt>
                <c:pt idx="16181">
                  <c:v>-92.887597999999997</c:v>
                </c:pt>
                <c:pt idx="16182">
                  <c:v>-92.938410000000005</c:v>
                </c:pt>
                <c:pt idx="16183">
                  <c:v>-93.666711000000006</c:v>
                </c:pt>
                <c:pt idx="16184">
                  <c:v>-93.220821000000001</c:v>
                </c:pt>
                <c:pt idx="16185">
                  <c:v>-92.777022000000002</c:v>
                </c:pt>
                <c:pt idx="16186">
                  <c:v>-93.327689000000007</c:v>
                </c:pt>
                <c:pt idx="16187">
                  <c:v>-93.777348000000003</c:v>
                </c:pt>
                <c:pt idx="16188">
                  <c:v>-93.393018999999995</c:v>
                </c:pt>
                <c:pt idx="16189">
                  <c:v>-94.043339000000003</c:v>
                </c:pt>
                <c:pt idx="16190">
                  <c:v>-93.482592999999994</c:v>
                </c:pt>
                <c:pt idx="16191">
                  <c:v>-93.999886000000004</c:v>
                </c:pt>
                <c:pt idx="16192">
                  <c:v>-93.921378000000004</c:v>
                </c:pt>
                <c:pt idx="16193">
                  <c:v>-94.182563000000002</c:v>
                </c:pt>
                <c:pt idx="16194">
                  <c:v>-94.970331000000002</c:v>
                </c:pt>
                <c:pt idx="16195">
                  <c:v>-94.226026000000005</c:v>
                </c:pt>
                <c:pt idx="16196">
                  <c:v>-94.472229999999996</c:v>
                </c:pt>
                <c:pt idx="16197">
                  <c:v>-94.851879999999994</c:v>
                </c:pt>
                <c:pt idx="16198">
                  <c:v>-94.139043000000001</c:v>
                </c:pt>
                <c:pt idx="16199">
                  <c:v>-94.225789000000006</c:v>
                </c:pt>
                <c:pt idx="16200">
                  <c:v>-94.354011</c:v>
                </c:pt>
                <c:pt idx="16201">
                  <c:v>-94.276443</c:v>
                </c:pt>
                <c:pt idx="16202">
                  <c:v>-94.419552999999993</c:v>
                </c:pt>
                <c:pt idx="16203">
                  <c:v>-94.107327999999995</c:v>
                </c:pt>
                <c:pt idx="16204">
                  <c:v>-94.195126999999999</c:v>
                </c:pt>
                <c:pt idx="16205">
                  <c:v>-94.297797000000003</c:v>
                </c:pt>
                <c:pt idx="16206">
                  <c:v>-94.361299000000002</c:v>
                </c:pt>
                <c:pt idx="16207">
                  <c:v>-93.738508999999993</c:v>
                </c:pt>
                <c:pt idx="16208">
                  <c:v>-94.782695000000004</c:v>
                </c:pt>
                <c:pt idx="16209">
                  <c:v>-94.547669999999997</c:v>
                </c:pt>
                <c:pt idx="16210">
                  <c:v>-94.201851000000005</c:v>
                </c:pt>
                <c:pt idx="16211">
                  <c:v>-94.051806999999997</c:v>
                </c:pt>
                <c:pt idx="16212">
                  <c:v>-94.616321999999997</c:v>
                </c:pt>
                <c:pt idx="16213">
                  <c:v>-93.998144999999994</c:v>
                </c:pt>
                <c:pt idx="16214">
                  <c:v>-93.906847999999997</c:v>
                </c:pt>
                <c:pt idx="16215">
                  <c:v>-95.163956999999996</c:v>
                </c:pt>
                <c:pt idx="16216">
                  <c:v>-94.693104000000005</c:v>
                </c:pt>
                <c:pt idx="16217">
                  <c:v>-94.413736999999998</c:v>
                </c:pt>
                <c:pt idx="16218">
                  <c:v>-94.425838999999996</c:v>
                </c:pt>
                <c:pt idx="16219">
                  <c:v>-94.841921999999997</c:v>
                </c:pt>
                <c:pt idx="16220">
                  <c:v>-94.452929999999995</c:v>
                </c:pt>
                <c:pt idx="16221">
                  <c:v>-93.941136</c:v>
                </c:pt>
                <c:pt idx="16222">
                  <c:v>-94.295392000000007</c:v>
                </c:pt>
                <c:pt idx="16223">
                  <c:v>-94.176665999999997</c:v>
                </c:pt>
                <c:pt idx="16224">
                  <c:v>-94.074243999999993</c:v>
                </c:pt>
                <c:pt idx="16225">
                  <c:v>-94.705872999999997</c:v>
                </c:pt>
                <c:pt idx="16226">
                  <c:v>-94.225178999999997</c:v>
                </c:pt>
                <c:pt idx="16227">
                  <c:v>-94.732104000000007</c:v>
                </c:pt>
                <c:pt idx="16228">
                  <c:v>-94.456519999999998</c:v>
                </c:pt>
                <c:pt idx="16229">
                  <c:v>-94.842755999999994</c:v>
                </c:pt>
                <c:pt idx="16230">
                  <c:v>-94.196972000000002</c:v>
                </c:pt>
                <c:pt idx="16231">
                  <c:v>-94.058291999999994</c:v>
                </c:pt>
                <c:pt idx="16232">
                  <c:v>-94.173394000000002</c:v>
                </c:pt>
                <c:pt idx="16233">
                  <c:v>-94.315261000000007</c:v>
                </c:pt>
                <c:pt idx="16234">
                  <c:v>-94.108458999999996</c:v>
                </c:pt>
                <c:pt idx="16235">
                  <c:v>-94.850987000000003</c:v>
                </c:pt>
                <c:pt idx="16236">
                  <c:v>-94.663723000000005</c:v>
                </c:pt>
                <c:pt idx="16237">
                  <c:v>-94.536287000000002</c:v>
                </c:pt>
                <c:pt idx="16238">
                  <c:v>-95.002449999999996</c:v>
                </c:pt>
                <c:pt idx="16239">
                  <c:v>-94.321403000000004</c:v>
                </c:pt>
                <c:pt idx="16240">
                  <c:v>-95.101253</c:v>
                </c:pt>
                <c:pt idx="16241">
                  <c:v>-95.000063999999995</c:v>
                </c:pt>
                <c:pt idx="16242">
                  <c:v>-94.149409000000006</c:v>
                </c:pt>
                <c:pt idx="16243">
                  <c:v>-94.375574</c:v>
                </c:pt>
                <c:pt idx="16244">
                  <c:v>-94.589793999999998</c:v>
                </c:pt>
                <c:pt idx="16245">
                  <c:v>-94.624008000000003</c:v>
                </c:pt>
                <c:pt idx="16246">
                  <c:v>-94.683656999999997</c:v>
                </c:pt>
                <c:pt idx="16247">
                  <c:v>-94.683070999999998</c:v>
                </c:pt>
                <c:pt idx="16248">
                  <c:v>-95.180715000000006</c:v>
                </c:pt>
                <c:pt idx="16249">
                  <c:v>-93.981595999999996</c:v>
                </c:pt>
                <c:pt idx="16250">
                  <c:v>-94.541213999999997</c:v>
                </c:pt>
                <c:pt idx="16251">
                  <c:v>-94.632946000000004</c:v>
                </c:pt>
                <c:pt idx="16252">
                  <c:v>-94.531139999999994</c:v>
                </c:pt>
                <c:pt idx="16253">
                  <c:v>-94.295355999999998</c:v>
                </c:pt>
                <c:pt idx="16254">
                  <c:v>-94.993236999999993</c:v>
                </c:pt>
                <c:pt idx="16255">
                  <c:v>-95.143158999999997</c:v>
                </c:pt>
                <c:pt idx="16256">
                  <c:v>-94.435107000000002</c:v>
                </c:pt>
                <c:pt idx="16257">
                  <c:v>-95.180708999999993</c:v>
                </c:pt>
                <c:pt idx="16258">
                  <c:v>-94.314961999999994</c:v>
                </c:pt>
                <c:pt idx="16259">
                  <c:v>-94.054464999999993</c:v>
                </c:pt>
                <c:pt idx="16260">
                  <c:v>-95.183036000000001</c:v>
                </c:pt>
                <c:pt idx="16261">
                  <c:v>-94.900067000000007</c:v>
                </c:pt>
                <c:pt idx="16262">
                  <c:v>-94.025023000000004</c:v>
                </c:pt>
                <c:pt idx="16263">
                  <c:v>-93.820563000000007</c:v>
                </c:pt>
                <c:pt idx="16264">
                  <c:v>-94.464725000000001</c:v>
                </c:pt>
                <c:pt idx="16265">
                  <c:v>-94.410617999999999</c:v>
                </c:pt>
                <c:pt idx="16266">
                  <c:v>-93.803873999999993</c:v>
                </c:pt>
                <c:pt idx="16267">
                  <c:v>-93.049543999999997</c:v>
                </c:pt>
                <c:pt idx="16268">
                  <c:v>-92.802772000000004</c:v>
                </c:pt>
                <c:pt idx="16269">
                  <c:v>-92.465463999999997</c:v>
                </c:pt>
                <c:pt idx="16270">
                  <c:v>-92.898799999999994</c:v>
                </c:pt>
                <c:pt idx="16271">
                  <c:v>-93.013504999999995</c:v>
                </c:pt>
                <c:pt idx="16272">
                  <c:v>-91.671494999999993</c:v>
                </c:pt>
                <c:pt idx="16273">
                  <c:v>-91.732629000000003</c:v>
                </c:pt>
                <c:pt idx="16274">
                  <c:v>-92.810156000000006</c:v>
                </c:pt>
                <c:pt idx="16275">
                  <c:v>-92.915792999999994</c:v>
                </c:pt>
                <c:pt idx="16276">
                  <c:v>-92.397226000000003</c:v>
                </c:pt>
                <c:pt idx="16277">
                  <c:v>-92.456090000000003</c:v>
                </c:pt>
                <c:pt idx="16278">
                  <c:v>-92.667192999999997</c:v>
                </c:pt>
                <c:pt idx="16279">
                  <c:v>-92.665846999999999</c:v>
                </c:pt>
                <c:pt idx="16280">
                  <c:v>-92.907482999999999</c:v>
                </c:pt>
                <c:pt idx="16281">
                  <c:v>-92.338258999999994</c:v>
                </c:pt>
                <c:pt idx="16282">
                  <c:v>-92.218019999999996</c:v>
                </c:pt>
                <c:pt idx="16283">
                  <c:v>-92.661839000000001</c:v>
                </c:pt>
                <c:pt idx="16284">
                  <c:v>-92.975108000000006</c:v>
                </c:pt>
                <c:pt idx="16285">
                  <c:v>-92.165757999999997</c:v>
                </c:pt>
                <c:pt idx="16286">
                  <c:v>-93.097504000000001</c:v>
                </c:pt>
                <c:pt idx="16287">
                  <c:v>-92.414574000000002</c:v>
                </c:pt>
                <c:pt idx="16288">
                  <c:v>-92.069884000000002</c:v>
                </c:pt>
                <c:pt idx="16289">
                  <c:v>-92.207679999999996</c:v>
                </c:pt>
                <c:pt idx="16290">
                  <c:v>-92.304777999999999</c:v>
                </c:pt>
                <c:pt idx="16291">
                  <c:v>-92.708050999999998</c:v>
                </c:pt>
                <c:pt idx="16292">
                  <c:v>-93.132149999999996</c:v>
                </c:pt>
                <c:pt idx="16293">
                  <c:v>-92.213964000000004</c:v>
                </c:pt>
                <c:pt idx="16294">
                  <c:v>-92.707555999999997</c:v>
                </c:pt>
                <c:pt idx="16295">
                  <c:v>-92.808487</c:v>
                </c:pt>
                <c:pt idx="16296">
                  <c:v>-92.780157000000003</c:v>
                </c:pt>
                <c:pt idx="16297">
                  <c:v>-91.912289999999999</c:v>
                </c:pt>
                <c:pt idx="16298">
                  <c:v>-92.798021000000006</c:v>
                </c:pt>
                <c:pt idx="16299">
                  <c:v>-92.465134000000006</c:v>
                </c:pt>
                <c:pt idx="16300">
                  <c:v>-91.892686999999995</c:v>
                </c:pt>
                <c:pt idx="16301">
                  <c:v>-92.461495999999997</c:v>
                </c:pt>
                <c:pt idx="16302">
                  <c:v>-92.473007999999993</c:v>
                </c:pt>
                <c:pt idx="16303">
                  <c:v>-92.093190000000007</c:v>
                </c:pt>
                <c:pt idx="16304">
                  <c:v>-92.910996999999995</c:v>
                </c:pt>
                <c:pt idx="16305">
                  <c:v>-91.657208999999995</c:v>
                </c:pt>
                <c:pt idx="16306">
                  <c:v>-92.193835000000007</c:v>
                </c:pt>
                <c:pt idx="16307">
                  <c:v>-92.691866000000005</c:v>
                </c:pt>
                <c:pt idx="16308">
                  <c:v>-92.879857000000001</c:v>
                </c:pt>
                <c:pt idx="16309">
                  <c:v>-91.609414999999998</c:v>
                </c:pt>
                <c:pt idx="16310">
                  <c:v>-91.886454999999998</c:v>
                </c:pt>
                <c:pt idx="16311">
                  <c:v>-92.534737000000007</c:v>
                </c:pt>
                <c:pt idx="16312">
                  <c:v>-92.323238000000003</c:v>
                </c:pt>
                <c:pt idx="16313">
                  <c:v>-92.626643000000001</c:v>
                </c:pt>
                <c:pt idx="16314">
                  <c:v>-91.921822000000006</c:v>
                </c:pt>
                <c:pt idx="16315">
                  <c:v>-92.781837999999993</c:v>
                </c:pt>
                <c:pt idx="16316">
                  <c:v>-92.502951999999993</c:v>
                </c:pt>
                <c:pt idx="16317">
                  <c:v>-92.218180000000004</c:v>
                </c:pt>
                <c:pt idx="16318">
                  <c:v>-92.229153999999994</c:v>
                </c:pt>
                <c:pt idx="16319">
                  <c:v>-92.606860999999995</c:v>
                </c:pt>
                <c:pt idx="16320">
                  <c:v>-92.597464000000002</c:v>
                </c:pt>
                <c:pt idx="16321">
                  <c:v>-91.810382000000004</c:v>
                </c:pt>
                <c:pt idx="16322">
                  <c:v>-93.06747</c:v>
                </c:pt>
                <c:pt idx="16323">
                  <c:v>-92.711382999999998</c:v>
                </c:pt>
                <c:pt idx="16324">
                  <c:v>-92.111884000000003</c:v>
                </c:pt>
                <c:pt idx="16325">
                  <c:v>-92.482804000000002</c:v>
                </c:pt>
                <c:pt idx="16326">
                  <c:v>-92.263684999999995</c:v>
                </c:pt>
                <c:pt idx="16327">
                  <c:v>-92.459840999999997</c:v>
                </c:pt>
                <c:pt idx="16328">
                  <c:v>-92.914534000000003</c:v>
                </c:pt>
                <c:pt idx="16329">
                  <c:v>-92.007357999999996</c:v>
                </c:pt>
                <c:pt idx="16330">
                  <c:v>-91.712294999999997</c:v>
                </c:pt>
                <c:pt idx="16331">
                  <c:v>-92.363827999999998</c:v>
                </c:pt>
                <c:pt idx="16332">
                  <c:v>-92.335784000000004</c:v>
                </c:pt>
                <c:pt idx="16333">
                  <c:v>-92.324183000000005</c:v>
                </c:pt>
                <c:pt idx="16334">
                  <c:v>-92.266575000000003</c:v>
                </c:pt>
                <c:pt idx="16335">
                  <c:v>-92.282756000000006</c:v>
                </c:pt>
                <c:pt idx="16336">
                  <c:v>-94.384479999999996</c:v>
                </c:pt>
                <c:pt idx="16337">
                  <c:v>-94.211281999999997</c:v>
                </c:pt>
                <c:pt idx="16338">
                  <c:v>-94.711309999999997</c:v>
                </c:pt>
                <c:pt idx="16339">
                  <c:v>-94.330673000000004</c:v>
                </c:pt>
                <c:pt idx="16340">
                  <c:v>-94.476196000000002</c:v>
                </c:pt>
                <c:pt idx="16341">
                  <c:v>-94.683611999999997</c:v>
                </c:pt>
                <c:pt idx="16342">
                  <c:v>-94.471024</c:v>
                </c:pt>
                <c:pt idx="16343">
                  <c:v>-94.761426999999998</c:v>
                </c:pt>
                <c:pt idx="16344">
                  <c:v>-94.901506999999995</c:v>
                </c:pt>
                <c:pt idx="16345">
                  <c:v>-94.336010000000002</c:v>
                </c:pt>
                <c:pt idx="16346">
                  <c:v>-94.556797000000003</c:v>
                </c:pt>
                <c:pt idx="16347">
                  <c:v>-94.984143000000003</c:v>
                </c:pt>
                <c:pt idx="16348">
                  <c:v>-94.764302000000001</c:v>
                </c:pt>
                <c:pt idx="16349">
                  <c:v>-94.424244999999999</c:v>
                </c:pt>
                <c:pt idx="16350">
                  <c:v>-94.523114000000007</c:v>
                </c:pt>
                <c:pt idx="16351">
                  <c:v>-94.771952999999996</c:v>
                </c:pt>
                <c:pt idx="16352">
                  <c:v>-94.226072000000002</c:v>
                </c:pt>
                <c:pt idx="16353">
                  <c:v>-94.875375000000005</c:v>
                </c:pt>
                <c:pt idx="16354">
                  <c:v>-94.415732000000006</c:v>
                </c:pt>
                <c:pt idx="16355">
                  <c:v>-94.597284999999999</c:v>
                </c:pt>
                <c:pt idx="16356">
                  <c:v>-94.331022000000004</c:v>
                </c:pt>
                <c:pt idx="16357">
                  <c:v>-94.271073000000001</c:v>
                </c:pt>
                <c:pt idx="16358">
                  <c:v>-94.647627999999997</c:v>
                </c:pt>
                <c:pt idx="16359">
                  <c:v>-94.192722000000003</c:v>
                </c:pt>
                <c:pt idx="16360">
                  <c:v>-94.990171000000004</c:v>
                </c:pt>
                <c:pt idx="16361">
                  <c:v>-96.489676000000003</c:v>
                </c:pt>
                <c:pt idx="16362">
                  <c:v>-95.318802000000005</c:v>
                </c:pt>
                <c:pt idx="16363">
                  <c:v>-95.996364999999997</c:v>
                </c:pt>
                <c:pt idx="16364">
                  <c:v>-95.907842000000002</c:v>
                </c:pt>
                <c:pt idx="16365">
                  <c:v>-95.431376</c:v>
                </c:pt>
                <c:pt idx="16366">
                  <c:v>-95.610455999999999</c:v>
                </c:pt>
                <c:pt idx="16367">
                  <c:v>-96.188108999999997</c:v>
                </c:pt>
                <c:pt idx="16368">
                  <c:v>-96.268699999999995</c:v>
                </c:pt>
                <c:pt idx="16369">
                  <c:v>-95.911083000000005</c:v>
                </c:pt>
                <c:pt idx="16370">
                  <c:v>-96.516035000000002</c:v>
                </c:pt>
                <c:pt idx="16371">
                  <c:v>-95.549194</c:v>
                </c:pt>
                <c:pt idx="16372">
                  <c:v>-95.711389999999994</c:v>
                </c:pt>
                <c:pt idx="16373">
                  <c:v>-95.805299000000005</c:v>
                </c:pt>
                <c:pt idx="16374">
                  <c:v>-95.676541</c:v>
                </c:pt>
                <c:pt idx="16375">
                  <c:v>-95.719984999999994</c:v>
                </c:pt>
                <c:pt idx="16376">
                  <c:v>-95.418706999999998</c:v>
                </c:pt>
                <c:pt idx="16377">
                  <c:v>-95.869812999999994</c:v>
                </c:pt>
                <c:pt idx="16378">
                  <c:v>-96.4709</c:v>
                </c:pt>
                <c:pt idx="16379">
                  <c:v>-96.238550000000004</c:v>
                </c:pt>
                <c:pt idx="16380">
                  <c:v>-95.555296999999996</c:v>
                </c:pt>
                <c:pt idx="16381">
                  <c:v>-96.082984999999994</c:v>
                </c:pt>
                <c:pt idx="16382">
                  <c:v>-96.325128000000007</c:v>
                </c:pt>
                <c:pt idx="16383">
                  <c:v>-95.986193</c:v>
                </c:pt>
                <c:pt idx="16384">
                  <c:v>-95.541066000000001</c:v>
                </c:pt>
                <c:pt idx="16385">
                  <c:v>-96.187894999999997</c:v>
                </c:pt>
                <c:pt idx="16386">
                  <c:v>-96.171674999999993</c:v>
                </c:pt>
                <c:pt idx="16387">
                  <c:v>-95.253349</c:v>
                </c:pt>
                <c:pt idx="16388">
                  <c:v>-95.791094999999999</c:v>
                </c:pt>
                <c:pt idx="16389">
                  <c:v>-95.790307999999996</c:v>
                </c:pt>
                <c:pt idx="16390">
                  <c:v>-96.187135999999995</c:v>
                </c:pt>
                <c:pt idx="16391">
                  <c:v>-95.627356000000006</c:v>
                </c:pt>
                <c:pt idx="16392">
                  <c:v>-96.302912000000006</c:v>
                </c:pt>
                <c:pt idx="16393">
                  <c:v>-96.055629999999994</c:v>
                </c:pt>
                <c:pt idx="16394">
                  <c:v>-96.118757000000002</c:v>
                </c:pt>
                <c:pt idx="16395">
                  <c:v>-96.061565999999999</c:v>
                </c:pt>
                <c:pt idx="16396">
                  <c:v>-95.911045999999999</c:v>
                </c:pt>
                <c:pt idx="16397">
                  <c:v>-96.056548000000006</c:v>
                </c:pt>
                <c:pt idx="16398">
                  <c:v>-95.657729000000003</c:v>
                </c:pt>
                <c:pt idx="16399">
                  <c:v>-95.343433000000005</c:v>
                </c:pt>
                <c:pt idx="16400">
                  <c:v>-95.855564999999999</c:v>
                </c:pt>
                <c:pt idx="16401">
                  <c:v>-95.614379999999997</c:v>
                </c:pt>
                <c:pt idx="16402">
                  <c:v>-95.948209000000006</c:v>
                </c:pt>
                <c:pt idx="16403">
                  <c:v>-95.952945</c:v>
                </c:pt>
                <c:pt idx="16404">
                  <c:v>-96.282329000000004</c:v>
                </c:pt>
                <c:pt idx="16405">
                  <c:v>-95.289765000000003</c:v>
                </c:pt>
                <c:pt idx="16406">
                  <c:v>-96.341943000000001</c:v>
                </c:pt>
                <c:pt idx="16407">
                  <c:v>-96.246069000000006</c:v>
                </c:pt>
                <c:pt idx="16408">
                  <c:v>-95.947243999999998</c:v>
                </c:pt>
                <c:pt idx="16409">
                  <c:v>-95.455802000000006</c:v>
                </c:pt>
                <c:pt idx="16410">
                  <c:v>-95.966200999999998</c:v>
                </c:pt>
                <c:pt idx="16411">
                  <c:v>-95.701852000000002</c:v>
                </c:pt>
                <c:pt idx="16412">
                  <c:v>-95.719458000000003</c:v>
                </c:pt>
                <c:pt idx="16413">
                  <c:v>-96.537126000000001</c:v>
                </c:pt>
                <c:pt idx="16414">
                  <c:v>-96.166486000000006</c:v>
                </c:pt>
                <c:pt idx="16415">
                  <c:v>-96.395623000000001</c:v>
                </c:pt>
                <c:pt idx="16416">
                  <c:v>-96.429306999999994</c:v>
                </c:pt>
                <c:pt idx="16417">
                  <c:v>-96.402925999999994</c:v>
                </c:pt>
                <c:pt idx="16418">
                  <c:v>-96.380033999999995</c:v>
                </c:pt>
                <c:pt idx="16419">
                  <c:v>-96.352914999999996</c:v>
                </c:pt>
                <c:pt idx="16420">
                  <c:v>-96.361391999999995</c:v>
                </c:pt>
                <c:pt idx="16421">
                  <c:v>-96.476476000000005</c:v>
                </c:pt>
                <c:pt idx="16422">
                  <c:v>-96.376170999999999</c:v>
                </c:pt>
                <c:pt idx="16423">
                  <c:v>-95.858886999999996</c:v>
                </c:pt>
                <c:pt idx="16424">
                  <c:v>-96.308019999999999</c:v>
                </c:pt>
                <c:pt idx="16425">
                  <c:v>-95.732974999999996</c:v>
                </c:pt>
                <c:pt idx="16426">
                  <c:v>-95.796902000000003</c:v>
                </c:pt>
                <c:pt idx="16427">
                  <c:v>-96.015118000000001</c:v>
                </c:pt>
                <c:pt idx="16428">
                  <c:v>-96.222020999999998</c:v>
                </c:pt>
                <c:pt idx="16429">
                  <c:v>-96.000362999999993</c:v>
                </c:pt>
                <c:pt idx="16430">
                  <c:v>-95.898553000000007</c:v>
                </c:pt>
                <c:pt idx="16431">
                  <c:v>-96.150125000000003</c:v>
                </c:pt>
                <c:pt idx="16432">
                  <c:v>-96.458168000000001</c:v>
                </c:pt>
                <c:pt idx="16433">
                  <c:v>-96.443191999999996</c:v>
                </c:pt>
                <c:pt idx="16434">
                  <c:v>-96.333348999999998</c:v>
                </c:pt>
                <c:pt idx="16435">
                  <c:v>-95.888328999999999</c:v>
                </c:pt>
                <c:pt idx="16436">
                  <c:v>-95.934486000000007</c:v>
                </c:pt>
                <c:pt idx="16437">
                  <c:v>-95.614760000000004</c:v>
                </c:pt>
                <c:pt idx="16438">
                  <c:v>-96.166304999999994</c:v>
                </c:pt>
                <c:pt idx="16439">
                  <c:v>-96.324128999999999</c:v>
                </c:pt>
                <c:pt idx="16440">
                  <c:v>-95.654096999999993</c:v>
                </c:pt>
                <c:pt idx="16441">
                  <c:v>-95.738761999999994</c:v>
                </c:pt>
                <c:pt idx="16442">
                  <c:v>-96.190389999999994</c:v>
                </c:pt>
                <c:pt idx="16443">
                  <c:v>-95.144668999999993</c:v>
                </c:pt>
                <c:pt idx="16444">
                  <c:v>-95.128613000000001</c:v>
                </c:pt>
                <c:pt idx="16445">
                  <c:v>-95.009653</c:v>
                </c:pt>
                <c:pt idx="16446">
                  <c:v>-94.815248999999994</c:v>
                </c:pt>
                <c:pt idx="16447">
                  <c:v>-95.318546999999995</c:v>
                </c:pt>
                <c:pt idx="16448">
                  <c:v>-95.036575999999997</c:v>
                </c:pt>
                <c:pt idx="16449">
                  <c:v>-94.741386000000006</c:v>
                </c:pt>
                <c:pt idx="16450">
                  <c:v>-95.127146999999994</c:v>
                </c:pt>
                <c:pt idx="16451">
                  <c:v>-94.704718999999997</c:v>
                </c:pt>
                <c:pt idx="16452">
                  <c:v>-95.437521000000004</c:v>
                </c:pt>
                <c:pt idx="16453">
                  <c:v>-95.467872999999997</c:v>
                </c:pt>
                <c:pt idx="16454">
                  <c:v>-95.316378999999998</c:v>
                </c:pt>
                <c:pt idx="16455">
                  <c:v>-95.475134999999995</c:v>
                </c:pt>
                <c:pt idx="16456">
                  <c:v>-95.595975999999993</c:v>
                </c:pt>
                <c:pt idx="16457">
                  <c:v>-95.163376</c:v>
                </c:pt>
                <c:pt idx="16458">
                  <c:v>-95.536749999999998</c:v>
                </c:pt>
                <c:pt idx="16459">
                  <c:v>-95.138024999999999</c:v>
                </c:pt>
                <c:pt idx="16460">
                  <c:v>-95.274822999999998</c:v>
                </c:pt>
                <c:pt idx="16461">
                  <c:v>-94.900065999999995</c:v>
                </c:pt>
                <c:pt idx="16462">
                  <c:v>-95.108924999999999</c:v>
                </c:pt>
                <c:pt idx="16463">
                  <c:v>-94.945691999999994</c:v>
                </c:pt>
                <c:pt idx="16464">
                  <c:v>-94.969033999999994</c:v>
                </c:pt>
                <c:pt idx="16465">
                  <c:v>-94.747845999999996</c:v>
                </c:pt>
                <c:pt idx="16466">
                  <c:v>-95.011454999999998</c:v>
                </c:pt>
                <c:pt idx="16467">
                  <c:v>-94.867868999999999</c:v>
                </c:pt>
                <c:pt idx="16468">
                  <c:v>-95.024410000000003</c:v>
                </c:pt>
                <c:pt idx="16469">
                  <c:v>-95.356159000000005</c:v>
                </c:pt>
                <c:pt idx="16470">
                  <c:v>-94.886422999999994</c:v>
                </c:pt>
                <c:pt idx="16471">
                  <c:v>-95.004874999999998</c:v>
                </c:pt>
                <c:pt idx="16472">
                  <c:v>-95.579383000000007</c:v>
                </c:pt>
                <c:pt idx="16473">
                  <c:v>-94.814532</c:v>
                </c:pt>
                <c:pt idx="16474">
                  <c:v>-95.314825999999996</c:v>
                </c:pt>
                <c:pt idx="16475">
                  <c:v>-95.353792999999996</c:v>
                </c:pt>
                <c:pt idx="16476">
                  <c:v>-94.711416</c:v>
                </c:pt>
                <c:pt idx="16477">
                  <c:v>-94.975470999999999</c:v>
                </c:pt>
                <c:pt idx="16478">
                  <c:v>-95.468237999999999</c:v>
                </c:pt>
                <c:pt idx="16479">
                  <c:v>-95.201735999999997</c:v>
                </c:pt>
                <c:pt idx="16480">
                  <c:v>-95.195387999999994</c:v>
                </c:pt>
                <c:pt idx="16481">
                  <c:v>-95.309289000000007</c:v>
                </c:pt>
                <c:pt idx="16482">
                  <c:v>-94.735713000000004</c:v>
                </c:pt>
                <c:pt idx="16483">
                  <c:v>-95.030609999999996</c:v>
                </c:pt>
                <c:pt idx="16484">
                  <c:v>-94.692459999999997</c:v>
                </c:pt>
                <c:pt idx="16485">
                  <c:v>-94.784492999999998</c:v>
                </c:pt>
                <c:pt idx="16486">
                  <c:v>-94.540417000000005</c:v>
                </c:pt>
                <c:pt idx="16487">
                  <c:v>-95.221581</c:v>
                </c:pt>
                <c:pt idx="16488">
                  <c:v>-95.069389999999999</c:v>
                </c:pt>
                <c:pt idx="16489">
                  <c:v>-95.235512</c:v>
                </c:pt>
                <c:pt idx="16490">
                  <c:v>-94.632919999999999</c:v>
                </c:pt>
                <c:pt idx="16491">
                  <c:v>-95.449245000000005</c:v>
                </c:pt>
                <c:pt idx="16492">
                  <c:v>-94.564093999999997</c:v>
                </c:pt>
                <c:pt idx="16493">
                  <c:v>-94.927758999999995</c:v>
                </c:pt>
                <c:pt idx="16494">
                  <c:v>-95.202612999999999</c:v>
                </c:pt>
                <c:pt idx="16495">
                  <c:v>-95.093073000000004</c:v>
                </c:pt>
                <c:pt idx="16496">
                  <c:v>-95.107118</c:v>
                </c:pt>
                <c:pt idx="16497">
                  <c:v>-95.874475000000004</c:v>
                </c:pt>
                <c:pt idx="16498">
                  <c:v>-95.797528999999997</c:v>
                </c:pt>
                <c:pt idx="16499">
                  <c:v>-95.790625000000006</c:v>
                </c:pt>
                <c:pt idx="16500">
                  <c:v>-95.913989000000001</c:v>
                </c:pt>
                <c:pt idx="16501">
                  <c:v>-95.458188000000007</c:v>
                </c:pt>
                <c:pt idx="16502">
                  <c:v>-95.338811000000007</c:v>
                </c:pt>
                <c:pt idx="16503">
                  <c:v>-96.085008000000002</c:v>
                </c:pt>
                <c:pt idx="16504">
                  <c:v>-95.404409000000001</c:v>
                </c:pt>
                <c:pt idx="16505">
                  <c:v>-95.873215999999999</c:v>
                </c:pt>
                <c:pt idx="16506">
                  <c:v>-95.343631000000002</c:v>
                </c:pt>
                <c:pt idx="16507">
                  <c:v>-95.49821</c:v>
                </c:pt>
                <c:pt idx="16508">
                  <c:v>-95.617548999999997</c:v>
                </c:pt>
                <c:pt idx="16509">
                  <c:v>-95.427612999999994</c:v>
                </c:pt>
                <c:pt idx="16510">
                  <c:v>-95.071606000000003</c:v>
                </c:pt>
                <c:pt idx="16511">
                  <c:v>-95.130044999999996</c:v>
                </c:pt>
                <c:pt idx="16512">
                  <c:v>-95.382951000000006</c:v>
                </c:pt>
                <c:pt idx="16513">
                  <c:v>-95.730929000000003</c:v>
                </c:pt>
                <c:pt idx="16514">
                  <c:v>-95.138716000000002</c:v>
                </c:pt>
                <c:pt idx="16515">
                  <c:v>-95.367825999999994</c:v>
                </c:pt>
                <c:pt idx="16516">
                  <c:v>-95.296929000000006</c:v>
                </c:pt>
                <c:pt idx="16517">
                  <c:v>-95.498524000000003</c:v>
                </c:pt>
                <c:pt idx="16518">
                  <c:v>-95.398978999999997</c:v>
                </c:pt>
                <c:pt idx="16519">
                  <c:v>-95.840045000000003</c:v>
                </c:pt>
                <c:pt idx="16520">
                  <c:v>-95.083346000000006</c:v>
                </c:pt>
                <c:pt idx="16521">
                  <c:v>-95.104247999999998</c:v>
                </c:pt>
                <c:pt idx="16522">
                  <c:v>-96.032184000000001</c:v>
                </c:pt>
                <c:pt idx="16523">
                  <c:v>-95.781340999999998</c:v>
                </c:pt>
                <c:pt idx="16524">
                  <c:v>-95.626752999999994</c:v>
                </c:pt>
                <c:pt idx="16525">
                  <c:v>-95.443579</c:v>
                </c:pt>
                <c:pt idx="16526">
                  <c:v>-95.873538999999994</c:v>
                </c:pt>
                <c:pt idx="16527">
                  <c:v>-95.589419000000007</c:v>
                </c:pt>
                <c:pt idx="16528">
                  <c:v>-95.112915999999998</c:v>
                </c:pt>
                <c:pt idx="16529">
                  <c:v>-95.546105999999995</c:v>
                </c:pt>
                <c:pt idx="16530">
                  <c:v>-95.692055999999994</c:v>
                </c:pt>
                <c:pt idx="16531">
                  <c:v>-95.906512000000006</c:v>
                </c:pt>
                <c:pt idx="16532">
                  <c:v>-96.028722999999999</c:v>
                </c:pt>
                <c:pt idx="16533">
                  <c:v>-95.996578999999997</c:v>
                </c:pt>
                <c:pt idx="16534">
                  <c:v>-95.860922000000002</c:v>
                </c:pt>
                <c:pt idx="16535">
                  <c:v>-95.647925999999998</c:v>
                </c:pt>
                <c:pt idx="16536">
                  <c:v>-95.397480000000002</c:v>
                </c:pt>
                <c:pt idx="16537">
                  <c:v>-95.803032999999999</c:v>
                </c:pt>
                <c:pt idx="16538">
                  <c:v>-95.494158999999996</c:v>
                </c:pt>
                <c:pt idx="16539">
                  <c:v>-95.585030000000003</c:v>
                </c:pt>
                <c:pt idx="16540">
                  <c:v>-95.905565999999993</c:v>
                </c:pt>
                <c:pt idx="16541">
                  <c:v>-95.522754000000006</c:v>
                </c:pt>
                <c:pt idx="16542">
                  <c:v>-95.226032000000004</c:v>
                </c:pt>
                <c:pt idx="16543">
                  <c:v>-95.465016000000006</c:v>
                </c:pt>
                <c:pt idx="16544">
                  <c:v>-95.622249999999994</c:v>
                </c:pt>
                <c:pt idx="16545">
                  <c:v>-95.783179000000004</c:v>
                </c:pt>
                <c:pt idx="16546">
                  <c:v>-95.097226000000006</c:v>
                </c:pt>
                <c:pt idx="16547">
                  <c:v>-95.441935000000001</c:v>
                </c:pt>
                <c:pt idx="16548">
                  <c:v>-95.611559</c:v>
                </c:pt>
                <c:pt idx="16549">
                  <c:v>-95.68777</c:v>
                </c:pt>
                <c:pt idx="16550">
                  <c:v>-95.202562999999998</c:v>
                </c:pt>
                <c:pt idx="16551">
                  <c:v>-95.395804999999996</c:v>
                </c:pt>
                <c:pt idx="16552">
                  <c:v>-95.711177000000006</c:v>
                </c:pt>
                <c:pt idx="16553">
                  <c:v>-95.365146999999993</c:v>
                </c:pt>
                <c:pt idx="16554">
                  <c:v>-95.212540000000004</c:v>
                </c:pt>
                <c:pt idx="16555">
                  <c:v>-95.009420000000006</c:v>
                </c:pt>
                <c:pt idx="16556">
                  <c:v>-95.03595</c:v>
                </c:pt>
                <c:pt idx="16557">
                  <c:v>-95.216980000000007</c:v>
                </c:pt>
                <c:pt idx="16558">
                  <c:v>-95.115688000000006</c:v>
                </c:pt>
                <c:pt idx="16559">
                  <c:v>-95.270071000000002</c:v>
                </c:pt>
                <c:pt idx="16560">
                  <c:v>-95.474458999999996</c:v>
                </c:pt>
                <c:pt idx="16561">
                  <c:v>-95.667361999999997</c:v>
                </c:pt>
                <c:pt idx="16562">
                  <c:v>-95.426377000000002</c:v>
                </c:pt>
                <c:pt idx="16563">
                  <c:v>-94.887722999999994</c:v>
                </c:pt>
                <c:pt idx="16564">
                  <c:v>-95.364192000000003</c:v>
                </c:pt>
                <c:pt idx="16565">
                  <c:v>-95.797605000000004</c:v>
                </c:pt>
                <c:pt idx="16566">
                  <c:v>-95.546878000000007</c:v>
                </c:pt>
                <c:pt idx="16567">
                  <c:v>-95.564943999999997</c:v>
                </c:pt>
                <c:pt idx="16568">
                  <c:v>-95.606797</c:v>
                </c:pt>
                <c:pt idx="16569">
                  <c:v>-95.670012</c:v>
                </c:pt>
                <c:pt idx="16570">
                  <c:v>-95.764632000000006</c:v>
                </c:pt>
                <c:pt idx="16571">
                  <c:v>-90.679400999999999</c:v>
                </c:pt>
                <c:pt idx="16572">
                  <c:v>-90.753292999999999</c:v>
                </c:pt>
                <c:pt idx="16573">
                  <c:v>-90.685762999999994</c:v>
                </c:pt>
                <c:pt idx="16574">
                  <c:v>-90.591764999999995</c:v>
                </c:pt>
                <c:pt idx="16575">
                  <c:v>-90.471157000000005</c:v>
                </c:pt>
                <c:pt idx="16576">
                  <c:v>-90.813198999999997</c:v>
                </c:pt>
                <c:pt idx="16577">
                  <c:v>-90.997590000000002</c:v>
                </c:pt>
                <c:pt idx="16578">
                  <c:v>-91.185418999999996</c:v>
                </c:pt>
                <c:pt idx="16579">
                  <c:v>-91.342282999999995</c:v>
                </c:pt>
                <c:pt idx="16580">
                  <c:v>-90.632165000000001</c:v>
                </c:pt>
                <c:pt idx="16581">
                  <c:v>-91.552685999999994</c:v>
                </c:pt>
                <c:pt idx="16582">
                  <c:v>-90.860423999999995</c:v>
                </c:pt>
                <c:pt idx="16583">
                  <c:v>-91.128426000000005</c:v>
                </c:pt>
                <c:pt idx="16584">
                  <c:v>-91.263334999999998</c:v>
                </c:pt>
                <c:pt idx="16585">
                  <c:v>-91.361806999999999</c:v>
                </c:pt>
                <c:pt idx="16586">
                  <c:v>-91.408826000000005</c:v>
                </c:pt>
                <c:pt idx="16587">
                  <c:v>-91.324454000000003</c:v>
                </c:pt>
                <c:pt idx="16588">
                  <c:v>-90.928515000000004</c:v>
                </c:pt>
                <c:pt idx="16589">
                  <c:v>-91.009321999999997</c:v>
                </c:pt>
                <c:pt idx="16590">
                  <c:v>-91.355521999999993</c:v>
                </c:pt>
                <c:pt idx="16591">
                  <c:v>-91.250784999999993</c:v>
                </c:pt>
                <c:pt idx="16592">
                  <c:v>-91.198665000000005</c:v>
                </c:pt>
                <c:pt idx="16593">
                  <c:v>-91.345281</c:v>
                </c:pt>
                <c:pt idx="16594">
                  <c:v>-91.113767999999993</c:v>
                </c:pt>
                <c:pt idx="16595">
                  <c:v>-90.964924999999994</c:v>
                </c:pt>
                <c:pt idx="16596">
                  <c:v>-90.634107999999998</c:v>
                </c:pt>
                <c:pt idx="16597">
                  <c:v>-91.076542000000003</c:v>
                </c:pt>
                <c:pt idx="16598">
                  <c:v>-91.452313000000004</c:v>
                </c:pt>
                <c:pt idx="16599">
                  <c:v>-90.673520999999994</c:v>
                </c:pt>
                <c:pt idx="16600">
                  <c:v>-90.310708000000005</c:v>
                </c:pt>
                <c:pt idx="16601">
                  <c:v>-91.105723999999995</c:v>
                </c:pt>
                <c:pt idx="16602">
                  <c:v>-90.952394999999996</c:v>
                </c:pt>
                <c:pt idx="16603">
                  <c:v>-90.816002999999995</c:v>
                </c:pt>
                <c:pt idx="16604">
                  <c:v>-90.407628000000003</c:v>
                </c:pt>
                <c:pt idx="16605">
                  <c:v>-90.202612000000002</c:v>
                </c:pt>
                <c:pt idx="16606">
                  <c:v>-90.538790000000006</c:v>
                </c:pt>
                <c:pt idx="16607">
                  <c:v>-91.387236000000001</c:v>
                </c:pt>
                <c:pt idx="16608">
                  <c:v>-90.825322999999997</c:v>
                </c:pt>
                <c:pt idx="16609">
                  <c:v>-90.455704999999995</c:v>
                </c:pt>
                <c:pt idx="16610">
                  <c:v>-90.479877999999999</c:v>
                </c:pt>
                <c:pt idx="16611">
                  <c:v>-91.515051</c:v>
                </c:pt>
                <c:pt idx="16612">
                  <c:v>-91.557379999999995</c:v>
                </c:pt>
                <c:pt idx="16613">
                  <c:v>-91.122949000000006</c:v>
                </c:pt>
                <c:pt idx="16614">
                  <c:v>-90.716273999999999</c:v>
                </c:pt>
                <c:pt idx="16615">
                  <c:v>-91.771871000000004</c:v>
                </c:pt>
                <c:pt idx="16616">
                  <c:v>-91.895857000000007</c:v>
                </c:pt>
                <c:pt idx="16617">
                  <c:v>-91.665289000000001</c:v>
                </c:pt>
                <c:pt idx="16618">
                  <c:v>-92.400924000000003</c:v>
                </c:pt>
                <c:pt idx="16619">
                  <c:v>-91.660646999999997</c:v>
                </c:pt>
                <c:pt idx="16620">
                  <c:v>-92.102630000000005</c:v>
                </c:pt>
                <c:pt idx="16621">
                  <c:v>-91.533388000000002</c:v>
                </c:pt>
                <c:pt idx="16622">
                  <c:v>-91.627853999999999</c:v>
                </c:pt>
                <c:pt idx="16623">
                  <c:v>-91.797946999999994</c:v>
                </c:pt>
                <c:pt idx="16624">
                  <c:v>-91.947648999999998</c:v>
                </c:pt>
                <c:pt idx="16625">
                  <c:v>-91.164057999999997</c:v>
                </c:pt>
                <c:pt idx="16626">
                  <c:v>-91.958580999999995</c:v>
                </c:pt>
                <c:pt idx="16627">
                  <c:v>-91.254367999999999</c:v>
                </c:pt>
                <c:pt idx="16628">
                  <c:v>-92.155761999999996</c:v>
                </c:pt>
                <c:pt idx="16629">
                  <c:v>-92.288593000000006</c:v>
                </c:pt>
                <c:pt idx="16630">
                  <c:v>-91.458427999999998</c:v>
                </c:pt>
                <c:pt idx="16631">
                  <c:v>-91.203776000000005</c:v>
                </c:pt>
                <c:pt idx="16632">
                  <c:v>-91.184177000000005</c:v>
                </c:pt>
                <c:pt idx="16633">
                  <c:v>-91.379251999999994</c:v>
                </c:pt>
                <c:pt idx="16634">
                  <c:v>-91.307460000000006</c:v>
                </c:pt>
                <c:pt idx="16635">
                  <c:v>-91.749134999999995</c:v>
                </c:pt>
                <c:pt idx="16636">
                  <c:v>-91.552600999999996</c:v>
                </c:pt>
                <c:pt idx="16637">
                  <c:v>-92.092191999999997</c:v>
                </c:pt>
                <c:pt idx="16638">
                  <c:v>-91.889494999999997</c:v>
                </c:pt>
                <c:pt idx="16639">
                  <c:v>-91.978072999999995</c:v>
                </c:pt>
                <c:pt idx="16640">
                  <c:v>-91.928475000000006</c:v>
                </c:pt>
                <c:pt idx="16641">
                  <c:v>-91.952042000000006</c:v>
                </c:pt>
                <c:pt idx="16642">
                  <c:v>-91.659435000000002</c:v>
                </c:pt>
                <c:pt idx="16643">
                  <c:v>-91.299409999999995</c:v>
                </c:pt>
                <c:pt idx="16644">
                  <c:v>-92.052555999999996</c:v>
                </c:pt>
                <c:pt idx="16645">
                  <c:v>-91.477558999999999</c:v>
                </c:pt>
                <c:pt idx="16646">
                  <c:v>-91.818031000000005</c:v>
                </c:pt>
                <c:pt idx="16647">
                  <c:v>-91.547550000000001</c:v>
                </c:pt>
                <c:pt idx="16648">
                  <c:v>-91.638598999999999</c:v>
                </c:pt>
                <c:pt idx="16649">
                  <c:v>-91.875129000000001</c:v>
                </c:pt>
                <c:pt idx="16650">
                  <c:v>-91.275312</c:v>
                </c:pt>
                <c:pt idx="16651">
                  <c:v>-91.867559</c:v>
                </c:pt>
                <c:pt idx="16652">
                  <c:v>-90.837939000000006</c:v>
                </c:pt>
                <c:pt idx="16653">
                  <c:v>-92.272700999999998</c:v>
                </c:pt>
                <c:pt idx="16654">
                  <c:v>-92.085491000000005</c:v>
                </c:pt>
                <c:pt idx="16655">
                  <c:v>-92.001907000000003</c:v>
                </c:pt>
                <c:pt idx="16656">
                  <c:v>-92.450121999999993</c:v>
                </c:pt>
                <c:pt idx="16657">
                  <c:v>-91.093976999999995</c:v>
                </c:pt>
                <c:pt idx="16658">
                  <c:v>-91.779201</c:v>
                </c:pt>
                <c:pt idx="16659">
                  <c:v>-91.507503</c:v>
                </c:pt>
                <c:pt idx="16660">
                  <c:v>-92.393597999999997</c:v>
                </c:pt>
                <c:pt idx="16661">
                  <c:v>-91.045671999999996</c:v>
                </c:pt>
                <c:pt idx="16662">
                  <c:v>-92.401883999999995</c:v>
                </c:pt>
                <c:pt idx="16663">
                  <c:v>-91.540246999999994</c:v>
                </c:pt>
                <c:pt idx="16664">
                  <c:v>-91.423139000000006</c:v>
                </c:pt>
                <c:pt idx="16665">
                  <c:v>-91.997483000000003</c:v>
                </c:pt>
                <c:pt idx="16666">
                  <c:v>-92.331822000000003</c:v>
                </c:pt>
                <c:pt idx="16667">
                  <c:v>-92.341042999999999</c:v>
                </c:pt>
                <c:pt idx="16668">
                  <c:v>-91.339371</c:v>
                </c:pt>
                <c:pt idx="16669">
                  <c:v>-92.304857999999996</c:v>
                </c:pt>
                <c:pt idx="16670">
                  <c:v>-92.323983999999996</c:v>
                </c:pt>
                <c:pt idx="16671">
                  <c:v>-90.739199999999997</c:v>
                </c:pt>
                <c:pt idx="16672">
                  <c:v>-91.566608000000002</c:v>
                </c:pt>
                <c:pt idx="16673">
                  <c:v>-91.787925999999999</c:v>
                </c:pt>
                <c:pt idx="16674">
                  <c:v>-92.150899999999993</c:v>
                </c:pt>
                <c:pt idx="16675">
                  <c:v>-92.060669000000004</c:v>
                </c:pt>
                <c:pt idx="16676">
                  <c:v>-92.328149999999994</c:v>
                </c:pt>
                <c:pt idx="16677">
                  <c:v>-91.681025000000005</c:v>
                </c:pt>
                <c:pt idx="16678">
                  <c:v>-91.535326999999995</c:v>
                </c:pt>
                <c:pt idx="16679">
                  <c:v>-91.875873999999996</c:v>
                </c:pt>
                <c:pt idx="16680">
                  <c:v>-91.242086999999998</c:v>
                </c:pt>
                <c:pt idx="16681">
                  <c:v>-91.520195999999999</c:v>
                </c:pt>
                <c:pt idx="16682">
                  <c:v>-91.586764000000002</c:v>
                </c:pt>
                <c:pt idx="16683">
                  <c:v>-91.541437000000002</c:v>
                </c:pt>
                <c:pt idx="16684">
                  <c:v>-91.508347000000001</c:v>
                </c:pt>
                <c:pt idx="16685">
                  <c:v>-91.560585000000003</c:v>
                </c:pt>
                <c:pt idx="16686">
                  <c:v>-91.709699000000001</c:v>
                </c:pt>
                <c:pt idx="16687">
                  <c:v>-91.941740999999993</c:v>
                </c:pt>
                <c:pt idx="16688">
                  <c:v>-92.196695000000005</c:v>
                </c:pt>
                <c:pt idx="16689">
                  <c:v>-92.191992999999997</c:v>
                </c:pt>
                <c:pt idx="16690">
                  <c:v>-91.362092000000004</c:v>
                </c:pt>
                <c:pt idx="16691">
                  <c:v>-90.808504999999997</c:v>
                </c:pt>
                <c:pt idx="16692">
                  <c:v>-90.943167000000003</c:v>
                </c:pt>
                <c:pt idx="16693">
                  <c:v>-92.171633999999997</c:v>
                </c:pt>
                <c:pt idx="16694">
                  <c:v>-92.076842999999997</c:v>
                </c:pt>
                <c:pt idx="16695">
                  <c:v>-91.582624999999993</c:v>
                </c:pt>
                <c:pt idx="16696">
                  <c:v>-91.352179000000007</c:v>
                </c:pt>
                <c:pt idx="16697">
                  <c:v>-91.254288000000003</c:v>
                </c:pt>
                <c:pt idx="16698">
                  <c:v>-91.915227000000002</c:v>
                </c:pt>
                <c:pt idx="16699">
                  <c:v>-92.159332000000006</c:v>
                </c:pt>
                <c:pt idx="16700">
                  <c:v>-90.886909000000003</c:v>
                </c:pt>
                <c:pt idx="16701">
                  <c:v>-91.193358000000003</c:v>
                </c:pt>
                <c:pt idx="16702">
                  <c:v>-91.246718999999999</c:v>
                </c:pt>
                <c:pt idx="16703">
                  <c:v>-92.101367999999994</c:v>
                </c:pt>
                <c:pt idx="16704">
                  <c:v>-91.436846000000003</c:v>
                </c:pt>
                <c:pt idx="16705">
                  <c:v>-91.968968000000004</c:v>
                </c:pt>
                <c:pt idx="16706">
                  <c:v>-92.093265000000002</c:v>
                </c:pt>
                <c:pt idx="16707">
                  <c:v>-91.612386000000001</c:v>
                </c:pt>
                <c:pt idx="16708">
                  <c:v>-91.907041000000007</c:v>
                </c:pt>
                <c:pt idx="16709">
                  <c:v>-91.147362999999999</c:v>
                </c:pt>
                <c:pt idx="16710">
                  <c:v>-91.003726</c:v>
                </c:pt>
                <c:pt idx="16711">
                  <c:v>-91.761831000000001</c:v>
                </c:pt>
                <c:pt idx="16712">
                  <c:v>-90.957029000000006</c:v>
                </c:pt>
                <c:pt idx="16713">
                  <c:v>-91.800503000000006</c:v>
                </c:pt>
                <c:pt idx="16714">
                  <c:v>-91.918054999999995</c:v>
                </c:pt>
                <c:pt idx="16715">
                  <c:v>-91.759173000000004</c:v>
                </c:pt>
                <c:pt idx="16716">
                  <c:v>-91.568991999999994</c:v>
                </c:pt>
                <c:pt idx="16717">
                  <c:v>-91.662869999999998</c:v>
                </c:pt>
                <c:pt idx="16718">
                  <c:v>-91.843250999999995</c:v>
                </c:pt>
                <c:pt idx="16719">
                  <c:v>-91.496039999999994</c:v>
                </c:pt>
                <c:pt idx="16720">
                  <c:v>-91.883790000000005</c:v>
                </c:pt>
                <c:pt idx="16721">
                  <c:v>-91.508498000000003</c:v>
                </c:pt>
                <c:pt idx="16722">
                  <c:v>-91.942434000000006</c:v>
                </c:pt>
                <c:pt idx="16723">
                  <c:v>-92.055796999999998</c:v>
                </c:pt>
                <c:pt idx="16724">
                  <c:v>-91.440725</c:v>
                </c:pt>
                <c:pt idx="16725">
                  <c:v>-91.147942999999998</c:v>
                </c:pt>
                <c:pt idx="16726">
                  <c:v>-91.685524999999998</c:v>
                </c:pt>
                <c:pt idx="16727">
                  <c:v>-92.582251999999997</c:v>
                </c:pt>
                <c:pt idx="16728">
                  <c:v>-91.669556999999998</c:v>
                </c:pt>
                <c:pt idx="16729">
                  <c:v>-91.726050999999998</c:v>
                </c:pt>
                <c:pt idx="16730">
                  <c:v>-92.571775000000002</c:v>
                </c:pt>
                <c:pt idx="16731">
                  <c:v>-91.879081999999997</c:v>
                </c:pt>
                <c:pt idx="16732">
                  <c:v>-92.083083000000002</c:v>
                </c:pt>
                <c:pt idx="16733">
                  <c:v>-92.292888000000005</c:v>
                </c:pt>
                <c:pt idx="16734">
                  <c:v>-92.380590999999995</c:v>
                </c:pt>
                <c:pt idx="16735">
                  <c:v>-92.015950000000004</c:v>
                </c:pt>
                <c:pt idx="16736">
                  <c:v>-91.835327000000007</c:v>
                </c:pt>
                <c:pt idx="16737">
                  <c:v>-91.774610999999993</c:v>
                </c:pt>
                <c:pt idx="16738">
                  <c:v>-91.697434000000001</c:v>
                </c:pt>
                <c:pt idx="16739">
                  <c:v>-91.981801000000004</c:v>
                </c:pt>
                <c:pt idx="16740">
                  <c:v>-92.178629999999998</c:v>
                </c:pt>
                <c:pt idx="16741">
                  <c:v>-91.853544999999997</c:v>
                </c:pt>
                <c:pt idx="16742">
                  <c:v>-91.334288000000001</c:v>
                </c:pt>
                <c:pt idx="16743">
                  <c:v>-91.815270999999996</c:v>
                </c:pt>
                <c:pt idx="16744">
                  <c:v>-92.013941000000003</c:v>
                </c:pt>
                <c:pt idx="16745">
                  <c:v>-91.005919000000006</c:v>
                </c:pt>
                <c:pt idx="16746">
                  <c:v>-91.659128999999993</c:v>
                </c:pt>
                <c:pt idx="16747">
                  <c:v>-91.65231</c:v>
                </c:pt>
                <c:pt idx="16748">
                  <c:v>-91.614093999999994</c:v>
                </c:pt>
                <c:pt idx="16749">
                  <c:v>-91.688192000000001</c:v>
                </c:pt>
                <c:pt idx="16750">
                  <c:v>-91.708353000000002</c:v>
                </c:pt>
                <c:pt idx="16751">
                  <c:v>-91.725112999999993</c:v>
                </c:pt>
                <c:pt idx="16752">
                  <c:v>-92.417415000000005</c:v>
                </c:pt>
                <c:pt idx="16753">
                  <c:v>-92.304073000000002</c:v>
                </c:pt>
                <c:pt idx="16754">
                  <c:v>-92.798401999999996</c:v>
                </c:pt>
                <c:pt idx="16755">
                  <c:v>-92.159555999999995</c:v>
                </c:pt>
                <c:pt idx="16756">
                  <c:v>-92.680825999999996</c:v>
                </c:pt>
                <c:pt idx="16757">
                  <c:v>-91.978673000000001</c:v>
                </c:pt>
                <c:pt idx="16758">
                  <c:v>-92.628792000000004</c:v>
                </c:pt>
                <c:pt idx="16759">
                  <c:v>-92.444418999999996</c:v>
                </c:pt>
                <c:pt idx="16760">
                  <c:v>-91.820823000000004</c:v>
                </c:pt>
                <c:pt idx="16761">
                  <c:v>-92.066207000000006</c:v>
                </c:pt>
                <c:pt idx="16762">
                  <c:v>-92.519777000000005</c:v>
                </c:pt>
                <c:pt idx="16763">
                  <c:v>-92.889944</c:v>
                </c:pt>
                <c:pt idx="16764">
                  <c:v>-92.528632999999999</c:v>
                </c:pt>
                <c:pt idx="16765">
                  <c:v>-92.927385000000001</c:v>
                </c:pt>
                <c:pt idx="16766">
                  <c:v>-92.345212000000004</c:v>
                </c:pt>
                <c:pt idx="16767">
                  <c:v>-92.132959999999997</c:v>
                </c:pt>
                <c:pt idx="16768">
                  <c:v>-92.564586000000006</c:v>
                </c:pt>
                <c:pt idx="16769">
                  <c:v>-92.642273000000003</c:v>
                </c:pt>
                <c:pt idx="16770">
                  <c:v>-92.225216000000003</c:v>
                </c:pt>
                <c:pt idx="16771">
                  <c:v>-92.835925000000003</c:v>
                </c:pt>
                <c:pt idx="16772">
                  <c:v>-91.950002999999995</c:v>
                </c:pt>
                <c:pt idx="16773">
                  <c:v>-92.247856999999996</c:v>
                </c:pt>
                <c:pt idx="16774">
                  <c:v>-92.438642000000002</c:v>
                </c:pt>
                <c:pt idx="16775">
                  <c:v>-92.24888</c:v>
                </c:pt>
                <c:pt idx="16776">
                  <c:v>-92.284909999999996</c:v>
                </c:pt>
                <c:pt idx="16777">
                  <c:v>-91.961265999999995</c:v>
                </c:pt>
                <c:pt idx="16778">
                  <c:v>-92.499482</c:v>
                </c:pt>
                <c:pt idx="16779">
                  <c:v>-92.071732999999995</c:v>
                </c:pt>
                <c:pt idx="16780">
                  <c:v>-92.250044000000003</c:v>
                </c:pt>
                <c:pt idx="16781">
                  <c:v>-93.025374999999997</c:v>
                </c:pt>
                <c:pt idx="16782">
                  <c:v>-92.162002000000001</c:v>
                </c:pt>
                <c:pt idx="16783">
                  <c:v>-92.844468000000006</c:v>
                </c:pt>
                <c:pt idx="16784">
                  <c:v>-92.683690999999996</c:v>
                </c:pt>
                <c:pt idx="16785">
                  <c:v>-91.933524000000006</c:v>
                </c:pt>
                <c:pt idx="16786">
                  <c:v>-92.964361999999994</c:v>
                </c:pt>
                <c:pt idx="16787">
                  <c:v>-92.114800000000002</c:v>
                </c:pt>
                <c:pt idx="16788">
                  <c:v>-92.655342000000005</c:v>
                </c:pt>
                <c:pt idx="16789">
                  <c:v>-92.096952000000002</c:v>
                </c:pt>
                <c:pt idx="16790">
                  <c:v>-93.049633</c:v>
                </c:pt>
                <c:pt idx="16791">
                  <c:v>-93.147368</c:v>
                </c:pt>
                <c:pt idx="16792">
                  <c:v>-92.245412000000002</c:v>
                </c:pt>
                <c:pt idx="16793">
                  <c:v>-91.980277999999998</c:v>
                </c:pt>
                <c:pt idx="16794">
                  <c:v>-92.468754000000004</c:v>
                </c:pt>
                <c:pt idx="16795">
                  <c:v>-92.131130999999996</c:v>
                </c:pt>
                <c:pt idx="16796">
                  <c:v>-93.128108999999995</c:v>
                </c:pt>
                <c:pt idx="16797">
                  <c:v>-92.196416999999997</c:v>
                </c:pt>
                <c:pt idx="16798">
                  <c:v>-92.735658999999998</c:v>
                </c:pt>
                <c:pt idx="16799">
                  <c:v>-92.686705000000003</c:v>
                </c:pt>
                <c:pt idx="16800">
                  <c:v>-92.618934999999993</c:v>
                </c:pt>
                <c:pt idx="16801">
                  <c:v>-91.119111000000004</c:v>
                </c:pt>
                <c:pt idx="16802">
                  <c:v>-91.575449000000006</c:v>
                </c:pt>
                <c:pt idx="16803">
                  <c:v>-91.805109000000002</c:v>
                </c:pt>
                <c:pt idx="16804">
                  <c:v>-91.532739000000007</c:v>
                </c:pt>
                <c:pt idx="16805">
                  <c:v>-91.334598999999997</c:v>
                </c:pt>
                <c:pt idx="16806">
                  <c:v>-91.336641</c:v>
                </c:pt>
                <c:pt idx="16807">
                  <c:v>-91.573932999999997</c:v>
                </c:pt>
                <c:pt idx="16808">
                  <c:v>-91.723855</c:v>
                </c:pt>
                <c:pt idx="16809">
                  <c:v>-91.338667999999998</c:v>
                </c:pt>
                <c:pt idx="16810">
                  <c:v>-91.747541999999996</c:v>
                </c:pt>
                <c:pt idx="16811">
                  <c:v>-91.607168999999999</c:v>
                </c:pt>
                <c:pt idx="16812">
                  <c:v>-91.400012000000004</c:v>
                </c:pt>
                <c:pt idx="16813">
                  <c:v>-91.751757999999995</c:v>
                </c:pt>
                <c:pt idx="16814">
                  <c:v>-91.136741000000001</c:v>
                </c:pt>
                <c:pt idx="16815">
                  <c:v>-91.254992000000001</c:v>
                </c:pt>
                <c:pt idx="16816">
                  <c:v>-91.438643999999996</c:v>
                </c:pt>
                <c:pt idx="16817">
                  <c:v>-91.278589999999994</c:v>
                </c:pt>
                <c:pt idx="16818">
                  <c:v>-91.571950000000001</c:v>
                </c:pt>
                <c:pt idx="16819">
                  <c:v>-91.399928000000003</c:v>
                </c:pt>
                <c:pt idx="16820">
                  <c:v>-91.399653000000001</c:v>
                </c:pt>
                <c:pt idx="16821">
                  <c:v>-91.014295000000004</c:v>
                </c:pt>
                <c:pt idx="16822">
                  <c:v>-91.545595000000006</c:v>
                </c:pt>
                <c:pt idx="16823">
                  <c:v>-91.616917999999998</c:v>
                </c:pt>
                <c:pt idx="16824">
                  <c:v>-91.165453999999997</c:v>
                </c:pt>
                <c:pt idx="16825">
                  <c:v>-91.812427999999997</c:v>
                </c:pt>
                <c:pt idx="16826">
                  <c:v>-91.546645999999996</c:v>
                </c:pt>
                <c:pt idx="16827">
                  <c:v>-91.170357999999993</c:v>
                </c:pt>
                <c:pt idx="16828">
                  <c:v>-91.668824000000001</c:v>
                </c:pt>
                <c:pt idx="16829">
                  <c:v>-91.178494000000001</c:v>
                </c:pt>
                <c:pt idx="16830">
                  <c:v>-91.472711000000004</c:v>
                </c:pt>
                <c:pt idx="16831">
                  <c:v>-91.234154000000004</c:v>
                </c:pt>
                <c:pt idx="16832">
                  <c:v>-91.441526999999994</c:v>
                </c:pt>
                <c:pt idx="16833">
                  <c:v>-91.291728000000006</c:v>
                </c:pt>
                <c:pt idx="16834">
                  <c:v>-90.251712999999995</c:v>
                </c:pt>
                <c:pt idx="16835">
                  <c:v>-91.159316000000004</c:v>
                </c:pt>
                <c:pt idx="16836">
                  <c:v>-90.965861000000004</c:v>
                </c:pt>
                <c:pt idx="16837">
                  <c:v>-90.489750999999998</c:v>
                </c:pt>
                <c:pt idx="16838">
                  <c:v>-90.775966999999994</c:v>
                </c:pt>
                <c:pt idx="16839">
                  <c:v>-90.329756000000003</c:v>
                </c:pt>
                <c:pt idx="16840">
                  <c:v>-90.732527000000005</c:v>
                </c:pt>
                <c:pt idx="16841">
                  <c:v>-90.755725999999996</c:v>
                </c:pt>
                <c:pt idx="16842">
                  <c:v>-90.288690000000003</c:v>
                </c:pt>
                <c:pt idx="16843">
                  <c:v>-90.477057000000002</c:v>
                </c:pt>
                <c:pt idx="16844">
                  <c:v>-90.215390999999997</c:v>
                </c:pt>
                <c:pt idx="16845">
                  <c:v>-91.374489999999994</c:v>
                </c:pt>
                <c:pt idx="16846">
                  <c:v>-91.367699999999999</c:v>
                </c:pt>
                <c:pt idx="16847">
                  <c:v>-91.366934000000001</c:v>
                </c:pt>
                <c:pt idx="16848">
                  <c:v>-90.529510999999999</c:v>
                </c:pt>
                <c:pt idx="16849">
                  <c:v>-90.777173000000005</c:v>
                </c:pt>
                <c:pt idx="16850">
                  <c:v>-90.687479999999994</c:v>
                </c:pt>
                <c:pt idx="16851">
                  <c:v>-90.910158999999993</c:v>
                </c:pt>
                <c:pt idx="16852">
                  <c:v>-90.568669</c:v>
                </c:pt>
                <c:pt idx="16853">
                  <c:v>-91.129942</c:v>
                </c:pt>
                <c:pt idx="16854">
                  <c:v>-90.411818999999994</c:v>
                </c:pt>
                <c:pt idx="16855">
                  <c:v>-90.670088000000007</c:v>
                </c:pt>
                <c:pt idx="16856">
                  <c:v>-91.188976999999994</c:v>
                </c:pt>
                <c:pt idx="16857">
                  <c:v>-90.359868000000006</c:v>
                </c:pt>
                <c:pt idx="16858">
                  <c:v>-91.246647999999993</c:v>
                </c:pt>
                <c:pt idx="16859">
                  <c:v>-91.433079000000006</c:v>
                </c:pt>
                <c:pt idx="16860">
                  <c:v>-90.532865999999999</c:v>
                </c:pt>
                <c:pt idx="16861">
                  <c:v>-90.352233999999996</c:v>
                </c:pt>
                <c:pt idx="16862">
                  <c:v>-90.443922999999998</c:v>
                </c:pt>
                <c:pt idx="16863">
                  <c:v>-91.083691999999999</c:v>
                </c:pt>
                <c:pt idx="16864">
                  <c:v>-91.046392999999995</c:v>
                </c:pt>
                <c:pt idx="16865">
                  <c:v>-90.869448000000006</c:v>
                </c:pt>
                <c:pt idx="16866">
                  <c:v>-91.310356999999996</c:v>
                </c:pt>
                <c:pt idx="16867">
                  <c:v>-90.419107999999994</c:v>
                </c:pt>
                <c:pt idx="16868">
                  <c:v>-90.373386999999994</c:v>
                </c:pt>
                <c:pt idx="16869">
                  <c:v>-90.846905000000007</c:v>
                </c:pt>
                <c:pt idx="16870">
                  <c:v>-91.133610000000004</c:v>
                </c:pt>
                <c:pt idx="16871">
                  <c:v>-90.758491000000006</c:v>
                </c:pt>
                <c:pt idx="16872">
                  <c:v>-90.596244999999996</c:v>
                </c:pt>
                <c:pt idx="16873">
                  <c:v>-91.265865000000005</c:v>
                </c:pt>
                <c:pt idx="16874">
                  <c:v>-90.860975999999994</c:v>
                </c:pt>
                <c:pt idx="16875">
                  <c:v>-91.006444999999999</c:v>
                </c:pt>
                <c:pt idx="16876">
                  <c:v>-90.575033000000005</c:v>
                </c:pt>
                <c:pt idx="16877">
                  <c:v>-90.616727999999995</c:v>
                </c:pt>
                <c:pt idx="16878">
                  <c:v>-90.562236999999996</c:v>
                </c:pt>
                <c:pt idx="16879">
                  <c:v>-90.619645000000006</c:v>
                </c:pt>
                <c:pt idx="16880">
                  <c:v>-90.603032999999996</c:v>
                </c:pt>
                <c:pt idx="16881">
                  <c:v>-90.539241000000004</c:v>
                </c:pt>
                <c:pt idx="16882">
                  <c:v>-88.030469999999994</c:v>
                </c:pt>
                <c:pt idx="16883">
                  <c:v>-88.364326000000005</c:v>
                </c:pt>
                <c:pt idx="16884">
                  <c:v>-88.516491000000002</c:v>
                </c:pt>
                <c:pt idx="16885">
                  <c:v>-87.862119000000007</c:v>
                </c:pt>
                <c:pt idx="16886">
                  <c:v>-88.094780999999998</c:v>
                </c:pt>
                <c:pt idx="16887">
                  <c:v>-88.510897</c:v>
                </c:pt>
                <c:pt idx="16888">
                  <c:v>-88.068938000000003</c:v>
                </c:pt>
                <c:pt idx="16889">
                  <c:v>-88.265308000000005</c:v>
                </c:pt>
                <c:pt idx="16890">
                  <c:v>-88.080081000000007</c:v>
                </c:pt>
                <c:pt idx="16891">
                  <c:v>-87.997945999999999</c:v>
                </c:pt>
                <c:pt idx="16892">
                  <c:v>-87.845978000000002</c:v>
                </c:pt>
                <c:pt idx="16893">
                  <c:v>-88.176261999999994</c:v>
                </c:pt>
                <c:pt idx="16894">
                  <c:v>-87.766891999999999</c:v>
                </c:pt>
                <c:pt idx="16895">
                  <c:v>-88.719894999999994</c:v>
                </c:pt>
                <c:pt idx="16896">
                  <c:v>-88.261773000000005</c:v>
                </c:pt>
                <c:pt idx="16897">
                  <c:v>-88.398448999999999</c:v>
                </c:pt>
                <c:pt idx="16898">
                  <c:v>-88.322331000000005</c:v>
                </c:pt>
                <c:pt idx="16899">
                  <c:v>-88.010852</c:v>
                </c:pt>
                <c:pt idx="16900">
                  <c:v>-87.989085000000003</c:v>
                </c:pt>
                <c:pt idx="16901">
                  <c:v>-88.120435000000001</c:v>
                </c:pt>
                <c:pt idx="16902">
                  <c:v>-88.101034999999996</c:v>
                </c:pt>
                <c:pt idx="16903">
                  <c:v>-87.945734000000002</c:v>
                </c:pt>
                <c:pt idx="16904">
                  <c:v>-88.373323999999997</c:v>
                </c:pt>
                <c:pt idx="16905">
                  <c:v>-88.347371999999993</c:v>
                </c:pt>
                <c:pt idx="16906">
                  <c:v>-88.627958000000007</c:v>
                </c:pt>
                <c:pt idx="16907">
                  <c:v>-88.239600999999993</c:v>
                </c:pt>
                <c:pt idx="16908">
                  <c:v>-88.601349999999996</c:v>
                </c:pt>
                <c:pt idx="16909">
                  <c:v>-88.536060000000006</c:v>
                </c:pt>
                <c:pt idx="16910">
                  <c:v>-88.573899999999995</c:v>
                </c:pt>
                <c:pt idx="16911">
                  <c:v>-88.170112000000003</c:v>
                </c:pt>
                <c:pt idx="16912">
                  <c:v>-88.775954999999996</c:v>
                </c:pt>
                <c:pt idx="16913">
                  <c:v>-88.708763000000005</c:v>
                </c:pt>
                <c:pt idx="16914">
                  <c:v>-88.192155</c:v>
                </c:pt>
                <c:pt idx="16915">
                  <c:v>-88.002855999999994</c:v>
                </c:pt>
                <c:pt idx="16916">
                  <c:v>-87.783035999999996</c:v>
                </c:pt>
                <c:pt idx="16917">
                  <c:v>-88.150307999999995</c:v>
                </c:pt>
                <c:pt idx="16918">
                  <c:v>-88.161240000000006</c:v>
                </c:pt>
                <c:pt idx="16919">
                  <c:v>-88.628735000000006</c:v>
                </c:pt>
                <c:pt idx="16920">
                  <c:v>-88.445946000000006</c:v>
                </c:pt>
                <c:pt idx="16921">
                  <c:v>-88.288028999999995</c:v>
                </c:pt>
                <c:pt idx="16922">
                  <c:v>-88.539111000000005</c:v>
                </c:pt>
                <c:pt idx="16923">
                  <c:v>-88.110346000000007</c:v>
                </c:pt>
                <c:pt idx="16924">
                  <c:v>-88.254363999999995</c:v>
                </c:pt>
                <c:pt idx="16925">
                  <c:v>-88.402766</c:v>
                </c:pt>
                <c:pt idx="16926">
                  <c:v>-88.526235999999997</c:v>
                </c:pt>
                <c:pt idx="16927">
                  <c:v>-88.099628999999993</c:v>
                </c:pt>
                <c:pt idx="16928">
                  <c:v>-87.776600999999999</c:v>
                </c:pt>
                <c:pt idx="16929">
                  <c:v>-88.565866999999997</c:v>
                </c:pt>
                <c:pt idx="16930">
                  <c:v>-88.489357999999996</c:v>
                </c:pt>
                <c:pt idx="16931">
                  <c:v>-88.437714</c:v>
                </c:pt>
                <c:pt idx="16932">
                  <c:v>-87.803647999999995</c:v>
                </c:pt>
                <c:pt idx="16933">
                  <c:v>-88.268001999999996</c:v>
                </c:pt>
                <c:pt idx="16934">
                  <c:v>-87.980058999999997</c:v>
                </c:pt>
                <c:pt idx="16935">
                  <c:v>-87.880015</c:v>
                </c:pt>
                <c:pt idx="16936">
                  <c:v>-87.990939999999995</c:v>
                </c:pt>
                <c:pt idx="16937">
                  <c:v>-88.201447999999999</c:v>
                </c:pt>
                <c:pt idx="16938">
                  <c:v>-88.451691999999994</c:v>
                </c:pt>
                <c:pt idx="16939">
                  <c:v>-88.181648999999993</c:v>
                </c:pt>
                <c:pt idx="16940">
                  <c:v>-87.958877999999999</c:v>
                </c:pt>
                <c:pt idx="16941">
                  <c:v>-87.728933999999995</c:v>
                </c:pt>
                <c:pt idx="16942">
                  <c:v>-87.756642999999997</c:v>
                </c:pt>
                <c:pt idx="16943">
                  <c:v>-87.834067000000005</c:v>
                </c:pt>
                <c:pt idx="16944">
                  <c:v>-88.279071000000002</c:v>
                </c:pt>
                <c:pt idx="16945">
                  <c:v>-88.301064999999994</c:v>
                </c:pt>
                <c:pt idx="16946">
                  <c:v>-88.226410999999999</c:v>
                </c:pt>
                <c:pt idx="16947">
                  <c:v>-88.178793999999996</c:v>
                </c:pt>
                <c:pt idx="16948">
                  <c:v>-88.432991999999999</c:v>
                </c:pt>
                <c:pt idx="16949">
                  <c:v>-87.950857999999997</c:v>
                </c:pt>
                <c:pt idx="16950">
                  <c:v>-87.947351999999995</c:v>
                </c:pt>
                <c:pt idx="16951">
                  <c:v>-88.730587999999997</c:v>
                </c:pt>
                <c:pt idx="16952">
                  <c:v>-88.180267000000001</c:v>
                </c:pt>
                <c:pt idx="16953">
                  <c:v>-88.009141</c:v>
                </c:pt>
                <c:pt idx="16954">
                  <c:v>-88.706339999999997</c:v>
                </c:pt>
                <c:pt idx="16955">
                  <c:v>-88.209553999999997</c:v>
                </c:pt>
                <c:pt idx="16956">
                  <c:v>-88.049085000000005</c:v>
                </c:pt>
                <c:pt idx="16957">
                  <c:v>-88.281322000000003</c:v>
                </c:pt>
                <c:pt idx="16958">
                  <c:v>-87.942933999999994</c:v>
                </c:pt>
                <c:pt idx="16959">
                  <c:v>-87.861009999999993</c:v>
                </c:pt>
                <c:pt idx="16960">
                  <c:v>-88.749789000000007</c:v>
                </c:pt>
                <c:pt idx="16961">
                  <c:v>-88.638306999999998</c:v>
                </c:pt>
                <c:pt idx="16962">
                  <c:v>-88.470854000000003</c:v>
                </c:pt>
                <c:pt idx="16963">
                  <c:v>-88.471170999999998</c:v>
                </c:pt>
                <c:pt idx="16964">
                  <c:v>-88.404358000000002</c:v>
                </c:pt>
                <c:pt idx="16965">
                  <c:v>-88.542147999999997</c:v>
                </c:pt>
                <c:pt idx="16966">
                  <c:v>-88.084204</c:v>
                </c:pt>
                <c:pt idx="16967">
                  <c:v>-88.562342999999998</c:v>
                </c:pt>
                <c:pt idx="16968">
                  <c:v>-87.966099</c:v>
                </c:pt>
                <c:pt idx="16969">
                  <c:v>-88.334436999999994</c:v>
                </c:pt>
                <c:pt idx="16970">
                  <c:v>-87.998390999999998</c:v>
                </c:pt>
                <c:pt idx="16971">
                  <c:v>-88.051210999999995</c:v>
                </c:pt>
                <c:pt idx="16972">
                  <c:v>-88.00891</c:v>
                </c:pt>
                <c:pt idx="16973">
                  <c:v>-88.663822999999994</c:v>
                </c:pt>
                <c:pt idx="16974">
                  <c:v>-88.125992999999994</c:v>
                </c:pt>
                <c:pt idx="16975">
                  <c:v>-87.829797999999997</c:v>
                </c:pt>
                <c:pt idx="16976">
                  <c:v>-87.878781000000004</c:v>
                </c:pt>
                <c:pt idx="16977">
                  <c:v>-87.830430000000007</c:v>
                </c:pt>
                <c:pt idx="16978">
                  <c:v>-87.876177999999996</c:v>
                </c:pt>
                <c:pt idx="16979">
                  <c:v>-88.154141999999993</c:v>
                </c:pt>
                <c:pt idx="16980">
                  <c:v>-88.458285000000004</c:v>
                </c:pt>
                <c:pt idx="16981">
                  <c:v>-88.359651999999997</c:v>
                </c:pt>
                <c:pt idx="16982">
                  <c:v>-88.344097000000005</c:v>
                </c:pt>
                <c:pt idx="16983">
                  <c:v>-88.124639999999999</c:v>
                </c:pt>
                <c:pt idx="16984">
                  <c:v>-88.094384000000005</c:v>
                </c:pt>
                <c:pt idx="16985">
                  <c:v>-88.405012999999997</c:v>
                </c:pt>
                <c:pt idx="16986">
                  <c:v>-87.899208999999999</c:v>
                </c:pt>
                <c:pt idx="16987">
                  <c:v>-88.589878999999996</c:v>
                </c:pt>
                <c:pt idx="16988">
                  <c:v>-87.872012999999995</c:v>
                </c:pt>
                <c:pt idx="16989">
                  <c:v>-88.223087000000007</c:v>
                </c:pt>
                <c:pt idx="16990">
                  <c:v>-88.124448000000001</c:v>
                </c:pt>
                <c:pt idx="16991">
                  <c:v>-88.170659000000001</c:v>
                </c:pt>
                <c:pt idx="16992">
                  <c:v>-87.863951999999998</c:v>
                </c:pt>
                <c:pt idx="16993">
                  <c:v>-88.411789999999996</c:v>
                </c:pt>
                <c:pt idx="16994">
                  <c:v>-87.916927999999999</c:v>
                </c:pt>
                <c:pt idx="16995">
                  <c:v>-88.595725000000002</c:v>
                </c:pt>
                <c:pt idx="16996">
                  <c:v>-88.134540999999999</c:v>
                </c:pt>
                <c:pt idx="16997">
                  <c:v>-88.257611999999995</c:v>
                </c:pt>
                <c:pt idx="16998">
                  <c:v>-88.046580000000006</c:v>
                </c:pt>
                <c:pt idx="16999">
                  <c:v>-88.377717000000004</c:v>
                </c:pt>
                <c:pt idx="17000">
                  <c:v>-88.598623000000003</c:v>
                </c:pt>
                <c:pt idx="17001">
                  <c:v>-88.194094000000007</c:v>
                </c:pt>
                <c:pt idx="17002">
                  <c:v>-88.209247000000005</c:v>
                </c:pt>
                <c:pt idx="17003">
                  <c:v>-88.268521000000007</c:v>
                </c:pt>
                <c:pt idx="17004">
                  <c:v>-88.264004</c:v>
                </c:pt>
                <c:pt idx="17005">
                  <c:v>-88.732789999999994</c:v>
                </c:pt>
                <c:pt idx="17006">
                  <c:v>-88.540212999999994</c:v>
                </c:pt>
                <c:pt idx="17007">
                  <c:v>-88.182855000000004</c:v>
                </c:pt>
                <c:pt idx="17008">
                  <c:v>-88.482628000000005</c:v>
                </c:pt>
                <c:pt idx="17009">
                  <c:v>-87.900508000000002</c:v>
                </c:pt>
                <c:pt idx="17010">
                  <c:v>-87.915481</c:v>
                </c:pt>
                <c:pt idx="17011">
                  <c:v>-87.926258000000004</c:v>
                </c:pt>
                <c:pt idx="17012">
                  <c:v>-87.934734000000006</c:v>
                </c:pt>
                <c:pt idx="17013">
                  <c:v>-87.934759999999997</c:v>
                </c:pt>
                <c:pt idx="17014">
                  <c:v>-87.899981999999994</c:v>
                </c:pt>
                <c:pt idx="17015">
                  <c:v>-87.966184999999996</c:v>
                </c:pt>
                <c:pt idx="17016">
                  <c:v>-87.947270000000003</c:v>
                </c:pt>
                <c:pt idx="17017">
                  <c:v>-87.974234999999993</c:v>
                </c:pt>
                <c:pt idx="17018">
                  <c:v>-87.885908000000001</c:v>
                </c:pt>
                <c:pt idx="17019">
                  <c:v>-87.910308999999998</c:v>
                </c:pt>
                <c:pt idx="17020">
                  <c:v>-88.000128000000004</c:v>
                </c:pt>
                <c:pt idx="17021">
                  <c:v>-88.012736000000004</c:v>
                </c:pt>
                <c:pt idx="17022">
                  <c:v>-87.943433999999996</c:v>
                </c:pt>
                <c:pt idx="17023">
                  <c:v>-87.974905000000007</c:v>
                </c:pt>
                <c:pt idx="17024">
                  <c:v>-87.908946999999998</c:v>
                </c:pt>
                <c:pt idx="17025">
                  <c:v>-87.994361999999995</c:v>
                </c:pt>
                <c:pt idx="17026">
                  <c:v>-87.992135000000005</c:v>
                </c:pt>
                <c:pt idx="17027">
                  <c:v>-87.991417999999996</c:v>
                </c:pt>
                <c:pt idx="17028">
                  <c:v>-87.945707999999996</c:v>
                </c:pt>
                <c:pt idx="17029">
                  <c:v>-88.028237000000004</c:v>
                </c:pt>
                <c:pt idx="17030">
                  <c:v>-87.987178999999998</c:v>
                </c:pt>
                <c:pt idx="17031">
                  <c:v>-88.040319999999994</c:v>
                </c:pt>
                <c:pt idx="17032">
                  <c:v>-88.041212000000002</c:v>
                </c:pt>
                <c:pt idx="17033">
                  <c:v>-88.042395999999997</c:v>
                </c:pt>
                <c:pt idx="17034">
                  <c:v>-88.037172999999996</c:v>
                </c:pt>
                <c:pt idx="17035">
                  <c:v>-88.037986000000004</c:v>
                </c:pt>
                <c:pt idx="17036">
                  <c:v>-87.933734000000001</c:v>
                </c:pt>
                <c:pt idx="17037">
                  <c:v>-87.874522999999996</c:v>
                </c:pt>
                <c:pt idx="17038">
                  <c:v>-87.797473999999994</c:v>
                </c:pt>
                <c:pt idx="17039">
                  <c:v>-87.800623000000002</c:v>
                </c:pt>
                <c:pt idx="17040">
                  <c:v>-87.805349000000007</c:v>
                </c:pt>
                <c:pt idx="17041">
                  <c:v>-87.824248999999995</c:v>
                </c:pt>
                <c:pt idx="17042">
                  <c:v>-87.858277999999999</c:v>
                </c:pt>
                <c:pt idx="17043">
                  <c:v>-89.443152999999995</c:v>
                </c:pt>
                <c:pt idx="17044">
                  <c:v>-89.925453000000005</c:v>
                </c:pt>
                <c:pt idx="17045">
                  <c:v>-89.857369000000006</c:v>
                </c:pt>
                <c:pt idx="17046">
                  <c:v>-88.825478000000004</c:v>
                </c:pt>
                <c:pt idx="17047">
                  <c:v>-90.285943000000003</c:v>
                </c:pt>
                <c:pt idx="17048">
                  <c:v>-89.901176000000007</c:v>
                </c:pt>
                <c:pt idx="17049">
                  <c:v>-89.554612000000006</c:v>
                </c:pt>
                <c:pt idx="17050">
                  <c:v>-90.319846999999996</c:v>
                </c:pt>
                <c:pt idx="17051">
                  <c:v>-89.042910000000006</c:v>
                </c:pt>
                <c:pt idx="17052">
                  <c:v>-89.743802000000002</c:v>
                </c:pt>
                <c:pt idx="17053">
                  <c:v>-89.859431000000001</c:v>
                </c:pt>
                <c:pt idx="17054">
                  <c:v>-89.836729000000005</c:v>
                </c:pt>
                <c:pt idx="17055">
                  <c:v>-90.596835999999996</c:v>
                </c:pt>
                <c:pt idx="17056">
                  <c:v>-89.373643000000001</c:v>
                </c:pt>
                <c:pt idx="17057">
                  <c:v>-89.400882999999993</c:v>
                </c:pt>
                <c:pt idx="17058">
                  <c:v>-89.796245999999996</c:v>
                </c:pt>
                <c:pt idx="17059">
                  <c:v>-89.022746999999995</c:v>
                </c:pt>
                <c:pt idx="17060">
                  <c:v>-88.854119999999995</c:v>
                </c:pt>
                <c:pt idx="17061">
                  <c:v>-90.334519999999998</c:v>
                </c:pt>
                <c:pt idx="17062">
                  <c:v>-89.196702999999999</c:v>
                </c:pt>
                <c:pt idx="17063">
                  <c:v>-89.643718000000007</c:v>
                </c:pt>
                <c:pt idx="17064">
                  <c:v>-89.536051999999998</c:v>
                </c:pt>
                <c:pt idx="17065">
                  <c:v>-90.109835000000004</c:v>
                </c:pt>
                <c:pt idx="17066">
                  <c:v>-89.093495000000004</c:v>
                </c:pt>
                <c:pt idx="17067">
                  <c:v>-89.336590999999999</c:v>
                </c:pt>
                <c:pt idx="17068">
                  <c:v>-90.144047</c:v>
                </c:pt>
                <c:pt idx="17069">
                  <c:v>-89.072237999999999</c:v>
                </c:pt>
                <c:pt idx="17070">
                  <c:v>-89.280203999999998</c:v>
                </c:pt>
                <c:pt idx="17071">
                  <c:v>-89.209988999999993</c:v>
                </c:pt>
                <c:pt idx="17072">
                  <c:v>-88.848132000000007</c:v>
                </c:pt>
                <c:pt idx="17073">
                  <c:v>-90.293507000000005</c:v>
                </c:pt>
                <c:pt idx="17074">
                  <c:v>-90.026054000000002</c:v>
                </c:pt>
                <c:pt idx="17075">
                  <c:v>-90.359542000000005</c:v>
                </c:pt>
                <c:pt idx="17076">
                  <c:v>-89.928641999999996</c:v>
                </c:pt>
                <c:pt idx="17077">
                  <c:v>-89.042773999999994</c:v>
                </c:pt>
                <c:pt idx="17078">
                  <c:v>-88.995285999999993</c:v>
                </c:pt>
                <c:pt idx="17079">
                  <c:v>-88.793210999999999</c:v>
                </c:pt>
                <c:pt idx="17080">
                  <c:v>-89.493977999999998</c:v>
                </c:pt>
                <c:pt idx="17081">
                  <c:v>-88.908388000000002</c:v>
                </c:pt>
                <c:pt idx="17082">
                  <c:v>-90.285548000000006</c:v>
                </c:pt>
                <c:pt idx="17083">
                  <c:v>-90.425748999999996</c:v>
                </c:pt>
                <c:pt idx="17084">
                  <c:v>-89.560744999999997</c:v>
                </c:pt>
                <c:pt idx="17085">
                  <c:v>-90.239095000000006</c:v>
                </c:pt>
                <c:pt idx="17086">
                  <c:v>-88.797194000000005</c:v>
                </c:pt>
                <c:pt idx="17087">
                  <c:v>-89.289541</c:v>
                </c:pt>
                <c:pt idx="17088">
                  <c:v>-89.074641999999997</c:v>
                </c:pt>
                <c:pt idx="17089">
                  <c:v>-89.780122000000006</c:v>
                </c:pt>
                <c:pt idx="17090">
                  <c:v>-89.694181999999998</c:v>
                </c:pt>
                <c:pt idx="17091">
                  <c:v>-89.511067999999995</c:v>
                </c:pt>
                <c:pt idx="17092">
                  <c:v>-88.955956</c:v>
                </c:pt>
                <c:pt idx="17093">
                  <c:v>-90.174504999999996</c:v>
                </c:pt>
                <c:pt idx="17094">
                  <c:v>-89.640375000000006</c:v>
                </c:pt>
                <c:pt idx="17095">
                  <c:v>-90.438557000000003</c:v>
                </c:pt>
                <c:pt idx="17096">
                  <c:v>-89.614559</c:v>
                </c:pt>
                <c:pt idx="17097">
                  <c:v>-89.358538999999993</c:v>
                </c:pt>
                <c:pt idx="17098">
                  <c:v>-89.736473000000004</c:v>
                </c:pt>
                <c:pt idx="17099">
                  <c:v>-90.456549999999993</c:v>
                </c:pt>
                <c:pt idx="17100">
                  <c:v>-89.640754000000001</c:v>
                </c:pt>
                <c:pt idx="17101">
                  <c:v>-89.384782000000001</c:v>
                </c:pt>
                <c:pt idx="17102">
                  <c:v>-89.242688999999999</c:v>
                </c:pt>
                <c:pt idx="17103">
                  <c:v>-90.076189999999997</c:v>
                </c:pt>
                <c:pt idx="17104">
                  <c:v>-89.749289000000005</c:v>
                </c:pt>
                <c:pt idx="17105">
                  <c:v>-88.867217999999994</c:v>
                </c:pt>
                <c:pt idx="17106">
                  <c:v>-90.376085000000003</c:v>
                </c:pt>
                <c:pt idx="17107">
                  <c:v>-90.407759999999996</c:v>
                </c:pt>
                <c:pt idx="17108">
                  <c:v>-89.979285000000004</c:v>
                </c:pt>
                <c:pt idx="17109">
                  <c:v>-89.769126999999997</c:v>
                </c:pt>
                <c:pt idx="17110">
                  <c:v>-88.722609000000006</c:v>
                </c:pt>
                <c:pt idx="17111">
                  <c:v>-90.239358999999993</c:v>
                </c:pt>
                <c:pt idx="17112">
                  <c:v>-89.902601000000004</c:v>
                </c:pt>
                <c:pt idx="17113">
                  <c:v>-90.072678999999994</c:v>
                </c:pt>
                <c:pt idx="17114">
                  <c:v>-89.224324999999993</c:v>
                </c:pt>
                <c:pt idx="17115">
                  <c:v>-89.225302999999997</c:v>
                </c:pt>
                <c:pt idx="17116">
                  <c:v>-89.555430999999999</c:v>
                </c:pt>
                <c:pt idx="17117">
                  <c:v>-88.975530000000006</c:v>
                </c:pt>
                <c:pt idx="17118">
                  <c:v>-89.454085000000006</c:v>
                </c:pt>
                <c:pt idx="17119">
                  <c:v>-89.342033999999998</c:v>
                </c:pt>
                <c:pt idx="17120">
                  <c:v>-89.377275999999995</c:v>
                </c:pt>
                <c:pt idx="17121">
                  <c:v>-89.349688</c:v>
                </c:pt>
                <c:pt idx="17122">
                  <c:v>-89.450494000000006</c:v>
                </c:pt>
                <c:pt idx="17123">
                  <c:v>-89.407742999999996</c:v>
                </c:pt>
                <c:pt idx="17124">
                  <c:v>-89.444993999999994</c:v>
                </c:pt>
                <c:pt idx="17125">
                  <c:v>-89.391540000000006</c:v>
                </c:pt>
                <c:pt idx="17126">
                  <c:v>-89.317860999999994</c:v>
                </c:pt>
                <c:pt idx="17127">
                  <c:v>-89.400243000000003</c:v>
                </c:pt>
                <c:pt idx="17128">
                  <c:v>-89.320854999999995</c:v>
                </c:pt>
                <c:pt idx="17129">
                  <c:v>-89.519924000000003</c:v>
                </c:pt>
                <c:pt idx="17130">
                  <c:v>-89.270408000000003</c:v>
                </c:pt>
                <c:pt idx="17131">
                  <c:v>-89.505315999999993</c:v>
                </c:pt>
                <c:pt idx="17132">
                  <c:v>-91.093789000000001</c:v>
                </c:pt>
                <c:pt idx="17133">
                  <c:v>-90.367838000000006</c:v>
                </c:pt>
                <c:pt idx="17134">
                  <c:v>-90.912222</c:v>
                </c:pt>
                <c:pt idx="17135">
                  <c:v>-90.698318999999998</c:v>
                </c:pt>
                <c:pt idx="17136">
                  <c:v>-90.951240999999996</c:v>
                </c:pt>
                <c:pt idx="17137">
                  <c:v>-90.448121999999998</c:v>
                </c:pt>
                <c:pt idx="17138">
                  <c:v>-90.593902999999997</c:v>
                </c:pt>
                <c:pt idx="17139">
                  <c:v>-90.634838999999999</c:v>
                </c:pt>
                <c:pt idx="17140">
                  <c:v>-90.993103000000005</c:v>
                </c:pt>
                <c:pt idx="17141">
                  <c:v>-90.499972</c:v>
                </c:pt>
                <c:pt idx="17142">
                  <c:v>-90.701676000000006</c:v>
                </c:pt>
                <c:pt idx="17143">
                  <c:v>-90.852635000000006</c:v>
                </c:pt>
                <c:pt idx="17144">
                  <c:v>-90.975641999999993</c:v>
                </c:pt>
                <c:pt idx="17145">
                  <c:v>-90.486255</c:v>
                </c:pt>
                <c:pt idx="17146">
                  <c:v>-90.693098000000006</c:v>
                </c:pt>
                <c:pt idx="17147">
                  <c:v>-91.118382999999994</c:v>
                </c:pt>
                <c:pt idx="17148">
                  <c:v>-90.567031</c:v>
                </c:pt>
                <c:pt idx="17149">
                  <c:v>-90.908287000000001</c:v>
                </c:pt>
                <c:pt idx="17150">
                  <c:v>-90.822922000000005</c:v>
                </c:pt>
                <c:pt idx="17151">
                  <c:v>-89.471012999999999</c:v>
                </c:pt>
                <c:pt idx="17152">
                  <c:v>-89.807220999999998</c:v>
                </c:pt>
                <c:pt idx="17153">
                  <c:v>-89.366815000000003</c:v>
                </c:pt>
                <c:pt idx="17154">
                  <c:v>-89.747538000000006</c:v>
                </c:pt>
                <c:pt idx="17155">
                  <c:v>-88.840586000000002</c:v>
                </c:pt>
                <c:pt idx="17156">
                  <c:v>-88.785854999999998</c:v>
                </c:pt>
                <c:pt idx="17157">
                  <c:v>-89.593097999999998</c:v>
                </c:pt>
                <c:pt idx="17158">
                  <c:v>-88.713476</c:v>
                </c:pt>
                <c:pt idx="17159">
                  <c:v>-89.137619999999998</c:v>
                </c:pt>
                <c:pt idx="17160">
                  <c:v>-90.269023000000004</c:v>
                </c:pt>
                <c:pt idx="17161">
                  <c:v>-89.040909999999997</c:v>
                </c:pt>
                <c:pt idx="17162">
                  <c:v>-89.196842000000004</c:v>
                </c:pt>
                <c:pt idx="17163">
                  <c:v>-89.149128000000005</c:v>
                </c:pt>
                <c:pt idx="17164">
                  <c:v>-90.285303999999996</c:v>
                </c:pt>
                <c:pt idx="17165">
                  <c:v>-89.489241000000007</c:v>
                </c:pt>
                <c:pt idx="17166">
                  <c:v>-88.868120000000005</c:v>
                </c:pt>
                <c:pt idx="17167">
                  <c:v>-89.058376999999993</c:v>
                </c:pt>
                <c:pt idx="17168">
                  <c:v>-88.901584999999997</c:v>
                </c:pt>
                <c:pt idx="17169">
                  <c:v>-89.852874999999997</c:v>
                </c:pt>
                <c:pt idx="17170">
                  <c:v>-89.067870999999997</c:v>
                </c:pt>
                <c:pt idx="17171">
                  <c:v>-89.707364999999996</c:v>
                </c:pt>
                <c:pt idx="17172">
                  <c:v>-90.157267000000004</c:v>
                </c:pt>
                <c:pt idx="17173">
                  <c:v>-89.128563</c:v>
                </c:pt>
                <c:pt idx="17174">
                  <c:v>-89.793066999999994</c:v>
                </c:pt>
                <c:pt idx="17175">
                  <c:v>-90.136088999999998</c:v>
                </c:pt>
                <c:pt idx="17176">
                  <c:v>-90.043081000000001</c:v>
                </c:pt>
                <c:pt idx="17177">
                  <c:v>-89.899118999999999</c:v>
                </c:pt>
                <c:pt idx="17178">
                  <c:v>-89.025739999999999</c:v>
                </c:pt>
                <c:pt idx="17179">
                  <c:v>-89.140504000000007</c:v>
                </c:pt>
                <c:pt idx="17180">
                  <c:v>-90.056601000000001</c:v>
                </c:pt>
                <c:pt idx="17181">
                  <c:v>-89.340613000000005</c:v>
                </c:pt>
                <c:pt idx="17182">
                  <c:v>-90.137773999999993</c:v>
                </c:pt>
                <c:pt idx="17183">
                  <c:v>-89.844898999999998</c:v>
                </c:pt>
                <c:pt idx="17184">
                  <c:v>-89.603234999999998</c:v>
                </c:pt>
                <c:pt idx="17185">
                  <c:v>-89.457365999999993</c:v>
                </c:pt>
                <c:pt idx="17186">
                  <c:v>-89.323426999999995</c:v>
                </c:pt>
                <c:pt idx="17187">
                  <c:v>-89.417103999999995</c:v>
                </c:pt>
                <c:pt idx="17188">
                  <c:v>-89.011376999999996</c:v>
                </c:pt>
                <c:pt idx="17189">
                  <c:v>-89.991829999999993</c:v>
                </c:pt>
                <c:pt idx="17190">
                  <c:v>-89.241343999999998</c:v>
                </c:pt>
                <c:pt idx="17191">
                  <c:v>-89.938275000000004</c:v>
                </c:pt>
                <c:pt idx="17192">
                  <c:v>-90.265786000000006</c:v>
                </c:pt>
                <c:pt idx="17193">
                  <c:v>-88.735101</c:v>
                </c:pt>
                <c:pt idx="17194">
                  <c:v>-89.494123999999999</c:v>
                </c:pt>
                <c:pt idx="17195">
                  <c:v>-89.781042999999997</c:v>
                </c:pt>
                <c:pt idx="17196">
                  <c:v>-90.243776999999994</c:v>
                </c:pt>
                <c:pt idx="17197">
                  <c:v>-89.308971</c:v>
                </c:pt>
                <c:pt idx="17198">
                  <c:v>-92.378575999999995</c:v>
                </c:pt>
                <c:pt idx="17199">
                  <c:v>-92.373260000000002</c:v>
                </c:pt>
                <c:pt idx="17200">
                  <c:v>-92.446573999999998</c:v>
                </c:pt>
                <c:pt idx="17201">
                  <c:v>-92.130161000000001</c:v>
                </c:pt>
                <c:pt idx="17202">
                  <c:v>-92.229014000000006</c:v>
                </c:pt>
                <c:pt idx="17203">
                  <c:v>-92.641655999999998</c:v>
                </c:pt>
                <c:pt idx="17204">
                  <c:v>-92.370186000000004</c:v>
                </c:pt>
                <c:pt idx="17205">
                  <c:v>-92.602466000000007</c:v>
                </c:pt>
                <c:pt idx="17206">
                  <c:v>-92.466515000000001</c:v>
                </c:pt>
                <c:pt idx="17207">
                  <c:v>-92.286867999999998</c:v>
                </c:pt>
                <c:pt idx="17208">
                  <c:v>-92.185040000000001</c:v>
                </c:pt>
                <c:pt idx="17209">
                  <c:v>-92.548007999999996</c:v>
                </c:pt>
                <c:pt idx="17210">
                  <c:v>-92.445898</c:v>
                </c:pt>
                <c:pt idx="17211">
                  <c:v>-92.719967999999994</c:v>
                </c:pt>
                <c:pt idx="17212">
                  <c:v>-92.536916000000005</c:v>
                </c:pt>
                <c:pt idx="17213">
                  <c:v>-92.642223999999999</c:v>
                </c:pt>
                <c:pt idx="17214">
                  <c:v>-92.779584</c:v>
                </c:pt>
                <c:pt idx="17215">
                  <c:v>-92.617299000000003</c:v>
                </c:pt>
                <c:pt idx="17216">
                  <c:v>-92.547805999999994</c:v>
                </c:pt>
                <c:pt idx="17217">
                  <c:v>-92.62088</c:v>
                </c:pt>
                <c:pt idx="17218">
                  <c:v>-92.681899999999999</c:v>
                </c:pt>
                <c:pt idx="17219">
                  <c:v>-92.535075000000006</c:v>
                </c:pt>
                <c:pt idx="17220">
                  <c:v>-92.186378000000005</c:v>
                </c:pt>
                <c:pt idx="17221">
                  <c:v>-92.279617000000002</c:v>
                </c:pt>
                <c:pt idx="17222">
                  <c:v>-92.742481999999995</c:v>
                </c:pt>
                <c:pt idx="17223">
                  <c:v>-88.045357999999993</c:v>
                </c:pt>
                <c:pt idx="17224">
                  <c:v>-88.081086999999997</c:v>
                </c:pt>
                <c:pt idx="17225">
                  <c:v>-88.482928000000001</c:v>
                </c:pt>
                <c:pt idx="17226">
                  <c:v>-88.252786</c:v>
                </c:pt>
                <c:pt idx="17227">
                  <c:v>-88.457462000000007</c:v>
                </c:pt>
                <c:pt idx="17228">
                  <c:v>-88.451599000000002</c:v>
                </c:pt>
                <c:pt idx="17229">
                  <c:v>-88.074489999999997</c:v>
                </c:pt>
                <c:pt idx="17230">
                  <c:v>-88.401807000000005</c:v>
                </c:pt>
                <c:pt idx="17231">
                  <c:v>-88.054700999999994</c:v>
                </c:pt>
                <c:pt idx="17232">
                  <c:v>-88.312006999999994</c:v>
                </c:pt>
                <c:pt idx="17233">
                  <c:v>-88.150407999999999</c:v>
                </c:pt>
                <c:pt idx="17234">
                  <c:v>-88.078962000000004</c:v>
                </c:pt>
                <c:pt idx="17235">
                  <c:v>-88.174580000000006</c:v>
                </c:pt>
                <c:pt idx="17236">
                  <c:v>-88.432642999999999</c:v>
                </c:pt>
                <c:pt idx="17237">
                  <c:v>-88.273425000000003</c:v>
                </c:pt>
                <c:pt idx="17238">
                  <c:v>-88.158998999999994</c:v>
                </c:pt>
                <c:pt idx="17239">
                  <c:v>-88.378225999999998</c:v>
                </c:pt>
                <c:pt idx="17240">
                  <c:v>-88.336676999999995</c:v>
                </c:pt>
                <c:pt idx="17241">
                  <c:v>-88.050591999999995</c:v>
                </c:pt>
                <c:pt idx="17242">
                  <c:v>-88.268953999999994</c:v>
                </c:pt>
                <c:pt idx="17243">
                  <c:v>-88.795857999999996</c:v>
                </c:pt>
                <c:pt idx="17244">
                  <c:v>-88.194433000000004</c:v>
                </c:pt>
                <c:pt idx="17245">
                  <c:v>-88.259224000000003</c:v>
                </c:pt>
                <c:pt idx="17246">
                  <c:v>-88.595358000000004</c:v>
                </c:pt>
                <c:pt idx="17247">
                  <c:v>-88.336564999999993</c:v>
                </c:pt>
                <c:pt idx="17248">
                  <c:v>-88.254673999999994</c:v>
                </c:pt>
                <c:pt idx="17249">
                  <c:v>-88.475837999999996</c:v>
                </c:pt>
                <c:pt idx="17250">
                  <c:v>-88.068438</c:v>
                </c:pt>
                <c:pt idx="17251">
                  <c:v>-88.310012</c:v>
                </c:pt>
                <c:pt idx="17252">
                  <c:v>-88.007124000000005</c:v>
                </c:pt>
                <c:pt idx="17253">
                  <c:v>-87.649297000000004</c:v>
                </c:pt>
                <c:pt idx="17254">
                  <c:v>-88.511217000000002</c:v>
                </c:pt>
                <c:pt idx="17255">
                  <c:v>-88.859471999999997</c:v>
                </c:pt>
                <c:pt idx="17256">
                  <c:v>-87.969960999999998</c:v>
                </c:pt>
                <c:pt idx="17257">
                  <c:v>-88.467179000000002</c:v>
                </c:pt>
                <c:pt idx="17258">
                  <c:v>-87.899355</c:v>
                </c:pt>
                <c:pt idx="17259">
                  <c:v>-88.164468999999997</c:v>
                </c:pt>
                <c:pt idx="17260">
                  <c:v>-88.180081000000001</c:v>
                </c:pt>
                <c:pt idx="17261">
                  <c:v>-87.950181000000001</c:v>
                </c:pt>
                <c:pt idx="17262">
                  <c:v>-87.774494000000004</c:v>
                </c:pt>
                <c:pt idx="17263">
                  <c:v>-87.800612999999998</c:v>
                </c:pt>
                <c:pt idx="17264">
                  <c:v>-88.097840000000005</c:v>
                </c:pt>
                <c:pt idx="17265">
                  <c:v>-88.168109999999999</c:v>
                </c:pt>
                <c:pt idx="17266">
                  <c:v>-88.242086999999998</c:v>
                </c:pt>
                <c:pt idx="17267">
                  <c:v>-88.310759000000004</c:v>
                </c:pt>
                <c:pt idx="17268">
                  <c:v>-88.606363999999999</c:v>
                </c:pt>
                <c:pt idx="17269">
                  <c:v>-88.275255999999999</c:v>
                </c:pt>
                <c:pt idx="17270">
                  <c:v>-88.564616000000001</c:v>
                </c:pt>
                <c:pt idx="17271">
                  <c:v>-88.101169999999996</c:v>
                </c:pt>
                <c:pt idx="17272">
                  <c:v>-88.037323000000001</c:v>
                </c:pt>
                <c:pt idx="17273">
                  <c:v>-88.379131000000001</c:v>
                </c:pt>
                <c:pt idx="17274">
                  <c:v>-88.617536999999999</c:v>
                </c:pt>
                <c:pt idx="17275">
                  <c:v>-87.877694000000005</c:v>
                </c:pt>
                <c:pt idx="17276">
                  <c:v>-88.162049999999994</c:v>
                </c:pt>
                <c:pt idx="17277">
                  <c:v>-87.465019999999996</c:v>
                </c:pt>
                <c:pt idx="17278">
                  <c:v>-87.131964999999994</c:v>
                </c:pt>
                <c:pt idx="17279">
                  <c:v>-87.646281000000002</c:v>
                </c:pt>
                <c:pt idx="17280">
                  <c:v>-87.622716999999994</c:v>
                </c:pt>
                <c:pt idx="17281">
                  <c:v>-87.983310000000003</c:v>
                </c:pt>
                <c:pt idx="17282">
                  <c:v>-87.797477000000001</c:v>
                </c:pt>
                <c:pt idx="17283">
                  <c:v>-87.282346000000004</c:v>
                </c:pt>
                <c:pt idx="17284">
                  <c:v>-87.045614999999998</c:v>
                </c:pt>
                <c:pt idx="17285">
                  <c:v>-87.167963</c:v>
                </c:pt>
                <c:pt idx="17286">
                  <c:v>-87.241547999999995</c:v>
                </c:pt>
                <c:pt idx="17287">
                  <c:v>-87.511977000000002</c:v>
                </c:pt>
                <c:pt idx="17288">
                  <c:v>-87.719746999999998</c:v>
                </c:pt>
                <c:pt idx="17289">
                  <c:v>-87.799430000000001</c:v>
                </c:pt>
                <c:pt idx="17290">
                  <c:v>-87.544297999999998</c:v>
                </c:pt>
                <c:pt idx="17291">
                  <c:v>-87.714136999999994</c:v>
                </c:pt>
                <c:pt idx="17292">
                  <c:v>-87.689199000000002</c:v>
                </c:pt>
                <c:pt idx="17293">
                  <c:v>-87.790262999999996</c:v>
                </c:pt>
                <c:pt idx="17294">
                  <c:v>-87.648662000000002</c:v>
                </c:pt>
                <c:pt idx="17295">
                  <c:v>-87.815532000000005</c:v>
                </c:pt>
                <c:pt idx="17296">
                  <c:v>-87.913106999999997</c:v>
                </c:pt>
                <c:pt idx="17297">
                  <c:v>-87.924560999999997</c:v>
                </c:pt>
                <c:pt idx="17298">
                  <c:v>-87.116184000000004</c:v>
                </c:pt>
                <c:pt idx="17299">
                  <c:v>-87.380441000000005</c:v>
                </c:pt>
                <c:pt idx="17300">
                  <c:v>-87.622397000000007</c:v>
                </c:pt>
                <c:pt idx="17301">
                  <c:v>-87.586132000000006</c:v>
                </c:pt>
                <c:pt idx="17302">
                  <c:v>-87.900264000000007</c:v>
                </c:pt>
                <c:pt idx="17303">
                  <c:v>-86.899467999999999</c:v>
                </c:pt>
                <c:pt idx="17304">
                  <c:v>-87.791096999999993</c:v>
                </c:pt>
                <c:pt idx="17305">
                  <c:v>-88.016745</c:v>
                </c:pt>
                <c:pt idx="17306">
                  <c:v>-87.979477000000003</c:v>
                </c:pt>
                <c:pt idx="17307">
                  <c:v>-88.044827999999995</c:v>
                </c:pt>
                <c:pt idx="17308">
                  <c:v>-88.063181</c:v>
                </c:pt>
                <c:pt idx="17309">
                  <c:v>-87.922326999999996</c:v>
                </c:pt>
                <c:pt idx="17310">
                  <c:v>-88.103264999999993</c:v>
                </c:pt>
                <c:pt idx="17311">
                  <c:v>-89.669301000000004</c:v>
                </c:pt>
                <c:pt idx="17312">
                  <c:v>-89.592099000000005</c:v>
                </c:pt>
                <c:pt idx="17313">
                  <c:v>-90.304867999999999</c:v>
                </c:pt>
                <c:pt idx="17314">
                  <c:v>-89.306184000000002</c:v>
                </c:pt>
                <c:pt idx="17315">
                  <c:v>-89.304224000000005</c:v>
                </c:pt>
                <c:pt idx="17316">
                  <c:v>-89.283767999999995</c:v>
                </c:pt>
                <c:pt idx="17317">
                  <c:v>-89.133885000000006</c:v>
                </c:pt>
                <c:pt idx="17318">
                  <c:v>-90.043176000000003</c:v>
                </c:pt>
                <c:pt idx="17319">
                  <c:v>-90.018298000000001</c:v>
                </c:pt>
                <c:pt idx="17320">
                  <c:v>-89.994305999999995</c:v>
                </c:pt>
                <c:pt idx="17321">
                  <c:v>-90.127915000000002</c:v>
                </c:pt>
                <c:pt idx="17322">
                  <c:v>-89.162524000000005</c:v>
                </c:pt>
                <c:pt idx="17323">
                  <c:v>-88.955113999999995</c:v>
                </c:pt>
                <c:pt idx="17324">
                  <c:v>-89.646097999999995</c:v>
                </c:pt>
                <c:pt idx="17325">
                  <c:v>-88.964274000000003</c:v>
                </c:pt>
                <c:pt idx="17326">
                  <c:v>-90.366056</c:v>
                </c:pt>
                <c:pt idx="17327">
                  <c:v>-90.306576000000007</c:v>
                </c:pt>
                <c:pt idx="17328">
                  <c:v>-90.441762999999995</c:v>
                </c:pt>
                <c:pt idx="17329">
                  <c:v>-89.421391</c:v>
                </c:pt>
                <c:pt idx="17330">
                  <c:v>-89.201186000000007</c:v>
                </c:pt>
                <c:pt idx="17331">
                  <c:v>-90.331463999999997</c:v>
                </c:pt>
                <c:pt idx="17332">
                  <c:v>-89.977701999999994</c:v>
                </c:pt>
                <c:pt idx="17333">
                  <c:v>-89.239170000000001</c:v>
                </c:pt>
                <c:pt idx="17334">
                  <c:v>-89.138377000000006</c:v>
                </c:pt>
                <c:pt idx="17335">
                  <c:v>-88.884979999999999</c:v>
                </c:pt>
                <c:pt idx="17336">
                  <c:v>-90.818460000000002</c:v>
                </c:pt>
                <c:pt idx="17337">
                  <c:v>-89.437487000000004</c:v>
                </c:pt>
                <c:pt idx="17338">
                  <c:v>-90.446224999999998</c:v>
                </c:pt>
                <c:pt idx="17339">
                  <c:v>-90.626396999999997</c:v>
                </c:pt>
                <c:pt idx="17340">
                  <c:v>-89.374139999999997</c:v>
                </c:pt>
                <c:pt idx="17341">
                  <c:v>-90.105238</c:v>
                </c:pt>
                <c:pt idx="17342">
                  <c:v>-89.670874999999995</c:v>
                </c:pt>
                <c:pt idx="17343">
                  <c:v>-89.741635000000002</c:v>
                </c:pt>
                <c:pt idx="17344">
                  <c:v>-90.482479999999995</c:v>
                </c:pt>
                <c:pt idx="17345">
                  <c:v>-90.732405</c:v>
                </c:pt>
                <c:pt idx="17346">
                  <c:v>-89.836995000000002</c:v>
                </c:pt>
                <c:pt idx="17347">
                  <c:v>-90.181521000000004</c:v>
                </c:pt>
                <c:pt idx="17348">
                  <c:v>-90.405277999999996</c:v>
                </c:pt>
                <c:pt idx="17349">
                  <c:v>-89.704691999999994</c:v>
                </c:pt>
                <c:pt idx="17350">
                  <c:v>-89.872231999999997</c:v>
                </c:pt>
                <c:pt idx="17351">
                  <c:v>-89.690663000000001</c:v>
                </c:pt>
                <c:pt idx="17352">
                  <c:v>-90.614576</c:v>
                </c:pt>
                <c:pt idx="17353">
                  <c:v>-89.882390999999998</c:v>
                </c:pt>
                <c:pt idx="17354">
                  <c:v>-90.268068</c:v>
                </c:pt>
                <c:pt idx="17355">
                  <c:v>-90.539734999999993</c:v>
                </c:pt>
                <c:pt idx="17356">
                  <c:v>-89.005100999999996</c:v>
                </c:pt>
                <c:pt idx="17357">
                  <c:v>-89.178248999999994</c:v>
                </c:pt>
                <c:pt idx="17358">
                  <c:v>-88.887061000000003</c:v>
                </c:pt>
                <c:pt idx="17359">
                  <c:v>-90.242463000000001</c:v>
                </c:pt>
                <c:pt idx="17360">
                  <c:v>-89.543991000000005</c:v>
                </c:pt>
                <c:pt idx="17361">
                  <c:v>-89.863687999999996</c:v>
                </c:pt>
                <c:pt idx="17362">
                  <c:v>-90.166579999999996</c:v>
                </c:pt>
                <c:pt idx="17363">
                  <c:v>-89.441398000000007</c:v>
                </c:pt>
                <c:pt idx="17364">
                  <c:v>-89.335963000000007</c:v>
                </c:pt>
                <c:pt idx="17365">
                  <c:v>-89.619219999999999</c:v>
                </c:pt>
                <c:pt idx="17366">
                  <c:v>-89.794032000000001</c:v>
                </c:pt>
                <c:pt idx="17367">
                  <c:v>-89.579370999999995</c:v>
                </c:pt>
                <c:pt idx="17368">
                  <c:v>-90.331795</c:v>
                </c:pt>
                <c:pt idx="17369">
                  <c:v>-90.297944999999999</c:v>
                </c:pt>
                <c:pt idx="17370">
                  <c:v>-89.556218000000001</c:v>
                </c:pt>
                <c:pt idx="17371">
                  <c:v>-90.060264000000004</c:v>
                </c:pt>
                <c:pt idx="17372">
                  <c:v>-89.200734999999995</c:v>
                </c:pt>
                <c:pt idx="17373">
                  <c:v>-89.045249999999996</c:v>
                </c:pt>
                <c:pt idx="17374">
                  <c:v>-89.731623999999996</c:v>
                </c:pt>
                <c:pt idx="17375">
                  <c:v>-90.328916000000007</c:v>
                </c:pt>
                <c:pt idx="17376">
                  <c:v>-89.996232000000006</c:v>
                </c:pt>
                <c:pt idx="17377">
                  <c:v>-90.402186</c:v>
                </c:pt>
                <c:pt idx="17378">
                  <c:v>-88.742591000000004</c:v>
                </c:pt>
                <c:pt idx="17379">
                  <c:v>-90.793518000000006</c:v>
                </c:pt>
                <c:pt idx="17380">
                  <c:v>-89.787616999999997</c:v>
                </c:pt>
                <c:pt idx="17381">
                  <c:v>-89.907713000000001</c:v>
                </c:pt>
                <c:pt idx="17382">
                  <c:v>-90.630639000000002</c:v>
                </c:pt>
                <c:pt idx="17383">
                  <c:v>-89.184421999999998</c:v>
                </c:pt>
                <c:pt idx="17384">
                  <c:v>-89.394086000000001</c:v>
                </c:pt>
                <c:pt idx="17385">
                  <c:v>-88.812742999999998</c:v>
                </c:pt>
                <c:pt idx="17386">
                  <c:v>-89.666049999999998</c:v>
                </c:pt>
                <c:pt idx="17387">
                  <c:v>-90.135357999999997</c:v>
                </c:pt>
                <c:pt idx="17388">
                  <c:v>-90.447783000000001</c:v>
                </c:pt>
                <c:pt idx="17389">
                  <c:v>-90.509355999999997</c:v>
                </c:pt>
                <c:pt idx="17390">
                  <c:v>-90.930659000000006</c:v>
                </c:pt>
                <c:pt idx="17391">
                  <c:v>-89.285919000000007</c:v>
                </c:pt>
                <c:pt idx="17392">
                  <c:v>-88.910506999999996</c:v>
                </c:pt>
                <c:pt idx="17393">
                  <c:v>-89.248251999999994</c:v>
                </c:pt>
                <c:pt idx="17394">
                  <c:v>-90.417090999999999</c:v>
                </c:pt>
                <c:pt idx="17395">
                  <c:v>-90.222476</c:v>
                </c:pt>
                <c:pt idx="17396">
                  <c:v>-90.859448</c:v>
                </c:pt>
                <c:pt idx="17397">
                  <c:v>-90.642886000000004</c:v>
                </c:pt>
                <c:pt idx="17398">
                  <c:v>-89.688770000000005</c:v>
                </c:pt>
                <c:pt idx="17399">
                  <c:v>-90.730472000000006</c:v>
                </c:pt>
                <c:pt idx="17400">
                  <c:v>-89.797914000000006</c:v>
                </c:pt>
                <c:pt idx="17401">
                  <c:v>-90.218114</c:v>
                </c:pt>
                <c:pt idx="17402">
                  <c:v>-90.335435000000004</c:v>
                </c:pt>
                <c:pt idx="17403">
                  <c:v>-90.612279999999998</c:v>
                </c:pt>
                <c:pt idx="17404">
                  <c:v>-89.907315999999994</c:v>
                </c:pt>
                <c:pt idx="17405">
                  <c:v>-89.579884000000007</c:v>
                </c:pt>
                <c:pt idx="17406">
                  <c:v>-89.365925000000004</c:v>
                </c:pt>
                <c:pt idx="17407">
                  <c:v>-88.662405000000007</c:v>
                </c:pt>
                <c:pt idx="17408">
                  <c:v>-88.689295000000001</c:v>
                </c:pt>
                <c:pt idx="17409">
                  <c:v>-89.525255999999999</c:v>
                </c:pt>
                <c:pt idx="17410">
                  <c:v>-89.839961000000002</c:v>
                </c:pt>
                <c:pt idx="17411">
                  <c:v>-90.701029000000005</c:v>
                </c:pt>
                <c:pt idx="17412">
                  <c:v>-90.057545000000005</c:v>
                </c:pt>
                <c:pt idx="17413">
                  <c:v>-89.793464999999998</c:v>
                </c:pt>
                <c:pt idx="17414">
                  <c:v>-90.250720999999999</c:v>
                </c:pt>
                <c:pt idx="17415">
                  <c:v>-90.343118000000004</c:v>
                </c:pt>
                <c:pt idx="17416">
                  <c:v>-89.082344000000006</c:v>
                </c:pt>
                <c:pt idx="17417">
                  <c:v>-90.400137999999998</c:v>
                </c:pt>
                <c:pt idx="17418">
                  <c:v>-90.315718000000004</c:v>
                </c:pt>
                <c:pt idx="17419">
                  <c:v>-89.737072999999995</c:v>
                </c:pt>
                <c:pt idx="17420">
                  <c:v>-89.489704000000003</c:v>
                </c:pt>
                <c:pt idx="17421">
                  <c:v>-90.451015999999996</c:v>
                </c:pt>
                <c:pt idx="17422">
                  <c:v>-89.525654000000003</c:v>
                </c:pt>
                <c:pt idx="17423">
                  <c:v>-89.451605000000001</c:v>
                </c:pt>
                <c:pt idx="17424">
                  <c:v>-89.109423000000007</c:v>
                </c:pt>
                <c:pt idx="17425">
                  <c:v>-90.983540000000005</c:v>
                </c:pt>
                <c:pt idx="17426">
                  <c:v>-89.966579999999993</c:v>
                </c:pt>
                <c:pt idx="17427">
                  <c:v>-90.435409000000007</c:v>
                </c:pt>
                <c:pt idx="17428">
                  <c:v>-88.673395999999997</c:v>
                </c:pt>
                <c:pt idx="17429">
                  <c:v>-89.684963999999994</c:v>
                </c:pt>
                <c:pt idx="17430">
                  <c:v>-91.211410999999998</c:v>
                </c:pt>
                <c:pt idx="17431">
                  <c:v>-91.249224999999996</c:v>
                </c:pt>
                <c:pt idx="17432">
                  <c:v>-91.852875999999995</c:v>
                </c:pt>
                <c:pt idx="17433">
                  <c:v>-90.938590000000005</c:v>
                </c:pt>
                <c:pt idx="17434">
                  <c:v>-91.488851999999994</c:v>
                </c:pt>
                <c:pt idx="17435">
                  <c:v>-89.908382000000003</c:v>
                </c:pt>
                <c:pt idx="17436">
                  <c:v>-90.974413999999996</c:v>
                </c:pt>
                <c:pt idx="17437">
                  <c:v>-90.800668999999999</c:v>
                </c:pt>
                <c:pt idx="17438">
                  <c:v>-91.23075</c:v>
                </c:pt>
                <c:pt idx="17439">
                  <c:v>-90.294450999999995</c:v>
                </c:pt>
                <c:pt idx="17440">
                  <c:v>-90.784729999999996</c:v>
                </c:pt>
                <c:pt idx="17441">
                  <c:v>-91.081951000000004</c:v>
                </c:pt>
                <c:pt idx="17442">
                  <c:v>-91.831242000000003</c:v>
                </c:pt>
                <c:pt idx="17443">
                  <c:v>-91.023483999999996</c:v>
                </c:pt>
                <c:pt idx="17444">
                  <c:v>-91.159492</c:v>
                </c:pt>
                <c:pt idx="17445">
                  <c:v>-91.526015999999998</c:v>
                </c:pt>
                <c:pt idx="17446">
                  <c:v>-91.059460000000001</c:v>
                </c:pt>
                <c:pt idx="17447">
                  <c:v>-91.257378000000003</c:v>
                </c:pt>
                <c:pt idx="17448">
                  <c:v>-91.002500999999995</c:v>
                </c:pt>
                <c:pt idx="17449">
                  <c:v>-91.677223999999995</c:v>
                </c:pt>
                <c:pt idx="17450">
                  <c:v>-91.359651999999997</c:v>
                </c:pt>
                <c:pt idx="17451">
                  <c:v>-90.830489</c:v>
                </c:pt>
                <c:pt idx="17452">
                  <c:v>-91.169574999999995</c:v>
                </c:pt>
                <c:pt idx="17453">
                  <c:v>-90.408964999999995</c:v>
                </c:pt>
                <c:pt idx="17454">
                  <c:v>-91.046087999999997</c:v>
                </c:pt>
                <c:pt idx="17455">
                  <c:v>-91.251199999999997</c:v>
                </c:pt>
                <c:pt idx="17456">
                  <c:v>-90.274236999999999</c:v>
                </c:pt>
                <c:pt idx="17457">
                  <c:v>-90.376096000000004</c:v>
                </c:pt>
                <c:pt idx="17458">
                  <c:v>-90.621082999999999</c:v>
                </c:pt>
                <c:pt idx="17459">
                  <c:v>-91.054295999999994</c:v>
                </c:pt>
                <c:pt idx="17460">
                  <c:v>-91.045582999999993</c:v>
                </c:pt>
                <c:pt idx="17461">
                  <c:v>-91.064845000000005</c:v>
                </c:pt>
                <c:pt idx="17462">
                  <c:v>-90.928708</c:v>
                </c:pt>
                <c:pt idx="17463">
                  <c:v>-90.071169999999995</c:v>
                </c:pt>
                <c:pt idx="17464">
                  <c:v>-90.620664000000005</c:v>
                </c:pt>
                <c:pt idx="17465">
                  <c:v>-91.229637999999994</c:v>
                </c:pt>
                <c:pt idx="17466">
                  <c:v>-90.569345999999996</c:v>
                </c:pt>
                <c:pt idx="17467">
                  <c:v>-90.761161999999999</c:v>
                </c:pt>
                <c:pt idx="17468">
                  <c:v>-90.918733000000003</c:v>
                </c:pt>
                <c:pt idx="17469">
                  <c:v>-90.959001000000001</c:v>
                </c:pt>
                <c:pt idx="17470">
                  <c:v>-90.766323</c:v>
                </c:pt>
                <c:pt idx="17471">
                  <c:v>-90.807962000000003</c:v>
                </c:pt>
                <c:pt idx="17472">
                  <c:v>-90.891102000000004</c:v>
                </c:pt>
                <c:pt idx="17473">
                  <c:v>-91.196653999999995</c:v>
                </c:pt>
                <c:pt idx="17474">
                  <c:v>-91.116765000000001</c:v>
                </c:pt>
                <c:pt idx="17475">
                  <c:v>-90.484160000000003</c:v>
                </c:pt>
                <c:pt idx="17476">
                  <c:v>-91.451305000000005</c:v>
                </c:pt>
                <c:pt idx="17477">
                  <c:v>-90.651315999999994</c:v>
                </c:pt>
                <c:pt idx="17478">
                  <c:v>-90.899039999999999</c:v>
                </c:pt>
                <c:pt idx="17479">
                  <c:v>-90.432893000000007</c:v>
                </c:pt>
                <c:pt idx="17480">
                  <c:v>-90.855620999999999</c:v>
                </c:pt>
                <c:pt idx="17481">
                  <c:v>-91.088477999999995</c:v>
                </c:pt>
                <c:pt idx="17482">
                  <c:v>-90.490440000000007</c:v>
                </c:pt>
                <c:pt idx="17483">
                  <c:v>-91.480659000000003</c:v>
                </c:pt>
                <c:pt idx="17484">
                  <c:v>-91.505212</c:v>
                </c:pt>
                <c:pt idx="17485">
                  <c:v>-91.439635999999993</c:v>
                </c:pt>
                <c:pt idx="17486">
                  <c:v>-92.078288999999998</c:v>
                </c:pt>
                <c:pt idx="17487">
                  <c:v>-91.125099000000006</c:v>
                </c:pt>
                <c:pt idx="17488">
                  <c:v>-92.446073999999996</c:v>
                </c:pt>
                <c:pt idx="17489">
                  <c:v>-91.484155000000001</c:v>
                </c:pt>
                <c:pt idx="17490">
                  <c:v>-92.026418000000007</c:v>
                </c:pt>
                <c:pt idx="17491">
                  <c:v>-91.022827000000007</c:v>
                </c:pt>
                <c:pt idx="17492">
                  <c:v>-91.161818999999994</c:v>
                </c:pt>
                <c:pt idx="17493">
                  <c:v>-91.641729999999995</c:v>
                </c:pt>
                <c:pt idx="17494">
                  <c:v>-91.388777000000005</c:v>
                </c:pt>
                <c:pt idx="17495">
                  <c:v>-91.730211999999995</c:v>
                </c:pt>
                <c:pt idx="17496">
                  <c:v>-91.049683999999999</c:v>
                </c:pt>
                <c:pt idx="17497">
                  <c:v>-91.170051999999998</c:v>
                </c:pt>
                <c:pt idx="17498">
                  <c:v>-91.850845000000007</c:v>
                </c:pt>
                <c:pt idx="17499">
                  <c:v>-92.124537000000004</c:v>
                </c:pt>
                <c:pt idx="17500">
                  <c:v>-91.924025</c:v>
                </c:pt>
                <c:pt idx="17501">
                  <c:v>-91.997043000000005</c:v>
                </c:pt>
                <c:pt idx="17502">
                  <c:v>-91.488730000000004</c:v>
                </c:pt>
                <c:pt idx="17503">
                  <c:v>-91.692313999999996</c:v>
                </c:pt>
                <c:pt idx="17504">
                  <c:v>-92.151705000000007</c:v>
                </c:pt>
                <c:pt idx="17505">
                  <c:v>-90.988545000000002</c:v>
                </c:pt>
                <c:pt idx="17506">
                  <c:v>-91.291719999999998</c:v>
                </c:pt>
                <c:pt idx="17507">
                  <c:v>-91.155901</c:v>
                </c:pt>
                <c:pt idx="17508">
                  <c:v>-90.895426</c:v>
                </c:pt>
                <c:pt idx="17509">
                  <c:v>-91.479133000000004</c:v>
                </c:pt>
                <c:pt idx="17510">
                  <c:v>-91.256308000000004</c:v>
                </c:pt>
                <c:pt idx="17511">
                  <c:v>-92.080731</c:v>
                </c:pt>
                <c:pt idx="17512">
                  <c:v>-92.307981999999996</c:v>
                </c:pt>
                <c:pt idx="17513">
                  <c:v>-91.929153999999997</c:v>
                </c:pt>
                <c:pt idx="17514">
                  <c:v>-90.794739000000007</c:v>
                </c:pt>
                <c:pt idx="17515">
                  <c:v>-91.687675999999996</c:v>
                </c:pt>
                <c:pt idx="17516">
                  <c:v>-91.957851000000005</c:v>
                </c:pt>
                <c:pt idx="17517">
                  <c:v>-91.521279000000007</c:v>
                </c:pt>
                <c:pt idx="17518">
                  <c:v>-91.217135999999996</c:v>
                </c:pt>
                <c:pt idx="17519">
                  <c:v>-92.140538000000006</c:v>
                </c:pt>
                <c:pt idx="17520">
                  <c:v>-91.208331999999999</c:v>
                </c:pt>
                <c:pt idx="17521">
                  <c:v>-92.177328000000003</c:v>
                </c:pt>
                <c:pt idx="17522">
                  <c:v>-91.992735999999994</c:v>
                </c:pt>
                <c:pt idx="17523">
                  <c:v>-91.880735000000001</c:v>
                </c:pt>
                <c:pt idx="17524">
                  <c:v>-90.893766999999997</c:v>
                </c:pt>
                <c:pt idx="17525">
                  <c:v>-92.259371999999999</c:v>
                </c:pt>
                <c:pt idx="17526">
                  <c:v>-90.930127999999996</c:v>
                </c:pt>
                <c:pt idx="17527">
                  <c:v>-92.237213999999994</c:v>
                </c:pt>
                <c:pt idx="17528">
                  <c:v>-91.387536999999995</c:v>
                </c:pt>
                <c:pt idx="17529">
                  <c:v>-90.797843999999998</c:v>
                </c:pt>
                <c:pt idx="17530">
                  <c:v>-91.897246999999993</c:v>
                </c:pt>
                <c:pt idx="17531">
                  <c:v>-91.309486000000007</c:v>
                </c:pt>
                <c:pt idx="17532">
                  <c:v>-91.943612000000002</c:v>
                </c:pt>
                <c:pt idx="17533">
                  <c:v>-92.029148000000006</c:v>
                </c:pt>
                <c:pt idx="17534">
                  <c:v>-90.897077999999993</c:v>
                </c:pt>
                <c:pt idx="17535">
                  <c:v>-92.401533999999998</c:v>
                </c:pt>
                <c:pt idx="17536">
                  <c:v>-91.863371999999998</c:v>
                </c:pt>
                <c:pt idx="17537">
                  <c:v>-92.019229999999993</c:v>
                </c:pt>
                <c:pt idx="17538">
                  <c:v>-90.854018999999994</c:v>
                </c:pt>
                <c:pt idx="17539">
                  <c:v>-91.545269000000005</c:v>
                </c:pt>
                <c:pt idx="17540">
                  <c:v>-91.294370999999998</c:v>
                </c:pt>
                <c:pt idx="17541">
                  <c:v>-91.552088999999995</c:v>
                </c:pt>
                <c:pt idx="17542">
                  <c:v>-91.139975000000007</c:v>
                </c:pt>
                <c:pt idx="17543">
                  <c:v>-91.727270000000004</c:v>
                </c:pt>
                <c:pt idx="17544">
                  <c:v>-92.527016000000003</c:v>
                </c:pt>
                <c:pt idx="17545">
                  <c:v>-92.176461000000003</c:v>
                </c:pt>
                <c:pt idx="17546">
                  <c:v>-91.109444999999994</c:v>
                </c:pt>
                <c:pt idx="17547">
                  <c:v>-91.257649999999998</c:v>
                </c:pt>
                <c:pt idx="17548">
                  <c:v>-92.050047000000006</c:v>
                </c:pt>
                <c:pt idx="17549">
                  <c:v>-92.218029000000001</c:v>
                </c:pt>
                <c:pt idx="17550">
                  <c:v>-91.296430000000001</c:v>
                </c:pt>
                <c:pt idx="17551">
                  <c:v>-91.476482000000004</c:v>
                </c:pt>
                <c:pt idx="17552">
                  <c:v>-91.233172999999994</c:v>
                </c:pt>
                <c:pt idx="17553">
                  <c:v>-92.218311</c:v>
                </c:pt>
                <c:pt idx="17554">
                  <c:v>-92.421531000000002</c:v>
                </c:pt>
                <c:pt idx="17555">
                  <c:v>-91.817957000000007</c:v>
                </c:pt>
                <c:pt idx="17556">
                  <c:v>-91.144253000000006</c:v>
                </c:pt>
                <c:pt idx="17557">
                  <c:v>-92.671824999999998</c:v>
                </c:pt>
                <c:pt idx="17558">
                  <c:v>-91.776245000000003</c:v>
                </c:pt>
                <c:pt idx="17559">
                  <c:v>-91.848242999999997</c:v>
                </c:pt>
                <c:pt idx="17560">
                  <c:v>-91.352553</c:v>
                </c:pt>
                <c:pt idx="17561">
                  <c:v>-91.213127999999998</c:v>
                </c:pt>
                <c:pt idx="17562">
                  <c:v>-92.136927</c:v>
                </c:pt>
                <c:pt idx="17563">
                  <c:v>-90.748649999999998</c:v>
                </c:pt>
                <c:pt idx="17564">
                  <c:v>-91.379968000000005</c:v>
                </c:pt>
                <c:pt idx="17565">
                  <c:v>-91.105006000000003</c:v>
                </c:pt>
                <c:pt idx="17566">
                  <c:v>-91.676349000000002</c:v>
                </c:pt>
                <c:pt idx="17567">
                  <c:v>-90.732099000000005</c:v>
                </c:pt>
                <c:pt idx="17568">
                  <c:v>-92.456523000000004</c:v>
                </c:pt>
                <c:pt idx="17569">
                  <c:v>-91.6952</c:v>
                </c:pt>
                <c:pt idx="17570">
                  <c:v>-90.815060000000003</c:v>
                </c:pt>
                <c:pt idx="17571">
                  <c:v>-91.108829999999998</c:v>
                </c:pt>
                <c:pt idx="17572">
                  <c:v>-91.600469000000004</c:v>
                </c:pt>
                <c:pt idx="17573">
                  <c:v>-92.469713999999996</c:v>
                </c:pt>
                <c:pt idx="17574">
                  <c:v>-91.843894000000006</c:v>
                </c:pt>
                <c:pt idx="17575">
                  <c:v>-90.653615000000002</c:v>
                </c:pt>
                <c:pt idx="17576">
                  <c:v>-91.136032</c:v>
                </c:pt>
                <c:pt idx="17577">
                  <c:v>-91.807406</c:v>
                </c:pt>
                <c:pt idx="17578">
                  <c:v>-91.396111000000005</c:v>
                </c:pt>
                <c:pt idx="17579">
                  <c:v>-91.221935999999999</c:v>
                </c:pt>
                <c:pt idx="17580">
                  <c:v>-91.726388999999998</c:v>
                </c:pt>
                <c:pt idx="17581">
                  <c:v>-91.774984000000003</c:v>
                </c:pt>
                <c:pt idx="17582">
                  <c:v>-91.990480000000005</c:v>
                </c:pt>
                <c:pt idx="17583">
                  <c:v>-92.391523000000007</c:v>
                </c:pt>
                <c:pt idx="17584">
                  <c:v>-91.711661000000007</c:v>
                </c:pt>
                <c:pt idx="17585">
                  <c:v>-91.95129</c:v>
                </c:pt>
                <c:pt idx="17586">
                  <c:v>-91.675261000000006</c:v>
                </c:pt>
                <c:pt idx="17587">
                  <c:v>-91.479027000000002</c:v>
                </c:pt>
                <c:pt idx="17588">
                  <c:v>-92.094744000000006</c:v>
                </c:pt>
                <c:pt idx="17589">
                  <c:v>-91.879075</c:v>
                </c:pt>
                <c:pt idx="17590">
                  <c:v>-92.156194999999997</c:v>
                </c:pt>
                <c:pt idx="17591">
                  <c:v>-90.937441000000007</c:v>
                </c:pt>
                <c:pt idx="17592">
                  <c:v>-92.294161000000003</c:v>
                </c:pt>
                <c:pt idx="17593">
                  <c:v>-91.426788000000002</c:v>
                </c:pt>
                <c:pt idx="17594">
                  <c:v>-90.943234000000004</c:v>
                </c:pt>
                <c:pt idx="17595">
                  <c:v>-88.535286999999997</c:v>
                </c:pt>
                <c:pt idx="17596">
                  <c:v>-88.546994999999995</c:v>
                </c:pt>
                <c:pt idx="17597">
                  <c:v>-88.613240000000005</c:v>
                </c:pt>
                <c:pt idx="17598">
                  <c:v>-89.360020000000006</c:v>
                </c:pt>
                <c:pt idx="17599">
                  <c:v>-88.394454999999994</c:v>
                </c:pt>
                <c:pt idx="17600">
                  <c:v>-88.404927999999998</c:v>
                </c:pt>
                <c:pt idx="17601">
                  <c:v>-88.438304000000002</c:v>
                </c:pt>
                <c:pt idx="17602">
                  <c:v>-88.377831999999998</c:v>
                </c:pt>
                <c:pt idx="17603">
                  <c:v>-89.546734000000001</c:v>
                </c:pt>
                <c:pt idx="17604">
                  <c:v>-88.743815999999995</c:v>
                </c:pt>
                <c:pt idx="17605">
                  <c:v>-88.954136000000005</c:v>
                </c:pt>
                <c:pt idx="17606">
                  <c:v>-88.655316999999997</c:v>
                </c:pt>
                <c:pt idx="17607">
                  <c:v>-88.885077999999993</c:v>
                </c:pt>
                <c:pt idx="17608">
                  <c:v>-88.746736999999996</c:v>
                </c:pt>
                <c:pt idx="17609">
                  <c:v>-89.521240000000006</c:v>
                </c:pt>
                <c:pt idx="17610">
                  <c:v>-88.625803000000005</c:v>
                </c:pt>
                <c:pt idx="17611">
                  <c:v>-88.706861000000004</c:v>
                </c:pt>
                <c:pt idx="17612">
                  <c:v>-88.841085000000007</c:v>
                </c:pt>
                <c:pt idx="17613">
                  <c:v>-88.428100999999998</c:v>
                </c:pt>
                <c:pt idx="17614">
                  <c:v>-88.487039999999993</c:v>
                </c:pt>
                <c:pt idx="17615">
                  <c:v>-88.849985000000004</c:v>
                </c:pt>
                <c:pt idx="17616">
                  <c:v>-88.974436999999995</c:v>
                </c:pt>
                <c:pt idx="17617">
                  <c:v>-88.535578999999998</c:v>
                </c:pt>
                <c:pt idx="17618">
                  <c:v>-89.573049999999995</c:v>
                </c:pt>
                <c:pt idx="17619">
                  <c:v>-88.616704999999996</c:v>
                </c:pt>
                <c:pt idx="17620">
                  <c:v>-89.133837</c:v>
                </c:pt>
                <c:pt idx="17621">
                  <c:v>-88.688467000000003</c:v>
                </c:pt>
                <c:pt idx="17622">
                  <c:v>-88.871235999999996</c:v>
                </c:pt>
                <c:pt idx="17623">
                  <c:v>-88.916250000000005</c:v>
                </c:pt>
                <c:pt idx="17624">
                  <c:v>-88.896930999999995</c:v>
                </c:pt>
                <c:pt idx="17625">
                  <c:v>-88.409592000000004</c:v>
                </c:pt>
                <c:pt idx="17626">
                  <c:v>-88.482738999999995</c:v>
                </c:pt>
                <c:pt idx="17627">
                  <c:v>-89.225752</c:v>
                </c:pt>
                <c:pt idx="17628">
                  <c:v>-88.755213999999995</c:v>
                </c:pt>
                <c:pt idx="17629">
                  <c:v>-89.031019000000001</c:v>
                </c:pt>
                <c:pt idx="17630">
                  <c:v>-88.762699999999995</c:v>
                </c:pt>
                <c:pt idx="17631">
                  <c:v>-88.726543000000007</c:v>
                </c:pt>
                <c:pt idx="17632">
                  <c:v>-89.042186000000001</c:v>
                </c:pt>
                <c:pt idx="17633">
                  <c:v>-89.512279000000007</c:v>
                </c:pt>
                <c:pt idx="17634">
                  <c:v>-88.994433999999998</c:v>
                </c:pt>
                <c:pt idx="17635">
                  <c:v>-89.139556999999996</c:v>
                </c:pt>
                <c:pt idx="17636">
                  <c:v>-89.097880000000004</c:v>
                </c:pt>
                <c:pt idx="17637">
                  <c:v>-88.844947000000005</c:v>
                </c:pt>
                <c:pt idx="17638">
                  <c:v>-88.662616999999997</c:v>
                </c:pt>
                <c:pt idx="17639">
                  <c:v>-89.112714999999994</c:v>
                </c:pt>
                <c:pt idx="17640">
                  <c:v>-89.153712999999996</c:v>
                </c:pt>
                <c:pt idx="17641">
                  <c:v>-88.900604000000001</c:v>
                </c:pt>
                <c:pt idx="17642">
                  <c:v>-88.525730999999993</c:v>
                </c:pt>
                <c:pt idx="17643">
                  <c:v>-88.772476999999995</c:v>
                </c:pt>
                <c:pt idx="17644">
                  <c:v>-89.114992000000001</c:v>
                </c:pt>
                <c:pt idx="17645">
                  <c:v>-89.294177000000005</c:v>
                </c:pt>
                <c:pt idx="17646">
                  <c:v>-88.940399999999997</c:v>
                </c:pt>
                <c:pt idx="17647">
                  <c:v>-89.202319000000003</c:v>
                </c:pt>
                <c:pt idx="17648">
                  <c:v>-88.517584999999997</c:v>
                </c:pt>
                <c:pt idx="17649">
                  <c:v>-88.731554000000003</c:v>
                </c:pt>
                <c:pt idx="17650">
                  <c:v>-92.819049000000007</c:v>
                </c:pt>
                <c:pt idx="17651">
                  <c:v>-92.780394000000001</c:v>
                </c:pt>
                <c:pt idx="17652">
                  <c:v>-93.235847000000007</c:v>
                </c:pt>
                <c:pt idx="17653">
                  <c:v>-93.197811999999999</c:v>
                </c:pt>
                <c:pt idx="17654">
                  <c:v>-93.104408000000006</c:v>
                </c:pt>
                <c:pt idx="17655">
                  <c:v>-93.243815999999995</c:v>
                </c:pt>
                <c:pt idx="17656">
                  <c:v>-92.894022000000007</c:v>
                </c:pt>
                <c:pt idx="17657">
                  <c:v>-93.153538999999995</c:v>
                </c:pt>
                <c:pt idx="17658">
                  <c:v>-93.274348000000003</c:v>
                </c:pt>
                <c:pt idx="17659">
                  <c:v>-92.805972999999994</c:v>
                </c:pt>
                <c:pt idx="17660">
                  <c:v>-92.888642000000004</c:v>
                </c:pt>
                <c:pt idx="17661">
                  <c:v>-93.144633999999996</c:v>
                </c:pt>
                <c:pt idx="17662">
                  <c:v>-92.937392000000003</c:v>
                </c:pt>
                <c:pt idx="17663">
                  <c:v>-93.420137999999994</c:v>
                </c:pt>
                <c:pt idx="17664">
                  <c:v>-93.000890999999996</c:v>
                </c:pt>
                <c:pt idx="17665">
                  <c:v>-93.232695000000007</c:v>
                </c:pt>
                <c:pt idx="17666">
                  <c:v>-93.360116000000005</c:v>
                </c:pt>
                <c:pt idx="17667">
                  <c:v>-93.287321000000006</c:v>
                </c:pt>
                <c:pt idx="17668">
                  <c:v>-93.152226999999996</c:v>
                </c:pt>
                <c:pt idx="17669">
                  <c:v>-92.991100000000003</c:v>
                </c:pt>
                <c:pt idx="17670">
                  <c:v>-92.332160999999999</c:v>
                </c:pt>
                <c:pt idx="17671">
                  <c:v>-92.633123999999995</c:v>
                </c:pt>
                <c:pt idx="17672">
                  <c:v>-93.119247000000001</c:v>
                </c:pt>
                <c:pt idx="17673">
                  <c:v>-92.985484999999997</c:v>
                </c:pt>
                <c:pt idx="17674">
                  <c:v>-93.011797999999999</c:v>
                </c:pt>
                <c:pt idx="17675">
                  <c:v>-92.861476999999994</c:v>
                </c:pt>
                <c:pt idx="17676">
                  <c:v>-93.118527</c:v>
                </c:pt>
                <c:pt idx="17677">
                  <c:v>-92.793491000000003</c:v>
                </c:pt>
                <c:pt idx="17678">
                  <c:v>-92.995965999999996</c:v>
                </c:pt>
                <c:pt idx="17679">
                  <c:v>-93.279476000000003</c:v>
                </c:pt>
                <c:pt idx="17680">
                  <c:v>-92.294799999999995</c:v>
                </c:pt>
                <c:pt idx="17681">
                  <c:v>-92.909397999999996</c:v>
                </c:pt>
                <c:pt idx="17682">
                  <c:v>-92.770016999999996</c:v>
                </c:pt>
                <c:pt idx="17683">
                  <c:v>-93.266546000000005</c:v>
                </c:pt>
                <c:pt idx="17684">
                  <c:v>-92.835515999999998</c:v>
                </c:pt>
                <c:pt idx="17685">
                  <c:v>-93.422430000000006</c:v>
                </c:pt>
                <c:pt idx="17686">
                  <c:v>-92.816494000000006</c:v>
                </c:pt>
                <c:pt idx="17687">
                  <c:v>-93.239245999999994</c:v>
                </c:pt>
                <c:pt idx="17688">
                  <c:v>-93.294524999999993</c:v>
                </c:pt>
                <c:pt idx="17689">
                  <c:v>-93.439922999999993</c:v>
                </c:pt>
                <c:pt idx="17690">
                  <c:v>-93.055435000000003</c:v>
                </c:pt>
                <c:pt idx="17691">
                  <c:v>-93.001878000000005</c:v>
                </c:pt>
                <c:pt idx="17692">
                  <c:v>-92.978165000000004</c:v>
                </c:pt>
                <c:pt idx="17693">
                  <c:v>-93.166234000000003</c:v>
                </c:pt>
                <c:pt idx="17694">
                  <c:v>-93.227160999999995</c:v>
                </c:pt>
                <c:pt idx="17695">
                  <c:v>-92.958136999999994</c:v>
                </c:pt>
                <c:pt idx="17696">
                  <c:v>-93.029594000000003</c:v>
                </c:pt>
                <c:pt idx="17697">
                  <c:v>-92.536377000000002</c:v>
                </c:pt>
                <c:pt idx="17698">
                  <c:v>-93.134378999999996</c:v>
                </c:pt>
                <c:pt idx="17699">
                  <c:v>-92.968432000000007</c:v>
                </c:pt>
                <c:pt idx="17700">
                  <c:v>-93.370051000000004</c:v>
                </c:pt>
                <c:pt idx="17701">
                  <c:v>-92.992546000000004</c:v>
                </c:pt>
                <c:pt idx="17702">
                  <c:v>-92.713769999999997</c:v>
                </c:pt>
                <c:pt idx="17703">
                  <c:v>-92.830010000000001</c:v>
                </c:pt>
                <c:pt idx="17704">
                  <c:v>-92.727806999999999</c:v>
                </c:pt>
                <c:pt idx="17705">
                  <c:v>-93.045464999999993</c:v>
                </c:pt>
                <c:pt idx="17706">
                  <c:v>-93.03528</c:v>
                </c:pt>
                <c:pt idx="17707">
                  <c:v>-93.068933000000001</c:v>
                </c:pt>
                <c:pt idx="17708">
                  <c:v>-93.028290999999996</c:v>
                </c:pt>
                <c:pt idx="17709">
                  <c:v>-93.214393999999999</c:v>
                </c:pt>
                <c:pt idx="17710">
                  <c:v>-92.825811000000002</c:v>
                </c:pt>
                <c:pt idx="17711">
                  <c:v>-92.683212999999995</c:v>
                </c:pt>
                <c:pt idx="17712">
                  <c:v>-92.968233999999995</c:v>
                </c:pt>
                <c:pt idx="17713">
                  <c:v>-93.393054000000006</c:v>
                </c:pt>
                <c:pt idx="17714">
                  <c:v>-93.387135999999998</c:v>
                </c:pt>
                <c:pt idx="17715">
                  <c:v>-92.702932000000004</c:v>
                </c:pt>
                <c:pt idx="17716">
                  <c:v>-92.957032999999996</c:v>
                </c:pt>
                <c:pt idx="17717">
                  <c:v>-93.068344999999994</c:v>
                </c:pt>
                <c:pt idx="17718">
                  <c:v>-93.083978000000002</c:v>
                </c:pt>
                <c:pt idx="17719">
                  <c:v>-93.120492999999996</c:v>
                </c:pt>
                <c:pt idx="17720">
                  <c:v>-93.122618000000003</c:v>
                </c:pt>
                <c:pt idx="17721">
                  <c:v>-93.159227999999999</c:v>
                </c:pt>
                <c:pt idx="17722">
                  <c:v>-93.165541000000005</c:v>
                </c:pt>
                <c:pt idx="17723">
                  <c:v>-93.050015999999999</c:v>
                </c:pt>
                <c:pt idx="17724">
                  <c:v>-93.088767000000004</c:v>
                </c:pt>
                <c:pt idx="17725">
                  <c:v>-93.174892</c:v>
                </c:pt>
                <c:pt idx="17726">
                  <c:v>-93.018451999999996</c:v>
                </c:pt>
                <c:pt idx="17727">
                  <c:v>-93.011465000000001</c:v>
                </c:pt>
                <c:pt idx="17728">
                  <c:v>-93.193354999999997</c:v>
                </c:pt>
                <c:pt idx="17729">
                  <c:v>-93.155360999999999</c:v>
                </c:pt>
                <c:pt idx="17730">
                  <c:v>-93.195813999999999</c:v>
                </c:pt>
                <c:pt idx="17731">
                  <c:v>-92.957622000000001</c:v>
                </c:pt>
                <c:pt idx="17732">
                  <c:v>-93.174594999999997</c:v>
                </c:pt>
                <c:pt idx="17733">
                  <c:v>-93.106667999999999</c:v>
                </c:pt>
                <c:pt idx="17734">
                  <c:v>-93.100267000000002</c:v>
                </c:pt>
                <c:pt idx="17735">
                  <c:v>-93.006163999999998</c:v>
                </c:pt>
                <c:pt idx="17736">
                  <c:v>-93.145388999999994</c:v>
                </c:pt>
                <c:pt idx="17737">
                  <c:v>-93.144317000000001</c:v>
                </c:pt>
                <c:pt idx="17738">
                  <c:v>-93.198718999999997</c:v>
                </c:pt>
                <c:pt idx="17739">
                  <c:v>-93.133788999999993</c:v>
                </c:pt>
                <c:pt idx="17740">
                  <c:v>-93.206243999999998</c:v>
                </c:pt>
                <c:pt idx="17741">
                  <c:v>-92.942346999999998</c:v>
                </c:pt>
                <c:pt idx="17742">
                  <c:v>-93.135301999999996</c:v>
                </c:pt>
                <c:pt idx="17743">
                  <c:v>-93.082801000000003</c:v>
                </c:pt>
                <c:pt idx="17744">
                  <c:v>-92.965322999999998</c:v>
                </c:pt>
                <c:pt idx="17745">
                  <c:v>-92.902411000000001</c:v>
                </c:pt>
                <c:pt idx="17746">
                  <c:v>-93.164154999999994</c:v>
                </c:pt>
                <c:pt idx="17747">
                  <c:v>-93.662619000000007</c:v>
                </c:pt>
                <c:pt idx="17748">
                  <c:v>-94.116923999999997</c:v>
                </c:pt>
                <c:pt idx="17749">
                  <c:v>-93.418002000000001</c:v>
                </c:pt>
                <c:pt idx="17750">
                  <c:v>-93.286528000000004</c:v>
                </c:pt>
                <c:pt idx="17751">
                  <c:v>-93.433466999999993</c:v>
                </c:pt>
                <c:pt idx="17752">
                  <c:v>-93.289090999999999</c:v>
                </c:pt>
                <c:pt idx="17753">
                  <c:v>-94.107281</c:v>
                </c:pt>
                <c:pt idx="17754">
                  <c:v>-93.850176000000005</c:v>
                </c:pt>
                <c:pt idx="17755">
                  <c:v>-93.742940000000004</c:v>
                </c:pt>
                <c:pt idx="17756">
                  <c:v>-94.884504000000007</c:v>
                </c:pt>
                <c:pt idx="17757">
                  <c:v>-93.487572999999998</c:v>
                </c:pt>
                <c:pt idx="17758">
                  <c:v>-94.339223000000004</c:v>
                </c:pt>
                <c:pt idx="17759">
                  <c:v>-93.854416000000001</c:v>
                </c:pt>
                <c:pt idx="17760">
                  <c:v>-94.607821000000001</c:v>
                </c:pt>
                <c:pt idx="17761">
                  <c:v>-93.656191000000007</c:v>
                </c:pt>
                <c:pt idx="17762">
                  <c:v>-93.384524999999996</c:v>
                </c:pt>
                <c:pt idx="17763">
                  <c:v>-93.544875000000005</c:v>
                </c:pt>
                <c:pt idx="17764">
                  <c:v>-93.610506000000001</c:v>
                </c:pt>
                <c:pt idx="17765">
                  <c:v>-93.929559999999995</c:v>
                </c:pt>
                <c:pt idx="17766">
                  <c:v>-94.059900999999996</c:v>
                </c:pt>
                <c:pt idx="17767">
                  <c:v>-94.187487000000004</c:v>
                </c:pt>
                <c:pt idx="17768">
                  <c:v>-93.778390000000002</c:v>
                </c:pt>
                <c:pt idx="17769">
                  <c:v>-94.403689</c:v>
                </c:pt>
                <c:pt idx="17770">
                  <c:v>-94.317583999999997</c:v>
                </c:pt>
                <c:pt idx="17771">
                  <c:v>-93.476121000000006</c:v>
                </c:pt>
                <c:pt idx="17772">
                  <c:v>-93.795917000000003</c:v>
                </c:pt>
                <c:pt idx="17773">
                  <c:v>-94.567783000000006</c:v>
                </c:pt>
                <c:pt idx="17774">
                  <c:v>-93.581177999999994</c:v>
                </c:pt>
                <c:pt idx="17775">
                  <c:v>-93.582789000000005</c:v>
                </c:pt>
                <c:pt idx="17776">
                  <c:v>-94.717187999999993</c:v>
                </c:pt>
                <c:pt idx="17777">
                  <c:v>-94.873502999999999</c:v>
                </c:pt>
                <c:pt idx="17778">
                  <c:v>-94.217730000000003</c:v>
                </c:pt>
                <c:pt idx="17779">
                  <c:v>-94.530924999999996</c:v>
                </c:pt>
                <c:pt idx="17780">
                  <c:v>-94.172943000000004</c:v>
                </c:pt>
                <c:pt idx="17781">
                  <c:v>-93.273027999999996</c:v>
                </c:pt>
                <c:pt idx="17782">
                  <c:v>-94.013371000000006</c:v>
                </c:pt>
                <c:pt idx="17783">
                  <c:v>-93.957702999999995</c:v>
                </c:pt>
                <c:pt idx="17784">
                  <c:v>-93.564559000000003</c:v>
                </c:pt>
                <c:pt idx="17785">
                  <c:v>-93.663691</c:v>
                </c:pt>
                <c:pt idx="17786">
                  <c:v>-94.724474000000001</c:v>
                </c:pt>
                <c:pt idx="17787">
                  <c:v>-93.408572000000007</c:v>
                </c:pt>
                <c:pt idx="17788">
                  <c:v>-93.425573999999997</c:v>
                </c:pt>
                <c:pt idx="17789">
                  <c:v>-93.484430000000003</c:v>
                </c:pt>
                <c:pt idx="17790">
                  <c:v>-93.486900000000006</c:v>
                </c:pt>
                <c:pt idx="17791">
                  <c:v>-93.460318999999998</c:v>
                </c:pt>
                <c:pt idx="17792">
                  <c:v>-94.071758000000003</c:v>
                </c:pt>
                <c:pt idx="17793">
                  <c:v>-94.386039999999994</c:v>
                </c:pt>
                <c:pt idx="17794">
                  <c:v>-93.613303000000002</c:v>
                </c:pt>
                <c:pt idx="17795">
                  <c:v>-94.325280000000006</c:v>
                </c:pt>
                <c:pt idx="17796">
                  <c:v>-94.058460999999994</c:v>
                </c:pt>
                <c:pt idx="17797">
                  <c:v>-94.528687000000005</c:v>
                </c:pt>
                <c:pt idx="17798">
                  <c:v>-93.583883999999998</c:v>
                </c:pt>
                <c:pt idx="17799">
                  <c:v>-93.650537999999997</c:v>
                </c:pt>
                <c:pt idx="17800">
                  <c:v>-94.002889999999994</c:v>
                </c:pt>
                <c:pt idx="17801">
                  <c:v>-93.693192999999994</c:v>
                </c:pt>
                <c:pt idx="17802">
                  <c:v>-93.899818999999994</c:v>
                </c:pt>
                <c:pt idx="17803">
                  <c:v>-93.807740999999993</c:v>
                </c:pt>
                <c:pt idx="17804">
                  <c:v>-93.920850999999999</c:v>
                </c:pt>
                <c:pt idx="17805">
                  <c:v>-93.660381000000001</c:v>
                </c:pt>
                <c:pt idx="17806">
                  <c:v>-93.971548999999996</c:v>
                </c:pt>
                <c:pt idx="17807">
                  <c:v>-93.916659999999993</c:v>
                </c:pt>
                <c:pt idx="17808">
                  <c:v>-93.431835000000007</c:v>
                </c:pt>
                <c:pt idx="17809">
                  <c:v>-94.047145</c:v>
                </c:pt>
                <c:pt idx="17810">
                  <c:v>-93.576440000000005</c:v>
                </c:pt>
                <c:pt idx="17811">
                  <c:v>-93.421396000000001</c:v>
                </c:pt>
                <c:pt idx="17812">
                  <c:v>-93.735483000000002</c:v>
                </c:pt>
                <c:pt idx="17813">
                  <c:v>-93.571040999999994</c:v>
                </c:pt>
                <c:pt idx="17814">
                  <c:v>-93.743899999999996</c:v>
                </c:pt>
                <c:pt idx="17815">
                  <c:v>-93.676182999999995</c:v>
                </c:pt>
                <c:pt idx="17816">
                  <c:v>-93.372207000000003</c:v>
                </c:pt>
                <c:pt idx="17817">
                  <c:v>-93.525568000000007</c:v>
                </c:pt>
                <c:pt idx="17818">
                  <c:v>-94.188025999999994</c:v>
                </c:pt>
                <c:pt idx="17819">
                  <c:v>-94.198212999999996</c:v>
                </c:pt>
                <c:pt idx="17820">
                  <c:v>-93.628681</c:v>
                </c:pt>
                <c:pt idx="17821">
                  <c:v>-94.493464000000003</c:v>
                </c:pt>
                <c:pt idx="17822">
                  <c:v>-93.663419000000005</c:v>
                </c:pt>
                <c:pt idx="17823">
                  <c:v>-93.785140999999996</c:v>
                </c:pt>
                <c:pt idx="17824">
                  <c:v>-93.844669999999994</c:v>
                </c:pt>
                <c:pt idx="17825">
                  <c:v>-94.438117000000005</c:v>
                </c:pt>
                <c:pt idx="17826">
                  <c:v>-93.978359999999995</c:v>
                </c:pt>
                <c:pt idx="17827">
                  <c:v>-93.529128999999998</c:v>
                </c:pt>
                <c:pt idx="17828">
                  <c:v>-94.055250999999998</c:v>
                </c:pt>
                <c:pt idx="17829">
                  <c:v>-94.368111999999996</c:v>
                </c:pt>
                <c:pt idx="17830">
                  <c:v>-93.923683999999994</c:v>
                </c:pt>
                <c:pt idx="17831">
                  <c:v>-93.578737000000004</c:v>
                </c:pt>
                <c:pt idx="17832">
                  <c:v>-93.271371000000002</c:v>
                </c:pt>
                <c:pt idx="17833">
                  <c:v>-93.270533999999998</c:v>
                </c:pt>
                <c:pt idx="17834">
                  <c:v>-93.285577000000004</c:v>
                </c:pt>
                <c:pt idx="17835">
                  <c:v>-93.261797999999999</c:v>
                </c:pt>
                <c:pt idx="17836">
                  <c:v>-93.302736999999993</c:v>
                </c:pt>
                <c:pt idx="17837">
                  <c:v>-93.220821000000001</c:v>
                </c:pt>
                <c:pt idx="17838">
                  <c:v>-93.254248000000004</c:v>
                </c:pt>
                <c:pt idx="17839">
                  <c:v>-93.287424000000001</c:v>
                </c:pt>
                <c:pt idx="17840">
                  <c:v>-93.283624000000003</c:v>
                </c:pt>
                <c:pt idx="17841">
                  <c:v>-93.319474</c:v>
                </c:pt>
                <c:pt idx="17842">
                  <c:v>-93.298237</c:v>
                </c:pt>
                <c:pt idx="17843">
                  <c:v>-93.303376999999998</c:v>
                </c:pt>
                <c:pt idx="17844">
                  <c:v>-93.249274999999997</c:v>
                </c:pt>
                <c:pt idx="17845">
                  <c:v>-93.230035999999998</c:v>
                </c:pt>
                <c:pt idx="17846">
                  <c:v>-93.259415000000004</c:v>
                </c:pt>
                <c:pt idx="17847">
                  <c:v>-93.342150000000004</c:v>
                </c:pt>
                <c:pt idx="17848">
                  <c:v>-93.236621999999997</c:v>
                </c:pt>
                <c:pt idx="17849">
                  <c:v>-93.243047000000004</c:v>
                </c:pt>
                <c:pt idx="17850">
                  <c:v>-93.290122999999994</c:v>
                </c:pt>
                <c:pt idx="17851">
                  <c:v>-93.276572000000002</c:v>
                </c:pt>
                <c:pt idx="17852">
                  <c:v>-93.250071000000005</c:v>
                </c:pt>
                <c:pt idx="17853">
                  <c:v>-93.339657000000003</c:v>
                </c:pt>
                <c:pt idx="17854">
                  <c:v>-93.281248000000005</c:v>
                </c:pt>
                <c:pt idx="17855">
                  <c:v>-93.340450000000004</c:v>
                </c:pt>
                <c:pt idx="17856">
                  <c:v>-93.244906</c:v>
                </c:pt>
                <c:pt idx="17857">
                  <c:v>-93.377954000000003</c:v>
                </c:pt>
                <c:pt idx="17858">
                  <c:v>-93.382234999999994</c:v>
                </c:pt>
                <c:pt idx="17859">
                  <c:v>-93.377027999999996</c:v>
                </c:pt>
                <c:pt idx="17860">
                  <c:v>-93.341550999999995</c:v>
                </c:pt>
                <c:pt idx="17861">
                  <c:v>-93.299773000000002</c:v>
                </c:pt>
                <c:pt idx="17862">
                  <c:v>-93.309822999999994</c:v>
                </c:pt>
                <c:pt idx="17863">
                  <c:v>-93.253360999999998</c:v>
                </c:pt>
                <c:pt idx="17864">
                  <c:v>-93.319502999999997</c:v>
                </c:pt>
                <c:pt idx="17865">
                  <c:v>-93.253102999999996</c:v>
                </c:pt>
                <c:pt idx="17866">
                  <c:v>-93.334874999999997</c:v>
                </c:pt>
                <c:pt idx="17867">
                  <c:v>-93.370564000000002</c:v>
                </c:pt>
                <c:pt idx="17868">
                  <c:v>-93.344223999999997</c:v>
                </c:pt>
                <c:pt idx="17869">
                  <c:v>-93.382126</c:v>
                </c:pt>
                <c:pt idx="17870">
                  <c:v>-93.370219000000006</c:v>
                </c:pt>
                <c:pt idx="17871">
                  <c:v>-93.424215000000004</c:v>
                </c:pt>
                <c:pt idx="17872">
                  <c:v>-93.428920000000005</c:v>
                </c:pt>
                <c:pt idx="17873">
                  <c:v>-93.339888999999999</c:v>
                </c:pt>
                <c:pt idx="17874">
                  <c:v>-93.304612000000006</c:v>
                </c:pt>
                <c:pt idx="17875">
                  <c:v>-93.378901999999997</c:v>
                </c:pt>
                <c:pt idx="17876">
                  <c:v>-93.479883000000001</c:v>
                </c:pt>
                <c:pt idx="17877">
                  <c:v>-93.492624000000006</c:v>
                </c:pt>
                <c:pt idx="17878">
                  <c:v>-93.296358999999995</c:v>
                </c:pt>
                <c:pt idx="17879">
                  <c:v>-93.200014999999993</c:v>
                </c:pt>
                <c:pt idx="17880">
                  <c:v>-93.208477999999999</c:v>
                </c:pt>
                <c:pt idx="17881">
                  <c:v>-93.243273000000002</c:v>
                </c:pt>
                <c:pt idx="17882">
                  <c:v>-93.235889</c:v>
                </c:pt>
                <c:pt idx="17883">
                  <c:v>-91.299774999999997</c:v>
                </c:pt>
                <c:pt idx="17884">
                  <c:v>-91.878390999999993</c:v>
                </c:pt>
                <c:pt idx="17885">
                  <c:v>-91.201222999999999</c:v>
                </c:pt>
                <c:pt idx="17886">
                  <c:v>-90.546594999999996</c:v>
                </c:pt>
                <c:pt idx="17887">
                  <c:v>-89.737352999999999</c:v>
                </c:pt>
                <c:pt idx="17888">
                  <c:v>-90.017059000000003</c:v>
                </c:pt>
                <c:pt idx="17889">
                  <c:v>-91.529531000000006</c:v>
                </c:pt>
                <c:pt idx="17890">
                  <c:v>-91.785253999999995</c:v>
                </c:pt>
                <c:pt idx="17891">
                  <c:v>-90.638362000000001</c:v>
                </c:pt>
                <c:pt idx="17892">
                  <c:v>-90.959175999999999</c:v>
                </c:pt>
                <c:pt idx="17893">
                  <c:v>-91.257656999999995</c:v>
                </c:pt>
                <c:pt idx="17894">
                  <c:v>-90.812763000000004</c:v>
                </c:pt>
                <c:pt idx="17895">
                  <c:v>-91.664646000000005</c:v>
                </c:pt>
                <c:pt idx="17896">
                  <c:v>-92.639724999999999</c:v>
                </c:pt>
                <c:pt idx="17897">
                  <c:v>-92.766891999999999</c:v>
                </c:pt>
                <c:pt idx="17898">
                  <c:v>-92.767060999999998</c:v>
                </c:pt>
                <c:pt idx="17899">
                  <c:v>-92.24109</c:v>
                </c:pt>
                <c:pt idx="17900">
                  <c:v>-91.918566999999996</c:v>
                </c:pt>
                <c:pt idx="17901">
                  <c:v>-92.626979000000006</c:v>
                </c:pt>
                <c:pt idx="17902">
                  <c:v>-92.340843000000007</c:v>
                </c:pt>
                <c:pt idx="17903">
                  <c:v>-93.389982000000003</c:v>
                </c:pt>
                <c:pt idx="17904">
                  <c:v>-92.661893000000006</c:v>
                </c:pt>
                <c:pt idx="17905">
                  <c:v>-92.650825999999995</c:v>
                </c:pt>
                <c:pt idx="17906">
                  <c:v>-92.578868999999997</c:v>
                </c:pt>
                <c:pt idx="17907">
                  <c:v>-92.777839</c:v>
                </c:pt>
                <c:pt idx="17908">
                  <c:v>-93.275817000000004</c:v>
                </c:pt>
                <c:pt idx="17909">
                  <c:v>-92.460783000000006</c:v>
                </c:pt>
                <c:pt idx="17910">
                  <c:v>-92.484770999999995</c:v>
                </c:pt>
                <c:pt idx="17911">
                  <c:v>-92.876373000000001</c:v>
                </c:pt>
                <c:pt idx="17912">
                  <c:v>-92.486129000000005</c:v>
                </c:pt>
                <c:pt idx="17913">
                  <c:v>-93.664910000000006</c:v>
                </c:pt>
                <c:pt idx="17914">
                  <c:v>-93.431122000000002</c:v>
                </c:pt>
                <c:pt idx="17915">
                  <c:v>-92.770769999999999</c:v>
                </c:pt>
                <c:pt idx="17916">
                  <c:v>-92.410481000000004</c:v>
                </c:pt>
                <c:pt idx="17917">
                  <c:v>-92.615190999999996</c:v>
                </c:pt>
                <c:pt idx="17918">
                  <c:v>-92.870812999999998</c:v>
                </c:pt>
                <c:pt idx="17919">
                  <c:v>-91.917122000000006</c:v>
                </c:pt>
                <c:pt idx="17920">
                  <c:v>-92.239095000000006</c:v>
                </c:pt>
                <c:pt idx="17921">
                  <c:v>-92.364343000000005</c:v>
                </c:pt>
                <c:pt idx="17922">
                  <c:v>-92.513312999999997</c:v>
                </c:pt>
                <c:pt idx="17923">
                  <c:v>-93.044627000000006</c:v>
                </c:pt>
                <c:pt idx="17924">
                  <c:v>-92.906143</c:v>
                </c:pt>
                <c:pt idx="17925">
                  <c:v>-92.654853000000003</c:v>
                </c:pt>
                <c:pt idx="17926">
                  <c:v>-92.405338999999998</c:v>
                </c:pt>
                <c:pt idx="17927">
                  <c:v>-93.131794999999997</c:v>
                </c:pt>
                <c:pt idx="17928">
                  <c:v>-93.525998999999999</c:v>
                </c:pt>
                <c:pt idx="17929">
                  <c:v>-92.942289000000002</c:v>
                </c:pt>
                <c:pt idx="17930">
                  <c:v>-93.600423000000006</c:v>
                </c:pt>
                <c:pt idx="17931">
                  <c:v>-92.407668000000001</c:v>
                </c:pt>
                <c:pt idx="17932">
                  <c:v>-92.070599999999999</c:v>
                </c:pt>
                <c:pt idx="17933">
                  <c:v>-92.630673999999999</c:v>
                </c:pt>
                <c:pt idx="17934">
                  <c:v>-93.263208000000006</c:v>
                </c:pt>
                <c:pt idx="17935">
                  <c:v>-93.076517999999993</c:v>
                </c:pt>
                <c:pt idx="17936">
                  <c:v>-92.597953000000004</c:v>
                </c:pt>
                <c:pt idx="17937">
                  <c:v>-92.928037000000003</c:v>
                </c:pt>
                <c:pt idx="17938">
                  <c:v>-92.740267000000003</c:v>
                </c:pt>
                <c:pt idx="17939">
                  <c:v>-93.283913999999996</c:v>
                </c:pt>
                <c:pt idx="17940">
                  <c:v>-92.200913</c:v>
                </c:pt>
                <c:pt idx="17941">
                  <c:v>-93.300777999999994</c:v>
                </c:pt>
                <c:pt idx="17942">
                  <c:v>-92.758437999999998</c:v>
                </c:pt>
                <c:pt idx="17943">
                  <c:v>-92.769908999999998</c:v>
                </c:pt>
                <c:pt idx="17944">
                  <c:v>-92.665486000000001</c:v>
                </c:pt>
                <c:pt idx="17945">
                  <c:v>-93.164507999999998</c:v>
                </c:pt>
                <c:pt idx="17946">
                  <c:v>-92.804957999999999</c:v>
                </c:pt>
                <c:pt idx="17947">
                  <c:v>-93.206936999999996</c:v>
                </c:pt>
                <c:pt idx="17948">
                  <c:v>-92.449134000000001</c:v>
                </c:pt>
                <c:pt idx="17949">
                  <c:v>-92.692353999999995</c:v>
                </c:pt>
                <c:pt idx="17950">
                  <c:v>-93.054810000000003</c:v>
                </c:pt>
                <c:pt idx="17951">
                  <c:v>-92.239778000000001</c:v>
                </c:pt>
                <c:pt idx="17952">
                  <c:v>-92.827483000000001</c:v>
                </c:pt>
                <c:pt idx="17953">
                  <c:v>-93.204567999999995</c:v>
                </c:pt>
                <c:pt idx="17954">
                  <c:v>-93.707217</c:v>
                </c:pt>
                <c:pt idx="17955">
                  <c:v>-93.384871000000004</c:v>
                </c:pt>
                <c:pt idx="17956">
                  <c:v>-93.132416000000006</c:v>
                </c:pt>
                <c:pt idx="17957">
                  <c:v>-92.324703</c:v>
                </c:pt>
                <c:pt idx="17958">
                  <c:v>-92.533719000000005</c:v>
                </c:pt>
                <c:pt idx="17959">
                  <c:v>-93.268816000000001</c:v>
                </c:pt>
                <c:pt idx="17960">
                  <c:v>-92.843152000000003</c:v>
                </c:pt>
                <c:pt idx="17961">
                  <c:v>-91.799439000000007</c:v>
                </c:pt>
                <c:pt idx="17962">
                  <c:v>-92.419832999999997</c:v>
                </c:pt>
                <c:pt idx="17963">
                  <c:v>-92.965947999999997</c:v>
                </c:pt>
                <c:pt idx="17964">
                  <c:v>-92.092061999999999</c:v>
                </c:pt>
                <c:pt idx="17965">
                  <c:v>-92.101059000000006</c:v>
                </c:pt>
                <c:pt idx="17966">
                  <c:v>-91.983424999999997</c:v>
                </c:pt>
                <c:pt idx="17967">
                  <c:v>-92.095687999999996</c:v>
                </c:pt>
                <c:pt idx="17968">
                  <c:v>-92.127180999999993</c:v>
                </c:pt>
                <c:pt idx="17969">
                  <c:v>-92.169690000000003</c:v>
                </c:pt>
                <c:pt idx="17970">
                  <c:v>-92.227604999999997</c:v>
                </c:pt>
                <c:pt idx="17971">
                  <c:v>-92.243550999999997</c:v>
                </c:pt>
                <c:pt idx="17972">
                  <c:v>-92.182424999999995</c:v>
                </c:pt>
                <c:pt idx="17973">
                  <c:v>-92.073198000000005</c:v>
                </c:pt>
                <c:pt idx="17974">
                  <c:v>-92.494595000000004</c:v>
                </c:pt>
                <c:pt idx="17975">
                  <c:v>-92.491669000000002</c:v>
                </c:pt>
                <c:pt idx="17976">
                  <c:v>-92.429371000000003</c:v>
                </c:pt>
                <c:pt idx="17977">
                  <c:v>-92.444270000000003</c:v>
                </c:pt>
                <c:pt idx="17978">
                  <c:v>-92.726456999999996</c:v>
                </c:pt>
                <c:pt idx="17979">
                  <c:v>-91.959654999999998</c:v>
                </c:pt>
                <c:pt idx="17980">
                  <c:v>-92.979087000000007</c:v>
                </c:pt>
                <c:pt idx="17981">
                  <c:v>-93.075468999999998</c:v>
                </c:pt>
                <c:pt idx="17982">
                  <c:v>-92.864343000000005</c:v>
                </c:pt>
                <c:pt idx="17983">
                  <c:v>-91.290571999999997</c:v>
                </c:pt>
                <c:pt idx="17984">
                  <c:v>-92.638805000000005</c:v>
                </c:pt>
                <c:pt idx="17985">
                  <c:v>-91.486671999999999</c:v>
                </c:pt>
                <c:pt idx="17986">
                  <c:v>-91.907364000000001</c:v>
                </c:pt>
                <c:pt idx="17987">
                  <c:v>-92.160601999999997</c:v>
                </c:pt>
                <c:pt idx="17988">
                  <c:v>-93.016272999999998</c:v>
                </c:pt>
                <c:pt idx="17989">
                  <c:v>-91.390154999999993</c:v>
                </c:pt>
                <c:pt idx="17990">
                  <c:v>-92.708528999999999</c:v>
                </c:pt>
                <c:pt idx="17991">
                  <c:v>-92.869037000000006</c:v>
                </c:pt>
                <c:pt idx="17992">
                  <c:v>-92.142129999999995</c:v>
                </c:pt>
                <c:pt idx="17993">
                  <c:v>-91.466358</c:v>
                </c:pt>
                <c:pt idx="17994">
                  <c:v>-92.283146000000002</c:v>
                </c:pt>
                <c:pt idx="17995">
                  <c:v>-92.705966000000004</c:v>
                </c:pt>
                <c:pt idx="17996">
                  <c:v>-92.248562000000007</c:v>
                </c:pt>
                <c:pt idx="17997">
                  <c:v>-92.128889999999998</c:v>
                </c:pt>
                <c:pt idx="17998">
                  <c:v>-92.578129000000004</c:v>
                </c:pt>
                <c:pt idx="17999">
                  <c:v>-92.049942000000001</c:v>
                </c:pt>
                <c:pt idx="18000">
                  <c:v>-92.808940000000007</c:v>
                </c:pt>
                <c:pt idx="18001">
                  <c:v>-91.361260999999999</c:v>
                </c:pt>
                <c:pt idx="18002">
                  <c:v>-91.575346999999994</c:v>
                </c:pt>
                <c:pt idx="18003">
                  <c:v>-92.750134000000003</c:v>
                </c:pt>
                <c:pt idx="18004">
                  <c:v>-92.049347999999995</c:v>
                </c:pt>
                <c:pt idx="18005">
                  <c:v>-92.965106000000006</c:v>
                </c:pt>
                <c:pt idx="18006">
                  <c:v>-91.339198999999994</c:v>
                </c:pt>
                <c:pt idx="18007">
                  <c:v>-91.959652000000006</c:v>
                </c:pt>
                <c:pt idx="18008">
                  <c:v>-92.969297999999995</c:v>
                </c:pt>
                <c:pt idx="18009">
                  <c:v>-92.516166999999996</c:v>
                </c:pt>
                <c:pt idx="18010">
                  <c:v>-91.849323999999996</c:v>
                </c:pt>
                <c:pt idx="18011">
                  <c:v>-92.964663999999999</c:v>
                </c:pt>
                <c:pt idx="18012">
                  <c:v>-91.780563999999998</c:v>
                </c:pt>
                <c:pt idx="18013">
                  <c:v>-92.756159999999994</c:v>
                </c:pt>
                <c:pt idx="18014">
                  <c:v>-92.535016999999996</c:v>
                </c:pt>
                <c:pt idx="18015">
                  <c:v>-92.290741999999995</c:v>
                </c:pt>
                <c:pt idx="18016">
                  <c:v>-91.744220999999996</c:v>
                </c:pt>
                <c:pt idx="18017">
                  <c:v>-92.537060999999994</c:v>
                </c:pt>
                <c:pt idx="18018">
                  <c:v>-92.464523</c:v>
                </c:pt>
                <c:pt idx="18019">
                  <c:v>-91.845303000000001</c:v>
                </c:pt>
                <c:pt idx="18020">
                  <c:v>-92.654825000000002</c:v>
                </c:pt>
                <c:pt idx="18021">
                  <c:v>-92.170489000000003</c:v>
                </c:pt>
                <c:pt idx="18022">
                  <c:v>-92.123292000000006</c:v>
                </c:pt>
                <c:pt idx="18023">
                  <c:v>-92.504255999999998</c:v>
                </c:pt>
                <c:pt idx="18024">
                  <c:v>-91.846124000000003</c:v>
                </c:pt>
                <c:pt idx="18025">
                  <c:v>-92.837562000000005</c:v>
                </c:pt>
                <c:pt idx="18026">
                  <c:v>-91.751172999999994</c:v>
                </c:pt>
                <c:pt idx="18027">
                  <c:v>-92.062759999999997</c:v>
                </c:pt>
                <c:pt idx="18028">
                  <c:v>-92.779902000000007</c:v>
                </c:pt>
                <c:pt idx="18029">
                  <c:v>-91.650045000000006</c:v>
                </c:pt>
                <c:pt idx="18030">
                  <c:v>-92.372426000000004</c:v>
                </c:pt>
                <c:pt idx="18031">
                  <c:v>-92.498497</c:v>
                </c:pt>
                <c:pt idx="18032">
                  <c:v>-92.659020999999996</c:v>
                </c:pt>
                <c:pt idx="18033">
                  <c:v>-91.953252000000006</c:v>
                </c:pt>
                <c:pt idx="18034">
                  <c:v>-92.042040999999998</c:v>
                </c:pt>
                <c:pt idx="18035">
                  <c:v>-92.877491000000006</c:v>
                </c:pt>
                <c:pt idx="18036">
                  <c:v>-92.798167000000007</c:v>
                </c:pt>
                <c:pt idx="18037">
                  <c:v>-92.893575999999996</c:v>
                </c:pt>
                <c:pt idx="18038">
                  <c:v>-91.651060000000001</c:v>
                </c:pt>
                <c:pt idx="18039">
                  <c:v>-91.773045999999994</c:v>
                </c:pt>
                <c:pt idx="18040">
                  <c:v>-92.264932000000002</c:v>
                </c:pt>
                <c:pt idx="18041">
                  <c:v>-92.413360999999995</c:v>
                </c:pt>
                <c:pt idx="18042">
                  <c:v>-92.683126999999999</c:v>
                </c:pt>
                <c:pt idx="18043">
                  <c:v>-93.993881999999999</c:v>
                </c:pt>
                <c:pt idx="18044">
                  <c:v>-94.042443000000006</c:v>
                </c:pt>
                <c:pt idx="18045">
                  <c:v>-93.369168999999999</c:v>
                </c:pt>
                <c:pt idx="18046">
                  <c:v>-93.555983999999995</c:v>
                </c:pt>
                <c:pt idx="18047">
                  <c:v>-94.206342000000006</c:v>
                </c:pt>
                <c:pt idx="18048">
                  <c:v>-93.769064999999998</c:v>
                </c:pt>
                <c:pt idx="18049">
                  <c:v>-94.101292999999998</c:v>
                </c:pt>
                <c:pt idx="18050">
                  <c:v>-93.816767999999996</c:v>
                </c:pt>
                <c:pt idx="18051">
                  <c:v>-93.333578000000003</c:v>
                </c:pt>
                <c:pt idx="18052">
                  <c:v>-93.800776999999997</c:v>
                </c:pt>
                <c:pt idx="18053">
                  <c:v>-94.889983999999998</c:v>
                </c:pt>
                <c:pt idx="18054">
                  <c:v>-93.530721</c:v>
                </c:pt>
                <c:pt idx="18055">
                  <c:v>-94.314244000000002</c:v>
                </c:pt>
                <c:pt idx="18056">
                  <c:v>-94.838776999999993</c:v>
                </c:pt>
                <c:pt idx="18057">
                  <c:v>-94.013411000000005</c:v>
                </c:pt>
                <c:pt idx="18058">
                  <c:v>-93.869185000000002</c:v>
                </c:pt>
                <c:pt idx="18059">
                  <c:v>-93.905343000000002</c:v>
                </c:pt>
                <c:pt idx="18060">
                  <c:v>-93.291702999999998</c:v>
                </c:pt>
                <c:pt idx="18061">
                  <c:v>-94.077492000000007</c:v>
                </c:pt>
                <c:pt idx="18062">
                  <c:v>-93.687160000000006</c:v>
                </c:pt>
                <c:pt idx="18063">
                  <c:v>-93.517688000000007</c:v>
                </c:pt>
                <c:pt idx="18064">
                  <c:v>-94.458562999999998</c:v>
                </c:pt>
                <c:pt idx="18065">
                  <c:v>-93.563395999999997</c:v>
                </c:pt>
                <c:pt idx="18066">
                  <c:v>-93.938260999999997</c:v>
                </c:pt>
                <c:pt idx="18067">
                  <c:v>-94.181864000000004</c:v>
                </c:pt>
                <c:pt idx="18068">
                  <c:v>-93.267131000000006</c:v>
                </c:pt>
                <c:pt idx="18069">
                  <c:v>-93.219874000000004</c:v>
                </c:pt>
                <c:pt idx="18070">
                  <c:v>-94.052312000000001</c:v>
                </c:pt>
                <c:pt idx="18071">
                  <c:v>-94.337733</c:v>
                </c:pt>
                <c:pt idx="18072">
                  <c:v>-94.523801000000006</c:v>
                </c:pt>
                <c:pt idx="18073">
                  <c:v>-93.491433999999998</c:v>
                </c:pt>
                <c:pt idx="18074">
                  <c:v>-93.224001999999999</c:v>
                </c:pt>
                <c:pt idx="18075">
                  <c:v>-93.953546000000003</c:v>
                </c:pt>
                <c:pt idx="18076">
                  <c:v>-93.189592000000005</c:v>
                </c:pt>
                <c:pt idx="18077">
                  <c:v>-93.712551000000005</c:v>
                </c:pt>
                <c:pt idx="18078">
                  <c:v>-93.958068999999995</c:v>
                </c:pt>
                <c:pt idx="18079">
                  <c:v>-93.713087000000002</c:v>
                </c:pt>
                <c:pt idx="18080">
                  <c:v>-93.570717999999999</c:v>
                </c:pt>
                <c:pt idx="18081">
                  <c:v>-94.377420999999998</c:v>
                </c:pt>
                <c:pt idx="18082">
                  <c:v>-94.238834999999995</c:v>
                </c:pt>
                <c:pt idx="18083">
                  <c:v>-94.571436000000006</c:v>
                </c:pt>
                <c:pt idx="18084">
                  <c:v>-93.725835000000004</c:v>
                </c:pt>
                <c:pt idx="18085">
                  <c:v>-93.905134000000004</c:v>
                </c:pt>
                <c:pt idx="18086">
                  <c:v>-94.439351000000002</c:v>
                </c:pt>
                <c:pt idx="18087">
                  <c:v>-94.421109000000001</c:v>
                </c:pt>
                <c:pt idx="18088">
                  <c:v>-93.819236000000004</c:v>
                </c:pt>
                <c:pt idx="18089">
                  <c:v>-93.451612999999995</c:v>
                </c:pt>
                <c:pt idx="18090">
                  <c:v>-93.928659999999994</c:v>
                </c:pt>
                <c:pt idx="18091">
                  <c:v>-93.817188999999999</c:v>
                </c:pt>
                <c:pt idx="18092">
                  <c:v>-93.569828000000001</c:v>
                </c:pt>
                <c:pt idx="18093">
                  <c:v>-93.578479999999999</c:v>
                </c:pt>
                <c:pt idx="18094">
                  <c:v>-93.531786999999994</c:v>
                </c:pt>
                <c:pt idx="18095">
                  <c:v>-94.461492000000007</c:v>
                </c:pt>
                <c:pt idx="18096">
                  <c:v>-94.195611</c:v>
                </c:pt>
                <c:pt idx="18097">
                  <c:v>-94.435849000000005</c:v>
                </c:pt>
                <c:pt idx="18098">
                  <c:v>-93.119187999999994</c:v>
                </c:pt>
                <c:pt idx="18099">
                  <c:v>-93.777642999999998</c:v>
                </c:pt>
                <c:pt idx="18100">
                  <c:v>-93.856634999999997</c:v>
                </c:pt>
                <c:pt idx="18101">
                  <c:v>-94.633452000000005</c:v>
                </c:pt>
                <c:pt idx="18102">
                  <c:v>-93.992825999999994</c:v>
                </c:pt>
                <c:pt idx="18103">
                  <c:v>-95.133482000000001</c:v>
                </c:pt>
                <c:pt idx="18104">
                  <c:v>-94.734266000000005</c:v>
                </c:pt>
                <c:pt idx="18105">
                  <c:v>-94.983136000000002</c:v>
                </c:pt>
                <c:pt idx="18106">
                  <c:v>-94.443601999999998</c:v>
                </c:pt>
                <c:pt idx="18107">
                  <c:v>-93.426946999999998</c:v>
                </c:pt>
                <c:pt idx="18108">
                  <c:v>-94.224039000000005</c:v>
                </c:pt>
                <c:pt idx="18109">
                  <c:v>-93.694919999999996</c:v>
                </c:pt>
                <c:pt idx="18110">
                  <c:v>-93.510305000000002</c:v>
                </c:pt>
                <c:pt idx="18111">
                  <c:v>-93.588402000000002</c:v>
                </c:pt>
                <c:pt idx="18112">
                  <c:v>-93.718376000000006</c:v>
                </c:pt>
                <c:pt idx="18113">
                  <c:v>-94.180162999999993</c:v>
                </c:pt>
                <c:pt idx="18114">
                  <c:v>-95.132758999999993</c:v>
                </c:pt>
                <c:pt idx="18115">
                  <c:v>-95.939738000000006</c:v>
                </c:pt>
                <c:pt idx="18116">
                  <c:v>-94.871504000000002</c:v>
                </c:pt>
                <c:pt idx="18117">
                  <c:v>-96.170957999999999</c:v>
                </c:pt>
                <c:pt idx="18118">
                  <c:v>-95.612803999999997</c:v>
                </c:pt>
                <c:pt idx="18119">
                  <c:v>-95.902106000000003</c:v>
                </c:pt>
                <c:pt idx="18120">
                  <c:v>-96.386606</c:v>
                </c:pt>
                <c:pt idx="18121">
                  <c:v>-95.691384999999997</c:v>
                </c:pt>
                <c:pt idx="18122">
                  <c:v>-95.029387</c:v>
                </c:pt>
                <c:pt idx="18123">
                  <c:v>-95.469460999999995</c:v>
                </c:pt>
                <c:pt idx="18124">
                  <c:v>-94.795715999999999</c:v>
                </c:pt>
                <c:pt idx="18125">
                  <c:v>-94.628777999999997</c:v>
                </c:pt>
                <c:pt idx="18126">
                  <c:v>-95.958550000000002</c:v>
                </c:pt>
                <c:pt idx="18127">
                  <c:v>-95.593219000000005</c:v>
                </c:pt>
                <c:pt idx="18128">
                  <c:v>-94.774322999999995</c:v>
                </c:pt>
                <c:pt idx="18129">
                  <c:v>-96.128506999999999</c:v>
                </c:pt>
                <c:pt idx="18130">
                  <c:v>-96.028786999999994</c:v>
                </c:pt>
                <c:pt idx="18131">
                  <c:v>-95.593779999999995</c:v>
                </c:pt>
                <c:pt idx="18132">
                  <c:v>-95.759988000000007</c:v>
                </c:pt>
                <c:pt idx="18133">
                  <c:v>-96.222025000000002</c:v>
                </c:pt>
                <c:pt idx="18134">
                  <c:v>-96.411575999999997</c:v>
                </c:pt>
                <c:pt idx="18135">
                  <c:v>-95.345918999999995</c:v>
                </c:pt>
                <c:pt idx="18136">
                  <c:v>-96.366698</c:v>
                </c:pt>
                <c:pt idx="18137">
                  <c:v>-96.18168</c:v>
                </c:pt>
                <c:pt idx="18138">
                  <c:v>-96.368020000000001</c:v>
                </c:pt>
                <c:pt idx="18139">
                  <c:v>-95.774441999999993</c:v>
                </c:pt>
                <c:pt idx="18140">
                  <c:v>-96.230006000000003</c:v>
                </c:pt>
                <c:pt idx="18141">
                  <c:v>-95.004470999999995</c:v>
                </c:pt>
                <c:pt idx="18142">
                  <c:v>-96.390225000000001</c:v>
                </c:pt>
                <c:pt idx="18143">
                  <c:v>-95.185177999999993</c:v>
                </c:pt>
                <c:pt idx="18144">
                  <c:v>-96.065914000000006</c:v>
                </c:pt>
                <c:pt idx="18145">
                  <c:v>-96.308227000000002</c:v>
                </c:pt>
                <c:pt idx="18146">
                  <c:v>-95.195012000000006</c:v>
                </c:pt>
                <c:pt idx="18147">
                  <c:v>-95.914034000000001</c:v>
                </c:pt>
                <c:pt idx="18148">
                  <c:v>-95.280146000000002</c:v>
                </c:pt>
                <c:pt idx="18149">
                  <c:v>-96.018606000000005</c:v>
                </c:pt>
                <c:pt idx="18150">
                  <c:v>-95.944591000000003</c:v>
                </c:pt>
                <c:pt idx="18151">
                  <c:v>-96.230306999999996</c:v>
                </c:pt>
                <c:pt idx="18152">
                  <c:v>-95.927713999999995</c:v>
                </c:pt>
                <c:pt idx="18153">
                  <c:v>-96.060112000000004</c:v>
                </c:pt>
                <c:pt idx="18154">
                  <c:v>-94.930584999999994</c:v>
                </c:pt>
                <c:pt idx="18155">
                  <c:v>-94.771244999999993</c:v>
                </c:pt>
                <c:pt idx="18156">
                  <c:v>-95.325456000000003</c:v>
                </c:pt>
                <c:pt idx="18157">
                  <c:v>-94.684469000000007</c:v>
                </c:pt>
                <c:pt idx="18158">
                  <c:v>-96.324735000000004</c:v>
                </c:pt>
                <c:pt idx="18159">
                  <c:v>-95.703201000000007</c:v>
                </c:pt>
                <c:pt idx="18160">
                  <c:v>-95.363304999999997</c:v>
                </c:pt>
                <c:pt idx="18161">
                  <c:v>-95.385548999999997</c:v>
                </c:pt>
                <c:pt idx="18162">
                  <c:v>-95.809466999999998</c:v>
                </c:pt>
                <c:pt idx="18163">
                  <c:v>-95.988352000000006</c:v>
                </c:pt>
                <c:pt idx="18164">
                  <c:v>-96.073633000000001</c:v>
                </c:pt>
                <c:pt idx="18165">
                  <c:v>-94.743577999999999</c:v>
                </c:pt>
                <c:pt idx="18166">
                  <c:v>-95.758031000000003</c:v>
                </c:pt>
                <c:pt idx="18167">
                  <c:v>-96.243015</c:v>
                </c:pt>
                <c:pt idx="18168">
                  <c:v>-95.306740000000005</c:v>
                </c:pt>
                <c:pt idx="18169">
                  <c:v>-95.623711</c:v>
                </c:pt>
                <c:pt idx="18170">
                  <c:v>-94.725933999999995</c:v>
                </c:pt>
                <c:pt idx="18171">
                  <c:v>-96.251322999999999</c:v>
                </c:pt>
                <c:pt idx="18172">
                  <c:v>-96.124087000000003</c:v>
                </c:pt>
                <c:pt idx="18173">
                  <c:v>-95.468216999999996</c:v>
                </c:pt>
                <c:pt idx="18174">
                  <c:v>-94.617164000000002</c:v>
                </c:pt>
                <c:pt idx="18175">
                  <c:v>-95.411165999999994</c:v>
                </c:pt>
                <c:pt idx="18176">
                  <c:v>-95.825633999999994</c:v>
                </c:pt>
                <c:pt idx="18177">
                  <c:v>-96.070632000000003</c:v>
                </c:pt>
                <c:pt idx="18178">
                  <c:v>-95.596045000000004</c:v>
                </c:pt>
                <c:pt idx="18179">
                  <c:v>-95.04504</c:v>
                </c:pt>
                <c:pt idx="18180">
                  <c:v>-96.064537999999999</c:v>
                </c:pt>
                <c:pt idx="18181">
                  <c:v>-96.005397000000002</c:v>
                </c:pt>
                <c:pt idx="18182">
                  <c:v>-94.790693000000005</c:v>
                </c:pt>
                <c:pt idx="18183">
                  <c:v>-96.687899999999999</c:v>
                </c:pt>
                <c:pt idx="18184">
                  <c:v>-96.328556000000006</c:v>
                </c:pt>
                <c:pt idx="18185">
                  <c:v>-95.334654999999998</c:v>
                </c:pt>
                <c:pt idx="18186">
                  <c:v>-95.572474999999997</c:v>
                </c:pt>
                <c:pt idx="18187">
                  <c:v>-95.059233000000006</c:v>
                </c:pt>
                <c:pt idx="18188">
                  <c:v>-95.940421999999998</c:v>
                </c:pt>
                <c:pt idx="18189">
                  <c:v>-96.818336000000002</c:v>
                </c:pt>
                <c:pt idx="18190">
                  <c:v>-96.292107000000001</c:v>
                </c:pt>
                <c:pt idx="18191">
                  <c:v>-96.189708999999993</c:v>
                </c:pt>
                <c:pt idx="18192">
                  <c:v>-95.365941000000007</c:v>
                </c:pt>
                <c:pt idx="18193">
                  <c:v>-95.818302000000003</c:v>
                </c:pt>
                <c:pt idx="18194">
                  <c:v>-95.066952999999998</c:v>
                </c:pt>
                <c:pt idx="18195">
                  <c:v>-96.446943000000005</c:v>
                </c:pt>
                <c:pt idx="18196">
                  <c:v>-95.693344999999994</c:v>
                </c:pt>
                <c:pt idx="18197">
                  <c:v>-96.168881999999996</c:v>
                </c:pt>
                <c:pt idx="18198">
                  <c:v>-94.675633000000005</c:v>
                </c:pt>
                <c:pt idx="18199">
                  <c:v>-95.705552999999995</c:v>
                </c:pt>
                <c:pt idx="18200">
                  <c:v>-95.096715000000003</c:v>
                </c:pt>
                <c:pt idx="18201">
                  <c:v>-95.771108999999996</c:v>
                </c:pt>
                <c:pt idx="18202">
                  <c:v>-96.048230000000004</c:v>
                </c:pt>
                <c:pt idx="18203">
                  <c:v>-96.017674</c:v>
                </c:pt>
                <c:pt idx="18204">
                  <c:v>-96.396079999999998</c:v>
                </c:pt>
                <c:pt idx="18205">
                  <c:v>-95.431738999999993</c:v>
                </c:pt>
                <c:pt idx="18206">
                  <c:v>-95.895767000000006</c:v>
                </c:pt>
                <c:pt idx="18207">
                  <c:v>-96.459163000000004</c:v>
                </c:pt>
                <c:pt idx="18208">
                  <c:v>-95.567373000000003</c:v>
                </c:pt>
                <c:pt idx="18209">
                  <c:v>-94.686419000000001</c:v>
                </c:pt>
                <c:pt idx="18210">
                  <c:v>-95.781575000000004</c:v>
                </c:pt>
                <c:pt idx="18211">
                  <c:v>-95.650284999999997</c:v>
                </c:pt>
                <c:pt idx="18212">
                  <c:v>-94.830138000000005</c:v>
                </c:pt>
                <c:pt idx="18213">
                  <c:v>-96.138952000000003</c:v>
                </c:pt>
                <c:pt idx="18214">
                  <c:v>-95.899603999999997</c:v>
                </c:pt>
                <c:pt idx="18215">
                  <c:v>-94.919763000000003</c:v>
                </c:pt>
                <c:pt idx="18216">
                  <c:v>-95.301980999999998</c:v>
                </c:pt>
                <c:pt idx="18217">
                  <c:v>-94.888313999999994</c:v>
                </c:pt>
                <c:pt idx="18218">
                  <c:v>-95.420131999999995</c:v>
                </c:pt>
                <c:pt idx="18219">
                  <c:v>-96.195735999999997</c:v>
                </c:pt>
                <c:pt idx="18220">
                  <c:v>-96.409687000000005</c:v>
                </c:pt>
                <c:pt idx="18221">
                  <c:v>-95.772818000000001</c:v>
                </c:pt>
                <c:pt idx="18222">
                  <c:v>-95.480316999999999</c:v>
                </c:pt>
                <c:pt idx="18223">
                  <c:v>-95.869134000000003</c:v>
                </c:pt>
                <c:pt idx="18224">
                  <c:v>-95.549998000000002</c:v>
                </c:pt>
                <c:pt idx="18225">
                  <c:v>-95.981533999999996</c:v>
                </c:pt>
                <c:pt idx="18226">
                  <c:v>-95.706607000000005</c:v>
                </c:pt>
                <c:pt idx="18227">
                  <c:v>-94.919020000000003</c:v>
                </c:pt>
                <c:pt idx="18228">
                  <c:v>-95.909205999999998</c:v>
                </c:pt>
                <c:pt idx="18229">
                  <c:v>-94.989940000000004</c:v>
                </c:pt>
                <c:pt idx="18230">
                  <c:v>-95.424228999999997</c:v>
                </c:pt>
                <c:pt idx="18231">
                  <c:v>-94.999212999999997</c:v>
                </c:pt>
                <c:pt idx="18232">
                  <c:v>-96.244416000000001</c:v>
                </c:pt>
                <c:pt idx="18233">
                  <c:v>-96.326419000000001</c:v>
                </c:pt>
                <c:pt idx="18234">
                  <c:v>-94.996245000000002</c:v>
                </c:pt>
                <c:pt idx="18235">
                  <c:v>-96.400321000000005</c:v>
                </c:pt>
                <c:pt idx="18236">
                  <c:v>-95.177488999999994</c:v>
                </c:pt>
                <c:pt idx="18237">
                  <c:v>-96.165327000000005</c:v>
                </c:pt>
                <c:pt idx="18238">
                  <c:v>-95.176286000000005</c:v>
                </c:pt>
                <c:pt idx="18239">
                  <c:v>-95.224188999999996</c:v>
                </c:pt>
                <c:pt idx="18240">
                  <c:v>-95.127324000000002</c:v>
                </c:pt>
                <c:pt idx="18241">
                  <c:v>-95.206824999999995</c:v>
                </c:pt>
                <c:pt idx="18242">
                  <c:v>-95.350458000000003</c:v>
                </c:pt>
                <c:pt idx="18243">
                  <c:v>-95.325796999999994</c:v>
                </c:pt>
                <c:pt idx="18244">
                  <c:v>-94.950013999999996</c:v>
                </c:pt>
                <c:pt idx="18245">
                  <c:v>-95.223356999999993</c:v>
                </c:pt>
                <c:pt idx="18246">
                  <c:v>-96.068010999999998</c:v>
                </c:pt>
                <c:pt idx="18247">
                  <c:v>-95.452286000000001</c:v>
                </c:pt>
                <c:pt idx="18248">
                  <c:v>-95.257848999999993</c:v>
                </c:pt>
                <c:pt idx="18249">
                  <c:v>-95.213789000000006</c:v>
                </c:pt>
                <c:pt idx="18250">
                  <c:v>-95.827941999999993</c:v>
                </c:pt>
                <c:pt idx="18251">
                  <c:v>-96.477069</c:v>
                </c:pt>
                <c:pt idx="18252">
                  <c:v>-95.553594000000004</c:v>
                </c:pt>
                <c:pt idx="18253">
                  <c:v>-94.206491999999997</c:v>
                </c:pt>
                <c:pt idx="18254">
                  <c:v>-94.192515</c:v>
                </c:pt>
                <c:pt idx="18255">
                  <c:v>-94.113032000000004</c:v>
                </c:pt>
                <c:pt idx="18256">
                  <c:v>-94.582576000000003</c:v>
                </c:pt>
                <c:pt idx="18257">
                  <c:v>-95.382873000000004</c:v>
                </c:pt>
                <c:pt idx="18258">
                  <c:v>-95.805390000000003</c:v>
                </c:pt>
                <c:pt idx="18259">
                  <c:v>-94.449734000000007</c:v>
                </c:pt>
                <c:pt idx="18260">
                  <c:v>-95.882970999999998</c:v>
                </c:pt>
                <c:pt idx="18261">
                  <c:v>-94.966973999999993</c:v>
                </c:pt>
                <c:pt idx="18262">
                  <c:v>-93.553432999999998</c:v>
                </c:pt>
                <c:pt idx="18263">
                  <c:v>-94.425391000000005</c:v>
                </c:pt>
                <c:pt idx="18264">
                  <c:v>-95.594205000000002</c:v>
                </c:pt>
                <c:pt idx="18265">
                  <c:v>-95.136359999999996</c:v>
                </c:pt>
                <c:pt idx="18266">
                  <c:v>-94.674593000000002</c:v>
                </c:pt>
                <c:pt idx="18267">
                  <c:v>-95.270339000000007</c:v>
                </c:pt>
                <c:pt idx="18268">
                  <c:v>-94.425117</c:v>
                </c:pt>
                <c:pt idx="18269">
                  <c:v>-95.726426000000004</c:v>
                </c:pt>
                <c:pt idx="18270">
                  <c:v>-95.904653999999994</c:v>
                </c:pt>
                <c:pt idx="18271">
                  <c:v>-94.946610000000007</c:v>
                </c:pt>
                <c:pt idx="18272">
                  <c:v>-95.681048000000004</c:v>
                </c:pt>
                <c:pt idx="18273">
                  <c:v>-95.603029000000006</c:v>
                </c:pt>
                <c:pt idx="18274">
                  <c:v>-94.528346999999997</c:v>
                </c:pt>
                <c:pt idx="18275">
                  <c:v>-93.904178999999999</c:v>
                </c:pt>
                <c:pt idx="18276">
                  <c:v>-93.731020000000001</c:v>
                </c:pt>
                <c:pt idx="18277">
                  <c:v>-94.673033000000004</c:v>
                </c:pt>
                <c:pt idx="18278">
                  <c:v>-95.507541000000003</c:v>
                </c:pt>
                <c:pt idx="18279">
                  <c:v>-95.351044000000002</c:v>
                </c:pt>
                <c:pt idx="18280">
                  <c:v>-94.858647000000005</c:v>
                </c:pt>
                <c:pt idx="18281">
                  <c:v>-94.762478000000002</c:v>
                </c:pt>
                <c:pt idx="18282">
                  <c:v>-93.915305000000004</c:v>
                </c:pt>
                <c:pt idx="18283">
                  <c:v>-95.811048</c:v>
                </c:pt>
                <c:pt idx="18284">
                  <c:v>-94.456469999999996</c:v>
                </c:pt>
                <c:pt idx="18285">
                  <c:v>-93.457290999999998</c:v>
                </c:pt>
                <c:pt idx="18286">
                  <c:v>-95.667424999999994</c:v>
                </c:pt>
                <c:pt idx="18287">
                  <c:v>-94.371834000000007</c:v>
                </c:pt>
                <c:pt idx="18288">
                  <c:v>-94.858205999999996</c:v>
                </c:pt>
                <c:pt idx="18289">
                  <c:v>-95.525048999999996</c:v>
                </c:pt>
                <c:pt idx="18290">
                  <c:v>-93.260965999999996</c:v>
                </c:pt>
                <c:pt idx="18291">
                  <c:v>-94.814175000000006</c:v>
                </c:pt>
                <c:pt idx="18292">
                  <c:v>-93.632474999999999</c:v>
                </c:pt>
                <c:pt idx="18293">
                  <c:v>-95.281681000000006</c:v>
                </c:pt>
                <c:pt idx="18294">
                  <c:v>-95.239658000000006</c:v>
                </c:pt>
                <c:pt idx="18295">
                  <c:v>-94.754669000000007</c:v>
                </c:pt>
                <c:pt idx="18296">
                  <c:v>-93.802569000000005</c:v>
                </c:pt>
                <c:pt idx="18297">
                  <c:v>-93.44162</c:v>
                </c:pt>
                <c:pt idx="18298">
                  <c:v>-93.669833999999994</c:v>
                </c:pt>
                <c:pt idx="18299">
                  <c:v>-95.104865000000004</c:v>
                </c:pt>
                <c:pt idx="18300">
                  <c:v>-95.337547000000001</c:v>
                </c:pt>
                <c:pt idx="18301">
                  <c:v>-94.705194000000006</c:v>
                </c:pt>
                <c:pt idx="18302">
                  <c:v>-94.084609999999998</c:v>
                </c:pt>
                <c:pt idx="18303">
                  <c:v>-94.181766999999994</c:v>
                </c:pt>
                <c:pt idx="18304">
                  <c:v>-94.525972999999993</c:v>
                </c:pt>
                <c:pt idx="18305">
                  <c:v>-94.338622999999998</c:v>
                </c:pt>
                <c:pt idx="18306">
                  <c:v>-94.635523000000006</c:v>
                </c:pt>
                <c:pt idx="18307">
                  <c:v>-94.264346000000003</c:v>
                </c:pt>
                <c:pt idx="18308">
                  <c:v>-94.329745000000003</c:v>
                </c:pt>
                <c:pt idx="18309">
                  <c:v>-94.276099000000002</c:v>
                </c:pt>
                <c:pt idx="18310">
                  <c:v>-94.662715000000006</c:v>
                </c:pt>
                <c:pt idx="18311">
                  <c:v>-94.209597000000002</c:v>
                </c:pt>
                <c:pt idx="18312">
                  <c:v>-94.972359999999995</c:v>
                </c:pt>
                <c:pt idx="18313">
                  <c:v>-94.138384000000002</c:v>
                </c:pt>
                <c:pt idx="18314">
                  <c:v>-95.552009999999996</c:v>
                </c:pt>
                <c:pt idx="18315">
                  <c:v>-94.623733999999999</c:v>
                </c:pt>
                <c:pt idx="18316">
                  <c:v>-94.570677000000003</c:v>
                </c:pt>
                <c:pt idx="18317">
                  <c:v>-95.214333999999994</c:v>
                </c:pt>
                <c:pt idx="18318">
                  <c:v>-93.519864999999996</c:v>
                </c:pt>
                <c:pt idx="18319">
                  <c:v>-94.224290999999994</c:v>
                </c:pt>
                <c:pt idx="18320">
                  <c:v>-94.162892999999997</c:v>
                </c:pt>
                <c:pt idx="18321">
                  <c:v>-94.270178000000001</c:v>
                </c:pt>
                <c:pt idx="18322">
                  <c:v>-93.664584000000005</c:v>
                </c:pt>
                <c:pt idx="18323">
                  <c:v>-94.705124999999995</c:v>
                </c:pt>
                <c:pt idx="18324">
                  <c:v>-94.937811999999994</c:v>
                </c:pt>
                <c:pt idx="18325">
                  <c:v>-94.504711999999998</c:v>
                </c:pt>
                <c:pt idx="18326">
                  <c:v>-94.685896</c:v>
                </c:pt>
                <c:pt idx="18327">
                  <c:v>-95.062229000000002</c:v>
                </c:pt>
                <c:pt idx="18328">
                  <c:v>-94.830883</c:v>
                </c:pt>
                <c:pt idx="18329">
                  <c:v>-94.952786000000003</c:v>
                </c:pt>
                <c:pt idx="18330">
                  <c:v>-93.980551000000006</c:v>
                </c:pt>
                <c:pt idx="18331">
                  <c:v>-94.106859999999998</c:v>
                </c:pt>
                <c:pt idx="18332">
                  <c:v>-94.619605000000007</c:v>
                </c:pt>
                <c:pt idx="18333">
                  <c:v>-93.890647000000001</c:v>
                </c:pt>
                <c:pt idx="18334">
                  <c:v>-95.070713999999995</c:v>
                </c:pt>
                <c:pt idx="18335">
                  <c:v>-93.942054999999996</c:v>
                </c:pt>
                <c:pt idx="18336">
                  <c:v>-94.072462000000002</c:v>
                </c:pt>
                <c:pt idx="18337">
                  <c:v>-94.292541</c:v>
                </c:pt>
                <c:pt idx="18338">
                  <c:v>-93.815507999999994</c:v>
                </c:pt>
                <c:pt idx="18339">
                  <c:v>-94.464601000000002</c:v>
                </c:pt>
                <c:pt idx="18340">
                  <c:v>-95.145670999999993</c:v>
                </c:pt>
                <c:pt idx="18341">
                  <c:v>-93.999787999999995</c:v>
                </c:pt>
                <c:pt idx="18342">
                  <c:v>-94.336511000000002</c:v>
                </c:pt>
                <c:pt idx="18343">
                  <c:v>-94.971097</c:v>
                </c:pt>
                <c:pt idx="18344">
                  <c:v>-94.844755000000006</c:v>
                </c:pt>
                <c:pt idx="18345">
                  <c:v>-95.096593999999996</c:v>
                </c:pt>
                <c:pt idx="18346">
                  <c:v>-94.110719000000003</c:v>
                </c:pt>
                <c:pt idx="18347">
                  <c:v>-94.638490000000004</c:v>
                </c:pt>
                <c:pt idx="18348">
                  <c:v>-94.850134999999995</c:v>
                </c:pt>
                <c:pt idx="18349">
                  <c:v>-94.289178000000007</c:v>
                </c:pt>
                <c:pt idx="18350">
                  <c:v>-93.520307000000003</c:v>
                </c:pt>
                <c:pt idx="18351">
                  <c:v>-95.065817999999993</c:v>
                </c:pt>
                <c:pt idx="18352">
                  <c:v>-94.299863999999999</c:v>
                </c:pt>
                <c:pt idx="18353">
                  <c:v>-94.4846</c:v>
                </c:pt>
                <c:pt idx="18354">
                  <c:v>-94.387165999999993</c:v>
                </c:pt>
                <c:pt idx="18355">
                  <c:v>-94.508647999999994</c:v>
                </c:pt>
                <c:pt idx="18356">
                  <c:v>-95.012219999999999</c:v>
                </c:pt>
                <c:pt idx="18357">
                  <c:v>-94.805037999999996</c:v>
                </c:pt>
                <c:pt idx="18358">
                  <c:v>-94.957487999999998</c:v>
                </c:pt>
                <c:pt idx="18359">
                  <c:v>-95.142892000000003</c:v>
                </c:pt>
                <c:pt idx="18360">
                  <c:v>-94.533479</c:v>
                </c:pt>
                <c:pt idx="18361">
                  <c:v>-95.851799999999997</c:v>
                </c:pt>
                <c:pt idx="18362">
                  <c:v>-96.519159000000002</c:v>
                </c:pt>
                <c:pt idx="18363">
                  <c:v>-95.995857000000001</c:v>
                </c:pt>
                <c:pt idx="18364">
                  <c:v>-96.547275999999997</c:v>
                </c:pt>
                <c:pt idx="18365">
                  <c:v>-96.428915000000003</c:v>
                </c:pt>
                <c:pt idx="18366">
                  <c:v>-95.709759000000005</c:v>
                </c:pt>
                <c:pt idx="18367">
                  <c:v>-95.987662</c:v>
                </c:pt>
                <c:pt idx="18368">
                  <c:v>-96.534925000000001</c:v>
                </c:pt>
                <c:pt idx="18369">
                  <c:v>-95.255319999999998</c:v>
                </c:pt>
                <c:pt idx="18370">
                  <c:v>-96.514871999999997</c:v>
                </c:pt>
                <c:pt idx="18371">
                  <c:v>-96.548884000000001</c:v>
                </c:pt>
                <c:pt idx="18372">
                  <c:v>-95.870084000000006</c:v>
                </c:pt>
                <c:pt idx="18373">
                  <c:v>-96.400193999999999</c:v>
                </c:pt>
                <c:pt idx="18374">
                  <c:v>-96.804089000000005</c:v>
                </c:pt>
                <c:pt idx="18375">
                  <c:v>-95.615430000000003</c:v>
                </c:pt>
                <c:pt idx="18376">
                  <c:v>-96.746932999999999</c:v>
                </c:pt>
                <c:pt idx="18377">
                  <c:v>-95.316445999999999</c:v>
                </c:pt>
                <c:pt idx="18378">
                  <c:v>-95.796612999999994</c:v>
                </c:pt>
                <c:pt idx="18379">
                  <c:v>-96.702427999999998</c:v>
                </c:pt>
                <c:pt idx="18380">
                  <c:v>-95.967044000000001</c:v>
                </c:pt>
                <c:pt idx="18381">
                  <c:v>-96.158319000000006</c:v>
                </c:pt>
                <c:pt idx="18382">
                  <c:v>-96.010135000000005</c:v>
                </c:pt>
                <c:pt idx="18383">
                  <c:v>-96.037014999999997</c:v>
                </c:pt>
                <c:pt idx="18384">
                  <c:v>-96.539330000000007</c:v>
                </c:pt>
                <c:pt idx="18385">
                  <c:v>-96.067987000000002</c:v>
                </c:pt>
                <c:pt idx="18386">
                  <c:v>-96.269540000000006</c:v>
                </c:pt>
                <c:pt idx="18387">
                  <c:v>-95.737841000000003</c:v>
                </c:pt>
                <c:pt idx="18388">
                  <c:v>-96.332386999999997</c:v>
                </c:pt>
                <c:pt idx="18389">
                  <c:v>-95.629351</c:v>
                </c:pt>
                <c:pt idx="18390">
                  <c:v>-96.239609000000002</c:v>
                </c:pt>
                <c:pt idx="18391">
                  <c:v>-96.743092000000004</c:v>
                </c:pt>
                <c:pt idx="18392">
                  <c:v>-96.563010000000006</c:v>
                </c:pt>
                <c:pt idx="18393">
                  <c:v>-96.782653999999994</c:v>
                </c:pt>
                <c:pt idx="18394">
                  <c:v>-96.307817</c:v>
                </c:pt>
                <c:pt idx="18395">
                  <c:v>-96.764567</c:v>
                </c:pt>
                <c:pt idx="18396">
                  <c:v>-95.453756999999996</c:v>
                </c:pt>
                <c:pt idx="18397">
                  <c:v>-96.236079000000004</c:v>
                </c:pt>
                <c:pt idx="18398">
                  <c:v>-96.624298999999993</c:v>
                </c:pt>
                <c:pt idx="18399">
                  <c:v>-96.109740000000002</c:v>
                </c:pt>
                <c:pt idx="18400">
                  <c:v>-95.882144999999994</c:v>
                </c:pt>
                <c:pt idx="18401">
                  <c:v>-95.876721000000003</c:v>
                </c:pt>
                <c:pt idx="18402">
                  <c:v>-96.753679000000005</c:v>
                </c:pt>
                <c:pt idx="18403">
                  <c:v>-96.317723999999998</c:v>
                </c:pt>
                <c:pt idx="18404">
                  <c:v>-95.617491000000001</c:v>
                </c:pt>
                <c:pt idx="18405">
                  <c:v>-95.381066000000004</c:v>
                </c:pt>
                <c:pt idx="18406">
                  <c:v>-96.783135999999999</c:v>
                </c:pt>
                <c:pt idx="18407">
                  <c:v>-95.841663999999994</c:v>
                </c:pt>
                <c:pt idx="18408">
                  <c:v>-95.361740999999995</c:v>
                </c:pt>
                <c:pt idx="18409">
                  <c:v>-95.559008000000006</c:v>
                </c:pt>
                <c:pt idx="18410">
                  <c:v>-96.066306999999995</c:v>
                </c:pt>
                <c:pt idx="18411">
                  <c:v>-95.559113999999994</c:v>
                </c:pt>
                <c:pt idx="18412">
                  <c:v>-96.729532000000006</c:v>
                </c:pt>
                <c:pt idx="18413">
                  <c:v>-95.434512999999995</c:v>
                </c:pt>
                <c:pt idx="18414">
                  <c:v>-95.696749999999994</c:v>
                </c:pt>
                <c:pt idx="18415">
                  <c:v>-95.668423000000004</c:v>
                </c:pt>
                <c:pt idx="18416">
                  <c:v>-96.341498000000001</c:v>
                </c:pt>
                <c:pt idx="18417">
                  <c:v>-96.637152999999998</c:v>
                </c:pt>
                <c:pt idx="18418">
                  <c:v>-96.787232000000003</c:v>
                </c:pt>
                <c:pt idx="18419">
                  <c:v>-96.400199000000001</c:v>
                </c:pt>
                <c:pt idx="18420">
                  <c:v>-96.248251999999994</c:v>
                </c:pt>
                <c:pt idx="18421">
                  <c:v>-96.247259</c:v>
                </c:pt>
                <c:pt idx="18422">
                  <c:v>-95.846795999999998</c:v>
                </c:pt>
                <c:pt idx="18423">
                  <c:v>-95.830425000000005</c:v>
                </c:pt>
                <c:pt idx="18424">
                  <c:v>-95.530506000000003</c:v>
                </c:pt>
                <c:pt idx="18425">
                  <c:v>-95.745175000000003</c:v>
                </c:pt>
                <c:pt idx="18426">
                  <c:v>-96.139885000000007</c:v>
                </c:pt>
                <c:pt idx="18427">
                  <c:v>-96.008538999999999</c:v>
                </c:pt>
                <c:pt idx="18428">
                  <c:v>-96.667023999999998</c:v>
                </c:pt>
                <c:pt idx="18429">
                  <c:v>-94.871052000000006</c:v>
                </c:pt>
                <c:pt idx="18430">
                  <c:v>-95.413379000000006</c:v>
                </c:pt>
                <c:pt idx="18431">
                  <c:v>-94.549531000000002</c:v>
                </c:pt>
                <c:pt idx="18432">
                  <c:v>-94.245006000000004</c:v>
                </c:pt>
                <c:pt idx="18433">
                  <c:v>-93.807260999999997</c:v>
                </c:pt>
                <c:pt idx="18434">
                  <c:v>-93.587738999999999</c:v>
                </c:pt>
                <c:pt idx="18435">
                  <c:v>-94.176844000000003</c:v>
                </c:pt>
                <c:pt idx="18436">
                  <c:v>-94.531903999999997</c:v>
                </c:pt>
                <c:pt idx="18437">
                  <c:v>-94.588346000000001</c:v>
                </c:pt>
                <c:pt idx="18438">
                  <c:v>-95.428099000000003</c:v>
                </c:pt>
                <c:pt idx="18439">
                  <c:v>-93.848324000000005</c:v>
                </c:pt>
                <c:pt idx="18440">
                  <c:v>-93.832673999999997</c:v>
                </c:pt>
                <c:pt idx="18441">
                  <c:v>-93.507581000000002</c:v>
                </c:pt>
                <c:pt idx="18442">
                  <c:v>-94.232039</c:v>
                </c:pt>
                <c:pt idx="18443">
                  <c:v>-95.507801999999998</c:v>
                </c:pt>
                <c:pt idx="18444">
                  <c:v>-95.644036999999997</c:v>
                </c:pt>
                <c:pt idx="18445">
                  <c:v>-94.618689000000003</c:v>
                </c:pt>
                <c:pt idx="18446">
                  <c:v>-93.381422999999998</c:v>
                </c:pt>
                <c:pt idx="18447">
                  <c:v>-94.557481999999993</c:v>
                </c:pt>
                <c:pt idx="18448">
                  <c:v>-95.646148999999994</c:v>
                </c:pt>
                <c:pt idx="18449">
                  <c:v>-95.221328</c:v>
                </c:pt>
                <c:pt idx="18450">
                  <c:v>-93.563678999999993</c:v>
                </c:pt>
                <c:pt idx="18451">
                  <c:v>-93.835541000000006</c:v>
                </c:pt>
                <c:pt idx="18452">
                  <c:v>-94.215080999999998</c:v>
                </c:pt>
                <c:pt idx="18453">
                  <c:v>-93.629296999999994</c:v>
                </c:pt>
                <c:pt idx="18454">
                  <c:v>-94.050898000000004</c:v>
                </c:pt>
                <c:pt idx="18455">
                  <c:v>-94.209652000000006</c:v>
                </c:pt>
                <c:pt idx="18456">
                  <c:v>-94.187273000000005</c:v>
                </c:pt>
                <c:pt idx="18457">
                  <c:v>-93.940811999999994</c:v>
                </c:pt>
                <c:pt idx="18458">
                  <c:v>-94.448061999999993</c:v>
                </c:pt>
                <c:pt idx="18459">
                  <c:v>-94.875941999999995</c:v>
                </c:pt>
                <c:pt idx="18460">
                  <c:v>-94.912547000000004</c:v>
                </c:pt>
                <c:pt idx="18461">
                  <c:v>-93.142968999999994</c:v>
                </c:pt>
                <c:pt idx="18462">
                  <c:v>-94.931683000000007</c:v>
                </c:pt>
                <c:pt idx="18463">
                  <c:v>-95.143620999999996</c:v>
                </c:pt>
                <c:pt idx="18464">
                  <c:v>-94.029518999999993</c:v>
                </c:pt>
                <c:pt idx="18465">
                  <c:v>-95.090040000000002</c:v>
                </c:pt>
                <c:pt idx="18466">
                  <c:v>-95.215278999999995</c:v>
                </c:pt>
                <c:pt idx="18467">
                  <c:v>-95.113974999999996</c:v>
                </c:pt>
                <c:pt idx="18468">
                  <c:v>-93.946309999999997</c:v>
                </c:pt>
                <c:pt idx="18469">
                  <c:v>-94.240984999999995</c:v>
                </c:pt>
                <c:pt idx="18470">
                  <c:v>-94.718896999999998</c:v>
                </c:pt>
                <c:pt idx="18471">
                  <c:v>-95.698958000000005</c:v>
                </c:pt>
                <c:pt idx="18472">
                  <c:v>-94.519345999999999</c:v>
                </c:pt>
                <c:pt idx="18473">
                  <c:v>-94.914187999999996</c:v>
                </c:pt>
                <c:pt idx="18474">
                  <c:v>-94.993448000000001</c:v>
                </c:pt>
                <c:pt idx="18475">
                  <c:v>-93.932989000000006</c:v>
                </c:pt>
                <c:pt idx="18476">
                  <c:v>-96.179306999999994</c:v>
                </c:pt>
                <c:pt idx="18477">
                  <c:v>-96.998604999999998</c:v>
                </c:pt>
                <c:pt idx="18478">
                  <c:v>-95.035715999999994</c:v>
                </c:pt>
                <c:pt idx="18479">
                  <c:v>-96.749180999999993</c:v>
                </c:pt>
                <c:pt idx="18480">
                  <c:v>-96.794483999999997</c:v>
                </c:pt>
                <c:pt idx="18481">
                  <c:v>-96.018163999999999</c:v>
                </c:pt>
                <c:pt idx="18482">
                  <c:v>-95.977138999999994</c:v>
                </c:pt>
                <c:pt idx="18483">
                  <c:v>-96.580558999999994</c:v>
                </c:pt>
                <c:pt idx="18484">
                  <c:v>-96.896326000000002</c:v>
                </c:pt>
                <c:pt idx="18485">
                  <c:v>-96.987741</c:v>
                </c:pt>
                <c:pt idx="18486">
                  <c:v>-96.666544000000002</c:v>
                </c:pt>
                <c:pt idx="18487">
                  <c:v>-96.833083999999999</c:v>
                </c:pt>
                <c:pt idx="18488">
                  <c:v>-95.741485999999995</c:v>
                </c:pt>
                <c:pt idx="18489">
                  <c:v>-95.820130000000006</c:v>
                </c:pt>
                <c:pt idx="18490">
                  <c:v>-96.206378999999998</c:v>
                </c:pt>
                <c:pt idx="18491">
                  <c:v>-95.475149999999999</c:v>
                </c:pt>
                <c:pt idx="18492">
                  <c:v>-96.954348999999993</c:v>
                </c:pt>
                <c:pt idx="18493">
                  <c:v>-96.595922000000002</c:v>
                </c:pt>
                <c:pt idx="18494">
                  <c:v>-97.095667000000006</c:v>
                </c:pt>
                <c:pt idx="18495">
                  <c:v>-96.475783000000007</c:v>
                </c:pt>
                <c:pt idx="18496">
                  <c:v>-96.921564000000004</c:v>
                </c:pt>
                <c:pt idx="18497">
                  <c:v>-96.633925000000005</c:v>
                </c:pt>
                <c:pt idx="18498">
                  <c:v>-96.680272000000002</c:v>
                </c:pt>
                <c:pt idx="18499">
                  <c:v>-96.153903</c:v>
                </c:pt>
                <c:pt idx="18500">
                  <c:v>-96.069736000000006</c:v>
                </c:pt>
                <c:pt idx="18501">
                  <c:v>-96.325349000000003</c:v>
                </c:pt>
                <c:pt idx="18502">
                  <c:v>-94.840033000000005</c:v>
                </c:pt>
                <c:pt idx="18503">
                  <c:v>-95.848460000000003</c:v>
                </c:pt>
                <c:pt idx="18504">
                  <c:v>-97.118819999999999</c:v>
                </c:pt>
                <c:pt idx="18505">
                  <c:v>-96.027398000000005</c:v>
                </c:pt>
                <c:pt idx="18506">
                  <c:v>-96.290336999999994</c:v>
                </c:pt>
                <c:pt idx="18507">
                  <c:v>-95.751673999999994</c:v>
                </c:pt>
                <c:pt idx="18508">
                  <c:v>-96.204915999999997</c:v>
                </c:pt>
                <c:pt idx="18509">
                  <c:v>-97.139498000000003</c:v>
                </c:pt>
                <c:pt idx="18510">
                  <c:v>-95.514364</c:v>
                </c:pt>
                <c:pt idx="18511">
                  <c:v>-96.834650999999994</c:v>
                </c:pt>
                <c:pt idx="18512">
                  <c:v>-96.501802999999995</c:v>
                </c:pt>
                <c:pt idx="18513">
                  <c:v>-96.070141000000007</c:v>
                </c:pt>
                <c:pt idx="18514">
                  <c:v>-96.449192999999994</c:v>
                </c:pt>
                <c:pt idx="18515">
                  <c:v>-95.660206000000002</c:v>
                </c:pt>
                <c:pt idx="18516">
                  <c:v>-96.742075</c:v>
                </c:pt>
                <c:pt idx="18517">
                  <c:v>-95.338317000000004</c:v>
                </c:pt>
                <c:pt idx="18518">
                  <c:v>-96.638484000000005</c:v>
                </c:pt>
                <c:pt idx="18519">
                  <c:v>-96.677845000000005</c:v>
                </c:pt>
                <c:pt idx="18520">
                  <c:v>-96.747024999999994</c:v>
                </c:pt>
                <c:pt idx="18521">
                  <c:v>-96.790919000000002</c:v>
                </c:pt>
                <c:pt idx="18522">
                  <c:v>-96.583620999999994</c:v>
                </c:pt>
                <c:pt idx="18523">
                  <c:v>-96.790605999999997</c:v>
                </c:pt>
                <c:pt idx="18524">
                  <c:v>-96.816309000000004</c:v>
                </c:pt>
                <c:pt idx="18525">
                  <c:v>-97.257571999999996</c:v>
                </c:pt>
                <c:pt idx="18526">
                  <c:v>-96.604422</c:v>
                </c:pt>
                <c:pt idx="18527">
                  <c:v>-96.956309000000005</c:v>
                </c:pt>
                <c:pt idx="18528">
                  <c:v>-96.975873000000007</c:v>
                </c:pt>
                <c:pt idx="18529">
                  <c:v>-96.959261999999995</c:v>
                </c:pt>
                <c:pt idx="18530">
                  <c:v>-96.811661999999998</c:v>
                </c:pt>
                <c:pt idx="18531">
                  <c:v>-96.961072000000001</c:v>
                </c:pt>
                <c:pt idx="18532">
                  <c:v>-96.817576000000003</c:v>
                </c:pt>
                <c:pt idx="18533">
                  <c:v>-96.993690000000001</c:v>
                </c:pt>
                <c:pt idx="18534">
                  <c:v>-96.706840999999997</c:v>
                </c:pt>
                <c:pt idx="18535">
                  <c:v>-96.657173</c:v>
                </c:pt>
                <c:pt idx="18536">
                  <c:v>-96.697856999999999</c:v>
                </c:pt>
                <c:pt idx="18537">
                  <c:v>-96.516603000000003</c:v>
                </c:pt>
                <c:pt idx="18538">
                  <c:v>-96.519829000000001</c:v>
                </c:pt>
                <c:pt idx="18539">
                  <c:v>-96.588960999999998</c:v>
                </c:pt>
                <c:pt idx="18540">
                  <c:v>-97.470220999999995</c:v>
                </c:pt>
                <c:pt idx="18541">
                  <c:v>-96.543322000000003</c:v>
                </c:pt>
                <c:pt idx="18542">
                  <c:v>-97.188849000000005</c:v>
                </c:pt>
                <c:pt idx="18543">
                  <c:v>-96.678171000000006</c:v>
                </c:pt>
                <c:pt idx="18544">
                  <c:v>-96.954633000000001</c:v>
                </c:pt>
                <c:pt idx="18545">
                  <c:v>-96.519591000000005</c:v>
                </c:pt>
                <c:pt idx="18546">
                  <c:v>-97.071952999999993</c:v>
                </c:pt>
                <c:pt idx="18547">
                  <c:v>-97.151492000000005</c:v>
                </c:pt>
                <c:pt idx="18548">
                  <c:v>-97.249050999999994</c:v>
                </c:pt>
                <c:pt idx="18549">
                  <c:v>-96.576570000000004</c:v>
                </c:pt>
                <c:pt idx="18550">
                  <c:v>-96.874879000000007</c:v>
                </c:pt>
                <c:pt idx="18551">
                  <c:v>-97.587081999999995</c:v>
                </c:pt>
                <c:pt idx="18552">
                  <c:v>-96.866951</c:v>
                </c:pt>
                <c:pt idx="18553">
                  <c:v>-97.134001999999995</c:v>
                </c:pt>
                <c:pt idx="18554">
                  <c:v>-97.290265000000005</c:v>
                </c:pt>
                <c:pt idx="18555">
                  <c:v>-97.084387000000007</c:v>
                </c:pt>
                <c:pt idx="18556">
                  <c:v>-97.539463999999995</c:v>
                </c:pt>
                <c:pt idx="18557">
                  <c:v>-97.288404</c:v>
                </c:pt>
                <c:pt idx="18558">
                  <c:v>-97.219196999999994</c:v>
                </c:pt>
                <c:pt idx="18559">
                  <c:v>-97.187064000000007</c:v>
                </c:pt>
                <c:pt idx="18560">
                  <c:v>-96.499559000000005</c:v>
                </c:pt>
                <c:pt idx="18561">
                  <c:v>-97.009570999999994</c:v>
                </c:pt>
                <c:pt idx="18562">
                  <c:v>-97.340576999999996</c:v>
                </c:pt>
                <c:pt idx="18563">
                  <c:v>-97.708207999999999</c:v>
                </c:pt>
                <c:pt idx="18564">
                  <c:v>-97.131988000000007</c:v>
                </c:pt>
                <c:pt idx="18565">
                  <c:v>-97.239712999999995</c:v>
                </c:pt>
                <c:pt idx="18566">
                  <c:v>-96.730321000000004</c:v>
                </c:pt>
                <c:pt idx="18567">
                  <c:v>-96.959517000000005</c:v>
                </c:pt>
                <c:pt idx="18568">
                  <c:v>-97.385262999999995</c:v>
                </c:pt>
                <c:pt idx="18569">
                  <c:v>-97.745253000000005</c:v>
                </c:pt>
                <c:pt idx="18570">
                  <c:v>-97.041712000000004</c:v>
                </c:pt>
                <c:pt idx="18571">
                  <c:v>-97.934314999999998</c:v>
                </c:pt>
                <c:pt idx="18572">
                  <c:v>-97.685869999999994</c:v>
                </c:pt>
                <c:pt idx="18573">
                  <c:v>-96.844980000000007</c:v>
                </c:pt>
                <c:pt idx="18574">
                  <c:v>-96.655247000000003</c:v>
                </c:pt>
                <c:pt idx="18575">
                  <c:v>-97.863539000000003</c:v>
                </c:pt>
                <c:pt idx="18576">
                  <c:v>-97.487497000000005</c:v>
                </c:pt>
                <c:pt idx="18577">
                  <c:v>-96.486924000000002</c:v>
                </c:pt>
                <c:pt idx="18578">
                  <c:v>-96.946517</c:v>
                </c:pt>
                <c:pt idx="18579">
                  <c:v>-97.130774000000002</c:v>
                </c:pt>
                <c:pt idx="18580">
                  <c:v>-96.939114000000004</c:v>
                </c:pt>
                <c:pt idx="18581">
                  <c:v>-97.204800000000006</c:v>
                </c:pt>
                <c:pt idx="18582">
                  <c:v>-97.054505000000006</c:v>
                </c:pt>
                <c:pt idx="18583">
                  <c:v>-96.464014000000006</c:v>
                </c:pt>
                <c:pt idx="18584">
                  <c:v>-96.968926999999994</c:v>
                </c:pt>
                <c:pt idx="18585">
                  <c:v>-97.366118999999998</c:v>
                </c:pt>
                <c:pt idx="18586">
                  <c:v>-96.761155000000002</c:v>
                </c:pt>
                <c:pt idx="18587">
                  <c:v>-97.409582999999998</c:v>
                </c:pt>
                <c:pt idx="18588">
                  <c:v>-96.695276000000007</c:v>
                </c:pt>
                <c:pt idx="18589">
                  <c:v>-96.732408000000007</c:v>
                </c:pt>
                <c:pt idx="18590">
                  <c:v>-96.732978000000003</c:v>
                </c:pt>
                <c:pt idx="18591">
                  <c:v>-96.803757000000004</c:v>
                </c:pt>
                <c:pt idx="18592">
                  <c:v>-96.801016000000004</c:v>
                </c:pt>
                <c:pt idx="18593">
                  <c:v>-96.722582000000003</c:v>
                </c:pt>
                <c:pt idx="18594">
                  <c:v>-96.658011999999999</c:v>
                </c:pt>
                <c:pt idx="18595">
                  <c:v>-97.113461999999998</c:v>
                </c:pt>
                <c:pt idx="18596">
                  <c:v>-97.138780999999994</c:v>
                </c:pt>
                <c:pt idx="18597">
                  <c:v>-96.515113999999997</c:v>
                </c:pt>
                <c:pt idx="18598">
                  <c:v>-97.206688999999997</c:v>
                </c:pt>
                <c:pt idx="18599">
                  <c:v>-96.502402000000004</c:v>
                </c:pt>
                <c:pt idx="18600">
                  <c:v>-97.688001999999997</c:v>
                </c:pt>
                <c:pt idx="18601">
                  <c:v>-96.592201000000003</c:v>
                </c:pt>
                <c:pt idx="18602">
                  <c:v>-97.786450000000002</c:v>
                </c:pt>
                <c:pt idx="18603">
                  <c:v>-96.917591999999999</c:v>
                </c:pt>
                <c:pt idx="18604">
                  <c:v>-97.460922999999994</c:v>
                </c:pt>
                <c:pt idx="18605">
                  <c:v>-97.014250000000004</c:v>
                </c:pt>
                <c:pt idx="18606">
                  <c:v>-97.150111999999993</c:v>
                </c:pt>
                <c:pt idx="18607">
                  <c:v>-97.745744000000002</c:v>
                </c:pt>
                <c:pt idx="18608">
                  <c:v>-96.695488999999995</c:v>
                </c:pt>
                <c:pt idx="18609">
                  <c:v>-96.647463999999999</c:v>
                </c:pt>
                <c:pt idx="18610">
                  <c:v>-97.574427999999997</c:v>
                </c:pt>
                <c:pt idx="18611">
                  <c:v>-97.361648000000002</c:v>
                </c:pt>
                <c:pt idx="18612">
                  <c:v>-97.420389</c:v>
                </c:pt>
                <c:pt idx="18613">
                  <c:v>-96.906486000000001</c:v>
                </c:pt>
                <c:pt idx="18614">
                  <c:v>-97.310653000000002</c:v>
                </c:pt>
                <c:pt idx="18615">
                  <c:v>-97.589963999999995</c:v>
                </c:pt>
                <c:pt idx="18616">
                  <c:v>-96.500703000000001</c:v>
                </c:pt>
                <c:pt idx="18617">
                  <c:v>-96.859499</c:v>
                </c:pt>
                <c:pt idx="18618">
                  <c:v>-97.319801999999996</c:v>
                </c:pt>
                <c:pt idx="18619">
                  <c:v>-97.215847999999994</c:v>
                </c:pt>
                <c:pt idx="18620">
                  <c:v>-97.352515999999994</c:v>
                </c:pt>
                <c:pt idx="18621">
                  <c:v>-97.431495999999996</c:v>
                </c:pt>
                <c:pt idx="18622">
                  <c:v>-97.239749000000003</c:v>
                </c:pt>
                <c:pt idx="18623">
                  <c:v>-96.919325000000001</c:v>
                </c:pt>
                <c:pt idx="18624">
                  <c:v>-96.662871999999993</c:v>
                </c:pt>
                <c:pt idx="18625">
                  <c:v>-97.426499000000007</c:v>
                </c:pt>
                <c:pt idx="18626">
                  <c:v>-97.183543</c:v>
                </c:pt>
                <c:pt idx="18627">
                  <c:v>-97.350814999999997</c:v>
                </c:pt>
                <c:pt idx="18628">
                  <c:v>-96.927408999999997</c:v>
                </c:pt>
                <c:pt idx="18629">
                  <c:v>-96.609206999999998</c:v>
                </c:pt>
                <c:pt idx="18630">
                  <c:v>-96.919882000000001</c:v>
                </c:pt>
                <c:pt idx="18631">
                  <c:v>-97.195674999999994</c:v>
                </c:pt>
                <c:pt idx="18632">
                  <c:v>-97.020573999999996</c:v>
                </c:pt>
                <c:pt idx="18633">
                  <c:v>-97.923758000000007</c:v>
                </c:pt>
                <c:pt idx="18634">
                  <c:v>-96.553667000000004</c:v>
                </c:pt>
                <c:pt idx="18635">
                  <c:v>-96.718508</c:v>
                </c:pt>
                <c:pt idx="18636">
                  <c:v>-97.544358000000003</c:v>
                </c:pt>
                <c:pt idx="18637">
                  <c:v>-97.045280000000005</c:v>
                </c:pt>
                <c:pt idx="18638">
                  <c:v>-97.033653000000001</c:v>
                </c:pt>
                <c:pt idx="18639">
                  <c:v>-96.794669999999996</c:v>
                </c:pt>
                <c:pt idx="18640">
                  <c:v>-96.788894999999997</c:v>
                </c:pt>
                <c:pt idx="18641">
                  <c:v>-97.105446999999998</c:v>
                </c:pt>
                <c:pt idx="18642">
                  <c:v>-96.684099000000003</c:v>
                </c:pt>
                <c:pt idx="18643">
                  <c:v>-96.793428000000006</c:v>
                </c:pt>
                <c:pt idx="18644">
                  <c:v>-97.373211999999995</c:v>
                </c:pt>
                <c:pt idx="18645">
                  <c:v>-97.501232000000002</c:v>
                </c:pt>
                <c:pt idx="18646">
                  <c:v>-97.478910999999997</c:v>
                </c:pt>
                <c:pt idx="18647">
                  <c:v>-97.292400999999998</c:v>
                </c:pt>
                <c:pt idx="18648">
                  <c:v>-97.540527999999995</c:v>
                </c:pt>
                <c:pt idx="18649">
                  <c:v>-96.631733999999994</c:v>
                </c:pt>
                <c:pt idx="18650">
                  <c:v>-97.684895999999995</c:v>
                </c:pt>
                <c:pt idx="18651">
                  <c:v>-96.823325999999994</c:v>
                </c:pt>
                <c:pt idx="18652">
                  <c:v>-98.031854999999993</c:v>
                </c:pt>
                <c:pt idx="18653">
                  <c:v>-97.766310000000004</c:v>
                </c:pt>
                <c:pt idx="18654">
                  <c:v>-98.373408999999995</c:v>
                </c:pt>
                <c:pt idx="18655">
                  <c:v>-98.354889999999997</c:v>
                </c:pt>
                <c:pt idx="18656">
                  <c:v>-98.000760999999997</c:v>
                </c:pt>
                <c:pt idx="18657">
                  <c:v>-98.045878000000002</c:v>
                </c:pt>
                <c:pt idx="18658">
                  <c:v>-98.972279</c:v>
                </c:pt>
                <c:pt idx="18659">
                  <c:v>-97.454669999999993</c:v>
                </c:pt>
                <c:pt idx="18660">
                  <c:v>-97.540469000000002</c:v>
                </c:pt>
                <c:pt idx="18661">
                  <c:v>-97.971463999999997</c:v>
                </c:pt>
                <c:pt idx="18662">
                  <c:v>-97.715207000000007</c:v>
                </c:pt>
                <c:pt idx="18663">
                  <c:v>-98.045653999999999</c:v>
                </c:pt>
                <c:pt idx="18664">
                  <c:v>-99.298641000000003</c:v>
                </c:pt>
                <c:pt idx="18665">
                  <c:v>-98.440316999999993</c:v>
                </c:pt>
                <c:pt idx="18666">
                  <c:v>-98.162111999999993</c:v>
                </c:pt>
                <c:pt idx="18667">
                  <c:v>-98.161636000000001</c:v>
                </c:pt>
                <c:pt idx="18668">
                  <c:v>-98.047725999999997</c:v>
                </c:pt>
                <c:pt idx="18669">
                  <c:v>-97.637144000000006</c:v>
                </c:pt>
                <c:pt idx="18670">
                  <c:v>-97.997129999999999</c:v>
                </c:pt>
                <c:pt idx="18671">
                  <c:v>-98.749982000000003</c:v>
                </c:pt>
                <c:pt idx="18672">
                  <c:v>-97.791784000000007</c:v>
                </c:pt>
                <c:pt idx="18673">
                  <c:v>-99.432877000000005</c:v>
                </c:pt>
                <c:pt idx="18674">
                  <c:v>-97.841606999999996</c:v>
                </c:pt>
                <c:pt idx="18675">
                  <c:v>-99.013322000000002</c:v>
                </c:pt>
                <c:pt idx="18676">
                  <c:v>-98.699078</c:v>
                </c:pt>
                <c:pt idx="18677">
                  <c:v>-98.619197</c:v>
                </c:pt>
                <c:pt idx="18678">
                  <c:v>-99.445196999999993</c:v>
                </c:pt>
                <c:pt idx="18679">
                  <c:v>-99.454663999999994</c:v>
                </c:pt>
                <c:pt idx="18680">
                  <c:v>-98.372191000000001</c:v>
                </c:pt>
                <c:pt idx="18681">
                  <c:v>-97.560559999999995</c:v>
                </c:pt>
                <c:pt idx="18682">
                  <c:v>-98.209368999999995</c:v>
                </c:pt>
                <c:pt idx="18683">
                  <c:v>-97.829825999999997</c:v>
                </c:pt>
                <c:pt idx="18684">
                  <c:v>-98.968819999999994</c:v>
                </c:pt>
                <c:pt idx="18685">
                  <c:v>-98.514084999999994</c:v>
                </c:pt>
                <c:pt idx="18686">
                  <c:v>-98.425940999999995</c:v>
                </c:pt>
                <c:pt idx="18687">
                  <c:v>-98.149315000000001</c:v>
                </c:pt>
                <c:pt idx="18688">
                  <c:v>-98.417203999999998</c:v>
                </c:pt>
                <c:pt idx="18689">
                  <c:v>-99.033979000000002</c:v>
                </c:pt>
                <c:pt idx="18690">
                  <c:v>-98.255499999999998</c:v>
                </c:pt>
                <c:pt idx="18691">
                  <c:v>-98.610124999999996</c:v>
                </c:pt>
                <c:pt idx="18692">
                  <c:v>-99.387827000000001</c:v>
                </c:pt>
                <c:pt idx="18693">
                  <c:v>-97.947139000000007</c:v>
                </c:pt>
                <c:pt idx="18694">
                  <c:v>-98.532329000000004</c:v>
                </c:pt>
                <c:pt idx="18695">
                  <c:v>-98.472153000000006</c:v>
                </c:pt>
                <c:pt idx="18696">
                  <c:v>-98.893878000000001</c:v>
                </c:pt>
                <c:pt idx="18697">
                  <c:v>-99.157122000000001</c:v>
                </c:pt>
                <c:pt idx="18698">
                  <c:v>-99.220419000000007</c:v>
                </c:pt>
                <c:pt idx="18699">
                  <c:v>-98.894109</c:v>
                </c:pt>
                <c:pt idx="18700">
                  <c:v>-97.600398999999996</c:v>
                </c:pt>
                <c:pt idx="18701">
                  <c:v>-98.469868000000005</c:v>
                </c:pt>
                <c:pt idx="18702">
                  <c:v>-97.946168999999998</c:v>
                </c:pt>
                <c:pt idx="18703">
                  <c:v>-98.528726000000006</c:v>
                </c:pt>
                <c:pt idx="18704">
                  <c:v>-98.298388000000003</c:v>
                </c:pt>
                <c:pt idx="18705">
                  <c:v>-98.711470000000006</c:v>
                </c:pt>
                <c:pt idx="18706">
                  <c:v>-98.635564000000002</c:v>
                </c:pt>
                <c:pt idx="18707">
                  <c:v>-98.704071999999996</c:v>
                </c:pt>
                <c:pt idx="18708">
                  <c:v>-98.472797999999997</c:v>
                </c:pt>
                <c:pt idx="18709">
                  <c:v>-98.287665000000004</c:v>
                </c:pt>
                <c:pt idx="18710">
                  <c:v>-97.982225999999997</c:v>
                </c:pt>
                <c:pt idx="18711">
                  <c:v>-98.496466999999996</c:v>
                </c:pt>
                <c:pt idx="18712">
                  <c:v>-100.124244</c:v>
                </c:pt>
                <c:pt idx="18713">
                  <c:v>-97.927237000000005</c:v>
                </c:pt>
                <c:pt idx="18714">
                  <c:v>-97.929593999999994</c:v>
                </c:pt>
                <c:pt idx="18715">
                  <c:v>-98.523758999999998</c:v>
                </c:pt>
                <c:pt idx="18716">
                  <c:v>-98.507953000000001</c:v>
                </c:pt>
                <c:pt idx="18717">
                  <c:v>-98.301029</c:v>
                </c:pt>
                <c:pt idx="18718">
                  <c:v>-99.678244000000007</c:v>
                </c:pt>
                <c:pt idx="18719">
                  <c:v>-97.739785999999995</c:v>
                </c:pt>
                <c:pt idx="18720">
                  <c:v>-98.018463999999994</c:v>
                </c:pt>
                <c:pt idx="18721">
                  <c:v>-98.310051999999999</c:v>
                </c:pt>
                <c:pt idx="18722">
                  <c:v>-98.089861999999997</c:v>
                </c:pt>
                <c:pt idx="18723">
                  <c:v>-98.924171000000001</c:v>
                </c:pt>
                <c:pt idx="18724">
                  <c:v>-98.088762000000003</c:v>
                </c:pt>
                <c:pt idx="18725">
                  <c:v>-99.624975000000006</c:v>
                </c:pt>
                <c:pt idx="18726">
                  <c:v>-99.134501999999998</c:v>
                </c:pt>
                <c:pt idx="18727">
                  <c:v>-98.271915000000007</c:v>
                </c:pt>
                <c:pt idx="18728">
                  <c:v>-98.515393000000003</c:v>
                </c:pt>
                <c:pt idx="18729">
                  <c:v>-100.052092</c:v>
                </c:pt>
                <c:pt idx="18730">
                  <c:v>-98.134159999999994</c:v>
                </c:pt>
                <c:pt idx="18731">
                  <c:v>-98.188140000000004</c:v>
                </c:pt>
                <c:pt idx="18732">
                  <c:v>-99.449375000000003</c:v>
                </c:pt>
                <c:pt idx="18733">
                  <c:v>-98.217652999999999</c:v>
                </c:pt>
                <c:pt idx="18734">
                  <c:v>-99.842884999999995</c:v>
                </c:pt>
                <c:pt idx="18735">
                  <c:v>-99.022182999999998</c:v>
                </c:pt>
                <c:pt idx="18736">
                  <c:v>-99.884591</c:v>
                </c:pt>
                <c:pt idx="18737">
                  <c:v>-97.762748999999999</c:v>
                </c:pt>
                <c:pt idx="18738">
                  <c:v>-99.768518999999998</c:v>
                </c:pt>
                <c:pt idx="18739">
                  <c:v>-98.943614999999994</c:v>
                </c:pt>
                <c:pt idx="18740">
                  <c:v>-99.154071000000002</c:v>
                </c:pt>
                <c:pt idx="18741">
                  <c:v>-98.650193000000002</c:v>
                </c:pt>
                <c:pt idx="18742">
                  <c:v>-98.424970999999999</c:v>
                </c:pt>
                <c:pt idx="18743">
                  <c:v>-98.773724000000001</c:v>
                </c:pt>
                <c:pt idx="18744">
                  <c:v>-98.656717999999998</c:v>
                </c:pt>
                <c:pt idx="18745">
                  <c:v>-99.481358</c:v>
                </c:pt>
                <c:pt idx="18746">
                  <c:v>-99.118283000000005</c:v>
                </c:pt>
                <c:pt idx="18747">
                  <c:v>-97.785719</c:v>
                </c:pt>
                <c:pt idx="18748">
                  <c:v>-98.540902000000003</c:v>
                </c:pt>
                <c:pt idx="18749">
                  <c:v>-98.869669999999999</c:v>
                </c:pt>
                <c:pt idx="18750">
                  <c:v>-99.305306000000002</c:v>
                </c:pt>
                <c:pt idx="18751">
                  <c:v>-100.048436</c:v>
                </c:pt>
                <c:pt idx="18752">
                  <c:v>-99.501784999999998</c:v>
                </c:pt>
                <c:pt idx="18753">
                  <c:v>-98.278997000000004</c:v>
                </c:pt>
                <c:pt idx="18754">
                  <c:v>-99.625377999999998</c:v>
                </c:pt>
                <c:pt idx="18755">
                  <c:v>-98.615694000000005</c:v>
                </c:pt>
                <c:pt idx="18756">
                  <c:v>-98.143550000000005</c:v>
                </c:pt>
                <c:pt idx="18757">
                  <c:v>-98.464290000000005</c:v>
                </c:pt>
                <c:pt idx="18758">
                  <c:v>-98.622743999999997</c:v>
                </c:pt>
                <c:pt idx="18759">
                  <c:v>-100.291453</c:v>
                </c:pt>
                <c:pt idx="18760">
                  <c:v>-100.111672</c:v>
                </c:pt>
                <c:pt idx="18761">
                  <c:v>-101.269963</c:v>
                </c:pt>
                <c:pt idx="18762">
                  <c:v>-99.991882000000004</c:v>
                </c:pt>
                <c:pt idx="18763">
                  <c:v>-99.281909999999996</c:v>
                </c:pt>
                <c:pt idx="18764">
                  <c:v>-100.19302</c:v>
                </c:pt>
                <c:pt idx="18765">
                  <c:v>-99.761238000000006</c:v>
                </c:pt>
                <c:pt idx="18766">
                  <c:v>-99.561503999999999</c:v>
                </c:pt>
                <c:pt idx="18767">
                  <c:v>-100.527164</c:v>
                </c:pt>
                <c:pt idx="18768">
                  <c:v>-100.433826</c:v>
                </c:pt>
                <c:pt idx="18769">
                  <c:v>-99.420966000000007</c:v>
                </c:pt>
                <c:pt idx="18770">
                  <c:v>-99.752808000000002</c:v>
                </c:pt>
                <c:pt idx="18771">
                  <c:v>-99.775355000000005</c:v>
                </c:pt>
                <c:pt idx="18772">
                  <c:v>-101.12947</c:v>
                </c:pt>
                <c:pt idx="18773">
                  <c:v>-99.166284000000005</c:v>
                </c:pt>
                <c:pt idx="18774">
                  <c:v>-99.617241000000007</c:v>
                </c:pt>
                <c:pt idx="18775">
                  <c:v>-99.931869000000006</c:v>
                </c:pt>
                <c:pt idx="18776">
                  <c:v>-99.481752999999998</c:v>
                </c:pt>
                <c:pt idx="18777">
                  <c:v>-101.52963800000001</c:v>
                </c:pt>
                <c:pt idx="18778">
                  <c:v>-99.815291000000002</c:v>
                </c:pt>
                <c:pt idx="18779">
                  <c:v>-101.51685000000001</c:v>
                </c:pt>
                <c:pt idx="18780">
                  <c:v>-99.548713000000006</c:v>
                </c:pt>
                <c:pt idx="18781">
                  <c:v>-101.657372</c:v>
                </c:pt>
                <c:pt idx="18782">
                  <c:v>-101.19002500000001</c:v>
                </c:pt>
                <c:pt idx="18783">
                  <c:v>-101.635693</c:v>
                </c:pt>
                <c:pt idx="18784">
                  <c:v>-100.64693</c:v>
                </c:pt>
                <c:pt idx="18785">
                  <c:v>-100.742571</c:v>
                </c:pt>
                <c:pt idx="18786">
                  <c:v>-101.164742</c:v>
                </c:pt>
                <c:pt idx="18787">
                  <c:v>-101.003516</c:v>
                </c:pt>
                <c:pt idx="18788">
                  <c:v>-100.38867999999999</c:v>
                </c:pt>
                <c:pt idx="18789">
                  <c:v>-100.04014100000001</c:v>
                </c:pt>
                <c:pt idx="18790">
                  <c:v>-101.057686</c:v>
                </c:pt>
                <c:pt idx="18791">
                  <c:v>-101.71250999999999</c:v>
                </c:pt>
                <c:pt idx="18792">
                  <c:v>-100.056909</c:v>
                </c:pt>
                <c:pt idx="18793">
                  <c:v>-99.574590999999998</c:v>
                </c:pt>
                <c:pt idx="18794">
                  <c:v>-100.907917</c:v>
                </c:pt>
                <c:pt idx="18795">
                  <c:v>-99.097652999999994</c:v>
                </c:pt>
                <c:pt idx="18796">
                  <c:v>-100.949046</c:v>
                </c:pt>
                <c:pt idx="18797">
                  <c:v>-101.374709</c:v>
                </c:pt>
                <c:pt idx="18798">
                  <c:v>-100.29160899999999</c:v>
                </c:pt>
                <c:pt idx="18799">
                  <c:v>-101.673092</c:v>
                </c:pt>
                <c:pt idx="18800">
                  <c:v>-99.818444</c:v>
                </c:pt>
                <c:pt idx="18801">
                  <c:v>-100.77982299999999</c:v>
                </c:pt>
                <c:pt idx="18802">
                  <c:v>-99.971436999999995</c:v>
                </c:pt>
                <c:pt idx="18803">
                  <c:v>-100.09039799999999</c:v>
                </c:pt>
                <c:pt idx="18804">
                  <c:v>-100.384832</c:v>
                </c:pt>
                <c:pt idx="18805">
                  <c:v>-100.458192</c:v>
                </c:pt>
                <c:pt idx="18806">
                  <c:v>-102.50390299999999</c:v>
                </c:pt>
                <c:pt idx="18807">
                  <c:v>-101.070939</c:v>
                </c:pt>
                <c:pt idx="18808">
                  <c:v>-101.534581</c:v>
                </c:pt>
                <c:pt idx="18809">
                  <c:v>-101.639741</c:v>
                </c:pt>
                <c:pt idx="18810">
                  <c:v>-101.18537999999999</c:v>
                </c:pt>
                <c:pt idx="18811">
                  <c:v>-102.026617</c:v>
                </c:pt>
                <c:pt idx="18812">
                  <c:v>-101.20322899999999</c:v>
                </c:pt>
                <c:pt idx="18813">
                  <c:v>-100.283911</c:v>
                </c:pt>
                <c:pt idx="18814">
                  <c:v>-100.100105</c:v>
                </c:pt>
                <c:pt idx="18815">
                  <c:v>-101.449833</c:v>
                </c:pt>
                <c:pt idx="18816">
                  <c:v>-101.85821</c:v>
                </c:pt>
                <c:pt idx="18817">
                  <c:v>-101.42207000000001</c:v>
                </c:pt>
                <c:pt idx="18818">
                  <c:v>-102.187071</c:v>
                </c:pt>
                <c:pt idx="18819">
                  <c:v>-102.70446</c:v>
                </c:pt>
                <c:pt idx="18820">
                  <c:v>-101.318</c:v>
                </c:pt>
                <c:pt idx="18821">
                  <c:v>-100.77282</c:v>
                </c:pt>
                <c:pt idx="18822">
                  <c:v>-102.130211</c:v>
                </c:pt>
                <c:pt idx="18823">
                  <c:v>-101.711102</c:v>
                </c:pt>
                <c:pt idx="18824">
                  <c:v>-100.09434899999999</c:v>
                </c:pt>
                <c:pt idx="18825">
                  <c:v>-100.289953</c:v>
                </c:pt>
                <c:pt idx="18826">
                  <c:v>-102.85814999999999</c:v>
                </c:pt>
                <c:pt idx="18827">
                  <c:v>-103.014899</c:v>
                </c:pt>
                <c:pt idx="18828">
                  <c:v>-103.14501300000001</c:v>
                </c:pt>
                <c:pt idx="18829">
                  <c:v>-100.562028</c:v>
                </c:pt>
                <c:pt idx="18830">
                  <c:v>-102.253846</c:v>
                </c:pt>
                <c:pt idx="18831">
                  <c:v>-101.0562</c:v>
                </c:pt>
                <c:pt idx="18832">
                  <c:v>-100.88176799999999</c:v>
                </c:pt>
                <c:pt idx="18833">
                  <c:v>-100.519082</c:v>
                </c:pt>
                <c:pt idx="18834">
                  <c:v>-101.484623</c:v>
                </c:pt>
                <c:pt idx="18835">
                  <c:v>-100.853426</c:v>
                </c:pt>
                <c:pt idx="18836">
                  <c:v>-103.213358</c:v>
                </c:pt>
                <c:pt idx="18837">
                  <c:v>-103.343028</c:v>
                </c:pt>
                <c:pt idx="18838">
                  <c:v>-103.13061500000001</c:v>
                </c:pt>
                <c:pt idx="18839">
                  <c:v>-103.085272</c:v>
                </c:pt>
                <c:pt idx="18840">
                  <c:v>-101.929187</c:v>
                </c:pt>
                <c:pt idx="18841">
                  <c:v>-102.16755999999999</c:v>
                </c:pt>
                <c:pt idx="18842">
                  <c:v>-103.830952</c:v>
                </c:pt>
                <c:pt idx="18843">
                  <c:v>-103.333297</c:v>
                </c:pt>
                <c:pt idx="18844">
                  <c:v>-103.063159</c:v>
                </c:pt>
                <c:pt idx="18845">
                  <c:v>-103.580541</c:v>
                </c:pt>
                <c:pt idx="18846">
                  <c:v>-102.986079</c:v>
                </c:pt>
                <c:pt idx="18847">
                  <c:v>-103.92592999999999</c:v>
                </c:pt>
                <c:pt idx="18848">
                  <c:v>-102.812203</c:v>
                </c:pt>
                <c:pt idx="18849">
                  <c:v>-102.097138</c:v>
                </c:pt>
                <c:pt idx="18850">
                  <c:v>-103.636318</c:v>
                </c:pt>
                <c:pt idx="18851">
                  <c:v>-103.709166</c:v>
                </c:pt>
                <c:pt idx="18852">
                  <c:v>-103.90273500000001</c:v>
                </c:pt>
                <c:pt idx="18853">
                  <c:v>-102.415299</c:v>
                </c:pt>
                <c:pt idx="18854">
                  <c:v>-102.576776</c:v>
                </c:pt>
                <c:pt idx="18855">
                  <c:v>-103.24356</c:v>
                </c:pt>
                <c:pt idx="18856">
                  <c:v>-103.68084899999999</c:v>
                </c:pt>
                <c:pt idx="18857">
                  <c:v>-103.07698600000001</c:v>
                </c:pt>
                <c:pt idx="18858">
                  <c:v>-103.62797</c:v>
                </c:pt>
                <c:pt idx="18859">
                  <c:v>-103.505101</c:v>
                </c:pt>
                <c:pt idx="18860">
                  <c:v>-101.987218</c:v>
                </c:pt>
                <c:pt idx="18861">
                  <c:v>-101.94355400000001</c:v>
                </c:pt>
                <c:pt idx="18862">
                  <c:v>-103.41721800000001</c:v>
                </c:pt>
                <c:pt idx="18863">
                  <c:v>-102.17671199999999</c:v>
                </c:pt>
                <c:pt idx="18864">
                  <c:v>-103.83118</c:v>
                </c:pt>
                <c:pt idx="18865">
                  <c:v>-103.294129</c:v>
                </c:pt>
                <c:pt idx="18866">
                  <c:v>-102.495024</c:v>
                </c:pt>
                <c:pt idx="18867">
                  <c:v>-102.781685</c:v>
                </c:pt>
                <c:pt idx="18868">
                  <c:v>-103.537336</c:v>
                </c:pt>
                <c:pt idx="18869">
                  <c:v>-103.32109199999999</c:v>
                </c:pt>
                <c:pt idx="18870">
                  <c:v>-102.788877</c:v>
                </c:pt>
                <c:pt idx="18871">
                  <c:v>-103.591865</c:v>
                </c:pt>
                <c:pt idx="18872">
                  <c:v>-103.229271</c:v>
                </c:pt>
                <c:pt idx="18873">
                  <c:v>-102.774148</c:v>
                </c:pt>
                <c:pt idx="18874">
                  <c:v>-102.417641</c:v>
                </c:pt>
                <c:pt idx="18875">
                  <c:v>-103.23035299999999</c:v>
                </c:pt>
                <c:pt idx="18876">
                  <c:v>-102.58976699999999</c:v>
                </c:pt>
                <c:pt idx="18877">
                  <c:v>-103.339984</c:v>
                </c:pt>
                <c:pt idx="18878">
                  <c:v>-102.573232</c:v>
                </c:pt>
                <c:pt idx="18879">
                  <c:v>-102.380933</c:v>
                </c:pt>
                <c:pt idx="18880">
                  <c:v>-103.595178</c:v>
                </c:pt>
                <c:pt idx="18881">
                  <c:v>-103.707354</c:v>
                </c:pt>
                <c:pt idx="18882">
                  <c:v>-102.07872999999999</c:v>
                </c:pt>
                <c:pt idx="18883">
                  <c:v>-102.457644</c:v>
                </c:pt>
                <c:pt idx="18884">
                  <c:v>-103.851309</c:v>
                </c:pt>
                <c:pt idx="18885">
                  <c:v>-103.754653</c:v>
                </c:pt>
                <c:pt idx="18886">
                  <c:v>-102.41628900000001</c:v>
                </c:pt>
                <c:pt idx="18887">
                  <c:v>-103.878533</c:v>
                </c:pt>
                <c:pt idx="18888">
                  <c:v>-103.465977</c:v>
                </c:pt>
                <c:pt idx="18889">
                  <c:v>-102.768739</c:v>
                </c:pt>
                <c:pt idx="18890">
                  <c:v>-103.368666</c:v>
                </c:pt>
                <c:pt idx="18891">
                  <c:v>-102.237785</c:v>
                </c:pt>
                <c:pt idx="18892">
                  <c:v>-102.476186</c:v>
                </c:pt>
                <c:pt idx="18893">
                  <c:v>-102.416837</c:v>
                </c:pt>
                <c:pt idx="18894">
                  <c:v>-103.62933</c:v>
                </c:pt>
                <c:pt idx="18895">
                  <c:v>-102.36897399999999</c:v>
                </c:pt>
                <c:pt idx="18896">
                  <c:v>-103.86974499999999</c:v>
                </c:pt>
                <c:pt idx="18897">
                  <c:v>-96.731650999999999</c:v>
                </c:pt>
                <c:pt idx="18898">
                  <c:v>-97.250297000000003</c:v>
                </c:pt>
                <c:pt idx="18899">
                  <c:v>-96.950435999999996</c:v>
                </c:pt>
                <c:pt idx="18900">
                  <c:v>-97.214704999999995</c:v>
                </c:pt>
                <c:pt idx="18901">
                  <c:v>-97.455715999999995</c:v>
                </c:pt>
                <c:pt idx="18902">
                  <c:v>-96.998193999999998</c:v>
                </c:pt>
                <c:pt idx="18903">
                  <c:v>-97.250776999999999</c:v>
                </c:pt>
                <c:pt idx="18904">
                  <c:v>-97.544843</c:v>
                </c:pt>
                <c:pt idx="18905">
                  <c:v>-97.189391000000001</c:v>
                </c:pt>
                <c:pt idx="18906">
                  <c:v>-97.355620999999999</c:v>
                </c:pt>
                <c:pt idx="18907">
                  <c:v>-96.823008000000002</c:v>
                </c:pt>
                <c:pt idx="18908">
                  <c:v>-97.463728000000003</c:v>
                </c:pt>
                <c:pt idx="18909">
                  <c:v>-97.809898000000004</c:v>
                </c:pt>
                <c:pt idx="18910">
                  <c:v>-96.893545000000003</c:v>
                </c:pt>
                <c:pt idx="18911">
                  <c:v>-97.079419000000001</c:v>
                </c:pt>
                <c:pt idx="18912">
                  <c:v>-97.600301999999999</c:v>
                </c:pt>
                <c:pt idx="18913">
                  <c:v>-97.388817000000003</c:v>
                </c:pt>
                <c:pt idx="18914">
                  <c:v>-96.669269999999997</c:v>
                </c:pt>
                <c:pt idx="18915">
                  <c:v>-97.671447000000001</c:v>
                </c:pt>
                <c:pt idx="18916">
                  <c:v>-97.635496000000003</c:v>
                </c:pt>
                <c:pt idx="18917">
                  <c:v>-97.919616000000005</c:v>
                </c:pt>
                <c:pt idx="18918">
                  <c:v>-97.426004000000006</c:v>
                </c:pt>
                <c:pt idx="18919">
                  <c:v>-96.964823999999993</c:v>
                </c:pt>
                <c:pt idx="18920">
                  <c:v>-96.985229000000004</c:v>
                </c:pt>
                <c:pt idx="18921">
                  <c:v>-96.809092000000007</c:v>
                </c:pt>
                <c:pt idx="18922">
                  <c:v>-97.669231999999994</c:v>
                </c:pt>
                <c:pt idx="18923">
                  <c:v>-96.910673000000003</c:v>
                </c:pt>
                <c:pt idx="18924">
                  <c:v>-96.932702000000006</c:v>
                </c:pt>
                <c:pt idx="18925">
                  <c:v>-97.574065000000004</c:v>
                </c:pt>
                <c:pt idx="18926">
                  <c:v>-97.053275999999997</c:v>
                </c:pt>
                <c:pt idx="18927">
                  <c:v>-97.753380000000007</c:v>
                </c:pt>
                <c:pt idx="18928">
                  <c:v>-96.872809000000004</c:v>
                </c:pt>
                <c:pt idx="18929">
                  <c:v>-97.218312999999995</c:v>
                </c:pt>
                <c:pt idx="18930">
                  <c:v>-97.987324000000001</c:v>
                </c:pt>
                <c:pt idx="18931">
                  <c:v>-97.020128</c:v>
                </c:pt>
                <c:pt idx="18932">
                  <c:v>-97.283137999999994</c:v>
                </c:pt>
                <c:pt idx="18933">
                  <c:v>-97.187369000000004</c:v>
                </c:pt>
                <c:pt idx="18934">
                  <c:v>-97.676781000000005</c:v>
                </c:pt>
                <c:pt idx="18935">
                  <c:v>-97.938646000000006</c:v>
                </c:pt>
                <c:pt idx="18936">
                  <c:v>-97.248486999999997</c:v>
                </c:pt>
                <c:pt idx="18937">
                  <c:v>-96.982517999999999</c:v>
                </c:pt>
                <c:pt idx="18938">
                  <c:v>-97.122412999999995</c:v>
                </c:pt>
                <c:pt idx="18939">
                  <c:v>-97.445077999999995</c:v>
                </c:pt>
                <c:pt idx="18940">
                  <c:v>-96.881788999999998</c:v>
                </c:pt>
                <c:pt idx="18941">
                  <c:v>-97.818427</c:v>
                </c:pt>
                <c:pt idx="18942">
                  <c:v>-97.818276999999995</c:v>
                </c:pt>
                <c:pt idx="18943">
                  <c:v>-97.604015000000004</c:v>
                </c:pt>
                <c:pt idx="18944">
                  <c:v>-97.498727000000002</c:v>
                </c:pt>
                <c:pt idx="18945">
                  <c:v>-97.437636999999995</c:v>
                </c:pt>
                <c:pt idx="18946">
                  <c:v>-97.850925000000004</c:v>
                </c:pt>
                <c:pt idx="18947">
                  <c:v>-97.687082000000004</c:v>
                </c:pt>
                <c:pt idx="18948">
                  <c:v>-98.023746000000003</c:v>
                </c:pt>
                <c:pt idx="18949">
                  <c:v>-96.684946999999994</c:v>
                </c:pt>
                <c:pt idx="18950">
                  <c:v>-96.937560000000005</c:v>
                </c:pt>
                <c:pt idx="18951">
                  <c:v>-96.905035999999996</c:v>
                </c:pt>
                <c:pt idx="18952">
                  <c:v>-97.356160000000003</c:v>
                </c:pt>
                <c:pt idx="18953">
                  <c:v>-97.134775000000005</c:v>
                </c:pt>
                <c:pt idx="18954">
                  <c:v>-96.800162</c:v>
                </c:pt>
                <c:pt idx="18955">
                  <c:v>-96.816029</c:v>
                </c:pt>
                <c:pt idx="18956">
                  <c:v>-96.839008000000007</c:v>
                </c:pt>
                <c:pt idx="18957">
                  <c:v>-97.058964000000003</c:v>
                </c:pt>
                <c:pt idx="18958">
                  <c:v>-97.072283999999996</c:v>
                </c:pt>
                <c:pt idx="18959">
                  <c:v>-97.084012000000001</c:v>
                </c:pt>
                <c:pt idx="18960">
                  <c:v>-97.372553999999994</c:v>
                </c:pt>
                <c:pt idx="18961">
                  <c:v>-98.111731000000006</c:v>
                </c:pt>
                <c:pt idx="18962">
                  <c:v>-97.997029999999995</c:v>
                </c:pt>
                <c:pt idx="18963">
                  <c:v>-97.307745999999995</c:v>
                </c:pt>
                <c:pt idx="18964">
                  <c:v>-97.490666000000004</c:v>
                </c:pt>
                <c:pt idx="18965">
                  <c:v>-97.448903000000001</c:v>
                </c:pt>
                <c:pt idx="18966">
                  <c:v>-97.075036999999995</c:v>
                </c:pt>
                <c:pt idx="18967">
                  <c:v>-96.888707999999994</c:v>
                </c:pt>
                <c:pt idx="18968">
                  <c:v>-97.698869999999999</c:v>
                </c:pt>
                <c:pt idx="18969">
                  <c:v>-97.678621000000007</c:v>
                </c:pt>
                <c:pt idx="18970">
                  <c:v>-97.059061</c:v>
                </c:pt>
                <c:pt idx="18971">
                  <c:v>-97.957668999999996</c:v>
                </c:pt>
                <c:pt idx="18972">
                  <c:v>-97.222729000000001</c:v>
                </c:pt>
                <c:pt idx="18973">
                  <c:v>-97.906127999999995</c:v>
                </c:pt>
                <c:pt idx="18974">
                  <c:v>-97.355643000000001</c:v>
                </c:pt>
                <c:pt idx="18975">
                  <c:v>-98.236784999999998</c:v>
                </c:pt>
                <c:pt idx="18976">
                  <c:v>-97.804272999999995</c:v>
                </c:pt>
                <c:pt idx="18977">
                  <c:v>-97.82544</c:v>
                </c:pt>
                <c:pt idx="18978">
                  <c:v>-97.524985999999998</c:v>
                </c:pt>
                <c:pt idx="18979">
                  <c:v>-97.472387999999995</c:v>
                </c:pt>
                <c:pt idx="18980">
                  <c:v>-97.447411000000002</c:v>
                </c:pt>
                <c:pt idx="18981">
                  <c:v>-97.409603000000004</c:v>
                </c:pt>
                <c:pt idx="18982">
                  <c:v>-97.414902999999995</c:v>
                </c:pt>
                <c:pt idx="18983">
                  <c:v>-98.669218000000001</c:v>
                </c:pt>
                <c:pt idx="18984">
                  <c:v>-97.485110000000006</c:v>
                </c:pt>
                <c:pt idx="18985">
                  <c:v>-97.698930000000004</c:v>
                </c:pt>
                <c:pt idx="18986">
                  <c:v>-97.663850999999994</c:v>
                </c:pt>
                <c:pt idx="18987">
                  <c:v>-97.633212999999998</c:v>
                </c:pt>
                <c:pt idx="18988">
                  <c:v>-98.310334999999995</c:v>
                </c:pt>
                <c:pt idx="18989">
                  <c:v>-98.000821999999999</c:v>
                </c:pt>
                <c:pt idx="18990">
                  <c:v>-97.674552000000006</c:v>
                </c:pt>
                <c:pt idx="18991">
                  <c:v>-98.163576000000006</c:v>
                </c:pt>
                <c:pt idx="18992">
                  <c:v>-98.352412000000001</c:v>
                </c:pt>
                <c:pt idx="18993">
                  <c:v>-97.189948000000001</c:v>
                </c:pt>
                <c:pt idx="18994">
                  <c:v>-97.293927999999994</c:v>
                </c:pt>
                <c:pt idx="18995">
                  <c:v>-97.354248999999996</c:v>
                </c:pt>
                <c:pt idx="18996">
                  <c:v>-98.123793000000006</c:v>
                </c:pt>
                <c:pt idx="18997">
                  <c:v>-98.051625000000001</c:v>
                </c:pt>
                <c:pt idx="18998">
                  <c:v>-97.287115</c:v>
                </c:pt>
                <c:pt idx="18999">
                  <c:v>-97.866954000000007</c:v>
                </c:pt>
                <c:pt idx="19000">
                  <c:v>-97.590217999999993</c:v>
                </c:pt>
                <c:pt idx="19001">
                  <c:v>-97.850418000000005</c:v>
                </c:pt>
                <c:pt idx="19002">
                  <c:v>-97.592793999999998</c:v>
                </c:pt>
                <c:pt idx="19003">
                  <c:v>-98.176723999999993</c:v>
                </c:pt>
                <c:pt idx="19004">
                  <c:v>-97.780249999999995</c:v>
                </c:pt>
                <c:pt idx="19005">
                  <c:v>-97.279240000000001</c:v>
                </c:pt>
                <c:pt idx="19006">
                  <c:v>-97.992988999999994</c:v>
                </c:pt>
                <c:pt idx="19007">
                  <c:v>-97.697670000000002</c:v>
                </c:pt>
                <c:pt idx="19008">
                  <c:v>-97.463438999999994</c:v>
                </c:pt>
                <c:pt idx="19009">
                  <c:v>-97.121001000000007</c:v>
                </c:pt>
                <c:pt idx="19010">
                  <c:v>-97.448233000000002</c:v>
                </c:pt>
                <c:pt idx="19011">
                  <c:v>-97.817909</c:v>
                </c:pt>
                <c:pt idx="19012">
                  <c:v>-97.110746000000006</c:v>
                </c:pt>
                <c:pt idx="19013">
                  <c:v>-98.617104999999995</c:v>
                </c:pt>
                <c:pt idx="19014">
                  <c:v>-97.923129000000003</c:v>
                </c:pt>
                <c:pt idx="19015">
                  <c:v>-98.877526000000003</c:v>
                </c:pt>
                <c:pt idx="19016">
                  <c:v>-99.634529999999998</c:v>
                </c:pt>
                <c:pt idx="19017">
                  <c:v>-98.611925999999997</c:v>
                </c:pt>
                <c:pt idx="19018">
                  <c:v>-100.038402</c:v>
                </c:pt>
                <c:pt idx="19019">
                  <c:v>-99.763886999999997</c:v>
                </c:pt>
                <c:pt idx="19020">
                  <c:v>-99.377077</c:v>
                </c:pt>
                <c:pt idx="19021">
                  <c:v>-100.41403</c:v>
                </c:pt>
                <c:pt idx="19022">
                  <c:v>-98.314378000000005</c:v>
                </c:pt>
                <c:pt idx="19023">
                  <c:v>-98.905253000000002</c:v>
                </c:pt>
                <c:pt idx="19024">
                  <c:v>-99.207601999999994</c:v>
                </c:pt>
                <c:pt idx="19025">
                  <c:v>-99.166544000000002</c:v>
                </c:pt>
                <c:pt idx="19026">
                  <c:v>-98.562770999999998</c:v>
                </c:pt>
                <c:pt idx="19027">
                  <c:v>-100.036366</c:v>
                </c:pt>
                <c:pt idx="19028">
                  <c:v>-98.524928000000003</c:v>
                </c:pt>
                <c:pt idx="19029">
                  <c:v>-99.114154999999997</c:v>
                </c:pt>
                <c:pt idx="19030">
                  <c:v>-99.777660999999995</c:v>
                </c:pt>
                <c:pt idx="19031">
                  <c:v>-99.028312999999997</c:v>
                </c:pt>
                <c:pt idx="19032">
                  <c:v>-98.641005000000007</c:v>
                </c:pt>
                <c:pt idx="19033">
                  <c:v>-99.844161</c:v>
                </c:pt>
                <c:pt idx="19034">
                  <c:v>-99.707441000000003</c:v>
                </c:pt>
                <c:pt idx="19035">
                  <c:v>-98.33502</c:v>
                </c:pt>
                <c:pt idx="19036">
                  <c:v>-98.333786000000003</c:v>
                </c:pt>
                <c:pt idx="19037">
                  <c:v>-99.426753000000005</c:v>
                </c:pt>
                <c:pt idx="19038">
                  <c:v>-99.523178999999999</c:v>
                </c:pt>
                <c:pt idx="19039">
                  <c:v>-99.297184000000001</c:v>
                </c:pt>
                <c:pt idx="19040">
                  <c:v>-98.872724000000005</c:v>
                </c:pt>
                <c:pt idx="19041">
                  <c:v>-99.616658000000001</c:v>
                </c:pt>
                <c:pt idx="19042">
                  <c:v>-98.368274</c:v>
                </c:pt>
                <c:pt idx="19043">
                  <c:v>-99.105530000000002</c:v>
                </c:pt>
                <c:pt idx="19044">
                  <c:v>-99.222699000000006</c:v>
                </c:pt>
                <c:pt idx="19045">
                  <c:v>-100.164407</c:v>
                </c:pt>
                <c:pt idx="19046">
                  <c:v>-98.339759000000001</c:v>
                </c:pt>
                <c:pt idx="19047">
                  <c:v>-99.095579999999998</c:v>
                </c:pt>
                <c:pt idx="19048">
                  <c:v>-99.427446000000003</c:v>
                </c:pt>
                <c:pt idx="19049">
                  <c:v>-99.266433000000006</c:v>
                </c:pt>
                <c:pt idx="19050">
                  <c:v>-99.917681999999999</c:v>
                </c:pt>
                <c:pt idx="19051">
                  <c:v>-99.585586000000006</c:v>
                </c:pt>
                <c:pt idx="19052">
                  <c:v>-100.00991399999999</c:v>
                </c:pt>
                <c:pt idx="19053">
                  <c:v>-99.805503000000002</c:v>
                </c:pt>
                <c:pt idx="19054">
                  <c:v>-98.869135999999997</c:v>
                </c:pt>
                <c:pt idx="19055">
                  <c:v>-99.022272000000001</c:v>
                </c:pt>
                <c:pt idx="19056">
                  <c:v>-99.072418999999996</c:v>
                </c:pt>
                <c:pt idx="19057">
                  <c:v>-98.873113000000004</c:v>
                </c:pt>
                <c:pt idx="19058">
                  <c:v>-98.824590000000001</c:v>
                </c:pt>
                <c:pt idx="19059">
                  <c:v>-98.515022000000002</c:v>
                </c:pt>
                <c:pt idx="19060">
                  <c:v>-98.748949999999994</c:v>
                </c:pt>
                <c:pt idx="19061">
                  <c:v>-98.799732000000006</c:v>
                </c:pt>
                <c:pt idx="19062">
                  <c:v>-100.26587499999999</c:v>
                </c:pt>
                <c:pt idx="19063">
                  <c:v>-99.674977999999996</c:v>
                </c:pt>
                <c:pt idx="19064">
                  <c:v>-99.598783999999995</c:v>
                </c:pt>
                <c:pt idx="19065">
                  <c:v>-98.728267000000002</c:v>
                </c:pt>
                <c:pt idx="19066">
                  <c:v>-99.274766</c:v>
                </c:pt>
                <c:pt idx="19067">
                  <c:v>-98.484048000000001</c:v>
                </c:pt>
                <c:pt idx="19068">
                  <c:v>-98.345675999999997</c:v>
                </c:pt>
                <c:pt idx="19069">
                  <c:v>-99.639461999999995</c:v>
                </c:pt>
                <c:pt idx="19070">
                  <c:v>-98.858433000000005</c:v>
                </c:pt>
                <c:pt idx="19071">
                  <c:v>-99.085275999999993</c:v>
                </c:pt>
                <c:pt idx="19072">
                  <c:v>-99.425684000000004</c:v>
                </c:pt>
                <c:pt idx="19073">
                  <c:v>-99.842122000000003</c:v>
                </c:pt>
                <c:pt idx="19074">
                  <c:v>-99.113156000000004</c:v>
                </c:pt>
                <c:pt idx="19075">
                  <c:v>-98.134172000000007</c:v>
                </c:pt>
                <c:pt idx="19076">
                  <c:v>-98.585449999999994</c:v>
                </c:pt>
                <c:pt idx="19077">
                  <c:v>-99.749133</c:v>
                </c:pt>
                <c:pt idx="19078">
                  <c:v>-98.136623</c:v>
                </c:pt>
                <c:pt idx="19079">
                  <c:v>-100.271734</c:v>
                </c:pt>
                <c:pt idx="19080">
                  <c:v>-98.483519999999999</c:v>
                </c:pt>
                <c:pt idx="19081">
                  <c:v>-98.721455000000006</c:v>
                </c:pt>
                <c:pt idx="19082">
                  <c:v>-98.580449000000002</c:v>
                </c:pt>
                <c:pt idx="19083">
                  <c:v>-99.619383999999997</c:v>
                </c:pt>
                <c:pt idx="19084">
                  <c:v>-98.831810000000004</c:v>
                </c:pt>
                <c:pt idx="19085">
                  <c:v>-99.131518</c:v>
                </c:pt>
                <c:pt idx="19086">
                  <c:v>-98.389120000000005</c:v>
                </c:pt>
                <c:pt idx="19087">
                  <c:v>-99.161601000000005</c:v>
                </c:pt>
                <c:pt idx="19088">
                  <c:v>-98.638423000000003</c:v>
                </c:pt>
                <c:pt idx="19089">
                  <c:v>-100.137173</c:v>
                </c:pt>
                <c:pt idx="19090">
                  <c:v>-98.805943999999997</c:v>
                </c:pt>
                <c:pt idx="19091">
                  <c:v>-98.212205999999995</c:v>
                </c:pt>
                <c:pt idx="19092">
                  <c:v>-99.937202999999997</c:v>
                </c:pt>
                <c:pt idx="19093">
                  <c:v>-98.897486999999998</c:v>
                </c:pt>
                <c:pt idx="19094">
                  <c:v>-98.753185999999999</c:v>
                </c:pt>
                <c:pt idx="19095">
                  <c:v>-98.932924999999997</c:v>
                </c:pt>
                <c:pt idx="19096">
                  <c:v>-98.293761000000003</c:v>
                </c:pt>
                <c:pt idx="19097">
                  <c:v>-99.321815000000001</c:v>
                </c:pt>
                <c:pt idx="19098">
                  <c:v>-98.200157000000004</c:v>
                </c:pt>
                <c:pt idx="19099">
                  <c:v>-100.48694</c:v>
                </c:pt>
                <c:pt idx="19100">
                  <c:v>-98.588901000000007</c:v>
                </c:pt>
                <c:pt idx="19101">
                  <c:v>-98.369118999999998</c:v>
                </c:pt>
                <c:pt idx="19102">
                  <c:v>-99.331254000000001</c:v>
                </c:pt>
                <c:pt idx="19103">
                  <c:v>-98.639233000000004</c:v>
                </c:pt>
                <c:pt idx="19104">
                  <c:v>-98.115843999999996</c:v>
                </c:pt>
                <c:pt idx="19105">
                  <c:v>-99.566006000000002</c:v>
                </c:pt>
                <c:pt idx="19106">
                  <c:v>-98.973281</c:v>
                </c:pt>
                <c:pt idx="19107">
                  <c:v>-100.539804</c:v>
                </c:pt>
                <c:pt idx="19108">
                  <c:v>-99.745519999999999</c:v>
                </c:pt>
                <c:pt idx="19109">
                  <c:v>-98.250777999999997</c:v>
                </c:pt>
                <c:pt idx="19110">
                  <c:v>-98.259360999999998</c:v>
                </c:pt>
                <c:pt idx="19111">
                  <c:v>-98.428803000000002</c:v>
                </c:pt>
                <c:pt idx="19112">
                  <c:v>-99.920506000000003</c:v>
                </c:pt>
                <c:pt idx="19113">
                  <c:v>-99.398982000000004</c:v>
                </c:pt>
                <c:pt idx="19114">
                  <c:v>-98.440524999999994</c:v>
                </c:pt>
                <c:pt idx="19115">
                  <c:v>-99.404691999999997</c:v>
                </c:pt>
                <c:pt idx="19116">
                  <c:v>-99.605682999999999</c:v>
                </c:pt>
                <c:pt idx="19117">
                  <c:v>-99.994152</c:v>
                </c:pt>
                <c:pt idx="19118">
                  <c:v>-99.618478999999994</c:v>
                </c:pt>
                <c:pt idx="19119">
                  <c:v>-98.060744999999997</c:v>
                </c:pt>
                <c:pt idx="19120">
                  <c:v>-98.439931000000001</c:v>
                </c:pt>
                <c:pt idx="19121">
                  <c:v>-100.27279299999999</c:v>
                </c:pt>
                <c:pt idx="19122">
                  <c:v>-99.561983999999995</c:v>
                </c:pt>
                <c:pt idx="19123">
                  <c:v>-99.310523000000003</c:v>
                </c:pt>
                <c:pt idx="19124">
                  <c:v>-98.564965000000001</c:v>
                </c:pt>
                <c:pt idx="19125">
                  <c:v>-100.772305</c:v>
                </c:pt>
                <c:pt idx="19126">
                  <c:v>-100.753811</c:v>
                </c:pt>
                <c:pt idx="19127">
                  <c:v>-100.781312</c:v>
                </c:pt>
                <c:pt idx="19128">
                  <c:v>-101.537474</c:v>
                </c:pt>
                <c:pt idx="19129">
                  <c:v>-100.717868</c:v>
                </c:pt>
                <c:pt idx="19130">
                  <c:v>-101.75965100000001</c:v>
                </c:pt>
                <c:pt idx="19131">
                  <c:v>-100.09497399999999</c:v>
                </c:pt>
                <c:pt idx="19132">
                  <c:v>-100.638672</c:v>
                </c:pt>
                <c:pt idx="19133">
                  <c:v>-101.604062</c:v>
                </c:pt>
                <c:pt idx="19134">
                  <c:v>-101.183091</c:v>
                </c:pt>
                <c:pt idx="19135">
                  <c:v>-101.190021</c:v>
                </c:pt>
                <c:pt idx="19136">
                  <c:v>-100.106948</c:v>
                </c:pt>
                <c:pt idx="19137">
                  <c:v>-101.82853299999999</c:v>
                </c:pt>
                <c:pt idx="19138">
                  <c:v>-101.247373</c:v>
                </c:pt>
                <c:pt idx="19139">
                  <c:v>-100.721144</c:v>
                </c:pt>
                <c:pt idx="19140">
                  <c:v>-101.527393</c:v>
                </c:pt>
                <c:pt idx="19141">
                  <c:v>-102.081069</c:v>
                </c:pt>
                <c:pt idx="19142">
                  <c:v>-100.035764</c:v>
                </c:pt>
                <c:pt idx="19143">
                  <c:v>-100.292838</c:v>
                </c:pt>
                <c:pt idx="19144">
                  <c:v>-101.612078</c:v>
                </c:pt>
                <c:pt idx="19145">
                  <c:v>-99.937965000000005</c:v>
                </c:pt>
                <c:pt idx="19146">
                  <c:v>-100.23833500000001</c:v>
                </c:pt>
                <c:pt idx="19147">
                  <c:v>-100.401374</c:v>
                </c:pt>
                <c:pt idx="19148">
                  <c:v>-100.908912</c:v>
                </c:pt>
                <c:pt idx="19149">
                  <c:v>-100.531013</c:v>
                </c:pt>
                <c:pt idx="19150">
                  <c:v>-100.72662</c:v>
                </c:pt>
                <c:pt idx="19151">
                  <c:v>-100.281853</c:v>
                </c:pt>
                <c:pt idx="19152">
                  <c:v>-99.716898999999998</c:v>
                </c:pt>
                <c:pt idx="19153">
                  <c:v>-102.007705</c:v>
                </c:pt>
                <c:pt idx="19154">
                  <c:v>-101.439109</c:v>
                </c:pt>
                <c:pt idx="19155">
                  <c:v>-101.34592600000001</c:v>
                </c:pt>
                <c:pt idx="19156">
                  <c:v>-101.376684</c:v>
                </c:pt>
                <c:pt idx="19157">
                  <c:v>-100.933323</c:v>
                </c:pt>
                <c:pt idx="19158">
                  <c:v>-100.946355</c:v>
                </c:pt>
                <c:pt idx="19159">
                  <c:v>-101.175639</c:v>
                </c:pt>
                <c:pt idx="19160">
                  <c:v>-100.930178</c:v>
                </c:pt>
                <c:pt idx="19161">
                  <c:v>-101.376428</c:v>
                </c:pt>
                <c:pt idx="19162">
                  <c:v>-100.303558</c:v>
                </c:pt>
                <c:pt idx="19163">
                  <c:v>-100.243426</c:v>
                </c:pt>
                <c:pt idx="19164">
                  <c:v>-100.874668</c:v>
                </c:pt>
                <c:pt idx="19165">
                  <c:v>-101.156672</c:v>
                </c:pt>
                <c:pt idx="19166">
                  <c:v>-101.046189</c:v>
                </c:pt>
                <c:pt idx="19167">
                  <c:v>-100.76</c:v>
                </c:pt>
                <c:pt idx="19168">
                  <c:v>-101.92540200000001</c:v>
                </c:pt>
                <c:pt idx="19169">
                  <c:v>-99.836062999999996</c:v>
                </c:pt>
                <c:pt idx="19170">
                  <c:v>-102.80410000000001</c:v>
                </c:pt>
                <c:pt idx="19171">
                  <c:v>-103.31682499999999</c:v>
                </c:pt>
                <c:pt idx="19172">
                  <c:v>-103.93051699999999</c:v>
                </c:pt>
                <c:pt idx="19173">
                  <c:v>-103.213898</c:v>
                </c:pt>
                <c:pt idx="19174">
                  <c:v>-103.404539</c:v>
                </c:pt>
                <c:pt idx="19175">
                  <c:v>-102.187894</c:v>
                </c:pt>
                <c:pt idx="19176">
                  <c:v>-102.612229</c:v>
                </c:pt>
                <c:pt idx="19177">
                  <c:v>-103.233273</c:v>
                </c:pt>
                <c:pt idx="19178">
                  <c:v>-102.567825</c:v>
                </c:pt>
                <c:pt idx="19179">
                  <c:v>-101.83368900000001</c:v>
                </c:pt>
                <c:pt idx="19180">
                  <c:v>-103.94995900000001</c:v>
                </c:pt>
                <c:pt idx="19181">
                  <c:v>-103.36899</c:v>
                </c:pt>
                <c:pt idx="19182">
                  <c:v>-102.343456</c:v>
                </c:pt>
                <c:pt idx="19183">
                  <c:v>-102.049701</c:v>
                </c:pt>
                <c:pt idx="19184">
                  <c:v>-102.60353600000001</c:v>
                </c:pt>
                <c:pt idx="19185">
                  <c:v>-102.827665</c:v>
                </c:pt>
                <c:pt idx="19186">
                  <c:v>-102.48549199999999</c:v>
                </c:pt>
                <c:pt idx="19187">
                  <c:v>-102.82216200000001</c:v>
                </c:pt>
                <c:pt idx="19188">
                  <c:v>-103.932034</c:v>
                </c:pt>
                <c:pt idx="19189">
                  <c:v>-103.568729</c:v>
                </c:pt>
                <c:pt idx="19190">
                  <c:v>-102.287582</c:v>
                </c:pt>
                <c:pt idx="19191">
                  <c:v>-102.873509</c:v>
                </c:pt>
                <c:pt idx="19192">
                  <c:v>-102.923041</c:v>
                </c:pt>
                <c:pt idx="19193">
                  <c:v>-102.603982</c:v>
                </c:pt>
                <c:pt idx="19194">
                  <c:v>-103.685395</c:v>
                </c:pt>
                <c:pt idx="19195">
                  <c:v>-102.283564</c:v>
                </c:pt>
                <c:pt idx="19196">
                  <c:v>-103.091618</c:v>
                </c:pt>
                <c:pt idx="19197">
                  <c:v>-103.783224</c:v>
                </c:pt>
                <c:pt idx="19198">
                  <c:v>-103.033642</c:v>
                </c:pt>
                <c:pt idx="19199">
                  <c:v>-102.462191</c:v>
                </c:pt>
                <c:pt idx="19200">
                  <c:v>-101.285794</c:v>
                </c:pt>
                <c:pt idx="19201">
                  <c:v>-101.319425</c:v>
                </c:pt>
                <c:pt idx="19202">
                  <c:v>-101.32740699999999</c:v>
                </c:pt>
                <c:pt idx="19203">
                  <c:v>-100.23677600000001</c:v>
                </c:pt>
                <c:pt idx="19204">
                  <c:v>-101.289123</c:v>
                </c:pt>
                <c:pt idx="19205">
                  <c:v>-100.531587</c:v>
                </c:pt>
                <c:pt idx="19206">
                  <c:v>-100.63594000000001</c:v>
                </c:pt>
                <c:pt idx="19207">
                  <c:v>-101.081181</c:v>
                </c:pt>
                <c:pt idx="19208">
                  <c:v>-101.81878500000001</c:v>
                </c:pt>
                <c:pt idx="19209">
                  <c:v>-102.273624</c:v>
                </c:pt>
                <c:pt idx="19210">
                  <c:v>-101.473316</c:v>
                </c:pt>
                <c:pt idx="19211">
                  <c:v>-100.692576</c:v>
                </c:pt>
                <c:pt idx="19212">
                  <c:v>-101.70175500000001</c:v>
                </c:pt>
                <c:pt idx="19213">
                  <c:v>-102.80485</c:v>
                </c:pt>
                <c:pt idx="19214">
                  <c:v>-103.323047</c:v>
                </c:pt>
                <c:pt idx="19215">
                  <c:v>-100.98409700000001</c:v>
                </c:pt>
                <c:pt idx="19216">
                  <c:v>-101.60981099999999</c:v>
                </c:pt>
                <c:pt idx="19217">
                  <c:v>-101.963797</c:v>
                </c:pt>
                <c:pt idx="19218">
                  <c:v>-101.496731</c:v>
                </c:pt>
                <c:pt idx="19219">
                  <c:v>-100.381237</c:v>
                </c:pt>
                <c:pt idx="19220">
                  <c:v>-102.40401300000001</c:v>
                </c:pt>
                <c:pt idx="19221">
                  <c:v>-101.221566</c:v>
                </c:pt>
                <c:pt idx="19222">
                  <c:v>-100.82468900000001</c:v>
                </c:pt>
                <c:pt idx="19223">
                  <c:v>-100.615374</c:v>
                </c:pt>
                <c:pt idx="19224">
                  <c:v>-102.083018</c:v>
                </c:pt>
                <c:pt idx="19225">
                  <c:v>-100.510074</c:v>
                </c:pt>
                <c:pt idx="19226">
                  <c:v>-100.6606</c:v>
                </c:pt>
                <c:pt idx="19227">
                  <c:v>-101.419408</c:v>
                </c:pt>
                <c:pt idx="19228">
                  <c:v>-102.579177</c:v>
                </c:pt>
                <c:pt idx="19229">
                  <c:v>-102.936581</c:v>
                </c:pt>
                <c:pt idx="19230">
                  <c:v>-101.811131</c:v>
                </c:pt>
                <c:pt idx="19231">
                  <c:v>-102.587459</c:v>
                </c:pt>
                <c:pt idx="19232">
                  <c:v>-100.101658</c:v>
                </c:pt>
                <c:pt idx="19233">
                  <c:v>-101.260565</c:v>
                </c:pt>
                <c:pt idx="19234">
                  <c:v>-101.157876</c:v>
                </c:pt>
                <c:pt idx="19235">
                  <c:v>-101.55153799999999</c:v>
                </c:pt>
                <c:pt idx="19236">
                  <c:v>-100.96154900000001</c:v>
                </c:pt>
                <c:pt idx="19237">
                  <c:v>-102.541267</c:v>
                </c:pt>
                <c:pt idx="19238">
                  <c:v>-103.038335</c:v>
                </c:pt>
                <c:pt idx="19239">
                  <c:v>-101.00165699999999</c:v>
                </c:pt>
                <c:pt idx="19240">
                  <c:v>-102.232395</c:v>
                </c:pt>
                <c:pt idx="19241">
                  <c:v>-102.139734</c:v>
                </c:pt>
                <c:pt idx="19242">
                  <c:v>-101.97630599999999</c:v>
                </c:pt>
                <c:pt idx="19243">
                  <c:v>-102.60078799999999</c:v>
                </c:pt>
                <c:pt idx="19244">
                  <c:v>-102.65064599999999</c:v>
                </c:pt>
                <c:pt idx="19245">
                  <c:v>-101.84406300000001</c:v>
                </c:pt>
                <c:pt idx="19246">
                  <c:v>-102.623312</c:v>
                </c:pt>
                <c:pt idx="19247">
                  <c:v>-100.934237</c:v>
                </c:pt>
                <c:pt idx="19248">
                  <c:v>-101.860846</c:v>
                </c:pt>
                <c:pt idx="19249">
                  <c:v>-101.096372</c:v>
                </c:pt>
                <c:pt idx="19250">
                  <c:v>-101.726434</c:v>
                </c:pt>
                <c:pt idx="19251">
                  <c:v>-100.764026</c:v>
                </c:pt>
                <c:pt idx="19252">
                  <c:v>-102.42350500000001</c:v>
                </c:pt>
                <c:pt idx="19253">
                  <c:v>-101.111746</c:v>
                </c:pt>
                <c:pt idx="19254">
                  <c:v>-101.81935199999999</c:v>
                </c:pt>
                <c:pt idx="19255">
                  <c:v>-100.474779</c:v>
                </c:pt>
                <c:pt idx="19256">
                  <c:v>-100.806211</c:v>
                </c:pt>
                <c:pt idx="19257">
                  <c:v>-100.934251</c:v>
                </c:pt>
                <c:pt idx="19258">
                  <c:v>-100.768412</c:v>
                </c:pt>
                <c:pt idx="19259">
                  <c:v>-101.049367</c:v>
                </c:pt>
                <c:pt idx="19260">
                  <c:v>-102.766451</c:v>
                </c:pt>
                <c:pt idx="19261">
                  <c:v>-103.156937</c:v>
                </c:pt>
                <c:pt idx="19262">
                  <c:v>-103.719087</c:v>
                </c:pt>
                <c:pt idx="19263">
                  <c:v>-103.467089</c:v>
                </c:pt>
                <c:pt idx="19264">
                  <c:v>-103.65916</c:v>
                </c:pt>
                <c:pt idx="19265">
                  <c:v>-103.512153</c:v>
                </c:pt>
                <c:pt idx="19266">
                  <c:v>-103.465642</c:v>
                </c:pt>
                <c:pt idx="19267">
                  <c:v>-103.886</c:v>
                </c:pt>
                <c:pt idx="19268">
                  <c:v>-103.390214</c:v>
                </c:pt>
                <c:pt idx="19269">
                  <c:v>-103.75867700000001</c:v>
                </c:pt>
                <c:pt idx="19270">
                  <c:v>-103.93903</c:v>
                </c:pt>
                <c:pt idx="19271">
                  <c:v>-102.90911699999999</c:v>
                </c:pt>
                <c:pt idx="19272">
                  <c:v>-103.194627</c:v>
                </c:pt>
                <c:pt idx="19273">
                  <c:v>-102.945894</c:v>
                </c:pt>
                <c:pt idx="19274">
                  <c:v>-103.84342100000001</c:v>
                </c:pt>
                <c:pt idx="19275">
                  <c:v>-103.225652</c:v>
                </c:pt>
                <c:pt idx="19276">
                  <c:v>-103.71711500000001</c:v>
                </c:pt>
                <c:pt idx="19277">
                  <c:v>-109.488758</c:v>
                </c:pt>
                <c:pt idx="19278">
                  <c:v>-108.68933199999999</c:v>
                </c:pt>
                <c:pt idx="19279">
                  <c:v>-106.33168999999999</c:v>
                </c:pt>
                <c:pt idx="19280">
                  <c:v>-108.096908</c:v>
                </c:pt>
                <c:pt idx="19281">
                  <c:v>-109.14649799999999</c:v>
                </c:pt>
                <c:pt idx="19282">
                  <c:v>-109.06992099999999</c:v>
                </c:pt>
                <c:pt idx="19283">
                  <c:v>-107.228405</c:v>
                </c:pt>
                <c:pt idx="19284">
                  <c:v>-109.918916</c:v>
                </c:pt>
                <c:pt idx="19285">
                  <c:v>-106.588589</c:v>
                </c:pt>
                <c:pt idx="19286">
                  <c:v>-109.119274</c:v>
                </c:pt>
                <c:pt idx="19287">
                  <c:v>-108.73073100000001</c:v>
                </c:pt>
                <c:pt idx="19288">
                  <c:v>-108.83134099999999</c:v>
                </c:pt>
                <c:pt idx="19289">
                  <c:v>-106.970572</c:v>
                </c:pt>
                <c:pt idx="19290">
                  <c:v>-110.61105000000001</c:v>
                </c:pt>
                <c:pt idx="19291">
                  <c:v>-109.2671</c:v>
                </c:pt>
                <c:pt idx="19292">
                  <c:v>-109.90084899999999</c:v>
                </c:pt>
                <c:pt idx="19293">
                  <c:v>-107.37805</c:v>
                </c:pt>
                <c:pt idx="19294">
                  <c:v>-107.631809</c:v>
                </c:pt>
                <c:pt idx="19295">
                  <c:v>-106.69221</c:v>
                </c:pt>
                <c:pt idx="19296">
                  <c:v>-108.76441</c:v>
                </c:pt>
                <c:pt idx="19297">
                  <c:v>-110.88950800000001</c:v>
                </c:pt>
                <c:pt idx="19298">
                  <c:v>-109.641341</c:v>
                </c:pt>
                <c:pt idx="19299">
                  <c:v>-108.89916700000001</c:v>
                </c:pt>
                <c:pt idx="19300">
                  <c:v>-110.60771099999999</c:v>
                </c:pt>
                <c:pt idx="19301">
                  <c:v>-107.425668</c:v>
                </c:pt>
                <c:pt idx="19302">
                  <c:v>-108.80868</c:v>
                </c:pt>
                <c:pt idx="19303">
                  <c:v>-109.77529699999999</c:v>
                </c:pt>
                <c:pt idx="19304">
                  <c:v>-107.63987899999999</c:v>
                </c:pt>
                <c:pt idx="19305">
                  <c:v>-107.98299799999999</c:v>
                </c:pt>
                <c:pt idx="19306">
                  <c:v>-109.869947</c:v>
                </c:pt>
                <c:pt idx="19307">
                  <c:v>-108.29474</c:v>
                </c:pt>
                <c:pt idx="19308">
                  <c:v>-107.22415599999999</c:v>
                </c:pt>
                <c:pt idx="19309">
                  <c:v>-107.63680600000001</c:v>
                </c:pt>
                <c:pt idx="19310">
                  <c:v>-108.921199</c:v>
                </c:pt>
                <c:pt idx="19311">
                  <c:v>-106.63862399999999</c:v>
                </c:pt>
                <c:pt idx="19312">
                  <c:v>-108.75601</c:v>
                </c:pt>
                <c:pt idx="19313">
                  <c:v>-109.03637500000001</c:v>
                </c:pt>
                <c:pt idx="19314">
                  <c:v>-110.538347</c:v>
                </c:pt>
                <c:pt idx="19315">
                  <c:v>-107.45873</c:v>
                </c:pt>
                <c:pt idx="19316">
                  <c:v>-110.056679</c:v>
                </c:pt>
                <c:pt idx="19317">
                  <c:v>-110.504992</c:v>
                </c:pt>
                <c:pt idx="19318">
                  <c:v>-107.913804</c:v>
                </c:pt>
                <c:pt idx="19319">
                  <c:v>-109.897468</c:v>
                </c:pt>
                <c:pt idx="19320">
                  <c:v>-108.953917</c:v>
                </c:pt>
                <c:pt idx="19321">
                  <c:v>-107.800281</c:v>
                </c:pt>
                <c:pt idx="19322">
                  <c:v>-108.09030300000001</c:v>
                </c:pt>
                <c:pt idx="19323">
                  <c:v>-109.836814</c:v>
                </c:pt>
                <c:pt idx="19324">
                  <c:v>-106.130179</c:v>
                </c:pt>
                <c:pt idx="19325">
                  <c:v>-108.960005</c:v>
                </c:pt>
                <c:pt idx="19326">
                  <c:v>-107.92180999999999</c:v>
                </c:pt>
                <c:pt idx="19327">
                  <c:v>-110.75099299999999</c:v>
                </c:pt>
                <c:pt idx="19328">
                  <c:v>-108.491631</c:v>
                </c:pt>
                <c:pt idx="19329">
                  <c:v>-109.288837</c:v>
                </c:pt>
                <c:pt idx="19330">
                  <c:v>-109.322171</c:v>
                </c:pt>
                <c:pt idx="19331">
                  <c:v>-109.541262</c:v>
                </c:pt>
                <c:pt idx="19332">
                  <c:v>-109.171586</c:v>
                </c:pt>
                <c:pt idx="19333">
                  <c:v>-109.501684</c:v>
                </c:pt>
                <c:pt idx="19334">
                  <c:v>-108.537757</c:v>
                </c:pt>
                <c:pt idx="19335">
                  <c:v>-109.276089</c:v>
                </c:pt>
                <c:pt idx="19336">
                  <c:v>-107.934099</c:v>
                </c:pt>
                <c:pt idx="19337">
                  <c:v>-107.07438399999999</c:v>
                </c:pt>
                <c:pt idx="19338">
                  <c:v>-107.52697000000001</c:v>
                </c:pt>
                <c:pt idx="19339">
                  <c:v>-109.496165</c:v>
                </c:pt>
                <c:pt idx="19340">
                  <c:v>-108.352709</c:v>
                </c:pt>
                <c:pt idx="19341">
                  <c:v>-109.98238600000001</c:v>
                </c:pt>
                <c:pt idx="19342">
                  <c:v>-110.14681899999999</c:v>
                </c:pt>
                <c:pt idx="19343">
                  <c:v>-110.57954700000001</c:v>
                </c:pt>
                <c:pt idx="19344">
                  <c:v>-108.29005100000001</c:v>
                </c:pt>
                <c:pt idx="19345">
                  <c:v>-108.075509</c:v>
                </c:pt>
                <c:pt idx="19346">
                  <c:v>-107.44633399999999</c:v>
                </c:pt>
                <c:pt idx="19347">
                  <c:v>-108.487542</c:v>
                </c:pt>
                <c:pt idx="19348">
                  <c:v>-108.574208</c:v>
                </c:pt>
                <c:pt idx="19349">
                  <c:v>-108.468198</c:v>
                </c:pt>
                <c:pt idx="19350">
                  <c:v>-108.66943999999999</c:v>
                </c:pt>
                <c:pt idx="19351">
                  <c:v>-105.65893699999999</c:v>
                </c:pt>
                <c:pt idx="19352">
                  <c:v>-104.35503</c:v>
                </c:pt>
                <c:pt idx="19353">
                  <c:v>-104.19036</c:v>
                </c:pt>
                <c:pt idx="19354">
                  <c:v>-104.881147</c:v>
                </c:pt>
                <c:pt idx="19355">
                  <c:v>-105.84727599999999</c:v>
                </c:pt>
                <c:pt idx="19356">
                  <c:v>-105.87430000000001</c:v>
                </c:pt>
                <c:pt idx="19357">
                  <c:v>-104.258061</c:v>
                </c:pt>
                <c:pt idx="19358">
                  <c:v>-104.514296</c:v>
                </c:pt>
                <c:pt idx="19359">
                  <c:v>-104.25492199999999</c:v>
                </c:pt>
                <c:pt idx="19360">
                  <c:v>-104.13403599999999</c:v>
                </c:pt>
                <c:pt idx="19361">
                  <c:v>-105.15836899999999</c:v>
                </c:pt>
                <c:pt idx="19362">
                  <c:v>-106.46104200000001</c:v>
                </c:pt>
                <c:pt idx="19363">
                  <c:v>-105.967192</c:v>
                </c:pt>
                <c:pt idx="19364">
                  <c:v>-104.44433100000001</c:v>
                </c:pt>
                <c:pt idx="19365">
                  <c:v>-106.695589</c:v>
                </c:pt>
                <c:pt idx="19366">
                  <c:v>-106.533579</c:v>
                </c:pt>
                <c:pt idx="19367">
                  <c:v>-107.097657</c:v>
                </c:pt>
                <c:pt idx="19368">
                  <c:v>-104.70869500000001</c:v>
                </c:pt>
                <c:pt idx="19369">
                  <c:v>-104.63734599999999</c:v>
                </c:pt>
                <c:pt idx="19370">
                  <c:v>-106.333281</c:v>
                </c:pt>
                <c:pt idx="19371">
                  <c:v>-104.48487</c:v>
                </c:pt>
                <c:pt idx="19372">
                  <c:v>-106.33547299999999</c:v>
                </c:pt>
                <c:pt idx="19373">
                  <c:v>-106.47675</c:v>
                </c:pt>
                <c:pt idx="19374">
                  <c:v>-104.774107</c:v>
                </c:pt>
                <c:pt idx="19375">
                  <c:v>-105.855647</c:v>
                </c:pt>
                <c:pt idx="19376">
                  <c:v>-104.567691</c:v>
                </c:pt>
                <c:pt idx="19377">
                  <c:v>-105.161755</c:v>
                </c:pt>
                <c:pt idx="19378">
                  <c:v>-104.967028</c:v>
                </c:pt>
                <c:pt idx="19379">
                  <c:v>-104.61326699999999</c:v>
                </c:pt>
                <c:pt idx="19380">
                  <c:v>-105.042271</c:v>
                </c:pt>
                <c:pt idx="19381">
                  <c:v>-106.07899500000001</c:v>
                </c:pt>
                <c:pt idx="19382">
                  <c:v>-107.40301599999999</c:v>
                </c:pt>
                <c:pt idx="19383">
                  <c:v>-104.368461</c:v>
                </c:pt>
                <c:pt idx="19384">
                  <c:v>-105.458291</c:v>
                </c:pt>
                <c:pt idx="19385">
                  <c:v>-104.205476</c:v>
                </c:pt>
                <c:pt idx="19386">
                  <c:v>-105.350013</c:v>
                </c:pt>
                <c:pt idx="19387">
                  <c:v>-104.209513</c:v>
                </c:pt>
                <c:pt idx="19388">
                  <c:v>-105.163166</c:v>
                </c:pt>
                <c:pt idx="19389">
                  <c:v>-105.811643</c:v>
                </c:pt>
                <c:pt idx="19390">
                  <c:v>-104.38569200000001</c:v>
                </c:pt>
                <c:pt idx="19391">
                  <c:v>-104.25299200000001</c:v>
                </c:pt>
                <c:pt idx="19392">
                  <c:v>-105.375868</c:v>
                </c:pt>
                <c:pt idx="19393">
                  <c:v>-104.866522</c:v>
                </c:pt>
                <c:pt idx="19394">
                  <c:v>-105.344487</c:v>
                </c:pt>
                <c:pt idx="19395">
                  <c:v>-107.44215800000001</c:v>
                </c:pt>
                <c:pt idx="19396">
                  <c:v>-106.581575</c:v>
                </c:pt>
                <c:pt idx="19397">
                  <c:v>-106.655053</c:v>
                </c:pt>
                <c:pt idx="19398">
                  <c:v>-104.474822</c:v>
                </c:pt>
                <c:pt idx="19399">
                  <c:v>-105.04391699999999</c:v>
                </c:pt>
                <c:pt idx="19400">
                  <c:v>-106.68186900000001</c:v>
                </c:pt>
                <c:pt idx="19401">
                  <c:v>-104.72683000000001</c:v>
                </c:pt>
                <c:pt idx="19402">
                  <c:v>-104.756772</c:v>
                </c:pt>
                <c:pt idx="19403">
                  <c:v>-106.213746</c:v>
                </c:pt>
                <c:pt idx="19404">
                  <c:v>-104.940366</c:v>
                </c:pt>
                <c:pt idx="19405">
                  <c:v>-106.95207600000001</c:v>
                </c:pt>
                <c:pt idx="19406">
                  <c:v>-105.621833</c:v>
                </c:pt>
                <c:pt idx="19407">
                  <c:v>-105.19476400000001</c:v>
                </c:pt>
                <c:pt idx="19408">
                  <c:v>-105.47959899999999</c:v>
                </c:pt>
                <c:pt idx="19409">
                  <c:v>-104.61063</c:v>
                </c:pt>
                <c:pt idx="19410">
                  <c:v>-106.396417</c:v>
                </c:pt>
                <c:pt idx="19411">
                  <c:v>-105.956321</c:v>
                </c:pt>
                <c:pt idx="19412">
                  <c:v>-105.463391</c:v>
                </c:pt>
                <c:pt idx="19413">
                  <c:v>-105.712112</c:v>
                </c:pt>
                <c:pt idx="19414">
                  <c:v>-104.19232599999999</c:v>
                </c:pt>
                <c:pt idx="19415">
                  <c:v>-104.452286</c:v>
                </c:pt>
                <c:pt idx="19416">
                  <c:v>-111.27408200000001</c:v>
                </c:pt>
                <c:pt idx="19417">
                  <c:v>-111.344993</c:v>
                </c:pt>
                <c:pt idx="19418">
                  <c:v>-111.269091</c:v>
                </c:pt>
                <c:pt idx="19419">
                  <c:v>-112.480181</c:v>
                </c:pt>
                <c:pt idx="19420">
                  <c:v>-113.437348</c:v>
                </c:pt>
                <c:pt idx="19421">
                  <c:v>-110.865644</c:v>
                </c:pt>
                <c:pt idx="19422">
                  <c:v>-111.278459</c:v>
                </c:pt>
                <c:pt idx="19423">
                  <c:v>-111.66825300000001</c:v>
                </c:pt>
                <c:pt idx="19424">
                  <c:v>-113.069802</c:v>
                </c:pt>
                <c:pt idx="19425">
                  <c:v>-112.32535</c:v>
                </c:pt>
                <c:pt idx="19426">
                  <c:v>-110.988015</c:v>
                </c:pt>
                <c:pt idx="19427">
                  <c:v>-111.708218</c:v>
                </c:pt>
                <c:pt idx="19428">
                  <c:v>-112.35083</c:v>
                </c:pt>
                <c:pt idx="19429">
                  <c:v>-110.02055300000001</c:v>
                </c:pt>
                <c:pt idx="19430">
                  <c:v>-111.968729</c:v>
                </c:pt>
                <c:pt idx="19431">
                  <c:v>-112.47009300000001</c:v>
                </c:pt>
                <c:pt idx="19432">
                  <c:v>-109.962918</c:v>
                </c:pt>
                <c:pt idx="19433">
                  <c:v>-112.61804100000001</c:v>
                </c:pt>
                <c:pt idx="19434">
                  <c:v>-111.779614</c:v>
                </c:pt>
                <c:pt idx="19435">
                  <c:v>-113.204246</c:v>
                </c:pt>
                <c:pt idx="19436">
                  <c:v>-112.03006499999999</c:v>
                </c:pt>
                <c:pt idx="19437">
                  <c:v>-111.152658</c:v>
                </c:pt>
                <c:pt idx="19438">
                  <c:v>-109.09551</c:v>
                </c:pt>
                <c:pt idx="19439">
                  <c:v>-110.648695</c:v>
                </c:pt>
                <c:pt idx="19440">
                  <c:v>-111.825453</c:v>
                </c:pt>
                <c:pt idx="19441">
                  <c:v>-111.240838</c:v>
                </c:pt>
                <c:pt idx="19442">
                  <c:v>-110.184603</c:v>
                </c:pt>
                <c:pt idx="19443">
                  <c:v>-110.442296</c:v>
                </c:pt>
                <c:pt idx="19444">
                  <c:v>-112.81115</c:v>
                </c:pt>
                <c:pt idx="19445">
                  <c:v>-110.572081</c:v>
                </c:pt>
                <c:pt idx="19446">
                  <c:v>-109.35624799999999</c:v>
                </c:pt>
                <c:pt idx="19447">
                  <c:v>-110.096734</c:v>
                </c:pt>
                <c:pt idx="19448">
                  <c:v>-109.64118999999999</c:v>
                </c:pt>
                <c:pt idx="19449">
                  <c:v>-111.97141499999999</c:v>
                </c:pt>
                <c:pt idx="19450">
                  <c:v>-111.307711</c:v>
                </c:pt>
                <c:pt idx="19451">
                  <c:v>-109.48065099999999</c:v>
                </c:pt>
                <c:pt idx="19452">
                  <c:v>-110.475127</c:v>
                </c:pt>
                <c:pt idx="19453">
                  <c:v>-109.91488200000001</c:v>
                </c:pt>
                <c:pt idx="19454">
                  <c:v>-110.842794</c:v>
                </c:pt>
                <c:pt idx="19455">
                  <c:v>-109.70230100000001</c:v>
                </c:pt>
                <c:pt idx="19456">
                  <c:v>-110.71696</c:v>
                </c:pt>
                <c:pt idx="19457">
                  <c:v>-111.595293</c:v>
                </c:pt>
                <c:pt idx="19458">
                  <c:v>-112.302542</c:v>
                </c:pt>
                <c:pt idx="19459">
                  <c:v>-111.63998100000001</c:v>
                </c:pt>
                <c:pt idx="19460">
                  <c:v>-110.725005</c:v>
                </c:pt>
                <c:pt idx="19461">
                  <c:v>-108.843977</c:v>
                </c:pt>
                <c:pt idx="19462">
                  <c:v>-111.13517400000001</c:v>
                </c:pt>
                <c:pt idx="19463">
                  <c:v>-111.76863400000001</c:v>
                </c:pt>
                <c:pt idx="19464">
                  <c:v>-111.967116</c:v>
                </c:pt>
                <c:pt idx="19465">
                  <c:v>-110.260766</c:v>
                </c:pt>
                <c:pt idx="19466">
                  <c:v>-111.163495</c:v>
                </c:pt>
                <c:pt idx="19467">
                  <c:v>-111.915162</c:v>
                </c:pt>
                <c:pt idx="19468">
                  <c:v>-111.79735700000001</c:v>
                </c:pt>
                <c:pt idx="19469">
                  <c:v>-111.92471399999999</c:v>
                </c:pt>
                <c:pt idx="19470">
                  <c:v>-111.59357900000001</c:v>
                </c:pt>
                <c:pt idx="19471">
                  <c:v>-112.314983</c:v>
                </c:pt>
                <c:pt idx="19472">
                  <c:v>-111.604778</c:v>
                </c:pt>
                <c:pt idx="19473">
                  <c:v>-109.78365100000001</c:v>
                </c:pt>
                <c:pt idx="19474">
                  <c:v>-110.068286</c:v>
                </c:pt>
                <c:pt idx="19475">
                  <c:v>-109.957809</c:v>
                </c:pt>
                <c:pt idx="19476">
                  <c:v>-111.00381899999999</c:v>
                </c:pt>
                <c:pt idx="19477">
                  <c:v>-109.17406200000001</c:v>
                </c:pt>
                <c:pt idx="19478">
                  <c:v>-108.37109700000001</c:v>
                </c:pt>
                <c:pt idx="19479">
                  <c:v>-110.32495299999999</c:v>
                </c:pt>
                <c:pt idx="19480">
                  <c:v>-108.722087</c:v>
                </c:pt>
                <c:pt idx="19481">
                  <c:v>-108.69955</c:v>
                </c:pt>
                <c:pt idx="19482">
                  <c:v>-110.417699</c:v>
                </c:pt>
                <c:pt idx="19483">
                  <c:v>-108.738136</c:v>
                </c:pt>
                <c:pt idx="19484">
                  <c:v>-110.673845</c:v>
                </c:pt>
                <c:pt idx="19485">
                  <c:v>-110.82689999999999</c:v>
                </c:pt>
                <c:pt idx="19486">
                  <c:v>-110.077004</c:v>
                </c:pt>
                <c:pt idx="19487">
                  <c:v>-109.284161</c:v>
                </c:pt>
                <c:pt idx="19488">
                  <c:v>-107.87318</c:v>
                </c:pt>
                <c:pt idx="19489">
                  <c:v>-107.80710999999999</c:v>
                </c:pt>
                <c:pt idx="19490">
                  <c:v>-110.54993</c:v>
                </c:pt>
                <c:pt idx="19491">
                  <c:v>-108.44428499999999</c:v>
                </c:pt>
                <c:pt idx="19492">
                  <c:v>-107.61505099999999</c:v>
                </c:pt>
                <c:pt idx="19493">
                  <c:v>-111.167378</c:v>
                </c:pt>
                <c:pt idx="19494">
                  <c:v>-108.541358</c:v>
                </c:pt>
                <c:pt idx="19495">
                  <c:v>-109.01285</c:v>
                </c:pt>
                <c:pt idx="19496">
                  <c:v>-112.041932</c:v>
                </c:pt>
                <c:pt idx="19497">
                  <c:v>-111.968951</c:v>
                </c:pt>
                <c:pt idx="19498">
                  <c:v>-112.34456400000001</c:v>
                </c:pt>
                <c:pt idx="19499">
                  <c:v>-112.067481</c:v>
                </c:pt>
                <c:pt idx="19500">
                  <c:v>-112.340901</c:v>
                </c:pt>
                <c:pt idx="19501">
                  <c:v>-111.97496099999999</c:v>
                </c:pt>
                <c:pt idx="19502">
                  <c:v>-111.88210599999999</c:v>
                </c:pt>
                <c:pt idx="19503">
                  <c:v>-112.10446399999999</c:v>
                </c:pt>
                <c:pt idx="19504">
                  <c:v>-112.140745</c:v>
                </c:pt>
                <c:pt idx="19505">
                  <c:v>-112.62547499999999</c:v>
                </c:pt>
                <c:pt idx="19506">
                  <c:v>-112.300231</c:v>
                </c:pt>
                <c:pt idx="19507">
                  <c:v>-110.794045</c:v>
                </c:pt>
                <c:pt idx="19508">
                  <c:v>-111.56253599999999</c:v>
                </c:pt>
                <c:pt idx="19509">
                  <c:v>-111.44665000000001</c:v>
                </c:pt>
                <c:pt idx="19510">
                  <c:v>-111.010638</c:v>
                </c:pt>
                <c:pt idx="19511">
                  <c:v>-112.09072999999999</c:v>
                </c:pt>
                <c:pt idx="19512">
                  <c:v>-112.51279599999999</c:v>
                </c:pt>
                <c:pt idx="19513">
                  <c:v>-112.120071</c:v>
                </c:pt>
                <c:pt idx="19514">
                  <c:v>-112.989024</c:v>
                </c:pt>
                <c:pt idx="19515">
                  <c:v>-112.590755</c:v>
                </c:pt>
                <c:pt idx="19516">
                  <c:v>-111.18037</c:v>
                </c:pt>
                <c:pt idx="19517">
                  <c:v>-110.987802</c:v>
                </c:pt>
                <c:pt idx="19518">
                  <c:v>-111.32651799999999</c:v>
                </c:pt>
                <c:pt idx="19519">
                  <c:v>-111.13700300000001</c:v>
                </c:pt>
                <c:pt idx="19520">
                  <c:v>-111.625218</c:v>
                </c:pt>
                <c:pt idx="19521">
                  <c:v>-111.862331</c:v>
                </c:pt>
                <c:pt idx="19522">
                  <c:v>-112.73690000000001</c:v>
                </c:pt>
                <c:pt idx="19523">
                  <c:v>-112.77411499999999</c:v>
                </c:pt>
                <c:pt idx="19524">
                  <c:v>-112.775958</c:v>
                </c:pt>
                <c:pt idx="19525">
                  <c:v>-112.433587</c:v>
                </c:pt>
                <c:pt idx="19526">
                  <c:v>-111.701768</c:v>
                </c:pt>
                <c:pt idx="19527">
                  <c:v>-111.198886</c:v>
                </c:pt>
                <c:pt idx="19528">
                  <c:v>-112.807225</c:v>
                </c:pt>
                <c:pt idx="19529">
                  <c:v>-112.978668</c:v>
                </c:pt>
                <c:pt idx="19530">
                  <c:v>-111.782927</c:v>
                </c:pt>
                <c:pt idx="19531">
                  <c:v>-113.355338</c:v>
                </c:pt>
                <c:pt idx="19532">
                  <c:v>-112.25568</c:v>
                </c:pt>
                <c:pt idx="19533">
                  <c:v>-111.763672</c:v>
                </c:pt>
                <c:pt idx="19534">
                  <c:v>-111.331383</c:v>
                </c:pt>
                <c:pt idx="19535">
                  <c:v>-112.675707</c:v>
                </c:pt>
                <c:pt idx="19536">
                  <c:v>-111.605778</c:v>
                </c:pt>
                <c:pt idx="19537">
                  <c:v>-113.170258</c:v>
                </c:pt>
                <c:pt idx="19538">
                  <c:v>-111.889877</c:v>
                </c:pt>
                <c:pt idx="19539">
                  <c:v>-112.771565</c:v>
                </c:pt>
                <c:pt idx="19540">
                  <c:v>-112.109708</c:v>
                </c:pt>
                <c:pt idx="19541">
                  <c:v>-112.698708</c:v>
                </c:pt>
                <c:pt idx="19542">
                  <c:v>-112.305485</c:v>
                </c:pt>
                <c:pt idx="19543">
                  <c:v>-111.531435</c:v>
                </c:pt>
                <c:pt idx="19544">
                  <c:v>-112.41860800000001</c:v>
                </c:pt>
                <c:pt idx="19545">
                  <c:v>-111.942376</c:v>
                </c:pt>
                <c:pt idx="19546">
                  <c:v>-112.76555</c:v>
                </c:pt>
                <c:pt idx="19547">
                  <c:v>-111.187231</c:v>
                </c:pt>
                <c:pt idx="19548">
                  <c:v>-112.16950199999999</c:v>
                </c:pt>
                <c:pt idx="19549">
                  <c:v>-113.616249</c:v>
                </c:pt>
                <c:pt idx="19550">
                  <c:v>-112.99552</c:v>
                </c:pt>
                <c:pt idx="19551">
                  <c:v>-114.01228999999999</c:v>
                </c:pt>
                <c:pt idx="19552">
                  <c:v>-113.955513</c:v>
                </c:pt>
                <c:pt idx="19553">
                  <c:v>-114.00439</c:v>
                </c:pt>
                <c:pt idx="19554">
                  <c:v>-114.105665</c:v>
                </c:pt>
                <c:pt idx="19555">
                  <c:v>-114.076391</c:v>
                </c:pt>
                <c:pt idx="19556">
                  <c:v>-114.496923</c:v>
                </c:pt>
                <c:pt idx="19557">
                  <c:v>-114.052156</c:v>
                </c:pt>
                <c:pt idx="19558">
                  <c:v>-113.640275</c:v>
                </c:pt>
                <c:pt idx="19559">
                  <c:v>-114.178944</c:v>
                </c:pt>
                <c:pt idx="19560">
                  <c:v>-113.629087</c:v>
                </c:pt>
                <c:pt idx="19561">
                  <c:v>-113.726878</c:v>
                </c:pt>
                <c:pt idx="19562">
                  <c:v>-114.074789</c:v>
                </c:pt>
                <c:pt idx="19563">
                  <c:v>-114.048193</c:v>
                </c:pt>
                <c:pt idx="19564">
                  <c:v>-114.206243</c:v>
                </c:pt>
                <c:pt idx="19565">
                  <c:v>-114.372963</c:v>
                </c:pt>
                <c:pt idx="19566">
                  <c:v>-113.225478</c:v>
                </c:pt>
                <c:pt idx="19567">
                  <c:v>-114.074355</c:v>
                </c:pt>
                <c:pt idx="19568">
                  <c:v>-114.250741</c:v>
                </c:pt>
                <c:pt idx="19569">
                  <c:v>-113.42635300000001</c:v>
                </c:pt>
                <c:pt idx="19570">
                  <c:v>-113.292811</c:v>
                </c:pt>
                <c:pt idx="19571">
                  <c:v>-114.147864</c:v>
                </c:pt>
                <c:pt idx="19572">
                  <c:v>-114.22296299999999</c:v>
                </c:pt>
                <c:pt idx="19573">
                  <c:v>-115.491511</c:v>
                </c:pt>
                <c:pt idx="19574">
                  <c:v>-112.979343</c:v>
                </c:pt>
                <c:pt idx="19575">
                  <c:v>-115.968445</c:v>
                </c:pt>
                <c:pt idx="19576">
                  <c:v>-114.635347</c:v>
                </c:pt>
                <c:pt idx="19577">
                  <c:v>-114.44619400000001</c:v>
                </c:pt>
                <c:pt idx="19578">
                  <c:v>-114.353269</c:v>
                </c:pt>
                <c:pt idx="19579">
                  <c:v>-114.67899800000001</c:v>
                </c:pt>
                <c:pt idx="19580">
                  <c:v>-113.881964</c:v>
                </c:pt>
                <c:pt idx="19581">
                  <c:v>-115.819624</c:v>
                </c:pt>
                <c:pt idx="19582">
                  <c:v>-113.092147</c:v>
                </c:pt>
                <c:pt idx="19583">
                  <c:v>-114.11853499999999</c:v>
                </c:pt>
                <c:pt idx="19584">
                  <c:v>-113.36273199999999</c:v>
                </c:pt>
                <c:pt idx="19585">
                  <c:v>-114.8171</c:v>
                </c:pt>
                <c:pt idx="19586">
                  <c:v>-114.16094099999999</c:v>
                </c:pt>
                <c:pt idx="19587">
                  <c:v>-114.128986</c:v>
                </c:pt>
                <c:pt idx="19588">
                  <c:v>-114.04402899999999</c:v>
                </c:pt>
                <c:pt idx="19589">
                  <c:v>-115.13788700000001</c:v>
                </c:pt>
                <c:pt idx="19590">
                  <c:v>-115.45113499999999</c:v>
                </c:pt>
                <c:pt idx="19591">
                  <c:v>-113.52551</c:v>
                </c:pt>
                <c:pt idx="19592">
                  <c:v>-114.03182099999999</c:v>
                </c:pt>
                <c:pt idx="19593">
                  <c:v>-113.84407899999999</c:v>
                </c:pt>
                <c:pt idx="19594">
                  <c:v>-114.845078</c:v>
                </c:pt>
                <c:pt idx="19595">
                  <c:v>-115.234633</c:v>
                </c:pt>
                <c:pt idx="19596">
                  <c:v>-115.60569700000001</c:v>
                </c:pt>
                <c:pt idx="19597">
                  <c:v>-114.18711500000001</c:v>
                </c:pt>
                <c:pt idx="19598">
                  <c:v>-114.322029</c:v>
                </c:pt>
                <c:pt idx="19599">
                  <c:v>-114.306389</c:v>
                </c:pt>
                <c:pt idx="19600">
                  <c:v>-113.962158</c:v>
                </c:pt>
                <c:pt idx="19601">
                  <c:v>-114.230524</c:v>
                </c:pt>
                <c:pt idx="19602">
                  <c:v>-114.013963</c:v>
                </c:pt>
                <c:pt idx="19603">
                  <c:v>-114.27780199999999</c:v>
                </c:pt>
                <c:pt idx="19604">
                  <c:v>-114.39536699999999</c:v>
                </c:pt>
                <c:pt idx="19605">
                  <c:v>-113.628899</c:v>
                </c:pt>
                <c:pt idx="19606">
                  <c:v>-114.99727</c:v>
                </c:pt>
                <c:pt idx="19607">
                  <c:v>-114.84363</c:v>
                </c:pt>
                <c:pt idx="19608">
                  <c:v>-113.830781</c:v>
                </c:pt>
                <c:pt idx="19609">
                  <c:v>-114.49865800000001</c:v>
                </c:pt>
                <c:pt idx="19610">
                  <c:v>-113.88505000000001</c:v>
                </c:pt>
                <c:pt idx="19611">
                  <c:v>-114.241846</c:v>
                </c:pt>
                <c:pt idx="19612">
                  <c:v>-115.328602</c:v>
                </c:pt>
                <c:pt idx="19613">
                  <c:v>-114.808042</c:v>
                </c:pt>
                <c:pt idx="19614">
                  <c:v>-113.98182300000001</c:v>
                </c:pt>
                <c:pt idx="19615">
                  <c:v>-114.708431</c:v>
                </c:pt>
                <c:pt idx="19616">
                  <c:v>-114.427936</c:v>
                </c:pt>
                <c:pt idx="19617">
                  <c:v>-114.373228</c:v>
                </c:pt>
                <c:pt idx="19618">
                  <c:v>-115.274612</c:v>
                </c:pt>
                <c:pt idx="19619">
                  <c:v>-114.195685</c:v>
                </c:pt>
                <c:pt idx="19620">
                  <c:v>-114.223844</c:v>
                </c:pt>
                <c:pt idx="19621">
                  <c:v>-114.74914699999999</c:v>
                </c:pt>
                <c:pt idx="19622">
                  <c:v>-114.90532899999999</c:v>
                </c:pt>
                <c:pt idx="19623">
                  <c:v>-115.862004</c:v>
                </c:pt>
                <c:pt idx="19624">
                  <c:v>-113.925991</c:v>
                </c:pt>
                <c:pt idx="19625">
                  <c:v>-114.430696</c:v>
                </c:pt>
                <c:pt idx="19626">
                  <c:v>-88.099954999999994</c:v>
                </c:pt>
                <c:pt idx="19627">
                  <c:v>-87.977238999999997</c:v>
                </c:pt>
                <c:pt idx="19628">
                  <c:v>-87.984648000000007</c:v>
                </c:pt>
                <c:pt idx="19629">
                  <c:v>-87.998474000000002</c:v>
                </c:pt>
                <c:pt idx="19630">
                  <c:v>-88.025087999999997</c:v>
                </c:pt>
                <c:pt idx="19631">
                  <c:v>-88.152315999999999</c:v>
                </c:pt>
                <c:pt idx="19632">
                  <c:v>-88.316642000000002</c:v>
                </c:pt>
                <c:pt idx="19633">
                  <c:v>-88.243388999999993</c:v>
                </c:pt>
                <c:pt idx="19634">
                  <c:v>-88.330663000000001</c:v>
                </c:pt>
                <c:pt idx="19635">
                  <c:v>-87.865566999999999</c:v>
                </c:pt>
                <c:pt idx="19636">
                  <c:v>-87.890586999999996</c:v>
                </c:pt>
                <c:pt idx="19637">
                  <c:v>-87.892343999999994</c:v>
                </c:pt>
                <c:pt idx="19638">
                  <c:v>-88.178225999999995</c:v>
                </c:pt>
                <c:pt idx="19639">
                  <c:v>-88.216763</c:v>
                </c:pt>
                <c:pt idx="19640">
                  <c:v>-87.762523999999999</c:v>
                </c:pt>
                <c:pt idx="19641">
                  <c:v>-87.819221999999996</c:v>
                </c:pt>
                <c:pt idx="19642">
                  <c:v>-87.792866000000004</c:v>
                </c:pt>
                <c:pt idx="19643">
                  <c:v>-88.034330999999995</c:v>
                </c:pt>
                <c:pt idx="19644">
                  <c:v>-87.935174000000004</c:v>
                </c:pt>
                <c:pt idx="19645">
                  <c:v>-88.614317999999997</c:v>
                </c:pt>
                <c:pt idx="19646">
                  <c:v>-88.431253999999996</c:v>
                </c:pt>
                <c:pt idx="19647">
                  <c:v>-87.809565000000006</c:v>
                </c:pt>
                <c:pt idx="19648">
                  <c:v>-87.808081000000001</c:v>
                </c:pt>
                <c:pt idx="19649">
                  <c:v>-87.814216000000002</c:v>
                </c:pt>
                <c:pt idx="19650">
                  <c:v>-88.153031999999996</c:v>
                </c:pt>
                <c:pt idx="19651">
                  <c:v>-88.200747000000007</c:v>
                </c:pt>
                <c:pt idx="19652">
                  <c:v>-87.716009</c:v>
                </c:pt>
                <c:pt idx="19653">
                  <c:v>-87.863090999999997</c:v>
                </c:pt>
                <c:pt idx="19654">
                  <c:v>-87.860933000000003</c:v>
                </c:pt>
                <c:pt idx="19655">
                  <c:v>-88.054625999999999</c:v>
                </c:pt>
                <c:pt idx="19656">
                  <c:v>-88.058595999999994</c:v>
                </c:pt>
                <c:pt idx="19657">
                  <c:v>-87.951695000000001</c:v>
                </c:pt>
                <c:pt idx="19658">
                  <c:v>-88.247697000000002</c:v>
                </c:pt>
                <c:pt idx="19659">
                  <c:v>-87.788824000000005</c:v>
                </c:pt>
                <c:pt idx="19660">
                  <c:v>-87.936216999999999</c:v>
                </c:pt>
                <c:pt idx="19661">
                  <c:v>-88.011724999999998</c:v>
                </c:pt>
                <c:pt idx="19662">
                  <c:v>-87.967793999999998</c:v>
                </c:pt>
                <c:pt idx="19663">
                  <c:v>-87.843035999999998</c:v>
                </c:pt>
                <c:pt idx="19664">
                  <c:v>-87.852020999999993</c:v>
                </c:pt>
                <c:pt idx="19665">
                  <c:v>-88.049178999999995</c:v>
                </c:pt>
                <c:pt idx="19666">
                  <c:v>-87.841587000000004</c:v>
                </c:pt>
                <c:pt idx="19667">
                  <c:v>-87.927170000000004</c:v>
                </c:pt>
                <c:pt idx="19668">
                  <c:v>-87.928167999999999</c:v>
                </c:pt>
                <c:pt idx="19669">
                  <c:v>-88.302801000000002</c:v>
                </c:pt>
                <c:pt idx="19670">
                  <c:v>-88.302747999999994</c:v>
                </c:pt>
                <c:pt idx="19671">
                  <c:v>-88.096469999999997</c:v>
                </c:pt>
                <c:pt idx="19672">
                  <c:v>-88.025461000000007</c:v>
                </c:pt>
                <c:pt idx="19673">
                  <c:v>-87.732106000000002</c:v>
                </c:pt>
                <c:pt idx="19674">
                  <c:v>-87.757643000000002</c:v>
                </c:pt>
                <c:pt idx="19675">
                  <c:v>-88.221672999999996</c:v>
                </c:pt>
                <c:pt idx="19676">
                  <c:v>-87.929355000000001</c:v>
                </c:pt>
                <c:pt idx="19677">
                  <c:v>-88.143286000000003</c:v>
                </c:pt>
                <c:pt idx="19678">
                  <c:v>-87.861874</c:v>
                </c:pt>
                <c:pt idx="19679">
                  <c:v>-87.865253999999993</c:v>
                </c:pt>
                <c:pt idx="19680">
                  <c:v>-87.852846999999997</c:v>
                </c:pt>
                <c:pt idx="19681">
                  <c:v>-87.963930000000005</c:v>
                </c:pt>
                <c:pt idx="19682">
                  <c:v>-87.929586</c:v>
                </c:pt>
                <c:pt idx="19683">
                  <c:v>-87.723736000000002</c:v>
                </c:pt>
                <c:pt idx="19684">
                  <c:v>-87.750161000000006</c:v>
                </c:pt>
                <c:pt idx="19685">
                  <c:v>-87.830185999999998</c:v>
                </c:pt>
                <c:pt idx="19686">
                  <c:v>-88.349504999999994</c:v>
                </c:pt>
                <c:pt idx="19687">
                  <c:v>-88.438844000000003</c:v>
                </c:pt>
                <c:pt idx="19688">
                  <c:v>-87.848622000000006</c:v>
                </c:pt>
                <c:pt idx="19689">
                  <c:v>-88.002221000000006</c:v>
                </c:pt>
                <c:pt idx="19690">
                  <c:v>-88.318492000000006</c:v>
                </c:pt>
                <c:pt idx="19691">
                  <c:v>-88.172572000000002</c:v>
                </c:pt>
                <c:pt idx="19692">
                  <c:v>-87.876428000000004</c:v>
                </c:pt>
                <c:pt idx="19693">
                  <c:v>-87.951172</c:v>
                </c:pt>
                <c:pt idx="19694">
                  <c:v>-88.176570999999996</c:v>
                </c:pt>
                <c:pt idx="19695">
                  <c:v>-88.082564000000005</c:v>
                </c:pt>
                <c:pt idx="19696">
                  <c:v>-88.548289999999994</c:v>
                </c:pt>
                <c:pt idx="19697">
                  <c:v>-88.272270000000006</c:v>
                </c:pt>
                <c:pt idx="19698">
                  <c:v>-88.842236999999997</c:v>
                </c:pt>
                <c:pt idx="19699">
                  <c:v>-88.689909</c:v>
                </c:pt>
                <c:pt idx="19700">
                  <c:v>-88.964388999999997</c:v>
                </c:pt>
                <c:pt idx="19701">
                  <c:v>-88.746178999999998</c:v>
                </c:pt>
                <c:pt idx="19702">
                  <c:v>-88.288911999999996</c:v>
                </c:pt>
                <c:pt idx="19703">
                  <c:v>-88.464292</c:v>
                </c:pt>
                <c:pt idx="19704">
                  <c:v>-88.259225999999998</c:v>
                </c:pt>
                <c:pt idx="19705">
                  <c:v>-88.323937000000001</c:v>
                </c:pt>
                <c:pt idx="19706">
                  <c:v>-87.941813999999994</c:v>
                </c:pt>
                <c:pt idx="19707">
                  <c:v>-88.970848000000004</c:v>
                </c:pt>
                <c:pt idx="19708">
                  <c:v>-87.812357000000006</c:v>
                </c:pt>
                <c:pt idx="19709">
                  <c:v>-87.874688000000006</c:v>
                </c:pt>
                <c:pt idx="19710">
                  <c:v>-88.319578000000007</c:v>
                </c:pt>
                <c:pt idx="19711">
                  <c:v>-88.690605000000005</c:v>
                </c:pt>
                <c:pt idx="19712">
                  <c:v>-88.369425000000007</c:v>
                </c:pt>
                <c:pt idx="19713">
                  <c:v>-88.062858000000006</c:v>
                </c:pt>
                <c:pt idx="19714">
                  <c:v>-88.078918000000002</c:v>
                </c:pt>
                <c:pt idx="19715">
                  <c:v>-88.503603999999996</c:v>
                </c:pt>
                <c:pt idx="19716">
                  <c:v>-87.838656</c:v>
                </c:pt>
                <c:pt idx="19717">
                  <c:v>-88.428910000000002</c:v>
                </c:pt>
                <c:pt idx="19718">
                  <c:v>-88.021963</c:v>
                </c:pt>
                <c:pt idx="19719">
                  <c:v>-88.766475</c:v>
                </c:pt>
                <c:pt idx="19720">
                  <c:v>-88.876654000000002</c:v>
                </c:pt>
                <c:pt idx="19721">
                  <c:v>-88.017233000000004</c:v>
                </c:pt>
                <c:pt idx="19722">
                  <c:v>-88.882930999999999</c:v>
                </c:pt>
                <c:pt idx="19723">
                  <c:v>-88.576268999999996</c:v>
                </c:pt>
                <c:pt idx="19724">
                  <c:v>-88.610343999999998</c:v>
                </c:pt>
                <c:pt idx="19725">
                  <c:v>-87.844559000000004</c:v>
                </c:pt>
                <c:pt idx="19726">
                  <c:v>-87.883514000000005</c:v>
                </c:pt>
                <c:pt idx="19727">
                  <c:v>-87.854778999999994</c:v>
                </c:pt>
                <c:pt idx="19728">
                  <c:v>-88.056067999999996</c:v>
                </c:pt>
                <c:pt idx="19729">
                  <c:v>-87.859785000000002</c:v>
                </c:pt>
                <c:pt idx="19730">
                  <c:v>-87.901013000000006</c:v>
                </c:pt>
                <c:pt idx="19731">
                  <c:v>-87.910527999999999</c:v>
                </c:pt>
                <c:pt idx="19732">
                  <c:v>-87.896270000000001</c:v>
                </c:pt>
                <c:pt idx="19733">
                  <c:v>-87.880460999999997</c:v>
                </c:pt>
                <c:pt idx="19734">
                  <c:v>-87.840135000000004</c:v>
                </c:pt>
                <c:pt idx="19735">
                  <c:v>-88.087040000000002</c:v>
                </c:pt>
                <c:pt idx="19736">
                  <c:v>-88.048140000000004</c:v>
                </c:pt>
                <c:pt idx="19737">
                  <c:v>-88.304985000000002</c:v>
                </c:pt>
                <c:pt idx="19738">
                  <c:v>-88.383262000000002</c:v>
                </c:pt>
                <c:pt idx="19739">
                  <c:v>-87.871934999999993</c:v>
                </c:pt>
                <c:pt idx="19740">
                  <c:v>-88.306096999999994</c:v>
                </c:pt>
                <c:pt idx="19741">
                  <c:v>-88.687042000000005</c:v>
                </c:pt>
                <c:pt idx="19742">
                  <c:v>-88.526061999999996</c:v>
                </c:pt>
                <c:pt idx="19743">
                  <c:v>-87.978138999999999</c:v>
                </c:pt>
                <c:pt idx="19744">
                  <c:v>-88.251765000000006</c:v>
                </c:pt>
                <c:pt idx="19745">
                  <c:v>-88.205021000000002</c:v>
                </c:pt>
                <c:pt idx="19746">
                  <c:v>-88.109044999999995</c:v>
                </c:pt>
                <c:pt idx="19747">
                  <c:v>-88.136885000000007</c:v>
                </c:pt>
                <c:pt idx="19748">
                  <c:v>-88.152617000000006</c:v>
                </c:pt>
                <c:pt idx="19749">
                  <c:v>-87.976888000000002</c:v>
                </c:pt>
                <c:pt idx="19750">
                  <c:v>-88.213995999999995</c:v>
                </c:pt>
                <c:pt idx="19751">
                  <c:v>-88.096755000000002</c:v>
                </c:pt>
                <c:pt idx="19752">
                  <c:v>-88.107198999999994</c:v>
                </c:pt>
                <c:pt idx="19753">
                  <c:v>-88.108286000000007</c:v>
                </c:pt>
                <c:pt idx="19754">
                  <c:v>-87.696849</c:v>
                </c:pt>
                <c:pt idx="19755">
                  <c:v>-87.688287000000003</c:v>
                </c:pt>
                <c:pt idx="19756">
                  <c:v>-87.717507999999995</c:v>
                </c:pt>
                <c:pt idx="19757">
                  <c:v>-87.795623000000006</c:v>
                </c:pt>
                <c:pt idx="19758">
                  <c:v>-87.788991999999993</c:v>
                </c:pt>
                <c:pt idx="19759">
                  <c:v>-87.788509000000005</c:v>
                </c:pt>
                <c:pt idx="19760">
                  <c:v>-87.817182000000003</c:v>
                </c:pt>
                <c:pt idx="19761">
                  <c:v>-87.624082999999999</c:v>
                </c:pt>
                <c:pt idx="19762">
                  <c:v>-87.790954999999997</c:v>
                </c:pt>
                <c:pt idx="19763">
                  <c:v>-87.681544000000002</c:v>
                </c:pt>
                <c:pt idx="19764">
                  <c:v>-88.255038999999996</c:v>
                </c:pt>
                <c:pt idx="19765">
                  <c:v>-88.223074999999994</c:v>
                </c:pt>
                <c:pt idx="19766">
                  <c:v>-87.546389000000005</c:v>
                </c:pt>
                <c:pt idx="19767">
                  <c:v>-88.208985999999996</c:v>
                </c:pt>
                <c:pt idx="19768">
                  <c:v>-87.610106000000002</c:v>
                </c:pt>
                <c:pt idx="19769">
                  <c:v>-87.778689999999997</c:v>
                </c:pt>
                <c:pt idx="19770">
                  <c:v>-88.278301999999996</c:v>
                </c:pt>
                <c:pt idx="19771">
                  <c:v>-87.611735999999993</c:v>
                </c:pt>
                <c:pt idx="19772">
                  <c:v>-87.598653999999996</c:v>
                </c:pt>
                <c:pt idx="19773">
                  <c:v>-88.427836999999997</c:v>
                </c:pt>
                <c:pt idx="19774">
                  <c:v>-88.10284</c:v>
                </c:pt>
                <c:pt idx="19775">
                  <c:v>-87.684245000000004</c:v>
                </c:pt>
                <c:pt idx="19776">
                  <c:v>-87.838757000000001</c:v>
                </c:pt>
                <c:pt idx="19777">
                  <c:v>-88.309543000000005</c:v>
                </c:pt>
                <c:pt idx="19778">
                  <c:v>-87.612892000000002</c:v>
                </c:pt>
                <c:pt idx="19779">
                  <c:v>-87.662647000000007</c:v>
                </c:pt>
                <c:pt idx="19780">
                  <c:v>-87.678573999999998</c:v>
                </c:pt>
                <c:pt idx="19781">
                  <c:v>-87.664643999999996</c:v>
                </c:pt>
                <c:pt idx="19782">
                  <c:v>-88.190225999999996</c:v>
                </c:pt>
                <c:pt idx="19783">
                  <c:v>-88.055921999999995</c:v>
                </c:pt>
                <c:pt idx="19784">
                  <c:v>-88.056988000000004</c:v>
                </c:pt>
                <c:pt idx="19785">
                  <c:v>-88.119635000000002</c:v>
                </c:pt>
                <c:pt idx="19786">
                  <c:v>-88.105531999999997</c:v>
                </c:pt>
                <c:pt idx="19787">
                  <c:v>-88.557924999999997</c:v>
                </c:pt>
                <c:pt idx="19788">
                  <c:v>-87.548191000000003</c:v>
                </c:pt>
                <c:pt idx="19789">
                  <c:v>-87.982586999999995</c:v>
                </c:pt>
                <c:pt idx="19790">
                  <c:v>-88.074620999999993</c:v>
                </c:pt>
                <c:pt idx="19791">
                  <c:v>-88.027539000000004</c:v>
                </c:pt>
                <c:pt idx="19792">
                  <c:v>-87.968835999999996</c:v>
                </c:pt>
                <c:pt idx="19793">
                  <c:v>-87.736952000000002</c:v>
                </c:pt>
                <c:pt idx="19794">
                  <c:v>-88.403250999999997</c:v>
                </c:pt>
                <c:pt idx="19795">
                  <c:v>-87.733097000000001</c:v>
                </c:pt>
                <c:pt idx="19796">
                  <c:v>-88.099349000000004</c:v>
                </c:pt>
                <c:pt idx="19797">
                  <c:v>-88.291670999999994</c:v>
                </c:pt>
                <c:pt idx="19798">
                  <c:v>-87.885827000000006</c:v>
                </c:pt>
                <c:pt idx="19799">
                  <c:v>-87.755314999999996</c:v>
                </c:pt>
                <c:pt idx="19800">
                  <c:v>-88.407493000000002</c:v>
                </c:pt>
                <c:pt idx="19801">
                  <c:v>-87.964754999999997</c:v>
                </c:pt>
                <c:pt idx="19802">
                  <c:v>-87.753559999999993</c:v>
                </c:pt>
                <c:pt idx="19803">
                  <c:v>-87.754600999999994</c:v>
                </c:pt>
                <c:pt idx="19804">
                  <c:v>-87.806788999999995</c:v>
                </c:pt>
                <c:pt idx="19805">
                  <c:v>-87.731982000000002</c:v>
                </c:pt>
                <c:pt idx="19806">
                  <c:v>-87.828254999999999</c:v>
                </c:pt>
                <c:pt idx="19807">
                  <c:v>-87.835578999999996</c:v>
                </c:pt>
                <c:pt idx="19808">
                  <c:v>-87.770225999999994</c:v>
                </c:pt>
                <c:pt idx="19809">
                  <c:v>-88.529814000000002</c:v>
                </c:pt>
                <c:pt idx="19810">
                  <c:v>-87.692744000000005</c:v>
                </c:pt>
                <c:pt idx="19811">
                  <c:v>-87.835425999999998</c:v>
                </c:pt>
                <c:pt idx="19812">
                  <c:v>-87.791483999999997</c:v>
                </c:pt>
                <c:pt idx="19813">
                  <c:v>-87.843781000000007</c:v>
                </c:pt>
                <c:pt idx="19814">
                  <c:v>-87.829777000000007</c:v>
                </c:pt>
                <c:pt idx="19815">
                  <c:v>-87.687670999999995</c:v>
                </c:pt>
                <c:pt idx="19816">
                  <c:v>-87.892011999999994</c:v>
                </c:pt>
                <c:pt idx="19817">
                  <c:v>-87.799171999999999</c:v>
                </c:pt>
                <c:pt idx="19818">
                  <c:v>-87.686944999999994</c:v>
                </c:pt>
                <c:pt idx="19819">
                  <c:v>-88.6494</c:v>
                </c:pt>
                <c:pt idx="19820">
                  <c:v>-87.721349000000004</c:v>
                </c:pt>
                <c:pt idx="19821">
                  <c:v>-87.708147999999994</c:v>
                </c:pt>
                <c:pt idx="19822">
                  <c:v>-87.599097</c:v>
                </c:pt>
                <c:pt idx="19823">
                  <c:v>-88.274940000000001</c:v>
                </c:pt>
                <c:pt idx="19824">
                  <c:v>-87.633698999999993</c:v>
                </c:pt>
                <c:pt idx="19825">
                  <c:v>-87.608393000000007</c:v>
                </c:pt>
                <c:pt idx="19826">
                  <c:v>-87.803890999999993</c:v>
                </c:pt>
                <c:pt idx="19827">
                  <c:v>-87.723983000000004</c:v>
                </c:pt>
                <c:pt idx="19828">
                  <c:v>-88.526596999999995</c:v>
                </c:pt>
                <c:pt idx="19829">
                  <c:v>-87.877787999999995</c:v>
                </c:pt>
                <c:pt idx="19830">
                  <c:v>-88.146405000000001</c:v>
                </c:pt>
                <c:pt idx="19831">
                  <c:v>-87.792659</c:v>
                </c:pt>
                <c:pt idx="19832">
                  <c:v>-88.142032</c:v>
                </c:pt>
                <c:pt idx="19833">
                  <c:v>-87.810005000000004</c:v>
                </c:pt>
                <c:pt idx="19834">
                  <c:v>-88.252187000000006</c:v>
                </c:pt>
                <c:pt idx="19835">
                  <c:v>-88.296998000000002</c:v>
                </c:pt>
                <c:pt idx="19836">
                  <c:v>-88.352543999999995</c:v>
                </c:pt>
                <c:pt idx="19837">
                  <c:v>-88.309951999999996</c:v>
                </c:pt>
                <c:pt idx="19838">
                  <c:v>-88.548649999999995</c:v>
                </c:pt>
                <c:pt idx="19839">
                  <c:v>-88.412966999999995</c:v>
                </c:pt>
                <c:pt idx="19840">
                  <c:v>-87.847532000000001</c:v>
                </c:pt>
                <c:pt idx="19841">
                  <c:v>-87.957988999999998</c:v>
                </c:pt>
                <c:pt idx="19842">
                  <c:v>-88.018276999999998</c:v>
                </c:pt>
                <c:pt idx="19843">
                  <c:v>-88.013340999999997</c:v>
                </c:pt>
                <c:pt idx="19844">
                  <c:v>-88.048644999999993</c:v>
                </c:pt>
                <c:pt idx="19845">
                  <c:v>-88.919321999999994</c:v>
                </c:pt>
                <c:pt idx="19846">
                  <c:v>-88.242681000000005</c:v>
                </c:pt>
                <c:pt idx="19847">
                  <c:v>-88.646551000000002</c:v>
                </c:pt>
                <c:pt idx="19848">
                  <c:v>-87.929963999999998</c:v>
                </c:pt>
                <c:pt idx="19849">
                  <c:v>-87.960409999999996</c:v>
                </c:pt>
                <c:pt idx="19850">
                  <c:v>-87.876057000000003</c:v>
                </c:pt>
                <c:pt idx="19851">
                  <c:v>-87.870407999999998</c:v>
                </c:pt>
                <c:pt idx="19852">
                  <c:v>-88.951600999999997</c:v>
                </c:pt>
                <c:pt idx="19853">
                  <c:v>-88.788959000000006</c:v>
                </c:pt>
                <c:pt idx="19854">
                  <c:v>-88.085369</c:v>
                </c:pt>
                <c:pt idx="19855">
                  <c:v>-87.823188999999999</c:v>
                </c:pt>
                <c:pt idx="19856">
                  <c:v>-88.553179</c:v>
                </c:pt>
                <c:pt idx="19857">
                  <c:v>-88.599219000000005</c:v>
                </c:pt>
                <c:pt idx="19858">
                  <c:v>-88.329729</c:v>
                </c:pt>
                <c:pt idx="19859">
                  <c:v>-88.333202999999997</c:v>
                </c:pt>
                <c:pt idx="19860">
                  <c:v>-88.145791000000003</c:v>
                </c:pt>
                <c:pt idx="19861">
                  <c:v>-88.535521000000003</c:v>
                </c:pt>
                <c:pt idx="19862">
                  <c:v>-88.329316000000006</c:v>
                </c:pt>
                <c:pt idx="19863">
                  <c:v>-88.341774999999998</c:v>
                </c:pt>
                <c:pt idx="19864">
                  <c:v>-88.197362999999996</c:v>
                </c:pt>
                <c:pt idx="19865">
                  <c:v>-88.536978000000005</c:v>
                </c:pt>
                <c:pt idx="19866">
                  <c:v>-87.821634000000003</c:v>
                </c:pt>
                <c:pt idx="19867">
                  <c:v>-88.630522999999997</c:v>
                </c:pt>
                <c:pt idx="19868">
                  <c:v>-88.749984999999995</c:v>
                </c:pt>
                <c:pt idx="19869">
                  <c:v>-88.868579999999994</c:v>
                </c:pt>
                <c:pt idx="19870">
                  <c:v>-88.682923000000002</c:v>
                </c:pt>
                <c:pt idx="19871">
                  <c:v>-88.690002000000007</c:v>
                </c:pt>
                <c:pt idx="19872">
                  <c:v>-89.017048000000003</c:v>
                </c:pt>
                <c:pt idx="19873">
                  <c:v>-88.451830000000001</c:v>
                </c:pt>
                <c:pt idx="19874">
                  <c:v>-88.194522000000006</c:v>
                </c:pt>
                <c:pt idx="19875">
                  <c:v>-88.775395000000003</c:v>
                </c:pt>
                <c:pt idx="19876">
                  <c:v>-88.769339000000002</c:v>
                </c:pt>
                <c:pt idx="19877">
                  <c:v>-87.901034999999993</c:v>
                </c:pt>
                <c:pt idx="19878">
                  <c:v>-87.977787000000006</c:v>
                </c:pt>
                <c:pt idx="19879">
                  <c:v>-88.439961999999994</c:v>
                </c:pt>
                <c:pt idx="19880">
                  <c:v>-87.981087000000002</c:v>
                </c:pt>
                <c:pt idx="19881">
                  <c:v>-88.161884000000001</c:v>
                </c:pt>
                <c:pt idx="19882">
                  <c:v>-88.196347000000003</c:v>
                </c:pt>
                <c:pt idx="19883">
                  <c:v>-88.128240000000005</c:v>
                </c:pt>
                <c:pt idx="19884">
                  <c:v>-87.623259000000004</c:v>
                </c:pt>
                <c:pt idx="19885">
                  <c:v>-87.628746000000007</c:v>
                </c:pt>
                <c:pt idx="19886">
                  <c:v>-87.630144999999999</c:v>
                </c:pt>
                <c:pt idx="19887">
                  <c:v>-87.628187999999994</c:v>
                </c:pt>
                <c:pt idx="19888">
                  <c:v>-87.618701999999999</c:v>
                </c:pt>
                <c:pt idx="19889">
                  <c:v>-87.637601000000004</c:v>
                </c:pt>
                <c:pt idx="19890">
                  <c:v>-87.651146999999995</c:v>
                </c:pt>
                <c:pt idx="19891">
                  <c:v>-87.669903000000005</c:v>
                </c:pt>
                <c:pt idx="19892">
                  <c:v>-87.652825000000007</c:v>
                </c:pt>
                <c:pt idx="19893">
                  <c:v>-87.637102999999996</c:v>
                </c:pt>
                <c:pt idx="19894">
                  <c:v>-87.625044000000003</c:v>
                </c:pt>
                <c:pt idx="19895">
                  <c:v>-87.687703999999997</c:v>
                </c:pt>
                <c:pt idx="19896">
                  <c:v>-87.662903999999997</c:v>
                </c:pt>
                <c:pt idx="19897">
                  <c:v>-87.654328000000007</c:v>
                </c:pt>
                <c:pt idx="19898">
                  <c:v>-87.602159</c:v>
                </c:pt>
                <c:pt idx="19899">
                  <c:v>-87.631260999999995</c:v>
                </c:pt>
                <c:pt idx="19900">
                  <c:v>-87.555706999999998</c:v>
                </c:pt>
                <c:pt idx="19901">
                  <c:v>-87.704802999999998</c:v>
                </c:pt>
                <c:pt idx="19902">
                  <c:v>-87.604445999999996</c:v>
                </c:pt>
                <c:pt idx="19903">
                  <c:v>-87.652823999999995</c:v>
                </c:pt>
                <c:pt idx="19904">
                  <c:v>-87.6404</c:v>
                </c:pt>
                <c:pt idx="19905">
                  <c:v>-87.669275999999996</c:v>
                </c:pt>
                <c:pt idx="19906">
                  <c:v>-87.718001999999998</c:v>
                </c:pt>
                <c:pt idx="19907">
                  <c:v>-87.721997000000002</c:v>
                </c:pt>
                <c:pt idx="19908">
                  <c:v>-87.702561000000003</c:v>
                </c:pt>
                <c:pt idx="19909">
                  <c:v>-87.669381000000001</c:v>
                </c:pt>
                <c:pt idx="19910">
                  <c:v>-87.622551000000001</c:v>
                </c:pt>
                <c:pt idx="19911">
                  <c:v>-87.711551</c:v>
                </c:pt>
                <c:pt idx="19912">
                  <c:v>-87.758696</c:v>
                </c:pt>
                <c:pt idx="19913">
                  <c:v>-87.810911000000004</c:v>
                </c:pt>
                <c:pt idx="19914">
                  <c:v>-87.710499999999996</c:v>
                </c:pt>
                <c:pt idx="19915">
                  <c:v>-87.553653999999995</c:v>
                </c:pt>
                <c:pt idx="19916">
                  <c:v>-87.796548000000001</c:v>
                </c:pt>
                <c:pt idx="19917">
                  <c:v>-87.668548999999999</c:v>
                </c:pt>
                <c:pt idx="19918">
                  <c:v>-87.605448999999993</c:v>
                </c:pt>
                <c:pt idx="19919">
                  <c:v>-87.773803000000001</c:v>
                </c:pt>
                <c:pt idx="19920">
                  <c:v>-87.754155999999995</c:v>
                </c:pt>
                <c:pt idx="19921">
                  <c:v>-87.666505000000001</c:v>
                </c:pt>
                <c:pt idx="19922">
                  <c:v>-87.745760000000004</c:v>
                </c:pt>
                <c:pt idx="19923">
                  <c:v>-87.659938999999994</c:v>
                </c:pt>
                <c:pt idx="19924">
                  <c:v>-87.756709999999998</c:v>
                </c:pt>
                <c:pt idx="19925">
                  <c:v>-87.696341000000004</c:v>
                </c:pt>
                <c:pt idx="19926">
                  <c:v>-87.760109</c:v>
                </c:pt>
                <c:pt idx="19927">
                  <c:v>-87.700858999999994</c:v>
                </c:pt>
                <c:pt idx="19928">
                  <c:v>-87.570721000000006</c:v>
                </c:pt>
                <c:pt idx="19929">
                  <c:v>-87.740553000000006</c:v>
                </c:pt>
                <c:pt idx="19930">
                  <c:v>-87.711879999999994</c:v>
                </c:pt>
                <c:pt idx="19931">
                  <c:v>-87.612696999999997</c:v>
                </c:pt>
                <c:pt idx="19932">
                  <c:v>-87.635383000000004</c:v>
                </c:pt>
                <c:pt idx="19933">
                  <c:v>-87.699123</c:v>
                </c:pt>
                <c:pt idx="19934">
                  <c:v>-87.816306999999995</c:v>
                </c:pt>
                <c:pt idx="19935">
                  <c:v>-87.658528000000004</c:v>
                </c:pt>
                <c:pt idx="19936">
                  <c:v>-87.703783000000001</c:v>
                </c:pt>
                <c:pt idx="19937">
                  <c:v>-87.666704999999993</c:v>
                </c:pt>
                <c:pt idx="19938">
                  <c:v>-87.644610999999998</c:v>
                </c:pt>
                <c:pt idx="19939">
                  <c:v>-87.816860000000005</c:v>
                </c:pt>
                <c:pt idx="19940">
                  <c:v>-87.808055999999993</c:v>
                </c:pt>
                <c:pt idx="19941">
                  <c:v>-87.735457999999994</c:v>
                </c:pt>
                <c:pt idx="19942">
                  <c:v>-87.815635999999998</c:v>
                </c:pt>
                <c:pt idx="19943">
                  <c:v>-87.731892999999999</c:v>
                </c:pt>
                <c:pt idx="19944">
                  <c:v>-87.759907999999996</c:v>
                </c:pt>
                <c:pt idx="19945">
                  <c:v>-87.702499000000003</c:v>
                </c:pt>
                <c:pt idx="19946">
                  <c:v>-87.632919999999999</c:v>
                </c:pt>
                <c:pt idx="19947">
                  <c:v>-87.867846</c:v>
                </c:pt>
                <c:pt idx="19948">
                  <c:v>-87.805363</c:v>
                </c:pt>
                <c:pt idx="19949">
                  <c:v>-87.966705000000005</c:v>
                </c:pt>
                <c:pt idx="19950">
                  <c:v>-87.616116000000005</c:v>
                </c:pt>
                <c:pt idx="19951">
                  <c:v>-88.064120000000003</c:v>
                </c:pt>
                <c:pt idx="19952">
                  <c:v>-87.868915000000001</c:v>
                </c:pt>
                <c:pt idx="19953">
                  <c:v>-87.862392999999997</c:v>
                </c:pt>
                <c:pt idx="19954">
                  <c:v>-88.186490000000006</c:v>
                </c:pt>
                <c:pt idx="19955">
                  <c:v>-88.033081999999993</c:v>
                </c:pt>
                <c:pt idx="19956">
                  <c:v>-88.237373000000005</c:v>
                </c:pt>
                <c:pt idx="19957">
                  <c:v>-88.307970999999995</c:v>
                </c:pt>
                <c:pt idx="19958">
                  <c:v>-88.293066999999994</c:v>
                </c:pt>
                <c:pt idx="19959">
                  <c:v>-87.906490000000005</c:v>
                </c:pt>
                <c:pt idx="19960">
                  <c:v>-87.881777999999997</c:v>
                </c:pt>
                <c:pt idx="19961">
                  <c:v>-87.818258</c:v>
                </c:pt>
                <c:pt idx="19962">
                  <c:v>-87.941055000000006</c:v>
                </c:pt>
                <c:pt idx="19963">
                  <c:v>-87.854740000000007</c:v>
                </c:pt>
                <c:pt idx="19964">
                  <c:v>-88.286766999999998</c:v>
                </c:pt>
                <c:pt idx="19965">
                  <c:v>-87.987401000000006</c:v>
                </c:pt>
                <c:pt idx="19966">
                  <c:v>-87.601592999999994</c:v>
                </c:pt>
                <c:pt idx="19967">
                  <c:v>-87.801128000000006</c:v>
                </c:pt>
                <c:pt idx="19968">
                  <c:v>-88.269947000000002</c:v>
                </c:pt>
                <c:pt idx="19969">
                  <c:v>-88.349373999999997</c:v>
                </c:pt>
                <c:pt idx="19970">
                  <c:v>-88.172689000000005</c:v>
                </c:pt>
                <c:pt idx="19971">
                  <c:v>-88.373106000000007</c:v>
                </c:pt>
                <c:pt idx="19972">
                  <c:v>-87.989299000000003</c:v>
                </c:pt>
                <c:pt idx="19973">
                  <c:v>-87.644644</c:v>
                </c:pt>
                <c:pt idx="19974">
                  <c:v>-88.089579000000001</c:v>
                </c:pt>
                <c:pt idx="19975">
                  <c:v>-87.667665999999997</c:v>
                </c:pt>
                <c:pt idx="19976">
                  <c:v>-87.583567000000002</c:v>
                </c:pt>
                <c:pt idx="19977">
                  <c:v>-88.213046000000006</c:v>
                </c:pt>
                <c:pt idx="19978">
                  <c:v>-88.082106999999993</c:v>
                </c:pt>
                <c:pt idx="19979">
                  <c:v>-88.115243000000007</c:v>
                </c:pt>
                <c:pt idx="19980">
                  <c:v>-87.851258000000001</c:v>
                </c:pt>
                <c:pt idx="19981">
                  <c:v>-87.755892000000003</c:v>
                </c:pt>
                <c:pt idx="19982">
                  <c:v>-88.250534000000002</c:v>
                </c:pt>
                <c:pt idx="19983">
                  <c:v>-87.696184000000002</c:v>
                </c:pt>
                <c:pt idx="19984">
                  <c:v>-87.635791999999995</c:v>
                </c:pt>
                <c:pt idx="19985">
                  <c:v>-87.996247999999994</c:v>
                </c:pt>
                <c:pt idx="19986">
                  <c:v>-88.114054999999993</c:v>
                </c:pt>
                <c:pt idx="19987">
                  <c:v>-88.180127999999996</c:v>
                </c:pt>
                <c:pt idx="19988">
                  <c:v>-87.890168000000003</c:v>
                </c:pt>
                <c:pt idx="19989">
                  <c:v>-88.237947000000005</c:v>
                </c:pt>
                <c:pt idx="19990">
                  <c:v>-88.186670000000007</c:v>
                </c:pt>
                <c:pt idx="19991">
                  <c:v>-87.660302000000001</c:v>
                </c:pt>
                <c:pt idx="19992">
                  <c:v>-87.689629999999994</c:v>
                </c:pt>
                <c:pt idx="19993">
                  <c:v>-87.574235000000002</c:v>
                </c:pt>
                <c:pt idx="19994">
                  <c:v>-87.592595000000003</c:v>
                </c:pt>
                <c:pt idx="19995">
                  <c:v>-88.107618000000002</c:v>
                </c:pt>
                <c:pt idx="19996">
                  <c:v>-88.147328000000002</c:v>
                </c:pt>
                <c:pt idx="19997">
                  <c:v>-87.740514000000005</c:v>
                </c:pt>
                <c:pt idx="19998">
                  <c:v>-87.664753000000005</c:v>
                </c:pt>
                <c:pt idx="19999">
                  <c:v>-87.731376999999995</c:v>
                </c:pt>
                <c:pt idx="20000">
                  <c:v>-90.120987</c:v>
                </c:pt>
                <c:pt idx="20001">
                  <c:v>-89.215367999999998</c:v>
                </c:pt>
                <c:pt idx="20002">
                  <c:v>-89.596620999999999</c:v>
                </c:pt>
                <c:pt idx="20003">
                  <c:v>-88.847551999999993</c:v>
                </c:pt>
                <c:pt idx="20004">
                  <c:v>-89.266374999999996</c:v>
                </c:pt>
                <c:pt idx="20005">
                  <c:v>-88.932501000000002</c:v>
                </c:pt>
                <c:pt idx="20006">
                  <c:v>-88.747266999999994</c:v>
                </c:pt>
                <c:pt idx="20007">
                  <c:v>-89.633823000000007</c:v>
                </c:pt>
                <c:pt idx="20008">
                  <c:v>-89.875089000000003</c:v>
                </c:pt>
                <c:pt idx="20009">
                  <c:v>-89.212808999999993</c:v>
                </c:pt>
                <c:pt idx="20010">
                  <c:v>-88.954307999999997</c:v>
                </c:pt>
                <c:pt idx="20011">
                  <c:v>-89.554663000000005</c:v>
                </c:pt>
                <c:pt idx="20012">
                  <c:v>-89.409259000000006</c:v>
                </c:pt>
                <c:pt idx="20013">
                  <c:v>-89.093695999999994</c:v>
                </c:pt>
                <c:pt idx="20014">
                  <c:v>-89.476361999999995</c:v>
                </c:pt>
                <c:pt idx="20015">
                  <c:v>-89.303949000000003</c:v>
                </c:pt>
                <c:pt idx="20016">
                  <c:v>-90.589450999999997</c:v>
                </c:pt>
                <c:pt idx="20017">
                  <c:v>-90.177785</c:v>
                </c:pt>
                <c:pt idx="20018">
                  <c:v>-89.582419999999999</c:v>
                </c:pt>
                <c:pt idx="20019">
                  <c:v>-89.311760000000007</c:v>
                </c:pt>
                <c:pt idx="20020">
                  <c:v>-89.632088999999993</c:v>
                </c:pt>
                <c:pt idx="20021">
                  <c:v>-90.397386999999995</c:v>
                </c:pt>
                <c:pt idx="20022">
                  <c:v>-89.761823000000007</c:v>
                </c:pt>
                <c:pt idx="20023">
                  <c:v>-88.743443999999997</c:v>
                </c:pt>
                <c:pt idx="20024">
                  <c:v>-89.474490000000003</c:v>
                </c:pt>
                <c:pt idx="20025">
                  <c:v>-90.310772</c:v>
                </c:pt>
                <c:pt idx="20026">
                  <c:v>-89.569862000000001</c:v>
                </c:pt>
                <c:pt idx="20027">
                  <c:v>-89.912372000000005</c:v>
                </c:pt>
                <c:pt idx="20028">
                  <c:v>-89.824365</c:v>
                </c:pt>
                <c:pt idx="20029">
                  <c:v>-89.396806999999995</c:v>
                </c:pt>
                <c:pt idx="20030">
                  <c:v>-89.830623000000003</c:v>
                </c:pt>
                <c:pt idx="20031">
                  <c:v>-89.024568000000002</c:v>
                </c:pt>
                <c:pt idx="20032">
                  <c:v>-89.727081999999996</c:v>
                </c:pt>
                <c:pt idx="20033">
                  <c:v>-89.758967999999996</c:v>
                </c:pt>
                <c:pt idx="20034">
                  <c:v>-89.007513000000003</c:v>
                </c:pt>
                <c:pt idx="20035">
                  <c:v>-89.982556000000002</c:v>
                </c:pt>
                <c:pt idx="20036">
                  <c:v>-89.440252999999998</c:v>
                </c:pt>
                <c:pt idx="20037">
                  <c:v>-89.396131999999994</c:v>
                </c:pt>
                <c:pt idx="20038">
                  <c:v>-89.945616999999999</c:v>
                </c:pt>
                <c:pt idx="20039">
                  <c:v>-89.634040999999996</c:v>
                </c:pt>
                <c:pt idx="20040">
                  <c:v>-89.339324000000005</c:v>
                </c:pt>
                <c:pt idx="20041">
                  <c:v>-89.835711000000003</c:v>
                </c:pt>
                <c:pt idx="20042">
                  <c:v>-89.344532999999998</c:v>
                </c:pt>
                <c:pt idx="20043">
                  <c:v>-89.590849000000006</c:v>
                </c:pt>
                <c:pt idx="20044">
                  <c:v>-88.846659000000002</c:v>
                </c:pt>
                <c:pt idx="20045">
                  <c:v>-89.476527000000004</c:v>
                </c:pt>
                <c:pt idx="20046">
                  <c:v>-89.068916000000002</c:v>
                </c:pt>
                <c:pt idx="20047">
                  <c:v>-89.462288000000001</c:v>
                </c:pt>
                <c:pt idx="20048">
                  <c:v>-89.694526999999994</c:v>
                </c:pt>
                <c:pt idx="20049">
                  <c:v>-89.084851</c:v>
                </c:pt>
                <c:pt idx="20050">
                  <c:v>-89.004070999999996</c:v>
                </c:pt>
                <c:pt idx="20051">
                  <c:v>-90.128585999999999</c:v>
                </c:pt>
                <c:pt idx="20052">
                  <c:v>-90.253626999999994</c:v>
                </c:pt>
                <c:pt idx="20053">
                  <c:v>-89.358288999999999</c:v>
                </c:pt>
                <c:pt idx="20054">
                  <c:v>-89.735550000000003</c:v>
                </c:pt>
                <c:pt idx="20055">
                  <c:v>-89.027563999999998</c:v>
                </c:pt>
                <c:pt idx="20056">
                  <c:v>-89.705372999999994</c:v>
                </c:pt>
                <c:pt idx="20057">
                  <c:v>-89.186329999999998</c:v>
                </c:pt>
                <c:pt idx="20058">
                  <c:v>-90.023629</c:v>
                </c:pt>
                <c:pt idx="20059">
                  <c:v>-89.989799000000005</c:v>
                </c:pt>
                <c:pt idx="20060">
                  <c:v>-89.250992999999994</c:v>
                </c:pt>
                <c:pt idx="20061">
                  <c:v>-89.816073000000003</c:v>
                </c:pt>
                <c:pt idx="20062">
                  <c:v>-89.542552999999998</c:v>
                </c:pt>
                <c:pt idx="20063">
                  <c:v>-89.125739999999993</c:v>
                </c:pt>
                <c:pt idx="20064">
                  <c:v>-89.129706999999996</c:v>
                </c:pt>
                <c:pt idx="20065">
                  <c:v>-89.082462000000007</c:v>
                </c:pt>
                <c:pt idx="20066">
                  <c:v>-89.076029000000005</c:v>
                </c:pt>
                <c:pt idx="20067">
                  <c:v>-89.033479</c:v>
                </c:pt>
                <c:pt idx="20068">
                  <c:v>-89.017759999999996</c:v>
                </c:pt>
                <c:pt idx="20069">
                  <c:v>-89.055953000000002</c:v>
                </c:pt>
                <c:pt idx="20070">
                  <c:v>-89.025739000000002</c:v>
                </c:pt>
                <c:pt idx="20071">
                  <c:v>-88.975863000000004</c:v>
                </c:pt>
                <c:pt idx="20072">
                  <c:v>-89.008398</c:v>
                </c:pt>
                <c:pt idx="20073">
                  <c:v>-89.04186</c:v>
                </c:pt>
                <c:pt idx="20074">
                  <c:v>-90.569564999999997</c:v>
                </c:pt>
                <c:pt idx="20075">
                  <c:v>-90.223219999999998</c:v>
                </c:pt>
                <c:pt idx="20076">
                  <c:v>-90.731375</c:v>
                </c:pt>
                <c:pt idx="20077">
                  <c:v>-90.719576000000004</c:v>
                </c:pt>
                <c:pt idx="20078">
                  <c:v>-90.293349000000006</c:v>
                </c:pt>
                <c:pt idx="20079">
                  <c:v>-89.922362000000007</c:v>
                </c:pt>
                <c:pt idx="20080">
                  <c:v>-90.018218000000005</c:v>
                </c:pt>
                <c:pt idx="20081">
                  <c:v>-90.355979000000005</c:v>
                </c:pt>
                <c:pt idx="20082">
                  <c:v>-90.174869000000001</c:v>
                </c:pt>
                <c:pt idx="20083">
                  <c:v>-90.390477000000004</c:v>
                </c:pt>
                <c:pt idx="20084">
                  <c:v>-90.428005999999996</c:v>
                </c:pt>
                <c:pt idx="20085">
                  <c:v>-90.340468999999999</c:v>
                </c:pt>
                <c:pt idx="20086">
                  <c:v>-90.301772</c:v>
                </c:pt>
                <c:pt idx="20087">
                  <c:v>-89.662981000000002</c:v>
                </c:pt>
                <c:pt idx="20088">
                  <c:v>-90.417888000000005</c:v>
                </c:pt>
                <c:pt idx="20089">
                  <c:v>-90.086136999999994</c:v>
                </c:pt>
                <c:pt idx="20090">
                  <c:v>-90.069229000000007</c:v>
                </c:pt>
                <c:pt idx="20091">
                  <c:v>-90.145249000000007</c:v>
                </c:pt>
                <c:pt idx="20092">
                  <c:v>-90.158547999999996</c:v>
                </c:pt>
                <c:pt idx="20093">
                  <c:v>-90.409871999999993</c:v>
                </c:pt>
                <c:pt idx="20094">
                  <c:v>-90.203920999999994</c:v>
                </c:pt>
                <c:pt idx="20095">
                  <c:v>-90.928404999999998</c:v>
                </c:pt>
                <c:pt idx="20096">
                  <c:v>-90.875653999999997</c:v>
                </c:pt>
                <c:pt idx="20097">
                  <c:v>-89.921161999999995</c:v>
                </c:pt>
                <c:pt idx="20098">
                  <c:v>-90.361176</c:v>
                </c:pt>
                <c:pt idx="20099">
                  <c:v>-90.605874</c:v>
                </c:pt>
                <c:pt idx="20100">
                  <c:v>-90.576397999999998</c:v>
                </c:pt>
                <c:pt idx="20101">
                  <c:v>-90.500060000000005</c:v>
                </c:pt>
                <c:pt idx="20102">
                  <c:v>-89.966235999999995</c:v>
                </c:pt>
                <c:pt idx="20103">
                  <c:v>-91.012309000000002</c:v>
                </c:pt>
                <c:pt idx="20104">
                  <c:v>-90.384821000000002</c:v>
                </c:pt>
                <c:pt idx="20105">
                  <c:v>-90.270309999999995</c:v>
                </c:pt>
                <c:pt idx="20106">
                  <c:v>-90.319779999999994</c:v>
                </c:pt>
                <c:pt idx="20107">
                  <c:v>-90.597903000000002</c:v>
                </c:pt>
                <c:pt idx="20108">
                  <c:v>-89.930363</c:v>
                </c:pt>
                <c:pt idx="20109">
                  <c:v>-90.706719000000007</c:v>
                </c:pt>
                <c:pt idx="20110">
                  <c:v>-90.506152999999998</c:v>
                </c:pt>
                <c:pt idx="20111">
                  <c:v>-90.414049000000006</c:v>
                </c:pt>
                <c:pt idx="20112">
                  <c:v>-89.776287999999994</c:v>
                </c:pt>
                <c:pt idx="20113">
                  <c:v>-90.735003000000006</c:v>
                </c:pt>
                <c:pt idx="20114">
                  <c:v>-90.092484999999996</c:v>
                </c:pt>
                <c:pt idx="20115">
                  <c:v>-89.089741000000004</c:v>
                </c:pt>
                <c:pt idx="20116">
                  <c:v>-89.343718999999993</c:v>
                </c:pt>
                <c:pt idx="20117">
                  <c:v>-88.862682000000007</c:v>
                </c:pt>
                <c:pt idx="20118">
                  <c:v>-89.234322000000006</c:v>
                </c:pt>
                <c:pt idx="20119">
                  <c:v>-88.668364999999994</c:v>
                </c:pt>
                <c:pt idx="20120">
                  <c:v>-89.67662</c:v>
                </c:pt>
                <c:pt idx="20121">
                  <c:v>-89.370694</c:v>
                </c:pt>
                <c:pt idx="20122">
                  <c:v>-89.125237999999996</c:v>
                </c:pt>
                <c:pt idx="20123">
                  <c:v>-89.212432000000007</c:v>
                </c:pt>
                <c:pt idx="20124">
                  <c:v>-89.078076999999993</c:v>
                </c:pt>
                <c:pt idx="20125">
                  <c:v>-88.748547000000002</c:v>
                </c:pt>
                <c:pt idx="20126">
                  <c:v>-89.173665999999997</c:v>
                </c:pt>
                <c:pt idx="20127">
                  <c:v>-88.979322999999994</c:v>
                </c:pt>
                <c:pt idx="20128">
                  <c:v>-89.308605</c:v>
                </c:pt>
                <c:pt idx="20129">
                  <c:v>-89.395830000000004</c:v>
                </c:pt>
                <c:pt idx="20130">
                  <c:v>-89.412672999999998</c:v>
                </c:pt>
                <c:pt idx="20131">
                  <c:v>-88.828075999999996</c:v>
                </c:pt>
                <c:pt idx="20132">
                  <c:v>-89.236557000000005</c:v>
                </c:pt>
                <c:pt idx="20133">
                  <c:v>-89.324511999999999</c:v>
                </c:pt>
                <c:pt idx="20134">
                  <c:v>-89.462890999999999</c:v>
                </c:pt>
                <c:pt idx="20135">
                  <c:v>-89.212395999999998</c:v>
                </c:pt>
                <c:pt idx="20136">
                  <c:v>-89.276915000000002</c:v>
                </c:pt>
                <c:pt idx="20137">
                  <c:v>-89.27713</c:v>
                </c:pt>
                <c:pt idx="20138">
                  <c:v>-88.982382000000001</c:v>
                </c:pt>
                <c:pt idx="20139">
                  <c:v>-88.882780999999994</c:v>
                </c:pt>
                <c:pt idx="20140">
                  <c:v>-89.088159000000005</c:v>
                </c:pt>
                <c:pt idx="20141">
                  <c:v>-89.220500999999999</c:v>
                </c:pt>
                <c:pt idx="20142">
                  <c:v>-89.212074000000001</c:v>
                </c:pt>
                <c:pt idx="20143">
                  <c:v>-89.366220999999996</c:v>
                </c:pt>
                <c:pt idx="20144">
                  <c:v>-89.669667000000004</c:v>
                </c:pt>
                <c:pt idx="20145">
                  <c:v>-89.251063000000002</c:v>
                </c:pt>
                <c:pt idx="20146">
                  <c:v>-88.697271999999998</c:v>
                </c:pt>
                <c:pt idx="20147">
                  <c:v>-89.106967999999995</c:v>
                </c:pt>
                <c:pt idx="20148">
                  <c:v>-89.841117999999994</c:v>
                </c:pt>
                <c:pt idx="20149">
                  <c:v>-89.794421999999997</c:v>
                </c:pt>
                <c:pt idx="20150">
                  <c:v>-89.718423000000001</c:v>
                </c:pt>
                <c:pt idx="20151">
                  <c:v>-89.059433999999996</c:v>
                </c:pt>
                <c:pt idx="20152">
                  <c:v>-89.440781999999999</c:v>
                </c:pt>
                <c:pt idx="20153">
                  <c:v>-88.847346999999999</c:v>
                </c:pt>
                <c:pt idx="20154">
                  <c:v>-88.988157999999999</c:v>
                </c:pt>
                <c:pt idx="20155">
                  <c:v>-89.129903999999996</c:v>
                </c:pt>
                <c:pt idx="20156">
                  <c:v>-89.443151</c:v>
                </c:pt>
                <c:pt idx="20157">
                  <c:v>-89.043643000000003</c:v>
                </c:pt>
                <c:pt idx="20158">
                  <c:v>-89.269752999999994</c:v>
                </c:pt>
                <c:pt idx="20159">
                  <c:v>-88.610175999999996</c:v>
                </c:pt>
                <c:pt idx="20160">
                  <c:v>-89.744445999999996</c:v>
                </c:pt>
                <c:pt idx="20161">
                  <c:v>-89.208477000000002</c:v>
                </c:pt>
                <c:pt idx="20162">
                  <c:v>-89.179013999999995</c:v>
                </c:pt>
                <c:pt idx="20163">
                  <c:v>-88.836667000000006</c:v>
                </c:pt>
                <c:pt idx="20164">
                  <c:v>-89.268899000000005</c:v>
                </c:pt>
                <c:pt idx="20165">
                  <c:v>-89.504919999999998</c:v>
                </c:pt>
                <c:pt idx="20166">
                  <c:v>-89.152313000000007</c:v>
                </c:pt>
                <c:pt idx="20167">
                  <c:v>-89.038860999999997</c:v>
                </c:pt>
                <c:pt idx="20168">
                  <c:v>-89.077945999999997</c:v>
                </c:pt>
                <c:pt idx="20169">
                  <c:v>-89.014900999999995</c:v>
                </c:pt>
                <c:pt idx="20170">
                  <c:v>-89.354496999999995</c:v>
                </c:pt>
                <c:pt idx="20171">
                  <c:v>-89.256828999999996</c:v>
                </c:pt>
                <c:pt idx="20172">
                  <c:v>-89.600813000000002</c:v>
                </c:pt>
                <c:pt idx="20173">
                  <c:v>-89.047884999999994</c:v>
                </c:pt>
                <c:pt idx="20174">
                  <c:v>-89.156013000000002</c:v>
                </c:pt>
                <c:pt idx="20175">
                  <c:v>-89.603211999999999</c:v>
                </c:pt>
                <c:pt idx="20176">
                  <c:v>-90.368714999999995</c:v>
                </c:pt>
                <c:pt idx="20177">
                  <c:v>-90.397664000000006</c:v>
                </c:pt>
                <c:pt idx="20178">
                  <c:v>-90.501531</c:v>
                </c:pt>
                <c:pt idx="20179">
                  <c:v>-90.579941000000005</c:v>
                </c:pt>
                <c:pt idx="20180">
                  <c:v>-90.368133999999998</c:v>
                </c:pt>
                <c:pt idx="20181">
                  <c:v>-90.160639000000003</c:v>
                </c:pt>
                <c:pt idx="20182">
                  <c:v>-90.439082999999997</c:v>
                </c:pt>
                <c:pt idx="20183">
                  <c:v>-90.563343000000003</c:v>
                </c:pt>
                <c:pt idx="20184">
                  <c:v>-90.529013000000006</c:v>
                </c:pt>
                <c:pt idx="20185">
                  <c:v>-90.859256000000002</c:v>
                </c:pt>
                <c:pt idx="20186">
                  <c:v>-90.118326999999994</c:v>
                </c:pt>
                <c:pt idx="20187">
                  <c:v>-90.870870999999994</c:v>
                </c:pt>
                <c:pt idx="20188">
                  <c:v>-89.658496999999997</c:v>
                </c:pt>
                <c:pt idx="20189">
                  <c:v>-90.517661000000004</c:v>
                </c:pt>
                <c:pt idx="20190">
                  <c:v>-90.505297999999996</c:v>
                </c:pt>
                <c:pt idx="20191">
                  <c:v>-89.630156999999997</c:v>
                </c:pt>
                <c:pt idx="20192">
                  <c:v>-91.059023999999994</c:v>
                </c:pt>
                <c:pt idx="20193">
                  <c:v>-89.705759</c:v>
                </c:pt>
                <c:pt idx="20194">
                  <c:v>-90.177649000000002</c:v>
                </c:pt>
                <c:pt idx="20195">
                  <c:v>-90.121415999999996</c:v>
                </c:pt>
                <c:pt idx="20196">
                  <c:v>-90.312055000000001</c:v>
                </c:pt>
                <c:pt idx="20197">
                  <c:v>-90.295559999999995</c:v>
                </c:pt>
                <c:pt idx="20198">
                  <c:v>-90.171745000000001</c:v>
                </c:pt>
                <c:pt idx="20199">
                  <c:v>-90.039013999999995</c:v>
                </c:pt>
                <c:pt idx="20200">
                  <c:v>-90.548354000000003</c:v>
                </c:pt>
                <c:pt idx="20201">
                  <c:v>-90.222123999999994</c:v>
                </c:pt>
                <c:pt idx="20202">
                  <c:v>-90.965421000000006</c:v>
                </c:pt>
                <c:pt idx="20203">
                  <c:v>-90.646912</c:v>
                </c:pt>
                <c:pt idx="20204">
                  <c:v>-90.355664000000004</c:v>
                </c:pt>
                <c:pt idx="20205">
                  <c:v>-90.603510999999997</c:v>
                </c:pt>
                <c:pt idx="20206">
                  <c:v>-90.304586999999998</c:v>
                </c:pt>
                <c:pt idx="20207">
                  <c:v>-90.927436</c:v>
                </c:pt>
                <c:pt idx="20208">
                  <c:v>-89.928487000000004</c:v>
                </c:pt>
                <c:pt idx="20209">
                  <c:v>-90.757591000000005</c:v>
                </c:pt>
                <c:pt idx="20210">
                  <c:v>-90.271710999999996</c:v>
                </c:pt>
                <c:pt idx="20211">
                  <c:v>-89.973612000000003</c:v>
                </c:pt>
                <c:pt idx="20212">
                  <c:v>-90.970669000000001</c:v>
                </c:pt>
                <c:pt idx="20213">
                  <c:v>-89.942599000000001</c:v>
                </c:pt>
                <c:pt idx="20214">
                  <c:v>-90.668453999999997</c:v>
                </c:pt>
                <c:pt idx="20215">
                  <c:v>-90.753935999999996</c:v>
                </c:pt>
                <c:pt idx="20216">
                  <c:v>-91.052072999999993</c:v>
                </c:pt>
                <c:pt idx="20217">
                  <c:v>-90.668107000000006</c:v>
                </c:pt>
                <c:pt idx="20218">
                  <c:v>-90.193804</c:v>
                </c:pt>
                <c:pt idx="20219">
                  <c:v>-90.418081999999998</c:v>
                </c:pt>
                <c:pt idx="20220">
                  <c:v>-90.826544999999996</c:v>
                </c:pt>
                <c:pt idx="20221">
                  <c:v>-90.644665000000003</c:v>
                </c:pt>
                <c:pt idx="20222">
                  <c:v>-90.456310000000002</c:v>
                </c:pt>
                <c:pt idx="20223">
                  <c:v>-90.467268000000004</c:v>
                </c:pt>
                <c:pt idx="20224">
                  <c:v>-90.241772999999995</c:v>
                </c:pt>
                <c:pt idx="20225">
                  <c:v>-90.403846000000001</c:v>
                </c:pt>
                <c:pt idx="20226">
                  <c:v>-90.936088999999996</c:v>
                </c:pt>
                <c:pt idx="20227">
                  <c:v>-90.473455999999999</c:v>
                </c:pt>
                <c:pt idx="20228">
                  <c:v>-90.826078999999993</c:v>
                </c:pt>
                <c:pt idx="20229">
                  <c:v>-90.387175999999997</c:v>
                </c:pt>
                <c:pt idx="20230">
                  <c:v>-90.657242999999994</c:v>
                </c:pt>
                <c:pt idx="20231">
                  <c:v>-90.379459999999995</c:v>
                </c:pt>
                <c:pt idx="20232">
                  <c:v>-90.761206000000001</c:v>
                </c:pt>
                <c:pt idx="20233">
                  <c:v>-90.809979999999996</c:v>
                </c:pt>
                <c:pt idx="20234">
                  <c:v>-90.315769000000003</c:v>
                </c:pt>
                <c:pt idx="20235">
                  <c:v>-90.764540999999994</c:v>
                </c:pt>
                <c:pt idx="20236">
                  <c:v>-89.654296000000002</c:v>
                </c:pt>
                <c:pt idx="20237">
                  <c:v>-90.913471000000001</c:v>
                </c:pt>
                <c:pt idx="20238">
                  <c:v>-90.424696999999995</c:v>
                </c:pt>
                <c:pt idx="20239">
                  <c:v>-89.866495</c:v>
                </c:pt>
                <c:pt idx="20240">
                  <c:v>-90.428336999999999</c:v>
                </c:pt>
                <c:pt idx="20241">
                  <c:v>-90.084226999999998</c:v>
                </c:pt>
                <c:pt idx="20242">
                  <c:v>-90.579238000000004</c:v>
                </c:pt>
                <c:pt idx="20243">
                  <c:v>-90.297051999999994</c:v>
                </c:pt>
                <c:pt idx="20244">
                  <c:v>-90.018879999999996</c:v>
                </c:pt>
                <c:pt idx="20245">
                  <c:v>-90.276370999999997</c:v>
                </c:pt>
                <c:pt idx="20246">
                  <c:v>-89.760329999999996</c:v>
                </c:pt>
                <c:pt idx="20247">
                  <c:v>-90.329415999999995</c:v>
                </c:pt>
                <c:pt idx="20248">
                  <c:v>-89.118781999999996</c:v>
                </c:pt>
                <c:pt idx="20249">
                  <c:v>-89.841314999999994</c:v>
                </c:pt>
                <c:pt idx="20250">
                  <c:v>-90.096324999999993</c:v>
                </c:pt>
                <c:pt idx="20251">
                  <c:v>-90.027940999999998</c:v>
                </c:pt>
                <c:pt idx="20252">
                  <c:v>-89.506544000000005</c:v>
                </c:pt>
                <c:pt idx="20253">
                  <c:v>-90.032852000000005</c:v>
                </c:pt>
                <c:pt idx="20254">
                  <c:v>-89.655540999999999</c:v>
                </c:pt>
                <c:pt idx="20255">
                  <c:v>-89.620002999999997</c:v>
                </c:pt>
                <c:pt idx="20256">
                  <c:v>-89.740109000000004</c:v>
                </c:pt>
                <c:pt idx="20257">
                  <c:v>-89.955658</c:v>
                </c:pt>
                <c:pt idx="20258">
                  <c:v>-89.271539000000004</c:v>
                </c:pt>
                <c:pt idx="20259">
                  <c:v>-90.021668000000005</c:v>
                </c:pt>
                <c:pt idx="20260">
                  <c:v>-89.823896000000005</c:v>
                </c:pt>
                <c:pt idx="20261">
                  <c:v>-89.829706000000002</c:v>
                </c:pt>
                <c:pt idx="20262">
                  <c:v>-89.656875999999997</c:v>
                </c:pt>
                <c:pt idx="20263">
                  <c:v>-89.540531000000001</c:v>
                </c:pt>
                <c:pt idx="20264">
                  <c:v>-89.780420000000007</c:v>
                </c:pt>
                <c:pt idx="20265">
                  <c:v>-89.384862999999996</c:v>
                </c:pt>
                <c:pt idx="20266">
                  <c:v>-89.768913999999995</c:v>
                </c:pt>
                <c:pt idx="20267">
                  <c:v>-89.385869</c:v>
                </c:pt>
                <c:pt idx="20268">
                  <c:v>-89.239435</c:v>
                </c:pt>
                <c:pt idx="20269">
                  <c:v>-90.137479999999996</c:v>
                </c:pt>
                <c:pt idx="20270">
                  <c:v>-89.998858999999996</c:v>
                </c:pt>
                <c:pt idx="20271">
                  <c:v>-90.244220999999996</c:v>
                </c:pt>
                <c:pt idx="20272">
                  <c:v>-89.370819999999995</c:v>
                </c:pt>
                <c:pt idx="20273">
                  <c:v>-89.787971999999996</c:v>
                </c:pt>
                <c:pt idx="20274">
                  <c:v>-89.726281999999998</c:v>
                </c:pt>
                <c:pt idx="20275">
                  <c:v>-89.408412999999996</c:v>
                </c:pt>
                <c:pt idx="20276">
                  <c:v>-89.460313999999997</c:v>
                </c:pt>
                <c:pt idx="20277">
                  <c:v>-89.566541999999998</c:v>
                </c:pt>
                <c:pt idx="20278">
                  <c:v>-89.633825999999999</c:v>
                </c:pt>
                <c:pt idx="20279">
                  <c:v>-89.768022000000002</c:v>
                </c:pt>
                <c:pt idx="20280">
                  <c:v>-89.431318000000005</c:v>
                </c:pt>
                <c:pt idx="20281">
                  <c:v>-89.194194999999993</c:v>
                </c:pt>
                <c:pt idx="20282">
                  <c:v>-90.055017000000007</c:v>
                </c:pt>
                <c:pt idx="20283">
                  <c:v>-89.651942000000005</c:v>
                </c:pt>
                <c:pt idx="20284">
                  <c:v>-89.483365000000006</c:v>
                </c:pt>
                <c:pt idx="20285">
                  <c:v>-89.909296999999995</c:v>
                </c:pt>
                <c:pt idx="20286">
                  <c:v>-89.474086</c:v>
                </c:pt>
                <c:pt idx="20287">
                  <c:v>-89.891386999999995</c:v>
                </c:pt>
                <c:pt idx="20288">
                  <c:v>-89.295473999999999</c:v>
                </c:pt>
                <c:pt idx="20289">
                  <c:v>-89.442939999999993</c:v>
                </c:pt>
                <c:pt idx="20290">
                  <c:v>-90.028661</c:v>
                </c:pt>
                <c:pt idx="20291">
                  <c:v>-89.608645999999993</c:v>
                </c:pt>
                <c:pt idx="20292">
                  <c:v>-89.579047000000003</c:v>
                </c:pt>
                <c:pt idx="20293">
                  <c:v>-89.636332999999993</c:v>
                </c:pt>
                <c:pt idx="20294">
                  <c:v>-89.627375999999998</c:v>
                </c:pt>
                <c:pt idx="20295">
                  <c:v>-89.609722000000005</c:v>
                </c:pt>
                <c:pt idx="20296">
                  <c:v>-89.671479000000005</c:v>
                </c:pt>
                <c:pt idx="20297">
                  <c:v>-89.599081999999996</c:v>
                </c:pt>
                <c:pt idx="20298">
                  <c:v>-89.544932000000003</c:v>
                </c:pt>
                <c:pt idx="20299">
                  <c:v>-89.597999000000002</c:v>
                </c:pt>
                <c:pt idx="20300">
                  <c:v>-89.644801000000001</c:v>
                </c:pt>
                <c:pt idx="20301">
                  <c:v>-88.995925</c:v>
                </c:pt>
                <c:pt idx="20302">
                  <c:v>-88.969397999999998</c:v>
                </c:pt>
                <c:pt idx="20303">
                  <c:v>-88.510105999999993</c:v>
                </c:pt>
                <c:pt idx="20304">
                  <c:v>-89.320284000000001</c:v>
                </c:pt>
                <c:pt idx="20305">
                  <c:v>-88.622372999999996</c:v>
                </c:pt>
                <c:pt idx="20306">
                  <c:v>-89.250135</c:v>
                </c:pt>
                <c:pt idx="20307">
                  <c:v>-88.526041000000006</c:v>
                </c:pt>
                <c:pt idx="20308">
                  <c:v>-89.136273000000003</c:v>
                </c:pt>
                <c:pt idx="20309">
                  <c:v>-88.709484000000003</c:v>
                </c:pt>
                <c:pt idx="20310">
                  <c:v>-88.967764000000003</c:v>
                </c:pt>
                <c:pt idx="20311">
                  <c:v>-88.627274</c:v>
                </c:pt>
                <c:pt idx="20312">
                  <c:v>-89.223538000000005</c:v>
                </c:pt>
                <c:pt idx="20313">
                  <c:v>-88.732743999999997</c:v>
                </c:pt>
                <c:pt idx="20314">
                  <c:v>-88.490003999999999</c:v>
                </c:pt>
                <c:pt idx="20315">
                  <c:v>-89.190572000000003</c:v>
                </c:pt>
                <c:pt idx="20316">
                  <c:v>-89.327786000000003</c:v>
                </c:pt>
                <c:pt idx="20317">
                  <c:v>-89.542517000000004</c:v>
                </c:pt>
                <c:pt idx="20318">
                  <c:v>-88.795755</c:v>
                </c:pt>
                <c:pt idx="20319">
                  <c:v>-88.849804000000006</c:v>
                </c:pt>
                <c:pt idx="20320">
                  <c:v>-88.720527000000004</c:v>
                </c:pt>
                <c:pt idx="20321">
                  <c:v>-89.039782000000002</c:v>
                </c:pt>
                <c:pt idx="20322">
                  <c:v>-88.515465000000006</c:v>
                </c:pt>
                <c:pt idx="20323">
                  <c:v>-88.857389999999995</c:v>
                </c:pt>
                <c:pt idx="20324">
                  <c:v>-88.404792</c:v>
                </c:pt>
                <c:pt idx="20325">
                  <c:v>-89.280046999999996</c:v>
                </c:pt>
                <c:pt idx="20326">
                  <c:v>-88.777801999999994</c:v>
                </c:pt>
                <c:pt idx="20327">
                  <c:v>-88.887915000000007</c:v>
                </c:pt>
                <c:pt idx="20328">
                  <c:v>-88.974423000000002</c:v>
                </c:pt>
                <c:pt idx="20329">
                  <c:v>-89.426141000000001</c:v>
                </c:pt>
                <c:pt idx="20330">
                  <c:v>-88.977117000000007</c:v>
                </c:pt>
                <c:pt idx="20331">
                  <c:v>-89.103582000000003</c:v>
                </c:pt>
                <c:pt idx="20332">
                  <c:v>-88.856645</c:v>
                </c:pt>
                <c:pt idx="20333">
                  <c:v>-88.757863999999998</c:v>
                </c:pt>
                <c:pt idx="20334">
                  <c:v>-88.792306999999994</c:v>
                </c:pt>
                <c:pt idx="20335">
                  <c:v>-89.158641000000003</c:v>
                </c:pt>
                <c:pt idx="20336">
                  <c:v>-89.343457999999998</c:v>
                </c:pt>
                <c:pt idx="20337">
                  <c:v>-88.967155000000005</c:v>
                </c:pt>
                <c:pt idx="20338">
                  <c:v>-88.840754000000004</c:v>
                </c:pt>
                <c:pt idx="20339">
                  <c:v>-89.320133999999996</c:v>
                </c:pt>
                <c:pt idx="20340">
                  <c:v>-89.032667000000004</c:v>
                </c:pt>
                <c:pt idx="20341">
                  <c:v>-88.986299000000002</c:v>
                </c:pt>
                <c:pt idx="20342">
                  <c:v>-88.633764999999997</c:v>
                </c:pt>
                <c:pt idx="20343">
                  <c:v>-88.399569999999997</c:v>
                </c:pt>
                <c:pt idx="20344">
                  <c:v>-88.525486000000001</c:v>
                </c:pt>
                <c:pt idx="20345">
                  <c:v>-89.135794000000004</c:v>
                </c:pt>
                <c:pt idx="20346">
                  <c:v>-89.060886999999994</c:v>
                </c:pt>
                <c:pt idx="20347">
                  <c:v>-88.380280999999997</c:v>
                </c:pt>
                <c:pt idx="20348">
                  <c:v>-89.210700000000003</c:v>
                </c:pt>
                <c:pt idx="20349">
                  <c:v>-88.390268000000006</c:v>
                </c:pt>
                <c:pt idx="20350">
                  <c:v>-88.886968999999993</c:v>
                </c:pt>
                <c:pt idx="20351">
                  <c:v>-88.966350000000006</c:v>
                </c:pt>
                <c:pt idx="20352">
                  <c:v>-89.108700999999996</c:v>
                </c:pt>
                <c:pt idx="20353">
                  <c:v>-88.212462000000002</c:v>
                </c:pt>
                <c:pt idx="20354">
                  <c:v>-88.176497999999995</c:v>
                </c:pt>
                <c:pt idx="20355">
                  <c:v>-87.933846000000003</c:v>
                </c:pt>
                <c:pt idx="20356">
                  <c:v>-87.614017000000004</c:v>
                </c:pt>
                <c:pt idx="20357">
                  <c:v>-87.889196999999996</c:v>
                </c:pt>
                <c:pt idx="20358">
                  <c:v>-88.561396999999999</c:v>
                </c:pt>
                <c:pt idx="20359">
                  <c:v>-87.581630000000004</c:v>
                </c:pt>
                <c:pt idx="20360">
                  <c:v>-88.370805000000004</c:v>
                </c:pt>
                <c:pt idx="20361">
                  <c:v>-88.002035000000006</c:v>
                </c:pt>
                <c:pt idx="20362">
                  <c:v>-87.703761</c:v>
                </c:pt>
                <c:pt idx="20363">
                  <c:v>-88.726337999999998</c:v>
                </c:pt>
                <c:pt idx="20364">
                  <c:v>-88.243223</c:v>
                </c:pt>
                <c:pt idx="20365">
                  <c:v>-88.273303999999996</c:v>
                </c:pt>
                <c:pt idx="20366">
                  <c:v>-88.293150999999995</c:v>
                </c:pt>
                <c:pt idx="20367">
                  <c:v>-88.722474000000005</c:v>
                </c:pt>
                <c:pt idx="20368">
                  <c:v>-87.784186000000005</c:v>
                </c:pt>
                <c:pt idx="20369">
                  <c:v>-87.628989000000004</c:v>
                </c:pt>
                <c:pt idx="20370">
                  <c:v>-87.645695000000003</c:v>
                </c:pt>
                <c:pt idx="20371">
                  <c:v>-87.612408000000002</c:v>
                </c:pt>
                <c:pt idx="20372">
                  <c:v>-88.629669000000007</c:v>
                </c:pt>
                <c:pt idx="20373">
                  <c:v>-88.305261999999999</c:v>
                </c:pt>
                <c:pt idx="20374">
                  <c:v>-87.830527000000004</c:v>
                </c:pt>
                <c:pt idx="20375">
                  <c:v>-88.652790999999993</c:v>
                </c:pt>
                <c:pt idx="20376">
                  <c:v>-88.374201999999997</c:v>
                </c:pt>
                <c:pt idx="20377">
                  <c:v>-87.868713999999997</c:v>
                </c:pt>
                <c:pt idx="20378">
                  <c:v>-88.413507999999993</c:v>
                </c:pt>
                <c:pt idx="20379">
                  <c:v>-87.631388000000001</c:v>
                </c:pt>
                <c:pt idx="20380">
                  <c:v>-88.019221000000002</c:v>
                </c:pt>
                <c:pt idx="20381">
                  <c:v>-87.701925000000003</c:v>
                </c:pt>
                <c:pt idx="20382">
                  <c:v>-87.957605999999998</c:v>
                </c:pt>
                <c:pt idx="20383">
                  <c:v>-87.736290999999994</c:v>
                </c:pt>
                <c:pt idx="20384">
                  <c:v>-88.439390000000003</c:v>
                </c:pt>
                <c:pt idx="20385">
                  <c:v>-88.075378999999998</c:v>
                </c:pt>
                <c:pt idx="20386">
                  <c:v>-88.402950000000004</c:v>
                </c:pt>
                <c:pt idx="20387">
                  <c:v>-88.529606000000001</c:v>
                </c:pt>
                <c:pt idx="20388">
                  <c:v>-88.678599000000006</c:v>
                </c:pt>
                <c:pt idx="20389">
                  <c:v>-88.573752999999996</c:v>
                </c:pt>
                <c:pt idx="20390">
                  <c:v>-87.842088000000004</c:v>
                </c:pt>
                <c:pt idx="20391">
                  <c:v>-87.746576000000005</c:v>
                </c:pt>
                <c:pt idx="20392">
                  <c:v>-87.963476</c:v>
                </c:pt>
                <c:pt idx="20393">
                  <c:v>-87.955533000000003</c:v>
                </c:pt>
                <c:pt idx="20394">
                  <c:v>-88.279777999999993</c:v>
                </c:pt>
                <c:pt idx="20395">
                  <c:v>-88.151741000000001</c:v>
                </c:pt>
                <c:pt idx="20396">
                  <c:v>-87.807163000000003</c:v>
                </c:pt>
                <c:pt idx="20397">
                  <c:v>-88.155753000000004</c:v>
                </c:pt>
                <c:pt idx="20398">
                  <c:v>-87.627227000000005</c:v>
                </c:pt>
                <c:pt idx="20399">
                  <c:v>-87.971379999999996</c:v>
                </c:pt>
                <c:pt idx="20400">
                  <c:v>-88.363899000000004</c:v>
                </c:pt>
                <c:pt idx="20401">
                  <c:v>-88.034009999999995</c:v>
                </c:pt>
                <c:pt idx="20402">
                  <c:v>-88.250238999999993</c:v>
                </c:pt>
                <c:pt idx="20403">
                  <c:v>-88.424873000000005</c:v>
                </c:pt>
                <c:pt idx="20404">
                  <c:v>-87.825878000000003</c:v>
                </c:pt>
                <c:pt idx="20405">
                  <c:v>-88.076936000000003</c:v>
                </c:pt>
                <c:pt idx="20406">
                  <c:v>-88.172963999999993</c:v>
                </c:pt>
                <c:pt idx="20407">
                  <c:v>-88.253203999999997</c:v>
                </c:pt>
                <c:pt idx="20408">
                  <c:v>-88.753670999999997</c:v>
                </c:pt>
                <c:pt idx="20409">
                  <c:v>-87.636849999999995</c:v>
                </c:pt>
                <c:pt idx="20410">
                  <c:v>-88.497444999999999</c:v>
                </c:pt>
                <c:pt idx="20411">
                  <c:v>-88.302841999999998</c:v>
                </c:pt>
                <c:pt idx="20412">
                  <c:v>-88.459857</c:v>
                </c:pt>
                <c:pt idx="20413">
                  <c:v>-88.033495000000002</c:v>
                </c:pt>
                <c:pt idx="20414">
                  <c:v>-88.453092999999996</c:v>
                </c:pt>
                <c:pt idx="20415">
                  <c:v>-88.743836999999999</c:v>
                </c:pt>
                <c:pt idx="20416">
                  <c:v>-87.916914000000006</c:v>
                </c:pt>
                <c:pt idx="20417">
                  <c:v>-88.138619000000006</c:v>
                </c:pt>
                <c:pt idx="20418">
                  <c:v>-88.173484999999999</c:v>
                </c:pt>
                <c:pt idx="20419">
                  <c:v>-87.663257999999999</c:v>
                </c:pt>
                <c:pt idx="20420">
                  <c:v>-88.822273999999993</c:v>
                </c:pt>
                <c:pt idx="20421">
                  <c:v>-88.514402000000004</c:v>
                </c:pt>
                <c:pt idx="20422">
                  <c:v>-88.608699999999999</c:v>
                </c:pt>
                <c:pt idx="20423">
                  <c:v>-88.119716999999994</c:v>
                </c:pt>
                <c:pt idx="20424">
                  <c:v>-88.347926000000001</c:v>
                </c:pt>
                <c:pt idx="20425">
                  <c:v>-87.870170000000002</c:v>
                </c:pt>
                <c:pt idx="20426">
                  <c:v>-87.922893000000002</c:v>
                </c:pt>
                <c:pt idx="20427">
                  <c:v>-88.718356999999997</c:v>
                </c:pt>
                <c:pt idx="20428">
                  <c:v>-88.629956000000007</c:v>
                </c:pt>
                <c:pt idx="20429">
                  <c:v>-88.374212</c:v>
                </c:pt>
                <c:pt idx="20430">
                  <c:v>-87.810141000000002</c:v>
                </c:pt>
                <c:pt idx="20431">
                  <c:v>-88.078233999999995</c:v>
                </c:pt>
                <c:pt idx="20432">
                  <c:v>-87.997444999999999</c:v>
                </c:pt>
                <c:pt idx="20433">
                  <c:v>-88.018065000000007</c:v>
                </c:pt>
                <c:pt idx="20434">
                  <c:v>-87.699579999999997</c:v>
                </c:pt>
                <c:pt idx="20435">
                  <c:v>-87.860140000000001</c:v>
                </c:pt>
                <c:pt idx="20436">
                  <c:v>-88.602103999999997</c:v>
                </c:pt>
                <c:pt idx="20437">
                  <c:v>-88.291843999999998</c:v>
                </c:pt>
                <c:pt idx="20438">
                  <c:v>-88.150184999999993</c:v>
                </c:pt>
                <c:pt idx="20439">
                  <c:v>-88.600337999999994</c:v>
                </c:pt>
                <c:pt idx="20440">
                  <c:v>-89.748863</c:v>
                </c:pt>
                <c:pt idx="20441">
                  <c:v>-90.159096000000005</c:v>
                </c:pt>
                <c:pt idx="20442">
                  <c:v>-90.673725000000005</c:v>
                </c:pt>
                <c:pt idx="20443">
                  <c:v>-89.802903000000001</c:v>
                </c:pt>
                <c:pt idx="20444">
                  <c:v>-90.043003999999996</c:v>
                </c:pt>
                <c:pt idx="20445">
                  <c:v>-89.213408000000001</c:v>
                </c:pt>
                <c:pt idx="20446">
                  <c:v>-90.138199</c:v>
                </c:pt>
                <c:pt idx="20447">
                  <c:v>-90.581216999999995</c:v>
                </c:pt>
                <c:pt idx="20448">
                  <c:v>-89.949359000000001</c:v>
                </c:pt>
                <c:pt idx="20449">
                  <c:v>-89.559698999999995</c:v>
                </c:pt>
                <c:pt idx="20450">
                  <c:v>-90.416747000000001</c:v>
                </c:pt>
                <c:pt idx="20451">
                  <c:v>-89.377874000000006</c:v>
                </c:pt>
                <c:pt idx="20452">
                  <c:v>-90.083065000000005</c:v>
                </c:pt>
                <c:pt idx="20453">
                  <c:v>-89.464152999999996</c:v>
                </c:pt>
                <c:pt idx="20454">
                  <c:v>-89.974609999999998</c:v>
                </c:pt>
                <c:pt idx="20455">
                  <c:v>-90.340506000000005</c:v>
                </c:pt>
                <c:pt idx="20456">
                  <c:v>-89.784289000000001</c:v>
                </c:pt>
                <c:pt idx="20457">
                  <c:v>-90.080236999999997</c:v>
                </c:pt>
                <c:pt idx="20458">
                  <c:v>-89.955101999999997</c:v>
                </c:pt>
                <c:pt idx="20459">
                  <c:v>-90.546143999999998</c:v>
                </c:pt>
                <c:pt idx="20460">
                  <c:v>-90.353830000000002</c:v>
                </c:pt>
                <c:pt idx="20461">
                  <c:v>-90.164905000000005</c:v>
                </c:pt>
                <c:pt idx="20462">
                  <c:v>-90.542522000000005</c:v>
                </c:pt>
                <c:pt idx="20463">
                  <c:v>-89.280923999999999</c:v>
                </c:pt>
                <c:pt idx="20464">
                  <c:v>-89.828807999999995</c:v>
                </c:pt>
                <c:pt idx="20465">
                  <c:v>-89.974429000000001</c:v>
                </c:pt>
                <c:pt idx="20466">
                  <c:v>-90.221607000000006</c:v>
                </c:pt>
                <c:pt idx="20467">
                  <c:v>-90.574217000000004</c:v>
                </c:pt>
                <c:pt idx="20468">
                  <c:v>-90.445631000000006</c:v>
                </c:pt>
                <c:pt idx="20469">
                  <c:v>-90.114316000000002</c:v>
                </c:pt>
                <c:pt idx="20470">
                  <c:v>-90.221470999999994</c:v>
                </c:pt>
                <c:pt idx="20471">
                  <c:v>-90.713593000000003</c:v>
                </c:pt>
                <c:pt idx="20472">
                  <c:v>-89.846379999999996</c:v>
                </c:pt>
                <c:pt idx="20473">
                  <c:v>-90.615899999999996</c:v>
                </c:pt>
                <c:pt idx="20474">
                  <c:v>-90.095330000000004</c:v>
                </c:pt>
                <c:pt idx="20475">
                  <c:v>-89.484426999999997</c:v>
                </c:pt>
                <c:pt idx="20476">
                  <c:v>-90.545025999999993</c:v>
                </c:pt>
                <c:pt idx="20477">
                  <c:v>-89.409096000000005</c:v>
                </c:pt>
                <c:pt idx="20478">
                  <c:v>-90.324420000000003</c:v>
                </c:pt>
                <c:pt idx="20479">
                  <c:v>-90.642461999999995</c:v>
                </c:pt>
                <c:pt idx="20480">
                  <c:v>-90.345411999999996</c:v>
                </c:pt>
                <c:pt idx="20481">
                  <c:v>-89.657218999999998</c:v>
                </c:pt>
                <c:pt idx="20482">
                  <c:v>-89.761336999999997</c:v>
                </c:pt>
                <c:pt idx="20483">
                  <c:v>-90.166432999999998</c:v>
                </c:pt>
                <c:pt idx="20484">
                  <c:v>-90.154118999999994</c:v>
                </c:pt>
                <c:pt idx="20485">
                  <c:v>-89.775379999999998</c:v>
                </c:pt>
                <c:pt idx="20486">
                  <c:v>-89.9572</c:v>
                </c:pt>
                <c:pt idx="20487">
                  <c:v>-90.146541999999997</c:v>
                </c:pt>
                <c:pt idx="20488">
                  <c:v>-90.628422999999998</c:v>
                </c:pt>
                <c:pt idx="20489">
                  <c:v>-90.012411</c:v>
                </c:pt>
                <c:pt idx="20490">
                  <c:v>-89.734236999999993</c:v>
                </c:pt>
                <c:pt idx="20491">
                  <c:v>-90.768964999999994</c:v>
                </c:pt>
                <c:pt idx="20492">
                  <c:v>-89.682259999999999</c:v>
                </c:pt>
                <c:pt idx="20493">
                  <c:v>-89.286400999999998</c:v>
                </c:pt>
                <c:pt idx="20494">
                  <c:v>-89.522806000000003</c:v>
                </c:pt>
                <c:pt idx="20495">
                  <c:v>-90.480024999999998</c:v>
                </c:pt>
                <c:pt idx="20496">
                  <c:v>-90.133368000000004</c:v>
                </c:pt>
                <c:pt idx="20497">
                  <c:v>-89.103482</c:v>
                </c:pt>
                <c:pt idx="20498">
                  <c:v>-90.230394000000004</c:v>
                </c:pt>
                <c:pt idx="20499">
                  <c:v>-90.33999</c:v>
                </c:pt>
                <c:pt idx="20500">
                  <c:v>-89.199937000000006</c:v>
                </c:pt>
                <c:pt idx="20501">
                  <c:v>-90.085367000000005</c:v>
                </c:pt>
                <c:pt idx="20502">
                  <c:v>-89.806263000000001</c:v>
                </c:pt>
                <c:pt idx="20503">
                  <c:v>-89.570446000000004</c:v>
                </c:pt>
                <c:pt idx="20504">
                  <c:v>-90.058944999999994</c:v>
                </c:pt>
                <c:pt idx="20505">
                  <c:v>-89.788552999999993</c:v>
                </c:pt>
                <c:pt idx="20506">
                  <c:v>-89.492981</c:v>
                </c:pt>
                <c:pt idx="20507">
                  <c:v>-90.170522000000005</c:v>
                </c:pt>
                <c:pt idx="20508">
                  <c:v>-89.593243999999999</c:v>
                </c:pt>
                <c:pt idx="20509">
                  <c:v>-90.406552000000005</c:v>
                </c:pt>
                <c:pt idx="20510">
                  <c:v>-89.854258000000002</c:v>
                </c:pt>
                <c:pt idx="20511">
                  <c:v>-89.352368999999996</c:v>
                </c:pt>
                <c:pt idx="20512">
                  <c:v>-90.094183000000001</c:v>
                </c:pt>
                <c:pt idx="20513">
                  <c:v>-89.846087999999995</c:v>
                </c:pt>
                <c:pt idx="20514">
                  <c:v>-90.146094000000005</c:v>
                </c:pt>
                <c:pt idx="20515">
                  <c:v>-90.075749999999999</c:v>
                </c:pt>
                <c:pt idx="20516">
                  <c:v>-90.100088</c:v>
                </c:pt>
                <c:pt idx="20517">
                  <c:v>-90.126750999999999</c:v>
                </c:pt>
                <c:pt idx="20518">
                  <c:v>-90.162803999999994</c:v>
                </c:pt>
                <c:pt idx="20519">
                  <c:v>-90.132763999999995</c:v>
                </c:pt>
                <c:pt idx="20520">
                  <c:v>-90.002274999999997</c:v>
                </c:pt>
                <c:pt idx="20521">
                  <c:v>-89.559988000000004</c:v>
                </c:pt>
                <c:pt idx="20522">
                  <c:v>-89.602580000000003</c:v>
                </c:pt>
                <c:pt idx="20523">
                  <c:v>-89.605159999999998</c:v>
                </c:pt>
                <c:pt idx="20524">
                  <c:v>-89.841835000000003</c:v>
                </c:pt>
                <c:pt idx="20525">
                  <c:v>-89.464264999999997</c:v>
                </c:pt>
                <c:pt idx="20526">
                  <c:v>-89.434040999999993</c:v>
                </c:pt>
                <c:pt idx="20527">
                  <c:v>-89.976545000000002</c:v>
                </c:pt>
                <c:pt idx="20528">
                  <c:v>-89.939964000000003</c:v>
                </c:pt>
                <c:pt idx="20529">
                  <c:v>-90.050780000000003</c:v>
                </c:pt>
                <c:pt idx="20530">
                  <c:v>-89.850543999999999</c:v>
                </c:pt>
                <c:pt idx="20531">
                  <c:v>-90.001048999999995</c:v>
                </c:pt>
                <c:pt idx="20532">
                  <c:v>-89.530508999999995</c:v>
                </c:pt>
                <c:pt idx="20533">
                  <c:v>-89.363682999999995</c:v>
                </c:pt>
                <c:pt idx="20534">
                  <c:v>-90.017634000000001</c:v>
                </c:pt>
                <c:pt idx="20535">
                  <c:v>-89.828425999999993</c:v>
                </c:pt>
                <c:pt idx="20536">
                  <c:v>-89.994073</c:v>
                </c:pt>
                <c:pt idx="20537">
                  <c:v>-90.207752999999997</c:v>
                </c:pt>
                <c:pt idx="20538">
                  <c:v>-89.597898000000001</c:v>
                </c:pt>
                <c:pt idx="20539">
                  <c:v>-89.545372</c:v>
                </c:pt>
                <c:pt idx="20540">
                  <c:v>-90.192537999999999</c:v>
                </c:pt>
                <c:pt idx="20541">
                  <c:v>-90.216177999999999</c:v>
                </c:pt>
                <c:pt idx="20542">
                  <c:v>-89.890075999999993</c:v>
                </c:pt>
                <c:pt idx="20543">
                  <c:v>-89.934859000000003</c:v>
                </c:pt>
                <c:pt idx="20544">
                  <c:v>-89.903893999999994</c:v>
                </c:pt>
                <c:pt idx="20545">
                  <c:v>-90.227203000000003</c:v>
                </c:pt>
                <c:pt idx="20546">
                  <c:v>-89.563107000000002</c:v>
                </c:pt>
                <c:pt idx="20547">
                  <c:v>-89.409874000000002</c:v>
                </c:pt>
                <c:pt idx="20548">
                  <c:v>-89.674785999999997</c:v>
                </c:pt>
                <c:pt idx="20549">
                  <c:v>-89.262943000000007</c:v>
                </c:pt>
                <c:pt idx="20550">
                  <c:v>-89.291285999999999</c:v>
                </c:pt>
                <c:pt idx="20551">
                  <c:v>-89.813170999999997</c:v>
                </c:pt>
                <c:pt idx="20552">
                  <c:v>-89.791612000000001</c:v>
                </c:pt>
                <c:pt idx="20553">
                  <c:v>-89.736277999999999</c:v>
                </c:pt>
                <c:pt idx="20554">
                  <c:v>-89.794325999999998</c:v>
                </c:pt>
                <c:pt idx="20555">
                  <c:v>-90.098316999999994</c:v>
                </c:pt>
                <c:pt idx="20556">
                  <c:v>-90.007851000000002</c:v>
                </c:pt>
                <c:pt idx="20557">
                  <c:v>-89.271325000000004</c:v>
                </c:pt>
                <c:pt idx="20558">
                  <c:v>-89.384536999999995</c:v>
                </c:pt>
                <c:pt idx="20559">
                  <c:v>-89.888525000000001</c:v>
                </c:pt>
                <c:pt idx="20560">
                  <c:v>-89.680704000000006</c:v>
                </c:pt>
                <c:pt idx="20561">
                  <c:v>-89.678691000000001</c:v>
                </c:pt>
                <c:pt idx="20562">
                  <c:v>-89.517737999999994</c:v>
                </c:pt>
                <c:pt idx="20563">
                  <c:v>-89.912077999999994</c:v>
                </c:pt>
                <c:pt idx="20564">
                  <c:v>-89.528603000000004</c:v>
                </c:pt>
                <c:pt idx="20565">
                  <c:v>-89.616457999999994</c:v>
                </c:pt>
                <c:pt idx="20566">
                  <c:v>-89.597301000000002</c:v>
                </c:pt>
                <c:pt idx="20567">
                  <c:v>-89.387961000000004</c:v>
                </c:pt>
                <c:pt idx="20568">
                  <c:v>-89.548886999999993</c:v>
                </c:pt>
                <c:pt idx="20569">
                  <c:v>-90.098856999999995</c:v>
                </c:pt>
                <c:pt idx="20570">
                  <c:v>-89.987857000000005</c:v>
                </c:pt>
                <c:pt idx="20571">
                  <c:v>-90.134596000000002</c:v>
                </c:pt>
                <c:pt idx="20572">
                  <c:v>-89.668781999999993</c:v>
                </c:pt>
                <c:pt idx="20573">
                  <c:v>-89.777394999999999</c:v>
                </c:pt>
                <c:pt idx="20574">
                  <c:v>-89.201667</c:v>
                </c:pt>
                <c:pt idx="20575">
                  <c:v>-89.322479999999999</c:v>
                </c:pt>
                <c:pt idx="20576">
                  <c:v>-89.996039999999994</c:v>
                </c:pt>
                <c:pt idx="20577">
                  <c:v>-89.711686999999998</c:v>
                </c:pt>
                <c:pt idx="20578">
                  <c:v>-89.667238999999995</c:v>
                </c:pt>
                <c:pt idx="20579">
                  <c:v>-89.751170999999999</c:v>
                </c:pt>
                <c:pt idx="20580">
                  <c:v>-89.683463000000003</c:v>
                </c:pt>
                <c:pt idx="20581">
                  <c:v>-89.676912000000002</c:v>
                </c:pt>
                <c:pt idx="20582">
                  <c:v>-89.888918000000004</c:v>
                </c:pt>
                <c:pt idx="20583">
                  <c:v>-90.308334000000002</c:v>
                </c:pt>
                <c:pt idx="20584">
                  <c:v>-89.807758000000007</c:v>
                </c:pt>
                <c:pt idx="20585">
                  <c:v>-90.146062999999998</c:v>
                </c:pt>
                <c:pt idx="20586">
                  <c:v>-91.374151999999995</c:v>
                </c:pt>
                <c:pt idx="20587">
                  <c:v>-90.932880999999995</c:v>
                </c:pt>
                <c:pt idx="20588">
                  <c:v>-91.036809000000005</c:v>
                </c:pt>
                <c:pt idx="20589">
                  <c:v>-91.204834000000005</c:v>
                </c:pt>
                <c:pt idx="20590">
                  <c:v>-90.895094</c:v>
                </c:pt>
                <c:pt idx="20591">
                  <c:v>-91.057464999999993</c:v>
                </c:pt>
                <c:pt idx="20592">
                  <c:v>-91.128517000000002</c:v>
                </c:pt>
                <c:pt idx="20593">
                  <c:v>-90.742467000000005</c:v>
                </c:pt>
                <c:pt idx="20594">
                  <c:v>-91.074076000000005</c:v>
                </c:pt>
                <c:pt idx="20595">
                  <c:v>-91.115779000000003</c:v>
                </c:pt>
                <c:pt idx="20596">
                  <c:v>-90.669234000000003</c:v>
                </c:pt>
                <c:pt idx="20597">
                  <c:v>-90.949763000000004</c:v>
                </c:pt>
                <c:pt idx="20598">
                  <c:v>-91.162786999999994</c:v>
                </c:pt>
                <c:pt idx="20599">
                  <c:v>-90.803331999999997</c:v>
                </c:pt>
                <c:pt idx="20600">
                  <c:v>-91.152788000000001</c:v>
                </c:pt>
                <c:pt idx="20601">
                  <c:v>-91.250296000000006</c:v>
                </c:pt>
                <c:pt idx="20602">
                  <c:v>-91.171250999999998</c:v>
                </c:pt>
                <c:pt idx="20603">
                  <c:v>-91.257547000000002</c:v>
                </c:pt>
                <c:pt idx="20604">
                  <c:v>-91.026320999999996</c:v>
                </c:pt>
                <c:pt idx="20605">
                  <c:v>-90.720451999999995</c:v>
                </c:pt>
                <c:pt idx="20606">
                  <c:v>-91.331826000000007</c:v>
                </c:pt>
                <c:pt idx="20607">
                  <c:v>-91.229146999999998</c:v>
                </c:pt>
                <c:pt idx="20608">
                  <c:v>-90.818199000000007</c:v>
                </c:pt>
                <c:pt idx="20609">
                  <c:v>-91.145644000000004</c:v>
                </c:pt>
                <c:pt idx="20610">
                  <c:v>-90.954260000000005</c:v>
                </c:pt>
                <c:pt idx="20611">
                  <c:v>-91.110608999999997</c:v>
                </c:pt>
                <c:pt idx="20612">
                  <c:v>-91.37791</c:v>
                </c:pt>
                <c:pt idx="20613">
                  <c:v>-91.203725000000006</c:v>
                </c:pt>
                <c:pt idx="20614">
                  <c:v>-91.265587999999994</c:v>
                </c:pt>
                <c:pt idx="20615">
                  <c:v>-90.648133000000001</c:v>
                </c:pt>
                <c:pt idx="20616">
                  <c:v>-90.741345999999993</c:v>
                </c:pt>
                <c:pt idx="20617">
                  <c:v>-91.365987000000004</c:v>
                </c:pt>
                <c:pt idx="20618">
                  <c:v>-90.778098</c:v>
                </c:pt>
                <c:pt idx="20619">
                  <c:v>-91.091153000000006</c:v>
                </c:pt>
                <c:pt idx="20620">
                  <c:v>-90.842529999999996</c:v>
                </c:pt>
                <c:pt idx="20621">
                  <c:v>-91.263014999999996</c:v>
                </c:pt>
                <c:pt idx="20622">
                  <c:v>-91.212866000000005</c:v>
                </c:pt>
                <c:pt idx="20623">
                  <c:v>-91.255617000000001</c:v>
                </c:pt>
                <c:pt idx="20624">
                  <c:v>-90.631086999999994</c:v>
                </c:pt>
                <c:pt idx="20625">
                  <c:v>-90.746174999999994</c:v>
                </c:pt>
                <c:pt idx="20626">
                  <c:v>-90.786428999999998</c:v>
                </c:pt>
                <c:pt idx="20627">
                  <c:v>-91.167509999999993</c:v>
                </c:pt>
                <c:pt idx="20628">
                  <c:v>-90.877797000000001</c:v>
                </c:pt>
                <c:pt idx="20629">
                  <c:v>-90.886990999999995</c:v>
                </c:pt>
                <c:pt idx="20630">
                  <c:v>-90.991929999999996</c:v>
                </c:pt>
                <c:pt idx="20631">
                  <c:v>-91.351977000000005</c:v>
                </c:pt>
                <c:pt idx="20632">
                  <c:v>-90.883408000000003</c:v>
                </c:pt>
                <c:pt idx="20633">
                  <c:v>-90.884202000000002</c:v>
                </c:pt>
                <c:pt idx="20634">
                  <c:v>-91.384747000000004</c:v>
                </c:pt>
                <c:pt idx="20635">
                  <c:v>-90.628904000000006</c:v>
                </c:pt>
                <c:pt idx="20636">
                  <c:v>-91.406384000000003</c:v>
                </c:pt>
                <c:pt idx="20637">
                  <c:v>-91.197272999999996</c:v>
                </c:pt>
                <c:pt idx="20638">
                  <c:v>-88.560005000000004</c:v>
                </c:pt>
                <c:pt idx="20639">
                  <c:v>-87.729136999999994</c:v>
                </c:pt>
                <c:pt idx="20640">
                  <c:v>-88.739124000000004</c:v>
                </c:pt>
                <c:pt idx="20641">
                  <c:v>-87.837695999999994</c:v>
                </c:pt>
                <c:pt idx="20642">
                  <c:v>-88.825502999999998</c:v>
                </c:pt>
                <c:pt idx="20643">
                  <c:v>-87.768156000000005</c:v>
                </c:pt>
                <c:pt idx="20644">
                  <c:v>-88.961347000000004</c:v>
                </c:pt>
                <c:pt idx="20645">
                  <c:v>-87.994072000000003</c:v>
                </c:pt>
                <c:pt idx="20646">
                  <c:v>-87.998638</c:v>
                </c:pt>
                <c:pt idx="20647">
                  <c:v>-87.953344000000001</c:v>
                </c:pt>
                <c:pt idx="20648">
                  <c:v>-88.865059000000002</c:v>
                </c:pt>
                <c:pt idx="20649">
                  <c:v>-87.570925000000003</c:v>
                </c:pt>
                <c:pt idx="20650">
                  <c:v>-88.428005999999996</c:v>
                </c:pt>
                <c:pt idx="20651">
                  <c:v>-88.092184000000003</c:v>
                </c:pt>
                <c:pt idx="20652">
                  <c:v>-88.664041999999995</c:v>
                </c:pt>
                <c:pt idx="20653">
                  <c:v>-87.665020999999996</c:v>
                </c:pt>
                <c:pt idx="20654">
                  <c:v>-88.135281000000006</c:v>
                </c:pt>
                <c:pt idx="20655">
                  <c:v>-88.988730000000004</c:v>
                </c:pt>
                <c:pt idx="20656">
                  <c:v>-88.148627000000005</c:v>
                </c:pt>
                <c:pt idx="20657">
                  <c:v>-87.675635999999997</c:v>
                </c:pt>
                <c:pt idx="20658">
                  <c:v>-88.335057000000006</c:v>
                </c:pt>
                <c:pt idx="20659">
                  <c:v>-88.260102000000003</c:v>
                </c:pt>
                <c:pt idx="20660">
                  <c:v>-88.878767999999994</c:v>
                </c:pt>
                <c:pt idx="20661">
                  <c:v>-87.659848999999994</c:v>
                </c:pt>
                <c:pt idx="20662">
                  <c:v>-88.281187000000003</c:v>
                </c:pt>
                <c:pt idx="20663">
                  <c:v>-87.695893999999996</c:v>
                </c:pt>
                <c:pt idx="20664">
                  <c:v>-87.869229000000004</c:v>
                </c:pt>
                <c:pt idx="20665">
                  <c:v>-88.628838000000002</c:v>
                </c:pt>
                <c:pt idx="20666">
                  <c:v>-88.759320000000002</c:v>
                </c:pt>
                <c:pt idx="20667">
                  <c:v>-88.340402999999995</c:v>
                </c:pt>
                <c:pt idx="20668">
                  <c:v>-88.216365999999994</c:v>
                </c:pt>
                <c:pt idx="20669">
                  <c:v>-88.450376000000006</c:v>
                </c:pt>
                <c:pt idx="20670">
                  <c:v>-88.178816999999995</c:v>
                </c:pt>
                <c:pt idx="20671">
                  <c:v>-87.900049999999993</c:v>
                </c:pt>
                <c:pt idx="20672">
                  <c:v>-88.086589000000004</c:v>
                </c:pt>
                <c:pt idx="20673">
                  <c:v>-87.611706999999996</c:v>
                </c:pt>
                <c:pt idx="20674">
                  <c:v>-88.036929000000001</c:v>
                </c:pt>
                <c:pt idx="20675">
                  <c:v>-87.749504999999999</c:v>
                </c:pt>
                <c:pt idx="20676">
                  <c:v>-88.874630999999994</c:v>
                </c:pt>
                <c:pt idx="20677">
                  <c:v>-88.025205</c:v>
                </c:pt>
                <c:pt idx="20678">
                  <c:v>-87.655420000000007</c:v>
                </c:pt>
                <c:pt idx="20679">
                  <c:v>-88.665606999999994</c:v>
                </c:pt>
                <c:pt idx="20680">
                  <c:v>-88.477159</c:v>
                </c:pt>
                <c:pt idx="20681">
                  <c:v>-88.624035000000006</c:v>
                </c:pt>
                <c:pt idx="20682">
                  <c:v>-88.634915000000007</c:v>
                </c:pt>
                <c:pt idx="20683">
                  <c:v>-87.851524999999995</c:v>
                </c:pt>
                <c:pt idx="20684">
                  <c:v>-88.456091999999998</c:v>
                </c:pt>
                <c:pt idx="20685">
                  <c:v>-88.256467000000001</c:v>
                </c:pt>
                <c:pt idx="20686">
                  <c:v>-88.332750000000004</c:v>
                </c:pt>
                <c:pt idx="20687">
                  <c:v>-89.109789000000006</c:v>
                </c:pt>
                <c:pt idx="20688">
                  <c:v>-88.563832000000005</c:v>
                </c:pt>
                <c:pt idx="20689">
                  <c:v>-87.996810999999994</c:v>
                </c:pt>
                <c:pt idx="20690">
                  <c:v>-88.054666999999995</c:v>
                </c:pt>
                <c:pt idx="20691">
                  <c:v>-88.005830000000003</c:v>
                </c:pt>
                <c:pt idx="20692">
                  <c:v>-87.666405999999995</c:v>
                </c:pt>
                <c:pt idx="20693">
                  <c:v>-87.723127000000005</c:v>
                </c:pt>
                <c:pt idx="20694">
                  <c:v>-88.315693999999993</c:v>
                </c:pt>
                <c:pt idx="20695">
                  <c:v>-88.004648000000003</c:v>
                </c:pt>
                <c:pt idx="20696">
                  <c:v>-88.019820999999993</c:v>
                </c:pt>
                <c:pt idx="20697">
                  <c:v>-88.815843000000001</c:v>
                </c:pt>
                <c:pt idx="20698">
                  <c:v>-89.038291000000001</c:v>
                </c:pt>
                <c:pt idx="20699">
                  <c:v>-89.732783999999995</c:v>
                </c:pt>
                <c:pt idx="20700">
                  <c:v>-89.207307</c:v>
                </c:pt>
                <c:pt idx="20701">
                  <c:v>-89.132692000000006</c:v>
                </c:pt>
                <c:pt idx="20702">
                  <c:v>-89.054658000000003</c:v>
                </c:pt>
                <c:pt idx="20703">
                  <c:v>-89.378365000000002</c:v>
                </c:pt>
                <c:pt idx="20704">
                  <c:v>-89.427550999999994</c:v>
                </c:pt>
                <c:pt idx="20705">
                  <c:v>-89.188328999999996</c:v>
                </c:pt>
                <c:pt idx="20706">
                  <c:v>-89.401599000000004</c:v>
                </c:pt>
                <c:pt idx="20707">
                  <c:v>-89.456430999999995</c:v>
                </c:pt>
                <c:pt idx="20708">
                  <c:v>-88.929074999999997</c:v>
                </c:pt>
                <c:pt idx="20709">
                  <c:v>-89.005692999999994</c:v>
                </c:pt>
                <c:pt idx="20710">
                  <c:v>-88.953276000000002</c:v>
                </c:pt>
                <c:pt idx="20711">
                  <c:v>-88.956372999999999</c:v>
                </c:pt>
                <c:pt idx="20712">
                  <c:v>-89.654673000000003</c:v>
                </c:pt>
                <c:pt idx="20713">
                  <c:v>-89.392249000000007</c:v>
                </c:pt>
                <c:pt idx="20714">
                  <c:v>-88.979729000000006</c:v>
                </c:pt>
                <c:pt idx="20715">
                  <c:v>-89.640685000000005</c:v>
                </c:pt>
                <c:pt idx="20716">
                  <c:v>-88.782100999999997</c:v>
                </c:pt>
                <c:pt idx="20717">
                  <c:v>-88.959282000000002</c:v>
                </c:pt>
                <c:pt idx="20718">
                  <c:v>-89.659362000000002</c:v>
                </c:pt>
                <c:pt idx="20719">
                  <c:v>-89.113248999999996</c:v>
                </c:pt>
                <c:pt idx="20720">
                  <c:v>-89.526483999999996</c:v>
                </c:pt>
                <c:pt idx="20721">
                  <c:v>-89.248709000000005</c:v>
                </c:pt>
                <c:pt idx="20722">
                  <c:v>-89.412654000000003</c:v>
                </c:pt>
                <c:pt idx="20723">
                  <c:v>-89.350519000000006</c:v>
                </c:pt>
                <c:pt idx="20724">
                  <c:v>-89.159368999999998</c:v>
                </c:pt>
                <c:pt idx="20725">
                  <c:v>-88.980687000000003</c:v>
                </c:pt>
                <c:pt idx="20726">
                  <c:v>-89.390127000000007</c:v>
                </c:pt>
                <c:pt idx="20727">
                  <c:v>-89.447194999999994</c:v>
                </c:pt>
                <c:pt idx="20728">
                  <c:v>-89.243309999999994</c:v>
                </c:pt>
                <c:pt idx="20729">
                  <c:v>-89.297071000000003</c:v>
                </c:pt>
                <c:pt idx="20730">
                  <c:v>-88.871718999999999</c:v>
                </c:pt>
                <c:pt idx="20731">
                  <c:v>-89.005590999999995</c:v>
                </c:pt>
                <c:pt idx="20732">
                  <c:v>-89.151912999999993</c:v>
                </c:pt>
                <c:pt idx="20733">
                  <c:v>-88.812618999999998</c:v>
                </c:pt>
                <c:pt idx="20734">
                  <c:v>-89.104624000000001</c:v>
                </c:pt>
                <c:pt idx="20735">
                  <c:v>-88.863325000000003</c:v>
                </c:pt>
                <c:pt idx="20736">
                  <c:v>-89.216077999999996</c:v>
                </c:pt>
                <c:pt idx="20737">
                  <c:v>-89.390956000000003</c:v>
                </c:pt>
                <c:pt idx="20738">
                  <c:v>-89.081940000000003</c:v>
                </c:pt>
                <c:pt idx="20739">
                  <c:v>-89.544027999999997</c:v>
                </c:pt>
                <c:pt idx="20740">
                  <c:v>-89.595410999999999</c:v>
                </c:pt>
                <c:pt idx="20741">
                  <c:v>-89.529729000000003</c:v>
                </c:pt>
                <c:pt idx="20742">
                  <c:v>-89.512296000000006</c:v>
                </c:pt>
                <c:pt idx="20743">
                  <c:v>-88.801535999999999</c:v>
                </c:pt>
                <c:pt idx="20744">
                  <c:v>-89.189828000000006</c:v>
                </c:pt>
                <c:pt idx="20745">
                  <c:v>-89.296925000000002</c:v>
                </c:pt>
                <c:pt idx="20746">
                  <c:v>-89.449455</c:v>
                </c:pt>
                <c:pt idx="20747">
                  <c:v>-88.955887000000004</c:v>
                </c:pt>
                <c:pt idx="20748">
                  <c:v>-89.671321000000006</c:v>
                </c:pt>
                <c:pt idx="20749">
                  <c:v>-89.067071999999996</c:v>
                </c:pt>
                <c:pt idx="20750">
                  <c:v>-90.027867999999998</c:v>
                </c:pt>
                <c:pt idx="20751">
                  <c:v>-90.436988999999997</c:v>
                </c:pt>
                <c:pt idx="20752">
                  <c:v>-90.393326999999999</c:v>
                </c:pt>
                <c:pt idx="20753">
                  <c:v>-90.031251999999995</c:v>
                </c:pt>
                <c:pt idx="20754">
                  <c:v>-89.683268999999996</c:v>
                </c:pt>
                <c:pt idx="20755">
                  <c:v>-89.751773999999997</c:v>
                </c:pt>
                <c:pt idx="20756">
                  <c:v>-90.163139000000001</c:v>
                </c:pt>
                <c:pt idx="20757">
                  <c:v>-90.423146000000003</c:v>
                </c:pt>
                <c:pt idx="20758">
                  <c:v>-90.539371000000003</c:v>
                </c:pt>
                <c:pt idx="20759">
                  <c:v>-90.352549999999994</c:v>
                </c:pt>
                <c:pt idx="20760">
                  <c:v>-89.688314000000005</c:v>
                </c:pt>
                <c:pt idx="20761">
                  <c:v>-89.875709000000001</c:v>
                </c:pt>
                <c:pt idx="20762">
                  <c:v>-90.140575999999996</c:v>
                </c:pt>
                <c:pt idx="20763">
                  <c:v>-90.393079</c:v>
                </c:pt>
                <c:pt idx="20764">
                  <c:v>-89.699020000000004</c:v>
                </c:pt>
                <c:pt idx="20765">
                  <c:v>-90.069376000000005</c:v>
                </c:pt>
                <c:pt idx="20766">
                  <c:v>-90.366189000000006</c:v>
                </c:pt>
                <c:pt idx="20767">
                  <c:v>-89.877211000000003</c:v>
                </c:pt>
                <c:pt idx="20768">
                  <c:v>-89.465924000000001</c:v>
                </c:pt>
                <c:pt idx="20769">
                  <c:v>-89.474368999999996</c:v>
                </c:pt>
                <c:pt idx="20770">
                  <c:v>-90.081159999999997</c:v>
                </c:pt>
                <c:pt idx="20771">
                  <c:v>-90.468314000000007</c:v>
                </c:pt>
                <c:pt idx="20772">
                  <c:v>-89.802801000000002</c:v>
                </c:pt>
                <c:pt idx="20773">
                  <c:v>-89.720659999999995</c:v>
                </c:pt>
                <c:pt idx="20774">
                  <c:v>-89.441237999999998</c:v>
                </c:pt>
                <c:pt idx="20775">
                  <c:v>-90.051637999999997</c:v>
                </c:pt>
                <c:pt idx="20776">
                  <c:v>-90.083652999999998</c:v>
                </c:pt>
                <c:pt idx="20777">
                  <c:v>-90.229410000000001</c:v>
                </c:pt>
                <c:pt idx="20778">
                  <c:v>-90.006989000000004</c:v>
                </c:pt>
                <c:pt idx="20779">
                  <c:v>-89.367462000000003</c:v>
                </c:pt>
                <c:pt idx="20780">
                  <c:v>-89.848056</c:v>
                </c:pt>
                <c:pt idx="20781">
                  <c:v>-90.326774999999998</c:v>
                </c:pt>
                <c:pt idx="20782">
                  <c:v>-89.704279</c:v>
                </c:pt>
                <c:pt idx="20783">
                  <c:v>-90.557911000000004</c:v>
                </c:pt>
                <c:pt idx="20784">
                  <c:v>-89.567442</c:v>
                </c:pt>
                <c:pt idx="20785">
                  <c:v>-89.991434999999996</c:v>
                </c:pt>
                <c:pt idx="20786">
                  <c:v>-90.247698</c:v>
                </c:pt>
                <c:pt idx="20787">
                  <c:v>-89.886690000000002</c:v>
                </c:pt>
                <c:pt idx="20788">
                  <c:v>-89.56053</c:v>
                </c:pt>
                <c:pt idx="20789">
                  <c:v>-89.807691000000005</c:v>
                </c:pt>
                <c:pt idx="20790">
                  <c:v>-89.969988000000001</c:v>
                </c:pt>
                <c:pt idx="20791">
                  <c:v>-90.014993000000004</c:v>
                </c:pt>
                <c:pt idx="20792">
                  <c:v>-89.850291999999996</c:v>
                </c:pt>
                <c:pt idx="20793">
                  <c:v>-89.880595</c:v>
                </c:pt>
                <c:pt idx="20794">
                  <c:v>-90.552221000000003</c:v>
                </c:pt>
                <c:pt idx="20795">
                  <c:v>-89.601016000000001</c:v>
                </c:pt>
                <c:pt idx="20796">
                  <c:v>-89.588053000000002</c:v>
                </c:pt>
                <c:pt idx="20797">
                  <c:v>-90.000597999999997</c:v>
                </c:pt>
                <c:pt idx="20798">
                  <c:v>-89.786894000000004</c:v>
                </c:pt>
                <c:pt idx="20799">
                  <c:v>-89.933662999999996</c:v>
                </c:pt>
                <c:pt idx="20800">
                  <c:v>-89.761008000000004</c:v>
                </c:pt>
                <c:pt idx="20801">
                  <c:v>-89.766677000000001</c:v>
                </c:pt>
                <c:pt idx="20802">
                  <c:v>-90.212187</c:v>
                </c:pt>
                <c:pt idx="20803">
                  <c:v>-89.939600999999996</c:v>
                </c:pt>
                <c:pt idx="20804">
                  <c:v>-89.542096000000001</c:v>
                </c:pt>
                <c:pt idx="20805">
                  <c:v>-90.461074999999994</c:v>
                </c:pt>
                <c:pt idx="20806">
                  <c:v>-90.221018000000001</c:v>
                </c:pt>
                <c:pt idx="20807">
                  <c:v>-89.649997999999997</c:v>
                </c:pt>
                <c:pt idx="20808">
                  <c:v>-89.643793000000002</c:v>
                </c:pt>
                <c:pt idx="20809">
                  <c:v>-89.636122</c:v>
                </c:pt>
                <c:pt idx="20810">
                  <c:v>-89.679827000000003</c:v>
                </c:pt>
                <c:pt idx="20811">
                  <c:v>-89.663638000000006</c:v>
                </c:pt>
                <c:pt idx="20812">
                  <c:v>-89.125709000000001</c:v>
                </c:pt>
                <c:pt idx="20813">
                  <c:v>-89.302960999999996</c:v>
                </c:pt>
                <c:pt idx="20814">
                  <c:v>-88.071697999999998</c:v>
                </c:pt>
                <c:pt idx="20815">
                  <c:v>-88.918643000000003</c:v>
                </c:pt>
                <c:pt idx="20816">
                  <c:v>-89.191457999999997</c:v>
                </c:pt>
                <c:pt idx="20817">
                  <c:v>-88.342669999999998</c:v>
                </c:pt>
                <c:pt idx="20818">
                  <c:v>-88.739994999999993</c:v>
                </c:pt>
                <c:pt idx="20819">
                  <c:v>-87.909496000000004</c:v>
                </c:pt>
                <c:pt idx="20820">
                  <c:v>-88.924076999999997</c:v>
                </c:pt>
                <c:pt idx="20821">
                  <c:v>-88.728966999999997</c:v>
                </c:pt>
                <c:pt idx="20822">
                  <c:v>-87.993902000000006</c:v>
                </c:pt>
                <c:pt idx="20823">
                  <c:v>-88.931386000000003</c:v>
                </c:pt>
                <c:pt idx="20824">
                  <c:v>-88.471283999999997</c:v>
                </c:pt>
                <c:pt idx="20825">
                  <c:v>-87.972916999999995</c:v>
                </c:pt>
                <c:pt idx="20826">
                  <c:v>-89.012615999999994</c:v>
                </c:pt>
                <c:pt idx="20827">
                  <c:v>-88.229449000000002</c:v>
                </c:pt>
                <c:pt idx="20828">
                  <c:v>-88.155829999999995</c:v>
                </c:pt>
                <c:pt idx="20829">
                  <c:v>-89.052919000000003</c:v>
                </c:pt>
                <c:pt idx="20830">
                  <c:v>-88.435319000000007</c:v>
                </c:pt>
                <c:pt idx="20831">
                  <c:v>-88.351410999999999</c:v>
                </c:pt>
                <c:pt idx="20832">
                  <c:v>-89.068526000000006</c:v>
                </c:pt>
                <c:pt idx="20833">
                  <c:v>-88.032912999999994</c:v>
                </c:pt>
                <c:pt idx="20834">
                  <c:v>-88.624393999999995</c:v>
                </c:pt>
                <c:pt idx="20835">
                  <c:v>-88.504689999999997</c:v>
                </c:pt>
                <c:pt idx="20836">
                  <c:v>-88.968884000000003</c:v>
                </c:pt>
                <c:pt idx="20837">
                  <c:v>-89.208847000000006</c:v>
                </c:pt>
                <c:pt idx="20838">
                  <c:v>-89.246881000000002</c:v>
                </c:pt>
                <c:pt idx="20839">
                  <c:v>-88.164848000000006</c:v>
                </c:pt>
                <c:pt idx="20840">
                  <c:v>-88.333569999999995</c:v>
                </c:pt>
                <c:pt idx="20841">
                  <c:v>-88.827631999999994</c:v>
                </c:pt>
                <c:pt idx="20842">
                  <c:v>-88.357350999999994</c:v>
                </c:pt>
                <c:pt idx="20843">
                  <c:v>-88.759100000000004</c:v>
                </c:pt>
                <c:pt idx="20844">
                  <c:v>-88.488557</c:v>
                </c:pt>
                <c:pt idx="20845">
                  <c:v>-88.371240999999998</c:v>
                </c:pt>
                <c:pt idx="20846">
                  <c:v>-88.194548999999995</c:v>
                </c:pt>
                <c:pt idx="20847">
                  <c:v>-88.003538000000006</c:v>
                </c:pt>
                <c:pt idx="20848">
                  <c:v>-88.896341000000007</c:v>
                </c:pt>
                <c:pt idx="20849">
                  <c:v>-89.161846999999995</c:v>
                </c:pt>
                <c:pt idx="20850">
                  <c:v>-88.774645000000007</c:v>
                </c:pt>
                <c:pt idx="20851">
                  <c:v>-88.589112</c:v>
                </c:pt>
                <c:pt idx="20852">
                  <c:v>-88.669203999999993</c:v>
                </c:pt>
                <c:pt idx="20853">
                  <c:v>-87.864644999999996</c:v>
                </c:pt>
                <c:pt idx="20854">
                  <c:v>-88.919546999999994</c:v>
                </c:pt>
                <c:pt idx="20855">
                  <c:v>-88.828141000000002</c:v>
                </c:pt>
                <c:pt idx="20856">
                  <c:v>-88.877472999999995</c:v>
                </c:pt>
                <c:pt idx="20857">
                  <c:v>-88.480123000000006</c:v>
                </c:pt>
                <c:pt idx="20858">
                  <c:v>-88.534316000000004</c:v>
                </c:pt>
                <c:pt idx="20859">
                  <c:v>-88.732572000000005</c:v>
                </c:pt>
                <c:pt idx="20860">
                  <c:v>-88.046634999999995</c:v>
                </c:pt>
                <c:pt idx="20861">
                  <c:v>-88.312100999999998</c:v>
                </c:pt>
                <c:pt idx="20862">
                  <c:v>-87.810772999999998</c:v>
                </c:pt>
                <c:pt idx="20863">
                  <c:v>-88.908426000000006</c:v>
                </c:pt>
                <c:pt idx="20864">
                  <c:v>-89.069067000000004</c:v>
                </c:pt>
                <c:pt idx="20865">
                  <c:v>-88.122642999999997</c:v>
                </c:pt>
                <c:pt idx="20866">
                  <c:v>-88.237162999999995</c:v>
                </c:pt>
                <c:pt idx="20867">
                  <c:v>-88.304192999999998</c:v>
                </c:pt>
                <c:pt idx="20868">
                  <c:v>-89.047382999999996</c:v>
                </c:pt>
                <c:pt idx="20869">
                  <c:v>-88.291143000000005</c:v>
                </c:pt>
                <c:pt idx="20870">
                  <c:v>-88.790899999999993</c:v>
                </c:pt>
                <c:pt idx="20871">
                  <c:v>-88.978926000000001</c:v>
                </c:pt>
                <c:pt idx="20872">
                  <c:v>-89.095813000000007</c:v>
                </c:pt>
                <c:pt idx="20873">
                  <c:v>-89.193561000000003</c:v>
                </c:pt>
                <c:pt idx="20874">
                  <c:v>-89.192442999999997</c:v>
                </c:pt>
                <c:pt idx="20875">
                  <c:v>-88.497147999999996</c:v>
                </c:pt>
                <c:pt idx="20876">
                  <c:v>-88.358759000000006</c:v>
                </c:pt>
                <c:pt idx="20877">
                  <c:v>-88.893659</c:v>
                </c:pt>
                <c:pt idx="20878">
                  <c:v>-88.953610999999995</c:v>
                </c:pt>
                <c:pt idx="20879">
                  <c:v>-89.119636999999997</c:v>
                </c:pt>
                <c:pt idx="20880">
                  <c:v>-89.119085999999996</c:v>
                </c:pt>
                <c:pt idx="20881">
                  <c:v>-89.046974000000006</c:v>
                </c:pt>
                <c:pt idx="20882">
                  <c:v>-89.054006999999999</c:v>
                </c:pt>
                <c:pt idx="20883">
                  <c:v>-88.535371999999995</c:v>
                </c:pt>
                <c:pt idx="20884">
                  <c:v>-88.369230000000002</c:v>
                </c:pt>
                <c:pt idx="20885">
                  <c:v>-89.229268000000005</c:v>
                </c:pt>
                <c:pt idx="20886">
                  <c:v>-88.823201999999995</c:v>
                </c:pt>
                <c:pt idx="20887">
                  <c:v>-88.749221000000006</c:v>
                </c:pt>
                <c:pt idx="20888">
                  <c:v>-89.042265999999998</c:v>
                </c:pt>
                <c:pt idx="20889">
                  <c:v>-89.083664999999996</c:v>
                </c:pt>
                <c:pt idx="20890">
                  <c:v>-89.037074000000004</c:v>
                </c:pt>
                <c:pt idx="20891">
                  <c:v>-89.038668999999999</c:v>
                </c:pt>
                <c:pt idx="20892">
                  <c:v>-88.584484000000003</c:v>
                </c:pt>
                <c:pt idx="20893">
                  <c:v>-88.930372000000006</c:v>
                </c:pt>
                <c:pt idx="20894">
                  <c:v>-88.920961000000005</c:v>
                </c:pt>
                <c:pt idx="20895">
                  <c:v>-89.048670000000001</c:v>
                </c:pt>
                <c:pt idx="20896">
                  <c:v>-88.647448999999995</c:v>
                </c:pt>
                <c:pt idx="20897">
                  <c:v>-89.192460999999994</c:v>
                </c:pt>
                <c:pt idx="20898">
                  <c:v>-89.334629000000007</c:v>
                </c:pt>
                <c:pt idx="20899">
                  <c:v>-89.214085999999995</c:v>
                </c:pt>
                <c:pt idx="20900">
                  <c:v>-89.507210999999998</c:v>
                </c:pt>
                <c:pt idx="20901">
                  <c:v>-88.880768000000003</c:v>
                </c:pt>
                <c:pt idx="20902">
                  <c:v>-88.581862999999998</c:v>
                </c:pt>
                <c:pt idx="20903">
                  <c:v>-89.029927999999998</c:v>
                </c:pt>
                <c:pt idx="20904">
                  <c:v>-89.189745000000002</c:v>
                </c:pt>
                <c:pt idx="20905">
                  <c:v>-89.121841000000003</c:v>
                </c:pt>
                <c:pt idx="20906">
                  <c:v>-89.555012000000005</c:v>
                </c:pt>
                <c:pt idx="20907">
                  <c:v>-88.652846999999994</c:v>
                </c:pt>
                <c:pt idx="20908">
                  <c:v>-89.083551999999997</c:v>
                </c:pt>
                <c:pt idx="20909">
                  <c:v>-88.160998000000006</c:v>
                </c:pt>
                <c:pt idx="20910">
                  <c:v>-89.254895000000005</c:v>
                </c:pt>
                <c:pt idx="20911">
                  <c:v>-89.081182999999996</c:v>
                </c:pt>
                <c:pt idx="20912">
                  <c:v>-88.839220999999995</c:v>
                </c:pt>
                <c:pt idx="20913">
                  <c:v>-89.031779</c:v>
                </c:pt>
                <c:pt idx="20914">
                  <c:v>-89.203016000000005</c:v>
                </c:pt>
                <c:pt idx="20915">
                  <c:v>-89.157837999999998</c:v>
                </c:pt>
                <c:pt idx="20916">
                  <c:v>-89.24091</c:v>
                </c:pt>
                <c:pt idx="20917">
                  <c:v>-88.581412999999998</c:v>
                </c:pt>
                <c:pt idx="20918">
                  <c:v>-88.444564999999997</c:v>
                </c:pt>
                <c:pt idx="20919">
                  <c:v>-88.282847000000004</c:v>
                </c:pt>
                <c:pt idx="20920">
                  <c:v>-89.231519000000006</c:v>
                </c:pt>
                <c:pt idx="20921">
                  <c:v>-89.025835000000001</c:v>
                </c:pt>
                <c:pt idx="20922">
                  <c:v>-88.371848</c:v>
                </c:pt>
                <c:pt idx="20923">
                  <c:v>-88.622980999999996</c:v>
                </c:pt>
                <c:pt idx="20924">
                  <c:v>-88.525713999999994</c:v>
                </c:pt>
                <c:pt idx="20925">
                  <c:v>-88.966612999999995</c:v>
                </c:pt>
                <c:pt idx="20926">
                  <c:v>-89.476186999999996</c:v>
                </c:pt>
                <c:pt idx="20927">
                  <c:v>-88.951848999999996</c:v>
                </c:pt>
                <c:pt idx="20928">
                  <c:v>-89.480772000000002</c:v>
                </c:pt>
                <c:pt idx="20929">
                  <c:v>-88.733813999999995</c:v>
                </c:pt>
                <c:pt idx="20930">
                  <c:v>-88.542085</c:v>
                </c:pt>
                <c:pt idx="20931">
                  <c:v>-88.399251000000007</c:v>
                </c:pt>
                <c:pt idx="20932">
                  <c:v>-89.027026000000006</c:v>
                </c:pt>
                <c:pt idx="20933">
                  <c:v>-89.143462999999997</c:v>
                </c:pt>
                <c:pt idx="20934">
                  <c:v>-89.560556000000005</c:v>
                </c:pt>
                <c:pt idx="20935">
                  <c:v>-88.926474999999996</c:v>
                </c:pt>
                <c:pt idx="20936">
                  <c:v>-89.312179</c:v>
                </c:pt>
                <c:pt idx="20937">
                  <c:v>-88.843048999999993</c:v>
                </c:pt>
                <c:pt idx="20938">
                  <c:v>-88.264981000000006</c:v>
                </c:pt>
                <c:pt idx="20939">
                  <c:v>-88.939594999999997</c:v>
                </c:pt>
                <c:pt idx="20940">
                  <c:v>-89.430668999999995</c:v>
                </c:pt>
                <c:pt idx="20941">
                  <c:v>-89.175877</c:v>
                </c:pt>
                <c:pt idx="20942">
                  <c:v>-88.929681000000002</c:v>
                </c:pt>
                <c:pt idx="20943">
                  <c:v>-88.733271999999999</c:v>
                </c:pt>
                <c:pt idx="20944">
                  <c:v>-89.335470000000001</c:v>
                </c:pt>
                <c:pt idx="20945">
                  <c:v>-89.165327000000005</c:v>
                </c:pt>
                <c:pt idx="20946">
                  <c:v>-89.201740000000001</c:v>
                </c:pt>
                <c:pt idx="20947">
                  <c:v>-89.339709999999997</c:v>
                </c:pt>
                <c:pt idx="20948">
                  <c:v>-88.763946000000004</c:v>
                </c:pt>
                <c:pt idx="20949">
                  <c:v>-89.341533999999996</c:v>
                </c:pt>
                <c:pt idx="20950">
                  <c:v>-89.109640999999996</c:v>
                </c:pt>
                <c:pt idx="20951">
                  <c:v>-88.741450999999998</c:v>
                </c:pt>
                <c:pt idx="20952">
                  <c:v>-88.823448999999997</c:v>
                </c:pt>
                <c:pt idx="20953">
                  <c:v>-89.361701999999994</c:v>
                </c:pt>
                <c:pt idx="20954">
                  <c:v>-89.210390000000004</c:v>
                </c:pt>
                <c:pt idx="20955">
                  <c:v>-88.544167999999999</c:v>
                </c:pt>
                <c:pt idx="20956">
                  <c:v>-88.243931000000003</c:v>
                </c:pt>
                <c:pt idx="20957">
                  <c:v>-88.348151999999999</c:v>
                </c:pt>
                <c:pt idx="20958">
                  <c:v>-89.111288000000002</c:v>
                </c:pt>
                <c:pt idx="20959">
                  <c:v>-88.165532999999996</c:v>
                </c:pt>
                <c:pt idx="20960">
                  <c:v>-88.694669000000005</c:v>
                </c:pt>
                <c:pt idx="20961">
                  <c:v>-88.679120999999995</c:v>
                </c:pt>
                <c:pt idx="20962">
                  <c:v>-89.282711000000006</c:v>
                </c:pt>
                <c:pt idx="20963">
                  <c:v>-89.422436000000005</c:v>
                </c:pt>
                <c:pt idx="20964">
                  <c:v>-88.866017999999997</c:v>
                </c:pt>
                <c:pt idx="20965">
                  <c:v>-89.171237000000005</c:v>
                </c:pt>
                <c:pt idx="20966">
                  <c:v>-89.273512999999994</c:v>
                </c:pt>
                <c:pt idx="20967">
                  <c:v>-89.334857</c:v>
                </c:pt>
                <c:pt idx="20968">
                  <c:v>-88.880162999999996</c:v>
                </c:pt>
                <c:pt idx="20969">
                  <c:v>-89.163207</c:v>
                </c:pt>
                <c:pt idx="20970">
                  <c:v>-89.590506000000005</c:v>
                </c:pt>
                <c:pt idx="20971">
                  <c:v>-89.439873000000006</c:v>
                </c:pt>
                <c:pt idx="20972">
                  <c:v>-89.053852000000006</c:v>
                </c:pt>
                <c:pt idx="20973">
                  <c:v>-90.631553999999994</c:v>
                </c:pt>
                <c:pt idx="20974">
                  <c:v>-90.385158000000004</c:v>
                </c:pt>
                <c:pt idx="20975">
                  <c:v>-90.552096000000006</c:v>
                </c:pt>
                <c:pt idx="20976">
                  <c:v>-90.423169000000001</c:v>
                </c:pt>
                <c:pt idx="20977">
                  <c:v>-91.160301000000004</c:v>
                </c:pt>
                <c:pt idx="20978">
                  <c:v>-91.339287999999996</c:v>
                </c:pt>
                <c:pt idx="20979">
                  <c:v>-90.742767000000001</c:v>
                </c:pt>
                <c:pt idx="20980">
                  <c:v>-90.635949999999994</c:v>
                </c:pt>
                <c:pt idx="20981">
                  <c:v>-90.539182999999994</c:v>
                </c:pt>
                <c:pt idx="20982">
                  <c:v>-90.382152000000005</c:v>
                </c:pt>
                <c:pt idx="20983">
                  <c:v>-90.554260999999997</c:v>
                </c:pt>
                <c:pt idx="20984">
                  <c:v>-90.531171999999998</c:v>
                </c:pt>
                <c:pt idx="20985">
                  <c:v>-90.705198999999993</c:v>
                </c:pt>
                <c:pt idx="20986">
                  <c:v>-90.613040999999996</c:v>
                </c:pt>
                <c:pt idx="20987">
                  <c:v>-90.460887</c:v>
                </c:pt>
                <c:pt idx="20988">
                  <c:v>-90.407702</c:v>
                </c:pt>
                <c:pt idx="20989">
                  <c:v>-90.743427999999994</c:v>
                </c:pt>
                <c:pt idx="20990">
                  <c:v>-90.336626999999993</c:v>
                </c:pt>
                <c:pt idx="20991">
                  <c:v>-90.285784000000007</c:v>
                </c:pt>
                <c:pt idx="20992">
                  <c:v>-90.290514999999999</c:v>
                </c:pt>
                <c:pt idx="20993">
                  <c:v>-90.346373</c:v>
                </c:pt>
                <c:pt idx="20994">
                  <c:v>-91.324602999999996</c:v>
                </c:pt>
                <c:pt idx="20995">
                  <c:v>-90.665081000000001</c:v>
                </c:pt>
                <c:pt idx="20996">
                  <c:v>-90.833983000000003</c:v>
                </c:pt>
                <c:pt idx="20997">
                  <c:v>-90.618782999999993</c:v>
                </c:pt>
                <c:pt idx="20998">
                  <c:v>-90.775131000000002</c:v>
                </c:pt>
                <c:pt idx="20999">
                  <c:v>-90.370053999999996</c:v>
                </c:pt>
                <c:pt idx="21000">
                  <c:v>-90.444515999999993</c:v>
                </c:pt>
                <c:pt idx="21001">
                  <c:v>-90.423349999999999</c:v>
                </c:pt>
                <c:pt idx="21002">
                  <c:v>-90.390199999999993</c:v>
                </c:pt>
                <c:pt idx="21003">
                  <c:v>-90.526968999999994</c:v>
                </c:pt>
                <c:pt idx="21004">
                  <c:v>-90.566603000000001</c:v>
                </c:pt>
                <c:pt idx="21005">
                  <c:v>-90.570594999999997</c:v>
                </c:pt>
                <c:pt idx="21006">
                  <c:v>-90.403395000000003</c:v>
                </c:pt>
                <c:pt idx="21007">
                  <c:v>-90.846986999999999</c:v>
                </c:pt>
                <c:pt idx="21008">
                  <c:v>-91.226524999999995</c:v>
                </c:pt>
                <c:pt idx="21009">
                  <c:v>-90.856429000000006</c:v>
                </c:pt>
                <c:pt idx="21010">
                  <c:v>-90.806946999999994</c:v>
                </c:pt>
                <c:pt idx="21011">
                  <c:v>-91.244693999999996</c:v>
                </c:pt>
                <c:pt idx="21012">
                  <c:v>-90.738928000000001</c:v>
                </c:pt>
                <c:pt idx="21013">
                  <c:v>-90.408623000000006</c:v>
                </c:pt>
                <c:pt idx="21014">
                  <c:v>-90.831681000000003</c:v>
                </c:pt>
                <c:pt idx="21015">
                  <c:v>-90.817926</c:v>
                </c:pt>
                <c:pt idx="21016">
                  <c:v>-90.385514999999998</c:v>
                </c:pt>
                <c:pt idx="21017">
                  <c:v>-90.989022000000006</c:v>
                </c:pt>
                <c:pt idx="21018">
                  <c:v>-91.140890999999996</c:v>
                </c:pt>
                <c:pt idx="21019">
                  <c:v>-91.003529999999998</c:v>
                </c:pt>
                <c:pt idx="21020">
                  <c:v>-90.446678000000006</c:v>
                </c:pt>
                <c:pt idx="21021">
                  <c:v>-90.491569999999996</c:v>
                </c:pt>
                <c:pt idx="21022">
                  <c:v>-90.884218000000004</c:v>
                </c:pt>
                <c:pt idx="21023">
                  <c:v>-91.023480000000006</c:v>
                </c:pt>
                <c:pt idx="21024">
                  <c:v>-91.393322999999995</c:v>
                </c:pt>
                <c:pt idx="21025">
                  <c:v>-90.193009000000004</c:v>
                </c:pt>
                <c:pt idx="21026">
                  <c:v>-90.187027999999998</c:v>
                </c:pt>
                <c:pt idx="21027">
                  <c:v>-90.214153999999994</c:v>
                </c:pt>
                <c:pt idx="21028">
                  <c:v>-90.213623999999996</c:v>
                </c:pt>
                <c:pt idx="21029">
                  <c:v>-90.328880999999996</c:v>
                </c:pt>
                <c:pt idx="21030">
                  <c:v>-90.206363999999994</c:v>
                </c:pt>
                <c:pt idx="21031">
                  <c:v>-90.209494000000007</c:v>
                </c:pt>
                <c:pt idx="21032">
                  <c:v>-90.254351999999997</c:v>
                </c:pt>
                <c:pt idx="21033">
                  <c:v>-90.294105000000002</c:v>
                </c:pt>
                <c:pt idx="21034">
                  <c:v>-90.261827999999994</c:v>
                </c:pt>
                <c:pt idx="21035">
                  <c:v>-90.251746999999995</c:v>
                </c:pt>
                <c:pt idx="21036">
                  <c:v>-90.284341999999995</c:v>
                </c:pt>
                <c:pt idx="21037">
                  <c:v>-90.243971999999999</c:v>
                </c:pt>
                <c:pt idx="21038">
                  <c:v>-90.361097000000001</c:v>
                </c:pt>
                <c:pt idx="21039">
                  <c:v>-90.240095999999994</c:v>
                </c:pt>
                <c:pt idx="21040">
                  <c:v>-90.263077999999993</c:v>
                </c:pt>
                <c:pt idx="21041">
                  <c:v>-90.326363999999998</c:v>
                </c:pt>
                <c:pt idx="21042">
                  <c:v>-90.227805000000004</c:v>
                </c:pt>
                <c:pt idx="21043">
                  <c:v>-90.351686000000001</c:v>
                </c:pt>
                <c:pt idx="21044">
                  <c:v>-90.259923999999998</c:v>
                </c:pt>
                <c:pt idx="21045">
                  <c:v>-90.296091000000004</c:v>
                </c:pt>
                <c:pt idx="21046">
                  <c:v>-90.409666999999999</c:v>
                </c:pt>
                <c:pt idx="21047">
                  <c:v>-90.325255999999996</c:v>
                </c:pt>
                <c:pt idx="21048">
                  <c:v>-90.376874000000001</c:v>
                </c:pt>
                <c:pt idx="21049">
                  <c:v>-90.289501000000001</c:v>
                </c:pt>
                <c:pt idx="21050">
                  <c:v>-90.379210999999998</c:v>
                </c:pt>
                <c:pt idx="21051">
                  <c:v>-90.400249000000002</c:v>
                </c:pt>
                <c:pt idx="21052">
                  <c:v>-90.371133</c:v>
                </c:pt>
                <c:pt idx="21053">
                  <c:v>-90.321612999999999</c:v>
                </c:pt>
                <c:pt idx="21054">
                  <c:v>-90.323486000000003</c:v>
                </c:pt>
                <c:pt idx="21055">
                  <c:v>-90.436435000000003</c:v>
                </c:pt>
                <c:pt idx="21056">
                  <c:v>-90.374632000000005</c:v>
                </c:pt>
                <c:pt idx="21057">
                  <c:v>-90.301862999999997</c:v>
                </c:pt>
                <c:pt idx="21058">
                  <c:v>-90.339046999999994</c:v>
                </c:pt>
                <c:pt idx="21059">
                  <c:v>-90.302587000000003</c:v>
                </c:pt>
                <c:pt idx="21060">
                  <c:v>-90.261544000000001</c:v>
                </c:pt>
                <c:pt idx="21061">
                  <c:v>-90.218648999999999</c:v>
                </c:pt>
                <c:pt idx="21062">
                  <c:v>-90.210413000000003</c:v>
                </c:pt>
                <c:pt idx="21063">
                  <c:v>-90.291746000000003</c:v>
                </c:pt>
                <c:pt idx="21064">
                  <c:v>-90.321780000000004</c:v>
                </c:pt>
                <c:pt idx="21065">
                  <c:v>-90.453633999999994</c:v>
                </c:pt>
                <c:pt idx="21066">
                  <c:v>-90.318224000000001</c:v>
                </c:pt>
                <c:pt idx="21067">
                  <c:v>-90.349639999999994</c:v>
                </c:pt>
                <c:pt idx="21068">
                  <c:v>-90.446893000000003</c:v>
                </c:pt>
                <c:pt idx="21069">
                  <c:v>-90.219054</c:v>
                </c:pt>
                <c:pt idx="21070">
                  <c:v>-90.506878</c:v>
                </c:pt>
                <c:pt idx="21071">
                  <c:v>-90.539034999999998</c:v>
                </c:pt>
                <c:pt idx="21072">
                  <c:v>-90.653323</c:v>
                </c:pt>
                <c:pt idx="21073">
                  <c:v>-90.823177999999999</c:v>
                </c:pt>
                <c:pt idx="21074">
                  <c:v>-90.890934000000001</c:v>
                </c:pt>
                <c:pt idx="21075">
                  <c:v>-91.329834000000005</c:v>
                </c:pt>
                <c:pt idx="21076">
                  <c:v>-91.182655999999994</c:v>
                </c:pt>
                <c:pt idx="21077">
                  <c:v>-90.931372999999994</c:v>
                </c:pt>
                <c:pt idx="21078">
                  <c:v>-91.376845000000003</c:v>
                </c:pt>
                <c:pt idx="21079">
                  <c:v>-90.785933</c:v>
                </c:pt>
                <c:pt idx="21080">
                  <c:v>-90.813604999999995</c:v>
                </c:pt>
                <c:pt idx="21081">
                  <c:v>-91.015773999999993</c:v>
                </c:pt>
                <c:pt idx="21082">
                  <c:v>-91.566693000000001</c:v>
                </c:pt>
                <c:pt idx="21083">
                  <c:v>-90.758752000000001</c:v>
                </c:pt>
                <c:pt idx="21084">
                  <c:v>-90.944336000000007</c:v>
                </c:pt>
                <c:pt idx="21085">
                  <c:v>-91.149197000000001</c:v>
                </c:pt>
                <c:pt idx="21086">
                  <c:v>-91.368204000000006</c:v>
                </c:pt>
                <c:pt idx="21087">
                  <c:v>-91.312843999999998</c:v>
                </c:pt>
                <c:pt idx="21088">
                  <c:v>-91.648723000000004</c:v>
                </c:pt>
                <c:pt idx="21089">
                  <c:v>-91.075181999999998</c:v>
                </c:pt>
                <c:pt idx="21090">
                  <c:v>-91.091599000000002</c:v>
                </c:pt>
                <c:pt idx="21091">
                  <c:v>-91.349096000000003</c:v>
                </c:pt>
                <c:pt idx="21092">
                  <c:v>-91.535560000000004</c:v>
                </c:pt>
                <c:pt idx="21093">
                  <c:v>-90.891996000000006</c:v>
                </c:pt>
                <c:pt idx="21094">
                  <c:v>-91.448522999999994</c:v>
                </c:pt>
                <c:pt idx="21095">
                  <c:v>-90.721214000000003</c:v>
                </c:pt>
                <c:pt idx="21096">
                  <c:v>-90.785253999999995</c:v>
                </c:pt>
                <c:pt idx="21097">
                  <c:v>-90.778015999999994</c:v>
                </c:pt>
                <c:pt idx="21098">
                  <c:v>-91.224309000000005</c:v>
                </c:pt>
                <c:pt idx="21099">
                  <c:v>-90.368301000000002</c:v>
                </c:pt>
                <c:pt idx="21100">
                  <c:v>-90.620455000000007</c:v>
                </c:pt>
                <c:pt idx="21101">
                  <c:v>-91.080174999999997</c:v>
                </c:pt>
                <c:pt idx="21102">
                  <c:v>-90.986497</c:v>
                </c:pt>
                <c:pt idx="21103">
                  <c:v>-91.233603000000002</c:v>
                </c:pt>
                <c:pt idx="21104">
                  <c:v>-91.488624999999999</c:v>
                </c:pt>
                <c:pt idx="21105">
                  <c:v>-91.17</c:v>
                </c:pt>
                <c:pt idx="21106">
                  <c:v>-91.562659999999994</c:v>
                </c:pt>
                <c:pt idx="21107">
                  <c:v>-90.859228000000002</c:v>
                </c:pt>
                <c:pt idx="21108">
                  <c:v>-90.237061999999995</c:v>
                </c:pt>
                <c:pt idx="21109">
                  <c:v>-91.020780999999999</c:v>
                </c:pt>
                <c:pt idx="21110">
                  <c:v>-91.763440000000003</c:v>
                </c:pt>
                <c:pt idx="21111">
                  <c:v>-90.772098999999997</c:v>
                </c:pt>
                <c:pt idx="21112">
                  <c:v>-91.034683999999999</c:v>
                </c:pt>
                <c:pt idx="21113">
                  <c:v>-91.400846000000001</c:v>
                </c:pt>
                <c:pt idx="21114">
                  <c:v>-91.505982000000003</c:v>
                </c:pt>
                <c:pt idx="21115">
                  <c:v>-92.322407999999996</c:v>
                </c:pt>
                <c:pt idx="21116">
                  <c:v>-91.994701000000006</c:v>
                </c:pt>
                <c:pt idx="21117">
                  <c:v>-91.181555000000003</c:v>
                </c:pt>
                <c:pt idx="21118">
                  <c:v>-91.968069</c:v>
                </c:pt>
                <c:pt idx="21119">
                  <c:v>-91.573894999999993</c:v>
                </c:pt>
                <c:pt idx="21120">
                  <c:v>-91.536702000000005</c:v>
                </c:pt>
                <c:pt idx="21121">
                  <c:v>-92.248255</c:v>
                </c:pt>
                <c:pt idx="21122">
                  <c:v>-91.699535999999995</c:v>
                </c:pt>
                <c:pt idx="21123">
                  <c:v>-91.858123000000006</c:v>
                </c:pt>
                <c:pt idx="21124">
                  <c:v>-91.735951</c:v>
                </c:pt>
                <c:pt idx="21125">
                  <c:v>-91.322963000000001</c:v>
                </c:pt>
                <c:pt idx="21126">
                  <c:v>-91.858408999999995</c:v>
                </c:pt>
                <c:pt idx="21127">
                  <c:v>-91.718175000000002</c:v>
                </c:pt>
                <c:pt idx="21128">
                  <c:v>-92.011044999999996</c:v>
                </c:pt>
                <c:pt idx="21129">
                  <c:v>-91.910780000000003</c:v>
                </c:pt>
                <c:pt idx="21130">
                  <c:v>-91.518029999999996</c:v>
                </c:pt>
                <c:pt idx="21131">
                  <c:v>-92.145360999999994</c:v>
                </c:pt>
                <c:pt idx="21132">
                  <c:v>-92.195211</c:v>
                </c:pt>
                <c:pt idx="21133">
                  <c:v>-91.795021000000006</c:v>
                </c:pt>
                <c:pt idx="21134">
                  <c:v>-91.872484</c:v>
                </c:pt>
                <c:pt idx="21135">
                  <c:v>-91.637452999999994</c:v>
                </c:pt>
                <c:pt idx="21136">
                  <c:v>-91.729678000000007</c:v>
                </c:pt>
                <c:pt idx="21137">
                  <c:v>-91.706607000000005</c:v>
                </c:pt>
                <c:pt idx="21138">
                  <c:v>-91.992553000000001</c:v>
                </c:pt>
                <c:pt idx="21139">
                  <c:v>-91.382582999999997</c:v>
                </c:pt>
                <c:pt idx="21140">
                  <c:v>-92.202428999999995</c:v>
                </c:pt>
                <c:pt idx="21141">
                  <c:v>-91.546312999999998</c:v>
                </c:pt>
                <c:pt idx="21142">
                  <c:v>-91.686474000000004</c:v>
                </c:pt>
                <c:pt idx="21143">
                  <c:v>-91.742513000000002</c:v>
                </c:pt>
                <c:pt idx="21144">
                  <c:v>-92.065534999999997</c:v>
                </c:pt>
                <c:pt idx="21145">
                  <c:v>-91.680755000000005</c:v>
                </c:pt>
                <c:pt idx="21146">
                  <c:v>-92.016621000000001</c:v>
                </c:pt>
                <c:pt idx="21147">
                  <c:v>-92.033710999999997</c:v>
                </c:pt>
                <c:pt idx="21148">
                  <c:v>-91.496362000000005</c:v>
                </c:pt>
                <c:pt idx="21149">
                  <c:v>-91.583252999999999</c:v>
                </c:pt>
                <c:pt idx="21150">
                  <c:v>-91.773681999999994</c:v>
                </c:pt>
                <c:pt idx="21151">
                  <c:v>-91.910633000000004</c:v>
                </c:pt>
                <c:pt idx="21152">
                  <c:v>-92.583416</c:v>
                </c:pt>
                <c:pt idx="21153">
                  <c:v>-92.464084999999997</c:v>
                </c:pt>
                <c:pt idx="21154">
                  <c:v>-92.235951</c:v>
                </c:pt>
                <c:pt idx="21155">
                  <c:v>-92.570578999999995</c:v>
                </c:pt>
                <c:pt idx="21156">
                  <c:v>-92.396990000000002</c:v>
                </c:pt>
                <c:pt idx="21157">
                  <c:v>-92.635827000000006</c:v>
                </c:pt>
                <c:pt idx="21158">
                  <c:v>-92.641520999999997</c:v>
                </c:pt>
                <c:pt idx="21159">
                  <c:v>-92.362841000000003</c:v>
                </c:pt>
                <c:pt idx="21160">
                  <c:v>-92.167107999999999</c:v>
                </c:pt>
                <c:pt idx="21161">
                  <c:v>-92.680071999999996</c:v>
                </c:pt>
                <c:pt idx="21162">
                  <c:v>-92.745035999999999</c:v>
                </c:pt>
                <c:pt idx="21163">
                  <c:v>-92.418096000000006</c:v>
                </c:pt>
                <c:pt idx="21164">
                  <c:v>-92.608181999999999</c:v>
                </c:pt>
                <c:pt idx="21165">
                  <c:v>-92.01979</c:v>
                </c:pt>
                <c:pt idx="21166">
                  <c:v>-92.851276999999996</c:v>
                </c:pt>
                <c:pt idx="21167">
                  <c:v>-92.982772999999995</c:v>
                </c:pt>
                <c:pt idx="21168">
                  <c:v>-92.526315999999994</c:v>
                </c:pt>
                <c:pt idx="21169">
                  <c:v>-92.302858999999998</c:v>
                </c:pt>
                <c:pt idx="21170">
                  <c:v>-92.510712999999996</c:v>
                </c:pt>
                <c:pt idx="21171">
                  <c:v>-92.503089000000003</c:v>
                </c:pt>
                <c:pt idx="21172">
                  <c:v>-92.724141000000003</c:v>
                </c:pt>
                <c:pt idx="21173">
                  <c:v>-92.468783999999999</c:v>
                </c:pt>
                <c:pt idx="21174">
                  <c:v>-92.180318</c:v>
                </c:pt>
                <c:pt idx="21175">
                  <c:v>-93.120435999999998</c:v>
                </c:pt>
                <c:pt idx="21176">
                  <c:v>-92.886846000000006</c:v>
                </c:pt>
                <c:pt idx="21177">
                  <c:v>-92.749791000000002</c:v>
                </c:pt>
                <c:pt idx="21178">
                  <c:v>-92.725316000000007</c:v>
                </c:pt>
                <c:pt idx="21179">
                  <c:v>-93.118235999999996</c:v>
                </c:pt>
                <c:pt idx="21180">
                  <c:v>-92.557288</c:v>
                </c:pt>
                <c:pt idx="21181">
                  <c:v>-92.079136000000005</c:v>
                </c:pt>
                <c:pt idx="21182">
                  <c:v>-92.972984999999994</c:v>
                </c:pt>
                <c:pt idx="21183">
                  <c:v>-92.964106999999998</c:v>
                </c:pt>
                <c:pt idx="21184">
                  <c:v>-92.691136</c:v>
                </c:pt>
                <c:pt idx="21185">
                  <c:v>-90.530004000000005</c:v>
                </c:pt>
                <c:pt idx="21186">
                  <c:v>-90.659603000000004</c:v>
                </c:pt>
                <c:pt idx="21187">
                  <c:v>-90.616941999999995</c:v>
                </c:pt>
                <c:pt idx="21188">
                  <c:v>-90.893056999999999</c:v>
                </c:pt>
                <c:pt idx="21189">
                  <c:v>-90.881726999999998</c:v>
                </c:pt>
                <c:pt idx="21190">
                  <c:v>-90.639627000000004</c:v>
                </c:pt>
                <c:pt idx="21191">
                  <c:v>-90.968277</c:v>
                </c:pt>
                <c:pt idx="21192">
                  <c:v>-90.642294000000007</c:v>
                </c:pt>
                <c:pt idx="21193">
                  <c:v>-90.255277000000007</c:v>
                </c:pt>
                <c:pt idx="21194">
                  <c:v>-90.561403999999996</c:v>
                </c:pt>
                <c:pt idx="21195">
                  <c:v>-91.222249000000005</c:v>
                </c:pt>
                <c:pt idx="21196">
                  <c:v>-90.745575000000002</c:v>
                </c:pt>
                <c:pt idx="21197">
                  <c:v>-90.785929999999993</c:v>
                </c:pt>
                <c:pt idx="21198">
                  <c:v>-91.020771999999994</c:v>
                </c:pt>
                <c:pt idx="21199">
                  <c:v>-90.604325000000003</c:v>
                </c:pt>
                <c:pt idx="21200">
                  <c:v>-90.514284000000004</c:v>
                </c:pt>
                <c:pt idx="21201">
                  <c:v>-91.007987999999997</c:v>
                </c:pt>
                <c:pt idx="21202">
                  <c:v>-90.414047999999994</c:v>
                </c:pt>
                <c:pt idx="21203">
                  <c:v>-90.305993000000001</c:v>
                </c:pt>
                <c:pt idx="21204">
                  <c:v>-90.683256</c:v>
                </c:pt>
                <c:pt idx="21205">
                  <c:v>-90.632842999999994</c:v>
                </c:pt>
                <c:pt idx="21206">
                  <c:v>-90.589352000000005</c:v>
                </c:pt>
                <c:pt idx="21207">
                  <c:v>-90.837667999999994</c:v>
                </c:pt>
                <c:pt idx="21208">
                  <c:v>-90.188862</c:v>
                </c:pt>
                <c:pt idx="21209">
                  <c:v>-90.776567</c:v>
                </c:pt>
                <c:pt idx="21210">
                  <c:v>-90.712642000000002</c:v>
                </c:pt>
                <c:pt idx="21211">
                  <c:v>-90.024772999999996</c:v>
                </c:pt>
                <c:pt idx="21212">
                  <c:v>-90.645266000000007</c:v>
                </c:pt>
                <c:pt idx="21213">
                  <c:v>-90.867977999999994</c:v>
                </c:pt>
                <c:pt idx="21214">
                  <c:v>-90.848926000000006</c:v>
                </c:pt>
                <c:pt idx="21215">
                  <c:v>-90.151554000000004</c:v>
                </c:pt>
                <c:pt idx="21216">
                  <c:v>-89.984177000000003</c:v>
                </c:pt>
                <c:pt idx="21217">
                  <c:v>-90.656232000000003</c:v>
                </c:pt>
                <c:pt idx="21218">
                  <c:v>-90.685428999999999</c:v>
                </c:pt>
                <c:pt idx="21219">
                  <c:v>-89.565904000000003</c:v>
                </c:pt>
                <c:pt idx="21220">
                  <c:v>-89.540656999999996</c:v>
                </c:pt>
                <c:pt idx="21221">
                  <c:v>-89.913597999999993</c:v>
                </c:pt>
                <c:pt idx="21222">
                  <c:v>-89.603206999999998</c:v>
                </c:pt>
                <c:pt idx="21223">
                  <c:v>-89.783693</c:v>
                </c:pt>
                <c:pt idx="21224">
                  <c:v>-89.539976999999993</c:v>
                </c:pt>
                <c:pt idx="21225">
                  <c:v>-89.955955000000003</c:v>
                </c:pt>
                <c:pt idx="21226">
                  <c:v>-89.799070999999998</c:v>
                </c:pt>
                <c:pt idx="21227">
                  <c:v>-89.683795000000003</c:v>
                </c:pt>
                <c:pt idx="21228">
                  <c:v>-89.446511999999998</c:v>
                </c:pt>
                <c:pt idx="21229">
                  <c:v>-89.814189999999996</c:v>
                </c:pt>
                <c:pt idx="21230">
                  <c:v>-89.800680999999997</c:v>
                </c:pt>
                <c:pt idx="21231">
                  <c:v>-89.616446999999994</c:v>
                </c:pt>
                <c:pt idx="21232">
                  <c:v>-90.188700999999995</c:v>
                </c:pt>
                <c:pt idx="21233">
                  <c:v>-90.086749999999995</c:v>
                </c:pt>
                <c:pt idx="21234">
                  <c:v>-90.131052999999994</c:v>
                </c:pt>
                <c:pt idx="21235">
                  <c:v>-89.654285000000002</c:v>
                </c:pt>
                <c:pt idx="21236">
                  <c:v>-89.549002999999999</c:v>
                </c:pt>
                <c:pt idx="21237">
                  <c:v>-89.889042000000003</c:v>
                </c:pt>
                <c:pt idx="21238">
                  <c:v>-90.167051000000001</c:v>
                </c:pt>
                <c:pt idx="21239">
                  <c:v>-89.981279000000001</c:v>
                </c:pt>
                <c:pt idx="21240">
                  <c:v>-89.858360000000005</c:v>
                </c:pt>
                <c:pt idx="21241">
                  <c:v>-89.612645000000001</c:v>
                </c:pt>
                <c:pt idx="21242">
                  <c:v>-89.763374999999996</c:v>
                </c:pt>
                <c:pt idx="21243">
                  <c:v>-89.709494000000007</c:v>
                </c:pt>
                <c:pt idx="21244">
                  <c:v>-89.678235999999998</c:v>
                </c:pt>
                <c:pt idx="21245">
                  <c:v>-89.774512999999999</c:v>
                </c:pt>
                <c:pt idx="21246">
                  <c:v>-89.876018999999999</c:v>
                </c:pt>
                <c:pt idx="21247">
                  <c:v>-89.526877999999996</c:v>
                </c:pt>
                <c:pt idx="21248">
                  <c:v>-89.927351000000002</c:v>
                </c:pt>
                <c:pt idx="21249">
                  <c:v>-90.029207999999997</c:v>
                </c:pt>
                <c:pt idx="21250">
                  <c:v>-89.677402000000001</c:v>
                </c:pt>
                <c:pt idx="21251">
                  <c:v>-89.691107000000002</c:v>
                </c:pt>
                <c:pt idx="21252">
                  <c:v>-89.824017999999995</c:v>
                </c:pt>
                <c:pt idx="21253">
                  <c:v>-90.103924000000006</c:v>
                </c:pt>
                <c:pt idx="21254">
                  <c:v>-89.583557999999996</c:v>
                </c:pt>
                <c:pt idx="21255">
                  <c:v>-89.325162000000006</c:v>
                </c:pt>
                <c:pt idx="21256">
                  <c:v>-90.233431999999993</c:v>
                </c:pt>
                <c:pt idx="21257">
                  <c:v>-90.007688000000002</c:v>
                </c:pt>
                <c:pt idx="21258">
                  <c:v>-89.449449999999999</c:v>
                </c:pt>
                <c:pt idx="21259">
                  <c:v>-89.525355000000005</c:v>
                </c:pt>
                <c:pt idx="21260">
                  <c:v>-89.936791999999997</c:v>
                </c:pt>
                <c:pt idx="21261">
                  <c:v>-89.840727000000001</c:v>
                </c:pt>
                <c:pt idx="21262">
                  <c:v>-89.873468000000003</c:v>
                </c:pt>
                <c:pt idx="21263">
                  <c:v>-89.687062999999995</c:v>
                </c:pt>
                <c:pt idx="21264">
                  <c:v>-90.297766999999993</c:v>
                </c:pt>
                <c:pt idx="21265">
                  <c:v>-89.675488000000001</c:v>
                </c:pt>
                <c:pt idx="21266">
                  <c:v>-89.731498999999999</c:v>
                </c:pt>
                <c:pt idx="21267">
                  <c:v>-89.313087999999993</c:v>
                </c:pt>
                <c:pt idx="21268">
                  <c:v>-89.976237999999995</c:v>
                </c:pt>
                <c:pt idx="21269">
                  <c:v>-89.816795999999997</c:v>
                </c:pt>
                <c:pt idx="21270">
                  <c:v>-89.974283</c:v>
                </c:pt>
                <c:pt idx="21271">
                  <c:v>-89.361423000000002</c:v>
                </c:pt>
                <c:pt idx="21272">
                  <c:v>-89.816221999999996</c:v>
                </c:pt>
                <c:pt idx="21273">
                  <c:v>-90.030975999999995</c:v>
                </c:pt>
                <c:pt idx="21274">
                  <c:v>-89.895621000000006</c:v>
                </c:pt>
                <c:pt idx="21275">
                  <c:v>-89.991444000000001</c:v>
                </c:pt>
                <c:pt idx="21276">
                  <c:v>-89.781706</c:v>
                </c:pt>
                <c:pt idx="21277">
                  <c:v>-89.748619000000005</c:v>
                </c:pt>
                <c:pt idx="21278">
                  <c:v>-90.005443</c:v>
                </c:pt>
                <c:pt idx="21279">
                  <c:v>-89.870384999999999</c:v>
                </c:pt>
                <c:pt idx="21280">
                  <c:v>-90.085398999999995</c:v>
                </c:pt>
                <c:pt idx="21281">
                  <c:v>-90.048660999999996</c:v>
                </c:pt>
                <c:pt idx="21282">
                  <c:v>-89.573385000000002</c:v>
                </c:pt>
                <c:pt idx="21283">
                  <c:v>-89.633776999999995</c:v>
                </c:pt>
                <c:pt idx="21284">
                  <c:v>-89.974231000000003</c:v>
                </c:pt>
                <c:pt idx="21285">
                  <c:v>-89.607304999999997</c:v>
                </c:pt>
                <c:pt idx="21286">
                  <c:v>-89.551845999999998</c:v>
                </c:pt>
                <c:pt idx="21287">
                  <c:v>-89.691130999999999</c:v>
                </c:pt>
                <c:pt idx="21288">
                  <c:v>-89.544353000000001</c:v>
                </c:pt>
                <c:pt idx="21289">
                  <c:v>-89.834890999999999</c:v>
                </c:pt>
                <c:pt idx="21290">
                  <c:v>-89.688512000000003</c:v>
                </c:pt>
                <c:pt idx="21291">
                  <c:v>-89.818743999999995</c:v>
                </c:pt>
                <c:pt idx="21292">
                  <c:v>-90.170237999999998</c:v>
                </c:pt>
                <c:pt idx="21293">
                  <c:v>-89.848961000000003</c:v>
                </c:pt>
                <c:pt idx="21294">
                  <c:v>-89.818775000000002</c:v>
                </c:pt>
                <c:pt idx="21295">
                  <c:v>-89.806056999999996</c:v>
                </c:pt>
                <c:pt idx="21296">
                  <c:v>-90.026106999999996</c:v>
                </c:pt>
                <c:pt idx="21297">
                  <c:v>-89.222088999999997</c:v>
                </c:pt>
                <c:pt idx="21298">
                  <c:v>-90.416897000000006</c:v>
                </c:pt>
                <c:pt idx="21299">
                  <c:v>-90.235945999999998</c:v>
                </c:pt>
                <c:pt idx="21300">
                  <c:v>-90.096941000000001</c:v>
                </c:pt>
                <c:pt idx="21301">
                  <c:v>-90.388298000000006</c:v>
                </c:pt>
                <c:pt idx="21302">
                  <c:v>-90.861502999999999</c:v>
                </c:pt>
                <c:pt idx="21303">
                  <c:v>-90.129157000000006</c:v>
                </c:pt>
                <c:pt idx="21304">
                  <c:v>-90.750268000000005</c:v>
                </c:pt>
                <c:pt idx="21305">
                  <c:v>-90.266090000000005</c:v>
                </c:pt>
                <c:pt idx="21306">
                  <c:v>-90.681174999999996</c:v>
                </c:pt>
                <c:pt idx="21307">
                  <c:v>-90.218018000000001</c:v>
                </c:pt>
                <c:pt idx="21308">
                  <c:v>-91.152799999999999</c:v>
                </c:pt>
                <c:pt idx="21309">
                  <c:v>-91.054023999999998</c:v>
                </c:pt>
                <c:pt idx="21310">
                  <c:v>-90.813598999999996</c:v>
                </c:pt>
                <c:pt idx="21311">
                  <c:v>-90.421526999999998</c:v>
                </c:pt>
                <c:pt idx="21312">
                  <c:v>-90.526871999999997</c:v>
                </c:pt>
                <c:pt idx="21313">
                  <c:v>-90.250703999999999</c:v>
                </c:pt>
                <c:pt idx="21314">
                  <c:v>-90.272469999999998</c:v>
                </c:pt>
                <c:pt idx="21315">
                  <c:v>-90.656191000000007</c:v>
                </c:pt>
                <c:pt idx="21316">
                  <c:v>-90.618757000000002</c:v>
                </c:pt>
                <c:pt idx="21317">
                  <c:v>-90.486463999999998</c:v>
                </c:pt>
                <c:pt idx="21318">
                  <c:v>-90.685820000000007</c:v>
                </c:pt>
                <c:pt idx="21319">
                  <c:v>-90.523536000000007</c:v>
                </c:pt>
                <c:pt idx="21320">
                  <c:v>-90.696849999999998</c:v>
                </c:pt>
                <c:pt idx="21321">
                  <c:v>-90.131281000000001</c:v>
                </c:pt>
                <c:pt idx="21322">
                  <c:v>-90.252215000000007</c:v>
                </c:pt>
                <c:pt idx="21323">
                  <c:v>-90.308840000000004</c:v>
                </c:pt>
                <c:pt idx="21324">
                  <c:v>-90.428877999999997</c:v>
                </c:pt>
                <c:pt idx="21325">
                  <c:v>-90.998525999999998</c:v>
                </c:pt>
                <c:pt idx="21326">
                  <c:v>-90.284997000000004</c:v>
                </c:pt>
                <c:pt idx="21327">
                  <c:v>-90.482709999999997</c:v>
                </c:pt>
                <c:pt idx="21328">
                  <c:v>-93.535318000000004</c:v>
                </c:pt>
                <c:pt idx="21329">
                  <c:v>-94.077056999999996</c:v>
                </c:pt>
                <c:pt idx="21330">
                  <c:v>-94.532010999999997</c:v>
                </c:pt>
                <c:pt idx="21331">
                  <c:v>-94.257671000000002</c:v>
                </c:pt>
                <c:pt idx="21332">
                  <c:v>-94.298704999999998</c:v>
                </c:pt>
                <c:pt idx="21333">
                  <c:v>-94.207830999999999</c:v>
                </c:pt>
                <c:pt idx="21334">
                  <c:v>-94.032137000000006</c:v>
                </c:pt>
                <c:pt idx="21335">
                  <c:v>-94.738580999999996</c:v>
                </c:pt>
                <c:pt idx="21336">
                  <c:v>-93.866354000000001</c:v>
                </c:pt>
                <c:pt idx="21337">
                  <c:v>-93.589502999999993</c:v>
                </c:pt>
                <c:pt idx="21338">
                  <c:v>-93.636629999999997</c:v>
                </c:pt>
                <c:pt idx="21339">
                  <c:v>-93.686610000000002</c:v>
                </c:pt>
                <c:pt idx="21340">
                  <c:v>-94.226012999999995</c:v>
                </c:pt>
                <c:pt idx="21341">
                  <c:v>-94.211561000000003</c:v>
                </c:pt>
                <c:pt idx="21342">
                  <c:v>-94.525030000000001</c:v>
                </c:pt>
                <c:pt idx="21343">
                  <c:v>-94.342129999999997</c:v>
                </c:pt>
                <c:pt idx="21344">
                  <c:v>-93.821646999999999</c:v>
                </c:pt>
                <c:pt idx="21345">
                  <c:v>-93.929409000000007</c:v>
                </c:pt>
                <c:pt idx="21346">
                  <c:v>-93.733664000000005</c:v>
                </c:pt>
                <c:pt idx="21347">
                  <c:v>-93.988202999999999</c:v>
                </c:pt>
                <c:pt idx="21348">
                  <c:v>-94.353353999999996</c:v>
                </c:pt>
                <c:pt idx="21349">
                  <c:v>-94.414478000000003</c:v>
                </c:pt>
                <c:pt idx="21350">
                  <c:v>-94.449432999999999</c:v>
                </c:pt>
                <c:pt idx="21351">
                  <c:v>-94.465569000000002</c:v>
                </c:pt>
                <c:pt idx="21352">
                  <c:v>-94.441153</c:v>
                </c:pt>
                <c:pt idx="21353">
                  <c:v>-94.406102000000004</c:v>
                </c:pt>
                <c:pt idx="21354">
                  <c:v>-94.348467999999997</c:v>
                </c:pt>
                <c:pt idx="21355">
                  <c:v>-94.350876999999997</c:v>
                </c:pt>
                <c:pt idx="21356">
                  <c:v>-94.345022999999998</c:v>
                </c:pt>
                <c:pt idx="21357">
                  <c:v>-94.357809000000003</c:v>
                </c:pt>
                <c:pt idx="21358">
                  <c:v>-94.097085000000007</c:v>
                </c:pt>
                <c:pt idx="21359">
                  <c:v>-94.170631</c:v>
                </c:pt>
                <c:pt idx="21360">
                  <c:v>-94.363969999999995</c:v>
                </c:pt>
                <c:pt idx="21361">
                  <c:v>-94.364748000000006</c:v>
                </c:pt>
                <c:pt idx="21362">
                  <c:v>-94.132472000000007</c:v>
                </c:pt>
                <c:pt idx="21363">
                  <c:v>-93.869639000000006</c:v>
                </c:pt>
                <c:pt idx="21364">
                  <c:v>-94.417635000000004</c:v>
                </c:pt>
                <c:pt idx="21365">
                  <c:v>-94.153150999999994</c:v>
                </c:pt>
                <c:pt idx="21366">
                  <c:v>-93.835901000000007</c:v>
                </c:pt>
                <c:pt idx="21367">
                  <c:v>-94.296210000000002</c:v>
                </c:pt>
                <c:pt idx="21368">
                  <c:v>-94.085800000000006</c:v>
                </c:pt>
                <c:pt idx="21369">
                  <c:v>-94.142252999999997</c:v>
                </c:pt>
                <c:pt idx="21370">
                  <c:v>-93.953737000000004</c:v>
                </c:pt>
                <c:pt idx="21371">
                  <c:v>-94.139718999999999</c:v>
                </c:pt>
                <c:pt idx="21372">
                  <c:v>-94.460498999999999</c:v>
                </c:pt>
                <c:pt idx="21373">
                  <c:v>-94.788145999999998</c:v>
                </c:pt>
                <c:pt idx="21374">
                  <c:v>-94.262072000000003</c:v>
                </c:pt>
                <c:pt idx="21375">
                  <c:v>-94.402851999999996</c:v>
                </c:pt>
                <c:pt idx="21376">
                  <c:v>-94.395707999999999</c:v>
                </c:pt>
                <c:pt idx="21377">
                  <c:v>-94.451031</c:v>
                </c:pt>
                <c:pt idx="21378">
                  <c:v>-94.078224000000006</c:v>
                </c:pt>
                <c:pt idx="21379">
                  <c:v>-93.969476999999998</c:v>
                </c:pt>
                <c:pt idx="21380">
                  <c:v>-94.323920999999999</c:v>
                </c:pt>
                <c:pt idx="21381">
                  <c:v>-94.183552000000006</c:v>
                </c:pt>
                <c:pt idx="21382">
                  <c:v>-94.567742999999993</c:v>
                </c:pt>
                <c:pt idx="21383">
                  <c:v>-94.163760999999994</c:v>
                </c:pt>
                <c:pt idx="21384">
                  <c:v>-93.735198999999994</c:v>
                </c:pt>
                <c:pt idx="21385">
                  <c:v>-93.538252</c:v>
                </c:pt>
                <c:pt idx="21386">
                  <c:v>-93.964951999999997</c:v>
                </c:pt>
                <c:pt idx="21387">
                  <c:v>-94.898330999999999</c:v>
                </c:pt>
                <c:pt idx="21388">
                  <c:v>-94.600666000000004</c:v>
                </c:pt>
                <c:pt idx="21389">
                  <c:v>-94.604110000000006</c:v>
                </c:pt>
                <c:pt idx="21390">
                  <c:v>-94.588682000000006</c:v>
                </c:pt>
                <c:pt idx="21391">
                  <c:v>-94.57311</c:v>
                </c:pt>
                <c:pt idx="21392">
                  <c:v>-94.582965999999999</c:v>
                </c:pt>
                <c:pt idx="21393">
                  <c:v>-94.566432000000006</c:v>
                </c:pt>
                <c:pt idx="21394">
                  <c:v>-94.572860000000006</c:v>
                </c:pt>
                <c:pt idx="21395">
                  <c:v>-94.594391999999999</c:v>
                </c:pt>
                <c:pt idx="21396">
                  <c:v>-94.595376999999999</c:v>
                </c:pt>
                <c:pt idx="21397">
                  <c:v>-94.594712999999999</c:v>
                </c:pt>
                <c:pt idx="21398">
                  <c:v>-94.596412000000001</c:v>
                </c:pt>
                <c:pt idx="21399">
                  <c:v>-94.573141000000007</c:v>
                </c:pt>
                <c:pt idx="21400">
                  <c:v>-94.531580000000005</c:v>
                </c:pt>
                <c:pt idx="21401">
                  <c:v>-94.572481999999994</c:v>
                </c:pt>
                <c:pt idx="21402">
                  <c:v>-94.518161000000006</c:v>
                </c:pt>
                <c:pt idx="21403">
                  <c:v>-94.532341000000002</c:v>
                </c:pt>
                <c:pt idx="21404">
                  <c:v>-94.522878000000006</c:v>
                </c:pt>
                <c:pt idx="21405">
                  <c:v>-94.539859000000007</c:v>
                </c:pt>
                <c:pt idx="21406">
                  <c:v>-94.495417000000003</c:v>
                </c:pt>
                <c:pt idx="21407">
                  <c:v>-94.499480000000005</c:v>
                </c:pt>
                <c:pt idx="21408">
                  <c:v>-94.539681000000002</c:v>
                </c:pt>
                <c:pt idx="21409">
                  <c:v>-94.536506000000003</c:v>
                </c:pt>
                <c:pt idx="21410">
                  <c:v>-94.496609000000007</c:v>
                </c:pt>
                <c:pt idx="21411">
                  <c:v>-94.545078000000004</c:v>
                </c:pt>
                <c:pt idx="21412">
                  <c:v>-94.576564000000005</c:v>
                </c:pt>
                <c:pt idx="21413">
                  <c:v>-94.551006999999998</c:v>
                </c:pt>
                <c:pt idx="21414">
                  <c:v>-94.459103999999996</c:v>
                </c:pt>
                <c:pt idx="21415">
                  <c:v>-94.498323999999997</c:v>
                </c:pt>
                <c:pt idx="21416">
                  <c:v>-94.399671999999995</c:v>
                </c:pt>
                <c:pt idx="21417">
                  <c:v>-94.539322999999996</c:v>
                </c:pt>
                <c:pt idx="21418">
                  <c:v>-94.472561999999996</c:v>
                </c:pt>
                <c:pt idx="21419">
                  <c:v>-94.408681999999999</c:v>
                </c:pt>
                <c:pt idx="21420">
                  <c:v>-94.596665000000002</c:v>
                </c:pt>
                <c:pt idx="21421">
                  <c:v>-94.573233000000002</c:v>
                </c:pt>
                <c:pt idx="21422">
                  <c:v>-94.545558</c:v>
                </c:pt>
                <c:pt idx="21423">
                  <c:v>-94.467121000000006</c:v>
                </c:pt>
                <c:pt idx="21424">
                  <c:v>-94.622414000000006</c:v>
                </c:pt>
                <c:pt idx="21425">
                  <c:v>-94.630213999999995</c:v>
                </c:pt>
                <c:pt idx="21426">
                  <c:v>-94.699915000000004</c:v>
                </c:pt>
                <c:pt idx="21427">
                  <c:v>-94.714399</c:v>
                </c:pt>
                <c:pt idx="21428">
                  <c:v>-94.633529999999993</c:v>
                </c:pt>
                <c:pt idx="21429">
                  <c:v>-94.573447000000002</c:v>
                </c:pt>
                <c:pt idx="21430">
                  <c:v>-94.512964999999994</c:v>
                </c:pt>
                <c:pt idx="21431">
                  <c:v>-94.470505000000003</c:v>
                </c:pt>
                <c:pt idx="21432">
                  <c:v>-94.477941999999999</c:v>
                </c:pt>
                <c:pt idx="21433">
                  <c:v>-94.466904</c:v>
                </c:pt>
                <c:pt idx="21434">
                  <c:v>-94.676355000000001</c:v>
                </c:pt>
                <c:pt idx="21435">
                  <c:v>-94.624628000000001</c:v>
                </c:pt>
                <c:pt idx="21436">
                  <c:v>-94.575452999999996</c:v>
                </c:pt>
                <c:pt idx="21437">
                  <c:v>-94.507554999999996</c:v>
                </c:pt>
                <c:pt idx="21438">
                  <c:v>-94.486557000000005</c:v>
                </c:pt>
                <c:pt idx="21439">
                  <c:v>-94.523700000000005</c:v>
                </c:pt>
                <c:pt idx="21440">
                  <c:v>-94.722157999999993</c:v>
                </c:pt>
                <c:pt idx="21441">
                  <c:v>-94.332166000000001</c:v>
                </c:pt>
                <c:pt idx="21442">
                  <c:v>-94.927265000000006</c:v>
                </c:pt>
                <c:pt idx="21443">
                  <c:v>-94.479482000000004</c:v>
                </c:pt>
                <c:pt idx="21444">
                  <c:v>-94.851624999999999</c:v>
                </c:pt>
                <c:pt idx="21445">
                  <c:v>-94.030401999999995</c:v>
                </c:pt>
                <c:pt idx="21446">
                  <c:v>-93.874307000000002</c:v>
                </c:pt>
                <c:pt idx="21447">
                  <c:v>-94.855739</c:v>
                </c:pt>
                <c:pt idx="21448">
                  <c:v>-95.067684999999997</c:v>
                </c:pt>
                <c:pt idx="21449">
                  <c:v>-94.233785999999995</c:v>
                </c:pt>
                <c:pt idx="21450">
                  <c:v>-94.567853999999997</c:v>
                </c:pt>
                <c:pt idx="21451">
                  <c:v>-94.996808999999999</c:v>
                </c:pt>
                <c:pt idx="21452">
                  <c:v>-94.668937</c:v>
                </c:pt>
                <c:pt idx="21453">
                  <c:v>-94.684061999999997</c:v>
                </c:pt>
                <c:pt idx="21454">
                  <c:v>-94.733791999999994</c:v>
                </c:pt>
                <c:pt idx="21455">
                  <c:v>-94.694038000000006</c:v>
                </c:pt>
                <c:pt idx="21456">
                  <c:v>-95.33869</c:v>
                </c:pt>
                <c:pt idx="21457">
                  <c:v>-94.401639000000003</c:v>
                </c:pt>
                <c:pt idx="21458">
                  <c:v>-94.765771999999998</c:v>
                </c:pt>
                <c:pt idx="21459">
                  <c:v>-94.909572999999995</c:v>
                </c:pt>
                <c:pt idx="21460">
                  <c:v>-94.289754000000002</c:v>
                </c:pt>
                <c:pt idx="21461">
                  <c:v>-93.990792999999996</c:v>
                </c:pt>
                <c:pt idx="21462">
                  <c:v>-94.652538000000007</c:v>
                </c:pt>
                <c:pt idx="21463">
                  <c:v>-94.629893999999993</c:v>
                </c:pt>
                <c:pt idx="21464">
                  <c:v>-95.120391999999995</c:v>
                </c:pt>
                <c:pt idx="21465">
                  <c:v>-95.417483000000004</c:v>
                </c:pt>
                <c:pt idx="21466">
                  <c:v>-94.810767999999996</c:v>
                </c:pt>
                <c:pt idx="21467">
                  <c:v>-94.978605000000002</c:v>
                </c:pt>
                <c:pt idx="21468">
                  <c:v>-95.187783999999994</c:v>
                </c:pt>
                <c:pt idx="21469">
                  <c:v>-94.449850999999995</c:v>
                </c:pt>
                <c:pt idx="21470">
                  <c:v>-94.592904000000004</c:v>
                </c:pt>
                <c:pt idx="21471">
                  <c:v>-95.021428999999998</c:v>
                </c:pt>
                <c:pt idx="21472">
                  <c:v>-94.389933999999997</c:v>
                </c:pt>
                <c:pt idx="21473">
                  <c:v>-94.682368999999994</c:v>
                </c:pt>
                <c:pt idx="21474">
                  <c:v>-94.154843999999997</c:v>
                </c:pt>
                <c:pt idx="21475">
                  <c:v>-94.641521999999995</c:v>
                </c:pt>
                <c:pt idx="21476">
                  <c:v>-94.807299999999998</c:v>
                </c:pt>
                <c:pt idx="21477">
                  <c:v>-94.498981000000001</c:v>
                </c:pt>
                <c:pt idx="21478">
                  <c:v>-94.306336000000002</c:v>
                </c:pt>
                <c:pt idx="21479">
                  <c:v>-95.087549999999993</c:v>
                </c:pt>
                <c:pt idx="21480">
                  <c:v>-94.152851999999996</c:v>
                </c:pt>
                <c:pt idx="21481">
                  <c:v>-94.874979999999994</c:v>
                </c:pt>
                <c:pt idx="21482">
                  <c:v>-94.352314000000007</c:v>
                </c:pt>
                <c:pt idx="21483">
                  <c:v>-95.232562000000001</c:v>
                </c:pt>
                <c:pt idx="21484">
                  <c:v>-94.195875999999998</c:v>
                </c:pt>
                <c:pt idx="21485">
                  <c:v>-95.095145000000002</c:v>
                </c:pt>
                <c:pt idx="21486">
                  <c:v>-94.384711999999993</c:v>
                </c:pt>
                <c:pt idx="21487">
                  <c:v>-94.618606</c:v>
                </c:pt>
                <c:pt idx="21488">
                  <c:v>-94.842433999999997</c:v>
                </c:pt>
                <c:pt idx="21489">
                  <c:v>-94.460305000000005</c:v>
                </c:pt>
                <c:pt idx="21490">
                  <c:v>-94.673993999999993</c:v>
                </c:pt>
                <c:pt idx="21491">
                  <c:v>-94.718185000000005</c:v>
                </c:pt>
                <c:pt idx="21492">
                  <c:v>-93.907764999999998</c:v>
                </c:pt>
                <c:pt idx="21493">
                  <c:v>-95.532970000000006</c:v>
                </c:pt>
                <c:pt idx="21494">
                  <c:v>-94.839354999999998</c:v>
                </c:pt>
                <c:pt idx="21495">
                  <c:v>-95.030767999999995</c:v>
                </c:pt>
                <c:pt idx="21496">
                  <c:v>-94.835807000000003</c:v>
                </c:pt>
                <c:pt idx="21497">
                  <c:v>-94.624955</c:v>
                </c:pt>
                <c:pt idx="21498">
                  <c:v>-95.094626000000005</c:v>
                </c:pt>
                <c:pt idx="21499">
                  <c:v>-94.545501999999999</c:v>
                </c:pt>
                <c:pt idx="21500">
                  <c:v>-94.514835000000005</c:v>
                </c:pt>
                <c:pt idx="21501">
                  <c:v>-95.366107</c:v>
                </c:pt>
                <c:pt idx="21502">
                  <c:v>-94.546144999999996</c:v>
                </c:pt>
                <c:pt idx="21503">
                  <c:v>-94.319218000000006</c:v>
                </c:pt>
                <c:pt idx="21504">
                  <c:v>-94.602881999999994</c:v>
                </c:pt>
                <c:pt idx="21505">
                  <c:v>-95.631214</c:v>
                </c:pt>
                <c:pt idx="21506">
                  <c:v>-94.222748999999993</c:v>
                </c:pt>
                <c:pt idx="21507">
                  <c:v>-95.344187000000005</c:v>
                </c:pt>
                <c:pt idx="21508">
                  <c:v>-94.440245000000004</c:v>
                </c:pt>
                <c:pt idx="21509">
                  <c:v>-94.845042000000007</c:v>
                </c:pt>
                <c:pt idx="21510">
                  <c:v>-94.832373000000004</c:v>
                </c:pt>
                <c:pt idx="21511">
                  <c:v>-94.873542</c:v>
                </c:pt>
                <c:pt idx="21512">
                  <c:v>-94.842866999999998</c:v>
                </c:pt>
                <c:pt idx="21513">
                  <c:v>-94.809415999999999</c:v>
                </c:pt>
                <c:pt idx="21514">
                  <c:v>-94.802998000000002</c:v>
                </c:pt>
                <c:pt idx="21515">
                  <c:v>-93.548038000000005</c:v>
                </c:pt>
                <c:pt idx="21516">
                  <c:v>-94.088768999999999</c:v>
                </c:pt>
                <c:pt idx="21517">
                  <c:v>-93.548304000000002</c:v>
                </c:pt>
                <c:pt idx="21518">
                  <c:v>-93.339504000000005</c:v>
                </c:pt>
                <c:pt idx="21519">
                  <c:v>-93.795698999999999</c:v>
                </c:pt>
                <c:pt idx="21520">
                  <c:v>-93.805121999999997</c:v>
                </c:pt>
                <c:pt idx="21521">
                  <c:v>-93.049738000000005</c:v>
                </c:pt>
                <c:pt idx="21522">
                  <c:v>-93.170233999999994</c:v>
                </c:pt>
                <c:pt idx="21523">
                  <c:v>-92.881658000000002</c:v>
                </c:pt>
                <c:pt idx="21524">
                  <c:v>-93.773489999999995</c:v>
                </c:pt>
                <c:pt idx="21525">
                  <c:v>-93.481234000000001</c:v>
                </c:pt>
                <c:pt idx="21526">
                  <c:v>-93.457362000000003</c:v>
                </c:pt>
                <c:pt idx="21527">
                  <c:v>-93.981364999999997</c:v>
                </c:pt>
                <c:pt idx="21528">
                  <c:v>-93.917422999999999</c:v>
                </c:pt>
                <c:pt idx="21529">
                  <c:v>-93.620767000000001</c:v>
                </c:pt>
                <c:pt idx="21530">
                  <c:v>-93.228763000000001</c:v>
                </c:pt>
                <c:pt idx="21531">
                  <c:v>-93.965365000000006</c:v>
                </c:pt>
                <c:pt idx="21532">
                  <c:v>-93.394254000000004</c:v>
                </c:pt>
                <c:pt idx="21533">
                  <c:v>-93.839501999999996</c:v>
                </c:pt>
                <c:pt idx="21534">
                  <c:v>-93.356860999999995</c:v>
                </c:pt>
                <c:pt idx="21535">
                  <c:v>-93.990094999999997</c:v>
                </c:pt>
                <c:pt idx="21536">
                  <c:v>-93.332729999999998</c:v>
                </c:pt>
                <c:pt idx="21537">
                  <c:v>-93.314895000000007</c:v>
                </c:pt>
                <c:pt idx="21538">
                  <c:v>-93.971435999999997</c:v>
                </c:pt>
                <c:pt idx="21539">
                  <c:v>-93.806949000000003</c:v>
                </c:pt>
                <c:pt idx="21540">
                  <c:v>-94.095634000000004</c:v>
                </c:pt>
                <c:pt idx="21541">
                  <c:v>-94.048974000000001</c:v>
                </c:pt>
                <c:pt idx="21542">
                  <c:v>-93.176760000000002</c:v>
                </c:pt>
                <c:pt idx="21543">
                  <c:v>-93.439813000000001</c:v>
                </c:pt>
                <c:pt idx="21544">
                  <c:v>-93.192340000000002</c:v>
                </c:pt>
                <c:pt idx="21545">
                  <c:v>-93.259950000000003</c:v>
                </c:pt>
                <c:pt idx="21546">
                  <c:v>-93.677183999999997</c:v>
                </c:pt>
                <c:pt idx="21547">
                  <c:v>-94.216717000000003</c:v>
                </c:pt>
                <c:pt idx="21548">
                  <c:v>-92.929165999999995</c:v>
                </c:pt>
                <c:pt idx="21549">
                  <c:v>-93.300077999999999</c:v>
                </c:pt>
                <c:pt idx="21550">
                  <c:v>-93.096838000000005</c:v>
                </c:pt>
                <c:pt idx="21551">
                  <c:v>-93.549657999999994</c:v>
                </c:pt>
                <c:pt idx="21552">
                  <c:v>-93.711894000000001</c:v>
                </c:pt>
                <c:pt idx="21553">
                  <c:v>-93.331023999999999</c:v>
                </c:pt>
                <c:pt idx="21554">
                  <c:v>-93.692017000000007</c:v>
                </c:pt>
                <c:pt idx="21555">
                  <c:v>-94.127135999999993</c:v>
                </c:pt>
                <c:pt idx="21556">
                  <c:v>-94.051585000000003</c:v>
                </c:pt>
                <c:pt idx="21557">
                  <c:v>-93.252348999999995</c:v>
                </c:pt>
                <c:pt idx="21558">
                  <c:v>-93.582376999999994</c:v>
                </c:pt>
                <c:pt idx="21559">
                  <c:v>-93.160741999999999</c:v>
                </c:pt>
                <c:pt idx="21560">
                  <c:v>-93.072823</c:v>
                </c:pt>
                <c:pt idx="21561">
                  <c:v>-93.567426999999995</c:v>
                </c:pt>
                <c:pt idx="21562">
                  <c:v>-93.231279999999998</c:v>
                </c:pt>
                <c:pt idx="21563">
                  <c:v>-93.460064000000003</c:v>
                </c:pt>
                <c:pt idx="21564">
                  <c:v>-93.611435999999998</c:v>
                </c:pt>
                <c:pt idx="21565">
                  <c:v>-93.628349999999998</c:v>
                </c:pt>
                <c:pt idx="21566">
                  <c:v>-93.376420999999993</c:v>
                </c:pt>
                <c:pt idx="21567">
                  <c:v>-94.146929999999998</c:v>
                </c:pt>
                <c:pt idx="21568">
                  <c:v>-94.341266000000005</c:v>
                </c:pt>
                <c:pt idx="21569">
                  <c:v>-94.345123000000001</c:v>
                </c:pt>
                <c:pt idx="21570">
                  <c:v>-94.556867999999994</c:v>
                </c:pt>
                <c:pt idx="21571">
                  <c:v>-94.575513000000001</c:v>
                </c:pt>
                <c:pt idx="21572">
                  <c:v>-94.022334999999998</c:v>
                </c:pt>
                <c:pt idx="21573">
                  <c:v>-94.357642999999996</c:v>
                </c:pt>
                <c:pt idx="21574">
                  <c:v>-93.931122999999999</c:v>
                </c:pt>
                <c:pt idx="21575">
                  <c:v>-94.502256000000003</c:v>
                </c:pt>
                <c:pt idx="21576">
                  <c:v>-94.323175000000006</c:v>
                </c:pt>
                <c:pt idx="21577">
                  <c:v>-93.824967999999998</c:v>
                </c:pt>
                <c:pt idx="21578">
                  <c:v>-94.579537000000002</c:v>
                </c:pt>
                <c:pt idx="21579">
                  <c:v>-93.760424999999998</c:v>
                </c:pt>
                <c:pt idx="21580">
                  <c:v>-93.653358999999995</c:v>
                </c:pt>
                <c:pt idx="21581">
                  <c:v>-94.093231000000003</c:v>
                </c:pt>
                <c:pt idx="21582">
                  <c:v>-93.736501000000004</c:v>
                </c:pt>
                <c:pt idx="21583">
                  <c:v>-94.556738999999993</c:v>
                </c:pt>
                <c:pt idx="21584">
                  <c:v>-94.560789</c:v>
                </c:pt>
                <c:pt idx="21585">
                  <c:v>-94.228635999999995</c:v>
                </c:pt>
                <c:pt idx="21586">
                  <c:v>-94.002712000000002</c:v>
                </c:pt>
                <c:pt idx="21587">
                  <c:v>-94.509557000000001</c:v>
                </c:pt>
                <c:pt idx="21588">
                  <c:v>-94.494656000000006</c:v>
                </c:pt>
                <c:pt idx="21589">
                  <c:v>-94.183766000000006</c:v>
                </c:pt>
                <c:pt idx="21590">
                  <c:v>-94.09057</c:v>
                </c:pt>
                <c:pt idx="21591">
                  <c:v>-94.127734000000004</c:v>
                </c:pt>
                <c:pt idx="21592">
                  <c:v>-94.422224</c:v>
                </c:pt>
                <c:pt idx="21593">
                  <c:v>-94.564501000000007</c:v>
                </c:pt>
                <c:pt idx="21594">
                  <c:v>-94.310323999999994</c:v>
                </c:pt>
                <c:pt idx="21595">
                  <c:v>-94.016431999999995</c:v>
                </c:pt>
                <c:pt idx="21596">
                  <c:v>-94.276103000000006</c:v>
                </c:pt>
                <c:pt idx="21597">
                  <c:v>-93.685185000000004</c:v>
                </c:pt>
                <c:pt idx="21598">
                  <c:v>-94.514962999999995</c:v>
                </c:pt>
                <c:pt idx="21599">
                  <c:v>-93.732253</c:v>
                </c:pt>
                <c:pt idx="21600">
                  <c:v>-94.224164000000002</c:v>
                </c:pt>
                <c:pt idx="21601">
                  <c:v>-94.576358999999997</c:v>
                </c:pt>
                <c:pt idx="21602">
                  <c:v>-93.989734999999996</c:v>
                </c:pt>
                <c:pt idx="21603">
                  <c:v>-94.453137999999996</c:v>
                </c:pt>
                <c:pt idx="21604">
                  <c:v>-94.350757999999999</c:v>
                </c:pt>
                <c:pt idx="21605">
                  <c:v>-93.676766999999998</c:v>
                </c:pt>
                <c:pt idx="21606">
                  <c:v>-94.534244000000001</c:v>
                </c:pt>
                <c:pt idx="21607">
                  <c:v>-94.382413</c:v>
                </c:pt>
                <c:pt idx="21608">
                  <c:v>-94.075151000000005</c:v>
                </c:pt>
                <c:pt idx="21609">
                  <c:v>-93.807210999999995</c:v>
                </c:pt>
                <c:pt idx="21610">
                  <c:v>-94.100041000000004</c:v>
                </c:pt>
                <c:pt idx="21611">
                  <c:v>-94.263998999999998</c:v>
                </c:pt>
                <c:pt idx="21612">
                  <c:v>-94.004947000000001</c:v>
                </c:pt>
                <c:pt idx="21613">
                  <c:v>-94.218227999999996</c:v>
                </c:pt>
                <c:pt idx="21614">
                  <c:v>-94.501699000000002</c:v>
                </c:pt>
                <c:pt idx="21615">
                  <c:v>-94.511247999999995</c:v>
                </c:pt>
                <c:pt idx="21616">
                  <c:v>-94.420874999999995</c:v>
                </c:pt>
                <c:pt idx="21617">
                  <c:v>-94.449725000000001</c:v>
                </c:pt>
                <c:pt idx="21618">
                  <c:v>-94.585605999999999</c:v>
                </c:pt>
                <c:pt idx="21619">
                  <c:v>-94.129468000000003</c:v>
                </c:pt>
                <c:pt idx="21620">
                  <c:v>-94.555437999999995</c:v>
                </c:pt>
                <c:pt idx="21621">
                  <c:v>-94.440199000000007</c:v>
                </c:pt>
                <c:pt idx="21622">
                  <c:v>-94.311646999999994</c:v>
                </c:pt>
                <c:pt idx="21623">
                  <c:v>-94.324195000000003</c:v>
                </c:pt>
                <c:pt idx="21624">
                  <c:v>-94.411816999999999</c:v>
                </c:pt>
                <c:pt idx="21625">
                  <c:v>-94.101614999999995</c:v>
                </c:pt>
                <c:pt idx="21626">
                  <c:v>-94.426914999999994</c:v>
                </c:pt>
                <c:pt idx="21627">
                  <c:v>-94.247311999999994</c:v>
                </c:pt>
                <c:pt idx="21628">
                  <c:v>-94.450908999999996</c:v>
                </c:pt>
                <c:pt idx="21629">
                  <c:v>-94.000431000000006</c:v>
                </c:pt>
                <c:pt idx="21630">
                  <c:v>-94.443825000000004</c:v>
                </c:pt>
                <c:pt idx="21631">
                  <c:v>-94.390168000000003</c:v>
                </c:pt>
                <c:pt idx="21632">
                  <c:v>-94.475791999999998</c:v>
                </c:pt>
                <c:pt idx="21633">
                  <c:v>-94.480795000000001</c:v>
                </c:pt>
                <c:pt idx="21634">
                  <c:v>-94.289567000000005</c:v>
                </c:pt>
                <c:pt idx="21635">
                  <c:v>-94.434987000000007</c:v>
                </c:pt>
                <c:pt idx="21636">
                  <c:v>-94.527883000000003</c:v>
                </c:pt>
                <c:pt idx="21637">
                  <c:v>-94.160487000000003</c:v>
                </c:pt>
                <c:pt idx="21638">
                  <c:v>-94.144845000000004</c:v>
                </c:pt>
                <c:pt idx="21639">
                  <c:v>-94.125456</c:v>
                </c:pt>
                <c:pt idx="21640">
                  <c:v>-94.602711999999997</c:v>
                </c:pt>
                <c:pt idx="21641">
                  <c:v>-94.594156999999996</c:v>
                </c:pt>
                <c:pt idx="21642">
                  <c:v>-94.158054000000007</c:v>
                </c:pt>
                <c:pt idx="21643">
                  <c:v>-94.229470000000006</c:v>
                </c:pt>
                <c:pt idx="21644">
                  <c:v>-94.474649999999997</c:v>
                </c:pt>
                <c:pt idx="21645">
                  <c:v>-94.051164999999997</c:v>
                </c:pt>
                <c:pt idx="21646">
                  <c:v>-94.054561000000007</c:v>
                </c:pt>
                <c:pt idx="21647">
                  <c:v>-92.023522</c:v>
                </c:pt>
                <c:pt idx="21648">
                  <c:v>-92.243955</c:v>
                </c:pt>
                <c:pt idx="21649">
                  <c:v>-92.721671000000001</c:v>
                </c:pt>
                <c:pt idx="21650">
                  <c:v>-91.741079999999997</c:v>
                </c:pt>
                <c:pt idx="21651">
                  <c:v>-91.624324000000001</c:v>
                </c:pt>
                <c:pt idx="21652">
                  <c:v>-91.907219999999995</c:v>
                </c:pt>
                <c:pt idx="21653">
                  <c:v>-92.496933999999996</c:v>
                </c:pt>
                <c:pt idx="21654">
                  <c:v>-92.564435000000003</c:v>
                </c:pt>
                <c:pt idx="21655">
                  <c:v>-92.782694000000006</c:v>
                </c:pt>
                <c:pt idx="21656">
                  <c:v>-92.393116000000006</c:v>
                </c:pt>
                <c:pt idx="21657">
                  <c:v>-91.780522000000005</c:v>
                </c:pt>
                <c:pt idx="21658">
                  <c:v>-92.672539</c:v>
                </c:pt>
                <c:pt idx="21659">
                  <c:v>-92.583950000000002</c:v>
                </c:pt>
                <c:pt idx="21660">
                  <c:v>-92.395608999999993</c:v>
                </c:pt>
                <c:pt idx="21661">
                  <c:v>-92.801713000000007</c:v>
                </c:pt>
                <c:pt idx="21662">
                  <c:v>-91.926294999999996</c:v>
                </c:pt>
                <c:pt idx="21663">
                  <c:v>-91.589685000000003</c:v>
                </c:pt>
                <c:pt idx="21664">
                  <c:v>-92.824945999999997</c:v>
                </c:pt>
                <c:pt idx="21665">
                  <c:v>-92.288038</c:v>
                </c:pt>
                <c:pt idx="21666">
                  <c:v>-92.318571000000006</c:v>
                </c:pt>
                <c:pt idx="21667">
                  <c:v>-91.472936000000004</c:v>
                </c:pt>
                <c:pt idx="21668">
                  <c:v>-92.118315999999993</c:v>
                </c:pt>
                <c:pt idx="21669">
                  <c:v>-92.482061000000002</c:v>
                </c:pt>
                <c:pt idx="21670">
                  <c:v>-92.583318000000006</c:v>
                </c:pt>
                <c:pt idx="21671">
                  <c:v>-92.005467999999993</c:v>
                </c:pt>
                <c:pt idx="21672">
                  <c:v>-92.672621000000007</c:v>
                </c:pt>
                <c:pt idx="21673">
                  <c:v>-92.696557999999996</c:v>
                </c:pt>
                <c:pt idx="21674">
                  <c:v>-91.816958</c:v>
                </c:pt>
                <c:pt idx="21675">
                  <c:v>-92.685503999999995</c:v>
                </c:pt>
                <c:pt idx="21676">
                  <c:v>-92.354613999999998</c:v>
                </c:pt>
                <c:pt idx="21677">
                  <c:v>-91.951355000000007</c:v>
                </c:pt>
                <c:pt idx="21678">
                  <c:v>-92.166005999999996</c:v>
                </c:pt>
                <c:pt idx="21679">
                  <c:v>-91.877606</c:v>
                </c:pt>
                <c:pt idx="21680">
                  <c:v>-91.640493000000006</c:v>
                </c:pt>
                <c:pt idx="21681">
                  <c:v>-91.659540000000007</c:v>
                </c:pt>
                <c:pt idx="21682">
                  <c:v>-92.081320000000005</c:v>
                </c:pt>
                <c:pt idx="21683">
                  <c:v>-92.486936999999998</c:v>
                </c:pt>
                <c:pt idx="21684">
                  <c:v>-92.669351000000006</c:v>
                </c:pt>
                <c:pt idx="21685">
                  <c:v>-91.495227</c:v>
                </c:pt>
                <c:pt idx="21686">
                  <c:v>-91.698268999999996</c:v>
                </c:pt>
                <c:pt idx="21687">
                  <c:v>-92.606801000000004</c:v>
                </c:pt>
                <c:pt idx="21688">
                  <c:v>-91.572429</c:v>
                </c:pt>
                <c:pt idx="21689">
                  <c:v>-92.715118000000004</c:v>
                </c:pt>
                <c:pt idx="21690">
                  <c:v>-92.466758999999996</c:v>
                </c:pt>
                <c:pt idx="21691">
                  <c:v>-92.258729000000002</c:v>
                </c:pt>
                <c:pt idx="21692">
                  <c:v>-92.194911000000005</c:v>
                </c:pt>
                <c:pt idx="21693">
                  <c:v>-91.809212000000002</c:v>
                </c:pt>
                <c:pt idx="21694">
                  <c:v>-93.006459000000007</c:v>
                </c:pt>
                <c:pt idx="21695">
                  <c:v>-92.758994000000001</c:v>
                </c:pt>
                <c:pt idx="21696">
                  <c:v>-91.976607999999999</c:v>
                </c:pt>
                <c:pt idx="21697">
                  <c:v>-92.798119</c:v>
                </c:pt>
                <c:pt idx="21698">
                  <c:v>-92.432213000000004</c:v>
                </c:pt>
                <c:pt idx="21699">
                  <c:v>-92.435027000000005</c:v>
                </c:pt>
                <c:pt idx="21700">
                  <c:v>-92.849686000000005</c:v>
                </c:pt>
                <c:pt idx="21701">
                  <c:v>-92.027913999999996</c:v>
                </c:pt>
                <c:pt idx="21702">
                  <c:v>-92.139052000000007</c:v>
                </c:pt>
                <c:pt idx="21703">
                  <c:v>-92.253290000000007</c:v>
                </c:pt>
                <c:pt idx="21704">
                  <c:v>-92.290036999999998</c:v>
                </c:pt>
                <c:pt idx="21705">
                  <c:v>-92.300331</c:v>
                </c:pt>
                <c:pt idx="21706">
                  <c:v>-92.368875000000003</c:v>
                </c:pt>
                <c:pt idx="21707">
                  <c:v>-92.705794999999995</c:v>
                </c:pt>
                <c:pt idx="21708">
                  <c:v>-91.898306000000005</c:v>
                </c:pt>
                <c:pt idx="21709">
                  <c:v>-91.750078000000002</c:v>
                </c:pt>
                <c:pt idx="21710">
                  <c:v>-92.739321000000004</c:v>
                </c:pt>
                <c:pt idx="21711">
                  <c:v>-93.111750999999998</c:v>
                </c:pt>
                <c:pt idx="21712">
                  <c:v>-92.811398999999994</c:v>
                </c:pt>
                <c:pt idx="21713">
                  <c:v>-92.430419000000001</c:v>
                </c:pt>
                <c:pt idx="21714">
                  <c:v>-92.136842000000001</c:v>
                </c:pt>
                <c:pt idx="21715">
                  <c:v>-92.364563000000004</c:v>
                </c:pt>
                <c:pt idx="21716">
                  <c:v>-92.679468</c:v>
                </c:pt>
                <c:pt idx="21717">
                  <c:v>-92.993965000000003</c:v>
                </c:pt>
                <c:pt idx="21718">
                  <c:v>-92.492700999999997</c:v>
                </c:pt>
                <c:pt idx="21719">
                  <c:v>-92.670271</c:v>
                </c:pt>
                <c:pt idx="21720">
                  <c:v>-92.812787</c:v>
                </c:pt>
                <c:pt idx="21721">
                  <c:v>-91.958089000000001</c:v>
                </c:pt>
                <c:pt idx="21722">
                  <c:v>-92.846125000000001</c:v>
                </c:pt>
                <c:pt idx="21723">
                  <c:v>-92.234526000000002</c:v>
                </c:pt>
                <c:pt idx="21724">
                  <c:v>-92.459147000000002</c:v>
                </c:pt>
                <c:pt idx="21725">
                  <c:v>-92.536122000000006</c:v>
                </c:pt>
                <c:pt idx="21726">
                  <c:v>-92.131988000000007</c:v>
                </c:pt>
                <c:pt idx="21727">
                  <c:v>-92.553565000000006</c:v>
                </c:pt>
                <c:pt idx="21728">
                  <c:v>-92.410239000000004</c:v>
                </c:pt>
                <c:pt idx="21729">
                  <c:v>-92.915499999999994</c:v>
                </c:pt>
                <c:pt idx="21730">
                  <c:v>-91.929489000000004</c:v>
                </c:pt>
                <c:pt idx="21731">
                  <c:v>-92.220056</c:v>
                </c:pt>
                <c:pt idx="21732">
                  <c:v>-91.675928999999996</c:v>
                </c:pt>
                <c:pt idx="21733">
                  <c:v>-91.884044000000003</c:v>
                </c:pt>
                <c:pt idx="21734">
                  <c:v>-92.434409000000002</c:v>
                </c:pt>
                <c:pt idx="21735">
                  <c:v>-92.688118000000003</c:v>
                </c:pt>
                <c:pt idx="21736">
                  <c:v>-92.001446000000001</c:v>
                </c:pt>
                <c:pt idx="21737">
                  <c:v>-92.937355999999994</c:v>
                </c:pt>
                <c:pt idx="21738">
                  <c:v>-92.412514999999999</c:v>
                </c:pt>
                <c:pt idx="21739">
                  <c:v>-92.539461000000003</c:v>
                </c:pt>
                <c:pt idx="21740">
                  <c:v>-91.735450999999998</c:v>
                </c:pt>
                <c:pt idx="21741">
                  <c:v>-92.804884999999999</c:v>
                </c:pt>
                <c:pt idx="21742">
                  <c:v>-91.818644000000006</c:v>
                </c:pt>
                <c:pt idx="21743">
                  <c:v>-91.866791000000006</c:v>
                </c:pt>
                <c:pt idx="21744">
                  <c:v>-92.291366999999994</c:v>
                </c:pt>
                <c:pt idx="21745">
                  <c:v>-91.999010999999996</c:v>
                </c:pt>
                <c:pt idx="21746">
                  <c:v>-93.204424000000003</c:v>
                </c:pt>
                <c:pt idx="21747">
                  <c:v>-92.521888000000004</c:v>
                </c:pt>
                <c:pt idx="21748">
                  <c:v>-93.232315999999997</c:v>
                </c:pt>
                <c:pt idx="21749">
                  <c:v>-93.554850999999999</c:v>
                </c:pt>
                <c:pt idx="21750">
                  <c:v>-92.946642999999995</c:v>
                </c:pt>
                <c:pt idx="21751">
                  <c:v>-93.467945</c:v>
                </c:pt>
                <c:pt idx="21752">
                  <c:v>-92.960008000000002</c:v>
                </c:pt>
                <c:pt idx="21753">
                  <c:v>-93.629144999999994</c:v>
                </c:pt>
                <c:pt idx="21754">
                  <c:v>-92.990553000000006</c:v>
                </c:pt>
                <c:pt idx="21755">
                  <c:v>-93.191565999999995</c:v>
                </c:pt>
                <c:pt idx="21756">
                  <c:v>-93.142359999999996</c:v>
                </c:pt>
                <c:pt idx="21757">
                  <c:v>-93.494296000000006</c:v>
                </c:pt>
                <c:pt idx="21758">
                  <c:v>-92.976558999999995</c:v>
                </c:pt>
                <c:pt idx="21759">
                  <c:v>-92.962146000000004</c:v>
                </c:pt>
                <c:pt idx="21760">
                  <c:v>-93.411238999999995</c:v>
                </c:pt>
                <c:pt idx="21761">
                  <c:v>-93.321019000000007</c:v>
                </c:pt>
                <c:pt idx="21762">
                  <c:v>-93.251828000000003</c:v>
                </c:pt>
                <c:pt idx="21763">
                  <c:v>-93.330853000000005</c:v>
                </c:pt>
                <c:pt idx="21764">
                  <c:v>-93.567122999999995</c:v>
                </c:pt>
                <c:pt idx="21765">
                  <c:v>-93.427503999999999</c:v>
                </c:pt>
                <c:pt idx="21766">
                  <c:v>-93.266345999999999</c:v>
                </c:pt>
                <c:pt idx="21767">
                  <c:v>-93.378899000000004</c:v>
                </c:pt>
                <c:pt idx="21768">
                  <c:v>-93.187835000000007</c:v>
                </c:pt>
                <c:pt idx="21769">
                  <c:v>-93.225898999999998</c:v>
                </c:pt>
                <c:pt idx="21770">
                  <c:v>-93.114175000000003</c:v>
                </c:pt>
                <c:pt idx="21771">
                  <c:v>-93.040830999999997</c:v>
                </c:pt>
                <c:pt idx="21772">
                  <c:v>-92.990770999999995</c:v>
                </c:pt>
                <c:pt idx="21773">
                  <c:v>-93.062528999999998</c:v>
                </c:pt>
                <c:pt idx="21774">
                  <c:v>-93.093535000000003</c:v>
                </c:pt>
                <c:pt idx="21775">
                  <c:v>-93.407987000000006</c:v>
                </c:pt>
                <c:pt idx="21776">
                  <c:v>-92.916799999999995</c:v>
                </c:pt>
                <c:pt idx="21777">
                  <c:v>-93.363545999999999</c:v>
                </c:pt>
                <c:pt idx="21778">
                  <c:v>-93.517058000000006</c:v>
                </c:pt>
                <c:pt idx="21779">
                  <c:v>-91.771057999999996</c:v>
                </c:pt>
                <c:pt idx="21780">
                  <c:v>-91.965439000000003</c:v>
                </c:pt>
                <c:pt idx="21781">
                  <c:v>-91.491343999999998</c:v>
                </c:pt>
                <c:pt idx="21782">
                  <c:v>-91.109706000000003</c:v>
                </c:pt>
                <c:pt idx="21783">
                  <c:v>-91.170405000000002</c:v>
                </c:pt>
                <c:pt idx="21784">
                  <c:v>-91.206886999999995</c:v>
                </c:pt>
                <c:pt idx="21785">
                  <c:v>-92.084356999999997</c:v>
                </c:pt>
                <c:pt idx="21786">
                  <c:v>-92.073678000000001</c:v>
                </c:pt>
                <c:pt idx="21787">
                  <c:v>-91.268286000000003</c:v>
                </c:pt>
                <c:pt idx="21788">
                  <c:v>-91.494309999999999</c:v>
                </c:pt>
                <c:pt idx="21789">
                  <c:v>-92.260919000000001</c:v>
                </c:pt>
                <c:pt idx="21790">
                  <c:v>-91.416301000000004</c:v>
                </c:pt>
                <c:pt idx="21791">
                  <c:v>-91.191972000000007</c:v>
                </c:pt>
                <c:pt idx="21792">
                  <c:v>-92.056718000000004</c:v>
                </c:pt>
                <c:pt idx="21793">
                  <c:v>-92.098338999999996</c:v>
                </c:pt>
                <c:pt idx="21794">
                  <c:v>-92.043377000000007</c:v>
                </c:pt>
                <c:pt idx="21795">
                  <c:v>-91.839040999999995</c:v>
                </c:pt>
                <c:pt idx="21796">
                  <c:v>-92.783101000000002</c:v>
                </c:pt>
                <c:pt idx="21797">
                  <c:v>-91.916269999999997</c:v>
                </c:pt>
                <c:pt idx="21798">
                  <c:v>-91.365740000000002</c:v>
                </c:pt>
                <c:pt idx="21799">
                  <c:v>-91.791345000000007</c:v>
                </c:pt>
                <c:pt idx="21800">
                  <c:v>-92.390991999999997</c:v>
                </c:pt>
                <c:pt idx="21801">
                  <c:v>-92.126850000000005</c:v>
                </c:pt>
                <c:pt idx="21802">
                  <c:v>-91.633763999999999</c:v>
                </c:pt>
                <c:pt idx="21803">
                  <c:v>-91.954718999999997</c:v>
                </c:pt>
                <c:pt idx="21804">
                  <c:v>-92.206083000000007</c:v>
                </c:pt>
                <c:pt idx="21805">
                  <c:v>-92.304963999999998</c:v>
                </c:pt>
                <c:pt idx="21806">
                  <c:v>-91.543425999999997</c:v>
                </c:pt>
                <c:pt idx="21807">
                  <c:v>-91.980542999999997</c:v>
                </c:pt>
                <c:pt idx="21808">
                  <c:v>-91.671424999999999</c:v>
                </c:pt>
                <c:pt idx="21809">
                  <c:v>-92.283636000000001</c:v>
                </c:pt>
                <c:pt idx="21810">
                  <c:v>-91.293754000000007</c:v>
                </c:pt>
                <c:pt idx="21811">
                  <c:v>-92.647334000000001</c:v>
                </c:pt>
                <c:pt idx="21812">
                  <c:v>-91.752341000000001</c:v>
                </c:pt>
                <c:pt idx="21813">
                  <c:v>-91.763215000000002</c:v>
                </c:pt>
                <c:pt idx="21814">
                  <c:v>-91.873515999999995</c:v>
                </c:pt>
                <c:pt idx="21815">
                  <c:v>-92.2971</c:v>
                </c:pt>
                <c:pt idx="21816">
                  <c:v>-91.716978999999995</c:v>
                </c:pt>
                <c:pt idx="21817">
                  <c:v>-91.938118000000003</c:v>
                </c:pt>
                <c:pt idx="21818">
                  <c:v>-92.173230000000004</c:v>
                </c:pt>
                <c:pt idx="21819">
                  <c:v>-91.785764</c:v>
                </c:pt>
                <c:pt idx="21820">
                  <c:v>-92.405125999999996</c:v>
                </c:pt>
                <c:pt idx="21821">
                  <c:v>-92.091082</c:v>
                </c:pt>
                <c:pt idx="21822">
                  <c:v>-91.611789999999999</c:v>
                </c:pt>
                <c:pt idx="21823">
                  <c:v>-91.514234000000002</c:v>
                </c:pt>
                <c:pt idx="21824">
                  <c:v>-91.972033999999994</c:v>
                </c:pt>
                <c:pt idx="21825">
                  <c:v>-91.254951000000005</c:v>
                </c:pt>
                <c:pt idx="21826">
                  <c:v>-91.134387000000004</c:v>
                </c:pt>
                <c:pt idx="21827">
                  <c:v>-92.516103999999999</c:v>
                </c:pt>
                <c:pt idx="21828">
                  <c:v>-92.096511000000007</c:v>
                </c:pt>
                <c:pt idx="21829">
                  <c:v>-91.650647000000006</c:v>
                </c:pt>
                <c:pt idx="21830">
                  <c:v>-91.774208000000002</c:v>
                </c:pt>
                <c:pt idx="21831">
                  <c:v>-91.946551999999997</c:v>
                </c:pt>
                <c:pt idx="21832">
                  <c:v>-92.191652000000005</c:v>
                </c:pt>
                <c:pt idx="21833">
                  <c:v>-91.305153000000004</c:v>
                </c:pt>
                <c:pt idx="21834">
                  <c:v>-91.829762000000002</c:v>
                </c:pt>
                <c:pt idx="21835">
                  <c:v>-92.941845999999998</c:v>
                </c:pt>
                <c:pt idx="21836">
                  <c:v>-92.591171000000003</c:v>
                </c:pt>
                <c:pt idx="21837">
                  <c:v>-93.570694000000003</c:v>
                </c:pt>
                <c:pt idx="21838">
                  <c:v>-93.865891000000005</c:v>
                </c:pt>
                <c:pt idx="21839">
                  <c:v>-93.598153999999994</c:v>
                </c:pt>
                <c:pt idx="21840">
                  <c:v>-93.710638000000003</c:v>
                </c:pt>
                <c:pt idx="21841">
                  <c:v>-91.362869000000003</c:v>
                </c:pt>
                <c:pt idx="21842">
                  <c:v>-92.662049999999994</c:v>
                </c:pt>
                <c:pt idx="21843">
                  <c:v>-92.147763999999995</c:v>
                </c:pt>
                <c:pt idx="21844">
                  <c:v>-93.525262999999995</c:v>
                </c:pt>
                <c:pt idx="21845">
                  <c:v>-93.343639999999994</c:v>
                </c:pt>
                <c:pt idx="21846">
                  <c:v>-93.536297000000005</c:v>
                </c:pt>
                <c:pt idx="21847">
                  <c:v>-93.400720000000007</c:v>
                </c:pt>
                <c:pt idx="21848">
                  <c:v>-92.899420000000006</c:v>
                </c:pt>
                <c:pt idx="21849">
                  <c:v>-93.256684000000007</c:v>
                </c:pt>
                <c:pt idx="21850">
                  <c:v>-93.348844999999997</c:v>
                </c:pt>
                <c:pt idx="21851">
                  <c:v>-92.383510999999999</c:v>
                </c:pt>
                <c:pt idx="21852">
                  <c:v>-93.384978000000004</c:v>
                </c:pt>
                <c:pt idx="21853">
                  <c:v>-92.949996999999996</c:v>
                </c:pt>
                <c:pt idx="21854">
                  <c:v>-93.101290000000006</c:v>
                </c:pt>
                <c:pt idx="21855">
                  <c:v>-93.906475999999998</c:v>
                </c:pt>
                <c:pt idx="21856">
                  <c:v>-93.50573</c:v>
                </c:pt>
                <c:pt idx="21857">
                  <c:v>-93.851050000000001</c:v>
                </c:pt>
                <c:pt idx="21858">
                  <c:v>-92.142452000000006</c:v>
                </c:pt>
                <c:pt idx="21859">
                  <c:v>-93.011392999999998</c:v>
                </c:pt>
                <c:pt idx="21860">
                  <c:v>-93.000828999999996</c:v>
                </c:pt>
                <c:pt idx="21861">
                  <c:v>-93.203412999999998</c:v>
                </c:pt>
                <c:pt idx="21862">
                  <c:v>-93.437388999999996</c:v>
                </c:pt>
                <c:pt idx="21863">
                  <c:v>-92.833455999999998</c:v>
                </c:pt>
                <c:pt idx="21864">
                  <c:v>-93.539890999999997</c:v>
                </c:pt>
                <c:pt idx="21865">
                  <c:v>-93.195003</c:v>
                </c:pt>
                <c:pt idx="21866">
                  <c:v>-93.705544000000003</c:v>
                </c:pt>
                <c:pt idx="21867">
                  <c:v>-92.178197999999995</c:v>
                </c:pt>
                <c:pt idx="21868">
                  <c:v>-92.33081</c:v>
                </c:pt>
                <c:pt idx="21869">
                  <c:v>-93.561402999999999</c:v>
                </c:pt>
                <c:pt idx="21870">
                  <c:v>-93.731341</c:v>
                </c:pt>
                <c:pt idx="21871">
                  <c:v>-93.038462999999993</c:v>
                </c:pt>
                <c:pt idx="21872">
                  <c:v>-93.707455999999993</c:v>
                </c:pt>
                <c:pt idx="21873">
                  <c:v>-93.980114</c:v>
                </c:pt>
                <c:pt idx="21874">
                  <c:v>-93.162520999999998</c:v>
                </c:pt>
                <c:pt idx="21875">
                  <c:v>-93.611583999999993</c:v>
                </c:pt>
                <c:pt idx="21876">
                  <c:v>-93.443340000000006</c:v>
                </c:pt>
                <c:pt idx="21877">
                  <c:v>-92.948886999999999</c:v>
                </c:pt>
                <c:pt idx="21878">
                  <c:v>-93.111712999999995</c:v>
                </c:pt>
                <c:pt idx="21879">
                  <c:v>-92.433419999999998</c:v>
                </c:pt>
                <c:pt idx="21880">
                  <c:v>-93.483946000000003</c:v>
                </c:pt>
                <c:pt idx="21881">
                  <c:v>-93.008092000000005</c:v>
                </c:pt>
                <c:pt idx="21882">
                  <c:v>-93.643715999999998</c:v>
                </c:pt>
                <c:pt idx="21883">
                  <c:v>-93.248208000000005</c:v>
                </c:pt>
                <c:pt idx="21884">
                  <c:v>-92.272118000000006</c:v>
                </c:pt>
                <c:pt idx="21885">
                  <c:v>-93.839340000000007</c:v>
                </c:pt>
                <c:pt idx="21886">
                  <c:v>-92.587946000000002</c:v>
                </c:pt>
                <c:pt idx="21887">
                  <c:v>-93.236175000000003</c:v>
                </c:pt>
                <c:pt idx="21888">
                  <c:v>-93.627579999999995</c:v>
                </c:pt>
                <c:pt idx="21889">
                  <c:v>-92.507414999999995</c:v>
                </c:pt>
                <c:pt idx="21890">
                  <c:v>-93.303056999999995</c:v>
                </c:pt>
                <c:pt idx="21891">
                  <c:v>-93.306961999999999</c:v>
                </c:pt>
                <c:pt idx="21892">
                  <c:v>-93.235525999999993</c:v>
                </c:pt>
                <c:pt idx="21893">
                  <c:v>-93.598777999999996</c:v>
                </c:pt>
                <c:pt idx="21894">
                  <c:v>-93.498619000000005</c:v>
                </c:pt>
                <c:pt idx="21895">
                  <c:v>-92.628045</c:v>
                </c:pt>
                <c:pt idx="21896">
                  <c:v>-93.110069999999993</c:v>
                </c:pt>
                <c:pt idx="21897">
                  <c:v>-93.016084000000006</c:v>
                </c:pt>
                <c:pt idx="21898">
                  <c:v>-93.467153999999994</c:v>
                </c:pt>
                <c:pt idx="21899">
                  <c:v>-93.961625999999995</c:v>
                </c:pt>
                <c:pt idx="21900">
                  <c:v>-93.165133999999995</c:v>
                </c:pt>
                <c:pt idx="21901">
                  <c:v>-93.433925000000002</c:v>
                </c:pt>
                <c:pt idx="21902">
                  <c:v>-92.098572000000004</c:v>
                </c:pt>
                <c:pt idx="21903">
                  <c:v>-91.306875000000005</c:v>
                </c:pt>
                <c:pt idx="21904">
                  <c:v>-91.646158999999997</c:v>
                </c:pt>
                <c:pt idx="21905">
                  <c:v>-92.772862000000003</c:v>
                </c:pt>
                <c:pt idx="21906">
                  <c:v>-92.494906999999998</c:v>
                </c:pt>
                <c:pt idx="21907">
                  <c:v>-92.582105999999996</c:v>
                </c:pt>
                <c:pt idx="21908">
                  <c:v>-93.618392</c:v>
                </c:pt>
                <c:pt idx="21909">
                  <c:v>-92.909295</c:v>
                </c:pt>
                <c:pt idx="21910">
                  <c:v>-93.841819000000001</c:v>
                </c:pt>
                <c:pt idx="21911">
                  <c:v>-93.914882000000006</c:v>
                </c:pt>
                <c:pt idx="21912">
                  <c:v>-93.427091000000004</c:v>
                </c:pt>
                <c:pt idx="21913">
                  <c:v>-92.276096999999993</c:v>
                </c:pt>
                <c:pt idx="21914">
                  <c:v>-93.807379999999995</c:v>
                </c:pt>
                <c:pt idx="21915">
                  <c:v>-92.763119000000003</c:v>
                </c:pt>
                <c:pt idx="21916">
                  <c:v>-93.305634999999995</c:v>
                </c:pt>
                <c:pt idx="21917">
                  <c:v>-92.581953999999996</c:v>
                </c:pt>
                <c:pt idx="21918">
                  <c:v>-92.412313999999995</c:v>
                </c:pt>
                <c:pt idx="21919">
                  <c:v>-92.937155000000004</c:v>
                </c:pt>
                <c:pt idx="21920">
                  <c:v>-93.215417000000002</c:v>
                </c:pt>
                <c:pt idx="21921">
                  <c:v>-92.765416000000002</c:v>
                </c:pt>
                <c:pt idx="21922">
                  <c:v>-94.021343999999999</c:v>
                </c:pt>
                <c:pt idx="21923">
                  <c:v>-93.318173999999999</c:v>
                </c:pt>
                <c:pt idx="21924">
                  <c:v>-93.264573999999996</c:v>
                </c:pt>
                <c:pt idx="21925">
                  <c:v>-93.278024000000002</c:v>
                </c:pt>
                <c:pt idx="21926">
                  <c:v>-93.343711999999996</c:v>
                </c:pt>
                <c:pt idx="21927">
                  <c:v>-92.592348999999999</c:v>
                </c:pt>
                <c:pt idx="21928">
                  <c:v>-94.156004999999993</c:v>
                </c:pt>
                <c:pt idx="21929">
                  <c:v>-93.122747000000004</c:v>
                </c:pt>
                <c:pt idx="21930">
                  <c:v>-93.178877999999997</c:v>
                </c:pt>
                <c:pt idx="21931">
                  <c:v>-92.848489999999998</c:v>
                </c:pt>
                <c:pt idx="21932">
                  <c:v>-93.941646000000006</c:v>
                </c:pt>
                <c:pt idx="21933">
                  <c:v>-93.485024999999993</c:v>
                </c:pt>
                <c:pt idx="21934">
                  <c:v>-93.371538000000001</c:v>
                </c:pt>
                <c:pt idx="21935">
                  <c:v>-93.474072000000007</c:v>
                </c:pt>
                <c:pt idx="21936">
                  <c:v>-93.281992000000002</c:v>
                </c:pt>
                <c:pt idx="21937">
                  <c:v>-93.163357000000005</c:v>
                </c:pt>
                <c:pt idx="21938">
                  <c:v>-93.078407999999996</c:v>
                </c:pt>
                <c:pt idx="21939">
                  <c:v>-92.895131000000006</c:v>
                </c:pt>
                <c:pt idx="21940">
                  <c:v>-93.952335000000005</c:v>
                </c:pt>
                <c:pt idx="21941">
                  <c:v>-92.788574999999994</c:v>
                </c:pt>
                <c:pt idx="21942">
                  <c:v>-93.587935999999999</c:v>
                </c:pt>
                <c:pt idx="21943">
                  <c:v>-93.828774999999993</c:v>
                </c:pt>
                <c:pt idx="21944">
                  <c:v>-93.079453999999998</c:v>
                </c:pt>
                <c:pt idx="21945">
                  <c:v>-93.309420000000003</c:v>
                </c:pt>
                <c:pt idx="21946">
                  <c:v>-92.625630000000001</c:v>
                </c:pt>
                <c:pt idx="21947">
                  <c:v>-93.955026000000004</c:v>
                </c:pt>
                <c:pt idx="21948">
                  <c:v>-93.109712999999999</c:v>
                </c:pt>
                <c:pt idx="21949">
                  <c:v>-93.029653999999994</c:v>
                </c:pt>
                <c:pt idx="21950">
                  <c:v>-92.267538999999999</c:v>
                </c:pt>
                <c:pt idx="21951">
                  <c:v>-92.703044000000006</c:v>
                </c:pt>
                <c:pt idx="21952">
                  <c:v>-92.662058000000002</c:v>
                </c:pt>
                <c:pt idx="21953">
                  <c:v>-92.984239000000002</c:v>
                </c:pt>
                <c:pt idx="21954">
                  <c:v>-92.258032999999998</c:v>
                </c:pt>
                <c:pt idx="21955">
                  <c:v>-93.174564000000004</c:v>
                </c:pt>
                <c:pt idx="21956">
                  <c:v>-92.259175999999997</c:v>
                </c:pt>
                <c:pt idx="21957">
                  <c:v>-93.783285000000006</c:v>
                </c:pt>
                <c:pt idx="21958">
                  <c:v>-93.540650999999997</c:v>
                </c:pt>
                <c:pt idx="21959">
                  <c:v>-93.212276000000003</c:v>
                </c:pt>
                <c:pt idx="21960">
                  <c:v>-94.018257000000006</c:v>
                </c:pt>
                <c:pt idx="21961">
                  <c:v>-92.534139999999994</c:v>
                </c:pt>
                <c:pt idx="21962">
                  <c:v>-93.498034000000004</c:v>
                </c:pt>
                <c:pt idx="21963">
                  <c:v>-91.874082000000001</c:v>
                </c:pt>
                <c:pt idx="21964">
                  <c:v>-91.988636999999997</c:v>
                </c:pt>
                <c:pt idx="21965">
                  <c:v>-91.299336999999994</c:v>
                </c:pt>
                <c:pt idx="21966">
                  <c:v>-93.382377000000005</c:v>
                </c:pt>
                <c:pt idx="21967">
                  <c:v>-93.417908999999995</c:v>
                </c:pt>
                <c:pt idx="21968">
                  <c:v>-92.924256999999997</c:v>
                </c:pt>
                <c:pt idx="21969">
                  <c:v>-92.329493999999997</c:v>
                </c:pt>
                <c:pt idx="21970">
                  <c:v>-93.806537000000006</c:v>
                </c:pt>
                <c:pt idx="21971">
                  <c:v>-92.942807000000002</c:v>
                </c:pt>
                <c:pt idx="21972">
                  <c:v>-92.880336999999997</c:v>
                </c:pt>
                <c:pt idx="21973">
                  <c:v>-91.709727999999998</c:v>
                </c:pt>
                <c:pt idx="21974">
                  <c:v>-91.889780000000002</c:v>
                </c:pt>
                <c:pt idx="21975">
                  <c:v>-92.106020999999998</c:v>
                </c:pt>
                <c:pt idx="21976">
                  <c:v>-91.523919000000006</c:v>
                </c:pt>
                <c:pt idx="21977">
                  <c:v>-91.957961999999995</c:v>
                </c:pt>
                <c:pt idx="21978">
                  <c:v>-93.318169999999995</c:v>
                </c:pt>
                <c:pt idx="21979">
                  <c:v>-93.290149999999997</c:v>
                </c:pt>
                <c:pt idx="21980">
                  <c:v>-93.251908999999998</c:v>
                </c:pt>
                <c:pt idx="21981">
                  <c:v>-93.299229999999994</c:v>
                </c:pt>
                <c:pt idx="21982">
                  <c:v>-93.312978999999999</c:v>
                </c:pt>
                <c:pt idx="21983">
                  <c:v>-93.201989999999995</c:v>
                </c:pt>
                <c:pt idx="21984">
                  <c:v>-93.314616000000001</c:v>
                </c:pt>
                <c:pt idx="21985">
                  <c:v>-95.134726999999998</c:v>
                </c:pt>
                <c:pt idx="21986">
                  <c:v>-95.210583</c:v>
                </c:pt>
                <c:pt idx="21987">
                  <c:v>-94.942597000000006</c:v>
                </c:pt>
                <c:pt idx="21988">
                  <c:v>-95.185417000000001</c:v>
                </c:pt>
                <c:pt idx="21989">
                  <c:v>-95.015405999999999</c:v>
                </c:pt>
                <c:pt idx="21990">
                  <c:v>-94.904532000000003</c:v>
                </c:pt>
                <c:pt idx="21991">
                  <c:v>-94.695700000000002</c:v>
                </c:pt>
                <c:pt idx="21992">
                  <c:v>-94.987797</c:v>
                </c:pt>
                <c:pt idx="21993">
                  <c:v>-95.406147000000004</c:v>
                </c:pt>
                <c:pt idx="21994">
                  <c:v>-95.239922000000007</c:v>
                </c:pt>
                <c:pt idx="21995">
                  <c:v>-95.274176999999995</c:v>
                </c:pt>
                <c:pt idx="21996">
                  <c:v>-94.976813000000007</c:v>
                </c:pt>
                <c:pt idx="21997">
                  <c:v>-95.003489999999999</c:v>
                </c:pt>
                <c:pt idx="21998">
                  <c:v>-95.113892000000007</c:v>
                </c:pt>
                <c:pt idx="21999">
                  <c:v>-95.006224000000003</c:v>
                </c:pt>
                <c:pt idx="22000">
                  <c:v>-95.394137000000001</c:v>
                </c:pt>
                <c:pt idx="22001">
                  <c:v>-94.878242999999998</c:v>
                </c:pt>
                <c:pt idx="22002">
                  <c:v>-95.064555999999996</c:v>
                </c:pt>
                <c:pt idx="22003">
                  <c:v>-94.851251000000005</c:v>
                </c:pt>
                <c:pt idx="22004">
                  <c:v>-94.931774000000004</c:v>
                </c:pt>
                <c:pt idx="22005">
                  <c:v>-94.926502999999997</c:v>
                </c:pt>
                <c:pt idx="22006">
                  <c:v>-95.259972000000005</c:v>
                </c:pt>
                <c:pt idx="22007">
                  <c:v>-95.129257999999993</c:v>
                </c:pt>
                <c:pt idx="22008">
                  <c:v>-95.256900999999999</c:v>
                </c:pt>
                <c:pt idx="22009">
                  <c:v>-95.174739000000002</c:v>
                </c:pt>
                <c:pt idx="22010">
                  <c:v>-94.737049999999996</c:v>
                </c:pt>
                <c:pt idx="22011">
                  <c:v>-95.314256999999998</c:v>
                </c:pt>
                <c:pt idx="22012">
                  <c:v>-95.090676000000002</c:v>
                </c:pt>
                <c:pt idx="22013">
                  <c:v>-94.898591999999994</c:v>
                </c:pt>
                <c:pt idx="22014">
                  <c:v>-95.232022999999998</c:v>
                </c:pt>
                <c:pt idx="22015">
                  <c:v>-95.225133</c:v>
                </c:pt>
                <c:pt idx="22016">
                  <c:v>-95.312190999999999</c:v>
                </c:pt>
                <c:pt idx="22017">
                  <c:v>-94.935558999999998</c:v>
                </c:pt>
                <c:pt idx="22018">
                  <c:v>-95.303995</c:v>
                </c:pt>
                <c:pt idx="22019">
                  <c:v>-95.431383999999994</c:v>
                </c:pt>
                <c:pt idx="22020">
                  <c:v>-95.062831000000003</c:v>
                </c:pt>
                <c:pt idx="22021">
                  <c:v>-94.681217000000004</c:v>
                </c:pt>
                <c:pt idx="22022">
                  <c:v>-95.198920000000001</c:v>
                </c:pt>
                <c:pt idx="22023">
                  <c:v>-94.821667000000005</c:v>
                </c:pt>
                <c:pt idx="22024">
                  <c:v>-95.523211000000003</c:v>
                </c:pt>
                <c:pt idx="22025">
                  <c:v>-95.329668999999996</c:v>
                </c:pt>
                <c:pt idx="22026">
                  <c:v>-94.855581999999998</c:v>
                </c:pt>
                <c:pt idx="22027">
                  <c:v>-94.775813999999997</c:v>
                </c:pt>
                <c:pt idx="22028">
                  <c:v>-94.964652999999998</c:v>
                </c:pt>
                <c:pt idx="22029">
                  <c:v>-95.325018</c:v>
                </c:pt>
                <c:pt idx="22030">
                  <c:v>-95.273554000000004</c:v>
                </c:pt>
                <c:pt idx="22031">
                  <c:v>-95.449636999999996</c:v>
                </c:pt>
                <c:pt idx="22032">
                  <c:v>-94.867065999999994</c:v>
                </c:pt>
                <c:pt idx="22033">
                  <c:v>-94.982533000000004</c:v>
                </c:pt>
                <c:pt idx="22034">
                  <c:v>-95.401632000000006</c:v>
                </c:pt>
                <c:pt idx="22035">
                  <c:v>-94.701426999999995</c:v>
                </c:pt>
                <c:pt idx="22036">
                  <c:v>-95.447096000000002</c:v>
                </c:pt>
                <c:pt idx="22037">
                  <c:v>-95.128707000000006</c:v>
                </c:pt>
                <c:pt idx="22038">
                  <c:v>-95.266463999999999</c:v>
                </c:pt>
                <c:pt idx="22039">
                  <c:v>-95.123209000000003</c:v>
                </c:pt>
                <c:pt idx="22040">
                  <c:v>-95.266807999999997</c:v>
                </c:pt>
                <c:pt idx="22041">
                  <c:v>-94.833629000000002</c:v>
                </c:pt>
                <c:pt idx="22042">
                  <c:v>-94.655276000000001</c:v>
                </c:pt>
                <c:pt idx="22043">
                  <c:v>-95.081125999999998</c:v>
                </c:pt>
                <c:pt idx="22044">
                  <c:v>-95.128690000000006</c:v>
                </c:pt>
                <c:pt idx="22045">
                  <c:v>-95.457813000000002</c:v>
                </c:pt>
                <c:pt idx="22046">
                  <c:v>-94.958730000000003</c:v>
                </c:pt>
                <c:pt idx="22047">
                  <c:v>-95.337050000000005</c:v>
                </c:pt>
                <c:pt idx="22048">
                  <c:v>-95.104140000000001</c:v>
                </c:pt>
                <c:pt idx="22049">
                  <c:v>-95.509732999999997</c:v>
                </c:pt>
                <c:pt idx="22050">
                  <c:v>-95.340051000000003</c:v>
                </c:pt>
                <c:pt idx="22051">
                  <c:v>-95.443421000000001</c:v>
                </c:pt>
                <c:pt idx="22052">
                  <c:v>-95.246084999999994</c:v>
                </c:pt>
                <c:pt idx="22053">
                  <c:v>-94.625682999999995</c:v>
                </c:pt>
                <c:pt idx="22054">
                  <c:v>-94.666433999999995</c:v>
                </c:pt>
                <c:pt idx="22055">
                  <c:v>-94.624537000000004</c:v>
                </c:pt>
                <c:pt idx="22056">
                  <c:v>-94.672036000000006</c:v>
                </c:pt>
                <c:pt idx="22057">
                  <c:v>-94.631258000000003</c:v>
                </c:pt>
                <c:pt idx="22058">
                  <c:v>-94.688726000000003</c:v>
                </c:pt>
                <c:pt idx="22059">
                  <c:v>-94.800334000000007</c:v>
                </c:pt>
                <c:pt idx="22060">
                  <c:v>-94.790192000000005</c:v>
                </c:pt>
                <c:pt idx="22061">
                  <c:v>-94.766148000000001</c:v>
                </c:pt>
                <c:pt idx="22062">
                  <c:v>-94.618784000000005</c:v>
                </c:pt>
                <c:pt idx="22063">
                  <c:v>-94.613292000000001</c:v>
                </c:pt>
                <c:pt idx="22064">
                  <c:v>-94.666584999999998</c:v>
                </c:pt>
                <c:pt idx="22065">
                  <c:v>-94.705832000000001</c:v>
                </c:pt>
                <c:pt idx="22066">
                  <c:v>-94.675285000000002</c:v>
                </c:pt>
                <c:pt idx="22067">
                  <c:v>-94.630976000000004</c:v>
                </c:pt>
                <c:pt idx="22068">
                  <c:v>-94.622232999999994</c:v>
                </c:pt>
                <c:pt idx="22069">
                  <c:v>-94.646918999999997</c:v>
                </c:pt>
                <c:pt idx="22070">
                  <c:v>-94.631023999999996</c:v>
                </c:pt>
                <c:pt idx="22071">
                  <c:v>-94.632480000000001</c:v>
                </c:pt>
                <c:pt idx="22072">
                  <c:v>-94.704735999999997</c:v>
                </c:pt>
                <c:pt idx="22073">
                  <c:v>-94.641363999999996</c:v>
                </c:pt>
                <c:pt idx="22074">
                  <c:v>-94.681897000000006</c:v>
                </c:pt>
                <c:pt idx="22075">
                  <c:v>-94.707587000000004</c:v>
                </c:pt>
                <c:pt idx="22076">
                  <c:v>-94.714985999999996</c:v>
                </c:pt>
                <c:pt idx="22077">
                  <c:v>-94.741453000000007</c:v>
                </c:pt>
                <c:pt idx="22078">
                  <c:v>-94.739243999999999</c:v>
                </c:pt>
                <c:pt idx="22079">
                  <c:v>-94.781075000000001</c:v>
                </c:pt>
                <c:pt idx="22080">
                  <c:v>-94.812607</c:v>
                </c:pt>
                <c:pt idx="22081">
                  <c:v>-94.771557999999999</c:v>
                </c:pt>
                <c:pt idx="22082">
                  <c:v>-94.821172000000004</c:v>
                </c:pt>
                <c:pt idx="22083">
                  <c:v>-94.712311</c:v>
                </c:pt>
                <c:pt idx="22084">
                  <c:v>-94.665942000000001</c:v>
                </c:pt>
                <c:pt idx="22085">
                  <c:v>-94.621277000000006</c:v>
                </c:pt>
                <c:pt idx="22086">
                  <c:v>-94.848444000000001</c:v>
                </c:pt>
                <c:pt idx="22087">
                  <c:v>-94.869878999999997</c:v>
                </c:pt>
                <c:pt idx="22088">
                  <c:v>-96.294730000000001</c:v>
                </c:pt>
                <c:pt idx="22089">
                  <c:v>-95.844171000000003</c:v>
                </c:pt>
                <c:pt idx="22090">
                  <c:v>-96.269852999999998</c:v>
                </c:pt>
                <c:pt idx="22091">
                  <c:v>-96.173438000000004</c:v>
                </c:pt>
                <c:pt idx="22092">
                  <c:v>-96.417269000000005</c:v>
                </c:pt>
                <c:pt idx="22093">
                  <c:v>-96.186657999999994</c:v>
                </c:pt>
                <c:pt idx="22094">
                  <c:v>-95.968312999999995</c:v>
                </c:pt>
                <c:pt idx="22095">
                  <c:v>-95.557456000000002</c:v>
                </c:pt>
                <c:pt idx="22096">
                  <c:v>-96.637913999999995</c:v>
                </c:pt>
                <c:pt idx="22097">
                  <c:v>-96.777945000000003</c:v>
                </c:pt>
                <c:pt idx="22098">
                  <c:v>-95.880767000000006</c:v>
                </c:pt>
                <c:pt idx="22099">
                  <c:v>-95.689637000000005</c:v>
                </c:pt>
                <c:pt idx="22100">
                  <c:v>-96.142041000000006</c:v>
                </c:pt>
                <c:pt idx="22101">
                  <c:v>-95.853965000000002</c:v>
                </c:pt>
                <c:pt idx="22102">
                  <c:v>-96.033946</c:v>
                </c:pt>
                <c:pt idx="22103">
                  <c:v>-95.947361000000001</c:v>
                </c:pt>
                <c:pt idx="22104">
                  <c:v>-95.604962</c:v>
                </c:pt>
                <c:pt idx="22105">
                  <c:v>-96.061131000000003</c:v>
                </c:pt>
                <c:pt idx="22106">
                  <c:v>-96.127751000000004</c:v>
                </c:pt>
                <c:pt idx="22107">
                  <c:v>-95.415053</c:v>
                </c:pt>
                <c:pt idx="22108">
                  <c:v>-95.728617</c:v>
                </c:pt>
                <c:pt idx="22109">
                  <c:v>-96.438766999999999</c:v>
                </c:pt>
                <c:pt idx="22110">
                  <c:v>-95.925120000000007</c:v>
                </c:pt>
                <c:pt idx="22111">
                  <c:v>-95.548748000000003</c:v>
                </c:pt>
                <c:pt idx="22112">
                  <c:v>-95.983971999999994</c:v>
                </c:pt>
                <c:pt idx="22113">
                  <c:v>-96.077177000000006</c:v>
                </c:pt>
                <c:pt idx="22114">
                  <c:v>-95.544978999999998</c:v>
                </c:pt>
                <c:pt idx="22115">
                  <c:v>-95.713205000000002</c:v>
                </c:pt>
                <c:pt idx="22116">
                  <c:v>-96.503615999999994</c:v>
                </c:pt>
                <c:pt idx="22117">
                  <c:v>-95.535669999999996</c:v>
                </c:pt>
                <c:pt idx="22118">
                  <c:v>-95.691716999999997</c:v>
                </c:pt>
                <c:pt idx="22119">
                  <c:v>-96.836533000000003</c:v>
                </c:pt>
                <c:pt idx="22120">
                  <c:v>-96.806621000000007</c:v>
                </c:pt>
                <c:pt idx="22121">
                  <c:v>-96.858766000000003</c:v>
                </c:pt>
                <c:pt idx="22122">
                  <c:v>-96.314027999999993</c:v>
                </c:pt>
                <c:pt idx="22123">
                  <c:v>-95.673631999999998</c:v>
                </c:pt>
                <c:pt idx="22124">
                  <c:v>-96.238934</c:v>
                </c:pt>
                <c:pt idx="22125">
                  <c:v>-96.569327000000001</c:v>
                </c:pt>
                <c:pt idx="22126">
                  <c:v>-96.649148999999994</c:v>
                </c:pt>
                <c:pt idx="22127">
                  <c:v>-96.578723999999994</c:v>
                </c:pt>
                <c:pt idx="22128">
                  <c:v>-96.034300999999999</c:v>
                </c:pt>
                <c:pt idx="22129">
                  <c:v>-96.639634000000001</c:v>
                </c:pt>
                <c:pt idx="22130">
                  <c:v>-95.755358000000001</c:v>
                </c:pt>
                <c:pt idx="22131">
                  <c:v>-95.630793999999995</c:v>
                </c:pt>
                <c:pt idx="22132">
                  <c:v>-95.553870000000003</c:v>
                </c:pt>
                <c:pt idx="22133">
                  <c:v>-96.906110999999996</c:v>
                </c:pt>
                <c:pt idx="22134">
                  <c:v>-95.703249999999997</c:v>
                </c:pt>
                <c:pt idx="22135">
                  <c:v>-95.729546999999997</c:v>
                </c:pt>
                <c:pt idx="22136">
                  <c:v>-96.709359000000006</c:v>
                </c:pt>
                <c:pt idx="22137">
                  <c:v>-96.570046000000005</c:v>
                </c:pt>
                <c:pt idx="22138">
                  <c:v>-96.59975</c:v>
                </c:pt>
                <c:pt idx="22139">
                  <c:v>-96.211011999999997</c:v>
                </c:pt>
                <c:pt idx="22140">
                  <c:v>-95.941308000000006</c:v>
                </c:pt>
                <c:pt idx="22141">
                  <c:v>-95.831322</c:v>
                </c:pt>
                <c:pt idx="22142">
                  <c:v>-95.528693000000004</c:v>
                </c:pt>
                <c:pt idx="22143">
                  <c:v>-96.158016000000003</c:v>
                </c:pt>
                <c:pt idx="22144">
                  <c:v>-95.680959999999999</c:v>
                </c:pt>
                <c:pt idx="22145">
                  <c:v>-95.543335999999996</c:v>
                </c:pt>
                <c:pt idx="22146">
                  <c:v>-96.846357999999995</c:v>
                </c:pt>
                <c:pt idx="22147">
                  <c:v>-95.367761000000002</c:v>
                </c:pt>
                <c:pt idx="22148">
                  <c:v>-95.952637999999993</c:v>
                </c:pt>
                <c:pt idx="22149">
                  <c:v>-95.822895000000003</c:v>
                </c:pt>
                <c:pt idx="22150">
                  <c:v>-96.433468000000005</c:v>
                </c:pt>
                <c:pt idx="22151">
                  <c:v>-96.071488000000002</c:v>
                </c:pt>
                <c:pt idx="22152">
                  <c:v>-95.727992999999998</c:v>
                </c:pt>
                <c:pt idx="22153">
                  <c:v>-96.048336000000006</c:v>
                </c:pt>
                <c:pt idx="22154">
                  <c:v>-95.858986000000002</c:v>
                </c:pt>
                <c:pt idx="22155">
                  <c:v>-95.974956000000006</c:v>
                </c:pt>
                <c:pt idx="22156">
                  <c:v>-96.363608999999997</c:v>
                </c:pt>
                <c:pt idx="22157">
                  <c:v>-95.553366999999994</c:v>
                </c:pt>
                <c:pt idx="22158">
                  <c:v>-95.610315999999997</c:v>
                </c:pt>
                <c:pt idx="22159">
                  <c:v>-96.284763999999996</c:v>
                </c:pt>
                <c:pt idx="22160">
                  <c:v>-95.719959000000003</c:v>
                </c:pt>
                <c:pt idx="22161">
                  <c:v>-96.312794999999994</c:v>
                </c:pt>
                <c:pt idx="22162">
                  <c:v>-96.761891000000006</c:v>
                </c:pt>
                <c:pt idx="22163">
                  <c:v>-96.402703000000002</c:v>
                </c:pt>
                <c:pt idx="22164">
                  <c:v>-95.819255999999996</c:v>
                </c:pt>
                <c:pt idx="22165">
                  <c:v>-95.620204000000001</c:v>
                </c:pt>
                <c:pt idx="22166">
                  <c:v>-96.768067000000002</c:v>
                </c:pt>
                <c:pt idx="22167">
                  <c:v>-95.675472999999997</c:v>
                </c:pt>
                <c:pt idx="22168">
                  <c:v>-95.716983999999997</c:v>
                </c:pt>
                <c:pt idx="22169">
                  <c:v>-95.650565999999998</c:v>
                </c:pt>
                <c:pt idx="22170">
                  <c:v>-95.710880000000003</c:v>
                </c:pt>
                <c:pt idx="22171">
                  <c:v>-95.648047000000005</c:v>
                </c:pt>
                <c:pt idx="22172">
                  <c:v>-95.668244000000001</c:v>
                </c:pt>
                <c:pt idx="22173">
                  <c:v>-95.668691999999993</c:v>
                </c:pt>
                <c:pt idx="22174">
                  <c:v>-95.790164000000004</c:v>
                </c:pt>
                <c:pt idx="22175">
                  <c:v>-95.697907999999998</c:v>
                </c:pt>
                <c:pt idx="22176">
                  <c:v>-95.680481999999998</c:v>
                </c:pt>
                <c:pt idx="22177">
                  <c:v>-95.760575000000003</c:v>
                </c:pt>
                <c:pt idx="22178">
                  <c:v>-95.881157999999999</c:v>
                </c:pt>
                <c:pt idx="22179">
                  <c:v>-95.638081999999997</c:v>
                </c:pt>
                <c:pt idx="22180">
                  <c:v>-95.633731999999995</c:v>
                </c:pt>
                <c:pt idx="22181">
                  <c:v>-95.733020999999994</c:v>
                </c:pt>
                <c:pt idx="22182">
                  <c:v>-95.693799999999996</c:v>
                </c:pt>
                <c:pt idx="22183">
                  <c:v>-94.733891999999997</c:v>
                </c:pt>
                <c:pt idx="22184">
                  <c:v>-95.656713999999994</c:v>
                </c:pt>
                <c:pt idx="22185">
                  <c:v>-94.648953000000006</c:v>
                </c:pt>
                <c:pt idx="22186">
                  <c:v>-94.706220000000002</c:v>
                </c:pt>
                <c:pt idx="22187">
                  <c:v>-94.749296000000001</c:v>
                </c:pt>
                <c:pt idx="22188">
                  <c:v>-95.732455000000002</c:v>
                </c:pt>
                <c:pt idx="22189">
                  <c:v>-95.070635999999993</c:v>
                </c:pt>
                <c:pt idx="22190">
                  <c:v>-95.698325999999994</c:v>
                </c:pt>
                <c:pt idx="22191">
                  <c:v>-95.456812999999997</c:v>
                </c:pt>
                <c:pt idx="22192">
                  <c:v>-94.826652999999993</c:v>
                </c:pt>
                <c:pt idx="22193">
                  <c:v>-94.877129999999994</c:v>
                </c:pt>
                <c:pt idx="22194">
                  <c:v>-95.188062000000002</c:v>
                </c:pt>
                <c:pt idx="22195">
                  <c:v>-95.247552999999996</c:v>
                </c:pt>
                <c:pt idx="22196">
                  <c:v>-94.827123999999998</c:v>
                </c:pt>
                <c:pt idx="22197">
                  <c:v>-94.704023000000007</c:v>
                </c:pt>
                <c:pt idx="22198">
                  <c:v>-95.843073000000004</c:v>
                </c:pt>
                <c:pt idx="22199">
                  <c:v>-94.712560999999994</c:v>
                </c:pt>
                <c:pt idx="22200">
                  <c:v>-94.654619999999994</c:v>
                </c:pt>
                <c:pt idx="22201">
                  <c:v>-95.370397999999994</c:v>
                </c:pt>
                <c:pt idx="22202">
                  <c:v>-94.658641000000003</c:v>
                </c:pt>
                <c:pt idx="22203">
                  <c:v>-94.860780000000005</c:v>
                </c:pt>
                <c:pt idx="22204">
                  <c:v>-94.951443999999995</c:v>
                </c:pt>
                <c:pt idx="22205">
                  <c:v>-95.434526000000005</c:v>
                </c:pt>
                <c:pt idx="22206">
                  <c:v>-95.396957</c:v>
                </c:pt>
                <c:pt idx="22207">
                  <c:v>-95.294701000000003</c:v>
                </c:pt>
                <c:pt idx="22208">
                  <c:v>-95.004322000000002</c:v>
                </c:pt>
                <c:pt idx="22209">
                  <c:v>-94.892903000000004</c:v>
                </c:pt>
                <c:pt idx="22210">
                  <c:v>-95.167687999999998</c:v>
                </c:pt>
                <c:pt idx="22211">
                  <c:v>-94.632830999999996</c:v>
                </c:pt>
                <c:pt idx="22212">
                  <c:v>-95.683008000000001</c:v>
                </c:pt>
                <c:pt idx="22213">
                  <c:v>-95.569767999999996</c:v>
                </c:pt>
                <c:pt idx="22214">
                  <c:v>-95.939261000000002</c:v>
                </c:pt>
                <c:pt idx="22215">
                  <c:v>-94.621568999999994</c:v>
                </c:pt>
                <c:pt idx="22216">
                  <c:v>-95.562558999999993</c:v>
                </c:pt>
                <c:pt idx="22217">
                  <c:v>-94.704143999999999</c:v>
                </c:pt>
                <c:pt idx="22218">
                  <c:v>-94.690888000000001</c:v>
                </c:pt>
                <c:pt idx="22219">
                  <c:v>-94.694952999999998</c:v>
                </c:pt>
                <c:pt idx="22220">
                  <c:v>-94.892028999999994</c:v>
                </c:pt>
                <c:pt idx="22221">
                  <c:v>-94.715379999999996</c:v>
                </c:pt>
                <c:pt idx="22222">
                  <c:v>-95.159527999999995</c:v>
                </c:pt>
                <c:pt idx="22223">
                  <c:v>-95.188162000000005</c:v>
                </c:pt>
                <c:pt idx="22224">
                  <c:v>-94.827382999999998</c:v>
                </c:pt>
                <c:pt idx="22225">
                  <c:v>-95.148262000000003</c:v>
                </c:pt>
                <c:pt idx="22226">
                  <c:v>-95.484178</c:v>
                </c:pt>
                <c:pt idx="22227">
                  <c:v>-95.938772</c:v>
                </c:pt>
                <c:pt idx="22228">
                  <c:v>-94.843722999999997</c:v>
                </c:pt>
                <c:pt idx="22229">
                  <c:v>-94.972188000000003</c:v>
                </c:pt>
                <c:pt idx="22230">
                  <c:v>-95.062792000000002</c:v>
                </c:pt>
                <c:pt idx="22231">
                  <c:v>-94.752594000000002</c:v>
                </c:pt>
                <c:pt idx="22232">
                  <c:v>-94.926130000000001</c:v>
                </c:pt>
                <c:pt idx="22233">
                  <c:v>-95.731301999999999</c:v>
                </c:pt>
                <c:pt idx="22234">
                  <c:v>-96.197366000000002</c:v>
                </c:pt>
                <c:pt idx="22235">
                  <c:v>-96.088218999999995</c:v>
                </c:pt>
                <c:pt idx="22236">
                  <c:v>-96.163858000000005</c:v>
                </c:pt>
                <c:pt idx="22237">
                  <c:v>-96.473673000000005</c:v>
                </c:pt>
                <c:pt idx="22238">
                  <c:v>-96.258538000000001</c:v>
                </c:pt>
                <c:pt idx="22239">
                  <c:v>-96.784840000000003</c:v>
                </c:pt>
                <c:pt idx="22240">
                  <c:v>-95.742931999999996</c:v>
                </c:pt>
                <c:pt idx="22241">
                  <c:v>-96.891281000000006</c:v>
                </c:pt>
                <c:pt idx="22242">
                  <c:v>-96.663498000000004</c:v>
                </c:pt>
                <c:pt idx="22243">
                  <c:v>-96.772295</c:v>
                </c:pt>
                <c:pt idx="22244">
                  <c:v>-96.529694000000006</c:v>
                </c:pt>
                <c:pt idx="22245">
                  <c:v>-96.493315999999993</c:v>
                </c:pt>
                <c:pt idx="22246">
                  <c:v>-96.589815000000002</c:v>
                </c:pt>
                <c:pt idx="22247">
                  <c:v>-96.693770000000001</c:v>
                </c:pt>
                <c:pt idx="22248">
                  <c:v>-96.928256000000005</c:v>
                </c:pt>
                <c:pt idx="22249">
                  <c:v>-95.895056999999994</c:v>
                </c:pt>
                <c:pt idx="22250">
                  <c:v>-96.212716</c:v>
                </c:pt>
                <c:pt idx="22251">
                  <c:v>-95.968607000000006</c:v>
                </c:pt>
                <c:pt idx="22252">
                  <c:v>-95.826273999999998</c:v>
                </c:pt>
                <c:pt idx="22253">
                  <c:v>-95.634613000000002</c:v>
                </c:pt>
                <c:pt idx="22254">
                  <c:v>-96.956113000000002</c:v>
                </c:pt>
                <c:pt idx="22255">
                  <c:v>-96.964946999999995</c:v>
                </c:pt>
                <c:pt idx="22256">
                  <c:v>-96.166354999999996</c:v>
                </c:pt>
                <c:pt idx="22257">
                  <c:v>-97.017685</c:v>
                </c:pt>
                <c:pt idx="22258">
                  <c:v>-96.515455000000003</c:v>
                </c:pt>
                <c:pt idx="22259">
                  <c:v>-96.071115000000006</c:v>
                </c:pt>
                <c:pt idx="22260">
                  <c:v>-95.989177999999995</c:v>
                </c:pt>
                <c:pt idx="22261">
                  <c:v>-96.200484000000003</c:v>
                </c:pt>
                <c:pt idx="22262">
                  <c:v>-97.104900000000001</c:v>
                </c:pt>
                <c:pt idx="22263">
                  <c:v>-95.976856999999995</c:v>
                </c:pt>
                <c:pt idx="22264">
                  <c:v>-96.501048999999995</c:v>
                </c:pt>
                <c:pt idx="22265">
                  <c:v>-96.009671999999995</c:v>
                </c:pt>
                <c:pt idx="22266">
                  <c:v>-95.626418999999999</c:v>
                </c:pt>
                <c:pt idx="22267">
                  <c:v>-96.738095000000001</c:v>
                </c:pt>
                <c:pt idx="22268">
                  <c:v>-97.646272999999994</c:v>
                </c:pt>
                <c:pt idx="22269">
                  <c:v>-97.491916000000003</c:v>
                </c:pt>
                <c:pt idx="22270">
                  <c:v>-98.922138000000004</c:v>
                </c:pt>
                <c:pt idx="22271">
                  <c:v>-96.872328999999993</c:v>
                </c:pt>
                <c:pt idx="22272">
                  <c:v>-97.628816999999998</c:v>
                </c:pt>
                <c:pt idx="22273">
                  <c:v>-98.294518999999994</c:v>
                </c:pt>
                <c:pt idx="22274">
                  <c:v>-97.262955000000005</c:v>
                </c:pt>
                <c:pt idx="22275">
                  <c:v>-97.405443000000005</c:v>
                </c:pt>
                <c:pt idx="22276">
                  <c:v>-97.903865999999994</c:v>
                </c:pt>
                <c:pt idx="22277">
                  <c:v>-97.449172000000004</c:v>
                </c:pt>
                <c:pt idx="22278">
                  <c:v>-98.443560000000005</c:v>
                </c:pt>
                <c:pt idx="22279">
                  <c:v>-97.998608000000004</c:v>
                </c:pt>
                <c:pt idx="22280">
                  <c:v>-96.965834999999998</c:v>
                </c:pt>
                <c:pt idx="22281">
                  <c:v>-97.301191000000003</c:v>
                </c:pt>
                <c:pt idx="22282">
                  <c:v>-96.881566000000007</c:v>
                </c:pt>
                <c:pt idx="22283">
                  <c:v>-96.989068000000003</c:v>
                </c:pt>
                <c:pt idx="22284">
                  <c:v>-97.845117999999999</c:v>
                </c:pt>
                <c:pt idx="22285">
                  <c:v>-98.185197000000002</c:v>
                </c:pt>
                <c:pt idx="22286">
                  <c:v>-99.038771999999994</c:v>
                </c:pt>
                <c:pt idx="22287">
                  <c:v>-98.586685000000003</c:v>
                </c:pt>
                <c:pt idx="22288">
                  <c:v>-97.105649999999997</c:v>
                </c:pt>
                <c:pt idx="22289">
                  <c:v>-97.324900999999997</c:v>
                </c:pt>
                <c:pt idx="22290">
                  <c:v>-98.207226000000006</c:v>
                </c:pt>
                <c:pt idx="22291">
                  <c:v>-97.164911000000004</c:v>
                </c:pt>
                <c:pt idx="22292">
                  <c:v>-97.532420000000002</c:v>
                </c:pt>
                <c:pt idx="22293">
                  <c:v>-97.421251999999996</c:v>
                </c:pt>
                <c:pt idx="22294">
                  <c:v>-97.134347000000005</c:v>
                </c:pt>
                <c:pt idx="22295">
                  <c:v>-98.029574999999994</c:v>
                </c:pt>
                <c:pt idx="22296">
                  <c:v>-97.810230000000004</c:v>
                </c:pt>
                <c:pt idx="22297">
                  <c:v>-97.763942999999998</c:v>
                </c:pt>
                <c:pt idx="22298">
                  <c:v>-98.795609999999996</c:v>
                </c:pt>
                <c:pt idx="22299">
                  <c:v>-97.061119000000005</c:v>
                </c:pt>
                <c:pt idx="22300">
                  <c:v>-98.042270000000002</c:v>
                </c:pt>
                <c:pt idx="22301">
                  <c:v>-97.626023000000004</c:v>
                </c:pt>
                <c:pt idx="22302">
                  <c:v>-97.113217000000006</c:v>
                </c:pt>
                <c:pt idx="22303">
                  <c:v>-98.038570000000007</c:v>
                </c:pt>
                <c:pt idx="22304">
                  <c:v>-97.764787999999996</c:v>
                </c:pt>
                <c:pt idx="22305">
                  <c:v>-97.028315000000006</c:v>
                </c:pt>
                <c:pt idx="22306">
                  <c:v>-96.831526999999994</c:v>
                </c:pt>
                <c:pt idx="22307">
                  <c:v>-98.247797000000006</c:v>
                </c:pt>
                <c:pt idx="22308">
                  <c:v>-96.981534999999994</c:v>
                </c:pt>
                <c:pt idx="22309">
                  <c:v>-96.533724000000007</c:v>
                </c:pt>
                <c:pt idx="22310">
                  <c:v>-97.291523999999995</c:v>
                </c:pt>
                <c:pt idx="22311">
                  <c:v>-97.518281999999999</c:v>
                </c:pt>
                <c:pt idx="22312">
                  <c:v>-97.108394000000004</c:v>
                </c:pt>
                <c:pt idx="22313">
                  <c:v>-97.870113000000003</c:v>
                </c:pt>
                <c:pt idx="22314">
                  <c:v>-96.784633999999997</c:v>
                </c:pt>
                <c:pt idx="22315">
                  <c:v>-97.670088000000007</c:v>
                </c:pt>
                <c:pt idx="22316">
                  <c:v>-98.894864999999996</c:v>
                </c:pt>
                <c:pt idx="22317">
                  <c:v>-97.607827</c:v>
                </c:pt>
                <c:pt idx="22318">
                  <c:v>-96.656299000000004</c:v>
                </c:pt>
                <c:pt idx="22319">
                  <c:v>-96.484475000000003</c:v>
                </c:pt>
                <c:pt idx="22320">
                  <c:v>-97.787653000000006</c:v>
                </c:pt>
                <c:pt idx="22321">
                  <c:v>-97.494521000000006</c:v>
                </c:pt>
                <c:pt idx="22322">
                  <c:v>-98.935434999999998</c:v>
                </c:pt>
                <c:pt idx="22323">
                  <c:v>-99.333858000000006</c:v>
                </c:pt>
                <c:pt idx="22324">
                  <c:v>-97.541349999999994</c:v>
                </c:pt>
                <c:pt idx="22325">
                  <c:v>-97.653383000000005</c:v>
                </c:pt>
                <c:pt idx="22326">
                  <c:v>-98.396433999999999</c:v>
                </c:pt>
                <c:pt idx="22327">
                  <c:v>-97.873575000000002</c:v>
                </c:pt>
                <c:pt idx="22328">
                  <c:v>-97.251677999999998</c:v>
                </c:pt>
                <c:pt idx="22329">
                  <c:v>-96.742609000000002</c:v>
                </c:pt>
                <c:pt idx="22330">
                  <c:v>-96.998510999999993</c:v>
                </c:pt>
                <c:pt idx="22331">
                  <c:v>-97.127118999999993</c:v>
                </c:pt>
                <c:pt idx="22332">
                  <c:v>-96.842945999999998</c:v>
                </c:pt>
                <c:pt idx="22333">
                  <c:v>-96.324335000000005</c:v>
                </c:pt>
                <c:pt idx="22334">
                  <c:v>-96.071057999999994</c:v>
                </c:pt>
                <c:pt idx="22335">
                  <c:v>-97.848355999999995</c:v>
                </c:pt>
                <c:pt idx="22336">
                  <c:v>-97.685395999999997</c:v>
                </c:pt>
                <c:pt idx="22337">
                  <c:v>-97.192392999999996</c:v>
                </c:pt>
                <c:pt idx="22338">
                  <c:v>-97.573902000000004</c:v>
                </c:pt>
                <c:pt idx="22339">
                  <c:v>-97.348178000000004</c:v>
                </c:pt>
                <c:pt idx="22340">
                  <c:v>-99.299892999999997</c:v>
                </c:pt>
                <c:pt idx="22341">
                  <c:v>-97.513906000000006</c:v>
                </c:pt>
                <c:pt idx="22342">
                  <c:v>-98.676314000000005</c:v>
                </c:pt>
                <c:pt idx="22343">
                  <c:v>-98.039159999999995</c:v>
                </c:pt>
                <c:pt idx="22344">
                  <c:v>-99.096723999999995</c:v>
                </c:pt>
                <c:pt idx="22345">
                  <c:v>-97.347849999999994</c:v>
                </c:pt>
                <c:pt idx="22346">
                  <c:v>-98.375439999999998</c:v>
                </c:pt>
                <c:pt idx="22347">
                  <c:v>-97.433689000000001</c:v>
                </c:pt>
                <c:pt idx="22348">
                  <c:v>-97.214898000000005</c:v>
                </c:pt>
                <c:pt idx="22349">
                  <c:v>-98.542625000000001</c:v>
                </c:pt>
                <c:pt idx="22350">
                  <c:v>-98.753084999999999</c:v>
                </c:pt>
                <c:pt idx="22351">
                  <c:v>-97.273094</c:v>
                </c:pt>
                <c:pt idx="22352">
                  <c:v>-98.106121999999999</c:v>
                </c:pt>
                <c:pt idx="22353">
                  <c:v>-98.493425000000002</c:v>
                </c:pt>
                <c:pt idx="22354">
                  <c:v>-98.838589999999996</c:v>
                </c:pt>
                <c:pt idx="22355">
                  <c:v>-96.597954999999999</c:v>
                </c:pt>
                <c:pt idx="22356">
                  <c:v>-97.316115999999994</c:v>
                </c:pt>
                <c:pt idx="22357">
                  <c:v>-96.706902999999997</c:v>
                </c:pt>
                <c:pt idx="22358">
                  <c:v>-97.467973999999998</c:v>
                </c:pt>
                <c:pt idx="22359">
                  <c:v>-96.759242999999998</c:v>
                </c:pt>
                <c:pt idx="22360">
                  <c:v>-97.555691999999993</c:v>
                </c:pt>
                <c:pt idx="22361">
                  <c:v>-98.602710000000002</c:v>
                </c:pt>
                <c:pt idx="22362">
                  <c:v>-97.665541000000005</c:v>
                </c:pt>
                <c:pt idx="22363">
                  <c:v>-97.759433000000001</c:v>
                </c:pt>
                <c:pt idx="22364">
                  <c:v>-97.528274999999994</c:v>
                </c:pt>
                <c:pt idx="22365">
                  <c:v>-97.674623999999994</c:v>
                </c:pt>
                <c:pt idx="22366">
                  <c:v>-99.476087000000007</c:v>
                </c:pt>
                <c:pt idx="22367">
                  <c:v>-97.228126000000003</c:v>
                </c:pt>
                <c:pt idx="22368">
                  <c:v>-97.926997</c:v>
                </c:pt>
                <c:pt idx="22369">
                  <c:v>-98.416250000000005</c:v>
                </c:pt>
                <c:pt idx="22370">
                  <c:v>-97.323006000000007</c:v>
                </c:pt>
                <c:pt idx="22371">
                  <c:v>-97.346355000000003</c:v>
                </c:pt>
                <c:pt idx="22372">
                  <c:v>-97.851827</c:v>
                </c:pt>
                <c:pt idx="22373">
                  <c:v>-97.181611000000004</c:v>
                </c:pt>
                <c:pt idx="22374">
                  <c:v>-97.380402000000004</c:v>
                </c:pt>
                <c:pt idx="22375">
                  <c:v>-96.405289999999994</c:v>
                </c:pt>
                <c:pt idx="22376">
                  <c:v>-97.014238000000006</c:v>
                </c:pt>
                <c:pt idx="22377">
                  <c:v>-98.753949000000006</c:v>
                </c:pt>
                <c:pt idx="22378">
                  <c:v>-99.504998000000001</c:v>
                </c:pt>
                <c:pt idx="22379">
                  <c:v>-98.031315000000006</c:v>
                </c:pt>
                <c:pt idx="22380">
                  <c:v>-97.003291000000004</c:v>
                </c:pt>
                <c:pt idx="22381">
                  <c:v>-96.578564</c:v>
                </c:pt>
                <c:pt idx="22382">
                  <c:v>-97.124218999999997</c:v>
                </c:pt>
                <c:pt idx="22383">
                  <c:v>-98.683242000000007</c:v>
                </c:pt>
                <c:pt idx="22384">
                  <c:v>-97.440043000000003</c:v>
                </c:pt>
                <c:pt idx="22385">
                  <c:v>-96.223240000000004</c:v>
                </c:pt>
                <c:pt idx="22386">
                  <c:v>-98.414298000000002</c:v>
                </c:pt>
                <c:pt idx="22387">
                  <c:v>-97.365627000000003</c:v>
                </c:pt>
                <c:pt idx="22388">
                  <c:v>-98.215845999999999</c:v>
                </c:pt>
                <c:pt idx="22389">
                  <c:v>-98.960441000000003</c:v>
                </c:pt>
                <c:pt idx="22390">
                  <c:v>-97.014778000000007</c:v>
                </c:pt>
                <c:pt idx="22391">
                  <c:v>-97.104326</c:v>
                </c:pt>
                <c:pt idx="22392">
                  <c:v>-97.330592999999993</c:v>
                </c:pt>
                <c:pt idx="22393">
                  <c:v>-97.620317999999997</c:v>
                </c:pt>
                <c:pt idx="22394">
                  <c:v>-98.208149000000006</c:v>
                </c:pt>
                <c:pt idx="22395">
                  <c:v>-97.255098000000004</c:v>
                </c:pt>
                <c:pt idx="22396">
                  <c:v>-97.412475999999998</c:v>
                </c:pt>
                <c:pt idx="22397">
                  <c:v>-97.121930000000006</c:v>
                </c:pt>
                <c:pt idx="22398">
                  <c:v>-99.143648999999996</c:v>
                </c:pt>
                <c:pt idx="22399">
                  <c:v>-96.978855999999993</c:v>
                </c:pt>
                <c:pt idx="22400">
                  <c:v>-98.303040999999993</c:v>
                </c:pt>
                <c:pt idx="22401">
                  <c:v>-97.333623000000003</c:v>
                </c:pt>
                <c:pt idx="22402">
                  <c:v>-97.362374000000003</c:v>
                </c:pt>
                <c:pt idx="22403">
                  <c:v>-97.357636999999997</c:v>
                </c:pt>
                <c:pt idx="22404">
                  <c:v>-97.429173000000006</c:v>
                </c:pt>
                <c:pt idx="22405">
                  <c:v>-97.231665000000007</c:v>
                </c:pt>
                <c:pt idx="22406">
                  <c:v>-97.232890999999995</c:v>
                </c:pt>
                <c:pt idx="22407">
                  <c:v>-97.281143</c:v>
                </c:pt>
                <c:pt idx="22408">
                  <c:v>-97.437205000000006</c:v>
                </c:pt>
                <c:pt idx="22409">
                  <c:v>-97.266529000000006</c:v>
                </c:pt>
                <c:pt idx="22410">
                  <c:v>-97.319175999999999</c:v>
                </c:pt>
                <c:pt idx="22411">
                  <c:v>-97.434303</c:v>
                </c:pt>
                <c:pt idx="22412">
                  <c:v>-97.362046000000007</c:v>
                </c:pt>
                <c:pt idx="22413">
                  <c:v>-97.317772000000005</c:v>
                </c:pt>
                <c:pt idx="22414">
                  <c:v>-97.423984000000004</c:v>
                </c:pt>
                <c:pt idx="22415">
                  <c:v>-97.317518000000007</c:v>
                </c:pt>
                <c:pt idx="22416">
                  <c:v>-97.363123000000002</c:v>
                </c:pt>
                <c:pt idx="22417">
                  <c:v>-97.279533000000001</c:v>
                </c:pt>
                <c:pt idx="22418">
                  <c:v>-97.319979000000004</c:v>
                </c:pt>
                <c:pt idx="22419">
                  <c:v>-97.278413</c:v>
                </c:pt>
                <c:pt idx="22420">
                  <c:v>-97.231155999999999</c:v>
                </c:pt>
                <c:pt idx="22421">
                  <c:v>-97.170603999999997</c:v>
                </c:pt>
                <c:pt idx="22422">
                  <c:v>-97.334491999999997</c:v>
                </c:pt>
                <c:pt idx="22423">
                  <c:v>-97.495907000000003</c:v>
                </c:pt>
                <c:pt idx="22424">
                  <c:v>-95.728986000000006</c:v>
                </c:pt>
                <c:pt idx="22425">
                  <c:v>-95.303899000000001</c:v>
                </c:pt>
                <c:pt idx="22426">
                  <c:v>-95.222706000000002</c:v>
                </c:pt>
                <c:pt idx="22427">
                  <c:v>-95.916166000000004</c:v>
                </c:pt>
                <c:pt idx="22428">
                  <c:v>-96.178458000000006</c:v>
                </c:pt>
                <c:pt idx="22429">
                  <c:v>-95.547225999999995</c:v>
                </c:pt>
                <c:pt idx="22430">
                  <c:v>-95.083657000000002</c:v>
                </c:pt>
                <c:pt idx="22431">
                  <c:v>-95.618139999999997</c:v>
                </c:pt>
                <c:pt idx="22432">
                  <c:v>-95.709823999999998</c:v>
                </c:pt>
                <c:pt idx="22433">
                  <c:v>-95.416923999999995</c:v>
                </c:pt>
                <c:pt idx="22434">
                  <c:v>-95.356005999999994</c:v>
                </c:pt>
                <c:pt idx="22435">
                  <c:v>-95.931719000000001</c:v>
                </c:pt>
                <c:pt idx="22436">
                  <c:v>-96.190192999999994</c:v>
                </c:pt>
                <c:pt idx="22437">
                  <c:v>-96.433689000000001</c:v>
                </c:pt>
                <c:pt idx="22438">
                  <c:v>-95.942609000000004</c:v>
                </c:pt>
                <c:pt idx="22439">
                  <c:v>-96.265940000000001</c:v>
                </c:pt>
                <c:pt idx="22440">
                  <c:v>-95.582476</c:v>
                </c:pt>
                <c:pt idx="22441">
                  <c:v>-96.070256000000001</c:v>
                </c:pt>
                <c:pt idx="22442">
                  <c:v>-96.299657999999994</c:v>
                </c:pt>
                <c:pt idx="22443">
                  <c:v>-95.410037000000003</c:v>
                </c:pt>
                <c:pt idx="22444">
                  <c:v>-96.010649999999998</c:v>
                </c:pt>
                <c:pt idx="22445">
                  <c:v>-95.136785000000003</c:v>
                </c:pt>
                <c:pt idx="22446">
                  <c:v>-95.258346000000003</c:v>
                </c:pt>
                <c:pt idx="22447">
                  <c:v>-96.090535000000003</c:v>
                </c:pt>
                <c:pt idx="22448">
                  <c:v>-96.220876000000004</c:v>
                </c:pt>
                <c:pt idx="22449">
                  <c:v>-95.718427000000005</c:v>
                </c:pt>
                <c:pt idx="22450">
                  <c:v>-95.821679000000003</c:v>
                </c:pt>
                <c:pt idx="22451">
                  <c:v>-97.615531000000004</c:v>
                </c:pt>
                <c:pt idx="22452">
                  <c:v>-97.219735</c:v>
                </c:pt>
                <c:pt idx="22453">
                  <c:v>-97.598113999999995</c:v>
                </c:pt>
                <c:pt idx="22454">
                  <c:v>-97.545880999999994</c:v>
                </c:pt>
                <c:pt idx="22455">
                  <c:v>-98.046155999999996</c:v>
                </c:pt>
                <c:pt idx="22456">
                  <c:v>-98.077359999999999</c:v>
                </c:pt>
                <c:pt idx="22457">
                  <c:v>-97.589436000000006</c:v>
                </c:pt>
                <c:pt idx="22458">
                  <c:v>-97.979219000000001</c:v>
                </c:pt>
                <c:pt idx="22459">
                  <c:v>-97.928601999999998</c:v>
                </c:pt>
                <c:pt idx="22460">
                  <c:v>-98.396384999999995</c:v>
                </c:pt>
                <c:pt idx="22461">
                  <c:v>-97.417895999999999</c:v>
                </c:pt>
                <c:pt idx="22462">
                  <c:v>-98.437683000000007</c:v>
                </c:pt>
                <c:pt idx="22463">
                  <c:v>-97.014256000000003</c:v>
                </c:pt>
                <c:pt idx="22464">
                  <c:v>-97.155208000000002</c:v>
                </c:pt>
                <c:pt idx="22465">
                  <c:v>-97.737982000000002</c:v>
                </c:pt>
                <c:pt idx="22466">
                  <c:v>-98.555919000000003</c:v>
                </c:pt>
                <c:pt idx="22467">
                  <c:v>-97.271148999999994</c:v>
                </c:pt>
                <c:pt idx="22468">
                  <c:v>-98.227293000000003</c:v>
                </c:pt>
                <c:pt idx="22469">
                  <c:v>-97.113917999999998</c:v>
                </c:pt>
                <c:pt idx="22470">
                  <c:v>-97.750056999999998</c:v>
                </c:pt>
                <c:pt idx="22471">
                  <c:v>-97.532295000000005</c:v>
                </c:pt>
                <c:pt idx="22472">
                  <c:v>-98.139205000000004</c:v>
                </c:pt>
                <c:pt idx="22473">
                  <c:v>-97.826345000000003</c:v>
                </c:pt>
                <c:pt idx="22474">
                  <c:v>-98.303106999999997</c:v>
                </c:pt>
                <c:pt idx="22475">
                  <c:v>-96.991377</c:v>
                </c:pt>
                <c:pt idx="22476">
                  <c:v>-97.400053</c:v>
                </c:pt>
                <c:pt idx="22477">
                  <c:v>-96.921295999999998</c:v>
                </c:pt>
                <c:pt idx="22478">
                  <c:v>-98.431044</c:v>
                </c:pt>
                <c:pt idx="22479">
                  <c:v>-97.120057000000003</c:v>
                </c:pt>
                <c:pt idx="22480">
                  <c:v>-98.384558999999996</c:v>
                </c:pt>
                <c:pt idx="22481">
                  <c:v>-98.137317999999993</c:v>
                </c:pt>
                <c:pt idx="22482">
                  <c:v>-98.175770999999997</c:v>
                </c:pt>
                <c:pt idx="22483">
                  <c:v>-97.671560999999997</c:v>
                </c:pt>
                <c:pt idx="22484">
                  <c:v>-98.006262000000007</c:v>
                </c:pt>
                <c:pt idx="22485">
                  <c:v>-97.305948000000001</c:v>
                </c:pt>
                <c:pt idx="22486">
                  <c:v>-98.336749999999995</c:v>
                </c:pt>
                <c:pt idx="22487">
                  <c:v>-97.677190999999993</c:v>
                </c:pt>
                <c:pt idx="22488">
                  <c:v>-97.895122999999998</c:v>
                </c:pt>
                <c:pt idx="22489">
                  <c:v>-97.471767</c:v>
                </c:pt>
                <c:pt idx="22490">
                  <c:v>-97.707939999999994</c:v>
                </c:pt>
                <c:pt idx="22491">
                  <c:v>-97.225256000000002</c:v>
                </c:pt>
                <c:pt idx="22492">
                  <c:v>-97.511146999999994</c:v>
                </c:pt>
                <c:pt idx="22493">
                  <c:v>-98.705901999999995</c:v>
                </c:pt>
                <c:pt idx="22494">
                  <c:v>-98.702247999999997</c:v>
                </c:pt>
                <c:pt idx="22495">
                  <c:v>-97.052741999999995</c:v>
                </c:pt>
                <c:pt idx="22496">
                  <c:v>-97.933233999999999</c:v>
                </c:pt>
                <c:pt idx="22497">
                  <c:v>-97.399243999999996</c:v>
                </c:pt>
                <c:pt idx="22498">
                  <c:v>-98.401651000000001</c:v>
                </c:pt>
                <c:pt idx="22499">
                  <c:v>-97.259174000000002</c:v>
                </c:pt>
                <c:pt idx="22500">
                  <c:v>-97.159469999999999</c:v>
                </c:pt>
                <c:pt idx="22501">
                  <c:v>-97.832615000000004</c:v>
                </c:pt>
                <c:pt idx="22502">
                  <c:v>-98.502947000000006</c:v>
                </c:pt>
                <c:pt idx="22503">
                  <c:v>-97.045139000000006</c:v>
                </c:pt>
                <c:pt idx="22504">
                  <c:v>-98.449724000000003</c:v>
                </c:pt>
                <c:pt idx="22505">
                  <c:v>-97.899775000000005</c:v>
                </c:pt>
                <c:pt idx="22506">
                  <c:v>-96.956807999999995</c:v>
                </c:pt>
                <c:pt idx="22507">
                  <c:v>-97.923822999999999</c:v>
                </c:pt>
                <c:pt idx="22508">
                  <c:v>-97.929006999999999</c:v>
                </c:pt>
                <c:pt idx="22509">
                  <c:v>-97.939768999999998</c:v>
                </c:pt>
                <c:pt idx="22510">
                  <c:v>-98.224796999999995</c:v>
                </c:pt>
                <c:pt idx="22511">
                  <c:v>-99.041954000000004</c:v>
                </c:pt>
                <c:pt idx="22512">
                  <c:v>-98.319576999999995</c:v>
                </c:pt>
                <c:pt idx="22513">
                  <c:v>-99.539067000000003</c:v>
                </c:pt>
                <c:pt idx="22514">
                  <c:v>-98.187576000000007</c:v>
                </c:pt>
                <c:pt idx="22515">
                  <c:v>-100.055328</c:v>
                </c:pt>
                <c:pt idx="22516">
                  <c:v>-99.686992000000004</c:v>
                </c:pt>
                <c:pt idx="22517">
                  <c:v>-100.16811800000001</c:v>
                </c:pt>
                <c:pt idx="22518">
                  <c:v>-99.100174999999993</c:v>
                </c:pt>
                <c:pt idx="22519">
                  <c:v>-99.189431999999996</c:v>
                </c:pt>
                <c:pt idx="22520">
                  <c:v>-99.748650999999995</c:v>
                </c:pt>
                <c:pt idx="22521">
                  <c:v>-97.748433000000006</c:v>
                </c:pt>
                <c:pt idx="22522">
                  <c:v>-99.543149</c:v>
                </c:pt>
                <c:pt idx="22523">
                  <c:v>-98.373974000000004</c:v>
                </c:pt>
                <c:pt idx="22524">
                  <c:v>-98.563092999999995</c:v>
                </c:pt>
                <c:pt idx="22525">
                  <c:v>-98.562055000000001</c:v>
                </c:pt>
                <c:pt idx="22526">
                  <c:v>-99.247703999999999</c:v>
                </c:pt>
                <c:pt idx="22527">
                  <c:v>-98.784951000000007</c:v>
                </c:pt>
                <c:pt idx="22528">
                  <c:v>-97.791011999999995</c:v>
                </c:pt>
                <c:pt idx="22529">
                  <c:v>-98.766474000000002</c:v>
                </c:pt>
                <c:pt idx="22530">
                  <c:v>-98.647324999999995</c:v>
                </c:pt>
                <c:pt idx="22531">
                  <c:v>-97.803213</c:v>
                </c:pt>
                <c:pt idx="22532">
                  <c:v>-99.431341000000003</c:v>
                </c:pt>
                <c:pt idx="22533">
                  <c:v>-99.319300999999996</c:v>
                </c:pt>
                <c:pt idx="22534">
                  <c:v>-99.127570000000006</c:v>
                </c:pt>
                <c:pt idx="22535">
                  <c:v>-99.232291000000004</c:v>
                </c:pt>
                <c:pt idx="22536">
                  <c:v>-99.320625000000007</c:v>
                </c:pt>
                <c:pt idx="22537">
                  <c:v>-98.202504000000005</c:v>
                </c:pt>
                <c:pt idx="22538">
                  <c:v>-99.522315000000006</c:v>
                </c:pt>
                <c:pt idx="22539">
                  <c:v>-98.958613</c:v>
                </c:pt>
                <c:pt idx="22540">
                  <c:v>-99.446810999999997</c:v>
                </c:pt>
                <c:pt idx="22541">
                  <c:v>-99.926226999999997</c:v>
                </c:pt>
                <c:pt idx="22542">
                  <c:v>-98.088479000000007</c:v>
                </c:pt>
                <c:pt idx="22543">
                  <c:v>-99.560695999999993</c:v>
                </c:pt>
                <c:pt idx="22544">
                  <c:v>-98.932282000000001</c:v>
                </c:pt>
                <c:pt idx="22545">
                  <c:v>-99.042062000000001</c:v>
                </c:pt>
                <c:pt idx="22546">
                  <c:v>-98.102918000000003</c:v>
                </c:pt>
                <c:pt idx="22547">
                  <c:v>-98.978566000000001</c:v>
                </c:pt>
                <c:pt idx="22548">
                  <c:v>-98.316576999999995</c:v>
                </c:pt>
                <c:pt idx="22549">
                  <c:v>-97.982315</c:v>
                </c:pt>
                <c:pt idx="22550">
                  <c:v>-99.905985999999999</c:v>
                </c:pt>
                <c:pt idx="22551">
                  <c:v>-98.416728000000006</c:v>
                </c:pt>
                <c:pt idx="22552">
                  <c:v>-99.403313999999995</c:v>
                </c:pt>
                <c:pt idx="22553">
                  <c:v>-99.262988000000007</c:v>
                </c:pt>
                <c:pt idx="22554">
                  <c:v>-98.794871999999998</c:v>
                </c:pt>
                <c:pt idx="22555">
                  <c:v>-98.591262</c:v>
                </c:pt>
                <c:pt idx="22556">
                  <c:v>-98.202224999999999</c:v>
                </c:pt>
                <c:pt idx="22557">
                  <c:v>-98.413033999999996</c:v>
                </c:pt>
                <c:pt idx="22558">
                  <c:v>-98.456170999999998</c:v>
                </c:pt>
                <c:pt idx="22559">
                  <c:v>-100.192519</c:v>
                </c:pt>
                <c:pt idx="22560">
                  <c:v>-99.325596000000004</c:v>
                </c:pt>
                <c:pt idx="22561">
                  <c:v>-99.132296999999994</c:v>
                </c:pt>
                <c:pt idx="22562">
                  <c:v>-99.724716000000001</c:v>
                </c:pt>
                <c:pt idx="22563">
                  <c:v>-98.957570000000004</c:v>
                </c:pt>
                <c:pt idx="22564">
                  <c:v>-99.685597999999999</c:v>
                </c:pt>
                <c:pt idx="22565">
                  <c:v>-98.709047999999996</c:v>
                </c:pt>
                <c:pt idx="22566">
                  <c:v>-98.968371000000005</c:v>
                </c:pt>
                <c:pt idx="22567">
                  <c:v>-100.175448</c:v>
                </c:pt>
                <c:pt idx="22568">
                  <c:v>-100.087227</c:v>
                </c:pt>
                <c:pt idx="22569">
                  <c:v>-99.607493000000005</c:v>
                </c:pt>
                <c:pt idx="22570">
                  <c:v>-98.604268000000005</c:v>
                </c:pt>
                <c:pt idx="22571">
                  <c:v>-100.451294</c:v>
                </c:pt>
                <c:pt idx="22572">
                  <c:v>-99.601356999999993</c:v>
                </c:pt>
                <c:pt idx="22573">
                  <c:v>-98.845286999999999</c:v>
                </c:pt>
                <c:pt idx="22574">
                  <c:v>-99.307124000000002</c:v>
                </c:pt>
                <c:pt idx="22575">
                  <c:v>-99.034323000000001</c:v>
                </c:pt>
                <c:pt idx="22576">
                  <c:v>-99.845607999999999</c:v>
                </c:pt>
                <c:pt idx="22577">
                  <c:v>-100.293319</c:v>
                </c:pt>
                <c:pt idx="22578">
                  <c:v>-99.143709000000001</c:v>
                </c:pt>
                <c:pt idx="22579">
                  <c:v>-99.919043000000002</c:v>
                </c:pt>
                <c:pt idx="22580">
                  <c:v>-99.590946000000002</c:v>
                </c:pt>
                <c:pt idx="22581">
                  <c:v>-99.534672999999998</c:v>
                </c:pt>
                <c:pt idx="22582">
                  <c:v>-98.556137000000007</c:v>
                </c:pt>
                <c:pt idx="22583">
                  <c:v>-98.691822000000002</c:v>
                </c:pt>
                <c:pt idx="22584">
                  <c:v>-100.085184</c:v>
                </c:pt>
                <c:pt idx="22585">
                  <c:v>-99.040188000000001</c:v>
                </c:pt>
                <c:pt idx="22586">
                  <c:v>-100.20732099999999</c:v>
                </c:pt>
                <c:pt idx="22587">
                  <c:v>-99.932882000000006</c:v>
                </c:pt>
                <c:pt idx="22588">
                  <c:v>-99.751441</c:v>
                </c:pt>
                <c:pt idx="22589">
                  <c:v>-99.614883000000006</c:v>
                </c:pt>
                <c:pt idx="22590">
                  <c:v>-98.915177999999997</c:v>
                </c:pt>
                <c:pt idx="22591">
                  <c:v>-99.987555</c:v>
                </c:pt>
                <c:pt idx="22592">
                  <c:v>-99.181505999999999</c:v>
                </c:pt>
                <c:pt idx="22593">
                  <c:v>-99.328524999999999</c:v>
                </c:pt>
                <c:pt idx="22594">
                  <c:v>-99.316885999999997</c:v>
                </c:pt>
                <c:pt idx="22595">
                  <c:v>-99.560024999999996</c:v>
                </c:pt>
                <c:pt idx="22596">
                  <c:v>-98.867203000000003</c:v>
                </c:pt>
                <c:pt idx="22597">
                  <c:v>-99.33117</c:v>
                </c:pt>
                <c:pt idx="22598">
                  <c:v>-99.325789</c:v>
                </c:pt>
                <c:pt idx="22599">
                  <c:v>-99.454944999999995</c:v>
                </c:pt>
                <c:pt idx="22600">
                  <c:v>-99.150478000000007</c:v>
                </c:pt>
                <c:pt idx="22601">
                  <c:v>-99.899444000000003</c:v>
                </c:pt>
                <c:pt idx="22602">
                  <c:v>-98.797625999999994</c:v>
                </c:pt>
                <c:pt idx="22603">
                  <c:v>-99.078867000000002</c:v>
                </c:pt>
                <c:pt idx="22604">
                  <c:v>-99.091192000000007</c:v>
                </c:pt>
                <c:pt idx="22605">
                  <c:v>-101.04485</c:v>
                </c:pt>
                <c:pt idx="22606">
                  <c:v>-101.110906</c:v>
                </c:pt>
                <c:pt idx="22607">
                  <c:v>-101.544489</c:v>
                </c:pt>
                <c:pt idx="22608">
                  <c:v>-101.353301</c:v>
                </c:pt>
                <c:pt idx="22609">
                  <c:v>-101.51227299999999</c:v>
                </c:pt>
                <c:pt idx="22610">
                  <c:v>-100.897555</c:v>
                </c:pt>
                <c:pt idx="22611">
                  <c:v>-101.754221</c:v>
                </c:pt>
                <c:pt idx="22612">
                  <c:v>-100.46085100000001</c:v>
                </c:pt>
                <c:pt idx="22613">
                  <c:v>-100.47735900000001</c:v>
                </c:pt>
                <c:pt idx="22614">
                  <c:v>-100.64563699999999</c:v>
                </c:pt>
                <c:pt idx="22615">
                  <c:v>-100.78686999999999</c:v>
                </c:pt>
                <c:pt idx="22616">
                  <c:v>-100.38610799999999</c:v>
                </c:pt>
                <c:pt idx="22617">
                  <c:v>-102.004839</c:v>
                </c:pt>
                <c:pt idx="22618">
                  <c:v>-101.233418</c:v>
                </c:pt>
                <c:pt idx="22619">
                  <c:v>-100.938661</c:v>
                </c:pt>
                <c:pt idx="22620">
                  <c:v>-101.363322</c:v>
                </c:pt>
                <c:pt idx="22621">
                  <c:v>-101.044887</c:v>
                </c:pt>
                <c:pt idx="22622">
                  <c:v>-100.839265</c:v>
                </c:pt>
                <c:pt idx="22623">
                  <c:v>-100.538729</c:v>
                </c:pt>
                <c:pt idx="22624">
                  <c:v>-100.35656899999999</c:v>
                </c:pt>
                <c:pt idx="22625">
                  <c:v>-100.23220600000001</c:v>
                </c:pt>
                <c:pt idx="22626">
                  <c:v>-100.748751</c:v>
                </c:pt>
                <c:pt idx="22627">
                  <c:v>-101.821674</c:v>
                </c:pt>
                <c:pt idx="22628">
                  <c:v>-100.59954</c:v>
                </c:pt>
                <c:pt idx="22629">
                  <c:v>-101.73575200000001</c:v>
                </c:pt>
                <c:pt idx="22630">
                  <c:v>-101.509376</c:v>
                </c:pt>
                <c:pt idx="22631">
                  <c:v>-101.990849</c:v>
                </c:pt>
                <c:pt idx="22632">
                  <c:v>-101.20603199999999</c:v>
                </c:pt>
                <c:pt idx="22633">
                  <c:v>-100.026323</c:v>
                </c:pt>
                <c:pt idx="22634">
                  <c:v>-99.776623000000001</c:v>
                </c:pt>
                <c:pt idx="22635">
                  <c:v>-99.634353000000004</c:v>
                </c:pt>
                <c:pt idx="22636">
                  <c:v>-100.328119</c:v>
                </c:pt>
                <c:pt idx="22637">
                  <c:v>-102.008325</c:v>
                </c:pt>
                <c:pt idx="22638">
                  <c:v>-100.675147</c:v>
                </c:pt>
                <c:pt idx="22639">
                  <c:v>-101.12571699999999</c:v>
                </c:pt>
                <c:pt idx="22640">
                  <c:v>-100.43776</c:v>
                </c:pt>
                <c:pt idx="22641">
                  <c:v>-99.989035000000001</c:v>
                </c:pt>
                <c:pt idx="22642">
                  <c:v>-100.22704899999999</c:v>
                </c:pt>
                <c:pt idx="22643">
                  <c:v>-99.748690999999994</c:v>
                </c:pt>
                <c:pt idx="22644">
                  <c:v>-100.2073</c:v>
                </c:pt>
                <c:pt idx="22645">
                  <c:v>-100.825033</c:v>
                </c:pt>
                <c:pt idx="22646">
                  <c:v>-99.738535999999996</c:v>
                </c:pt>
                <c:pt idx="22647">
                  <c:v>-100.623024</c:v>
                </c:pt>
                <c:pt idx="22648">
                  <c:v>-101.01535</c:v>
                </c:pt>
                <c:pt idx="22649">
                  <c:v>-100.497968</c:v>
                </c:pt>
                <c:pt idx="22650">
                  <c:v>-99.967010000000002</c:v>
                </c:pt>
                <c:pt idx="22651">
                  <c:v>-101.680746</c:v>
                </c:pt>
                <c:pt idx="22652">
                  <c:v>-101.532501</c:v>
                </c:pt>
                <c:pt idx="22653">
                  <c:v>-100.752089</c:v>
                </c:pt>
                <c:pt idx="22654">
                  <c:v>-101.272205</c:v>
                </c:pt>
                <c:pt idx="22655">
                  <c:v>-101.395369</c:v>
                </c:pt>
                <c:pt idx="22656">
                  <c:v>-101.911575</c:v>
                </c:pt>
                <c:pt idx="22657">
                  <c:v>-101.220877</c:v>
                </c:pt>
                <c:pt idx="22658">
                  <c:v>-100.34464</c:v>
                </c:pt>
                <c:pt idx="22659">
                  <c:v>-99.967232999999993</c:v>
                </c:pt>
                <c:pt idx="22660">
                  <c:v>-100.462283</c:v>
                </c:pt>
                <c:pt idx="22661">
                  <c:v>-100.67849099999999</c:v>
                </c:pt>
                <c:pt idx="22662">
                  <c:v>-100.58189</c:v>
                </c:pt>
                <c:pt idx="22663">
                  <c:v>-101.007751</c:v>
                </c:pt>
                <c:pt idx="22664">
                  <c:v>-100.934766</c:v>
                </c:pt>
                <c:pt idx="22665">
                  <c:v>-99.725785000000002</c:v>
                </c:pt>
                <c:pt idx="22666">
                  <c:v>-100.84391100000001</c:v>
                </c:pt>
                <c:pt idx="22667">
                  <c:v>-101.80781500000001</c:v>
                </c:pt>
                <c:pt idx="22668">
                  <c:v>-101.787108</c:v>
                </c:pt>
                <c:pt idx="22669">
                  <c:v>-101.33268</c:v>
                </c:pt>
                <c:pt idx="22670">
                  <c:v>-99.880218999999997</c:v>
                </c:pt>
                <c:pt idx="22671">
                  <c:v>-100.92813</c:v>
                </c:pt>
                <c:pt idx="22672">
                  <c:v>-101.88893899999999</c:v>
                </c:pt>
                <c:pt idx="22673">
                  <c:v>-101.349006</c:v>
                </c:pt>
                <c:pt idx="22674">
                  <c:v>-101.185417</c:v>
                </c:pt>
                <c:pt idx="22675">
                  <c:v>-101.83681799999999</c:v>
                </c:pt>
                <c:pt idx="22676">
                  <c:v>-101.61909</c:v>
                </c:pt>
                <c:pt idx="22677">
                  <c:v>-96.949657000000002</c:v>
                </c:pt>
                <c:pt idx="22678">
                  <c:v>-96.344465999999997</c:v>
                </c:pt>
                <c:pt idx="22679">
                  <c:v>-96.381895</c:v>
                </c:pt>
                <c:pt idx="22680">
                  <c:v>-96.623132999999996</c:v>
                </c:pt>
                <c:pt idx="22681">
                  <c:v>-95.907964000000007</c:v>
                </c:pt>
                <c:pt idx="22682">
                  <c:v>-96.172695000000004</c:v>
                </c:pt>
                <c:pt idx="22683">
                  <c:v>-96.149653999999998</c:v>
                </c:pt>
                <c:pt idx="22684">
                  <c:v>-96.128330000000005</c:v>
                </c:pt>
                <c:pt idx="22685">
                  <c:v>-96.959401999999997</c:v>
                </c:pt>
                <c:pt idx="22686">
                  <c:v>-96.649867</c:v>
                </c:pt>
                <c:pt idx="22687">
                  <c:v>-96.108840999999998</c:v>
                </c:pt>
                <c:pt idx="22688">
                  <c:v>-96.649529999999999</c:v>
                </c:pt>
                <c:pt idx="22689">
                  <c:v>-96.616799</c:v>
                </c:pt>
                <c:pt idx="22690">
                  <c:v>-96.374075000000005</c:v>
                </c:pt>
                <c:pt idx="22691">
                  <c:v>-96.265456999999998</c:v>
                </c:pt>
                <c:pt idx="22692">
                  <c:v>-96.245649999999998</c:v>
                </c:pt>
                <c:pt idx="22693">
                  <c:v>-96.027770000000004</c:v>
                </c:pt>
                <c:pt idx="22694">
                  <c:v>-96.488690000000005</c:v>
                </c:pt>
                <c:pt idx="22695">
                  <c:v>-96.255350000000007</c:v>
                </c:pt>
                <c:pt idx="22696">
                  <c:v>-96.258666000000005</c:v>
                </c:pt>
                <c:pt idx="22697">
                  <c:v>-96.484757999999999</c:v>
                </c:pt>
                <c:pt idx="22698">
                  <c:v>-96.551723999999993</c:v>
                </c:pt>
                <c:pt idx="22699">
                  <c:v>-96.531499999999994</c:v>
                </c:pt>
                <c:pt idx="22700">
                  <c:v>-96.212307999999993</c:v>
                </c:pt>
                <c:pt idx="22701">
                  <c:v>-96.428995999999998</c:v>
                </c:pt>
                <c:pt idx="22702">
                  <c:v>-96.960363000000001</c:v>
                </c:pt>
                <c:pt idx="22703">
                  <c:v>-96.148415999999997</c:v>
                </c:pt>
                <c:pt idx="22704">
                  <c:v>-96.453598999999997</c:v>
                </c:pt>
                <c:pt idx="22705">
                  <c:v>-96.339303000000001</c:v>
                </c:pt>
                <c:pt idx="22706">
                  <c:v>-96.739509999999996</c:v>
                </c:pt>
                <c:pt idx="22707">
                  <c:v>-96.477191000000005</c:v>
                </c:pt>
                <c:pt idx="22708">
                  <c:v>-96.431685999999999</c:v>
                </c:pt>
                <c:pt idx="22709">
                  <c:v>-96.449996999999996</c:v>
                </c:pt>
                <c:pt idx="22710">
                  <c:v>-96.494448000000006</c:v>
                </c:pt>
                <c:pt idx="22711">
                  <c:v>-96.044844999999995</c:v>
                </c:pt>
                <c:pt idx="22712">
                  <c:v>-96.730932999999993</c:v>
                </c:pt>
                <c:pt idx="22713">
                  <c:v>-95.915892999999997</c:v>
                </c:pt>
                <c:pt idx="22714">
                  <c:v>-96.835069000000004</c:v>
                </c:pt>
                <c:pt idx="22715">
                  <c:v>-96.074521000000004</c:v>
                </c:pt>
                <c:pt idx="22716">
                  <c:v>-96.505363000000003</c:v>
                </c:pt>
                <c:pt idx="22717">
                  <c:v>-96.708008000000007</c:v>
                </c:pt>
                <c:pt idx="22718">
                  <c:v>-96.245289999999997</c:v>
                </c:pt>
                <c:pt idx="22719">
                  <c:v>-96.156357999999997</c:v>
                </c:pt>
                <c:pt idx="22720">
                  <c:v>-96.215770000000006</c:v>
                </c:pt>
                <c:pt idx="22721">
                  <c:v>-96.677471999999995</c:v>
                </c:pt>
                <c:pt idx="22722">
                  <c:v>-96.504548999999997</c:v>
                </c:pt>
                <c:pt idx="22723">
                  <c:v>-96.339608999999996</c:v>
                </c:pt>
                <c:pt idx="22724">
                  <c:v>-96.845865000000003</c:v>
                </c:pt>
                <c:pt idx="22725">
                  <c:v>-96.622608999999997</c:v>
                </c:pt>
                <c:pt idx="22726">
                  <c:v>-96.482764000000003</c:v>
                </c:pt>
                <c:pt idx="22727">
                  <c:v>-96.207599000000002</c:v>
                </c:pt>
                <c:pt idx="22728">
                  <c:v>-96.301957999999999</c:v>
                </c:pt>
                <c:pt idx="22729">
                  <c:v>-96.783597</c:v>
                </c:pt>
                <c:pt idx="22730">
                  <c:v>-96.488685000000004</c:v>
                </c:pt>
                <c:pt idx="22731">
                  <c:v>-96.402585999999999</c:v>
                </c:pt>
                <c:pt idx="22732">
                  <c:v>-95.936201999999994</c:v>
                </c:pt>
                <c:pt idx="22733">
                  <c:v>-96.000601000000003</c:v>
                </c:pt>
                <c:pt idx="22734">
                  <c:v>-95.963834000000006</c:v>
                </c:pt>
                <c:pt idx="22735">
                  <c:v>-95.99897</c:v>
                </c:pt>
                <c:pt idx="22736">
                  <c:v>-95.955399</c:v>
                </c:pt>
                <c:pt idx="22737">
                  <c:v>-95.933538999999996</c:v>
                </c:pt>
                <c:pt idx="22738">
                  <c:v>-95.934270999999995</c:v>
                </c:pt>
                <c:pt idx="22739">
                  <c:v>-95.964341000000005</c:v>
                </c:pt>
                <c:pt idx="22740">
                  <c:v>-95.959239999999994</c:v>
                </c:pt>
                <c:pt idx="22741">
                  <c:v>-95.906491000000003</c:v>
                </c:pt>
                <c:pt idx="22742">
                  <c:v>-96.047984999999997</c:v>
                </c:pt>
                <c:pt idx="22743">
                  <c:v>-96.15352</c:v>
                </c:pt>
                <c:pt idx="22744">
                  <c:v>-95.996754999999993</c:v>
                </c:pt>
                <c:pt idx="22745">
                  <c:v>-96.171086000000003</c:v>
                </c:pt>
                <c:pt idx="22746">
                  <c:v>-96.046097000000003</c:v>
                </c:pt>
                <c:pt idx="22747">
                  <c:v>-95.951267000000001</c:v>
                </c:pt>
                <c:pt idx="22748">
                  <c:v>-96.050730999999999</c:v>
                </c:pt>
                <c:pt idx="22749">
                  <c:v>-96.050089999999997</c:v>
                </c:pt>
                <c:pt idx="22750">
                  <c:v>-96.053189000000003</c:v>
                </c:pt>
                <c:pt idx="22751">
                  <c:v>-96.180173999999994</c:v>
                </c:pt>
                <c:pt idx="22752">
                  <c:v>-95.963830999999999</c:v>
                </c:pt>
                <c:pt idx="22753">
                  <c:v>-95.997414000000006</c:v>
                </c:pt>
                <c:pt idx="22754">
                  <c:v>-96.005477999999997</c:v>
                </c:pt>
                <c:pt idx="22755">
                  <c:v>-96.051817999999997</c:v>
                </c:pt>
                <c:pt idx="22756">
                  <c:v>-96.178623999999999</c:v>
                </c:pt>
                <c:pt idx="22757">
                  <c:v>-96.186623999999995</c:v>
                </c:pt>
                <c:pt idx="22758">
                  <c:v>-96.121084999999994</c:v>
                </c:pt>
                <c:pt idx="22759">
                  <c:v>-96.133939999999996</c:v>
                </c:pt>
                <c:pt idx="22760">
                  <c:v>-96.106084999999993</c:v>
                </c:pt>
                <c:pt idx="22761">
                  <c:v>-96.115058000000005</c:v>
                </c:pt>
                <c:pt idx="22762">
                  <c:v>-95.955924999999993</c:v>
                </c:pt>
                <c:pt idx="22763">
                  <c:v>-96.000775000000004</c:v>
                </c:pt>
                <c:pt idx="22764">
                  <c:v>-96.114220000000003</c:v>
                </c:pt>
                <c:pt idx="22765">
                  <c:v>-95.990579999999994</c:v>
                </c:pt>
                <c:pt idx="22766">
                  <c:v>-96.110274000000004</c:v>
                </c:pt>
                <c:pt idx="22767">
                  <c:v>-96.526379000000006</c:v>
                </c:pt>
                <c:pt idx="22768">
                  <c:v>-97.411642999999998</c:v>
                </c:pt>
                <c:pt idx="22769">
                  <c:v>-96.388420999999994</c:v>
                </c:pt>
                <c:pt idx="22770">
                  <c:v>-95.844221000000005</c:v>
                </c:pt>
                <c:pt idx="22771">
                  <c:v>-96.130685</c:v>
                </c:pt>
                <c:pt idx="22772">
                  <c:v>-96.573260000000005</c:v>
                </c:pt>
                <c:pt idx="22773">
                  <c:v>-96.746047000000004</c:v>
                </c:pt>
                <c:pt idx="22774">
                  <c:v>-97.268490999999997</c:v>
                </c:pt>
                <c:pt idx="22775">
                  <c:v>-97.034379000000001</c:v>
                </c:pt>
                <c:pt idx="22776">
                  <c:v>-97.557400000000001</c:v>
                </c:pt>
                <c:pt idx="22777">
                  <c:v>-97.609675999999993</c:v>
                </c:pt>
                <c:pt idx="22778">
                  <c:v>-96.500731000000002</c:v>
                </c:pt>
                <c:pt idx="22779">
                  <c:v>-96.660489999999996</c:v>
                </c:pt>
                <c:pt idx="22780">
                  <c:v>-97.760811000000004</c:v>
                </c:pt>
                <c:pt idx="22781">
                  <c:v>-95.960111999999995</c:v>
                </c:pt>
                <c:pt idx="22782">
                  <c:v>-95.696657000000002</c:v>
                </c:pt>
                <c:pt idx="22783">
                  <c:v>-97.548360000000002</c:v>
                </c:pt>
                <c:pt idx="22784">
                  <c:v>-96.354972000000004</c:v>
                </c:pt>
                <c:pt idx="22785">
                  <c:v>-96.297766999999993</c:v>
                </c:pt>
                <c:pt idx="22786">
                  <c:v>-97.769791999999995</c:v>
                </c:pt>
                <c:pt idx="22787">
                  <c:v>-97.681096999999994</c:v>
                </c:pt>
                <c:pt idx="22788">
                  <c:v>-97.619263000000004</c:v>
                </c:pt>
                <c:pt idx="22789">
                  <c:v>-96.845113999999995</c:v>
                </c:pt>
                <c:pt idx="22790">
                  <c:v>-96.172290000000004</c:v>
                </c:pt>
                <c:pt idx="22791">
                  <c:v>-97.352200999999994</c:v>
                </c:pt>
                <c:pt idx="22792">
                  <c:v>-96.703620000000001</c:v>
                </c:pt>
                <c:pt idx="22793">
                  <c:v>-96.402546000000001</c:v>
                </c:pt>
                <c:pt idx="22794">
                  <c:v>-96.960998000000004</c:v>
                </c:pt>
                <c:pt idx="22795">
                  <c:v>-97.811522999999994</c:v>
                </c:pt>
                <c:pt idx="22796">
                  <c:v>-96.676676</c:v>
                </c:pt>
                <c:pt idx="22797">
                  <c:v>-95.838685999999996</c:v>
                </c:pt>
                <c:pt idx="22798">
                  <c:v>-97.263898999999995</c:v>
                </c:pt>
                <c:pt idx="22799">
                  <c:v>-96.848732999999996</c:v>
                </c:pt>
                <c:pt idx="22800">
                  <c:v>-97.736367999999999</c:v>
                </c:pt>
                <c:pt idx="22801">
                  <c:v>-96.912295</c:v>
                </c:pt>
                <c:pt idx="22802">
                  <c:v>-96.934289000000007</c:v>
                </c:pt>
                <c:pt idx="22803">
                  <c:v>-97.131395999999995</c:v>
                </c:pt>
                <c:pt idx="22804">
                  <c:v>-96.380600000000001</c:v>
                </c:pt>
                <c:pt idx="22805">
                  <c:v>-96.020990999999995</c:v>
                </c:pt>
                <c:pt idx="22806">
                  <c:v>-96.027962000000002</c:v>
                </c:pt>
                <c:pt idx="22807">
                  <c:v>-96.436199999999999</c:v>
                </c:pt>
                <c:pt idx="22808">
                  <c:v>-96.130444999999995</c:v>
                </c:pt>
                <c:pt idx="22809">
                  <c:v>-96.295372999999998</c:v>
                </c:pt>
                <c:pt idx="22810">
                  <c:v>-97.076335</c:v>
                </c:pt>
                <c:pt idx="22811">
                  <c:v>-97.436840000000004</c:v>
                </c:pt>
                <c:pt idx="22812">
                  <c:v>-97.203749000000002</c:v>
                </c:pt>
                <c:pt idx="22813">
                  <c:v>-97.580416</c:v>
                </c:pt>
                <c:pt idx="22814">
                  <c:v>-95.586312000000007</c:v>
                </c:pt>
                <c:pt idx="22815">
                  <c:v>-96.548331000000005</c:v>
                </c:pt>
                <c:pt idx="22816">
                  <c:v>-96.605682999999999</c:v>
                </c:pt>
                <c:pt idx="22817">
                  <c:v>-97.283050000000003</c:v>
                </c:pt>
                <c:pt idx="22818">
                  <c:v>-96.967877000000001</c:v>
                </c:pt>
                <c:pt idx="22819">
                  <c:v>-97.600560999999999</c:v>
                </c:pt>
                <c:pt idx="22820">
                  <c:v>-97.428635999999997</c:v>
                </c:pt>
                <c:pt idx="22821">
                  <c:v>-97.220192999999995</c:v>
                </c:pt>
                <c:pt idx="22822">
                  <c:v>-97.724089000000006</c:v>
                </c:pt>
                <c:pt idx="22823">
                  <c:v>-96.435554999999994</c:v>
                </c:pt>
                <c:pt idx="22824">
                  <c:v>-97.396714000000003</c:v>
                </c:pt>
                <c:pt idx="22825">
                  <c:v>-96.789145000000005</c:v>
                </c:pt>
                <c:pt idx="22826">
                  <c:v>-97.548952</c:v>
                </c:pt>
                <c:pt idx="22827">
                  <c:v>-97.778561999999994</c:v>
                </c:pt>
                <c:pt idx="22828">
                  <c:v>-96.622953999999993</c:v>
                </c:pt>
                <c:pt idx="22829">
                  <c:v>-96.642339000000007</c:v>
                </c:pt>
                <c:pt idx="22830">
                  <c:v>-97.472650000000002</c:v>
                </c:pt>
                <c:pt idx="22831">
                  <c:v>-95.942605</c:v>
                </c:pt>
                <c:pt idx="22832">
                  <c:v>-97.024452999999994</c:v>
                </c:pt>
                <c:pt idx="22833">
                  <c:v>-96.018647000000001</c:v>
                </c:pt>
                <c:pt idx="22834">
                  <c:v>-96.403092999999998</c:v>
                </c:pt>
                <c:pt idx="22835">
                  <c:v>-96.483804000000006</c:v>
                </c:pt>
                <c:pt idx="22836">
                  <c:v>-97.582965000000002</c:v>
                </c:pt>
                <c:pt idx="22837">
                  <c:v>-96.848397000000006</c:v>
                </c:pt>
                <c:pt idx="22838">
                  <c:v>-96.165475999999998</c:v>
                </c:pt>
                <c:pt idx="22839">
                  <c:v>-96.755902000000006</c:v>
                </c:pt>
                <c:pt idx="22840">
                  <c:v>-97.058419000000001</c:v>
                </c:pt>
                <c:pt idx="22841">
                  <c:v>-97.397266000000002</c:v>
                </c:pt>
                <c:pt idx="22842">
                  <c:v>-96.247298999999998</c:v>
                </c:pt>
                <c:pt idx="22843">
                  <c:v>-95.936115999999998</c:v>
                </c:pt>
                <c:pt idx="22844">
                  <c:v>-95.870238999999998</c:v>
                </c:pt>
                <c:pt idx="22845">
                  <c:v>-96.003152999999998</c:v>
                </c:pt>
                <c:pt idx="22846">
                  <c:v>-95.676833999999999</c:v>
                </c:pt>
                <c:pt idx="22847">
                  <c:v>-96.817611999999997</c:v>
                </c:pt>
                <c:pt idx="22848">
                  <c:v>-97.453676000000002</c:v>
                </c:pt>
                <c:pt idx="22849">
                  <c:v>-96.095161000000004</c:v>
                </c:pt>
                <c:pt idx="22850">
                  <c:v>-96.384506000000002</c:v>
                </c:pt>
                <c:pt idx="22851">
                  <c:v>-96.508161000000001</c:v>
                </c:pt>
                <c:pt idx="22852">
                  <c:v>-96.159682000000004</c:v>
                </c:pt>
                <c:pt idx="22853">
                  <c:v>-95.731526000000002</c:v>
                </c:pt>
                <c:pt idx="22854">
                  <c:v>-96.713965999999999</c:v>
                </c:pt>
                <c:pt idx="22855">
                  <c:v>-96.939318999999998</c:v>
                </c:pt>
                <c:pt idx="22856">
                  <c:v>-97.001061000000007</c:v>
                </c:pt>
                <c:pt idx="22857">
                  <c:v>-96.823648000000006</c:v>
                </c:pt>
                <c:pt idx="22858">
                  <c:v>-96.665795000000003</c:v>
                </c:pt>
                <c:pt idx="22859">
                  <c:v>-95.432975999999996</c:v>
                </c:pt>
                <c:pt idx="22860">
                  <c:v>-95.741819000000007</c:v>
                </c:pt>
                <c:pt idx="22861">
                  <c:v>-97.112065000000001</c:v>
                </c:pt>
                <c:pt idx="22862">
                  <c:v>-97.738157999999999</c:v>
                </c:pt>
                <c:pt idx="22863">
                  <c:v>-95.639813000000004</c:v>
                </c:pt>
                <c:pt idx="22864">
                  <c:v>-97.205207000000001</c:v>
                </c:pt>
                <c:pt idx="22865">
                  <c:v>-97.030574999999999</c:v>
                </c:pt>
                <c:pt idx="22866">
                  <c:v>-96.240724</c:v>
                </c:pt>
                <c:pt idx="22867">
                  <c:v>-95.775177999999997</c:v>
                </c:pt>
                <c:pt idx="22868">
                  <c:v>-96.377739000000005</c:v>
                </c:pt>
                <c:pt idx="22869">
                  <c:v>-97.583911999999998</c:v>
                </c:pt>
                <c:pt idx="22870">
                  <c:v>-97.093577999999994</c:v>
                </c:pt>
                <c:pt idx="22871">
                  <c:v>-96.182015000000007</c:v>
                </c:pt>
                <c:pt idx="22872">
                  <c:v>-96.089786000000004</c:v>
                </c:pt>
                <c:pt idx="22873">
                  <c:v>-96.023538000000002</c:v>
                </c:pt>
                <c:pt idx="22874">
                  <c:v>-96.209705999999997</c:v>
                </c:pt>
                <c:pt idx="22875">
                  <c:v>-97.845072000000002</c:v>
                </c:pt>
                <c:pt idx="22876">
                  <c:v>-97.330945</c:v>
                </c:pt>
                <c:pt idx="22877">
                  <c:v>-96.289130999999998</c:v>
                </c:pt>
                <c:pt idx="22878">
                  <c:v>-95.897143</c:v>
                </c:pt>
                <c:pt idx="22879">
                  <c:v>-97.320845000000006</c:v>
                </c:pt>
                <c:pt idx="22880">
                  <c:v>-95.699825000000004</c:v>
                </c:pt>
                <c:pt idx="22881">
                  <c:v>-96.491827999999998</c:v>
                </c:pt>
                <c:pt idx="22882">
                  <c:v>-97.450721000000001</c:v>
                </c:pt>
                <c:pt idx="22883">
                  <c:v>-96.530446999999995</c:v>
                </c:pt>
                <c:pt idx="22884">
                  <c:v>-96.525811000000004</c:v>
                </c:pt>
                <c:pt idx="22885">
                  <c:v>-96.141886</c:v>
                </c:pt>
                <c:pt idx="22886">
                  <c:v>-97.207464999999999</c:v>
                </c:pt>
                <c:pt idx="22887">
                  <c:v>-96.998495000000005</c:v>
                </c:pt>
                <c:pt idx="22888">
                  <c:v>-96.653615000000002</c:v>
                </c:pt>
                <c:pt idx="22889">
                  <c:v>-97.588846000000004</c:v>
                </c:pt>
                <c:pt idx="22890">
                  <c:v>-96.695892999999998</c:v>
                </c:pt>
                <c:pt idx="22891">
                  <c:v>-96.675520000000006</c:v>
                </c:pt>
                <c:pt idx="22892">
                  <c:v>-96.655636000000001</c:v>
                </c:pt>
                <c:pt idx="22893">
                  <c:v>-96.625648999999996</c:v>
                </c:pt>
                <c:pt idx="22894">
                  <c:v>-96.645994000000002</c:v>
                </c:pt>
                <c:pt idx="22895">
                  <c:v>-96.629142999999999</c:v>
                </c:pt>
                <c:pt idx="22896">
                  <c:v>-96.707441000000003</c:v>
                </c:pt>
                <c:pt idx="22897">
                  <c:v>-96.656345000000002</c:v>
                </c:pt>
                <c:pt idx="22898">
                  <c:v>-96.695747999999995</c:v>
                </c:pt>
                <c:pt idx="22899">
                  <c:v>-96.645667000000003</c:v>
                </c:pt>
                <c:pt idx="22900">
                  <c:v>-96.614949999999993</c:v>
                </c:pt>
                <c:pt idx="22901">
                  <c:v>-96.590230000000005</c:v>
                </c:pt>
                <c:pt idx="22902">
                  <c:v>-96.712980000000002</c:v>
                </c:pt>
                <c:pt idx="22903">
                  <c:v>-96.749748999999994</c:v>
                </c:pt>
                <c:pt idx="22904">
                  <c:v>-96.761788999999993</c:v>
                </c:pt>
                <c:pt idx="22905">
                  <c:v>-96.795868999999996</c:v>
                </c:pt>
                <c:pt idx="22906">
                  <c:v>-96.591220000000007</c:v>
                </c:pt>
                <c:pt idx="22907">
                  <c:v>-96.530609999999996</c:v>
                </c:pt>
                <c:pt idx="22908">
                  <c:v>-96.785982000000004</c:v>
                </c:pt>
                <c:pt idx="22909">
                  <c:v>-96.858508999999998</c:v>
                </c:pt>
                <c:pt idx="22910">
                  <c:v>-97.371925000000005</c:v>
                </c:pt>
                <c:pt idx="22911">
                  <c:v>-98.024600000000007</c:v>
                </c:pt>
                <c:pt idx="22912">
                  <c:v>-96.639291</c:v>
                </c:pt>
                <c:pt idx="22913">
                  <c:v>-98.514133000000001</c:v>
                </c:pt>
                <c:pt idx="22914">
                  <c:v>-98.109408999999999</c:v>
                </c:pt>
                <c:pt idx="22915">
                  <c:v>-97.234853999999999</c:v>
                </c:pt>
                <c:pt idx="22916">
                  <c:v>-97.000124</c:v>
                </c:pt>
                <c:pt idx="22917">
                  <c:v>-98.174497000000002</c:v>
                </c:pt>
                <c:pt idx="22918">
                  <c:v>-97.831188999999995</c:v>
                </c:pt>
                <c:pt idx="22919">
                  <c:v>-97.127487000000002</c:v>
                </c:pt>
                <c:pt idx="22920">
                  <c:v>-97.354561000000004</c:v>
                </c:pt>
                <c:pt idx="22921">
                  <c:v>-97.126379999999997</c:v>
                </c:pt>
                <c:pt idx="22922">
                  <c:v>-96.896624000000003</c:v>
                </c:pt>
                <c:pt idx="22923">
                  <c:v>-97.494398000000004</c:v>
                </c:pt>
                <c:pt idx="22924">
                  <c:v>-97.015833000000001</c:v>
                </c:pt>
                <c:pt idx="22925">
                  <c:v>-98.133114000000006</c:v>
                </c:pt>
                <c:pt idx="22926">
                  <c:v>-98.641324999999995</c:v>
                </c:pt>
                <c:pt idx="22927">
                  <c:v>-97.963813999999999</c:v>
                </c:pt>
                <c:pt idx="22928">
                  <c:v>-97.751998</c:v>
                </c:pt>
                <c:pt idx="22929">
                  <c:v>-97.013677999999999</c:v>
                </c:pt>
                <c:pt idx="22930">
                  <c:v>-97.497230000000002</c:v>
                </c:pt>
                <c:pt idx="22931">
                  <c:v>-97.247812999999994</c:v>
                </c:pt>
                <c:pt idx="22932">
                  <c:v>-97.686503000000002</c:v>
                </c:pt>
                <c:pt idx="22933">
                  <c:v>-97.609211999999999</c:v>
                </c:pt>
                <c:pt idx="22934">
                  <c:v>-96.780663000000004</c:v>
                </c:pt>
                <c:pt idx="22935">
                  <c:v>-96.775673999999995</c:v>
                </c:pt>
                <c:pt idx="22936">
                  <c:v>-97.569936999999996</c:v>
                </c:pt>
                <c:pt idx="22937">
                  <c:v>-98.045491999999996</c:v>
                </c:pt>
                <c:pt idx="22938">
                  <c:v>-97.489743000000004</c:v>
                </c:pt>
                <c:pt idx="22939">
                  <c:v>-97.780365000000003</c:v>
                </c:pt>
                <c:pt idx="22940">
                  <c:v>-98.243190999999996</c:v>
                </c:pt>
                <c:pt idx="22941">
                  <c:v>-97.295320000000004</c:v>
                </c:pt>
                <c:pt idx="22942">
                  <c:v>-96.935215999999997</c:v>
                </c:pt>
                <c:pt idx="22943">
                  <c:v>-97.868984999999995</c:v>
                </c:pt>
                <c:pt idx="22944">
                  <c:v>-97.069156000000007</c:v>
                </c:pt>
                <c:pt idx="22945">
                  <c:v>-97.416348999999997</c:v>
                </c:pt>
                <c:pt idx="22946">
                  <c:v>-97.700193999999996</c:v>
                </c:pt>
                <c:pt idx="22947">
                  <c:v>-96.787944999999993</c:v>
                </c:pt>
                <c:pt idx="22948">
                  <c:v>-98.385232999999999</c:v>
                </c:pt>
                <c:pt idx="22949">
                  <c:v>-97.602950000000007</c:v>
                </c:pt>
                <c:pt idx="22950">
                  <c:v>-97.305539999999993</c:v>
                </c:pt>
                <c:pt idx="22951">
                  <c:v>-97.222351000000003</c:v>
                </c:pt>
                <c:pt idx="22952">
                  <c:v>-97.417418999999995</c:v>
                </c:pt>
                <c:pt idx="22953">
                  <c:v>-96.851534000000001</c:v>
                </c:pt>
                <c:pt idx="22954">
                  <c:v>-98.985157000000001</c:v>
                </c:pt>
                <c:pt idx="22955">
                  <c:v>-98.941367999999997</c:v>
                </c:pt>
                <c:pt idx="22956">
                  <c:v>-99.529380000000003</c:v>
                </c:pt>
                <c:pt idx="22957">
                  <c:v>-97.601963999999995</c:v>
                </c:pt>
                <c:pt idx="22958">
                  <c:v>-96.833804000000001</c:v>
                </c:pt>
                <c:pt idx="22959">
                  <c:v>-97.209183999999993</c:v>
                </c:pt>
                <c:pt idx="22960">
                  <c:v>-97.672713000000002</c:v>
                </c:pt>
                <c:pt idx="22961">
                  <c:v>-98.569467000000003</c:v>
                </c:pt>
                <c:pt idx="22962">
                  <c:v>-98.014324999999999</c:v>
                </c:pt>
                <c:pt idx="22963">
                  <c:v>-98.859212999999997</c:v>
                </c:pt>
                <c:pt idx="22964">
                  <c:v>-97.203731000000005</c:v>
                </c:pt>
                <c:pt idx="22965">
                  <c:v>-97.875788</c:v>
                </c:pt>
                <c:pt idx="22966">
                  <c:v>-98.777981999999994</c:v>
                </c:pt>
                <c:pt idx="22967">
                  <c:v>-98.218463</c:v>
                </c:pt>
                <c:pt idx="22968">
                  <c:v>-97.205259999999996</c:v>
                </c:pt>
                <c:pt idx="22969">
                  <c:v>-96.963313999999997</c:v>
                </c:pt>
                <c:pt idx="22970">
                  <c:v>-97.902309000000002</c:v>
                </c:pt>
                <c:pt idx="22971">
                  <c:v>-97.515437000000006</c:v>
                </c:pt>
                <c:pt idx="22972">
                  <c:v>-96.439044999999993</c:v>
                </c:pt>
                <c:pt idx="22973">
                  <c:v>-96.981162999999995</c:v>
                </c:pt>
                <c:pt idx="22974">
                  <c:v>-96.736441999999997</c:v>
                </c:pt>
                <c:pt idx="22975">
                  <c:v>-98.799535000000006</c:v>
                </c:pt>
                <c:pt idx="22976">
                  <c:v>-98.422853000000003</c:v>
                </c:pt>
                <c:pt idx="22977">
                  <c:v>-97.380108000000007</c:v>
                </c:pt>
                <c:pt idx="22978">
                  <c:v>-97.674460999999994</c:v>
                </c:pt>
                <c:pt idx="22979">
                  <c:v>-97.252678000000003</c:v>
                </c:pt>
                <c:pt idx="22980">
                  <c:v>-97.300906999999995</c:v>
                </c:pt>
                <c:pt idx="22981">
                  <c:v>-96.582971000000001</c:v>
                </c:pt>
                <c:pt idx="22982">
                  <c:v>-98.518480999999994</c:v>
                </c:pt>
                <c:pt idx="22983">
                  <c:v>-96.606683000000004</c:v>
                </c:pt>
                <c:pt idx="22984">
                  <c:v>-97.09057</c:v>
                </c:pt>
                <c:pt idx="22985">
                  <c:v>-98.435927000000007</c:v>
                </c:pt>
                <c:pt idx="22986">
                  <c:v>-97.475106999999994</c:v>
                </c:pt>
                <c:pt idx="22987">
                  <c:v>-97.452123</c:v>
                </c:pt>
                <c:pt idx="22988">
                  <c:v>-97.707885000000005</c:v>
                </c:pt>
                <c:pt idx="22989">
                  <c:v>-99.443914000000007</c:v>
                </c:pt>
                <c:pt idx="22990">
                  <c:v>-99.116382000000002</c:v>
                </c:pt>
                <c:pt idx="22991">
                  <c:v>-98.023522</c:v>
                </c:pt>
                <c:pt idx="22992">
                  <c:v>-96.927969000000004</c:v>
                </c:pt>
                <c:pt idx="22993">
                  <c:v>-97.798392000000007</c:v>
                </c:pt>
                <c:pt idx="22994">
                  <c:v>-99.318127000000004</c:v>
                </c:pt>
                <c:pt idx="22995">
                  <c:v>-98.070117999999994</c:v>
                </c:pt>
                <c:pt idx="22996">
                  <c:v>-97.961881000000005</c:v>
                </c:pt>
                <c:pt idx="22997">
                  <c:v>-98.603415999999996</c:v>
                </c:pt>
                <c:pt idx="22998">
                  <c:v>-98.223583000000005</c:v>
                </c:pt>
                <c:pt idx="22999">
                  <c:v>-97.615748999999994</c:v>
                </c:pt>
                <c:pt idx="23000">
                  <c:v>-98.402726999999999</c:v>
                </c:pt>
                <c:pt idx="23001">
                  <c:v>-97.545274000000006</c:v>
                </c:pt>
                <c:pt idx="23002">
                  <c:v>-97.068040999999994</c:v>
                </c:pt>
                <c:pt idx="23003">
                  <c:v>-97.806180999999995</c:v>
                </c:pt>
                <c:pt idx="23004">
                  <c:v>-96.763996000000006</c:v>
                </c:pt>
                <c:pt idx="23005">
                  <c:v>-97.356185999999994</c:v>
                </c:pt>
                <c:pt idx="23006">
                  <c:v>-99.594632000000004</c:v>
                </c:pt>
                <c:pt idx="23007">
                  <c:v>-98.120198000000002</c:v>
                </c:pt>
                <c:pt idx="23008">
                  <c:v>-97.276999000000004</c:v>
                </c:pt>
                <c:pt idx="23009">
                  <c:v>-96.418706999999998</c:v>
                </c:pt>
                <c:pt idx="23010">
                  <c:v>-98.682985000000002</c:v>
                </c:pt>
                <c:pt idx="23011">
                  <c:v>-99.866107999999997</c:v>
                </c:pt>
                <c:pt idx="23012">
                  <c:v>-97.215833000000003</c:v>
                </c:pt>
                <c:pt idx="23013">
                  <c:v>-99.137467999999998</c:v>
                </c:pt>
                <c:pt idx="23014">
                  <c:v>-97.840850000000003</c:v>
                </c:pt>
                <c:pt idx="23015">
                  <c:v>-98.120012000000003</c:v>
                </c:pt>
                <c:pt idx="23016">
                  <c:v>-96.871917999999994</c:v>
                </c:pt>
                <c:pt idx="23017">
                  <c:v>-96.721034000000003</c:v>
                </c:pt>
                <c:pt idx="23018">
                  <c:v>-97.557169999999999</c:v>
                </c:pt>
                <c:pt idx="23019">
                  <c:v>-97.033036999999993</c:v>
                </c:pt>
                <c:pt idx="23020">
                  <c:v>-96.725690999999998</c:v>
                </c:pt>
                <c:pt idx="23021">
                  <c:v>-97.999020999999999</c:v>
                </c:pt>
                <c:pt idx="23022">
                  <c:v>-97.170167000000006</c:v>
                </c:pt>
                <c:pt idx="23023">
                  <c:v>-96.929508999999996</c:v>
                </c:pt>
                <c:pt idx="23024">
                  <c:v>-97.143725000000003</c:v>
                </c:pt>
                <c:pt idx="23025">
                  <c:v>-98.330875000000006</c:v>
                </c:pt>
                <c:pt idx="23026">
                  <c:v>-98.387496999999996</c:v>
                </c:pt>
                <c:pt idx="23027">
                  <c:v>-98.470517999999998</c:v>
                </c:pt>
                <c:pt idx="23028">
                  <c:v>-99.283901999999998</c:v>
                </c:pt>
                <c:pt idx="23029">
                  <c:v>-99.829768999999999</c:v>
                </c:pt>
                <c:pt idx="23030">
                  <c:v>-99.381238999999994</c:v>
                </c:pt>
                <c:pt idx="23031">
                  <c:v>-99.144408999999996</c:v>
                </c:pt>
                <c:pt idx="23032">
                  <c:v>-98.127554000000003</c:v>
                </c:pt>
                <c:pt idx="23033">
                  <c:v>-98.787015999999994</c:v>
                </c:pt>
                <c:pt idx="23034">
                  <c:v>-98.004930000000002</c:v>
                </c:pt>
                <c:pt idx="23035">
                  <c:v>-99.483907000000002</c:v>
                </c:pt>
                <c:pt idx="23036">
                  <c:v>-98.697261999999995</c:v>
                </c:pt>
                <c:pt idx="23037">
                  <c:v>-99.817176000000003</c:v>
                </c:pt>
                <c:pt idx="23038">
                  <c:v>-99.630750000000006</c:v>
                </c:pt>
                <c:pt idx="23039">
                  <c:v>-99.125319000000005</c:v>
                </c:pt>
                <c:pt idx="23040">
                  <c:v>-98.604175999999995</c:v>
                </c:pt>
                <c:pt idx="23041">
                  <c:v>-99.954397</c:v>
                </c:pt>
                <c:pt idx="23042">
                  <c:v>-98.002256000000003</c:v>
                </c:pt>
                <c:pt idx="23043">
                  <c:v>-98.170043000000007</c:v>
                </c:pt>
                <c:pt idx="23044">
                  <c:v>-99.249386000000001</c:v>
                </c:pt>
                <c:pt idx="23045">
                  <c:v>-98.573086000000004</c:v>
                </c:pt>
                <c:pt idx="23046">
                  <c:v>-98.387945000000002</c:v>
                </c:pt>
                <c:pt idx="23047">
                  <c:v>-100.15245</c:v>
                </c:pt>
                <c:pt idx="23048">
                  <c:v>-99.632502000000002</c:v>
                </c:pt>
                <c:pt idx="23049">
                  <c:v>-98.612482999999997</c:v>
                </c:pt>
                <c:pt idx="23050">
                  <c:v>-99.375124</c:v>
                </c:pt>
                <c:pt idx="23051">
                  <c:v>-99.050466999999998</c:v>
                </c:pt>
                <c:pt idx="23052">
                  <c:v>-98.670274000000006</c:v>
                </c:pt>
                <c:pt idx="23053">
                  <c:v>-98.864147000000003</c:v>
                </c:pt>
                <c:pt idx="23054">
                  <c:v>-98.163725999999997</c:v>
                </c:pt>
                <c:pt idx="23055">
                  <c:v>-98.491178000000005</c:v>
                </c:pt>
                <c:pt idx="23056">
                  <c:v>-97.893556000000004</c:v>
                </c:pt>
                <c:pt idx="23057">
                  <c:v>-99.047562999999997</c:v>
                </c:pt>
                <c:pt idx="23058">
                  <c:v>-99.118397000000002</c:v>
                </c:pt>
                <c:pt idx="23059">
                  <c:v>-97.895165000000006</c:v>
                </c:pt>
                <c:pt idx="23060">
                  <c:v>-99.054992999999996</c:v>
                </c:pt>
                <c:pt idx="23061">
                  <c:v>-99.742407</c:v>
                </c:pt>
                <c:pt idx="23062">
                  <c:v>-99.123365000000007</c:v>
                </c:pt>
                <c:pt idx="23063">
                  <c:v>-98.967336000000003</c:v>
                </c:pt>
                <c:pt idx="23064">
                  <c:v>-98.002975000000006</c:v>
                </c:pt>
                <c:pt idx="23065">
                  <c:v>-99.335142000000005</c:v>
                </c:pt>
                <c:pt idx="23066">
                  <c:v>-99.817910999999995</c:v>
                </c:pt>
                <c:pt idx="23067">
                  <c:v>-99.378186999999997</c:v>
                </c:pt>
                <c:pt idx="23068">
                  <c:v>-98.799334999999999</c:v>
                </c:pt>
                <c:pt idx="23069">
                  <c:v>-99.771178000000006</c:v>
                </c:pt>
                <c:pt idx="23070">
                  <c:v>-99.256262000000007</c:v>
                </c:pt>
                <c:pt idx="23071">
                  <c:v>-98.933071999999996</c:v>
                </c:pt>
                <c:pt idx="23072">
                  <c:v>-99.526875000000004</c:v>
                </c:pt>
                <c:pt idx="23073">
                  <c:v>-98.224755999999999</c:v>
                </c:pt>
                <c:pt idx="23074">
                  <c:v>-98.207190999999995</c:v>
                </c:pt>
                <c:pt idx="23075">
                  <c:v>-99.111328</c:v>
                </c:pt>
                <c:pt idx="23076">
                  <c:v>-98.882670000000005</c:v>
                </c:pt>
                <c:pt idx="23077">
                  <c:v>-99.153879000000003</c:v>
                </c:pt>
                <c:pt idx="23078">
                  <c:v>-98.826194000000001</c:v>
                </c:pt>
                <c:pt idx="23079">
                  <c:v>-98.315875000000005</c:v>
                </c:pt>
                <c:pt idx="23080">
                  <c:v>-98.474495000000005</c:v>
                </c:pt>
                <c:pt idx="23081">
                  <c:v>-99.410559000000006</c:v>
                </c:pt>
                <c:pt idx="23082">
                  <c:v>-98.684610000000006</c:v>
                </c:pt>
                <c:pt idx="23083">
                  <c:v>-98.747017999999997</c:v>
                </c:pt>
                <c:pt idx="23084">
                  <c:v>-99.485827</c:v>
                </c:pt>
                <c:pt idx="23085">
                  <c:v>-99.490583000000001</c:v>
                </c:pt>
                <c:pt idx="23086">
                  <c:v>-99.355165999999997</c:v>
                </c:pt>
                <c:pt idx="23087">
                  <c:v>-98.423105000000007</c:v>
                </c:pt>
                <c:pt idx="23088">
                  <c:v>-98.597802000000001</c:v>
                </c:pt>
                <c:pt idx="23089">
                  <c:v>-98.381319000000005</c:v>
                </c:pt>
                <c:pt idx="23090">
                  <c:v>-99.353988000000001</c:v>
                </c:pt>
                <c:pt idx="23091">
                  <c:v>-99.895622000000003</c:v>
                </c:pt>
                <c:pt idx="23092">
                  <c:v>-99.471446999999998</c:v>
                </c:pt>
                <c:pt idx="23093">
                  <c:v>-99.113484</c:v>
                </c:pt>
                <c:pt idx="23094">
                  <c:v>-98.439469000000003</c:v>
                </c:pt>
                <c:pt idx="23095">
                  <c:v>-99.822507999999999</c:v>
                </c:pt>
                <c:pt idx="23096">
                  <c:v>-99.614985000000004</c:v>
                </c:pt>
                <c:pt idx="23097">
                  <c:v>-98.593311999999997</c:v>
                </c:pt>
                <c:pt idx="23098">
                  <c:v>-99.044574999999995</c:v>
                </c:pt>
                <c:pt idx="23099">
                  <c:v>-98.434464000000006</c:v>
                </c:pt>
                <c:pt idx="23100">
                  <c:v>-98.738844999999998</c:v>
                </c:pt>
                <c:pt idx="23101">
                  <c:v>-98.048124999999999</c:v>
                </c:pt>
                <c:pt idx="23102">
                  <c:v>-98.150790999999998</c:v>
                </c:pt>
                <c:pt idx="23103">
                  <c:v>-97.963635999999994</c:v>
                </c:pt>
                <c:pt idx="23104">
                  <c:v>-99.764805999999993</c:v>
                </c:pt>
                <c:pt idx="23105">
                  <c:v>-99.863343999999998</c:v>
                </c:pt>
                <c:pt idx="23106">
                  <c:v>-98.109577000000002</c:v>
                </c:pt>
                <c:pt idx="23107">
                  <c:v>-98.943895999999995</c:v>
                </c:pt>
                <c:pt idx="23108">
                  <c:v>-99.246028999999993</c:v>
                </c:pt>
                <c:pt idx="23109">
                  <c:v>-98.288923999999994</c:v>
                </c:pt>
                <c:pt idx="23110">
                  <c:v>-98.303060000000002</c:v>
                </c:pt>
                <c:pt idx="23111">
                  <c:v>-97.910101999999995</c:v>
                </c:pt>
                <c:pt idx="23112">
                  <c:v>-98.094429000000005</c:v>
                </c:pt>
                <c:pt idx="23113">
                  <c:v>-98.784349000000006</c:v>
                </c:pt>
                <c:pt idx="23114">
                  <c:v>-99.976196999999999</c:v>
                </c:pt>
                <c:pt idx="23115">
                  <c:v>-99.056943000000004</c:v>
                </c:pt>
                <c:pt idx="23116">
                  <c:v>-100.03595300000001</c:v>
                </c:pt>
                <c:pt idx="23117">
                  <c:v>-99.373113000000004</c:v>
                </c:pt>
                <c:pt idx="23118">
                  <c:v>-98.654056999999995</c:v>
                </c:pt>
                <c:pt idx="23119">
                  <c:v>-98.669528999999997</c:v>
                </c:pt>
                <c:pt idx="23120">
                  <c:v>-98.232172000000006</c:v>
                </c:pt>
                <c:pt idx="23121">
                  <c:v>-98.539816999999999</c:v>
                </c:pt>
                <c:pt idx="23122">
                  <c:v>-98.676811999999998</c:v>
                </c:pt>
                <c:pt idx="23123">
                  <c:v>-98.246593000000004</c:v>
                </c:pt>
                <c:pt idx="23124">
                  <c:v>-99.500470000000007</c:v>
                </c:pt>
                <c:pt idx="23125">
                  <c:v>-98.924121</c:v>
                </c:pt>
                <c:pt idx="23126">
                  <c:v>-99.146220999999997</c:v>
                </c:pt>
                <c:pt idx="23127">
                  <c:v>-98.038589999999999</c:v>
                </c:pt>
                <c:pt idx="23128">
                  <c:v>-97.894278999999997</c:v>
                </c:pt>
                <c:pt idx="23129">
                  <c:v>-99.467083000000002</c:v>
                </c:pt>
                <c:pt idx="23130">
                  <c:v>-99.621874000000005</c:v>
                </c:pt>
                <c:pt idx="23131">
                  <c:v>-98.528088999999994</c:v>
                </c:pt>
                <c:pt idx="23132">
                  <c:v>-99.238752000000005</c:v>
                </c:pt>
                <c:pt idx="23133">
                  <c:v>-98.788538000000003</c:v>
                </c:pt>
                <c:pt idx="23134">
                  <c:v>-98.558921999999995</c:v>
                </c:pt>
                <c:pt idx="23135">
                  <c:v>-97.876963000000003</c:v>
                </c:pt>
                <c:pt idx="23136">
                  <c:v>-97.949558999999994</c:v>
                </c:pt>
                <c:pt idx="23137">
                  <c:v>-99.740038999999996</c:v>
                </c:pt>
                <c:pt idx="23138">
                  <c:v>-99.630584999999996</c:v>
                </c:pt>
                <c:pt idx="23139">
                  <c:v>-98.078282000000002</c:v>
                </c:pt>
                <c:pt idx="23140">
                  <c:v>-97.854331000000002</c:v>
                </c:pt>
                <c:pt idx="23141">
                  <c:v>-98.264961</c:v>
                </c:pt>
                <c:pt idx="23142">
                  <c:v>-98.889587000000006</c:v>
                </c:pt>
                <c:pt idx="23143">
                  <c:v>-99.18638</c:v>
                </c:pt>
                <c:pt idx="23144">
                  <c:v>-100.630526</c:v>
                </c:pt>
                <c:pt idx="23145">
                  <c:v>-100.301509</c:v>
                </c:pt>
                <c:pt idx="23146">
                  <c:v>-101.54055200000001</c:v>
                </c:pt>
                <c:pt idx="23147">
                  <c:v>-100.17857600000001</c:v>
                </c:pt>
                <c:pt idx="23148">
                  <c:v>-101.88349100000001</c:v>
                </c:pt>
                <c:pt idx="23149">
                  <c:v>-100.85375999999999</c:v>
                </c:pt>
                <c:pt idx="23150">
                  <c:v>-100.50729699999999</c:v>
                </c:pt>
                <c:pt idx="23151">
                  <c:v>-100.44338</c:v>
                </c:pt>
                <c:pt idx="23152">
                  <c:v>-101.536013</c:v>
                </c:pt>
                <c:pt idx="23153">
                  <c:v>-100.053915</c:v>
                </c:pt>
                <c:pt idx="23154">
                  <c:v>-100.218811</c:v>
                </c:pt>
                <c:pt idx="23155">
                  <c:v>-101.96041099999999</c:v>
                </c:pt>
                <c:pt idx="23156">
                  <c:v>-101.23172599999999</c:v>
                </c:pt>
                <c:pt idx="23157">
                  <c:v>-100.956548</c:v>
                </c:pt>
                <c:pt idx="23158">
                  <c:v>-101.675769</c:v>
                </c:pt>
                <c:pt idx="23159">
                  <c:v>-100.42375699999999</c:v>
                </c:pt>
                <c:pt idx="23160">
                  <c:v>-100.28026699999999</c:v>
                </c:pt>
                <c:pt idx="23161">
                  <c:v>-101.407585</c:v>
                </c:pt>
                <c:pt idx="23162">
                  <c:v>-100.657785</c:v>
                </c:pt>
                <c:pt idx="23163">
                  <c:v>-100.352622</c:v>
                </c:pt>
                <c:pt idx="23164">
                  <c:v>-101.11224900000001</c:v>
                </c:pt>
                <c:pt idx="23165">
                  <c:v>-101.720102</c:v>
                </c:pt>
                <c:pt idx="23166">
                  <c:v>-100.377543</c:v>
                </c:pt>
                <c:pt idx="23167">
                  <c:v>-101.233754</c:v>
                </c:pt>
                <c:pt idx="23168">
                  <c:v>-101.01311200000001</c:v>
                </c:pt>
                <c:pt idx="23169">
                  <c:v>-101.355611</c:v>
                </c:pt>
                <c:pt idx="23170">
                  <c:v>-100.11077400000001</c:v>
                </c:pt>
                <c:pt idx="23171">
                  <c:v>-100.775026</c:v>
                </c:pt>
                <c:pt idx="23172">
                  <c:v>-100.22265899999999</c:v>
                </c:pt>
                <c:pt idx="23173">
                  <c:v>-101.688169</c:v>
                </c:pt>
                <c:pt idx="23174">
                  <c:v>-102.089268</c:v>
                </c:pt>
                <c:pt idx="23175">
                  <c:v>-100.34398400000001</c:v>
                </c:pt>
                <c:pt idx="23176">
                  <c:v>-102.85851</c:v>
                </c:pt>
                <c:pt idx="23177">
                  <c:v>-101.890922</c:v>
                </c:pt>
                <c:pt idx="23178">
                  <c:v>-103.902405</c:v>
                </c:pt>
                <c:pt idx="23179">
                  <c:v>-102.409057</c:v>
                </c:pt>
                <c:pt idx="23180">
                  <c:v>-99.976972000000004</c:v>
                </c:pt>
                <c:pt idx="23181">
                  <c:v>-103.007119</c:v>
                </c:pt>
                <c:pt idx="23182">
                  <c:v>-100.963182</c:v>
                </c:pt>
                <c:pt idx="23183">
                  <c:v>-103.471262</c:v>
                </c:pt>
                <c:pt idx="23184">
                  <c:v>-101.380313</c:v>
                </c:pt>
                <c:pt idx="23185">
                  <c:v>-100.220107</c:v>
                </c:pt>
                <c:pt idx="23186">
                  <c:v>-100.15719900000001</c:v>
                </c:pt>
                <c:pt idx="23187">
                  <c:v>-101.758244</c:v>
                </c:pt>
                <c:pt idx="23188">
                  <c:v>-102.97377899999999</c:v>
                </c:pt>
                <c:pt idx="23189">
                  <c:v>-100.272859</c:v>
                </c:pt>
                <c:pt idx="23190">
                  <c:v>-101.031173</c:v>
                </c:pt>
                <c:pt idx="23191">
                  <c:v>-101.601416</c:v>
                </c:pt>
                <c:pt idx="23192">
                  <c:v>-103.660809</c:v>
                </c:pt>
                <c:pt idx="23193">
                  <c:v>-101.778516</c:v>
                </c:pt>
                <c:pt idx="23194">
                  <c:v>-102.05512</c:v>
                </c:pt>
                <c:pt idx="23195">
                  <c:v>-102.559736</c:v>
                </c:pt>
                <c:pt idx="23196">
                  <c:v>-102.638747</c:v>
                </c:pt>
                <c:pt idx="23197">
                  <c:v>-101.537803</c:v>
                </c:pt>
                <c:pt idx="23198">
                  <c:v>-100.540098</c:v>
                </c:pt>
                <c:pt idx="23199">
                  <c:v>-101.092991</c:v>
                </c:pt>
                <c:pt idx="23200">
                  <c:v>-101.698195</c:v>
                </c:pt>
                <c:pt idx="23201">
                  <c:v>-102.35025899999999</c:v>
                </c:pt>
                <c:pt idx="23202">
                  <c:v>-101.378775</c:v>
                </c:pt>
                <c:pt idx="23203">
                  <c:v>-103.28325700000001</c:v>
                </c:pt>
                <c:pt idx="23204">
                  <c:v>-100.315108</c:v>
                </c:pt>
                <c:pt idx="23205">
                  <c:v>-100.74359699999999</c:v>
                </c:pt>
                <c:pt idx="23206">
                  <c:v>-103.019491</c:v>
                </c:pt>
                <c:pt idx="23207">
                  <c:v>-100.530067</c:v>
                </c:pt>
                <c:pt idx="23208">
                  <c:v>-101.178994</c:v>
                </c:pt>
                <c:pt idx="23209">
                  <c:v>-100.527395</c:v>
                </c:pt>
                <c:pt idx="23210">
                  <c:v>-100.98254300000001</c:v>
                </c:pt>
                <c:pt idx="23211">
                  <c:v>-101.982213</c:v>
                </c:pt>
                <c:pt idx="23212">
                  <c:v>-101.179827</c:v>
                </c:pt>
                <c:pt idx="23213">
                  <c:v>-100.734426</c:v>
                </c:pt>
                <c:pt idx="23214">
                  <c:v>-100.64716799999999</c:v>
                </c:pt>
                <c:pt idx="23215">
                  <c:v>-99.882065999999995</c:v>
                </c:pt>
                <c:pt idx="23216">
                  <c:v>-101.366637</c:v>
                </c:pt>
                <c:pt idx="23217">
                  <c:v>-100.787898</c:v>
                </c:pt>
                <c:pt idx="23218">
                  <c:v>-100.038996</c:v>
                </c:pt>
                <c:pt idx="23219">
                  <c:v>-100.928273</c:v>
                </c:pt>
                <c:pt idx="23220">
                  <c:v>-99.708267000000006</c:v>
                </c:pt>
                <c:pt idx="23221">
                  <c:v>-101.65674199999999</c:v>
                </c:pt>
                <c:pt idx="23222">
                  <c:v>-101.099844</c:v>
                </c:pt>
                <c:pt idx="23223">
                  <c:v>-100.255565</c:v>
                </c:pt>
                <c:pt idx="23224">
                  <c:v>-100.26756899999999</c:v>
                </c:pt>
                <c:pt idx="23225">
                  <c:v>-102.849372</c:v>
                </c:pt>
                <c:pt idx="23226">
                  <c:v>-102.966523</c:v>
                </c:pt>
                <c:pt idx="23227">
                  <c:v>-101.98548099999999</c:v>
                </c:pt>
                <c:pt idx="23228">
                  <c:v>-103.31277900000001</c:v>
                </c:pt>
                <c:pt idx="23229">
                  <c:v>-102.182474</c:v>
                </c:pt>
                <c:pt idx="23230">
                  <c:v>-103.105177</c:v>
                </c:pt>
                <c:pt idx="23231">
                  <c:v>-103.002196</c:v>
                </c:pt>
                <c:pt idx="23232">
                  <c:v>-103.398411</c:v>
                </c:pt>
                <c:pt idx="23233">
                  <c:v>-102.197928</c:v>
                </c:pt>
                <c:pt idx="23234">
                  <c:v>-103.659981</c:v>
                </c:pt>
                <c:pt idx="23235">
                  <c:v>-102.000833</c:v>
                </c:pt>
                <c:pt idx="23236">
                  <c:v>-103.72421799999999</c:v>
                </c:pt>
                <c:pt idx="23237">
                  <c:v>-103.831013</c:v>
                </c:pt>
                <c:pt idx="23238">
                  <c:v>-102.654432</c:v>
                </c:pt>
                <c:pt idx="23239">
                  <c:v>-103.177412</c:v>
                </c:pt>
                <c:pt idx="23240">
                  <c:v>-104.049778</c:v>
                </c:pt>
                <c:pt idx="23241">
                  <c:v>-101.737055</c:v>
                </c:pt>
                <c:pt idx="23242">
                  <c:v>-102.42833899999999</c:v>
                </c:pt>
                <c:pt idx="23243">
                  <c:v>-103.994653</c:v>
                </c:pt>
                <c:pt idx="23244">
                  <c:v>-103.212279</c:v>
                </c:pt>
                <c:pt idx="23245">
                  <c:v>-103.517287</c:v>
                </c:pt>
                <c:pt idx="23246">
                  <c:v>-103.47009300000001</c:v>
                </c:pt>
                <c:pt idx="23247">
                  <c:v>-103.788156</c:v>
                </c:pt>
                <c:pt idx="23248">
                  <c:v>-103.95935900000001</c:v>
                </c:pt>
                <c:pt idx="23249">
                  <c:v>-102.485738</c:v>
                </c:pt>
                <c:pt idx="23250">
                  <c:v>-103.652415</c:v>
                </c:pt>
                <c:pt idx="23251">
                  <c:v>-102.510688</c:v>
                </c:pt>
                <c:pt idx="23252">
                  <c:v>-101.561452</c:v>
                </c:pt>
                <c:pt idx="23253">
                  <c:v>-103.256208</c:v>
                </c:pt>
                <c:pt idx="23254">
                  <c:v>-90.169023999999993</c:v>
                </c:pt>
                <c:pt idx="23255">
                  <c:v>-90.162453999999997</c:v>
                </c:pt>
                <c:pt idx="23256">
                  <c:v>-90.213800000000006</c:v>
                </c:pt>
                <c:pt idx="23257">
                  <c:v>-90.133981000000006</c:v>
                </c:pt>
                <c:pt idx="23258">
                  <c:v>-90.191284999999993</c:v>
                </c:pt>
                <c:pt idx="23259">
                  <c:v>-90.447693999999998</c:v>
                </c:pt>
                <c:pt idx="23260">
                  <c:v>-90.299693000000005</c:v>
                </c:pt>
                <c:pt idx="23261">
                  <c:v>-89.999020000000002</c:v>
                </c:pt>
                <c:pt idx="23262">
                  <c:v>-90.124195</c:v>
                </c:pt>
                <c:pt idx="23263">
                  <c:v>-90.006163999999998</c:v>
                </c:pt>
                <c:pt idx="23264">
                  <c:v>-89.380076000000003</c:v>
                </c:pt>
                <c:pt idx="23265">
                  <c:v>-90.386554000000004</c:v>
                </c:pt>
                <c:pt idx="23266">
                  <c:v>-89.940434999999994</c:v>
                </c:pt>
                <c:pt idx="23267">
                  <c:v>-89.513814999999994</c:v>
                </c:pt>
                <c:pt idx="23268">
                  <c:v>-89.961186999999995</c:v>
                </c:pt>
                <c:pt idx="23269">
                  <c:v>-90.375630000000001</c:v>
                </c:pt>
                <c:pt idx="23270">
                  <c:v>-90.553802000000005</c:v>
                </c:pt>
                <c:pt idx="23271">
                  <c:v>-89.596969000000001</c:v>
                </c:pt>
                <c:pt idx="23272">
                  <c:v>-90.617385999999996</c:v>
                </c:pt>
                <c:pt idx="23273">
                  <c:v>-90.689154000000002</c:v>
                </c:pt>
                <c:pt idx="23274">
                  <c:v>-90.053359</c:v>
                </c:pt>
                <c:pt idx="23275">
                  <c:v>-90.030724000000006</c:v>
                </c:pt>
                <c:pt idx="23276">
                  <c:v>-90.410128999999998</c:v>
                </c:pt>
                <c:pt idx="23277">
                  <c:v>-90.069030999999995</c:v>
                </c:pt>
                <c:pt idx="23278">
                  <c:v>-90.246903000000003</c:v>
                </c:pt>
                <c:pt idx="23279">
                  <c:v>-90.251335999999995</c:v>
                </c:pt>
                <c:pt idx="23280">
                  <c:v>-90.487081000000003</c:v>
                </c:pt>
                <c:pt idx="23281">
                  <c:v>-90.101204999999993</c:v>
                </c:pt>
                <c:pt idx="23282">
                  <c:v>-90.485168000000002</c:v>
                </c:pt>
                <c:pt idx="23283">
                  <c:v>-90.351426000000004</c:v>
                </c:pt>
                <c:pt idx="23284">
                  <c:v>-90.699568999999997</c:v>
                </c:pt>
                <c:pt idx="23285">
                  <c:v>-90.109330999999997</c:v>
                </c:pt>
                <c:pt idx="23286">
                  <c:v>-89.920893000000007</c:v>
                </c:pt>
                <c:pt idx="23287">
                  <c:v>-90.640732999999997</c:v>
                </c:pt>
                <c:pt idx="23288">
                  <c:v>-90.413893999999999</c:v>
                </c:pt>
                <c:pt idx="23289">
                  <c:v>-90.430629999999994</c:v>
                </c:pt>
                <c:pt idx="23290">
                  <c:v>-89.781398999999993</c:v>
                </c:pt>
                <c:pt idx="23291">
                  <c:v>-89.788301000000004</c:v>
                </c:pt>
                <c:pt idx="23292">
                  <c:v>-90.559877</c:v>
                </c:pt>
                <c:pt idx="23293">
                  <c:v>-89.822252000000006</c:v>
                </c:pt>
                <c:pt idx="23294">
                  <c:v>-90.857149000000007</c:v>
                </c:pt>
                <c:pt idx="23295">
                  <c:v>-90.309657999999999</c:v>
                </c:pt>
                <c:pt idx="23296">
                  <c:v>-90.711786000000004</c:v>
                </c:pt>
                <c:pt idx="23297">
                  <c:v>-89.358986000000002</c:v>
                </c:pt>
                <c:pt idx="23298">
                  <c:v>-89.897261</c:v>
                </c:pt>
                <c:pt idx="23299">
                  <c:v>-90.177374</c:v>
                </c:pt>
                <c:pt idx="23300">
                  <c:v>-90.077572000000004</c:v>
                </c:pt>
                <c:pt idx="23301">
                  <c:v>-90.08408</c:v>
                </c:pt>
                <c:pt idx="23302">
                  <c:v>-90.036676999999997</c:v>
                </c:pt>
                <c:pt idx="23303">
                  <c:v>-90.101972000000004</c:v>
                </c:pt>
                <c:pt idx="23304">
                  <c:v>-90.064034000000007</c:v>
                </c:pt>
                <c:pt idx="23305">
                  <c:v>-90.030366999999998</c:v>
                </c:pt>
                <c:pt idx="23306">
                  <c:v>-90.123473000000004</c:v>
                </c:pt>
                <c:pt idx="23307">
                  <c:v>-90.087472000000005</c:v>
                </c:pt>
                <c:pt idx="23308">
                  <c:v>-90.160373000000007</c:v>
                </c:pt>
                <c:pt idx="23309">
                  <c:v>-90.062644000000006</c:v>
                </c:pt>
                <c:pt idx="23310">
                  <c:v>-90.205360999999996</c:v>
                </c:pt>
                <c:pt idx="23311">
                  <c:v>-90.109470000000002</c:v>
                </c:pt>
                <c:pt idx="23312">
                  <c:v>-90.104110000000006</c:v>
                </c:pt>
                <c:pt idx="23313">
                  <c:v>-90.019720000000007</c:v>
                </c:pt>
                <c:pt idx="23314">
                  <c:v>-89.977362999999997</c:v>
                </c:pt>
                <c:pt idx="23315">
                  <c:v>-89.956389000000001</c:v>
                </c:pt>
                <c:pt idx="23316">
                  <c:v>-89.885116999999994</c:v>
                </c:pt>
                <c:pt idx="23317">
                  <c:v>-90.071954000000005</c:v>
                </c:pt>
                <c:pt idx="23318">
                  <c:v>-89.989825999999994</c:v>
                </c:pt>
                <c:pt idx="23319">
                  <c:v>-90.075320000000005</c:v>
                </c:pt>
                <c:pt idx="23320">
                  <c:v>-90.818095999999997</c:v>
                </c:pt>
                <c:pt idx="23321">
                  <c:v>-91.198131000000004</c:v>
                </c:pt>
                <c:pt idx="23322">
                  <c:v>-91.075761</c:v>
                </c:pt>
                <c:pt idx="23323">
                  <c:v>-91.229382999999999</c:v>
                </c:pt>
                <c:pt idx="23324">
                  <c:v>-90.598815999999999</c:v>
                </c:pt>
                <c:pt idx="23325">
                  <c:v>-90.619393000000002</c:v>
                </c:pt>
                <c:pt idx="23326">
                  <c:v>-90.340436999999994</c:v>
                </c:pt>
                <c:pt idx="23327">
                  <c:v>-91.001047</c:v>
                </c:pt>
                <c:pt idx="23328">
                  <c:v>-90.696890999999994</c:v>
                </c:pt>
                <c:pt idx="23329">
                  <c:v>-90.304789999999997</c:v>
                </c:pt>
                <c:pt idx="23330">
                  <c:v>-90.462024</c:v>
                </c:pt>
                <c:pt idx="23331">
                  <c:v>-90.974549999999994</c:v>
                </c:pt>
                <c:pt idx="23332">
                  <c:v>-90.243789000000007</c:v>
                </c:pt>
                <c:pt idx="23333">
                  <c:v>-90.012114999999994</c:v>
                </c:pt>
                <c:pt idx="23334">
                  <c:v>-90.772389000000004</c:v>
                </c:pt>
                <c:pt idx="23335">
                  <c:v>-90.747500000000002</c:v>
                </c:pt>
                <c:pt idx="23336">
                  <c:v>-90.690306000000007</c:v>
                </c:pt>
                <c:pt idx="23337">
                  <c:v>-90.720765999999998</c:v>
                </c:pt>
                <c:pt idx="23338">
                  <c:v>-90.9636</c:v>
                </c:pt>
                <c:pt idx="23339">
                  <c:v>-90.445465999999996</c:v>
                </c:pt>
                <c:pt idx="23340">
                  <c:v>-90.492182999999997</c:v>
                </c:pt>
                <c:pt idx="23341">
                  <c:v>-90.552238000000003</c:v>
                </c:pt>
                <c:pt idx="23342">
                  <c:v>-90.525565</c:v>
                </c:pt>
                <c:pt idx="23343">
                  <c:v>-91.182529000000002</c:v>
                </c:pt>
                <c:pt idx="23344">
                  <c:v>-91.021872999999999</c:v>
                </c:pt>
                <c:pt idx="23345">
                  <c:v>-91.054559999999995</c:v>
                </c:pt>
                <c:pt idx="23346">
                  <c:v>-91.313475999999994</c:v>
                </c:pt>
                <c:pt idx="23347">
                  <c:v>-91.025868000000003</c:v>
                </c:pt>
                <c:pt idx="23348">
                  <c:v>-90.609705000000005</c:v>
                </c:pt>
                <c:pt idx="23349">
                  <c:v>-90.834253000000004</c:v>
                </c:pt>
                <c:pt idx="23350">
                  <c:v>-90.826046000000005</c:v>
                </c:pt>
                <c:pt idx="23351">
                  <c:v>-90.472548000000003</c:v>
                </c:pt>
                <c:pt idx="23352">
                  <c:v>-90.476208999999997</c:v>
                </c:pt>
                <c:pt idx="23353">
                  <c:v>-90.001034000000004</c:v>
                </c:pt>
                <c:pt idx="23354">
                  <c:v>-90.521083000000004</c:v>
                </c:pt>
                <c:pt idx="23355">
                  <c:v>-89.862517999999994</c:v>
                </c:pt>
                <c:pt idx="23356">
                  <c:v>-89.877741</c:v>
                </c:pt>
                <c:pt idx="23357">
                  <c:v>-89.930892</c:v>
                </c:pt>
                <c:pt idx="23358">
                  <c:v>-90.104918999999995</c:v>
                </c:pt>
                <c:pt idx="23359">
                  <c:v>-90.079537000000002</c:v>
                </c:pt>
                <c:pt idx="23360">
                  <c:v>-90.510268999999994</c:v>
                </c:pt>
                <c:pt idx="23361">
                  <c:v>-90.189802</c:v>
                </c:pt>
                <c:pt idx="23362">
                  <c:v>-90.120660999999998</c:v>
                </c:pt>
                <c:pt idx="23363">
                  <c:v>-90.746882999999997</c:v>
                </c:pt>
                <c:pt idx="23364">
                  <c:v>-90.323324</c:v>
                </c:pt>
                <c:pt idx="23365">
                  <c:v>-90.517444999999995</c:v>
                </c:pt>
                <c:pt idx="23366">
                  <c:v>-90.502067999999994</c:v>
                </c:pt>
                <c:pt idx="23367">
                  <c:v>-89.931189000000003</c:v>
                </c:pt>
                <c:pt idx="23368">
                  <c:v>-90.356898000000001</c:v>
                </c:pt>
                <c:pt idx="23369">
                  <c:v>-90.185198999999997</c:v>
                </c:pt>
                <c:pt idx="23370">
                  <c:v>-90.059995999999998</c:v>
                </c:pt>
                <c:pt idx="23371">
                  <c:v>-90.727017000000004</c:v>
                </c:pt>
                <c:pt idx="23372">
                  <c:v>-90.262519999999995</c:v>
                </c:pt>
                <c:pt idx="23373">
                  <c:v>-90.483757999999995</c:v>
                </c:pt>
                <c:pt idx="23374">
                  <c:v>-89.769171</c:v>
                </c:pt>
                <c:pt idx="23375">
                  <c:v>-90.776044999999996</c:v>
                </c:pt>
                <c:pt idx="23376">
                  <c:v>-90.417282</c:v>
                </c:pt>
                <c:pt idx="23377">
                  <c:v>-90.306386000000003</c:v>
                </c:pt>
                <c:pt idx="23378">
                  <c:v>-90.510641000000007</c:v>
                </c:pt>
                <c:pt idx="23379">
                  <c:v>-89.775874000000002</c:v>
                </c:pt>
                <c:pt idx="23380">
                  <c:v>-89.811768000000001</c:v>
                </c:pt>
                <c:pt idx="23381">
                  <c:v>-89.730497999999997</c:v>
                </c:pt>
                <c:pt idx="23382">
                  <c:v>-90.572974000000002</c:v>
                </c:pt>
                <c:pt idx="23383">
                  <c:v>-89.903987000000001</c:v>
                </c:pt>
                <c:pt idx="23384">
                  <c:v>-89.885824999999997</c:v>
                </c:pt>
                <c:pt idx="23385">
                  <c:v>-90.512546</c:v>
                </c:pt>
                <c:pt idx="23386">
                  <c:v>-90.501963000000003</c:v>
                </c:pt>
                <c:pt idx="23387">
                  <c:v>-90.081052999999997</c:v>
                </c:pt>
                <c:pt idx="23388">
                  <c:v>-92.009591</c:v>
                </c:pt>
                <c:pt idx="23389">
                  <c:v>-92.047068999999993</c:v>
                </c:pt>
                <c:pt idx="23390">
                  <c:v>-92.059124999999995</c:v>
                </c:pt>
                <c:pt idx="23391">
                  <c:v>-92.027595000000005</c:v>
                </c:pt>
                <c:pt idx="23392">
                  <c:v>-92.019743000000005</c:v>
                </c:pt>
                <c:pt idx="23393">
                  <c:v>-92.148728000000006</c:v>
                </c:pt>
                <c:pt idx="23394">
                  <c:v>-91.917028999999999</c:v>
                </c:pt>
                <c:pt idx="23395">
                  <c:v>-91.905783999999997</c:v>
                </c:pt>
                <c:pt idx="23396">
                  <c:v>-91.546791999999996</c:v>
                </c:pt>
                <c:pt idx="23397">
                  <c:v>-92.585685999999995</c:v>
                </c:pt>
                <c:pt idx="23398">
                  <c:v>-92.303638000000007</c:v>
                </c:pt>
                <c:pt idx="23399">
                  <c:v>-91.861695999999995</c:v>
                </c:pt>
                <c:pt idx="23400">
                  <c:v>-91.952510000000004</c:v>
                </c:pt>
                <c:pt idx="23401">
                  <c:v>-92.043305000000004</c:v>
                </c:pt>
                <c:pt idx="23402">
                  <c:v>-91.847866999999994</c:v>
                </c:pt>
                <c:pt idx="23403">
                  <c:v>-91.530103999999994</c:v>
                </c:pt>
                <c:pt idx="23404">
                  <c:v>-92.321156000000002</c:v>
                </c:pt>
                <c:pt idx="23405">
                  <c:v>-92.217721999999995</c:v>
                </c:pt>
                <c:pt idx="23406">
                  <c:v>-92.379212999999993</c:v>
                </c:pt>
                <c:pt idx="23407">
                  <c:v>-91.986819999999994</c:v>
                </c:pt>
                <c:pt idx="23408">
                  <c:v>-92.162115999999997</c:v>
                </c:pt>
                <c:pt idx="23409">
                  <c:v>-92.511993000000004</c:v>
                </c:pt>
                <c:pt idx="23410">
                  <c:v>-92.696917999999997</c:v>
                </c:pt>
                <c:pt idx="23411">
                  <c:v>-92.038118999999995</c:v>
                </c:pt>
                <c:pt idx="23412">
                  <c:v>-92.465767</c:v>
                </c:pt>
                <c:pt idx="23413">
                  <c:v>-92.415783000000005</c:v>
                </c:pt>
                <c:pt idx="23414">
                  <c:v>-92.567708999999994</c:v>
                </c:pt>
                <c:pt idx="23415">
                  <c:v>-91.525611999999995</c:v>
                </c:pt>
                <c:pt idx="23416">
                  <c:v>-91.465693000000002</c:v>
                </c:pt>
                <c:pt idx="23417">
                  <c:v>-92.047532000000004</c:v>
                </c:pt>
                <c:pt idx="23418">
                  <c:v>-92.544173000000001</c:v>
                </c:pt>
                <c:pt idx="23419">
                  <c:v>-92.495490000000004</c:v>
                </c:pt>
                <c:pt idx="23420">
                  <c:v>-91.669807000000006</c:v>
                </c:pt>
                <c:pt idx="23421">
                  <c:v>-92.663751000000005</c:v>
                </c:pt>
                <c:pt idx="23422">
                  <c:v>-92.320701</c:v>
                </c:pt>
                <c:pt idx="23423">
                  <c:v>-92.725969000000006</c:v>
                </c:pt>
                <c:pt idx="23424">
                  <c:v>-92.183507000000006</c:v>
                </c:pt>
                <c:pt idx="23425">
                  <c:v>-91.712948999999995</c:v>
                </c:pt>
                <c:pt idx="23426">
                  <c:v>-92.426529000000002</c:v>
                </c:pt>
                <c:pt idx="23427">
                  <c:v>-92.131527000000006</c:v>
                </c:pt>
                <c:pt idx="23428">
                  <c:v>-92.576142000000004</c:v>
                </c:pt>
                <c:pt idx="23429">
                  <c:v>-92.063387000000006</c:v>
                </c:pt>
                <c:pt idx="23430">
                  <c:v>-92.511668</c:v>
                </c:pt>
                <c:pt idx="23431">
                  <c:v>-91.840729999999994</c:v>
                </c:pt>
                <c:pt idx="23432">
                  <c:v>-91.783140000000003</c:v>
                </c:pt>
                <c:pt idx="23433">
                  <c:v>-92.095217000000005</c:v>
                </c:pt>
                <c:pt idx="23434">
                  <c:v>-92.419685999999999</c:v>
                </c:pt>
                <c:pt idx="23435">
                  <c:v>-91.930069000000003</c:v>
                </c:pt>
                <c:pt idx="23436">
                  <c:v>-92.264315999999994</c:v>
                </c:pt>
                <c:pt idx="23437">
                  <c:v>-92.425619999999995</c:v>
                </c:pt>
                <c:pt idx="23438">
                  <c:v>-92.739509999999996</c:v>
                </c:pt>
                <c:pt idx="23439">
                  <c:v>-91.800303</c:v>
                </c:pt>
                <c:pt idx="23440">
                  <c:v>-92.100992000000005</c:v>
                </c:pt>
                <c:pt idx="23441">
                  <c:v>-92.077869000000007</c:v>
                </c:pt>
                <c:pt idx="23442">
                  <c:v>-92.405327</c:v>
                </c:pt>
                <c:pt idx="23443">
                  <c:v>-92.306282999999993</c:v>
                </c:pt>
                <c:pt idx="23444">
                  <c:v>-92.054798000000005</c:v>
                </c:pt>
                <c:pt idx="23445">
                  <c:v>-92.831992</c:v>
                </c:pt>
                <c:pt idx="23446">
                  <c:v>-91.999938</c:v>
                </c:pt>
                <c:pt idx="23447">
                  <c:v>-93.204965000000001</c:v>
                </c:pt>
                <c:pt idx="23448">
                  <c:v>-93.249054999999998</c:v>
                </c:pt>
                <c:pt idx="23449">
                  <c:v>-93.196327999999994</c:v>
                </c:pt>
                <c:pt idx="23450">
                  <c:v>-93.210905999999994</c:v>
                </c:pt>
                <c:pt idx="23451">
                  <c:v>-93.149776000000003</c:v>
                </c:pt>
                <c:pt idx="23452">
                  <c:v>-93.032247999999996</c:v>
                </c:pt>
                <c:pt idx="23453">
                  <c:v>-93.409073000000006</c:v>
                </c:pt>
                <c:pt idx="23454">
                  <c:v>-93.036299999999997</c:v>
                </c:pt>
                <c:pt idx="23455">
                  <c:v>-93.412215000000003</c:v>
                </c:pt>
                <c:pt idx="23456">
                  <c:v>-93.270713000000001</c:v>
                </c:pt>
                <c:pt idx="23457">
                  <c:v>-92.980655999999996</c:v>
                </c:pt>
                <c:pt idx="23458">
                  <c:v>-92.794428999999994</c:v>
                </c:pt>
                <c:pt idx="23459">
                  <c:v>-93.499987000000004</c:v>
                </c:pt>
                <c:pt idx="23460">
                  <c:v>-92.918378000000004</c:v>
                </c:pt>
                <c:pt idx="23461">
                  <c:v>-92.887320000000003</c:v>
                </c:pt>
                <c:pt idx="23462">
                  <c:v>-92.944084000000004</c:v>
                </c:pt>
                <c:pt idx="23463">
                  <c:v>-93.375749999999996</c:v>
                </c:pt>
                <c:pt idx="23464">
                  <c:v>-92.919921000000002</c:v>
                </c:pt>
                <c:pt idx="23465">
                  <c:v>-93.003863999999993</c:v>
                </c:pt>
                <c:pt idx="23466">
                  <c:v>-92.859922999999995</c:v>
                </c:pt>
                <c:pt idx="23467">
                  <c:v>-92.915278000000001</c:v>
                </c:pt>
                <c:pt idx="23468">
                  <c:v>-92.961997999999994</c:v>
                </c:pt>
                <c:pt idx="23469">
                  <c:v>-93.256105000000005</c:v>
                </c:pt>
                <c:pt idx="23470">
                  <c:v>-93.558272000000002</c:v>
                </c:pt>
                <c:pt idx="23471">
                  <c:v>-92.890814000000006</c:v>
                </c:pt>
                <c:pt idx="23472">
                  <c:v>-92.745823000000001</c:v>
                </c:pt>
                <c:pt idx="23473">
                  <c:v>-92.948020999999997</c:v>
                </c:pt>
                <c:pt idx="23474">
                  <c:v>-93.139577000000003</c:v>
                </c:pt>
                <c:pt idx="23475">
                  <c:v>-93.027350999999996</c:v>
                </c:pt>
                <c:pt idx="23476">
                  <c:v>-93.281947000000002</c:v>
                </c:pt>
                <c:pt idx="23477">
                  <c:v>-93.421358999999995</c:v>
                </c:pt>
                <c:pt idx="23478">
                  <c:v>-93.664724000000007</c:v>
                </c:pt>
                <c:pt idx="23479">
                  <c:v>-93.005826999999996</c:v>
                </c:pt>
                <c:pt idx="23480">
                  <c:v>-93.363603999999995</c:v>
                </c:pt>
                <c:pt idx="23481">
                  <c:v>-93.424128999999994</c:v>
                </c:pt>
                <c:pt idx="23482">
                  <c:v>-93.598152999999996</c:v>
                </c:pt>
                <c:pt idx="23483">
                  <c:v>-93.270478999999995</c:v>
                </c:pt>
                <c:pt idx="23484">
                  <c:v>-90.927582999999998</c:v>
                </c:pt>
                <c:pt idx="23485">
                  <c:v>-91.261218999999997</c:v>
                </c:pt>
                <c:pt idx="23486">
                  <c:v>-90.585466999999994</c:v>
                </c:pt>
                <c:pt idx="23487">
                  <c:v>-91.592943000000005</c:v>
                </c:pt>
                <c:pt idx="23488">
                  <c:v>-91.147630000000007</c:v>
                </c:pt>
                <c:pt idx="23489">
                  <c:v>-91.705319000000003</c:v>
                </c:pt>
                <c:pt idx="23490">
                  <c:v>-91.591195999999997</c:v>
                </c:pt>
                <c:pt idx="23491">
                  <c:v>-91.255491000000006</c:v>
                </c:pt>
                <c:pt idx="23492">
                  <c:v>-91.332526999999999</c:v>
                </c:pt>
                <c:pt idx="23493">
                  <c:v>-91.079757999999998</c:v>
                </c:pt>
                <c:pt idx="23494">
                  <c:v>-90.921001000000004</c:v>
                </c:pt>
                <c:pt idx="23495">
                  <c:v>-90.846440999999999</c:v>
                </c:pt>
                <c:pt idx="23496">
                  <c:v>-90.959097</c:v>
                </c:pt>
                <c:pt idx="23497">
                  <c:v>-90.928279000000003</c:v>
                </c:pt>
                <c:pt idx="23498">
                  <c:v>-91.418987999999999</c:v>
                </c:pt>
                <c:pt idx="23499">
                  <c:v>-91.115418000000005</c:v>
                </c:pt>
                <c:pt idx="23500">
                  <c:v>-91.616124999999997</c:v>
                </c:pt>
                <c:pt idx="23501">
                  <c:v>-90.800543000000005</c:v>
                </c:pt>
                <c:pt idx="23502">
                  <c:v>-91.008753999999996</c:v>
                </c:pt>
                <c:pt idx="23503">
                  <c:v>-91.337861000000004</c:v>
                </c:pt>
                <c:pt idx="23504">
                  <c:v>-90.922518999999994</c:v>
                </c:pt>
                <c:pt idx="23505">
                  <c:v>-90.980141000000003</c:v>
                </c:pt>
                <c:pt idx="23506">
                  <c:v>-91.421486999999999</c:v>
                </c:pt>
                <c:pt idx="23507">
                  <c:v>-90.776191999999995</c:v>
                </c:pt>
                <c:pt idx="23508">
                  <c:v>-90.674646999999993</c:v>
                </c:pt>
                <c:pt idx="23509">
                  <c:v>-91.676722999999996</c:v>
                </c:pt>
                <c:pt idx="23510">
                  <c:v>-91.228127999999998</c:v>
                </c:pt>
                <c:pt idx="23511">
                  <c:v>-91.414681000000002</c:v>
                </c:pt>
                <c:pt idx="23512">
                  <c:v>-91.742469</c:v>
                </c:pt>
                <c:pt idx="23513">
                  <c:v>-91.399940000000001</c:v>
                </c:pt>
                <c:pt idx="23514">
                  <c:v>-91.712603000000001</c:v>
                </c:pt>
                <c:pt idx="23515">
                  <c:v>-90.752286999999995</c:v>
                </c:pt>
                <c:pt idx="23516">
                  <c:v>-91.550757000000004</c:v>
                </c:pt>
                <c:pt idx="23517">
                  <c:v>-91.632506000000006</c:v>
                </c:pt>
                <c:pt idx="23518">
                  <c:v>-91.516193000000001</c:v>
                </c:pt>
                <c:pt idx="23519">
                  <c:v>-91.580290000000005</c:v>
                </c:pt>
                <c:pt idx="23520">
                  <c:v>-91.440326999999996</c:v>
                </c:pt>
                <c:pt idx="23521">
                  <c:v>-91.078953999999996</c:v>
                </c:pt>
                <c:pt idx="23522">
                  <c:v>-91.461817999999994</c:v>
                </c:pt>
                <c:pt idx="23523">
                  <c:v>-90.736748000000006</c:v>
                </c:pt>
                <c:pt idx="23524">
                  <c:v>-91.248537999999996</c:v>
                </c:pt>
                <c:pt idx="23525">
                  <c:v>-91.263248000000004</c:v>
                </c:pt>
                <c:pt idx="23526">
                  <c:v>-90.939549999999997</c:v>
                </c:pt>
                <c:pt idx="23527">
                  <c:v>-90.994895</c:v>
                </c:pt>
                <c:pt idx="23528">
                  <c:v>-91.468069</c:v>
                </c:pt>
                <c:pt idx="23529">
                  <c:v>-91.363609999999994</c:v>
                </c:pt>
                <c:pt idx="23530">
                  <c:v>-90.819473000000002</c:v>
                </c:pt>
                <c:pt idx="23531">
                  <c:v>-91.373081999999997</c:v>
                </c:pt>
                <c:pt idx="23532">
                  <c:v>-91.095957999999996</c:v>
                </c:pt>
                <c:pt idx="23533">
                  <c:v>-91.10915</c:v>
                </c:pt>
                <c:pt idx="23534">
                  <c:v>-90.857069999999993</c:v>
                </c:pt>
                <c:pt idx="23535">
                  <c:v>-91.153621999999999</c:v>
                </c:pt>
                <c:pt idx="23536">
                  <c:v>-91.486076999999995</c:v>
                </c:pt>
                <c:pt idx="23537">
                  <c:v>-91.537017000000006</c:v>
                </c:pt>
                <c:pt idx="23538">
                  <c:v>-91.398527000000001</c:v>
                </c:pt>
                <c:pt idx="23539">
                  <c:v>-90.840354000000005</c:v>
                </c:pt>
                <c:pt idx="23540">
                  <c:v>-91.473513999999994</c:v>
                </c:pt>
                <c:pt idx="23541">
                  <c:v>-91.159307999999996</c:v>
                </c:pt>
                <c:pt idx="23542">
                  <c:v>-91.096720000000005</c:v>
                </c:pt>
                <c:pt idx="23543">
                  <c:v>-91.140151000000003</c:v>
                </c:pt>
                <c:pt idx="23544">
                  <c:v>-91.186330999999996</c:v>
                </c:pt>
                <c:pt idx="23545">
                  <c:v>-91.173053999999993</c:v>
                </c:pt>
                <c:pt idx="23546">
                  <c:v>-91.156126</c:v>
                </c:pt>
                <c:pt idx="23547">
                  <c:v>-91.138065999999995</c:v>
                </c:pt>
                <c:pt idx="23548">
                  <c:v>-91.178656000000004</c:v>
                </c:pt>
                <c:pt idx="23549">
                  <c:v>-91.149704999999997</c:v>
                </c:pt>
                <c:pt idx="23550">
                  <c:v>-91.080357000000006</c:v>
                </c:pt>
                <c:pt idx="23551">
                  <c:v>-91.090410000000006</c:v>
                </c:pt>
                <c:pt idx="23552">
                  <c:v>-91.131850999999997</c:v>
                </c:pt>
                <c:pt idx="23553">
                  <c:v>-91.118803999999997</c:v>
                </c:pt>
                <c:pt idx="23554">
                  <c:v>-91.068619999999996</c:v>
                </c:pt>
                <c:pt idx="23555">
                  <c:v>-91.063580999999999</c:v>
                </c:pt>
                <c:pt idx="23556">
                  <c:v>-91.038150000000002</c:v>
                </c:pt>
                <c:pt idx="23557">
                  <c:v>-90.999212999999997</c:v>
                </c:pt>
                <c:pt idx="23558">
                  <c:v>-91.048119999999997</c:v>
                </c:pt>
                <c:pt idx="23559">
                  <c:v>-91.016598000000002</c:v>
                </c:pt>
                <c:pt idx="23560">
                  <c:v>-91.170649999999995</c:v>
                </c:pt>
                <c:pt idx="23561">
                  <c:v>-91.086315999999997</c:v>
                </c:pt>
                <c:pt idx="23562">
                  <c:v>-92.906205999999997</c:v>
                </c:pt>
                <c:pt idx="23563">
                  <c:v>-93.082731999999993</c:v>
                </c:pt>
                <c:pt idx="23564">
                  <c:v>-93.017095999999995</c:v>
                </c:pt>
                <c:pt idx="23565">
                  <c:v>-93.880283000000006</c:v>
                </c:pt>
                <c:pt idx="23566">
                  <c:v>-93.699100999999999</c:v>
                </c:pt>
                <c:pt idx="23567">
                  <c:v>-94.009231</c:v>
                </c:pt>
                <c:pt idx="23568">
                  <c:v>-92.951729999999998</c:v>
                </c:pt>
                <c:pt idx="23569">
                  <c:v>-93.893174000000002</c:v>
                </c:pt>
                <c:pt idx="23570">
                  <c:v>-93.103830000000002</c:v>
                </c:pt>
                <c:pt idx="23571">
                  <c:v>-93.408022000000003</c:v>
                </c:pt>
                <c:pt idx="23572">
                  <c:v>-93.319280000000006</c:v>
                </c:pt>
                <c:pt idx="23573">
                  <c:v>-93.449595000000002</c:v>
                </c:pt>
                <c:pt idx="23574">
                  <c:v>-93.390359000000004</c:v>
                </c:pt>
                <c:pt idx="23575">
                  <c:v>-93.213265000000007</c:v>
                </c:pt>
                <c:pt idx="23576">
                  <c:v>-93.690083000000001</c:v>
                </c:pt>
                <c:pt idx="23577">
                  <c:v>-93.057050000000004</c:v>
                </c:pt>
                <c:pt idx="23578">
                  <c:v>-93.839179999999999</c:v>
                </c:pt>
                <c:pt idx="23579">
                  <c:v>-93.819102999999998</c:v>
                </c:pt>
                <c:pt idx="23580">
                  <c:v>-92.905907999999997</c:v>
                </c:pt>
                <c:pt idx="23581">
                  <c:v>-93.785847000000004</c:v>
                </c:pt>
                <c:pt idx="23582">
                  <c:v>-93.996836000000002</c:v>
                </c:pt>
                <c:pt idx="23583">
                  <c:v>-93.303988000000004</c:v>
                </c:pt>
                <c:pt idx="23584">
                  <c:v>-93.551336000000006</c:v>
                </c:pt>
                <c:pt idx="23585">
                  <c:v>-93.113443000000004</c:v>
                </c:pt>
                <c:pt idx="23586">
                  <c:v>-93.295496999999997</c:v>
                </c:pt>
                <c:pt idx="23587">
                  <c:v>-93.031763999999995</c:v>
                </c:pt>
                <c:pt idx="23588">
                  <c:v>-93.879958999999999</c:v>
                </c:pt>
                <c:pt idx="23589">
                  <c:v>-93.892542000000006</c:v>
                </c:pt>
                <c:pt idx="23590">
                  <c:v>-93.160753</c:v>
                </c:pt>
                <c:pt idx="23591">
                  <c:v>-93.954020999999997</c:v>
                </c:pt>
                <c:pt idx="23592">
                  <c:v>-93.870890000000003</c:v>
                </c:pt>
                <c:pt idx="23593">
                  <c:v>-92.855684999999994</c:v>
                </c:pt>
                <c:pt idx="23594">
                  <c:v>-93.983564999999999</c:v>
                </c:pt>
                <c:pt idx="23595">
                  <c:v>-93.503663000000003</c:v>
                </c:pt>
                <c:pt idx="23596">
                  <c:v>-93.685855000000004</c:v>
                </c:pt>
                <c:pt idx="23597">
                  <c:v>-93.287512000000007</c:v>
                </c:pt>
                <c:pt idx="23598">
                  <c:v>-93.975346999999999</c:v>
                </c:pt>
                <c:pt idx="23599">
                  <c:v>-93.971886999999995</c:v>
                </c:pt>
                <c:pt idx="23600">
                  <c:v>-93.483655999999996</c:v>
                </c:pt>
                <c:pt idx="23601">
                  <c:v>-93.689126000000002</c:v>
                </c:pt>
                <c:pt idx="23602">
                  <c:v>-93.508201999999997</c:v>
                </c:pt>
                <c:pt idx="23603">
                  <c:v>-93.197194999999994</c:v>
                </c:pt>
                <c:pt idx="23604">
                  <c:v>-93.502601999999996</c:v>
                </c:pt>
                <c:pt idx="23605">
                  <c:v>-93.330084999999997</c:v>
                </c:pt>
                <c:pt idx="23606">
                  <c:v>-93.997332</c:v>
                </c:pt>
                <c:pt idx="23607">
                  <c:v>-92.984144999999998</c:v>
                </c:pt>
                <c:pt idx="23608">
                  <c:v>-93.452955000000003</c:v>
                </c:pt>
                <c:pt idx="23609">
                  <c:v>-93.310203000000001</c:v>
                </c:pt>
                <c:pt idx="23610">
                  <c:v>-93.302974000000006</c:v>
                </c:pt>
                <c:pt idx="23611">
                  <c:v>-93.459922000000006</c:v>
                </c:pt>
                <c:pt idx="23612">
                  <c:v>-93.794691</c:v>
                </c:pt>
                <c:pt idx="23613">
                  <c:v>-92.80471</c:v>
                </c:pt>
                <c:pt idx="23614">
                  <c:v>-93.975999000000002</c:v>
                </c:pt>
                <c:pt idx="23615">
                  <c:v>-93.748613000000006</c:v>
                </c:pt>
                <c:pt idx="23616">
                  <c:v>-93.767617000000001</c:v>
                </c:pt>
                <c:pt idx="23617">
                  <c:v>-93.736711999999997</c:v>
                </c:pt>
                <c:pt idx="23618">
                  <c:v>-93.713301999999999</c:v>
                </c:pt>
                <c:pt idx="23619">
                  <c:v>-93.745428000000004</c:v>
                </c:pt>
                <c:pt idx="23620">
                  <c:v>-93.830506</c:v>
                </c:pt>
                <c:pt idx="23621">
                  <c:v>-93.780009000000007</c:v>
                </c:pt>
                <c:pt idx="23622">
                  <c:v>-93.800229000000002</c:v>
                </c:pt>
                <c:pt idx="23623">
                  <c:v>-93.619185999999999</c:v>
                </c:pt>
                <c:pt idx="23624">
                  <c:v>-93.708365999999998</c:v>
                </c:pt>
                <c:pt idx="23625">
                  <c:v>-93.670404000000005</c:v>
                </c:pt>
                <c:pt idx="23626">
                  <c:v>-93.629384000000002</c:v>
                </c:pt>
                <c:pt idx="23627">
                  <c:v>-93.804304000000002</c:v>
                </c:pt>
                <c:pt idx="23628">
                  <c:v>-93.890641000000002</c:v>
                </c:pt>
                <c:pt idx="23629">
                  <c:v>-93.887709000000001</c:v>
                </c:pt>
                <c:pt idx="23630">
                  <c:v>-92.107553999999993</c:v>
                </c:pt>
                <c:pt idx="23631">
                  <c:v>-92.088811000000007</c:v>
                </c:pt>
                <c:pt idx="23632">
                  <c:v>-92.043847</c:v>
                </c:pt>
                <c:pt idx="23633">
                  <c:v>-91.772208000000006</c:v>
                </c:pt>
                <c:pt idx="23634">
                  <c:v>-91.715277999999998</c:v>
                </c:pt>
                <c:pt idx="23635">
                  <c:v>-91.906785999999997</c:v>
                </c:pt>
                <c:pt idx="23636">
                  <c:v>-92.652966000000006</c:v>
                </c:pt>
                <c:pt idx="23637">
                  <c:v>-91.677374999999998</c:v>
                </c:pt>
                <c:pt idx="23638">
                  <c:v>-92.349238999999997</c:v>
                </c:pt>
                <c:pt idx="23639">
                  <c:v>-92.452834999999993</c:v>
                </c:pt>
                <c:pt idx="23640">
                  <c:v>-92.491646000000003</c:v>
                </c:pt>
                <c:pt idx="23641">
                  <c:v>-91.895464000000004</c:v>
                </c:pt>
                <c:pt idx="23642">
                  <c:v>-91.508092000000005</c:v>
                </c:pt>
                <c:pt idx="23643">
                  <c:v>-92.352901000000003</c:v>
                </c:pt>
                <c:pt idx="23644">
                  <c:v>-92.671798999999993</c:v>
                </c:pt>
                <c:pt idx="23645">
                  <c:v>-91.476646000000002</c:v>
                </c:pt>
                <c:pt idx="23646">
                  <c:v>-92.375169999999997</c:v>
                </c:pt>
                <c:pt idx="23647">
                  <c:v>-92.376575000000003</c:v>
                </c:pt>
                <c:pt idx="23648">
                  <c:v>-91.784637000000004</c:v>
                </c:pt>
                <c:pt idx="23649">
                  <c:v>-92.717940999999996</c:v>
                </c:pt>
                <c:pt idx="23650">
                  <c:v>-92.724894000000006</c:v>
                </c:pt>
                <c:pt idx="23651">
                  <c:v>-91.619459000000006</c:v>
                </c:pt>
                <c:pt idx="23652">
                  <c:v>-92.697630000000004</c:v>
                </c:pt>
                <c:pt idx="23653">
                  <c:v>-91.316867000000002</c:v>
                </c:pt>
                <c:pt idx="23654">
                  <c:v>-91.207589999999996</c:v>
                </c:pt>
                <c:pt idx="23655">
                  <c:v>-92.701526000000001</c:v>
                </c:pt>
                <c:pt idx="23656">
                  <c:v>-91.808046000000004</c:v>
                </c:pt>
                <c:pt idx="23657">
                  <c:v>-92.235816</c:v>
                </c:pt>
                <c:pt idx="23658">
                  <c:v>-91.743612999999996</c:v>
                </c:pt>
                <c:pt idx="23659">
                  <c:v>-91.410708</c:v>
                </c:pt>
                <c:pt idx="23660">
                  <c:v>-91.799177</c:v>
                </c:pt>
                <c:pt idx="23661">
                  <c:v>-91.457761000000005</c:v>
                </c:pt>
                <c:pt idx="23662">
                  <c:v>-92.720276999999996</c:v>
                </c:pt>
                <c:pt idx="23663">
                  <c:v>-91.787543999999997</c:v>
                </c:pt>
                <c:pt idx="23664">
                  <c:v>-92.646967000000004</c:v>
                </c:pt>
                <c:pt idx="23665">
                  <c:v>-92.806335000000004</c:v>
                </c:pt>
                <c:pt idx="23666">
                  <c:v>-91.115409999999997</c:v>
                </c:pt>
                <c:pt idx="23667">
                  <c:v>-92.579351000000003</c:v>
                </c:pt>
                <c:pt idx="23668">
                  <c:v>-92.082834000000005</c:v>
                </c:pt>
                <c:pt idx="23669">
                  <c:v>-91.176575999999997</c:v>
                </c:pt>
                <c:pt idx="23670">
                  <c:v>-91.205314999999999</c:v>
                </c:pt>
                <c:pt idx="23671">
                  <c:v>-92.159908000000001</c:v>
                </c:pt>
                <c:pt idx="23672">
                  <c:v>-92.182768999999993</c:v>
                </c:pt>
                <c:pt idx="23673">
                  <c:v>-91.728748999999993</c:v>
                </c:pt>
                <c:pt idx="23674">
                  <c:v>-92.460159000000004</c:v>
                </c:pt>
                <c:pt idx="23675">
                  <c:v>-92.424698000000006</c:v>
                </c:pt>
                <c:pt idx="23676">
                  <c:v>-92.505151999999995</c:v>
                </c:pt>
                <c:pt idx="23677">
                  <c:v>-91.770309999999995</c:v>
                </c:pt>
                <c:pt idx="23678">
                  <c:v>-91.725012000000007</c:v>
                </c:pt>
                <c:pt idx="23679">
                  <c:v>-92.168098000000001</c:v>
                </c:pt>
                <c:pt idx="23680">
                  <c:v>-92.216240999999997</c:v>
                </c:pt>
                <c:pt idx="23681">
                  <c:v>-92.322287000000003</c:v>
                </c:pt>
                <c:pt idx="23682">
                  <c:v>-91.578525999999997</c:v>
                </c:pt>
                <c:pt idx="23683">
                  <c:v>-92.043197000000006</c:v>
                </c:pt>
                <c:pt idx="23684">
                  <c:v>-92.195465999999996</c:v>
                </c:pt>
                <c:pt idx="23685">
                  <c:v>-92.236574000000005</c:v>
                </c:pt>
                <c:pt idx="23686">
                  <c:v>-92.073452000000003</c:v>
                </c:pt>
                <c:pt idx="23687">
                  <c:v>-92.089558999999994</c:v>
                </c:pt>
                <c:pt idx="23688">
                  <c:v>-91.513824</c:v>
                </c:pt>
                <c:pt idx="23689">
                  <c:v>-91.644758999999993</c:v>
                </c:pt>
                <c:pt idx="23690">
                  <c:v>-91.927158000000006</c:v>
                </c:pt>
                <c:pt idx="23691">
                  <c:v>-91.823823000000004</c:v>
                </c:pt>
                <c:pt idx="23692">
                  <c:v>-92.157025000000004</c:v>
                </c:pt>
                <c:pt idx="23693">
                  <c:v>-92.128722999999994</c:v>
                </c:pt>
                <c:pt idx="23694">
                  <c:v>-91.867256999999995</c:v>
                </c:pt>
                <c:pt idx="23695">
                  <c:v>-91.972708999999995</c:v>
                </c:pt>
                <c:pt idx="23696">
                  <c:v>-92.404553000000007</c:v>
                </c:pt>
                <c:pt idx="23697">
                  <c:v>-92.054474999999996</c:v>
                </c:pt>
                <c:pt idx="23698">
                  <c:v>-92.080563999999995</c:v>
                </c:pt>
                <c:pt idx="23699">
                  <c:v>-91.752887999999999</c:v>
                </c:pt>
                <c:pt idx="23700">
                  <c:v>-91.769144999999995</c:v>
                </c:pt>
                <c:pt idx="23701">
                  <c:v>-91.910010999999997</c:v>
                </c:pt>
                <c:pt idx="23702">
                  <c:v>-92.065642999999994</c:v>
                </c:pt>
                <c:pt idx="23703">
                  <c:v>-91.241212000000004</c:v>
                </c:pt>
                <c:pt idx="23704">
                  <c:v>-91.890854000000004</c:v>
                </c:pt>
                <c:pt idx="23705">
                  <c:v>-92.400609000000003</c:v>
                </c:pt>
                <c:pt idx="23706">
                  <c:v>-91.952944000000002</c:v>
                </c:pt>
                <c:pt idx="23707">
                  <c:v>-91.312655000000007</c:v>
                </c:pt>
                <c:pt idx="23708">
                  <c:v>-92.312606000000002</c:v>
                </c:pt>
                <c:pt idx="23709">
                  <c:v>-91.674636000000007</c:v>
                </c:pt>
                <c:pt idx="23710">
                  <c:v>-91.822428000000002</c:v>
                </c:pt>
                <c:pt idx="23711">
                  <c:v>-92.227509999999995</c:v>
                </c:pt>
                <c:pt idx="23712">
                  <c:v>-91.486986999999999</c:v>
                </c:pt>
                <c:pt idx="23713">
                  <c:v>-91.434303</c:v>
                </c:pt>
                <c:pt idx="23714">
                  <c:v>-91.787131000000002</c:v>
                </c:pt>
                <c:pt idx="23715">
                  <c:v>-91.708325000000002</c:v>
                </c:pt>
                <c:pt idx="23716">
                  <c:v>-91.979983000000004</c:v>
                </c:pt>
                <c:pt idx="23717">
                  <c:v>-93.423017999999999</c:v>
                </c:pt>
                <c:pt idx="23718">
                  <c:v>-92.754749000000004</c:v>
                </c:pt>
                <c:pt idx="23719">
                  <c:v>-93.517463000000006</c:v>
                </c:pt>
                <c:pt idx="23720">
                  <c:v>-92.484043</c:v>
                </c:pt>
                <c:pt idx="23721">
                  <c:v>-92.674851000000004</c:v>
                </c:pt>
                <c:pt idx="23722">
                  <c:v>-92.779853000000003</c:v>
                </c:pt>
                <c:pt idx="23723">
                  <c:v>-93.098056999999997</c:v>
                </c:pt>
                <c:pt idx="23724">
                  <c:v>-93.025525000000002</c:v>
                </c:pt>
                <c:pt idx="23725">
                  <c:v>-92.139516</c:v>
                </c:pt>
                <c:pt idx="23726">
                  <c:v>-92.898422999999994</c:v>
                </c:pt>
                <c:pt idx="23727">
                  <c:v>-92.6815</c:v>
                </c:pt>
                <c:pt idx="23728">
                  <c:v>-92.067553000000004</c:v>
                </c:pt>
                <c:pt idx="23729">
                  <c:v>-93.718356999999997</c:v>
                </c:pt>
                <c:pt idx="23730">
                  <c:v>-92.639798999999996</c:v>
                </c:pt>
                <c:pt idx="23731">
                  <c:v>-92.549542000000002</c:v>
                </c:pt>
                <c:pt idx="23732">
                  <c:v>-92.697705999999997</c:v>
                </c:pt>
                <c:pt idx="23733">
                  <c:v>-91.910435000000007</c:v>
                </c:pt>
                <c:pt idx="23734">
                  <c:v>-93.464571000000007</c:v>
                </c:pt>
                <c:pt idx="23735">
                  <c:v>-92.887358000000006</c:v>
                </c:pt>
                <c:pt idx="23736">
                  <c:v>-93.444227999999995</c:v>
                </c:pt>
                <c:pt idx="23737">
                  <c:v>-92.524744999999996</c:v>
                </c:pt>
                <c:pt idx="23738">
                  <c:v>-92.389270999999994</c:v>
                </c:pt>
                <c:pt idx="23739">
                  <c:v>-92.620998999999998</c:v>
                </c:pt>
                <c:pt idx="23740">
                  <c:v>-92.947247000000004</c:v>
                </c:pt>
                <c:pt idx="23741">
                  <c:v>-92.164218000000005</c:v>
                </c:pt>
                <c:pt idx="23742">
                  <c:v>-92.799969000000004</c:v>
                </c:pt>
                <c:pt idx="23743">
                  <c:v>-93.388825999999995</c:v>
                </c:pt>
                <c:pt idx="23744">
                  <c:v>-92.151075000000006</c:v>
                </c:pt>
                <c:pt idx="23745">
                  <c:v>-93.227452</c:v>
                </c:pt>
                <c:pt idx="23746">
                  <c:v>-92.794655000000006</c:v>
                </c:pt>
                <c:pt idx="23747">
                  <c:v>-93.548698999999999</c:v>
                </c:pt>
                <c:pt idx="23748">
                  <c:v>-93.415479000000005</c:v>
                </c:pt>
                <c:pt idx="23749">
                  <c:v>-92.980759000000006</c:v>
                </c:pt>
                <c:pt idx="23750">
                  <c:v>-92.859326999999993</c:v>
                </c:pt>
                <c:pt idx="23751">
                  <c:v>-92.973187999999993</c:v>
                </c:pt>
                <c:pt idx="23752">
                  <c:v>-92.988860000000003</c:v>
                </c:pt>
                <c:pt idx="23753">
                  <c:v>-93.090215000000001</c:v>
                </c:pt>
                <c:pt idx="23754">
                  <c:v>-93.217626999999993</c:v>
                </c:pt>
                <c:pt idx="23755">
                  <c:v>-93.279792999999998</c:v>
                </c:pt>
                <c:pt idx="23756">
                  <c:v>-93.719977</c:v>
                </c:pt>
                <c:pt idx="23757">
                  <c:v>-92.652243999999996</c:v>
                </c:pt>
                <c:pt idx="23758">
                  <c:v>-92.192597000000006</c:v>
                </c:pt>
                <c:pt idx="23759">
                  <c:v>-92.726414000000005</c:v>
                </c:pt>
                <c:pt idx="23760">
                  <c:v>-92.394180000000006</c:v>
                </c:pt>
                <c:pt idx="23761">
                  <c:v>-93.175082000000003</c:v>
                </c:pt>
                <c:pt idx="23762">
                  <c:v>-93.295863999999995</c:v>
                </c:pt>
                <c:pt idx="23763">
                  <c:v>-92.804592999999997</c:v>
                </c:pt>
                <c:pt idx="23764">
                  <c:v>-92.434422999999995</c:v>
                </c:pt>
                <c:pt idx="23765">
                  <c:v>-93.023959000000005</c:v>
                </c:pt>
                <c:pt idx="23766">
                  <c:v>-92.340172999999993</c:v>
                </c:pt>
                <c:pt idx="23767">
                  <c:v>-92.291409999999999</c:v>
                </c:pt>
                <c:pt idx="23768">
                  <c:v>-92.644503</c:v>
                </c:pt>
                <c:pt idx="23769">
                  <c:v>-92.501440000000002</c:v>
                </c:pt>
                <c:pt idx="23770">
                  <c:v>-93.663970000000006</c:v>
                </c:pt>
                <c:pt idx="23771">
                  <c:v>-91.988417999999996</c:v>
                </c:pt>
                <c:pt idx="23772">
                  <c:v>-92.095926000000006</c:v>
                </c:pt>
                <c:pt idx="23773">
                  <c:v>-92.044950999999998</c:v>
                </c:pt>
                <c:pt idx="23774">
                  <c:v>-91.205770999999999</c:v>
                </c:pt>
                <c:pt idx="23775">
                  <c:v>-92.264774000000003</c:v>
                </c:pt>
                <c:pt idx="23776">
                  <c:v>-91.970372999999995</c:v>
                </c:pt>
                <c:pt idx="23777">
                  <c:v>-91.479225</c:v>
                </c:pt>
                <c:pt idx="23778">
                  <c:v>-91.500416000000001</c:v>
                </c:pt>
                <c:pt idx="23779">
                  <c:v>-91.261077999999998</c:v>
                </c:pt>
                <c:pt idx="23780">
                  <c:v>-91.861887999999993</c:v>
                </c:pt>
                <c:pt idx="23781">
                  <c:v>-91.578407999999996</c:v>
                </c:pt>
                <c:pt idx="23782">
                  <c:v>-91.704884000000007</c:v>
                </c:pt>
                <c:pt idx="23783">
                  <c:v>-91.791769000000002</c:v>
                </c:pt>
                <c:pt idx="23784">
                  <c:v>-92.148976000000005</c:v>
                </c:pt>
                <c:pt idx="23785">
                  <c:v>-92.319545000000005</c:v>
                </c:pt>
                <c:pt idx="23786">
                  <c:v>-92.332515999999998</c:v>
                </c:pt>
                <c:pt idx="23787">
                  <c:v>-91.271338</c:v>
                </c:pt>
                <c:pt idx="23788">
                  <c:v>-91.382368</c:v>
                </c:pt>
                <c:pt idx="23789">
                  <c:v>-91.762725000000003</c:v>
                </c:pt>
                <c:pt idx="23790">
                  <c:v>-91.812379000000007</c:v>
                </c:pt>
                <c:pt idx="23791">
                  <c:v>-91.546330999999995</c:v>
                </c:pt>
                <c:pt idx="23792">
                  <c:v>-91.800629000000001</c:v>
                </c:pt>
                <c:pt idx="23793">
                  <c:v>-92.184470000000005</c:v>
                </c:pt>
                <c:pt idx="23794">
                  <c:v>-91.531036999999998</c:v>
                </c:pt>
                <c:pt idx="23795">
                  <c:v>-91.479828999999995</c:v>
                </c:pt>
                <c:pt idx="23796">
                  <c:v>-92.145756000000006</c:v>
                </c:pt>
                <c:pt idx="23797">
                  <c:v>-91.272396999999998</c:v>
                </c:pt>
                <c:pt idx="23798">
                  <c:v>-91.839569999999995</c:v>
                </c:pt>
                <c:pt idx="23799">
                  <c:v>-91.418768</c:v>
                </c:pt>
                <c:pt idx="23800">
                  <c:v>-92.081012000000001</c:v>
                </c:pt>
                <c:pt idx="23801">
                  <c:v>-91.242350000000002</c:v>
                </c:pt>
                <c:pt idx="23802">
                  <c:v>-91.936074000000005</c:v>
                </c:pt>
                <c:pt idx="23803">
                  <c:v>-91.558660000000003</c:v>
                </c:pt>
                <c:pt idx="23804">
                  <c:v>-91.465704000000002</c:v>
                </c:pt>
                <c:pt idx="23805">
                  <c:v>-92.813682</c:v>
                </c:pt>
                <c:pt idx="23806">
                  <c:v>-92.646642999999997</c:v>
                </c:pt>
                <c:pt idx="23807">
                  <c:v>-93.133640999999997</c:v>
                </c:pt>
                <c:pt idx="23808">
                  <c:v>-92.538666000000006</c:v>
                </c:pt>
                <c:pt idx="23809">
                  <c:v>-92.565197999999995</c:v>
                </c:pt>
                <c:pt idx="23810">
                  <c:v>-93.019665000000003</c:v>
                </c:pt>
                <c:pt idx="23811">
                  <c:v>-92.649111000000005</c:v>
                </c:pt>
                <c:pt idx="23812">
                  <c:v>-93.184687999999994</c:v>
                </c:pt>
                <c:pt idx="23813">
                  <c:v>-92.434212000000002</c:v>
                </c:pt>
                <c:pt idx="23814">
                  <c:v>-93.138553000000002</c:v>
                </c:pt>
                <c:pt idx="23815">
                  <c:v>-92.478981000000005</c:v>
                </c:pt>
                <c:pt idx="23816">
                  <c:v>-92.392273000000003</c:v>
                </c:pt>
                <c:pt idx="23817">
                  <c:v>-92.185018999999997</c:v>
                </c:pt>
                <c:pt idx="23818">
                  <c:v>-92.764489999999995</c:v>
                </c:pt>
                <c:pt idx="23819">
                  <c:v>-92.771164999999996</c:v>
                </c:pt>
                <c:pt idx="23820">
                  <c:v>-93.200452999999996</c:v>
                </c:pt>
                <c:pt idx="23821">
                  <c:v>-93.204275999999993</c:v>
                </c:pt>
                <c:pt idx="23822">
                  <c:v>-92.904852000000005</c:v>
                </c:pt>
                <c:pt idx="23823">
                  <c:v>-92.660955000000001</c:v>
                </c:pt>
                <c:pt idx="23824">
                  <c:v>-92.737907000000007</c:v>
                </c:pt>
                <c:pt idx="23825">
                  <c:v>-92.804845</c:v>
                </c:pt>
                <c:pt idx="23826">
                  <c:v>-93.062629999999999</c:v>
                </c:pt>
                <c:pt idx="23827">
                  <c:v>-92.349880999999996</c:v>
                </c:pt>
                <c:pt idx="23828">
                  <c:v>-92.488343999999998</c:v>
                </c:pt>
                <c:pt idx="23829">
                  <c:v>-93.311762000000002</c:v>
                </c:pt>
                <c:pt idx="23830">
                  <c:v>-93.594863000000004</c:v>
                </c:pt>
                <c:pt idx="23831">
                  <c:v>-94.243844999999993</c:v>
                </c:pt>
                <c:pt idx="23832">
                  <c:v>-94.134654999999995</c:v>
                </c:pt>
                <c:pt idx="23833">
                  <c:v>-94.132941000000002</c:v>
                </c:pt>
                <c:pt idx="23834">
                  <c:v>-93.571365999999998</c:v>
                </c:pt>
                <c:pt idx="23835">
                  <c:v>-93.673725000000005</c:v>
                </c:pt>
                <c:pt idx="23836">
                  <c:v>-93.436921999999996</c:v>
                </c:pt>
                <c:pt idx="23837">
                  <c:v>-94.335971999999998</c:v>
                </c:pt>
                <c:pt idx="23838">
                  <c:v>-94.037864999999996</c:v>
                </c:pt>
                <c:pt idx="23839">
                  <c:v>-93.952616000000006</c:v>
                </c:pt>
                <c:pt idx="23840">
                  <c:v>-93.467794999999995</c:v>
                </c:pt>
                <c:pt idx="23841">
                  <c:v>-94.387517000000003</c:v>
                </c:pt>
                <c:pt idx="23842">
                  <c:v>-93.852023000000003</c:v>
                </c:pt>
                <c:pt idx="23843">
                  <c:v>-93.808282000000005</c:v>
                </c:pt>
                <c:pt idx="23844">
                  <c:v>-93.717343</c:v>
                </c:pt>
                <c:pt idx="23845">
                  <c:v>-94.304901000000001</c:v>
                </c:pt>
                <c:pt idx="23846">
                  <c:v>-94.308341999999996</c:v>
                </c:pt>
                <c:pt idx="23847">
                  <c:v>-93.589867999999996</c:v>
                </c:pt>
                <c:pt idx="23848">
                  <c:v>-94.147174000000007</c:v>
                </c:pt>
                <c:pt idx="23849">
                  <c:v>-93.637511000000003</c:v>
                </c:pt>
                <c:pt idx="23850">
                  <c:v>-93.926928000000004</c:v>
                </c:pt>
                <c:pt idx="23851">
                  <c:v>-93.852147000000002</c:v>
                </c:pt>
                <c:pt idx="23852">
                  <c:v>-94.011519000000007</c:v>
                </c:pt>
                <c:pt idx="23853">
                  <c:v>-93.992367000000002</c:v>
                </c:pt>
                <c:pt idx="23854">
                  <c:v>-93.751200999999995</c:v>
                </c:pt>
                <c:pt idx="23855">
                  <c:v>-93.365955999999997</c:v>
                </c:pt>
                <c:pt idx="23856">
                  <c:v>-93.282691</c:v>
                </c:pt>
                <c:pt idx="23857">
                  <c:v>-93.917473999999999</c:v>
                </c:pt>
                <c:pt idx="23858">
                  <c:v>-93.492939000000007</c:v>
                </c:pt>
                <c:pt idx="23859">
                  <c:v>-93.472838999999993</c:v>
                </c:pt>
                <c:pt idx="23860">
                  <c:v>-93.712734999999995</c:v>
                </c:pt>
                <c:pt idx="23861">
                  <c:v>-94.148674999999997</c:v>
                </c:pt>
                <c:pt idx="23862">
                  <c:v>-94.384088000000006</c:v>
                </c:pt>
                <c:pt idx="23863">
                  <c:v>-93.019418999999999</c:v>
                </c:pt>
                <c:pt idx="23864">
                  <c:v>-92.981109000000004</c:v>
                </c:pt>
                <c:pt idx="23865">
                  <c:v>-93.088049999999996</c:v>
                </c:pt>
                <c:pt idx="23866">
                  <c:v>-93.458224000000001</c:v>
                </c:pt>
                <c:pt idx="23867">
                  <c:v>-93.426140000000004</c:v>
                </c:pt>
                <c:pt idx="23868">
                  <c:v>-93.055852999999999</c:v>
                </c:pt>
                <c:pt idx="23869">
                  <c:v>-93.195335999999998</c:v>
                </c:pt>
                <c:pt idx="23870">
                  <c:v>-93.406306000000001</c:v>
                </c:pt>
                <c:pt idx="23871">
                  <c:v>-93.705917999999997</c:v>
                </c:pt>
                <c:pt idx="23872">
                  <c:v>-94.393979999999999</c:v>
                </c:pt>
                <c:pt idx="23873">
                  <c:v>-93.517334000000005</c:v>
                </c:pt>
                <c:pt idx="23874">
                  <c:v>-92.959716999999998</c:v>
                </c:pt>
                <c:pt idx="23875">
                  <c:v>-93.599307999999994</c:v>
                </c:pt>
                <c:pt idx="23876">
                  <c:v>-94.355356999999998</c:v>
                </c:pt>
                <c:pt idx="23877">
                  <c:v>-94.369107</c:v>
                </c:pt>
                <c:pt idx="23878">
                  <c:v>-93.033150000000006</c:v>
                </c:pt>
                <c:pt idx="23879">
                  <c:v>-93.760057000000003</c:v>
                </c:pt>
                <c:pt idx="23880">
                  <c:v>-93.836562999999998</c:v>
                </c:pt>
                <c:pt idx="23881">
                  <c:v>-94.215671</c:v>
                </c:pt>
                <c:pt idx="23882">
                  <c:v>-93.235916000000003</c:v>
                </c:pt>
                <c:pt idx="23883">
                  <c:v>-93.583616000000006</c:v>
                </c:pt>
                <c:pt idx="23884">
                  <c:v>-93.694012999999998</c:v>
                </c:pt>
                <c:pt idx="23885">
                  <c:v>-93.886943000000002</c:v>
                </c:pt>
                <c:pt idx="23886">
                  <c:v>-93.722988999999998</c:v>
                </c:pt>
                <c:pt idx="23887">
                  <c:v>-93.823913000000005</c:v>
                </c:pt>
                <c:pt idx="23888">
                  <c:v>-93.337042999999994</c:v>
                </c:pt>
                <c:pt idx="23889">
                  <c:v>-93.240967999999995</c:v>
                </c:pt>
                <c:pt idx="23890">
                  <c:v>-93.737487999999999</c:v>
                </c:pt>
                <c:pt idx="23891">
                  <c:v>-93.256625999999997</c:v>
                </c:pt>
                <c:pt idx="23892">
                  <c:v>-93.617881999999994</c:v>
                </c:pt>
                <c:pt idx="23893">
                  <c:v>-93.485701000000006</c:v>
                </c:pt>
                <c:pt idx="23894">
                  <c:v>-94.034790000000001</c:v>
                </c:pt>
                <c:pt idx="23895">
                  <c:v>-94.197166999999993</c:v>
                </c:pt>
                <c:pt idx="23896">
                  <c:v>-94.350836999999999</c:v>
                </c:pt>
                <c:pt idx="23897">
                  <c:v>-92.887628000000007</c:v>
                </c:pt>
                <c:pt idx="23898">
                  <c:v>-92.502239000000003</c:v>
                </c:pt>
                <c:pt idx="23899">
                  <c:v>-91.409530000000004</c:v>
                </c:pt>
                <c:pt idx="23900">
                  <c:v>-91.767906999999994</c:v>
                </c:pt>
                <c:pt idx="23901">
                  <c:v>-91.104359000000002</c:v>
                </c:pt>
                <c:pt idx="23902">
                  <c:v>-91.356038999999996</c:v>
                </c:pt>
                <c:pt idx="23903">
                  <c:v>-91.984172000000001</c:v>
                </c:pt>
                <c:pt idx="23904">
                  <c:v>-91.549898999999996</c:v>
                </c:pt>
                <c:pt idx="23905">
                  <c:v>-92.469896000000006</c:v>
                </c:pt>
                <c:pt idx="23906">
                  <c:v>-91.906364999999994</c:v>
                </c:pt>
                <c:pt idx="23907">
                  <c:v>-92.362798999999995</c:v>
                </c:pt>
                <c:pt idx="23908">
                  <c:v>-91.107235000000003</c:v>
                </c:pt>
                <c:pt idx="23909">
                  <c:v>-92.595623000000003</c:v>
                </c:pt>
                <c:pt idx="23910">
                  <c:v>-92.621836999999999</c:v>
                </c:pt>
                <c:pt idx="23911">
                  <c:v>-91.404087000000004</c:v>
                </c:pt>
                <c:pt idx="23912">
                  <c:v>-91.463537000000002</c:v>
                </c:pt>
                <c:pt idx="23913">
                  <c:v>-91.192711000000003</c:v>
                </c:pt>
                <c:pt idx="23914">
                  <c:v>-92.494726999999997</c:v>
                </c:pt>
                <c:pt idx="23915">
                  <c:v>-92.035377999999994</c:v>
                </c:pt>
                <c:pt idx="23916">
                  <c:v>-91.746356000000006</c:v>
                </c:pt>
                <c:pt idx="23917">
                  <c:v>-93.006895999999998</c:v>
                </c:pt>
                <c:pt idx="23918">
                  <c:v>-91.302135000000007</c:v>
                </c:pt>
                <c:pt idx="23919">
                  <c:v>-92.578766999999999</c:v>
                </c:pt>
                <c:pt idx="23920">
                  <c:v>-91.293475000000001</c:v>
                </c:pt>
                <c:pt idx="23921">
                  <c:v>-92.679421000000005</c:v>
                </c:pt>
                <c:pt idx="23922">
                  <c:v>-92.483551000000006</c:v>
                </c:pt>
                <c:pt idx="23923">
                  <c:v>-92.434014000000005</c:v>
                </c:pt>
                <c:pt idx="23924">
                  <c:v>-91.254490000000004</c:v>
                </c:pt>
                <c:pt idx="23925">
                  <c:v>-91.269079000000005</c:v>
                </c:pt>
                <c:pt idx="23926">
                  <c:v>-92.403608000000006</c:v>
                </c:pt>
                <c:pt idx="23927">
                  <c:v>-91.523992000000007</c:v>
                </c:pt>
                <c:pt idx="23928">
                  <c:v>-91.469455999999994</c:v>
                </c:pt>
                <c:pt idx="23929">
                  <c:v>-91.325156000000007</c:v>
                </c:pt>
                <c:pt idx="23930">
                  <c:v>-91.261872999999994</c:v>
                </c:pt>
                <c:pt idx="23931">
                  <c:v>-92.160567999999998</c:v>
                </c:pt>
                <c:pt idx="23932">
                  <c:v>-92.076409999999996</c:v>
                </c:pt>
                <c:pt idx="23933">
                  <c:v>-91.921594999999996</c:v>
                </c:pt>
                <c:pt idx="23934">
                  <c:v>-92.217212000000004</c:v>
                </c:pt>
                <c:pt idx="23935">
                  <c:v>-91.136323000000004</c:v>
                </c:pt>
                <c:pt idx="23936">
                  <c:v>-92.322432000000006</c:v>
                </c:pt>
                <c:pt idx="23937">
                  <c:v>-92.227643999999998</c:v>
                </c:pt>
                <c:pt idx="23938">
                  <c:v>-91.368758</c:v>
                </c:pt>
                <c:pt idx="23939">
                  <c:v>-92.316417999999999</c:v>
                </c:pt>
                <c:pt idx="23940">
                  <c:v>-92.375736000000003</c:v>
                </c:pt>
                <c:pt idx="23941">
                  <c:v>-91.584511000000006</c:v>
                </c:pt>
                <c:pt idx="23942">
                  <c:v>-92.275058999999999</c:v>
                </c:pt>
                <c:pt idx="23943">
                  <c:v>-92.749606</c:v>
                </c:pt>
                <c:pt idx="23944">
                  <c:v>-91.592888000000002</c:v>
                </c:pt>
                <c:pt idx="23945">
                  <c:v>-92.297432000000001</c:v>
                </c:pt>
                <c:pt idx="23946">
                  <c:v>-92.164901</c:v>
                </c:pt>
                <c:pt idx="23947">
                  <c:v>-91.708332999999996</c:v>
                </c:pt>
                <c:pt idx="23948">
                  <c:v>-91.148739000000006</c:v>
                </c:pt>
                <c:pt idx="23949">
                  <c:v>-92.710472999999993</c:v>
                </c:pt>
                <c:pt idx="23950">
                  <c:v>-91.765028999999998</c:v>
                </c:pt>
                <c:pt idx="23951">
                  <c:v>-91.662019000000001</c:v>
                </c:pt>
                <c:pt idx="23952">
                  <c:v>-91.120295999999996</c:v>
                </c:pt>
                <c:pt idx="23953">
                  <c:v>-91.304124000000002</c:v>
                </c:pt>
                <c:pt idx="23954">
                  <c:v>-92.122444999999999</c:v>
                </c:pt>
                <c:pt idx="23955">
                  <c:v>-92.202721999999994</c:v>
                </c:pt>
                <c:pt idx="23956">
                  <c:v>-92.827562</c:v>
                </c:pt>
                <c:pt idx="23957">
                  <c:v>-91.651488999999998</c:v>
                </c:pt>
                <c:pt idx="23958">
                  <c:v>-91.670482000000007</c:v>
                </c:pt>
                <c:pt idx="23959">
                  <c:v>-92.014790000000005</c:v>
                </c:pt>
                <c:pt idx="23960">
                  <c:v>-92.654638000000006</c:v>
                </c:pt>
                <c:pt idx="23961">
                  <c:v>-91.827506999999997</c:v>
                </c:pt>
                <c:pt idx="23962">
                  <c:v>-91.909495000000007</c:v>
                </c:pt>
                <c:pt idx="23963">
                  <c:v>-92.823606999999996</c:v>
                </c:pt>
                <c:pt idx="23964">
                  <c:v>-92.263588999999996</c:v>
                </c:pt>
                <c:pt idx="23965">
                  <c:v>-92.117228999999995</c:v>
                </c:pt>
                <c:pt idx="23966">
                  <c:v>-91.152914999999993</c:v>
                </c:pt>
                <c:pt idx="23967">
                  <c:v>-91.825083000000006</c:v>
                </c:pt>
                <c:pt idx="23968">
                  <c:v>-92.381692000000001</c:v>
                </c:pt>
                <c:pt idx="23969">
                  <c:v>-92.814605</c:v>
                </c:pt>
                <c:pt idx="23970">
                  <c:v>-92.892788999999993</c:v>
                </c:pt>
                <c:pt idx="23971">
                  <c:v>-92.424837999999994</c:v>
                </c:pt>
                <c:pt idx="23972">
                  <c:v>-92.546488999999994</c:v>
                </c:pt>
                <c:pt idx="23973">
                  <c:v>-91.109581000000006</c:v>
                </c:pt>
                <c:pt idx="23974">
                  <c:v>-92.758587000000006</c:v>
                </c:pt>
                <c:pt idx="23975">
                  <c:v>-92.130330000000001</c:v>
                </c:pt>
                <c:pt idx="23976">
                  <c:v>-91.246954000000002</c:v>
                </c:pt>
                <c:pt idx="23977">
                  <c:v>-92.399815000000004</c:v>
                </c:pt>
                <c:pt idx="23978">
                  <c:v>-92.264630999999994</c:v>
                </c:pt>
                <c:pt idx="23979">
                  <c:v>-92.247646000000003</c:v>
                </c:pt>
                <c:pt idx="23980">
                  <c:v>-92.179136999999997</c:v>
                </c:pt>
                <c:pt idx="23981">
                  <c:v>-92.302296999999996</c:v>
                </c:pt>
                <c:pt idx="23982">
                  <c:v>-92.219977</c:v>
                </c:pt>
                <c:pt idx="23983">
                  <c:v>-91.819013999999996</c:v>
                </c:pt>
                <c:pt idx="23984">
                  <c:v>-92.754908999999998</c:v>
                </c:pt>
                <c:pt idx="23985">
                  <c:v>-91.238198999999994</c:v>
                </c:pt>
                <c:pt idx="23986">
                  <c:v>-92.794323000000006</c:v>
                </c:pt>
                <c:pt idx="23987">
                  <c:v>-92.868412000000006</c:v>
                </c:pt>
                <c:pt idx="23988">
                  <c:v>-92.619753000000003</c:v>
                </c:pt>
                <c:pt idx="23989">
                  <c:v>-92.639843999999997</c:v>
                </c:pt>
                <c:pt idx="23990">
                  <c:v>-92.543498999999997</c:v>
                </c:pt>
                <c:pt idx="23991">
                  <c:v>-92.066125999999997</c:v>
                </c:pt>
                <c:pt idx="23992">
                  <c:v>-92.202049000000002</c:v>
                </c:pt>
                <c:pt idx="23993">
                  <c:v>-92.185404000000005</c:v>
                </c:pt>
                <c:pt idx="23994">
                  <c:v>-91.571698999999995</c:v>
                </c:pt>
                <c:pt idx="23995">
                  <c:v>-91.389206999999999</c:v>
                </c:pt>
                <c:pt idx="23996">
                  <c:v>-92.551421000000005</c:v>
                </c:pt>
                <c:pt idx="23997">
                  <c:v>-92.011060000000001</c:v>
                </c:pt>
                <c:pt idx="23998">
                  <c:v>-92.061412000000004</c:v>
                </c:pt>
                <c:pt idx="23999">
                  <c:v>-91.508751000000004</c:v>
                </c:pt>
                <c:pt idx="24000">
                  <c:v>-91.15428</c:v>
                </c:pt>
                <c:pt idx="24001">
                  <c:v>-92.664884999999998</c:v>
                </c:pt>
                <c:pt idx="24002">
                  <c:v>-92.077920000000006</c:v>
                </c:pt>
                <c:pt idx="24003">
                  <c:v>-91.737762000000004</c:v>
                </c:pt>
                <c:pt idx="24004">
                  <c:v>-92.393193999999994</c:v>
                </c:pt>
                <c:pt idx="24005">
                  <c:v>-91.980788000000004</c:v>
                </c:pt>
                <c:pt idx="24006">
                  <c:v>-92.325899000000007</c:v>
                </c:pt>
                <c:pt idx="24007">
                  <c:v>-92.675400999999994</c:v>
                </c:pt>
                <c:pt idx="24008">
                  <c:v>-92.557153</c:v>
                </c:pt>
                <c:pt idx="24009">
                  <c:v>-91.538540999999995</c:v>
                </c:pt>
                <c:pt idx="24010">
                  <c:v>-91.450524000000001</c:v>
                </c:pt>
                <c:pt idx="24011">
                  <c:v>-91.248284999999996</c:v>
                </c:pt>
                <c:pt idx="24012">
                  <c:v>-92.660876000000002</c:v>
                </c:pt>
                <c:pt idx="24013">
                  <c:v>-91.985856999999996</c:v>
                </c:pt>
                <c:pt idx="24014">
                  <c:v>-91.229277999999994</c:v>
                </c:pt>
                <c:pt idx="24015">
                  <c:v>-91.461380000000005</c:v>
                </c:pt>
                <c:pt idx="24016">
                  <c:v>-92.221485000000001</c:v>
                </c:pt>
                <c:pt idx="24017">
                  <c:v>-91.776809999999998</c:v>
                </c:pt>
                <c:pt idx="24018">
                  <c:v>-91.922443000000001</c:v>
                </c:pt>
                <c:pt idx="24019">
                  <c:v>-91.870847999999995</c:v>
                </c:pt>
                <c:pt idx="24020">
                  <c:v>-92.211758000000003</c:v>
                </c:pt>
                <c:pt idx="24021">
                  <c:v>-92.452977000000004</c:v>
                </c:pt>
                <c:pt idx="24022">
                  <c:v>-92.195136000000005</c:v>
                </c:pt>
                <c:pt idx="24023">
                  <c:v>-92.279878999999994</c:v>
                </c:pt>
                <c:pt idx="24024">
                  <c:v>-92.277653999999998</c:v>
                </c:pt>
                <c:pt idx="24025">
                  <c:v>-92.340192999999999</c:v>
                </c:pt>
                <c:pt idx="24026">
                  <c:v>-92.335500999999994</c:v>
                </c:pt>
                <c:pt idx="24027">
                  <c:v>-92.268654999999995</c:v>
                </c:pt>
                <c:pt idx="24028">
                  <c:v>-92.342422999999997</c:v>
                </c:pt>
                <c:pt idx="24029">
                  <c:v>-92.355577999999994</c:v>
                </c:pt>
                <c:pt idx="24030">
                  <c:v>-92.470873999999995</c:v>
                </c:pt>
                <c:pt idx="24031">
                  <c:v>-92.413453000000004</c:v>
                </c:pt>
                <c:pt idx="24032">
                  <c:v>-92.408078000000003</c:v>
                </c:pt>
                <c:pt idx="24033">
                  <c:v>-92.468209999999999</c:v>
                </c:pt>
                <c:pt idx="24034">
                  <c:v>-92.371171000000004</c:v>
                </c:pt>
                <c:pt idx="24035">
                  <c:v>-90.176364000000007</c:v>
                </c:pt>
                <c:pt idx="24036">
                  <c:v>-90.897962000000007</c:v>
                </c:pt>
                <c:pt idx="24037">
                  <c:v>-89.917676</c:v>
                </c:pt>
                <c:pt idx="24038">
                  <c:v>-90.545883000000003</c:v>
                </c:pt>
                <c:pt idx="24039">
                  <c:v>-89.937513999999993</c:v>
                </c:pt>
                <c:pt idx="24040">
                  <c:v>-90.815471000000002</c:v>
                </c:pt>
                <c:pt idx="24041">
                  <c:v>-90.763079000000005</c:v>
                </c:pt>
                <c:pt idx="24042">
                  <c:v>-90.898906999999994</c:v>
                </c:pt>
                <c:pt idx="24043">
                  <c:v>-90.331237999999999</c:v>
                </c:pt>
                <c:pt idx="24044">
                  <c:v>-90.977931999999996</c:v>
                </c:pt>
                <c:pt idx="24045">
                  <c:v>-90.005761000000007</c:v>
                </c:pt>
                <c:pt idx="24046">
                  <c:v>-90.203862000000001</c:v>
                </c:pt>
                <c:pt idx="24047">
                  <c:v>-90.464212000000003</c:v>
                </c:pt>
                <c:pt idx="24048">
                  <c:v>-90.310961000000006</c:v>
                </c:pt>
                <c:pt idx="24049">
                  <c:v>-90.855971999999994</c:v>
                </c:pt>
                <c:pt idx="24050">
                  <c:v>-90.780484000000001</c:v>
                </c:pt>
                <c:pt idx="24051">
                  <c:v>-90.178015000000002</c:v>
                </c:pt>
                <c:pt idx="24052">
                  <c:v>-90.275373000000002</c:v>
                </c:pt>
                <c:pt idx="24053">
                  <c:v>-91.027120999999994</c:v>
                </c:pt>
                <c:pt idx="24054">
                  <c:v>-90.761295000000004</c:v>
                </c:pt>
                <c:pt idx="24055">
                  <c:v>-90.646366999999998</c:v>
                </c:pt>
                <c:pt idx="24056">
                  <c:v>-90.463993000000002</c:v>
                </c:pt>
                <c:pt idx="24057">
                  <c:v>-90.997034999999997</c:v>
                </c:pt>
                <c:pt idx="24058">
                  <c:v>-90.441537999999994</c:v>
                </c:pt>
                <c:pt idx="24059">
                  <c:v>-90.145146999999994</c:v>
                </c:pt>
                <c:pt idx="24060">
                  <c:v>-90.097402000000002</c:v>
                </c:pt>
                <c:pt idx="24061">
                  <c:v>-91.004035000000002</c:v>
                </c:pt>
                <c:pt idx="24062">
                  <c:v>-90.3249</c:v>
                </c:pt>
                <c:pt idx="24063">
                  <c:v>-90.769009999999994</c:v>
                </c:pt>
                <c:pt idx="24064">
                  <c:v>-89.892140999999995</c:v>
                </c:pt>
                <c:pt idx="24065">
                  <c:v>-90.723178000000004</c:v>
                </c:pt>
                <c:pt idx="24066">
                  <c:v>-90.777936999999994</c:v>
                </c:pt>
                <c:pt idx="24067">
                  <c:v>-90.202341000000004</c:v>
                </c:pt>
                <c:pt idx="24068">
                  <c:v>-90.418924000000004</c:v>
                </c:pt>
                <c:pt idx="24069">
                  <c:v>-90.944338999999999</c:v>
                </c:pt>
                <c:pt idx="24070">
                  <c:v>-90.976945000000001</c:v>
                </c:pt>
                <c:pt idx="24071">
                  <c:v>-91.00582</c:v>
                </c:pt>
                <c:pt idx="24072">
                  <c:v>-90.780224000000004</c:v>
                </c:pt>
                <c:pt idx="24073">
                  <c:v>-90.026309999999995</c:v>
                </c:pt>
                <c:pt idx="24074">
                  <c:v>-90.965035999999998</c:v>
                </c:pt>
                <c:pt idx="24075">
                  <c:v>-90.587501000000003</c:v>
                </c:pt>
                <c:pt idx="24076">
                  <c:v>-90.842315999999997</c:v>
                </c:pt>
                <c:pt idx="24077">
                  <c:v>-90.318849</c:v>
                </c:pt>
                <c:pt idx="24078">
                  <c:v>-90.341530000000006</c:v>
                </c:pt>
                <c:pt idx="24079">
                  <c:v>-91.019405000000006</c:v>
                </c:pt>
                <c:pt idx="24080">
                  <c:v>-91.051675000000003</c:v>
                </c:pt>
                <c:pt idx="24081">
                  <c:v>-90.228487999999999</c:v>
                </c:pt>
                <c:pt idx="24082">
                  <c:v>-90.360771</c:v>
                </c:pt>
                <c:pt idx="24083">
                  <c:v>-90.771343000000002</c:v>
                </c:pt>
                <c:pt idx="24084">
                  <c:v>-90.883662999999999</c:v>
                </c:pt>
                <c:pt idx="24085">
                  <c:v>-90.658694999999994</c:v>
                </c:pt>
                <c:pt idx="24086">
                  <c:v>-91.098668000000004</c:v>
                </c:pt>
                <c:pt idx="24087">
                  <c:v>-90.635214000000005</c:v>
                </c:pt>
                <c:pt idx="24088">
                  <c:v>-90.047421</c:v>
                </c:pt>
                <c:pt idx="24089">
                  <c:v>-90.832374999999999</c:v>
                </c:pt>
                <c:pt idx="24090">
                  <c:v>-90.684432000000001</c:v>
                </c:pt>
                <c:pt idx="24091">
                  <c:v>-90.745063000000002</c:v>
                </c:pt>
                <c:pt idx="24092">
                  <c:v>-91.076646999999994</c:v>
                </c:pt>
                <c:pt idx="24093">
                  <c:v>-90.569002999999995</c:v>
                </c:pt>
                <c:pt idx="24094">
                  <c:v>-90.691147000000001</c:v>
                </c:pt>
                <c:pt idx="24095">
                  <c:v>-90.810547999999997</c:v>
                </c:pt>
                <c:pt idx="24096">
                  <c:v>-90.374020999999999</c:v>
                </c:pt>
                <c:pt idx="24097">
                  <c:v>-91.150458</c:v>
                </c:pt>
                <c:pt idx="24098">
                  <c:v>-90.795890999999997</c:v>
                </c:pt>
                <c:pt idx="24099">
                  <c:v>-90.570593000000002</c:v>
                </c:pt>
                <c:pt idx="24100">
                  <c:v>-90.325817000000001</c:v>
                </c:pt>
                <c:pt idx="24101">
                  <c:v>-90.970731999999998</c:v>
                </c:pt>
                <c:pt idx="24102">
                  <c:v>-90.564794000000006</c:v>
                </c:pt>
                <c:pt idx="24103">
                  <c:v>-90.731870000000001</c:v>
                </c:pt>
                <c:pt idx="24104">
                  <c:v>-90.743830000000003</c:v>
                </c:pt>
                <c:pt idx="24105">
                  <c:v>-90.043145999999993</c:v>
                </c:pt>
                <c:pt idx="24106">
                  <c:v>-90.945372000000006</c:v>
                </c:pt>
                <c:pt idx="24107">
                  <c:v>-90.222498999999999</c:v>
                </c:pt>
                <c:pt idx="24108">
                  <c:v>-90.958736000000002</c:v>
                </c:pt>
                <c:pt idx="24109">
                  <c:v>-90.190670999999995</c:v>
                </c:pt>
                <c:pt idx="24110">
                  <c:v>-91.076181000000005</c:v>
                </c:pt>
                <c:pt idx="24111">
                  <c:v>-90.717252000000002</c:v>
                </c:pt>
                <c:pt idx="24112">
                  <c:v>-90.998271000000003</c:v>
                </c:pt>
                <c:pt idx="24113">
                  <c:v>-91.158725000000004</c:v>
                </c:pt>
                <c:pt idx="24114">
                  <c:v>-90.579063000000005</c:v>
                </c:pt>
                <c:pt idx="24115">
                  <c:v>-90.499137000000005</c:v>
                </c:pt>
                <c:pt idx="24116">
                  <c:v>-90.442479000000006</c:v>
                </c:pt>
                <c:pt idx="24117">
                  <c:v>-90.226832999999999</c:v>
                </c:pt>
                <c:pt idx="24118">
                  <c:v>-91.260549999999995</c:v>
                </c:pt>
                <c:pt idx="24119">
                  <c:v>-90.388163000000006</c:v>
                </c:pt>
                <c:pt idx="24120">
                  <c:v>-90.170293000000001</c:v>
                </c:pt>
                <c:pt idx="24121">
                  <c:v>-90.390822999999997</c:v>
                </c:pt>
                <c:pt idx="24122">
                  <c:v>-90.882392999999993</c:v>
                </c:pt>
                <c:pt idx="24123">
                  <c:v>-91.023494999999997</c:v>
                </c:pt>
                <c:pt idx="24124">
                  <c:v>-90.340165999999996</c:v>
                </c:pt>
                <c:pt idx="24125">
                  <c:v>-90.815154000000007</c:v>
                </c:pt>
                <c:pt idx="24126">
                  <c:v>-90.510209000000003</c:v>
                </c:pt>
                <c:pt idx="24127">
                  <c:v>-90.669416999999996</c:v>
                </c:pt>
                <c:pt idx="24128">
                  <c:v>-90.202776999999998</c:v>
                </c:pt>
                <c:pt idx="24129">
                  <c:v>-91.014103000000006</c:v>
                </c:pt>
                <c:pt idx="24130">
                  <c:v>-90.303021000000001</c:v>
                </c:pt>
                <c:pt idx="24131">
                  <c:v>-91.062494999999998</c:v>
                </c:pt>
                <c:pt idx="24132">
                  <c:v>-91.151814999999999</c:v>
                </c:pt>
                <c:pt idx="24133">
                  <c:v>-91.279976000000005</c:v>
                </c:pt>
                <c:pt idx="24134">
                  <c:v>-91.223275999999998</c:v>
                </c:pt>
                <c:pt idx="24135">
                  <c:v>-90.281869999999998</c:v>
                </c:pt>
                <c:pt idx="24136">
                  <c:v>-90.756769000000006</c:v>
                </c:pt>
                <c:pt idx="24137">
                  <c:v>-90.143776000000003</c:v>
                </c:pt>
                <c:pt idx="24138">
                  <c:v>-91.282094999999998</c:v>
                </c:pt>
                <c:pt idx="24139">
                  <c:v>-90.675796000000005</c:v>
                </c:pt>
                <c:pt idx="24140">
                  <c:v>-91.337131999999997</c:v>
                </c:pt>
                <c:pt idx="24141">
                  <c:v>-90.705242999999996</c:v>
                </c:pt>
                <c:pt idx="24142">
                  <c:v>-91.131409000000005</c:v>
                </c:pt>
                <c:pt idx="24143">
                  <c:v>-90.527420000000006</c:v>
                </c:pt>
                <c:pt idx="24144">
                  <c:v>-91.203180000000003</c:v>
                </c:pt>
                <c:pt idx="24145">
                  <c:v>-90.932541000000001</c:v>
                </c:pt>
                <c:pt idx="24146">
                  <c:v>-90.944297000000006</c:v>
                </c:pt>
                <c:pt idx="24147">
                  <c:v>-91.053004000000001</c:v>
                </c:pt>
                <c:pt idx="24148">
                  <c:v>-90.895754999999994</c:v>
                </c:pt>
                <c:pt idx="24149">
                  <c:v>-91.372455000000002</c:v>
                </c:pt>
                <c:pt idx="24150">
                  <c:v>-91.638350000000003</c:v>
                </c:pt>
                <c:pt idx="24151">
                  <c:v>-91.750197999999997</c:v>
                </c:pt>
                <c:pt idx="24152">
                  <c:v>-91.637032000000005</c:v>
                </c:pt>
                <c:pt idx="24153">
                  <c:v>-92.041701000000003</c:v>
                </c:pt>
                <c:pt idx="24154">
                  <c:v>-91.966199000000003</c:v>
                </c:pt>
                <c:pt idx="24155">
                  <c:v>-92.166388999999995</c:v>
                </c:pt>
                <c:pt idx="24156">
                  <c:v>-91.735302000000004</c:v>
                </c:pt>
                <c:pt idx="24157">
                  <c:v>-91.535480000000007</c:v>
                </c:pt>
                <c:pt idx="24158">
                  <c:v>-91.451284000000001</c:v>
                </c:pt>
                <c:pt idx="24159">
                  <c:v>-91.844285999999997</c:v>
                </c:pt>
                <c:pt idx="24160">
                  <c:v>-91.303343999999996</c:v>
                </c:pt>
                <c:pt idx="24161">
                  <c:v>-91.597448999999997</c:v>
                </c:pt>
                <c:pt idx="24162">
                  <c:v>-91.754407</c:v>
                </c:pt>
                <c:pt idx="24163">
                  <c:v>-91.689138999999997</c:v>
                </c:pt>
                <c:pt idx="24164">
                  <c:v>-92.129626999999999</c:v>
                </c:pt>
                <c:pt idx="24165">
                  <c:v>-91.557778999999996</c:v>
                </c:pt>
                <c:pt idx="24166">
                  <c:v>-91.945102000000006</c:v>
                </c:pt>
                <c:pt idx="24167">
                  <c:v>-92.173146000000003</c:v>
                </c:pt>
                <c:pt idx="24168">
                  <c:v>-91.599198999999999</c:v>
                </c:pt>
                <c:pt idx="24169">
                  <c:v>-92.230305999999999</c:v>
                </c:pt>
                <c:pt idx="24170">
                  <c:v>-91.740438999999995</c:v>
                </c:pt>
                <c:pt idx="24171">
                  <c:v>-91.756443000000004</c:v>
                </c:pt>
                <c:pt idx="24172">
                  <c:v>-92.237015</c:v>
                </c:pt>
                <c:pt idx="24173">
                  <c:v>-92.111090000000004</c:v>
                </c:pt>
                <c:pt idx="24174">
                  <c:v>-91.722341999999998</c:v>
                </c:pt>
                <c:pt idx="24175">
                  <c:v>-91.926327000000001</c:v>
                </c:pt>
                <c:pt idx="24176">
                  <c:v>-91.485733999999994</c:v>
                </c:pt>
                <c:pt idx="24177">
                  <c:v>-92.023272000000006</c:v>
                </c:pt>
                <c:pt idx="24178">
                  <c:v>-92.202068999999995</c:v>
                </c:pt>
                <c:pt idx="24179">
                  <c:v>-91.763908000000001</c:v>
                </c:pt>
                <c:pt idx="24180">
                  <c:v>-91.480031999999994</c:v>
                </c:pt>
                <c:pt idx="24181">
                  <c:v>-91.555306000000002</c:v>
                </c:pt>
                <c:pt idx="24182">
                  <c:v>-91.867977999999994</c:v>
                </c:pt>
                <c:pt idx="24183">
                  <c:v>-91.926959999999994</c:v>
                </c:pt>
                <c:pt idx="24184">
                  <c:v>-92.111086</c:v>
                </c:pt>
                <c:pt idx="24185">
                  <c:v>-91.769487999999996</c:v>
                </c:pt>
                <c:pt idx="24186">
                  <c:v>-91.426053999999993</c:v>
                </c:pt>
                <c:pt idx="24187">
                  <c:v>-91.440769000000003</c:v>
                </c:pt>
                <c:pt idx="24188">
                  <c:v>-91.923553999999996</c:v>
                </c:pt>
                <c:pt idx="24189">
                  <c:v>-92.086917999999997</c:v>
                </c:pt>
                <c:pt idx="24190">
                  <c:v>-91.882917000000006</c:v>
                </c:pt>
                <c:pt idx="24191">
                  <c:v>-91.625662000000005</c:v>
                </c:pt>
                <c:pt idx="24192">
                  <c:v>-91.465863999999996</c:v>
                </c:pt>
                <c:pt idx="24193">
                  <c:v>-91.559668000000002</c:v>
                </c:pt>
                <c:pt idx="24194">
                  <c:v>-91.257688000000002</c:v>
                </c:pt>
                <c:pt idx="24195">
                  <c:v>-91.808362000000002</c:v>
                </c:pt>
                <c:pt idx="24196">
                  <c:v>-91.833032000000003</c:v>
                </c:pt>
                <c:pt idx="24197">
                  <c:v>-91.704616999999999</c:v>
                </c:pt>
                <c:pt idx="24198">
                  <c:v>-91.886308</c:v>
                </c:pt>
                <c:pt idx="24199">
                  <c:v>-91.475022999999993</c:v>
                </c:pt>
                <c:pt idx="24200">
                  <c:v>-91.992862000000002</c:v>
                </c:pt>
                <c:pt idx="24201">
                  <c:v>-91.987110000000001</c:v>
                </c:pt>
                <c:pt idx="24202">
                  <c:v>-91.827571000000006</c:v>
                </c:pt>
                <c:pt idx="24203">
                  <c:v>-92.020360999999994</c:v>
                </c:pt>
                <c:pt idx="24204">
                  <c:v>-91.820449999999994</c:v>
                </c:pt>
                <c:pt idx="24205">
                  <c:v>-93.093457999999998</c:v>
                </c:pt>
                <c:pt idx="24206">
                  <c:v>-92.415912000000006</c:v>
                </c:pt>
                <c:pt idx="24207">
                  <c:v>-93.313019999999995</c:v>
                </c:pt>
                <c:pt idx="24208">
                  <c:v>-93.563243</c:v>
                </c:pt>
                <c:pt idx="24209">
                  <c:v>-92.373642000000004</c:v>
                </c:pt>
                <c:pt idx="24210">
                  <c:v>-92.585609000000005</c:v>
                </c:pt>
                <c:pt idx="24211">
                  <c:v>-92.297362000000007</c:v>
                </c:pt>
                <c:pt idx="24212">
                  <c:v>-93.351571000000007</c:v>
                </c:pt>
                <c:pt idx="24213">
                  <c:v>-92.532796000000005</c:v>
                </c:pt>
                <c:pt idx="24214">
                  <c:v>-93.277377000000001</c:v>
                </c:pt>
                <c:pt idx="24215">
                  <c:v>-92.545567000000005</c:v>
                </c:pt>
                <c:pt idx="24216">
                  <c:v>-92.917026000000007</c:v>
                </c:pt>
                <c:pt idx="24217">
                  <c:v>-93.774748000000002</c:v>
                </c:pt>
                <c:pt idx="24218">
                  <c:v>-93.747606000000005</c:v>
                </c:pt>
                <c:pt idx="24219">
                  <c:v>-92.895768000000004</c:v>
                </c:pt>
                <c:pt idx="24220">
                  <c:v>-92.576358999999997</c:v>
                </c:pt>
                <c:pt idx="24221">
                  <c:v>-92.484290000000001</c:v>
                </c:pt>
                <c:pt idx="24222">
                  <c:v>-93.401114000000007</c:v>
                </c:pt>
                <c:pt idx="24223">
                  <c:v>-92.486058</c:v>
                </c:pt>
                <c:pt idx="24224">
                  <c:v>-93.018181999999996</c:v>
                </c:pt>
                <c:pt idx="24225">
                  <c:v>-93.237835000000004</c:v>
                </c:pt>
                <c:pt idx="24226">
                  <c:v>-92.538173</c:v>
                </c:pt>
                <c:pt idx="24227">
                  <c:v>-92.925002000000006</c:v>
                </c:pt>
                <c:pt idx="24228">
                  <c:v>-92.575868</c:v>
                </c:pt>
                <c:pt idx="24229">
                  <c:v>-93.129784999999998</c:v>
                </c:pt>
                <c:pt idx="24230">
                  <c:v>-92.664794999999998</c:v>
                </c:pt>
                <c:pt idx="24231">
                  <c:v>-92.480255</c:v>
                </c:pt>
                <c:pt idx="24232">
                  <c:v>-92.357816999999997</c:v>
                </c:pt>
                <c:pt idx="24233">
                  <c:v>-93.017909000000003</c:v>
                </c:pt>
                <c:pt idx="24234">
                  <c:v>-92.293627000000001</c:v>
                </c:pt>
                <c:pt idx="24235">
                  <c:v>-93.374409</c:v>
                </c:pt>
                <c:pt idx="24236">
                  <c:v>-92.602716999999998</c:v>
                </c:pt>
                <c:pt idx="24237">
                  <c:v>-93.194730000000007</c:v>
                </c:pt>
                <c:pt idx="24238">
                  <c:v>-92.322496000000001</c:v>
                </c:pt>
                <c:pt idx="24239">
                  <c:v>-93.259850999999998</c:v>
                </c:pt>
                <c:pt idx="24240">
                  <c:v>-92.769486000000001</c:v>
                </c:pt>
                <c:pt idx="24241">
                  <c:v>-92.888039000000006</c:v>
                </c:pt>
                <c:pt idx="24242">
                  <c:v>-92.840440999999998</c:v>
                </c:pt>
                <c:pt idx="24243">
                  <c:v>-92.773949999999999</c:v>
                </c:pt>
                <c:pt idx="24244">
                  <c:v>-92.688443000000007</c:v>
                </c:pt>
                <c:pt idx="24245">
                  <c:v>-92.826789000000005</c:v>
                </c:pt>
                <c:pt idx="24246">
                  <c:v>-92.291172000000003</c:v>
                </c:pt>
                <c:pt idx="24247">
                  <c:v>-92.752369999999999</c:v>
                </c:pt>
                <c:pt idx="24248">
                  <c:v>-93.134253000000001</c:v>
                </c:pt>
                <c:pt idx="24249">
                  <c:v>-92.962778999999998</c:v>
                </c:pt>
                <c:pt idx="24250">
                  <c:v>-92.909851000000003</c:v>
                </c:pt>
                <c:pt idx="24251">
                  <c:v>-92.690113999999994</c:v>
                </c:pt>
                <c:pt idx="24252">
                  <c:v>-94.133764999999997</c:v>
                </c:pt>
                <c:pt idx="24253">
                  <c:v>-94.115926999999999</c:v>
                </c:pt>
                <c:pt idx="24254">
                  <c:v>-94.248602000000005</c:v>
                </c:pt>
                <c:pt idx="24255">
                  <c:v>-94.071067999999997</c:v>
                </c:pt>
                <c:pt idx="24256">
                  <c:v>-94.233086</c:v>
                </c:pt>
                <c:pt idx="24257">
                  <c:v>-94.235513999999995</c:v>
                </c:pt>
                <c:pt idx="24258">
                  <c:v>-94.316067000000004</c:v>
                </c:pt>
                <c:pt idx="24259">
                  <c:v>-94.421903</c:v>
                </c:pt>
                <c:pt idx="24260">
                  <c:v>-94.228066999999996</c:v>
                </c:pt>
                <c:pt idx="24261">
                  <c:v>-94.293983999999995</c:v>
                </c:pt>
                <c:pt idx="24262">
                  <c:v>-93.835403999999997</c:v>
                </c:pt>
                <c:pt idx="24263">
                  <c:v>-94.463943999999998</c:v>
                </c:pt>
                <c:pt idx="24264">
                  <c:v>-93.942965000000001</c:v>
                </c:pt>
                <c:pt idx="24265">
                  <c:v>-94.476624000000001</c:v>
                </c:pt>
                <c:pt idx="24266">
                  <c:v>-94.252612999999997</c:v>
                </c:pt>
                <c:pt idx="24267">
                  <c:v>-93.960451000000006</c:v>
                </c:pt>
                <c:pt idx="24268">
                  <c:v>-94.461370000000002</c:v>
                </c:pt>
                <c:pt idx="24269">
                  <c:v>-94.452259999999995</c:v>
                </c:pt>
                <c:pt idx="24270">
                  <c:v>-93.887062999999998</c:v>
                </c:pt>
                <c:pt idx="24271">
                  <c:v>-94.330472999999998</c:v>
                </c:pt>
                <c:pt idx="24272">
                  <c:v>-93.686057000000005</c:v>
                </c:pt>
                <c:pt idx="24273">
                  <c:v>-93.479185000000001</c:v>
                </c:pt>
                <c:pt idx="24274">
                  <c:v>-94.427351000000002</c:v>
                </c:pt>
                <c:pt idx="24275">
                  <c:v>-94.113709999999998</c:v>
                </c:pt>
                <c:pt idx="24276">
                  <c:v>-94.588541000000006</c:v>
                </c:pt>
                <c:pt idx="24277">
                  <c:v>-94.435339999999997</c:v>
                </c:pt>
                <c:pt idx="24278">
                  <c:v>-94.133347999999998</c:v>
                </c:pt>
                <c:pt idx="24279">
                  <c:v>-93.560717999999994</c:v>
                </c:pt>
                <c:pt idx="24280">
                  <c:v>-94.322464999999994</c:v>
                </c:pt>
                <c:pt idx="24281">
                  <c:v>-94.071410999999998</c:v>
                </c:pt>
                <c:pt idx="24282">
                  <c:v>-94.146225000000001</c:v>
                </c:pt>
                <c:pt idx="24283">
                  <c:v>-93.737159000000005</c:v>
                </c:pt>
                <c:pt idx="24284">
                  <c:v>-94.502080000000007</c:v>
                </c:pt>
                <c:pt idx="24285">
                  <c:v>-94.193702999999999</c:v>
                </c:pt>
                <c:pt idx="24286">
                  <c:v>-94.108203000000003</c:v>
                </c:pt>
                <c:pt idx="24287">
                  <c:v>-94.469110000000001</c:v>
                </c:pt>
                <c:pt idx="24288">
                  <c:v>-94.501463999999999</c:v>
                </c:pt>
                <c:pt idx="24289">
                  <c:v>-93.865108000000006</c:v>
                </c:pt>
                <c:pt idx="24290">
                  <c:v>-94.196617000000003</c:v>
                </c:pt>
                <c:pt idx="24291">
                  <c:v>-93.645830000000004</c:v>
                </c:pt>
                <c:pt idx="24292">
                  <c:v>-93.13682</c:v>
                </c:pt>
                <c:pt idx="24293">
                  <c:v>-93.109092000000004</c:v>
                </c:pt>
                <c:pt idx="24294">
                  <c:v>-93.733832000000007</c:v>
                </c:pt>
                <c:pt idx="24295">
                  <c:v>-93.747005999999999</c:v>
                </c:pt>
                <c:pt idx="24296">
                  <c:v>-92.907959000000005</c:v>
                </c:pt>
                <c:pt idx="24297">
                  <c:v>-93.425949000000003</c:v>
                </c:pt>
                <c:pt idx="24298">
                  <c:v>-93.656154999999998</c:v>
                </c:pt>
                <c:pt idx="24299">
                  <c:v>-93.711117999999999</c:v>
                </c:pt>
                <c:pt idx="24300">
                  <c:v>-93.530091999999996</c:v>
                </c:pt>
                <c:pt idx="24301">
                  <c:v>-93.172791000000004</c:v>
                </c:pt>
                <c:pt idx="24302">
                  <c:v>-93.485106000000002</c:v>
                </c:pt>
                <c:pt idx="24303">
                  <c:v>-93.673686000000004</c:v>
                </c:pt>
                <c:pt idx="24304">
                  <c:v>-93.419505000000001</c:v>
                </c:pt>
                <c:pt idx="24305">
                  <c:v>-93.179738999999998</c:v>
                </c:pt>
                <c:pt idx="24306">
                  <c:v>-93.354697999999999</c:v>
                </c:pt>
                <c:pt idx="24307">
                  <c:v>-93.108638999999997</c:v>
                </c:pt>
                <c:pt idx="24308">
                  <c:v>-93.705933999999999</c:v>
                </c:pt>
                <c:pt idx="24309">
                  <c:v>-93.297081000000006</c:v>
                </c:pt>
                <c:pt idx="24310">
                  <c:v>-93.616749999999996</c:v>
                </c:pt>
                <c:pt idx="24311">
                  <c:v>-93.776784000000006</c:v>
                </c:pt>
                <c:pt idx="24312">
                  <c:v>-93.587357999999995</c:v>
                </c:pt>
                <c:pt idx="24313">
                  <c:v>-92.953547</c:v>
                </c:pt>
                <c:pt idx="24314">
                  <c:v>-93.357065000000006</c:v>
                </c:pt>
                <c:pt idx="24315">
                  <c:v>-93.360425000000006</c:v>
                </c:pt>
                <c:pt idx="24316">
                  <c:v>-93.285283000000007</c:v>
                </c:pt>
                <c:pt idx="24317">
                  <c:v>-93.443237999999994</c:v>
                </c:pt>
                <c:pt idx="24318">
                  <c:v>-93.557646000000005</c:v>
                </c:pt>
                <c:pt idx="24319">
                  <c:v>-93.254969000000003</c:v>
                </c:pt>
                <c:pt idx="24320">
                  <c:v>-93.422580999999994</c:v>
                </c:pt>
                <c:pt idx="24321">
                  <c:v>-93.721394000000004</c:v>
                </c:pt>
                <c:pt idx="24322">
                  <c:v>-93.041850999999994</c:v>
                </c:pt>
                <c:pt idx="24323">
                  <c:v>-93.330571000000006</c:v>
                </c:pt>
                <c:pt idx="24324">
                  <c:v>-93.039479</c:v>
                </c:pt>
                <c:pt idx="24325">
                  <c:v>-93.402871000000005</c:v>
                </c:pt>
                <c:pt idx="24326">
                  <c:v>-93.527930999999995</c:v>
                </c:pt>
                <c:pt idx="24327">
                  <c:v>-93.573361000000006</c:v>
                </c:pt>
                <c:pt idx="24328">
                  <c:v>-94.413713000000001</c:v>
                </c:pt>
                <c:pt idx="24329">
                  <c:v>-94.369141999999997</c:v>
                </c:pt>
                <c:pt idx="24330">
                  <c:v>-94.391031999999996</c:v>
                </c:pt>
                <c:pt idx="24331">
                  <c:v>-94.412836999999996</c:v>
                </c:pt>
                <c:pt idx="24332">
                  <c:v>-94.377891000000005</c:v>
                </c:pt>
                <c:pt idx="24333">
                  <c:v>-94.208971000000005</c:v>
                </c:pt>
                <c:pt idx="24334">
                  <c:v>-94.308537000000001</c:v>
                </c:pt>
                <c:pt idx="24335">
                  <c:v>-94.057844000000003</c:v>
                </c:pt>
                <c:pt idx="24336">
                  <c:v>-93.975312000000002</c:v>
                </c:pt>
                <c:pt idx="24337">
                  <c:v>-93.947232</c:v>
                </c:pt>
                <c:pt idx="24338">
                  <c:v>-94.045090000000002</c:v>
                </c:pt>
                <c:pt idx="24339">
                  <c:v>-94.373132999999996</c:v>
                </c:pt>
                <c:pt idx="24340">
                  <c:v>-94.037105999999994</c:v>
                </c:pt>
                <c:pt idx="24341">
                  <c:v>-94.275835000000001</c:v>
                </c:pt>
                <c:pt idx="24342">
                  <c:v>-94.119986999999995</c:v>
                </c:pt>
                <c:pt idx="24343">
                  <c:v>-94.243764999999996</c:v>
                </c:pt>
                <c:pt idx="24344">
                  <c:v>-94.394627</c:v>
                </c:pt>
                <c:pt idx="24345">
                  <c:v>-94.366844</c:v>
                </c:pt>
                <c:pt idx="24346">
                  <c:v>-94.269958000000003</c:v>
                </c:pt>
                <c:pt idx="24347">
                  <c:v>-94.172797000000003</c:v>
                </c:pt>
                <c:pt idx="24348">
                  <c:v>-93.804429999999996</c:v>
                </c:pt>
                <c:pt idx="24349">
                  <c:v>-94.234001000000006</c:v>
                </c:pt>
                <c:pt idx="24350">
                  <c:v>-94.350972999999996</c:v>
                </c:pt>
                <c:pt idx="24351">
                  <c:v>-94.153571999999997</c:v>
                </c:pt>
                <c:pt idx="24352">
                  <c:v>-94.052251999999996</c:v>
                </c:pt>
                <c:pt idx="24353">
                  <c:v>-94.410655000000006</c:v>
                </c:pt>
                <c:pt idx="24354">
                  <c:v>-93.818191999999996</c:v>
                </c:pt>
                <c:pt idx="24355">
                  <c:v>-93.900774999999996</c:v>
                </c:pt>
                <c:pt idx="24356">
                  <c:v>-93.880503000000004</c:v>
                </c:pt>
                <c:pt idx="24357">
                  <c:v>-94.310880999999995</c:v>
                </c:pt>
                <c:pt idx="24358">
                  <c:v>-94.449899000000002</c:v>
                </c:pt>
                <c:pt idx="24359">
                  <c:v>-94.345814000000004</c:v>
                </c:pt>
                <c:pt idx="24360">
                  <c:v>-94.136246999999997</c:v>
                </c:pt>
                <c:pt idx="24361">
                  <c:v>-94.113671999999994</c:v>
                </c:pt>
                <c:pt idx="24362">
                  <c:v>-97.744536999999994</c:v>
                </c:pt>
                <c:pt idx="24363">
                  <c:v>-97.533106000000004</c:v>
                </c:pt>
                <c:pt idx="24364">
                  <c:v>-97.855822000000003</c:v>
                </c:pt>
                <c:pt idx="24365">
                  <c:v>-98.239841999999996</c:v>
                </c:pt>
                <c:pt idx="24366">
                  <c:v>-98.386970000000005</c:v>
                </c:pt>
                <c:pt idx="24367">
                  <c:v>-97.327399</c:v>
                </c:pt>
                <c:pt idx="24368">
                  <c:v>-97.639347999999998</c:v>
                </c:pt>
                <c:pt idx="24369">
                  <c:v>-98.358042999999995</c:v>
                </c:pt>
                <c:pt idx="24370">
                  <c:v>-97.663811999999993</c:v>
                </c:pt>
                <c:pt idx="24371">
                  <c:v>-97.713859999999997</c:v>
                </c:pt>
                <c:pt idx="24372">
                  <c:v>-97.479090999999997</c:v>
                </c:pt>
                <c:pt idx="24373">
                  <c:v>-98.145065000000002</c:v>
                </c:pt>
                <c:pt idx="24374">
                  <c:v>-98.586433</c:v>
                </c:pt>
                <c:pt idx="24375">
                  <c:v>-97.687548000000007</c:v>
                </c:pt>
                <c:pt idx="24376">
                  <c:v>-98.119468999999995</c:v>
                </c:pt>
                <c:pt idx="24377">
                  <c:v>-97.947232</c:v>
                </c:pt>
                <c:pt idx="24378">
                  <c:v>-97.266450000000006</c:v>
                </c:pt>
                <c:pt idx="24379">
                  <c:v>-98.664034999999998</c:v>
                </c:pt>
                <c:pt idx="24380">
                  <c:v>-97.991883999999999</c:v>
                </c:pt>
                <c:pt idx="24381">
                  <c:v>-98.808977999999996</c:v>
                </c:pt>
                <c:pt idx="24382">
                  <c:v>-97.281988999999996</c:v>
                </c:pt>
                <c:pt idx="24383">
                  <c:v>-97.250879999999995</c:v>
                </c:pt>
                <c:pt idx="24384">
                  <c:v>-97.630714999999995</c:v>
                </c:pt>
                <c:pt idx="24385">
                  <c:v>-98.197389000000001</c:v>
                </c:pt>
                <c:pt idx="24386">
                  <c:v>-97.147532999999996</c:v>
                </c:pt>
                <c:pt idx="24387">
                  <c:v>-97.628018999999995</c:v>
                </c:pt>
                <c:pt idx="24388">
                  <c:v>-97.050414000000004</c:v>
                </c:pt>
                <c:pt idx="24389">
                  <c:v>-98.555436</c:v>
                </c:pt>
                <c:pt idx="24390">
                  <c:v>-97.446867999999995</c:v>
                </c:pt>
                <c:pt idx="24391">
                  <c:v>-97.955347000000003</c:v>
                </c:pt>
                <c:pt idx="24392">
                  <c:v>-98.436677000000003</c:v>
                </c:pt>
                <c:pt idx="24393">
                  <c:v>-98.357647</c:v>
                </c:pt>
                <c:pt idx="24394">
                  <c:v>-98.875866000000002</c:v>
                </c:pt>
                <c:pt idx="24395">
                  <c:v>-98.248408999999995</c:v>
                </c:pt>
                <c:pt idx="24396">
                  <c:v>-98.385778000000002</c:v>
                </c:pt>
                <c:pt idx="24397">
                  <c:v>-97.431762000000006</c:v>
                </c:pt>
                <c:pt idx="24398">
                  <c:v>-97.161323999999993</c:v>
                </c:pt>
                <c:pt idx="24399">
                  <c:v>-98.324516000000003</c:v>
                </c:pt>
                <c:pt idx="24400">
                  <c:v>-98.544184000000001</c:v>
                </c:pt>
                <c:pt idx="24401">
                  <c:v>-97.295959999999994</c:v>
                </c:pt>
                <c:pt idx="24402">
                  <c:v>-97.254958999999999</c:v>
                </c:pt>
                <c:pt idx="24403">
                  <c:v>-97.292760000000001</c:v>
                </c:pt>
                <c:pt idx="24404">
                  <c:v>-97.600453999999999</c:v>
                </c:pt>
                <c:pt idx="24405">
                  <c:v>-98.412233000000001</c:v>
                </c:pt>
                <c:pt idx="24406">
                  <c:v>-97.189768000000001</c:v>
                </c:pt>
                <c:pt idx="24407">
                  <c:v>-97.932354000000004</c:v>
                </c:pt>
                <c:pt idx="24408">
                  <c:v>-97.629885999999999</c:v>
                </c:pt>
                <c:pt idx="24409">
                  <c:v>-97.424812000000003</c:v>
                </c:pt>
                <c:pt idx="24410">
                  <c:v>-97.234558000000007</c:v>
                </c:pt>
                <c:pt idx="24411">
                  <c:v>-98.012377000000001</c:v>
                </c:pt>
                <c:pt idx="24412">
                  <c:v>-97.009039999999999</c:v>
                </c:pt>
                <c:pt idx="24413">
                  <c:v>-98.735194000000007</c:v>
                </c:pt>
                <c:pt idx="24414">
                  <c:v>-97.439879000000005</c:v>
                </c:pt>
                <c:pt idx="24415">
                  <c:v>-97.736268999999993</c:v>
                </c:pt>
                <c:pt idx="24416">
                  <c:v>-97.609082999999998</c:v>
                </c:pt>
                <c:pt idx="24417">
                  <c:v>-97.324344999999994</c:v>
                </c:pt>
                <c:pt idx="24418">
                  <c:v>-97.943607999999998</c:v>
                </c:pt>
                <c:pt idx="24419">
                  <c:v>-97.326890000000006</c:v>
                </c:pt>
                <c:pt idx="24420">
                  <c:v>-97.456293000000002</c:v>
                </c:pt>
                <c:pt idx="24421">
                  <c:v>-97.423940999999999</c:v>
                </c:pt>
                <c:pt idx="24422">
                  <c:v>-97.486728999999997</c:v>
                </c:pt>
                <c:pt idx="24423">
                  <c:v>-97.362797</c:v>
                </c:pt>
                <c:pt idx="24424">
                  <c:v>-97.271800999999996</c:v>
                </c:pt>
                <c:pt idx="24425">
                  <c:v>-97.228459999999998</c:v>
                </c:pt>
                <c:pt idx="24426">
                  <c:v>-97.288098000000005</c:v>
                </c:pt>
                <c:pt idx="24427">
                  <c:v>-97.762382000000002</c:v>
                </c:pt>
                <c:pt idx="24428">
                  <c:v>-98.011955999999998</c:v>
                </c:pt>
                <c:pt idx="24429">
                  <c:v>-97.396462999999997</c:v>
                </c:pt>
                <c:pt idx="24430">
                  <c:v>-97.938074</c:v>
                </c:pt>
                <c:pt idx="24431">
                  <c:v>-97.341735999999997</c:v>
                </c:pt>
                <c:pt idx="24432">
                  <c:v>-96.986061000000007</c:v>
                </c:pt>
                <c:pt idx="24433">
                  <c:v>-97.784580000000005</c:v>
                </c:pt>
                <c:pt idx="24434">
                  <c:v>-97.935524000000001</c:v>
                </c:pt>
                <c:pt idx="24435">
                  <c:v>-98.082470000000001</c:v>
                </c:pt>
                <c:pt idx="24436">
                  <c:v>-97.488373999999993</c:v>
                </c:pt>
                <c:pt idx="24437">
                  <c:v>-97.304524000000001</c:v>
                </c:pt>
                <c:pt idx="24438">
                  <c:v>-98.712596000000005</c:v>
                </c:pt>
                <c:pt idx="24439">
                  <c:v>-97.651892000000004</c:v>
                </c:pt>
                <c:pt idx="24440">
                  <c:v>-97.163223000000002</c:v>
                </c:pt>
                <c:pt idx="24441">
                  <c:v>-97.748144999999994</c:v>
                </c:pt>
                <c:pt idx="24442">
                  <c:v>-97.520364999999998</c:v>
                </c:pt>
                <c:pt idx="24443">
                  <c:v>-97.518190000000004</c:v>
                </c:pt>
                <c:pt idx="24444">
                  <c:v>-97.505865</c:v>
                </c:pt>
                <c:pt idx="24445">
                  <c:v>-97.502115000000003</c:v>
                </c:pt>
                <c:pt idx="24446">
                  <c:v>-97.534993999999998</c:v>
                </c:pt>
                <c:pt idx="24447">
                  <c:v>-97.573365999999993</c:v>
                </c:pt>
                <c:pt idx="24448">
                  <c:v>-97.558249000000004</c:v>
                </c:pt>
                <c:pt idx="24449">
                  <c:v>-97.524964999999995</c:v>
                </c:pt>
                <c:pt idx="24450">
                  <c:v>-97.397219000000007</c:v>
                </c:pt>
                <c:pt idx="24451">
                  <c:v>-97.478894999999994</c:v>
                </c:pt>
                <c:pt idx="24452">
                  <c:v>-97.572844000000003</c:v>
                </c:pt>
                <c:pt idx="24453">
                  <c:v>-97.525448999999995</c:v>
                </c:pt>
                <c:pt idx="24454">
                  <c:v>-97.442013000000003</c:v>
                </c:pt>
                <c:pt idx="24455">
                  <c:v>-97.556370000000001</c:v>
                </c:pt>
                <c:pt idx="24456">
                  <c:v>-97.474114999999998</c:v>
                </c:pt>
                <c:pt idx="24457">
                  <c:v>-97.531065999999996</c:v>
                </c:pt>
                <c:pt idx="24458">
                  <c:v>-97.560514999999995</c:v>
                </c:pt>
                <c:pt idx="24459">
                  <c:v>-97.564959999999999</c:v>
                </c:pt>
                <c:pt idx="24460">
                  <c:v>-97.446937000000005</c:v>
                </c:pt>
                <c:pt idx="24461">
                  <c:v>-97.613305999999994</c:v>
                </c:pt>
                <c:pt idx="24462">
                  <c:v>-97.642303999999996</c:v>
                </c:pt>
                <c:pt idx="24463">
                  <c:v>-97.627211000000003</c:v>
                </c:pt>
                <c:pt idx="24464">
                  <c:v>-97.492676000000003</c:v>
                </c:pt>
                <c:pt idx="24465">
                  <c:v>-97.351832000000002</c:v>
                </c:pt>
                <c:pt idx="24466">
                  <c:v>-97.469239999999999</c:v>
                </c:pt>
                <c:pt idx="24467">
                  <c:v>-97.635711000000001</c:v>
                </c:pt>
                <c:pt idx="24468">
                  <c:v>-97.571522000000002</c:v>
                </c:pt>
                <c:pt idx="24469">
                  <c:v>-97.432496999999998</c:v>
                </c:pt>
                <c:pt idx="24470">
                  <c:v>-97.527135999999999</c:v>
                </c:pt>
                <c:pt idx="24471">
                  <c:v>-97.393141999999997</c:v>
                </c:pt>
                <c:pt idx="24472">
                  <c:v>-97.630426999999997</c:v>
                </c:pt>
                <c:pt idx="24473">
                  <c:v>-97.398442000000003</c:v>
                </c:pt>
                <c:pt idx="24474">
                  <c:v>-97.497013999999993</c:v>
                </c:pt>
                <c:pt idx="24475">
                  <c:v>-97.339967000000001</c:v>
                </c:pt>
                <c:pt idx="24476">
                  <c:v>-97.405502999999996</c:v>
                </c:pt>
                <c:pt idx="24477">
                  <c:v>-97.557315000000003</c:v>
                </c:pt>
                <c:pt idx="24478">
                  <c:v>-97.485960000000006</c:v>
                </c:pt>
                <c:pt idx="24479">
                  <c:v>-97.637658999999999</c:v>
                </c:pt>
                <c:pt idx="24480">
                  <c:v>-97.367478000000006</c:v>
                </c:pt>
                <c:pt idx="24481">
                  <c:v>-97.641351</c:v>
                </c:pt>
                <c:pt idx="24482">
                  <c:v>-97.535691</c:v>
                </c:pt>
                <c:pt idx="24483">
                  <c:v>-97.644793000000007</c:v>
                </c:pt>
                <c:pt idx="24484">
                  <c:v>-97.627870000000001</c:v>
                </c:pt>
                <c:pt idx="24485">
                  <c:v>-97.126558000000003</c:v>
                </c:pt>
                <c:pt idx="24486">
                  <c:v>-97.558018000000004</c:v>
                </c:pt>
                <c:pt idx="24487">
                  <c:v>-97.369563999999997</c:v>
                </c:pt>
                <c:pt idx="24488">
                  <c:v>-96.433582000000001</c:v>
                </c:pt>
                <c:pt idx="24489">
                  <c:v>-97.399012999999997</c:v>
                </c:pt>
                <c:pt idx="24490">
                  <c:v>-97.550442000000004</c:v>
                </c:pt>
                <c:pt idx="24491">
                  <c:v>-97.484302999999997</c:v>
                </c:pt>
                <c:pt idx="24492">
                  <c:v>-97.430176000000003</c:v>
                </c:pt>
                <c:pt idx="24493">
                  <c:v>-97.488954000000007</c:v>
                </c:pt>
                <c:pt idx="24494">
                  <c:v>-96.712342000000007</c:v>
                </c:pt>
                <c:pt idx="24495">
                  <c:v>-96.906092999999998</c:v>
                </c:pt>
                <c:pt idx="24496">
                  <c:v>-97.428144000000003</c:v>
                </c:pt>
                <c:pt idx="24497">
                  <c:v>-97.681821999999997</c:v>
                </c:pt>
                <c:pt idx="24498">
                  <c:v>-97.288940999999994</c:v>
                </c:pt>
                <c:pt idx="24499">
                  <c:v>-97.364067000000006</c:v>
                </c:pt>
                <c:pt idx="24500">
                  <c:v>-96.748517000000007</c:v>
                </c:pt>
                <c:pt idx="24501">
                  <c:v>-96.861090000000004</c:v>
                </c:pt>
                <c:pt idx="24502">
                  <c:v>-97.110313000000005</c:v>
                </c:pt>
                <c:pt idx="24503">
                  <c:v>-96.544095999999996</c:v>
                </c:pt>
                <c:pt idx="24504">
                  <c:v>-96.548377000000002</c:v>
                </c:pt>
                <c:pt idx="24505">
                  <c:v>-97.243798999999996</c:v>
                </c:pt>
                <c:pt idx="24506">
                  <c:v>-96.757265000000004</c:v>
                </c:pt>
                <c:pt idx="24507">
                  <c:v>-97.621216000000004</c:v>
                </c:pt>
                <c:pt idx="24508">
                  <c:v>-97.239587999999998</c:v>
                </c:pt>
                <c:pt idx="24509">
                  <c:v>-97.138480000000001</c:v>
                </c:pt>
                <c:pt idx="24510">
                  <c:v>-96.681244000000007</c:v>
                </c:pt>
                <c:pt idx="24511">
                  <c:v>-96.430126999999999</c:v>
                </c:pt>
                <c:pt idx="24512">
                  <c:v>-97.430969000000005</c:v>
                </c:pt>
                <c:pt idx="24513">
                  <c:v>-97.50121</c:v>
                </c:pt>
                <c:pt idx="24514">
                  <c:v>-97.462092999999996</c:v>
                </c:pt>
                <c:pt idx="24515">
                  <c:v>-97.547836000000004</c:v>
                </c:pt>
                <c:pt idx="24516">
                  <c:v>-97.654193000000006</c:v>
                </c:pt>
                <c:pt idx="24517">
                  <c:v>-98.394143</c:v>
                </c:pt>
                <c:pt idx="24518">
                  <c:v>-98.468084000000005</c:v>
                </c:pt>
                <c:pt idx="24519">
                  <c:v>-98.462556000000006</c:v>
                </c:pt>
                <c:pt idx="24520">
                  <c:v>-98.400099999999995</c:v>
                </c:pt>
                <c:pt idx="24521">
                  <c:v>-97.938429999999997</c:v>
                </c:pt>
                <c:pt idx="24522">
                  <c:v>-99.317877999999993</c:v>
                </c:pt>
                <c:pt idx="24523">
                  <c:v>-99.308351000000002</c:v>
                </c:pt>
                <c:pt idx="24524">
                  <c:v>-98.624921999999998</c:v>
                </c:pt>
                <c:pt idx="24525">
                  <c:v>-98.658921000000007</c:v>
                </c:pt>
                <c:pt idx="24526">
                  <c:v>-97.978093999999999</c:v>
                </c:pt>
                <c:pt idx="24527">
                  <c:v>-99.051822000000001</c:v>
                </c:pt>
                <c:pt idx="24528">
                  <c:v>-98.548911000000004</c:v>
                </c:pt>
                <c:pt idx="24529">
                  <c:v>-99.555554000000001</c:v>
                </c:pt>
                <c:pt idx="24530">
                  <c:v>-97.951853999999997</c:v>
                </c:pt>
                <c:pt idx="24531">
                  <c:v>-99.678610000000006</c:v>
                </c:pt>
                <c:pt idx="24532">
                  <c:v>-98.278051000000005</c:v>
                </c:pt>
                <c:pt idx="24533">
                  <c:v>-99.280512000000002</c:v>
                </c:pt>
                <c:pt idx="24534">
                  <c:v>-98.561809999999994</c:v>
                </c:pt>
                <c:pt idx="24535">
                  <c:v>-98.198216000000002</c:v>
                </c:pt>
                <c:pt idx="24536">
                  <c:v>-98.967016000000001</c:v>
                </c:pt>
                <c:pt idx="24537">
                  <c:v>-98.377915000000002</c:v>
                </c:pt>
                <c:pt idx="24538">
                  <c:v>-99.745348000000007</c:v>
                </c:pt>
                <c:pt idx="24539">
                  <c:v>-98.722757000000001</c:v>
                </c:pt>
                <c:pt idx="24540">
                  <c:v>-99.395204000000007</c:v>
                </c:pt>
                <c:pt idx="24541">
                  <c:v>-98.113121000000007</c:v>
                </c:pt>
                <c:pt idx="24542">
                  <c:v>-99.152112000000002</c:v>
                </c:pt>
                <c:pt idx="24543">
                  <c:v>-99.909441000000001</c:v>
                </c:pt>
                <c:pt idx="24544">
                  <c:v>-98.861040000000003</c:v>
                </c:pt>
                <c:pt idx="24545">
                  <c:v>-98.753863999999993</c:v>
                </c:pt>
                <c:pt idx="24546">
                  <c:v>-98.700986</c:v>
                </c:pt>
                <c:pt idx="24547">
                  <c:v>-99.520127000000002</c:v>
                </c:pt>
                <c:pt idx="24548">
                  <c:v>-98.963696999999996</c:v>
                </c:pt>
                <c:pt idx="24549">
                  <c:v>-99.393832000000003</c:v>
                </c:pt>
                <c:pt idx="24550">
                  <c:v>-98.500805</c:v>
                </c:pt>
                <c:pt idx="24551">
                  <c:v>-98.961842000000004</c:v>
                </c:pt>
                <c:pt idx="24552">
                  <c:v>-99.451644999999999</c:v>
                </c:pt>
                <c:pt idx="24553">
                  <c:v>-97.648019000000005</c:v>
                </c:pt>
                <c:pt idx="24554">
                  <c:v>-98.435332000000002</c:v>
                </c:pt>
                <c:pt idx="24555">
                  <c:v>-98.975689000000003</c:v>
                </c:pt>
                <c:pt idx="24556">
                  <c:v>-97.935810000000004</c:v>
                </c:pt>
                <c:pt idx="24557">
                  <c:v>-98.965325000000007</c:v>
                </c:pt>
                <c:pt idx="24558">
                  <c:v>-98.169054000000003</c:v>
                </c:pt>
                <c:pt idx="24559">
                  <c:v>-98.233774999999994</c:v>
                </c:pt>
                <c:pt idx="24560">
                  <c:v>-97.862109000000004</c:v>
                </c:pt>
                <c:pt idx="24561">
                  <c:v>-99.123750999999999</c:v>
                </c:pt>
                <c:pt idx="24562">
                  <c:v>-99.867361000000002</c:v>
                </c:pt>
                <c:pt idx="24563">
                  <c:v>-98.345502999999994</c:v>
                </c:pt>
                <c:pt idx="24564">
                  <c:v>-97.997839999999997</c:v>
                </c:pt>
                <c:pt idx="24565">
                  <c:v>-98.969175000000007</c:v>
                </c:pt>
                <c:pt idx="24566">
                  <c:v>-99.008733000000007</c:v>
                </c:pt>
                <c:pt idx="24567">
                  <c:v>-99.006411</c:v>
                </c:pt>
                <c:pt idx="24568">
                  <c:v>-99.177055999999993</c:v>
                </c:pt>
                <c:pt idx="24569">
                  <c:v>-99.190743999999995</c:v>
                </c:pt>
                <c:pt idx="24570">
                  <c:v>-99.280015000000006</c:v>
                </c:pt>
                <c:pt idx="24571">
                  <c:v>-99.470062999999996</c:v>
                </c:pt>
                <c:pt idx="24572">
                  <c:v>-99.672805999999994</c:v>
                </c:pt>
                <c:pt idx="24573">
                  <c:v>-98.949870000000004</c:v>
                </c:pt>
                <c:pt idx="24574">
                  <c:v>-99.774257000000006</c:v>
                </c:pt>
                <c:pt idx="24575">
                  <c:v>-98.933513000000005</c:v>
                </c:pt>
                <c:pt idx="24576">
                  <c:v>-99.181629000000001</c:v>
                </c:pt>
                <c:pt idx="24577">
                  <c:v>-99.901191999999995</c:v>
                </c:pt>
                <c:pt idx="24578">
                  <c:v>-99.416588000000004</c:v>
                </c:pt>
                <c:pt idx="24579">
                  <c:v>-99.880296999999999</c:v>
                </c:pt>
                <c:pt idx="24580">
                  <c:v>-98.629020999999995</c:v>
                </c:pt>
                <c:pt idx="24581">
                  <c:v>-99.174408</c:v>
                </c:pt>
                <c:pt idx="24582">
                  <c:v>-99.388495000000006</c:v>
                </c:pt>
                <c:pt idx="24583">
                  <c:v>-99.093748000000005</c:v>
                </c:pt>
                <c:pt idx="24584">
                  <c:v>-99.368450999999993</c:v>
                </c:pt>
                <c:pt idx="24585">
                  <c:v>-99.248515999999995</c:v>
                </c:pt>
                <c:pt idx="24586">
                  <c:v>-98.708275999999998</c:v>
                </c:pt>
                <c:pt idx="24587">
                  <c:v>-98.902901</c:v>
                </c:pt>
                <c:pt idx="24588">
                  <c:v>-99.917438000000004</c:v>
                </c:pt>
                <c:pt idx="24589">
                  <c:v>-99.051706999999993</c:v>
                </c:pt>
                <c:pt idx="24590">
                  <c:v>-99.653141000000005</c:v>
                </c:pt>
                <c:pt idx="24591">
                  <c:v>-98.916830000000004</c:v>
                </c:pt>
                <c:pt idx="24592">
                  <c:v>-99.210430000000002</c:v>
                </c:pt>
                <c:pt idx="24593">
                  <c:v>-99.871437</c:v>
                </c:pt>
                <c:pt idx="24594">
                  <c:v>-98.994912999999997</c:v>
                </c:pt>
                <c:pt idx="24595">
                  <c:v>-99.992281000000006</c:v>
                </c:pt>
                <c:pt idx="24596">
                  <c:v>-98.755021999999997</c:v>
                </c:pt>
                <c:pt idx="24597">
                  <c:v>-99.580420000000004</c:v>
                </c:pt>
                <c:pt idx="24598">
                  <c:v>-97.850268999999997</c:v>
                </c:pt>
                <c:pt idx="24599">
                  <c:v>-97.928366999999994</c:v>
                </c:pt>
                <c:pt idx="24600">
                  <c:v>-98.490577999999999</c:v>
                </c:pt>
                <c:pt idx="24601">
                  <c:v>-98.697079000000002</c:v>
                </c:pt>
                <c:pt idx="24602">
                  <c:v>-98.148819000000003</c:v>
                </c:pt>
                <c:pt idx="24603">
                  <c:v>-98.282972999999998</c:v>
                </c:pt>
                <c:pt idx="24604">
                  <c:v>-97.888829999999999</c:v>
                </c:pt>
                <c:pt idx="24605">
                  <c:v>-98.384297000000004</c:v>
                </c:pt>
                <c:pt idx="24606">
                  <c:v>-98.642917999999995</c:v>
                </c:pt>
                <c:pt idx="24607">
                  <c:v>-98.475672000000003</c:v>
                </c:pt>
                <c:pt idx="24608">
                  <c:v>-98.041439999999994</c:v>
                </c:pt>
                <c:pt idx="24609">
                  <c:v>-98.371088999999998</c:v>
                </c:pt>
                <c:pt idx="24610">
                  <c:v>-98.438619000000003</c:v>
                </c:pt>
                <c:pt idx="24611">
                  <c:v>-97.559706000000006</c:v>
                </c:pt>
                <c:pt idx="24612">
                  <c:v>-98.582222999999999</c:v>
                </c:pt>
                <c:pt idx="24613">
                  <c:v>-97.682992999999996</c:v>
                </c:pt>
                <c:pt idx="24614">
                  <c:v>-97.886803</c:v>
                </c:pt>
                <c:pt idx="24615">
                  <c:v>-98.041929999999994</c:v>
                </c:pt>
                <c:pt idx="24616">
                  <c:v>-97.693167000000003</c:v>
                </c:pt>
                <c:pt idx="24617">
                  <c:v>-98.524637999999996</c:v>
                </c:pt>
                <c:pt idx="24618">
                  <c:v>-97.559748999999996</c:v>
                </c:pt>
                <c:pt idx="24619">
                  <c:v>-98.134625999999997</c:v>
                </c:pt>
                <c:pt idx="24620">
                  <c:v>-98.274517000000003</c:v>
                </c:pt>
                <c:pt idx="24621">
                  <c:v>-97.883048000000002</c:v>
                </c:pt>
                <c:pt idx="24622">
                  <c:v>-97.993853000000001</c:v>
                </c:pt>
                <c:pt idx="24623">
                  <c:v>-98.290132</c:v>
                </c:pt>
                <c:pt idx="24624">
                  <c:v>-98.658164999999997</c:v>
                </c:pt>
                <c:pt idx="24625">
                  <c:v>-98.328991000000002</c:v>
                </c:pt>
                <c:pt idx="24626">
                  <c:v>-98.172803000000002</c:v>
                </c:pt>
                <c:pt idx="24627">
                  <c:v>-97.937434999999994</c:v>
                </c:pt>
                <c:pt idx="24628">
                  <c:v>-97.833686</c:v>
                </c:pt>
                <c:pt idx="24629">
                  <c:v>-98.090631999999999</c:v>
                </c:pt>
                <c:pt idx="24630">
                  <c:v>-98.579188000000002</c:v>
                </c:pt>
                <c:pt idx="24631">
                  <c:v>-98.112347999999997</c:v>
                </c:pt>
                <c:pt idx="24632">
                  <c:v>-97.452451999999994</c:v>
                </c:pt>
                <c:pt idx="24633">
                  <c:v>-98.049383000000006</c:v>
                </c:pt>
                <c:pt idx="24634">
                  <c:v>-97.724148</c:v>
                </c:pt>
                <c:pt idx="24635">
                  <c:v>-98.168083999999993</c:v>
                </c:pt>
                <c:pt idx="24636">
                  <c:v>-98.030953999999994</c:v>
                </c:pt>
                <c:pt idx="24637">
                  <c:v>-97.972178999999997</c:v>
                </c:pt>
                <c:pt idx="24638">
                  <c:v>-98.333528000000001</c:v>
                </c:pt>
                <c:pt idx="24639">
                  <c:v>-98.179952</c:v>
                </c:pt>
                <c:pt idx="24640">
                  <c:v>-97.830630999999997</c:v>
                </c:pt>
                <c:pt idx="24641">
                  <c:v>-98.274113</c:v>
                </c:pt>
                <c:pt idx="24642">
                  <c:v>-97.962005000000005</c:v>
                </c:pt>
                <c:pt idx="24643">
                  <c:v>-98.437729000000004</c:v>
                </c:pt>
                <c:pt idx="24644">
                  <c:v>-97.903357</c:v>
                </c:pt>
                <c:pt idx="24645">
                  <c:v>-99.408389</c:v>
                </c:pt>
                <c:pt idx="24646">
                  <c:v>-99.290470999999997</c:v>
                </c:pt>
                <c:pt idx="24647">
                  <c:v>-99.712003999999993</c:v>
                </c:pt>
                <c:pt idx="24648">
                  <c:v>-99.589707000000004</c:v>
                </c:pt>
                <c:pt idx="24649">
                  <c:v>-99.238665999999995</c:v>
                </c:pt>
                <c:pt idx="24650">
                  <c:v>-98.898188000000005</c:v>
                </c:pt>
                <c:pt idx="24651">
                  <c:v>-99.646747000000005</c:v>
                </c:pt>
                <c:pt idx="24652">
                  <c:v>-99.574252999999999</c:v>
                </c:pt>
                <c:pt idx="24653">
                  <c:v>-99.183048999999997</c:v>
                </c:pt>
                <c:pt idx="24654">
                  <c:v>-99.841316000000006</c:v>
                </c:pt>
                <c:pt idx="24655">
                  <c:v>-100.06947700000001</c:v>
                </c:pt>
                <c:pt idx="24656">
                  <c:v>-100.22748900000001</c:v>
                </c:pt>
                <c:pt idx="24657">
                  <c:v>-99.881794999999997</c:v>
                </c:pt>
                <c:pt idx="24658">
                  <c:v>-99.771530999999996</c:v>
                </c:pt>
                <c:pt idx="24659">
                  <c:v>-99.130048000000002</c:v>
                </c:pt>
                <c:pt idx="24660">
                  <c:v>-99.123706999999996</c:v>
                </c:pt>
                <c:pt idx="24661">
                  <c:v>-99.881816999999998</c:v>
                </c:pt>
                <c:pt idx="24662">
                  <c:v>-99.326795000000004</c:v>
                </c:pt>
                <c:pt idx="24663">
                  <c:v>-99.890286000000003</c:v>
                </c:pt>
                <c:pt idx="24664">
                  <c:v>-99.268659999999997</c:v>
                </c:pt>
                <c:pt idx="24665">
                  <c:v>-98.866238999999993</c:v>
                </c:pt>
                <c:pt idx="24666">
                  <c:v>-101.07462099999999</c:v>
                </c:pt>
                <c:pt idx="24667">
                  <c:v>-100.765533</c:v>
                </c:pt>
                <c:pt idx="24668">
                  <c:v>-100.478882</c:v>
                </c:pt>
                <c:pt idx="24669">
                  <c:v>-102.544735</c:v>
                </c:pt>
                <c:pt idx="24670">
                  <c:v>-102.788687</c:v>
                </c:pt>
                <c:pt idx="24671">
                  <c:v>-100.61244000000001</c:v>
                </c:pt>
                <c:pt idx="24672">
                  <c:v>-101.738004</c:v>
                </c:pt>
                <c:pt idx="24673">
                  <c:v>-101.488518</c:v>
                </c:pt>
                <c:pt idx="24674">
                  <c:v>-101.1204</c:v>
                </c:pt>
                <c:pt idx="24675">
                  <c:v>-101.25618799999999</c:v>
                </c:pt>
                <c:pt idx="24676">
                  <c:v>-102.923393</c:v>
                </c:pt>
                <c:pt idx="24677">
                  <c:v>-102.200504</c:v>
                </c:pt>
                <c:pt idx="24678">
                  <c:v>-101.917827</c:v>
                </c:pt>
                <c:pt idx="24679">
                  <c:v>-100.895847</c:v>
                </c:pt>
                <c:pt idx="24680">
                  <c:v>-101.063371</c:v>
                </c:pt>
                <c:pt idx="24681">
                  <c:v>-96.063849000000005</c:v>
                </c:pt>
                <c:pt idx="24682">
                  <c:v>-96.146000999999998</c:v>
                </c:pt>
                <c:pt idx="24683">
                  <c:v>-96.006141</c:v>
                </c:pt>
                <c:pt idx="24684">
                  <c:v>-95.924048999999997</c:v>
                </c:pt>
                <c:pt idx="24685">
                  <c:v>-95.883616000000004</c:v>
                </c:pt>
                <c:pt idx="24686">
                  <c:v>-96.381831000000005</c:v>
                </c:pt>
                <c:pt idx="24687">
                  <c:v>-95.805425999999997</c:v>
                </c:pt>
                <c:pt idx="24688">
                  <c:v>-95.806945999999996</c:v>
                </c:pt>
                <c:pt idx="24689">
                  <c:v>-95.709576999999996</c:v>
                </c:pt>
                <c:pt idx="24690">
                  <c:v>-95.731999000000002</c:v>
                </c:pt>
                <c:pt idx="24691">
                  <c:v>-95.445925000000003</c:v>
                </c:pt>
                <c:pt idx="24692">
                  <c:v>-95.611929000000003</c:v>
                </c:pt>
                <c:pt idx="24693">
                  <c:v>-96.395865999999998</c:v>
                </c:pt>
                <c:pt idx="24694">
                  <c:v>-95.839701000000005</c:v>
                </c:pt>
                <c:pt idx="24695">
                  <c:v>-95.965773999999996</c:v>
                </c:pt>
                <c:pt idx="24696">
                  <c:v>-96.757518000000005</c:v>
                </c:pt>
                <c:pt idx="24697">
                  <c:v>-96.763332000000005</c:v>
                </c:pt>
                <c:pt idx="24698">
                  <c:v>-95.636317000000005</c:v>
                </c:pt>
                <c:pt idx="24699">
                  <c:v>-96.539260999999996</c:v>
                </c:pt>
                <c:pt idx="24700">
                  <c:v>-95.926170999999997</c:v>
                </c:pt>
                <c:pt idx="24701">
                  <c:v>-96.587766999999999</c:v>
                </c:pt>
                <c:pt idx="24702">
                  <c:v>-96.916725999999997</c:v>
                </c:pt>
                <c:pt idx="24703">
                  <c:v>-96.008037000000002</c:v>
                </c:pt>
                <c:pt idx="24704">
                  <c:v>-96.568822999999995</c:v>
                </c:pt>
                <c:pt idx="24705">
                  <c:v>-96.383792</c:v>
                </c:pt>
                <c:pt idx="24706">
                  <c:v>-95.514431999999999</c:v>
                </c:pt>
                <c:pt idx="24707">
                  <c:v>-95.982410999999999</c:v>
                </c:pt>
                <c:pt idx="24708">
                  <c:v>-96.560832000000005</c:v>
                </c:pt>
                <c:pt idx="24709">
                  <c:v>-96.229155000000006</c:v>
                </c:pt>
                <c:pt idx="24710">
                  <c:v>-96.062370999999999</c:v>
                </c:pt>
                <c:pt idx="24711">
                  <c:v>-95.614237000000003</c:v>
                </c:pt>
                <c:pt idx="24712">
                  <c:v>-96.371592000000007</c:v>
                </c:pt>
                <c:pt idx="24713">
                  <c:v>-96.683384000000004</c:v>
                </c:pt>
                <c:pt idx="24714">
                  <c:v>-96.002058000000005</c:v>
                </c:pt>
                <c:pt idx="24715">
                  <c:v>-95.627519000000007</c:v>
                </c:pt>
                <c:pt idx="24716">
                  <c:v>-96.061899999999994</c:v>
                </c:pt>
                <c:pt idx="24717">
                  <c:v>-95.975442000000001</c:v>
                </c:pt>
                <c:pt idx="24718">
                  <c:v>-96.579403999999997</c:v>
                </c:pt>
                <c:pt idx="24719">
                  <c:v>-95.711449000000002</c:v>
                </c:pt>
                <c:pt idx="24720">
                  <c:v>-96.368313999999998</c:v>
                </c:pt>
                <c:pt idx="24721">
                  <c:v>-95.830509000000006</c:v>
                </c:pt>
                <c:pt idx="24722">
                  <c:v>-96.321233000000007</c:v>
                </c:pt>
                <c:pt idx="24723">
                  <c:v>-96.771433999999999</c:v>
                </c:pt>
                <c:pt idx="24724">
                  <c:v>-97.042581999999996</c:v>
                </c:pt>
                <c:pt idx="24725">
                  <c:v>-96.267403000000002</c:v>
                </c:pt>
                <c:pt idx="24726">
                  <c:v>-95.908657000000005</c:v>
                </c:pt>
                <c:pt idx="24727">
                  <c:v>-96.907739000000007</c:v>
                </c:pt>
                <c:pt idx="24728">
                  <c:v>-96.165232000000003</c:v>
                </c:pt>
                <c:pt idx="24729">
                  <c:v>-96.119401999999994</c:v>
                </c:pt>
                <c:pt idx="24730">
                  <c:v>-96.577686999999997</c:v>
                </c:pt>
                <c:pt idx="24731">
                  <c:v>-96.039984000000004</c:v>
                </c:pt>
                <c:pt idx="24732">
                  <c:v>-96.268022999999999</c:v>
                </c:pt>
                <c:pt idx="24733">
                  <c:v>-95.571079999999995</c:v>
                </c:pt>
                <c:pt idx="24734">
                  <c:v>-96.020810999999995</c:v>
                </c:pt>
                <c:pt idx="24735">
                  <c:v>-97.076316000000006</c:v>
                </c:pt>
                <c:pt idx="24736">
                  <c:v>-97.057839999999999</c:v>
                </c:pt>
                <c:pt idx="24737">
                  <c:v>-96.663421</c:v>
                </c:pt>
                <c:pt idx="24738">
                  <c:v>-95.699208999999996</c:v>
                </c:pt>
                <c:pt idx="24739">
                  <c:v>-96.440056999999996</c:v>
                </c:pt>
                <c:pt idx="24740">
                  <c:v>-95.783365000000003</c:v>
                </c:pt>
                <c:pt idx="24741">
                  <c:v>-96.318537000000006</c:v>
                </c:pt>
                <c:pt idx="24742">
                  <c:v>-96.702309999999997</c:v>
                </c:pt>
                <c:pt idx="24743">
                  <c:v>-95.995088999999993</c:v>
                </c:pt>
                <c:pt idx="24744">
                  <c:v>-95.954145999999994</c:v>
                </c:pt>
                <c:pt idx="24745">
                  <c:v>-95.966151999999994</c:v>
                </c:pt>
                <c:pt idx="24746">
                  <c:v>-95.985123000000002</c:v>
                </c:pt>
                <c:pt idx="24747">
                  <c:v>-96.031448999999995</c:v>
                </c:pt>
                <c:pt idx="24748">
                  <c:v>-95.799588</c:v>
                </c:pt>
                <c:pt idx="24749">
                  <c:v>-95.954249000000004</c:v>
                </c:pt>
                <c:pt idx="24750">
                  <c:v>-95.908418999999995</c:v>
                </c:pt>
                <c:pt idx="24751">
                  <c:v>-95.946571000000006</c:v>
                </c:pt>
                <c:pt idx="24752">
                  <c:v>-95.911293999999998</c:v>
                </c:pt>
                <c:pt idx="24753">
                  <c:v>-95.824201000000002</c:v>
                </c:pt>
                <c:pt idx="24754">
                  <c:v>-95.885148999999998</c:v>
                </c:pt>
                <c:pt idx="24755">
                  <c:v>-95.988722999999993</c:v>
                </c:pt>
                <c:pt idx="24756">
                  <c:v>-95.977473000000003</c:v>
                </c:pt>
                <c:pt idx="24757">
                  <c:v>-95.986740999999995</c:v>
                </c:pt>
                <c:pt idx="24758">
                  <c:v>-96.034351999999998</c:v>
                </c:pt>
                <c:pt idx="24759">
                  <c:v>-95.851945000000001</c:v>
                </c:pt>
                <c:pt idx="24760">
                  <c:v>-95.867632</c:v>
                </c:pt>
                <c:pt idx="24761">
                  <c:v>-95.958471000000003</c:v>
                </c:pt>
                <c:pt idx="24762">
                  <c:v>-96.071198999999993</c:v>
                </c:pt>
                <c:pt idx="24763">
                  <c:v>-96.027522000000005</c:v>
                </c:pt>
                <c:pt idx="24764">
                  <c:v>-95.884174999999999</c:v>
                </c:pt>
                <c:pt idx="24765">
                  <c:v>-95.821057999999994</c:v>
                </c:pt>
                <c:pt idx="24766">
                  <c:v>-95.924756000000002</c:v>
                </c:pt>
                <c:pt idx="24767">
                  <c:v>-95.939220000000006</c:v>
                </c:pt>
                <c:pt idx="24768">
                  <c:v>-95.929535000000001</c:v>
                </c:pt>
                <c:pt idx="24769">
                  <c:v>-95.884699999999995</c:v>
                </c:pt>
                <c:pt idx="24770">
                  <c:v>-95.852446999999998</c:v>
                </c:pt>
                <c:pt idx="24771">
                  <c:v>-95.173035999999996</c:v>
                </c:pt>
                <c:pt idx="24772">
                  <c:v>-95.255127000000002</c:v>
                </c:pt>
                <c:pt idx="24773">
                  <c:v>-94.934247999999997</c:v>
                </c:pt>
                <c:pt idx="24774">
                  <c:v>-95.229247999999998</c:v>
                </c:pt>
                <c:pt idx="24775">
                  <c:v>-95.077820000000003</c:v>
                </c:pt>
                <c:pt idx="24776">
                  <c:v>-94.851612000000003</c:v>
                </c:pt>
                <c:pt idx="24777">
                  <c:v>-95.319249999999997</c:v>
                </c:pt>
                <c:pt idx="24778">
                  <c:v>-94.677988999999997</c:v>
                </c:pt>
                <c:pt idx="24779">
                  <c:v>-94.871341999999999</c:v>
                </c:pt>
                <c:pt idx="24780">
                  <c:v>-94.984527999999997</c:v>
                </c:pt>
                <c:pt idx="24781">
                  <c:v>-94.926209999999998</c:v>
                </c:pt>
                <c:pt idx="24782">
                  <c:v>-94.840226000000001</c:v>
                </c:pt>
                <c:pt idx="24783">
                  <c:v>-94.766734</c:v>
                </c:pt>
                <c:pt idx="24784">
                  <c:v>-94.783455000000004</c:v>
                </c:pt>
                <c:pt idx="24785">
                  <c:v>-94.795957999999999</c:v>
                </c:pt>
                <c:pt idx="24786">
                  <c:v>-95.024287000000001</c:v>
                </c:pt>
                <c:pt idx="24787">
                  <c:v>-95.049670000000006</c:v>
                </c:pt>
                <c:pt idx="24788">
                  <c:v>-95.168015999999994</c:v>
                </c:pt>
                <c:pt idx="24789">
                  <c:v>-94.871420999999998</c:v>
                </c:pt>
                <c:pt idx="24790">
                  <c:v>-94.880392999999998</c:v>
                </c:pt>
                <c:pt idx="24791">
                  <c:v>-94.832780999999997</c:v>
                </c:pt>
                <c:pt idx="24792">
                  <c:v>-95.302950999999993</c:v>
                </c:pt>
                <c:pt idx="24793">
                  <c:v>-94.729119999999995</c:v>
                </c:pt>
                <c:pt idx="24794">
                  <c:v>-94.967070000000007</c:v>
                </c:pt>
                <c:pt idx="24795">
                  <c:v>-95.105565999999996</c:v>
                </c:pt>
                <c:pt idx="24796">
                  <c:v>-95.048697000000004</c:v>
                </c:pt>
                <c:pt idx="24797">
                  <c:v>-95.129244</c:v>
                </c:pt>
                <c:pt idx="24798">
                  <c:v>-94.859453999999999</c:v>
                </c:pt>
                <c:pt idx="24799">
                  <c:v>-95.15249</c:v>
                </c:pt>
                <c:pt idx="24800">
                  <c:v>-94.687681999999995</c:v>
                </c:pt>
                <c:pt idx="24801">
                  <c:v>-95.407114000000007</c:v>
                </c:pt>
                <c:pt idx="24802">
                  <c:v>-95.336918999999995</c:v>
                </c:pt>
                <c:pt idx="24803">
                  <c:v>-96.047442000000004</c:v>
                </c:pt>
                <c:pt idx="24804">
                  <c:v>-95.669319000000002</c:v>
                </c:pt>
                <c:pt idx="24805">
                  <c:v>-95.185826000000006</c:v>
                </c:pt>
                <c:pt idx="24806">
                  <c:v>-95.628241000000003</c:v>
                </c:pt>
                <c:pt idx="24807">
                  <c:v>-95.543931000000001</c:v>
                </c:pt>
                <c:pt idx="24808">
                  <c:v>-94.925524999999993</c:v>
                </c:pt>
                <c:pt idx="24809">
                  <c:v>-95.648748999999995</c:v>
                </c:pt>
                <c:pt idx="24810">
                  <c:v>-95.637699999999995</c:v>
                </c:pt>
                <c:pt idx="24811">
                  <c:v>-95.666684000000004</c:v>
                </c:pt>
                <c:pt idx="24812">
                  <c:v>-95.945972999999995</c:v>
                </c:pt>
                <c:pt idx="24813">
                  <c:v>-95.578542999999996</c:v>
                </c:pt>
                <c:pt idx="24814">
                  <c:v>-95.233552000000003</c:v>
                </c:pt>
                <c:pt idx="24815">
                  <c:v>-95.096277999999998</c:v>
                </c:pt>
                <c:pt idx="24816">
                  <c:v>-95.686083999999994</c:v>
                </c:pt>
                <c:pt idx="24817">
                  <c:v>-95.950385999999995</c:v>
                </c:pt>
                <c:pt idx="24818">
                  <c:v>-95.751220000000004</c:v>
                </c:pt>
                <c:pt idx="24819">
                  <c:v>-95.302057000000005</c:v>
                </c:pt>
                <c:pt idx="24820">
                  <c:v>-95.154364999999999</c:v>
                </c:pt>
                <c:pt idx="24821">
                  <c:v>-95.789579000000003</c:v>
                </c:pt>
                <c:pt idx="24822">
                  <c:v>-94.966821999999993</c:v>
                </c:pt>
                <c:pt idx="24823">
                  <c:v>-95.846451999999999</c:v>
                </c:pt>
                <c:pt idx="24824">
                  <c:v>-95.317173999999994</c:v>
                </c:pt>
                <c:pt idx="24825">
                  <c:v>-95.973403000000005</c:v>
                </c:pt>
                <c:pt idx="24826">
                  <c:v>-95.484341999999998</c:v>
                </c:pt>
                <c:pt idx="24827">
                  <c:v>-94.967374000000007</c:v>
                </c:pt>
                <c:pt idx="24828">
                  <c:v>-95.111695999999995</c:v>
                </c:pt>
                <c:pt idx="24829">
                  <c:v>-95.526471999999998</c:v>
                </c:pt>
                <c:pt idx="24830">
                  <c:v>-95.286355</c:v>
                </c:pt>
                <c:pt idx="24831">
                  <c:v>-95.997179000000003</c:v>
                </c:pt>
                <c:pt idx="24832">
                  <c:v>-94.776809</c:v>
                </c:pt>
                <c:pt idx="24833">
                  <c:v>-95.494474999999994</c:v>
                </c:pt>
                <c:pt idx="24834">
                  <c:v>-95.957606999999996</c:v>
                </c:pt>
                <c:pt idx="24835">
                  <c:v>-95.707310000000007</c:v>
                </c:pt>
                <c:pt idx="24836">
                  <c:v>-95.163289000000006</c:v>
                </c:pt>
                <c:pt idx="24837">
                  <c:v>-95.547883999999996</c:v>
                </c:pt>
                <c:pt idx="24838">
                  <c:v>-94.971856000000002</c:v>
                </c:pt>
                <c:pt idx="24839">
                  <c:v>-95.361108999999999</c:v>
                </c:pt>
                <c:pt idx="24840">
                  <c:v>-95.568517999999997</c:v>
                </c:pt>
                <c:pt idx="24841">
                  <c:v>-95.309139999999999</c:v>
                </c:pt>
                <c:pt idx="24842">
                  <c:v>-95.151582000000005</c:v>
                </c:pt>
                <c:pt idx="24843">
                  <c:v>-94.874028999999993</c:v>
                </c:pt>
                <c:pt idx="24844">
                  <c:v>-95.247011000000001</c:v>
                </c:pt>
                <c:pt idx="24845">
                  <c:v>-95.757098999999997</c:v>
                </c:pt>
                <c:pt idx="24846">
                  <c:v>-95.098140999999998</c:v>
                </c:pt>
                <c:pt idx="24847">
                  <c:v>-95.690737999999996</c:v>
                </c:pt>
                <c:pt idx="24848">
                  <c:v>-95.616029999999995</c:v>
                </c:pt>
                <c:pt idx="24849">
                  <c:v>-96.112769</c:v>
                </c:pt>
                <c:pt idx="24850">
                  <c:v>-95.761257000000001</c:v>
                </c:pt>
                <c:pt idx="24851">
                  <c:v>-96.492784999999998</c:v>
                </c:pt>
                <c:pt idx="24852">
                  <c:v>-96.239299000000003</c:v>
                </c:pt>
                <c:pt idx="24853">
                  <c:v>-96.196341000000004</c:v>
                </c:pt>
                <c:pt idx="24854">
                  <c:v>-96.355564000000001</c:v>
                </c:pt>
                <c:pt idx="24855">
                  <c:v>-96.433569000000006</c:v>
                </c:pt>
                <c:pt idx="24856">
                  <c:v>-95.367979000000005</c:v>
                </c:pt>
                <c:pt idx="24857">
                  <c:v>-96.230846999999997</c:v>
                </c:pt>
                <c:pt idx="24858">
                  <c:v>-95.718254999999999</c:v>
                </c:pt>
                <c:pt idx="24859">
                  <c:v>-95.436044999999993</c:v>
                </c:pt>
                <c:pt idx="24860">
                  <c:v>-95.478324000000001</c:v>
                </c:pt>
                <c:pt idx="24861">
                  <c:v>-95.576911999999993</c:v>
                </c:pt>
                <c:pt idx="24862">
                  <c:v>-95.574136999999993</c:v>
                </c:pt>
                <c:pt idx="24863">
                  <c:v>-94.935078000000004</c:v>
                </c:pt>
                <c:pt idx="24864">
                  <c:v>-95.230986999999999</c:v>
                </c:pt>
                <c:pt idx="24865">
                  <c:v>-95.904858000000004</c:v>
                </c:pt>
                <c:pt idx="24866">
                  <c:v>-95.720482000000004</c:v>
                </c:pt>
                <c:pt idx="24867">
                  <c:v>-95.961994000000004</c:v>
                </c:pt>
                <c:pt idx="24868">
                  <c:v>-96.203663000000006</c:v>
                </c:pt>
                <c:pt idx="24869">
                  <c:v>-95.673668000000006</c:v>
                </c:pt>
                <c:pt idx="24870">
                  <c:v>-95.131600000000006</c:v>
                </c:pt>
                <c:pt idx="24871">
                  <c:v>-95.788855999999996</c:v>
                </c:pt>
                <c:pt idx="24872">
                  <c:v>-95.390086999999994</c:v>
                </c:pt>
                <c:pt idx="24873">
                  <c:v>-95.306937000000005</c:v>
                </c:pt>
                <c:pt idx="24874">
                  <c:v>-95.103706000000003</c:v>
                </c:pt>
                <c:pt idx="24875">
                  <c:v>-95.839675</c:v>
                </c:pt>
                <c:pt idx="24876">
                  <c:v>-95.410137000000006</c:v>
                </c:pt>
                <c:pt idx="24877">
                  <c:v>-95.941576999999995</c:v>
                </c:pt>
                <c:pt idx="24878">
                  <c:v>-96.092338999999996</c:v>
                </c:pt>
                <c:pt idx="24879">
                  <c:v>-95.036259000000001</c:v>
                </c:pt>
                <c:pt idx="24880">
                  <c:v>-96.430839000000006</c:v>
                </c:pt>
                <c:pt idx="24881">
                  <c:v>-95.276420000000002</c:v>
                </c:pt>
                <c:pt idx="24882">
                  <c:v>-96.030748000000003</c:v>
                </c:pt>
                <c:pt idx="24883">
                  <c:v>-94.855801999999997</c:v>
                </c:pt>
                <c:pt idx="24884">
                  <c:v>-95.298597999999998</c:v>
                </c:pt>
                <c:pt idx="24885">
                  <c:v>-97.101670999999996</c:v>
                </c:pt>
                <c:pt idx="24886">
                  <c:v>-97.007981999999998</c:v>
                </c:pt>
                <c:pt idx="24887">
                  <c:v>-97.433042999999998</c:v>
                </c:pt>
                <c:pt idx="24888">
                  <c:v>-97.29289</c:v>
                </c:pt>
                <c:pt idx="24889">
                  <c:v>-97.338757999999999</c:v>
                </c:pt>
                <c:pt idx="24890">
                  <c:v>-96.739345999999998</c:v>
                </c:pt>
                <c:pt idx="24891">
                  <c:v>-97.517955999999998</c:v>
                </c:pt>
                <c:pt idx="24892">
                  <c:v>-96.695291999999995</c:v>
                </c:pt>
                <c:pt idx="24893">
                  <c:v>-97.613342000000003</c:v>
                </c:pt>
                <c:pt idx="24894">
                  <c:v>-96.860918999999996</c:v>
                </c:pt>
                <c:pt idx="24895">
                  <c:v>-97.569310000000002</c:v>
                </c:pt>
                <c:pt idx="24896">
                  <c:v>-97.144839000000005</c:v>
                </c:pt>
                <c:pt idx="24897">
                  <c:v>-97.453667999999993</c:v>
                </c:pt>
                <c:pt idx="24898">
                  <c:v>-97.060779999999994</c:v>
                </c:pt>
                <c:pt idx="24899">
                  <c:v>-96.740133</c:v>
                </c:pt>
                <c:pt idx="24900">
                  <c:v>-97.205054000000004</c:v>
                </c:pt>
                <c:pt idx="24901">
                  <c:v>-96.680543</c:v>
                </c:pt>
                <c:pt idx="24902">
                  <c:v>-97.329671000000005</c:v>
                </c:pt>
                <c:pt idx="24903">
                  <c:v>-96.386128999999997</c:v>
                </c:pt>
                <c:pt idx="24904">
                  <c:v>-96.390185000000002</c:v>
                </c:pt>
                <c:pt idx="24905">
                  <c:v>-96.172448000000003</c:v>
                </c:pt>
                <c:pt idx="24906">
                  <c:v>-94.941485999999998</c:v>
                </c:pt>
                <c:pt idx="24907">
                  <c:v>-96.029636999999994</c:v>
                </c:pt>
                <c:pt idx="24908">
                  <c:v>-94.797629999999998</c:v>
                </c:pt>
                <c:pt idx="24909">
                  <c:v>-96.156298000000007</c:v>
                </c:pt>
                <c:pt idx="24910">
                  <c:v>-95.861304000000004</c:v>
                </c:pt>
                <c:pt idx="24911">
                  <c:v>-94.802690999999996</c:v>
                </c:pt>
                <c:pt idx="24912">
                  <c:v>-96.269363999999996</c:v>
                </c:pt>
                <c:pt idx="24913">
                  <c:v>-96.440738999999994</c:v>
                </c:pt>
                <c:pt idx="24914">
                  <c:v>-96.576177000000001</c:v>
                </c:pt>
                <c:pt idx="24915">
                  <c:v>-96.502908000000005</c:v>
                </c:pt>
                <c:pt idx="24916">
                  <c:v>-94.554074999999997</c:v>
                </c:pt>
                <c:pt idx="24917">
                  <c:v>-95.257011000000006</c:v>
                </c:pt>
                <c:pt idx="24918">
                  <c:v>-94.964946999999995</c:v>
                </c:pt>
                <c:pt idx="24919">
                  <c:v>-94.896490999999997</c:v>
                </c:pt>
                <c:pt idx="24920">
                  <c:v>-95.489403999999993</c:v>
                </c:pt>
                <c:pt idx="24921">
                  <c:v>-94.604363000000006</c:v>
                </c:pt>
                <c:pt idx="24922">
                  <c:v>-96.299270000000007</c:v>
                </c:pt>
                <c:pt idx="24923">
                  <c:v>-95.516518000000005</c:v>
                </c:pt>
                <c:pt idx="24924">
                  <c:v>-94.831541000000001</c:v>
                </c:pt>
                <c:pt idx="24925">
                  <c:v>-96.354900999999998</c:v>
                </c:pt>
                <c:pt idx="24926">
                  <c:v>-96.477722999999997</c:v>
                </c:pt>
                <c:pt idx="24927">
                  <c:v>-95.010886999999997</c:v>
                </c:pt>
                <c:pt idx="24928">
                  <c:v>-96.546402999999998</c:v>
                </c:pt>
                <c:pt idx="24929">
                  <c:v>-95.120645999999994</c:v>
                </c:pt>
                <c:pt idx="24930">
                  <c:v>-95.118463000000006</c:v>
                </c:pt>
                <c:pt idx="24931">
                  <c:v>-95.369113999999996</c:v>
                </c:pt>
                <c:pt idx="24932">
                  <c:v>-95.708511999999999</c:v>
                </c:pt>
                <c:pt idx="24933">
                  <c:v>-95.373580000000004</c:v>
                </c:pt>
                <c:pt idx="24934">
                  <c:v>-95.201043999999996</c:v>
                </c:pt>
                <c:pt idx="24935">
                  <c:v>-95.077932000000004</c:v>
                </c:pt>
                <c:pt idx="24936">
                  <c:v>-94.955465000000004</c:v>
                </c:pt>
                <c:pt idx="24937">
                  <c:v>-96.935449000000006</c:v>
                </c:pt>
                <c:pt idx="24938">
                  <c:v>-96.931624999999997</c:v>
                </c:pt>
                <c:pt idx="24939">
                  <c:v>-96.687614999999994</c:v>
                </c:pt>
                <c:pt idx="24940">
                  <c:v>-96.867357999999996</c:v>
                </c:pt>
                <c:pt idx="24941">
                  <c:v>-96.410805999999994</c:v>
                </c:pt>
                <c:pt idx="24942">
                  <c:v>-96.918732000000006</c:v>
                </c:pt>
                <c:pt idx="24943">
                  <c:v>-96.333562999999998</c:v>
                </c:pt>
                <c:pt idx="24944">
                  <c:v>-96.480518000000004</c:v>
                </c:pt>
                <c:pt idx="24945">
                  <c:v>-96.669602999999995</c:v>
                </c:pt>
                <c:pt idx="24946">
                  <c:v>-97.062788999999995</c:v>
                </c:pt>
                <c:pt idx="24947">
                  <c:v>-97.010610999999997</c:v>
                </c:pt>
                <c:pt idx="24948">
                  <c:v>-96.394711999999998</c:v>
                </c:pt>
                <c:pt idx="24949">
                  <c:v>-96.889616000000004</c:v>
                </c:pt>
                <c:pt idx="24950">
                  <c:v>-96.630925000000005</c:v>
                </c:pt>
                <c:pt idx="24951">
                  <c:v>-96.463853999999998</c:v>
                </c:pt>
                <c:pt idx="24952">
                  <c:v>-96.054348000000005</c:v>
                </c:pt>
                <c:pt idx="24953">
                  <c:v>-96.783254999999997</c:v>
                </c:pt>
                <c:pt idx="24954">
                  <c:v>-96.618182000000004</c:v>
                </c:pt>
                <c:pt idx="24955">
                  <c:v>-96.738855999999998</c:v>
                </c:pt>
                <c:pt idx="24956">
                  <c:v>-96.588385000000002</c:v>
                </c:pt>
                <c:pt idx="24957">
                  <c:v>-95.908225999999999</c:v>
                </c:pt>
                <c:pt idx="24958">
                  <c:v>-96.387781000000004</c:v>
                </c:pt>
                <c:pt idx="24959">
                  <c:v>-96.738991999999996</c:v>
                </c:pt>
                <c:pt idx="24960">
                  <c:v>-96.090677999999997</c:v>
                </c:pt>
                <c:pt idx="24961">
                  <c:v>-97.098399999999998</c:v>
                </c:pt>
                <c:pt idx="24962">
                  <c:v>-97.008695000000003</c:v>
                </c:pt>
                <c:pt idx="24963">
                  <c:v>-96.776252999999997</c:v>
                </c:pt>
                <c:pt idx="24964">
                  <c:v>-96.896895000000001</c:v>
                </c:pt>
                <c:pt idx="24965">
                  <c:v>-96.816676000000001</c:v>
                </c:pt>
                <c:pt idx="24966">
                  <c:v>-97.195076999999998</c:v>
                </c:pt>
                <c:pt idx="24967">
                  <c:v>-96.307987999999995</c:v>
                </c:pt>
                <c:pt idx="24968">
                  <c:v>-96.569689999999994</c:v>
                </c:pt>
                <c:pt idx="24969">
                  <c:v>-96.691416000000004</c:v>
                </c:pt>
                <c:pt idx="24970">
                  <c:v>-96.813976999999994</c:v>
                </c:pt>
                <c:pt idx="24971">
                  <c:v>-96.835508000000004</c:v>
                </c:pt>
                <c:pt idx="24972">
                  <c:v>-96.533940000000001</c:v>
                </c:pt>
                <c:pt idx="24973">
                  <c:v>-96.659150999999994</c:v>
                </c:pt>
                <c:pt idx="24974">
                  <c:v>-96.777707000000007</c:v>
                </c:pt>
                <c:pt idx="24975">
                  <c:v>-96.557569000000001</c:v>
                </c:pt>
                <c:pt idx="24976">
                  <c:v>-96.977389000000002</c:v>
                </c:pt>
                <c:pt idx="24977">
                  <c:v>-96.976708000000002</c:v>
                </c:pt>
                <c:pt idx="24978">
                  <c:v>-96.951791</c:v>
                </c:pt>
                <c:pt idx="24979">
                  <c:v>-97.061565999999999</c:v>
                </c:pt>
                <c:pt idx="24980">
                  <c:v>-96.134125999999995</c:v>
                </c:pt>
                <c:pt idx="24981">
                  <c:v>-97.070432999999994</c:v>
                </c:pt>
                <c:pt idx="24982">
                  <c:v>-96.235719000000003</c:v>
                </c:pt>
                <c:pt idx="24983">
                  <c:v>-96.506606000000005</c:v>
                </c:pt>
                <c:pt idx="24984">
                  <c:v>-94.442744000000005</c:v>
                </c:pt>
                <c:pt idx="24985">
                  <c:v>-94.469669999999994</c:v>
                </c:pt>
                <c:pt idx="24986">
                  <c:v>-94.797523999999996</c:v>
                </c:pt>
                <c:pt idx="24987">
                  <c:v>-94.763076999999996</c:v>
                </c:pt>
                <c:pt idx="24988">
                  <c:v>-94.541088999999999</c:v>
                </c:pt>
                <c:pt idx="24989">
                  <c:v>-94.904212000000001</c:v>
                </c:pt>
                <c:pt idx="24990">
                  <c:v>-94.703686000000005</c:v>
                </c:pt>
                <c:pt idx="24991">
                  <c:v>-94.586222000000006</c:v>
                </c:pt>
                <c:pt idx="24992">
                  <c:v>-94.650080000000003</c:v>
                </c:pt>
                <c:pt idx="24993">
                  <c:v>-94.633339000000007</c:v>
                </c:pt>
                <c:pt idx="24994">
                  <c:v>-94.876098999999996</c:v>
                </c:pt>
                <c:pt idx="24995">
                  <c:v>-94.981414999999998</c:v>
                </c:pt>
                <c:pt idx="24996">
                  <c:v>-95.086134000000001</c:v>
                </c:pt>
                <c:pt idx="24997">
                  <c:v>-94.985457999999994</c:v>
                </c:pt>
                <c:pt idx="24998">
                  <c:v>-94.808903999999998</c:v>
                </c:pt>
                <c:pt idx="24999">
                  <c:v>-94.452629999999999</c:v>
                </c:pt>
                <c:pt idx="25000">
                  <c:v>-94.517630999999994</c:v>
                </c:pt>
                <c:pt idx="25001">
                  <c:v>-94.565754999999996</c:v>
                </c:pt>
                <c:pt idx="25002">
                  <c:v>-94.757296999999994</c:v>
                </c:pt>
                <c:pt idx="25003">
                  <c:v>-94.670085</c:v>
                </c:pt>
                <c:pt idx="25004">
                  <c:v>-94.618294000000006</c:v>
                </c:pt>
                <c:pt idx="25005">
                  <c:v>-94.504766000000004</c:v>
                </c:pt>
                <c:pt idx="25006">
                  <c:v>-94.786477000000005</c:v>
                </c:pt>
                <c:pt idx="25007">
                  <c:v>-94.720579999999998</c:v>
                </c:pt>
                <c:pt idx="25008">
                  <c:v>-94.671576999999999</c:v>
                </c:pt>
                <c:pt idx="25009">
                  <c:v>-94.621052000000006</c:v>
                </c:pt>
                <c:pt idx="25010">
                  <c:v>-94.650237000000004</c:v>
                </c:pt>
                <c:pt idx="25011">
                  <c:v>-94.966284000000002</c:v>
                </c:pt>
                <c:pt idx="25012">
                  <c:v>-94.552785</c:v>
                </c:pt>
                <c:pt idx="25013">
                  <c:v>-94.633504000000002</c:v>
                </c:pt>
                <c:pt idx="25014">
                  <c:v>-94.592661000000007</c:v>
                </c:pt>
                <c:pt idx="25015">
                  <c:v>-94.814538999999996</c:v>
                </c:pt>
                <c:pt idx="25016">
                  <c:v>-96.837513000000001</c:v>
                </c:pt>
                <c:pt idx="25017">
                  <c:v>-96.624475000000004</c:v>
                </c:pt>
                <c:pt idx="25018">
                  <c:v>-96.891631000000004</c:v>
                </c:pt>
                <c:pt idx="25019">
                  <c:v>-96.897734999999997</c:v>
                </c:pt>
                <c:pt idx="25020">
                  <c:v>-96.761297999999996</c:v>
                </c:pt>
                <c:pt idx="25021">
                  <c:v>-96.893287999999998</c:v>
                </c:pt>
                <c:pt idx="25022">
                  <c:v>-96.694027000000006</c:v>
                </c:pt>
                <c:pt idx="25023">
                  <c:v>-96.986564000000001</c:v>
                </c:pt>
                <c:pt idx="25024">
                  <c:v>-96.578671</c:v>
                </c:pt>
                <c:pt idx="25025">
                  <c:v>-96.514279000000002</c:v>
                </c:pt>
                <c:pt idx="25026">
                  <c:v>-97.102059999999994</c:v>
                </c:pt>
                <c:pt idx="25027">
                  <c:v>-96.735067000000001</c:v>
                </c:pt>
                <c:pt idx="25028">
                  <c:v>-96.798592999999997</c:v>
                </c:pt>
                <c:pt idx="25029">
                  <c:v>-96.745041000000001</c:v>
                </c:pt>
                <c:pt idx="25030">
                  <c:v>-97.059650000000005</c:v>
                </c:pt>
                <c:pt idx="25031">
                  <c:v>-96.441291000000007</c:v>
                </c:pt>
                <c:pt idx="25032">
                  <c:v>-96.839386000000005</c:v>
                </c:pt>
                <c:pt idx="25033">
                  <c:v>-96.781769999999995</c:v>
                </c:pt>
                <c:pt idx="25034">
                  <c:v>-96.985248999999996</c:v>
                </c:pt>
                <c:pt idx="25035">
                  <c:v>-96.941298000000003</c:v>
                </c:pt>
                <c:pt idx="25036">
                  <c:v>-96.626397999999995</c:v>
                </c:pt>
                <c:pt idx="25037">
                  <c:v>-96.646010000000004</c:v>
                </c:pt>
                <c:pt idx="25038">
                  <c:v>-96.673991000000001</c:v>
                </c:pt>
                <c:pt idx="25039">
                  <c:v>-96.602118000000004</c:v>
                </c:pt>
                <c:pt idx="25040">
                  <c:v>-96.661888000000005</c:v>
                </c:pt>
                <c:pt idx="25041">
                  <c:v>-96.586613999999997</c:v>
                </c:pt>
                <c:pt idx="25042">
                  <c:v>-97.012159999999994</c:v>
                </c:pt>
                <c:pt idx="25043">
                  <c:v>-97.004283999999998</c:v>
                </c:pt>
                <c:pt idx="25044">
                  <c:v>-97.023461999999995</c:v>
                </c:pt>
                <c:pt idx="25045">
                  <c:v>-96.889570000000006</c:v>
                </c:pt>
                <c:pt idx="25046">
                  <c:v>-96.993217000000001</c:v>
                </c:pt>
                <c:pt idx="25047">
                  <c:v>-96.734362000000004</c:v>
                </c:pt>
                <c:pt idx="25048">
                  <c:v>-96.954989999999995</c:v>
                </c:pt>
                <c:pt idx="25049">
                  <c:v>-96.961408000000006</c:v>
                </c:pt>
                <c:pt idx="25050">
                  <c:v>-96.967337000000001</c:v>
                </c:pt>
                <c:pt idx="25051">
                  <c:v>-96.973491999999993</c:v>
                </c:pt>
                <c:pt idx="25052">
                  <c:v>-97.025257999999994</c:v>
                </c:pt>
                <c:pt idx="25053">
                  <c:v>-97.007717999999997</c:v>
                </c:pt>
                <c:pt idx="25054">
                  <c:v>-96.954858999999999</c:v>
                </c:pt>
                <c:pt idx="25055">
                  <c:v>-96.603630999999993</c:v>
                </c:pt>
                <c:pt idx="25056">
                  <c:v>-96.675225999999995</c:v>
                </c:pt>
                <c:pt idx="25057">
                  <c:v>-96.681022999999996</c:v>
                </c:pt>
                <c:pt idx="25058">
                  <c:v>-96.740388999999993</c:v>
                </c:pt>
                <c:pt idx="25059">
                  <c:v>-96.693383999999995</c:v>
                </c:pt>
                <c:pt idx="25060">
                  <c:v>-97.052903999999998</c:v>
                </c:pt>
                <c:pt idx="25061">
                  <c:v>-96.799443999999994</c:v>
                </c:pt>
                <c:pt idx="25062">
                  <c:v>-96.740938999999997</c:v>
                </c:pt>
                <c:pt idx="25063">
                  <c:v>-96.709163000000004</c:v>
                </c:pt>
                <c:pt idx="25064">
                  <c:v>-96.659015999999994</c:v>
                </c:pt>
                <c:pt idx="25065">
                  <c:v>-96.454466999999994</c:v>
                </c:pt>
                <c:pt idx="25066">
                  <c:v>-96.549707999999995</c:v>
                </c:pt>
                <c:pt idx="25067">
                  <c:v>-96.546978999999993</c:v>
                </c:pt>
                <c:pt idx="25068">
                  <c:v>-96.591065</c:v>
                </c:pt>
                <c:pt idx="25069">
                  <c:v>-96.653874000000002</c:v>
                </c:pt>
                <c:pt idx="25070">
                  <c:v>-96.804925999999995</c:v>
                </c:pt>
                <c:pt idx="25071">
                  <c:v>-96.611137999999997</c:v>
                </c:pt>
                <c:pt idx="25072">
                  <c:v>-96.536072000000004</c:v>
                </c:pt>
                <c:pt idx="25073">
                  <c:v>-96.696706000000006</c:v>
                </c:pt>
                <c:pt idx="25074">
                  <c:v>-96.643118000000001</c:v>
                </c:pt>
                <c:pt idx="25075">
                  <c:v>-95.880005999999995</c:v>
                </c:pt>
                <c:pt idx="25076">
                  <c:v>-96.949493000000004</c:v>
                </c:pt>
                <c:pt idx="25077">
                  <c:v>-96.379175000000004</c:v>
                </c:pt>
                <c:pt idx="25078">
                  <c:v>-96.446119999999993</c:v>
                </c:pt>
                <c:pt idx="25079">
                  <c:v>-96.443398000000002</c:v>
                </c:pt>
                <c:pt idx="25080">
                  <c:v>-96.858828000000003</c:v>
                </c:pt>
                <c:pt idx="25081">
                  <c:v>-96.912656999999996</c:v>
                </c:pt>
                <c:pt idx="25082">
                  <c:v>-95.868814</c:v>
                </c:pt>
                <c:pt idx="25083">
                  <c:v>-96.619623000000004</c:v>
                </c:pt>
                <c:pt idx="25084">
                  <c:v>-96.417884999999998</c:v>
                </c:pt>
                <c:pt idx="25085">
                  <c:v>-96.003125999999995</c:v>
                </c:pt>
                <c:pt idx="25086">
                  <c:v>-96.656845000000004</c:v>
                </c:pt>
                <c:pt idx="25087">
                  <c:v>-96.460385000000002</c:v>
                </c:pt>
                <c:pt idx="25088">
                  <c:v>-95.794364000000002</c:v>
                </c:pt>
                <c:pt idx="25089">
                  <c:v>-96.380951999999994</c:v>
                </c:pt>
                <c:pt idx="25090">
                  <c:v>-96.781203000000005</c:v>
                </c:pt>
                <c:pt idx="25091">
                  <c:v>-96.237740000000002</c:v>
                </c:pt>
                <c:pt idx="25092">
                  <c:v>-96.913435000000007</c:v>
                </c:pt>
                <c:pt idx="25093">
                  <c:v>-95.717388999999997</c:v>
                </c:pt>
                <c:pt idx="25094">
                  <c:v>-96.710363999999998</c:v>
                </c:pt>
                <c:pt idx="25095">
                  <c:v>-96.303774000000004</c:v>
                </c:pt>
                <c:pt idx="25096">
                  <c:v>-96.210356000000004</c:v>
                </c:pt>
                <c:pt idx="25097">
                  <c:v>-96.224744999999999</c:v>
                </c:pt>
                <c:pt idx="25098">
                  <c:v>-96.758925000000005</c:v>
                </c:pt>
                <c:pt idx="25099">
                  <c:v>-96.110681999999997</c:v>
                </c:pt>
                <c:pt idx="25100">
                  <c:v>-96.018623000000005</c:v>
                </c:pt>
                <c:pt idx="25101">
                  <c:v>-96.607597999999996</c:v>
                </c:pt>
                <c:pt idx="25102">
                  <c:v>-96.633557999999994</c:v>
                </c:pt>
                <c:pt idx="25103">
                  <c:v>-96.681038999999998</c:v>
                </c:pt>
                <c:pt idx="25104">
                  <c:v>-96.326325999999995</c:v>
                </c:pt>
                <c:pt idx="25105">
                  <c:v>-96.823252999999994</c:v>
                </c:pt>
                <c:pt idx="25106">
                  <c:v>-96.481476999999998</c:v>
                </c:pt>
                <c:pt idx="25107">
                  <c:v>-96.385023000000004</c:v>
                </c:pt>
                <c:pt idx="25108">
                  <c:v>-96.538111999999998</c:v>
                </c:pt>
                <c:pt idx="25109">
                  <c:v>-96.289231000000001</c:v>
                </c:pt>
                <c:pt idx="25110">
                  <c:v>-96.187005999999997</c:v>
                </c:pt>
                <c:pt idx="25111">
                  <c:v>-96.109358999999998</c:v>
                </c:pt>
                <c:pt idx="25112">
                  <c:v>-96.311524000000006</c:v>
                </c:pt>
                <c:pt idx="25113">
                  <c:v>-96.832839000000007</c:v>
                </c:pt>
                <c:pt idx="25114">
                  <c:v>-96.436017000000007</c:v>
                </c:pt>
                <c:pt idx="25115">
                  <c:v>-96.918012000000004</c:v>
                </c:pt>
                <c:pt idx="25116">
                  <c:v>-96.002384000000006</c:v>
                </c:pt>
                <c:pt idx="25117">
                  <c:v>-96.683100999999994</c:v>
                </c:pt>
                <c:pt idx="25118">
                  <c:v>-96.421532999999997</c:v>
                </c:pt>
                <c:pt idx="25119">
                  <c:v>-96.616343999999998</c:v>
                </c:pt>
                <c:pt idx="25120">
                  <c:v>-96.558864</c:v>
                </c:pt>
                <c:pt idx="25121">
                  <c:v>-96.569654</c:v>
                </c:pt>
                <c:pt idx="25122">
                  <c:v>-96.312781000000001</c:v>
                </c:pt>
                <c:pt idx="25123">
                  <c:v>-96.799413000000001</c:v>
                </c:pt>
                <c:pt idx="25124">
                  <c:v>-96.805029000000005</c:v>
                </c:pt>
                <c:pt idx="25125">
                  <c:v>-96.806729000000004</c:v>
                </c:pt>
                <c:pt idx="25126">
                  <c:v>-96.789529000000002</c:v>
                </c:pt>
                <c:pt idx="25127">
                  <c:v>-96.795241000000004</c:v>
                </c:pt>
                <c:pt idx="25128">
                  <c:v>-96.771199999999993</c:v>
                </c:pt>
                <c:pt idx="25129">
                  <c:v>-96.819928000000004</c:v>
                </c:pt>
                <c:pt idx="25130">
                  <c:v>-96.838646999999995</c:v>
                </c:pt>
                <c:pt idx="25131">
                  <c:v>-96.825529000000003</c:v>
                </c:pt>
                <c:pt idx="25132">
                  <c:v>-96.747326999999999</c:v>
                </c:pt>
                <c:pt idx="25133">
                  <c:v>-96.882531</c:v>
                </c:pt>
                <c:pt idx="25134">
                  <c:v>-96.869451999999995</c:v>
                </c:pt>
                <c:pt idx="25135">
                  <c:v>-96.748727000000002</c:v>
                </c:pt>
                <c:pt idx="25136">
                  <c:v>-96.770349999999993</c:v>
                </c:pt>
                <c:pt idx="25137">
                  <c:v>-96.797207</c:v>
                </c:pt>
                <c:pt idx="25138">
                  <c:v>-96.675822999999994</c:v>
                </c:pt>
                <c:pt idx="25139">
                  <c:v>-96.699375000000003</c:v>
                </c:pt>
                <c:pt idx="25140">
                  <c:v>-96.814124000000007</c:v>
                </c:pt>
                <c:pt idx="25141">
                  <c:v>-96.863060000000004</c:v>
                </c:pt>
                <c:pt idx="25142">
                  <c:v>-96.749179999999996</c:v>
                </c:pt>
                <c:pt idx="25143">
                  <c:v>-96.839878999999996</c:v>
                </c:pt>
                <c:pt idx="25144">
                  <c:v>-96.790402999999998</c:v>
                </c:pt>
                <c:pt idx="25145">
                  <c:v>-96.776624999999996</c:v>
                </c:pt>
                <c:pt idx="25146">
                  <c:v>-96.690002000000007</c:v>
                </c:pt>
                <c:pt idx="25147">
                  <c:v>-96.679550000000006</c:v>
                </c:pt>
                <c:pt idx="25148">
                  <c:v>-96.859851000000006</c:v>
                </c:pt>
                <c:pt idx="25149">
                  <c:v>-96.790548999999999</c:v>
                </c:pt>
                <c:pt idx="25150">
                  <c:v>-96.747647999999998</c:v>
                </c:pt>
                <c:pt idx="25151">
                  <c:v>-96.838860999999994</c:v>
                </c:pt>
                <c:pt idx="25152">
                  <c:v>-96.872226999999995</c:v>
                </c:pt>
                <c:pt idx="25153">
                  <c:v>-96.883229</c:v>
                </c:pt>
                <c:pt idx="25154">
                  <c:v>-96.846119999999999</c:v>
                </c:pt>
                <c:pt idx="25155">
                  <c:v>-96.917468</c:v>
                </c:pt>
                <c:pt idx="25156">
                  <c:v>-96.876329999999996</c:v>
                </c:pt>
                <c:pt idx="25157">
                  <c:v>-96.709225000000004</c:v>
                </c:pt>
                <c:pt idx="25158">
                  <c:v>-96.785437000000002</c:v>
                </c:pt>
                <c:pt idx="25159">
                  <c:v>-96.774396999999993</c:v>
                </c:pt>
                <c:pt idx="25160">
                  <c:v>-96.736885000000001</c:v>
                </c:pt>
                <c:pt idx="25161">
                  <c:v>-96.836160000000007</c:v>
                </c:pt>
                <c:pt idx="25162">
                  <c:v>-96.773655000000005</c:v>
                </c:pt>
                <c:pt idx="25163">
                  <c:v>-96.879283999999998</c:v>
                </c:pt>
                <c:pt idx="25164">
                  <c:v>-96.788634000000002</c:v>
                </c:pt>
                <c:pt idx="25165">
                  <c:v>-96.953175999999999</c:v>
                </c:pt>
                <c:pt idx="25166">
                  <c:v>-96.774974</c:v>
                </c:pt>
                <c:pt idx="25167">
                  <c:v>-96.790886</c:v>
                </c:pt>
                <c:pt idx="25168">
                  <c:v>-96.603674999999996</c:v>
                </c:pt>
                <c:pt idx="25169">
                  <c:v>-96.801987999999994</c:v>
                </c:pt>
                <c:pt idx="25170">
                  <c:v>-96.844363999999999</c:v>
                </c:pt>
                <c:pt idx="25171">
                  <c:v>-96.112892000000002</c:v>
                </c:pt>
                <c:pt idx="25172">
                  <c:v>-96.089770000000001</c:v>
                </c:pt>
                <c:pt idx="25173">
                  <c:v>-96.496643000000006</c:v>
                </c:pt>
                <c:pt idx="25174">
                  <c:v>-96.519074000000003</c:v>
                </c:pt>
                <c:pt idx="25175">
                  <c:v>-95.631821000000002</c:v>
                </c:pt>
                <c:pt idx="25176">
                  <c:v>-95.605943999999994</c:v>
                </c:pt>
                <c:pt idx="25177">
                  <c:v>-95.144026999999994</c:v>
                </c:pt>
                <c:pt idx="25178">
                  <c:v>-96.166718000000003</c:v>
                </c:pt>
                <c:pt idx="25179">
                  <c:v>-96.418989999999994</c:v>
                </c:pt>
                <c:pt idx="25180">
                  <c:v>-95.757343000000006</c:v>
                </c:pt>
                <c:pt idx="25181">
                  <c:v>-95.372933000000003</c:v>
                </c:pt>
                <c:pt idx="25182">
                  <c:v>-95.193008000000006</c:v>
                </c:pt>
                <c:pt idx="25183">
                  <c:v>-96.181800999999993</c:v>
                </c:pt>
                <c:pt idx="25184">
                  <c:v>-95.721242000000004</c:v>
                </c:pt>
                <c:pt idx="25185">
                  <c:v>-95.697616999999994</c:v>
                </c:pt>
                <c:pt idx="25186">
                  <c:v>-95.939986000000005</c:v>
                </c:pt>
                <c:pt idx="25187">
                  <c:v>-96.202731999999997</c:v>
                </c:pt>
                <c:pt idx="25188">
                  <c:v>-96.395024000000006</c:v>
                </c:pt>
                <c:pt idx="25189">
                  <c:v>-95.035347999999999</c:v>
                </c:pt>
                <c:pt idx="25190">
                  <c:v>-95.910616000000005</c:v>
                </c:pt>
                <c:pt idx="25191">
                  <c:v>-95.466053000000002</c:v>
                </c:pt>
                <c:pt idx="25192">
                  <c:v>-95.685738000000001</c:v>
                </c:pt>
                <c:pt idx="25193">
                  <c:v>-95.817733000000004</c:v>
                </c:pt>
                <c:pt idx="25194">
                  <c:v>-95.356707999999998</c:v>
                </c:pt>
                <c:pt idx="25195">
                  <c:v>-95.318280000000001</c:v>
                </c:pt>
                <c:pt idx="25196">
                  <c:v>-95.260908999999998</c:v>
                </c:pt>
                <c:pt idx="25197">
                  <c:v>-95.471259000000003</c:v>
                </c:pt>
                <c:pt idx="25198">
                  <c:v>-96.073115999999999</c:v>
                </c:pt>
                <c:pt idx="25199">
                  <c:v>-96.273863000000006</c:v>
                </c:pt>
                <c:pt idx="25200">
                  <c:v>-95.738428999999996</c:v>
                </c:pt>
                <c:pt idx="25201">
                  <c:v>-95.658151000000004</c:v>
                </c:pt>
                <c:pt idx="25202">
                  <c:v>-96.350961999999996</c:v>
                </c:pt>
                <c:pt idx="25203">
                  <c:v>-95.562864000000005</c:v>
                </c:pt>
                <c:pt idx="25204">
                  <c:v>-95.902420000000006</c:v>
                </c:pt>
                <c:pt idx="25205">
                  <c:v>-96.120452</c:v>
                </c:pt>
                <c:pt idx="25206">
                  <c:v>-95.817379000000003</c:v>
                </c:pt>
                <c:pt idx="25207">
                  <c:v>-95.955783999999994</c:v>
                </c:pt>
                <c:pt idx="25208">
                  <c:v>-95.525465999999994</c:v>
                </c:pt>
                <c:pt idx="25209">
                  <c:v>-95.113395999999995</c:v>
                </c:pt>
                <c:pt idx="25210">
                  <c:v>-96.247825000000006</c:v>
                </c:pt>
                <c:pt idx="25211">
                  <c:v>-95.945944999999995</c:v>
                </c:pt>
                <c:pt idx="25212">
                  <c:v>-96.573455999999993</c:v>
                </c:pt>
                <c:pt idx="25213">
                  <c:v>-94.981401000000005</c:v>
                </c:pt>
                <c:pt idx="25214">
                  <c:v>-95.219655000000003</c:v>
                </c:pt>
                <c:pt idx="25215">
                  <c:v>-96.635232000000002</c:v>
                </c:pt>
                <c:pt idx="25216">
                  <c:v>-95.559588000000005</c:v>
                </c:pt>
                <c:pt idx="25217">
                  <c:v>-95.485894000000002</c:v>
                </c:pt>
                <c:pt idx="25218">
                  <c:v>-95.398178999999999</c:v>
                </c:pt>
                <c:pt idx="25219">
                  <c:v>-95.830579</c:v>
                </c:pt>
                <c:pt idx="25220">
                  <c:v>-95.812023999999994</c:v>
                </c:pt>
                <c:pt idx="25221">
                  <c:v>-95.395275999999996</c:v>
                </c:pt>
                <c:pt idx="25222">
                  <c:v>-95.879675000000006</c:v>
                </c:pt>
                <c:pt idx="25223">
                  <c:v>-95.50309</c:v>
                </c:pt>
                <c:pt idx="25224">
                  <c:v>-96.069998999999996</c:v>
                </c:pt>
                <c:pt idx="25225">
                  <c:v>-96.255250000000004</c:v>
                </c:pt>
                <c:pt idx="25226">
                  <c:v>-96.233817999999999</c:v>
                </c:pt>
                <c:pt idx="25227">
                  <c:v>-95.723827999999997</c:v>
                </c:pt>
                <c:pt idx="25228">
                  <c:v>-95.366636</c:v>
                </c:pt>
                <c:pt idx="25229">
                  <c:v>-96.344740000000002</c:v>
                </c:pt>
                <c:pt idx="25230">
                  <c:v>-95.193026000000003</c:v>
                </c:pt>
                <c:pt idx="25231">
                  <c:v>-95.391679999999994</c:v>
                </c:pt>
                <c:pt idx="25232">
                  <c:v>-95.601020000000005</c:v>
                </c:pt>
                <c:pt idx="25233">
                  <c:v>-96.462997000000001</c:v>
                </c:pt>
                <c:pt idx="25234">
                  <c:v>-95.762034</c:v>
                </c:pt>
                <c:pt idx="25235">
                  <c:v>-95.150146000000007</c:v>
                </c:pt>
                <c:pt idx="25236">
                  <c:v>-96.004186000000004</c:v>
                </c:pt>
                <c:pt idx="25237">
                  <c:v>-96.483737000000005</c:v>
                </c:pt>
                <c:pt idx="25238">
                  <c:v>-96.332404999999994</c:v>
                </c:pt>
                <c:pt idx="25239">
                  <c:v>-96.395983999999999</c:v>
                </c:pt>
                <c:pt idx="25240">
                  <c:v>-96.010829000000001</c:v>
                </c:pt>
                <c:pt idx="25241">
                  <c:v>-95.112793999999994</c:v>
                </c:pt>
                <c:pt idx="25242">
                  <c:v>-95.282995</c:v>
                </c:pt>
                <c:pt idx="25243">
                  <c:v>-96.563705999999996</c:v>
                </c:pt>
                <c:pt idx="25244">
                  <c:v>-96.057051000000001</c:v>
                </c:pt>
                <c:pt idx="25245">
                  <c:v>-95.557798000000005</c:v>
                </c:pt>
                <c:pt idx="25246">
                  <c:v>-94.089849000000001</c:v>
                </c:pt>
                <c:pt idx="25247">
                  <c:v>-94.096374999999995</c:v>
                </c:pt>
                <c:pt idx="25248">
                  <c:v>-94.905855000000003</c:v>
                </c:pt>
                <c:pt idx="25249">
                  <c:v>-94.177308999999994</c:v>
                </c:pt>
                <c:pt idx="25250">
                  <c:v>-94.780664000000002</c:v>
                </c:pt>
                <c:pt idx="25251">
                  <c:v>-94.135424999999998</c:v>
                </c:pt>
                <c:pt idx="25252">
                  <c:v>-94.055854999999994</c:v>
                </c:pt>
                <c:pt idx="25253">
                  <c:v>-94.843594999999993</c:v>
                </c:pt>
                <c:pt idx="25254">
                  <c:v>-94.613557999999998</c:v>
                </c:pt>
                <c:pt idx="25255">
                  <c:v>-94.374688000000006</c:v>
                </c:pt>
                <c:pt idx="25256">
                  <c:v>-94.264803000000001</c:v>
                </c:pt>
                <c:pt idx="25257">
                  <c:v>-94.251525000000001</c:v>
                </c:pt>
                <c:pt idx="25258">
                  <c:v>-94.376039000000006</c:v>
                </c:pt>
                <c:pt idx="25259">
                  <c:v>-94.277257000000006</c:v>
                </c:pt>
                <c:pt idx="25260">
                  <c:v>-94.074292</c:v>
                </c:pt>
                <c:pt idx="25261">
                  <c:v>-94.508533</c:v>
                </c:pt>
                <c:pt idx="25262">
                  <c:v>-94.315898000000004</c:v>
                </c:pt>
                <c:pt idx="25263">
                  <c:v>-94.630092000000005</c:v>
                </c:pt>
                <c:pt idx="25264">
                  <c:v>-94.125315000000001</c:v>
                </c:pt>
                <c:pt idx="25265">
                  <c:v>-94.419548000000006</c:v>
                </c:pt>
                <c:pt idx="25266">
                  <c:v>-94.752279000000001</c:v>
                </c:pt>
                <c:pt idx="25267">
                  <c:v>-94.133640999999997</c:v>
                </c:pt>
                <c:pt idx="25268">
                  <c:v>-94.259718000000007</c:v>
                </c:pt>
                <c:pt idx="25269">
                  <c:v>-94.536570999999995</c:v>
                </c:pt>
                <c:pt idx="25270">
                  <c:v>-94.731724999999997</c:v>
                </c:pt>
                <c:pt idx="25271">
                  <c:v>-94.712008999999995</c:v>
                </c:pt>
                <c:pt idx="25272">
                  <c:v>-94.700631999999999</c:v>
                </c:pt>
                <c:pt idx="25273">
                  <c:v>-94.806920000000005</c:v>
                </c:pt>
                <c:pt idx="25274">
                  <c:v>-94.743533999999997</c:v>
                </c:pt>
                <c:pt idx="25275">
                  <c:v>-94.558598000000003</c:v>
                </c:pt>
                <c:pt idx="25276">
                  <c:v>-94.464271999999994</c:v>
                </c:pt>
                <c:pt idx="25277">
                  <c:v>-94.312567000000001</c:v>
                </c:pt>
                <c:pt idx="25278">
                  <c:v>-94.815893000000003</c:v>
                </c:pt>
                <c:pt idx="25279">
                  <c:v>-94.724817999999999</c:v>
                </c:pt>
                <c:pt idx="25280">
                  <c:v>-94.181107999999995</c:v>
                </c:pt>
                <c:pt idx="25281">
                  <c:v>-94.695441000000002</c:v>
                </c:pt>
                <c:pt idx="25282">
                  <c:v>-94.579451000000006</c:v>
                </c:pt>
                <c:pt idx="25283">
                  <c:v>-94.372872999999998</c:v>
                </c:pt>
                <c:pt idx="25284">
                  <c:v>-94.957706000000002</c:v>
                </c:pt>
                <c:pt idx="25285">
                  <c:v>-94.943584999999999</c:v>
                </c:pt>
                <c:pt idx="25286">
                  <c:v>-94.558395000000004</c:v>
                </c:pt>
                <c:pt idx="25287">
                  <c:v>-94.545192999999998</c:v>
                </c:pt>
                <c:pt idx="25288">
                  <c:v>-94.758522999999997</c:v>
                </c:pt>
                <c:pt idx="25289">
                  <c:v>-94.855684999999994</c:v>
                </c:pt>
                <c:pt idx="25290">
                  <c:v>-94.619483000000002</c:v>
                </c:pt>
                <c:pt idx="25291">
                  <c:v>-94.349081999999996</c:v>
                </c:pt>
                <c:pt idx="25292">
                  <c:v>-94.168464</c:v>
                </c:pt>
                <c:pt idx="25293">
                  <c:v>-94.874395000000007</c:v>
                </c:pt>
                <c:pt idx="25294">
                  <c:v>-94.857414000000006</c:v>
                </c:pt>
                <c:pt idx="25295">
                  <c:v>-94.697220000000002</c:v>
                </c:pt>
                <c:pt idx="25296">
                  <c:v>-94.576887999999997</c:v>
                </c:pt>
                <c:pt idx="25297">
                  <c:v>-94.379582999999997</c:v>
                </c:pt>
                <c:pt idx="25298">
                  <c:v>-94.307044000000005</c:v>
                </c:pt>
                <c:pt idx="25299">
                  <c:v>-94.717665999999994</c:v>
                </c:pt>
                <c:pt idx="25300">
                  <c:v>-94.688860000000005</c:v>
                </c:pt>
                <c:pt idx="25301">
                  <c:v>-94.705136999999993</c:v>
                </c:pt>
                <c:pt idx="25302">
                  <c:v>-94.949353000000002</c:v>
                </c:pt>
                <c:pt idx="25303">
                  <c:v>-94.968097</c:v>
                </c:pt>
                <c:pt idx="25304">
                  <c:v>-94.536929000000001</c:v>
                </c:pt>
                <c:pt idx="25305">
                  <c:v>-94.095566000000005</c:v>
                </c:pt>
                <c:pt idx="25306">
                  <c:v>-94.860628000000005</c:v>
                </c:pt>
                <c:pt idx="25307">
                  <c:v>-95.294678000000005</c:v>
                </c:pt>
                <c:pt idx="25308">
                  <c:v>-95.307100000000005</c:v>
                </c:pt>
                <c:pt idx="25309">
                  <c:v>-95.313473000000002</c:v>
                </c:pt>
                <c:pt idx="25310">
                  <c:v>-95.413731999999996</c:v>
                </c:pt>
                <c:pt idx="25311">
                  <c:v>-95.089714000000001</c:v>
                </c:pt>
                <c:pt idx="25312">
                  <c:v>-95.331549999999993</c:v>
                </c:pt>
                <c:pt idx="25313">
                  <c:v>-95.207496000000006</c:v>
                </c:pt>
                <c:pt idx="25314">
                  <c:v>-95.222763</c:v>
                </c:pt>
                <c:pt idx="25315">
                  <c:v>-95.391909999999996</c:v>
                </c:pt>
                <c:pt idx="25316">
                  <c:v>-95.065174999999996</c:v>
                </c:pt>
                <c:pt idx="25317">
                  <c:v>-95.846249999999998</c:v>
                </c:pt>
                <c:pt idx="25318">
                  <c:v>-95.667109999999994</c:v>
                </c:pt>
                <c:pt idx="25319">
                  <c:v>-95.125906999999998</c:v>
                </c:pt>
                <c:pt idx="25320">
                  <c:v>-95.605078000000006</c:v>
                </c:pt>
                <c:pt idx="25321">
                  <c:v>-95.367107000000004</c:v>
                </c:pt>
                <c:pt idx="25322">
                  <c:v>-95.496669999999995</c:v>
                </c:pt>
                <c:pt idx="25323">
                  <c:v>-95.417769000000007</c:v>
                </c:pt>
                <c:pt idx="25324">
                  <c:v>-94.863102999999995</c:v>
                </c:pt>
                <c:pt idx="25325">
                  <c:v>-95.418593999999999</c:v>
                </c:pt>
                <c:pt idx="25326">
                  <c:v>-95.504329999999996</c:v>
                </c:pt>
                <c:pt idx="25327">
                  <c:v>-95.152726999999999</c:v>
                </c:pt>
                <c:pt idx="25328">
                  <c:v>-95.224457000000001</c:v>
                </c:pt>
                <c:pt idx="25329">
                  <c:v>-95.252813000000003</c:v>
                </c:pt>
                <c:pt idx="25330">
                  <c:v>-95.646322999999995</c:v>
                </c:pt>
                <c:pt idx="25331">
                  <c:v>-95.421260000000004</c:v>
                </c:pt>
                <c:pt idx="25332">
                  <c:v>-95.469821999999994</c:v>
                </c:pt>
                <c:pt idx="25333">
                  <c:v>-95.710209000000006</c:v>
                </c:pt>
                <c:pt idx="25334">
                  <c:v>-95.599198000000001</c:v>
                </c:pt>
                <c:pt idx="25335">
                  <c:v>-95.435502999999997</c:v>
                </c:pt>
                <c:pt idx="25336">
                  <c:v>-94.968901000000002</c:v>
                </c:pt>
                <c:pt idx="25337">
                  <c:v>-95.167617000000007</c:v>
                </c:pt>
                <c:pt idx="25338">
                  <c:v>-94.917598999999996</c:v>
                </c:pt>
                <c:pt idx="25339">
                  <c:v>-95.101055000000002</c:v>
                </c:pt>
                <c:pt idx="25340">
                  <c:v>-95.634933000000004</c:v>
                </c:pt>
                <c:pt idx="25341">
                  <c:v>-95.217518999999996</c:v>
                </c:pt>
                <c:pt idx="25342">
                  <c:v>-95.130888999999996</c:v>
                </c:pt>
                <c:pt idx="25343">
                  <c:v>-95.633255000000005</c:v>
                </c:pt>
                <c:pt idx="25344">
                  <c:v>-96.037250999999998</c:v>
                </c:pt>
                <c:pt idx="25345">
                  <c:v>-95.901312000000004</c:v>
                </c:pt>
                <c:pt idx="25346">
                  <c:v>-95.473934</c:v>
                </c:pt>
                <c:pt idx="25347">
                  <c:v>-96.222120000000004</c:v>
                </c:pt>
                <c:pt idx="25348">
                  <c:v>-95.532255000000006</c:v>
                </c:pt>
                <c:pt idx="25349">
                  <c:v>-96.108081999999996</c:v>
                </c:pt>
                <c:pt idx="25350">
                  <c:v>-95.463151999999994</c:v>
                </c:pt>
                <c:pt idx="25351">
                  <c:v>-95.078269000000006</c:v>
                </c:pt>
                <c:pt idx="25352">
                  <c:v>-96.174329999999998</c:v>
                </c:pt>
                <c:pt idx="25353">
                  <c:v>-95.154216000000005</c:v>
                </c:pt>
                <c:pt idx="25354">
                  <c:v>-96.321259999999995</c:v>
                </c:pt>
                <c:pt idx="25355">
                  <c:v>-95.473699999999994</c:v>
                </c:pt>
                <c:pt idx="25356">
                  <c:v>-95.933124000000007</c:v>
                </c:pt>
                <c:pt idx="25357">
                  <c:v>-95.464341000000005</c:v>
                </c:pt>
                <c:pt idx="25358">
                  <c:v>-95.716693000000006</c:v>
                </c:pt>
                <c:pt idx="25359">
                  <c:v>-95.829746999999998</c:v>
                </c:pt>
                <c:pt idx="25360">
                  <c:v>-95.853031000000001</c:v>
                </c:pt>
                <c:pt idx="25361">
                  <c:v>-95.234758999999997</c:v>
                </c:pt>
                <c:pt idx="25362">
                  <c:v>-95.091841000000002</c:v>
                </c:pt>
                <c:pt idx="25363">
                  <c:v>-96.254356999999999</c:v>
                </c:pt>
                <c:pt idx="25364">
                  <c:v>-96.270689000000004</c:v>
                </c:pt>
                <c:pt idx="25365">
                  <c:v>-95.863836000000006</c:v>
                </c:pt>
                <c:pt idx="25366">
                  <c:v>-95.332988</c:v>
                </c:pt>
                <c:pt idx="25367">
                  <c:v>-94.686677000000003</c:v>
                </c:pt>
                <c:pt idx="25368">
                  <c:v>-94.762953999999993</c:v>
                </c:pt>
                <c:pt idx="25369">
                  <c:v>-95.054958999999997</c:v>
                </c:pt>
                <c:pt idx="25370">
                  <c:v>-94.964489</c:v>
                </c:pt>
                <c:pt idx="25371">
                  <c:v>-93.685356999999996</c:v>
                </c:pt>
                <c:pt idx="25372">
                  <c:v>-94.176754000000003</c:v>
                </c:pt>
                <c:pt idx="25373">
                  <c:v>-94.020623000000001</c:v>
                </c:pt>
                <c:pt idx="25374">
                  <c:v>-93.990314999999995</c:v>
                </c:pt>
                <c:pt idx="25375">
                  <c:v>-93.619367999999994</c:v>
                </c:pt>
                <c:pt idx="25376">
                  <c:v>-93.811122999999995</c:v>
                </c:pt>
                <c:pt idx="25377">
                  <c:v>-94.731202999999994</c:v>
                </c:pt>
                <c:pt idx="25378">
                  <c:v>-94.189976000000001</c:v>
                </c:pt>
                <c:pt idx="25379">
                  <c:v>-94.583763000000005</c:v>
                </c:pt>
                <c:pt idx="25380">
                  <c:v>-94.374594000000002</c:v>
                </c:pt>
                <c:pt idx="25381">
                  <c:v>-94.351087000000007</c:v>
                </c:pt>
                <c:pt idx="25382">
                  <c:v>-94.799407000000002</c:v>
                </c:pt>
                <c:pt idx="25383">
                  <c:v>-94.777259000000001</c:v>
                </c:pt>
                <c:pt idx="25384">
                  <c:v>-94.404972000000001</c:v>
                </c:pt>
                <c:pt idx="25385">
                  <c:v>-94.909880999999999</c:v>
                </c:pt>
                <c:pt idx="25386">
                  <c:v>-94.408178000000007</c:v>
                </c:pt>
                <c:pt idx="25387">
                  <c:v>-94.526291999999998</c:v>
                </c:pt>
                <c:pt idx="25388">
                  <c:v>-93.753381000000005</c:v>
                </c:pt>
                <c:pt idx="25389">
                  <c:v>-94.532105999999999</c:v>
                </c:pt>
                <c:pt idx="25390">
                  <c:v>-94.034557000000007</c:v>
                </c:pt>
                <c:pt idx="25391">
                  <c:v>-94.057618000000005</c:v>
                </c:pt>
                <c:pt idx="25392">
                  <c:v>-93.938113000000001</c:v>
                </c:pt>
                <c:pt idx="25393">
                  <c:v>-93.860868999999994</c:v>
                </c:pt>
                <c:pt idx="25394">
                  <c:v>-94.809167000000002</c:v>
                </c:pt>
                <c:pt idx="25395">
                  <c:v>-94.603381999999996</c:v>
                </c:pt>
                <c:pt idx="25396">
                  <c:v>-94.705038999999999</c:v>
                </c:pt>
                <c:pt idx="25397">
                  <c:v>-93.748699000000002</c:v>
                </c:pt>
                <c:pt idx="25398">
                  <c:v>-93.943991999999994</c:v>
                </c:pt>
                <c:pt idx="25399">
                  <c:v>-94.878150000000005</c:v>
                </c:pt>
                <c:pt idx="25400">
                  <c:v>-94.161689999999993</c:v>
                </c:pt>
                <c:pt idx="25401">
                  <c:v>-93.907066</c:v>
                </c:pt>
                <c:pt idx="25402">
                  <c:v>-94.242919000000001</c:v>
                </c:pt>
                <c:pt idx="25403">
                  <c:v>-94.407751000000005</c:v>
                </c:pt>
                <c:pt idx="25404">
                  <c:v>-94.949392000000003</c:v>
                </c:pt>
                <c:pt idx="25405">
                  <c:v>-93.800572000000003</c:v>
                </c:pt>
                <c:pt idx="25406">
                  <c:v>-94.528030000000001</c:v>
                </c:pt>
                <c:pt idx="25407">
                  <c:v>-94.406713999999994</c:v>
                </c:pt>
                <c:pt idx="25408">
                  <c:v>-94.363009000000005</c:v>
                </c:pt>
                <c:pt idx="25409">
                  <c:v>-97.144036</c:v>
                </c:pt>
                <c:pt idx="25410">
                  <c:v>-97.096307999999993</c:v>
                </c:pt>
                <c:pt idx="25411">
                  <c:v>-97.080888000000002</c:v>
                </c:pt>
                <c:pt idx="25412">
                  <c:v>-97.640129999999999</c:v>
                </c:pt>
                <c:pt idx="25413">
                  <c:v>-97.209563000000003</c:v>
                </c:pt>
                <c:pt idx="25414">
                  <c:v>-97.084980999999999</c:v>
                </c:pt>
                <c:pt idx="25415">
                  <c:v>-97.087069</c:v>
                </c:pt>
                <c:pt idx="25416">
                  <c:v>-97.135142999999999</c:v>
                </c:pt>
                <c:pt idx="25417">
                  <c:v>-97.146987999999993</c:v>
                </c:pt>
                <c:pt idx="25418">
                  <c:v>-97.087487999999993</c:v>
                </c:pt>
                <c:pt idx="25419">
                  <c:v>-97.135467000000006</c:v>
                </c:pt>
                <c:pt idx="25420">
                  <c:v>-97.192340999999999</c:v>
                </c:pt>
                <c:pt idx="25421">
                  <c:v>-97.164350999999996</c:v>
                </c:pt>
                <c:pt idx="25422">
                  <c:v>-97.087243000000001</c:v>
                </c:pt>
                <c:pt idx="25423">
                  <c:v>-97.548452999999995</c:v>
                </c:pt>
                <c:pt idx="25424">
                  <c:v>-97.138498999999996</c:v>
                </c:pt>
                <c:pt idx="25425">
                  <c:v>-97.145938999999998</c:v>
                </c:pt>
                <c:pt idx="25426">
                  <c:v>-97.590997000000002</c:v>
                </c:pt>
                <c:pt idx="25427">
                  <c:v>-97.306816999999995</c:v>
                </c:pt>
                <c:pt idx="25428">
                  <c:v>-97.400810000000007</c:v>
                </c:pt>
                <c:pt idx="25429">
                  <c:v>-97.149232999999995</c:v>
                </c:pt>
                <c:pt idx="25430">
                  <c:v>-97.646331000000004</c:v>
                </c:pt>
                <c:pt idx="25431">
                  <c:v>-97.384910000000005</c:v>
                </c:pt>
                <c:pt idx="25432">
                  <c:v>-97.084536</c:v>
                </c:pt>
                <c:pt idx="25433">
                  <c:v>-97.097211000000001</c:v>
                </c:pt>
                <c:pt idx="25434">
                  <c:v>-96.867014999999995</c:v>
                </c:pt>
                <c:pt idx="25435">
                  <c:v>-97.771979999999999</c:v>
                </c:pt>
                <c:pt idx="25436">
                  <c:v>-97.525953000000001</c:v>
                </c:pt>
                <c:pt idx="25437">
                  <c:v>-97.788939999999997</c:v>
                </c:pt>
                <c:pt idx="25438">
                  <c:v>-97.720022</c:v>
                </c:pt>
                <c:pt idx="25439">
                  <c:v>-97.192826999999994</c:v>
                </c:pt>
                <c:pt idx="25440">
                  <c:v>-97.084982999999994</c:v>
                </c:pt>
                <c:pt idx="25441">
                  <c:v>-97.355923000000004</c:v>
                </c:pt>
                <c:pt idx="25442">
                  <c:v>-97.181008000000006</c:v>
                </c:pt>
                <c:pt idx="25443">
                  <c:v>-97.176811999999998</c:v>
                </c:pt>
                <c:pt idx="25444">
                  <c:v>-97.150141000000005</c:v>
                </c:pt>
                <c:pt idx="25445">
                  <c:v>-97.407742999999996</c:v>
                </c:pt>
                <c:pt idx="25446">
                  <c:v>-97.327500999999998</c:v>
                </c:pt>
                <c:pt idx="25447">
                  <c:v>-97.214579999999998</c:v>
                </c:pt>
                <c:pt idx="25448">
                  <c:v>-97.163476000000003</c:v>
                </c:pt>
                <c:pt idx="25449">
                  <c:v>-97.134859000000006</c:v>
                </c:pt>
                <c:pt idx="25450">
                  <c:v>-97.027615999999995</c:v>
                </c:pt>
                <c:pt idx="25451">
                  <c:v>-96.986721000000003</c:v>
                </c:pt>
                <c:pt idx="25452">
                  <c:v>-98.001658000000006</c:v>
                </c:pt>
                <c:pt idx="25453">
                  <c:v>-98.107076000000006</c:v>
                </c:pt>
                <c:pt idx="25454">
                  <c:v>-97.654858000000004</c:v>
                </c:pt>
                <c:pt idx="25455">
                  <c:v>-97.489744000000002</c:v>
                </c:pt>
                <c:pt idx="25456">
                  <c:v>-97.716915999999998</c:v>
                </c:pt>
                <c:pt idx="25457">
                  <c:v>-97.709275000000005</c:v>
                </c:pt>
                <c:pt idx="25458">
                  <c:v>-97.473005000000001</c:v>
                </c:pt>
                <c:pt idx="25459">
                  <c:v>-97.698030000000003</c:v>
                </c:pt>
                <c:pt idx="25460">
                  <c:v>-97.099886999999995</c:v>
                </c:pt>
                <c:pt idx="25461">
                  <c:v>-97.779874000000007</c:v>
                </c:pt>
                <c:pt idx="25462">
                  <c:v>-97.748146000000006</c:v>
                </c:pt>
                <c:pt idx="25463">
                  <c:v>-97.904771999999994</c:v>
                </c:pt>
                <c:pt idx="25464">
                  <c:v>-97.145229999999998</c:v>
                </c:pt>
                <c:pt idx="25465">
                  <c:v>-97.390366999999998</c:v>
                </c:pt>
                <c:pt idx="25466">
                  <c:v>-97.32987</c:v>
                </c:pt>
                <c:pt idx="25467">
                  <c:v>-97.265638999999993</c:v>
                </c:pt>
                <c:pt idx="25468">
                  <c:v>-97.320021999999994</c:v>
                </c:pt>
                <c:pt idx="25469">
                  <c:v>-97.269919999999999</c:v>
                </c:pt>
                <c:pt idx="25470">
                  <c:v>-97.354004000000003</c:v>
                </c:pt>
                <c:pt idx="25471">
                  <c:v>-97.384247000000002</c:v>
                </c:pt>
                <c:pt idx="25472">
                  <c:v>-97.480799000000005</c:v>
                </c:pt>
                <c:pt idx="25473">
                  <c:v>-97.378083000000004</c:v>
                </c:pt>
                <c:pt idx="25474">
                  <c:v>-97.337878000000003</c:v>
                </c:pt>
                <c:pt idx="25475">
                  <c:v>-97.300993000000005</c:v>
                </c:pt>
                <c:pt idx="25476">
                  <c:v>-97.219577999999998</c:v>
                </c:pt>
                <c:pt idx="25477">
                  <c:v>-97.400996000000006</c:v>
                </c:pt>
                <c:pt idx="25478">
                  <c:v>-97.335794000000007</c:v>
                </c:pt>
                <c:pt idx="25479">
                  <c:v>-97.444096999999999</c:v>
                </c:pt>
                <c:pt idx="25480">
                  <c:v>-97.270366999999993</c:v>
                </c:pt>
                <c:pt idx="25481">
                  <c:v>-97.222641999999993</c:v>
                </c:pt>
                <c:pt idx="25482">
                  <c:v>-97.264792</c:v>
                </c:pt>
                <c:pt idx="25483">
                  <c:v>-97.175274000000002</c:v>
                </c:pt>
                <c:pt idx="25484">
                  <c:v>-97.375479999999996</c:v>
                </c:pt>
                <c:pt idx="25485">
                  <c:v>-97.491248999999996</c:v>
                </c:pt>
                <c:pt idx="25486">
                  <c:v>-97.421650999999997</c:v>
                </c:pt>
                <c:pt idx="25487">
                  <c:v>-97.346221</c:v>
                </c:pt>
                <c:pt idx="25488">
                  <c:v>-97.414302000000006</c:v>
                </c:pt>
                <c:pt idx="25489">
                  <c:v>-97.377657999999997</c:v>
                </c:pt>
                <c:pt idx="25490">
                  <c:v>-97.333582000000007</c:v>
                </c:pt>
                <c:pt idx="25491">
                  <c:v>-97.451676000000006</c:v>
                </c:pt>
                <c:pt idx="25492">
                  <c:v>-97.285666000000006</c:v>
                </c:pt>
                <c:pt idx="25493">
                  <c:v>-97.271026000000006</c:v>
                </c:pt>
                <c:pt idx="25494">
                  <c:v>-97.251232000000002</c:v>
                </c:pt>
                <c:pt idx="25495">
                  <c:v>-97.047782999999995</c:v>
                </c:pt>
                <c:pt idx="25496">
                  <c:v>-97.314060999999995</c:v>
                </c:pt>
                <c:pt idx="25497">
                  <c:v>-97.412496000000004</c:v>
                </c:pt>
                <c:pt idx="25498">
                  <c:v>-97.218183999999994</c:v>
                </c:pt>
                <c:pt idx="25499">
                  <c:v>-97.130616000000003</c:v>
                </c:pt>
                <c:pt idx="25500">
                  <c:v>-97.103767000000005</c:v>
                </c:pt>
                <c:pt idx="25501">
                  <c:v>-97.169419000000005</c:v>
                </c:pt>
                <c:pt idx="25502">
                  <c:v>-97.060783999999998</c:v>
                </c:pt>
                <c:pt idx="25503">
                  <c:v>-97.691586999999998</c:v>
                </c:pt>
                <c:pt idx="25504">
                  <c:v>-97.162944999999993</c:v>
                </c:pt>
                <c:pt idx="25505">
                  <c:v>-96.994570999999993</c:v>
                </c:pt>
                <c:pt idx="25506">
                  <c:v>-98.076943</c:v>
                </c:pt>
                <c:pt idx="25507">
                  <c:v>-97.885755000000003</c:v>
                </c:pt>
                <c:pt idx="25508">
                  <c:v>-96.894193999999999</c:v>
                </c:pt>
                <c:pt idx="25509">
                  <c:v>-97.556573</c:v>
                </c:pt>
                <c:pt idx="25510">
                  <c:v>-97.391366000000005</c:v>
                </c:pt>
                <c:pt idx="25511">
                  <c:v>-97.549443999999994</c:v>
                </c:pt>
                <c:pt idx="25512">
                  <c:v>-97.136364999999998</c:v>
                </c:pt>
                <c:pt idx="25513">
                  <c:v>-96.823485000000005</c:v>
                </c:pt>
                <c:pt idx="25514">
                  <c:v>-97.464573999999999</c:v>
                </c:pt>
                <c:pt idx="25515">
                  <c:v>-97.303845999999993</c:v>
                </c:pt>
                <c:pt idx="25516">
                  <c:v>-97.250608999999997</c:v>
                </c:pt>
                <c:pt idx="25517">
                  <c:v>-97.248591000000005</c:v>
                </c:pt>
                <c:pt idx="25518">
                  <c:v>-97.206529000000003</c:v>
                </c:pt>
                <c:pt idx="25519">
                  <c:v>-97.717273000000006</c:v>
                </c:pt>
                <c:pt idx="25520">
                  <c:v>-97.380294000000006</c:v>
                </c:pt>
                <c:pt idx="25521">
                  <c:v>-97.317048</c:v>
                </c:pt>
                <c:pt idx="25522">
                  <c:v>-97.696883</c:v>
                </c:pt>
                <c:pt idx="25523">
                  <c:v>-96.952130999999994</c:v>
                </c:pt>
                <c:pt idx="25524">
                  <c:v>-97.296767000000003</c:v>
                </c:pt>
                <c:pt idx="25525">
                  <c:v>-97.941598999999997</c:v>
                </c:pt>
                <c:pt idx="25526">
                  <c:v>-97.218717999999996</c:v>
                </c:pt>
                <c:pt idx="25527">
                  <c:v>-96.837922000000006</c:v>
                </c:pt>
                <c:pt idx="25528">
                  <c:v>-97.530297000000004</c:v>
                </c:pt>
                <c:pt idx="25529">
                  <c:v>-97.189447000000001</c:v>
                </c:pt>
                <c:pt idx="25530">
                  <c:v>-96.764905999999996</c:v>
                </c:pt>
                <c:pt idx="25531">
                  <c:v>-97.772171</c:v>
                </c:pt>
                <c:pt idx="25532">
                  <c:v>-96.916327999999993</c:v>
                </c:pt>
                <c:pt idx="25533">
                  <c:v>-97.122595000000004</c:v>
                </c:pt>
                <c:pt idx="25534">
                  <c:v>-96.917866000000004</c:v>
                </c:pt>
                <c:pt idx="25535">
                  <c:v>-98.471328999999997</c:v>
                </c:pt>
                <c:pt idx="25536">
                  <c:v>-98.480102000000002</c:v>
                </c:pt>
                <c:pt idx="25537">
                  <c:v>-98.517819000000003</c:v>
                </c:pt>
                <c:pt idx="25538">
                  <c:v>-98.519237000000004</c:v>
                </c:pt>
                <c:pt idx="25539">
                  <c:v>-98.540642000000005</c:v>
                </c:pt>
                <c:pt idx="25540">
                  <c:v>-98.532156000000001</c:v>
                </c:pt>
                <c:pt idx="25541">
                  <c:v>-98.562406999999993</c:v>
                </c:pt>
                <c:pt idx="25542">
                  <c:v>-98.49127</c:v>
                </c:pt>
                <c:pt idx="25543">
                  <c:v>-98.634628000000006</c:v>
                </c:pt>
                <c:pt idx="25544">
                  <c:v>-98.588819000000001</c:v>
                </c:pt>
                <c:pt idx="25545">
                  <c:v>-98.181190000000001</c:v>
                </c:pt>
                <c:pt idx="25546">
                  <c:v>-98.972354999999993</c:v>
                </c:pt>
                <c:pt idx="25547">
                  <c:v>-99.514476000000002</c:v>
                </c:pt>
                <c:pt idx="25548">
                  <c:v>-99.062004000000002</c:v>
                </c:pt>
                <c:pt idx="25549">
                  <c:v>-98.191457</c:v>
                </c:pt>
                <c:pt idx="25550">
                  <c:v>-98.721486999999996</c:v>
                </c:pt>
                <c:pt idx="25551">
                  <c:v>-98.684921000000003</c:v>
                </c:pt>
                <c:pt idx="25552">
                  <c:v>-98.921064999999999</c:v>
                </c:pt>
                <c:pt idx="25553">
                  <c:v>-99.638397999999995</c:v>
                </c:pt>
                <c:pt idx="25554">
                  <c:v>-98.860434999999995</c:v>
                </c:pt>
                <c:pt idx="25555">
                  <c:v>-99.118183999999999</c:v>
                </c:pt>
                <c:pt idx="25556">
                  <c:v>-98.752015</c:v>
                </c:pt>
                <c:pt idx="25557">
                  <c:v>-98.229611000000006</c:v>
                </c:pt>
                <c:pt idx="25558">
                  <c:v>-98.487196999999995</c:v>
                </c:pt>
                <c:pt idx="25559">
                  <c:v>-99.285065000000003</c:v>
                </c:pt>
                <c:pt idx="25560">
                  <c:v>-99.296498</c:v>
                </c:pt>
                <c:pt idx="25561">
                  <c:v>-99.642574999999994</c:v>
                </c:pt>
                <c:pt idx="25562">
                  <c:v>-98.420760999999999</c:v>
                </c:pt>
                <c:pt idx="25563">
                  <c:v>-98.210587000000004</c:v>
                </c:pt>
                <c:pt idx="25564">
                  <c:v>-98.922257999999999</c:v>
                </c:pt>
                <c:pt idx="25565">
                  <c:v>-97.809329000000005</c:v>
                </c:pt>
                <c:pt idx="25566">
                  <c:v>-98.382441999999998</c:v>
                </c:pt>
                <c:pt idx="25567">
                  <c:v>-98.670899000000006</c:v>
                </c:pt>
                <c:pt idx="25568">
                  <c:v>-99.275199000000001</c:v>
                </c:pt>
                <c:pt idx="25569">
                  <c:v>-97.859707</c:v>
                </c:pt>
                <c:pt idx="25570">
                  <c:v>-98.802869000000001</c:v>
                </c:pt>
                <c:pt idx="25571">
                  <c:v>-98.033456999999999</c:v>
                </c:pt>
                <c:pt idx="25572">
                  <c:v>-98.832684999999998</c:v>
                </c:pt>
                <c:pt idx="25573">
                  <c:v>-98.174180000000007</c:v>
                </c:pt>
                <c:pt idx="25574">
                  <c:v>-98.994440999999995</c:v>
                </c:pt>
                <c:pt idx="25575">
                  <c:v>-98.606179999999995</c:v>
                </c:pt>
                <c:pt idx="25576">
                  <c:v>-99.178747999999999</c:v>
                </c:pt>
                <c:pt idx="25577">
                  <c:v>-98.557991999999999</c:v>
                </c:pt>
                <c:pt idx="25578">
                  <c:v>-98.551948999999993</c:v>
                </c:pt>
                <c:pt idx="25579">
                  <c:v>-98.350735</c:v>
                </c:pt>
                <c:pt idx="25580">
                  <c:v>-98.795903999999993</c:v>
                </c:pt>
                <c:pt idx="25581">
                  <c:v>-98.357277999999994</c:v>
                </c:pt>
                <c:pt idx="25582">
                  <c:v>-98.600916999999995</c:v>
                </c:pt>
                <c:pt idx="25583">
                  <c:v>-98.406138999999996</c:v>
                </c:pt>
                <c:pt idx="25584">
                  <c:v>-98.363990000000001</c:v>
                </c:pt>
                <c:pt idx="25585">
                  <c:v>-98.684040999999993</c:v>
                </c:pt>
                <c:pt idx="25586">
                  <c:v>-98.372487000000007</c:v>
                </c:pt>
                <c:pt idx="25587">
                  <c:v>-98.027631999999997</c:v>
                </c:pt>
                <c:pt idx="25588">
                  <c:v>-98.157781999999997</c:v>
                </c:pt>
                <c:pt idx="25589">
                  <c:v>-98.394619000000006</c:v>
                </c:pt>
                <c:pt idx="25590">
                  <c:v>-98.484129999999993</c:v>
                </c:pt>
                <c:pt idx="25591">
                  <c:v>-98.033794999999998</c:v>
                </c:pt>
                <c:pt idx="25592">
                  <c:v>-98.418049999999994</c:v>
                </c:pt>
                <c:pt idx="25593">
                  <c:v>-99.185115999999994</c:v>
                </c:pt>
                <c:pt idx="25594">
                  <c:v>-98.748531</c:v>
                </c:pt>
                <c:pt idx="25595">
                  <c:v>-98.425296000000003</c:v>
                </c:pt>
                <c:pt idx="25596">
                  <c:v>-99.197624000000005</c:v>
                </c:pt>
                <c:pt idx="25597">
                  <c:v>-98.674023000000005</c:v>
                </c:pt>
                <c:pt idx="25598">
                  <c:v>-98.965378000000001</c:v>
                </c:pt>
                <c:pt idx="25599">
                  <c:v>-98.174762000000001</c:v>
                </c:pt>
                <c:pt idx="25600">
                  <c:v>-98.783179000000004</c:v>
                </c:pt>
                <c:pt idx="25601">
                  <c:v>-98.485170999999994</c:v>
                </c:pt>
                <c:pt idx="25602">
                  <c:v>-97.939594</c:v>
                </c:pt>
                <c:pt idx="25603">
                  <c:v>-98.712044000000006</c:v>
                </c:pt>
                <c:pt idx="25604">
                  <c:v>-99.217408000000006</c:v>
                </c:pt>
                <c:pt idx="25605">
                  <c:v>-98.332718</c:v>
                </c:pt>
                <c:pt idx="25606">
                  <c:v>-98.057886999999994</c:v>
                </c:pt>
                <c:pt idx="25607">
                  <c:v>-97.899680000000004</c:v>
                </c:pt>
                <c:pt idx="25608">
                  <c:v>-98.019424000000001</c:v>
                </c:pt>
                <c:pt idx="25609">
                  <c:v>-99.036224000000004</c:v>
                </c:pt>
                <c:pt idx="25610">
                  <c:v>-97.310862999999998</c:v>
                </c:pt>
                <c:pt idx="25611">
                  <c:v>-97.400766000000004</c:v>
                </c:pt>
                <c:pt idx="25612">
                  <c:v>-97.357669000000001</c:v>
                </c:pt>
                <c:pt idx="25613">
                  <c:v>-97.423630000000003</c:v>
                </c:pt>
                <c:pt idx="25614">
                  <c:v>-97.486424999999997</c:v>
                </c:pt>
                <c:pt idx="25615">
                  <c:v>-97.138374999999996</c:v>
                </c:pt>
                <c:pt idx="25616">
                  <c:v>-97.035799999999995</c:v>
                </c:pt>
                <c:pt idx="25617">
                  <c:v>-96.963230999999993</c:v>
                </c:pt>
                <c:pt idx="25618">
                  <c:v>-97.916659999999993</c:v>
                </c:pt>
                <c:pt idx="25619">
                  <c:v>-97.280589000000006</c:v>
                </c:pt>
                <c:pt idx="25620">
                  <c:v>-97.223361999999995</c:v>
                </c:pt>
                <c:pt idx="25621">
                  <c:v>-98.190848000000003</c:v>
                </c:pt>
                <c:pt idx="25622">
                  <c:v>-97.804901999999998</c:v>
                </c:pt>
                <c:pt idx="25623">
                  <c:v>-97.726020000000005</c:v>
                </c:pt>
                <c:pt idx="25624">
                  <c:v>-97.434489999999997</c:v>
                </c:pt>
                <c:pt idx="25625">
                  <c:v>-98.148343999999994</c:v>
                </c:pt>
                <c:pt idx="25626">
                  <c:v>-97.396004000000005</c:v>
                </c:pt>
                <c:pt idx="25627">
                  <c:v>-97.599236000000005</c:v>
                </c:pt>
                <c:pt idx="25628">
                  <c:v>-97.902494000000004</c:v>
                </c:pt>
                <c:pt idx="25629">
                  <c:v>-97.976153999999994</c:v>
                </c:pt>
                <c:pt idx="25630">
                  <c:v>-97.729243999999994</c:v>
                </c:pt>
                <c:pt idx="25631">
                  <c:v>-97.767178999999999</c:v>
                </c:pt>
                <c:pt idx="25632">
                  <c:v>-97.692460999999994</c:v>
                </c:pt>
                <c:pt idx="25633">
                  <c:v>-97.809186999999994</c:v>
                </c:pt>
                <c:pt idx="25634">
                  <c:v>-97.655524</c:v>
                </c:pt>
                <c:pt idx="25635">
                  <c:v>-97.791492000000005</c:v>
                </c:pt>
                <c:pt idx="25636">
                  <c:v>-98.191920999999994</c:v>
                </c:pt>
                <c:pt idx="25637">
                  <c:v>-97.355089000000007</c:v>
                </c:pt>
                <c:pt idx="25638">
                  <c:v>-96.850391999999999</c:v>
                </c:pt>
                <c:pt idx="25639">
                  <c:v>-97.384916000000004</c:v>
                </c:pt>
                <c:pt idx="25640">
                  <c:v>-97.613800999999995</c:v>
                </c:pt>
                <c:pt idx="25641">
                  <c:v>-97.529465999999999</c:v>
                </c:pt>
                <c:pt idx="25642">
                  <c:v>-98.361863999999997</c:v>
                </c:pt>
                <c:pt idx="25643">
                  <c:v>-97.989970999999997</c:v>
                </c:pt>
                <c:pt idx="25644">
                  <c:v>-97.011493999999999</c:v>
                </c:pt>
                <c:pt idx="25645">
                  <c:v>-97.223743999999996</c:v>
                </c:pt>
                <c:pt idx="25646">
                  <c:v>-96.962297000000007</c:v>
                </c:pt>
                <c:pt idx="25647">
                  <c:v>-97.565036000000006</c:v>
                </c:pt>
                <c:pt idx="25648">
                  <c:v>-97.409485000000004</c:v>
                </c:pt>
                <c:pt idx="25649">
                  <c:v>-97.184589000000003</c:v>
                </c:pt>
                <c:pt idx="25650">
                  <c:v>-97.249637000000007</c:v>
                </c:pt>
                <c:pt idx="25651">
                  <c:v>-97.265635000000003</c:v>
                </c:pt>
                <c:pt idx="25652">
                  <c:v>-97.083849999999998</c:v>
                </c:pt>
                <c:pt idx="25653">
                  <c:v>-97.233059999999995</c:v>
                </c:pt>
                <c:pt idx="25654">
                  <c:v>-96.954511999999994</c:v>
                </c:pt>
                <c:pt idx="25655">
                  <c:v>-96.715012999999999</c:v>
                </c:pt>
                <c:pt idx="25656">
                  <c:v>-97.418647000000007</c:v>
                </c:pt>
                <c:pt idx="25657">
                  <c:v>-96.966013000000004</c:v>
                </c:pt>
                <c:pt idx="25658">
                  <c:v>-96.677800000000005</c:v>
                </c:pt>
                <c:pt idx="25659">
                  <c:v>-97.227626999999998</c:v>
                </c:pt>
                <c:pt idx="25660">
                  <c:v>-96.972508000000005</c:v>
                </c:pt>
                <c:pt idx="25661">
                  <c:v>-97.060762999999994</c:v>
                </c:pt>
                <c:pt idx="25662">
                  <c:v>-97.320103000000003</c:v>
                </c:pt>
                <c:pt idx="25663">
                  <c:v>-97.525163000000006</c:v>
                </c:pt>
                <c:pt idx="25664">
                  <c:v>-96.663883999999996</c:v>
                </c:pt>
                <c:pt idx="25665">
                  <c:v>-97.272846999999999</c:v>
                </c:pt>
                <c:pt idx="25666">
                  <c:v>-97.822989000000007</c:v>
                </c:pt>
                <c:pt idx="25667">
                  <c:v>-97.410248999999993</c:v>
                </c:pt>
                <c:pt idx="25668">
                  <c:v>-96.701643000000004</c:v>
                </c:pt>
                <c:pt idx="25669">
                  <c:v>-97.086020000000005</c:v>
                </c:pt>
                <c:pt idx="25670">
                  <c:v>-96.786246000000006</c:v>
                </c:pt>
                <c:pt idx="25671">
                  <c:v>-96.515298000000001</c:v>
                </c:pt>
                <c:pt idx="25672">
                  <c:v>-97.195023000000006</c:v>
                </c:pt>
                <c:pt idx="25673">
                  <c:v>-97.122631999999996</c:v>
                </c:pt>
                <c:pt idx="25674">
                  <c:v>-96.808177000000001</c:v>
                </c:pt>
                <c:pt idx="25675">
                  <c:v>-97.881963999999996</c:v>
                </c:pt>
                <c:pt idx="25676">
                  <c:v>-96.880179999999996</c:v>
                </c:pt>
                <c:pt idx="25677">
                  <c:v>-97.542767999999995</c:v>
                </c:pt>
                <c:pt idx="25678">
                  <c:v>-96.612114000000005</c:v>
                </c:pt>
                <c:pt idx="25679">
                  <c:v>-97.161783999999997</c:v>
                </c:pt>
                <c:pt idx="25680">
                  <c:v>-97.043896000000004</c:v>
                </c:pt>
                <c:pt idx="25681">
                  <c:v>-97.400958000000003</c:v>
                </c:pt>
                <c:pt idx="25682">
                  <c:v>-96.882137999999998</c:v>
                </c:pt>
                <c:pt idx="25683">
                  <c:v>-96.878594000000007</c:v>
                </c:pt>
                <c:pt idx="25684">
                  <c:v>-96.823306000000002</c:v>
                </c:pt>
                <c:pt idx="25685">
                  <c:v>-97.691597999999999</c:v>
                </c:pt>
                <c:pt idx="25686">
                  <c:v>-96.900039000000007</c:v>
                </c:pt>
                <c:pt idx="25687">
                  <c:v>-96.487211000000002</c:v>
                </c:pt>
                <c:pt idx="25688">
                  <c:v>-96.973771999999997</c:v>
                </c:pt>
                <c:pt idx="25689">
                  <c:v>-97.532408000000004</c:v>
                </c:pt>
                <c:pt idx="25690">
                  <c:v>-96.897762</c:v>
                </c:pt>
                <c:pt idx="25691">
                  <c:v>-96.818135999999996</c:v>
                </c:pt>
                <c:pt idx="25692">
                  <c:v>-96.934663</c:v>
                </c:pt>
                <c:pt idx="25693">
                  <c:v>-96.788578000000001</c:v>
                </c:pt>
                <c:pt idx="25694">
                  <c:v>-96.615142000000006</c:v>
                </c:pt>
                <c:pt idx="25695">
                  <c:v>-96.810346999999993</c:v>
                </c:pt>
                <c:pt idx="25696">
                  <c:v>-96.407442000000003</c:v>
                </c:pt>
                <c:pt idx="25697">
                  <c:v>-96.917908999999995</c:v>
                </c:pt>
                <c:pt idx="25698">
                  <c:v>-97.020919000000006</c:v>
                </c:pt>
                <c:pt idx="25699">
                  <c:v>-96.543276000000006</c:v>
                </c:pt>
                <c:pt idx="25700">
                  <c:v>-96.496149000000003</c:v>
                </c:pt>
                <c:pt idx="25701">
                  <c:v>-97.502140999999995</c:v>
                </c:pt>
                <c:pt idx="25702">
                  <c:v>-97.767087000000004</c:v>
                </c:pt>
                <c:pt idx="25703">
                  <c:v>-97.079457000000005</c:v>
                </c:pt>
                <c:pt idx="25704">
                  <c:v>-97.354991999999996</c:v>
                </c:pt>
                <c:pt idx="25705">
                  <c:v>-96.448854999999995</c:v>
                </c:pt>
                <c:pt idx="25706">
                  <c:v>-97.138329999999996</c:v>
                </c:pt>
                <c:pt idx="25707">
                  <c:v>-97.122018999999995</c:v>
                </c:pt>
                <c:pt idx="25708">
                  <c:v>-97.088212999999996</c:v>
                </c:pt>
                <c:pt idx="25709">
                  <c:v>-97.118077</c:v>
                </c:pt>
                <c:pt idx="25710">
                  <c:v>-97.159570000000002</c:v>
                </c:pt>
                <c:pt idx="25711">
                  <c:v>-97.185585000000003</c:v>
                </c:pt>
                <c:pt idx="25712">
                  <c:v>-97.185885999999996</c:v>
                </c:pt>
                <c:pt idx="25713">
                  <c:v>-97.150991000000005</c:v>
                </c:pt>
                <c:pt idx="25714">
                  <c:v>-97.235465000000005</c:v>
                </c:pt>
                <c:pt idx="25715">
                  <c:v>-97.119974999999997</c:v>
                </c:pt>
                <c:pt idx="25716">
                  <c:v>-99.006050999999999</c:v>
                </c:pt>
                <c:pt idx="25717">
                  <c:v>-98.939279999999997</c:v>
                </c:pt>
                <c:pt idx="25718">
                  <c:v>-99.936959000000002</c:v>
                </c:pt>
                <c:pt idx="25719">
                  <c:v>-99.144628999999995</c:v>
                </c:pt>
                <c:pt idx="25720">
                  <c:v>-98.518179000000003</c:v>
                </c:pt>
                <c:pt idx="25721">
                  <c:v>-99.340706999999995</c:v>
                </c:pt>
                <c:pt idx="25722">
                  <c:v>-99.136045999999993</c:v>
                </c:pt>
                <c:pt idx="25723">
                  <c:v>-99.235969999999995</c:v>
                </c:pt>
                <c:pt idx="25724">
                  <c:v>-98.950727000000001</c:v>
                </c:pt>
                <c:pt idx="25725">
                  <c:v>-98.672010999999998</c:v>
                </c:pt>
                <c:pt idx="25726">
                  <c:v>-99.455141999999995</c:v>
                </c:pt>
                <c:pt idx="25727">
                  <c:v>-99.906017000000006</c:v>
                </c:pt>
                <c:pt idx="25728">
                  <c:v>-100.098432</c:v>
                </c:pt>
                <c:pt idx="25729">
                  <c:v>-99.089755999999994</c:v>
                </c:pt>
                <c:pt idx="25730">
                  <c:v>-98.526185999999996</c:v>
                </c:pt>
                <c:pt idx="25731">
                  <c:v>-99.476797000000005</c:v>
                </c:pt>
                <c:pt idx="25732">
                  <c:v>-99.526174999999995</c:v>
                </c:pt>
                <c:pt idx="25733">
                  <c:v>-99.774446999999995</c:v>
                </c:pt>
                <c:pt idx="25734">
                  <c:v>-99.492654999999999</c:v>
                </c:pt>
                <c:pt idx="25735">
                  <c:v>-98.402413999999993</c:v>
                </c:pt>
                <c:pt idx="25736">
                  <c:v>-99.541077999999999</c:v>
                </c:pt>
                <c:pt idx="25737">
                  <c:v>-99.232388</c:v>
                </c:pt>
                <c:pt idx="25738">
                  <c:v>-98.953258000000005</c:v>
                </c:pt>
                <c:pt idx="25739">
                  <c:v>-99.625834999999995</c:v>
                </c:pt>
                <c:pt idx="25740">
                  <c:v>-99.829599999999999</c:v>
                </c:pt>
                <c:pt idx="25741">
                  <c:v>-100.19110000000001</c:v>
                </c:pt>
                <c:pt idx="25742">
                  <c:v>-99.708319000000003</c:v>
                </c:pt>
                <c:pt idx="25743">
                  <c:v>-98.736326000000005</c:v>
                </c:pt>
                <c:pt idx="25744">
                  <c:v>-100.15332100000001</c:v>
                </c:pt>
                <c:pt idx="25745">
                  <c:v>-99.922152999999994</c:v>
                </c:pt>
                <c:pt idx="25746">
                  <c:v>-98.983958000000001</c:v>
                </c:pt>
                <c:pt idx="25747">
                  <c:v>-98.508314999999996</c:v>
                </c:pt>
                <c:pt idx="25748">
                  <c:v>-98.960123999999993</c:v>
                </c:pt>
                <c:pt idx="25749">
                  <c:v>-99.174926999999997</c:v>
                </c:pt>
                <c:pt idx="25750">
                  <c:v>-99.371661000000003</c:v>
                </c:pt>
                <c:pt idx="25751">
                  <c:v>-100.117509</c:v>
                </c:pt>
                <c:pt idx="25752">
                  <c:v>-100.033001</c:v>
                </c:pt>
                <c:pt idx="25753">
                  <c:v>-98.741342000000003</c:v>
                </c:pt>
                <c:pt idx="25754">
                  <c:v>-99.295901999999998</c:v>
                </c:pt>
                <c:pt idx="25755">
                  <c:v>-99.680576000000002</c:v>
                </c:pt>
                <c:pt idx="25756">
                  <c:v>-99.547748999999996</c:v>
                </c:pt>
                <c:pt idx="25757">
                  <c:v>-98.792423999999997</c:v>
                </c:pt>
                <c:pt idx="25758">
                  <c:v>-99.170918999999998</c:v>
                </c:pt>
                <c:pt idx="25759">
                  <c:v>-99.626016000000007</c:v>
                </c:pt>
                <c:pt idx="25760">
                  <c:v>-98.777417999999997</c:v>
                </c:pt>
                <c:pt idx="25761">
                  <c:v>-100.519809</c:v>
                </c:pt>
                <c:pt idx="25762">
                  <c:v>-100.438704</c:v>
                </c:pt>
                <c:pt idx="25763">
                  <c:v>-100.47217499999999</c:v>
                </c:pt>
                <c:pt idx="25764">
                  <c:v>-100.34896500000001</c:v>
                </c:pt>
                <c:pt idx="25765">
                  <c:v>-101.186323</c:v>
                </c:pt>
                <c:pt idx="25766">
                  <c:v>-101.508419</c:v>
                </c:pt>
                <c:pt idx="25767">
                  <c:v>-100.286554</c:v>
                </c:pt>
                <c:pt idx="25768">
                  <c:v>-100.65431</c:v>
                </c:pt>
                <c:pt idx="25769">
                  <c:v>-100.41072800000001</c:v>
                </c:pt>
                <c:pt idx="25770">
                  <c:v>-100.539886</c:v>
                </c:pt>
                <c:pt idx="25771">
                  <c:v>-100.10134100000001</c:v>
                </c:pt>
                <c:pt idx="25772">
                  <c:v>-100.128862</c:v>
                </c:pt>
                <c:pt idx="25773">
                  <c:v>-100.933818</c:v>
                </c:pt>
                <c:pt idx="25774">
                  <c:v>-101.245175</c:v>
                </c:pt>
                <c:pt idx="25775">
                  <c:v>-100.566907</c:v>
                </c:pt>
                <c:pt idx="25776">
                  <c:v>-100.694524</c:v>
                </c:pt>
                <c:pt idx="25777">
                  <c:v>-100.56983</c:v>
                </c:pt>
                <c:pt idx="25778">
                  <c:v>-101.045503</c:v>
                </c:pt>
                <c:pt idx="25779">
                  <c:v>-100.35906199999999</c:v>
                </c:pt>
                <c:pt idx="25780">
                  <c:v>-100.128714</c:v>
                </c:pt>
                <c:pt idx="25781">
                  <c:v>-100.717899</c:v>
                </c:pt>
                <c:pt idx="25782">
                  <c:v>-95.365319</c:v>
                </c:pt>
                <c:pt idx="25783">
                  <c:v>-95.347414000000001</c:v>
                </c:pt>
                <c:pt idx="25784">
                  <c:v>-95.365700000000004</c:v>
                </c:pt>
                <c:pt idx="25785">
                  <c:v>-95.428216000000006</c:v>
                </c:pt>
                <c:pt idx="25786">
                  <c:v>-95.389443</c:v>
                </c:pt>
                <c:pt idx="25787">
                  <c:v>-95.403189999999995</c:v>
                </c:pt>
                <c:pt idx="25788">
                  <c:v>-95.409514999999999</c:v>
                </c:pt>
                <c:pt idx="25789">
                  <c:v>-95.367356000000001</c:v>
                </c:pt>
                <c:pt idx="25790">
                  <c:v>-95.362162999999995</c:v>
                </c:pt>
                <c:pt idx="25791">
                  <c:v>-95.307266999999996</c:v>
                </c:pt>
                <c:pt idx="25792">
                  <c:v>-95.279061999999996</c:v>
                </c:pt>
                <c:pt idx="25793">
                  <c:v>-95.242896000000002</c:v>
                </c:pt>
                <c:pt idx="25794">
                  <c:v>-95.472941000000006</c:v>
                </c:pt>
                <c:pt idx="25795">
                  <c:v>-95.181179999999998</c:v>
                </c:pt>
                <c:pt idx="25796">
                  <c:v>-95.308859999999996</c:v>
                </c:pt>
                <c:pt idx="25797">
                  <c:v>-95.254786999999993</c:v>
                </c:pt>
                <c:pt idx="25798">
                  <c:v>-95.426191000000003</c:v>
                </c:pt>
                <c:pt idx="25799">
                  <c:v>-95.399231999999998</c:v>
                </c:pt>
                <c:pt idx="25800">
                  <c:v>-95.318366999999995</c:v>
                </c:pt>
                <c:pt idx="25801">
                  <c:v>-95.357303000000002</c:v>
                </c:pt>
                <c:pt idx="25802">
                  <c:v>-95.377988999999999</c:v>
                </c:pt>
                <c:pt idx="25803">
                  <c:v>-95.322705999999997</c:v>
                </c:pt>
                <c:pt idx="25804">
                  <c:v>-95.517717000000005</c:v>
                </c:pt>
                <c:pt idx="25805">
                  <c:v>-95.434742</c:v>
                </c:pt>
                <c:pt idx="25806">
                  <c:v>-95.333952999999994</c:v>
                </c:pt>
                <c:pt idx="25807">
                  <c:v>-95.443646000000001</c:v>
                </c:pt>
                <c:pt idx="25808">
                  <c:v>-95.286310999999998</c:v>
                </c:pt>
                <c:pt idx="25809">
                  <c:v>-95.260437999999994</c:v>
                </c:pt>
                <c:pt idx="25810">
                  <c:v>-95.404668999999998</c:v>
                </c:pt>
                <c:pt idx="25811">
                  <c:v>-95.543110999999996</c:v>
                </c:pt>
                <c:pt idx="25812">
                  <c:v>-95.341521</c:v>
                </c:pt>
                <c:pt idx="25813">
                  <c:v>-95.338345000000004</c:v>
                </c:pt>
                <c:pt idx="25814">
                  <c:v>-95.217893000000004</c:v>
                </c:pt>
                <c:pt idx="25815">
                  <c:v>-95.476926000000006</c:v>
                </c:pt>
                <c:pt idx="25816">
                  <c:v>-95.535141999999993</c:v>
                </c:pt>
                <c:pt idx="25817">
                  <c:v>-95.395526000000004</c:v>
                </c:pt>
                <c:pt idx="25818">
                  <c:v>-95.441383000000002</c:v>
                </c:pt>
                <c:pt idx="25819">
                  <c:v>-95.336837000000003</c:v>
                </c:pt>
                <c:pt idx="25820">
                  <c:v>-95.533373999999995</c:v>
                </c:pt>
                <c:pt idx="25821">
                  <c:v>-95.572430999999995</c:v>
                </c:pt>
                <c:pt idx="25822">
                  <c:v>-95.559962999999996</c:v>
                </c:pt>
                <c:pt idx="25823">
                  <c:v>-95.561805000000007</c:v>
                </c:pt>
                <c:pt idx="25824">
                  <c:v>-95.167822999999999</c:v>
                </c:pt>
                <c:pt idx="25825">
                  <c:v>-95.438417999999999</c:v>
                </c:pt>
                <c:pt idx="25826">
                  <c:v>-95.431310999999994</c:v>
                </c:pt>
                <c:pt idx="25827">
                  <c:v>-95.377678000000003</c:v>
                </c:pt>
                <c:pt idx="25828">
                  <c:v>-95.337614000000002</c:v>
                </c:pt>
                <c:pt idx="25829">
                  <c:v>-95.174199999999999</c:v>
                </c:pt>
                <c:pt idx="25830">
                  <c:v>-95.286873999999997</c:v>
                </c:pt>
                <c:pt idx="25831">
                  <c:v>-95.368714999999995</c:v>
                </c:pt>
                <c:pt idx="25832">
                  <c:v>-95.459812999999997</c:v>
                </c:pt>
                <c:pt idx="25833">
                  <c:v>-95.397722999999999</c:v>
                </c:pt>
                <c:pt idx="25834">
                  <c:v>-95.496298999999993</c:v>
                </c:pt>
                <c:pt idx="25835">
                  <c:v>-95.469317000000004</c:v>
                </c:pt>
                <c:pt idx="25836">
                  <c:v>-95.491318000000007</c:v>
                </c:pt>
                <c:pt idx="25837">
                  <c:v>-95.102652000000006</c:v>
                </c:pt>
                <c:pt idx="25838">
                  <c:v>-95.117345</c:v>
                </c:pt>
                <c:pt idx="25839">
                  <c:v>-95.399159999999995</c:v>
                </c:pt>
                <c:pt idx="25840">
                  <c:v>-95.284462000000005</c:v>
                </c:pt>
                <c:pt idx="25841">
                  <c:v>-95.132386999999994</c:v>
                </c:pt>
                <c:pt idx="25842">
                  <c:v>-95.522694000000001</c:v>
                </c:pt>
                <c:pt idx="25843">
                  <c:v>-95.559197999999995</c:v>
                </c:pt>
                <c:pt idx="25844">
                  <c:v>-95.605474999999998</c:v>
                </c:pt>
                <c:pt idx="25845">
                  <c:v>-95.496943000000002</c:v>
                </c:pt>
                <c:pt idx="25846">
                  <c:v>-95.450652000000005</c:v>
                </c:pt>
                <c:pt idx="25847">
                  <c:v>-95.485326999999998</c:v>
                </c:pt>
                <c:pt idx="25848">
                  <c:v>-95.528869999999998</c:v>
                </c:pt>
                <c:pt idx="25849">
                  <c:v>-95.576550999999995</c:v>
                </c:pt>
                <c:pt idx="25850">
                  <c:v>-95.517182000000005</c:v>
                </c:pt>
                <c:pt idx="25851">
                  <c:v>-95.590029000000001</c:v>
                </c:pt>
                <c:pt idx="25852">
                  <c:v>-95.412738000000004</c:v>
                </c:pt>
                <c:pt idx="25853">
                  <c:v>-95.511611000000002</c:v>
                </c:pt>
                <c:pt idx="25854">
                  <c:v>-95.260186000000004</c:v>
                </c:pt>
                <c:pt idx="25855">
                  <c:v>-95.381781000000004</c:v>
                </c:pt>
                <c:pt idx="25856">
                  <c:v>-95.612554000000003</c:v>
                </c:pt>
                <c:pt idx="25857">
                  <c:v>-95.259511000000003</c:v>
                </c:pt>
                <c:pt idx="25858">
                  <c:v>-95.601253999999997</c:v>
                </c:pt>
                <c:pt idx="25859">
                  <c:v>-95.523094</c:v>
                </c:pt>
                <c:pt idx="25860">
                  <c:v>-95.483618000000007</c:v>
                </c:pt>
                <c:pt idx="25861">
                  <c:v>-95.631399999999999</c:v>
                </c:pt>
                <c:pt idx="25862">
                  <c:v>-95.649780000000007</c:v>
                </c:pt>
                <c:pt idx="25863">
                  <c:v>-95.663915000000003</c:v>
                </c:pt>
                <c:pt idx="25864">
                  <c:v>-95.486958000000001</c:v>
                </c:pt>
                <c:pt idx="25865">
                  <c:v>-95.495565999999997</c:v>
                </c:pt>
                <c:pt idx="25866">
                  <c:v>-95.303863000000007</c:v>
                </c:pt>
                <c:pt idx="25867">
                  <c:v>-95.450281000000004</c:v>
                </c:pt>
                <c:pt idx="25868">
                  <c:v>-95.222511999999995</c:v>
                </c:pt>
                <c:pt idx="25869">
                  <c:v>-95.451328000000004</c:v>
                </c:pt>
                <c:pt idx="25870">
                  <c:v>-95.435866000000004</c:v>
                </c:pt>
                <c:pt idx="25871">
                  <c:v>-95.476442000000006</c:v>
                </c:pt>
                <c:pt idx="25872">
                  <c:v>-95.339673000000005</c:v>
                </c:pt>
                <c:pt idx="25873">
                  <c:v>-95.698806000000005</c:v>
                </c:pt>
                <c:pt idx="25874">
                  <c:v>-95.648427999999996</c:v>
                </c:pt>
                <c:pt idx="25875">
                  <c:v>-95.481230999999994</c:v>
                </c:pt>
                <c:pt idx="25876">
                  <c:v>-95.414050000000003</c:v>
                </c:pt>
                <c:pt idx="25877">
                  <c:v>-95.586904000000004</c:v>
                </c:pt>
                <c:pt idx="25878">
                  <c:v>-95.450856000000002</c:v>
                </c:pt>
                <c:pt idx="25879">
                  <c:v>-95.389273000000003</c:v>
                </c:pt>
                <c:pt idx="25880">
                  <c:v>-95.402170999999996</c:v>
                </c:pt>
                <c:pt idx="25881">
                  <c:v>-95.507039000000006</c:v>
                </c:pt>
                <c:pt idx="25882">
                  <c:v>-95.326982999999998</c:v>
                </c:pt>
                <c:pt idx="25883">
                  <c:v>-95.649855000000002</c:v>
                </c:pt>
                <c:pt idx="25884">
                  <c:v>-95.550089999999997</c:v>
                </c:pt>
                <c:pt idx="25885">
                  <c:v>-95.507199</c:v>
                </c:pt>
                <c:pt idx="25886">
                  <c:v>-94.818695000000005</c:v>
                </c:pt>
                <c:pt idx="25887">
                  <c:v>-95.045145000000005</c:v>
                </c:pt>
                <c:pt idx="25888">
                  <c:v>-95.138024000000001</c:v>
                </c:pt>
                <c:pt idx="25889">
                  <c:v>-95.778329999999997</c:v>
                </c:pt>
                <c:pt idx="25890">
                  <c:v>-95.368804999999995</c:v>
                </c:pt>
                <c:pt idx="25891">
                  <c:v>-94.945972999999995</c:v>
                </c:pt>
                <c:pt idx="25892">
                  <c:v>-95.107146999999998</c:v>
                </c:pt>
                <c:pt idx="25893">
                  <c:v>-95.284881999999996</c:v>
                </c:pt>
                <c:pt idx="25894">
                  <c:v>-95.218070999999995</c:v>
                </c:pt>
                <c:pt idx="25895">
                  <c:v>-95.507766000000004</c:v>
                </c:pt>
                <c:pt idx="25896">
                  <c:v>-95.549769999999995</c:v>
                </c:pt>
                <c:pt idx="25897">
                  <c:v>-95.169449999999998</c:v>
                </c:pt>
                <c:pt idx="25898">
                  <c:v>-95.169621000000006</c:v>
                </c:pt>
                <c:pt idx="25899">
                  <c:v>-94.899153999999996</c:v>
                </c:pt>
                <c:pt idx="25900">
                  <c:v>-95.639179999999996</c:v>
                </c:pt>
                <c:pt idx="25901">
                  <c:v>-95.744640000000004</c:v>
                </c:pt>
                <c:pt idx="25902">
                  <c:v>-95.652901999999997</c:v>
                </c:pt>
                <c:pt idx="25903">
                  <c:v>-95.178320999999997</c:v>
                </c:pt>
                <c:pt idx="25904">
                  <c:v>-95.467521000000005</c:v>
                </c:pt>
                <c:pt idx="25905">
                  <c:v>-95.304057999999998</c:v>
                </c:pt>
                <c:pt idx="25906">
                  <c:v>-95.111081999999996</c:v>
                </c:pt>
                <c:pt idx="25907">
                  <c:v>-95.675561999999999</c:v>
                </c:pt>
                <c:pt idx="25908">
                  <c:v>-95.853267000000002</c:v>
                </c:pt>
                <c:pt idx="25909">
                  <c:v>-95.204853</c:v>
                </c:pt>
                <c:pt idx="25910">
                  <c:v>-95.257482999999993</c:v>
                </c:pt>
                <c:pt idx="25911">
                  <c:v>-95.396444000000002</c:v>
                </c:pt>
                <c:pt idx="25912">
                  <c:v>-94.836744999999993</c:v>
                </c:pt>
                <c:pt idx="25913">
                  <c:v>-94.756437000000005</c:v>
                </c:pt>
                <c:pt idx="25914">
                  <c:v>-94.999633000000003</c:v>
                </c:pt>
                <c:pt idx="25915">
                  <c:v>-95.167231999999998</c:v>
                </c:pt>
                <c:pt idx="25916">
                  <c:v>-95.389618999999996</c:v>
                </c:pt>
                <c:pt idx="25917">
                  <c:v>-94.649066000000005</c:v>
                </c:pt>
                <c:pt idx="25918">
                  <c:v>-95.618820999999997</c:v>
                </c:pt>
                <c:pt idx="25919">
                  <c:v>-94.686143000000001</c:v>
                </c:pt>
                <c:pt idx="25920">
                  <c:v>-95.446772999999993</c:v>
                </c:pt>
                <c:pt idx="25921">
                  <c:v>-95.532150999999999</c:v>
                </c:pt>
                <c:pt idx="25922">
                  <c:v>-95.468214000000003</c:v>
                </c:pt>
                <c:pt idx="25923">
                  <c:v>-95.502099999999999</c:v>
                </c:pt>
                <c:pt idx="25924">
                  <c:v>-95.532122000000001</c:v>
                </c:pt>
                <c:pt idx="25925">
                  <c:v>-95.496796000000003</c:v>
                </c:pt>
                <c:pt idx="25926">
                  <c:v>-95.438935000000001</c:v>
                </c:pt>
                <c:pt idx="25927">
                  <c:v>-95.418961999999993</c:v>
                </c:pt>
                <c:pt idx="25928">
                  <c:v>-95.468262999999993</c:v>
                </c:pt>
                <c:pt idx="25929">
                  <c:v>-95.517166000000003</c:v>
                </c:pt>
                <c:pt idx="25930">
                  <c:v>-95.267858000000004</c:v>
                </c:pt>
                <c:pt idx="25931">
                  <c:v>-95.460992000000005</c:v>
                </c:pt>
                <c:pt idx="25932">
                  <c:v>-96.468316999999999</c:v>
                </c:pt>
                <c:pt idx="25933">
                  <c:v>-95.935706999999994</c:v>
                </c:pt>
                <c:pt idx="25934">
                  <c:v>-95.722925000000004</c:v>
                </c:pt>
                <c:pt idx="25935">
                  <c:v>-95.939314999999993</c:v>
                </c:pt>
                <c:pt idx="25936">
                  <c:v>-96.268433000000002</c:v>
                </c:pt>
                <c:pt idx="25937">
                  <c:v>-96.231606999999997</c:v>
                </c:pt>
                <c:pt idx="25938">
                  <c:v>-95.922416999999996</c:v>
                </c:pt>
                <c:pt idx="25939">
                  <c:v>-95.580714</c:v>
                </c:pt>
                <c:pt idx="25940">
                  <c:v>-95.984520000000003</c:v>
                </c:pt>
                <c:pt idx="25941">
                  <c:v>-96.253885999999994</c:v>
                </c:pt>
                <c:pt idx="25942">
                  <c:v>-96.169694000000007</c:v>
                </c:pt>
                <c:pt idx="25943">
                  <c:v>-95.665977999999996</c:v>
                </c:pt>
                <c:pt idx="25944">
                  <c:v>-95.707397999999998</c:v>
                </c:pt>
                <c:pt idx="25945">
                  <c:v>-96.214540999999997</c:v>
                </c:pt>
                <c:pt idx="25946">
                  <c:v>-95.722192000000007</c:v>
                </c:pt>
                <c:pt idx="25947">
                  <c:v>-96.320796000000001</c:v>
                </c:pt>
                <c:pt idx="25948">
                  <c:v>-96.085278000000002</c:v>
                </c:pt>
                <c:pt idx="25949">
                  <c:v>-96.277400999999998</c:v>
                </c:pt>
                <c:pt idx="25950">
                  <c:v>-96.148263999999998</c:v>
                </c:pt>
                <c:pt idx="25951">
                  <c:v>-95.918045000000006</c:v>
                </c:pt>
                <c:pt idx="25952">
                  <c:v>-96.459230000000005</c:v>
                </c:pt>
                <c:pt idx="25953">
                  <c:v>-96.192875000000001</c:v>
                </c:pt>
                <c:pt idx="25954">
                  <c:v>-95.797529999999995</c:v>
                </c:pt>
                <c:pt idx="25955">
                  <c:v>-96.069796999999994</c:v>
                </c:pt>
                <c:pt idx="25956">
                  <c:v>-95.991788</c:v>
                </c:pt>
                <c:pt idx="25957">
                  <c:v>-95.814407000000003</c:v>
                </c:pt>
                <c:pt idx="25958">
                  <c:v>-96.075261999999995</c:v>
                </c:pt>
                <c:pt idx="25959">
                  <c:v>-95.730099999999993</c:v>
                </c:pt>
                <c:pt idx="25960">
                  <c:v>-95.747513999999995</c:v>
                </c:pt>
                <c:pt idx="25961">
                  <c:v>-96.000707000000006</c:v>
                </c:pt>
                <c:pt idx="25962">
                  <c:v>-96.222241999999994</c:v>
                </c:pt>
                <c:pt idx="25963">
                  <c:v>-96.403244999999998</c:v>
                </c:pt>
                <c:pt idx="25964">
                  <c:v>-96.073459999999997</c:v>
                </c:pt>
                <c:pt idx="25965">
                  <c:v>-95.965304000000003</c:v>
                </c:pt>
                <c:pt idx="25966">
                  <c:v>-96.214702000000003</c:v>
                </c:pt>
                <c:pt idx="25967">
                  <c:v>-95.547619999999995</c:v>
                </c:pt>
                <c:pt idx="25968">
                  <c:v>-95.823346999999998</c:v>
                </c:pt>
                <c:pt idx="25969">
                  <c:v>-95.783350999999996</c:v>
                </c:pt>
                <c:pt idx="25970">
                  <c:v>-95.968821000000005</c:v>
                </c:pt>
                <c:pt idx="25971">
                  <c:v>-96.222731999999993</c:v>
                </c:pt>
                <c:pt idx="25972">
                  <c:v>-95.999459000000002</c:v>
                </c:pt>
                <c:pt idx="25973">
                  <c:v>-96.171609000000004</c:v>
                </c:pt>
                <c:pt idx="25974">
                  <c:v>-95.891953999999998</c:v>
                </c:pt>
                <c:pt idx="25975">
                  <c:v>-95.747005999999999</c:v>
                </c:pt>
                <c:pt idx="25976">
                  <c:v>-96.573488999999995</c:v>
                </c:pt>
                <c:pt idx="25977">
                  <c:v>-95.819018999999997</c:v>
                </c:pt>
                <c:pt idx="25978">
                  <c:v>-96.101234000000005</c:v>
                </c:pt>
                <c:pt idx="25979">
                  <c:v>-96.164745999999994</c:v>
                </c:pt>
                <c:pt idx="25980">
                  <c:v>-96.651855999999995</c:v>
                </c:pt>
                <c:pt idx="25981">
                  <c:v>-95.997386000000006</c:v>
                </c:pt>
                <c:pt idx="25982">
                  <c:v>-95.571450999999996</c:v>
                </c:pt>
                <c:pt idx="25983">
                  <c:v>-95.624444999999994</c:v>
                </c:pt>
                <c:pt idx="25984">
                  <c:v>-95.632131999999999</c:v>
                </c:pt>
                <c:pt idx="25985">
                  <c:v>-95.713442000000001</c:v>
                </c:pt>
                <c:pt idx="25986">
                  <c:v>-95.583293999999995</c:v>
                </c:pt>
                <c:pt idx="25987">
                  <c:v>-95.892072999999996</c:v>
                </c:pt>
                <c:pt idx="25988">
                  <c:v>-95.933919000000003</c:v>
                </c:pt>
                <c:pt idx="25989">
                  <c:v>-95.924999</c:v>
                </c:pt>
                <c:pt idx="25990">
                  <c:v>-96.071439999999996</c:v>
                </c:pt>
                <c:pt idx="25991">
                  <c:v>-95.66319</c:v>
                </c:pt>
                <c:pt idx="25992">
                  <c:v>-96.090558000000001</c:v>
                </c:pt>
                <c:pt idx="25993">
                  <c:v>-95.517723000000004</c:v>
                </c:pt>
                <c:pt idx="25994">
                  <c:v>-95.820111999999995</c:v>
                </c:pt>
                <c:pt idx="25995">
                  <c:v>-95.811043999999995</c:v>
                </c:pt>
                <c:pt idx="25996">
                  <c:v>-95.199663000000001</c:v>
                </c:pt>
                <c:pt idx="25997">
                  <c:v>-95.157983999999999</c:v>
                </c:pt>
                <c:pt idx="25998">
                  <c:v>-95.188132999999993</c:v>
                </c:pt>
                <c:pt idx="25999">
                  <c:v>-95.146321999999998</c:v>
                </c:pt>
                <c:pt idx="26000">
                  <c:v>-95.202160000000006</c:v>
                </c:pt>
                <c:pt idx="26001">
                  <c:v>-95.061114000000003</c:v>
                </c:pt>
                <c:pt idx="26002">
                  <c:v>-95.085526999999999</c:v>
                </c:pt>
                <c:pt idx="26003">
                  <c:v>-95.244755999999995</c:v>
                </c:pt>
                <c:pt idx="26004">
                  <c:v>-94.663754999999995</c:v>
                </c:pt>
                <c:pt idx="26005">
                  <c:v>-95.445414999999997</c:v>
                </c:pt>
                <c:pt idx="26006">
                  <c:v>-95.127680999999995</c:v>
                </c:pt>
                <c:pt idx="26007">
                  <c:v>-94.987793999999994</c:v>
                </c:pt>
                <c:pt idx="26008">
                  <c:v>-94.602911000000006</c:v>
                </c:pt>
                <c:pt idx="26009">
                  <c:v>-94.943892000000005</c:v>
                </c:pt>
                <c:pt idx="26010">
                  <c:v>-94.975881000000001</c:v>
                </c:pt>
                <c:pt idx="26011">
                  <c:v>-95.122148999999993</c:v>
                </c:pt>
                <c:pt idx="26012">
                  <c:v>-95.401141999999993</c:v>
                </c:pt>
                <c:pt idx="26013">
                  <c:v>-95.073276000000007</c:v>
                </c:pt>
                <c:pt idx="26014">
                  <c:v>-94.647043999999994</c:v>
                </c:pt>
                <c:pt idx="26015">
                  <c:v>-95.337974000000003</c:v>
                </c:pt>
                <c:pt idx="26016">
                  <c:v>-94.888639999999995</c:v>
                </c:pt>
                <c:pt idx="26017">
                  <c:v>-95.120107000000004</c:v>
                </c:pt>
                <c:pt idx="26018">
                  <c:v>-94.550679000000002</c:v>
                </c:pt>
                <c:pt idx="26019">
                  <c:v>-95.026893999999999</c:v>
                </c:pt>
                <c:pt idx="26020">
                  <c:v>-95.343579000000005</c:v>
                </c:pt>
                <c:pt idx="26021">
                  <c:v>-95.459849000000006</c:v>
                </c:pt>
                <c:pt idx="26022">
                  <c:v>-95.194727</c:v>
                </c:pt>
                <c:pt idx="26023">
                  <c:v>-95.239061000000007</c:v>
                </c:pt>
                <c:pt idx="26024">
                  <c:v>-94.793167999999994</c:v>
                </c:pt>
                <c:pt idx="26025">
                  <c:v>-94.826835000000003</c:v>
                </c:pt>
                <c:pt idx="26026">
                  <c:v>-94.794219999999996</c:v>
                </c:pt>
                <c:pt idx="26027">
                  <c:v>-94.944550000000007</c:v>
                </c:pt>
                <c:pt idx="26028">
                  <c:v>-94.584687000000002</c:v>
                </c:pt>
                <c:pt idx="26029">
                  <c:v>-94.726776000000001</c:v>
                </c:pt>
                <c:pt idx="26030">
                  <c:v>-95.052985000000007</c:v>
                </c:pt>
                <c:pt idx="26031">
                  <c:v>-95.003176999999994</c:v>
                </c:pt>
                <c:pt idx="26032">
                  <c:v>-94.655040999999997</c:v>
                </c:pt>
                <c:pt idx="26033">
                  <c:v>-95.029960000000003</c:v>
                </c:pt>
                <c:pt idx="26034">
                  <c:v>-95.441036999999994</c:v>
                </c:pt>
                <c:pt idx="26035">
                  <c:v>-94.973922000000002</c:v>
                </c:pt>
                <c:pt idx="26036">
                  <c:v>-95.044870000000003</c:v>
                </c:pt>
                <c:pt idx="26037">
                  <c:v>-95.089067</c:v>
                </c:pt>
                <c:pt idx="26038">
                  <c:v>-94.765951000000001</c:v>
                </c:pt>
                <c:pt idx="26039">
                  <c:v>-95.277096999999998</c:v>
                </c:pt>
                <c:pt idx="26040">
                  <c:v>-95.358074000000002</c:v>
                </c:pt>
                <c:pt idx="26041">
                  <c:v>-95.269824999999997</c:v>
                </c:pt>
                <c:pt idx="26042">
                  <c:v>-94.666786999999999</c:v>
                </c:pt>
                <c:pt idx="26043">
                  <c:v>-95.453327999999999</c:v>
                </c:pt>
                <c:pt idx="26044">
                  <c:v>-95.340368999999995</c:v>
                </c:pt>
                <c:pt idx="26045">
                  <c:v>-94.527270000000001</c:v>
                </c:pt>
                <c:pt idx="26046">
                  <c:v>-95.034863000000001</c:v>
                </c:pt>
                <c:pt idx="26047">
                  <c:v>-95.231065000000001</c:v>
                </c:pt>
                <c:pt idx="26048">
                  <c:v>-94.917598999999996</c:v>
                </c:pt>
                <c:pt idx="26049">
                  <c:v>-94.991676999999996</c:v>
                </c:pt>
                <c:pt idx="26050">
                  <c:v>-94.703761999999998</c:v>
                </c:pt>
                <c:pt idx="26051">
                  <c:v>-95.134675999999999</c:v>
                </c:pt>
                <c:pt idx="26052">
                  <c:v>-93.840719000000007</c:v>
                </c:pt>
                <c:pt idx="26053">
                  <c:v>-93.968969999999999</c:v>
                </c:pt>
                <c:pt idx="26054">
                  <c:v>-94.358530000000002</c:v>
                </c:pt>
                <c:pt idx="26055">
                  <c:v>-93.743295000000003</c:v>
                </c:pt>
                <c:pt idx="26056">
                  <c:v>-94.073954000000001</c:v>
                </c:pt>
                <c:pt idx="26057">
                  <c:v>-94.207605000000001</c:v>
                </c:pt>
                <c:pt idx="26058">
                  <c:v>-94.520285000000001</c:v>
                </c:pt>
                <c:pt idx="26059">
                  <c:v>-93.918575000000004</c:v>
                </c:pt>
                <c:pt idx="26060">
                  <c:v>-94.289602000000002</c:v>
                </c:pt>
                <c:pt idx="26061">
                  <c:v>-94.404505999999998</c:v>
                </c:pt>
                <c:pt idx="26062">
                  <c:v>-94.303911999999997</c:v>
                </c:pt>
                <c:pt idx="26063">
                  <c:v>-94.336713000000003</c:v>
                </c:pt>
                <c:pt idx="26064">
                  <c:v>-93.999863000000005</c:v>
                </c:pt>
                <c:pt idx="26065">
                  <c:v>-94.423743999999999</c:v>
                </c:pt>
                <c:pt idx="26066">
                  <c:v>-93.774086999999994</c:v>
                </c:pt>
                <c:pt idx="26067">
                  <c:v>-93.799646999999993</c:v>
                </c:pt>
                <c:pt idx="26068">
                  <c:v>-93.955758000000003</c:v>
                </c:pt>
                <c:pt idx="26069">
                  <c:v>-93.926946999999998</c:v>
                </c:pt>
                <c:pt idx="26070">
                  <c:v>-94.682525999999996</c:v>
                </c:pt>
                <c:pt idx="26071">
                  <c:v>-93.960381999999996</c:v>
                </c:pt>
                <c:pt idx="26072">
                  <c:v>-93.901178999999999</c:v>
                </c:pt>
                <c:pt idx="26073">
                  <c:v>-94.180565000000001</c:v>
                </c:pt>
                <c:pt idx="26074">
                  <c:v>-94.201729</c:v>
                </c:pt>
                <c:pt idx="26075">
                  <c:v>-94.415158000000005</c:v>
                </c:pt>
                <c:pt idx="26076">
                  <c:v>-94.170501000000002</c:v>
                </c:pt>
                <c:pt idx="26077">
                  <c:v>-94.007973000000007</c:v>
                </c:pt>
                <c:pt idx="26078">
                  <c:v>-94.436317000000003</c:v>
                </c:pt>
                <c:pt idx="26079">
                  <c:v>-94.406043999999994</c:v>
                </c:pt>
                <c:pt idx="26080">
                  <c:v>-94.399653999999998</c:v>
                </c:pt>
                <c:pt idx="26081">
                  <c:v>-94.103586000000007</c:v>
                </c:pt>
                <c:pt idx="26082">
                  <c:v>-94.126079000000004</c:v>
                </c:pt>
                <c:pt idx="26083">
                  <c:v>-94.117367999999999</c:v>
                </c:pt>
                <c:pt idx="26084">
                  <c:v>-94.114018999999999</c:v>
                </c:pt>
                <c:pt idx="26085">
                  <c:v>-94.16377</c:v>
                </c:pt>
                <c:pt idx="26086">
                  <c:v>-94.180318</c:v>
                </c:pt>
                <c:pt idx="26087">
                  <c:v>-94.164884999999998</c:v>
                </c:pt>
                <c:pt idx="26088">
                  <c:v>-94.246701999999999</c:v>
                </c:pt>
                <c:pt idx="26089">
                  <c:v>-96.360157000000001</c:v>
                </c:pt>
                <c:pt idx="26090">
                  <c:v>-96.340566999999993</c:v>
                </c:pt>
                <c:pt idx="26091">
                  <c:v>-96.376390000000001</c:v>
                </c:pt>
                <c:pt idx="26092">
                  <c:v>-96.461016000000001</c:v>
                </c:pt>
                <c:pt idx="26093">
                  <c:v>-96.317441000000002</c:v>
                </c:pt>
                <c:pt idx="26094">
                  <c:v>-96.022906000000006</c:v>
                </c:pt>
                <c:pt idx="26095">
                  <c:v>-95.918921999999995</c:v>
                </c:pt>
                <c:pt idx="26096">
                  <c:v>-96.402585999999999</c:v>
                </c:pt>
                <c:pt idx="26097">
                  <c:v>-96.613738999999995</c:v>
                </c:pt>
                <c:pt idx="26098">
                  <c:v>-96.672470000000004</c:v>
                </c:pt>
                <c:pt idx="26099">
                  <c:v>-96.680807000000001</c:v>
                </c:pt>
                <c:pt idx="26100">
                  <c:v>-96.326414999999997</c:v>
                </c:pt>
                <c:pt idx="26101">
                  <c:v>-96.298824999999994</c:v>
                </c:pt>
                <c:pt idx="26102">
                  <c:v>-96.854371</c:v>
                </c:pt>
                <c:pt idx="26103">
                  <c:v>-96.118897000000004</c:v>
                </c:pt>
                <c:pt idx="26104">
                  <c:v>-96.441317999999995</c:v>
                </c:pt>
                <c:pt idx="26105">
                  <c:v>-96.706858999999994</c:v>
                </c:pt>
                <c:pt idx="26106">
                  <c:v>-96.602058</c:v>
                </c:pt>
                <c:pt idx="26107">
                  <c:v>-96.096913999999998</c:v>
                </c:pt>
                <c:pt idx="26108">
                  <c:v>-95.916061999999997</c:v>
                </c:pt>
                <c:pt idx="26109">
                  <c:v>-96.240431999999998</c:v>
                </c:pt>
                <c:pt idx="26110">
                  <c:v>-96.204087999999999</c:v>
                </c:pt>
                <c:pt idx="26111">
                  <c:v>-96.573915</c:v>
                </c:pt>
                <c:pt idx="26112">
                  <c:v>-96.079993999999999</c:v>
                </c:pt>
                <c:pt idx="26113">
                  <c:v>-96.429821000000004</c:v>
                </c:pt>
                <c:pt idx="26114">
                  <c:v>-96.158520999999993</c:v>
                </c:pt>
                <c:pt idx="26115">
                  <c:v>-96.103461999999993</c:v>
                </c:pt>
                <c:pt idx="26116">
                  <c:v>-95.833706000000006</c:v>
                </c:pt>
                <c:pt idx="26117">
                  <c:v>-95.831909999999993</c:v>
                </c:pt>
                <c:pt idx="26118">
                  <c:v>-96.469803999999996</c:v>
                </c:pt>
                <c:pt idx="26119">
                  <c:v>-96.523593000000005</c:v>
                </c:pt>
                <c:pt idx="26120">
                  <c:v>-96.169225999999995</c:v>
                </c:pt>
                <c:pt idx="26121">
                  <c:v>-96.409592000000004</c:v>
                </c:pt>
                <c:pt idx="26122">
                  <c:v>-96.993562999999995</c:v>
                </c:pt>
                <c:pt idx="26123">
                  <c:v>-97.007155999999995</c:v>
                </c:pt>
                <c:pt idx="26124">
                  <c:v>-97.014608999999993</c:v>
                </c:pt>
                <c:pt idx="26125">
                  <c:v>-96.847237000000007</c:v>
                </c:pt>
                <c:pt idx="26126">
                  <c:v>-96.891724999999994</c:v>
                </c:pt>
                <c:pt idx="26127">
                  <c:v>-97.287982999999997</c:v>
                </c:pt>
                <c:pt idx="26128">
                  <c:v>-96.659390000000002</c:v>
                </c:pt>
                <c:pt idx="26129">
                  <c:v>-97.241827000000001</c:v>
                </c:pt>
                <c:pt idx="26130">
                  <c:v>-96.344048999999998</c:v>
                </c:pt>
                <c:pt idx="26131">
                  <c:v>-96.505139</c:v>
                </c:pt>
                <c:pt idx="26132">
                  <c:v>-97.402218000000005</c:v>
                </c:pt>
                <c:pt idx="26133">
                  <c:v>-96.866440999999995</c:v>
                </c:pt>
                <c:pt idx="26134">
                  <c:v>-96.823164000000006</c:v>
                </c:pt>
                <c:pt idx="26135">
                  <c:v>-96.637326000000002</c:v>
                </c:pt>
                <c:pt idx="26136">
                  <c:v>-96.439706000000001</c:v>
                </c:pt>
                <c:pt idx="26137">
                  <c:v>-96.527272999999994</c:v>
                </c:pt>
                <c:pt idx="26138">
                  <c:v>-96.990201999999996</c:v>
                </c:pt>
                <c:pt idx="26139">
                  <c:v>-97.295897999999994</c:v>
                </c:pt>
                <c:pt idx="26140">
                  <c:v>-97.126750999999999</c:v>
                </c:pt>
                <c:pt idx="26141">
                  <c:v>-96.826572999999996</c:v>
                </c:pt>
                <c:pt idx="26142">
                  <c:v>-96.557254</c:v>
                </c:pt>
                <c:pt idx="26143">
                  <c:v>-96.630235999999996</c:v>
                </c:pt>
                <c:pt idx="26144">
                  <c:v>-96.441704999999999</c:v>
                </c:pt>
                <c:pt idx="26145">
                  <c:v>-96.703250999999995</c:v>
                </c:pt>
                <c:pt idx="26146">
                  <c:v>-97.186913000000004</c:v>
                </c:pt>
                <c:pt idx="26147">
                  <c:v>-96.889664999999994</c:v>
                </c:pt>
                <c:pt idx="26148">
                  <c:v>-96.885982999999996</c:v>
                </c:pt>
                <c:pt idx="26149">
                  <c:v>-96.612733000000006</c:v>
                </c:pt>
                <c:pt idx="26150">
                  <c:v>-97.477993999999995</c:v>
                </c:pt>
                <c:pt idx="26151">
                  <c:v>-97.130463000000006</c:v>
                </c:pt>
                <c:pt idx="26152">
                  <c:v>-99.282105000000001</c:v>
                </c:pt>
                <c:pt idx="26153">
                  <c:v>-98.728784000000005</c:v>
                </c:pt>
                <c:pt idx="26154">
                  <c:v>-99.066051999999999</c:v>
                </c:pt>
                <c:pt idx="26155">
                  <c:v>-98.557891999999995</c:v>
                </c:pt>
                <c:pt idx="26156">
                  <c:v>-98.844260000000006</c:v>
                </c:pt>
                <c:pt idx="26157">
                  <c:v>-98.729320000000001</c:v>
                </c:pt>
                <c:pt idx="26158">
                  <c:v>-98.373841999999996</c:v>
                </c:pt>
                <c:pt idx="26159">
                  <c:v>-98.217308000000003</c:v>
                </c:pt>
                <c:pt idx="26160">
                  <c:v>-98.880627000000004</c:v>
                </c:pt>
                <c:pt idx="26161">
                  <c:v>-99.055903999999998</c:v>
                </c:pt>
                <c:pt idx="26162">
                  <c:v>-98.71951</c:v>
                </c:pt>
                <c:pt idx="26163">
                  <c:v>-98.496001000000007</c:v>
                </c:pt>
                <c:pt idx="26164">
                  <c:v>-98.910842000000002</c:v>
                </c:pt>
                <c:pt idx="26165">
                  <c:v>-99.216762000000003</c:v>
                </c:pt>
                <c:pt idx="26166">
                  <c:v>-98.648540999999994</c:v>
                </c:pt>
                <c:pt idx="26167">
                  <c:v>-98.933006000000006</c:v>
                </c:pt>
                <c:pt idx="26168">
                  <c:v>-99.233881999999994</c:v>
                </c:pt>
                <c:pt idx="26169">
                  <c:v>-99.428899999999999</c:v>
                </c:pt>
                <c:pt idx="26170">
                  <c:v>-98.808458000000002</c:v>
                </c:pt>
                <c:pt idx="26171">
                  <c:v>-98.149784999999994</c:v>
                </c:pt>
                <c:pt idx="26172">
                  <c:v>-98.741851999999994</c:v>
                </c:pt>
                <c:pt idx="26173">
                  <c:v>-99.422137000000006</c:v>
                </c:pt>
                <c:pt idx="26174">
                  <c:v>-99.276854</c:v>
                </c:pt>
                <c:pt idx="26175">
                  <c:v>-98.552801000000002</c:v>
                </c:pt>
                <c:pt idx="26176">
                  <c:v>-98.571241999999998</c:v>
                </c:pt>
                <c:pt idx="26177">
                  <c:v>-99.151525000000007</c:v>
                </c:pt>
                <c:pt idx="26178">
                  <c:v>-98.815915000000004</c:v>
                </c:pt>
                <c:pt idx="26179">
                  <c:v>-99.499917999999994</c:v>
                </c:pt>
                <c:pt idx="26180">
                  <c:v>-99.492335999999995</c:v>
                </c:pt>
                <c:pt idx="26181">
                  <c:v>-99.382749000000004</c:v>
                </c:pt>
                <c:pt idx="26182">
                  <c:v>-99.533715999999998</c:v>
                </c:pt>
                <c:pt idx="26183">
                  <c:v>-99.459968000000003</c:v>
                </c:pt>
                <c:pt idx="26184">
                  <c:v>-98.489163000000005</c:v>
                </c:pt>
                <c:pt idx="26185">
                  <c:v>-98.798953999999995</c:v>
                </c:pt>
                <c:pt idx="26186">
                  <c:v>-98.280203</c:v>
                </c:pt>
                <c:pt idx="26187">
                  <c:v>-99.325895000000003</c:v>
                </c:pt>
                <c:pt idx="26188">
                  <c:v>-98.903531999999998</c:v>
                </c:pt>
                <c:pt idx="26189">
                  <c:v>-99.041608999999994</c:v>
                </c:pt>
                <c:pt idx="26190">
                  <c:v>-99.691918000000001</c:v>
                </c:pt>
                <c:pt idx="26191">
                  <c:v>-98.846762999999996</c:v>
                </c:pt>
                <c:pt idx="26192">
                  <c:v>-99.090053999999995</c:v>
                </c:pt>
                <c:pt idx="26193">
                  <c:v>-98.934071000000003</c:v>
                </c:pt>
                <c:pt idx="26194">
                  <c:v>-98.463907000000006</c:v>
                </c:pt>
                <c:pt idx="26195">
                  <c:v>-98.583984999999998</c:v>
                </c:pt>
                <c:pt idx="26196">
                  <c:v>-98.891625000000005</c:v>
                </c:pt>
                <c:pt idx="26197">
                  <c:v>-99.367813999999996</c:v>
                </c:pt>
                <c:pt idx="26198">
                  <c:v>-98.672354999999996</c:v>
                </c:pt>
                <c:pt idx="26199">
                  <c:v>-98.401357000000004</c:v>
                </c:pt>
                <c:pt idx="26200">
                  <c:v>-98.176402999999993</c:v>
                </c:pt>
                <c:pt idx="26201">
                  <c:v>-98.498998999999998</c:v>
                </c:pt>
                <c:pt idx="26202">
                  <c:v>-98.609191999999993</c:v>
                </c:pt>
                <c:pt idx="26203">
                  <c:v>-98.790930000000003</c:v>
                </c:pt>
                <c:pt idx="26204">
                  <c:v>-98.279240000000001</c:v>
                </c:pt>
                <c:pt idx="26205">
                  <c:v>-99.218636000000004</c:v>
                </c:pt>
                <c:pt idx="26206">
                  <c:v>-98.218874999999997</c:v>
                </c:pt>
                <c:pt idx="26207">
                  <c:v>-97.748064999999997</c:v>
                </c:pt>
                <c:pt idx="26208">
                  <c:v>-97.588802999999999</c:v>
                </c:pt>
                <c:pt idx="26209">
                  <c:v>-98.233084000000005</c:v>
                </c:pt>
                <c:pt idx="26210">
                  <c:v>-98.305829000000003</c:v>
                </c:pt>
                <c:pt idx="26211">
                  <c:v>-98.369020000000006</c:v>
                </c:pt>
                <c:pt idx="26212">
                  <c:v>-98.069648999999998</c:v>
                </c:pt>
                <c:pt idx="26213">
                  <c:v>-98.179292000000004</c:v>
                </c:pt>
                <c:pt idx="26214">
                  <c:v>-97.782758000000001</c:v>
                </c:pt>
                <c:pt idx="26215">
                  <c:v>-97.950124000000002</c:v>
                </c:pt>
                <c:pt idx="26216">
                  <c:v>-97.901027999999997</c:v>
                </c:pt>
                <c:pt idx="26217">
                  <c:v>-97.856264999999993</c:v>
                </c:pt>
                <c:pt idx="26218">
                  <c:v>-98.115284000000003</c:v>
                </c:pt>
                <c:pt idx="26219">
                  <c:v>-97.736508000000001</c:v>
                </c:pt>
                <c:pt idx="26220">
                  <c:v>-98.043468000000004</c:v>
                </c:pt>
                <c:pt idx="26221">
                  <c:v>-98.146066000000005</c:v>
                </c:pt>
                <c:pt idx="26222">
                  <c:v>-97.939374999999998</c:v>
                </c:pt>
                <c:pt idx="26223">
                  <c:v>-98.107543000000007</c:v>
                </c:pt>
                <c:pt idx="26224">
                  <c:v>-98.176533000000006</c:v>
                </c:pt>
                <c:pt idx="26225">
                  <c:v>-98.252196999999995</c:v>
                </c:pt>
                <c:pt idx="26226">
                  <c:v>-97.761674999999997</c:v>
                </c:pt>
                <c:pt idx="26227">
                  <c:v>-97.616078999999999</c:v>
                </c:pt>
                <c:pt idx="26228">
                  <c:v>-97.782567</c:v>
                </c:pt>
                <c:pt idx="26229">
                  <c:v>-97.844126000000003</c:v>
                </c:pt>
                <c:pt idx="26230">
                  <c:v>-97.896745999999993</c:v>
                </c:pt>
                <c:pt idx="26231">
                  <c:v>-98.000563</c:v>
                </c:pt>
                <c:pt idx="26232">
                  <c:v>-97.815912999999995</c:v>
                </c:pt>
                <c:pt idx="26233">
                  <c:v>-98.077866</c:v>
                </c:pt>
                <c:pt idx="26234">
                  <c:v>-98.299361000000005</c:v>
                </c:pt>
                <c:pt idx="26235">
                  <c:v>-97.714276999999996</c:v>
                </c:pt>
                <c:pt idx="26236">
                  <c:v>-98.201510999999996</c:v>
                </c:pt>
                <c:pt idx="26237">
                  <c:v>-98.278706999999997</c:v>
                </c:pt>
                <c:pt idx="26238">
                  <c:v>-97.962830999999994</c:v>
                </c:pt>
                <c:pt idx="26239">
                  <c:v>-97.600441000000004</c:v>
                </c:pt>
                <c:pt idx="26240">
                  <c:v>-97.954397</c:v>
                </c:pt>
                <c:pt idx="26241">
                  <c:v>-98.054239999999993</c:v>
                </c:pt>
                <c:pt idx="26242">
                  <c:v>-98.441996000000003</c:v>
                </c:pt>
                <c:pt idx="26243">
                  <c:v>-97.517734000000004</c:v>
                </c:pt>
                <c:pt idx="26244">
                  <c:v>-98.525193999999999</c:v>
                </c:pt>
                <c:pt idx="26245">
                  <c:v>-98.462793000000005</c:v>
                </c:pt>
                <c:pt idx="26246">
                  <c:v>-98.462393000000006</c:v>
                </c:pt>
                <c:pt idx="26247">
                  <c:v>-98.506300999999993</c:v>
                </c:pt>
                <c:pt idx="26248">
                  <c:v>-98.489317999999997</c:v>
                </c:pt>
                <c:pt idx="26249">
                  <c:v>-98.523505999999998</c:v>
                </c:pt>
                <c:pt idx="26250">
                  <c:v>-98.458793</c:v>
                </c:pt>
                <c:pt idx="26251">
                  <c:v>-98.456809000000007</c:v>
                </c:pt>
                <c:pt idx="26252">
                  <c:v>-98.466693000000006</c:v>
                </c:pt>
                <c:pt idx="26253">
                  <c:v>-98.546447999999998</c:v>
                </c:pt>
                <c:pt idx="26254">
                  <c:v>-98.496494999999996</c:v>
                </c:pt>
                <c:pt idx="26255">
                  <c:v>-98.522032999999993</c:v>
                </c:pt>
                <c:pt idx="26256">
                  <c:v>-98.490489999999994</c:v>
                </c:pt>
                <c:pt idx="26257">
                  <c:v>-98.481143000000003</c:v>
                </c:pt>
                <c:pt idx="26258">
                  <c:v>-98.492193</c:v>
                </c:pt>
                <c:pt idx="26259">
                  <c:v>-98.417553999999996</c:v>
                </c:pt>
                <c:pt idx="26260">
                  <c:v>-98.404313999999999</c:v>
                </c:pt>
                <c:pt idx="26261">
                  <c:v>-98.399085999999997</c:v>
                </c:pt>
                <c:pt idx="26262">
                  <c:v>-98.418333000000004</c:v>
                </c:pt>
                <c:pt idx="26263">
                  <c:v>-98.502171000000004</c:v>
                </c:pt>
                <c:pt idx="26264">
                  <c:v>-98.389261000000005</c:v>
                </c:pt>
                <c:pt idx="26265">
                  <c:v>-98.432149999999993</c:v>
                </c:pt>
                <c:pt idx="26266">
                  <c:v>-98.539344</c:v>
                </c:pt>
                <c:pt idx="26267">
                  <c:v>-98.524922000000004</c:v>
                </c:pt>
                <c:pt idx="26268">
                  <c:v>-98.554682</c:v>
                </c:pt>
                <c:pt idx="26269">
                  <c:v>-98.638319999999993</c:v>
                </c:pt>
                <c:pt idx="26270">
                  <c:v>-98.566508999999996</c:v>
                </c:pt>
                <c:pt idx="26271">
                  <c:v>-98.571663000000001</c:v>
                </c:pt>
                <c:pt idx="26272">
                  <c:v>-98.552532999999997</c:v>
                </c:pt>
                <c:pt idx="26273">
                  <c:v>-98.539467000000002</c:v>
                </c:pt>
                <c:pt idx="26274">
                  <c:v>-98.469876999999997</c:v>
                </c:pt>
                <c:pt idx="26275">
                  <c:v>-98.367752999999993</c:v>
                </c:pt>
                <c:pt idx="26276">
                  <c:v>-98.455371999999997</c:v>
                </c:pt>
                <c:pt idx="26277">
                  <c:v>-98.427932999999996</c:v>
                </c:pt>
                <c:pt idx="26278">
                  <c:v>-98.612513000000007</c:v>
                </c:pt>
                <c:pt idx="26279">
                  <c:v>-98.565847000000005</c:v>
                </c:pt>
                <c:pt idx="26280">
                  <c:v>-98.615094999999997</c:v>
                </c:pt>
                <c:pt idx="26281">
                  <c:v>-98.361615999999998</c:v>
                </c:pt>
                <c:pt idx="26282">
                  <c:v>-98.608689999999996</c:v>
                </c:pt>
                <c:pt idx="26283">
                  <c:v>-98.614232999999999</c:v>
                </c:pt>
                <c:pt idx="26284">
                  <c:v>-98.354344999999995</c:v>
                </c:pt>
                <c:pt idx="26285">
                  <c:v>-98.704848999999996</c:v>
                </c:pt>
                <c:pt idx="26286">
                  <c:v>-98.408896999999996</c:v>
                </c:pt>
                <c:pt idx="26287">
                  <c:v>-98.525240999999994</c:v>
                </c:pt>
                <c:pt idx="26288">
                  <c:v>-98.612821999999994</c:v>
                </c:pt>
                <c:pt idx="26289">
                  <c:v>-98.667844000000002</c:v>
                </c:pt>
                <c:pt idx="26290">
                  <c:v>-98.670045999999999</c:v>
                </c:pt>
                <c:pt idx="26291">
                  <c:v>-98.701738000000006</c:v>
                </c:pt>
                <c:pt idx="26292">
                  <c:v>-98.759760999999997</c:v>
                </c:pt>
                <c:pt idx="26293">
                  <c:v>-98.745046000000002</c:v>
                </c:pt>
                <c:pt idx="26294">
                  <c:v>-98.668120000000002</c:v>
                </c:pt>
                <c:pt idx="26295">
                  <c:v>-98.624938999999998</c:v>
                </c:pt>
                <c:pt idx="26296">
                  <c:v>-98.609907000000007</c:v>
                </c:pt>
                <c:pt idx="26297">
                  <c:v>-98.504064999999997</c:v>
                </c:pt>
                <c:pt idx="26298">
                  <c:v>-98.427812000000003</c:v>
                </c:pt>
                <c:pt idx="26299">
                  <c:v>-98.479692999999997</c:v>
                </c:pt>
                <c:pt idx="26300">
                  <c:v>-98.426248999999999</c:v>
                </c:pt>
                <c:pt idx="26301">
                  <c:v>-98.319779999999994</c:v>
                </c:pt>
                <c:pt idx="26302">
                  <c:v>-98.517953000000006</c:v>
                </c:pt>
                <c:pt idx="26303">
                  <c:v>-98.308569000000006</c:v>
                </c:pt>
                <c:pt idx="26304">
                  <c:v>-97.901341000000002</c:v>
                </c:pt>
                <c:pt idx="26305">
                  <c:v>-98.093029000000001</c:v>
                </c:pt>
                <c:pt idx="26306">
                  <c:v>-97.154359999999997</c:v>
                </c:pt>
                <c:pt idx="26307">
                  <c:v>-97.774338999999998</c:v>
                </c:pt>
                <c:pt idx="26308">
                  <c:v>-97.798011000000002</c:v>
                </c:pt>
                <c:pt idx="26309">
                  <c:v>-97.207572999999996</c:v>
                </c:pt>
                <c:pt idx="26310">
                  <c:v>-97.785728000000006</c:v>
                </c:pt>
                <c:pt idx="26311">
                  <c:v>-98.812714</c:v>
                </c:pt>
                <c:pt idx="26312">
                  <c:v>-97.462143999999995</c:v>
                </c:pt>
                <c:pt idx="26313">
                  <c:v>-98.297978999999998</c:v>
                </c:pt>
                <c:pt idx="26314">
                  <c:v>-97.751058999999998</c:v>
                </c:pt>
                <c:pt idx="26315">
                  <c:v>-97.681690000000003</c:v>
                </c:pt>
                <c:pt idx="26316">
                  <c:v>-98.215615999999997</c:v>
                </c:pt>
                <c:pt idx="26317">
                  <c:v>-98.164796999999993</c:v>
                </c:pt>
                <c:pt idx="26318">
                  <c:v>-98.576239999999999</c:v>
                </c:pt>
                <c:pt idx="26319">
                  <c:v>-97.040661999999998</c:v>
                </c:pt>
                <c:pt idx="26320">
                  <c:v>-97.292479999999998</c:v>
                </c:pt>
                <c:pt idx="26321">
                  <c:v>-98.730838000000006</c:v>
                </c:pt>
                <c:pt idx="26322">
                  <c:v>-97.207120000000003</c:v>
                </c:pt>
                <c:pt idx="26323">
                  <c:v>-97.868084999999994</c:v>
                </c:pt>
                <c:pt idx="26324">
                  <c:v>-97.703558000000001</c:v>
                </c:pt>
                <c:pt idx="26325">
                  <c:v>-97.829685999999995</c:v>
                </c:pt>
                <c:pt idx="26326">
                  <c:v>-98.999441000000004</c:v>
                </c:pt>
                <c:pt idx="26327">
                  <c:v>-97.592879999999994</c:v>
                </c:pt>
                <c:pt idx="26328">
                  <c:v>-98.974318999999994</c:v>
                </c:pt>
                <c:pt idx="26329">
                  <c:v>-98.070311000000004</c:v>
                </c:pt>
                <c:pt idx="26330">
                  <c:v>-97.079983999999996</c:v>
                </c:pt>
                <c:pt idx="26331">
                  <c:v>-97.320548000000002</c:v>
                </c:pt>
                <c:pt idx="26332">
                  <c:v>-98.121848</c:v>
                </c:pt>
                <c:pt idx="26333">
                  <c:v>-98.564428000000007</c:v>
                </c:pt>
                <c:pt idx="26334">
                  <c:v>-97.247878</c:v>
                </c:pt>
                <c:pt idx="26335">
                  <c:v>-97.784330999999995</c:v>
                </c:pt>
                <c:pt idx="26336">
                  <c:v>-97.686096000000006</c:v>
                </c:pt>
                <c:pt idx="26337">
                  <c:v>-97.048186000000001</c:v>
                </c:pt>
                <c:pt idx="26338">
                  <c:v>-97.928911999999997</c:v>
                </c:pt>
                <c:pt idx="26339">
                  <c:v>-98.381423999999996</c:v>
                </c:pt>
                <c:pt idx="26340">
                  <c:v>-97.825113000000002</c:v>
                </c:pt>
                <c:pt idx="26341">
                  <c:v>-97.513306</c:v>
                </c:pt>
                <c:pt idx="26342">
                  <c:v>-97.693314000000001</c:v>
                </c:pt>
                <c:pt idx="26343">
                  <c:v>-97.370327000000003</c:v>
                </c:pt>
                <c:pt idx="26344">
                  <c:v>-97.754047</c:v>
                </c:pt>
                <c:pt idx="26345">
                  <c:v>-97.307781000000006</c:v>
                </c:pt>
                <c:pt idx="26346">
                  <c:v>-97.400189999999995</c:v>
                </c:pt>
                <c:pt idx="26347">
                  <c:v>-97.401604000000006</c:v>
                </c:pt>
                <c:pt idx="26348">
                  <c:v>-97.400099999999995</c:v>
                </c:pt>
                <c:pt idx="26349">
                  <c:v>-97.426955000000007</c:v>
                </c:pt>
                <c:pt idx="26350">
                  <c:v>-97.512536999999995</c:v>
                </c:pt>
                <c:pt idx="26351">
                  <c:v>-97.425994000000003</c:v>
                </c:pt>
                <c:pt idx="26352">
                  <c:v>-97.437962999999996</c:v>
                </c:pt>
                <c:pt idx="26353">
                  <c:v>-97.509714000000002</c:v>
                </c:pt>
                <c:pt idx="26354">
                  <c:v>-97.594352999999998</c:v>
                </c:pt>
                <c:pt idx="26355">
                  <c:v>-97.385420999999994</c:v>
                </c:pt>
                <c:pt idx="26356">
                  <c:v>-97.352259000000004</c:v>
                </c:pt>
                <c:pt idx="26357">
                  <c:v>-97.401651999999999</c:v>
                </c:pt>
                <c:pt idx="26358">
                  <c:v>-97.370515999999995</c:v>
                </c:pt>
                <c:pt idx="26359">
                  <c:v>-97.428901999999994</c:v>
                </c:pt>
                <c:pt idx="26360">
                  <c:v>-97.434656000000004</c:v>
                </c:pt>
                <c:pt idx="26361">
                  <c:v>-97.445032999999995</c:v>
                </c:pt>
                <c:pt idx="26362">
                  <c:v>-97.267926000000003</c:v>
                </c:pt>
                <c:pt idx="26363">
                  <c:v>-98.235799</c:v>
                </c:pt>
                <c:pt idx="26364">
                  <c:v>-98.250420000000005</c:v>
                </c:pt>
                <c:pt idx="26365">
                  <c:v>-98.230824999999996</c:v>
                </c:pt>
                <c:pt idx="26366">
                  <c:v>-98.119694999999993</c:v>
                </c:pt>
                <c:pt idx="26367">
                  <c:v>-97.516188999999997</c:v>
                </c:pt>
                <c:pt idx="26368">
                  <c:v>-97.427390000000003</c:v>
                </c:pt>
                <c:pt idx="26369">
                  <c:v>-97.472114000000005</c:v>
                </c:pt>
                <c:pt idx="26370">
                  <c:v>-98.055679999999995</c:v>
                </c:pt>
                <c:pt idx="26371">
                  <c:v>-97.969615000000005</c:v>
                </c:pt>
                <c:pt idx="26372">
                  <c:v>-98.180109999999999</c:v>
                </c:pt>
                <c:pt idx="26373">
                  <c:v>-97.994647999999998</c:v>
                </c:pt>
                <c:pt idx="26374">
                  <c:v>-99.133923999999993</c:v>
                </c:pt>
                <c:pt idx="26375">
                  <c:v>-98.695256000000001</c:v>
                </c:pt>
                <c:pt idx="26376">
                  <c:v>-98.648916</c:v>
                </c:pt>
                <c:pt idx="26377">
                  <c:v>-98.014781999999997</c:v>
                </c:pt>
                <c:pt idx="26378">
                  <c:v>-97.687766999999994</c:v>
                </c:pt>
                <c:pt idx="26379">
                  <c:v>-97.753212000000005</c:v>
                </c:pt>
                <c:pt idx="26380">
                  <c:v>-98.246397000000002</c:v>
                </c:pt>
                <c:pt idx="26381">
                  <c:v>-98.033753000000004</c:v>
                </c:pt>
                <c:pt idx="26382">
                  <c:v>-97.829238000000004</c:v>
                </c:pt>
                <c:pt idx="26383">
                  <c:v>-98.495744999999999</c:v>
                </c:pt>
                <c:pt idx="26384">
                  <c:v>-97.925470000000004</c:v>
                </c:pt>
                <c:pt idx="26385">
                  <c:v>-98.215783000000002</c:v>
                </c:pt>
                <c:pt idx="26386">
                  <c:v>-98.559623000000002</c:v>
                </c:pt>
                <c:pt idx="26387">
                  <c:v>-97.439273999999997</c:v>
                </c:pt>
                <c:pt idx="26388">
                  <c:v>-97.711299999999994</c:v>
                </c:pt>
                <c:pt idx="26389">
                  <c:v>-97.912323000000001</c:v>
                </c:pt>
                <c:pt idx="26390">
                  <c:v>-98.342059000000006</c:v>
                </c:pt>
                <c:pt idx="26391">
                  <c:v>-97.544576000000006</c:v>
                </c:pt>
                <c:pt idx="26392">
                  <c:v>-98.450147000000001</c:v>
                </c:pt>
                <c:pt idx="26393">
                  <c:v>-98.186194</c:v>
                </c:pt>
                <c:pt idx="26394">
                  <c:v>-97.250243999999995</c:v>
                </c:pt>
                <c:pt idx="26395">
                  <c:v>-97.971900000000005</c:v>
                </c:pt>
                <c:pt idx="26396">
                  <c:v>-97.810131999999996</c:v>
                </c:pt>
                <c:pt idx="26397">
                  <c:v>-98.69332</c:v>
                </c:pt>
                <c:pt idx="26398">
                  <c:v>-97.529488999999998</c:v>
                </c:pt>
                <c:pt idx="26399">
                  <c:v>-99.007182</c:v>
                </c:pt>
                <c:pt idx="26400">
                  <c:v>-97.635197000000005</c:v>
                </c:pt>
                <c:pt idx="26401">
                  <c:v>-98.468456000000003</c:v>
                </c:pt>
                <c:pt idx="26402">
                  <c:v>-98.153009999999995</c:v>
                </c:pt>
                <c:pt idx="26403">
                  <c:v>-97.841699000000006</c:v>
                </c:pt>
                <c:pt idx="26404">
                  <c:v>-97.829046000000005</c:v>
                </c:pt>
                <c:pt idx="26405">
                  <c:v>-97.800318000000004</c:v>
                </c:pt>
                <c:pt idx="26406">
                  <c:v>-98.558704000000006</c:v>
                </c:pt>
                <c:pt idx="26407">
                  <c:v>-97.985125999999994</c:v>
                </c:pt>
                <c:pt idx="26408">
                  <c:v>-97.170197000000002</c:v>
                </c:pt>
                <c:pt idx="26409">
                  <c:v>-97.427384000000004</c:v>
                </c:pt>
                <c:pt idx="26410">
                  <c:v>-97.309912999999995</c:v>
                </c:pt>
                <c:pt idx="26411">
                  <c:v>-98.035791000000003</c:v>
                </c:pt>
                <c:pt idx="26412">
                  <c:v>-98.434111999999999</c:v>
                </c:pt>
                <c:pt idx="26413">
                  <c:v>-98.479388</c:v>
                </c:pt>
                <c:pt idx="26414">
                  <c:v>-97.909295</c:v>
                </c:pt>
                <c:pt idx="26415">
                  <c:v>-98.431673000000004</c:v>
                </c:pt>
                <c:pt idx="26416">
                  <c:v>-97.817801000000003</c:v>
                </c:pt>
                <c:pt idx="26417">
                  <c:v>-98.301091</c:v>
                </c:pt>
                <c:pt idx="26418">
                  <c:v>-97.490554000000003</c:v>
                </c:pt>
                <c:pt idx="26419">
                  <c:v>-97.830870000000004</c:v>
                </c:pt>
                <c:pt idx="26420">
                  <c:v>-97.586900999999997</c:v>
                </c:pt>
                <c:pt idx="26421">
                  <c:v>-97.393506000000002</c:v>
                </c:pt>
                <c:pt idx="26422">
                  <c:v>-97.563177999999994</c:v>
                </c:pt>
                <c:pt idx="26423">
                  <c:v>-97.624966000000001</c:v>
                </c:pt>
                <c:pt idx="26424">
                  <c:v>-99.175263999999999</c:v>
                </c:pt>
                <c:pt idx="26425">
                  <c:v>-98.038758999999999</c:v>
                </c:pt>
                <c:pt idx="26426">
                  <c:v>-98.107539000000003</c:v>
                </c:pt>
                <c:pt idx="26427">
                  <c:v>-97.366117000000003</c:v>
                </c:pt>
                <c:pt idx="26428">
                  <c:v>-97.777271999999996</c:v>
                </c:pt>
                <c:pt idx="26429">
                  <c:v>-98.218466000000006</c:v>
                </c:pt>
                <c:pt idx="26430">
                  <c:v>-98.883894999999995</c:v>
                </c:pt>
                <c:pt idx="26431">
                  <c:v>-97.647130000000004</c:v>
                </c:pt>
                <c:pt idx="26432">
                  <c:v>-97.723381000000003</c:v>
                </c:pt>
                <c:pt idx="26433">
                  <c:v>-97.453519999999997</c:v>
                </c:pt>
                <c:pt idx="26434">
                  <c:v>-99.295608999999999</c:v>
                </c:pt>
                <c:pt idx="26435">
                  <c:v>-97.457397</c:v>
                </c:pt>
                <c:pt idx="26436">
                  <c:v>-97.546109999999999</c:v>
                </c:pt>
                <c:pt idx="26437">
                  <c:v>-98.537887999999995</c:v>
                </c:pt>
                <c:pt idx="26438">
                  <c:v>-98.398373000000007</c:v>
                </c:pt>
                <c:pt idx="26439">
                  <c:v>-97.772193000000001</c:v>
                </c:pt>
                <c:pt idx="26440">
                  <c:v>-98.445886999999999</c:v>
                </c:pt>
                <c:pt idx="26441">
                  <c:v>-97.847562999999994</c:v>
                </c:pt>
                <c:pt idx="26442">
                  <c:v>-97.870063000000002</c:v>
                </c:pt>
                <c:pt idx="26443">
                  <c:v>-97.926907999999997</c:v>
                </c:pt>
                <c:pt idx="26444">
                  <c:v>-98.665576999999999</c:v>
                </c:pt>
                <c:pt idx="26445">
                  <c:v>-97.680937</c:v>
                </c:pt>
                <c:pt idx="26446">
                  <c:v>-97.975072999999995</c:v>
                </c:pt>
                <c:pt idx="26447">
                  <c:v>-97.653302999999994</c:v>
                </c:pt>
                <c:pt idx="26448">
                  <c:v>-97.235635000000002</c:v>
                </c:pt>
                <c:pt idx="26449">
                  <c:v>-97.843801999999997</c:v>
                </c:pt>
                <c:pt idx="26450">
                  <c:v>-97.547315999999995</c:v>
                </c:pt>
                <c:pt idx="26451">
                  <c:v>-98.307569000000001</c:v>
                </c:pt>
                <c:pt idx="26452">
                  <c:v>-97.841787999999994</c:v>
                </c:pt>
                <c:pt idx="26453">
                  <c:v>-97.836134999999999</c:v>
                </c:pt>
                <c:pt idx="26454">
                  <c:v>-98.365119000000007</c:v>
                </c:pt>
                <c:pt idx="26455">
                  <c:v>-97.589223000000004</c:v>
                </c:pt>
                <c:pt idx="26456">
                  <c:v>-97.116624000000002</c:v>
                </c:pt>
                <c:pt idx="26457">
                  <c:v>-97.623005000000006</c:v>
                </c:pt>
                <c:pt idx="26458">
                  <c:v>-97.735196000000002</c:v>
                </c:pt>
                <c:pt idx="26459">
                  <c:v>-97.427289000000002</c:v>
                </c:pt>
                <c:pt idx="26460">
                  <c:v>-98.384215999999995</c:v>
                </c:pt>
                <c:pt idx="26461">
                  <c:v>-97.65549</c:v>
                </c:pt>
                <c:pt idx="26462">
                  <c:v>-97.946687999999995</c:v>
                </c:pt>
                <c:pt idx="26463">
                  <c:v>-98.080624999999998</c:v>
                </c:pt>
                <c:pt idx="26464">
                  <c:v>-97.819669000000005</c:v>
                </c:pt>
                <c:pt idx="26465">
                  <c:v>-98.621521000000001</c:v>
                </c:pt>
                <c:pt idx="26466">
                  <c:v>-98.453614999999999</c:v>
                </c:pt>
                <c:pt idx="26467">
                  <c:v>-98.719116999999997</c:v>
                </c:pt>
                <c:pt idx="26468">
                  <c:v>-98.132942999999997</c:v>
                </c:pt>
                <c:pt idx="26469">
                  <c:v>-97.714399</c:v>
                </c:pt>
                <c:pt idx="26470">
                  <c:v>-97.741039000000001</c:v>
                </c:pt>
                <c:pt idx="26471">
                  <c:v>-97.718796999999995</c:v>
                </c:pt>
                <c:pt idx="26472">
                  <c:v>-97.762772999999996</c:v>
                </c:pt>
                <c:pt idx="26473">
                  <c:v>-97.760874000000001</c:v>
                </c:pt>
                <c:pt idx="26474">
                  <c:v>-97.738560000000007</c:v>
                </c:pt>
                <c:pt idx="26475">
                  <c:v>-97.756878</c:v>
                </c:pt>
                <c:pt idx="26476">
                  <c:v>-97.677115000000001</c:v>
                </c:pt>
                <c:pt idx="26477">
                  <c:v>-97.68665</c:v>
                </c:pt>
                <c:pt idx="26478">
                  <c:v>-97.716593000000003</c:v>
                </c:pt>
                <c:pt idx="26479">
                  <c:v>-97.686515</c:v>
                </c:pt>
                <c:pt idx="26480">
                  <c:v>-97.628630000000001</c:v>
                </c:pt>
                <c:pt idx="26481">
                  <c:v>-97.609921</c:v>
                </c:pt>
                <c:pt idx="26482">
                  <c:v>-97.835032999999996</c:v>
                </c:pt>
                <c:pt idx="26483">
                  <c:v>-97.714194000000006</c:v>
                </c:pt>
                <c:pt idx="26484">
                  <c:v>-97.679897999999994</c:v>
                </c:pt>
                <c:pt idx="26485">
                  <c:v>-97.765885999999995</c:v>
                </c:pt>
                <c:pt idx="26486">
                  <c:v>-97.831256999999994</c:v>
                </c:pt>
                <c:pt idx="26487">
                  <c:v>-97.763801999999998</c:v>
                </c:pt>
                <c:pt idx="26488">
                  <c:v>-97.894591000000005</c:v>
                </c:pt>
                <c:pt idx="26489">
                  <c:v>-97.875101000000001</c:v>
                </c:pt>
                <c:pt idx="26490">
                  <c:v>-97.950283999999996</c:v>
                </c:pt>
                <c:pt idx="26491">
                  <c:v>-97.844695000000002</c:v>
                </c:pt>
                <c:pt idx="26492">
                  <c:v>-97.941773999999995</c:v>
                </c:pt>
                <c:pt idx="26493">
                  <c:v>-97.958540999999997</c:v>
                </c:pt>
                <c:pt idx="26494">
                  <c:v>-97.988696000000004</c:v>
                </c:pt>
                <c:pt idx="26495">
                  <c:v>-97.872844999999998</c:v>
                </c:pt>
                <c:pt idx="26496">
                  <c:v>-97.716003000000001</c:v>
                </c:pt>
                <c:pt idx="26497">
                  <c:v>-97.678318000000004</c:v>
                </c:pt>
                <c:pt idx="26498">
                  <c:v>-97.740386999999998</c:v>
                </c:pt>
                <c:pt idx="26499">
                  <c:v>-97.795750999999996</c:v>
                </c:pt>
                <c:pt idx="26500">
                  <c:v>-97.802203000000006</c:v>
                </c:pt>
                <c:pt idx="26501">
                  <c:v>-97.761870000000002</c:v>
                </c:pt>
                <c:pt idx="26502">
                  <c:v>-97.822657000000007</c:v>
                </c:pt>
                <c:pt idx="26503">
                  <c:v>-97.858284999999995</c:v>
                </c:pt>
                <c:pt idx="26504">
                  <c:v>-97.803835000000007</c:v>
                </c:pt>
                <c:pt idx="26505">
                  <c:v>-97.723006999999996</c:v>
                </c:pt>
                <c:pt idx="26506">
                  <c:v>-97.705714</c:v>
                </c:pt>
                <c:pt idx="26507">
                  <c:v>-97.676212000000007</c:v>
                </c:pt>
                <c:pt idx="26508">
                  <c:v>-97.646792000000005</c:v>
                </c:pt>
                <c:pt idx="26509">
                  <c:v>-97.741778999999994</c:v>
                </c:pt>
                <c:pt idx="26510">
                  <c:v>-97.733283999999998</c:v>
                </c:pt>
                <c:pt idx="26511">
                  <c:v>-97.703924000000001</c:v>
                </c:pt>
                <c:pt idx="26512">
                  <c:v>-97.757437999999993</c:v>
                </c:pt>
                <c:pt idx="26513">
                  <c:v>-99.816500000000005</c:v>
                </c:pt>
                <c:pt idx="26514">
                  <c:v>-99.760647000000006</c:v>
                </c:pt>
                <c:pt idx="26515">
                  <c:v>-100.08547799999999</c:v>
                </c:pt>
                <c:pt idx="26516">
                  <c:v>-99.584165999999996</c:v>
                </c:pt>
                <c:pt idx="26517">
                  <c:v>-99.507445000000004</c:v>
                </c:pt>
                <c:pt idx="26518">
                  <c:v>-100.424527</c:v>
                </c:pt>
                <c:pt idx="26519">
                  <c:v>-99.999685999999997</c:v>
                </c:pt>
                <c:pt idx="26520">
                  <c:v>-99.838273999999998</c:v>
                </c:pt>
                <c:pt idx="26521">
                  <c:v>-99.612386000000001</c:v>
                </c:pt>
                <c:pt idx="26522">
                  <c:v>-101.400612</c:v>
                </c:pt>
                <c:pt idx="26523">
                  <c:v>-99.718179000000006</c:v>
                </c:pt>
                <c:pt idx="26524">
                  <c:v>-99.812787999999998</c:v>
                </c:pt>
                <c:pt idx="26525">
                  <c:v>-100.881162</c:v>
                </c:pt>
                <c:pt idx="26526">
                  <c:v>-99.335342999999995</c:v>
                </c:pt>
                <c:pt idx="26527">
                  <c:v>-101.95574000000001</c:v>
                </c:pt>
                <c:pt idx="26528">
                  <c:v>-100.48058899999999</c:v>
                </c:pt>
                <c:pt idx="26529">
                  <c:v>-100.31647</c:v>
                </c:pt>
                <c:pt idx="26530">
                  <c:v>-99.126653000000005</c:v>
                </c:pt>
                <c:pt idx="26531">
                  <c:v>-99.627545999999995</c:v>
                </c:pt>
                <c:pt idx="26532">
                  <c:v>-99.850324000000001</c:v>
                </c:pt>
                <c:pt idx="26533">
                  <c:v>-99.766654000000003</c:v>
                </c:pt>
                <c:pt idx="26534">
                  <c:v>-100.603324</c:v>
                </c:pt>
                <c:pt idx="26535">
                  <c:v>-99.738478999999998</c:v>
                </c:pt>
                <c:pt idx="26536">
                  <c:v>-100.172028</c:v>
                </c:pt>
                <c:pt idx="26537">
                  <c:v>-99.504976999999997</c:v>
                </c:pt>
                <c:pt idx="26538">
                  <c:v>-99.343841999999995</c:v>
                </c:pt>
                <c:pt idx="26539">
                  <c:v>-99.488947999999993</c:v>
                </c:pt>
                <c:pt idx="26540">
                  <c:v>-99.553612000000001</c:v>
                </c:pt>
                <c:pt idx="26541">
                  <c:v>-99.190451999999993</c:v>
                </c:pt>
                <c:pt idx="26542">
                  <c:v>-96.690899999999999</c:v>
                </c:pt>
                <c:pt idx="26543">
                  <c:v>-96.393424999999993</c:v>
                </c:pt>
                <c:pt idx="26544">
                  <c:v>-96.561340999999999</c:v>
                </c:pt>
                <c:pt idx="26545">
                  <c:v>-96.455943000000005</c:v>
                </c:pt>
                <c:pt idx="26546">
                  <c:v>-96.703892999999994</c:v>
                </c:pt>
                <c:pt idx="26547">
                  <c:v>-96.659774999999996</c:v>
                </c:pt>
                <c:pt idx="26548">
                  <c:v>-97.124902000000006</c:v>
                </c:pt>
                <c:pt idx="26549">
                  <c:v>-96.931715999999994</c:v>
                </c:pt>
                <c:pt idx="26550">
                  <c:v>-96.593146000000004</c:v>
                </c:pt>
                <c:pt idx="26551">
                  <c:v>-96.500812999999994</c:v>
                </c:pt>
                <c:pt idx="26552">
                  <c:v>-96.874502000000007</c:v>
                </c:pt>
                <c:pt idx="26553">
                  <c:v>-96.781858999999997</c:v>
                </c:pt>
                <c:pt idx="26554">
                  <c:v>-97.039040999999997</c:v>
                </c:pt>
                <c:pt idx="26555">
                  <c:v>-96.953581999999997</c:v>
                </c:pt>
                <c:pt idx="26556">
                  <c:v>-97.079886000000002</c:v>
                </c:pt>
                <c:pt idx="26557">
                  <c:v>-96.496178999999998</c:v>
                </c:pt>
                <c:pt idx="26558">
                  <c:v>-97.331800000000001</c:v>
                </c:pt>
                <c:pt idx="26559">
                  <c:v>-96.677968000000007</c:v>
                </c:pt>
                <c:pt idx="26560">
                  <c:v>-96.919647999999995</c:v>
                </c:pt>
                <c:pt idx="26561">
                  <c:v>-97.160364000000001</c:v>
                </c:pt>
                <c:pt idx="26562">
                  <c:v>-97.290778000000003</c:v>
                </c:pt>
                <c:pt idx="26563">
                  <c:v>-96.919393999999997</c:v>
                </c:pt>
                <c:pt idx="26564">
                  <c:v>-96.759321</c:v>
                </c:pt>
                <c:pt idx="26565">
                  <c:v>-97.026904000000002</c:v>
                </c:pt>
                <c:pt idx="26566">
                  <c:v>-102.71795299999999</c:v>
                </c:pt>
                <c:pt idx="26567">
                  <c:v>-100.749392</c:v>
                </c:pt>
                <c:pt idx="26568">
                  <c:v>-100.092915</c:v>
                </c:pt>
                <c:pt idx="26569">
                  <c:v>-100.510974</c:v>
                </c:pt>
                <c:pt idx="26570">
                  <c:v>-101.406667</c:v>
                </c:pt>
                <c:pt idx="26571">
                  <c:v>-102.89478099999999</c:v>
                </c:pt>
                <c:pt idx="26572">
                  <c:v>-102.14757</c:v>
                </c:pt>
                <c:pt idx="26573">
                  <c:v>-100.21999599999999</c:v>
                </c:pt>
                <c:pt idx="26574">
                  <c:v>-102.08831499999999</c:v>
                </c:pt>
                <c:pt idx="26575">
                  <c:v>-102.01155799999999</c:v>
                </c:pt>
                <c:pt idx="26576">
                  <c:v>-100.31313400000001</c:v>
                </c:pt>
                <c:pt idx="26577">
                  <c:v>-101.921206</c:v>
                </c:pt>
                <c:pt idx="26578">
                  <c:v>-102.251867</c:v>
                </c:pt>
                <c:pt idx="26579">
                  <c:v>-101.416175</c:v>
                </c:pt>
                <c:pt idx="26580">
                  <c:v>-102.02668</c:v>
                </c:pt>
                <c:pt idx="26581">
                  <c:v>-102.607696</c:v>
                </c:pt>
                <c:pt idx="26582">
                  <c:v>-100.331237</c:v>
                </c:pt>
                <c:pt idx="26583">
                  <c:v>-102.219978</c:v>
                </c:pt>
                <c:pt idx="26584">
                  <c:v>-102.37108000000001</c:v>
                </c:pt>
                <c:pt idx="26585">
                  <c:v>-101.959084</c:v>
                </c:pt>
                <c:pt idx="26586">
                  <c:v>-102.406368</c:v>
                </c:pt>
                <c:pt idx="26587">
                  <c:v>-101.89800700000001</c:v>
                </c:pt>
                <c:pt idx="26588">
                  <c:v>-100.972728</c:v>
                </c:pt>
                <c:pt idx="26589">
                  <c:v>-100.16168</c:v>
                </c:pt>
                <c:pt idx="26590">
                  <c:v>-102.726585</c:v>
                </c:pt>
                <c:pt idx="26591">
                  <c:v>-101.61413400000001</c:v>
                </c:pt>
                <c:pt idx="26592">
                  <c:v>-101.101834</c:v>
                </c:pt>
                <c:pt idx="26593">
                  <c:v>-101.494838</c:v>
                </c:pt>
                <c:pt idx="26594">
                  <c:v>-101.896959</c:v>
                </c:pt>
                <c:pt idx="26595">
                  <c:v>-101.83116</c:v>
                </c:pt>
                <c:pt idx="26596">
                  <c:v>-102.12132800000001</c:v>
                </c:pt>
                <c:pt idx="26597">
                  <c:v>-102.359503</c:v>
                </c:pt>
                <c:pt idx="26598">
                  <c:v>-102.41824099999999</c:v>
                </c:pt>
                <c:pt idx="26599">
                  <c:v>-100.092355</c:v>
                </c:pt>
                <c:pt idx="26600">
                  <c:v>-102.331988</c:v>
                </c:pt>
                <c:pt idx="26601">
                  <c:v>-101.767691</c:v>
                </c:pt>
                <c:pt idx="26602">
                  <c:v>-102.602428</c:v>
                </c:pt>
                <c:pt idx="26603">
                  <c:v>-100.801191</c:v>
                </c:pt>
                <c:pt idx="26604">
                  <c:v>-100.279712</c:v>
                </c:pt>
                <c:pt idx="26605">
                  <c:v>-100.61635699999999</c:v>
                </c:pt>
                <c:pt idx="26606">
                  <c:v>-100.696107</c:v>
                </c:pt>
                <c:pt idx="26607">
                  <c:v>-100.44105500000001</c:v>
                </c:pt>
                <c:pt idx="26608">
                  <c:v>-101.546724</c:v>
                </c:pt>
                <c:pt idx="26609">
                  <c:v>-102.12349399999999</c:v>
                </c:pt>
                <c:pt idx="26610">
                  <c:v>-102.13325399999999</c:v>
                </c:pt>
                <c:pt idx="26611">
                  <c:v>-100.960419</c:v>
                </c:pt>
                <c:pt idx="26612">
                  <c:v>-101.397524</c:v>
                </c:pt>
                <c:pt idx="26613">
                  <c:v>-100.829669</c:v>
                </c:pt>
                <c:pt idx="26614">
                  <c:v>-101.725067</c:v>
                </c:pt>
                <c:pt idx="26615">
                  <c:v>-101.547162</c:v>
                </c:pt>
                <c:pt idx="26616">
                  <c:v>-100.27501599999999</c:v>
                </c:pt>
                <c:pt idx="26617">
                  <c:v>-101.224778</c:v>
                </c:pt>
                <c:pt idx="26618">
                  <c:v>-101.187839</c:v>
                </c:pt>
                <c:pt idx="26619">
                  <c:v>-102.29761499999999</c:v>
                </c:pt>
                <c:pt idx="26620">
                  <c:v>-101.48031400000001</c:v>
                </c:pt>
                <c:pt idx="26621">
                  <c:v>-102.021879</c:v>
                </c:pt>
                <c:pt idx="26622">
                  <c:v>-101.765997</c:v>
                </c:pt>
                <c:pt idx="26623">
                  <c:v>-102.976764</c:v>
                </c:pt>
                <c:pt idx="26624">
                  <c:v>-101.72921700000001</c:v>
                </c:pt>
                <c:pt idx="26625">
                  <c:v>-102.110871</c:v>
                </c:pt>
                <c:pt idx="26626">
                  <c:v>-102.426115</c:v>
                </c:pt>
                <c:pt idx="26627">
                  <c:v>-101.04673</c:v>
                </c:pt>
                <c:pt idx="26628">
                  <c:v>-100.207634</c:v>
                </c:pt>
                <c:pt idx="26629">
                  <c:v>-100.201064</c:v>
                </c:pt>
                <c:pt idx="26630">
                  <c:v>-101.166871</c:v>
                </c:pt>
                <c:pt idx="26631">
                  <c:v>-102.18977700000001</c:v>
                </c:pt>
                <c:pt idx="26632">
                  <c:v>-101.839243</c:v>
                </c:pt>
                <c:pt idx="26633">
                  <c:v>-101.84543499999999</c:v>
                </c:pt>
                <c:pt idx="26634">
                  <c:v>-101.81073499999999</c:v>
                </c:pt>
                <c:pt idx="26635">
                  <c:v>-101.794861</c:v>
                </c:pt>
                <c:pt idx="26636">
                  <c:v>-101.883534</c:v>
                </c:pt>
                <c:pt idx="26637">
                  <c:v>-101.819462</c:v>
                </c:pt>
                <c:pt idx="26638">
                  <c:v>-101.786417</c:v>
                </c:pt>
                <c:pt idx="26639">
                  <c:v>-101.875815</c:v>
                </c:pt>
                <c:pt idx="26640">
                  <c:v>-101.861147</c:v>
                </c:pt>
                <c:pt idx="26641">
                  <c:v>-101.67875600000001</c:v>
                </c:pt>
                <c:pt idx="26642">
                  <c:v>-101.806061</c:v>
                </c:pt>
                <c:pt idx="26643">
                  <c:v>-101.981058</c:v>
                </c:pt>
                <c:pt idx="26644">
                  <c:v>-101.92914</c:v>
                </c:pt>
                <c:pt idx="26645">
                  <c:v>-101.953913</c:v>
                </c:pt>
                <c:pt idx="26646">
                  <c:v>-100.28400999999999</c:v>
                </c:pt>
                <c:pt idx="26647">
                  <c:v>-100.76393899999999</c:v>
                </c:pt>
                <c:pt idx="26648">
                  <c:v>-100.47198400000001</c:v>
                </c:pt>
                <c:pt idx="26649">
                  <c:v>-99.520204000000007</c:v>
                </c:pt>
                <c:pt idx="26650">
                  <c:v>-100.906628</c:v>
                </c:pt>
                <c:pt idx="26651">
                  <c:v>-99.741947999999994</c:v>
                </c:pt>
                <c:pt idx="26652">
                  <c:v>-100.755178</c:v>
                </c:pt>
                <c:pt idx="26653">
                  <c:v>-100.066237</c:v>
                </c:pt>
                <c:pt idx="26654">
                  <c:v>-101.092361</c:v>
                </c:pt>
                <c:pt idx="26655">
                  <c:v>-100.614435</c:v>
                </c:pt>
                <c:pt idx="26656">
                  <c:v>-100.43729399999999</c:v>
                </c:pt>
                <c:pt idx="26657">
                  <c:v>-100.93789200000001</c:v>
                </c:pt>
                <c:pt idx="26658">
                  <c:v>-101.300725</c:v>
                </c:pt>
                <c:pt idx="26659">
                  <c:v>-100.35199299999999</c:v>
                </c:pt>
                <c:pt idx="26660">
                  <c:v>-100.632887</c:v>
                </c:pt>
                <c:pt idx="26661">
                  <c:v>-100.763885</c:v>
                </c:pt>
                <c:pt idx="26662">
                  <c:v>-100.767212</c:v>
                </c:pt>
                <c:pt idx="26663">
                  <c:v>-101.389341</c:v>
                </c:pt>
                <c:pt idx="26664">
                  <c:v>-100.984647</c:v>
                </c:pt>
                <c:pt idx="26665">
                  <c:v>-100.824881</c:v>
                </c:pt>
                <c:pt idx="26666">
                  <c:v>-100.53964499999999</c:v>
                </c:pt>
                <c:pt idx="26667">
                  <c:v>-99.416692999999995</c:v>
                </c:pt>
                <c:pt idx="26668">
                  <c:v>-100.21246499999999</c:v>
                </c:pt>
                <c:pt idx="26669">
                  <c:v>-101.604677</c:v>
                </c:pt>
                <c:pt idx="26670">
                  <c:v>-100.446286</c:v>
                </c:pt>
                <c:pt idx="26671">
                  <c:v>-99.777133000000006</c:v>
                </c:pt>
                <c:pt idx="26672">
                  <c:v>-101.052097</c:v>
                </c:pt>
                <c:pt idx="26673">
                  <c:v>-100.817313</c:v>
                </c:pt>
                <c:pt idx="26674">
                  <c:v>-101.325829</c:v>
                </c:pt>
                <c:pt idx="26675">
                  <c:v>-100.405975</c:v>
                </c:pt>
                <c:pt idx="26676">
                  <c:v>-100.87132800000001</c:v>
                </c:pt>
                <c:pt idx="26677">
                  <c:v>-101.88156600000001</c:v>
                </c:pt>
                <c:pt idx="26678">
                  <c:v>-102.385808</c:v>
                </c:pt>
                <c:pt idx="26679">
                  <c:v>-102.164134</c:v>
                </c:pt>
                <c:pt idx="26680">
                  <c:v>-103.01952199999999</c:v>
                </c:pt>
                <c:pt idx="26681">
                  <c:v>-102.295688</c:v>
                </c:pt>
                <c:pt idx="26682">
                  <c:v>-102.673559</c:v>
                </c:pt>
                <c:pt idx="26683">
                  <c:v>-101.228666</c:v>
                </c:pt>
                <c:pt idx="26684">
                  <c:v>-102.84661199999999</c:v>
                </c:pt>
                <c:pt idx="26685">
                  <c:v>-102.781173</c:v>
                </c:pt>
                <c:pt idx="26686">
                  <c:v>-102.89928399999999</c:v>
                </c:pt>
                <c:pt idx="26687">
                  <c:v>-102.209585</c:v>
                </c:pt>
                <c:pt idx="26688">
                  <c:v>-101.690935</c:v>
                </c:pt>
                <c:pt idx="26689">
                  <c:v>-101.141464</c:v>
                </c:pt>
                <c:pt idx="26690">
                  <c:v>-101.940861</c:v>
                </c:pt>
                <c:pt idx="26691">
                  <c:v>-102.414784</c:v>
                </c:pt>
                <c:pt idx="26692">
                  <c:v>-102.322821</c:v>
                </c:pt>
                <c:pt idx="26693">
                  <c:v>-102.309586</c:v>
                </c:pt>
                <c:pt idx="26694">
                  <c:v>-101.52050800000001</c:v>
                </c:pt>
                <c:pt idx="26695">
                  <c:v>-102.953199</c:v>
                </c:pt>
                <c:pt idx="26696">
                  <c:v>-102.28814199999999</c:v>
                </c:pt>
                <c:pt idx="26697">
                  <c:v>-102.817753</c:v>
                </c:pt>
                <c:pt idx="26698">
                  <c:v>-102.785112</c:v>
                </c:pt>
                <c:pt idx="26699">
                  <c:v>-101.83672799999999</c:v>
                </c:pt>
                <c:pt idx="26700">
                  <c:v>-101.838954</c:v>
                </c:pt>
                <c:pt idx="26701">
                  <c:v>-102.59146699999999</c:v>
                </c:pt>
                <c:pt idx="26702">
                  <c:v>-102.86992600000001</c:v>
                </c:pt>
                <c:pt idx="26703">
                  <c:v>-101.37638200000001</c:v>
                </c:pt>
                <c:pt idx="26704">
                  <c:v>-101.387942</c:v>
                </c:pt>
                <c:pt idx="26705">
                  <c:v>-102.165054</c:v>
                </c:pt>
                <c:pt idx="26706">
                  <c:v>-102.562657</c:v>
                </c:pt>
                <c:pt idx="26707">
                  <c:v>-102.734589</c:v>
                </c:pt>
                <c:pt idx="26708">
                  <c:v>-102.01948299999999</c:v>
                </c:pt>
                <c:pt idx="26709">
                  <c:v>-101.650549</c:v>
                </c:pt>
                <c:pt idx="26710">
                  <c:v>-101.694799</c:v>
                </c:pt>
                <c:pt idx="26711">
                  <c:v>-102.161269</c:v>
                </c:pt>
                <c:pt idx="26712">
                  <c:v>-102.15822799999999</c:v>
                </c:pt>
                <c:pt idx="26713">
                  <c:v>-100.896694</c:v>
                </c:pt>
                <c:pt idx="26714">
                  <c:v>-102.526252</c:v>
                </c:pt>
                <c:pt idx="26715">
                  <c:v>-102.48829000000001</c:v>
                </c:pt>
                <c:pt idx="26716">
                  <c:v>-101.819496</c:v>
                </c:pt>
                <c:pt idx="26717">
                  <c:v>-102.620188</c:v>
                </c:pt>
                <c:pt idx="26718">
                  <c:v>-102.146739</c:v>
                </c:pt>
                <c:pt idx="26719">
                  <c:v>-102.442482</c:v>
                </c:pt>
                <c:pt idx="26720">
                  <c:v>-102.61953099999999</c:v>
                </c:pt>
                <c:pt idx="26721">
                  <c:v>-102.33103300000001</c:v>
                </c:pt>
                <c:pt idx="26722">
                  <c:v>-101.76906099999999</c:v>
                </c:pt>
                <c:pt idx="26723">
                  <c:v>-102.020332</c:v>
                </c:pt>
                <c:pt idx="26724">
                  <c:v>-101.910656</c:v>
                </c:pt>
                <c:pt idx="26725">
                  <c:v>-101.831604</c:v>
                </c:pt>
                <c:pt idx="26726">
                  <c:v>-101.806701</c:v>
                </c:pt>
                <c:pt idx="26727">
                  <c:v>-101.826348</c:v>
                </c:pt>
                <c:pt idx="26728">
                  <c:v>-101.849846</c:v>
                </c:pt>
                <c:pt idx="26729">
                  <c:v>-101.875252</c:v>
                </c:pt>
                <c:pt idx="26730">
                  <c:v>-101.983295</c:v>
                </c:pt>
                <c:pt idx="26731">
                  <c:v>-101.88901799999999</c:v>
                </c:pt>
                <c:pt idx="26732">
                  <c:v>-101.86184299999999</c:v>
                </c:pt>
                <c:pt idx="26733">
                  <c:v>-101.858467</c:v>
                </c:pt>
                <c:pt idx="26734">
                  <c:v>-101.888818</c:v>
                </c:pt>
                <c:pt idx="26735">
                  <c:v>-101.916619</c:v>
                </c:pt>
                <c:pt idx="26736">
                  <c:v>-101.880574</c:v>
                </c:pt>
                <c:pt idx="26737">
                  <c:v>-101.947547</c:v>
                </c:pt>
                <c:pt idx="26738">
                  <c:v>-101.86923</c:v>
                </c:pt>
                <c:pt idx="26739">
                  <c:v>-101.932393</c:v>
                </c:pt>
                <c:pt idx="26740">
                  <c:v>-99.895073999999994</c:v>
                </c:pt>
                <c:pt idx="26741">
                  <c:v>-100.25449500000001</c:v>
                </c:pt>
                <c:pt idx="26742">
                  <c:v>-99.692982999999998</c:v>
                </c:pt>
                <c:pt idx="26743">
                  <c:v>-99.350556999999995</c:v>
                </c:pt>
                <c:pt idx="26744">
                  <c:v>-99.848117000000002</c:v>
                </c:pt>
                <c:pt idx="26745">
                  <c:v>-100.31228900000001</c:v>
                </c:pt>
                <c:pt idx="26746">
                  <c:v>-99.828081999999995</c:v>
                </c:pt>
                <c:pt idx="26747">
                  <c:v>-99.517010999999997</c:v>
                </c:pt>
                <c:pt idx="26748">
                  <c:v>-101.281477</c:v>
                </c:pt>
                <c:pt idx="26749">
                  <c:v>-100.936891</c:v>
                </c:pt>
                <c:pt idx="26750">
                  <c:v>-101.205977</c:v>
                </c:pt>
                <c:pt idx="26751">
                  <c:v>-100.68950100000001</c:v>
                </c:pt>
                <c:pt idx="26752">
                  <c:v>-99.708656000000005</c:v>
                </c:pt>
                <c:pt idx="26753">
                  <c:v>-100.135835</c:v>
                </c:pt>
                <c:pt idx="26754">
                  <c:v>-99.702465000000004</c:v>
                </c:pt>
                <c:pt idx="26755">
                  <c:v>-99.822118000000003</c:v>
                </c:pt>
                <c:pt idx="26756">
                  <c:v>-100.764166</c:v>
                </c:pt>
                <c:pt idx="26757">
                  <c:v>-101.065236</c:v>
                </c:pt>
                <c:pt idx="26758">
                  <c:v>-100.573892</c:v>
                </c:pt>
                <c:pt idx="26759">
                  <c:v>-99.820148000000003</c:v>
                </c:pt>
                <c:pt idx="26760">
                  <c:v>-99.763906000000006</c:v>
                </c:pt>
                <c:pt idx="26761">
                  <c:v>-100.712858</c:v>
                </c:pt>
                <c:pt idx="26762">
                  <c:v>-99.608625000000004</c:v>
                </c:pt>
                <c:pt idx="26763">
                  <c:v>-100.21048500000001</c:v>
                </c:pt>
                <c:pt idx="26764">
                  <c:v>-100.449004</c:v>
                </c:pt>
                <c:pt idx="26765">
                  <c:v>-100.02753300000001</c:v>
                </c:pt>
                <c:pt idx="26766">
                  <c:v>-100.235721</c:v>
                </c:pt>
                <c:pt idx="26767">
                  <c:v>-99.63167</c:v>
                </c:pt>
                <c:pt idx="26768">
                  <c:v>-99.897081999999997</c:v>
                </c:pt>
                <c:pt idx="26769">
                  <c:v>-100.04142899999999</c:v>
                </c:pt>
                <c:pt idx="26770">
                  <c:v>-99.844835000000003</c:v>
                </c:pt>
                <c:pt idx="26771">
                  <c:v>-100.381067</c:v>
                </c:pt>
                <c:pt idx="26772">
                  <c:v>-99.862038999999996</c:v>
                </c:pt>
                <c:pt idx="26773">
                  <c:v>-100.553978</c:v>
                </c:pt>
                <c:pt idx="26774">
                  <c:v>-100.466356</c:v>
                </c:pt>
                <c:pt idx="26775">
                  <c:v>-99.905540999999999</c:v>
                </c:pt>
                <c:pt idx="26776">
                  <c:v>-99.946869000000007</c:v>
                </c:pt>
                <c:pt idx="26777">
                  <c:v>-100.95344799999999</c:v>
                </c:pt>
                <c:pt idx="26778">
                  <c:v>-99.815950999999998</c:v>
                </c:pt>
                <c:pt idx="26779">
                  <c:v>-100.398145</c:v>
                </c:pt>
                <c:pt idx="26780">
                  <c:v>-100.1998</c:v>
                </c:pt>
                <c:pt idx="26781">
                  <c:v>-100.158221</c:v>
                </c:pt>
                <c:pt idx="26782">
                  <c:v>-99.900255999999999</c:v>
                </c:pt>
                <c:pt idx="26783">
                  <c:v>-99.872380000000007</c:v>
                </c:pt>
                <c:pt idx="26784">
                  <c:v>-101.07207200000001</c:v>
                </c:pt>
                <c:pt idx="26785">
                  <c:v>-100.10581999999999</c:v>
                </c:pt>
                <c:pt idx="26786">
                  <c:v>-99.934709999999995</c:v>
                </c:pt>
                <c:pt idx="26787">
                  <c:v>-99.698037999999997</c:v>
                </c:pt>
                <c:pt idx="26788">
                  <c:v>-99.721075999999996</c:v>
                </c:pt>
                <c:pt idx="26789">
                  <c:v>-99.769270000000006</c:v>
                </c:pt>
                <c:pt idx="26790">
                  <c:v>-99.770965000000004</c:v>
                </c:pt>
                <c:pt idx="26791">
                  <c:v>-99.798867999999999</c:v>
                </c:pt>
                <c:pt idx="26792">
                  <c:v>-99.822035999999997</c:v>
                </c:pt>
                <c:pt idx="26793">
                  <c:v>-102.08108</c:v>
                </c:pt>
                <c:pt idx="26794">
                  <c:v>-102.130157</c:v>
                </c:pt>
                <c:pt idx="26795">
                  <c:v>-102.086186</c:v>
                </c:pt>
                <c:pt idx="26796">
                  <c:v>-101.963249</c:v>
                </c:pt>
                <c:pt idx="26797">
                  <c:v>-102.16008600000001</c:v>
                </c:pt>
                <c:pt idx="26798">
                  <c:v>-101.735282</c:v>
                </c:pt>
                <c:pt idx="26799">
                  <c:v>-102.567678</c:v>
                </c:pt>
                <c:pt idx="26800">
                  <c:v>-103.731088</c:v>
                </c:pt>
                <c:pt idx="26801">
                  <c:v>-103.39895</c:v>
                </c:pt>
                <c:pt idx="26802">
                  <c:v>-101.453208</c:v>
                </c:pt>
                <c:pt idx="26803">
                  <c:v>-103.035949</c:v>
                </c:pt>
                <c:pt idx="26804">
                  <c:v>-102.350599</c:v>
                </c:pt>
                <c:pt idx="26805">
                  <c:v>-101.365509</c:v>
                </c:pt>
                <c:pt idx="26806">
                  <c:v>-103.982748</c:v>
                </c:pt>
                <c:pt idx="26807">
                  <c:v>-102.852008</c:v>
                </c:pt>
                <c:pt idx="26808">
                  <c:v>-101.458117</c:v>
                </c:pt>
                <c:pt idx="26809">
                  <c:v>-101.51475499999999</c:v>
                </c:pt>
                <c:pt idx="26810">
                  <c:v>-102.47675</c:v>
                </c:pt>
                <c:pt idx="26811">
                  <c:v>-102.64729</c:v>
                </c:pt>
                <c:pt idx="26812">
                  <c:v>-102.85640100000001</c:v>
                </c:pt>
                <c:pt idx="26813">
                  <c:v>-102.696009</c:v>
                </c:pt>
                <c:pt idx="26814">
                  <c:v>-101.980294</c:v>
                </c:pt>
                <c:pt idx="26815">
                  <c:v>-103.083997</c:v>
                </c:pt>
                <c:pt idx="26816">
                  <c:v>-101.66373</c:v>
                </c:pt>
                <c:pt idx="26817">
                  <c:v>-101.818246</c:v>
                </c:pt>
                <c:pt idx="26818">
                  <c:v>-102.195982</c:v>
                </c:pt>
                <c:pt idx="26819">
                  <c:v>-103.57449099999999</c:v>
                </c:pt>
                <c:pt idx="26820">
                  <c:v>-101.86524199999999</c:v>
                </c:pt>
                <c:pt idx="26821">
                  <c:v>-102.89658</c:v>
                </c:pt>
                <c:pt idx="26822">
                  <c:v>-102.35512900000001</c:v>
                </c:pt>
                <c:pt idx="26823">
                  <c:v>-102.74709900000001</c:v>
                </c:pt>
                <c:pt idx="26824">
                  <c:v>-102.35906199999999</c:v>
                </c:pt>
                <c:pt idx="26825">
                  <c:v>-102.353984</c:v>
                </c:pt>
                <c:pt idx="26826">
                  <c:v>-102.423151</c:v>
                </c:pt>
                <c:pt idx="26827">
                  <c:v>-102.453676</c:v>
                </c:pt>
                <c:pt idx="26828">
                  <c:v>-102.286445</c:v>
                </c:pt>
                <c:pt idx="26829">
                  <c:v>-102.321775</c:v>
                </c:pt>
                <c:pt idx="26830">
                  <c:v>-103.525159</c:v>
                </c:pt>
                <c:pt idx="26831">
                  <c:v>-102.62831300000001</c:v>
                </c:pt>
                <c:pt idx="26832">
                  <c:v>-103.12721999999999</c:v>
                </c:pt>
                <c:pt idx="26833">
                  <c:v>-101.943178</c:v>
                </c:pt>
                <c:pt idx="26834">
                  <c:v>-103.65509400000001</c:v>
                </c:pt>
                <c:pt idx="26835">
                  <c:v>-101.872237</c:v>
                </c:pt>
                <c:pt idx="26836">
                  <c:v>-101.816917</c:v>
                </c:pt>
                <c:pt idx="26837">
                  <c:v>-102.033176</c:v>
                </c:pt>
                <c:pt idx="26838">
                  <c:v>-103.793775</c:v>
                </c:pt>
                <c:pt idx="26839">
                  <c:v>-103.006896</c:v>
                </c:pt>
                <c:pt idx="26840">
                  <c:v>-103.157371</c:v>
                </c:pt>
                <c:pt idx="26841">
                  <c:v>-106.604692</c:v>
                </c:pt>
                <c:pt idx="26842">
                  <c:v>-103.564441</c:v>
                </c:pt>
                <c:pt idx="26843">
                  <c:v>-103.692711</c:v>
                </c:pt>
                <c:pt idx="26844">
                  <c:v>-103.210858</c:v>
                </c:pt>
                <c:pt idx="26845">
                  <c:v>-106.595772</c:v>
                </c:pt>
                <c:pt idx="26846">
                  <c:v>-106.213301</c:v>
                </c:pt>
                <c:pt idx="26847">
                  <c:v>-105.19353</c:v>
                </c:pt>
                <c:pt idx="26848">
                  <c:v>-106.153817</c:v>
                </c:pt>
                <c:pt idx="26849">
                  <c:v>-105.665306</c:v>
                </c:pt>
                <c:pt idx="26850">
                  <c:v>-103.220916</c:v>
                </c:pt>
                <c:pt idx="26851">
                  <c:v>-104.22045</c:v>
                </c:pt>
                <c:pt idx="26852">
                  <c:v>-104.270583</c:v>
                </c:pt>
                <c:pt idx="26853">
                  <c:v>-104.116283</c:v>
                </c:pt>
                <c:pt idx="26854">
                  <c:v>-105.30882099999999</c:v>
                </c:pt>
                <c:pt idx="26855">
                  <c:v>-102.39894700000001</c:v>
                </c:pt>
                <c:pt idx="26856">
                  <c:v>-106.267202</c:v>
                </c:pt>
                <c:pt idx="26857">
                  <c:v>-105.34084300000001</c:v>
                </c:pt>
                <c:pt idx="26858">
                  <c:v>-103.636433</c:v>
                </c:pt>
                <c:pt idx="26859">
                  <c:v>-106.090496</c:v>
                </c:pt>
                <c:pt idx="26860">
                  <c:v>-104.521929</c:v>
                </c:pt>
                <c:pt idx="26861">
                  <c:v>-104.695114</c:v>
                </c:pt>
                <c:pt idx="26862">
                  <c:v>-106.480115</c:v>
                </c:pt>
                <c:pt idx="26863">
                  <c:v>-106.49450899999999</c:v>
                </c:pt>
                <c:pt idx="26864">
                  <c:v>-106.445834</c:v>
                </c:pt>
                <c:pt idx="26865">
                  <c:v>-106.441816</c:v>
                </c:pt>
                <c:pt idx="26866">
                  <c:v>-106.43047</c:v>
                </c:pt>
                <c:pt idx="26867">
                  <c:v>-106.430813</c:v>
                </c:pt>
                <c:pt idx="26868">
                  <c:v>-106.327493</c:v>
                </c:pt>
                <c:pt idx="26869">
                  <c:v>-106.32501499999999</c:v>
                </c:pt>
                <c:pt idx="26870">
                  <c:v>-106.544871</c:v>
                </c:pt>
                <c:pt idx="26871">
                  <c:v>-106.369576</c:v>
                </c:pt>
                <c:pt idx="26872">
                  <c:v>-106.56925200000001</c:v>
                </c:pt>
                <c:pt idx="26873">
                  <c:v>-106.41827499999999</c:v>
                </c:pt>
                <c:pt idx="26874">
                  <c:v>-106.36353</c:v>
                </c:pt>
                <c:pt idx="26875">
                  <c:v>-106.207888</c:v>
                </c:pt>
                <c:pt idx="26876">
                  <c:v>-106.457582</c:v>
                </c:pt>
                <c:pt idx="26877">
                  <c:v>-106.599822</c:v>
                </c:pt>
                <c:pt idx="26878">
                  <c:v>-106.42402199999999</c:v>
                </c:pt>
                <c:pt idx="26879">
                  <c:v>-106.337051</c:v>
                </c:pt>
                <c:pt idx="26880">
                  <c:v>-106.298289</c:v>
                </c:pt>
                <c:pt idx="26881">
                  <c:v>-106.093255</c:v>
                </c:pt>
                <c:pt idx="26882">
                  <c:v>-105.09810299999999</c:v>
                </c:pt>
                <c:pt idx="26883">
                  <c:v>-105.06439899999999</c:v>
                </c:pt>
                <c:pt idx="26884">
                  <c:v>-105.122637</c:v>
                </c:pt>
                <c:pt idx="26885">
                  <c:v>-105.11896900000001</c:v>
                </c:pt>
                <c:pt idx="26886">
                  <c:v>-105.185917</c:v>
                </c:pt>
                <c:pt idx="26887">
                  <c:v>-104.862104</c:v>
                </c:pt>
                <c:pt idx="26888">
                  <c:v>-104.809051</c:v>
                </c:pt>
                <c:pt idx="26889">
                  <c:v>-104.839567</c:v>
                </c:pt>
                <c:pt idx="26890">
                  <c:v>-104.779101</c:v>
                </c:pt>
                <c:pt idx="26891">
                  <c:v>-104.83421199999999</c:v>
                </c:pt>
                <c:pt idx="26892">
                  <c:v>-104.777232</c:v>
                </c:pt>
                <c:pt idx="26893">
                  <c:v>-104.748503</c:v>
                </c:pt>
                <c:pt idx="26894">
                  <c:v>-104.784397</c:v>
                </c:pt>
                <c:pt idx="26895">
                  <c:v>-104.71660199999999</c:v>
                </c:pt>
                <c:pt idx="26896">
                  <c:v>-104.72289499999999</c:v>
                </c:pt>
                <c:pt idx="26897">
                  <c:v>-105.054543</c:v>
                </c:pt>
                <c:pt idx="26898">
                  <c:v>-105.09953400000001</c:v>
                </c:pt>
                <c:pt idx="26899">
                  <c:v>-104.903904</c:v>
                </c:pt>
                <c:pt idx="26900">
                  <c:v>-104.91851800000001</c:v>
                </c:pt>
                <c:pt idx="26901">
                  <c:v>-105.288634</c:v>
                </c:pt>
                <c:pt idx="26902">
                  <c:v>-105.100365</c:v>
                </c:pt>
                <c:pt idx="26903">
                  <c:v>-105.150537</c:v>
                </c:pt>
                <c:pt idx="26904">
                  <c:v>-105.03736600000001</c:v>
                </c:pt>
                <c:pt idx="26905">
                  <c:v>-105.041436</c:v>
                </c:pt>
                <c:pt idx="26906">
                  <c:v>-105.10036700000001</c:v>
                </c:pt>
                <c:pt idx="26907">
                  <c:v>-104.02409</c:v>
                </c:pt>
                <c:pt idx="26908">
                  <c:v>-104.431004</c:v>
                </c:pt>
                <c:pt idx="26909">
                  <c:v>-104.171629</c:v>
                </c:pt>
                <c:pt idx="26910">
                  <c:v>-104.85962000000001</c:v>
                </c:pt>
                <c:pt idx="26911">
                  <c:v>-104.015946</c:v>
                </c:pt>
                <c:pt idx="26912">
                  <c:v>-104.5635</c:v>
                </c:pt>
                <c:pt idx="26913">
                  <c:v>-104.58696</c:v>
                </c:pt>
                <c:pt idx="26914">
                  <c:v>-104.990769</c:v>
                </c:pt>
                <c:pt idx="26915">
                  <c:v>-104.881399</c:v>
                </c:pt>
                <c:pt idx="26916">
                  <c:v>-104.882884</c:v>
                </c:pt>
                <c:pt idx="26917">
                  <c:v>-104.724104</c:v>
                </c:pt>
                <c:pt idx="26918">
                  <c:v>-104.42847399999999</c:v>
                </c:pt>
                <c:pt idx="26919">
                  <c:v>-104.90983900000001</c:v>
                </c:pt>
                <c:pt idx="26920">
                  <c:v>-105.006584</c:v>
                </c:pt>
                <c:pt idx="26921">
                  <c:v>-104.958057</c:v>
                </c:pt>
                <c:pt idx="26922">
                  <c:v>-104.958347</c:v>
                </c:pt>
                <c:pt idx="26923">
                  <c:v>-105.07393500000001</c:v>
                </c:pt>
                <c:pt idx="26924">
                  <c:v>-104.896441</c:v>
                </c:pt>
                <c:pt idx="26925">
                  <c:v>-105.067081</c:v>
                </c:pt>
                <c:pt idx="26926">
                  <c:v>-104.96808</c:v>
                </c:pt>
                <c:pt idx="26927">
                  <c:v>-105.130527</c:v>
                </c:pt>
                <c:pt idx="26928">
                  <c:v>-105.078829</c:v>
                </c:pt>
                <c:pt idx="26929">
                  <c:v>-104.86839999999999</c:v>
                </c:pt>
                <c:pt idx="26930">
                  <c:v>-104.904933</c:v>
                </c:pt>
                <c:pt idx="26931">
                  <c:v>-104.780315</c:v>
                </c:pt>
                <c:pt idx="26932">
                  <c:v>-105.05404900000001</c:v>
                </c:pt>
                <c:pt idx="26933">
                  <c:v>-104.309973</c:v>
                </c:pt>
                <c:pt idx="26934">
                  <c:v>-104.608116</c:v>
                </c:pt>
                <c:pt idx="26935">
                  <c:v>-104.70607800000001</c:v>
                </c:pt>
                <c:pt idx="26936">
                  <c:v>-104.996994</c:v>
                </c:pt>
                <c:pt idx="26937">
                  <c:v>-104.98305999999999</c:v>
                </c:pt>
                <c:pt idx="26938">
                  <c:v>-105.01966</c:v>
                </c:pt>
                <c:pt idx="26939">
                  <c:v>-104.966784</c:v>
                </c:pt>
                <c:pt idx="26940">
                  <c:v>-104.952434</c:v>
                </c:pt>
                <c:pt idx="26941">
                  <c:v>-104.91945699999999</c:v>
                </c:pt>
                <c:pt idx="26942">
                  <c:v>-104.96698600000001</c:v>
                </c:pt>
                <c:pt idx="26943">
                  <c:v>-104.964735</c:v>
                </c:pt>
                <c:pt idx="26944">
                  <c:v>-105.01973599999999</c:v>
                </c:pt>
                <c:pt idx="26945">
                  <c:v>-105.04688899999999</c:v>
                </c:pt>
                <c:pt idx="26946">
                  <c:v>-105.06251</c:v>
                </c:pt>
                <c:pt idx="26947">
                  <c:v>-105.10441400000001</c:v>
                </c:pt>
                <c:pt idx="26948">
                  <c:v>-104.962142</c:v>
                </c:pt>
                <c:pt idx="26949">
                  <c:v>-104.971335</c:v>
                </c:pt>
                <c:pt idx="26950">
                  <c:v>-105.034837</c:v>
                </c:pt>
                <c:pt idx="26951">
                  <c:v>-104.916782</c:v>
                </c:pt>
                <c:pt idx="26952">
                  <c:v>-105.01123699999999</c:v>
                </c:pt>
                <c:pt idx="26953">
                  <c:v>-104.92766399999999</c:v>
                </c:pt>
                <c:pt idx="26954">
                  <c:v>-104.99999200000001</c:v>
                </c:pt>
                <c:pt idx="26955">
                  <c:v>-104.913483</c:v>
                </c:pt>
                <c:pt idx="26956">
                  <c:v>-105.089189</c:v>
                </c:pt>
                <c:pt idx="26957">
                  <c:v>-105.09191300000001</c:v>
                </c:pt>
                <c:pt idx="26958">
                  <c:v>-105.14558700000001</c:v>
                </c:pt>
                <c:pt idx="26959">
                  <c:v>-104.959439</c:v>
                </c:pt>
                <c:pt idx="26960">
                  <c:v>-104.89627</c:v>
                </c:pt>
                <c:pt idx="26961">
                  <c:v>-104.883386</c:v>
                </c:pt>
                <c:pt idx="26962">
                  <c:v>-105.088667</c:v>
                </c:pt>
                <c:pt idx="26963">
                  <c:v>-104.95440600000001</c:v>
                </c:pt>
                <c:pt idx="26964">
                  <c:v>-105.00829899999999</c:v>
                </c:pt>
                <c:pt idx="26965">
                  <c:v>-105.08431899999999</c:v>
                </c:pt>
                <c:pt idx="26966">
                  <c:v>-105.04089</c:v>
                </c:pt>
                <c:pt idx="26967">
                  <c:v>-104.904066</c:v>
                </c:pt>
                <c:pt idx="26968">
                  <c:v>-104.83034000000001</c:v>
                </c:pt>
                <c:pt idx="26969">
                  <c:v>-104.94931699999999</c:v>
                </c:pt>
                <c:pt idx="26970">
                  <c:v>-104.931139</c:v>
                </c:pt>
                <c:pt idx="26971">
                  <c:v>-104.73913</c:v>
                </c:pt>
                <c:pt idx="26972">
                  <c:v>-105.00805800000001</c:v>
                </c:pt>
                <c:pt idx="26973">
                  <c:v>-104.985635</c:v>
                </c:pt>
                <c:pt idx="26974">
                  <c:v>-104.98696</c:v>
                </c:pt>
                <c:pt idx="26975">
                  <c:v>-104.99008600000001</c:v>
                </c:pt>
                <c:pt idx="26976">
                  <c:v>-104.989485</c:v>
                </c:pt>
                <c:pt idx="26977">
                  <c:v>-105.21928200000001</c:v>
                </c:pt>
                <c:pt idx="26978">
                  <c:v>-105.296733</c:v>
                </c:pt>
                <c:pt idx="26979">
                  <c:v>-105.22883299999999</c:v>
                </c:pt>
                <c:pt idx="26980">
                  <c:v>-105.27938899999999</c:v>
                </c:pt>
                <c:pt idx="26981">
                  <c:v>-105.19337400000001</c:v>
                </c:pt>
                <c:pt idx="26982">
                  <c:v>-105.322565</c:v>
                </c:pt>
                <c:pt idx="26983">
                  <c:v>-106.068899</c:v>
                </c:pt>
                <c:pt idx="26984">
                  <c:v>-105.476004</c:v>
                </c:pt>
                <c:pt idx="26985">
                  <c:v>-105.508752</c:v>
                </c:pt>
                <c:pt idx="26986">
                  <c:v>-106.57267899999999</c:v>
                </c:pt>
                <c:pt idx="26987">
                  <c:v>-106.03747300000001</c:v>
                </c:pt>
                <c:pt idx="26988">
                  <c:v>-105.224727</c:v>
                </c:pt>
                <c:pt idx="26989">
                  <c:v>-106.930188</c:v>
                </c:pt>
                <c:pt idx="26990">
                  <c:v>-105.534228</c:v>
                </c:pt>
                <c:pt idx="26991">
                  <c:v>-106.924381</c:v>
                </c:pt>
                <c:pt idx="26992">
                  <c:v>-106.494246</c:v>
                </c:pt>
                <c:pt idx="26993">
                  <c:v>-105.794313</c:v>
                </c:pt>
                <c:pt idx="26994">
                  <c:v>-105.311981</c:v>
                </c:pt>
                <c:pt idx="26995">
                  <c:v>-106.33104</c:v>
                </c:pt>
                <c:pt idx="26996">
                  <c:v>-105.97937</c:v>
                </c:pt>
                <c:pt idx="26997">
                  <c:v>-105.615234</c:v>
                </c:pt>
                <c:pt idx="26998">
                  <c:v>-105.713027</c:v>
                </c:pt>
                <c:pt idx="26999">
                  <c:v>-105.368129</c:v>
                </c:pt>
                <c:pt idx="27000">
                  <c:v>-106.006501</c:v>
                </c:pt>
                <c:pt idx="27001">
                  <c:v>-105.834388</c:v>
                </c:pt>
                <c:pt idx="27002">
                  <c:v>-106.140292</c:v>
                </c:pt>
                <c:pt idx="27003">
                  <c:v>-105.725807</c:v>
                </c:pt>
                <c:pt idx="27004">
                  <c:v>-105.95502399999999</c:v>
                </c:pt>
                <c:pt idx="27005">
                  <c:v>-105.84688800000001</c:v>
                </c:pt>
                <c:pt idx="27006">
                  <c:v>-105.728739</c:v>
                </c:pt>
                <c:pt idx="27007">
                  <c:v>-105.799164</c:v>
                </c:pt>
                <c:pt idx="27008">
                  <c:v>-106.118627</c:v>
                </c:pt>
                <c:pt idx="27009">
                  <c:v>-105.560542</c:v>
                </c:pt>
                <c:pt idx="27010">
                  <c:v>-105.260712</c:v>
                </c:pt>
                <c:pt idx="27011">
                  <c:v>-105.39844600000001</c:v>
                </c:pt>
                <c:pt idx="27012">
                  <c:v>-105.740274</c:v>
                </c:pt>
                <c:pt idx="27013">
                  <c:v>-105.301022</c:v>
                </c:pt>
                <c:pt idx="27014">
                  <c:v>-106.428541</c:v>
                </c:pt>
                <c:pt idx="27015">
                  <c:v>-106.313999</c:v>
                </c:pt>
                <c:pt idx="27016">
                  <c:v>-106.743025</c:v>
                </c:pt>
                <c:pt idx="27017">
                  <c:v>-105.181218</c:v>
                </c:pt>
                <c:pt idx="27018">
                  <c:v>-105.50805800000001</c:v>
                </c:pt>
                <c:pt idx="27019">
                  <c:v>-106.928498</c:v>
                </c:pt>
                <c:pt idx="27020">
                  <c:v>-106.162058</c:v>
                </c:pt>
                <c:pt idx="27021">
                  <c:v>-106.94494400000001</c:v>
                </c:pt>
                <c:pt idx="27022">
                  <c:v>-105.36876700000001</c:v>
                </c:pt>
                <c:pt idx="27023">
                  <c:v>-106.201376</c:v>
                </c:pt>
                <c:pt idx="27024">
                  <c:v>-105.57057500000001</c:v>
                </c:pt>
                <c:pt idx="27025">
                  <c:v>-105.73155800000001</c:v>
                </c:pt>
                <c:pt idx="27026">
                  <c:v>-105.86860799999999</c:v>
                </c:pt>
                <c:pt idx="27027">
                  <c:v>-106.855706</c:v>
                </c:pt>
                <c:pt idx="27028">
                  <c:v>-106.24457</c:v>
                </c:pt>
                <c:pt idx="27029">
                  <c:v>-105.48044299999999</c:v>
                </c:pt>
                <c:pt idx="27030">
                  <c:v>-105.783593</c:v>
                </c:pt>
                <c:pt idx="27031">
                  <c:v>-106.906813</c:v>
                </c:pt>
                <c:pt idx="27032">
                  <c:v>-106.87521</c:v>
                </c:pt>
                <c:pt idx="27033">
                  <c:v>-106.13744699999999</c:v>
                </c:pt>
                <c:pt idx="27034">
                  <c:v>-105.10033199999999</c:v>
                </c:pt>
                <c:pt idx="27035">
                  <c:v>-105.173659</c:v>
                </c:pt>
                <c:pt idx="27036">
                  <c:v>-105.01772200000001</c:v>
                </c:pt>
                <c:pt idx="27037">
                  <c:v>-105.524219</c:v>
                </c:pt>
                <c:pt idx="27038">
                  <c:v>-105.64876</c:v>
                </c:pt>
                <c:pt idx="27039">
                  <c:v>-105.08431899999999</c:v>
                </c:pt>
                <c:pt idx="27040">
                  <c:v>-104.93581</c:v>
                </c:pt>
                <c:pt idx="27041">
                  <c:v>-105.418187</c:v>
                </c:pt>
                <c:pt idx="27042">
                  <c:v>-105.027672</c:v>
                </c:pt>
                <c:pt idx="27043">
                  <c:v>-105.517222</c:v>
                </c:pt>
                <c:pt idx="27044">
                  <c:v>-104.93637699999999</c:v>
                </c:pt>
                <c:pt idx="27045">
                  <c:v>-105.104945</c:v>
                </c:pt>
                <c:pt idx="27046">
                  <c:v>-105.05106499999999</c:v>
                </c:pt>
                <c:pt idx="27047">
                  <c:v>-105.053506</c:v>
                </c:pt>
                <c:pt idx="27048">
                  <c:v>-105.115762</c:v>
                </c:pt>
                <c:pt idx="27049">
                  <c:v>-105.011231</c:v>
                </c:pt>
                <c:pt idx="27050">
                  <c:v>-104.93576299999999</c:v>
                </c:pt>
                <c:pt idx="27051">
                  <c:v>-105.433256</c:v>
                </c:pt>
                <c:pt idx="27052">
                  <c:v>-104.914777</c:v>
                </c:pt>
                <c:pt idx="27053">
                  <c:v>-105.17388800000001</c:v>
                </c:pt>
                <c:pt idx="27054">
                  <c:v>-105.404151</c:v>
                </c:pt>
                <c:pt idx="27055">
                  <c:v>-105.103494</c:v>
                </c:pt>
                <c:pt idx="27056">
                  <c:v>-105.08726299999999</c:v>
                </c:pt>
                <c:pt idx="27057">
                  <c:v>-105.33762900000001</c:v>
                </c:pt>
                <c:pt idx="27058">
                  <c:v>-104.997479</c:v>
                </c:pt>
                <c:pt idx="27059">
                  <c:v>-104.85394100000001</c:v>
                </c:pt>
                <c:pt idx="27060">
                  <c:v>-105.63525</c:v>
                </c:pt>
                <c:pt idx="27061">
                  <c:v>-104.98083699999999</c:v>
                </c:pt>
                <c:pt idx="27062">
                  <c:v>-105.012334</c:v>
                </c:pt>
                <c:pt idx="27063">
                  <c:v>-104.902276</c:v>
                </c:pt>
                <c:pt idx="27064">
                  <c:v>-104.824079</c:v>
                </c:pt>
                <c:pt idx="27065">
                  <c:v>-104.66762799999999</c:v>
                </c:pt>
                <c:pt idx="27066">
                  <c:v>-104.269155</c:v>
                </c:pt>
                <c:pt idx="27067">
                  <c:v>-104.874481</c:v>
                </c:pt>
                <c:pt idx="27068">
                  <c:v>-104.711817</c:v>
                </c:pt>
                <c:pt idx="27069">
                  <c:v>-104.70357</c:v>
                </c:pt>
                <c:pt idx="27070">
                  <c:v>-104.797236</c:v>
                </c:pt>
                <c:pt idx="27071">
                  <c:v>-104.77878</c:v>
                </c:pt>
                <c:pt idx="27072">
                  <c:v>-104.515102</c:v>
                </c:pt>
                <c:pt idx="27073">
                  <c:v>-104.691755</c:v>
                </c:pt>
                <c:pt idx="27074">
                  <c:v>-104.754983</c:v>
                </c:pt>
                <c:pt idx="27075">
                  <c:v>-104.883391</c:v>
                </c:pt>
                <c:pt idx="27076">
                  <c:v>-104.62943199999999</c:v>
                </c:pt>
                <c:pt idx="27077">
                  <c:v>-104.499167</c:v>
                </c:pt>
                <c:pt idx="27078">
                  <c:v>-104.51964700000001</c:v>
                </c:pt>
                <c:pt idx="27079">
                  <c:v>-104.68704700000001</c:v>
                </c:pt>
                <c:pt idx="27080">
                  <c:v>-104.762083</c:v>
                </c:pt>
                <c:pt idx="27081">
                  <c:v>-104.156853</c:v>
                </c:pt>
                <c:pt idx="27082">
                  <c:v>-104.758472</c:v>
                </c:pt>
                <c:pt idx="27083">
                  <c:v>-104.84267</c:v>
                </c:pt>
                <c:pt idx="27084">
                  <c:v>-104.287848</c:v>
                </c:pt>
                <c:pt idx="27085">
                  <c:v>-104.006123</c:v>
                </c:pt>
                <c:pt idx="27086">
                  <c:v>-104.073617</c:v>
                </c:pt>
                <c:pt idx="27087">
                  <c:v>-103.806253</c:v>
                </c:pt>
                <c:pt idx="27088">
                  <c:v>-103.82915800000001</c:v>
                </c:pt>
                <c:pt idx="27089">
                  <c:v>-103.183621</c:v>
                </c:pt>
                <c:pt idx="27090">
                  <c:v>-102.16663200000001</c:v>
                </c:pt>
                <c:pt idx="27091">
                  <c:v>-103.261518</c:v>
                </c:pt>
                <c:pt idx="27092">
                  <c:v>-103.608245</c:v>
                </c:pt>
                <c:pt idx="27093">
                  <c:v>-102.788236</c:v>
                </c:pt>
                <c:pt idx="27094">
                  <c:v>-102.482659</c:v>
                </c:pt>
                <c:pt idx="27095">
                  <c:v>-102.848133</c:v>
                </c:pt>
                <c:pt idx="27096">
                  <c:v>-104.227053</c:v>
                </c:pt>
                <c:pt idx="27097">
                  <c:v>-102.588319</c:v>
                </c:pt>
                <c:pt idx="27098">
                  <c:v>-103.512039</c:v>
                </c:pt>
                <c:pt idx="27099">
                  <c:v>-102.304513</c:v>
                </c:pt>
                <c:pt idx="27100">
                  <c:v>-102.24035000000001</c:v>
                </c:pt>
                <c:pt idx="27101">
                  <c:v>-103.04649499999999</c:v>
                </c:pt>
                <c:pt idx="27102">
                  <c:v>-102.21858899999999</c:v>
                </c:pt>
                <c:pt idx="27103">
                  <c:v>-103.383538</c:v>
                </c:pt>
                <c:pt idx="27104">
                  <c:v>-103.418153</c:v>
                </c:pt>
                <c:pt idx="27105">
                  <c:v>-103.87807100000001</c:v>
                </c:pt>
                <c:pt idx="27106">
                  <c:v>-102.956282</c:v>
                </c:pt>
                <c:pt idx="27107">
                  <c:v>-102.372602</c:v>
                </c:pt>
                <c:pt idx="27108">
                  <c:v>-103.276695</c:v>
                </c:pt>
                <c:pt idx="27109">
                  <c:v>-103.11162400000001</c:v>
                </c:pt>
                <c:pt idx="27110">
                  <c:v>-102.545959</c:v>
                </c:pt>
                <c:pt idx="27111">
                  <c:v>-103.609363</c:v>
                </c:pt>
                <c:pt idx="27112">
                  <c:v>-103.21574200000001</c:v>
                </c:pt>
                <c:pt idx="27113">
                  <c:v>-103.65736</c:v>
                </c:pt>
                <c:pt idx="27114">
                  <c:v>-102.36417299999999</c:v>
                </c:pt>
                <c:pt idx="27115">
                  <c:v>-103.611564</c:v>
                </c:pt>
                <c:pt idx="27116">
                  <c:v>-102.213364</c:v>
                </c:pt>
                <c:pt idx="27117">
                  <c:v>-102.690051</c:v>
                </c:pt>
                <c:pt idx="27118">
                  <c:v>-103.103628</c:v>
                </c:pt>
                <c:pt idx="27119">
                  <c:v>-102.174609</c:v>
                </c:pt>
                <c:pt idx="27120">
                  <c:v>-103.248693</c:v>
                </c:pt>
                <c:pt idx="27121">
                  <c:v>-102.44357100000001</c:v>
                </c:pt>
                <c:pt idx="27122">
                  <c:v>-102.250947</c:v>
                </c:pt>
                <c:pt idx="27123">
                  <c:v>-104.32017</c:v>
                </c:pt>
                <c:pt idx="27124">
                  <c:v>-104.987317</c:v>
                </c:pt>
                <c:pt idx="27125">
                  <c:v>-102.379131</c:v>
                </c:pt>
                <c:pt idx="27126">
                  <c:v>-102.887229</c:v>
                </c:pt>
                <c:pt idx="27127">
                  <c:v>-105.14970700000001</c:v>
                </c:pt>
                <c:pt idx="27128">
                  <c:v>-105.187467</c:v>
                </c:pt>
                <c:pt idx="27129">
                  <c:v>-103.071038</c:v>
                </c:pt>
                <c:pt idx="27130">
                  <c:v>-105.307118</c:v>
                </c:pt>
                <c:pt idx="27131">
                  <c:v>-104.69627300000001</c:v>
                </c:pt>
                <c:pt idx="27132">
                  <c:v>-103.482195</c:v>
                </c:pt>
                <c:pt idx="27133">
                  <c:v>-105.013639</c:v>
                </c:pt>
                <c:pt idx="27134">
                  <c:v>-105.636169</c:v>
                </c:pt>
                <c:pt idx="27135">
                  <c:v>-103.480457</c:v>
                </c:pt>
                <c:pt idx="27136">
                  <c:v>-102.697954</c:v>
                </c:pt>
                <c:pt idx="27137">
                  <c:v>-103.54469400000001</c:v>
                </c:pt>
                <c:pt idx="27138">
                  <c:v>-102.52694</c:v>
                </c:pt>
                <c:pt idx="27139">
                  <c:v>-102.78889700000001</c:v>
                </c:pt>
                <c:pt idx="27140">
                  <c:v>-105.468464</c:v>
                </c:pt>
                <c:pt idx="27141">
                  <c:v>-103.694168</c:v>
                </c:pt>
                <c:pt idx="27142">
                  <c:v>-104.93485099999999</c:v>
                </c:pt>
                <c:pt idx="27143">
                  <c:v>-103.895346</c:v>
                </c:pt>
                <c:pt idx="27144">
                  <c:v>-104.54313399999999</c:v>
                </c:pt>
                <c:pt idx="27145">
                  <c:v>-104.071253</c:v>
                </c:pt>
                <c:pt idx="27146">
                  <c:v>-103.96314099999999</c:v>
                </c:pt>
                <c:pt idx="27147">
                  <c:v>-102.885732</c:v>
                </c:pt>
                <c:pt idx="27148">
                  <c:v>-104.087932</c:v>
                </c:pt>
                <c:pt idx="27149">
                  <c:v>-102.597453</c:v>
                </c:pt>
                <c:pt idx="27150">
                  <c:v>-104.842489</c:v>
                </c:pt>
                <c:pt idx="27151">
                  <c:v>-105.124298</c:v>
                </c:pt>
                <c:pt idx="27152">
                  <c:v>-102.753878</c:v>
                </c:pt>
                <c:pt idx="27153">
                  <c:v>-103.021156</c:v>
                </c:pt>
                <c:pt idx="27154">
                  <c:v>-105.06335799999999</c:v>
                </c:pt>
                <c:pt idx="27155">
                  <c:v>-104.17321</c:v>
                </c:pt>
                <c:pt idx="27156">
                  <c:v>-105.236599</c:v>
                </c:pt>
                <c:pt idx="27157">
                  <c:v>-104.816548</c:v>
                </c:pt>
                <c:pt idx="27158">
                  <c:v>-104.864813</c:v>
                </c:pt>
                <c:pt idx="27159">
                  <c:v>-104.836321</c:v>
                </c:pt>
                <c:pt idx="27160">
                  <c:v>-104.824926</c:v>
                </c:pt>
                <c:pt idx="27161">
                  <c:v>-104.818692</c:v>
                </c:pt>
                <c:pt idx="27162">
                  <c:v>-104.69575</c:v>
                </c:pt>
                <c:pt idx="27163">
                  <c:v>-104.778564</c:v>
                </c:pt>
                <c:pt idx="27164">
                  <c:v>-104.77158799999999</c:v>
                </c:pt>
                <c:pt idx="27165">
                  <c:v>-104.723204</c:v>
                </c:pt>
                <c:pt idx="27166">
                  <c:v>-104.76387699999999</c:v>
                </c:pt>
                <c:pt idx="27167">
                  <c:v>-104.708924</c:v>
                </c:pt>
                <c:pt idx="27168">
                  <c:v>-104.738238</c:v>
                </c:pt>
                <c:pt idx="27169">
                  <c:v>-104.73975299999999</c:v>
                </c:pt>
                <c:pt idx="27170">
                  <c:v>-104.76602099999999</c:v>
                </c:pt>
                <c:pt idx="27171">
                  <c:v>-104.85255100000001</c:v>
                </c:pt>
                <c:pt idx="27172">
                  <c:v>-104.767016</c:v>
                </c:pt>
                <c:pt idx="27173">
                  <c:v>-104.83755499999999</c:v>
                </c:pt>
                <c:pt idx="27174">
                  <c:v>-104.701452</c:v>
                </c:pt>
                <c:pt idx="27175">
                  <c:v>-104.655508</c:v>
                </c:pt>
                <c:pt idx="27176">
                  <c:v>-104.872981</c:v>
                </c:pt>
                <c:pt idx="27177">
                  <c:v>-104.450688</c:v>
                </c:pt>
                <c:pt idx="27178">
                  <c:v>-104.651781</c:v>
                </c:pt>
                <c:pt idx="27179">
                  <c:v>-104.504032</c:v>
                </c:pt>
                <c:pt idx="27180">
                  <c:v>-104.570297</c:v>
                </c:pt>
                <c:pt idx="27181">
                  <c:v>-104.62567900000001</c:v>
                </c:pt>
                <c:pt idx="27182">
                  <c:v>-104.633107</c:v>
                </c:pt>
                <c:pt idx="27183">
                  <c:v>-104.669724</c:v>
                </c:pt>
                <c:pt idx="27184">
                  <c:v>-104.529124</c:v>
                </c:pt>
                <c:pt idx="27185">
                  <c:v>-104.74329400000001</c:v>
                </c:pt>
                <c:pt idx="27186">
                  <c:v>-104.619648</c:v>
                </c:pt>
                <c:pt idx="27187">
                  <c:v>-104.66016500000001</c:v>
                </c:pt>
                <c:pt idx="27188">
                  <c:v>-103.37824000000001</c:v>
                </c:pt>
                <c:pt idx="27189">
                  <c:v>-104.378075</c:v>
                </c:pt>
                <c:pt idx="27190">
                  <c:v>-104.956098</c:v>
                </c:pt>
                <c:pt idx="27191">
                  <c:v>-104.710638</c:v>
                </c:pt>
                <c:pt idx="27192">
                  <c:v>-104.23282</c:v>
                </c:pt>
                <c:pt idx="27193">
                  <c:v>-103.843023</c:v>
                </c:pt>
                <c:pt idx="27194">
                  <c:v>-102.529605</c:v>
                </c:pt>
                <c:pt idx="27195">
                  <c:v>-103.51113700000001</c:v>
                </c:pt>
                <c:pt idx="27196">
                  <c:v>-103.85543699999999</c:v>
                </c:pt>
                <c:pt idx="27197">
                  <c:v>-102.80439699999999</c:v>
                </c:pt>
                <c:pt idx="27198">
                  <c:v>-104.034454</c:v>
                </c:pt>
                <c:pt idx="27199">
                  <c:v>-105.20072500000001</c:v>
                </c:pt>
                <c:pt idx="27200">
                  <c:v>-102.330257</c:v>
                </c:pt>
                <c:pt idx="27201">
                  <c:v>-102.21952899999999</c:v>
                </c:pt>
                <c:pt idx="27202">
                  <c:v>-102.945694</c:v>
                </c:pt>
                <c:pt idx="27203">
                  <c:v>-103.169659</c:v>
                </c:pt>
                <c:pt idx="27204">
                  <c:v>-102.196774</c:v>
                </c:pt>
                <c:pt idx="27205">
                  <c:v>-103.471082</c:v>
                </c:pt>
                <c:pt idx="27206">
                  <c:v>-103.540015</c:v>
                </c:pt>
                <c:pt idx="27207">
                  <c:v>-102.618559</c:v>
                </c:pt>
                <c:pt idx="27208">
                  <c:v>-103.18631499999999</c:v>
                </c:pt>
                <c:pt idx="27209">
                  <c:v>-105.029431</c:v>
                </c:pt>
                <c:pt idx="27210">
                  <c:v>-102.883256</c:v>
                </c:pt>
                <c:pt idx="27211">
                  <c:v>-103.868486</c:v>
                </c:pt>
                <c:pt idx="27212">
                  <c:v>-104.02959</c:v>
                </c:pt>
                <c:pt idx="27213">
                  <c:v>-103.922758</c:v>
                </c:pt>
                <c:pt idx="27214">
                  <c:v>-103.762097</c:v>
                </c:pt>
                <c:pt idx="27215">
                  <c:v>-102.954629</c:v>
                </c:pt>
                <c:pt idx="27216">
                  <c:v>-105.318065</c:v>
                </c:pt>
                <c:pt idx="27217">
                  <c:v>-103.722314</c:v>
                </c:pt>
                <c:pt idx="27218">
                  <c:v>-104.89892</c:v>
                </c:pt>
                <c:pt idx="27219">
                  <c:v>-102.248446</c:v>
                </c:pt>
                <c:pt idx="27220">
                  <c:v>-102.617266</c:v>
                </c:pt>
                <c:pt idx="27221">
                  <c:v>-103.671013</c:v>
                </c:pt>
                <c:pt idx="27222">
                  <c:v>-103.628277</c:v>
                </c:pt>
                <c:pt idx="27223">
                  <c:v>-104.14826100000001</c:v>
                </c:pt>
                <c:pt idx="27224">
                  <c:v>-104.478095</c:v>
                </c:pt>
                <c:pt idx="27225">
                  <c:v>-102.391929</c:v>
                </c:pt>
                <c:pt idx="27226">
                  <c:v>-102.428822</c:v>
                </c:pt>
                <c:pt idx="27227">
                  <c:v>-104.804564</c:v>
                </c:pt>
                <c:pt idx="27228">
                  <c:v>-102.26776599999999</c:v>
                </c:pt>
                <c:pt idx="27229">
                  <c:v>-104.971886</c:v>
                </c:pt>
                <c:pt idx="27230">
                  <c:v>-102.751611</c:v>
                </c:pt>
                <c:pt idx="27231">
                  <c:v>-105.83471</c:v>
                </c:pt>
                <c:pt idx="27232">
                  <c:v>-106.083252</c:v>
                </c:pt>
                <c:pt idx="27233">
                  <c:v>-107.42271100000001</c:v>
                </c:pt>
                <c:pt idx="27234">
                  <c:v>-107.59026900000001</c:v>
                </c:pt>
                <c:pt idx="27235">
                  <c:v>-105.580243</c:v>
                </c:pt>
                <c:pt idx="27236">
                  <c:v>-106.120858</c:v>
                </c:pt>
                <c:pt idx="27237">
                  <c:v>-106.08965999999999</c:v>
                </c:pt>
                <c:pt idx="27238">
                  <c:v>-105.341649</c:v>
                </c:pt>
                <c:pt idx="27239">
                  <c:v>-107.344525</c:v>
                </c:pt>
                <c:pt idx="27240">
                  <c:v>-106.75491599999999</c:v>
                </c:pt>
                <c:pt idx="27241">
                  <c:v>-106.954291</c:v>
                </c:pt>
                <c:pt idx="27242">
                  <c:v>-105.69706100000001</c:v>
                </c:pt>
                <c:pt idx="27243">
                  <c:v>-106.39774199999999</c:v>
                </c:pt>
                <c:pt idx="27244">
                  <c:v>-105.37293200000001</c:v>
                </c:pt>
                <c:pt idx="27245">
                  <c:v>-105.81264899999999</c:v>
                </c:pt>
                <c:pt idx="27246">
                  <c:v>-107.64223800000001</c:v>
                </c:pt>
                <c:pt idx="27247">
                  <c:v>-106.051787</c:v>
                </c:pt>
                <c:pt idx="27248">
                  <c:v>-105.90161500000001</c:v>
                </c:pt>
                <c:pt idx="27249">
                  <c:v>-105.91579400000001</c:v>
                </c:pt>
                <c:pt idx="27250">
                  <c:v>-106.149462</c:v>
                </c:pt>
                <c:pt idx="27251">
                  <c:v>-105.73101699999999</c:v>
                </c:pt>
                <c:pt idx="27252">
                  <c:v>-107.11287400000001</c:v>
                </c:pt>
                <c:pt idx="27253">
                  <c:v>-105.986481</c:v>
                </c:pt>
                <c:pt idx="27254">
                  <c:v>-106.226264</c:v>
                </c:pt>
                <c:pt idx="27255">
                  <c:v>-105.747708</c:v>
                </c:pt>
                <c:pt idx="27256">
                  <c:v>-105.54778</c:v>
                </c:pt>
                <c:pt idx="27257">
                  <c:v>-105.36750000000001</c:v>
                </c:pt>
                <c:pt idx="27258">
                  <c:v>-106.631773</c:v>
                </c:pt>
                <c:pt idx="27259">
                  <c:v>-106.14476500000001</c:v>
                </c:pt>
                <c:pt idx="27260">
                  <c:v>-106.03468700000001</c:v>
                </c:pt>
                <c:pt idx="27261">
                  <c:v>-106.628311</c:v>
                </c:pt>
                <c:pt idx="27262">
                  <c:v>-106.146646</c:v>
                </c:pt>
                <c:pt idx="27263">
                  <c:v>-105.27973299999999</c:v>
                </c:pt>
                <c:pt idx="27264">
                  <c:v>-107.4166</c:v>
                </c:pt>
                <c:pt idx="27265">
                  <c:v>-105.147521</c:v>
                </c:pt>
                <c:pt idx="27266">
                  <c:v>-105.767381</c:v>
                </c:pt>
                <c:pt idx="27267">
                  <c:v>-105.53192</c:v>
                </c:pt>
                <c:pt idx="27268">
                  <c:v>-106.96556</c:v>
                </c:pt>
                <c:pt idx="27269">
                  <c:v>-106.96755400000001</c:v>
                </c:pt>
                <c:pt idx="27270">
                  <c:v>-105.122603</c:v>
                </c:pt>
                <c:pt idx="27271">
                  <c:v>-106.957767</c:v>
                </c:pt>
                <c:pt idx="27272">
                  <c:v>-105.850542</c:v>
                </c:pt>
                <c:pt idx="27273">
                  <c:v>-107.29953500000001</c:v>
                </c:pt>
                <c:pt idx="27274">
                  <c:v>-106.188019</c:v>
                </c:pt>
                <c:pt idx="27275">
                  <c:v>-106.548113</c:v>
                </c:pt>
                <c:pt idx="27276">
                  <c:v>-105.021112</c:v>
                </c:pt>
                <c:pt idx="27277">
                  <c:v>-106.520376</c:v>
                </c:pt>
                <c:pt idx="27278">
                  <c:v>-107.155428</c:v>
                </c:pt>
                <c:pt idx="27279">
                  <c:v>-105.186429</c:v>
                </c:pt>
                <c:pt idx="27280">
                  <c:v>-106.478128</c:v>
                </c:pt>
                <c:pt idx="27281">
                  <c:v>-106.32916899999999</c:v>
                </c:pt>
                <c:pt idx="27282">
                  <c:v>-105.457982</c:v>
                </c:pt>
                <c:pt idx="27283">
                  <c:v>-105.07615300000001</c:v>
                </c:pt>
                <c:pt idx="27284">
                  <c:v>-107.849452</c:v>
                </c:pt>
                <c:pt idx="27285">
                  <c:v>-108.78271599999999</c:v>
                </c:pt>
                <c:pt idx="27286">
                  <c:v>-108.603556</c:v>
                </c:pt>
                <c:pt idx="27287">
                  <c:v>-108.452046</c:v>
                </c:pt>
                <c:pt idx="27288">
                  <c:v>-108.92455099999999</c:v>
                </c:pt>
                <c:pt idx="27289">
                  <c:v>-108.83162</c:v>
                </c:pt>
                <c:pt idx="27290">
                  <c:v>-108.157281</c:v>
                </c:pt>
                <c:pt idx="27291">
                  <c:v>-108.65188000000001</c:v>
                </c:pt>
                <c:pt idx="27292">
                  <c:v>-108.296915</c:v>
                </c:pt>
                <c:pt idx="27293">
                  <c:v>-108.504245</c:v>
                </c:pt>
                <c:pt idx="27294">
                  <c:v>-108.76998399999999</c:v>
                </c:pt>
                <c:pt idx="27295">
                  <c:v>-108.025858</c:v>
                </c:pt>
                <c:pt idx="27296">
                  <c:v>-108.887691</c:v>
                </c:pt>
                <c:pt idx="27297">
                  <c:v>-108.783118</c:v>
                </c:pt>
                <c:pt idx="27298">
                  <c:v>-107.8625</c:v>
                </c:pt>
                <c:pt idx="27299">
                  <c:v>-107.97404299999999</c:v>
                </c:pt>
                <c:pt idx="27300">
                  <c:v>-108.928585</c:v>
                </c:pt>
                <c:pt idx="27301">
                  <c:v>-107.92668999999999</c:v>
                </c:pt>
                <c:pt idx="27302">
                  <c:v>-107.593158</c:v>
                </c:pt>
                <c:pt idx="27303">
                  <c:v>-108.08219200000001</c:v>
                </c:pt>
                <c:pt idx="27304">
                  <c:v>-107.960857</c:v>
                </c:pt>
                <c:pt idx="27305">
                  <c:v>-107.73704499999999</c:v>
                </c:pt>
                <c:pt idx="27306">
                  <c:v>-108.680795</c:v>
                </c:pt>
                <c:pt idx="27307">
                  <c:v>-108.25860400000001</c:v>
                </c:pt>
                <c:pt idx="27308">
                  <c:v>-108.501644</c:v>
                </c:pt>
                <c:pt idx="27309">
                  <c:v>-108.00980199999999</c:v>
                </c:pt>
                <c:pt idx="27310">
                  <c:v>-107.869755</c:v>
                </c:pt>
                <c:pt idx="27311">
                  <c:v>-107.67438199999999</c:v>
                </c:pt>
                <c:pt idx="27312">
                  <c:v>-107.587999</c:v>
                </c:pt>
                <c:pt idx="27313">
                  <c:v>-108.003326</c:v>
                </c:pt>
                <c:pt idx="27314">
                  <c:v>-108.439218</c:v>
                </c:pt>
                <c:pt idx="27315">
                  <c:v>-107.773225</c:v>
                </c:pt>
                <c:pt idx="27316">
                  <c:v>-107.62223400000001</c:v>
                </c:pt>
                <c:pt idx="27317">
                  <c:v>-107.355266</c:v>
                </c:pt>
                <c:pt idx="27318">
                  <c:v>-107.88874199999999</c:v>
                </c:pt>
                <c:pt idx="27319">
                  <c:v>-108.55000200000001</c:v>
                </c:pt>
                <c:pt idx="27320">
                  <c:v>-108.583112</c:v>
                </c:pt>
                <c:pt idx="27321">
                  <c:v>-108.490195</c:v>
                </c:pt>
                <c:pt idx="27322">
                  <c:v>-108.60506700000001</c:v>
                </c:pt>
                <c:pt idx="27323">
                  <c:v>-108.546795</c:v>
                </c:pt>
                <c:pt idx="27324">
                  <c:v>-108.44444900000001</c:v>
                </c:pt>
                <c:pt idx="27325">
                  <c:v>-108.72071200000001</c:v>
                </c:pt>
                <c:pt idx="27326">
                  <c:v>-109.010875</c:v>
                </c:pt>
                <c:pt idx="27327">
                  <c:v>-108.851266</c:v>
                </c:pt>
                <c:pt idx="27328">
                  <c:v>-108.78893600000001</c:v>
                </c:pt>
                <c:pt idx="27329">
                  <c:v>-108.93781</c:v>
                </c:pt>
                <c:pt idx="27330">
                  <c:v>-108.367009</c:v>
                </c:pt>
                <c:pt idx="27331">
                  <c:v>-108.581557</c:v>
                </c:pt>
                <c:pt idx="27332">
                  <c:v>-107.321079</c:v>
                </c:pt>
                <c:pt idx="27333">
                  <c:v>-108.762666</c:v>
                </c:pt>
                <c:pt idx="27334">
                  <c:v>-106.819102</c:v>
                </c:pt>
                <c:pt idx="27335">
                  <c:v>-106.94528800000001</c:v>
                </c:pt>
                <c:pt idx="27336">
                  <c:v>-106.515343</c:v>
                </c:pt>
                <c:pt idx="27337">
                  <c:v>-106.970825</c:v>
                </c:pt>
                <c:pt idx="27338">
                  <c:v>-107.18820599999999</c:v>
                </c:pt>
                <c:pt idx="27339">
                  <c:v>-107.93414</c:v>
                </c:pt>
                <c:pt idx="27340">
                  <c:v>-107.608188</c:v>
                </c:pt>
                <c:pt idx="27341">
                  <c:v>-108.34069</c:v>
                </c:pt>
                <c:pt idx="27342">
                  <c:v>-106.77509999999999</c:v>
                </c:pt>
                <c:pt idx="27343">
                  <c:v>-106.614808</c:v>
                </c:pt>
                <c:pt idx="27344">
                  <c:v>-108.115718</c:v>
                </c:pt>
                <c:pt idx="27345">
                  <c:v>-107.025526</c:v>
                </c:pt>
                <c:pt idx="27346">
                  <c:v>-107.517563</c:v>
                </c:pt>
                <c:pt idx="27347">
                  <c:v>-107.260931</c:v>
                </c:pt>
                <c:pt idx="27348">
                  <c:v>-108.399748</c:v>
                </c:pt>
                <c:pt idx="27349">
                  <c:v>-107.92158499999999</c:v>
                </c:pt>
                <c:pt idx="27350">
                  <c:v>-106.63444699999999</c:v>
                </c:pt>
                <c:pt idx="27351">
                  <c:v>-108.16033899999999</c:v>
                </c:pt>
                <c:pt idx="27352">
                  <c:v>-106.378596</c:v>
                </c:pt>
                <c:pt idx="27353">
                  <c:v>-108.004982</c:v>
                </c:pt>
                <c:pt idx="27354">
                  <c:v>-107.54974199999999</c:v>
                </c:pt>
                <c:pt idx="27355">
                  <c:v>-108.77528</c:v>
                </c:pt>
                <c:pt idx="27356">
                  <c:v>-106.324032</c:v>
                </c:pt>
                <c:pt idx="27357">
                  <c:v>-107.89755</c:v>
                </c:pt>
                <c:pt idx="27358">
                  <c:v>-107.668739</c:v>
                </c:pt>
                <c:pt idx="27359">
                  <c:v>-107.18886000000001</c:v>
                </c:pt>
                <c:pt idx="27360">
                  <c:v>-106.978888</c:v>
                </c:pt>
                <c:pt idx="27361">
                  <c:v>-106.627056</c:v>
                </c:pt>
                <c:pt idx="27362">
                  <c:v>-106.818788</c:v>
                </c:pt>
                <c:pt idx="27363">
                  <c:v>-106.370773</c:v>
                </c:pt>
                <c:pt idx="27364">
                  <c:v>-104.80208399999999</c:v>
                </c:pt>
                <c:pt idx="27365">
                  <c:v>-104.805823</c:v>
                </c:pt>
                <c:pt idx="27366">
                  <c:v>-104.88279300000001</c:v>
                </c:pt>
                <c:pt idx="27367">
                  <c:v>-104.188057</c:v>
                </c:pt>
                <c:pt idx="27368">
                  <c:v>-105.652078</c:v>
                </c:pt>
                <c:pt idx="27369">
                  <c:v>-105.354901</c:v>
                </c:pt>
                <c:pt idx="27370">
                  <c:v>-104.359071</c:v>
                </c:pt>
                <c:pt idx="27371">
                  <c:v>-104.341071</c:v>
                </c:pt>
                <c:pt idx="27372">
                  <c:v>-106.176491</c:v>
                </c:pt>
                <c:pt idx="27373">
                  <c:v>-105.661844</c:v>
                </c:pt>
                <c:pt idx="27374">
                  <c:v>-105.19216400000001</c:v>
                </c:pt>
                <c:pt idx="27375">
                  <c:v>-104.480952</c:v>
                </c:pt>
                <c:pt idx="27376">
                  <c:v>-105.198812</c:v>
                </c:pt>
                <c:pt idx="27377">
                  <c:v>-106.015472</c:v>
                </c:pt>
                <c:pt idx="27378">
                  <c:v>-105.75364399999999</c:v>
                </c:pt>
                <c:pt idx="27379">
                  <c:v>-105.586263</c:v>
                </c:pt>
                <c:pt idx="27380">
                  <c:v>-104.391183</c:v>
                </c:pt>
                <c:pt idx="27381">
                  <c:v>-104.100375</c:v>
                </c:pt>
                <c:pt idx="27382">
                  <c:v>-105.990719</c:v>
                </c:pt>
                <c:pt idx="27383">
                  <c:v>-105.461882</c:v>
                </c:pt>
                <c:pt idx="27384">
                  <c:v>-110.89421400000001</c:v>
                </c:pt>
                <c:pt idx="27385">
                  <c:v>-105.050693</c:v>
                </c:pt>
                <c:pt idx="27386">
                  <c:v>-104.82923</c:v>
                </c:pt>
                <c:pt idx="27387">
                  <c:v>-104.53453500000001</c:v>
                </c:pt>
                <c:pt idx="27388">
                  <c:v>-104.975914</c:v>
                </c:pt>
                <c:pt idx="27389">
                  <c:v>-104.760347</c:v>
                </c:pt>
                <c:pt idx="27390">
                  <c:v>-104.711358</c:v>
                </c:pt>
                <c:pt idx="27391">
                  <c:v>-104.244884</c:v>
                </c:pt>
                <c:pt idx="27392">
                  <c:v>-104.114518</c:v>
                </c:pt>
                <c:pt idx="27393">
                  <c:v>-104.42420799999999</c:v>
                </c:pt>
                <c:pt idx="27394">
                  <c:v>-104.28770799999999</c:v>
                </c:pt>
                <c:pt idx="27395">
                  <c:v>-104.616353</c:v>
                </c:pt>
                <c:pt idx="27396">
                  <c:v>-104.377083</c:v>
                </c:pt>
                <c:pt idx="27397">
                  <c:v>-104.941569</c:v>
                </c:pt>
                <c:pt idx="27398">
                  <c:v>-104.357844</c:v>
                </c:pt>
                <c:pt idx="27399">
                  <c:v>-104.750345</c:v>
                </c:pt>
                <c:pt idx="27400">
                  <c:v>-104.192289</c:v>
                </c:pt>
                <c:pt idx="27401">
                  <c:v>-104.120454</c:v>
                </c:pt>
                <c:pt idx="27402">
                  <c:v>-104.389695</c:v>
                </c:pt>
                <c:pt idx="27403">
                  <c:v>-104.372102</c:v>
                </c:pt>
                <c:pt idx="27404">
                  <c:v>-107.294752</c:v>
                </c:pt>
                <c:pt idx="27405">
                  <c:v>-107.764605</c:v>
                </c:pt>
                <c:pt idx="27406">
                  <c:v>-107.710626</c:v>
                </c:pt>
                <c:pt idx="27407">
                  <c:v>-107.73911200000001</c:v>
                </c:pt>
                <c:pt idx="27408">
                  <c:v>-107.532579</c:v>
                </c:pt>
                <c:pt idx="27409">
                  <c:v>-106.43594299999999</c:v>
                </c:pt>
                <c:pt idx="27410">
                  <c:v>-106.66284899999999</c:v>
                </c:pt>
                <c:pt idx="27411">
                  <c:v>-106.603523</c:v>
                </c:pt>
                <c:pt idx="27412">
                  <c:v>-106.321138</c:v>
                </c:pt>
                <c:pt idx="27413">
                  <c:v>-106.75888</c:v>
                </c:pt>
                <c:pt idx="27414">
                  <c:v>-107.231067</c:v>
                </c:pt>
                <c:pt idx="27415">
                  <c:v>-106.780635</c:v>
                </c:pt>
                <c:pt idx="27416">
                  <c:v>-108.160764</c:v>
                </c:pt>
                <c:pt idx="27417">
                  <c:v>-107.97365600000001</c:v>
                </c:pt>
                <c:pt idx="27418">
                  <c:v>-108.04905599999999</c:v>
                </c:pt>
                <c:pt idx="27419">
                  <c:v>-108.441957</c:v>
                </c:pt>
                <c:pt idx="27420">
                  <c:v>-108.534155</c:v>
                </c:pt>
                <c:pt idx="27421">
                  <c:v>-109.20826599999999</c:v>
                </c:pt>
                <c:pt idx="27422">
                  <c:v>-108.456349</c:v>
                </c:pt>
                <c:pt idx="27423">
                  <c:v>-108.589178</c:v>
                </c:pt>
                <c:pt idx="27424">
                  <c:v>-108.3809</c:v>
                </c:pt>
                <c:pt idx="27425">
                  <c:v>-108.640767</c:v>
                </c:pt>
                <c:pt idx="27426">
                  <c:v>-108.03102</c:v>
                </c:pt>
                <c:pt idx="27427">
                  <c:v>-107.637023</c:v>
                </c:pt>
                <c:pt idx="27428">
                  <c:v>-108.183857</c:v>
                </c:pt>
                <c:pt idx="27429">
                  <c:v>-108.32833599999999</c:v>
                </c:pt>
                <c:pt idx="27430">
                  <c:v>-107.92630699999999</c:v>
                </c:pt>
                <c:pt idx="27431">
                  <c:v>-108.927184</c:v>
                </c:pt>
                <c:pt idx="27432">
                  <c:v>-108.286057</c:v>
                </c:pt>
                <c:pt idx="27433">
                  <c:v>-108.86789400000001</c:v>
                </c:pt>
                <c:pt idx="27434">
                  <c:v>-108.865388</c:v>
                </c:pt>
                <c:pt idx="27435">
                  <c:v>-107.670349</c:v>
                </c:pt>
                <c:pt idx="27436">
                  <c:v>-107.365692</c:v>
                </c:pt>
                <c:pt idx="27437">
                  <c:v>-108.319422</c:v>
                </c:pt>
                <c:pt idx="27438">
                  <c:v>-108.348793</c:v>
                </c:pt>
                <c:pt idx="27439">
                  <c:v>-108.60194</c:v>
                </c:pt>
                <c:pt idx="27440">
                  <c:v>-109.218064</c:v>
                </c:pt>
                <c:pt idx="27441">
                  <c:v>-109.70709100000001</c:v>
                </c:pt>
                <c:pt idx="27442">
                  <c:v>-108.92886799999999</c:v>
                </c:pt>
                <c:pt idx="27443">
                  <c:v>-108.53339699999999</c:v>
                </c:pt>
                <c:pt idx="27444">
                  <c:v>-108.893495</c:v>
                </c:pt>
                <c:pt idx="27445">
                  <c:v>-108.631546</c:v>
                </c:pt>
                <c:pt idx="27446">
                  <c:v>-108.560385</c:v>
                </c:pt>
                <c:pt idx="27447">
                  <c:v>-106.29799</c:v>
                </c:pt>
                <c:pt idx="27448">
                  <c:v>-106.539862</c:v>
                </c:pt>
                <c:pt idx="27449">
                  <c:v>-106.27255599999999</c:v>
                </c:pt>
                <c:pt idx="27450">
                  <c:v>-107.12523</c:v>
                </c:pt>
                <c:pt idx="27451">
                  <c:v>-105.37303900000001</c:v>
                </c:pt>
                <c:pt idx="27452">
                  <c:v>-106.242105</c:v>
                </c:pt>
                <c:pt idx="27453">
                  <c:v>-106.15952799999999</c:v>
                </c:pt>
                <c:pt idx="27454">
                  <c:v>-105.910785</c:v>
                </c:pt>
                <c:pt idx="27455">
                  <c:v>-106.659457</c:v>
                </c:pt>
                <c:pt idx="27456">
                  <c:v>-106.141532</c:v>
                </c:pt>
                <c:pt idx="27457">
                  <c:v>-107.68195299999999</c:v>
                </c:pt>
                <c:pt idx="27458">
                  <c:v>-106.27476299999999</c:v>
                </c:pt>
                <c:pt idx="27459">
                  <c:v>-106.371032</c:v>
                </c:pt>
                <c:pt idx="27460">
                  <c:v>-108.155559</c:v>
                </c:pt>
                <c:pt idx="27461">
                  <c:v>-104.443877</c:v>
                </c:pt>
                <c:pt idx="27462">
                  <c:v>-104.224259</c:v>
                </c:pt>
                <c:pt idx="27463">
                  <c:v>-104.451385</c:v>
                </c:pt>
                <c:pt idx="27464">
                  <c:v>-104.128535</c:v>
                </c:pt>
                <c:pt idx="27465">
                  <c:v>-104.689922</c:v>
                </c:pt>
                <c:pt idx="27466">
                  <c:v>-105.52661500000001</c:v>
                </c:pt>
                <c:pt idx="27467">
                  <c:v>-105.386247</c:v>
                </c:pt>
                <c:pt idx="27468">
                  <c:v>-105.52445400000001</c:v>
                </c:pt>
                <c:pt idx="27469">
                  <c:v>-104.729523</c:v>
                </c:pt>
                <c:pt idx="27470">
                  <c:v>-104.92334099999999</c:v>
                </c:pt>
                <c:pt idx="27471">
                  <c:v>-104.45121399999999</c:v>
                </c:pt>
                <c:pt idx="27472">
                  <c:v>-105.74227999999999</c:v>
                </c:pt>
                <c:pt idx="27473">
                  <c:v>-105.238422</c:v>
                </c:pt>
                <c:pt idx="27474">
                  <c:v>-104.398006</c:v>
                </c:pt>
                <c:pt idx="27475">
                  <c:v>-104.710435</c:v>
                </c:pt>
                <c:pt idx="27476">
                  <c:v>-105.24695800000001</c:v>
                </c:pt>
                <c:pt idx="27477">
                  <c:v>-105.358783</c:v>
                </c:pt>
                <c:pt idx="27478">
                  <c:v>-106.96782899999999</c:v>
                </c:pt>
                <c:pt idx="27479">
                  <c:v>-106.082093</c:v>
                </c:pt>
                <c:pt idx="27480">
                  <c:v>-106.763678</c:v>
                </c:pt>
                <c:pt idx="27481">
                  <c:v>-107.10625400000001</c:v>
                </c:pt>
                <c:pt idx="27482">
                  <c:v>-106.676388</c:v>
                </c:pt>
                <c:pt idx="27483">
                  <c:v>-106.424041</c:v>
                </c:pt>
                <c:pt idx="27484">
                  <c:v>-107.481723</c:v>
                </c:pt>
                <c:pt idx="27485">
                  <c:v>-106.239638</c:v>
                </c:pt>
                <c:pt idx="27486">
                  <c:v>-107.38903500000001</c:v>
                </c:pt>
                <c:pt idx="27487">
                  <c:v>-107.142025</c:v>
                </c:pt>
                <c:pt idx="27488">
                  <c:v>-106.908109</c:v>
                </c:pt>
                <c:pt idx="27489">
                  <c:v>-107.21937699999999</c:v>
                </c:pt>
                <c:pt idx="27490">
                  <c:v>-106.66324899999999</c:v>
                </c:pt>
                <c:pt idx="27491">
                  <c:v>-109.16304599999999</c:v>
                </c:pt>
                <c:pt idx="27492">
                  <c:v>-110.386251</c:v>
                </c:pt>
                <c:pt idx="27493">
                  <c:v>-109.619332</c:v>
                </c:pt>
                <c:pt idx="27494">
                  <c:v>-109.92672</c:v>
                </c:pt>
                <c:pt idx="27495">
                  <c:v>-109.82274099999999</c:v>
                </c:pt>
                <c:pt idx="27496">
                  <c:v>-110.90607300000001</c:v>
                </c:pt>
                <c:pt idx="27497">
                  <c:v>-109.40903299999999</c:v>
                </c:pt>
                <c:pt idx="27498">
                  <c:v>-110.437288</c:v>
                </c:pt>
                <c:pt idx="27499">
                  <c:v>-109.973618</c:v>
                </c:pt>
                <c:pt idx="27500">
                  <c:v>-109.639194</c:v>
                </c:pt>
                <c:pt idx="27501">
                  <c:v>-110.223913</c:v>
                </c:pt>
                <c:pt idx="27502">
                  <c:v>-110.366247</c:v>
                </c:pt>
                <c:pt idx="27503">
                  <c:v>-109.48709700000001</c:v>
                </c:pt>
                <c:pt idx="27504">
                  <c:v>-110.337788</c:v>
                </c:pt>
                <c:pt idx="27505">
                  <c:v>-109.856943</c:v>
                </c:pt>
                <c:pt idx="27506">
                  <c:v>-108.819632</c:v>
                </c:pt>
                <c:pt idx="27507">
                  <c:v>-109.220446</c:v>
                </c:pt>
                <c:pt idx="27508">
                  <c:v>-110.53733699999999</c:v>
                </c:pt>
                <c:pt idx="27509">
                  <c:v>-108.971395</c:v>
                </c:pt>
                <c:pt idx="27510">
                  <c:v>-110.75714499999999</c:v>
                </c:pt>
                <c:pt idx="27511">
                  <c:v>-110.579089</c:v>
                </c:pt>
                <c:pt idx="27512">
                  <c:v>-110.832154</c:v>
                </c:pt>
                <c:pt idx="27513">
                  <c:v>-110.978764</c:v>
                </c:pt>
                <c:pt idx="27514">
                  <c:v>-110.864187</c:v>
                </c:pt>
                <c:pt idx="27515">
                  <c:v>-110.40687200000001</c:v>
                </c:pt>
                <c:pt idx="27516">
                  <c:v>-110.921967</c:v>
                </c:pt>
                <c:pt idx="27517">
                  <c:v>-111.004807</c:v>
                </c:pt>
                <c:pt idx="27518">
                  <c:v>-110.928591</c:v>
                </c:pt>
                <c:pt idx="27519">
                  <c:v>-110.114822</c:v>
                </c:pt>
                <c:pt idx="27520">
                  <c:v>-110.851882</c:v>
                </c:pt>
                <c:pt idx="27521">
                  <c:v>-110.18889900000001</c:v>
                </c:pt>
                <c:pt idx="27522">
                  <c:v>-110.53868199999999</c:v>
                </c:pt>
                <c:pt idx="27523">
                  <c:v>-111.019178</c:v>
                </c:pt>
                <c:pt idx="27524">
                  <c:v>-110.99847699999999</c:v>
                </c:pt>
                <c:pt idx="27525">
                  <c:v>-111.026556</c:v>
                </c:pt>
                <c:pt idx="27526">
                  <c:v>-110.537436</c:v>
                </c:pt>
                <c:pt idx="27527">
                  <c:v>-110.931822</c:v>
                </c:pt>
                <c:pt idx="27528">
                  <c:v>-110.241956</c:v>
                </c:pt>
                <c:pt idx="27529">
                  <c:v>-110.277326</c:v>
                </c:pt>
                <c:pt idx="27530">
                  <c:v>-110.918085</c:v>
                </c:pt>
                <c:pt idx="27531">
                  <c:v>-110.98262699999999</c:v>
                </c:pt>
                <c:pt idx="27532">
                  <c:v>-110.932479</c:v>
                </c:pt>
                <c:pt idx="27533">
                  <c:v>-112.43968599999999</c:v>
                </c:pt>
                <c:pt idx="27534">
                  <c:v>-112.43182899999999</c:v>
                </c:pt>
                <c:pt idx="27535">
                  <c:v>-112.486383</c:v>
                </c:pt>
                <c:pt idx="27536">
                  <c:v>-112.503298</c:v>
                </c:pt>
                <c:pt idx="27537">
                  <c:v>-112.83218599999999</c:v>
                </c:pt>
                <c:pt idx="27538">
                  <c:v>-112.91931200000001</c:v>
                </c:pt>
                <c:pt idx="27539">
                  <c:v>-112.546269</c:v>
                </c:pt>
                <c:pt idx="27540">
                  <c:v>-113.316395</c:v>
                </c:pt>
                <c:pt idx="27541">
                  <c:v>-112.23971</c:v>
                </c:pt>
                <c:pt idx="27542">
                  <c:v>-112.81316200000001</c:v>
                </c:pt>
                <c:pt idx="27543">
                  <c:v>-111.872074</c:v>
                </c:pt>
                <c:pt idx="27544">
                  <c:v>-112.16356399999999</c:v>
                </c:pt>
                <c:pt idx="27545">
                  <c:v>-111.37641499999999</c:v>
                </c:pt>
                <c:pt idx="27546">
                  <c:v>-112.394543</c:v>
                </c:pt>
                <c:pt idx="27547">
                  <c:v>-111.40853300000001</c:v>
                </c:pt>
                <c:pt idx="27548">
                  <c:v>-114.188031</c:v>
                </c:pt>
                <c:pt idx="27549">
                  <c:v>-114.598105</c:v>
                </c:pt>
                <c:pt idx="27550">
                  <c:v>-112.014295</c:v>
                </c:pt>
                <c:pt idx="27551">
                  <c:v>-111.976054</c:v>
                </c:pt>
                <c:pt idx="27552">
                  <c:v>-112.11647000000001</c:v>
                </c:pt>
                <c:pt idx="27553">
                  <c:v>-113.99217400000001</c:v>
                </c:pt>
                <c:pt idx="27554">
                  <c:v>-112.127655</c:v>
                </c:pt>
                <c:pt idx="27555">
                  <c:v>-111.799773</c:v>
                </c:pt>
                <c:pt idx="27556">
                  <c:v>-111.090024</c:v>
                </c:pt>
                <c:pt idx="27557">
                  <c:v>-111.35333799999999</c:v>
                </c:pt>
                <c:pt idx="27558">
                  <c:v>-111.75090899999999</c:v>
                </c:pt>
                <c:pt idx="27559">
                  <c:v>-112.64211299999999</c:v>
                </c:pt>
                <c:pt idx="27560">
                  <c:v>-113.04362</c:v>
                </c:pt>
                <c:pt idx="27561">
                  <c:v>-112.235625</c:v>
                </c:pt>
                <c:pt idx="27562">
                  <c:v>-112.018897</c:v>
                </c:pt>
                <c:pt idx="27563">
                  <c:v>-112.214845</c:v>
                </c:pt>
                <c:pt idx="27564">
                  <c:v>-113.74907</c:v>
                </c:pt>
                <c:pt idx="27565">
                  <c:v>-112.329025</c:v>
                </c:pt>
                <c:pt idx="27566">
                  <c:v>-113.80293399999999</c:v>
                </c:pt>
                <c:pt idx="27567">
                  <c:v>-111.32637</c:v>
                </c:pt>
                <c:pt idx="27568">
                  <c:v>-113.450862</c:v>
                </c:pt>
                <c:pt idx="27569">
                  <c:v>-111.396511</c:v>
                </c:pt>
                <c:pt idx="27570">
                  <c:v>-112.595111</c:v>
                </c:pt>
                <c:pt idx="27571">
                  <c:v>-111.823691</c:v>
                </c:pt>
                <c:pt idx="27572">
                  <c:v>-112.844847</c:v>
                </c:pt>
                <c:pt idx="27573">
                  <c:v>-111.39220899999999</c:v>
                </c:pt>
                <c:pt idx="27574">
                  <c:v>-112.11712</c:v>
                </c:pt>
                <c:pt idx="27575">
                  <c:v>-111.57731200000001</c:v>
                </c:pt>
                <c:pt idx="27576">
                  <c:v>-112.682293</c:v>
                </c:pt>
                <c:pt idx="27577">
                  <c:v>-114.935519</c:v>
                </c:pt>
                <c:pt idx="27578">
                  <c:v>-111.962063</c:v>
                </c:pt>
                <c:pt idx="27579">
                  <c:v>-111.672979</c:v>
                </c:pt>
                <c:pt idx="27580">
                  <c:v>-111.22042399999999</c:v>
                </c:pt>
                <c:pt idx="27581">
                  <c:v>-111.981449</c:v>
                </c:pt>
                <c:pt idx="27582">
                  <c:v>-111.42742800000001</c:v>
                </c:pt>
                <c:pt idx="27583">
                  <c:v>-114.47509100000001</c:v>
                </c:pt>
                <c:pt idx="27584">
                  <c:v>-115.02366499999999</c:v>
                </c:pt>
                <c:pt idx="27585">
                  <c:v>-113.59744000000001</c:v>
                </c:pt>
                <c:pt idx="27586">
                  <c:v>-113.64135400000001</c:v>
                </c:pt>
                <c:pt idx="27587">
                  <c:v>-114.258658</c:v>
                </c:pt>
                <c:pt idx="27588">
                  <c:v>-114.952877</c:v>
                </c:pt>
                <c:pt idx="27589">
                  <c:v>-114.818864</c:v>
                </c:pt>
                <c:pt idx="27590">
                  <c:v>-113.798571</c:v>
                </c:pt>
                <c:pt idx="27591">
                  <c:v>-113.890781</c:v>
                </c:pt>
                <c:pt idx="27592">
                  <c:v>-114.90993400000001</c:v>
                </c:pt>
                <c:pt idx="27593">
                  <c:v>-114.969641</c:v>
                </c:pt>
                <c:pt idx="27594">
                  <c:v>-113.418082</c:v>
                </c:pt>
                <c:pt idx="27595">
                  <c:v>-114.244102</c:v>
                </c:pt>
                <c:pt idx="27596">
                  <c:v>-114.25578299999999</c:v>
                </c:pt>
                <c:pt idx="27597">
                  <c:v>-114.775599</c:v>
                </c:pt>
                <c:pt idx="27598">
                  <c:v>-114.619196</c:v>
                </c:pt>
                <c:pt idx="27599">
                  <c:v>-114.70605399999999</c:v>
                </c:pt>
                <c:pt idx="27600">
                  <c:v>-114.9251</c:v>
                </c:pt>
                <c:pt idx="27601">
                  <c:v>-114.311533</c:v>
                </c:pt>
                <c:pt idx="27602">
                  <c:v>-114.29900499999999</c:v>
                </c:pt>
                <c:pt idx="27603">
                  <c:v>-114.059416</c:v>
                </c:pt>
                <c:pt idx="27604">
                  <c:v>-113.7864</c:v>
                </c:pt>
                <c:pt idx="27605">
                  <c:v>-115.040887</c:v>
                </c:pt>
                <c:pt idx="27606">
                  <c:v>-114.463945</c:v>
                </c:pt>
                <c:pt idx="27607">
                  <c:v>-114.519802</c:v>
                </c:pt>
                <c:pt idx="27608">
                  <c:v>-114.374419</c:v>
                </c:pt>
                <c:pt idx="27609">
                  <c:v>-113.352969</c:v>
                </c:pt>
                <c:pt idx="27610">
                  <c:v>-114.121578</c:v>
                </c:pt>
                <c:pt idx="27611">
                  <c:v>-113.88690099999999</c:v>
                </c:pt>
                <c:pt idx="27612">
                  <c:v>-113.86281200000001</c:v>
                </c:pt>
                <c:pt idx="27613">
                  <c:v>-114.06444500000001</c:v>
                </c:pt>
                <c:pt idx="27614">
                  <c:v>-114.187952</c:v>
                </c:pt>
                <c:pt idx="27615">
                  <c:v>-113.629767</c:v>
                </c:pt>
                <c:pt idx="27616">
                  <c:v>-114.409976</c:v>
                </c:pt>
                <c:pt idx="27617">
                  <c:v>-114.181911</c:v>
                </c:pt>
                <c:pt idx="27618">
                  <c:v>-114.33214700000001</c:v>
                </c:pt>
                <c:pt idx="27619">
                  <c:v>-114.71025</c:v>
                </c:pt>
                <c:pt idx="27620">
                  <c:v>-111.981369</c:v>
                </c:pt>
                <c:pt idx="27621">
                  <c:v>-112.073915</c:v>
                </c:pt>
                <c:pt idx="27622">
                  <c:v>-112.014256</c:v>
                </c:pt>
                <c:pt idx="27623">
                  <c:v>-111.95925800000001</c:v>
                </c:pt>
                <c:pt idx="27624">
                  <c:v>-111.405489</c:v>
                </c:pt>
                <c:pt idx="27625">
                  <c:v>-111.555273</c:v>
                </c:pt>
                <c:pt idx="27626">
                  <c:v>-111.11484400000001</c:v>
                </c:pt>
                <c:pt idx="27627">
                  <c:v>-112.342589</c:v>
                </c:pt>
                <c:pt idx="27628">
                  <c:v>-111.215124</c:v>
                </c:pt>
                <c:pt idx="27629">
                  <c:v>-112.232197</c:v>
                </c:pt>
                <c:pt idx="27630">
                  <c:v>-111.83881599999999</c:v>
                </c:pt>
                <c:pt idx="27631">
                  <c:v>-111.234174</c:v>
                </c:pt>
                <c:pt idx="27632">
                  <c:v>-111.36631800000001</c:v>
                </c:pt>
                <c:pt idx="27633">
                  <c:v>-112.014775</c:v>
                </c:pt>
                <c:pt idx="27634">
                  <c:v>-111.32682</c:v>
                </c:pt>
                <c:pt idx="27635">
                  <c:v>-111.995086</c:v>
                </c:pt>
                <c:pt idx="27636">
                  <c:v>-112.546424</c:v>
                </c:pt>
                <c:pt idx="27637">
                  <c:v>-111.49617000000001</c:v>
                </c:pt>
                <c:pt idx="27638">
                  <c:v>-111.809422</c:v>
                </c:pt>
                <c:pt idx="27639">
                  <c:v>-111.874072</c:v>
                </c:pt>
                <c:pt idx="27640">
                  <c:v>-111.599118</c:v>
                </c:pt>
                <c:pt idx="27641">
                  <c:v>-112.15002200000001</c:v>
                </c:pt>
                <c:pt idx="27642">
                  <c:v>-111.702082</c:v>
                </c:pt>
                <c:pt idx="27643">
                  <c:v>-112.20206899999999</c:v>
                </c:pt>
                <c:pt idx="27644">
                  <c:v>-111.708799</c:v>
                </c:pt>
                <c:pt idx="27645">
                  <c:v>-111.332013</c:v>
                </c:pt>
                <c:pt idx="27646">
                  <c:v>-112.42474799999999</c:v>
                </c:pt>
                <c:pt idx="27647">
                  <c:v>-111.64521999999999</c:v>
                </c:pt>
                <c:pt idx="27648">
                  <c:v>-111.167681</c:v>
                </c:pt>
                <c:pt idx="27649">
                  <c:v>-111.148427</c:v>
                </c:pt>
                <c:pt idx="27650">
                  <c:v>-113.858403</c:v>
                </c:pt>
                <c:pt idx="27651">
                  <c:v>-113.962502</c:v>
                </c:pt>
                <c:pt idx="27652">
                  <c:v>-113.295472</c:v>
                </c:pt>
                <c:pt idx="27653">
                  <c:v>-113.672776</c:v>
                </c:pt>
                <c:pt idx="27654">
                  <c:v>-114.07866199999999</c:v>
                </c:pt>
                <c:pt idx="27655">
                  <c:v>-113.90306</c:v>
                </c:pt>
                <c:pt idx="27656">
                  <c:v>-113.689666</c:v>
                </c:pt>
                <c:pt idx="27657">
                  <c:v>-114.315651</c:v>
                </c:pt>
                <c:pt idx="27658">
                  <c:v>-116.984846</c:v>
                </c:pt>
                <c:pt idx="27659">
                  <c:v>-116.318703</c:v>
                </c:pt>
                <c:pt idx="27660">
                  <c:v>-116.385685</c:v>
                </c:pt>
                <c:pt idx="27661">
                  <c:v>-116.48168200000001</c:v>
                </c:pt>
                <c:pt idx="27662">
                  <c:v>-116.63906</c:v>
                </c:pt>
                <c:pt idx="27663">
                  <c:v>-115.25273</c:v>
                </c:pt>
                <c:pt idx="27664">
                  <c:v>-116.40471700000001</c:v>
                </c:pt>
                <c:pt idx="27665">
                  <c:v>-116.13146399999999</c:v>
                </c:pt>
                <c:pt idx="27666">
                  <c:v>-116.254031</c:v>
                </c:pt>
                <c:pt idx="27667">
                  <c:v>-116.720203</c:v>
                </c:pt>
                <c:pt idx="27668">
                  <c:v>-116.037265</c:v>
                </c:pt>
                <c:pt idx="27669">
                  <c:v>-116.54146299999999</c:v>
                </c:pt>
                <c:pt idx="27670">
                  <c:v>-115.72485399999999</c:v>
                </c:pt>
                <c:pt idx="27671">
                  <c:v>-116.786492</c:v>
                </c:pt>
                <c:pt idx="27672">
                  <c:v>-116.46896599999999</c:v>
                </c:pt>
                <c:pt idx="27673">
                  <c:v>-116.301006</c:v>
                </c:pt>
                <c:pt idx="27674">
                  <c:v>-116.24921999999999</c:v>
                </c:pt>
                <c:pt idx="27675">
                  <c:v>-116.200712</c:v>
                </c:pt>
                <c:pt idx="27676">
                  <c:v>-116.43823</c:v>
                </c:pt>
                <c:pt idx="27677">
                  <c:v>-115.822767</c:v>
                </c:pt>
                <c:pt idx="27678">
                  <c:v>-116.356953</c:v>
                </c:pt>
                <c:pt idx="27679">
                  <c:v>-116.52939600000001</c:v>
                </c:pt>
                <c:pt idx="27680">
                  <c:v>-116.364317</c:v>
                </c:pt>
                <c:pt idx="27681">
                  <c:v>-115.97690299999999</c:v>
                </c:pt>
                <c:pt idx="27682">
                  <c:v>-115.901016</c:v>
                </c:pt>
                <c:pt idx="27683">
                  <c:v>-116.269361</c:v>
                </c:pt>
                <c:pt idx="27684">
                  <c:v>-116.623636</c:v>
                </c:pt>
                <c:pt idx="27685">
                  <c:v>-115.13085100000001</c:v>
                </c:pt>
                <c:pt idx="27686">
                  <c:v>-116.13976599999999</c:v>
                </c:pt>
                <c:pt idx="27687">
                  <c:v>-115.88714</c:v>
                </c:pt>
                <c:pt idx="27688">
                  <c:v>-116.67755200000001</c:v>
                </c:pt>
                <c:pt idx="27689">
                  <c:v>-116.738257</c:v>
                </c:pt>
                <c:pt idx="27690">
                  <c:v>-116.69000800000001</c:v>
                </c:pt>
                <c:pt idx="27691">
                  <c:v>-115.9729</c:v>
                </c:pt>
                <c:pt idx="27692">
                  <c:v>-116.553442</c:v>
                </c:pt>
                <c:pt idx="27693">
                  <c:v>-116.059929</c:v>
                </c:pt>
                <c:pt idx="27694">
                  <c:v>-116.36346500000001</c:v>
                </c:pt>
                <c:pt idx="27695">
                  <c:v>-116.51430499999999</c:v>
                </c:pt>
                <c:pt idx="27696">
                  <c:v>-116.911293</c:v>
                </c:pt>
                <c:pt idx="27697">
                  <c:v>-116.43395700000001</c:v>
                </c:pt>
                <c:pt idx="27698">
                  <c:v>-115.93540400000001</c:v>
                </c:pt>
                <c:pt idx="27699">
                  <c:v>-115.327243</c:v>
                </c:pt>
                <c:pt idx="27700">
                  <c:v>-116.072254</c:v>
                </c:pt>
                <c:pt idx="27701">
                  <c:v>-116.823679</c:v>
                </c:pt>
                <c:pt idx="27702">
                  <c:v>-115.496978</c:v>
                </c:pt>
                <c:pt idx="27703">
                  <c:v>-116.948404</c:v>
                </c:pt>
                <c:pt idx="27704">
                  <c:v>-116.188906</c:v>
                </c:pt>
                <c:pt idx="27705">
                  <c:v>-115.87903300000001</c:v>
                </c:pt>
                <c:pt idx="27706">
                  <c:v>-116.43880299999999</c:v>
                </c:pt>
                <c:pt idx="27707">
                  <c:v>-115.174271</c:v>
                </c:pt>
                <c:pt idx="27708">
                  <c:v>-116.39311499999999</c:v>
                </c:pt>
                <c:pt idx="27709">
                  <c:v>-115.487971</c:v>
                </c:pt>
                <c:pt idx="27710">
                  <c:v>-116.049916</c:v>
                </c:pt>
                <c:pt idx="27711">
                  <c:v>-116.840625</c:v>
                </c:pt>
                <c:pt idx="27712">
                  <c:v>-116.575552</c:v>
                </c:pt>
                <c:pt idx="27713">
                  <c:v>-116.396427</c:v>
                </c:pt>
                <c:pt idx="27714">
                  <c:v>-116.488799</c:v>
                </c:pt>
                <c:pt idx="27715">
                  <c:v>-116.60253400000001</c:v>
                </c:pt>
                <c:pt idx="27716">
                  <c:v>-116.624055</c:v>
                </c:pt>
                <c:pt idx="27717">
                  <c:v>-115.623456</c:v>
                </c:pt>
                <c:pt idx="27718">
                  <c:v>-115.852019</c:v>
                </c:pt>
                <c:pt idx="27719">
                  <c:v>-116.465841</c:v>
                </c:pt>
                <c:pt idx="27720">
                  <c:v>-116.586979</c:v>
                </c:pt>
                <c:pt idx="27721">
                  <c:v>-116.343357</c:v>
                </c:pt>
                <c:pt idx="27722">
                  <c:v>-116.81389299999999</c:v>
                </c:pt>
                <c:pt idx="27723">
                  <c:v>-116.800808</c:v>
                </c:pt>
                <c:pt idx="27724">
                  <c:v>-116.299493</c:v>
                </c:pt>
                <c:pt idx="27725">
                  <c:v>-116.934698</c:v>
                </c:pt>
                <c:pt idx="27726">
                  <c:v>-116.894334</c:v>
                </c:pt>
                <c:pt idx="27727">
                  <c:v>-115.980555</c:v>
                </c:pt>
                <c:pt idx="27728">
                  <c:v>-116.491552</c:v>
                </c:pt>
                <c:pt idx="27729">
                  <c:v>-116.312647</c:v>
                </c:pt>
                <c:pt idx="27730">
                  <c:v>-115.691945</c:v>
                </c:pt>
                <c:pt idx="27731">
                  <c:v>-116.93326399999999</c:v>
                </c:pt>
                <c:pt idx="27732">
                  <c:v>-116.901173</c:v>
                </c:pt>
                <c:pt idx="27733">
                  <c:v>-115.553978</c:v>
                </c:pt>
                <c:pt idx="27734">
                  <c:v>-116.577614</c:v>
                </c:pt>
                <c:pt idx="27735">
                  <c:v>-116.53781499999999</c:v>
                </c:pt>
                <c:pt idx="27736">
                  <c:v>-116.207567</c:v>
                </c:pt>
                <c:pt idx="27737">
                  <c:v>-116.25707199999999</c:v>
                </c:pt>
                <c:pt idx="27738">
                  <c:v>-116.287161</c:v>
                </c:pt>
                <c:pt idx="27739">
                  <c:v>-116.2252</c:v>
                </c:pt>
                <c:pt idx="27740">
                  <c:v>-116.199032</c:v>
                </c:pt>
                <c:pt idx="27741">
                  <c:v>-116.295278</c:v>
                </c:pt>
                <c:pt idx="27742">
                  <c:v>-116.163679</c:v>
                </c:pt>
                <c:pt idx="27743">
                  <c:v>-116.330592</c:v>
                </c:pt>
                <c:pt idx="27744">
                  <c:v>-116.26507700000001</c:v>
                </c:pt>
                <c:pt idx="27745">
                  <c:v>-116.027213</c:v>
                </c:pt>
                <c:pt idx="27746">
                  <c:v>-116.28116300000001</c:v>
                </c:pt>
                <c:pt idx="27747">
                  <c:v>-116.666055</c:v>
                </c:pt>
                <c:pt idx="27748">
                  <c:v>-115.801998</c:v>
                </c:pt>
                <c:pt idx="27749">
                  <c:v>-116.56168700000001</c:v>
                </c:pt>
                <c:pt idx="27750">
                  <c:v>-116.98833</c:v>
                </c:pt>
                <c:pt idx="27751">
                  <c:v>-116.410516</c:v>
                </c:pt>
                <c:pt idx="27752">
                  <c:v>-116.397263</c:v>
                </c:pt>
                <c:pt idx="27753">
                  <c:v>-116.12134399999999</c:v>
                </c:pt>
                <c:pt idx="27754">
                  <c:v>-116.585401</c:v>
                </c:pt>
                <c:pt idx="27755">
                  <c:v>-116.46535799999999</c:v>
                </c:pt>
                <c:pt idx="27756">
                  <c:v>-116.159057</c:v>
                </c:pt>
                <c:pt idx="27757">
                  <c:v>-116.266938</c:v>
                </c:pt>
                <c:pt idx="27758">
                  <c:v>-116.647946</c:v>
                </c:pt>
                <c:pt idx="27759">
                  <c:v>-116.775706</c:v>
                </c:pt>
                <c:pt idx="27760">
                  <c:v>-116.788971</c:v>
                </c:pt>
                <c:pt idx="27761">
                  <c:v>-116.834919</c:v>
                </c:pt>
                <c:pt idx="27762">
                  <c:v>-117.024835</c:v>
                </c:pt>
                <c:pt idx="27763">
                  <c:v>-116.54841</c:v>
                </c:pt>
                <c:pt idx="27764">
                  <c:v>-116.944174</c:v>
                </c:pt>
                <c:pt idx="27765">
                  <c:v>-116.1865</c:v>
                </c:pt>
                <c:pt idx="27766">
                  <c:v>-116.179642</c:v>
                </c:pt>
                <c:pt idx="27767">
                  <c:v>-116.38764399999999</c:v>
                </c:pt>
                <c:pt idx="27768">
                  <c:v>-116.919149</c:v>
                </c:pt>
                <c:pt idx="27769">
                  <c:v>-116.744759</c:v>
                </c:pt>
                <c:pt idx="27770">
                  <c:v>-116.716638</c:v>
                </c:pt>
                <c:pt idx="27771">
                  <c:v>-116.749075</c:v>
                </c:pt>
                <c:pt idx="27772">
                  <c:v>-116.274235</c:v>
                </c:pt>
                <c:pt idx="27773">
                  <c:v>-116.118488</c:v>
                </c:pt>
                <c:pt idx="27774">
                  <c:v>-116.20774400000001</c:v>
                </c:pt>
                <c:pt idx="27775">
                  <c:v>-116.76728799999999</c:v>
                </c:pt>
                <c:pt idx="27776">
                  <c:v>-116.579171</c:v>
                </c:pt>
                <c:pt idx="27777">
                  <c:v>-116.98067899999999</c:v>
                </c:pt>
                <c:pt idx="27778">
                  <c:v>-116.136261</c:v>
                </c:pt>
                <c:pt idx="27779">
                  <c:v>-115.783776</c:v>
                </c:pt>
                <c:pt idx="27780">
                  <c:v>-116.414756</c:v>
                </c:pt>
                <c:pt idx="27781">
                  <c:v>-116.894268</c:v>
                </c:pt>
                <c:pt idx="27782">
                  <c:v>-116.014951</c:v>
                </c:pt>
                <c:pt idx="27783">
                  <c:v>-116.241287</c:v>
                </c:pt>
                <c:pt idx="27784">
                  <c:v>-116.88379399999999</c:v>
                </c:pt>
                <c:pt idx="27785">
                  <c:v>-116.533058</c:v>
                </c:pt>
                <c:pt idx="27786">
                  <c:v>-116.530789</c:v>
                </c:pt>
                <c:pt idx="27787">
                  <c:v>-116.945649</c:v>
                </c:pt>
                <c:pt idx="27788">
                  <c:v>-116.91671700000001</c:v>
                </c:pt>
                <c:pt idx="27789">
                  <c:v>-116.909042</c:v>
                </c:pt>
                <c:pt idx="27790">
                  <c:v>-116.824316</c:v>
                </c:pt>
                <c:pt idx="27791">
                  <c:v>-116.878304</c:v>
                </c:pt>
                <c:pt idx="27792">
                  <c:v>-116.557107</c:v>
                </c:pt>
                <c:pt idx="27793">
                  <c:v>-116.573922</c:v>
                </c:pt>
                <c:pt idx="27794">
                  <c:v>-116.55101500000001</c:v>
                </c:pt>
                <c:pt idx="27795">
                  <c:v>-116.42113500000001</c:v>
                </c:pt>
                <c:pt idx="27796">
                  <c:v>-115.9555</c:v>
                </c:pt>
                <c:pt idx="27797">
                  <c:v>-116.18156399999999</c:v>
                </c:pt>
                <c:pt idx="27798">
                  <c:v>-116.868955</c:v>
                </c:pt>
                <c:pt idx="27799">
                  <c:v>-116.896473</c:v>
                </c:pt>
                <c:pt idx="27800">
                  <c:v>-116.74693000000001</c:v>
                </c:pt>
                <c:pt idx="27801">
                  <c:v>-116.96316400000001</c:v>
                </c:pt>
                <c:pt idx="27802">
                  <c:v>-115.887595</c:v>
                </c:pt>
                <c:pt idx="27803">
                  <c:v>-115.832043</c:v>
                </c:pt>
                <c:pt idx="27804">
                  <c:v>-116.904861</c:v>
                </c:pt>
                <c:pt idx="27805">
                  <c:v>-110.279696</c:v>
                </c:pt>
                <c:pt idx="27806">
                  <c:v>-110.326735</c:v>
                </c:pt>
                <c:pt idx="27807">
                  <c:v>-111.79449099999999</c:v>
                </c:pt>
                <c:pt idx="27808">
                  <c:v>-111.76279700000001</c:v>
                </c:pt>
                <c:pt idx="27809">
                  <c:v>-112.12810500000001</c:v>
                </c:pt>
                <c:pt idx="27810">
                  <c:v>-110.19776299999999</c:v>
                </c:pt>
                <c:pt idx="27811">
                  <c:v>-111.872491</c:v>
                </c:pt>
                <c:pt idx="27812">
                  <c:v>-112.098592</c:v>
                </c:pt>
                <c:pt idx="27813">
                  <c:v>-111.876823</c:v>
                </c:pt>
                <c:pt idx="27814">
                  <c:v>-112.044275</c:v>
                </c:pt>
                <c:pt idx="27815">
                  <c:v>-111.377523</c:v>
                </c:pt>
                <c:pt idx="27816">
                  <c:v>-111.531533</c:v>
                </c:pt>
                <c:pt idx="27817">
                  <c:v>-111.87294</c:v>
                </c:pt>
                <c:pt idx="27818">
                  <c:v>-110.460669</c:v>
                </c:pt>
                <c:pt idx="27819">
                  <c:v>-112.70012800000001</c:v>
                </c:pt>
                <c:pt idx="27820">
                  <c:v>-109.46319</c:v>
                </c:pt>
                <c:pt idx="27821">
                  <c:v>-111.42743</c:v>
                </c:pt>
                <c:pt idx="27822">
                  <c:v>-111.888476</c:v>
                </c:pt>
                <c:pt idx="27823">
                  <c:v>-109.829036</c:v>
                </c:pt>
                <c:pt idx="27824">
                  <c:v>-110.954499</c:v>
                </c:pt>
                <c:pt idx="27825">
                  <c:v>-111.40328</c:v>
                </c:pt>
                <c:pt idx="27826">
                  <c:v>-112.66980599999999</c:v>
                </c:pt>
                <c:pt idx="27827">
                  <c:v>-110.466511</c:v>
                </c:pt>
                <c:pt idx="27828">
                  <c:v>-111.332595</c:v>
                </c:pt>
                <c:pt idx="27829">
                  <c:v>-111.502647</c:v>
                </c:pt>
                <c:pt idx="27830">
                  <c:v>-113.94372300000001</c:v>
                </c:pt>
                <c:pt idx="27831">
                  <c:v>-109.252556</c:v>
                </c:pt>
                <c:pt idx="27832">
                  <c:v>-111.20141599999999</c:v>
                </c:pt>
                <c:pt idx="27833">
                  <c:v>-111.930048</c:v>
                </c:pt>
                <c:pt idx="27834">
                  <c:v>-111.37020800000001</c:v>
                </c:pt>
                <c:pt idx="27835">
                  <c:v>-109.816778</c:v>
                </c:pt>
                <c:pt idx="27836">
                  <c:v>-111.927109</c:v>
                </c:pt>
                <c:pt idx="27837">
                  <c:v>-111.97625499999999</c:v>
                </c:pt>
                <c:pt idx="27838">
                  <c:v>-111.716206</c:v>
                </c:pt>
                <c:pt idx="27839">
                  <c:v>-111.890524</c:v>
                </c:pt>
                <c:pt idx="27840">
                  <c:v>-112.083189</c:v>
                </c:pt>
                <c:pt idx="27841">
                  <c:v>-109.74719399999999</c:v>
                </c:pt>
                <c:pt idx="27842">
                  <c:v>-111.88704199999999</c:v>
                </c:pt>
                <c:pt idx="27843">
                  <c:v>-111.498378</c:v>
                </c:pt>
                <c:pt idx="27844">
                  <c:v>-111.711417</c:v>
                </c:pt>
                <c:pt idx="27845">
                  <c:v>-110.385971</c:v>
                </c:pt>
                <c:pt idx="27846">
                  <c:v>-110.14823800000001</c:v>
                </c:pt>
                <c:pt idx="27847">
                  <c:v>-110.02525799999999</c:v>
                </c:pt>
                <c:pt idx="27848">
                  <c:v>-111.90581400000001</c:v>
                </c:pt>
                <c:pt idx="27849">
                  <c:v>-111.20399999999999</c:v>
                </c:pt>
                <c:pt idx="27850">
                  <c:v>-112.011518</c:v>
                </c:pt>
                <c:pt idx="27851">
                  <c:v>-111.705617</c:v>
                </c:pt>
                <c:pt idx="27852">
                  <c:v>-111.710677</c:v>
                </c:pt>
                <c:pt idx="27853">
                  <c:v>-111.493627</c:v>
                </c:pt>
                <c:pt idx="27854">
                  <c:v>-111.35283699999999</c:v>
                </c:pt>
                <c:pt idx="27855">
                  <c:v>-111.733334</c:v>
                </c:pt>
                <c:pt idx="27856">
                  <c:v>-109.70579499999999</c:v>
                </c:pt>
                <c:pt idx="27857">
                  <c:v>-111.165848</c:v>
                </c:pt>
                <c:pt idx="27858">
                  <c:v>-111.963274</c:v>
                </c:pt>
                <c:pt idx="27859">
                  <c:v>-110.016893</c:v>
                </c:pt>
                <c:pt idx="27860">
                  <c:v>-112.050932</c:v>
                </c:pt>
                <c:pt idx="27861">
                  <c:v>-112.458134</c:v>
                </c:pt>
                <c:pt idx="27862">
                  <c:v>-111.88821900000001</c:v>
                </c:pt>
                <c:pt idx="27863">
                  <c:v>-112.338199</c:v>
                </c:pt>
                <c:pt idx="27864">
                  <c:v>-110.701289</c:v>
                </c:pt>
                <c:pt idx="27865">
                  <c:v>-110.469358</c:v>
                </c:pt>
                <c:pt idx="27866">
                  <c:v>-112.294552</c:v>
                </c:pt>
                <c:pt idx="27867">
                  <c:v>-112.062799</c:v>
                </c:pt>
                <c:pt idx="27868">
                  <c:v>-109.874764</c:v>
                </c:pt>
                <c:pt idx="27869">
                  <c:v>-109.54223500000001</c:v>
                </c:pt>
                <c:pt idx="27870">
                  <c:v>-112.316731</c:v>
                </c:pt>
                <c:pt idx="27871">
                  <c:v>-111.41809000000001</c:v>
                </c:pt>
                <c:pt idx="27872">
                  <c:v>-114.009306</c:v>
                </c:pt>
                <c:pt idx="27873">
                  <c:v>-111.975661</c:v>
                </c:pt>
                <c:pt idx="27874">
                  <c:v>-109.91425700000001</c:v>
                </c:pt>
                <c:pt idx="27875">
                  <c:v>-111.225782</c:v>
                </c:pt>
                <c:pt idx="27876">
                  <c:v>-111.909093</c:v>
                </c:pt>
                <c:pt idx="27877">
                  <c:v>-111.978897</c:v>
                </c:pt>
                <c:pt idx="27878">
                  <c:v>-111.80902399999999</c:v>
                </c:pt>
                <c:pt idx="27879">
                  <c:v>-111.83448799999999</c:v>
                </c:pt>
                <c:pt idx="27880">
                  <c:v>-111.86217000000001</c:v>
                </c:pt>
                <c:pt idx="27881">
                  <c:v>-111.96088899999999</c:v>
                </c:pt>
                <c:pt idx="27882">
                  <c:v>-111.674853</c:v>
                </c:pt>
                <c:pt idx="27883">
                  <c:v>-111.536742</c:v>
                </c:pt>
                <c:pt idx="27884">
                  <c:v>-111.898752</c:v>
                </c:pt>
                <c:pt idx="27885">
                  <c:v>-111.86371699999999</c:v>
                </c:pt>
                <c:pt idx="27886">
                  <c:v>-111.87491900000001</c:v>
                </c:pt>
                <c:pt idx="27887">
                  <c:v>-111.940777</c:v>
                </c:pt>
                <c:pt idx="27888">
                  <c:v>-111.860445</c:v>
                </c:pt>
                <c:pt idx="27889">
                  <c:v>-111.85657399999999</c:v>
                </c:pt>
                <c:pt idx="27890">
                  <c:v>-111.883945</c:v>
                </c:pt>
                <c:pt idx="27891">
                  <c:v>-111.811232</c:v>
                </c:pt>
                <c:pt idx="27892">
                  <c:v>-111.79973699999999</c:v>
                </c:pt>
                <c:pt idx="27893">
                  <c:v>-111.883619</c:v>
                </c:pt>
                <c:pt idx="27894">
                  <c:v>-111.838053</c:v>
                </c:pt>
                <c:pt idx="27895">
                  <c:v>-111.833646</c:v>
                </c:pt>
                <c:pt idx="27896">
                  <c:v>-111.889386</c:v>
                </c:pt>
                <c:pt idx="27897">
                  <c:v>-111.94018</c:v>
                </c:pt>
                <c:pt idx="27898">
                  <c:v>-111.83797300000001</c:v>
                </c:pt>
                <c:pt idx="27899">
                  <c:v>-111.995912</c:v>
                </c:pt>
                <c:pt idx="27900">
                  <c:v>-111.952397</c:v>
                </c:pt>
                <c:pt idx="27901">
                  <c:v>-111.998999</c:v>
                </c:pt>
                <c:pt idx="27902">
                  <c:v>-111.81580700000001</c:v>
                </c:pt>
                <c:pt idx="27903">
                  <c:v>-111.922269</c:v>
                </c:pt>
                <c:pt idx="27904">
                  <c:v>-111.82220599999999</c:v>
                </c:pt>
                <c:pt idx="27905">
                  <c:v>-112.040041</c:v>
                </c:pt>
                <c:pt idx="27906">
                  <c:v>-111.900772</c:v>
                </c:pt>
                <c:pt idx="27907">
                  <c:v>-112.125612</c:v>
                </c:pt>
                <c:pt idx="27908">
                  <c:v>-112.047366</c:v>
                </c:pt>
                <c:pt idx="27909">
                  <c:v>-111.997383</c:v>
                </c:pt>
                <c:pt idx="27910">
                  <c:v>-112.04330899999999</c:v>
                </c:pt>
                <c:pt idx="27911">
                  <c:v>-112.07009100000001</c:v>
                </c:pt>
                <c:pt idx="27912">
                  <c:v>-112.30373400000001</c:v>
                </c:pt>
                <c:pt idx="27913">
                  <c:v>-112.08846200000001</c:v>
                </c:pt>
                <c:pt idx="27914">
                  <c:v>-111.813045</c:v>
                </c:pt>
                <c:pt idx="27915">
                  <c:v>-112.113388</c:v>
                </c:pt>
                <c:pt idx="27916">
                  <c:v>-112.15829600000001</c:v>
                </c:pt>
                <c:pt idx="27917">
                  <c:v>-113.56365700000001</c:v>
                </c:pt>
                <c:pt idx="27918">
                  <c:v>-112.09427700000001</c:v>
                </c:pt>
                <c:pt idx="27919">
                  <c:v>-112.106754</c:v>
                </c:pt>
                <c:pt idx="27920">
                  <c:v>-112.459659</c:v>
                </c:pt>
                <c:pt idx="27921">
                  <c:v>-111.704499</c:v>
                </c:pt>
                <c:pt idx="27922">
                  <c:v>-111.815352</c:v>
                </c:pt>
                <c:pt idx="27923">
                  <c:v>-111.84549699999999</c:v>
                </c:pt>
                <c:pt idx="27924">
                  <c:v>-111.86587900000001</c:v>
                </c:pt>
                <c:pt idx="27925">
                  <c:v>-111.780427</c:v>
                </c:pt>
                <c:pt idx="27926">
                  <c:v>-111.942757</c:v>
                </c:pt>
                <c:pt idx="27927">
                  <c:v>-111.971143</c:v>
                </c:pt>
                <c:pt idx="27928">
                  <c:v>-111.825008</c:v>
                </c:pt>
                <c:pt idx="27929">
                  <c:v>-111.99026499999999</c:v>
                </c:pt>
                <c:pt idx="27930">
                  <c:v>-111.791021</c:v>
                </c:pt>
                <c:pt idx="27931">
                  <c:v>-113.445628</c:v>
                </c:pt>
                <c:pt idx="27932">
                  <c:v>-112.139578</c:v>
                </c:pt>
                <c:pt idx="27933">
                  <c:v>-112.323229</c:v>
                </c:pt>
                <c:pt idx="27934">
                  <c:v>-111.8096</c:v>
                </c:pt>
                <c:pt idx="27935">
                  <c:v>-111.81676899999999</c:v>
                </c:pt>
                <c:pt idx="27936">
                  <c:v>-112.146715</c:v>
                </c:pt>
                <c:pt idx="27937">
                  <c:v>-111.85897199999999</c:v>
                </c:pt>
                <c:pt idx="27938">
                  <c:v>-112.91032199999999</c:v>
                </c:pt>
                <c:pt idx="27939">
                  <c:v>-112.223276</c:v>
                </c:pt>
                <c:pt idx="27940">
                  <c:v>-111.946074</c:v>
                </c:pt>
                <c:pt idx="27941">
                  <c:v>-111.927162</c:v>
                </c:pt>
                <c:pt idx="27942">
                  <c:v>-112.05538900000001</c:v>
                </c:pt>
                <c:pt idx="27943">
                  <c:v>-111.80904099999999</c:v>
                </c:pt>
                <c:pt idx="27944">
                  <c:v>-111.98345999999999</c:v>
                </c:pt>
                <c:pt idx="27945">
                  <c:v>-111.94607999999999</c:v>
                </c:pt>
                <c:pt idx="27946">
                  <c:v>-112.019329</c:v>
                </c:pt>
                <c:pt idx="27947">
                  <c:v>-111.96750299999999</c:v>
                </c:pt>
                <c:pt idx="27948">
                  <c:v>-111.963668</c:v>
                </c:pt>
                <c:pt idx="27949">
                  <c:v>-110.786781</c:v>
                </c:pt>
                <c:pt idx="27950">
                  <c:v>-109.11245</c:v>
                </c:pt>
                <c:pt idx="27951">
                  <c:v>-109.462457</c:v>
                </c:pt>
                <c:pt idx="27952">
                  <c:v>-109.527734</c:v>
                </c:pt>
                <c:pt idx="27953">
                  <c:v>-111.006058</c:v>
                </c:pt>
                <c:pt idx="27954">
                  <c:v>-111.054895</c:v>
                </c:pt>
                <c:pt idx="27955">
                  <c:v>-110.871847</c:v>
                </c:pt>
                <c:pt idx="27956">
                  <c:v>-110.341993</c:v>
                </c:pt>
                <c:pt idx="27957">
                  <c:v>-110.78956700000001</c:v>
                </c:pt>
                <c:pt idx="27958">
                  <c:v>-111.177069</c:v>
                </c:pt>
                <c:pt idx="27959">
                  <c:v>-111.136173</c:v>
                </c:pt>
                <c:pt idx="27960">
                  <c:v>-110.35905</c:v>
                </c:pt>
                <c:pt idx="27961">
                  <c:v>-110.98561599999999</c:v>
                </c:pt>
                <c:pt idx="27962">
                  <c:v>-110.97780400000001</c:v>
                </c:pt>
                <c:pt idx="27963">
                  <c:v>-110.804793</c:v>
                </c:pt>
                <c:pt idx="27964">
                  <c:v>-109.154455</c:v>
                </c:pt>
                <c:pt idx="27965">
                  <c:v>-109.933831</c:v>
                </c:pt>
                <c:pt idx="27966">
                  <c:v>-109.49392400000001</c:v>
                </c:pt>
                <c:pt idx="27967">
                  <c:v>-110.037721</c:v>
                </c:pt>
                <c:pt idx="27968">
                  <c:v>-109.287099</c:v>
                </c:pt>
                <c:pt idx="27969">
                  <c:v>-109.306293</c:v>
                </c:pt>
                <c:pt idx="27970">
                  <c:v>-110.275929</c:v>
                </c:pt>
                <c:pt idx="27971">
                  <c:v>-111.165183</c:v>
                </c:pt>
                <c:pt idx="27972">
                  <c:v>-110.58819</c:v>
                </c:pt>
                <c:pt idx="27973">
                  <c:v>-109.444911</c:v>
                </c:pt>
                <c:pt idx="27974">
                  <c:v>-110.728651</c:v>
                </c:pt>
                <c:pt idx="27975">
                  <c:v>-111.68006699999999</c:v>
                </c:pt>
                <c:pt idx="27976">
                  <c:v>-111.649108</c:v>
                </c:pt>
                <c:pt idx="27977">
                  <c:v>-111.644398</c:v>
                </c:pt>
                <c:pt idx="27978">
                  <c:v>-111.92835599999999</c:v>
                </c:pt>
                <c:pt idx="27979">
                  <c:v>-111.847753</c:v>
                </c:pt>
                <c:pt idx="27980">
                  <c:v>-111.805116</c:v>
                </c:pt>
                <c:pt idx="27981">
                  <c:v>-111.57686200000001</c:v>
                </c:pt>
                <c:pt idx="27982">
                  <c:v>-112.54330299999999</c:v>
                </c:pt>
                <c:pt idx="27983">
                  <c:v>-111.99559499999999</c:v>
                </c:pt>
                <c:pt idx="27984">
                  <c:v>-111.578305</c:v>
                </c:pt>
                <c:pt idx="27985">
                  <c:v>-112.149957</c:v>
                </c:pt>
                <c:pt idx="27986">
                  <c:v>-111.428651</c:v>
                </c:pt>
                <c:pt idx="27987">
                  <c:v>-111.778387</c:v>
                </c:pt>
                <c:pt idx="27988">
                  <c:v>-112.316666</c:v>
                </c:pt>
                <c:pt idx="27989">
                  <c:v>-111.628445</c:v>
                </c:pt>
                <c:pt idx="27990">
                  <c:v>-111.896231</c:v>
                </c:pt>
                <c:pt idx="27991">
                  <c:v>-111.85047400000001</c:v>
                </c:pt>
                <c:pt idx="27992">
                  <c:v>-112.791819</c:v>
                </c:pt>
                <c:pt idx="27993">
                  <c:v>-112.282301</c:v>
                </c:pt>
                <c:pt idx="27994">
                  <c:v>-112.70637499999999</c:v>
                </c:pt>
                <c:pt idx="27995">
                  <c:v>-112.271134</c:v>
                </c:pt>
                <c:pt idx="27996">
                  <c:v>-111.94431299999999</c:v>
                </c:pt>
                <c:pt idx="27997">
                  <c:v>-112.369134</c:v>
                </c:pt>
                <c:pt idx="27998">
                  <c:v>-111.576018</c:v>
                </c:pt>
                <c:pt idx="27999">
                  <c:v>-111.699045</c:v>
                </c:pt>
                <c:pt idx="28000">
                  <c:v>-111.854026</c:v>
                </c:pt>
                <c:pt idx="28001">
                  <c:v>-111.58299700000001</c:v>
                </c:pt>
                <c:pt idx="28002">
                  <c:v>-111.437986</c:v>
                </c:pt>
                <c:pt idx="28003">
                  <c:v>-111.882296</c:v>
                </c:pt>
                <c:pt idx="28004">
                  <c:v>-112.323694</c:v>
                </c:pt>
                <c:pt idx="28005">
                  <c:v>-112.628266</c:v>
                </c:pt>
                <c:pt idx="28006">
                  <c:v>-111.721172</c:v>
                </c:pt>
                <c:pt idx="28007">
                  <c:v>-111.92215299999999</c:v>
                </c:pt>
                <c:pt idx="28008">
                  <c:v>-111.664058</c:v>
                </c:pt>
                <c:pt idx="28009">
                  <c:v>-111.728931</c:v>
                </c:pt>
                <c:pt idx="28010">
                  <c:v>-111.853021</c:v>
                </c:pt>
                <c:pt idx="28011">
                  <c:v>-112.148043</c:v>
                </c:pt>
                <c:pt idx="28012">
                  <c:v>-111.94300800000001</c:v>
                </c:pt>
                <c:pt idx="28013">
                  <c:v>-111.654082</c:v>
                </c:pt>
                <c:pt idx="28014">
                  <c:v>-111.47818599999999</c:v>
                </c:pt>
                <c:pt idx="28015">
                  <c:v>-111.59577400000001</c:v>
                </c:pt>
                <c:pt idx="28016">
                  <c:v>-111.566653</c:v>
                </c:pt>
                <c:pt idx="28017">
                  <c:v>-111.671269</c:v>
                </c:pt>
                <c:pt idx="28018">
                  <c:v>-112.083977</c:v>
                </c:pt>
                <c:pt idx="28019">
                  <c:v>-112.53409499999999</c:v>
                </c:pt>
                <c:pt idx="28020">
                  <c:v>-112.058269</c:v>
                </c:pt>
                <c:pt idx="28021">
                  <c:v>-111.973547</c:v>
                </c:pt>
                <c:pt idx="28022">
                  <c:v>-112.692605</c:v>
                </c:pt>
                <c:pt idx="28023">
                  <c:v>-113.671801</c:v>
                </c:pt>
                <c:pt idx="28024">
                  <c:v>-111.54921400000001</c:v>
                </c:pt>
                <c:pt idx="28025">
                  <c:v>-111.09990999999999</c:v>
                </c:pt>
                <c:pt idx="28026">
                  <c:v>-112.170884</c:v>
                </c:pt>
                <c:pt idx="28027">
                  <c:v>-112.088491</c:v>
                </c:pt>
                <c:pt idx="28028">
                  <c:v>-112.81081500000001</c:v>
                </c:pt>
                <c:pt idx="28029">
                  <c:v>-113.165571</c:v>
                </c:pt>
                <c:pt idx="28030">
                  <c:v>-113.625545</c:v>
                </c:pt>
                <c:pt idx="28031">
                  <c:v>-112.255638</c:v>
                </c:pt>
                <c:pt idx="28032">
                  <c:v>-112.145656</c:v>
                </c:pt>
                <c:pt idx="28033">
                  <c:v>-113.761087</c:v>
                </c:pt>
                <c:pt idx="28034">
                  <c:v>-111.6841</c:v>
                </c:pt>
                <c:pt idx="28035">
                  <c:v>-113.708506</c:v>
                </c:pt>
                <c:pt idx="28036">
                  <c:v>-112.61181999999999</c:v>
                </c:pt>
                <c:pt idx="28037">
                  <c:v>-111.983796</c:v>
                </c:pt>
                <c:pt idx="28038">
                  <c:v>-112.82508300000001</c:v>
                </c:pt>
                <c:pt idx="28039">
                  <c:v>-111.91010199999999</c:v>
                </c:pt>
                <c:pt idx="28040">
                  <c:v>-113.81360100000001</c:v>
                </c:pt>
                <c:pt idx="28041">
                  <c:v>-110.66366600000001</c:v>
                </c:pt>
                <c:pt idx="28042">
                  <c:v>-112.55601</c:v>
                </c:pt>
                <c:pt idx="28043">
                  <c:v>-111.991444</c:v>
                </c:pt>
                <c:pt idx="28044">
                  <c:v>-113.24182999999999</c:v>
                </c:pt>
                <c:pt idx="28045">
                  <c:v>-113.67582899999999</c:v>
                </c:pt>
                <c:pt idx="28046">
                  <c:v>-112.234224</c:v>
                </c:pt>
                <c:pt idx="28047">
                  <c:v>-112.23014499999999</c:v>
                </c:pt>
                <c:pt idx="28048">
                  <c:v>-112.114311</c:v>
                </c:pt>
                <c:pt idx="28049">
                  <c:v>-112.18455899999999</c:v>
                </c:pt>
                <c:pt idx="28050">
                  <c:v>-111.88029</c:v>
                </c:pt>
                <c:pt idx="28051">
                  <c:v>-113.25581099999999</c:v>
                </c:pt>
                <c:pt idx="28052">
                  <c:v>-111.67612800000001</c:v>
                </c:pt>
                <c:pt idx="28053">
                  <c:v>-111.59110800000001</c:v>
                </c:pt>
                <c:pt idx="28054">
                  <c:v>-112.220806</c:v>
                </c:pt>
                <c:pt idx="28055">
                  <c:v>-113.106302</c:v>
                </c:pt>
                <c:pt idx="28056">
                  <c:v>-112.93204</c:v>
                </c:pt>
                <c:pt idx="28057">
                  <c:v>-113.88673799999999</c:v>
                </c:pt>
                <c:pt idx="28058">
                  <c:v>-111.88908000000001</c:v>
                </c:pt>
                <c:pt idx="28059">
                  <c:v>-112.798361</c:v>
                </c:pt>
                <c:pt idx="28060">
                  <c:v>-113.28210900000001</c:v>
                </c:pt>
                <c:pt idx="28061">
                  <c:v>-112.64419599999999</c:v>
                </c:pt>
                <c:pt idx="28062">
                  <c:v>-112.408191</c:v>
                </c:pt>
                <c:pt idx="28063">
                  <c:v>-112.68799199999999</c:v>
                </c:pt>
                <c:pt idx="28064">
                  <c:v>-112.83945199999999</c:v>
                </c:pt>
                <c:pt idx="28065">
                  <c:v>-112.710643</c:v>
                </c:pt>
                <c:pt idx="28066">
                  <c:v>-112.20857100000001</c:v>
                </c:pt>
                <c:pt idx="28067">
                  <c:v>-113.649168</c:v>
                </c:pt>
                <c:pt idx="28068">
                  <c:v>-112.351732</c:v>
                </c:pt>
                <c:pt idx="28069">
                  <c:v>-113.598705</c:v>
                </c:pt>
                <c:pt idx="28070">
                  <c:v>-112.93517</c:v>
                </c:pt>
                <c:pt idx="28071">
                  <c:v>-111.530728</c:v>
                </c:pt>
                <c:pt idx="28072">
                  <c:v>-113.27491499999999</c:v>
                </c:pt>
                <c:pt idx="28073">
                  <c:v>-111.002202</c:v>
                </c:pt>
                <c:pt idx="28074">
                  <c:v>-112.079463</c:v>
                </c:pt>
                <c:pt idx="28075">
                  <c:v>-113.10279800000001</c:v>
                </c:pt>
                <c:pt idx="28076">
                  <c:v>-113.496713</c:v>
                </c:pt>
                <c:pt idx="28077">
                  <c:v>-113.51806000000001</c:v>
                </c:pt>
                <c:pt idx="28078">
                  <c:v>-113.66976200000001</c:v>
                </c:pt>
                <c:pt idx="28079">
                  <c:v>-113.661444</c:v>
                </c:pt>
                <c:pt idx="28080">
                  <c:v>-113.55568</c:v>
                </c:pt>
                <c:pt idx="28081">
                  <c:v>-112.07838099999999</c:v>
                </c:pt>
                <c:pt idx="28082">
                  <c:v>-112.070577</c:v>
                </c:pt>
                <c:pt idx="28083">
                  <c:v>-112.048759</c:v>
                </c:pt>
                <c:pt idx="28084">
                  <c:v>-112.090249</c:v>
                </c:pt>
                <c:pt idx="28085">
                  <c:v>-112.0008</c:v>
                </c:pt>
                <c:pt idx="28086">
                  <c:v>-112.12378200000001</c:v>
                </c:pt>
                <c:pt idx="28087">
                  <c:v>-112.07030399999999</c:v>
                </c:pt>
                <c:pt idx="28088">
                  <c:v>-112.084838</c:v>
                </c:pt>
                <c:pt idx="28089">
                  <c:v>-112.057118</c:v>
                </c:pt>
                <c:pt idx="28090">
                  <c:v>-112.102621</c:v>
                </c:pt>
                <c:pt idx="28091">
                  <c:v>-112.03235100000001</c:v>
                </c:pt>
                <c:pt idx="28092">
                  <c:v>-112.122856</c:v>
                </c:pt>
                <c:pt idx="28093">
                  <c:v>-111.986036</c:v>
                </c:pt>
                <c:pt idx="28094">
                  <c:v>-112.14170900000001</c:v>
                </c:pt>
                <c:pt idx="28095">
                  <c:v>-112.055194</c:v>
                </c:pt>
                <c:pt idx="28096">
                  <c:v>-112.09281300000001</c:v>
                </c:pt>
                <c:pt idx="28097">
                  <c:v>-112.052103</c:v>
                </c:pt>
                <c:pt idx="28098">
                  <c:v>-112.093414</c:v>
                </c:pt>
                <c:pt idx="28099">
                  <c:v>-112.04717599999999</c:v>
                </c:pt>
                <c:pt idx="28100">
                  <c:v>-112.114295</c:v>
                </c:pt>
                <c:pt idx="28101">
                  <c:v>-112.00815</c:v>
                </c:pt>
                <c:pt idx="28102">
                  <c:v>-112.12023499999999</c:v>
                </c:pt>
                <c:pt idx="28103">
                  <c:v>-112.17108</c:v>
                </c:pt>
                <c:pt idx="28104">
                  <c:v>-112.004165</c:v>
                </c:pt>
                <c:pt idx="28105">
                  <c:v>-112.21405799999999</c:v>
                </c:pt>
                <c:pt idx="28106">
                  <c:v>-112.02810700000001</c:v>
                </c:pt>
                <c:pt idx="28107">
                  <c:v>-112.187506</c:v>
                </c:pt>
                <c:pt idx="28108">
                  <c:v>-112.25539000000001</c:v>
                </c:pt>
                <c:pt idx="28109">
                  <c:v>-112.02857400000001</c:v>
                </c:pt>
                <c:pt idx="28110">
                  <c:v>-112.100765</c:v>
                </c:pt>
                <c:pt idx="28111">
                  <c:v>-112.200091</c:v>
                </c:pt>
                <c:pt idx="28112">
                  <c:v>-111.992467</c:v>
                </c:pt>
                <c:pt idx="28113">
                  <c:v>-112.098122</c:v>
                </c:pt>
                <c:pt idx="28114">
                  <c:v>-112.02477399999999</c:v>
                </c:pt>
                <c:pt idx="28115">
                  <c:v>-111.992715</c:v>
                </c:pt>
                <c:pt idx="28116">
                  <c:v>-112.133617</c:v>
                </c:pt>
                <c:pt idx="28117">
                  <c:v>-112.131225</c:v>
                </c:pt>
                <c:pt idx="28118">
                  <c:v>-111.96463199999999</c:v>
                </c:pt>
                <c:pt idx="28119">
                  <c:v>-112.079458</c:v>
                </c:pt>
                <c:pt idx="28120">
                  <c:v>-112.06339199999999</c:v>
                </c:pt>
                <c:pt idx="28121">
                  <c:v>-112.099924</c:v>
                </c:pt>
                <c:pt idx="28122">
                  <c:v>-111.847016</c:v>
                </c:pt>
                <c:pt idx="28123">
                  <c:v>-111.875602</c:v>
                </c:pt>
                <c:pt idx="28124">
                  <c:v>-111.80600200000001</c:v>
                </c:pt>
                <c:pt idx="28125">
                  <c:v>-111.78594099999999</c:v>
                </c:pt>
                <c:pt idx="28126">
                  <c:v>-111.716865</c:v>
                </c:pt>
                <c:pt idx="28127">
                  <c:v>-111.724526</c:v>
                </c:pt>
                <c:pt idx="28128">
                  <c:v>-111.643387</c:v>
                </c:pt>
                <c:pt idx="28129">
                  <c:v>-111.643023</c:v>
                </c:pt>
                <c:pt idx="28130">
                  <c:v>-111.841295</c:v>
                </c:pt>
                <c:pt idx="28131">
                  <c:v>-111.645354</c:v>
                </c:pt>
                <c:pt idx="28132">
                  <c:v>-111.76891999999999</c:v>
                </c:pt>
                <c:pt idx="28133">
                  <c:v>-111.693504</c:v>
                </c:pt>
                <c:pt idx="28134">
                  <c:v>-111.463379</c:v>
                </c:pt>
                <c:pt idx="28135">
                  <c:v>-111.576204</c:v>
                </c:pt>
                <c:pt idx="28136">
                  <c:v>-111.905451</c:v>
                </c:pt>
                <c:pt idx="28137">
                  <c:v>-111.734993</c:v>
                </c:pt>
                <c:pt idx="28138">
                  <c:v>-111.68022499999999</c:v>
                </c:pt>
                <c:pt idx="28139">
                  <c:v>-111.873508</c:v>
                </c:pt>
                <c:pt idx="28140">
                  <c:v>-111.83064299999999</c:v>
                </c:pt>
                <c:pt idx="28141">
                  <c:v>-111.931777</c:v>
                </c:pt>
                <c:pt idx="28142">
                  <c:v>-111.52617499999999</c:v>
                </c:pt>
                <c:pt idx="28143">
                  <c:v>-111.789458</c:v>
                </c:pt>
                <c:pt idx="28144">
                  <c:v>-111.576736</c:v>
                </c:pt>
                <c:pt idx="28145">
                  <c:v>-111.31629599999999</c:v>
                </c:pt>
                <c:pt idx="28146">
                  <c:v>-111.80833</c:v>
                </c:pt>
                <c:pt idx="28147">
                  <c:v>-111.750934</c:v>
                </c:pt>
                <c:pt idx="28148">
                  <c:v>-110.780406</c:v>
                </c:pt>
                <c:pt idx="28149">
                  <c:v>-111.708355</c:v>
                </c:pt>
                <c:pt idx="28150">
                  <c:v>-110.97202900000001</c:v>
                </c:pt>
                <c:pt idx="28151">
                  <c:v>-112.115059</c:v>
                </c:pt>
                <c:pt idx="28152">
                  <c:v>-111.499492</c:v>
                </c:pt>
                <c:pt idx="28153">
                  <c:v>-111.610876</c:v>
                </c:pt>
                <c:pt idx="28154">
                  <c:v>-111.37672499999999</c:v>
                </c:pt>
                <c:pt idx="28155">
                  <c:v>-111.75128100000001</c:v>
                </c:pt>
                <c:pt idx="28156">
                  <c:v>-111.863556</c:v>
                </c:pt>
                <c:pt idx="28157">
                  <c:v>-111.800404</c:v>
                </c:pt>
                <c:pt idx="28158">
                  <c:v>-111.909446</c:v>
                </c:pt>
                <c:pt idx="28159">
                  <c:v>-111.920799</c:v>
                </c:pt>
                <c:pt idx="28160">
                  <c:v>-111.956451</c:v>
                </c:pt>
                <c:pt idx="28161">
                  <c:v>-111.954167</c:v>
                </c:pt>
                <c:pt idx="28162">
                  <c:v>-111.883219</c:v>
                </c:pt>
                <c:pt idx="28163">
                  <c:v>-111.835094</c:v>
                </c:pt>
                <c:pt idx="28164">
                  <c:v>-111.917412</c:v>
                </c:pt>
                <c:pt idx="28165">
                  <c:v>-111.893372</c:v>
                </c:pt>
                <c:pt idx="28166">
                  <c:v>-111.82628800000001</c:v>
                </c:pt>
                <c:pt idx="28167">
                  <c:v>-111.886999</c:v>
                </c:pt>
                <c:pt idx="28168">
                  <c:v>-111.870802</c:v>
                </c:pt>
                <c:pt idx="28169">
                  <c:v>-111.679157</c:v>
                </c:pt>
                <c:pt idx="28170">
                  <c:v>-111.675541</c:v>
                </c:pt>
                <c:pt idx="28171">
                  <c:v>-111.728526</c:v>
                </c:pt>
                <c:pt idx="28172">
                  <c:v>-111.975644</c:v>
                </c:pt>
                <c:pt idx="28173">
                  <c:v>-111.110159</c:v>
                </c:pt>
                <c:pt idx="28174">
                  <c:v>-111.927333</c:v>
                </c:pt>
                <c:pt idx="28175">
                  <c:v>-111.928736</c:v>
                </c:pt>
                <c:pt idx="28176">
                  <c:v>-111.931552</c:v>
                </c:pt>
                <c:pt idx="28177">
                  <c:v>-111.929627</c:v>
                </c:pt>
                <c:pt idx="28178">
                  <c:v>-110.72198400000001</c:v>
                </c:pt>
                <c:pt idx="28179">
                  <c:v>-111.76078</c:v>
                </c:pt>
                <c:pt idx="28180">
                  <c:v>-112.176705</c:v>
                </c:pt>
                <c:pt idx="28181">
                  <c:v>-112.176999</c:v>
                </c:pt>
                <c:pt idx="28182">
                  <c:v>-112.221896</c:v>
                </c:pt>
                <c:pt idx="28183">
                  <c:v>-112.175315</c:v>
                </c:pt>
                <c:pt idx="28184">
                  <c:v>-112.25225399999999</c:v>
                </c:pt>
                <c:pt idx="28185">
                  <c:v>-112.17670099999999</c:v>
                </c:pt>
                <c:pt idx="28186">
                  <c:v>-112.306073</c:v>
                </c:pt>
                <c:pt idx="28187">
                  <c:v>-112.178254</c:v>
                </c:pt>
                <c:pt idx="28188">
                  <c:v>-112.376881</c:v>
                </c:pt>
                <c:pt idx="28189">
                  <c:v>-112.176147</c:v>
                </c:pt>
                <c:pt idx="28190">
                  <c:v>-113.19837800000001</c:v>
                </c:pt>
                <c:pt idx="28191">
                  <c:v>-112.78694</c:v>
                </c:pt>
                <c:pt idx="28192">
                  <c:v>-112.789342</c:v>
                </c:pt>
                <c:pt idx="28193">
                  <c:v>-112.324011</c:v>
                </c:pt>
                <c:pt idx="28194">
                  <c:v>-112.10088500000001</c:v>
                </c:pt>
                <c:pt idx="28195">
                  <c:v>-113.953706</c:v>
                </c:pt>
                <c:pt idx="28196">
                  <c:v>-112.569412</c:v>
                </c:pt>
                <c:pt idx="28197">
                  <c:v>-114.68562799999999</c:v>
                </c:pt>
                <c:pt idx="28198">
                  <c:v>-112.295885</c:v>
                </c:pt>
                <c:pt idx="28199">
                  <c:v>-111.96301699999999</c:v>
                </c:pt>
                <c:pt idx="28200">
                  <c:v>-112.930702</c:v>
                </c:pt>
                <c:pt idx="28201">
                  <c:v>-113.457031</c:v>
                </c:pt>
                <c:pt idx="28202">
                  <c:v>-114.490954</c:v>
                </c:pt>
                <c:pt idx="28203">
                  <c:v>-112.32364699999999</c:v>
                </c:pt>
                <c:pt idx="28204">
                  <c:v>-114.78056599999999</c:v>
                </c:pt>
                <c:pt idx="28205">
                  <c:v>-112.794601</c:v>
                </c:pt>
                <c:pt idx="28206">
                  <c:v>-112.384823</c:v>
                </c:pt>
                <c:pt idx="28207">
                  <c:v>-112.167528</c:v>
                </c:pt>
                <c:pt idx="28208">
                  <c:v>-112.405232</c:v>
                </c:pt>
                <c:pt idx="28209">
                  <c:v>-112.49976599999999</c:v>
                </c:pt>
                <c:pt idx="28210">
                  <c:v>-114.304625</c:v>
                </c:pt>
                <c:pt idx="28211">
                  <c:v>-112.23984900000001</c:v>
                </c:pt>
                <c:pt idx="28212">
                  <c:v>-114.233259</c:v>
                </c:pt>
                <c:pt idx="28213">
                  <c:v>-113.854218</c:v>
                </c:pt>
                <c:pt idx="28214">
                  <c:v>-113.623761</c:v>
                </c:pt>
                <c:pt idx="28215">
                  <c:v>-114.778667</c:v>
                </c:pt>
                <c:pt idx="28216">
                  <c:v>-114.711994</c:v>
                </c:pt>
                <c:pt idx="28217">
                  <c:v>-112.283164</c:v>
                </c:pt>
                <c:pt idx="28218">
                  <c:v>-112.282991</c:v>
                </c:pt>
                <c:pt idx="28219">
                  <c:v>-113.016521</c:v>
                </c:pt>
                <c:pt idx="28220">
                  <c:v>-112.447926</c:v>
                </c:pt>
                <c:pt idx="28221">
                  <c:v>-114.13546599999999</c:v>
                </c:pt>
                <c:pt idx="28222">
                  <c:v>-113.534414</c:v>
                </c:pt>
                <c:pt idx="28223">
                  <c:v>-113.593509</c:v>
                </c:pt>
                <c:pt idx="28224">
                  <c:v>-112.597787</c:v>
                </c:pt>
                <c:pt idx="28225">
                  <c:v>-112.696673</c:v>
                </c:pt>
                <c:pt idx="28226">
                  <c:v>-112.302639</c:v>
                </c:pt>
                <c:pt idx="28227">
                  <c:v>-114.646449</c:v>
                </c:pt>
                <c:pt idx="28228">
                  <c:v>-114.526712</c:v>
                </c:pt>
                <c:pt idx="28229">
                  <c:v>-114.408841</c:v>
                </c:pt>
                <c:pt idx="28230">
                  <c:v>-112.28931799999999</c:v>
                </c:pt>
                <c:pt idx="28231">
                  <c:v>-112.38502699999999</c:v>
                </c:pt>
                <c:pt idx="28232">
                  <c:v>-112.36474200000001</c:v>
                </c:pt>
                <c:pt idx="28233">
                  <c:v>-112.401585</c:v>
                </c:pt>
                <c:pt idx="28234">
                  <c:v>-112.227919</c:v>
                </c:pt>
                <c:pt idx="28235">
                  <c:v>-112.248386</c:v>
                </c:pt>
                <c:pt idx="28236">
                  <c:v>-112.76952</c:v>
                </c:pt>
                <c:pt idx="28237">
                  <c:v>-110.756818</c:v>
                </c:pt>
                <c:pt idx="28238">
                  <c:v>-110.229213</c:v>
                </c:pt>
                <c:pt idx="28239">
                  <c:v>-109.792671</c:v>
                </c:pt>
                <c:pt idx="28240">
                  <c:v>-109.2841</c:v>
                </c:pt>
                <c:pt idx="28241">
                  <c:v>-109.11471400000001</c:v>
                </c:pt>
                <c:pt idx="28242">
                  <c:v>-109.918031</c:v>
                </c:pt>
                <c:pt idx="28243">
                  <c:v>-109.98719800000001</c:v>
                </c:pt>
                <c:pt idx="28244">
                  <c:v>-110.900262</c:v>
                </c:pt>
                <c:pt idx="28245">
                  <c:v>-109.329049</c:v>
                </c:pt>
                <c:pt idx="28246">
                  <c:v>-111.281378</c:v>
                </c:pt>
                <c:pt idx="28247">
                  <c:v>-110.523104</c:v>
                </c:pt>
                <c:pt idx="28248">
                  <c:v>-109.84995000000001</c:v>
                </c:pt>
                <c:pt idx="28249">
                  <c:v>-111.46865200000001</c:v>
                </c:pt>
                <c:pt idx="28250">
                  <c:v>-111.010623</c:v>
                </c:pt>
                <c:pt idx="28251">
                  <c:v>-109.690529</c:v>
                </c:pt>
                <c:pt idx="28252">
                  <c:v>-110.116862</c:v>
                </c:pt>
                <c:pt idx="28253">
                  <c:v>-109.764875</c:v>
                </c:pt>
                <c:pt idx="28254">
                  <c:v>-111.30102100000001</c:v>
                </c:pt>
                <c:pt idx="28255">
                  <c:v>-110.96487500000001</c:v>
                </c:pt>
                <c:pt idx="28256">
                  <c:v>-111.334132</c:v>
                </c:pt>
                <c:pt idx="28257">
                  <c:v>-110.31820500000001</c:v>
                </c:pt>
                <c:pt idx="28258">
                  <c:v>-109.895802</c:v>
                </c:pt>
                <c:pt idx="28259">
                  <c:v>-109.461963</c:v>
                </c:pt>
                <c:pt idx="28260">
                  <c:v>-109.813422</c:v>
                </c:pt>
                <c:pt idx="28261">
                  <c:v>-109.550354</c:v>
                </c:pt>
                <c:pt idx="28262">
                  <c:v>-109.234071</c:v>
                </c:pt>
                <c:pt idx="28263">
                  <c:v>-110.04581399999999</c:v>
                </c:pt>
                <c:pt idx="28264">
                  <c:v>-109.646469</c:v>
                </c:pt>
                <c:pt idx="28265">
                  <c:v>-110.518573</c:v>
                </c:pt>
                <c:pt idx="28266">
                  <c:v>-110.30004700000001</c:v>
                </c:pt>
                <c:pt idx="28267">
                  <c:v>-111.00904300000001</c:v>
                </c:pt>
                <c:pt idx="28268">
                  <c:v>-110.230132</c:v>
                </c:pt>
                <c:pt idx="28269">
                  <c:v>-110.347431</c:v>
                </c:pt>
                <c:pt idx="28270">
                  <c:v>-109.676087</c:v>
                </c:pt>
                <c:pt idx="28271">
                  <c:v>-110.63925</c:v>
                </c:pt>
                <c:pt idx="28272">
                  <c:v>-110.756822</c:v>
                </c:pt>
                <c:pt idx="28273">
                  <c:v>-110.926405</c:v>
                </c:pt>
                <c:pt idx="28274">
                  <c:v>-110.772013</c:v>
                </c:pt>
                <c:pt idx="28275">
                  <c:v>-110.70793999999999</c:v>
                </c:pt>
                <c:pt idx="28276">
                  <c:v>-109.772307</c:v>
                </c:pt>
                <c:pt idx="28277">
                  <c:v>-110.099177</c:v>
                </c:pt>
                <c:pt idx="28278">
                  <c:v>-110.97527100000001</c:v>
                </c:pt>
                <c:pt idx="28279">
                  <c:v>-110.218034</c:v>
                </c:pt>
                <c:pt idx="28280">
                  <c:v>-110.60293900000001</c:v>
                </c:pt>
                <c:pt idx="28281">
                  <c:v>-109.196354</c:v>
                </c:pt>
                <c:pt idx="28282">
                  <c:v>-111.490664</c:v>
                </c:pt>
                <c:pt idx="28283">
                  <c:v>-111.93712499999999</c:v>
                </c:pt>
                <c:pt idx="28284">
                  <c:v>-110.242887</c:v>
                </c:pt>
                <c:pt idx="28285">
                  <c:v>-110.66869800000001</c:v>
                </c:pt>
                <c:pt idx="28286">
                  <c:v>-110.06684199999999</c:v>
                </c:pt>
                <c:pt idx="28287">
                  <c:v>-111.764943</c:v>
                </c:pt>
                <c:pt idx="28288">
                  <c:v>-111.041605</c:v>
                </c:pt>
                <c:pt idx="28289">
                  <c:v>-110.674425</c:v>
                </c:pt>
                <c:pt idx="28290">
                  <c:v>-109.88461</c:v>
                </c:pt>
                <c:pt idx="28291">
                  <c:v>-111.099085</c:v>
                </c:pt>
                <c:pt idx="28292">
                  <c:v>-111.063526</c:v>
                </c:pt>
                <c:pt idx="28293">
                  <c:v>-110.989266</c:v>
                </c:pt>
                <c:pt idx="28294">
                  <c:v>-110.246998</c:v>
                </c:pt>
                <c:pt idx="28295">
                  <c:v>-111.262321</c:v>
                </c:pt>
                <c:pt idx="28296">
                  <c:v>-111.171352</c:v>
                </c:pt>
                <c:pt idx="28297">
                  <c:v>-110.96960300000001</c:v>
                </c:pt>
                <c:pt idx="28298">
                  <c:v>-110.988017</c:v>
                </c:pt>
                <c:pt idx="28299">
                  <c:v>-110.985347</c:v>
                </c:pt>
                <c:pt idx="28300">
                  <c:v>-110.924977</c:v>
                </c:pt>
                <c:pt idx="28301">
                  <c:v>-110.891899</c:v>
                </c:pt>
                <c:pt idx="28302">
                  <c:v>-110.825598</c:v>
                </c:pt>
                <c:pt idx="28303">
                  <c:v>-110.88511800000001</c:v>
                </c:pt>
                <c:pt idx="28304">
                  <c:v>-110.887805</c:v>
                </c:pt>
                <c:pt idx="28305">
                  <c:v>-110.97570899999999</c:v>
                </c:pt>
                <c:pt idx="28306">
                  <c:v>-110.95525000000001</c:v>
                </c:pt>
                <c:pt idx="28307">
                  <c:v>-110.828641</c:v>
                </c:pt>
                <c:pt idx="28308">
                  <c:v>-110.925337</c:v>
                </c:pt>
                <c:pt idx="28309">
                  <c:v>-110.922825</c:v>
                </c:pt>
                <c:pt idx="28310">
                  <c:v>-110.94790999999999</c:v>
                </c:pt>
                <c:pt idx="28311">
                  <c:v>-110.810329</c:v>
                </c:pt>
                <c:pt idx="28312">
                  <c:v>-111.239689</c:v>
                </c:pt>
                <c:pt idx="28313">
                  <c:v>-111.29398</c:v>
                </c:pt>
                <c:pt idx="28314">
                  <c:v>-110.96354700000001</c:v>
                </c:pt>
                <c:pt idx="28315">
                  <c:v>-110.908705</c:v>
                </c:pt>
                <c:pt idx="28316">
                  <c:v>-111.04259</c:v>
                </c:pt>
                <c:pt idx="28317">
                  <c:v>-111.05582699999999</c:v>
                </c:pt>
                <c:pt idx="28318">
                  <c:v>-111.148889</c:v>
                </c:pt>
                <c:pt idx="28319">
                  <c:v>-111.02090099999999</c:v>
                </c:pt>
                <c:pt idx="28320">
                  <c:v>-111.045993</c:v>
                </c:pt>
                <c:pt idx="28321">
                  <c:v>-110.775738</c:v>
                </c:pt>
                <c:pt idx="28322">
                  <c:v>-110.768519</c:v>
                </c:pt>
                <c:pt idx="28323">
                  <c:v>-110.744197</c:v>
                </c:pt>
                <c:pt idx="28324">
                  <c:v>-110.84384</c:v>
                </c:pt>
                <c:pt idx="28325">
                  <c:v>-110.036762</c:v>
                </c:pt>
                <c:pt idx="28326">
                  <c:v>-110.556399</c:v>
                </c:pt>
                <c:pt idx="28327">
                  <c:v>-109.197858</c:v>
                </c:pt>
                <c:pt idx="28328">
                  <c:v>-109.24946300000001</c:v>
                </c:pt>
                <c:pt idx="28329">
                  <c:v>-110.294872</c:v>
                </c:pt>
                <c:pt idx="28330">
                  <c:v>-109.71140699999999</c:v>
                </c:pt>
                <c:pt idx="28331">
                  <c:v>-109.345322</c:v>
                </c:pt>
                <c:pt idx="28332">
                  <c:v>-109.86356499999999</c:v>
                </c:pt>
                <c:pt idx="28333">
                  <c:v>-109.583367</c:v>
                </c:pt>
                <c:pt idx="28334">
                  <c:v>-110.559299</c:v>
                </c:pt>
                <c:pt idx="28335">
                  <c:v>-109.9952</c:v>
                </c:pt>
                <c:pt idx="28336">
                  <c:v>-109.737092</c:v>
                </c:pt>
                <c:pt idx="28337">
                  <c:v>-110.835911</c:v>
                </c:pt>
                <c:pt idx="28338">
                  <c:v>-109.221493</c:v>
                </c:pt>
                <c:pt idx="28339">
                  <c:v>-110.520488</c:v>
                </c:pt>
                <c:pt idx="28340">
                  <c:v>-110.26032600000001</c:v>
                </c:pt>
                <c:pt idx="28341">
                  <c:v>-109.91503899999999</c:v>
                </c:pt>
                <c:pt idx="28342">
                  <c:v>-109.402545</c:v>
                </c:pt>
                <c:pt idx="28343">
                  <c:v>-110.036331</c:v>
                </c:pt>
                <c:pt idx="28344">
                  <c:v>-109.22291</c:v>
                </c:pt>
                <c:pt idx="28345">
                  <c:v>-110.091814</c:v>
                </c:pt>
                <c:pt idx="28346">
                  <c:v>-109.675144</c:v>
                </c:pt>
                <c:pt idx="28347">
                  <c:v>-110.033342</c:v>
                </c:pt>
                <c:pt idx="28348">
                  <c:v>-109.96697500000001</c:v>
                </c:pt>
                <c:pt idx="28349">
                  <c:v>-111.72256899999999</c:v>
                </c:pt>
                <c:pt idx="28350">
                  <c:v>-111.44851</c:v>
                </c:pt>
                <c:pt idx="28351">
                  <c:v>-111.830004</c:v>
                </c:pt>
                <c:pt idx="28352">
                  <c:v>-111.494741</c:v>
                </c:pt>
                <c:pt idx="28353">
                  <c:v>-111.62931399999999</c:v>
                </c:pt>
                <c:pt idx="28354">
                  <c:v>-111.932537</c:v>
                </c:pt>
                <c:pt idx="28355">
                  <c:v>-111.547201</c:v>
                </c:pt>
                <c:pt idx="28356">
                  <c:v>-112.979102</c:v>
                </c:pt>
                <c:pt idx="28357">
                  <c:v>-112.471079</c:v>
                </c:pt>
                <c:pt idx="28358">
                  <c:v>-112.064989</c:v>
                </c:pt>
                <c:pt idx="28359">
                  <c:v>-111.166765</c:v>
                </c:pt>
                <c:pt idx="28360">
                  <c:v>-110.14698799999999</c:v>
                </c:pt>
                <c:pt idx="28361">
                  <c:v>-110.61562499999999</c:v>
                </c:pt>
                <c:pt idx="28362">
                  <c:v>-110.09228</c:v>
                </c:pt>
                <c:pt idx="28363">
                  <c:v>-110.425095</c:v>
                </c:pt>
                <c:pt idx="28364">
                  <c:v>-110.184256</c:v>
                </c:pt>
                <c:pt idx="28365">
                  <c:v>-110.186179</c:v>
                </c:pt>
                <c:pt idx="28366">
                  <c:v>-110.999729</c:v>
                </c:pt>
                <c:pt idx="28367">
                  <c:v>-111.854445</c:v>
                </c:pt>
                <c:pt idx="28368">
                  <c:v>-110.520101</c:v>
                </c:pt>
                <c:pt idx="28369">
                  <c:v>-111.42840099999999</c:v>
                </c:pt>
                <c:pt idx="28370">
                  <c:v>-110.36628</c:v>
                </c:pt>
                <c:pt idx="28371">
                  <c:v>-110.501313</c:v>
                </c:pt>
                <c:pt idx="28372">
                  <c:v>-110.868047</c:v>
                </c:pt>
                <c:pt idx="28373">
                  <c:v>-111.06828</c:v>
                </c:pt>
                <c:pt idx="28374">
                  <c:v>-112.23657799999999</c:v>
                </c:pt>
                <c:pt idx="28375">
                  <c:v>-110.531285</c:v>
                </c:pt>
                <c:pt idx="28376">
                  <c:v>-112.23039300000001</c:v>
                </c:pt>
                <c:pt idx="28377">
                  <c:v>-111.104957</c:v>
                </c:pt>
                <c:pt idx="28378">
                  <c:v>-110.65072000000001</c:v>
                </c:pt>
                <c:pt idx="28379">
                  <c:v>-112.447266</c:v>
                </c:pt>
                <c:pt idx="28380">
                  <c:v>-112.453997</c:v>
                </c:pt>
                <c:pt idx="28381">
                  <c:v>-112.63753</c:v>
                </c:pt>
                <c:pt idx="28382">
                  <c:v>-112.321765</c:v>
                </c:pt>
                <c:pt idx="28383">
                  <c:v>-112.564657</c:v>
                </c:pt>
                <c:pt idx="28384">
                  <c:v>-113.114735</c:v>
                </c:pt>
                <c:pt idx="28385">
                  <c:v>-111.843755</c:v>
                </c:pt>
                <c:pt idx="28386">
                  <c:v>-112.45931400000001</c:v>
                </c:pt>
                <c:pt idx="28387">
                  <c:v>-112.064381</c:v>
                </c:pt>
                <c:pt idx="28388">
                  <c:v>-111.901684</c:v>
                </c:pt>
                <c:pt idx="28389">
                  <c:v>-112.010024</c:v>
                </c:pt>
                <c:pt idx="28390">
                  <c:v>-112.20644299999999</c:v>
                </c:pt>
                <c:pt idx="28391">
                  <c:v>-112.14586</c:v>
                </c:pt>
                <c:pt idx="28392">
                  <c:v>-112.626107</c:v>
                </c:pt>
                <c:pt idx="28393">
                  <c:v>-112.136122</c:v>
                </c:pt>
                <c:pt idx="28394">
                  <c:v>-112.462521</c:v>
                </c:pt>
                <c:pt idx="28395">
                  <c:v>-111.75103900000001</c:v>
                </c:pt>
                <c:pt idx="28396">
                  <c:v>-111.806662</c:v>
                </c:pt>
                <c:pt idx="28397">
                  <c:v>-113.05774599999999</c:v>
                </c:pt>
                <c:pt idx="28398">
                  <c:v>-112.705568</c:v>
                </c:pt>
                <c:pt idx="28399">
                  <c:v>-112.3501</c:v>
                </c:pt>
                <c:pt idx="28400">
                  <c:v>-111.767644</c:v>
                </c:pt>
                <c:pt idx="28401">
                  <c:v>-113.95225600000001</c:v>
                </c:pt>
                <c:pt idx="28402">
                  <c:v>-114.336947</c:v>
                </c:pt>
                <c:pt idx="28403">
                  <c:v>-114.32546600000001</c:v>
                </c:pt>
                <c:pt idx="28404">
                  <c:v>-114.278614</c:v>
                </c:pt>
                <c:pt idx="28405">
                  <c:v>-114.24036099999999</c:v>
                </c:pt>
                <c:pt idx="28406">
                  <c:v>-114.58524199999999</c:v>
                </c:pt>
                <c:pt idx="28407">
                  <c:v>-114.546964</c:v>
                </c:pt>
                <c:pt idx="28408">
                  <c:v>-114.494519</c:v>
                </c:pt>
                <c:pt idx="28409">
                  <c:v>-114.216262</c:v>
                </c:pt>
                <c:pt idx="28410">
                  <c:v>-113.940241</c:v>
                </c:pt>
                <c:pt idx="28411">
                  <c:v>-114.389286</c:v>
                </c:pt>
                <c:pt idx="28412">
                  <c:v>-113.512107</c:v>
                </c:pt>
                <c:pt idx="28413">
                  <c:v>-112.510137</c:v>
                </c:pt>
                <c:pt idx="28414">
                  <c:v>-114.466307</c:v>
                </c:pt>
                <c:pt idx="28415">
                  <c:v>-113.660653</c:v>
                </c:pt>
                <c:pt idx="28416">
                  <c:v>-114.141756</c:v>
                </c:pt>
                <c:pt idx="28417">
                  <c:v>-114.573544</c:v>
                </c:pt>
                <c:pt idx="28418">
                  <c:v>-114.30203899999999</c:v>
                </c:pt>
                <c:pt idx="28419">
                  <c:v>-114.59734400000001</c:v>
                </c:pt>
                <c:pt idx="28420">
                  <c:v>-114.077831</c:v>
                </c:pt>
                <c:pt idx="28421">
                  <c:v>-109.54223399999999</c:v>
                </c:pt>
                <c:pt idx="28422">
                  <c:v>-109.619561</c:v>
                </c:pt>
                <c:pt idx="28423">
                  <c:v>-109.178786</c:v>
                </c:pt>
                <c:pt idx="28424">
                  <c:v>-109.653448</c:v>
                </c:pt>
                <c:pt idx="28425">
                  <c:v>-109.22194500000001</c:v>
                </c:pt>
                <c:pt idx="28426">
                  <c:v>-109.29689500000001</c:v>
                </c:pt>
                <c:pt idx="28427">
                  <c:v>-109.07847700000001</c:v>
                </c:pt>
                <c:pt idx="28428">
                  <c:v>-110.20180999999999</c:v>
                </c:pt>
                <c:pt idx="28429">
                  <c:v>-109.2093</c:v>
                </c:pt>
                <c:pt idx="28430">
                  <c:v>-109.323093</c:v>
                </c:pt>
                <c:pt idx="28431">
                  <c:v>-109.33634600000001</c:v>
                </c:pt>
                <c:pt idx="28432">
                  <c:v>-109.064953</c:v>
                </c:pt>
                <c:pt idx="28433">
                  <c:v>-110.006334</c:v>
                </c:pt>
                <c:pt idx="28434">
                  <c:v>-109.86488900000001</c:v>
                </c:pt>
                <c:pt idx="28435">
                  <c:v>-109.60070899999999</c:v>
                </c:pt>
                <c:pt idx="28436">
                  <c:v>-109.412977</c:v>
                </c:pt>
                <c:pt idx="28437">
                  <c:v>-109.118724</c:v>
                </c:pt>
                <c:pt idx="28438">
                  <c:v>-109.599316</c:v>
                </c:pt>
                <c:pt idx="28439">
                  <c:v>-109.45613400000001</c:v>
                </c:pt>
                <c:pt idx="28440">
                  <c:v>-109.175515</c:v>
                </c:pt>
                <c:pt idx="28441">
                  <c:v>-109.175161</c:v>
                </c:pt>
                <c:pt idx="28442">
                  <c:v>-106.42793399999999</c:v>
                </c:pt>
                <c:pt idx="28443">
                  <c:v>-106.764802</c:v>
                </c:pt>
                <c:pt idx="28444">
                  <c:v>-106.553229</c:v>
                </c:pt>
                <c:pt idx="28445">
                  <c:v>-108.071825</c:v>
                </c:pt>
                <c:pt idx="28446">
                  <c:v>-106.809273</c:v>
                </c:pt>
                <c:pt idx="28447">
                  <c:v>-107.451486</c:v>
                </c:pt>
                <c:pt idx="28448">
                  <c:v>-106.372963</c:v>
                </c:pt>
                <c:pt idx="28449">
                  <c:v>-106.152021</c:v>
                </c:pt>
                <c:pt idx="28450">
                  <c:v>-106.03034599999999</c:v>
                </c:pt>
                <c:pt idx="28451">
                  <c:v>-106.658303</c:v>
                </c:pt>
                <c:pt idx="28452">
                  <c:v>-107.402271</c:v>
                </c:pt>
                <c:pt idx="28453">
                  <c:v>-107.505202</c:v>
                </c:pt>
                <c:pt idx="28454">
                  <c:v>-106.191557</c:v>
                </c:pt>
                <c:pt idx="28455">
                  <c:v>-106.122693</c:v>
                </c:pt>
                <c:pt idx="28456">
                  <c:v>-106.765817</c:v>
                </c:pt>
                <c:pt idx="28457">
                  <c:v>-107.49441299999999</c:v>
                </c:pt>
                <c:pt idx="28458">
                  <c:v>-107.907774</c:v>
                </c:pt>
                <c:pt idx="28459">
                  <c:v>-106.693017</c:v>
                </c:pt>
                <c:pt idx="28460">
                  <c:v>-106.759202</c:v>
                </c:pt>
                <c:pt idx="28461">
                  <c:v>-106.73752500000001</c:v>
                </c:pt>
                <c:pt idx="28462">
                  <c:v>-106.620932</c:v>
                </c:pt>
                <c:pt idx="28463">
                  <c:v>-107.241094</c:v>
                </c:pt>
                <c:pt idx="28464">
                  <c:v>-107.00449</c:v>
                </c:pt>
                <c:pt idx="28465">
                  <c:v>-106.80530899999999</c:v>
                </c:pt>
                <c:pt idx="28466">
                  <c:v>-107.098589</c:v>
                </c:pt>
                <c:pt idx="28467">
                  <c:v>-106.70536300000001</c:v>
                </c:pt>
                <c:pt idx="28468">
                  <c:v>-106.01328100000001</c:v>
                </c:pt>
                <c:pt idx="28469">
                  <c:v>-107.65365799999999</c:v>
                </c:pt>
                <c:pt idx="28470">
                  <c:v>-105.995242</c:v>
                </c:pt>
                <c:pt idx="28471">
                  <c:v>-106.276123</c:v>
                </c:pt>
                <c:pt idx="28472">
                  <c:v>-107.800372</c:v>
                </c:pt>
                <c:pt idx="28473">
                  <c:v>-107.441377</c:v>
                </c:pt>
                <c:pt idx="28474">
                  <c:v>-107.365645</c:v>
                </c:pt>
                <c:pt idx="28475">
                  <c:v>-106.327286</c:v>
                </c:pt>
                <c:pt idx="28476">
                  <c:v>-106.683753</c:v>
                </c:pt>
                <c:pt idx="28477">
                  <c:v>-106.44361499999999</c:v>
                </c:pt>
                <c:pt idx="28478">
                  <c:v>-106.653178</c:v>
                </c:pt>
                <c:pt idx="28479">
                  <c:v>-107.98853800000001</c:v>
                </c:pt>
                <c:pt idx="28480">
                  <c:v>-106.287423</c:v>
                </c:pt>
                <c:pt idx="28481">
                  <c:v>-106.621419</c:v>
                </c:pt>
                <c:pt idx="28482">
                  <c:v>-107.634516</c:v>
                </c:pt>
                <c:pt idx="28483">
                  <c:v>-106.350224</c:v>
                </c:pt>
                <c:pt idx="28484">
                  <c:v>-106.808666</c:v>
                </c:pt>
                <c:pt idx="28485">
                  <c:v>-105.915983</c:v>
                </c:pt>
                <c:pt idx="28486">
                  <c:v>-106.310445</c:v>
                </c:pt>
                <c:pt idx="28487">
                  <c:v>-106.73362899999999</c:v>
                </c:pt>
                <c:pt idx="28488">
                  <c:v>-106.365538</c:v>
                </c:pt>
                <c:pt idx="28489">
                  <c:v>-106.71879199999999</c:v>
                </c:pt>
                <c:pt idx="28490">
                  <c:v>-105.955326</c:v>
                </c:pt>
                <c:pt idx="28491">
                  <c:v>-106.547794</c:v>
                </c:pt>
                <c:pt idx="28492">
                  <c:v>-106.689504</c:v>
                </c:pt>
                <c:pt idx="28493">
                  <c:v>-105.972016</c:v>
                </c:pt>
                <c:pt idx="28494">
                  <c:v>-106.348457</c:v>
                </c:pt>
                <c:pt idx="28495">
                  <c:v>-106.338855</c:v>
                </c:pt>
                <c:pt idx="28496">
                  <c:v>-106.647929</c:v>
                </c:pt>
                <c:pt idx="28497">
                  <c:v>-106.672386</c:v>
                </c:pt>
                <c:pt idx="28498">
                  <c:v>-106.686954</c:v>
                </c:pt>
                <c:pt idx="28499">
                  <c:v>-106.617479</c:v>
                </c:pt>
                <c:pt idx="28500">
                  <c:v>-106.640738</c:v>
                </c:pt>
                <c:pt idx="28501">
                  <c:v>-106.582329</c:v>
                </c:pt>
                <c:pt idx="28502">
                  <c:v>-106.56662900000001</c:v>
                </c:pt>
                <c:pt idx="28503">
                  <c:v>-106.579279</c:v>
                </c:pt>
                <c:pt idx="28504">
                  <c:v>-106.52223499999999</c:v>
                </c:pt>
                <c:pt idx="28505">
                  <c:v>-106.520679</c:v>
                </c:pt>
                <c:pt idx="28506">
                  <c:v>-106.593846</c:v>
                </c:pt>
                <c:pt idx="28507">
                  <c:v>-106.67336899999999</c:v>
                </c:pt>
                <c:pt idx="28508">
                  <c:v>-106.551027</c:v>
                </c:pt>
                <c:pt idx="28509">
                  <c:v>-106.594278</c:v>
                </c:pt>
                <c:pt idx="28510">
                  <c:v>-106.708513</c:v>
                </c:pt>
                <c:pt idx="28511">
                  <c:v>-106.74258399999999</c:v>
                </c:pt>
                <c:pt idx="28512">
                  <c:v>-106.520219</c:v>
                </c:pt>
                <c:pt idx="28513">
                  <c:v>-106.506451</c:v>
                </c:pt>
                <c:pt idx="28514">
                  <c:v>-106.714696</c:v>
                </c:pt>
                <c:pt idx="28515">
                  <c:v>-108.848573</c:v>
                </c:pt>
                <c:pt idx="28516">
                  <c:v>-108.78661700000001</c:v>
                </c:pt>
                <c:pt idx="28517">
                  <c:v>-108.570465</c:v>
                </c:pt>
                <c:pt idx="28518">
                  <c:v>-108.517923</c:v>
                </c:pt>
                <c:pt idx="28519">
                  <c:v>-108.32473299999999</c:v>
                </c:pt>
                <c:pt idx="28520">
                  <c:v>-108.102254</c:v>
                </c:pt>
                <c:pt idx="28521">
                  <c:v>-108.613592</c:v>
                </c:pt>
                <c:pt idx="28522">
                  <c:v>-108.54595500000001</c:v>
                </c:pt>
                <c:pt idx="28523">
                  <c:v>-108.766575</c:v>
                </c:pt>
                <c:pt idx="28524">
                  <c:v>-108.90414</c:v>
                </c:pt>
                <c:pt idx="28525">
                  <c:v>-108.873104</c:v>
                </c:pt>
                <c:pt idx="28526">
                  <c:v>-108.413043</c:v>
                </c:pt>
                <c:pt idx="28527">
                  <c:v>-108.652531</c:v>
                </c:pt>
                <c:pt idx="28528">
                  <c:v>-108.199932</c:v>
                </c:pt>
                <c:pt idx="28529">
                  <c:v>-108.665503</c:v>
                </c:pt>
                <c:pt idx="28530">
                  <c:v>-108.812772</c:v>
                </c:pt>
                <c:pt idx="28531">
                  <c:v>-108.72493299999999</c:v>
                </c:pt>
                <c:pt idx="28532">
                  <c:v>-108.967341</c:v>
                </c:pt>
                <c:pt idx="28533">
                  <c:v>-108.453743</c:v>
                </c:pt>
                <c:pt idx="28534">
                  <c:v>-108.27933899999999</c:v>
                </c:pt>
                <c:pt idx="28535">
                  <c:v>-108.716651</c:v>
                </c:pt>
                <c:pt idx="28536">
                  <c:v>-108.792655</c:v>
                </c:pt>
                <c:pt idx="28537">
                  <c:v>-108.192256</c:v>
                </c:pt>
                <c:pt idx="28538">
                  <c:v>-108.14505200000001</c:v>
                </c:pt>
                <c:pt idx="28539">
                  <c:v>-107.966677</c:v>
                </c:pt>
                <c:pt idx="28540">
                  <c:v>-107.481211</c:v>
                </c:pt>
                <c:pt idx="28541">
                  <c:v>-107.879076</c:v>
                </c:pt>
                <c:pt idx="28542">
                  <c:v>-108.09508099999999</c:v>
                </c:pt>
                <c:pt idx="28543">
                  <c:v>-108.450019</c:v>
                </c:pt>
                <c:pt idx="28544">
                  <c:v>-108.3674</c:v>
                </c:pt>
                <c:pt idx="28545">
                  <c:v>-108.159347</c:v>
                </c:pt>
                <c:pt idx="28546">
                  <c:v>-107.525059</c:v>
                </c:pt>
                <c:pt idx="28547">
                  <c:v>-108.800234</c:v>
                </c:pt>
                <c:pt idx="28548">
                  <c:v>-108.62606100000001</c:v>
                </c:pt>
                <c:pt idx="28549">
                  <c:v>-108.791073</c:v>
                </c:pt>
                <c:pt idx="28550">
                  <c:v>-108.81089799999999</c:v>
                </c:pt>
                <c:pt idx="28551">
                  <c:v>-105.999362</c:v>
                </c:pt>
                <c:pt idx="28552">
                  <c:v>-105.97926</c:v>
                </c:pt>
                <c:pt idx="28553">
                  <c:v>-106.405967</c:v>
                </c:pt>
                <c:pt idx="28554">
                  <c:v>-106.04254</c:v>
                </c:pt>
                <c:pt idx="28555">
                  <c:v>-105.416287</c:v>
                </c:pt>
                <c:pt idx="28556">
                  <c:v>-105.672443</c:v>
                </c:pt>
                <c:pt idx="28557">
                  <c:v>-105.505861</c:v>
                </c:pt>
                <c:pt idx="28558">
                  <c:v>-106.409961</c:v>
                </c:pt>
                <c:pt idx="28559">
                  <c:v>-106.467865</c:v>
                </c:pt>
                <c:pt idx="28560">
                  <c:v>-105.811435</c:v>
                </c:pt>
                <c:pt idx="28561">
                  <c:v>-106.549182</c:v>
                </c:pt>
                <c:pt idx="28562">
                  <c:v>-105.638553</c:v>
                </c:pt>
                <c:pt idx="28563">
                  <c:v>-106.55118</c:v>
                </c:pt>
                <c:pt idx="28564">
                  <c:v>-105.74651299999999</c:v>
                </c:pt>
                <c:pt idx="28565">
                  <c:v>-105.945336</c:v>
                </c:pt>
                <c:pt idx="28566">
                  <c:v>-105.580907</c:v>
                </c:pt>
                <c:pt idx="28567">
                  <c:v>-105.506021</c:v>
                </c:pt>
                <c:pt idx="28568">
                  <c:v>-105.841613</c:v>
                </c:pt>
                <c:pt idx="28569">
                  <c:v>-106.975708</c:v>
                </c:pt>
                <c:pt idx="28570">
                  <c:v>-105.60547</c:v>
                </c:pt>
                <c:pt idx="28571">
                  <c:v>-106.234075</c:v>
                </c:pt>
                <c:pt idx="28572">
                  <c:v>-105.879954</c:v>
                </c:pt>
                <c:pt idx="28573">
                  <c:v>-106.080365</c:v>
                </c:pt>
                <c:pt idx="28574">
                  <c:v>-106.75512000000001</c:v>
                </c:pt>
                <c:pt idx="28575">
                  <c:v>-105.74841499999999</c:v>
                </c:pt>
                <c:pt idx="28576">
                  <c:v>-106.17472100000001</c:v>
                </c:pt>
                <c:pt idx="28577">
                  <c:v>-106.06144999999999</c:v>
                </c:pt>
                <c:pt idx="28578">
                  <c:v>-105.918735</c:v>
                </c:pt>
                <c:pt idx="28579">
                  <c:v>-105.66493800000001</c:v>
                </c:pt>
                <c:pt idx="28580">
                  <c:v>-106.29536299999999</c:v>
                </c:pt>
                <c:pt idx="28581">
                  <c:v>-106.184898</c:v>
                </c:pt>
                <c:pt idx="28582">
                  <c:v>-106.025235</c:v>
                </c:pt>
                <c:pt idx="28583">
                  <c:v>-106.63695</c:v>
                </c:pt>
                <c:pt idx="28584">
                  <c:v>-105.64220899999999</c:v>
                </c:pt>
                <c:pt idx="28585">
                  <c:v>-105.715433</c:v>
                </c:pt>
                <c:pt idx="28586">
                  <c:v>-105.586022</c:v>
                </c:pt>
                <c:pt idx="28587">
                  <c:v>-105.679636</c:v>
                </c:pt>
                <c:pt idx="28588">
                  <c:v>-105.39550800000001</c:v>
                </c:pt>
                <c:pt idx="28589">
                  <c:v>-105.57658499999999</c:v>
                </c:pt>
                <c:pt idx="28590">
                  <c:v>-105.676711</c:v>
                </c:pt>
                <c:pt idx="28591">
                  <c:v>-105.644425</c:v>
                </c:pt>
                <c:pt idx="28592">
                  <c:v>-105.503379</c:v>
                </c:pt>
                <c:pt idx="28593">
                  <c:v>-106.07952899999999</c:v>
                </c:pt>
                <c:pt idx="28594">
                  <c:v>-106.032821</c:v>
                </c:pt>
                <c:pt idx="28595">
                  <c:v>-105.262336</c:v>
                </c:pt>
                <c:pt idx="28596">
                  <c:v>-105.580804</c:v>
                </c:pt>
                <c:pt idx="28597">
                  <c:v>-105.657999</c:v>
                </c:pt>
                <c:pt idx="28598">
                  <c:v>-106.54091200000001</c:v>
                </c:pt>
                <c:pt idx="28599">
                  <c:v>-105.926709</c:v>
                </c:pt>
                <c:pt idx="28600">
                  <c:v>-105.787025</c:v>
                </c:pt>
                <c:pt idx="28601">
                  <c:v>-105.56045399999999</c:v>
                </c:pt>
                <c:pt idx="28602">
                  <c:v>-105.607285</c:v>
                </c:pt>
                <c:pt idx="28603">
                  <c:v>-106.13395800000001</c:v>
                </c:pt>
                <c:pt idx="28604">
                  <c:v>-105.98866200000001</c:v>
                </c:pt>
                <c:pt idx="28605">
                  <c:v>-105.337594</c:v>
                </c:pt>
                <c:pt idx="28606">
                  <c:v>-105.081422</c:v>
                </c:pt>
                <c:pt idx="28607">
                  <c:v>-105.248777</c:v>
                </c:pt>
                <c:pt idx="28608">
                  <c:v>-105.154267</c:v>
                </c:pt>
                <c:pt idx="28609">
                  <c:v>-105.18498200000001</c:v>
                </c:pt>
                <c:pt idx="28610">
                  <c:v>-105.37302099999999</c:v>
                </c:pt>
                <c:pt idx="28611">
                  <c:v>-105.013336</c:v>
                </c:pt>
                <c:pt idx="28612">
                  <c:v>-105.398314</c:v>
                </c:pt>
                <c:pt idx="28613">
                  <c:v>-105.29165500000001</c:v>
                </c:pt>
                <c:pt idx="28614">
                  <c:v>-105.230433</c:v>
                </c:pt>
                <c:pt idx="28615">
                  <c:v>-105.383303</c:v>
                </c:pt>
                <c:pt idx="28616">
                  <c:v>-104.982722</c:v>
                </c:pt>
                <c:pt idx="28617">
                  <c:v>-104.52049700000001</c:v>
                </c:pt>
                <c:pt idx="28618">
                  <c:v>-104.826182</c:v>
                </c:pt>
                <c:pt idx="28619">
                  <c:v>-104.23902200000001</c:v>
                </c:pt>
                <c:pt idx="28620">
                  <c:v>-105.41406499999999</c:v>
                </c:pt>
                <c:pt idx="28621">
                  <c:v>-105.341375</c:v>
                </c:pt>
                <c:pt idx="28622">
                  <c:v>-103.900519</c:v>
                </c:pt>
                <c:pt idx="28623">
                  <c:v>-105.107276</c:v>
                </c:pt>
                <c:pt idx="28624">
                  <c:v>-105.115863</c:v>
                </c:pt>
                <c:pt idx="28625">
                  <c:v>-105.17632999999999</c:v>
                </c:pt>
                <c:pt idx="28626">
                  <c:v>-104.38693499999999</c:v>
                </c:pt>
                <c:pt idx="28627">
                  <c:v>-105.425966</c:v>
                </c:pt>
                <c:pt idx="28628">
                  <c:v>-103.86353</c:v>
                </c:pt>
                <c:pt idx="28629">
                  <c:v>-105.22580499999999</c:v>
                </c:pt>
                <c:pt idx="28630">
                  <c:v>-104.392117</c:v>
                </c:pt>
                <c:pt idx="28631">
                  <c:v>-104.850078</c:v>
                </c:pt>
                <c:pt idx="28632">
                  <c:v>-104.650183</c:v>
                </c:pt>
                <c:pt idx="28633">
                  <c:v>-104.98925</c:v>
                </c:pt>
                <c:pt idx="28634">
                  <c:v>-106.937223</c:v>
                </c:pt>
                <c:pt idx="28635">
                  <c:v>-108.57547099999999</c:v>
                </c:pt>
                <c:pt idx="28636">
                  <c:v>-108.058896</c:v>
                </c:pt>
                <c:pt idx="28637">
                  <c:v>-106.928149</c:v>
                </c:pt>
                <c:pt idx="28638">
                  <c:v>-108.91977199999999</c:v>
                </c:pt>
                <c:pt idx="28639">
                  <c:v>-107.368166</c:v>
                </c:pt>
                <c:pt idx="28640">
                  <c:v>-108.14528900000001</c:v>
                </c:pt>
                <c:pt idx="28641">
                  <c:v>-106.921469</c:v>
                </c:pt>
                <c:pt idx="28642">
                  <c:v>-108.63899499999999</c:v>
                </c:pt>
                <c:pt idx="28643">
                  <c:v>-108.663873</c:v>
                </c:pt>
                <c:pt idx="28644">
                  <c:v>-106.877349</c:v>
                </c:pt>
                <c:pt idx="28645">
                  <c:v>-106.602853</c:v>
                </c:pt>
                <c:pt idx="28646">
                  <c:v>-107.18741900000001</c:v>
                </c:pt>
                <c:pt idx="28647">
                  <c:v>-107.326554</c:v>
                </c:pt>
                <c:pt idx="28648">
                  <c:v>-107.363224</c:v>
                </c:pt>
                <c:pt idx="28649">
                  <c:v>-107.28652700000001</c:v>
                </c:pt>
                <c:pt idx="28650">
                  <c:v>-107.220654</c:v>
                </c:pt>
                <c:pt idx="28651">
                  <c:v>-107.275355</c:v>
                </c:pt>
                <c:pt idx="28652">
                  <c:v>-107.168065</c:v>
                </c:pt>
                <c:pt idx="28653">
                  <c:v>-107.433379</c:v>
                </c:pt>
                <c:pt idx="28654">
                  <c:v>-107.021612</c:v>
                </c:pt>
                <c:pt idx="28655">
                  <c:v>-107.137947</c:v>
                </c:pt>
                <c:pt idx="28656">
                  <c:v>-107.353938</c:v>
                </c:pt>
                <c:pt idx="28657">
                  <c:v>-107.69183200000001</c:v>
                </c:pt>
                <c:pt idx="28658">
                  <c:v>-106.76078800000001</c:v>
                </c:pt>
                <c:pt idx="28659">
                  <c:v>-106.46884300000001</c:v>
                </c:pt>
                <c:pt idx="28660">
                  <c:v>-106.754107</c:v>
                </c:pt>
                <c:pt idx="28661">
                  <c:v>-106.930528</c:v>
                </c:pt>
                <c:pt idx="28662">
                  <c:v>-106.814639</c:v>
                </c:pt>
                <c:pt idx="28663">
                  <c:v>-106.717637</c:v>
                </c:pt>
                <c:pt idx="28664">
                  <c:v>-108.539858</c:v>
                </c:pt>
                <c:pt idx="28665">
                  <c:v>-106.70306100000001</c:v>
                </c:pt>
                <c:pt idx="28666">
                  <c:v>-106.697701</c:v>
                </c:pt>
                <c:pt idx="28667">
                  <c:v>-108.815156</c:v>
                </c:pt>
                <c:pt idx="28668">
                  <c:v>-106.54430499999999</c:v>
                </c:pt>
                <c:pt idx="28669">
                  <c:v>-108.157951</c:v>
                </c:pt>
                <c:pt idx="28670">
                  <c:v>-108.10736199999999</c:v>
                </c:pt>
                <c:pt idx="28671">
                  <c:v>-106.61689</c:v>
                </c:pt>
                <c:pt idx="28672">
                  <c:v>-108.703025</c:v>
                </c:pt>
                <c:pt idx="28673">
                  <c:v>-108.153597</c:v>
                </c:pt>
                <c:pt idx="28674">
                  <c:v>-106.685163</c:v>
                </c:pt>
                <c:pt idx="28675">
                  <c:v>-107.735299</c:v>
                </c:pt>
                <c:pt idx="28676">
                  <c:v>-107.71282600000001</c:v>
                </c:pt>
                <c:pt idx="28677">
                  <c:v>-107.10461599999999</c:v>
                </c:pt>
                <c:pt idx="28678">
                  <c:v>-108.150868</c:v>
                </c:pt>
                <c:pt idx="28679">
                  <c:v>-108.44042899999999</c:v>
                </c:pt>
                <c:pt idx="28680">
                  <c:v>-108.635751</c:v>
                </c:pt>
                <c:pt idx="28681">
                  <c:v>-108.364502</c:v>
                </c:pt>
                <c:pt idx="28682">
                  <c:v>-107.978075</c:v>
                </c:pt>
                <c:pt idx="28683">
                  <c:v>-107.597617</c:v>
                </c:pt>
                <c:pt idx="28684">
                  <c:v>-108.116252</c:v>
                </c:pt>
                <c:pt idx="28685">
                  <c:v>-106.72283299999999</c:v>
                </c:pt>
                <c:pt idx="28686">
                  <c:v>-108.73956800000001</c:v>
                </c:pt>
                <c:pt idx="28687">
                  <c:v>-106.719914</c:v>
                </c:pt>
                <c:pt idx="28688">
                  <c:v>-106.66112699999999</c:v>
                </c:pt>
                <c:pt idx="28689">
                  <c:v>-108.141141</c:v>
                </c:pt>
                <c:pt idx="28690">
                  <c:v>-108.940073</c:v>
                </c:pt>
                <c:pt idx="28691">
                  <c:v>-106.60256099999999</c:v>
                </c:pt>
                <c:pt idx="28692">
                  <c:v>-108.21816800000001</c:v>
                </c:pt>
                <c:pt idx="28693">
                  <c:v>-108.903412</c:v>
                </c:pt>
                <c:pt idx="28694">
                  <c:v>-108.933892</c:v>
                </c:pt>
                <c:pt idx="28695">
                  <c:v>-108.30206099999999</c:v>
                </c:pt>
                <c:pt idx="28696">
                  <c:v>-106.57771</c:v>
                </c:pt>
                <c:pt idx="28697">
                  <c:v>-108.302575</c:v>
                </c:pt>
                <c:pt idx="28698">
                  <c:v>-106.638469</c:v>
                </c:pt>
                <c:pt idx="28699">
                  <c:v>-103.225899</c:v>
                </c:pt>
                <c:pt idx="28700">
                  <c:v>-103.151939</c:v>
                </c:pt>
                <c:pt idx="28701">
                  <c:v>-103.100027</c:v>
                </c:pt>
                <c:pt idx="28702">
                  <c:v>-103.323927</c:v>
                </c:pt>
                <c:pt idx="28703">
                  <c:v>-103.354598</c:v>
                </c:pt>
                <c:pt idx="28704">
                  <c:v>-103.875756</c:v>
                </c:pt>
                <c:pt idx="28705">
                  <c:v>-103.61576700000001</c:v>
                </c:pt>
                <c:pt idx="28706">
                  <c:v>-104.242429</c:v>
                </c:pt>
                <c:pt idx="28707">
                  <c:v>-103.406198</c:v>
                </c:pt>
                <c:pt idx="28708">
                  <c:v>-103.974757</c:v>
                </c:pt>
                <c:pt idx="28709">
                  <c:v>-103.62567900000001</c:v>
                </c:pt>
                <c:pt idx="28710">
                  <c:v>-103.18370299999999</c:v>
                </c:pt>
                <c:pt idx="28711">
                  <c:v>-103.277411</c:v>
                </c:pt>
                <c:pt idx="28712">
                  <c:v>-103.342557</c:v>
                </c:pt>
                <c:pt idx="28713">
                  <c:v>-103.16138100000001</c:v>
                </c:pt>
                <c:pt idx="28714">
                  <c:v>-103.96633300000001</c:v>
                </c:pt>
                <c:pt idx="28715">
                  <c:v>-103.068699</c:v>
                </c:pt>
                <c:pt idx="28716">
                  <c:v>-104.730501</c:v>
                </c:pt>
                <c:pt idx="28717">
                  <c:v>-104.550898</c:v>
                </c:pt>
                <c:pt idx="28718">
                  <c:v>-104.380831</c:v>
                </c:pt>
                <c:pt idx="28719">
                  <c:v>-103.638431</c:v>
                </c:pt>
                <c:pt idx="28720">
                  <c:v>-104.291343</c:v>
                </c:pt>
                <c:pt idx="28721">
                  <c:v>-104.333406</c:v>
                </c:pt>
                <c:pt idx="28722">
                  <c:v>-103.235989</c:v>
                </c:pt>
                <c:pt idx="28723">
                  <c:v>-104.337084</c:v>
                </c:pt>
                <c:pt idx="28724">
                  <c:v>-103.166169</c:v>
                </c:pt>
                <c:pt idx="28725">
                  <c:v>-103.145927</c:v>
                </c:pt>
                <c:pt idx="28726">
                  <c:v>-104.885769</c:v>
                </c:pt>
                <c:pt idx="28727">
                  <c:v>-103.26808800000001</c:v>
                </c:pt>
                <c:pt idx="28728">
                  <c:v>-104.45187300000001</c:v>
                </c:pt>
                <c:pt idx="28729">
                  <c:v>-104.451283</c:v>
                </c:pt>
                <c:pt idx="28730">
                  <c:v>-103.961399</c:v>
                </c:pt>
                <c:pt idx="28731">
                  <c:v>-103.987847</c:v>
                </c:pt>
                <c:pt idx="28732">
                  <c:v>-103.44623300000001</c:v>
                </c:pt>
                <c:pt idx="28733">
                  <c:v>-103.352163</c:v>
                </c:pt>
                <c:pt idx="28734">
                  <c:v>-103.97199999999999</c:v>
                </c:pt>
                <c:pt idx="28735">
                  <c:v>-103.713994</c:v>
                </c:pt>
                <c:pt idx="28736">
                  <c:v>-103.308578</c:v>
                </c:pt>
                <c:pt idx="28737">
                  <c:v>-103.423772</c:v>
                </c:pt>
                <c:pt idx="28738">
                  <c:v>-104.36153400000001</c:v>
                </c:pt>
                <c:pt idx="28739">
                  <c:v>-105.882188</c:v>
                </c:pt>
                <c:pt idx="28740">
                  <c:v>-105.975613</c:v>
                </c:pt>
                <c:pt idx="28741">
                  <c:v>-105.635993</c:v>
                </c:pt>
                <c:pt idx="28742">
                  <c:v>-105.85196500000001</c:v>
                </c:pt>
                <c:pt idx="28743">
                  <c:v>-105.41326100000001</c:v>
                </c:pt>
                <c:pt idx="28744">
                  <c:v>-105.685687</c:v>
                </c:pt>
                <c:pt idx="28745">
                  <c:v>-105.332381</c:v>
                </c:pt>
                <c:pt idx="28746">
                  <c:v>-105.51307</c:v>
                </c:pt>
                <c:pt idx="28747">
                  <c:v>-105.530218</c:v>
                </c:pt>
                <c:pt idx="28748">
                  <c:v>-105.484897</c:v>
                </c:pt>
                <c:pt idx="28749">
                  <c:v>-105.813384</c:v>
                </c:pt>
                <c:pt idx="28750">
                  <c:v>-106.079486</c:v>
                </c:pt>
                <c:pt idx="28751">
                  <c:v>-105.267832</c:v>
                </c:pt>
                <c:pt idx="28752">
                  <c:v>-105.91512299999999</c:v>
                </c:pt>
                <c:pt idx="28753">
                  <c:v>-105.35812900000001</c:v>
                </c:pt>
                <c:pt idx="28754">
                  <c:v>-105.40542000000001</c:v>
                </c:pt>
                <c:pt idx="28755">
                  <c:v>-105.73266099999999</c:v>
                </c:pt>
                <c:pt idx="28756">
                  <c:v>-105.730728</c:v>
                </c:pt>
                <c:pt idx="28757">
                  <c:v>-105.01969200000001</c:v>
                </c:pt>
                <c:pt idx="28758">
                  <c:v>-105.361351</c:v>
                </c:pt>
                <c:pt idx="28759">
                  <c:v>-105.666376</c:v>
                </c:pt>
                <c:pt idx="28760">
                  <c:v>-105.566945</c:v>
                </c:pt>
                <c:pt idx="28761">
                  <c:v>-105.604373</c:v>
                </c:pt>
                <c:pt idx="28762">
                  <c:v>-105.360461</c:v>
                </c:pt>
                <c:pt idx="28763">
                  <c:v>-105.686639</c:v>
                </c:pt>
                <c:pt idx="28764">
                  <c:v>-105.01755799999999</c:v>
                </c:pt>
                <c:pt idx="28765">
                  <c:v>-106.02058700000001</c:v>
                </c:pt>
                <c:pt idx="28766">
                  <c:v>-105.143923</c:v>
                </c:pt>
                <c:pt idx="28767">
                  <c:v>-105.473066</c:v>
                </c:pt>
                <c:pt idx="28768">
                  <c:v>-103.776764</c:v>
                </c:pt>
                <c:pt idx="28769">
                  <c:v>-103.201947</c:v>
                </c:pt>
                <c:pt idx="28770">
                  <c:v>-103.184449</c:v>
                </c:pt>
                <c:pt idx="28771">
                  <c:v>-103.99329299999999</c:v>
                </c:pt>
                <c:pt idx="28772">
                  <c:v>-103.222167</c:v>
                </c:pt>
                <c:pt idx="28773">
                  <c:v>-104.182768</c:v>
                </c:pt>
                <c:pt idx="28774">
                  <c:v>-104.417783</c:v>
                </c:pt>
                <c:pt idx="28775">
                  <c:v>-103.747918</c:v>
                </c:pt>
                <c:pt idx="28776">
                  <c:v>-103.56942600000001</c:v>
                </c:pt>
                <c:pt idx="28777">
                  <c:v>-104.475675</c:v>
                </c:pt>
                <c:pt idx="28778">
                  <c:v>-103.96571400000001</c:v>
                </c:pt>
                <c:pt idx="28779">
                  <c:v>-103.62143500000001</c:v>
                </c:pt>
                <c:pt idx="28780">
                  <c:v>-103.39045400000001</c:v>
                </c:pt>
                <c:pt idx="28781">
                  <c:v>-103.811629</c:v>
                </c:pt>
                <c:pt idx="28782">
                  <c:v>-103.219739</c:v>
                </c:pt>
                <c:pt idx="28783">
                  <c:v>-104.215103</c:v>
                </c:pt>
                <c:pt idx="28784">
                  <c:v>-103.340271</c:v>
                </c:pt>
                <c:pt idx="28785">
                  <c:v>-104.813622</c:v>
                </c:pt>
                <c:pt idx="28786">
                  <c:v>-103.12311699999999</c:v>
                </c:pt>
                <c:pt idx="28787">
                  <c:v>-103.149259</c:v>
                </c:pt>
                <c:pt idx="28788">
                  <c:v>-115.315027</c:v>
                </c:pt>
                <c:pt idx="28789">
                  <c:v>-116.84011599999999</c:v>
                </c:pt>
                <c:pt idx="28790">
                  <c:v>-115.404831</c:v>
                </c:pt>
                <c:pt idx="28791">
                  <c:v>-114.83354</c:v>
                </c:pt>
                <c:pt idx="28792">
                  <c:v>-114.132981</c:v>
                </c:pt>
                <c:pt idx="28793">
                  <c:v>-114.453743</c:v>
                </c:pt>
                <c:pt idx="28794">
                  <c:v>-118.085921</c:v>
                </c:pt>
                <c:pt idx="28795">
                  <c:v>-114.925149</c:v>
                </c:pt>
                <c:pt idx="28796">
                  <c:v>-115.054385</c:v>
                </c:pt>
                <c:pt idx="28797">
                  <c:v>-117.31507000000001</c:v>
                </c:pt>
                <c:pt idx="28798">
                  <c:v>-115.077804</c:v>
                </c:pt>
                <c:pt idx="28799">
                  <c:v>-114.967878</c:v>
                </c:pt>
                <c:pt idx="28800">
                  <c:v>-115.286761</c:v>
                </c:pt>
                <c:pt idx="28801">
                  <c:v>-115.670247</c:v>
                </c:pt>
                <c:pt idx="28802">
                  <c:v>-115.57819000000001</c:v>
                </c:pt>
                <c:pt idx="28803">
                  <c:v>-116.461735</c:v>
                </c:pt>
                <c:pt idx="28804">
                  <c:v>-114.471841</c:v>
                </c:pt>
                <c:pt idx="28805">
                  <c:v>-117.0789</c:v>
                </c:pt>
                <c:pt idx="28806">
                  <c:v>-114.010425</c:v>
                </c:pt>
                <c:pt idx="28807">
                  <c:v>-114.664889</c:v>
                </c:pt>
                <c:pt idx="28808">
                  <c:v>-114.087492</c:v>
                </c:pt>
                <c:pt idx="28809">
                  <c:v>-114.644707</c:v>
                </c:pt>
                <c:pt idx="28810">
                  <c:v>-114.628754</c:v>
                </c:pt>
                <c:pt idx="28811">
                  <c:v>-115.12318399999999</c:v>
                </c:pt>
                <c:pt idx="28812">
                  <c:v>-115.161396</c:v>
                </c:pt>
                <c:pt idx="28813">
                  <c:v>-115.176306</c:v>
                </c:pt>
                <c:pt idx="28814">
                  <c:v>-114.872991</c:v>
                </c:pt>
                <c:pt idx="28815">
                  <c:v>-114.45478300000001</c:v>
                </c:pt>
                <c:pt idx="28816">
                  <c:v>-114.38399699999999</c:v>
                </c:pt>
                <c:pt idx="28817">
                  <c:v>-114.403188</c:v>
                </c:pt>
                <c:pt idx="28818">
                  <c:v>-114.911496</c:v>
                </c:pt>
                <c:pt idx="28819">
                  <c:v>-117.642259</c:v>
                </c:pt>
                <c:pt idx="28820">
                  <c:v>-116.00994</c:v>
                </c:pt>
                <c:pt idx="28821">
                  <c:v>-116.927798</c:v>
                </c:pt>
                <c:pt idx="28822">
                  <c:v>-115.098958</c:v>
                </c:pt>
                <c:pt idx="28823">
                  <c:v>-115.12785700000001</c:v>
                </c:pt>
                <c:pt idx="28824">
                  <c:v>-115.183584</c:v>
                </c:pt>
                <c:pt idx="28825">
                  <c:v>-115.218498</c:v>
                </c:pt>
                <c:pt idx="28826">
                  <c:v>-115.10857</c:v>
                </c:pt>
                <c:pt idx="28827">
                  <c:v>-115.162926</c:v>
                </c:pt>
                <c:pt idx="28828">
                  <c:v>-115.216824</c:v>
                </c:pt>
                <c:pt idx="28829">
                  <c:v>-115.223636</c:v>
                </c:pt>
                <c:pt idx="28830">
                  <c:v>-115.147964</c:v>
                </c:pt>
                <c:pt idx="28831">
                  <c:v>-115.057959</c:v>
                </c:pt>
                <c:pt idx="28832">
                  <c:v>-115.260396</c:v>
                </c:pt>
                <c:pt idx="28833">
                  <c:v>-115.068819</c:v>
                </c:pt>
                <c:pt idx="28834">
                  <c:v>-115.282053</c:v>
                </c:pt>
                <c:pt idx="28835">
                  <c:v>-115.21030399999999</c:v>
                </c:pt>
                <c:pt idx="28836">
                  <c:v>-115.13905200000001</c:v>
                </c:pt>
                <c:pt idx="28837">
                  <c:v>-115.088728</c:v>
                </c:pt>
                <c:pt idx="28838">
                  <c:v>-115.090305</c:v>
                </c:pt>
                <c:pt idx="28839">
                  <c:v>-115.045929</c:v>
                </c:pt>
                <c:pt idx="28840">
                  <c:v>-115.148487</c:v>
                </c:pt>
                <c:pt idx="28841">
                  <c:v>-115.399485</c:v>
                </c:pt>
                <c:pt idx="28842">
                  <c:v>-115.265005</c:v>
                </c:pt>
                <c:pt idx="28843">
                  <c:v>-115.284616</c:v>
                </c:pt>
                <c:pt idx="28844">
                  <c:v>-115.227287</c:v>
                </c:pt>
                <c:pt idx="28845">
                  <c:v>-115.24685599999999</c:v>
                </c:pt>
                <c:pt idx="28846">
                  <c:v>-115.312079</c:v>
                </c:pt>
                <c:pt idx="28847">
                  <c:v>-115.323311</c:v>
                </c:pt>
                <c:pt idx="28848">
                  <c:v>-115.20341999999999</c:v>
                </c:pt>
                <c:pt idx="28849">
                  <c:v>-115.195882</c:v>
                </c:pt>
                <c:pt idx="28850">
                  <c:v>-115.047679</c:v>
                </c:pt>
                <c:pt idx="28851">
                  <c:v>-115.25788799999999</c:v>
                </c:pt>
                <c:pt idx="28852">
                  <c:v>-115.325577</c:v>
                </c:pt>
                <c:pt idx="28853">
                  <c:v>-115.26791900000001</c:v>
                </c:pt>
                <c:pt idx="28854">
                  <c:v>-115.224934</c:v>
                </c:pt>
                <c:pt idx="28855">
                  <c:v>-115.27343500000001</c:v>
                </c:pt>
                <c:pt idx="28856">
                  <c:v>-115.28485000000001</c:v>
                </c:pt>
                <c:pt idx="28857">
                  <c:v>-115.286564</c:v>
                </c:pt>
                <c:pt idx="28858">
                  <c:v>-115.033587</c:v>
                </c:pt>
                <c:pt idx="28859">
                  <c:v>-115.231284</c:v>
                </c:pt>
                <c:pt idx="28860">
                  <c:v>-114.920805</c:v>
                </c:pt>
                <c:pt idx="28861">
                  <c:v>-117.01152399999999</c:v>
                </c:pt>
                <c:pt idx="28862">
                  <c:v>-114.125925</c:v>
                </c:pt>
                <c:pt idx="28863">
                  <c:v>-115.70749000000001</c:v>
                </c:pt>
                <c:pt idx="28864">
                  <c:v>-116.029442</c:v>
                </c:pt>
                <c:pt idx="28865">
                  <c:v>-115.02628</c:v>
                </c:pt>
                <c:pt idx="28866">
                  <c:v>-114.776241</c:v>
                </c:pt>
                <c:pt idx="28867">
                  <c:v>-119.514949</c:v>
                </c:pt>
                <c:pt idx="28868">
                  <c:v>-118.712952</c:v>
                </c:pt>
                <c:pt idx="28869">
                  <c:v>-119.350932</c:v>
                </c:pt>
                <c:pt idx="28870">
                  <c:v>-118.693061</c:v>
                </c:pt>
                <c:pt idx="28871">
                  <c:v>-119.173749</c:v>
                </c:pt>
                <c:pt idx="28872">
                  <c:v>-117.781949</c:v>
                </c:pt>
                <c:pt idx="28873">
                  <c:v>-119.697536</c:v>
                </c:pt>
                <c:pt idx="28874">
                  <c:v>-119.832883</c:v>
                </c:pt>
                <c:pt idx="28875">
                  <c:v>-119.939644</c:v>
                </c:pt>
                <c:pt idx="28876">
                  <c:v>-117.317065</c:v>
                </c:pt>
                <c:pt idx="28877">
                  <c:v>-118.703423</c:v>
                </c:pt>
                <c:pt idx="28878">
                  <c:v>-118.114739</c:v>
                </c:pt>
                <c:pt idx="28879">
                  <c:v>-118.39475</c:v>
                </c:pt>
                <c:pt idx="28880">
                  <c:v>-118.21818500000001</c:v>
                </c:pt>
                <c:pt idx="28881">
                  <c:v>-117.72501699999999</c:v>
                </c:pt>
                <c:pt idx="28882">
                  <c:v>-118.19513499999999</c:v>
                </c:pt>
                <c:pt idx="28883">
                  <c:v>-119.75557499999999</c:v>
                </c:pt>
                <c:pt idx="28884">
                  <c:v>-119.35634</c:v>
                </c:pt>
                <c:pt idx="28885">
                  <c:v>-117.955383</c:v>
                </c:pt>
                <c:pt idx="28886">
                  <c:v>-117.402322</c:v>
                </c:pt>
                <c:pt idx="28887">
                  <c:v>-118.678483</c:v>
                </c:pt>
                <c:pt idx="28888">
                  <c:v>-119.640835</c:v>
                </c:pt>
                <c:pt idx="28889">
                  <c:v>-119.24618100000001</c:v>
                </c:pt>
                <c:pt idx="28890">
                  <c:v>-119.316971</c:v>
                </c:pt>
                <c:pt idx="28891">
                  <c:v>-119.754452</c:v>
                </c:pt>
                <c:pt idx="28892">
                  <c:v>-119.77467300000001</c:v>
                </c:pt>
                <c:pt idx="28893">
                  <c:v>-119.700039</c:v>
                </c:pt>
                <c:pt idx="28894">
                  <c:v>-119.70585199999999</c:v>
                </c:pt>
                <c:pt idx="28895">
                  <c:v>-119.98039</c:v>
                </c:pt>
                <c:pt idx="28896">
                  <c:v>-119.65351</c:v>
                </c:pt>
                <c:pt idx="28897">
                  <c:v>-119.305272</c:v>
                </c:pt>
                <c:pt idx="28898">
                  <c:v>-119.345859</c:v>
                </c:pt>
                <c:pt idx="28899">
                  <c:v>-117.944022</c:v>
                </c:pt>
                <c:pt idx="28900">
                  <c:v>-119.11544000000001</c:v>
                </c:pt>
                <c:pt idx="28901">
                  <c:v>-119.94762900000001</c:v>
                </c:pt>
                <c:pt idx="28902">
                  <c:v>-119.91364299999999</c:v>
                </c:pt>
                <c:pt idx="28903">
                  <c:v>-119.952048</c:v>
                </c:pt>
                <c:pt idx="28904">
                  <c:v>-119.81367299999999</c:v>
                </c:pt>
                <c:pt idx="28905">
                  <c:v>-119.77497099999999</c:v>
                </c:pt>
                <c:pt idx="28906">
                  <c:v>-119.837307</c:v>
                </c:pt>
                <c:pt idx="28907">
                  <c:v>-119.879183</c:v>
                </c:pt>
                <c:pt idx="28908">
                  <c:v>-119.830726</c:v>
                </c:pt>
                <c:pt idx="28909">
                  <c:v>-119.713138</c:v>
                </c:pt>
                <c:pt idx="28910">
                  <c:v>-119.76060699999999</c:v>
                </c:pt>
                <c:pt idx="28911">
                  <c:v>-119.796643</c:v>
                </c:pt>
                <c:pt idx="28912">
                  <c:v>-119.898081</c:v>
                </c:pt>
                <c:pt idx="28913">
                  <c:v>-119.74536000000001</c:v>
                </c:pt>
                <c:pt idx="28914">
                  <c:v>-119.793824</c:v>
                </c:pt>
                <c:pt idx="28915">
                  <c:v>-119.790801</c:v>
                </c:pt>
                <c:pt idx="28916">
                  <c:v>-119.798963</c:v>
                </c:pt>
                <c:pt idx="28917">
                  <c:v>-119.727322</c:v>
                </c:pt>
                <c:pt idx="28918">
                  <c:v>-115.750162</c:v>
                </c:pt>
                <c:pt idx="28919">
                  <c:v>-115.792418</c:v>
                </c:pt>
                <c:pt idx="28920">
                  <c:v>-115.647453</c:v>
                </c:pt>
                <c:pt idx="28921">
                  <c:v>-117.086921</c:v>
                </c:pt>
                <c:pt idx="28922">
                  <c:v>-116.51585900000001</c:v>
                </c:pt>
                <c:pt idx="28923">
                  <c:v>-116.114267</c:v>
                </c:pt>
                <c:pt idx="28924">
                  <c:v>-115.40266800000001</c:v>
                </c:pt>
                <c:pt idx="28925">
                  <c:v>-115.411306</c:v>
                </c:pt>
                <c:pt idx="28926">
                  <c:v>-114.44545599999999</c:v>
                </c:pt>
                <c:pt idx="28927">
                  <c:v>-115.435427</c:v>
                </c:pt>
                <c:pt idx="28928">
                  <c:v>-115.448283</c:v>
                </c:pt>
                <c:pt idx="28929">
                  <c:v>-114.210773</c:v>
                </c:pt>
                <c:pt idx="28930">
                  <c:v>-116.05489300000001</c:v>
                </c:pt>
                <c:pt idx="28931">
                  <c:v>-116.17725799999999</c:v>
                </c:pt>
                <c:pt idx="28932">
                  <c:v>-115.332579</c:v>
                </c:pt>
                <c:pt idx="28933">
                  <c:v>-116.122512</c:v>
                </c:pt>
                <c:pt idx="28934">
                  <c:v>-114.86098800000001</c:v>
                </c:pt>
                <c:pt idx="28935">
                  <c:v>-114.147133</c:v>
                </c:pt>
                <c:pt idx="28936">
                  <c:v>-118.24878</c:v>
                </c:pt>
                <c:pt idx="28937">
                  <c:v>-118.24845500000001</c:v>
                </c:pt>
                <c:pt idx="28938">
                  <c:v>-118.276006</c:v>
                </c:pt>
                <c:pt idx="28939">
                  <c:v>-118.307559</c:v>
                </c:pt>
                <c:pt idx="28940">
                  <c:v>-118.308483</c:v>
                </c:pt>
                <c:pt idx="28941">
                  <c:v>-118.294304</c:v>
                </c:pt>
                <c:pt idx="28942">
                  <c:v>-118.282901</c:v>
                </c:pt>
                <c:pt idx="28943">
                  <c:v>-118.337051</c:v>
                </c:pt>
                <c:pt idx="28944">
                  <c:v>-118.314814</c:v>
                </c:pt>
                <c:pt idx="28945">
                  <c:v>-118.258681</c:v>
                </c:pt>
                <c:pt idx="28946">
                  <c:v>-118.23944</c:v>
                </c:pt>
                <c:pt idx="28947">
                  <c:v>-118.242558</c:v>
                </c:pt>
                <c:pt idx="28948">
                  <c:v>-118.251931</c:v>
                </c:pt>
                <c:pt idx="28949">
                  <c:v>-118.26516100000001</c:v>
                </c:pt>
                <c:pt idx="28950">
                  <c:v>-118.352559</c:v>
                </c:pt>
                <c:pt idx="28951">
                  <c:v>-118.264342</c:v>
                </c:pt>
                <c:pt idx="28952">
                  <c:v>-118.318307</c:v>
                </c:pt>
                <c:pt idx="28953">
                  <c:v>-118.340158</c:v>
                </c:pt>
                <c:pt idx="28954">
                  <c:v>-118.308633</c:v>
                </c:pt>
                <c:pt idx="28955">
                  <c:v>-118.241827</c:v>
                </c:pt>
                <c:pt idx="28956">
                  <c:v>-118.155812</c:v>
                </c:pt>
                <c:pt idx="28957">
                  <c:v>-118.20231200000001</c:v>
                </c:pt>
                <c:pt idx="28958">
                  <c:v>-118.436432</c:v>
                </c:pt>
                <c:pt idx="28959">
                  <c:v>-118.445274</c:v>
                </c:pt>
                <c:pt idx="28960">
                  <c:v>-118.265962</c:v>
                </c:pt>
                <c:pt idx="28961">
                  <c:v>-118.288427</c:v>
                </c:pt>
                <c:pt idx="28962">
                  <c:v>-118.327459</c:v>
                </c:pt>
                <c:pt idx="28963">
                  <c:v>-118.294557</c:v>
                </c:pt>
                <c:pt idx="28964">
                  <c:v>-118.216105</c:v>
                </c:pt>
                <c:pt idx="28965">
                  <c:v>-118.175684</c:v>
                </c:pt>
                <c:pt idx="28966">
                  <c:v>-118.211955</c:v>
                </c:pt>
                <c:pt idx="28967">
                  <c:v>-118.398043</c:v>
                </c:pt>
                <c:pt idx="28968">
                  <c:v>-118.38531</c:v>
                </c:pt>
                <c:pt idx="28969">
                  <c:v>-118.349261</c:v>
                </c:pt>
                <c:pt idx="28970">
                  <c:v>-118.28737599999999</c:v>
                </c:pt>
                <c:pt idx="28971">
                  <c:v>-118.328509</c:v>
                </c:pt>
                <c:pt idx="28972">
                  <c:v>-118.258329</c:v>
                </c:pt>
                <c:pt idx="28973">
                  <c:v>-118.15284</c:v>
                </c:pt>
                <c:pt idx="28974">
                  <c:v>-118.207651</c:v>
                </c:pt>
                <c:pt idx="28975">
                  <c:v>-118.192333</c:v>
                </c:pt>
                <c:pt idx="28976">
                  <c:v>-118.334007</c:v>
                </c:pt>
                <c:pt idx="28977">
                  <c:v>-118.29158099999999</c:v>
                </c:pt>
                <c:pt idx="28978">
                  <c:v>-118.394908</c:v>
                </c:pt>
                <c:pt idx="28979">
                  <c:v>-118.36241</c:v>
                </c:pt>
                <c:pt idx="28980">
                  <c:v>-118.30998099999999</c:v>
                </c:pt>
                <c:pt idx="28981">
                  <c:v>-118.37376</c:v>
                </c:pt>
                <c:pt idx="28982">
                  <c:v>-118.475284</c:v>
                </c:pt>
                <c:pt idx="28983">
                  <c:v>-118.37099000000001</c:v>
                </c:pt>
                <c:pt idx="28984">
                  <c:v>-118.27687899999999</c:v>
                </c:pt>
                <c:pt idx="28985">
                  <c:v>-118.22605799999999</c:v>
                </c:pt>
                <c:pt idx="28986">
                  <c:v>-118.247787</c:v>
                </c:pt>
                <c:pt idx="28987">
                  <c:v>-118.275915</c:v>
                </c:pt>
                <c:pt idx="28988">
                  <c:v>-118.307807</c:v>
                </c:pt>
                <c:pt idx="28989">
                  <c:v>-118.186504</c:v>
                </c:pt>
                <c:pt idx="28990">
                  <c:v>-118.42843000000001</c:v>
                </c:pt>
                <c:pt idx="28991">
                  <c:v>-118.22663300000001</c:v>
                </c:pt>
                <c:pt idx="28992">
                  <c:v>-118.43083300000001</c:v>
                </c:pt>
                <c:pt idx="28993">
                  <c:v>-118.411839</c:v>
                </c:pt>
                <c:pt idx="28994">
                  <c:v>-118.33790500000001</c:v>
                </c:pt>
                <c:pt idx="28995">
                  <c:v>-118.38130099999999</c:v>
                </c:pt>
                <c:pt idx="28996">
                  <c:v>-118.25590800000001</c:v>
                </c:pt>
                <c:pt idx="28997">
                  <c:v>-118.450773</c:v>
                </c:pt>
                <c:pt idx="28998">
                  <c:v>-118.17385</c:v>
                </c:pt>
                <c:pt idx="28999">
                  <c:v>-118.406125</c:v>
                </c:pt>
                <c:pt idx="29000">
                  <c:v>-118.38271</c:v>
                </c:pt>
                <c:pt idx="29001">
                  <c:v>-118.40191</c:v>
                </c:pt>
                <c:pt idx="29002">
                  <c:v>-118.236665</c:v>
                </c:pt>
                <c:pt idx="29003">
                  <c:v>-118.20400100000001</c:v>
                </c:pt>
                <c:pt idx="29004">
                  <c:v>-118.236248</c:v>
                </c:pt>
                <c:pt idx="29005">
                  <c:v>-118.40145</c:v>
                </c:pt>
                <c:pt idx="29006">
                  <c:v>-118.391688</c:v>
                </c:pt>
                <c:pt idx="29007">
                  <c:v>-118.119879</c:v>
                </c:pt>
                <c:pt idx="29008">
                  <c:v>-118.129019</c:v>
                </c:pt>
                <c:pt idx="29009">
                  <c:v>-118.142916</c:v>
                </c:pt>
                <c:pt idx="29010">
                  <c:v>-118.408433</c:v>
                </c:pt>
                <c:pt idx="29011">
                  <c:v>-118.297505</c:v>
                </c:pt>
                <c:pt idx="29012">
                  <c:v>-118.288138</c:v>
                </c:pt>
                <c:pt idx="29013">
                  <c:v>-118.319006</c:v>
                </c:pt>
                <c:pt idx="29014">
                  <c:v>-118.350922</c:v>
                </c:pt>
                <c:pt idx="29015">
                  <c:v>-118.399681</c:v>
                </c:pt>
                <c:pt idx="29016">
                  <c:v>-118.217736</c:v>
                </c:pt>
                <c:pt idx="29017">
                  <c:v>-118.353556</c:v>
                </c:pt>
                <c:pt idx="29018">
                  <c:v>-118.376895</c:v>
                </c:pt>
                <c:pt idx="29019">
                  <c:v>-118.20186200000001</c:v>
                </c:pt>
                <c:pt idx="29020">
                  <c:v>-118.707527</c:v>
                </c:pt>
                <c:pt idx="29021">
                  <c:v>-118.807686</c:v>
                </c:pt>
                <c:pt idx="29022">
                  <c:v>-118.405357</c:v>
                </c:pt>
                <c:pt idx="29023">
                  <c:v>-118.186426</c:v>
                </c:pt>
                <c:pt idx="29024">
                  <c:v>-118.533744</c:v>
                </c:pt>
                <c:pt idx="29025">
                  <c:v>-118.38752700000001</c:v>
                </c:pt>
                <c:pt idx="29026">
                  <c:v>-118.364256</c:v>
                </c:pt>
                <c:pt idx="29027">
                  <c:v>-118.383224</c:v>
                </c:pt>
                <c:pt idx="29028">
                  <c:v>-118.37177800000001</c:v>
                </c:pt>
                <c:pt idx="29029">
                  <c:v>-118.194903</c:v>
                </c:pt>
                <c:pt idx="29030">
                  <c:v>-118.599335</c:v>
                </c:pt>
                <c:pt idx="29031">
                  <c:v>-118.46531299999999</c:v>
                </c:pt>
                <c:pt idx="29032">
                  <c:v>-118.45458600000001</c:v>
                </c:pt>
                <c:pt idx="29033">
                  <c:v>-118.44167400000001</c:v>
                </c:pt>
                <c:pt idx="29034">
                  <c:v>-118.358682</c:v>
                </c:pt>
                <c:pt idx="29035">
                  <c:v>-118.355583</c:v>
                </c:pt>
                <c:pt idx="29036">
                  <c:v>-118.332556</c:v>
                </c:pt>
                <c:pt idx="29037">
                  <c:v>-118.360764</c:v>
                </c:pt>
                <c:pt idx="29038">
                  <c:v>-118.32520700000001</c:v>
                </c:pt>
                <c:pt idx="29039">
                  <c:v>-118.49220200000001</c:v>
                </c:pt>
                <c:pt idx="29040">
                  <c:v>-118.501214</c:v>
                </c:pt>
                <c:pt idx="29041">
                  <c:v>-118.490229</c:v>
                </c:pt>
                <c:pt idx="29042">
                  <c:v>-118.474329</c:v>
                </c:pt>
                <c:pt idx="29043">
                  <c:v>-118.472869</c:v>
                </c:pt>
                <c:pt idx="29044">
                  <c:v>-118.31367899999999</c:v>
                </c:pt>
                <c:pt idx="29045">
                  <c:v>-118.29198700000001</c:v>
                </c:pt>
                <c:pt idx="29046">
                  <c:v>-118.35587599999999</c:v>
                </c:pt>
                <c:pt idx="29047">
                  <c:v>-118.330658</c:v>
                </c:pt>
                <c:pt idx="29048">
                  <c:v>-118.350962</c:v>
                </c:pt>
                <c:pt idx="29049">
                  <c:v>-118.035629</c:v>
                </c:pt>
                <c:pt idx="29050">
                  <c:v>-118.03384800000001</c:v>
                </c:pt>
                <c:pt idx="29051">
                  <c:v>-117.994772</c:v>
                </c:pt>
                <c:pt idx="29052">
                  <c:v>-118.009004</c:v>
                </c:pt>
                <c:pt idx="29053">
                  <c:v>-118.03362199999999</c:v>
                </c:pt>
                <c:pt idx="29054">
                  <c:v>-118.067786</c:v>
                </c:pt>
                <c:pt idx="29055">
                  <c:v>-118.009694</c:v>
                </c:pt>
                <c:pt idx="29056">
                  <c:v>-117.994044</c:v>
                </c:pt>
                <c:pt idx="29057">
                  <c:v>-118.04395100000001</c:v>
                </c:pt>
                <c:pt idx="29058">
                  <c:v>-118.039905</c:v>
                </c:pt>
                <c:pt idx="29059">
                  <c:v>-117.951594</c:v>
                </c:pt>
                <c:pt idx="29060">
                  <c:v>-118.009663</c:v>
                </c:pt>
                <c:pt idx="29061">
                  <c:v>-118.11358799999999</c:v>
                </c:pt>
                <c:pt idx="29062">
                  <c:v>-118.083398</c:v>
                </c:pt>
                <c:pt idx="29063">
                  <c:v>-118.08912100000001</c:v>
                </c:pt>
                <c:pt idx="29064">
                  <c:v>-118.068215</c:v>
                </c:pt>
                <c:pt idx="29065">
                  <c:v>-117.995968</c:v>
                </c:pt>
                <c:pt idx="29066">
                  <c:v>-118.08062200000001</c:v>
                </c:pt>
                <c:pt idx="29067">
                  <c:v>-118.067547</c:v>
                </c:pt>
                <c:pt idx="29068">
                  <c:v>-118.40835800000001</c:v>
                </c:pt>
                <c:pt idx="29069">
                  <c:v>-118.12760400000001</c:v>
                </c:pt>
                <c:pt idx="29070">
                  <c:v>-118.30065399999999</c:v>
                </c:pt>
                <c:pt idx="29071">
                  <c:v>-118.1468</c:v>
                </c:pt>
                <c:pt idx="29072">
                  <c:v>-118.113373</c:v>
                </c:pt>
                <c:pt idx="29073">
                  <c:v>-118.07775599999999</c:v>
                </c:pt>
                <c:pt idx="29074">
                  <c:v>-118.073646</c:v>
                </c:pt>
                <c:pt idx="29075">
                  <c:v>-118.31610999999999</c:v>
                </c:pt>
                <c:pt idx="29076">
                  <c:v>-118.07218</c:v>
                </c:pt>
                <c:pt idx="29077">
                  <c:v>-118.16231399999999</c:v>
                </c:pt>
                <c:pt idx="29078">
                  <c:v>-118.289053</c:v>
                </c:pt>
                <c:pt idx="29079">
                  <c:v>-118.31123599999999</c:v>
                </c:pt>
                <c:pt idx="29080">
                  <c:v>-118.082396</c:v>
                </c:pt>
                <c:pt idx="29081">
                  <c:v>-118.07178999999999</c:v>
                </c:pt>
                <c:pt idx="29082">
                  <c:v>-118.086304</c:v>
                </c:pt>
                <c:pt idx="29083">
                  <c:v>-118.258977</c:v>
                </c:pt>
                <c:pt idx="29084">
                  <c:v>-118.26680399999999</c:v>
                </c:pt>
                <c:pt idx="29085">
                  <c:v>-118.256334</c:v>
                </c:pt>
                <c:pt idx="29086">
                  <c:v>-118.19225400000001</c:v>
                </c:pt>
                <c:pt idx="29087">
                  <c:v>-118.129867</c:v>
                </c:pt>
                <c:pt idx="29088">
                  <c:v>-118.151824</c:v>
                </c:pt>
                <c:pt idx="29089">
                  <c:v>-118.183626</c:v>
                </c:pt>
                <c:pt idx="29090">
                  <c:v>-118.1858</c:v>
                </c:pt>
                <c:pt idx="29091">
                  <c:v>-118.182351</c:v>
                </c:pt>
                <c:pt idx="29092">
                  <c:v>-118.113298</c:v>
                </c:pt>
                <c:pt idx="29093">
                  <c:v>-118.214952</c:v>
                </c:pt>
                <c:pt idx="29094">
                  <c:v>-118.191975</c:v>
                </c:pt>
                <c:pt idx="29095">
                  <c:v>-118.144823</c:v>
                </c:pt>
                <c:pt idx="29096">
                  <c:v>-118.11824799999999</c:v>
                </c:pt>
                <c:pt idx="29097">
                  <c:v>-118.118488</c:v>
                </c:pt>
                <c:pt idx="29098">
                  <c:v>-118.142061</c:v>
                </c:pt>
                <c:pt idx="29099">
                  <c:v>-118.026624</c:v>
                </c:pt>
                <c:pt idx="29100">
                  <c:v>-118.052167</c:v>
                </c:pt>
                <c:pt idx="29101">
                  <c:v>-117.96569599999999</c:v>
                </c:pt>
                <c:pt idx="29102">
                  <c:v>-118.19776299999999</c:v>
                </c:pt>
                <c:pt idx="29103">
                  <c:v>-118.001848</c:v>
                </c:pt>
                <c:pt idx="29104">
                  <c:v>-118.23104499999999</c:v>
                </c:pt>
                <c:pt idx="29105">
                  <c:v>-118.050907</c:v>
                </c:pt>
                <c:pt idx="29106">
                  <c:v>-118.155778</c:v>
                </c:pt>
                <c:pt idx="29107">
                  <c:v>-118.318873</c:v>
                </c:pt>
                <c:pt idx="29108">
                  <c:v>-118.28453399999999</c:v>
                </c:pt>
                <c:pt idx="29109">
                  <c:v>-118.13910300000001</c:v>
                </c:pt>
                <c:pt idx="29110">
                  <c:v>-118.159004</c:v>
                </c:pt>
                <c:pt idx="29111">
                  <c:v>-118.123923</c:v>
                </c:pt>
                <c:pt idx="29112">
                  <c:v>-118.163296</c:v>
                </c:pt>
                <c:pt idx="29113">
                  <c:v>-118.127152</c:v>
                </c:pt>
                <c:pt idx="29114">
                  <c:v>-118.089744</c:v>
                </c:pt>
                <c:pt idx="29115">
                  <c:v>-118.11296400000001</c:v>
                </c:pt>
                <c:pt idx="29116">
                  <c:v>-118.291589</c:v>
                </c:pt>
                <c:pt idx="29117">
                  <c:v>-118.269943</c:v>
                </c:pt>
                <c:pt idx="29118">
                  <c:v>-118.265807</c:v>
                </c:pt>
                <c:pt idx="29119">
                  <c:v>-118.259483</c:v>
                </c:pt>
                <c:pt idx="29120">
                  <c:v>-118.24300700000001</c:v>
                </c:pt>
                <c:pt idx="29121">
                  <c:v>-118.229375</c:v>
                </c:pt>
                <c:pt idx="29122">
                  <c:v>-118.24532000000001</c:v>
                </c:pt>
                <c:pt idx="29123">
                  <c:v>-118.228573</c:v>
                </c:pt>
                <c:pt idx="29124">
                  <c:v>-118.24753800000001</c:v>
                </c:pt>
                <c:pt idx="29125">
                  <c:v>-118.76070900000001</c:v>
                </c:pt>
                <c:pt idx="29126">
                  <c:v>-118.664643</c:v>
                </c:pt>
                <c:pt idx="29127">
                  <c:v>-118.602069</c:v>
                </c:pt>
                <c:pt idx="29128">
                  <c:v>-118.625389</c:v>
                </c:pt>
                <c:pt idx="29129">
                  <c:v>-118.57735</c:v>
                </c:pt>
                <c:pt idx="29130">
                  <c:v>-118.647977</c:v>
                </c:pt>
                <c:pt idx="29131">
                  <c:v>-118.594264</c:v>
                </c:pt>
                <c:pt idx="29132">
                  <c:v>-118.51636499999999</c:v>
                </c:pt>
                <c:pt idx="29133">
                  <c:v>-118.939564</c:v>
                </c:pt>
                <c:pt idx="29134">
                  <c:v>-118.514894</c:v>
                </c:pt>
                <c:pt idx="29135">
                  <c:v>-118.55038500000001</c:v>
                </c:pt>
                <c:pt idx="29136">
                  <c:v>-118.51766499999999</c:v>
                </c:pt>
                <c:pt idx="29137">
                  <c:v>-118.54581399999999</c:v>
                </c:pt>
                <c:pt idx="29138">
                  <c:v>-118.424063</c:v>
                </c:pt>
                <c:pt idx="29139">
                  <c:v>-118.540992</c:v>
                </c:pt>
                <c:pt idx="29140">
                  <c:v>-118.438215</c:v>
                </c:pt>
                <c:pt idx="29141">
                  <c:v>-118.42904799999999</c:v>
                </c:pt>
                <c:pt idx="29142">
                  <c:v>-118.48224500000001</c:v>
                </c:pt>
                <c:pt idx="29143">
                  <c:v>-118.500479</c:v>
                </c:pt>
                <c:pt idx="29144">
                  <c:v>-118.459616</c:v>
                </c:pt>
                <c:pt idx="29145">
                  <c:v>-118.428212</c:v>
                </c:pt>
                <c:pt idx="29146">
                  <c:v>-118.44513000000001</c:v>
                </c:pt>
                <c:pt idx="29147">
                  <c:v>-118.375638</c:v>
                </c:pt>
                <c:pt idx="29148">
                  <c:v>-118.552528</c:v>
                </c:pt>
                <c:pt idx="29149">
                  <c:v>-118.56214799999999</c:v>
                </c:pt>
                <c:pt idx="29150">
                  <c:v>-118.54472</c:v>
                </c:pt>
                <c:pt idx="29151">
                  <c:v>-118.87348</c:v>
                </c:pt>
                <c:pt idx="29152">
                  <c:v>-118.85608499999999</c:v>
                </c:pt>
                <c:pt idx="29153">
                  <c:v>-118.83704899999999</c:v>
                </c:pt>
                <c:pt idx="29154">
                  <c:v>-118.60061899999999</c:v>
                </c:pt>
                <c:pt idx="29155">
                  <c:v>-118.619929</c:v>
                </c:pt>
                <c:pt idx="29156">
                  <c:v>-118.76893</c:v>
                </c:pt>
                <c:pt idx="29157">
                  <c:v>-118.58704</c:v>
                </c:pt>
                <c:pt idx="29158">
                  <c:v>-118.652559</c:v>
                </c:pt>
                <c:pt idx="29159">
                  <c:v>-118.433088</c:v>
                </c:pt>
                <c:pt idx="29160">
                  <c:v>-118.443228</c:v>
                </c:pt>
                <c:pt idx="29161">
                  <c:v>-118.46396300000001</c:v>
                </c:pt>
                <c:pt idx="29162">
                  <c:v>-118.447243</c:v>
                </c:pt>
                <c:pt idx="29163">
                  <c:v>-118.493768</c:v>
                </c:pt>
                <c:pt idx="29164">
                  <c:v>-118.45858699999999</c:v>
                </c:pt>
                <c:pt idx="29165">
                  <c:v>-118.43222</c:v>
                </c:pt>
                <c:pt idx="29166">
                  <c:v>-118.489254</c:v>
                </c:pt>
                <c:pt idx="29167">
                  <c:v>-118.301535</c:v>
                </c:pt>
                <c:pt idx="29168">
                  <c:v>-118.30954300000001</c:v>
                </c:pt>
                <c:pt idx="29169">
                  <c:v>-118.32993500000001</c:v>
                </c:pt>
                <c:pt idx="29170">
                  <c:v>-118.34366</c:v>
                </c:pt>
                <c:pt idx="29171">
                  <c:v>-118.32364</c:v>
                </c:pt>
                <c:pt idx="29172">
                  <c:v>-118.372461</c:v>
                </c:pt>
                <c:pt idx="29173">
                  <c:v>-118.368419</c:v>
                </c:pt>
                <c:pt idx="29174">
                  <c:v>-118.394293</c:v>
                </c:pt>
                <c:pt idx="29175">
                  <c:v>-118.401106</c:v>
                </c:pt>
                <c:pt idx="29176">
                  <c:v>-118.388363</c:v>
                </c:pt>
                <c:pt idx="29177">
                  <c:v>-118.399862</c:v>
                </c:pt>
                <c:pt idx="29178">
                  <c:v>-118.35034899999999</c:v>
                </c:pt>
                <c:pt idx="29179">
                  <c:v>-117.5924</c:v>
                </c:pt>
                <c:pt idx="29180">
                  <c:v>-117.903094</c:v>
                </c:pt>
                <c:pt idx="29181">
                  <c:v>-117.969662</c:v>
                </c:pt>
                <c:pt idx="29182">
                  <c:v>-117.723054</c:v>
                </c:pt>
                <c:pt idx="29183">
                  <c:v>-117.687378</c:v>
                </c:pt>
                <c:pt idx="29184">
                  <c:v>-117.719734</c:v>
                </c:pt>
                <c:pt idx="29185">
                  <c:v>-117.420492</c:v>
                </c:pt>
                <c:pt idx="29186">
                  <c:v>-117.906982</c:v>
                </c:pt>
                <c:pt idx="29187">
                  <c:v>-117.886944</c:v>
                </c:pt>
                <c:pt idx="29188">
                  <c:v>-117.858176</c:v>
                </c:pt>
                <c:pt idx="29189">
                  <c:v>-117.587346</c:v>
                </c:pt>
                <c:pt idx="29190">
                  <c:v>-118.039429</c:v>
                </c:pt>
                <c:pt idx="29191">
                  <c:v>-118.013834</c:v>
                </c:pt>
                <c:pt idx="29192">
                  <c:v>-118.048349</c:v>
                </c:pt>
                <c:pt idx="29193">
                  <c:v>-117.57847700000001</c:v>
                </c:pt>
                <c:pt idx="29194">
                  <c:v>-117.52460000000001</c:v>
                </c:pt>
                <c:pt idx="29195">
                  <c:v>-117.854806</c:v>
                </c:pt>
                <c:pt idx="29196">
                  <c:v>-117.857044</c:v>
                </c:pt>
                <c:pt idx="29197">
                  <c:v>-117.588313</c:v>
                </c:pt>
                <c:pt idx="29198">
                  <c:v>-117.939752</c:v>
                </c:pt>
                <c:pt idx="29199">
                  <c:v>-117.96943400000001</c:v>
                </c:pt>
                <c:pt idx="29200">
                  <c:v>-117.984644</c:v>
                </c:pt>
                <c:pt idx="29201">
                  <c:v>-117.89705499999999</c:v>
                </c:pt>
                <c:pt idx="29202">
                  <c:v>-117.770978</c:v>
                </c:pt>
                <c:pt idx="29203">
                  <c:v>-117.527599</c:v>
                </c:pt>
                <c:pt idx="29204">
                  <c:v>-118.141611</c:v>
                </c:pt>
                <c:pt idx="29205">
                  <c:v>-118.11823200000001</c:v>
                </c:pt>
                <c:pt idx="29206">
                  <c:v>-117.66106499999999</c:v>
                </c:pt>
                <c:pt idx="29207">
                  <c:v>-117.6086</c:v>
                </c:pt>
                <c:pt idx="29208">
                  <c:v>-117.66563600000001</c:v>
                </c:pt>
                <c:pt idx="29209">
                  <c:v>-117.699387</c:v>
                </c:pt>
                <c:pt idx="29210">
                  <c:v>-117.622203</c:v>
                </c:pt>
                <c:pt idx="29211">
                  <c:v>-117.816737</c:v>
                </c:pt>
                <c:pt idx="29212">
                  <c:v>-117.753055</c:v>
                </c:pt>
                <c:pt idx="29213">
                  <c:v>-117.738614</c:v>
                </c:pt>
                <c:pt idx="29214">
                  <c:v>-117.77932800000001</c:v>
                </c:pt>
                <c:pt idx="29215">
                  <c:v>-118.08475900000001</c:v>
                </c:pt>
                <c:pt idx="29216">
                  <c:v>-117.81814799999999</c:v>
                </c:pt>
                <c:pt idx="29217">
                  <c:v>-118.090351</c:v>
                </c:pt>
                <c:pt idx="29218">
                  <c:v>-118.095108</c:v>
                </c:pt>
                <c:pt idx="29219">
                  <c:v>-118.056062</c:v>
                </c:pt>
                <c:pt idx="29220">
                  <c:v>-117.663561</c:v>
                </c:pt>
                <c:pt idx="29221">
                  <c:v>-117.65776099999999</c:v>
                </c:pt>
                <c:pt idx="29222">
                  <c:v>-117.854384</c:v>
                </c:pt>
                <c:pt idx="29223">
                  <c:v>-117.93835</c:v>
                </c:pt>
                <c:pt idx="29224">
                  <c:v>-117.897431</c:v>
                </c:pt>
                <c:pt idx="29225">
                  <c:v>-117.899322</c:v>
                </c:pt>
                <c:pt idx="29226">
                  <c:v>-118.127002</c:v>
                </c:pt>
                <c:pt idx="29227">
                  <c:v>-118.14620600000001</c:v>
                </c:pt>
                <c:pt idx="29228">
                  <c:v>-116.738643</c:v>
                </c:pt>
                <c:pt idx="29229">
                  <c:v>-117.024568</c:v>
                </c:pt>
                <c:pt idx="29230">
                  <c:v>-116.314971</c:v>
                </c:pt>
                <c:pt idx="29231">
                  <c:v>-116.465137</c:v>
                </c:pt>
                <c:pt idx="29232">
                  <c:v>-117.066861</c:v>
                </c:pt>
                <c:pt idx="29233">
                  <c:v>-117.06070099999999</c:v>
                </c:pt>
                <c:pt idx="29234">
                  <c:v>-116.98973599999999</c:v>
                </c:pt>
                <c:pt idx="29235">
                  <c:v>-116.954139</c:v>
                </c:pt>
                <c:pt idx="29236">
                  <c:v>-116.951959</c:v>
                </c:pt>
                <c:pt idx="29237">
                  <c:v>-116.624593</c:v>
                </c:pt>
                <c:pt idx="29238">
                  <c:v>-116.711876</c:v>
                </c:pt>
                <c:pt idx="29239">
                  <c:v>-116.55559599999999</c:v>
                </c:pt>
                <c:pt idx="29240">
                  <c:v>-117.117086</c:v>
                </c:pt>
                <c:pt idx="29241">
                  <c:v>-116.170259</c:v>
                </c:pt>
                <c:pt idx="29242">
                  <c:v>-116.826064</c:v>
                </c:pt>
                <c:pt idx="29243">
                  <c:v>-117.012737</c:v>
                </c:pt>
                <c:pt idx="29244">
                  <c:v>-117.01860000000001</c:v>
                </c:pt>
                <c:pt idx="29245">
                  <c:v>-117.03370200000001</c:v>
                </c:pt>
                <c:pt idx="29246">
                  <c:v>-116.42826100000001</c:v>
                </c:pt>
                <c:pt idx="29247">
                  <c:v>-117.092725</c:v>
                </c:pt>
                <c:pt idx="29248">
                  <c:v>-116.491394</c:v>
                </c:pt>
                <c:pt idx="29249">
                  <c:v>-116.606711</c:v>
                </c:pt>
                <c:pt idx="29250">
                  <c:v>-116.996127</c:v>
                </c:pt>
                <c:pt idx="29251">
                  <c:v>-116.950919</c:v>
                </c:pt>
                <c:pt idx="29252">
                  <c:v>-116.630349</c:v>
                </c:pt>
                <c:pt idx="29253">
                  <c:v>-117.20011100000001</c:v>
                </c:pt>
                <c:pt idx="29254">
                  <c:v>-116.265972</c:v>
                </c:pt>
                <c:pt idx="29255">
                  <c:v>-117.27816900000001</c:v>
                </c:pt>
                <c:pt idx="29256">
                  <c:v>-117.32646800000001</c:v>
                </c:pt>
                <c:pt idx="29257">
                  <c:v>-117.26743999999999</c:v>
                </c:pt>
                <c:pt idx="29258">
                  <c:v>-117.259671</c:v>
                </c:pt>
                <c:pt idx="29259">
                  <c:v>-116.904876</c:v>
                </c:pt>
                <c:pt idx="29260">
                  <c:v>-116.973348</c:v>
                </c:pt>
                <c:pt idx="29261">
                  <c:v>-116.912344</c:v>
                </c:pt>
                <c:pt idx="29262">
                  <c:v>-117.26855500000001</c:v>
                </c:pt>
                <c:pt idx="29263">
                  <c:v>-117.070778</c:v>
                </c:pt>
                <c:pt idx="29264">
                  <c:v>-117.11136</c:v>
                </c:pt>
                <c:pt idx="29265">
                  <c:v>-117.03049</c:v>
                </c:pt>
                <c:pt idx="29266">
                  <c:v>-117.20605</c:v>
                </c:pt>
                <c:pt idx="29267">
                  <c:v>-117.115582</c:v>
                </c:pt>
                <c:pt idx="29268">
                  <c:v>-116.531092</c:v>
                </c:pt>
                <c:pt idx="29269">
                  <c:v>-117.261591</c:v>
                </c:pt>
                <c:pt idx="29270">
                  <c:v>-116.904776</c:v>
                </c:pt>
                <c:pt idx="29271">
                  <c:v>-117.36077400000001</c:v>
                </c:pt>
                <c:pt idx="29272">
                  <c:v>-117.28232199999999</c:v>
                </c:pt>
                <c:pt idx="29273">
                  <c:v>-117.298514</c:v>
                </c:pt>
                <c:pt idx="29274">
                  <c:v>-117.072362</c:v>
                </c:pt>
                <c:pt idx="29275">
                  <c:v>-116.847105</c:v>
                </c:pt>
                <c:pt idx="29276">
                  <c:v>-116.964997</c:v>
                </c:pt>
                <c:pt idx="29277">
                  <c:v>-117.037013</c:v>
                </c:pt>
                <c:pt idx="29278">
                  <c:v>-116.851304</c:v>
                </c:pt>
                <c:pt idx="29279">
                  <c:v>-116.542445</c:v>
                </c:pt>
                <c:pt idx="29280">
                  <c:v>-117.202647</c:v>
                </c:pt>
                <c:pt idx="29281">
                  <c:v>-117.17128599999999</c:v>
                </c:pt>
                <c:pt idx="29282">
                  <c:v>-116.710617</c:v>
                </c:pt>
                <c:pt idx="29283">
                  <c:v>-116.989839</c:v>
                </c:pt>
                <c:pt idx="29284">
                  <c:v>-117.260875</c:v>
                </c:pt>
                <c:pt idx="29285">
                  <c:v>-117.156058</c:v>
                </c:pt>
                <c:pt idx="29286">
                  <c:v>-117.010272</c:v>
                </c:pt>
                <c:pt idx="29287">
                  <c:v>-117.244612</c:v>
                </c:pt>
                <c:pt idx="29288">
                  <c:v>-117.214749</c:v>
                </c:pt>
                <c:pt idx="29289">
                  <c:v>-116.693551</c:v>
                </c:pt>
                <c:pt idx="29290">
                  <c:v>-117.21311900000001</c:v>
                </c:pt>
                <c:pt idx="29291">
                  <c:v>-117.162465</c:v>
                </c:pt>
                <c:pt idx="29292">
                  <c:v>-117.125376</c:v>
                </c:pt>
                <c:pt idx="29293">
                  <c:v>-117.167152</c:v>
                </c:pt>
                <c:pt idx="29294">
                  <c:v>-117.127746</c:v>
                </c:pt>
                <c:pt idx="29295">
                  <c:v>-117.095102</c:v>
                </c:pt>
                <c:pt idx="29296">
                  <c:v>-117.23079300000001</c:v>
                </c:pt>
                <c:pt idx="29297">
                  <c:v>-117.24433999999999</c:v>
                </c:pt>
                <c:pt idx="29298">
                  <c:v>-117.137855</c:v>
                </c:pt>
                <c:pt idx="29299">
                  <c:v>-117.243437</c:v>
                </c:pt>
                <c:pt idx="29300">
                  <c:v>-117.200771</c:v>
                </c:pt>
                <c:pt idx="29301">
                  <c:v>-117.16871399999999</c:v>
                </c:pt>
                <c:pt idx="29302">
                  <c:v>-117.12000999999999</c:v>
                </c:pt>
                <c:pt idx="29303">
                  <c:v>-117.05419999999999</c:v>
                </c:pt>
                <c:pt idx="29304">
                  <c:v>-117.07031600000001</c:v>
                </c:pt>
                <c:pt idx="29305">
                  <c:v>-117.12246399999999</c:v>
                </c:pt>
                <c:pt idx="29306">
                  <c:v>-117.199665</c:v>
                </c:pt>
                <c:pt idx="29307">
                  <c:v>-117.174413</c:v>
                </c:pt>
                <c:pt idx="29308">
                  <c:v>-117.024311</c:v>
                </c:pt>
                <c:pt idx="29309">
                  <c:v>-117.072215</c:v>
                </c:pt>
                <c:pt idx="29310">
                  <c:v>-117.207229</c:v>
                </c:pt>
                <c:pt idx="29311">
                  <c:v>-117.211437</c:v>
                </c:pt>
                <c:pt idx="29312">
                  <c:v>-117.135958</c:v>
                </c:pt>
                <c:pt idx="29313">
                  <c:v>-117.098445</c:v>
                </c:pt>
                <c:pt idx="29314">
                  <c:v>-117.141169</c:v>
                </c:pt>
                <c:pt idx="29315">
                  <c:v>-117.106944</c:v>
                </c:pt>
                <c:pt idx="29316">
                  <c:v>-117.07053999999999</c:v>
                </c:pt>
                <c:pt idx="29317">
                  <c:v>-117.125108</c:v>
                </c:pt>
                <c:pt idx="29318">
                  <c:v>-117.219182</c:v>
                </c:pt>
                <c:pt idx="29319">
                  <c:v>-117.08438700000001</c:v>
                </c:pt>
                <c:pt idx="29320">
                  <c:v>-117.052413</c:v>
                </c:pt>
                <c:pt idx="29321">
                  <c:v>-117.056331</c:v>
                </c:pt>
                <c:pt idx="29322">
                  <c:v>-117.050579</c:v>
                </c:pt>
                <c:pt idx="29323">
                  <c:v>-116.235004</c:v>
                </c:pt>
                <c:pt idx="29324">
                  <c:v>-116.246889</c:v>
                </c:pt>
                <c:pt idx="29325">
                  <c:v>-116.341489</c:v>
                </c:pt>
                <c:pt idx="29326">
                  <c:v>-116.32317</c:v>
                </c:pt>
                <c:pt idx="29327">
                  <c:v>-116.878972</c:v>
                </c:pt>
                <c:pt idx="29328">
                  <c:v>-116.975908</c:v>
                </c:pt>
                <c:pt idx="29329">
                  <c:v>-114.61905899999999</c:v>
                </c:pt>
                <c:pt idx="29330">
                  <c:v>-115.504751</c:v>
                </c:pt>
                <c:pt idx="29331">
                  <c:v>-116.76834700000001</c:v>
                </c:pt>
                <c:pt idx="29332">
                  <c:v>-115.482772</c:v>
                </c:pt>
                <c:pt idx="29333">
                  <c:v>-115.512084</c:v>
                </c:pt>
                <c:pt idx="29334">
                  <c:v>-116.464731</c:v>
                </c:pt>
                <c:pt idx="29335">
                  <c:v>-116.176562</c:v>
                </c:pt>
                <c:pt idx="29336">
                  <c:v>-115.401246</c:v>
                </c:pt>
                <c:pt idx="29337">
                  <c:v>-116.508045</c:v>
                </c:pt>
                <c:pt idx="29338">
                  <c:v>-116.38634399999999</c:v>
                </c:pt>
                <c:pt idx="29339">
                  <c:v>-114.358238</c:v>
                </c:pt>
                <c:pt idx="29340">
                  <c:v>-115.577465</c:v>
                </c:pt>
                <c:pt idx="29341">
                  <c:v>-115.51245400000001</c:v>
                </c:pt>
                <c:pt idx="29342">
                  <c:v>-115.353692</c:v>
                </c:pt>
                <c:pt idx="29343">
                  <c:v>-115.58942</c:v>
                </c:pt>
                <c:pt idx="29344">
                  <c:v>-116.291375</c:v>
                </c:pt>
                <c:pt idx="29345">
                  <c:v>-116.296492</c:v>
                </c:pt>
                <c:pt idx="29346">
                  <c:v>-115.99404199999999</c:v>
                </c:pt>
                <c:pt idx="29347">
                  <c:v>-116.55951899999999</c:v>
                </c:pt>
                <c:pt idx="29348">
                  <c:v>-115.615831</c:v>
                </c:pt>
                <c:pt idx="29349">
                  <c:v>-116.56703</c:v>
                </c:pt>
                <c:pt idx="29350">
                  <c:v>-115.95998</c:v>
                </c:pt>
                <c:pt idx="29351">
                  <c:v>-116.38496499999999</c:v>
                </c:pt>
                <c:pt idx="29352">
                  <c:v>-116.543447</c:v>
                </c:pt>
                <c:pt idx="29353">
                  <c:v>-116.518871</c:v>
                </c:pt>
                <c:pt idx="29354">
                  <c:v>-114.71352400000001</c:v>
                </c:pt>
                <c:pt idx="29355">
                  <c:v>-114.172518</c:v>
                </c:pt>
                <c:pt idx="29356">
                  <c:v>-116.56565500000001</c:v>
                </c:pt>
                <c:pt idx="29357">
                  <c:v>-116.422499</c:v>
                </c:pt>
                <c:pt idx="29358">
                  <c:v>-115.69162900000001</c:v>
                </c:pt>
                <c:pt idx="29359">
                  <c:v>-116.0688</c:v>
                </c:pt>
                <c:pt idx="29360">
                  <c:v>-115.956502</c:v>
                </c:pt>
                <c:pt idx="29361">
                  <c:v>-116.38023099999999</c:v>
                </c:pt>
                <c:pt idx="29362">
                  <c:v>-116.03343700000001</c:v>
                </c:pt>
                <c:pt idx="29363">
                  <c:v>-116.209648</c:v>
                </c:pt>
                <c:pt idx="29364">
                  <c:v>-114.62411299999999</c:v>
                </c:pt>
                <c:pt idx="29365">
                  <c:v>-115.619409</c:v>
                </c:pt>
                <c:pt idx="29366">
                  <c:v>-116.64506299999999</c:v>
                </c:pt>
                <c:pt idx="29367">
                  <c:v>-114.625919</c:v>
                </c:pt>
                <c:pt idx="29368">
                  <c:v>-116.41246599999999</c:v>
                </c:pt>
                <c:pt idx="29369">
                  <c:v>-116.45012199999999</c:v>
                </c:pt>
                <c:pt idx="29370">
                  <c:v>-117.508031</c:v>
                </c:pt>
                <c:pt idx="29371">
                  <c:v>-115.657966</c:v>
                </c:pt>
                <c:pt idx="29372">
                  <c:v>-116.87593200000001</c:v>
                </c:pt>
                <c:pt idx="29373">
                  <c:v>-117.177299</c:v>
                </c:pt>
                <c:pt idx="29374">
                  <c:v>-117.192221</c:v>
                </c:pt>
                <c:pt idx="29375">
                  <c:v>-116.065043</c:v>
                </c:pt>
                <c:pt idx="29376">
                  <c:v>-116.694526</c:v>
                </c:pt>
                <c:pt idx="29377">
                  <c:v>-117.036365</c:v>
                </c:pt>
                <c:pt idx="29378">
                  <c:v>-117.311746</c:v>
                </c:pt>
                <c:pt idx="29379">
                  <c:v>-116.854427</c:v>
                </c:pt>
                <c:pt idx="29380">
                  <c:v>-116.903289</c:v>
                </c:pt>
                <c:pt idx="29381">
                  <c:v>-117.394328</c:v>
                </c:pt>
                <c:pt idx="29382">
                  <c:v>-117.23000500000001</c:v>
                </c:pt>
                <c:pt idx="29383">
                  <c:v>-117.23274000000001</c:v>
                </c:pt>
                <c:pt idx="29384">
                  <c:v>-117.037677</c:v>
                </c:pt>
                <c:pt idx="29385">
                  <c:v>-117.175631</c:v>
                </c:pt>
                <c:pt idx="29386">
                  <c:v>-115.397274</c:v>
                </c:pt>
                <c:pt idx="29387">
                  <c:v>-117.319954</c:v>
                </c:pt>
                <c:pt idx="29388">
                  <c:v>-117.28654899999999</c:v>
                </c:pt>
                <c:pt idx="29389">
                  <c:v>-116.863793</c:v>
                </c:pt>
                <c:pt idx="29390">
                  <c:v>-117.20296</c:v>
                </c:pt>
                <c:pt idx="29391">
                  <c:v>-115.239368</c:v>
                </c:pt>
                <c:pt idx="29392">
                  <c:v>-116.938425</c:v>
                </c:pt>
                <c:pt idx="29393">
                  <c:v>-117.45213800000001</c:v>
                </c:pt>
                <c:pt idx="29394">
                  <c:v>-117.458181</c:v>
                </c:pt>
                <c:pt idx="29395">
                  <c:v>-117.481008</c:v>
                </c:pt>
                <c:pt idx="29396">
                  <c:v>-116.1982</c:v>
                </c:pt>
                <c:pt idx="29397">
                  <c:v>-116.923001</c:v>
                </c:pt>
                <c:pt idx="29398">
                  <c:v>-117.074495</c:v>
                </c:pt>
                <c:pt idx="29399">
                  <c:v>-117.334445</c:v>
                </c:pt>
                <c:pt idx="29400">
                  <c:v>-117.33999300000001</c:v>
                </c:pt>
                <c:pt idx="29401">
                  <c:v>-117.200734</c:v>
                </c:pt>
                <c:pt idx="29402">
                  <c:v>-117.219947</c:v>
                </c:pt>
                <c:pt idx="29403">
                  <c:v>-117.191326</c:v>
                </c:pt>
                <c:pt idx="29404">
                  <c:v>-117.25327299999999</c:v>
                </c:pt>
                <c:pt idx="29405">
                  <c:v>-116.906018</c:v>
                </c:pt>
                <c:pt idx="29406">
                  <c:v>-117.52082900000001</c:v>
                </c:pt>
                <c:pt idx="29407">
                  <c:v>-117.096881</c:v>
                </c:pt>
                <c:pt idx="29408">
                  <c:v>-114.62664599999999</c:v>
                </c:pt>
                <c:pt idx="29409">
                  <c:v>-115.494674</c:v>
                </c:pt>
                <c:pt idx="29410">
                  <c:v>-116.63643999999999</c:v>
                </c:pt>
                <c:pt idx="29411">
                  <c:v>-117.306147</c:v>
                </c:pt>
                <c:pt idx="29412">
                  <c:v>-117.533925</c:v>
                </c:pt>
                <c:pt idx="29413">
                  <c:v>-117.634112</c:v>
                </c:pt>
                <c:pt idx="29414">
                  <c:v>-117.173056</c:v>
                </c:pt>
                <c:pt idx="29415">
                  <c:v>-117.168888</c:v>
                </c:pt>
                <c:pt idx="29416">
                  <c:v>-117.376178</c:v>
                </c:pt>
                <c:pt idx="29417">
                  <c:v>-117.398735</c:v>
                </c:pt>
                <c:pt idx="29418">
                  <c:v>-117.104997</c:v>
                </c:pt>
                <c:pt idx="29419">
                  <c:v>-116.270371</c:v>
                </c:pt>
                <c:pt idx="29420">
                  <c:v>-116.829621</c:v>
                </c:pt>
                <c:pt idx="29421">
                  <c:v>-116.22627</c:v>
                </c:pt>
                <c:pt idx="29422">
                  <c:v>-117.353213</c:v>
                </c:pt>
                <c:pt idx="29423">
                  <c:v>-117.357732</c:v>
                </c:pt>
                <c:pt idx="29424">
                  <c:v>-117.627523</c:v>
                </c:pt>
                <c:pt idx="29425">
                  <c:v>-116.840582</c:v>
                </c:pt>
                <c:pt idx="29426">
                  <c:v>-117.037762</c:v>
                </c:pt>
                <c:pt idx="29427">
                  <c:v>-117.29075</c:v>
                </c:pt>
                <c:pt idx="29428">
                  <c:v>-117.262984</c:v>
                </c:pt>
                <c:pt idx="29429">
                  <c:v>-117.29722599999999</c:v>
                </c:pt>
                <c:pt idx="29430">
                  <c:v>-117.358266</c:v>
                </c:pt>
                <c:pt idx="29431">
                  <c:v>-117.273579</c:v>
                </c:pt>
                <c:pt idx="29432">
                  <c:v>-117.29750199999999</c:v>
                </c:pt>
                <c:pt idx="29433">
                  <c:v>-117.317601</c:v>
                </c:pt>
                <c:pt idx="29434">
                  <c:v>-117.370744</c:v>
                </c:pt>
                <c:pt idx="29435">
                  <c:v>-117.46052299999999</c:v>
                </c:pt>
                <c:pt idx="29436">
                  <c:v>-117.409374</c:v>
                </c:pt>
                <c:pt idx="29437">
                  <c:v>-117.48812</c:v>
                </c:pt>
                <c:pt idx="29438">
                  <c:v>-117.372392</c:v>
                </c:pt>
                <c:pt idx="29439">
                  <c:v>-117.33646299999999</c:v>
                </c:pt>
                <c:pt idx="29440">
                  <c:v>-117.32122200000001</c:v>
                </c:pt>
                <c:pt idx="29441">
                  <c:v>-117.44695900000001</c:v>
                </c:pt>
                <c:pt idx="29442">
                  <c:v>-117.272604</c:v>
                </c:pt>
                <c:pt idx="29443">
                  <c:v>-117.349465</c:v>
                </c:pt>
                <c:pt idx="29444">
                  <c:v>-117.324703</c:v>
                </c:pt>
                <c:pt idx="29445">
                  <c:v>-116.820041</c:v>
                </c:pt>
                <c:pt idx="29446">
                  <c:v>-116.673624</c:v>
                </c:pt>
                <c:pt idx="29447">
                  <c:v>-116.974011</c:v>
                </c:pt>
                <c:pt idx="29448">
                  <c:v>-116.90948400000001</c:v>
                </c:pt>
                <c:pt idx="29449">
                  <c:v>-117.021702</c:v>
                </c:pt>
                <c:pt idx="29450">
                  <c:v>-117.11706100000001</c:v>
                </c:pt>
                <c:pt idx="29451">
                  <c:v>-116.725627</c:v>
                </c:pt>
                <c:pt idx="29452">
                  <c:v>-117.22046</c:v>
                </c:pt>
                <c:pt idx="29453">
                  <c:v>-117.24211200000001</c:v>
                </c:pt>
                <c:pt idx="29454">
                  <c:v>-117.16837200000001</c:v>
                </c:pt>
                <c:pt idx="29455">
                  <c:v>-117.248338</c:v>
                </c:pt>
                <c:pt idx="29456">
                  <c:v>-116.558786</c:v>
                </c:pt>
                <c:pt idx="29457">
                  <c:v>-117.25264</c:v>
                </c:pt>
                <c:pt idx="29458">
                  <c:v>-117.153626</c:v>
                </c:pt>
                <c:pt idx="29459">
                  <c:v>-117.117788</c:v>
                </c:pt>
                <c:pt idx="29460">
                  <c:v>-117.29812699999999</c:v>
                </c:pt>
                <c:pt idx="29461">
                  <c:v>-117.215142</c:v>
                </c:pt>
                <c:pt idx="29462">
                  <c:v>-117.00046500000001</c:v>
                </c:pt>
                <c:pt idx="29463">
                  <c:v>-116.951255</c:v>
                </c:pt>
                <c:pt idx="29464">
                  <c:v>-117.18987300000001</c:v>
                </c:pt>
                <c:pt idx="29465">
                  <c:v>-117.17432599999999</c:v>
                </c:pt>
                <c:pt idx="29466">
                  <c:v>-117.197402</c:v>
                </c:pt>
                <c:pt idx="29467">
                  <c:v>-117.250389</c:v>
                </c:pt>
                <c:pt idx="29468">
                  <c:v>-117.20932999999999</c:v>
                </c:pt>
                <c:pt idx="29469">
                  <c:v>-117.12056200000001</c:v>
                </c:pt>
                <c:pt idx="29470">
                  <c:v>-117.07657399999999</c:v>
                </c:pt>
                <c:pt idx="29471">
                  <c:v>-117.260807</c:v>
                </c:pt>
                <c:pt idx="29472">
                  <c:v>-117.07986200000001</c:v>
                </c:pt>
                <c:pt idx="29473">
                  <c:v>-117.76932100000001</c:v>
                </c:pt>
                <c:pt idx="29474">
                  <c:v>-117.788527</c:v>
                </c:pt>
                <c:pt idx="29475">
                  <c:v>-117.805881</c:v>
                </c:pt>
                <c:pt idx="29476">
                  <c:v>-117.666904</c:v>
                </c:pt>
                <c:pt idx="29477">
                  <c:v>-117.817711</c:v>
                </c:pt>
                <c:pt idx="29478">
                  <c:v>-117.825926</c:v>
                </c:pt>
                <c:pt idx="29479">
                  <c:v>-117.739481</c:v>
                </c:pt>
                <c:pt idx="29480">
                  <c:v>-117.76330400000001</c:v>
                </c:pt>
                <c:pt idx="29481">
                  <c:v>-117.66467</c:v>
                </c:pt>
                <c:pt idx="29482">
                  <c:v>-117.86823699999999</c:v>
                </c:pt>
                <c:pt idx="29483">
                  <c:v>-117.908637</c:v>
                </c:pt>
                <c:pt idx="29484">
                  <c:v>-117.91506099999999</c:v>
                </c:pt>
                <c:pt idx="29485">
                  <c:v>-117.703273</c:v>
                </c:pt>
                <c:pt idx="29486">
                  <c:v>-117.691086</c:v>
                </c:pt>
                <c:pt idx="29487">
                  <c:v>-117.96930399999999</c:v>
                </c:pt>
                <c:pt idx="29488">
                  <c:v>-118.005099</c:v>
                </c:pt>
                <c:pt idx="29489">
                  <c:v>-118.002432</c:v>
                </c:pt>
                <c:pt idx="29490">
                  <c:v>-118.046145</c:v>
                </c:pt>
                <c:pt idx="29491">
                  <c:v>-117.77191999999999</c:v>
                </c:pt>
                <c:pt idx="29492">
                  <c:v>-117.712959</c:v>
                </c:pt>
                <c:pt idx="29493">
                  <c:v>-117.985691</c:v>
                </c:pt>
                <c:pt idx="29494">
                  <c:v>-117.72474699999999</c:v>
                </c:pt>
                <c:pt idx="29495">
                  <c:v>-117.832509</c:v>
                </c:pt>
                <c:pt idx="29496">
                  <c:v>-117.874539</c:v>
                </c:pt>
                <c:pt idx="29497">
                  <c:v>-117.89966</c:v>
                </c:pt>
                <c:pt idx="29498">
                  <c:v>-117.892439</c:v>
                </c:pt>
                <c:pt idx="29499">
                  <c:v>-117.93087300000001</c:v>
                </c:pt>
                <c:pt idx="29500">
                  <c:v>-117.614014</c:v>
                </c:pt>
                <c:pt idx="29501">
                  <c:v>-117.62414699999999</c:v>
                </c:pt>
                <c:pt idx="29502">
                  <c:v>-117.658661</c:v>
                </c:pt>
                <c:pt idx="29503">
                  <c:v>-117.635632</c:v>
                </c:pt>
                <c:pt idx="29504">
                  <c:v>-117.70250299999999</c:v>
                </c:pt>
                <c:pt idx="29505">
                  <c:v>-117.58517999999999</c:v>
                </c:pt>
                <c:pt idx="29506">
                  <c:v>-117.99392899999999</c:v>
                </c:pt>
                <c:pt idx="29507">
                  <c:v>-117.60351300000001</c:v>
                </c:pt>
                <c:pt idx="29508">
                  <c:v>-117.66681699999999</c:v>
                </c:pt>
                <c:pt idx="29509">
                  <c:v>-117.640939</c:v>
                </c:pt>
                <c:pt idx="29510">
                  <c:v>-117.63463400000001</c:v>
                </c:pt>
                <c:pt idx="29511">
                  <c:v>-117.862488</c:v>
                </c:pt>
                <c:pt idx="29512">
                  <c:v>-117.90433899999999</c:v>
                </c:pt>
                <c:pt idx="29513">
                  <c:v>-117.90623100000001</c:v>
                </c:pt>
                <c:pt idx="29514">
                  <c:v>-117.81828</c:v>
                </c:pt>
                <c:pt idx="29515">
                  <c:v>-117.88139</c:v>
                </c:pt>
                <c:pt idx="29516">
                  <c:v>-117.871438</c:v>
                </c:pt>
                <c:pt idx="29517">
                  <c:v>-117.956295</c:v>
                </c:pt>
                <c:pt idx="29518">
                  <c:v>-117.82127</c:v>
                </c:pt>
                <c:pt idx="29519">
                  <c:v>-117.78618299999999</c:v>
                </c:pt>
                <c:pt idx="29520">
                  <c:v>-117.953817</c:v>
                </c:pt>
                <c:pt idx="29521">
                  <c:v>-117.92594099999999</c:v>
                </c:pt>
                <c:pt idx="29522">
                  <c:v>-117.973043</c:v>
                </c:pt>
                <c:pt idx="29523">
                  <c:v>-117.90807700000001</c:v>
                </c:pt>
                <c:pt idx="29524">
                  <c:v>-117.87362899999999</c:v>
                </c:pt>
                <c:pt idx="29525">
                  <c:v>-117.791132</c:v>
                </c:pt>
                <c:pt idx="29526">
                  <c:v>-117.738649</c:v>
                </c:pt>
                <c:pt idx="29527">
                  <c:v>-117.895596</c:v>
                </c:pt>
                <c:pt idx="29528">
                  <c:v>-117.832526</c:v>
                </c:pt>
                <c:pt idx="29529">
                  <c:v>-117.893255</c:v>
                </c:pt>
                <c:pt idx="29530">
                  <c:v>-117.92985899999999</c:v>
                </c:pt>
                <c:pt idx="29531">
                  <c:v>-117.963702</c:v>
                </c:pt>
                <c:pt idx="29532">
                  <c:v>-117.91224200000001</c:v>
                </c:pt>
                <c:pt idx="29533">
                  <c:v>-117.93406299999999</c:v>
                </c:pt>
                <c:pt idx="29534">
                  <c:v>-117.982242</c:v>
                </c:pt>
                <c:pt idx="29535">
                  <c:v>-117.935502</c:v>
                </c:pt>
                <c:pt idx="29536">
                  <c:v>-117.973107</c:v>
                </c:pt>
                <c:pt idx="29537">
                  <c:v>-118.026194</c:v>
                </c:pt>
                <c:pt idx="29538">
                  <c:v>-117.559781</c:v>
                </c:pt>
                <c:pt idx="29539">
                  <c:v>-117.816238</c:v>
                </c:pt>
                <c:pt idx="29540">
                  <c:v>-117.84739399999999</c:v>
                </c:pt>
                <c:pt idx="29541">
                  <c:v>-117.84569</c:v>
                </c:pt>
                <c:pt idx="29542">
                  <c:v>-117.829194</c:v>
                </c:pt>
                <c:pt idx="29543">
                  <c:v>-117.874949</c:v>
                </c:pt>
                <c:pt idx="29544">
                  <c:v>-117.79975</c:v>
                </c:pt>
                <c:pt idx="29545">
                  <c:v>-117.854467</c:v>
                </c:pt>
                <c:pt idx="29546">
                  <c:v>-117.540685</c:v>
                </c:pt>
                <c:pt idx="29547">
                  <c:v>-117.602214</c:v>
                </c:pt>
                <c:pt idx="29548">
                  <c:v>-117.53581</c:v>
                </c:pt>
                <c:pt idx="29549">
                  <c:v>-117.59166999999999</c:v>
                </c:pt>
                <c:pt idx="29550">
                  <c:v>-117.478842</c:v>
                </c:pt>
                <c:pt idx="29551">
                  <c:v>-117.80407</c:v>
                </c:pt>
                <c:pt idx="29552">
                  <c:v>-117.738568</c:v>
                </c:pt>
                <c:pt idx="29553">
                  <c:v>-119.301641</c:v>
                </c:pt>
                <c:pt idx="29554">
                  <c:v>-119.224909</c:v>
                </c:pt>
                <c:pt idx="29555">
                  <c:v>-119.167845</c:v>
                </c:pt>
                <c:pt idx="29556">
                  <c:v>-119.05258600000001</c:v>
                </c:pt>
                <c:pt idx="29557">
                  <c:v>-118.99213</c:v>
                </c:pt>
                <c:pt idx="29558">
                  <c:v>-119.523088</c:v>
                </c:pt>
                <c:pt idx="29559">
                  <c:v>-118.90082</c:v>
                </c:pt>
                <c:pt idx="29560">
                  <c:v>-118.871347</c:v>
                </c:pt>
                <c:pt idx="29561">
                  <c:v>-119.300821</c:v>
                </c:pt>
                <c:pt idx="29562">
                  <c:v>-119.253072</c:v>
                </c:pt>
                <c:pt idx="29563">
                  <c:v>-119.176902</c:v>
                </c:pt>
                <c:pt idx="29564">
                  <c:v>-119.16113900000001</c:v>
                </c:pt>
                <c:pt idx="29565">
                  <c:v>-119.22189</c:v>
                </c:pt>
                <c:pt idx="29566">
                  <c:v>-118.739086</c:v>
                </c:pt>
                <c:pt idx="29567">
                  <c:v>-119.18829700000001</c:v>
                </c:pt>
                <c:pt idx="29568">
                  <c:v>-119.073177</c:v>
                </c:pt>
                <c:pt idx="29569">
                  <c:v>-118.696078</c:v>
                </c:pt>
                <c:pt idx="29570">
                  <c:v>-118.77177500000001</c:v>
                </c:pt>
                <c:pt idx="29571">
                  <c:v>-119.02059300000001</c:v>
                </c:pt>
                <c:pt idx="29572">
                  <c:v>-119.60084500000001</c:v>
                </c:pt>
                <c:pt idx="29573">
                  <c:v>-119.706501</c:v>
                </c:pt>
                <c:pt idx="29574">
                  <c:v>-119.684128</c:v>
                </c:pt>
                <c:pt idx="29575">
                  <c:v>-119.754964</c:v>
                </c:pt>
                <c:pt idx="29576">
                  <c:v>-119.631845</c:v>
                </c:pt>
                <c:pt idx="29577">
                  <c:v>-119.72069500000001</c:v>
                </c:pt>
                <c:pt idx="29578">
                  <c:v>-119.76788000000001</c:v>
                </c:pt>
                <c:pt idx="29579">
                  <c:v>-119.80297299999999</c:v>
                </c:pt>
                <c:pt idx="29580">
                  <c:v>-119.942154</c:v>
                </c:pt>
                <c:pt idx="29581">
                  <c:v>-119.49352</c:v>
                </c:pt>
                <c:pt idx="29582">
                  <c:v>-119.70823799999999</c:v>
                </c:pt>
                <c:pt idx="29583">
                  <c:v>-118.846557</c:v>
                </c:pt>
                <c:pt idx="29584">
                  <c:v>-120.10057</c:v>
                </c:pt>
                <c:pt idx="29585">
                  <c:v>-118.46745799999999</c:v>
                </c:pt>
                <c:pt idx="29586">
                  <c:v>-119.41664299999999</c:v>
                </c:pt>
                <c:pt idx="29587">
                  <c:v>-118.682103</c:v>
                </c:pt>
                <c:pt idx="29588">
                  <c:v>-118.60663099999999</c:v>
                </c:pt>
                <c:pt idx="29589">
                  <c:v>-120.30865900000001</c:v>
                </c:pt>
                <c:pt idx="29590">
                  <c:v>-119.5548</c:v>
                </c:pt>
                <c:pt idx="29591">
                  <c:v>-119.233718</c:v>
                </c:pt>
                <c:pt idx="29592">
                  <c:v>-119.269847</c:v>
                </c:pt>
                <c:pt idx="29593">
                  <c:v>-119.014831</c:v>
                </c:pt>
                <c:pt idx="29594">
                  <c:v>-119.263622</c:v>
                </c:pt>
                <c:pt idx="29595">
                  <c:v>-119.113838</c:v>
                </c:pt>
                <c:pt idx="29596">
                  <c:v>-119.16626599999999</c:v>
                </c:pt>
                <c:pt idx="29597">
                  <c:v>-119.20552000000001</c:v>
                </c:pt>
                <c:pt idx="29598">
                  <c:v>-119.56093799999999</c:v>
                </c:pt>
                <c:pt idx="29599">
                  <c:v>-119.004042</c:v>
                </c:pt>
                <c:pt idx="29600">
                  <c:v>-118.724244</c:v>
                </c:pt>
                <c:pt idx="29601">
                  <c:v>-119.64510199999999</c:v>
                </c:pt>
                <c:pt idx="29602">
                  <c:v>-120.08470699999999</c:v>
                </c:pt>
                <c:pt idx="29603">
                  <c:v>-119.219081</c:v>
                </c:pt>
                <c:pt idx="29604">
                  <c:v>-118.43769899999999</c:v>
                </c:pt>
                <c:pt idx="29605">
                  <c:v>-120.007721</c:v>
                </c:pt>
                <c:pt idx="29606">
                  <c:v>-118.45299799999999</c:v>
                </c:pt>
                <c:pt idx="29607">
                  <c:v>-118.913253</c:v>
                </c:pt>
                <c:pt idx="29608">
                  <c:v>-119.717539</c:v>
                </c:pt>
                <c:pt idx="29609">
                  <c:v>-118.87993299999999</c:v>
                </c:pt>
                <c:pt idx="29610">
                  <c:v>-119.00457400000001</c:v>
                </c:pt>
                <c:pt idx="29611">
                  <c:v>-119.803498</c:v>
                </c:pt>
                <c:pt idx="29612">
                  <c:v>-119.085897</c:v>
                </c:pt>
                <c:pt idx="29613">
                  <c:v>-119.919617</c:v>
                </c:pt>
                <c:pt idx="29614">
                  <c:v>-119.213369</c:v>
                </c:pt>
                <c:pt idx="29615">
                  <c:v>-119.702427</c:v>
                </c:pt>
                <c:pt idx="29616">
                  <c:v>-119.415148</c:v>
                </c:pt>
                <c:pt idx="29617">
                  <c:v>-119.746967</c:v>
                </c:pt>
                <c:pt idx="29618">
                  <c:v>-118.01701300000001</c:v>
                </c:pt>
                <c:pt idx="29619">
                  <c:v>-119.312877</c:v>
                </c:pt>
                <c:pt idx="29620">
                  <c:v>-119.015956</c:v>
                </c:pt>
                <c:pt idx="29621">
                  <c:v>-118.632988</c:v>
                </c:pt>
                <c:pt idx="29622">
                  <c:v>-119.11699299999999</c:v>
                </c:pt>
                <c:pt idx="29623">
                  <c:v>-118.734253</c:v>
                </c:pt>
                <c:pt idx="29624">
                  <c:v>-119.264959</c:v>
                </c:pt>
                <c:pt idx="29625">
                  <c:v>-118.76204</c:v>
                </c:pt>
                <c:pt idx="29626">
                  <c:v>-119.820427</c:v>
                </c:pt>
                <c:pt idx="29627">
                  <c:v>-119.09411</c:v>
                </c:pt>
                <c:pt idx="29628">
                  <c:v>-119.43030899999999</c:v>
                </c:pt>
                <c:pt idx="29629">
                  <c:v>-119.03742800000001</c:v>
                </c:pt>
                <c:pt idx="29630">
                  <c:v>-118.862966</c:v>
                </c:pt>
                <c:pt idx="29631">
                  <c:v>-119.320256</c:v>
                </c:pt>
                <c:pt idx="29632">
                  <c:v>-119.349948</c:v>
                </c:pt>
                <c:pt idx="29633">
                  <c:v>-119.389258</c:v>
                </c:pt>
                <c:pt idx="29634">
                  <c:v>-119.326374</c:v>
                </c:pt>
                <c:pt idx="29635">
                  <c:v>-119.371437</c:v>
                </c:pt>
                <c:pt idx="29636">
                  <c:v>-119.522026</c:v>
                </c:pt>
                <c:pt idx="29637">
                  <c:v>-118.278246</c:v>
                </c:pt>
                <c:pt idx="29638">
                  <c:v>-118.484167</c:v>
                </c:pt>
                <c:pt idx="29639">
                  <c:v>-119.106426</c:v>
                </c:pt>
                <c:pt idx="29640">
                  <c:v>-118.884404</c:v>
                </c:pt>
                <c:pt idx="29641">
                  <c:v>-119.33655400000001</c:v>
                </c:pt>
                <c:pt idx="29642">
                  <c:v>-119.240278</c:v>
                </c:pt>
                <c:pt idx="29643">
                  <c:v>-119.019358</c:v>
                </c:pt>
                <c:pt idx="29644">
                  <c:v>-119.02225900000001</c:v>
                </c:pt>
                <c:pt idx="29645">
                  <c:v>-118.986476</c:v>
                </c:pt>
                <c:pt idx="29646">
                  <c:v>-118.92268</c:v>
                </c:pt>
                <c:pt idx="29647">
                  <c:v>-118.963296</c:v>
                </c:pt>
                <c:pt idx="29648">
                  <c:v>-119.008966</c:v>
                </c:pt>
                <c:pt idx="29649">
                  <c:v>-119.06497299999999</c:v>
                </c:pt>
                <c:pt idx="29650">
                  <c:v>-119.173998</c:v>
                </c:pt>
                <c:pt idx="29651">
                  <c:v>-119.185833</c:v>
                </c:pt>
                <c:pt idx="29652">
                  <c:v>-119.056989</c:v>
                </c:pt>
                <c:pt idx="29653">
                  <c:v>-120.651966</c:v>
                </c:pt>
                <c:pt idx="29654">
                  <c:v>-120.834682</c:v>
                </c:pt>
                <c:pt idx="29655">
                  <c:v>-120.703059</c:v>
                </c:pt>
                <c:pt idx="29656">
                  <c:v>-120.551169</c:v>
                </c:pt>
                <c:pt idx="29657">
                  <c:v>-120.67600400000001</c:v>
                </c:pt>
                <c:pt idx="29658">
                  <c:v>-120.725835</c:v>
                </c:pt>
                <c:pt idx="29659">
                  <c:v>-120.98093900000001</c:v>
                </c:pt>
                <c:pt idx="29660">
                  <c:v>-120.205102</c:v>
                </c:pt>
                <c:pt idx="29661">
                  <c:v>-121.077367</c:v>
                </c:pt>
                <c:pt idx="29662">
                  <c:v>-120.53180399999999</c:v>
                </c:pt>
                <c:pt idx="29663">
                  <c:v>-120.889472</c:v>
                </c:pt>
                <c:pt idx="29664">
                  <c:v>-120.48392</c:v>
                </c:pt>
                <c:pt idx="29665">
                  <c:v>-120.619529</c:v>
                </c:pt>
                <c:pt idx="29666">
                  <c:v>-120.58014799999999</c:v>
                </c:pt>
                <c:pt idx="29667">
                  <c:v>-121.03551400000001</c:v>
                </c:pt>
                <c:pt idx="29668">
                  <c:v>-120.447108</c:v>
                </c:pt>
                <c:pt idx="29669">
                  <c:v>-120.534677</c:v>
                </c:pt>
                <c:pt idx="29670">
                  <c:v>-120.270326</c:v>
                </c:pt>
                <c:pt idx="29671">
                  <c:v>-120.092017</c:v>
                </c:pt>
                <c:pt idx="29672">
                  <c:v>-120.838444</c:v>
                </c:pt>
                <c:pt idx="29673">
                  <c:v>-120.49446</c:v>
                </c:pt>
                <c:pt idx="29674">
                  <c:v>-120.61327300000001</c:v>
                </c:pt>
                <c:pt idx="29675">
                  <c:v>-120.704183</c:v>
                </c:pt>
                <c:pt idx="29676">
                  <c:v>-120.645422</c:v>
                </c:pt>
                <c:pt idx="29677">
                  <c:v>-120.654015</c:v>
                </c:pt>
                <c:pt idx="29678">
                  <c:v>-120.873391</c:v>
                </c:pt>
                <c:pt idx="29679">
                  <c:v>-120.63645200000001</c:v>
                </c:pt>
                <c:pt idx="29680">
                  <c:v>-121.21965400000001</c:v>
                </c:pt>
                <c:pt idx="29681">
                  <c:v>-120.08301400000001</c:v>
                </c:pt>
                <c:pt idx="29682">
                  <c:v>-120.348769</c:v>
                </c:pt>
                <c:pt idx="29683">
                  <c:v>-120.428067</c:v>
                </c:pt>
                <c:pt idx="29684">
                  <c:v>-120.452432</c:v>
                </c:pt>
                <c:pt idx="29685">
                  <c:v>-120.066106</c:v>
                </c:pt>
                <c:pt idx="29686">
                  <c:v>-120.271852</c:v>
                </c:pt>
                <c:pt idx="29687">
                  <c:v>-120.138384</c:v>
                </c:pt>
                <c:pt idx="29688">
                  <c:v>-120.72428600000001</c:v>
                </c:pt>
                <c:pt idx="29689">
                  <c:v>-118.16141399999999</c:v>
                </c:pt>
                <c:pt idx="29690">
                  <c:v>-117.914733</c:v>
                </c:pt>
                <c:pt idx="29691">
                  <c:v>-118.18951800000001</c:v>
                </c:pt>
                <c:pt idx="29692">
                  <c:v>-118.236154</c:v>
                </c:pt>
                <c:pt idx="29693">
                  <c:v>-118.273355</c:v>
                </c:pt>
                <c:pt idx="29694">
                  <c:v>-118.38717800000001</c:v>
                </c:pt>
                <c:pt idx="29695">
                  <c:v>-117.672647</c:v>
                </c:pt>
                <c:pt idx="29696">
                  <c:v>-119.319682</c:v>
                </c:pt>
                <c:pt idx="29697">
                  <c:v>-118.54748499999999</c:v>
                </c:pt>
                <c:pt idx="29698">
                  <c:v>-117.59002</c:v>
                </c:pt>
                <c:pt idx="29699">
                  <c:v>-117.85780800000001</c:v>
                </c:pt>
                <c:pt idx="29700">
                  <c:v>-118.20743299999999</c:v>
                </c:pt>
                <c:pt idx="29701">
                  <c:v>-117.89313</c:v>
                </c:pt>
                <c:pt idx="29702">
                  <c:v>-117.636184</c:v>
                </c:pt>
                <c:pt idx="29703">
                  <c:v>-119.077697</c:v>
                </c:pt>
                <c:pt idx="29704">
                  <c:v>-117.882898</c:v>
                </c:pt>
                <c:pt idx="29705">
                  <c:v>-118.593384</c:v>
                </c:pt>
                <c:pt idx="29706">
                  <c:v>-118.45592000000001</c:v>
                </c:pt>
                <c:pt idx="29707">
                  <c:v>-118.150158</c:v>
                </c:pt>
                <c:pt idx="29708">
                  <c:v>-117.97756099999999</c:v>
                </c:pt>
                <c:pt idx="29709">
                  <c:v>-118.32683400000001</c:v>
                </c:pt>
                <c:pt idx="29710">
                  <c:v>-119.12029800000001</c:v>
                </c:pt>
                <c:pt idx="29711">
                  <c:v>-117.94904699999999</c:v>
                </c:pt>
                <c:pt idx="29712">
                  <c:v>-117.774446</c:v>
                </c:pt>
                <c:pt idx="29713">
                  <c:v>-118.07367600000001</c:v>
                </c:pt>
                <c:pt idx="29714">
                  <c:v>-118.86279399999999</c:v>
                </c:pt>
                <c:pt idx="29715">
                  <c:v>-117.970842</c:v>
                </c:pt>
                <c:pt idx="29716">
                  <c:v>-118.085497</c:v>
                </c:pt>
                <c:pt idx="29717">
                  <c:v>-118.184951</c:v>
                </c:pt>
                <c:pt idx="29718">
                  <c:v>-118.037505</c:v>
                </c:pt>
                <c:pt idx="29719">
                  <c:v>-117.898854</c:v>
                </c:pt>
                <c:pt idx="29720">
                  <c:v>-117.699665</c:v>
                </c:pt>
                <c:pt idx="29721">
                  <c:v>-117.68065799999999</c:v>
                </c:pt>
                <c:pt idx="29722">
                  <c:v>-118.33629500000001</c:v>
                </c:pt>
                <c:pt idx="29723">
                  <c:v>-118.507819</c:v>
                </c:pt>
                <c:pt idx="29724">
                  <c:v>-117.38202699999999</c:v>
                </c:pt>
                <c:pt idx="29725">
                  <c:v>-117.694754</c:v>
                </c:pt>
                <c:pt idx="29726">
                  <c:v>-117.84466999999999</c:v>
                </c:pt>
                <c:pt idx="29727">
                  <c:v>-119.72439900000001</c:v>
                </c:pt>
                <c:pt idx="29728">
                  <c:v>-119.429824</c:v>
                </c:pt>
                <c:pt idx="29729">
                  <c:v>-118.960103</c:v>
                </c:pt>
                <c:pt idx="29730">
                  <c:v>-119.512619</c:v>
                </c:pt>
                <c:pt idx="29731">
                  <c:v>-119.263724</c:v>
                </c:pt>
                <c:pt idx="29732">
                  <c:v>-120.019025</c:v>
                </c:pt>
                <c:pt idx="29733">
                  <c:v>-120.38428399999999</c:v>
                </c:pt>
                <c:pt idx="29734">
                  <c:v>-119.835922</c:v>
                </c:pt>
                <c:pt idx="29735">
                  <c:v>-120.27864700000001</c:v>
                </c:pt>
                <c:pt idx="29736">
                  <c:v>-119.661075</c:v>
                </c:pt>
                <c:pt idx="29737">
                  <c:v>-119.70826599999999</c:v>
                </c:pt>
                <c:pt idx="29738">
                  <c:v>-119.72070100000001</c:v>
                </c:pt>
                <c:pt idx="29739">
                  <c:v>-119.286608</c:v>
                </c:pt>
                <c:pt idx="29740">
                  <c:v>-119.593091</c:v>
                </c:pt>
                <c:pt idx="29741">
                  <c:v>-119.388879</c:v>
                </c:pt>
                <c:pt idx="29742">
                  <c:v>-120.64014400000001</c:v>
                </c:pt>
                <c:pt idx="29743">
                  <c:v>-119.13779700000001</c:v>
                </c:pt>
                <c:pt idx="29744">
                  <c:v>-120.579965</c:v>
                </c:pt>
                <c:pt idx="29745">
                  <c:v>-119.644981</c:v>
                </c:pt>
                <c:pt idx="29746">
                  <c:v>-120.128556</c:v>
                </c:pt>
                <c:pt idx="29747">
                  <c:v>-119.675268</c:v>
                </c:pt>
                <c:pt idx="29748">
                  <c:v>-119.68496</c:v>
                </c:pt>
                <c:pt idx="29749">
                  <c:v>-120.106697</c:v>
                </c:pt>
                <c:pt idx="29750">
                  <c:v>-118.915243</c:v>
                </c:pt>
                <c:pt idx="29751">
                  <c:v>-120.100815</c:v>
                </c:pt>
                <c:pt idx="29752">
                  <c:v>-119.545874</c:v>
                </c:pt>
                <c:pt idx="29753">
                  <c:v>-119.233043</c:v>
                </c:pt>
                <c:pt idx="29754">
                  <c:v>-120.869839</c:v>
                </c:pt>
                <c:pt idx="29755">
                  <c:v>-120.158176</c:v>
                </c:pt>
                <c:pt idx="29756">
                  <c:v>-119.987297</c:v>
                </c:pt>
                <c:pt idx="29757">
                  <c:v>-120.428014</c:v>
                </c:pt>
                <c:pt idx="29758">
                  <c:v>-119.018643</c:v>
                </c:pt>
                <c:pt idx="29759">
                  <c:v>-119.52006</c:v>
                </c:pt>
                <c:pt idx="29760">
                  <c:v>-119.56754100000001</c:v>
                </c:pt>
                <c:pt idx="29761">
                  <c:v>-119.67379200000001</c:v>
                </c:pt>
                <c:pt idx="29762">
                  <c:v>-119.308926</c:v>
                </c:pt>
                <c:pt idx="29763">
                  <c:v>-119.24272999999999</c:v>
                </c:pt>
                <c:pt idx="29764">
                  <c:v>-119.528738</c:v>
                </c:pt>
                <c:pt idx="29765">
                  <c:v>-119.798327</c:v>
                </c:pt>
                <c:pt idx="29766">
                  <c:v>-119.50748299999999</c:v>
                </c:pt>
                <c:pt idx="29767">
                  <c:v>-119.902728</c:v>
                </c:pt>
                <c:pt idx="29768">
                  <c:v>-119.92498000000001</c:v>
                </c:pt>
                <c:pt idx="29769">
                  <c:v>-119.437612</c:v>
                </c:pt>
                <c:pt idx="29770">
                  <c:v>-119.936514</c:v>
                </c:pt>
                <c:pt idx="29771">
                  <c:v>-119.53571100000001</c:v>
                </c:pt>
                <c:pt idx="29772">
                  <c:v>-120.153384</c:v>
                </c:pt>
                <c:pt idx="29773">
                  <c:v>-119.622013</c:v>
                </c:pt>
                <c:pt idx="29774">
                  <c:v>-119.26440599999999</c:v>
                </c:pt>
                <c:pt idx="29775">
                  <c:v>-120.65439000000001</c:v>
                </c:pt>
                <c:pt idx="29776">
                  <c:v>-119.339074</c:v>
                </c:pt>
                <c:pt idx="29777">
                  <c:v>-119.382543</c:v>
                </c:pt>
                <c:pt idx="29778">
                  <c:v>-120.289097</c:v>
                </c:pt>
                <c:pt idx="29779">
                  <c:v>-119.534724</c:v>
                </c:pt>
                <c:pt idx="29780">
                  <c:v>-119.484955</c:v>
                </c:pt>
                <c:pt idx="29781">
                  <c:v>-119.183274</c:v>
                </c:pt>
                <c:pt idx="29782">
                  <c:v>-119.78872699999999</c:v>
                </c:pt>
                <c:pt idx="29783">
                  <c:v>-119.75530000000001</c:v>
                </c:pt>
                <c:pt idx="29784">
                  <c:v>-119.76500900000001</c:v>
                </c:pt>
                <c:pt idx="29785">
                  <c:v>-119.800971</c:v>
                </c:pt>
                <c:pt idx="29786">
                  <c:v>-119.82747500000001</c:v>
                </c:pt>
                <c:pt idx="29787">
                  <c:v>-119.833217</c:v>
                </c:pt>
                <c:pt idx="29788">
                  <c:v>-119.763581</c:v>
                </c:pt>
                <c:pt idx="29789">
                  <c:v>-119.831982</c:v>
                </c:pt>
                <c:pt idx="29790">
                  <c:v>-119.759176</c:v>
                </c:pt>
                <c:pt idx="29791">
                  <c:v>-119.784733</c:v>
                </c:pt>
                <c:pt idx="29792">
                  <c:v>-119.888789</c:v>
                </c:pt>
                <c:pt idx="29793">
                  <c:v>-119.740979</c:v>
                </c:pt>
                <c:pt idx="29794">
                  <c:v>-119.76293200000001</c:v>
                </c:pt>
                <c:pt idx="29795">
                  <c:v>-119.697039</c:v>
                </c:pt>
                <c:pt idx="29796">
                  <c:v>-119.810228</c:v>
                </c:pt>
                <c:pt idx="29797">
                  <c:v>-121.654971</c:v>
                </c:pt>
                <c:pt idx="29798">
                  <c:v>-121.61538299999999</c:v>
                </c:pt>
                <c:pt idx="29799">
                  <c:v>-121.639973</c:v>
                </c:pt>
                <c:pt idx="29800">
                  <c:v>-121.664726</c:v>
                </c:pt>
                <c:pt idx="29801">
                  <c:v>-121.651454</c:v>
                </c:pt>
                <c:pt idx="29802">
                  <c:v>-121.637987</c:v>
                </c:pt>
                <c:pt idx="29803">
                  <c:v>-121.92120799999999</c:v>
                </c:pt>
                <c:pt idx="29804">
                  <c:v>-121.894361</c:v>
                </c:pt>
                <c:pt idx="29805">
                  <c:v>-121.686115</c:v>
                </c:pt>
                <c:pt idx="29806">
                  <c:v>-121.465976</c:v>
                </c:pt>
                <c:pt idx="29807">
                  <c:v>-121.425572</c:v>
                </c:pt>
                <c:pt idx="29808">
                  <c:v>-121.29040500000001</c:v>
                </c:pt>
                <c:pt idx="29809">
                  <c:v>-121.24839799999999</c:v>
                </c:pt>
                <c:pt idx="29810">
                  <c:v>-121.059861</c:v>
                </c:pt>
                <c:pt idx="29811">
                  <c:v>-121.047887</c:v>
                </c:pt>
                <c:pt idx="29812">
                  <c:v>-121.797246</c:v>
                </c:pt>
                <c:pt idx="29813">
                  <c:v>-121.886678</c:v>
                </c:pt>
                <c:pt idx="29814">
                  <c:v>-121.921025</c:v>
                </c:pt>
                <c:pt idx="29815">
                  <c:v>-121.946105</c:v>
                </c:pt>
                <c:pt idx="29816">
                  <c:v>-120.917844</c:v>
                </c:pt>
                <c:pt idx="29817">
                  <c:v>-121.834614</c:v>
                </c:pt>
                <c:pt idx="29818">
                  <c:v>-121.326179</c:v>
                </c:pt>
                <c:pt idx="29819">
                  <c:v>-121.64655399999999</c:v>
                </c:pt>
                <c:pt idx="29820">
                  <c:v>-122.290262</c:v>
                </c:pt>
                <c:pt idx="29821">
                  <c:v>-122.40422599999999</c:v>
                </c:pt>
                <c:pt idx="29822">
                  <c:v>-122.36332899999999</c:v>
                </c:pt>
                <c:pt idx="29823">
                  <c:v>-122.45035300000001</c:v>
                </c:pt>
                <c:pt idx="29824">
                  <c:v>-122.48209300000001</c:v>
                </c:pt>
                <c:pt idx="29825">
                  <c:v>-122.443231</c:v>
                </c:pt>
                <c:pt idx="29826">
                  <c:v>-122.224576</c:v>
                </c:pt>
                <c:pt idx="29827">
                  <c:v>-122.276724</c:v>
                </c:pt>
                <c:pt idx="29828">
                  <c:v>-122.124127</c:v>
                </c:pt>
                <c:pt idx="29829">
                  <c:v>-122.087172</c:v>
                </c:pt>
                <c:pt idx="29830">
                  <c:v>-122.183854</c:v>
                </c:pt>
                <c:pt idx="29831">
                  <c:v>-122.20009899999999</c:v>
                </c:pt>
                <c:pt idx="29832">
                  <c:v>-122.213005</c:v>
                </c:pt>
                <c:pt idx="29833">
                  <c:v>-122.401354</c:v>
                </c:pt>
                <c:pt idx="29834">
                  <c:v>-122.508195</c:v>
                </c:pt>
                <c:pt idx="29835">
                  <c:v>-122.509916</c:v>
                </c:pt>
                <c:pt idx="29836">
                  <c:v>-122.08787100000001</c:v>
                </c:pt>
                <c:pt idx="29837">
                  <c:v>-122.078469</c:v>
                </c:pt>
                <c:pt idx="29838">
                  <c:v>-122.074613</c:v>
                </c:pt>
                <c:pt idx="29839">
                  <c:v>-122.482299</c:v>
                </c:pt>
                <c:pt idx="29840">
                  <c:v>-122.337182</c:v>
                </c:pt>
                <c:pt idx="29841">
                  <c:v>-122.23396700000001</c:v>
                </c:pt>
                <c:pt idx="29842">
                  <c:v>-122.262536</c:v>
                </c:pt>
                <c:pt idx="29843">
                  <c:v>-122.214406</c:v>
                </c:pt>
                <c:pt idx="29844">
                  <c:v>-122.24602400000001</c:v>
                </c:pt>
                <c:pt idx="29845">
                  <c:v>-122.423637</c:v>
                </c:pt>
                <c:pt idx="29846">
                  <c:v>-122.266555</c:v>
                </c:pt>
                <c:pt idx="29847">
                  <c:v>-122.365269</c:v>
                </c:pt>
                <c:pt idx="29848">
                  <c:v>-122.4301</c:v>
                </c:pt>
                <c:pt idx="29849">
                  <c:v>-122.02398700000001</c:v>
                </c:pt>
                <c:pt idx="29850">
                  <c:v>-122.03601999999999</c:v>
                </c:pt>
                <c:pt idx="29851">
                  <c:v>-122.00838</c:v>
                </c:pt>
                <c:pt idx="29852">
                  <c:v>-122.41915899999999</c:v>
                </c:pt>
                <c:pt idx="29853">
                  <c:v>-122.41087</c:v>
                </c:pt>
                <c:pt idx="29854">
                  <c:v>-122.401909</c:v>
                </c:pt>
                <c:pt idx="29855">
                  <c:v>-122.395701</c:v>
                </c:pt>
                <c:pt idx="29856">
                  <c:v>-122.39577</c:v>
                </c:pt>
                <c:pt idx="29857">
                  <c:v>-122.407939</c:v>
                </c:pt>
                <c:pt idx="29858">
                  <c:v>-122.421881</c:v>
                </c:pt>
                <c:pt idx="29859">
                  <c:v>-122.415457</c:v>
                </c:pt>
                <c:pt idx="29860">
                  <c:v>-122.400274</c:v>
                </c:pt>
                <c:pt idx="29861">
                  <c:v>-122.442415</c:v>
                </c:pt>
                <c:pt idx="29862">
                  <c:v>-122.435126</c:v>
                </c:pt>
                <c:pt idx="29863">
                  <c:v>-122.43736699999999</c:v>
                </c:pt>
                <c:pt idx="29864">
                  <c:v>-122.485781</c:v>
                </c:pt>
                <c:pt idx="29865">
                  <c:v>-122.442763</c:v>
                </c:pt>
                <c:pt idx="29866">
                  <c:v>-122.46158</c:v>
                </c:pt>
                <c:pt idx="29867">
                  <c:v>-122.49265699999999</c:v>
                </c:pt>
                <c:pt idx="29868">
                  <c:v>-122.484784</c:v>
                </c:pt>
                <c:pt idx="29869">
                  <c:v>-122.438363</c:v>
                </c:pt>
                <c:pt idx="29870">
                  <c:v>-122.39348099999999</c:v>
                </c:pt>
                <c:pt idx="29871">
                  <c:v>-122.459706</c:v>
                </c:pt>
                <c:pt idx="29872">
                  <c:v>-122.395348</c:v>
                </c:pt>
                <c:pt idx="29873">
                  <c:v>-122.461676</c:v>
                </c:pt>
                <c:pt idx="29874">
                  <c:v>-122.369665</c:v>
                </c:pt>
                <c:pt idx="29875">
                  <c:v>-122.43780099999999</c:v>
                </c:pt>
                <c:pt idx="29876">
                  <c:v>-122.479589</c:v>
                </c:pt>
                <c:pt idx="29877">
                  <c:v>-122.41018099999999</c:v>
                </c:pt>
                <c:pt idx="29878">
                  <c:v>-122.41085200000001</c:v>
                </c:pt>
                <c:pt idx="29879">
                  <c:v>-122.15071399999999</c:v>
                </c:pt>
                <c:pt idx="29880">
                  <c:v>-122.127499</c:v>
                </c:pt>
                <c:pt idx="29881">
                  <c:v>-122.166056</c:v>
                </c:pt>
                <c:pt idx="29882">
                  <c:v>-122.164964</c:v>
                </c:pt>
                <c:pt idx="29883">
                  <c:v>-122.13273</c:v>
                </c:pt>
                <c:pt idx="29884">
                  <c:v>-122.32044500000001</c:v>
                </c:pt>
                <c:pt idx="29885">
                  <c:v>-122.32773</c:v>
                </c:pt>
                <c:pt idx="29886">
                  <c:v>-122.302668</c:v>
                </c:pt>
                <c:pt idx="29887">
                  <c:v>-122.270321</c:v>
                </c:pt>
                <c:pt idx="29888">
                  <c:v>-122.259378</c:v>
                </c:pt>
                <c:pt idx="29889">
                  <c:v>-122.239525</c:v>
                </c:pt>
                <c:pt idx="29890">
                  <c:v>-121.912026</c:v>
                </c:pt>
                <c:pt idx="29891">
                  <c:v>-122.024888</c:v>
                </c:pt>
                <c:pt idx="29892">
                  <c:v>-122.450847</c:v>
                </c:pt>
                <c:pt idx="29893">
                  <c:v>-121.802076</c:v>
                </c:pt>
                <c:pt idx="29894">
                  <c:v>-122.15517</c:v>
                </c:pt>
                <c:pt idx="29895">
                  <c:v>-121.638527</c:v>
                </c:pt>
                <c:pt idx="29896">
                  <c:v>-121.84195099999999</c:v>
                </c:pt>
                <c:pt idx="29897">
                  <c:v>-121.703813</c:v>
                </c:pt>
                <c:pt idx="29898">
                  <c:v>-121.608121</c:v>
                </c:pt>
                <c:pt idx="29899">
                  <c:v>-122.609527</c:v>
                </c:pt>
                <c:pt idx="29900">
                  <c:v>-121.911721</c:v>
                </c:pt>
                <c:pt idx="29901">
                  <c:v>-122.025063</c:v>
                </c:pt>
                <c:pt idx="29902">
                  <c:v>-122.014371</c:v>
                </c:pt>
                <c:pt idx="29903">
                  <c:v>-122.039889</c:v>
                </c:pt>
                <c:pt idx="29904">
                  <c:v>-121.97709399999999</c:v>
                </c:pt>
                <c:pt idx="29905">
                  <c:v>-122.07317399999999</c:v>
                </c:pt>
                <c:pt idx="29906">
                  <c:v>-122.2234</c:v>
                </c:pt>
                <c:pt idx="29907">
                  <c:v>-121.98647800000001</c:v>
                </c:pt>
                <c:pt idx="29908">
                  <c:v>-122.304267</c:v>
                </c:pt>
                <c:pt idx="29909">
                  <c:v>-122.037019</c:v>
                </c:pt>
                <c:pt idx="29910">
                  <c:v>-121.91920399999999</c:v>
                </c:pt>
                <c:pt idx="29911">
                  <c:v>-121.994332</c:v>
                </c:pt>
                <c:pt idx="29912">
                  <c:v>-121.967906</c:v>
                </c:pt>
                <c:pt idx="29913">
                  <c:v>-121.929163</c:v>
                </c:pt>
                <c:pt idx="29914">
                  <c:v>-122.088837</c:v>
                </c:pt>
                <c:pt idx="29915">
                  <c:v>-122.050765</c:v>
                </c:pt>
                <c:pt idx="29916">
                  <c:v>-122.06101700000001</c:v>
                </c:pt>
                <c:pt idx="29917">
                  <c:v>-122.104187</c:v>
                </c:pt>
                <c:pt idx="29918">
                  <c:v>-122.079348</c:v>
                </c:pt>
                <c:pt idx="29919">
                  <c:v>-122.257847</c:v>
                </c:pt>
                <c:pt idx="29920">
                  <c:v>-122.117852</c:v>
                </c:pt>
                <c:pt idx="29921">
                  <c:v>-121.73011700000001</c:v>
                </c:pt>
                <c:pt idx="29922">
                  <c:v>-122.025037</c:v>
                </c:pt>
                <c:pt idx="29923">
                  <c:v>-122.115015</c:v>
                </c:pt>
                <c:pt idx="29924">
                  <c:v>-122.05090199999999</c:v>
                </c:pt>
                <c:pt idx="29925">
                  <c:v>-122.124268</c:v>
                </c:pt>
                <c:pt idx="29926">
                  <c:v>-122.300275</c:v>
                </c:pt>
                <c:pt idx="29927">
                  <c:v>-122.286711</c:v>
                </c:pt>
                <c:pt idx="29928">
                  <c:v>-122.033629</c:v>
                </c:pt>
                <c:pt idx="29929">
                  <c:v>-121.71328800000001</c:v>
                </c:pt>
                <c:pt idx="29930">
                  <c:v>-122.182965</c:v>
                </c:pt>
                <c:pt idx="29931">
                  <c:v>-122.292086</c:v>
                </c:pt>
                <c:pt idx="29932">
                  <c:v>-121.90501999999999</c:v>
                </c:pt>
                <c:pt idx="29933">
                  <c:v>-121.871492</c:v>
                </c:pt>
                <c:pt idx="29934">
                  <c:v>-122.404411</c:v>
                </c:pt>
                <c:pt idx="29935">
                  <c:v>-121.925676</c:v>
                </c:pt>
                <c:pt idx="29936">
                  <c:v>-122.189942</c:v>
                </c:pt>
                <c:pt idx="29937">
                  <c:v>-121.720753</c:v>
                </c:pt>
                <c:pt idx="29938">
                  <c:v>-122.262139</c:v>
                </c:pt>
                <c:pt idx="29939">
                  <c:v>-122.45695499999999</c:v>
                </c:pt>
                <c:pt idx="29940">
                  <c:v>-122.477251</c:v>
                </c:pt>
                <c:pt idx="29941">
                  <c:v>-122.157025</c:v>
                </c:pt>
                <c:pt idx="29942">
                  <c:v>-122.128005</c:v>
                </c:pt>
                <c:pt idx="29943">
                  <c:v>-122.154212</c:v>
                </c:pt>
                <c:pt idx="29944">
                  <c:v>-122.131992</c:v>
                </c:pt>
                <c:pt idx="29945">
                  <c:v>-121.95213800000001</c:v>
                </c:pt>
                <c:pt idx="29946">
                  <c:v>-122.054143</c:v>
                </c:pt>
                <c:pt idx="29947">
                  <c:v>-121.882817</c:v>
                </c:pt>
                <c:pt idx="29948">
                  <c:v>-122.04577500000001</c:v>
                </c:pt>
                <c:pt idx="29949">
                  <c:v>-121.892442</c:v>
                </c:pt>
                <c:pt idx="29950">
                  <c:v>-122.250741</c:v>
                </c:pt>
                <c:pt idx="29951">
                  <c:v>-122.24571899999999</c:v>
                </c:pt>
                <c:pt idx="29952">
                  <c:v>-122.210353</c:v>
                </c:pt>
                <c:pt idx="29953">
                  <c:v>-122.29055</c:v>
                </c:pt>
                <c:pt idx="29954">
                  <c:v>-122.071431</c:v>
                </c:pt>
                <c:pt idx="29955">
                  <c:v>-122.058589</c:v>
                </c:pt>
                <c:pt idx="29956">
                  <c:v>-122.026188</c:v>
                </c:pt>
                <c:pt idx="29957">
                  <c:v>-122.362285</c:v>
                </c:pt>
                <c:pt idx="29958">
                  <c:v>-122.217923</c:v>
                </c:pt>
                <c:pt idx="29959">
                  <c:v>-122.212118</c:v>
                </c:pt>
                <c:pt idx="29960">
                  <c:v>-122.173328</c:v>
                </c:pt>
                <c:pt idx="29961">
                  <c:v>-122.163059</c:v>
                </c:pt>
                <c:pt idx="29962">
                  <c:v>-122.243528</c:v>
                </c:pt>
                <c:pt idx="29963">
                  <c:v>-122.28898100000001</c:v>
                </c:pt>
                <c:pt idx="29964">
                  <c:v>-122.283164</c:v>
                </c:pt>
                <c:pt idx="29965">
                  <c:v>-122.264008</c:v>
                </c:pt>
                <c:pt idx="29966">
                  <c:v>-122.241998</c:v>
                </c:pt>
                <c:pt idx="29967">
                  <c:v>-122.22289499999999</c:v>
                </c:pt>
                <c:pt idx="29968">
                  <c:v>-122.271727</c:v>
                </c:pt>
                <c:pt idx="29969">
                  <c:v>-122.243695</c:v>
                </c:pt>
                <c:pt idx="29970">
                  <c:v>-122.186151</c:v>
                </c:pt>
                <c:pt idx="29971">
                  <c:v>-122.189691</c:v>
                </c:pt>
                <c:pt idx="29972">
                  <c:v>-122.285901</c:v>
                </c:pt>
                <c:pt idx="29973">
                  <c:v>-122.275829</c:v>
                </c:pt>
                <c:pt idx="29974">
                  <c:v>-122.25855799999999</c:v>
                </c:pt>
                <c:pt idx="29975">
                  <c:v>-122.250849</c:v>
                </c:pt>
                <c:pt idx="29976">
                  <c:v>-122.29371</c:v>
                </c:pt>
                <c:pt idx="29977">
                  <c:v>-122.279172</c:v>
                </c:pt>
                <c:pt idx="29978">
                  <c:v>-122.263728</c:v>
                </c:pt>
                <c:pt idx="29979">
                  <c:v>-122.26680399999999</c:v>
                </c:pt>
                <c:pt idx="29980">
                  <c:v>-122.298109</c:v>
                </c:pt>
                <c:pt idx="29981">
                  <c:v>-122.366281</c:v>
                </c:pt>
                <c:pt idx="29982">
                  <c:v>-122.294134</c:v>
                </c:pt>
                <c:pt idx="29983">
                  <c:v>-122.3408</c:v>
                </c:pt>
                <c:pt idx="29984">
                  <c:v>-122.325536</c:v>
                </c:pt>
                <c:pt idx="29985">
                  <c:v>-122.33873800000001</c:v>
                </c:pt>
                <c:pt idx="29986">
                  <c:v>-122.514843</c:v>
                </c:pt>
                <c:pt idx="29987">
                  <c:v>-122.545891</c:v>
                </c:pt>
                <c:pt idx="29988">
                  <c:v>-122.542845</c:v>
                </c:pt>
                <c:pt idx="29989">
                  <c:v>-122.47541099999999</c:v>
                </c:pt>
                <c:pt idx="29990">
                  <c:v>-122.966763</c:v>
                </c:pt>
                <c:pt idx="29991">
                  <c:v>-123.058691</c:v>
                </c:pt>
                <c:pt idx="29992">
                  <c:v>-122.702018</c:v>
                </c:pt>
                <c:pt idx="29993">
                  <c:v>-122.516006</c:v>
                </c:pt>
                <c:pt idx="29994">
                  <c:v>-122.69537800000001</c:v>
                </c:pt>
                <c:pt idx="29995">
                  <c:v>-122.959166</c:v>
                </c:pt>
                <c:pt idx="29996">
                  <c:v>-122.59962299999999</c:v>
                </c:pt>
                <c:pt idx="29997">
                  <c:v>-122.710442</c:v>
                </c:pt>
                <c:pt idx="29998">
                  <c:v>-122.688863</c:v>
                </c:pt>
                <c:pt idx="29999">
                  <c:v>-122.87751900000001</c:v>
                </c:pt>
                <c:pt idx="30000">
                  <c:v>-122.694305</c:v>
                </c:pt>
                <c:pt idx="30001">
                  <c:v>-122.5355</c:v>
                </c:pt>
                <c:pt idx="30002">
                  <c:v>-122.883573</c:v>
                </c:pt>
                <c:pt idx="30003">
                  <c:v>-122.54134000000001</c:v>
                </c:pt>
                <c:pt idx="30004">
                  <c:v>-122.563169</c:v>
                </c:pt>
                <c:pt idx="30005">
                  <c:v>-122.67865999999999</c:v>
                </c:pt>
                <c:pt idx="30006">
                  <c:v>-122.59809799999999</c:v>
                </c:pt>
                <c:pt idx="30007">
                  <c:v>-122.541116</c:v>
                </c:pt>
                <c:pt idx="30008">
                  <c:v>-122.777625</c:v>
                </c:pt>
                <c:pt idx="30009">
                  <c:v>-122.66097499999999</c:v>
                </c:pt>
                <c:pt idx="30010">
                  <c:v>-122.69345</c:v>
                </c:pt>
                <c:pt idx="30011">
                  <c:v>-122.606905</c:v>
                </c:pt>
                <c:pt idx="30012">
                  <c:v>-122.819885</c:v>
                </c:pt>
                <c:pt idx="30013">
                  <c:v>-122.568845</c:v>
                </c:pt>
                <c:pt idx="30014">
                  <c:v>-122.663898</c:v>
                </c:pt>
                <c:pt idx="30015">
                  <c:v>-122.490291</c:v>
                </c:pt>
                <c:pt idx="30016">
                  <c:v>-122.499494</c:v>
                </c:pt>
                <c:pt idx="30017">
                  <c:v>-122.65043</c:v>
                </c:pt>
                <c:pt idx="30018">
                  <c:v>-122.90644</c:v>
                </c:pt>
                <c:pt idx="30019">
                  <c:v>-122.939204</c:v>
                </c:pt>
                <c:pt idx="30020">
                  <c:v>-122.63914</c:v>
                </c:pt>
                <c:pt idx="30021">
                  <c:v>-121.97521</c:v>
                </c:pt>
                <c:pt idx="30022">
                  <c:v>-121.89440399999999</c:v>
                </c:pt>
                <c:pt idx="30023">
                  <c:v>-121.630826</c:v>
                </c:pt>
                <c:pt idx="30024">
                  <c:v>-122.085247</c:v>
                </c:pt>
                <c:pt idx="30025">
                  <c:v>-122.136792</c:v>
                </c:pt>
                <c:pt idx="30026">
                  <c:v>-122.104703</c:v>
                </c:pt>
                <c:pt idx="30027">
                  <c:v>-121.954463</c:v>
                </c:pt>
                <c:pt idx="30028">
                  <c:v>-121.953165</c:v>
                </c:pt>
                <c:pt idx="30029">
                  <c:v>-121.751058</c:v>
                </c:pt>
                <c:pt idx="30030">
                  <c:v>-122.047793</c:v>
                </c:pt>
                <c:pt idx="30031">
                  <c:v>-122.226388</c:v>
                </c:pt>
                <c:pt idx="30032">
                  <c:v>-122.05967200000001</c:v>
                </c:pt>
                <c:pt idx="30033">
                  <c:v>-121.779725</c:v>
                </c:pt>
                <c:pt idx="30034">
                  <c:v>-121.565817</c:v>
                </c:pt>
                <c:pt idx="30035">
                  <c:v>-121.380062</c:v>
                </c:pt>
                <c:pt idx="30036">
                  <c:v>-121.983968</c:v>
                </c:pt>
                <c:pt idx="30037">
                  <c:v>-121.953402</c:v>
                </c:pt>
                <c:pt idx="30038">
                  <c:v>-121.988102</c:v>
                </c:pt>
                <c:pt idx="30039">
                  <c:v>-121.894384</c:v>
                </c:pt>
                <c:pt idx="30040">
                  <c:v>-121.66211199999999</c:v>
                </c:pt>
                <c:pt idx="30041">
                  <c:v>-121.78299199999999</c:v>
                </c:pt>
                <c:pt idx="30042">
                  <c:v>-122.056907</c:v>
                </c:pt>
                <c:pt idx="30043">
                  <c:v>-121.015159</c:v>
                </c:pt>
                <c:pt idx="30044">
                  <c:v>-121.528487</c:v>
                </c:pt>
                <c:pt idx="30045">
                  <c:v>-121.600482</c:v>
                </c:pt>
                <c:pt idx="30046">
                  <c:v>-121.951317</c:v>
                </c:pt>
                <c:pt idx="30047">
                  <c:v>-121.98460799999999</c:v>
                </c:pt>
                <c:pt idx="30048">
                  <c:v>-121.960668</c:v>
                </c:pt>
                <c:pt idx="30049">
                  <c:v>-122.046031</c:v>
                </c:pt>
                <c:pt idx="30050">
                  <c:v>-121.99086</c:v>
                </c:pt>
                <c:pt idx="30051">
                  <c:v>-122.06026199999999</c:v>
                </c:pt>
                <c:pt idx="30052">
                  <c:v>-121.98523400000001</c:v>
                </c:pt>
                <c:pt idx="30053">
                  <c:v>-122.01507100000001</c:v>
                </c:pt>
                <c:pt idx="30054">
                  <c:v>-122.023059</c:v>
                </c:pt>
                <c:pt idx="30055">
                  <c:v>-121.95072399999999</c:v>
                </c:pt>
                <c:pt idx="30056">
                  <c:v>-121.772243</c:v>
                </c:pt>
                <c:pt idx="30057">
                  <c:v>-121.89877</c:v>
                </c:pt>
                <c:pt idx="30058">
                  <c:v>-121.826645</c:v>
                </c:pt>
                <c:pt idx="30059">
                  <c:v>-121.886273</c:v>
                </c:pt>
                <c:pt idx="30060">
                  <c:v>-121.89154000000001</c:v>
                </c:pt>
                <c:pt idx="30061">
                  <c:v>-121.854409</c:v>
                </c:pt>
                <c:pt idx="30062">
                  <c:v>-121.96162200000001</c:v>
                </c:pt>
                <c:pt idx="30063">
                  <c:v>-121.89072299999999</c:v>
                </c:pt>
                <c:pt idx="30064">
                  <c:v>-121.79092199999999</c:v>
                </c:pt>
                <c:pt idx="30065">
                  <c:v>-121.856713</c:v>
                </c:pt>
                <c:pt idx="30066">
                  <c:v>-121.81144999999999</c:v>
                </c:pt>
                <c:pt idx="30067">
                  <c:v>-121.83359299999999</c:v>
                </c:pt>
                <c:pt idx="30068">
                  <c:v>-121.83246200000001</c:v>
                </c:pt>
                <c:pt idx="30069">
                  <c:v>-121.923124</c:v>
                </c:pt>
                <c:pt idx="30070">
                  <c:v>-121.89649199999999</c:v>
                </c:pt>
                <c:pt idx="30071">
                  <c:v>-121.9178</c:v>
                </c:pt>
                <c:pt idx="30072">
                  <c:v>-121.82077200000001</c:v>
                </c:pt>
                <c:pt idx="30073">
                  <c:v>-121.935558</c:v>
                </c:pt>
                <c:pt idx="30074">
                  <c:v>-121.999768</c:v>
                </c:pt>
                <c:pt idx="30075">
                  <c:v>-121.983118</c:v>
                </c:pt>
                <c:pt idx="30076">
                  <c:v>-121.889876</c:v>
                </c:pt>
                <c:pt idx="30077">
                  <c:v>-121.84775500000001</c:v>
                </c:pt>
                <c:pt idx="30078">
                  <c:v>-121.85784099999999</c:v>
                </c:pt>
                <c:pt idx="30079">
                  <c:v>-121.94461800000001</c:v>
                </c:pt>
                <c:pt idx="30080">
                  <c:v>-121.754465</c:v>
                </c:pt>
                <c:pt idx="30081">
                  <c:v>-121.849396</c:v>
                </c:pt>
                <c:pt idx="30082">
                  <c:v>-121.775368</c:v>
                </c:pt>
                <c:pt idx="30083">
                  <c:v>-121.76514899999999</c:v>
                </c:pt>
                <c:pt idx="30084">
                  <c:v>-121.638452</c:v>
                </c:pt>
                <c:pt idx="30085">
                  <c:v>-121.791414</c:v>
                </c:pt>
                <c:pt idx="30086">
                  <c:v>-121.288056</c:v>
                </c:pt>
                <c:pt idx="30087">
                  <c:v>-121.307355</c:v>
                </c:pt>
                <c:pt idx="30088">
                  <c:v>-121.3147</c:v>
                </c:pt>
                <c:pt idx="30089">
                  <c:v>-121.264014</c:v>
                </c:pt>
                <c:pt idx="30090">
                  <c:v>-121.302509</c:v>
                </c:pt>
                <c:pt idx="30091">
                  <c:v>-121.3237</c:v>
                </c:pt>
                <c:pt idx="30092">
                  <c:v>-121.343785</c:v>
                </c:pt>
                <c:pt idx="30093">
                  <c:v>-121.297225</c:v>
                </c:pt>
                <c:pt idx="30094">
                  <c:v>-121.242133</c:v>
                </c:pt>
                <c:pt idx="30095">
                  <c:v>-121.190648</c:v>
                </c:pt>
                <c:pt idx="30096">
                  <c:v>-121.400223</c:v>
                </c:pt>
                <c:pt idx="30097">
                  <c:v>-121.235052</c:v>
                </c:pt>
                <c:pt idx="30098">
                  <c:v>-120.554017</c:v>
                </c:pt>
                <c:pt idx="30099">
                  <c:v>-120.580727</c:v>
                </c:pt>
                <c:pt idx="30100">
                  <c:v>-120.288752</c:v>
                </c:pt>
                <c:pt idx="30101">
                  <c:v>-120.348765</c:v>
                </c:pt>
                <c:pt idx="30102">
                  <c:v>-120.89487</c:v>
                </c:pt>
                <c:pt idx="30103">
                  <c:v>-120.863417</c:v>
                </c:pt>
                <c:pt idx="30104">
                  <c:v>-121.053614</c:v>
                </c:pt>
                <c:pt idx="30105">
                  <c:v>-120.65786</c:v>
                </c:pt>
                <c:pt idx="30106">
                  <c:v>-120.823294</c:v>
                </c:pt>
                <c:pt idx="30107">
                  <c:v>-121.279788</c:v>
                </c:pt>
                <c:pt idx="30108">
                  <c:v>-120.583185</c:v>
                </c:pt>
                <c:pt idx="30109">
                  <c:v>-120.363283</c:v>
                </c:pt>
                <c:pt idx="30110">
                  <c:v>-121.056757</c:v>
                </c:pt>
                <c:pt idx="30111">
                  <c:v>-121.148554</c:v>
                </c:pt>
                <c:pt idx="30112">
                  <c:v>-121.25039200000001</c:v>
                </c:pt>
                <c:pt idx="30113">
                  <c:v>-121.322829</c:v>
                </c:pt>
                <c:pt idx="30114">
                  <c:v>-120.62632499999999</c:v>
                </c:pt>
                <c:pt idx="30115">
                  <c:v>-120.503288</c:v>
                </c:pt>
                <c:pt idx="30116">
                  <c:v>-120.454587</c:v>
                </c:pt>
                <c:pt idx="30117">
                  <c:v>-120.642852</c:v>
                </c:pt>
                <c:pt idx="30118">
                  <c:v>-120.381022</c:v>
                </c:pt>
                <c:pt idx="30119">
                  <c:v>-120.465447</c:v>
                </c:pt>
                <c:pt idx="30120">
                  <c:v>-120.857331</c:v>
                </c:pt>
                <c:pt idx="30121">
                  <c:v>-120.957759</c:v>
                </c:pt>
                <c:pt idx="30122">
                  <c:v>-120.469476</c:v>
                </c:pt>
                <c:pt idx="30123">
                  <c:v>-120.45741099999999</c:v>
                </c:pt>
                <c:pt idx="30124">
                  <c:v>-121.30600800000001</c:v>
                </c:pt>
                <c:pt idx="30125">
                  <c:v>-120.605604</c:v>
                </c:pt>
                <c:pt idx="30126">
                  <c:v>-120.676075</c:v>
                </c:pt>
                <c:pt idx="30127">
                  <c:v>-120.25764700000001</c:v>
                </c:pt>
                <c:pt idx="30128">
                  <c:v>-120.096827</c:v>
                </c:pt>
                <c:pt idx="30129">
                  <c:v>-120.950647</c:v>
                </c:pt>
                <c:pt idx="30130">
                  <c:v>-120.392166</c:v>
                </c:pt>
                <c:pt idx="30131">
                  <c:v>-120.15123199999999</c:v>
                </c:pt>
                <c:pt idx="30132">
                  <c:v>-120.665252</c:v>
                </c:pt>
                <c:pt idx="30133">
                  <c:v>-121.056495</c:v>
                </c:pt>
                <c:pt idx="30134">
                  <c:v>-120.775199</c:v>
                </c:pt>
                <c:pt idx="30135">
                  <c:v>-120.784633</c:v>
                </c:pt>
                <c:pt idx="30136">
                  <c:v>-120.505746</c:v>
                </c:pt>
                <c:pt idx="30137">
                  <c:v>-119.81305</c:v>
                </c:pt>
                <c:pt idx="30138">
                  <c:v>-121.001796</c:v>
                </c:pt>
                <c:pt idx="30139">
                  <c:v>-120.045418</c:v>
                </c:pt>
                <c:pt idx="30140">
                  <c:v>-121.03232199999999</c:v>
                </c:pt>
                <c:pt idx="30141">
                  <c:v>-120.714107</c:v>
                </c:pt>
                <c:pt idx="30142">
                  <c:v>-120.879723</c:v>
                </c:pt>
                <c:pt idx="30143">
                  <c:v>-120.256102</c:v>
                </c:pt>
                <c:pt idx="30144">
                  <c:v>-120.86418999999999</c:v>
                </c:pt>
                <c:pt idx="30145">
                  <c:v>-120.49157700000001</c:v>
                </c:pt>
                <c:pt idx="30146">
                  <c:v>-120.9141</c:v>
                </c:pt>
                <c:pt idx="30147">
                  <c:v>-120.42421899999999</c:v>
                </c:pt>
                <c:pt idx="30148">
                  <c:v>-121.28541300000001</c:v>
                </c:pt>
                <c:pt idx="30149">
                  <c:v>-120.271165</c:v>
                </c:pt>
                <c:pt idx="30150">
                  <c:v>-120.726141</c:v>
                </c:pt>
                <c:pt idx="30151">
                  <c:v>-120.10140199999999</c:v>
                </c:pt>
                <c:pt idx="30152">
                  <c:v>-121.214169</c:v>
                </c:pt>
                <c:pt idx="30153">
                  <c:v>-121.235786</c:v>
                </c:pt>
                <c:pt idx="30154">
                  <c:v>-119.925276</c:v>
                </c:pt>
                <c:pt idx="30155">
                  <c:v>-120.474743</c:v>
                </c:pt>
                <c:pt idx="30156">
                  <c:v>-119.94865299999999</c:v>
                </c:pt>
                <c:pt idx="30157">
                  <c:v>-120.168723</c:v>
                </c:pt>
                <c:pt idx="30158">
                  <c:v>-120.50154000000001</c:v>
                </c:pt>
                <c:pt idx="30159">
                  <c:v>-121.01249300000001</c:v>
                </c:pt>
                <c:pt idx="30160">
                  <c:v>-120.99955799999999</c:v>
                </c:pt>
                <c:pt idx="30161">
                  <c:v>-120.980439</c:v>
                </c:pt>
                <c:pt idx="30162">
                  <c:v>-120.95566599999999</c:v>
                </c:pt>
                <c:pt idx="30163">
                  <c:v>-121.021877</c:v>
                </c:pt>
                <c:pt idx="30164">
                  <c:v>-120.906103</c:v>
                </c:pt>
                <c:pt idx="30165">
                  <c:v>-121.05181399999999</c:v>
                </c:pt>
                <c:pt idx="30166">
                  <c:v>-121.0314</c:v>
                </c:pt>
                <c:pt idx="30167">
                  <c:v>-120.847561</c:v>
                </c:pt>
                <c:pt idx="30168">
                  <c:v>-121.14555</c:v>
                </c:pt>
                <c:pt idx="30169">
                  <c:v>-119.896198</c:v>
                </c:pt>
                <c:pt idx="30170">
                  <c:v>-120.32285400000001</c:v>
                </c:pt>
                <c:pt idx="30171">
                  <c:v>-121.125461</c:v>
                </c:pt>
                <c:pt idx="30172">
                  <c:v>-120.943653</c:v>
                </c:pt>
                <c:pt idx="30173">
                  <c:v>-121.089285</c:v>
                </c:pt>
                <c:pt idx="30174">
                  <c:v>-120.465557</c:v>
                </c:pt>
                <c:pt idx="30175">
                  <c:v>-120.343706</c:v>
                </c:pt>
                <c:pt idx="30176">
                  <c:v>-120.258291</c:v>
                </c:pt>
                <c:pt idx="30177">
                  <c:v>-120.882997</c:v>
                </c:pt>
                <c:pt idx="30178">
                  <c:v>-121.423997</c:v>
                </c:pt>
                <c:pt idx="30179">
                  <c:v>-120.229705</c:v>
                </c:pt>
                <c:pt idx="30180">
                  <c:v>-120.851968</c:v>
                </c:pt>
                <c:pt idx="30181">
                  <c:v>-120.85160399999999</c:v>
                </c:pt>
                <c:pt idx="30182">
                  <c:v>-120.230023</c:v>
                </c:pt>
                <c:pt idx="30183">
                  <c:v>-121.267844</c:v>
                </c:pt>
                <c:pt idx="30184">
                  <c:v>-120.73812599999999</c:v>
                </c:pt>
                <c:pt idx="30185">
                  <c:v>-121.247029</c:v>
                </c:pt>
                <c:pt idx="30186">
                  <c:v>-120.61094799999999</c:v>
                </c:pt>
                <c:pt idx="30187">
                  <c:v>-119.675293</c:v>
                </c:pt>
                <c:pt idx="30188">
                  <c:v>-122.745633</c:v>
                </c:pt>
                <c:pt idx="30189">
                  <c:v>-122.749769</c:v>
                </c:pt>
                <c:pt idx="30190">
                  <c:v>-122.693172</c:v>
                </c:pt>
                <c:pt idx="30191">
                  <c:v>-122.67419099999999</c:v>
                </c:pt>
                <c:pt idx="30192">
                  <c:v>-122.727509</c:v>
                </c:pt>
                <c:pt idx="30193">
                  <c:v>-122.642201</c:v>
                </c:pt>
                <c:pt idx="30194">
                  <c:v>-123.713762</c:v>
                </c:pt>
                <c:pt idx="30195">
                  <c:v>-123.32757599999999</c:v>
                </c:pt>
                <c:pt idx="30196">
                  <c:v>-123.386211</c:v>
                </c:pt>
                <c:pt idx="30197">
                  <c:v>-123.644238</c:v>
                </c:pt>
                <c:pt idx="30198">
                  <c:v>-122.96066999999999</c:v>
                </c:pt>
                <c:pt idx="30199">
                  <c:v>-123.804695</c:v>
                </c:pt>
                <c:pt idx="30200">
                  <c:v>-123.167857</c:v>
                </c:pt>
                <c:pt idx="30201">
                  <c:v>-122.635239</c:v>
                </c:pt>
                <c:pt idx="30202">
                  <c:v>-122.654455</c:v>
                </c:pt>
                <c:pt idx="30203">
                  <c:v>-122.664237</c:v>
                </c:pt>
                <c:pt idx="30204">
                  <c:v>-122.997004</c:v>
                </c:pt>
                <c:pt idx="30205">
                  <c:v>-122.722348</c:v>
                </c:pt>
                <c:pt idx="30206">
                  <c:v>-123.547658</c:v>
                </c:pt>
                <c:pt idx="30207">
                  <c:v>-123.23026</c:v>
                </c:pt>
                <c:pt idx="30208">
                  <c:v>-123.33547799999999</c:v>
                </c:pt>
                <c:pt idx="30209">
                  <c:v>-123.05495500000001</c:v>
                </c:pt>
                <c:pt idx="30210">
                  <c:v>-122.517538</c:v>
                </c:pt>
                <c:pt idx="30211">
                  <c:v>-123.646179</c:v>
                </c:pt>
                <c:pt idx="30212">
                  <c:v>-122.906364</c:v>
                </c:pt>
                <c:pt idx="30213">
                  <c:v>-123.76087699999999</c:v>
                </c:pt>
                <c:pt idx="30214">
                  <c:v>-122.772261</c:v>
                </c:pt>
                <c:pt idx="30215">
                  <c:v>-122.957049</c:v>
                </c:pt>
                <c:pt idx="30216">
                  <c:v>-122.524689</c:v>
                </c:pt>
                <c:pt idx="30217">
                  <c:v>-122.74082300000001</c:v>
                </c:pt>
                <c:pt idx="30218">
                  <c:v>-122.86890099999999</c:v>
                </c:pt>
                <c:pt idx="30219">
                  <c:v>-123.55762</c:v>
                </c:pt>
                <c:pt idx="30220">
                  <c:v>-123.000849</c:v>
                </c:pt>
                <c:pt idx="30221">
                  <c:v>-122.876268</c:v>
                </c:pt>
                <c:pt idx="30222">
                  <c:v>-123.08125099999999</c:v>
                </c:pt>
                <c:pt idx="30223">
                  <c:v>-123.229383</c:v>
                </c:pt>
                <c:pt idx="30224">
                  <c:v>-122.78548499999999</c:v>
                </c:pt>
                <c:pt idx="30225">
                  <c:v>-122.54668599999999</c:v>
                </c:pt>
                <c:pt idx="30226">
                  <c:v>-122.920716</c:v>
                </c:pt>
                <c:pt idx="30227">
                  <c:v>-123.522306</c:v>
                </c:pt>
                <c:pt idx="30228">
                  <c:v>-123.75568800000001</c:v>
                </c:pt>
                <c:pt idx="30229">
                  <c:v>-122.599002</c:v>
                </c:pt>
                <c:pt idx="30230">
                  <c:v>-122.789728</c:v>
                </c:pt>
                <c:pt idx="30231">
                  <c:v>-123.66468500000001</c:v>
                </c:pt>
                <c:pt idx="30232">
                  <c:v>-123.791667</c:v>
                </c:pt>
                <c:pt idx="30233">
                  <c:v>-122.610696</c:v>
                </c:pt>
                <c:pt idx="30234">
                  <c:v>-123.014697</c:v>
                </c:pt>
                <c:pt idx="30235">
                  <c:v>-123.550811</c:v>
                </c:pt>
                <c:pt idx="30236">
                  <c:v>-122.846538</c:v>
                </c:pt>
                <c:pt idx="30237">
                  <c:v>-122.983479</c:v>
                </c:pt>
                <c:pt idx="30238">
                  <c:v>-123.501863</c:v>
                </c:pt>
                <c:pt idx="30239">
                  <c:v>-123.65746300000001</c:v>
                </c:pt>
                <c:pt idx="30240">
                  <c:v>-123.07856700000001</c:v>
                </c:pt>
                <c:pt idx="30241">
                  <c:v>-123.22064</c:v>
                </c:pt>
                <c:pt idx="30242">
                  <c:v>-122.97967</c:v>
                </c:pt>
                <c:pt idx="30243">
                  <c:v>-122.83666700000001</c:v>
                </c:pt>
                <c:pt idx="30244">
                  <c:v>-122.470583</c:v>
                </c:pt>
                <c:pt idx="30245">
                  <c:v>-123.399906</c:v>
                </c:pt>
                <c:pt idx="30246">
                  <c:v>-123.16221299999999</c:v>
                </c:pt>
                <c:pt idx="30247">
                  <c:v>-123.200884</c:v>
                </c:pt>
                <c:pt idx="30248">
                  <c:v>-122.904746</c:v>
                </c:pt>
                <c:pt idx="30249">
                  <c:v>-123.792389</c:v>
                </c:pt>
                <c:pt idx="30250">
                  <c:v>-123.37285300000001</c:v>
                </c:pt>
                <c:pt idx="30251">
                  <c:v>-122.807855</c:v>
                </c:pt>
                <c:pt idx="30252">
                  <c:v>-122.96649600000001</c:v>
                </c:pt>
                <c:pt idx="30253">
                  <c:v>-123.26509900000001</c:v>
                </c:pt>
                <c:pt idx="30254">
                  <c:v>-123.476258</c:v>
                </c:pt>
                <c:pt idx="30255">
                  <c:v>-124.161025</c:v>
                </c:pt>
                <c:pt idx="30256">
                  <c:v>-124.080527</c:v>
                </c:pt>
                <c:pt idx="30257">
                  <c:v>-124.151304</c:v>
                </c:pt>
                <c:pt idx="30258">
                  <c:v>-123.602169</c:v>
                </c:pt>
                <c:pt idx="30259">
                  <c:v>-123.692663</c:v>
                </c:pt>
                <c:pt idx="30260">
                  <c:v>-124.072863</c:v>
                </c:pt>
                <c:pt idx="30261">
                  <c:v>-124.075193</c:v>
                </c:pt>
                <c:pt idx="30262">
                  <c:v>-124.06711799999999</c:v>
                </c:pt>
                <c:pt idx="30263">
                  <c:v>-123.883484</c:v>
                </c:pt>
                <c:pt idx="30264">
                  <c:v>-123.53267</c:v>
                </c:pt>
                <c:pt idx="30265">
                  <c:v>-123.456613</c:v>
                </c:pt>
                <c:pt idx="30266">
                  <c:v>-123.971326</c:v>
                </c:pt>
                <c:pt idx="30267">
                  <c:v>-124.167039</c:v>
                </c:pt>
                <c:pt idx="30268">
                  <c:v>-124.257814</c:v>
                </c:pt>
                <c:pt idx="30269">
                  <c:v>-124.216973</c:v>
                </c:pt>
                <c:pt idx="30270">
                  <c:v>-124.143677</c:v>
                </c:pt>
                <c:pt idx="30271">
                  <c:v>-123.806543</c:v>
                </c:pt>
                <c:pt idx="30272">
                  <c:v>-123.800793</c:v>
                </c:pt>
                <c:pt idx="30273">
                  <c:v>-124.089986</c:v>
                </c:pt>
                <c:pt idx="30274">
                  <c:v>-123.724442</c:v>
                </c:pt>
                <c:pt idx="30275">
                  <c:v>-124.08412800000001</c:v>
                </c:pt>
                <c:pt idx="30276">
                  <c:v>-124.030756</c:v>
                </c:pt>
                <c:pt idx="30277">
                  <c:v>-123.871899</c:v>
                </c:pt>
                <c:pt idx="30278">
                  <c:v>-123.834884</c:v>
                </c:pt>
                <c:pt idx="30279">
                  <c:v>-124.22153</c:v>
                </c:pt>
                <c:pt idx="30280">
                  <c:v>-123.41309800000001</c:v>
                </c:pt>
                <c:pt idx="30281">
                  <c:v>-123.864479</c:v>
                </c:pt>
                <c:pt idx="30282">
                  <c:v>-123.779021</c:v>
                </c:pt>
                <c:pt idx="30283">
                  <c:v>-124.053518</c:v>
                </c:pt>
                <c:pt idx="30284">
                  <c:v>-123.544112</c:v>
                </c:pt>
                <c:pt idx="30285">
                  <c:v>-124.214944</c:v>
                </c:pt>
                <c:pt idx="30286">
                  <c:v>-123.773157</c:v>
                </c:pt>
                <c:pt idx="30287">
                  <c:v>-123.85855599999999</c:v>
                </c:pt>
                <c:pt idx="30288">
                  <c:v>-124.11637500000001</c:v>
                </c:pt>
                <c:pt idx="30289">
                  <c:v>-123.56149000000001</c:v>
                </c:pt>
                <c:pt idx="30290">
                  <c:v>-124.199293</c:v>
                </c:pt>
                <c:pt idx="30291">
                  <c:v>-124.06059399999999</c:v>
                </c:pt>
                <c:pt idx="30292">
                  <c:v>-124.15098399999999</c:v>
                </c:pt>
                <c:pt idx="30293">
                  <c:v>-123.476713</c:v>
                </c:pt>
                <c:pt idx="30294">
                  <c:v>-123.87105200000001</c:v>
                </c:pt>
                <c:pt idx="30295">
                  <c:v>-124.131124</c:v>
                </c:pt>
                <c:pt idx="30296">
                  <c:v>-123.923672</c:v>
                </c:pt>
                <c:pt idx="30297">
                  <c:v>-123.658061</c:v>
                </c:pt>
                <c:pt idx="30298">
                  <c:v>-123.716854</c:v>
                </c:pt>
                <c:pt idx="30299">
                  <c:v>-123.74471</c:v>
                </c:pt>
                <c:pt idx="30300">
                  <c:v>-124.023796</c:v>
                </c:pt>
                <c:pt idx="30301">
                  <c:v>-123.466463</c:v>
                </c:pt>
                <c:pt idx="30302">
                  <c:v>-120.82750299999999</c:v>
                </c:pt>
                <c:pt idx="30303">
                  <c:v>-121.09142799999999</c:v>
                </c:pt>
                <c:pt idx="30304">
                  <c:v>-121.079711</c:v>
                </c:pt>
                <c:pt idx="30305">
                  <c:v>-121.52805499999999</c:v>
                </c:pt>
                <c:pt idx="30306">
                  <c:v>-122.21486</c:v>
                </c:pt>
                <c:pt idx="30307">
                  <c:v>-122.125006</c:v>
                </c:pt>
                <c:pt idx="30308">
                  <c:v>-121.32702500000001</c:v>
                </c:pt>
                <c:pt idx="30309">
                  <c:v>-121.271252</c:v>
                </c:pt>
                <c:pt idx="30310">
                  <c:v>-121.578192</c:v>
                </c:pt>
                <c:pt idx="30311">
                  <c:v>-120.88578699999999</c:v>
                </c:pt>
                <c:pt idx="30312">
                  <c:v>-120.974265</c:v>
                </c:pt>
                <c:pt idx="30313">
                  <c:v>-121.54853900000001</c:v>
                </c:pt>
                <c:pt idx="30314">
                  <c:v>-121.73654999999999</c:v>
                </c:pt>
                <c:pt idx="30315">
                  <c:v>-121.686826</c:v>
                </c:pt>
                <c:pt idx="30316">
                  <c:v>-120.820716</c:v>
                </c:pt>
                <c:pt idx="30317">
                  <c:v>-121.81348</c:v>
                </c:pt>
                <c:pt idx="30318">
                  <c:v>-121.308103</c:v>
                </c:pt>
                <c:pt idx="30319">
                  <c:v>-120.845567</c:v>
                </c:pt>
                <c:pt idx="30320">
                  <c:v>-121.36059299999999</c:v>
                </c:pt>
                <c:pt idx="30321">
                  <c:v>-121.90799</c:v>
                </c:pt>
                <c:pt idx="30322">
                  <c:v>-121.454331</c:v>
                </c:pt>
                <c:pt idx="30323">
                  <c:v>-121.99929899999999</c:v>
                </c:pt>
                <c:pt idx="30324">
                  <c:v>-121.265298</c:v>
                </c:pt>
                <c:pt idx="30325">
                  <c:v>-120.692926</c:v>
                </c:pt>
                <c:pt idx="30326">
                  <c:v>-121.157838</c:v>
                </c:pt>
                <c:pt idx="30327">
                  <c:v>-120.821726</c:v>
                </c:pt>
                <c:pt idx="30328">
                  <c:v>-121.297235</c:v>
                </c:pt>
                <c:pt idx="30329">
                  <c:v>-120.828813</c:v>
                </c:pt>
                <c:pt idx="30330">
                  <c:v>-120.785571</c:v>
                </c:pt>
                <c:pt idx="30331">
                  <c:v>-120.904068</c:v>
                </c:pt>
                <c:pt idx="30332">
                  <c:v>-120.533536</c:v>
                </c:pt>
                <c:pt idx="30333">
                  <c:v>-122.199445</c:v>
                </c:pt>
                <c:pt idx="30334">
                  <c:v>-121.16166</c:v>
                </c:pt>
                <c:pt idx="30335">
                  <c:v>-121.514871</c:v>
                </c:pt>
                <c:pt idx="30336">
                  <c:v>-120.94516299999999</c:v>
                </c:pt>
                <c:pt idx="30337">
                  <c:v>-121.604287</c:v>
                </c:pt>
                <c:pt idx="30338">
                  <c:v>-120.753244</c:v>
                </c:pt>
                <c:pt idx="30339">
                  <c:v>-121.733543</c:v>
                </c:pt>
                <c:pt idx="30340">
                  <c:v>-120.05516</c:v>
                </c:pt>
                <c:pt idx="30341">
                  <c:v>-121.29795799999999</c:v>
                </c:pt>
                <c:pt idx="30342">
                  <c:v>-121.172256</c:v>
                </c:pt>
                <c:pt idx="30343">
                  <c:v>-120.922134</c:v>
                </c:pt>
                <c:pt idx="30344">
                  <c:v>-121.96907</c:v>
                </c:pt>
                <c:pt idx="30345">
                  <c:v>-121.287374</c:v>
                </c:pt>
                <c:pt idx="30346">
                  <c:v>-121.142133</c:v>
                </c:pt>
                <c:pt idx="30347">
                  <c:v>-121.563984</c:v>
                </c:pt>
                <c:pt idx="30348">
                  <c:v>-121.37656200000001</c:v>
                </c:pt>
                <c:pt idx="30349">
                  <c:v>-121.253106</c:v>
                </c:pt>
                <c:pt idx="30350">
                  <c:v>-121.223108</c:v>
                </c:pt>
                <c:pt idx="30351">
                  <c:v>-121.175653</c:v>
                </c:pt>
                <c:pt idx="30352">
                  <c:v>-121.02427299999999</c:v>
                </c:pt>
                <c:pt idx="30353">
                  <c:v>-120.649524</c:v>
                </c:pt>
                <c:pt idx="30354">
                  <c:v>-120.41411600000001</c:v>
                </c:pt>
                <c:pt idx="30355">
                  <c:v>-120.79533000000001</c:v>
                </c:pt>
                <c:pt idx="30356">
                  <c:v>-121.51661900000001</c:v>
                </c:pt>
                <c:pt idx="30357">
                  <c:v>-120.86895</c:v>
                </c:pt>
                <c:pt idx="30358">
                  <c:v>-121.282472</c:v>
                </c:pt>
                <c:pt idx="30359">
                  <c:v>-121.002306</c:v>
                </c:pt>
                <c:pt idx="30360">
                  <c:v>-121.44874900000001</c:v>
                </c:pt>
                <c:pt idx="30361">
                  <c:v>-121.48166500000001</c:v>
                </c:pt>
                <c:pt idx="30362">
                  <c:v>-120.742873</c:v>
                </c:pt>
                <c:pt idx="30363">
                  <c:v>-121.71843800000001</c:v>
                </c:pt>
                <c:pt idx="30364">
                  <c:v>-121.238252</c:v>
                </c:pt>
                <c:pt idx="30365">
                  <c:v>-121.289338</c:v>
                </c:pt>
                <c:pt idx="30366">
                  <c:v>-121.379672</c:v>
                </c:pt>
                <c:pt idx="30367">
                  <c:v>-120.97109500000001</c:v>
                </c:pt>
                <c:pt idx="30368">
                  <c:v>-121.100362</c:v>
                </c:pt>
                <c:pt idx="30369">
                  <c:v>-120.593703</c:v>
                </c:pt>
                <c:pt idx="30370">
                  <c:v>-120.79015</c:v>
                </c:pt>
                <c:pt idx="30371">
                  <c:v>-121.44032799999999</c:v>
                </c:pt>
                <c:pt idx="30372">
                  <c:v>-121.95333100000001</c:v>
                </c:pt>
                <c:pt idx="30373">
                  <c:v>-121.99192499999999</c:v>
                </c:pt>
                <c:pt idx="30374">
                  <c:v>-120.59421500000001</c:v>
                </c:pt>
                <c:pt idx="30375">
                  <c:v>-121.565071</c:v>
                </c:pt>
                <c:pt idx="30376">
                  <c:v>-121.544968</c:v>
                </c:pt>
                <c:pt idx="30377">
                  <c:v>-121.434979</c:v>
                </c:pt>
                <c:pt idx="30378">
                  <c:v>-121.23708499999999</c:v>
                </c:pt>
                <c:pt idx="30379">
                  <c:v>-121.977574</c:v>
                </c:pt>
                <c:pt idx="30380">
                  <c:v>-121.809444</c:v>
                </c:pt>
                <c:pt idx="30381">
                  <c:v>-120.783461</c:v>
                </c:pt>
                <c:pt idx="30382">
                  <c:v>-120.997032</c:v>
                </c:pt>
                <c:pt idx="30383">
                  <c:v>-120.67463600000001</c:v>
                </c:pt>
                <c:pt idx="30384">
                  <c:v>-120.934718</c:v>
                </c:pt>
                <c:pt idx="30385">
                  <c:v>-120.83816</c:v>
                </c:pt>
                <c:pt idx="30386">
                  <c:v>-120.70670200000001</c:v>
                </c:pt>
                <c:pt idx="30387">
                  <c:v>-120.8451</c:v>
                </c:pt>
                <c:pt idx="30388">
                  <c:v>-120.26765</c:v>
                </c:pt>
                <c:pt idx="30389">
                  <c:v>-120.059561</c:v>
                </c:pt>
                <c:pt idx="30390">
                  <c:v>-121.018916</c:v>
                </c:pt>
                <c:pt idx="30391">
                  <c:v>-120.533869</c:v>
                </c:pt>
                <c:pt idx="30392">
                  <c:v>-120.410392</c:v>
                </c:pt>
                <c:pt idx="30393">
                  <c:v>-120.132136</c:v>
                </c:pt>
                <c:pt idx="30394">
                  <c:v>-120.97814</c:v>
                </c:pt>
                <c:pt idx="30395">
                  <c:v>-121.18367000000001</c:v>
                </c:pt>
                <c:pt idx="30396">
                  <c:v>-121.19013</c:v>
                </c:pt>
                <c:pt idx="30397">
                  <c:v>-121.336299</c:v>
                </c:pt>
                <c:pt idx="30398">
                  <c:v>-121.436734</c:v>
                </c:pt>
                <c:pt idx="30399">
                  <c:v>-121.068793</c:v>
                </c:pt>
                <c:pt idx="30400">
                  <c:v>-121.263104</c:v>
                </c:pt>
                <c:pt idx="30401">
                  <c:v>-121.74189800000001</c:v>
                </c:pt>
                <c:pt idx="30402">
                  <c:v>-121.49125100000001</c:v>
                </c:pt>
                <c:pt idx="30403">
                  <c:v>-121.445539</c:v>
                </c:pt>
                <c:pt idx="30404">
                  <c:v>-121.468278</c:v>
                </c:pt>
                <c:pt idx="30405">
                  <c:v>-121.459964</c:v>
                </c:pt>
                <c:pt idx="30406">
                  <c:v>-121.492859</c:v>
                </c:pt>
                <c:pt idx="30407">
                  <c:v>-121.44099300000001</c:v>
                </c:pt>
                <c:pt idx="30408">
                  <c:v>-121.44663199999999</c:v>
                </c:pt>
                <c:pt idx="30409">
                  <c:v>-121.381812</c:v>
                </c:pt>
                <c:pt idx="30410">
                  <c:v>-121.492012</c:v>
                </c:pt>
                <c:pt idx="30411">
                  <c:v>-121.445611</c:v>
                </c:pt>
                <c:pt idx="30412">
                  <c:v>-121.443788</c:v>
                </c:pt>
                <c:pt idx="30413">
                  <c:v>-121.407263</c:v>
                </c:pt>
                <c:pt idx="30414">
                  <c:v>-121.374923</c:v>
                </c:pt>
                <c:pt idx="30415">
                  <c:v>-121.325153</c:v>
                </c:pt>
                <c:pt idx="30416">
                  <c:v>-121.402401</c:v>
                </c:pt>
                <c:pt idx="30417">
                  <c:v>-121.34715799999999</c:v>
                </c:pt>
                <c:pt idx="30418">
                  <c:v>-121.265102</c:v>
                </c:pt>
                <c:pt idx="30419">
                  <c:v>-121.530599</c:v>
                </c:pt>
                <c:pt idx="30420">
                  <c:v>-121.496431</c:v>
                </c:pt>
                <c:pt idx="30421">
                  <c:v>-121.49623099999999</c:v>
                </c:pt>
                <c:pt idx="30422">
                  <c:v>-121.504661</c:v>
                </c:pt>
                <c:pt idx="30423">
                  <c:v>-121.520616</c:v>
                </c:pt>
                <c:pt idx="30424">
                  <c:v>-121.54983</c:v>
                </c:pt>
                <c:pt idx="30425">
                  <c:v>-121.602073</c:v>
                </c:pt>
                <c:pt idx="30426">
                  <c:v>-121.44170200000001</c:v>
                </c:pt>
                <c:pt idx="30427">
                  <c:v>-121.343611</c:v>
                </c:pt>
                <c:pt idx="30428">
                  <c:v>-121.349006</c:v>
                </c:pt>
                <c:pt idx="30429">
                  <c:v>-121.369801</c:v>
                </c:pt>
                <c:pt idx="30430">
                  <c:v>-121.378095</c:v>
                </c:pt>
                <c:pt idx="30431">
                  <c:v>-121.537356</c:v>
                </c:pt>
                <c:pt idx="30432">
                  <c:v>-121.366373</c:v>
                </c:pt>
                <c:pt idx="30433">
                  <c:v>-120.844965</c:v>
                </c:pt>
                <c:pt idx="30434">
                  <c:v>-122.02725</c:v>
                </c:pt>
                <c:pt idx="30435">
                  <c:v>-122.21008999999999</c:v>
                </c:pt>
                <c:pt idx="30436">
                  <c:v>-121.35852800000001</c:v>
                </c:pt>
                <c:pt idx="30437">
                  <c:v>-121.381934</c:v>
                </c:pt>
                <c:pt idx="30438">
                  <c:v>-121.71162699999999</c:v>
                </c:pt>
                <c:pt idx="30439">
                  <c:v>-121.34733</c:v>
                </c:pt>
                <c:pt idx="30440">
                  <c:v>-121.26543100000001</c:v>
                </c:pt>
                <c:pt idx="30441">
                  <c:v>-121.952169</c:v>
                </c:pt>
                <c:pt idx="30442">
                  <c:v>-121.073213</c:v>
                </c:pt>
                <c:pt idx="30443">
                  <c:v>-121.115205</c:v>
                </c:pt>
                <c:pt idx="30444">
                  <c:v>-121.209366</c:v>
                </c:pt>
                <c:pt idx="30445">
                  <c:v>-121.84259900000001</c:v>
                </c:pt>
                <c:pt idx="30446">
                  <c:v>-121.81888600000001</c:v>
                </c:pt>
                <c:pt idx="30447">
                  <c:v>-121.13191399999999</c:v>
                </c:pt>
                <c:pt idx="30448">
                  <c:v>-122.045725</c:v>
                </c:pt>
                <c:pt idx="30449">
                  <c:v>-120.939734</c:v>
                </c:pt>
                <c:pt idx="30450">
                  <c:v>-121.21763799999999</c:v>
                </c:pt>
                <c:pt idx="30451">
                  <c:v>-120.838408</c:v>
                </c:pt>
                <c:pt idx="30452">
                  <c:v>-121.945188</c:v>
                </c:pt>
                <c:pt idx="30453">
                  <c:v>-121.791522</c:v>
                </c:pt>
                <c:pt idx="30454">
                  <c:v>-122.576671</c:v>
                </c:pt>
                <c:pt idx="30455">
                  <c:v>-121.268531</c:v>
                </c:pt>
                <c:pt idx="30456">
                  <c:v>-121.594155</c:v>
                </c:pt>
                <c:pt idx="30457">
                  <c:v>-122.03231</c:v>
                </c:pt>
                <c:pt idx="30458">
                  <c:v>-120.885127</c:v>
                </c:pt>
                <c:pt idx="30459">
                  <c:v>-121.020765</c:v>
                </c:pt>
                <c:pt idx="30460">
                  <c:v>-121.20021699999999</c:v>
                </c:pt>
                <c:pt idx="30461">
                  <c:v>-120.88311899999999</c:v>
                </c:pt>
                <c:pt idx="30462">
                  <c:v>-121.711299</c:v>
                </c:pt>
                <c:pt idx="30463">
                  <c:v>-121.098101</c:v>
                </c:pt>
                <c:pt idx="30464">
                  <c:v>-121.898107</c:v>
                </c:pt>
                <c:pt idx="30465">
                  <c:v>-122.01675</c:v>
                </c:pt>
                <c:pt idx="30466">
                  <c:v>-121.69439</c:v>
                </c:pt>
                <c:pt idx="30467">
                  <c:v>-121.59048799999999</c:v>
                </c:pt>
                <c:pt idx="30468">
                  <c:v>-122.202061</c:v>
                </c:pt>
                <c:pt idx="30469">
                  <c:v>-121.060473</c:v>
                </c:pt>
                <c:pt idx="30470">
                  <c:v>-121.830653</c:v>
                </c:pt>
                <c:pt idx="30471">
                  <c:v>-120.951441</c:v>
                </c:pt>
                <c:pt idx="30472">
                  <c:v>-121.082274</c:v>
                </c:pt>
                <c:pt idx="30473">
                  <c:v>-121.550539</c:v>
                </c:pt>
                <c:pt idx="30474">
                  <c:v>-121.254803</c:v>
                </c:pt>
                <c:pt idx="30475">
                  <c:v>-122.218008</c:v>
                </c:pt>
                <c:pt idx="30476">
                  <c:v>-121.589234</c:v>
                </c:pt>
                <c:pt idx="30477">
                  <c:v>-121.494688</c:v>
                </c:pt>
                <c:pt idx="30478">
                  <c:v>-121.550437</c:v>
                </c:pt>
                <c:pt idx="30479">
                  <c:v>-121.610263</c:v>
                </c:pt>
                <c:pt idx="30480">
                  <c:v>-122.024872</c:v>
                </c:pt>
                <c:pt idx="30481">
                  <c:v>-120.98366</c:v>
                </c:pt>
                <c:pt idx="30482">
                  <c:v>-121.313541</c:v>
                </c:pt>
                <c:pt idx="30483">
                  <c:v>-121.879463</c:v>
                </c:pt>
                <c:pt idx="30484">
                  <c:v>-121.747123</c:v>
                </c:pt>
                <c:pt idx="30485">
                  <c:v>-121.145397</c:v>
                </c:pt>
                <c:pt idx="30486">
                  <c:v>-121.28975199999999</c:v>
                </c:pt>
                <c:pt idx="30487">
                  <c:v>-121.528058</c:v>
                </c:pt>
                <c:pt idx="30488">
                  <c:v>-122.479434</c:v>
                </c:pt>
                <c:pt idx="30489">
                  <c:v>-121.087628</c:v>
                </c:pt>
                <c:pt idx="30490">
                  <c:v>-121.764652</c:v>
                </c:pt>
                <c:pt idx="30491">
                  <c:v>-120.77442000000001</c:v>
                </c:pt>
                <c:pt idx="30492">
                  <c:v>-121.05989</c:v>
                </c:pt>
                <c:pt idx="30493">
                  <c:v>-120.79166600000001</c:v>
                </c:pt>
                <c:pt idx="30494">
                  <c:v>-122.205637</c:v>
                </c:pt>
                <c:pt idx="30495">
                  <c:v>-122.20773699999999</c:v>
                </c:pt>
                <c:pt idx="30496">
                  <c:v>-121.61960500000001</c:v>
                </c:pt>
                <c:pt idx="30497">
                  <c:v>-121.680336</c:v>
                </c:pt>
                <c:pt idx="30498">
                  <c:v>-122.41519700000001</c:v>
                </c:pt>
                <c:pt idx="30499">
                  <c:v>-122.332798</c:v>
                </c:pt>
                <c:pt idx="30500">
                  <c:v>-122.34206399999999</c:v>
                </c:pt>
                <c:pt idx="30501">
                  <c:v>-120.902942</c:v>
                </c:pt>
                <c:pt idx="30502">
                  <c:v>-122.311016</c:v>
                </c:pt>
                <c:pt idx="30503">
                  <c:v>-122.112649</c:v>
                </c:pt>
                <c:pt idx="30504">
                  <c:v>-121.136206</c:v>
                </c:pt>
                <c:pt idx="30505">
                  <c:v>-123.34016</c:v>
                </c:pt>
                <c:pt idx="30506">
                  <c:v>-121.918471</c:v>
                </c:pt>
                <c:pt idx="30507">
                  <c:v>-121.684528</c:v>
                </c:pt>
                <c:pt idx="30508">
                  <c:v>-122.815354</c:v>
                </c:pt>
                <c:pt idx="30509">
                  <c:v>-120.90316</c:v>
                </c:pt>
                <c:pt idx="30510">
                  <c:v>-121.557118</c:v>
                </c:pt>
                <c:pt idx="30511">
                  <c:v>-122.331335</c:v>
                </c:pt>
                <c:pt idx="30512">
                  <c:v>-122.36824</c:v>
                </c:pt>
                <c:pt idx="30513">
                  <c:v>-121.23263300000001</c:v>
                </c:pt>
                <c:pt idx="30514">
                  <c:v>-122.213936</c:v>
                </c:pt>
                <c:pt idx="30515">
                  <c:v>-122.335441</c:v>
                </c:pt>
                <c:pt idx="30516">
                  <c:v>-121.891659</c:v>
                </c:pt>
                <c:pt idx="30517">
                  <c:v>-122.92335300000001</c:v>
                </c:pt>
                <c:pt idx="30518">
                  <c:v>-122.280035</c:v>
                </c:pt>
                <c:pt idx="30519">
                  <c:v>-122.96832000000001</c:v>
                </c:pt>
                <c:pt idx="30520">
                  <c:v>-121.49021</c:v>
                </c:pt>
                <c:pt idx="30521">
                  <c:v>-122.480146</c:v>
                </c:pt>
                <c:pt idx="30522">
                  <c:v>-123.201875</c:v>
                </c:pt>
                <c:pt idx="30523">
                  <c:v>-122.877443</c:v>
                </c:pt>
                <c:pt idx="30524">
                  <c:v>-122.611215</c:v>
                </c:pt>
                <c:pt idx="30525">
                  <c:v>-122.646883</c:v>
                </c:pt>
                <c:pt idx="30526">
                  <c:v>-122.165555</c:v>
                </c:pt>
                <c:pt idx="30527">
                  <c:v>-122.956666</c:v>
                </c:pt>
                <c:pt idx="30528">
                  <c:v>-122.526662</c:v>
                </c:pt>
                <c:pt idx="30529">
                  <c:v>-123.431269</c:v>
                </c:pt>
                <c:pt idx="30530">
                  <c:v>-121.476685</c:v>
                </c:pt>
                <c:pt idx="30531">
                  <c:v>-123.18307299999999</c:v>
                </c:pt>
                <c:pt idx="30532">
                  <c:v>-122.522531</c:v>
                </c:pt>
                <c:pt idx="30533">
                  <c:v>-123.475252</c:v>
                </c:pt>
                <c:pt idx="30534">
                  <c:v>-122.63707100000001</c:v>
                </c:pt>
                <c:pt idx="30535">
                  <c:v>-122.92043</c:v>
                </c:pt>
                <c:pt idx="30536">
                  <c:v>-122.92059999999999</c:v>
                </c:pt>
                <c:pt idx="30537">
                  <c:v>-122.422466</c:v>
                </c:pt>
                <c:pt idx="30538">
                  <c:v>-122.814144</c:v>
                </c:pt>
                <c:pt idx="30539">
                  <c:v>-121.16094200000001</c:v>
                </c:pt>
                <c:pt idx="30540">
                  <c:v>-122.097932</c:v>
                </c:pt>
                <c:pt idx="30541">
                  <c:v>-121.332004</c:v>
                </c:pt>
                <c:pt idx="30542">
                  <c:v>-122.10297300000001</c:v>
                </c:pt>
                <c:pt idx="30543">
                  <c:v>-121.94213999999999</c:v>
                </c:pt>
                <c:pt idx="30544">
                  <c:v>-121.84678099999999</c:v>
                </c:pt>
                <c:pt idx="30545">
                  <c:v>-121.43316299999999</c:v>
                </c:pt>
                <c:pt idx="30546">
                  <c:v>-122.101489</c:v>
                </c:pt>
                <c:pt idx="30547">
                  <c:v>-121.58244999999999</c:v>
                </c:pt>
                <c:pt idx="30548">
                  <c:v>-122.400085</c:v>
                </c:pt>
                <c:pt idx="30549">
                  <c:v>-121.889757</c:v>
                </c:pt>
                <c:pt idx="30550">
                  <c:v>-122.31207000000001</c:v>
                </c:pt>
                <c:pt idx="30551">
                  <c:v>-121.198289</c:v>
                </c:pt>
                <c:pt idx="30552">
                  <c:v>-122.021005</c:v>
                </c:pt>
                <c:pt idx="30553">
                  <c:v>-121.441801</c:v>
                </c:pt>
                <c:pt idx="30554">
                  <c:v>-122.2255</c:v>
                </c:pt>
                <c:pt idx="30555">
                  <c:v>-122.579722</c:v>
                </c:pt>
                <c:pt idx="30556">
                  <c:v>-121.840256</c:v>
                </c:pt>
                <c:pt idx="30557">
                  <c:v>-122.945668</c:v>
                </c:pt>
                <c:pt idx="30558">
                  <c:v>-122.24074299999999</c:v>
                </c:pt>
                <c:pt idx="30559">
                  <c:v>-121.98807499999999</c:v>
                </c:pt>
                <c:pt idx="30560">
                  <c:v>-123.072188</c:v>
                </c:pt>
                <c:pt idx="30561">
                  <c:v>-123.24091199999999</c:v>
                </c:pt>
                <c:pt idx="30562">
                  <c:v>-122.514278</c:v>
                </c:pt>
                <c:pt idx="30563">
                  <c:v>-121.83501</c:v>
                </c:pt>
                <c:pt idx="30564">
                  <c:v>-122.123783</c:v>
                </c:pt>
                <c:pt idx="30565">
                  <c:v>-122.715417</c:v>
                </c:pt>
                <c:pt idx="30566">
                  <c:v>-122.03746599999999</c:v>
                </c:pt>
                <c:pt idx="30567">
                  <c:v>-122.939824</c:v>
                </c:pt>
                <c:pt idx="30568">
                  <c:v>-122.385441</c:v>
                </c:pt>
                <c:pt idx="30569">
                  <c:v>-122.546261</c:v>
                </c:pt>
                <c:pt idx="30570">
                  <c:v>-121.912024</c:v>
                </c:pt>
                <c:pt idx="30571">
                  <c:v>-122.64479799999999</c:v>
                </c:pt>
                <c:pt idx="30572">
                  <c:v>-120.587716</c:v>
                </c:pt>
                <c:pt idx="30573">
                  <c:v>-120.640587</c:v>
                </c:pt>
                <c:pt idx="30574">
                  <c:v>-120.13826400000001</c:v>
                </c:pt>
                <c:pt idx="30575">
                  <c:v>-120.173039</c:v>
                </c:pt>
                <c:pt idx="30576">
                  <c:v>-120.581149</c:v>
                </c:pt>
                <c:pt idx="30577">
                  <c:v>-119.49014200000001</c:v>
                </c:pt>
                <c:pt idx="30578">
                  <c:v>-120.377807</c:v>
                </c:pt>
                <c:pt idx="30579">
                  <c:v>-120.113049</c:v>
                </c:pt>
                <c:pt idx="30580">
                  <c:v>-120.128974</c:v>
                </c:pt>
                <c:pt idx="30581">
                  <c:v>-120.147893</c:v>
                </c:pt>
                <c:pt idx="30582">
                  <c:v>-120.185975</c:v>
                </c:pt>
                <c:pt idx="30583">
                  <c:v>-120.517758</c:v>
                </c:pt>
                <c:pt idx="30584">
                  <c:v>-120.23924100000001</c:v>
                </c:pt>
                <c:pt idx="30585">
                  <c:v>-120.428432</c:v>
                </c:pt>
                <c:pt idx="30586">
                  <c:v>-120.357769</c:v>
                </c:pt>
                <c:pt idx="30587">
                  <c:v>-120.248352</c:v>
                </c:pt>
                <c:pt idx="30588">
                  <c:v>-120.524722</c:v>
                </c:pt>
                <c:pt idx="30589">
                  <c:v>-119.852363</c:v>
                </c:pt>
                <c:pt idx="30590">
                  <c:v>-120.37815399999999</c:v>
                </c:pt>
                <c:pt idx="30591">
                  <c:v>-120.48359000000001</c:v>
                </c:pt>
                <c:pt idx="30592">
                  <c:v>-120.36374000000001</c:v>
                </c:pt>
                <c:pt idx="30593">
                  <c:v>-120.438068</c:v>
                </c:pt>
                <c:pt idx="30594">
                  <c:v>-120.63432</c:v>
                </c:pt>
                <c:pt idx="30595">
                  <c:v>-120.356623</c:v>
                </c:pt>
                <c:pt idx="30596">
                  <c:v>-120.406504</c:v>
                </c:pt>
                <c:pt idx="30597">
                  <c:v>-120.676856</c:v>
                </c:pt>
                <c:pt idx="30598">
                  <c:v>-120.622652</c:v>
                </c:pt>
                <c:pt idx="30599">
                  <c:v>-119.498741</c:v>
                </c:pt>
                <c:pt idx="30600">
                  <c:v>-121.437383</c:v>
                </c:pt>
                <c:pt idx="30601">
                  <c:v>-120.12859</c:v>
                </c:pt>
                <c:pt idx="30602">
                  <c:v>-121.05272600000001</c:v>
                </c:pt>
                <c:pt idx="30603">
                  <c:v>-120.086276</c:v>
                </c:pt>
                <c:pt idx="30604">
                  <c:v>-120.16325399999999</c:v>
                </c:pt>
                <c:pt idx="30605">
                  <c:v>-120.124385</c:v>
                </c:pt>
                <c:pt idx="30606">
                  <c:v>-120.02809600000001</c:v>
                </c:pt>
                <c:pt idx="30607">
                  <c:v>-120.14607100000001</c:v>
                </c:pt>
                <c:pt idx="30608">
                  <c:v>-120.21804899999999</c:v>
                </c:pt>
                <c:pt idx="30609">
                  <c:v>-120.054374</c:v>
                </c:pt>
                <c:pt idx="30610">
                  <c:v>-120.009925</c:v>
                </c:pt>
                <c:pt idx="30611">
                  <c:v>-120.228053</c:v>
                </c:pt>
                <c:pt idx="30612">
                  <c:v>-120.67244100000001</c:v>
                </c:pt>
                <c:pt idx="30613">
                  <c:v>-122.797499</c:v>
                </c:pt>
                <c:pt idx="30614">
                  <c:v>-122.474909</c:v>
                </c:pt>
                <c:pt idx="30615">
                  <c:v>-122.803594</c:v>
                </c:pt>
                <c:pt idx="30616">
                  <c:v>-122.858262</c:v>
                </c:pt>
                <c:pt idx="30617">
                  <c:v>-122.856026</c:v>
                </c:pt>
                <c:pt idx="30618">
                  <c:v>-122.80683500000001</c:v>
                </c:pt>
                <c:pt idx="30619">
                  <c:v>-122.380903</c:v>
                </c:pt>
                <c:pt idx="30620">
                  <c:v>-122.012272</c:v>
                </c:pt>
                <c:pt idx="30621">
                  <c:v>-122.682089</c:v>
                </c:pt>
                <c:pt idx="30622">
                  <c:v>-121.894351</c:v>
                </c:pt>
                <c:pt idx="30623">
                  <c:v>-122.528598</c:v>
                </c:pt>
                <c:pt idx="30624">
                  <c:v>-123.269938</c:v>
                </c:pt>
                <c:pt idx="30625">
                  <c:v>-122.39802299999999</c:v>
                </c:pt>
                <c:pt idx="30626">
                  <c:v>-122.813205</c:v>
                </c:pt>
                <c:pt idx="30627">
                  <c:v>-122.232831</c:v>
                </c:pt>
                <c:pt idx="30628">
                  <c:v>-122.83989099999999</c:v>
                </c:pt>
                <c:pt idx="30629">
                  <c:v>-121.17922299999999</c:v>
                </c:pt>
                <c:pt idx="30630">
                  <c:v>-122.33554599999999</c:v>
                </c:pt>
                <c:pt idx="30631">
                  <c:v>-122.284645</c:v>
                </c:pt>
                <c:pt idx="30632">
                  <c:v>-122.445532</c:v>
                </c:pt>
                <c:pt idx="30633">
                  <c:v>-122.90363499999999</c:v>
                </c:pt>
                <c:pt idx="30634">
                  <c:v>-122.592725</c:v>
                </c:pt>
                <c:pt idx="30635">
                  <c:v>-121.784413</c:v>
                </c:pt>
                <c:pt idx="30636">
                  <c:v>-120.77980700000001</c:v>
                </c:pt>
                <c:pt idx="30637">
                  <c:v>-122.4323</c:v>
                </c:pt>
                <c:pt idx="30638">
                  <c:v>-121.536807</c:v>
                </c:pt>
                <c:pt idx="30639">
                  <c:v>-122.80193</c:v>
                </c:pt>
                <c:pt idx="30640">
                  <c:v>-120.597459</c:v>
                </c:pt>
                <c:pt idx="30641">
                  <c:v>-122.68110299999999</c:v>
                </c:pt>
                <c:pt idx="30642">
                  <c:v>-122.72492</c:v>
                </c:pt>
                <c:pt idx="30643">
                  <c:v>-121.108149</c:v>
                </c:pt>
                <c:pt idx="30644">
                  <c:v>-122.56555400000001</c:v>
                </c:pt>
                <c:pt idx="30645">
                  <c:v>-120.75969499999999</c:v>
                </c:pt>
                <c:pt idx="30646">
                  <c:v>-121.40926899999999</c:v>
                </c:pt>
                <c:pt idx="30647">
                  <c:v>-121.592528</c:v>
                </c:pt>
                <c:pt idx="30648">
                  <c:v>-122.543216</c:v>
                </c:pt>
                <c:pt idx="30649">
                  <c:v>-122.584649</c:v>
                </c:pt>
                <c:pt idx="30650">
                  <c:v>-122.95714599999999</c:v>
                </c:pt>
                <c:pt idx="30651">
                  <c:v>-121.925584</c:v>
                </c:pt>
                <c:pt idx="30652">
                  <c:v>-120.73220999999999</c:v>
                </c:pt>
                <c:pt idx="30653">
                  <c:v>-122.848249</c:v>
                </c:pt>
                <c:pt idx="30654">
                  <c:v>-122.864041</c:v>
                </c:pt>
                <c:pt idx="30655">
                  <c:v>-122.904168</c:v>
                </c:pt>
                <c:pt idx="30656">
                  <c:v>-122.210213</c:v>
                </c:pt>
                <c:pt idx="30657">
                  <c:v>-122.920653</c:v>
                </c:pt>
                <c:pt idx="30658">
                  <c:v>-121.18944500000001</c:v>
                </c:pt>
                <c:pt idx="30659">
                  <c:v>-122.391569</c:v>
                </c:pt>
                <c:pt idx="30660">
                  <c:v>-122.77127</c:v>
                </c:pt>
                <c:pt idx="30661">
                  <c:v>-121.233047</c:v>
                </c:pt>
                <c:pt idx="30662">
                  <c:v>-123.206003</c:v>
                </c:pt>
                <c:pt idx="30663">
                  <c:v>-120.69234299999999</c:v>
                </c:pt>
                <c:pt idx="30664">
                  <c:v>-121.95765</c:v>
                </c:pt>
                <c:pt idx="30665">
                  <c:v>-122.644437</c:v>
                </c:pt>
                <c:pt idx="30666">
                  <c:v>-122.77266299999999</c:v>
                </c:pt>
                <c:pt idx="30667">
                  <c:v>-122.845215</c:v>
                </c:pt>
                <c:pt idx="30668">
                  <c:v>-122.408565</c:v>
                </c:pt>
                <c:pt idx="30669">
                  <c:v>-123.228345</c:v>
                </c:pt>
                <c:pt idx="30670">
                  <c:v>-123.958274</c:v>
                </c:pt>
                <c:pt idx="30671">
                  <c:v>-123.741703</c:v>
                </c:pt>
                <c:pt idx="30672">
                  <c:v>-123.12811600000001</c:v>
                </c:pt>
                <c:pt idx="30673">
                  <c:v>-123.884683</c:v>
                </c:pt>
                <c:pt idx="30674">
                  <c:v>-123.690804</c:v>
                </c:pt>
                <c:pt idx="30675">
                  <c:v>-123.20234000000001</c:v>
                </c:pt>
                <c:pt idx="30676">
                  <c:v>-123.961001</c:v>
                </c:pt>
                <c:pt idx="30677">
                  <c:v>-123.193349</c:v>
                </c:pt>
                <c:pt idx="30678">
                  <c:v>-123.89141100000001</c:v>
                </c:pt>
                <c:pt idx="30679">
                  <c:v>-123.05089</c:v>
                </c:pt>
                <c:pt idx="30680">
                  <c:v>-123.08114</c:v>
                </c:pt>
                <c:pt idx="30681">
                  <c:v>-123.016312</c:v>
                </c:pt>
                <c:pt idx="30682">
                  <c:v>-123.130431</c:v>
                </c:pt>
                <c:pt idx="30683">
                  <c:v>-123.259771</c:v>
                </c:pt>
                <c:pt idx="30684">
                  <c:v>-123.910045</c:v>
                </c:pt>
                <c:pt idx="30685">
                  <c:v>-123.17165300000001</c:v>
                </c:pt>
                <c:pt idx="30686">
                  <c:v>-123.96437899999999</c:v>
                </c:pt>
                <c:pt idx="30687">
                  <c:v>-123.82026</c:v>
                </c:pt>
                <c:pt idx="30688">
                  <c:v>-122.957452</c:v>
                </c:pt>
                <c:pt idx="30689">
                  <c:v>-122.94605900000001</c:v>
                </c:pt>
                <c:pt idx="30690">
                  <c:v>-123.225188</c:v>
                </c:pt>
                <c:pt idx="30691">
                  <c:v>-123.113044</c:v>
                </c:pt>
                <c:pt idx="30692">
                  <c:v>-123.207471</c:v>
                </c:pt>
                <c:pt idx="30693">
                  <c:v>-123.934713</c:v>
                </c:pt>
                <c:pt idx="30694">
                  <c:v>-123.882333</c:v>
                </c:pt>
                <c:pt idx="30695">
                  <c:v>-122.97199999999999</c:v>
                </c:pt>
                <c:pt idx="30696">
                  <c:v>-123.02420499999999</c:v>
                </c:pt>
                <c:pt idx="30697">
                  <c:v>-123.968042</c:v>
                </c:pt>
                <c:pt idx="30698">
                  <c:v>-123.959999</c:v>
                </c:pt>
                <c:pt idx="30699">
                  <c:v>-123.93449</c:v>
                </c:pt>
                <c:pt idx="30700">
                  <c:v>-122.971863</c:v>
                </c:pt>
                <c:pt idx="30701">
                  <c:v>-123.815246</c:v>
                </c:pt>
                <c:pt idx="30702">
                  <c:v>-122.853765</c:v>
                </c:pt>
                <c:pt idx="30703">
                  <c:v>-123.80389599999999</c:v>
                </c:pt>
                <c:pt idx="30704">
                  <c:v>-123.948306</c:v>
                </c:pt>
                <c:pt idx="30705">
                  <c:v>-123.32350700000001</c:v>
                </c:pt>
                <c:pt idx="30706">
                  <c:v>-123.95909</c:v>
                </c:pt>
                <c:pt idx="30707">
                  <c:v>-123.917535</c:v>
                </c:pt>
                <c:pt idx="30708">
                  <c:v>-123.88420600000001</c:v>
                </c:pt>
                <c:pt idx="30709">
                  <c:v>-123.225026</c:v>
                </c:pt>
                <c:pt idx="30710">
                  <c:v>-123.973709</c:v>
                </c:pt>
                <c:pt idx="30711">
                  <c:v>-122.68781</c:v>
                </c:pt>
                <c:pt idx="30712">
                  <c:v>-122.64055399999999</c:v>
                </c:pt>
                <c:pt idx="30713">
                  <c:v>-122.738758</c:v>
                </c:pt>
                <c:pt idx="30714">
                  <c:v>-122.675506</c:v>
                </c:pt>
                <c:pt idx="30715">
                  <c:v>-122.685734</c:v>
                </c:pt>
                <c:pt idx="30716">
                  <c:v>-122.600078</c:v>
                </c:pt>
                <c:pt idx="30717">
                  <c:v>-122.68458099999999</c:v>
                </c:pt>
                <c:pt idx="30718">
                  <c:v>-122.709507</c:v>
                </c:pt>
                <c:pt idx="30719">
                  <c:v>-122.646355</c:v>
                </c:pt>
                <c:pt idx="30720">
                  <c:v>-122.64353</c:v>
                </c:pt>
                <c:pt idx="30721">
                  <c:v>-122.59979300000001</c:v>
                </c:pt>
                <c:pt idx="30722">
                  <c:v>-122.645805</c:v>
                </c:pt>
                <c:pt idx="30723">
                  <c:v>-122.60089499999999</c:v>
                </c:pt>
                <c:pt idx="30724">
                  <c:v>-122.560879</c:v>
                </c:pt>
                <c:pt idx="30725">
                  <c:v>-122.686657</c:v>
                </c:pt>
                <c:pt idx="30726">
                  <c:v>-122.59987700000001</c:v>
                </c:pt>
                <c:pt idx="30727">
                  <c:v>-122.706115</c:v>
                </c:pt>
                <c:pt idx="30728">
                  <c:v>-122.56027899999999</c:v>
                </c:pt>
                <c:pt idx="30729">
                  <c:v>-122.72945300000001</c:v>
                </c:pt>
                <c:pt idx="30730">
                  <c:v>-122.618335</c:v>
                </c:pt>
                <c:pt idx="30731">
                  <c:v>-122.782248</c:v>
                </c:pt>
                <c:pt idx="30732">
                  <c:v>-122.784414</c:v>
                </c:pt>
                <c:pt idx="30733">
                  <c:v>-122.76988799999999</c:v>
                </c:pt>
                <c:pt idx="30734">
                  <c:v>-122.67497400000001</c:v>
                </c:pt>
                <c:pt idx="30735">
                  <c:v>-122.817288</c:v>
                </c:pt>
                <c:pt idx="30736">
                  <c:v>-122.504886</c:v>
                </c:pt>
                <c:pt idx="30737">
                  <c:v>-122.824653</c:v>
                </c:pt>
                <c:pt idx="30738">
                  <c:v>-122.644605</c:v>
                </c:pt>
                <c:pt idx="30739">
                  <c:v>-122.49985100000001</c:v>
                </c:pt>
                <c:pt idx="30740">
                  <c:v>-122.509974</c:v>
                </c:pt>
                <c:pt idx="30741">
                  <c:v>-122.562335</c:v>
                </c:pt>
                <c:pt idx="30742">
                  <c:v>-122.614767</c:v>
                </c:pt>
                <c:pt idx="30743">
                  <c:v>-122.986942</c:v>
                </c:pt>
                <c:pt idx="30744">
                  <c:v>-123.051295</c:v>
                </c:pt>
                <c:pt idx="30745">
                  <c:v>-123.019927</c:v>
                </c:pt>
                <c:pt idx="30746">
                  <c:v>-123.080339</c:v>
                </c:pt>
                <c:pt idx="30747">
                  <c:v>-122.958015</c:v>
                </c:pt>
                <c:pt idx="30748">
                  <c:v>-123.05368199999999</c:v>
                </c:pt>
                <c:pt idx="30749">
                  <c:v>-123.0896</c:v>
                </c:pt>
                <c:pt idx="30750">
                  <c:v>-123.62349</c:v>
                </c:pt>
                <c:pt idx="30751">
                  <c:v>-122.85930500000001</c:v>
                </c:pt>
                <c:pt idx="30752">
                  <c:v>-123.62496</c:v>
                </c:pt>
                <c:pt idx="30753">
                  <c:v>-122.971689</c:v>
                </c:pt>
                <c:pt idx="30754">
                  <c:v>-122.354691</c:v>
                </c:pt>
                <c:pt idx="30755">
                  <c:v>-123.275203</c:v>
                </c:pt>
                <c:pt idx="30756">
                  <c:v>-123.279062</c:v>
                </c:pt>
                <c:pt idx="30757">
                  <c:v>-123.27910799999999</c:v>
                </c:pt>
                <c:pt idx="30758">
                  <c:v>-123.33432000000001</c:v>
                </c:pt>
                <c:pt idx="30759">
                  <c:v>-124.05728999999999</c:v>
                </c:pt>
                <c:pt idx="30760">
                  <c:v>-122.087037</c:v>
                </c:pt>
                <c:pt idx="30761">
                  <c:v>-123.762134</c:v>
                </c:pt>
                <c:pt idx="30762">
                  <c:v>-123.448078</c:v>
                </c:pt>
                <c:pt idx="30763">
                  <c:v>-122.600342</c:v>
                </c:pt>
                <c:pt idx="30764">
                  <c:v>-122.39736499999999</c:v>
                </c:pt>
                <c:pt idx="30765">
                  <c:v>-123.663111</c:v>
                </c:pt>
                <c:pt idx="30766">
                  <c:v>-123.12153000000001</c:v>
                </c:pt>
                <c:pt idx="30767">
                  <c:v>-122.072468</c:v>
                </c:pt>
                <c:pt idx="30768">
                  <c:v>-123.186736</c:v>
                </c:pt>
                <c:pt idx="30769">
                  <c:v>-123.025537</c:v>
                </c:pt>
                <c:pt idx="30770">
                  <c:v>-122.855127</c:v>
                </c:pt>
                <c:pt idx="30771">
                  <c:v>-123.817222</c:v>
                </c:pt>
                <c:pt idx="30772">
                  <c:v>-122.537035</c:v>
                </c:pt>
                <c:pt idx="30773">
                  <c:v>-122.47727</c:v>
                </c:pt>
                <c:pt idx="30774">
                  <c:v>-123.303254</c:v>
                </c:pt>
                <c:pt idx="30775">
                  <c:v>-122.79115</c:v>
                </c:pt>
                <c:pt idx="30776">
                  <c:v>-123.985894</c:v>
                </c:pt>
                <c:pt idx="30777">
                  <c:v>-124.050398</c:v>
                </c:pt>
                <c:pt idx="30778">
                  <c:v>-124.054019</c:v>
                </c:pt>
                <c:pt idx="30779">
                  <c:v>-124.00655500000001</c:v>
                </c:pt>
                <c:pt idx="30780">
                  <c:v>-123.911823</c:v>
                </c:pt>
                <c:pt idx="30781">
                  <c:v>-123.437093</c:v>
                </c:pt>
                <c:pt idx="30782">
                  <c:v>-123.206817</c:v>
                </c:pt>
                <c:pt idx="30783">
                  <c:v>-122.814018</c:v>
                </c:pt>
                <c:pt idx="30784">
                  <c:v>-122.596586</c:v>
                </c:pt>
                <c:pt idx="30785">
                  <c:v>-124.04512099999999</c:v>
                </c:pt>
                <c:pt idx="30786">
                  <c:v>-123.109162</c:v>
                </c:pt>
                <c:pt idx="30787">
                  <c:v>-123.407871</c:v>
                </c:pt>
                <c:pt idx="30788">
                  <c:v>-123.910235</c:v>
                </c:pt>
                <c:pt idx="30789">
                  <c:v>-122.78012200000001</c:v>
                </c:pt>
                <c:pt idx="30790">
                  <c:v>-122.760102</c:v>
                </c:pt>
                <c:pt idx="30791">
                  <c:v>-122.76450800000001</c:v>
                </c:pt>
                <c:pt idx="30792">
                  <c:v>-122.728566</c:v>
                </c:pt>
                <c:pt idx="30793">
                  <c:v>-123.097876</c:v>
                </c:pt>
                <c:pt idx="30794">
                  <c:v>-123.83344700000001</c:v>
                </c:pt>
                <c:pt idx="30795">
                  <c:v>-123.91515</c:v>
                </c:pt>
                <c:pt idx="30796">
                  <c:v>-122.948503</c:v>
                </c:pt>
                <c:pt idx="30797">
                  <c:v>-124.048687</c:v>
                </c:pt>
                <c:pt idx="30798">
                  <c:v>-123.492864</c:v>
                </c:pt>
                <c:pt idx="30799">
                  <c:v>-123.082751</c:v>
                </c:pt>
                <c:pt idx="30800">
                  <c:v>-123.168041</c:v>
                </c:pt>
                <c:pt idx="30801">
                  <c:v>-123.05562500000001</c:v>
                </c:pt>
                <c:pt idx="30802">
                  <c:v>-123.136042</c:v>
                </c:pt>
                <c:pt idx="30803">
                  <c:v>-123.122039</c:v>
                </c:pt>
                <c:pt idx="30804">
                  <c:v>-124.05435199999999</c:v>
                </c:pt>
                <c:pt idx="30805">
                  <c:v>-123.064477</c:v>
                </c:pt>
                <c:pt idx="30806">
                  <c:v>-123.14894700000001</c:v>
                </c:pt>
                <c:pt idx="30807">
                  <c:v>-124.399112</c:v>
                </c:pt>
                <c:pt idx="30808">
                  <c:v>-123.537762</c:v>
                </c:pt>
                <c:pt idx="30809">
                  <c:v>-122.145912</c:v>
                </c:pt>
                <c:pt idx="30810">
                  <c:v>-124.17160800000001</c:v>
                </c:pt>
                <c:pt idx="30811">
                  <c:v>-124.27265300000001</c:v>
                </c:pt>
                <c:pt idx="30812">
                  <c:v>-123.68640499999999</c:v>
                </c:pt>
                <c:pt idx="30813">
                  <c:v>-123.25498899999999</c:v>
                </c:pt>
                <c:pt idx="30814">
                  <c:v>-123.386039</c:v>
                </c:pt>
                <c:pt idx="30815">
                  <c:v>-124.21086200000001</c:v>
                </c:pt>
                <c:pt idx="30816">
                  <c:v>-124.163966</c:v>
                </c:pt>
                <c:pt idx="30817">
                  <c:v>-123.05667</c:v>
                </c:pt>
                <c:pt idx="30818">
                  <c:v>-121.927689</c:v>
                </c:pt>
                <c:pt idx="30819">
                  <c:v>-123.030362</c:v>
                </c:pt>
                <c:pt idx="30820">
                  <c:v>-122.798271</c:v>
                </c:pt>
                <c:pt idx="30821">
                  <c:v>-123.181912</c:v>
                </c:pt>
                <c:pt idx="30822">
                  <c:v>-123.06467499999999</c:v>
                </c:pt>
                <c:pt idx="30823">
                  <c:v>-123.701931</c:v>
                </c:pt>
                <c:pt idx="30824">
                  <c:v>-122.81992200000001</c:v>
                </c:pt>
                <c:pt idx="30825">
                  <c:v>-122.88827999999999</c:v>
                </c:pt>
                <c:pt idx="30826">
                  <c:v>-123.35279800000001</c:v>
                </c:pt>
                <c:pt idx="30827">
                  <c:v>-123.587197</c:v>
                </c:pt>
                <c:pt idx="30828">
                  <c:v>-123.387872</c:v>
                </c:pt>
                <c:pt idx="30829">
                  <c:v>-122.757018</c:v>
                </c:pt>
                <c:pt idx="30830">
                  <c:v>-124.08307000000001</c:v>
                </c:pt>
                <c:pt idx="30831">
                  <c:v>-124.120289</c:v>
                </c:pt>
                <c:pt idx="30832">
                  <c:v>-123.38578699999999</c:v>
                </c:pt>
                <c:pt idx="30833">
                  <c:v>-123.03325700000001</c:v>
                </c:pt>
                <c:pt idx="30834">
                  <c:v>-124.390365</c:v>
                </c:pt>
                <c:pt idx="30835">
                  <c:v>-123.12026400000001</c:v>
                </c:pt>
                <c:pt idx="30836">
                  <c:v>-122.784758</c:v>
                </c:pt>
                <c:pt idx="30837">
                  <c:v>-123.2294</c:v>
                </c:pt>
                <c:pt idx="30838">
                  <c:v>-124.15570700000001</c:v>
                </c:pt>
                <c:pt idx="30839">
                  <c:v>-124.375761</c:v>
                </c:pt>
                <c:pt idx="30840">
                  <c:v>-123.249386</c:v>
                </c:pt>
                <c:pt idx="30841">
                  <c:v>-122.709323</c:v>
                </c:pt>
                <c:pt idx="30842">
                  <c:v>-123.872214</c:v>
                </c:pt>
                <c:pt idx="30843">
                  <c:v>-122.816902</c:v>
                </c:pt>
                <c:pt idx="30844">
                  <c:v>-122.915419</c:v>
                </c:pt>
                <c:pt idx="30845">
                  <c:v>-123.365087</c:v>
                </c:pt>
                <c:pt idx="30846">
                  <c:v>-123.232203</c:v>
                </c:pt>
                <c:pt idx="30847">
                  <c:v>-124.056822</c:v>
                </c:pt>
                <c:pt idx="30848">
                  <c:v>-124.209943</c:v>
                </c:pt>
                <c:pt idx="30849">
                  <c:v>-123.46265099999999</c:v>
                </c:pt>
                <c:pt idx="30850">
                  <c:v>-123.36727</c:v>
                </c:pt>
                <c:pt idx="30851">
                  <c:v>-122.447175</c:v>
                </c:pt>
                <c:pt idx="30852">
                  <c:v>-124.475966</c:v>
                </c:pt>
                <c:pt idx="30853">
                  <c:v>-124.078354</c:v>
                </c:pt>
                <c:pt idx="30854">
                  <c:v>-124.002624</c:v>
                </c:pt>
                <c:pt idx="30855">
                  <c:v>-123.399023</c:v>
                </c:pt>
                <c:pt idx="30856">
                  <c:v>-123.351381</c:v>
                </c:pt>
                <c:pt idx="30857">
                  <c:v>-123.814104</c:v>
                </c:pt>
                <c:pt idx="30858">
                  <c:v>-124.35756000000001</c:v>
                </c:pt>
                <c:pt idx="30859">
                  <c:v>-123.01769899999999</c:v>
                </c:pt>
                <c:pt idx="30860">
                  <c:v>-122.90709699999999</c:v>
                </c:pt>
                <c:pt idx="30861">
                  <c:v>-123.273146</c:v>
                </c:pt>
                <c:pt idx="30862">
                  <c:v>-123.835199</c:v>
                </c:pt>
                <c:pt idx="30863">
                  <c:v>-123.556473</c:v>
                </c:pt>
                <c:pt idx="30864">
                  <c:v>-122.89532199999999</c:v>
                </c:pt>
                <c:pt idx="30865">
                  <c:v>-123.530316</c:v>
                </c:pt>
                <c:pt idx="30866">
                  <c:v>-123.383996</c:v>
                </c:pt>
                <c:pt idx="30867">
                  <c:v>-122.422557</c:v>
                </c:pt>
                <c:pt idx="30868">
                  <c:v>-122.636701</c:v>
                </c:pt>
                <c:pt idx="30869">
                  <c:v>-123.632065</c:v>
                </c:pt>
                <c:pt idx="30870">
                  <c:v>-122.517774</c:v>
                </c:pt>
                <c:pt idx="30871">
                  <c:v>-124.039299</c:v>
                </c:pt>
                <c:pt idx="30872">
                  <c:v>-123.436588</c:v>
                </c:pt>
                <c:pt idx="30873">
                  <c:v>-123.324001</c:v>
                </c:pt>
                <c:pt idx="30874">
                  <c:v>-124.0557</c:v>
                </c:pt>
                <c:pt idx="30875">
                  <c:v>-123.266026</c:v>
                </c:pt>
                <c:pt idx="30876">
                  <c:v>-122.87944899999999</c:v>
                </c:pt>
                <c:pt idx="30877">
                  <c:v>-122.921542</c:v>
                </c:pt>
                <c:pt idx="30878">
                  <c:v>-122.87201399999999</c:v>
                </c:pt>
                <c:pt idx="30879">
                  <c:v>-122.835474</c:v>
                </c:pt>
                <c:pt idx="30880">
                  <c:v>-122.617727</c:v>
                </c:pt>
                <c:pt idx="30881">
                  <c:v>-122.548221</c:v>
                </c:pt>
                <c:pt idx="30882">
                  <c:v>-123.602456</c:v>
                </c:pt>
                <c:pt idx="30883">
                  <c:v>-122.740319</c:v>
                </c:pt>
                <c:pt idx="30884">
                  <c:v>-123.08639599999999</c:v>
                </c:pt>
                <c:pt idx="30885">
                  <c:v>-123.331627</c:v>
                </c:pt>
                <c:pt idx="30886">
                  <c:v>-123.36239999999999</c:v>
                </c:pt>
                <c:pt idx="30887">
                  <c:v>-123.04526199999999</c:v>
                </c:pt>
                <c:pt idx="30888">
                  <c:v>-123.655519</c:v>
                </c:pt>
                <c:pt idx="30889">
                  <c:v>-123.507808</c:v>
                </c:pt>
                <c:pt idx="30890">
                  <c:v>-123.703109</c:v>
                </c:pt>
                <c:pt idx="30891">
                  <c:v>-122.81805300000001</c:v>
                </c:pt>
                <c:pt idx="30892">
                  <c:v>-122.51485</c:v>
                </c:pt>
                <c:pt idx="30893">
                  <c:v>-123.15150800000001</c:v>
                </c:pt>
                <c:pt idx="30894">
                  <c:v>-123.547781</c:v>
                </c:pt>
                <c:pt idx="30895">
                  <c:v>-122.813427</c:v>
                </c:pt>
                <c:pt idx="30896">
                  <c:v>-122.789331</c:v>
                </c:pt>
                <c:pt idx="30897">
                  <c:v>-122.754102</c:v>
                </c:pt>
                <c:pt idx="30898">
                  <c:v>-123.508651</c:v>
                </c:pt>
                <c:pt idx="30899">
                  <c:v>-123.29780700000001</c:v>
                </c:pt>
                <c:pt idx="30900">
                  <c:v>-121.884479</c:v>
                </c:pt>
                <c:pt idx="30901">
                  <c:v>-121.702985</c:v>
                </c:pt>
                <c:pt idx="30902">
                  <c:v>-122.27443100000001</c:v>
                </c:pt>
                <c:pt idx="30903">
                  <c:v>-119.88141299999999</c:v>
                </c:pt>
                <c:pt idx="30904">
                  <c:v>-121.230558</c:v>
                </c:pt>
                <c:pt idx="30905">
                  <c:v>-120.976372</c:v>
                </c:pt>
                <c:pt idx="30906">
                  <c:v>-121.33346899999999</c:v>
                </c:pt>
                <c:pt idx="30907">
                  <c:v>-121.812977</c:v>
                </c:pt>
                <c:pt idx="30908">
                  <c:v>-121.559848</c:v>
                </c:pt>
                <c:pt idx="30909">
                  <c:v>-122.045248</c:v>
                </c:pt>
                <c:pt idx="30910">
                  <c:v>-121.981011</c:v>
                </c:pt>
                <c:pt idx="30911">
                  <c:v>-120.424598</c:v>
                </c:pt>
                <c:pt idx="30912">
                  <c:v>-121.417069</c:v>
                </c:pt>
                <c:pt idx="30913">
                  <c:v>-121.58306399999999</c:v>
                </c:pt>
                <c:pt idx="30914">
                  <c:v>-121.81778</c:v>
                </c:pt>
                <c:pt idx="30915">
                  <c:v>-120.289894</c:v>
                </c:pt>
                <c:pt idx="30916">
                  <c:v>-120.55234900000001</c:v>
                </c:pt>
                <c:pt idx="30917">
                  <c:v>-119.86512399999999</c:v>
                </c:pt>
                <c:pt idx="30918">
                  <c:v>-121.004662</c:v>
                </c:pt>
                <c:pt idx="30919">
                  <c:v>-121.43464899999999</c:v>
                </c:pt>
                <c:pt idx="30920">
                  <c:v>-120.770726</c:v>
                </c:pt>
                <c:pt idx="30921">
                  <c:v>-120.650845</c:v>
                </c:pt>
                <c:pt idx="30922">
                  <c:v>-121.297691</c:v>
                </c:pt>
                <c:pt idx="30923">
                  <c:v>-121.308919</c:v>
                </c:pt>
                <c:pt idx="30924">
                  <c:v>-121.46569</c:v>
                </c:pt>
                <c:pt idx="30925">
                  <c:v>-118.558206</c:v>
                </c:pt>
                <c:pt idx="30926">
                  <c:v>-120.75257000000001</c:v>
                </c:pt>
                <c:pt idx="30927">
                  <c:v>-120.515187</c:v>
                </c:pt>
                <c:pt idx="30928">
                  <c:v>-118.96382</c:v>
                </c:pt>
                <c:pt idx="30929">
                  <c:v>-118.61882900000001</c:v>
                </c:pt>
                <c:pt idx="30930">
                  <c:v>-118.681967</c:v>
                </c:pt>
                <c:pt idx="30931">
                  <c:v>-121.64724699999999</c:v>
                </c:pt>
                <c:pt idx="30932">
                  <c:v>-121.886169</c:v>
                </c:pt>
                <c:pt idx="30933">
                  <c:v>-118.459277</c:v>
                </c:pt>
                <c:pt idx="30934">
                  <c:v>-121.73063</c:v>
                </c:pt>
                <c:pt idx="30935">
                  <c:v>-121.210849</c:v>
                </c:pt>
                <c:pt idx="30936">
                  <c:v>-121.010164</c:v>
                </c:pt>
                <c:pt idx="30937">
                  <c:v>-119.05385</c:v>
                </c:pt>
                <c:pt idx="30938">
                  <c:v>-121.652556</c:v>
                </c:pt>
                <c:pt idx="30939">
                  <c:v>-119.210052</c:v>
                </c:pt>
                <c:pt idx="30940">
                  <c:v>-121.538653</c:v>
                </c:pt>
                <c:pt idx="30941">
                  <c:v>-121.125062</c:v>
                </c:pt>
                <c:pt idx="30942">
                  <c:v>-120.113467</c:v>
                </c:pt>
                <c:pt idx="30943">
                  <c:v>-119.793775</c:v>
                </c:pt>
                <c:pt idx="30944">
                  <c:v>-120.30118899999999</c:v>
                </c:pt>
                <c:pt idx="30945">
                  <c:v>-121.03751699999999</c:v>
                </c:pt>
                <c:pt idx="30946">
                  <c:v>-120.756828</c:v>
                </c:pt>
                <c:pt idx="30947">
                  <c:v>-121.191738</c:v>
                </c:pt>
                <c:pt idx="30948">
                  <c:v>-119.54235300000001</c:v>
                </c:pt>
                <c:pt idx="30949">
                  <c:v>-121.548975</c:v>
                </c:pt>
                <c:pt idx="30950">
                  <c:v>-121.201819</c:v>
                </c:pt>
                <c:pt idx="30951">
                  <c:v>-121.32302199999999</c:v>
                </c:pt>
                <c:pt idx="30952">
                  <c:v>-118.789007</c:v>
                </c:pt>
                <c:pt idx="30953">
                  <c:v>-118.46578700000001</c:v>
                </c:pt>
                <c:pt idx="30954">
                  <c:v>-120.173016</c:v>
                </c:pt>
                <c:pt idx="30955">
                  <c:v>-118.49660299999999</c:v>
                </c:pt>
                <c:pt idx="30956">
                  <c:v>-117.820926</c:v>
                </c:pt>
                <c:pt idx="30957">
                  <c:v>-118.793392</c:v>
                </c:pt>
                <c:pt idx="30958">
                  <c:v>-119.762365</c:v>
                </c:pt>
                <c:pt idx="30959">
                  <c:v>-117.734787</c:v>
                </c:pt>
                <c:pt idx="30960">
                  <c:v>-118.95076</c:v>
                </c:pt>
                <c:pt idx="30961">
                  <c:v>-120.171396</c:v>
                </c:pt>
                <c:pt idx="30962">
                  <c:v>-117.837181</c:v>
                </c:pt>
                <c:pt idx="30963">
                  <c:v>-119.54241</c:v>
                </c:pt>
                <c:pt idx="30964">
                  <c:v>-119.228943</c:v>
                </c:pt>
                <c:pt idx="30965">
                  <c:v>-117.883065</c:v>
                </c:pt>
                <c:pt idx="30966">
                  <c:v>-117.268233</c:v>
                </c:pt>
                <c:pt idx="30967">
                  <c:v>-120.14934</c:v>
                </c:pt>
                <c:pt idx="30968">
                  <c:v>-117.982891</c:v>
                </c:pt>
                <c:pt idx="30969">
                  <c:v>-117.13838</c:v>
                </c:pt>
                <c:pt idx="30970">
                  <c:v>-118.74565</c:v>
                </c:pt>
                <c:pt idx="30971">
                  <c:v>-119.53938599999999</c:v>
                </c:pt>
                <c:pt idx="30972">
                  <c:v>-118.06076899999999</c:v>
                </c:pt>
                <c:pt idx="30973">
                  <c:v>-119.284233</c:v>
                </c:pt>
                <c:pt idx="30974">
                  <c:v>-119.64344800000001</c:v>
                </c:pt>
                <c:pt idx="30975">
                  <c:v>-116.85650099999999</c:v>
                </c:pt>
                <c:pt idx="30976">
                  <c:v>-117.962401</c:v>
                </c:pt>
                <c:pt idx="30977">
                  <c:v>-116.798614</c:v>
                </c:pt>
                <c:pt idx="30978">
                  <c:v>-119.87071899999999</c:v>
                </c:pt>
                <c:pt idx="30979">
                  <c:v>-119.51737799999999</c:v>
                </c:pt>
                <c:pt idx="30980">
                  <c:v>-118.951228</c:v>
                </c:pt>
                <c:pt idx="30981">
                  <c:v>-117.17791800000001</c:v>
                </c:pt>
                <c:pt idx="30982">
                  <c:v>-119.576025</c:v>
                </c:pt>
                <c:pt idx="30983">
                  <c:v>-118.081974</c:v>
                </c:pt>
                <c:pt idx="30984">
                  <c:v>-119.118863</c:v>
                </c:pt>
                <c:pt idx="30985">
                  <c:v>-117.44226999999999</c:v>
                </c:pt>
                <c:pt idx="30986">
                  <c:v>-118.43996199999999</c:v>
                </c:pt>
                <c:pt idx="30987">
                  <c:v>-118.369525</c:v>
                </c:pt>
                <c:pt idx="30988">
                  <c:v>-119.415395</c:v>
                </c:pt>
                <c:pt idx="30989">
                  <c:v>-119.14737599999999</c:v>
                </c:pt>
                <c:pt idx="30990">
                  <c:v>-117.967426</c:v>
                </c:pt>
                <c:pt idx="30991">
                  <c:v>-118.767512</c:v>
                </c:pt>
                <c:pt idx="30992">
                  <c:v>-118.69325499999999</c:v>
                </c:pt>
                <c:pt idx="30993">
                  <c:v>-117.21810600000001</c:v>
                </c:pt>
                <c:pt idx="30994">
                  <c:v>-119.140879</c:v>
                </c:pt>
                <c:pt idx="30995">
                  <c:v>-118.976708</c:v>
                </c:pt>
                <c:pt idx="30996">
                  <c:v>-119.82803699999999</c:v>
                </c:pt>
                <c:pt idx="30997">
                  <c:v>-119.210998</c:v>
                </c:pt>
                <c:pt idx="30998">
                  <c:v>-118.011931</c:v>
                </c:pt>
                <c:pt idx="30999">
                  <c:v>-118.222908</c:v>
                </c:pt>
                <c:pt idx="31000">
                  <c:v>-118.944006</c:v>
                </c:pt>
                <c:pt idx="31001">
                  <c:v>-119.330084</c:v>
                </c:pt>
                <c:pt idx="31002">
                  <c:v>-117.830838</c:v>
                </c:pt>
                <c:pt idx="31003">
                  <c:v>-118.206239</c:v>
                </c:pt>
                <c:pt idx="31004">
                  <c:v>-117.526454</c:v>
                </c:pt>
                <c:pt idx="31005">
                  <c:v>-118.288597</c:v>
                </c:pt>
                <c:pt idx="31006">
                  <c:v>-117.07192499999999</c:v>
                </c:pt>
                <c:pt idx="31007">
                  <c:v>-117.626299</c:v>
                </c:pt>
                <c:pt idx="31008">
                  <c:v>-118.474345</c:v>
                </c:pt>
                <c:pt idx="31009">
                  <c:v>-117.487872</c:v>
                </c:pt>
                <c:pt idx="31010">
                  <c:v>-117.571575</c:v>
                </c:pt>
                <c:pt idx="31011">
                  <c:v>-117.309954</c:v>
                </c:pt>
                <c:pt idx="31012">
                  <c:v>-117.91610900000001</c:v>
                </c:pt>
                <c:pt idx="31013">
                  <c:v>-117.456779</c:v>
                </c:pt>
                <c:pt idx="31014">
                  <c:v>-117.415808</c:v>
                </c:pt>
                <c:pt idx="31015">
                  <c:v>-118.07393999999999</c:v>
                </c:pt>
                <c:pt idx="31016">
                  <c:v>-117.069326</c:v>
                </c:pt>
                <c:pt idx="31017">
                  <c:v>-116.991483</c:v>
                </c:pt>
                <c:pt idx="31018">
                  <c:v>-117.332829</c:v>
                </c:pt>
                <c:pt idx="31019">
                  <c:v>-117.71150799999999</c:v>
                </c:pt>
                <c:pt idx="31020">
                  <c:v>-122.266081</c:v>
                </c:pt>
                <c:pt idx="31021">
                  <c:v>-122.21602900000001</c:v>
                </c:pt>
                <c:pt idx="31022">
                  <c:v>-122.311882</c:v>
                </c:pt>
                <c:pt idx="31023">
                  <c:v>-122.20308300000001</c:v>
                </c:pt>
                <c:pt idx="31024">
                  <c:v>-122.168582</c:v>
                </c:pt>
                <c:pt idx="31025">
                  <c:v>-122.152604</c:v>
                </c:pt>
                <c:pt idx="31026">
                  <c:v>-122.141047</c:v>
                </c:pt>
                <c:pt idx="31027">
                  <c:v>-122.115509</c:v>
                </c:pt>
                <c:pt idx="31028">
                  <c:v>-122.014793</c:v>
                </c:pt>
                <c:pt idx="31029">
                  <c:v>-122.20257100000001</c:v>
                </c:pt>
                <c:pt idx="31030">
                  <c:v>-122.204579</c:v>
                </c:pt>
                <c:pt idx="31031">
                  <c:v>-121.91265</c:v>
                </c:pt>
                <c:pt idx="31032">
                  <c:v>-121.96222</c:v>
                </c:pt>
                <c:pt idx="31033">
                  <c:v>-122.37096699999999</c:v>
                </c:pt>
                <c:pt idx="31034">
                  <c:v>-122.22020999999999</c:v>
                </c:pt>
                <c:pt idx="31035">
                  <c:v>-121.919151</c:v>
                </c:pt>
                <c:pt idx="31036">
                  <c:v>-122.361783</c:v>
                </c:pt>
                <c:pt idx="31037">
                  <c:v>-121.886381</c:v>
                </c:pt>
                <c:pt idx="31038">
                  <c:v>-121.884969</c:v>
                </c:pt>
                <c:pt idx="31039">
                  <c:v>-122.336517</c:v>
                </c:pt>
                <c:pt idx="31040">
                  <c:v>-122.02921000000001</c:v>
                </c:pt>
                <c:pt idx="31041">
                  <c:v>-122.24736</c:v>
                </c:pt>
                <c:pt idx="31042">
                  <c:v>-122.02065399999999</c:v>
                </c:pt>
                <c:pt idx="31043">
                  <c:v>-122.19644599999999</c:v>
                </c:pt>
                <c:pt idx="31044">
                  <c:v>-122.259326</c:v>
                </c:pt>
                <c:pt idx="31045">
                  <c:v>-122.193409</c:v>
                </c:pt>
                <c:pt idx="31046">
                  <c:v>-122.19702599999999</c:v>
                </c:pt>
                <c:pt idx="31047">
                  <c:v>-122.283942</c:v>
                </c:pt>
                <c:pt idx="31048">
                  <c:v>-122.283485</c:v>
                </c:pt>
                <c:pt idx="31049">
                  <c:v>-122.03553599999999</c:v>
                </c:pt>
                <c:pt idx="31050">
                  <c:v>-122.232805</c:v>
                </c:pt>
                <c:pt idx="31051">
                  <c:v>-122.232337</c:v>
                </c:pt>
                <c:pt idx="31052">
                  <c:v>-122.114513</c:v>
                </c:pt>
                <c:pt idx="31053">
                  <c:v>-122.305392</c:v>
                </c:pt>
                <c:pt idx="31054">
                  <c:v>-121.732542</c:v>
                </c:pt>
                <c:pt idx="31055">
                  <c:v>-122.244635</c:v>
                </c:pt>
                <c:pt idx="31056">
                  <c:v>-121.88657000000001</c:v>
                </c:pt>
                <c:pt idx="31057">
                  <c:v>-122.12138299999999</c:v>
                </c:pt>
                <c:pt idx="31058">
                  <c:v>-122.03318899999999</c:v>
                </c:pt>
                <c:pt idx="31059">
                  <c:v>-122.21005700000001</c:v>
                </c:pt>
                <c:pt idx="31060">
                  <c:v>-122.183722</c:v>
                </c:pt>
                <c:pt idx="31061">
                  <c:v>-122.14584000000001</c:v>
                </c:pt>
                <c:pt idx="31062">
                  <c:v>-122.141695</c:v>
                </c:pt>
                <c:pt idx="31063">
                  <c:v>-121.83053099999999</c:v>
                </c:pt>
                <c:pt idx="31064">
                  <c:v>-121.396035</c:v>
                </c:pt>
                <c:pt idx="31065">
                  <c:v>-122.468211</c:v>
                </c:pt>
                <c:pt idx="31066">
                  <c:v>-122.102053</c:v>
                </c:pt>
                <c:pt idx="31067">
                  <c:v>-122.16328</c:v>
                </c:pt>
                <c:pt idx="31068">
                  <c:v>-122.33438700000001</c:v>
                </c:pt>
                <c:pt idx="31069">
                  <c:v>-122.322536</c:v>
                </c:pt>
                <c:pt idx="31070">
                  <c:v>-122.341662</c:v>
                </c:pt>
                <c:pt idx="31071">
                  <c:v>-122.32855499999999</c:v>
                </c:pt>
                <c:pt idx="31072">
                  <c:v>-122.301182</c:v>
                </c:pt>
                <c:pt idx="31073">
                  <c:v>-122.35443600000001</c:v>
                </c:pt>
                <c:pt idx="31074">
                  <c:v>-122.37468800000001</c:v>
                </c:pt>
                <c:pt idx="31075">
                  <c:v>-122.315144</c:v>
                </c:pt>
                <c:pt idx="31076">
                  <c:v>-122.346756</c:v>
                </c:pt>
                <c:pt idx="31077">
                  <c:v>-122.535083</c:v>
                </c:pt>
                <c:pt idx="31078">
                  <c:v>-122.297527</c:v>
                </c:pt>
                <c:pt idx="31079">
                  <c:v>-122.30122</c:v>
                </c:pt>
                <c:pt idx="31080">
                  <c:v>-122.393925</c:v>
                </c:pt>
                <c:pt idx="31081">
                  <c:v>-122.378389</c:v>
                </c:pt>
                <c:pt idx="31082">
                  <c:v>-122.27495999999999</c:v>
                </c:pt>
                <c:pt idx="31083">
                  <c:v>-122.366941</c:v>
                </c:pt>
                <c:pt idx="31084">
                  <c:v>-122.34578399999999</c:v>
                </c:pt>
                <c:pt idx="31085">
                  <c:v>-122.30406000000001</c:v>
                </c:pt>
                <c:pt idx="31086">
                  <c:v>-122.30308599999999</c:v>
                </c:pt>
                <c:pt idx="31087">
                  <c:v>-122.37480499999999</c:v>
                </c:pt>
                <c:pt idx="31088">
                  <c:v>-122.344618</c:v>
                </c:pt>
                <c:pt idx="31089">
                  <c:v>-122.33441000000001</c:v>
                </c:pt>
                <c:pt idx="31090">
                  <c:v>-122.388031</c:v>
                </c:pt>
                <c:pt idx="31091">
                  <c:v>-122.30081</c:v>
                </c:pt>
                <c:pt idx="31092">
                  <c:v>-122.35688</c:v>
                </c:pt>
                <c:pt idx="31093">
                  <c:v>-122.33068</c:v>
                </c:pt>
                <c:pt idx="31094">
                  <c:v>-122.333579</c:v>
                </c:pt>
                <c:pt idx="31095">
                  <c:v>-122.303738</c:v>
                </c:pt>
                <c:pt idx="31096">
                  <c:v>-122.331864</c:v>
                </c:pt>
                <c:pt idx="31097">
                  <c:v>-122.349435</c:v>
                </c:pt>
                <c:pt idx="31098">
                  <c:v>-122.302708</c:v>
                </c:pt>
                <c:pt idx="31099">
                  <c:v>-122.33523700000001</c:v>
                </c:pt>
                <c:pt idx="31100">
                  <c:v>-122.36978499999999</c:v>
                </c:pt>
                <c:pt idx="31101">
                  <c:v>-122.246645</c:v>
                </c:pt>
                <c:pt idx="31102">
                  <c:v>-122.274721</c:v>
                </c:pt>
                <c:pt idx="31103">
                  <c:v>-122.315</c:v>
                </c:pt>
                <c:pt idx="31104">
                  <c:v>-122.397589</c:v>
                </c:pt>
                <c:pt idx="31105">
                  <c:v>-122.20222200000001</c:v>
                </c:pt>
                <c:pt idx="31106">
                  <c:v>-122.21792499999999</c:v>
                </c:pt>
                <c:pt idx="31107">
                  <c:v>-122.250641</c:v>
                </c:pt>
                <c:pt idx="31108">
                  <c:v>-122.12723800000001</c:v>
                </c:pt>
                <c:pt idx="31109">
                  <c:v>-122.197973</c:v>
                </c:pt>
                <c:pt idx="31110">
                  <c:v>-122.197701</c:v>
                </c:pt>
                <c:pt idx="31111">
                  <c:v>-122.61976900000001</c:v>
                </c:pt>
                <c:pt idx="31112">
                  <c:v>-122.80317100000001</c:v>
                </c:pt>
                <c:pt idx="31113">
                  <c:v>-122.052887</c:v>
                </c:pt>
                <c:pt idx="31114">
                  <c:v>-121.476079</c:v>
                </c:pt>
                <c:pt idx="31115">
                  <c:v>-122.485086</c:v>
                </c:pt>
                <c:pt idx="31116">
                  <c:v>-122.43597200000001</c:v>
                </c:pt>
                <c:pt idx="31117">
                  <c:v>-122.73714</c:v>
                </c:pt>
                <c:pt idx="31118">
                  <c:v>-122.413752</c:v>
                </c:pt>
                <c:pt idx="31119">
                  <c:v>-122.333664</c:v>
                </c:pt>
                <c:pt idx="31120">
                  <c:v>-122.23308</c:v>
                </c:pt>
                <c:pt idx="31121">
                  <c:v>-122.40089399999999</c:v>
                </c:pt>
                <c:pt idx="31122">
                  <c:v>-121.700181</c:v>
                </c:pt>
                <c:pt idx="31123">
                  <c:v>-122.345176</c:v>
                </c:pt>
                <c:pt idx="31124">
                  <c:v>-122.667239</c:v>
                </c:pt>
                <c:pt idx="31125">
                  <c:v>-122.63256199999999</c:v>
                </c:pt>
                <c:pt idx="31126">
                  <c:v>-121.56075199999999</c:v>
                </c:pt>
                <c:pt idx="31127">
                  <c:v>-123.020578</c:v>
                </c:pt>
                <c:pt idx="31128">
                  <c:v>-122.125478</c:v>
                </c:pt>
                <c:pt idx="31129">
                  <c:v>-122.91972800000001</c:v>
                </c:pt>
                <c:pt idx="31130">
                  <c:v>-122.320954</c:v>
                </c:pt>
                <c:pt idx="31131">
                  <c:v>-122.618071</c:v>
                </c:pt>
                <c:pt idx="31132">
                  <c:v>-122.542226</c:v>
                </c:pt>
                <c:pt idx="31133">
                  <c:v>-123.075633</c:v>
                </c:pt>
                <c:pt idx="31134">
                  <c:v>-121.666449</c:v>
                </c:pt>
                <c:pt idx="31135">
                  <c:v>-121.822429</c:v>
                </c:pt>
                <c:pt idx="31136">
                  <c:v>-122.57129</c:v>
                </c:pt>
                <c:pt idx="31137">
                  <c:v>-121.506896</c:v>
                </c:pt>
                <c:pt idx="31138">
                  <c:v>-122.504762</c:v>
                </c:pt>
                <c:pt idx="31139">
                  <c:v>-122.063278</c:v>
                </c:pt>
                <c:pt idx="31140">
                  <c:v>-122.448566</c:v>
                </c:pt>
                <c:pt idx="31141">
                  <c:v>-122.882712</c:v>
                </c:pt>
                <c:pt idx="31142">
                  <c:v>-122.66658700000001</c:v>
                </c:pt>
                <c:pt idx="31143">
                  <c:v>-122.45723599999999</c:v>
                </c:pt>
                <c:pt idx="31144">
                  <c:v>-121.431639</c:v>
                </c:pt>
                <c:pt idx="31145">
                  <c:v>-122.15880199999999</c:v>
                </c:pt>
                <c:pt idx="31146">
                  <c:v>-122.216143</c:v>
                </c:pt>
                <c:pt idx="31147">
                  <c:v>-121.937343</c:v>
                </c:pt>
                <c:pt idx="31148">
                  <c:v>-122.351966</c:v>
                </c:pt>
                <c:pt idx="31149">
                  <c:v>-122.244322</c:v>
                </c:pt>
                <c:pt idx="31150">
                  <c:v>-122.30293899999999</c:v>
                </c:pt>
                <c:pt idx="31151">
                  <c:v>-122.650931</c:v>
                </c:pt>
                <c:pt idx="31152">
                  <c:v>-122.81372500000001</c:v>
                </c:pt>
                <c:pt idx="31153">
                  <c:v>-122.91828</c:v>
                </c:pt>
                <c:pt idx="31154">
                  <c:v>-123.050479</c:v>
                </c:pt>
                <c:pt idx="31155">
                  <c:v>-121.484182</c:v>
                </c:pt>
                <c:pt idx="31156">
                  <c:v>-122.165459</c:v>
                </c:pt>
                <c:pt idx="31157">
                  <c:v>-122.966438</c:v>
                </c:pt>
                <c:pt idx="31158">
                  <c:v>-121.414451</c:v>
                </c:pt>
                <c:pt idx="31159">
                  <c:v>-122.03976299999999</c:v>
                </c:pt>
                <c:pt idx="31160">
                  <c:v>-122.389617</c:v>
                </c:pt>
                <c:pt idx="31161">
                  <c:v>-121.78899</c:v>
                </c:pt>
                <c:pt idx="31162">
                  <c:v>-122.20146699999999</c:v>
                </c:pt>
                <c:pt idx="31163">
                  <c:v>-122.110687</c:v>
                </c:pt>
                <c:pt idx="31164">
                  <c:v>-123.02636200000001</c:v>
                </c:pt>
                <c:pt idx="31165">
                  <c:v>-122.69584500000001</c:v>
                </c:pt>
                <c:pt idx="31166">
                  <c:v>-122.01544199999999</c:v>
                </c:pt>
                <c:pt idx="31167">
                  <c:v>-124.309095</c:v>
                </c:pt>
                <c:pt idx="31168">
                  <c:v>-122.623715</c:v>
                </c:pt>
                <c:pt idx="31169">
                  <c:v>-122.634935</c:v>
                </c:pt>
                <c:pt idx="31170">
                  <c:v>-122.712935</c:v>
                </c:pt>
                <c:pt idx="31171">
                  <c:v>-122.713094</c:v>
                </c:pt>
                <c:pt idx="31172">
                  <c:v>-122.92868199999999</c:v>
                </c:pt>
                <c:pt idx="31173">
                  <c:v>-122.052559</c:v>
                </c:pt>
                <c:pt idx="31174">
                  <c:v>-121.951002</c:v>
                </c:pt>
                <c:pt idx="31175">
                  <c:v>-122.783823</c:v>
                </c:pt>
                <c:pt idx="31176">
                  <c:v>-124.41188</c:v>
                </c:pt>
                <c:pt idx="31177">
                  <c:v>-122.643266</c:v>
                </c:pt>
                <c:pt idx="31178">
                  <c:v>-122.292373</c:v>
                </c:pt>
                <c:pt idx="31179">
                  <c:v>-122.72220799999999</c:v>
                </c:pt>
                <c:pt idx="31180">
                  <c:v>-122.17858699999999</c:v>
                </c:pt>
                <c:pt idx="31181">
                  <c:v>-124.358886</c:v>
                </c:pt>
                <c:pt idx="31182">
                  <c:v>-122.600116</c:v>
                </c:pt>
                <c:pt idx="31183">
                  <c:v>-122.619906</c:v>
                </c:pt>
                <c:pt idx="31184">
                  <c:v>-122.605626</c:v>
                </c:pt>
                <c:pt idx="31185">
                  <c:v>-122.11766</c:v>
                </c:pt>
                <c:pt idx="31186">
                  <c:v>-122.634799</c:v>
                </c:pt>
                <c:pt idx="31187">
                  <c:v>-122.29100800000001</c:v>
                </c:pt>
                <c:pt idx="31188">
                  <c:v>-122.759908</c:v>
                </c:pt>
                <c:pt idx="31189">
                  <c:v>-122.574894</c:v>
                </c:pt>
                <c:pt idx="31190">
                  <c:v>-122.530511</c:v>
                </c:pt>
                <c:pt idx="31191">
                  <c:v>-122.625542</c:v>
                </c:pt>
                <c:pt idx="31192">
                  <c:v>-122.51962399999999</c:v>
                </c:pt>
                <c:pt idx="31193">
                  <c:v>-122.76897700000001</c:v>
                </c:pt>
                <c:pt idx="31194">
                  <c:v>-124.622021</c:v>
                </c:pt>
                <c:pt idx="31195">
                  <c:v>-122.77537700000001</c:v>
                </c:pt>
                <c:pt idx="31196">
                  <c:v>-122.545357</c:v>
                </c:pt>
                <c:pt idx="31197">
                  <c:v>-122.317376</c:v>
                </c:pt>
                <c:pt idx="31198">
                  <c:v>-122.0348</c:v>
                </c:pt>
                <c:pt idx="31199">
                  <c:v>-122.29514500000001</c:v>
                </c:pt>
                <c:pt idx="31200">
                  <c:v>-124.640767</c:v>
                </c:pt>
                <c:pt idx="31201">
                  <c:v>-122.687943</c:v>
                </c:pt>
                <c:pt idx="31202">
                  <c:v>-122.571595</c:v>
                </c:pt>
                <c:pt idx="31203">
                  <c:v>-122.146911</c:v>
                </c:pt>
                <c:pt idx="31204">
                  <c:v>-121.616744</c:v>
                </c:pt>
                <c:pt idx="31205">
                  <c:v>-123.40628100000001</c:v>
                </c:pt>
                <c:pt idx="31206">
                  <c:v>-123.637654</c:v>
                </c:pt>
                <c:pt idx="31207">
                  <c:v>-122.591221</c:v>
                </c:pt>
                <c:pt idx="31208">
                  <c:v>-122.694163</c:v>
                </c:pt>
                <c:pt idx="31209">
                  <c:v>-122.59905500000001</c:v>
                </c:pt>
                <c:pt idx="31210">
                  <c:v>-122.66335599999999</c:v>
                </c:pt>
                <c:pt idx="31211">
                  <c:v>-122.797363</c:v>
                </c:pt>
                <c:pt idx="31212">
                  <c:v>-122.630413</c:v>
                </c:pt>
                <c:pt idx="31213">
                  <c:v>-122.31577799999999</c:v>
                </c:pt>
                <c:pt idx="31214">
                  <c:v>-122.271315</c:v>
                </c:pt>
                <c:pt idx="31215">
                  <c:v>-122.31864400000001</c:v>
                </c:pt>
                <c:pt idx="31216">
                  <c:v>-122.260122</c:v>
                </c:pt>
                <c:pt idx="31217">
                  <c:v>-122.32247099999999</c:v>
                </c:pt>
                <c:pt idx="31218">
                  <c:v>-122.852339</c:v>
                </c:pt>
                <c:pt idx="31219">
                  <c:v>-121.850948</c:v>
                </c:pt>
                <c:pt idx="31220">
                  <c:v>-122.894565</c:v>
                </c:pt>
                <c:pt idx="31221">
                  <c:v>-124.371444</c:v>
                </c:pt>
                <c:pt idx="31222">
                  <c:v>-123.099166</c:v>
                </c:pt>
                <c:pt idx="31223">
                  <c:v>-122.69055400000001</c:v>
                </c:pt>
                <c:pt idx="31224">
                  <c:v>-122.09819299999999</c:v>
                </c:pt>
                <c:pt idx="31225">
                  <c:v>-122.405179</c:v>
                </c:pt>
                <c:pt idx="31226">
                  <c:v>-122.60050699999999</c:v>
                </c:pt>
                <c:pt idx="31227">
                  <c:v>-122.18870800000001</c:v>
                </c:pt>
                <c:pt idx="31228">
                  <c:v>-122.55751100000001</c:v>
                </c:pt>
                <c:pt idx="31229">
                  <c:v>-122.783098</c:v>
                </c:pt>
                <c:pt idx="31230">
                  <c:v>-122.045101</c:v>
                </c:pt>
                <c:pt idx="31231">
                  <c:v>-122.439711</c:v>
                </c:pt>
                <c:pt idx="31232">
                  <c:v>-122.45878999999999</c:v>
                </c:pt>
                <c:pt idx="31233">
                  <c:v>-122.41560200000001</c:v>
                </c:pt>
                <c:pt idx="31234">
                  <c:v>-122.465992</c:v>
                </c:pt>
                <c:pt idx="31235">
                  <c:v>-122.49518500000001</c:v>
                </c:pt>
                <c:pt idx="31236">
                  <c:v>-122.504335</c:v>
                </c:pt>
                <c:pt idx="31237">
                  <c:v>-122.44498299999999</c:v>
                </c:pt>
                <c:pt idx="31238">
                  <c:v>-122.48053400000001</c:v>
                </c:pt>
                <c:pt idx="31239">
                  <c:v>-122.41213399999999</c:v>
                </c:pt>
                <c:pt idx="31240">
                  <c:v>-122.39835600000001</c:v>
                </c:pt>
                <c:pt idx="31241">
                  <c:v>-122.359167</c:v>
                </c:pt>
                <c:pt idx="31242">
                  <c:v>-122.579876</c:v>
                </c:pt>
                <c:pt idx="31243">
                  <c:v>-122.522941</c:v>
                </c:pt>
                <c:pt idx="31244">
                  <c:v>-122.37678699999999</c:v>
                </c:pt>
                <c:pt idx="31245">
                  <c:v>-122.44850700000001</c:v>
                </c:pt>
                <c:pt idx="31246">
                  <c:v>-122.41196100000001</c:v>
                </c:pt>
                <c:pt idx="31247">
                  <c:v>-122.375891</c:v>
                </c:pt>
                <c:pt idx="31248">
                  <c:v>-122.528183</c:v>
                </c:pt>
                <c:pt idx="31249">
                  <c:v>-122.53272800000001</c:v>
                </c:pt>
                <c:pt idx="31250">
                  <c:v>-122.529967</c:v>
                </c:pt>
                <c:pt idx="31251">
                  <c:v>-122.558779</c:v>
                </c:pt>
                <c:pt idx="31252">
                  <c:v>-122.508443</c:v>
                </c:pt>
                <c:pt idx="31253">
                  <c:v>-122.8819</c:v>
                </c:pt>
                <c:pt idx="31254">
                  <c:v>-122.977026</c:v>
                </c:pt>
                <c:pt idx="31255">
                  <c:v>-122.803595</c:v>
                </c:pt>
                <c:pt idx="31256">
                  <c:v>-122.872496</c:v>
                </c:pt>
                <c:pt idx="31257">
                  <c:v>-122.99802200000001</c:v>
                </c:pt>
                <c:pt idx="31258">
                  <c:v>-122.752859</c:v>
                </c:pt>
                <c:pt idx="31259">
                  <c:v>-122.783761</c:v>
                </c:pt>
                <c:pt idx="31260">
                  <c:v>-123.81923500000001</c:v>
                </c:pt>
                <c:pt idx="31261">
                  <c:v>-122.83880499999999</c:v>
                </c:pt>
                <c:pt idx="31262">
                  <c:v>-124.02938899999999</c:v>
                </c:pt>
                <c:pt idx="31263">
                  <c:v>-123.95462999999999</c:v>
                </c:pt>
                <c:pt idx="31264">
                  <c:v>-122.88417699999999</c:v>
                </c:pt>
                <c:pt idx="31265">
                  <c:v>-122.851236</c:v>
                </c:pt>
                <c:pt idx="31266">
                  <c:v>-122.95142199999999</c:v>
                </c:pt>
                <c:pt idx="31267">
                  <c:v>-123.01599</c:v>
                </c:pt>
                <c:pt idx="31268">
                  <c:v>-122.53345</c:v>
                </c:pt>
                <c:pt idx="31269">
                  <c:v>-124.160276</c:v>
                </c:pt>
                <c:pt idx="31270">
                  <c:v>-124.142416</c:v>
                </c:pt>
                <c:pt idx="31271">
                  <c:v>-123.69070499999999</c:v>
                </c:pt>
                <c:pt idx="31272">
                  <c:v>-123.101606</c:v>
                </c:pt>
                <c:pt idx="31273">
                  <c:v>-123.27980700000001</c:v>
                </c:pt>
                <c:pt idx="31274">
                  <c:v>-123.407135</c:v>
                </c:pt>
                <c:pt idx="31275">
                  <c:v>-122.744079</c:v>
                </c:pt>
                <c:pt idx="31276">
                  <c:v>-122.92935199999999</c:v>
                </c:pt>
                <c:pt idx="31277">
                  <c:v>-124.08111700000001</c:v>
                </c:pt>
                <c:pt idx="31278">
                  <c:v>-123.211753</c:v>
                </c:pt>
                <c:pt idx="31279">
                  <c:v>-123.91732399999999</c:v>
                </c:pt>
                <c:pt idx="31280">
                  <c:v>-123.90188999999999</c:v>
                </c:pt>
                <c:pt idx="31281">
                  <c:v>-123.068889</c:v>
                </c:pt>
                <c:pt idx="31282">
                  <c:v>-123.273906</c:v>
                </c:pt>
                <c:pt idx="31283">
                  <c:v>-123.325954</c:v>
                </c:pt>
                <c:pt idx="31284">
                  <c:v>-123.43097</c:v>
                </c:pt>
                <c:pt idx="31285">
                  <c:v>-124.207892</c:v>
                </c:pt>
                <c:pt idx="31286">
                  <c:v>-123.603323</c:v>
                </c:pt>
                <c:pt idx="31287">
                  <c:v>-122.486681</c:v>
                </c:pt>
                <c:pt idx="31288">
                  <c:v>-122.90699600000001</c:v>
                </c:pt>
                <c:pt idx="31289">
                  <c:v>-123.256491</c:v>
                </c:pt>
                <c:pt idx="31290">
                  <c:v>-124.156076</c:v>
                </c:pt>
                <c:pt idx="31291">
                  <c:v>-122.653469</c:v>
                </c:pt>
                <c:pt idx="31292">
                  <c:v>-124.197401</c:v>
                </c:pt>
                <c:pt idx="31293">
                  <c:v>-123.305785</c:v>
                </c:pt>
                <c:pt idx="31294">
                  <c:v>-123.81031299999999</c:v>
                </c:pt>
                <c:pt idx="31295">
                  <c:v>-122.675736</c:v>
                </c:pt>
                <c:pt idx="31296">
                  <c:v>-123.677082</c:v>
                </c:pt>
                <c:pt idx="31297">
                  <c:v>-123.086471</c:v>
                </c:pt>
                <c:pt idx="31298">
                  <c:v>-122.487543</c:v>
                </c:pt>
                <c:pt idx="31299">
                  <c:v>-123.05308100000001</c:v>
                </c:pt>
                <c:pt idx="31300">
                  <c:v>-122.625567</c:v>
                </c:pt>
                <c:pt idx="31301">
                  <c:v>-123.105384</c:v>
                </c:pt>
                <c:pt idx="31302">
                  <c:v>-122.576162</c:v>
                </c:pt>
                <c:pt idx="31303">
                  <c:v>-123.852143</c:v>
                </c:pt>
                <c:pt idx="31304">
                  <c:v>-124.258144</c:v>
                </c:pt>
                <c:pt idx="31305">
                  <c:v>-123.02078</c:v>
                </c:pt>
                <c:pt idx="31306">
                  <c:v>-122.83260900000001</c:v>
                </c:pt>
                <c:pt idx="31307">
                  <c:v>-123.981217</c:v>
                </c:pt>
                <c:pt idx="31308">
                  <c:v>-122.800836</c:v>
                </c:pt>
                <c:pt idx="31309">
                  <c:v>-123.074039</c:v>
                </c:pt>
                <c:pt idx="31310">
                  <c:v>-122.98270100000001</c:v>
                </c:pt>
                <c:pt idx="31311">
                  <c:v>-124.107356</c:v>
                </c:pt>
                <c:pt idx="31312">
                  <c:v>-122.922624</c:v>
                </c:pt>
                <c:pt idx="31313">
                  <c:v>-122.56719699999999</c:v>
                </c:pt>
                <c:pt idx="31314">
                  <c:v>-122.43726700000001</c:v>
                </c:pt>
                <c:pt idx="31315">
                  <c:v>-121.291415</c:v>
                </c:pt>
                <c:pt idx="31316">
                  <c:v>-122.456244</c:v>
                </c:pt>
                <c:pt idx="31317">
                  <c:v>-122.517898</c:v>
                </c:pt>
                <c:pt idx="31318">
                  <c:v>-121.478387</c:v>
                </c:pt>
                <c:pt idx="31319">
                  <c:v>-122.48034</c:v>
                </c:pt>
                <c:pt idx="31320">
                  <c:v>-122.40546999999999</c:v>
                </c:pt>
                <c:pt idx="31321">
                  <c:v>-121.911477</c:v>
                </c:pt>
                <c:pt idx="31322">
                  <c:v>-122.898702</c:v>
                </c:pt>
                <c:pt idx="31323">
                  <c:v>-123.346244</c:v>
                </c:pt>
                <c:pt idx="31324">
                  <c:v>-120.961634</c:v>
                </c:pt>
                <c:pt idx="31325">
                  <c:v>-123.938444</c:v>
                </c:pt>
                <c:pt idx="31326">
                  <c:v>-122.29411</c:v>
                </c:pt>
                <c:pt idx="31327">
                  <c:v>-121.16835</c:v>
                </c:pt>
                <c:pt idx="31328">
                  <c:v>-121.289041</c:v>
                </c:pt>
                <c:pt idx="31329">
                  <c:v>-120.75703300000001</c:v>
                </c:pt>
                <c:pt idx="31330">
                  <c:v>-123.58307499999999</c:v>
                </c:pt>
                <c:pt idx="31331">
                  <c:v>-124.02968799999999</c:v>
                </c:pt>
                <c:pt idx="31332">
                  <c:v>-122.797189</c:v>
                </c:pt>
                <c:pt idx="31333">
                  <c:v>-122.88566899999999</c:v>
                </c:pt>
                <c:pt idx="31334">
                  <c:v>-121.098043</c:v>
                </c:pt>
                <c:pt idx="31335">
                  <c:v>-122.62193000000001</c:v>
                </c:pt>
                <c:pt idx="31336">
                  <c:v>-124.050224</c:v>
                </c:pt>
                <c:pt idx="31337">
                  <c:v>-122.98043699999999</c:v>
                </c:pt>
                <c:pt idx="31338">
                  <c:v>-121.197845</c:v>
                </c:pt>
                <c:pt idx="31339">
                  <c:v>-123.765063</c:v>
                </c:pt>
                <c:pt idx="31340">
                  <c:v>-121.971672</c:v>
                </c:pt>
                <c:pt idx="31341">
                  <c:v>-124.048018</c:v>
                </c:pt>
                <c:pt idx="31342">
                  <c:v>-124.02626100000001</c:v>
                </c:pt>
                <c:pt idx="31343">
                  <c:v>-122.698044</c:v>
                </c:pt>
                <c:pt idx="31344">
                  <c:v>-123.62473</c:v>
                </c:pt>
                <c:pt idx="31345">
                  <c:v>-124.055173</c:v>
                </c:pt>
                <c:pt idx="31346">
                  <c:v>-122.775704</c:v>
                </c:pt>
                <c:pt idx="31347">
                  <c:v>-123.46828600000001</c:v>
                </c:pt>
                <c:pt idx="31348">
                  <c:v>-121.913325</c:v>
                </c:pt>
                <c:pt idx="31349">
                  <c:v>-122.660546</c:v>
                </c:pt>
                <c:pt idx="31350">
                  <c:v>-121.539503</c:v>
                </c:pt>
                <c:pt idx="31351">
                  <c:v>-121.575588</c:v>
                </c:pt>
                <c:pt idx="31352">
                  <c:v>-122.69009200000001</c:v>
                </c:pt>
                <c:pt idx="31353">
                  <c:v>-122.628466</c:v>
                </c:pt>
                <c:pt idx="31354">
                  <c:v>-122.57894400000001</c:v>
                </c:pt>
                <c:pt idx="31355">
                  <c:v>-122.661629</c:v>
                </c:pt>
                <c:pt idx="31356">
                  <c:v>-122.57947299999999</c:v>
                </c:pt>
                <c:pt idx="31357">
                  <c:v>-122.66712699999999</c:v>
                </c:pt>
                <c:pt idx="31358">
                  <c:v>-121.146153</c:v>
                </c:pt>
                <c:pt idx="31359">
                  <c:v>-122.281126</c:v>
                </c:pt>
                <c:pt idx="31360">
                  <c:v>-121.475236</c:v>
                </c:pt>
                <c:pt idx="31361">
                  <c:v>-120.949978</c:v>
                </c:pt>
                <c:pt idx="31362">
                  <c:v>-122.702848</c:v>
                </c:pt>
                <c:pt idx="31363">
                  <c:v>-122.392214</c:v>
                </c:pt>
                <c:pt idx="31364">
                  <c:v>-122.513192</c:v>
                </c:pt>
                <c:pt idx="31365">
                  <c:v>-122.51035400000001</c:v>
                </c:pt>
                <c:pt idx="31366">
                  <c:v>-122.52023699999999</c:v>
                </c:pt>
                <c:pt idx="31367">
                  <c:v>-122.68473</c:v>
                </c:pt>
                <c:pt idx="31368">
                  <c:v>-122.634191</c:v>
                </c:pt>
                <c:pt idx="31369">
                  <c:v>-120.328813</c:v>
                </c:pt>
                <c:pt idx="31370">
                  <c:v>-120.257426</c:v>
                </c:pt>
                <c:pt idx="31371">
                  <c:v>-120.371269</c:v>
                </c:pt>
                <c:pt idx="31372">
                  <c:v>-119.752039</c:v>
                </c:pt>
                <c:pt idx="31373">
                  <c:v>-119.661298</c:v>
                </c:pt>
                <c:pt idx="31374">
                  <c:v>-120.12065200000001</c:v>
                </c:pt>
                <c:pt idx="31375">
                  <c:v>-120.48966799999999</c:v>
                </c:pt>
                <c:pt idx="31376">
                  <c:v>-120.083792</c:v>
                </c:pt>
                <c:pt idx="31377">
                  <c:v>-119.989214</c:v>
                </c:pt>
                <c:pt idx="31378">
                  <c:v>-119.75474</c:v>
                </c:pt>
                <c:pt idx="31379">
                  <c:v>-120.56140000000001</c:v>
                </c:pt>
                <c:pt idx="31380">
                  <c:v>-120.35944000000001</c:v>
                </c:pt>
                <c:pt idx="31381">
                  <c:v>-119.571299</c:v>
                </c:pt>
                <c:pt idx="31382">
                  <c:v>-120.738747</c:v>
                </c:pt>
                <c:pt idx="31383">
                  <c:v>-119.689398</c:v>
                </c:pt>
                <c:pt idx="31384">
                  <c:v>-120.199293</c:v>
                </c:pt>
                <c:pt idx="31385">
                  <c:v>-119.73538499999999</c:v>
                </c:pt>
                <c:pt idx="31386">
                  <c:v>-119.544811</c:v>
                </c:pt>
                <c:pt idx="31387">
                  <c:v>-120.129345</c:v>
                </c:pt>
                <c:pt idx="31388">
                  <c:v>-119.032681</c:v>
                </c:pt>
                <c:pt idx="31389">
                  <c:v>-120.47681300000001</c:v>
                </c:pt>
                <c:pt idx="31390">
                  <c:v>-120.028513</c:v>
                </c:pt>
                <c:pt idx="31391">
                  <c:v>-120.41354800000001</c:v>
                </c:pt>
                <c:pt idx="31392">
                  <c:v>-119.284554</c:v>
                </c:pt>
                <c:pt idx="31393">
                  <c:v>-119.576567</c:v>
                </c:pt>
                <c:pt idx="31394">
                  <c:v>-119.390664</c:v>
                </c:pt>
                <c:pt idx="31395">
                  <c:v>-120.093262</c:v>
                </c:pt>
                <c:pt idx="31396">
                  <c:v>-119.38169600000001</c:v>
                </c:pt>
                <c:pt idx="31397">
                  <c:v>-119.82091699999999</c:v>
                </c:pt>
                <c:pt idx="31398">
                  <c:v>-119.939503</c:v>
                </c:pt>
                <c:pt idx="31399">
                  <c:v>-120.604579</c:v>
                </c:pt>
                <c:pt idx="31400">
                  <c:v>-119.85868000000001</c:v>
                </c:pt>
                <c:pt idx="31401">
                  <c:v>-119.452763</c:v>
                </c:pt>
                <c:pt idx="31402">
                  <c:v>-120.11338600000001</c:v>
                </c:pt>
                <c:pt idx="31403">
                  <c:v>-119.462406</c:v>
                </c:pt>
                <c:pt idx="31404">
                  <c:v>-120.73348900000001</c:v>
                </c:pt>
                <c:pt idx="31405">
                  <c:v>-119.283128</c:v>
                </c:pt>
                <c:pt idx="31406">
                  <c:v>-119.321692</c:v>
                </c:pt>
                <c:pt idx="31407">
                  <c:v>-120.130518</c:v>
                </c:pt>
                <c:pt idx="31408">
                  <c:v>-119.06720799999999</c:v>
                </c:pt>
                <c:pt idx="31409">
                  <c:v>-119.904236</c:v>
                </c:pt>
                <c:pt idx="31410">
                  <c:v>-118.933038</c:v>
                </c:pt>
                <c:pt idx="31411">
                  <c:v>-119.139212</c:v>
                </c:pt>
                <c:pt idx="31412">
                  <c:v>-120.24261300000001</c:v>
                </c:pt>
                <c:pt idx="31413">
                  <c:v>-120.464815</c:v>
                </c:pt>
                <c:pt idx="31414">
                  <c:v>-120.531026</c:v>
                </c:pt>
                <c:pt idx="31415">
                  <c:v>-120.62097300000001</c:v>
                </c:pt>
                <c:pt idx="31416">
                  <c:v>-120.61762400000001</c:v>
                </c:pt>
                <c:pt idx="31417">
                  <c:v>-120.917337</c:v>
                </c:pt>
                <c:pt idx="31418">
                  <c:v>-120.71558</c:v>
                </c:pt>
                <c:pt idx="31419">
                  <c:v>-121.248492</c:v>
                </c:pt>
                <c:pt idx="31420">
                  <c:v>-120.523646</c:v>
                </c:pt>
                <c:pt idx="31421">
                  <c:v>-119.90614600000001</c:v>
                </c:pt>
                <c:pt idx="31422">
                  <c:v>-120.184308</c:v>
                </c:pt>
                <c:pt idx="31423">
                  <c:v>-120.624212</c:v>
                </c:pt>
                <c:pt idx="31424">
                  <c:v>-120.41782600000001</c:v>
                </c:pt>
                <c:pt idx="31425">
                  <c:v>-120.029667</c:v>
                </c:pt>
                <c:pt idx="31426">
                  <c:v>-120.33322800000001</c:v>
                </c:pt>
                <c:pt idx="31427">
                  <c:v>-120.970977</c:v>
                </c:pt>
                <c:pt idx="31428">
                  <c:v>-120.09871200000001</c:v>
                </c:pt>
                <c:pt idx="31429">
                  <c:v>-121.029796</c:v>
                </c:pt>
                <c:pt idx="31430">
                  <c:v>-120.992862</c:v>
                </c:pt>
                <c:pt idx="31431">
                  <c:v>-120.569974</c:v>
                </c:pt>
                <c:pt idx="31432">
                  <c:v>-120.955035</c:v>
                </c:pt>
                <c:pt idx="31433">
                  <c:v>-119.99</c:v>
                </c:pt>
                <c:pt idx="31434">
                  <c:v>-120.712329</c:v>
                </c:pt>
                <c:pt idx="31435">
                  <c:v>-120.75713</c:v>
                </c:pt>
                <c:pt idx="31436">
                  <c:v>-120.33462299999999</c:v>
                </c:pt>
                <c:pt idx="31437">
                  <c:v>-119.989394</c:v>
                </c:pt>
                <c:pt idx="31438">
                  <c:v>-120.467214</c:v>
                </c:pt>
                <c:pt idx="31439">
                  <c:v>-120.71440200000001</c:v>
                </c:pt>
                <c:pt idx="31440">
                  <c:v>-120.266998</c:v>
                </c:pt>
                <c:pt idx="31441">
                  <c:v>-117.591498</c:v>
                </c:pt>
                <c:pt idx="31442">
                  <c:v>-117.293786</c:v>
                </c:pt>
                <c:pt idx="31443">
                  <c:v>-117.605757</c:v>
                </c:pt>
                <c:pt idx="31444">
                  <c:v>-117.372741</c:v>
                </c:pt>
                <c:pt idx="31445">
                  <c:v>-117.48145700000001</c:v>
                </c:pt>
                <c:pt idx="31446">
                  <c:v>-117.93432199999999</c:v>
                </c:pt>
                <c:pt idx="31447">
                  <c:v>-117.24891599999999</c:v>
                </c:pt>
                <c:pt idx="31448">
                  <c:v>-117.673446</c:v>
                </c:pt>
                <c:pt idx="31449">
                  <c:v>-117.18568500000001</c:v>
                </c:pt>
                <c:pt idx="31450">
                  <c:v>-117.823255</c:v>
                </c:pt>
                <c:pt idx="31451">
                  <c:v>-117.151167</c:v>
                </c:pt>
                <c:pt idx="31452">
                  <c:v>-117.855585</c:v>
                </c:pt>
                <c:pt idx="31453">
                  <c:v>-117.136392</c:v>
                </c:pt>
                <c:pt idx="31454">
                  <c:v>-117.086287</c:v>
                </c:pt>
                <c:pt idx="31455">
                  <c:v>-117.495901</c:v>
                </c:pt>
                <c:pt idx="31456">
                  <c:v>-117.223063</c:v>
                </c:pt>
                <c:pt idx="31457">
                  <c:v>-117.688124</c:v>
                </c:pt>
                <c:pt idx="31458">
                  <c:v>-117.183527</c:v>
                </c:pt>
                <c:pt idx="31459">
                  <c:v>-117.069344</c:v>
                </c:pt>
                <c:pt idx="31460">
                  <c:v>-117.593259</c:v>
                </c:pt>
                <c:pt idx="31461">
                  <c:v>-117.120073</c:v>
                </c:pt>
                <c:pt idx="31462">
                  <c:v>-117.861645</c:v>
                </c:pt>
                <c:pt idx="31463">
                  <c:v>-117.113197</c:v>
                </c:pt>
                <c:pt idx="31464">
                  <c:v>-117.374499</c:v>
                </c:pt>
                <c:pt idx="31465">
                  <c:v>-117.990825</c:v>
                </c:pt>
                <c:pt idx="31466">
                  <c:v>-117.08133100000001</c:v>
                </c:pt>
                <c:pt idx="31467">
                  <c:v>-117.745822</c:v>
                </c:pt>
                <c:pt idx="31468">
                  <c:v>-117.27054</c:v>
                </c:pt>
                <c:pt idx="31469">
                  <c:v>-117.19993700000001</c:v>
                </c:pt>
                <c:pt idx="31470">
                  <c:v>-118.036613</c:v>
                </c:pt>
                <c:pt idx="31471">
                  <c:v>-117.943185</c:v>
                </c:pt>
                <c:pt idx="31472">
                  <c:v>-117.252083</c:v>
                </c:pt>
                <c:pt idx="31473">
                  <c:v>-118.955546</c:v>
                </c:pt>
                <c:pt idx="31474">
                  <c:v>-118.132474</c:v>
                </c:pt>
                <c:pt idx="31475">
                  <c:v>-117.734379</c:v>
                </c:pt>
                <c:pt idx="31476">
                  <c:v>-117.57306800000001</c:v>
                </c:pt>
                <c:pt idx="31477">
                  <c:v>-117.40920300000001</c:v>
                </c:pt>
                <c:pt idx="31478">
                  <c:v>-117.161337</c:v>
                </c:pt>
                <c:pt idx="31479">
                  <c:v>-117.7671</c:v>
                </c:pt>
                <c:pt idx="31480">
                  <c:v>-119.38270300000001</c:v>
                </c:pt>
                <c:pt idx="31481">
                  <c:v>-118.95862099999999</c:v>
                </c:pt>
                <c:pt idx="31482">
                  <c:v>-118.493431</c:v>
                </c:pt>
                <c:pt idx="31483">
                  <c:v>-118.644751</c:v>
                </c:pt>
                <c:pt idx="31484">
                  <c:v>-117.31689900000001</c:v>
                </c:pt>
                <c:pt idx="31485">
                  <c:v>-118.514579</c:v>
                </c:pt>
                <c:pt idx="31486">
                  <c:v>-118.189385</c:v>
                </c:pt>
                <c:pt idx="31487">
                  <c:v>-119.06531699999999</c:v>
                </c:pt>
                <c:pt idx="31488">
                  <c:v>-118.95247999999999</c:v>
                </c:pt>
                <c:pt idx="31489">
                  <c:v>-117.729304</c:v>
                </c:pt>
                <c:pt idx="31490">
                  <c:v>-117.973482</c:v>
                </c:pt>
                <c:pt idx="31491">
                  <c:v>-117.083088</c:v>
                </c:pt>
                <c:pt idx="31492">
                  <c:v>-118.21339500000001</c:v>
                </c:pt>
                <c:pt idx="31493">
                  <c:v>-117.195976</c:v>
                </c:pt>
                <c:pt idx="31494">
                  <c:v>-118.09326299999999</c:v>
                </c:pt>
                <c:pt idx="31495">
                  <c:v>-119.00713500000001</c:v>
                </c:pt>
                <c:pt idx="31496">
                  <c:v>-118.382586</c:v>
                </c:pt>
                <c:pt idx="31497">
                  <c:v>-119.088977</c:v>
                </c:pt>
                <c:pt idx="31498">
                  <c:v>-117.96015</c:v>
                </c:pt>
                <c:pt idx="31499">
                  <c:v>-118.113615</c:v>
                </c:pt>
                <c:pt idx="31500">
                  <c:v>-118.2979</c:v>
                </c:pt>
                <c:pt idx="31501">
                  <c:v>-117.4111</c:v>
                </c:pt>
                <c:pt idx="31502">
                  <c:v>-118.694988</c:v>
                </c:pt>
                <c:pt idx="31503">
                  <c:v>-118.100454</c:v>
                </c:pt>
                <c:pt idx="31504">
                  <c:v>-117.91313599999999</c:v>
                </c:pt>
                <c:pt idx="31505">
                  <c:v>-118.289705</c:v>
                </c:pt>
                <c:pt idx="31506">
                  <c:v>-117.60130700000001</c:v>
                </c:pt>
                <c:pt idx="31507">
                  <c:v>-117.473645</c:v>
                </c:pt>
                <c:pt idx="31508">
                  <c:v>-118.590887</c:v>
                </c:pt>
                <c:pt idx="31509">
                  <c:v>-118.064179</c:v>
                </c:pt>
                <c:pt idx="31510">
                  <c:v>-117.39106700000001</c:v>
                </c:pt>
                <c:pt idx="31511">
                  <c:v>-117.29833499999999</c:v>
                </c:pt>
                <c:pt idx="31512">
                  <c:v>-118.37990600000001</c:v>
                </c:pt>
                <c:pt idx="31513">
                  <c:v>-119.00126299999999</c:v>
                </c:pt>
                <c:pt idx="31514">
                  <c:v>-117.169844</c:v>
                </c:pt>
                <c:pt idx="31515">
                  <c:v>-117.81647100000001</c:v>
                </c:pt>
                <c:pt idx="31516">
                  <c:v>-117.25463499999999</c:v>
                </c:pt>
                <c:pt idx="31517">
                  <c:v>-118.702353</c:v>
                </c:pt>
                <c:pt idx="31518">
                  <c:v>-118.205579</c:v>
                </c:pt>
                <c:pt idx="31519">
                  <c:v>-117.10575300000001</c:v>
                </c:pt>
                <c:pt idx="31520">
                  <c:v>-117.186481</c:v>
                </c:pt>
                <c:pt idx="31521">
                  <c:v>-118.72647000000001</c:v>
                </c:pt>
                <c:pt idx="31522">
                  <c:v>-118.110298</c:v>
                </c:pt>
                <c:pt idx="31523">
                  <c:v>-118.43136800000001</c:v>
                </c:pt>
                <c:pt idx="31524">
                  <c:v>-117.37365</c:v>
                </c:pt>
                <c:pt idx="31525">
                  <c:v>-117.639388</c:v>
                </c:pt>
                <c:pt idx="31526">
                  <c:v>-117.79563400000001</c:v>
                </c:pt>
                <c:pt idx="31527">
                  <c:v>-117.410471</c:v>
                </c:pt>
                <c:pt idx="31528">
                  <c:v>-117.082021</c:v>
                </c:pt>
                <c:pt idx="31529">
                  <c:v>-117.292367</c:v>
                </c:pt>
                <c:pt idx="31530">
                  <c:v>-117.745645</c:v>
                </c:pt>
                <c:pt idx="31531">
                  <c:v>-118.706282</c:v>
                </c:pt>
                <c:pt idx="31532">
                  <c:v>-117.43185099999999</c:v>
                </c:pt>
                <c:pt idx="31533">
                  <c:v>-117.37899400000001</c:v>
                </c:pt>
                <c:pt idx="31534">
                  <c:v>-117.406368</c:v>
                </c:pt>
                <c:pt idx="31535">
                  <c:v>-117.43174500000001</c:v>
                </c:pt>
                <c:pt idx="31536">
                  <c:v>-117.439798</c:v>
                </c:pt>
                <c:pt idx="31537">
                  <c:v>-117.259128</c:v>
                </c:pt>
                <c:pt idx="31538">
                  <c:v>-117.388296</c:v>
                </c:pt>
                <c:pt idx="31539">
                  <c:v>-117.439167</c:v>
                </c:pt>
                <c:pt idx="31540">
                  <c:v>-117.30668300000001</c:v>
                </c:pt>
                <c:pt idx="31541">
                  <c:v>-117.216998</c:v>
                </c:pt>
                <c:pt idx="31542">
                  <c:v>-117.33776400000001</c:v>
                </c:pt>
                <c:pt idx="31543">
                  <c:v>-117.412408</c:v>
                </c:pt>
                <c:pt idx="31544">
                  <c:v>-117.35892699999999</c:v>
                </c:pt>
                <c:pt idx="31545">
                  <c:v>-117.493267</c:v>
                </c:pt>
                <c:pt idx="31546">
                  <c:v>-119.094623</c:v>
                </c:pt>
                <c:pt idx="31547">
                  <c:v>-119.479094</c:v>
                </c:pt>
                <c:pt idx="31548">
                  <c:v>-119.930887</c:v>
                </c:pt>
                <c:pt idx="31549">
                  <c:v>-120.255477</c:v>
                </c:pt>
                <c:pt idx="31550">
                  <c:v>-118.879876</c:v>
                </c:pt>
                <c:pt idx="31551">
                  <c:v>-118.384668</c:v>
                </c:pt>
                <c:pt idx="31552">
                  <c:v>-118.882306</c:v>
                </c:pt>
                <c:pt idx="31553">
                  <c:v>-117.968879</c:v>
                </c:pt>
                <c:pt idx="31554">
                  <c:v>-118.15325</c:v>
                </c:pt>
                <c:pt idx="31555">
                  <c:v>-119.06888600000001</c:v>
                </c:pt>
                <c:pt idx="31556">
                  <c:v>-118.828929</c:v>
                </c:pt>
                <c:pt idx="31557">
                  <c:v>-118.556523</c:v>
                </c:pt>
                <c:pt idx="31558">
                  <c:v>-119.163695</c:v>
                </c:pt>
                <c:pt idx="31559">
                  <c:v>-119.104562</c:v>
                </c:pt>
                <c:pt idx="31560">
                  <c:v>-119.239828</c:v>
                </c:pt>
                <c:pt idx="31561">
                  <c:v>-118.63676599999999</c:v>
                </c:pt>
                <c:pt idx="31562">
                  <c:v>-119.12107899999999</c:v>
                </c:pt>
                <c:pt idx="31563">
                  <c:v>-119.174435</c:v>
                </c:pt>
                <c:pt idx="31564">
                  <c:v>-119.676879</c:v>
                </c:pt>
                <c:pt idx="31565">
                  <c:v>-119.356371</c:v>
                </c:pt>
                <c:pt idx="31566">
                  <c:v>-117.57295499999999</c:v>
                </c:pt>
                <c:pt idx="31567">
                  <c:v>-118.44876600000001</c:v>
                </c:pt>
                <c:pt idx="31568">
                  <c:v>-119.88570900000001</c:v>
                </c:pt>
                <c:pt idx="31569">
                  <c:v>-119.745079</c:v>
                </c:pt>
                <c:pt idx="31570">
                  <c:v>-119.28137700000001</c:v>
                </c:pt>
                <c:pt idx="31571">
                  <c:v>-119.35457</c:v>
                </c:pt>
                <c:pt idx="31572">
                  <c:v>-120.28372400000001</c:v>
                </c:pt>
                <c:pt idx="31573">
                  <c:v>-119.671752</c:v>
                </c:pt>
                <c:pt idx="31574">
                  <c:v>-118.193935</c:v>
                </c:pt>
                <c:pt idx="31575">
                  <c:v>-118.672647</c:v>
                </c:pt>
                <c:pt idx="31576">
                  <c:v>-118.158845</c:v>
                </c:pt>
                <c:pt idx="31577">
                  <c:v>-118.340277</c:v>
                </c:pt>
                <c:pt idx="31578">
                  <c:v>-118.884683</c:v>
                </c:pt>
                <c:pt idx="31579">
                  <c:v>-118.286901</c:v>
                </c:pt>
                <c:pt idx="31580">
                  <c:v>-117.24910199999999</c:v>
                </c:pt>
                <c:pt idx="31581">
                  <c:v>-117.129165</c:v>
                </c:pt>
                <c:pt idx="31582">
                  <c:v>-117.08313699999999</c:v>
                </c:pt>
              </c:numCache>
            </c:numRef>
          </c:xVal>
          <c:yVal>
            <c:numRef>
              <c:f>'F04-05'!$E$8:$E$31590</c:f>
              <c:numCache>
                <c:formatCode>General</c:formatCode>
                <c:ptCount val="31583"/>
                <c:pt idx="0" formatCode="0.00">
                  <c:v>42.070610000000002</c:v>
                </c:pt>
                <c:pt idx="2" formatCode="0.00">
                  <c:v>42.412094000000003</c:v>
                </c:pt>
                <c:pt idx="3" formatCode="0.00">
                  <c:v>42.278424000000001</c:v>
                </c:pt>
                <c:pt idx="4" formatCode="0.00">
                  <c:v>42.174312999999998</c:v>
                </c:pt>
                <c:pt idx="5" formatCode="0.00">
                  <c:v>42.126038000000001</c:v>
                </c:pt>
                <c:pt idx="6" formatCode="0.00">
                  <c:v>42.271442</c:v>
                </c:pt>
                <c:pt idx="7" formatCode="0.00">
                  <c:v>42.390836</c:v>
                </c:pt>
                <c:pt idx="8" formatCode="0.00">
                  <c:v>42.161492000000003</c:v>
                </c:pt>
                <c:pt idx="9" formatCode="0.00">
                  <c:v>42.175992000000001</c:v>
                </c:pt>
                <c:pt idx="10" formatCode="0.00">
                  <c:v>42.196666</c:v>
                </c:pt>
                <c:pt idx="11" formatCode="0.00">
                  <c:v>42.465040999999999</c:v>
                </c:pt>
                <c:pt idx="12" formatCode="0.00">
                  <c:v>42.272790000000001</c:v>
                </c:pt>
                <c:pt idx="13" formatCode="0.00">
                  <c:v>42.066794999999999</c:v>
                </c:pt>
                <c:pt idx="14" formatCode="0.00">
                  <c:v>42.175896000000002</c:v>
                </c:pt>
                <c:pt idx="15" formatCode="0.00">
                  <c:v>42.070774</c:v>
                </c:pt>
                <c:pt idx="16" formatCode="0.00">
                  <c:v>42.330710000000003</c:v>
                </c:pt>
                <c:pt idx="17" formatCode="0.00">
                  <c:v>42.457920000000001</c:v>
                </c:pt>
                <c:pt idx="18" formatCode="0.00">
                  <c:v>42.254562999999997</c:v>
                </c:pt>
                <c:pt idx="20" formatCode="0.00">
                  <c:v>42.355490000000003</c:v>
                </c:pt>
                <c:pt idx="21" formatCode="0.00">
                  <c:v>42.064703000000002</c:v>
                </c:pt>
                <c:pt idx="22" formatCode="0.00">
                  <c:v>42.374201999999997</c:v>
                </c:pt>
                <c:pt idx="23" formatCode="0.00">
                  <c:v>42.375154999999999</c:v>
                </c:pt>
                <c:pt idx="24" formatCode="0.00">
                  <c:v>42.381475000000002</c:v>
                </c:pt>
                <c:pt idx="25" formatCode="0.00">
                  <c:v>42.201891000000003</c:v>
                </c:pt>
                <c:pt idx="26" formatCode="0.00">
                  <c:v>42.290208999999997</c:v>
                </c:pt>
                <c:pt idx="27" formatCode="0.00">
                  <c:v>42.353104999999999</c:v>
                </c:pt>
                <c:pt idx="29" formatCode="0.00">
                  <c:v>42.174892999999997</c:v>
                </c:pt>
                <c:pt idx="30" formatCode="0.00">
                  <c:v>42.089269000000002</c:v>
                </c:pt>
                <c:pt idx="31" formatCode="0.00">
                  <c:v>42.324539000000001</c:v>
                </c:pt>
                <c:pt idx="34" formatCode="0.00">
                  <c:v>42.176400999999998</c:v>
                </c:pt>
                <c:pt idx="35" formatCode="0.00">
                  <c:v>42.515853</c:v>
                </c:pt>
                <c:pt idx="37" formatCode="0.00">
                  <c:v>42.486027</c:v>
                </c:pt>
                <c:pt idx="38" formatCode="0.00">
                  <c:v>42.223885000000003</c:v>
                </c:pt>
                <c:pt idx="40" formatCode="0.00">
                  <c:v>42.05283</c:v>
                </c:pt>
                <c:pt idx="41" formatCode="0.00">
                  <c:v>42.180562999999999</c:v>
                </c:pt>
                <c:pt idx="42" formatCode="0.00">
                  <c:v>42.058024000000003</c:v>
                </c:pt>
                <c:pt idx="43" formatCode="0.00">
                  <c:v>42.270611000000002</c:v>
                </c:pt>
                <c:pt idx="44" formatCode="0.00">
                  <c:v>42.204680000000003</c:v>
                </c:pt>
                <c:pt idx="45" formatCode="0.00">
                  <c:v>42.379807</c:v>
                </c:pt>
                <c:pt idx="47" formatCode="0.00">
                  <c:v>42.388831000000003</c:v>
                </c:pt>
                <c:pt idx="49" formatCode="0.00">
                  <c:v>42.210777</c:v>
                </c:pt>
                <c:pt idx="50" formatCode="0.00">
                  <c:v>42.125309999999999</c:v>
                </c:pt>
                <c:pt idx="51" formatCode="0.00">
                  <c:v>42.415236</c:v>
                </c:pt>
                <c:pt idx="52" formatCode="0.00">
                  <c:v>42.399054</c:v>
                </c:pt>
                <c:pt idx="53" formatCode="0.00">
                  <c:v>42.103293999999998</c:v>
                </c:pt>
                <c:pt idx="54" formatCode="0.00">
                  <c:v>42.130343000000003</c:v>
                </c:pt>
                <c:pt idx="55" formatCode="0.00">
                  <c:v>42.096643999999998</c:v>
                </c:pt>
                <c:pt idx="56" formatCode="0.00">
                  <c:v>42.050395000000002</c:v>
                </c:pt>
                <c:pt idx="57" formatCode="0.00">
                  <c:v>42.120193</c:v>
                </c:pt>
                <c:pt idx="58" formatCode="0.00">
                  <c:v>42.084094</c:v>
                </c:pt>
                <c:pt idx="59" formatCode="0.00">
                  <c:v>42.116276999999997</c:v>
                </c:pt>
                <c:pt idx="60" formatCode="0.00">
                  <c:v>42.093144000000002</c:v>
                </c:pt>
                <c:pt idx="61" formatCode="0.00">
                  <c:v>42.128442</c:v>
                </c:pt>
                <c:pt idx="62" formatCode="0.00">
                  <c:v>42.095343999999997</c:v>
                </c:pt>
                <c:pt idx="63" formatCode="0.00">
                  <c:v>42.121031000000002</c:v>
                </c:pt>
                <c:pt idx="64" formatCode="0.00">
                  <c:v>42.153925999999998</c:v>
                </c:pt>
                <c:pt idx="65" formatCode="0.00">
                  <c:v>42.45384</c:v>
                </c:pt>
                <c:pt idx="66" formatCode="0.00">
                  <c:v>42.619726999999997</c:v>
                </c:pt>
                <c:pt idx="67" formatCode="0.00">
                  <c:v>42.057496</c:v>
                </c:pt>
                <c:pt idx="68" formatCode="0.00">
                  <c:v>42.314449000000003</c:v>
                </c:pt>
                <c:pt idx="69" formatCode="0.00">
                  <c:v>42.551730999999997</c:v>
                </c:pt>
                <c:pt idx="70" formatCode="0.00">
                  <c:v>42.476574999999997</c:v>
                </c:pt>
                <c:pt idx="71" formatCode="0.00">
                  <c:v>42.189715</c:v>
                </c:pt>
                <c:pt idx="72" formatCode="0.00">
                  <c:v>42.433661000000001</c:v>
                </c:pt>
                <c:pt idx="73" formatCode="0.00">
                  <c:v>42.266874000000001</c:v>
                </c:pt>
                <c:pt idx="74" formatCode="0.00">
                  <c:v>42.557346000000003</c:v>
                </c:pt>
                <c:pt idx="76" formatCode="0.00">
                  <c:v>42.362369999999999</c:v>
                </c:pt>
                <c:pt idx="77" formatCode="0.00">
                  <c:v>42.336556999999999</c:v>
                </c:pt>
                <c:pt idx="78" formatCode="0.00">
                  <c:v>42.139104000000003</c:v>
                </c:pt>
                <c:pt idx="79" formatCode="0.00">
                  <c:v>42.180658999999999</c:v>
                </c:pt>
                <c:pt idx="80" formatCode="0.00">
                  <c:v>42.696064</c:v>
                </c:pt>
                <c:pt idx="81" formatCode="0.00">
                  <c:v>42.198402999999999</c:v>
                </c:pt>
                <c:pt idx="82" formatCode="0.00">
                  <c:v>42.374710999999998</c:v>
                </c:pt>
                <c:pt idx="83" formatCode="0.00">
                  <c:v>42.088973000000003</c:v>
                </c:pt>
                <c:pt idx="84" formatCode="0.00">
                  <c:v>42.592506</c:v>
                </c:pt>
                <c:pt idx="86" formatCode="0.00">
                  <c:v>42.103121999999999</c:v>
                </c:pt>
                <c:pt idx="87" formatCode="0.00">
                  <c:v>42.064500000000002</c:v>
                </c:pt>
                <c:pt idx="88" formatCode="0.00">
                  <c:v>42.283216000000003</c:v>
                </c:pt>
                <c:pt idx="89" formatCode="0.00">
                  <c:v>42.224905</c:v>
                </c:pt>
                <c:pt idx="90" formatCode="0.00">
                  <c:v>42.328535000000002</c:v>
                </c:pt>
                <c:pt idx="91" formatCode="0.00">
                  <c:v>42.689962000000001</c:v>
                </c:pt>
                <c:pt idx="92" formatCode="0.00">
                  <c:v>42.605524000000003</c:v>
                </c:pt>
                <c:pt idx="94" formatCode="0.00">
                  <c:v>42.579931000000002</c:v>
                </c:pt>
                <c:pt idx="96" formatCode="0.00">
                  <c:v>42.569498000000003</c:v>
                </c:pt>
                <c:pt idx="97" formatCode="0.00">
                  <c:v>42.626857999999999</c:v>
                </c:pt>
                <c:pt idx="99" formatCode="0.00">
                  <c:v>42.508313000000001</c:v>
                </c:pt>
                <c:pt idx="100" formatCode="0.00">
                  <c:v>42.542321999999999</c:v>
                </c:pt>
                <c:pt idx="102" formatCode="0.00">
                  <c:v>42.669255</c:v>
                </c:pt>
                <c:pt idx="103" formatCode="0.00">
                  <c:v>42.573700000000002</c:v>
                </c:pt>
                <c:pt idx="104" formatCode="0.00">
                  <c:v>42.712257000000001</c:v>
                </c:pt>
                <c:pt idx="105" formatCode="0.00">
                  <c:v>42.534976</c:v>
                </c:pt>
                <c:pt idx="107" formatCode="0.00">
                  <c:v>42.682285</c:v>
                </c:pt>
                <c:pt idx="108" formatCode="0.00">
                  <c:v>42.599614000000003</c:v>
                </c:pt>
                <c:pt idx="109" formatCode="0.00">
                  <c:v>42.474718000000003</c:v>
                </c:pt>
                <c:pt idx="110" formatCode="0.00">
                  <c:v>42.694882999999997</c:v>
                </c:pt>
                <c:pt idx="111" formatCode="0.00">
                  <c:v>42.671011999999997</c:v>
                </c:pt>
                <c:pt idx="113" formatCode="0.00">
                  <c:v>42.472734000000003</c:v>
                </c:pt>
                <c:pt idx="114" formatCode="0.00">
                  <c:v>42.449978000000002</c:v>
                </c:pt>
                <c:pt idx="115" formatCode="0.00">
                  <c:v>42.609425000000002</c:v>
                </c:pt>
                <c:pt idx="116" formatCode="0.00">
                  <c:v>42.667152000000002</c:v>
                </c:pt>
                <c:pt idx="118" formatCode="0.00">
                  <c:v>42.594455000000004</c:v>
                </c:pt>
                <c:pt idx="119" formatCode="0.00">
                  <c:v>42.578688999999997</c:v>
                </c:pt>
                <c:pt idx="120" formatCode="0.00">
                  <c:v>42.658768000000002</c:v>
                </c:pt>
                <c:pt idx="122" formatCode="0.00">
                  <c:v>42.549821000000001</c:v>
                </c:pt>
                <c:pt idx="123" formatCode="0.00">
                  <c:v>42.608902999999998</c:v>
                </c:pt>
                <c:pt idx="124" formatCode="0.00">
                  <c:v>42.563367</c:v>
                </c:pt>
                <c:pt idx="125" formatCode="0.00">
                  <c:v>42.575355000000002</c:v>
                </c:pt>
                <c:pt idx="126" formatCode="0.00">
                  <c:v>42.609887000000001</c:v>
                </c:pt>
                <c:pt idx="127" formatCode="0.00">
                  <c:v>42.505927999999997</c:v>
                </c:pt>
                <c:pt idx="128" formatCode="0.00">
                  <c:v>42.477514999999997</c:v>
                </c:pt>
                <c:pt idx="129" formatCode="0.00">
                  <c:v>42.526522999999997</c:v>
                </c:pt>
                <c:pt idx="130" formatCode="0.00">
                  <c:v>42.540052000000003</c:v>
                </c:pt>
                <c:pt idx="131" formatCode="0.00">
                  <c:v>42.582839</c:v>
                </c:pt>
                <c:pt idx="132" formatCode="0.00">
                  <c:v>42.665686000000001</c:v>
                </c:pt>
                <c:pt idx="134" formatCode="0.00">
                  <c:v>42.488666000000002</c:v>
                </c:pt>
                <c:pt idx="135" formatCode="0.00">
                  <c:v>42.557796000000003</c:v>
                </c:pt>
                <c:pt idx="136" formatCode="0.00">
                  <c:v>42.658738</c:v>
                </c:pt>
                <c:pt idx="137" formatCode="0.00">
                  <c:v>42.544621999999997</c:v>
                </c:pt>
                <c:pt idx="138" formatCode="0.00">
                  <c:v>42.669407999999997</c:v>
                </c:pt>
                <c:pt idx="139" formatCode="0.00">
                  <c:v>42.675440999999999</c:v>
                </c:pt>
                <c:pt idx="140" formatCode="0.00">
                  <c:v>42.203609999999998</c:v>
                </c:pt>
                <c:pt idx="141" formatCode="0.00">
                  <c:v>42.380561999999998</c:v>
                </c:pt>
                <c:pt idx="142" formatCode="0.00">
                  <c:v>42.028146999999997</c:v>
                </c:pt>
                <c:pt idx="143" formatCode="0.00">
                  <c:v>42.338391999999999</c:v>
                </c:pt>
                <c:pt idx="144" formatCode="0.00">
                  <c:v>42.200373999999996</c:v>
                </c:pt>
                <c:pt idx="145" formatCode="0.00">
                  <c:v>42.135142000000002</c:v>
                </c:pt>
                <c:pt idx="146" formatCode="0.00">
                  <c:v>42.418835999999999</c:v>
                </c:pt>
                <c:pt idx="147" formatCode="0.00">
                  <c:v>42.212777000000003</c:v>
                </c:pt>
                <c:pt idx="148" formatCode="0.00">
                  <c:v>42.061436999999998</c:v>
                </c:pt>
                <c:pt idx="149" formatCode="0.00">
                  <c:v>42.125149999999998</c:v>
                </c:pt>
                <c:pt idx="150" formatCode="0.00">
                  <c:v>42.201673999999997</c:v>
                </c:pt>
                <c:pt idx="151" formatCode="0.00">
                  <c:v>42.338962000000002</c:v>
                </c:pt>
                <c:pt idx="152" formatCode="0.00">
                  <c:v>42.054676000000001</c:v>
                </c:pt>
                <c:pt idx="153" formatCode="0.00">
                  <c:v>42.369658000000001</c:v>
                </c:pt>
                <c:pt idx="154" formatCode="0.00">
                  <c:v>42.473131000000002</c:v>
                </c:pt>
                <c:pt idx="155" formatCode="0.00">
                  <c:v>42.238942000000002</c:v>
                </c:pt>
                <c:pt idx="157" formatCode="0.00">
                  <c:v>42.036396000000003</c:v>
                </c:pt>
                <c:pt idx="158" formatCode="0.00">
                  <c:v>42.317121</c:v>
                </c:pt>
                <c:pt idx="159" formatCode="0.00">
                  <c:v>42.321916999999999</c:v>
                </c:pt>
                <c:pt idx="160" formatCode="0.00">
                  <c:v>42.140740999999998</c:v>
                </c:pt>
                <c:pt idx="161" formatCode="0.00">
                  <c:v>42.267274</c:v>
                </c:pt>
                <c:pt idx="162" formatCode="0.00">
                  <c:v>42.231444000000003</c:v>
                </c:pt>
                <c:pt idx="163" formatCode="0.00">
                  <c:v>42.170845999999997</c:v>
                </c:pt>
                <c:pt idx="164" formatCode="0.00">
                  <c:v>42.117527000000003</c:v>
                </c:pt>
                <c:pt idx="165" formatCode="0.00">
                  <c:v>42.451568999999999</c:v>
                </c:pt>
                <c:pt idx="166" formatCode="0.00">
                  <c:v>42.194792999999997</c:v>
                </c:pt>
                <c:pt idx="167" formatCode="0.00">
                  <c:v>42.380876999999998</c:v>
                </c:pt>
                <c:pt idx="169" formatCode="0.00">
                  <c:v>42.070827000000001</c:v>
                </c:pt>
                <c:pt idx="170" formatCode="0.00">
                  <c:v>42.177461999999998</c:v>
                </c:pt>
                <c:pt idx="171" formatCode="0.00">
                  <c:v>42.247211999999998</c:v>
                </c:pt>
                <c:pt idx="174" formatCode="0.00">
                  <c:v>42.173819999999999</c:v>
                </c:pt>
                <c:pt idx="175" formatCode="0.00">
                  <c:v>42.064978000000004</c:v>
                </c:pt>
                <c:pt idx="176" formatCode="0.00">
                  <c:v>42.047727999999999</c:v>
                </c:pt>
                <c:pt idx="177" formatCode="0.00">
                  <c:v>42.049863999999999</c:v>
                </c:pt>
                <c:pt idx="179" formatCode="0.00">
                  <c:v>42.359842</c:v>
                </c:pt>
                <c:pt idx="180" formatCode="0.00">
                  <c:v>42.242964999999998</c:v>
                </c:pt>
                <c:pt idx="181" formatCode="0.00">
                  <c:v>42.114195000000002</c:v>
                </c:pt>
                <c:pt idx="182" formatCode="0.00">
                  <c:v>42.131028000000001</c:v>
                </c:pt>
                <c:pt idx="183" formatCode="0.00">
                  <c:v>42.272359000000002</c:v>
                </c:pt>
                <c:pt idx="185" formatCode="0.00">
                  <c:v>42.255392999999998</c:v>
                </c:pt>
                <c:pt idx="186" formatCode="0.00">
                  <c:v>42.286543000000002</c:v>
                </c:pt>
                <c:pt idx="187" formatCode="0.00">
                  <c:v>42.311342000000003</c:v>
                </c:pt>
                <c:pt idx="189" formatCode="0.00">
                  <c:v>42.261342999999997</c:v>
                </c:pt>
                <c:pt idx="190" formatCode="0.00">
                  <c:v>42.271743000000001</c:v>
                </c:pt>
                <c:pt idx="191" formatCode="0.00">
                  <c:v>42.248493000000003</c:v>
                </c:pt>
                <c:pt idx="192" formatCode="0.00">
                  <c:v>42.238449000000003</c:v>
                </c:pt>
                <c:pt idx="193" formatCode="0.00">
                  <c:v>42.307591000000002</c:v>
                </c:pt>
                <c:pt idx="194" formatCode="0.00">
                  <c:v>42.318694999999998</c:v>
                </c:pt>
                <c:pt idx="195" formatCode="0.00">
                  <c:v>42.283994999999997</c:v>
                </c:pt>
                <c:pt idx="196" formatCode="0.00">
                  <c:v>42.519739000000001</c:v>
                </c:pt>
                <c:pt idx="197" formatCode="0.00">
                  <c:v>42.486258999999997</c:v>
                </c:pt>
                <c:pt idx="199" formatCode="0.00">
                  <c:v>42.257956</c:v>
                </c:pt>
                <c:pt idx="200" formatCode="0.00">
                  <c:v>42.496679</c:v>
                </c:pt>
                <c:pt idx="201" formatCode="0.00">
                  <c:v>42.459085000000002</c:v>
                </c:pt>
                <c:pt idx="202" formatCode="0.00">
                  <c:v>42.437086000000001</c:v>
                </c:pt>
                <c:pt idx="203" formatCode="0.00">
                  <c:v>42.528599999999997</c:v>
                </c:pt>
                <c:pt idx="204" formatCode="0.00">
                  <c:v>42.457200999999998</c:v>
                </c:pt>
                <c:pt idx="205" formatCode="0.00">
                  <c:v>42.295544</c:v>
                </c:pt>
                <c:pt idx="206" formatCode="0.00">
                  <c:v>42.196064999999997</c:v>
                </c:pt>
                <c:pt idx="207" formatCode="0.00">
                  <c:v>42.125535999999997</c:v>
                </c:pt>
                <c:pt idx="208" formatCode="0.00">
                  <c:v>42.220447</c:v>
                </c:pt>
                <c:pt idx="209" formatCode="0.00">
                  <c:v>42.389812999999997</c:v>
                </c:pt>
                <c:pt idx="210" formatCode="0.00">
                  <c:v>42.350909000000001</c:v>
                </c:pt>
                <c:pt idx="211" formatCode="0.00">
                  <c:v>42.430781000000003</c:v>
                </c:pt>
                <c:pt idx="212" formatCode="0.00">
                  <c:v>42.092005999999998</c:v>
                </c:pt>
                <c:pt idx="214" formatCode="0.00">
                  <c:v>42.290762999999998</c:v>
                </c:pt>
                <c:pt idx="216" formatCode="0.00">
                  <c:v>42.297643000000001</c:v>
                </c:pt>
                <c:pt idx="217" formatCode="0.00">
                  <c:v>42.425536999999998</c:v>
                </c:pt>
                <c:pt idx="218" formatCode="0.00">
                  <c:v>42.423881999999999</c:v>
                </c:pt>
                <c:pt idx="219" formatCode="0.00">
                  <c:v>42.38532</c:v>
                </c:pt>
                <c:pt idx="220" formatCode="0.00">
                  <c:v>42.345582999999998</c:v>
                </c:pt>
                <c:pt idx="221" formatCode="0.00">
                  <c:v>42.484544999999997</c:v>
                </c:pt>
                <c:pt idx="222" formatCode="0.00">
                  <c:v>42.506362000000003</c:v>
                </c:pt>
                <c:pt idx="223" formatCode="0.00">
                  <c:v>42.646942000000003</c:v>
                </c:pt>
                <c:pt idx="224" formatCode="0.00">
                  <c:v>42.548050000000003</c:v>
                </c:pt>
                <c:pt idx="226" formatCode="0.00">
                  <c:v>42.677771999999997</c:v>
                </c:pt>
                <c:pt idx="227" formatCode="0.00">
                  <c:v>42.671356000000003</c:v>
                </c:pt>
                <c:pt idx="228" formatCode="0.00">
                  <c:v>42.78519</c:v>
                </c:pt>
                <c:pt idx="229" formatCode="0.00">
                  <c:v>42.781357</c:v>
                </c:pt>
                <c:pt idx="230" formatCode="0.00">
                  <c:v>42.729436999999997</c:v>
                </c:pt>
                <c:pt idx="231" formatCode="0.00">
                  <c:v>42.750691000000003</c:v>
                </c:pt>
                <c:pt idx="232" formatCode="0.00">
                  <c:v>42.757767000000001</c:v>
                </c:pt>
                <c:pt idx="233" formatCode="0.00">
                  <c:v>42.706941</c:v>
                </c:pt>
                <c:pt idx="234" formatCode="0.00">
                  <c:v>42.711590000000001</c:v>
                </c:pt>
                <c:pt idx="235" formatCode="0.00">
                  <c:v>42.691091</c:v>
                </c:pt>
                <c:pt idx="236" formatCode="0.00">
                  <c:v>42.730040000000002</c:v>
                </c:pt>
                <c:pt idx="237" formatCode="0.00">
                  <c:v>42.683841000000001</c:v>
                </c:pt>
                <c:pt idx="238" formatCode="0.00">
                  <c:v>42.655791000000001</c:v>
                </c:pt>
                <c:pt idx="239" formatCode="0.00">
                  <c:v>42.630915000000002</c:v>
                </c:pt>
                <c:pt idx="242" formatCode="0.00">
                  <c:v>42.834246</c:v>
                </c:pt>
                <c:pt idx="243" formatCode="0.00">
                  <c:v>42.573591999999998</c:v>
                </c:pt>
                <c:pt idx="244" formatCode="0.00">
                  <c:v>42.634199000000002</c:v>
                </c:pt>
                <c:pt idx="245" formatCode="0.00">
                  <c:v>42.583435999999999</c:v>
                </c:pt>
                <c:pt idx="246" formatCode="0.00">
                  <c:v>42.525849999999998</c:v>
                </c:pt>
                <c:pt idx="248" formatCode="0.00">
                  <c:v>42.671588999999997</c:v>
                </c:pt>
                <c:pt idx="249" formatCode="0.00">
                  <c:v>42.501345000000001</c:v>
                </c:pt>
                <c:pt idx="250" formatCode="0.00">
                  <c:v>42.592086000000002</c:v>
                </c:pt>
                <c:pt idx="251" formatCode="0.00">
                  <c:v>42.558576000000002</c:v>
                </c:pt>
                <c:pt idx="252" formatCode="0.00">
                  <c:v>42.451945000000002</c:v>
                </c:pt>
                <c:pt idx="253" formatCode="0.00">
                  <c:v>42.469946</c:v>
                </c:pt>
                <c:pt idx="254" formatCode="0.00">
                  <c:v>42.490420999999998</c:v>
                </c:pt>
                <c:pt idx="255" formatCode="0.00">
                  <c:v>42.464879000000003</c:v>
                </c:pt>
                <c:pt idx="256" formatCode="0.00">
                  <c:v>42.462795999999997</c:v>
                </c:pt>
                <c:pt idx="257" formatCode="0.00">
                  <c:v>42.474409000000001</c:v>
                </c:pt>
                <c:pt idx="258" formatCode="0.00">
                  <c:v>42.427095999999999</c:v>
                </c:pt>
                <c:pt idx="259" formatCode="0.00">
                  <c:v>42.854422999999997</c:v>
                </c:pt>
                <c:pt idx="260" formatCode="0.00">
                  <c:v>42.560994999999998</c:v>
                </c:pt>
                <c:pt idx="261" formatCode="0.00">
                  <c:v>42.677869000000001</c:v>
                </c:pt>
                <c:pt idx="262" formatCode="0.00">
                  <c:v>42.760869999999997</c:v>
                </c:pt>
                <c:pt idx="263" formatCode="0.00">
                  <c:v>42.569755999999998</c:v>
                </c:pt>
                <c:pt idx="264" formatCode="0.00">
                  <c:v>42.631753000000003</c:v>
                </c:pt>
                <c:pt idx="265" formatCode="0.00">
                  <c:v>42.624015</c:v>
                </c:pt>
                <c:pt idx="266" formatCode="0.00">
                  <c:v>42.682965000000003</c:v>
                </c:pt>
                <c:pt idx="267" formatCode="0.00">
                  <c:v>42.527895000000001</c:v>
                </c:pt>
                <c:pt idx="268" formatCode="0.00">
                  <c:v>42.580033</c:v>
                </c:pt>
                <c:pt idx="269" formatCode="0.00">
                  <c:v>42.497146000000001</c:v>
                </c:pt>
                <c:pt idx="270" formatCode="0.00">
                  <c:v>42.602277999999998</c:v>
                </c:pt>
                <c:pt idx="271" formatCode="0.00">
                  <c:v>42.809891</c:v>
                </c:pt>
                <c:pt idx="272" formatCode="0.00">
                  <c:v>42.780141</c:v>
                </c:pt>
                <c:pt idx="273" formatCode="0.00">
                  <c:v>42.850479999999997</c:v>
                </c:pt>
                <c:pt idx="274" formatCode="0.00">
                  <c:v>42.534044999999999</c:v>
                </c:pt>
                <c:pt idx="275" formatCode="0.00">
                  <c:v>42.659936000000002</c:v>
                </c:pt>
                <c:pt idx="276" formatCode="0.00">
                  <c:v>42.716707999999997</c:v>
                </c:pt>
                <c:pt idx="277" formatCode="0.00">
                  <c:v>42.516845000000004</c:v>
                </c:pt>
                <c:pt idx="278" formatCode="0.00">
                  <c:v>42.616643000000003</c:v>
                </c:pt>
                <c:pt idx="279" formatCode="0.00">
                  <c:v>42.642471</c:v>
                </c:pt>
                <c:pt idx="280" formatCode="0.00">
                  <c:v>42.600518000000001</c:v>
                </c:pt>
                <c:pt idx="281" formatCode="0.00">
                  <c:v>42.790736000000003</c:v>
                </c:pt>
                <c:pt idx="282" formatCode="0.00">
                  <c:v>42.075122</c:v>
                </c:pt>
                <c:pt idx="283" formatCode="0.00">
                  <c:v>42.166775999999999</c:v>
                </c:pt>
                <c:pt idx="284" formatCode="0.00">
                  <c:v>42.241908000000002</c:v>
                </c:pt>
                <c:pt idx="285" formatCode="0.00">
                  <c:v>42.244608999999997</c:v>
                </c:pt>
                <c:pt idx="286" formatCode="0.00">
                  <c:v>42.238880000000002</c:v>
                </c:pt>
                <c:pt idx="287" formatCode="0.00">
                  <c:v>42.153911999999998</c:v>
                </c:pt>
                <c:pt idx="288" formatCode="0.00">
                  <c:v>42.061427000000002</c:v>
                </c:pt>
                <c:pt idx="289" formatCode="0.00">
                  <c:v>42.089103999999999</c:v>
                </c:pt>
                <c:pt idx="290" formatCode="0.00">
                  <c:v>42.225707999999997</c:v>
                </c:pt>
                <c:pt idx="291" formatCode="0.00">
                  <c:v>42.286346999999999</c:v>
                </c:pt>
                <c:pt idx="292" formatCode="0.00">
                  <c:v>42.019981999999999</c:v>
                </c:pt>
                <c:pt idx="293" formatCode="0.00">
                  <c:v>42.109763000000001</c:v>
                </c:pt>
                <c:pt idx="294" formatCode="0.00">
                  <c:v>42.185571000000003</c:v>
                </c:pt>
                <c:pt idx="295" formatCode="0.00">
                  <c:v>42.151525999999997</c:v>
                </c:pt>
                <c:pt idx="296" formatCode="0.00">
                  <c:v>42.166398000000001</c:v>
                </c:pt>
                <c:pt idx="297" formatCode="0.00">
                  <c:v>42.111835999999997</c:v>
                </c:pt>
                <c:pt idx="298" formatCode="0.00">
                  <c:v>42.152430000000003</c:v>
                </c:pt>
                <c:pt idx="299" formatCode="0.00">
                  <c:v>42.185974000000002</c:v>
                </c:pt>
                <c:pt idx="300" formatCode="0.00">
                  <c:v>42.205038000000002</c:v>
                </c:pt>
                <c:pt idx="301" formatCode="0.00">
                  <c:v>42.113748999999999</c:v>
                </c:pt>
                <c:pt idx="302" formatCode="0.00">
                  <c:v>42.101405999999997</c:v>
                </c:pt>
                <c:pt idx="304" formatCode="0.00">
                  <c:v>42.145237000000002</c:v>
                </c:pt>
                <c:pt idx="305" formatCode="0.00">
                  <c:v>42.212949000000002</c:v>
                </c:pt>
                <c:pt idx="306" formatCode="0.00">
                  <c:v>42.059699999999999</c:v>
                </c:pt>
                <c:pt idx="307" formatCode="0.00">
                  <c:v>42.357903</c:v>
                </c:pt>
                <c:pt idx="308" formatCode="0.00">
                  <c:v>42.361477000000001</c:v>
                </c:pt>
                <c:pt idx="309" formatCode="0.00">
                  <c:v>42.356532000000001</c:v>
                </c:pt>
                <c:pt idx="310" formatCode="0.00">
                  <c:v>42.349837999999998</c:v>
                </c:pt>
                <c:pt idx="312" formatCode="0.00">
                  <c:v>42.361792000000001</c:v>
                </c:pt>
                <c:pt idx="313" formatCode="0.00">
                  <c:v>42.34308</c:v>
                </c:pt>
                <c:pt idx="314" formatCode="0.00">
                  <c:v>42.349621999999997</c:v>
                </c:pt>
                <c:pt idx="315" formatCode="0.00">
                  <c:v>42.338723999999999</c:v>
                </c:pt>
                <c:pt idx="316" formatCode="0.00">
                  <c:v>42.324511000000001</c:v>
                </c:pt>
                <c:pt idx="317" formatCode="0.00">
                  <c:v>42.332098999999999</c:v>
                </c:pt>
                <c:pt idx="318" formatCode="0.00">
                  <c:v>42.307448000000001</c:v>
                </c:pt>
                <c:pt idx="319" formatCode="0.00">
                  <c:v>42.296298</c:v>
                </c:pt>
                <c:pt idx="320" formatCode="0.00">
                  <c:v>42.287129999999998</c:v>
                </c:pt>
                <c:pt idx="321" formatCode="0.00">
                  <c:v>42.316851999999997</c:v>
                </c:pt>
                <c:pt idx="322" formatCode="0.00">
                  <c:v>42.272098</c:v>
                </c:pt>
                <c:pt idx="323" formatCode="0.00">
                  <c:v>42.334989999999998</c:v>
                </c:pt>
                <c:pt idx="324" formatCode="0.00">
                  <c:v>42.378297000000003</c:v>
                </c:pt>
                <c:pt idx="325" formatCode="0.00">
                  <c:v>42.378619</c:v>
                </c:pt>
                <c:pt idx="326" formatCode="0.00">
                  <c:v>42.309998</c:v>
                </c:pt>
                <c:pt idx="327" formatCode="0.00">
                  <c:v>42.284678</c:v>
                </c:pt>
                <c:pt idx="328" formatCode="0.00">
                  <c:v>42.279432</c:v>
                </c:pt>
                <c:pt idx="329" formatCode="0.00">
                  <c:v>42.355147000000002</c:v>
                </c:pt>
                <c:pt idx="332" formatCode="0.00">
                  <c:v>42.379145999999999</c:v>
                </c:pt>
                <c:pt idx="333" formatCode="0.00">
                  <c:v>42.364347000000002</c:v>
                </c:pt>
                <c:pt idx="335" formatCode="0.00">
                  <c:v>42.370519000000002</c:v>
                </c:pt>
                <c:pt idx="336" formatCode="0.00">
                  <c:v>42.362296999999998</c:v>
                </c:pt>
                <c:pt idx="337" formatCode="0.00">
                  <c:v>42.381929</c:v>
                </c:pt>
                <c:pt idx="338" formatCode="0.00">
                  <c:v>42.399546000000001</c:v>
                </c:pt>
                <c:pt idx="339" formatCode="0.00">
                  <c:v>42.390846000000003</c:v>
                </c:pt>
                <c:pt idx="340" formatCode="0.00">
                  <c:v>42.428548999999997</c:v>
                </c:pt>
                <c:pt idx="341" formatCode="0.00">
                  <c:v>42.409916000000003</c:v>
                </c:pt>
                <c:pt idx="342" formatCode="0.00">
                  <c:v>42.396382000000003</c:v>
                </c:pt>
                <c:pt idx="344" formatCode="0.00">
                  <c:v>42.373047</c:v>
                </c:pt>
                <c:pt idx="345" formatCode="0.00">
                  <c:v>42.419846</c:v>
                </c:pt>
                <c:pt idx="346" formatCode="0.00">
                  <c:v>42.367946000000003</c:v>
                </c:pt>
                <c:pt idx="347" formatCode="0.00">
                  <c:v>42.250739000000003</c:v>
                </c:pt>
                <c:pt idx="348" formatCode="0.00">
                  <c:v>42.267049</c:v>
                </c:pt>
                <c:pt idx="349" formatCode="0.00">
                  <c:v>42.284497999999999</c:v>
                </c:pt>
                <c:pt idx="350" formatCode="0.00">
                  <c:v>42.459045000000003</c:v>
                </c:pt>
                <c:pt idx="351" formatCode="0.00">
                  <c:v>42.480145</c:v>
                </c:pt>
                <c:pt idx="353" formatCode="0.00">
                  <c:v>42.253073999999998</c:v>
                </c:pt>
                <c:pt idx="354" formatCode="0.00">
                  <c:v>42.212865999999998</c:v>
                </c:pt>
                <c:pt idx="355" formatCode="0.00">
                  <c:v>42.211199999999998</c:v>
                </c:pt>
                <c:pt idx="356" formatCode="0.00">
                  <c:v>42.171100000000003</c:v>
                </c:pt>
                <c:pt idx="357" formatCode="0.00">
                  <c:v>42.242749000000003</c:v>
                </c:pt>
                <c:pt idx="358" formatCode="0.00">
                  <c:v>42.34713</c:v>
                </c:pt>
                <c:pt idx="359" formatCode="0.00">
                  <c:v>42.347974000000001</c:v>
                </c:pt>
                <c:pt idx="360" formatCode="0.00">
                  <c:v>42.346997000000002</c:v>
                </c:pt>
                <c:pt idx="361" formatCode="0.00">
                  <c:v>42.367797000000003</c:v>
                </c:pt>
                <c:pt idx="362" formatCode="0.00">
                  <c:v>42.0794</c:v>
                </c:pt>
                <c:pt idx="363" formatCode="0.00">
                  <c:v>42.087150000000001</c:v>
                </c:pt>
                <c:pt idx="364" formatCode="0.00">
                  <c:v>42.121932000000001</c:v>
                </c:pt>
                <c:pt idx="365" formatCode="0.00">
                  <c:v>41.979500999999999</c:v>
                </c:pt>
                <c:pt idx="366" formatCode="0.00">
                  <c:v>41.873697</c:v>
                </c:pt>
                <c:pt idx="368" formatCode="0.00">
                  <c:v>42.029083</c:v>
                </c:pt>
                <c:pt idx="369" formatCode="0.00">
                  <c:v>41.999851</c:v>
                </c:pt>
                <c:pt idx="370" formatCode="0.00">
                  <c:v>42.12867</c:v>
                </c:pt>
                <c:pt idx="371" formatCode="0.00">
                  <c:v>42.059434000000003</c:v>
                </c:pt>
                <c:pt idx="372" formatCode="0.00">
                  <c:v>42.148350999999998</c:v>
                </c:pt>
                <c:pt idx="373" formatCode="0.00">
                  <c:v>41.889581999999997</c:v>
                </c:pt>
                <c:pt idx="374" formatCode="0.00">
                  <c:v>41.835093999999998</c:v>
                </c:pt>
                <c:pt idx="375" formatCode="0.00">
                  <c:v>42.119534000000002</c:v>
                </c:pt>
                <c:pt idx="377" formatCode="0.00">
                  <c:v>41.805219000000001</c:v>
                </c:pt>
                <c:pt idx="378" formatCode="0.00">
                  <c:v>42.065553999999999</c:v>
                </c:pt>
                <c:pt idx="379" formatCode="0.00">
                  <c:v>41.894675999999997</c:v>
                </c:pt>
                <c:pt idx="380" formatCode="0.00">
                  <c:v>41.993102</c:v>
                </c:pt>
                <c:pt idx="381" formatCode="0.00">
                  <c:v>41.854062999999996</c:v>
                </c:pt>
                <c:pt idx="383" formatCode="0.00">
                  <c:v>42.173417000000001</c:v>
                </c:pt>
                <c:pt idx="384" formatCode="0.00">
                  <c:v>42.129513000000003</c:v>
                </c:pt>
                <c:pt idx="385" formatCode="0.00">
                  <c:v>42.029749000000002</c:v>
                </c:pt>
                <c:pt idx="386" formatCode="0.00">
                  <c:v>42.021949999999997</c:v>
                </c:pt>
                <c:pt idx="387" formatCode="0.00">
                  <c:v>42.082349999999998</c:v>
                </c:pt>
                <c:pt idx="388" formatCode="0.00">
                  <c:v>42.452894999999998</c:v>
                </c:pt>
                <c:pt idx="389" formatCode="0.00">
                  <c:v>42.439295000000001</c:v>
                </c:pt>
                <c:pt idx="390" formatCode="0.00">
                  <c:v>42.324396999999998</c:v>
                </c:pt>
                <c:pt idx="391" formatCode="0.00">
                  <c:v>42.344746999999998</c:v>
                </c:pt>
                <c:pt idx="392" formatCode="0.00">
                  <c:v>42.393028999999999</c:v>
                </c:pt>
                <c:pt idx="393" formatCode="0.00">
                  <c:v>42.392496000000001</c:v>
                </c:pt>
                <c:pt idx="394" formatCode="0.00">
                  <c:v>42.370446000000001</c:v>
                </c:pt>
                <c:pt idx="395" formatCode="0.00">
                  <c:v>42.354726999999997</c:v>
                </c:pt>
                <c:pt idx="397" formatCode="0.00">
                  <c:v>42.352995999999997</c:v>
                </c:pt>
                <c:pt idx="398" formatCode="0.00">
                  <c:v>42.318829999999998</c:v>
                </c:pt>
                <c:pt idx="399" formatCode="0.00">
                  <c:v>42.331645999999999</c:v>
                </c:pt>
                <c:pt idx="400" formatCode="0.00">
                  <c:v>42.311996999999998</c:v>
                </c:pt>
                <c:pt idx="401" formatCode="0.00">
                  <c:v>42.351045999999997</c:v>
                </c:pt>
                <c:pt idx="402" formatCode="0.00">
                  <c:v>42.345832999999999</c:v>
                </c:pt>
                <c:pt idx="403" formatCode="0.00">
                  <c:v>42.321997000000003</c:v>
                </c:pt>
                <c:pt idx="404" formatCode="0.00">
                  <c:v>42.325246999999997</c:v>
                </c:pt>
                <c:pt idx="405" formatCode="0.00">
                  <c:v>42.371296000000001</c:v>
                </c:pt>
                <c:pt idx="406" formatCode="0.00">
                  <c:v>42.419496000000002</c:v>
                </c:pt>
                <c:pt idx="407" formatCode="0.00">
                  <c:v>42.416744999999999</c:v>
                </c:pt>
                <c:pt idx="408" formatCode="0.00">
                  <c:v>42.391545999999998</c:v>
                </c:pt>
                <c:pt idx="409" formatCode="0.00">
                  <c:v>42.313329000000003</c:v>
                </c:pt>
                <c:pt idx="410" formatCode="0.00">
                  <c:v>42.300096000000003</c:v>
                </c:pt>
                <c:pt idx="411" formatCode="0.00">
                  <c:v>42.278247</c:v>
                </c:pt>
                <c:pt idx="412" formatCode="0.00">
                  <c:v>42.358663</c:v>
                </c:pt>
                <c:pt idx="413" formatCode="0.00">
                  <c:v>42.29813</c:v>
                </c:pt>
                <c:pt idx="414" formatCode="0.00">
                  <c:v>41.751840999999999</c:v>
                </c:pt>
                <c:pt idx="415" formatCode="0.00">
                  <c:v>41.665660000000003</c:v>
                </c:pt>
                <c:pt idx="416" formatCode="0.00">
                  <c:v>41.345578000000003</c:v>
                </c:pt>
                <c:pt idx="417" formatCode="0.00">
                  <c:v>41.578992</c:v>
                </c:pt>
                <c:pt idx="418" formatCode="0.00">
                  <c:v>41.733837000000001</c:v>
                </c:pt>
                <c:pt idx="419" formatCode="0.00">
                  <c:v>41.782915000000003</c:v>
                </c:pt>
                <c:pt idx="421" formatCode="0.00">
                  <c:v>41.561050000000002</c:v>
                </c:pt>
                <c:pt idx="422" formatCode="0.00">
                  <c:v>41.665604999999999</c:v>
                </c:pt>
                <c:pt idx="423" formatCode="0.00">
                  <c:v>41.526791000000003</c:v>
                </c:pt>
                <c:pt idx="424" formatCode="0.00">
                  <c:v>41.276758000000001</c:v>
                </c:pt>
                <c:pt idx="425" formatCode="0.00">
                  <c:v>41.640300000000003</c:v>
                </c:pt>
                <c:pt idx="426" formatCode="0.00">
                  <c:v>41.746423999999998</c:v>
                </c:pt>
                <c:pt idx="427" formatCode="0.00">
                  <c:v>41.694132000000003</c:v>
                </c:pt>
                <c:pt idx="428" formatCode="0.00">
                  <c:v>41.735644999999998</c:v>
                </c:pt>
                <c:pt idx="430" formatCode="0.00">
                  <c:v>41.751553999999999</c:v>
                </c:pt>
                <c:pt idx="431" formatCode="0.00">
                  <c:v>41.378807000000002</c:v>
                </c:pt>
                <c:pt idx="432" formatCode="0.00">
                  <c:v>41.776041999999997</c:v>
                </c:pt>
                <c:pt idx="433" formatCode="0.00">
                  <c:v>41.654741000000001</c:v>
                </c:pt>
                <c:pt idx="434" formatCode="0.00">
                  <c:v>41.700327000000001</c:v>
                </c:pt>
                <c:pt idx="435" formatCode="0.00">
                  <c:v>41.746647000000003</c:v>
                </c:pt>
                <c:pt idx="436" formatCode="0.00">
                  <c:v>41.658718</c:v>
                </c:pt>
                <c:pt idx="437" formatCode="0.00">
                  <c:v>41.686534000000002</c:v>
                </c:pt>
                <c:pt idx="438" formatCode="0.00">
                  <c:v>41.625036999999999</c:v>
                </c:pt>
                <c:pt idx="439" formatCode="0.00">
                  <c:v>41.736683999999997</c:v>
                </c:pt>
                <c:pt idx="440" formatCode="0.00">
                  <c:v>41.661115000000002</c:v>
                </c:pt>
                <c:pt idx="442" formatCode="0.00">
                  <c:v>41.683461999999999</c:v>
                </c:pt>
                <c:pt idx="443" formatCode="0.00">
                  <c:v>41.707332000000001</c:v>
                </c:pt>
                <c:pt idx="444" formatCode="0.00">
                  <c:v>41.669218999999998</c:v>
                </c:pt>
                <c:pt idx="445" formatCode="0.00">
                  <c:v>41.632750000000001</c:v>
                </c:pt>
                <c:pt idx="446" formatCode="0.00">
                  <c:v>41.667689000000003</c:v>
                </c:pt>
                <c:pt idx="447" formatCode="0.00">
                  <c:v>41.613742999999999</c:v>
                </c:pt>
                <c:pt idx="448" formatCode="0.00">
                  <c:v>41.702264999999997</c:v>
                </c:pt>
                <c:pt idx="449" formatCode="0.00">
                  <c:v>42.028889999999997</c:v>
                </c:pt>
                <c:pt idx="451" formatCode="0.00">
                  <c:v>41.632935000000003</c:v>
                </c:pt>
                <c:pt idx="452" formatCode="0.00">
                  <c:v>42.053355000000003</c:v>
                </c:pt>
                <c:pt idx="453" formatCode="0.00">
                  <c:v>41.678628000000003</c:v>
                </c:pt>
                <c:pt idx="454" formatCode="0.00">
                  <c:v>41.712338000000003</c:v>
                </c:pt>
                <c:pt idx="455" formatCode="0.00">
                  <c:v>41.675798999999998</c:v>
                </c:pt>
                <c:pt idx="456" formatCode="0.00">
                  <c:v>41.670980999999998</c:v>
                </c:pt>
                <c:pt idx="457" formatCode="0.00">
                  <c:v>41.992804</c:v>
                </c:pt>
                <c:pt idx="458" formatCode="0.00">
                  <c:v>41.922412000000001</c:v>
                </c:pt>
                <c:pt idx="459" formatCode="0.00">
                  <c:v>41.706310000000002</c:v>
                </c:pt>
                <c:pt idx="460" formatCode="0.00">
                  <c:v>41.673634999999997</c:v>
                </c:pt>
                <c:pt idx="461" formatCode="0.00">
                  <c:v>41.659748999999998</c:v>
                </c:pt>
                <c:pt idx="462" formatCode="0.00">
                  <c:v>41.665588999999997</c:v>
                </c:pt>
                <c:pt idx="463" formatCode="0.00">
                  <c:v>41.636077</c:v>
                </c:pt>
                <c:pt idx="464" formatCode="0.00">
                  <c:v>41.656883000000001</c:v>
                </c:pt>
                <c:pt idx="465" formatCode="0.00">
                  <c:v>41.703204999999997</c:v>
                </c:pt>
                <c:pt idx="466" formatCode="0.00">
                  <c:v>41.792192</c:v>
                </c:pt>
                <c:pt idx="467" formatCode="0.00">
                  <c:v>41.928099000000003</c:v>
                </c:pt>
                <c:pt idx="468" formatCode="0.00">
                  <c:v>41.429673000000001</c:v>
                </c:pt>
                <c:pt idx="469" formatCode="0.00">
                  <c:v>41.811514000000003</c:v>
                </c:pt>
                <c:pt idx="470" formatCode="0.00">
                  <c:v>41.765934000000001</c:v>
                </c:pt>
                <c:pt idx="472" formatCode="0.00">
                  <c:v>41.634152</c:v>
                </c:pt>
                <c:pt idx="473" formatCode="0.00">
                  <c:v>41.716951999999999</c:v>
                </c:pt>
                <c:pt idx="474" formatCode="0.00">
                  <c:v>41.685451999999998</c:v>
                </c:pt>
                <c:pt idx="475" formatCode="0.00">
                  <c:v>41.691369000000002</c:v>
                </c:pt>
                <c:pt idx="476" formatCode="0.00">
                  <c:v>41.684151999999997</c:v>
                </c:pt>
                <c:pt idx="477" formatCode="0.00">
                  <c:v>41.721651999999999</c:v>
                </c:pt>
                <c:pt idx="478" formatCode="0.00">
                  <c:v>41.754828000000003</c:v>
                </c:pt>
                <c:pt idx="479" formatCode="0.00">
                  <c:v>41.706598999999997</c:v>
                </c:pt>
                <c:pt idx="482" formatCode="0.00">
                  <c:v>41.697015</c:v>
                </c:pt>
                <c:pt idx="483" formatCode="0.00">
                  <c:v>41.610754</c:v>
                </c:pt>
                <c:pt idx="484" formatCode="0.00">
                  <c:v>41.692805999999997</c:v>
                </c:pt>
                <c:pt idx="485" formatCode="0.00">
                  <c:v>41.659336000000003</c:v>
                </c:pt>
                <c:pt idx="486" formatCode="0.00">
                  <c:v>41.637915999999997</c:v>
                </c:pt>
                <c:pt idx="487" formatCode="0.00">
                  <c:v>41.591560000000001</c:v>
                </c:pt>
                <c:pt idx="488" formatCode="0.00">
                  <c:v>41.975495000000002</c:v>
                </c:pt>
                <c:pt idx="489" formatCode="0.00">
                  <c:v>42.011848000000001</c:v>
                </c:pt>
                <c:pt idx="490" formatCode="0.00">
                  <c:v>41.967948999999997</c:v>
                </c:pt>
                <c:pt idx="491" formatCode="0.00">
                  <c:v>41.851557</c:v>
                </c:pt>
                <c:pt idx="493" formatCode="0.00">
                  <c:v>41.934586000000003</c:v>
                </c:pt>
                <c:pt idx="494" formatCode="0.00">
                  <c:v>41.835067000000002</c:v>
                </c:pt>
                <c:pt idx="495" formatCode="0.00">
                  <c:v>41.760783000000004</c:v>
                </c:pt>
                <c:pt idx="497" formatCode="0.00">
                  <c:v>41.741551000000001</c:v>
                </c:pt>
                <c:pt idx="498" formatCode="0.00">
                  <c:v>41.825251999999999</c:v>
                </c:pt>
                <c:pt idx="499" formatCode="0.00">
                  <c:v>41.904888</c:v>
                </c:pt>
                <c:pt idx="500" formatCode="0.00">
                  <c:v>41.602516999999999</c:v>
                </c:pt>
                <c:pt idx="501" formatCode="0.00">
                  <c:v>41.430067999999999</c:v>
                </c:pt>
                <c:pt idx="502" formatCode="0.00">
                  <c:v>41.746834</c:v>
                </c:pt>
                <c:pt idx="503" formatCode="0.00">
                  <c:v>41.171388999999998</c:v>
                </c:pt>
                <c:pt idx="504" formatCode="0.00">
                  <c:v>41.402009</c:v>
                </c:pt>
                <c:pt idx="505" formatCode="0.00">
                  <c:v>41.684199999999997</c:v>
                </c:pt>
                <c:pt idx="506" formatCode="0.00">
                  <c:v>41.466030000000003</c:v>
                </c:pt>
                <c:pt idx="507" formatCode="0.00">
                  <c:v>41.385255999999998</c:v>
                </c:pt>
                <c:pt idx="508" formatCode="0.00">
                  <c:v>41.896002000000003</c:v>
                </c:pt>
                <c:pt idx="509" formatCode="0.00">
                  <c:v>41.777861000000001</c:v>
                </c:pt>
                <c:pt idx="510" formatCode="0.00">
                  <c:v>41.691049999999997</c:v>
                </c:pt>
                <c:pt idx="511" formatCode="0.00">
                  <c:v>41.625874000000003</c:v>
                </c:pt>
                <c:pt idx="513" formatCode="0.00">
                  <c:v>41.563937000000003</c:v>
                </c:pt>
                <c:pt idx="514" formatCode="0.00">
                  <c:v>41.785150999999999</c:v>
                </c:pt>
                <c:pt idx="515" formatCode="0.00">
                  <c:v>41.695419000000001</c:v>
                </c:pt>
                <c:pt idx="516" formatCode="0.00">
                  <c:v>41.870798999999998</c:v>
                </c:pt>
                <c:pt idx="517" formatCode="0.00">
                  <c:v>41.976658999999998</c:v>
                </c:pt>
                <c:pt idx="518" formatCode="0.00">
                  <c:v>41.73865</c:v>
                </c:pt>
                <c:pt idx="520" formatCode="0.00">
                  <c:v>41.470821999999998</c:v>
                </c:pt>
                <c:pt idx="522" formatCode="0.00">
                  <c:v>41.448844000000001</c:v>
                </c:pt>
                <c:pt idx="523" formatCode="0.00">
                  <c:v>41.518037999999997</c:v>
                </c:pt>
                <c:pt idx="524" formatCode="0.00">
                  <c:v>41.968698000000003</c:v>
                </c:pt>
                <c:pt idx="525" formatCode="0.00">
                  <c:v>41.948107999999998</c:v>
                </c:pt>
                <c:pt idx="528" formatCode="0.00">
                  <c:v>41.589700999999998</c:v>
                </c:pt>
                <c:pt idx="530" formatCode="0.00">
                  <c:v>41.961860000000001</c:v>
                </c:pt>
                <c:pt idx="531" formatCode="0.00">
                  <c:v>41.964896000000003</c:v>
                </c:pt>
                <c:pt idx="532" formatCode="0.00">
                  <c:v>41.872098999999999</c:v>
                </c:pt>
                <c:pt idx="533" formatCode="0.00">
                  <c:v>41.881632000000003</c:v>
                </c:pt>
                <c:pt idx="534" formatCode="0.00">
                  <c:v>41.889862999999998</c:v>
                </c:pt>
                <c:pt idx="535" formatCode="0.00">
                  <c:v>41.949098999999997</c:v>
                </c:pt>
                <c:pt idx="536" formatCode="0.00">
                  <c:v>41.905665999999997</c:v>
                </c:pt>
                <c:pt idx="537" formatCode="0.00">
                  <c:v>41.603929000000001</c:v>
                </c:pt>
                <c:pt idx="538" formatCode="0.00">
                  <c:v>41.515135000000001</c:v>
                </c:pt>
                <c:pt idx="539" formatCode="0.00">
                  <c:v>41.447642000000002</c:v>
                </c:pt>
                <c:pt idx="542" formatCode="0.00">
                  <c:v>41.481000999999999</c:v>
                </c:pt>
                <c:pt idx="543" formatCode="0.00">
                  <c:v>41.432451999999998</c:v>
                </c:pt>
                <c:pt idx="544" formatCode="0.00">
                  <c:v>41.726184000000003</c:v>
                </c:pt>
                <c:pt idx="545" formatCode="0.00">
                  <c:v>41.705477999999999</c:v>
                </c:pt>
                <c:pt idx="546" formatCode="0.00">
                  <c:v>41.748049999999999</c:v>
                </c:pt>
                <c:pt idx="547" formatCode="0.00">
                  <c:v>41.706814000000001</c:v>
                </c:pt>
                <c:pt idx="548" formatCode="0.00">
                  <c:v>41.354880999999999</c:v>
                </c:pt>
                <c:pt idx="549" formatCode="0.00">
                  <c:v>41.501550000000002</c:v>
                </c:pt>
                <c:pt idx="550" formatCode="0.00">
                  <c:v>41.703749999999999</c:v>
                </c:pt>
                <c:pt idx="551" formatCode="0.00">
                  <c:v>41.444077999999998</c:v>
                </c:pt>
                <c:pt idx="552" formatCode="0.00">
                  <c:v>42.001730999999999</c:v>
                </c:pt>
                <c:pt idx="553" formatCode="0.00">
                  <c:v>41.988166</c:v>
                </c:pt>
                <c:pt idx="554" formatCode="0.00">
                  <c:v>41.514949999999999</c:v>
                </c:pt>
                <c:pt idx="555" formatCode="0.00">
                  <c:v>41.820799999999998</c:v>
                </c:pt>
                <c:pt idx="556" formatCode="0.00">
                  <c:v>41.859198999999997</c:v>
                </c:pt>
                <c:pt idx="557" formatCode="0.00">
                  <c:v>41.7883</c:v>
                </c:pt>
                <c:pt idx="558" formatCode="0.00">
                  <c:v>41.836350000000003</c:v>
                </c:pt>
                <c:pt idx="559" formatCode="0.00">
                  <c:v>41.798549999999999</c:v>
                </c:pt>
                <c:pt idx="560" formatCode="0.00">
                  <c:v>41.839295999999997</c:v>
                </c:pt>
                <c:pt idx="561" formatCode="0.00">
                  <c:v>41.819099999999999</c:v>
                </c:pt>
                <c:pt idx="562" formatCode="0.00">
                  <c:v>41.776867000000003</c:v>
                </c:pt>
                <c:pt idx="563" formatCode="0.00">
                  <c:v>41.853698999999999</c:v>
                </c:pt>
                <c:pt idx="564" formatCode="0.00">
                  <c:v>41.812399999999997</c:v>
                </c:pt>
                <c:pt idx="565" formatCode="0.00">
                  <c:v>41.769500000000001</c:v>
                </c:pt>
                <c:pt idx="566" formatCode="0.00">
                  <c:v>41.843249999999998</c:v>
                </c:pt>
                <c:pt idx="567" formatCode="0.00">
                  <c:v>41.894499000000003</c:v>
                </c:pt>
                <c:pt idx="570" formatCode="0.00">
                  <c:v>41.76435</c:v>
                </c:pt>
                <c:pt idx="571" formatCode="0.00">
                  <c:v>42.854886</c:v>
                </c:pt>
                <c:pt idx="573" formatCode="0.00">
                  <c:v>42.742587</c:v>
                </c:pt>
                <c:pt idx="574" formatCode="0.00">
                  <c:v>43.048372000000001</c:v>
                </c:pt>
                <c:pt idx="575" formatCode="0.00">
                  <c:v>42.967823000000003</c:v>
                </c:pt>
                <c:pt idx="576" formatCode="0.00">
                  <c:v>43.141745999999998</c:v>
                </c:pt>
                <c:pt idx="578" formatCode="0.00">
                  <c:v>43.045076000000002</c:v>
                </c:pt>
                <c:pt idx="580" formatCode="0.00">
                  <c:v>42.986119000000002</c:v>
                </c:pt>
                <c:pt idx="581" formatCode="0.00">
                  <c:v>43.037495</c:v>
                </c:pt>
                <c:pt idx="582" formatCode="0.00">
                  <c:v>42.935709000000003</c:v>
                </c:pt>
                <c:pt idx="585" formatCode="0.00">
                  <c:v>42.759821000000002</c:v>
                </c:pt>
                <c:pt idx="586" formatCode="0.00">
                  <c:v>42.850589999999997</c:v>
                </c:pt>
                <c:pt idx="587" formatCode="0.00">
                  <c:v>42.880481000000003</c:v>
                </c:pt>
                <c:pt idx="588" formatCode="0.00">
                  <c:v>42.858052999999998</c:v>
                </c:pt>
                <c:pt idx="589" formatCode="0.00">
                  <c:v>42.831685999999998</c:v>
                </c:pt>
                <c:pt idx="590" formatCode="0.00">
                  <c:v>42.899433999999999</c:v>
                </c:pt>
                <c:pt idx="591" formatCode="0.00">
                  <c:v>42.748888000000001</c:v>
                </c:pt>
                <c:pt idx="592" formatCode="0.00">
                  <c:v>42.724822000000003</c:v>
                </c:pt>
                <c:pt idx="593" formatCode="0.00">
                  <c:v>42.770738000000001</c:v>
                </c:pt>
                <c:pt idx="594" formatCode="0.00">
                  <c:v>42.774171000000003</c:v>
                </c:pt>
                <c:pt idx="595" formatCode="0.00">
                  <c:v>42.978267000000002</c:v>
                </c:pt>
                <c:pt idx="597" formatCode="0.00">
                  <c:v>42.734181999999997</c:v>
                </c:pt>
                <c:pt idx="598" formatCode="0.00">
                  <c:v>43.031491000000003</c:v>
                </c:pt>
                <c:pt idx="599" formatCode="0.00">
                  <c:v>42.792456000000001</c:v>
                </c:pt>
                <c:pt idx="600" formatCode="0.00">
                  <c:v>42.902259000000001</c:v>
                </c:pt>
                <c:pt idx="601" formatCode="0.00">
                  <c:v>42.819490000000002</c:v>
                </c:pt>
                <c:pt idx="604" formatCode="0.00">
                  <c:v>42.989984</c:v>
                </c:pt>
                <c:pt idx="605" formatCode="0.00">
                  <c:v>42.990684000000002</c:v>
                </c:pt>
                <c:pt idx="606" formatCode="0.00">
                  <c:v>42.967683999999998</c:v>
                </c:pt>
                <c:pt idx="608" formatCode="0.00">
                  <c:v>43.058785</c:v>
                </c:pt>
                <c:pt idx="609" formatCode="0.00">
                  <c:v>42.972583999999998</c:v>
                </c:pt>
                <c:pt idx="610" formatCode="0.00">
                  <c:v>42.942551000000002</c:v>
                </c:pt>
                <c:pt idx="611" formatCode="0.00">
                  <c:v>43.951304</c:v>
                </c:pt>
                <c:pt idx="612" formatCode="0.00">
                  <c:v>43.444701999999999</c:v>
                </c:pt>
                <c:pt idx="613" formatCode="0.00">
                  <c:v>43.705061000000001</c:v>
                </c:pt>
                <c:pt idx="614" formatCode="0.00">
                  <c:v>43.338346999999999</c:v>
                </c:pt>
                <c:pt idx="615" formatCode="0.00">
                  <c:v>43.459555000000002</c:v>
                </c:pt>
                <c:pt idx="617" formatCode="0.00">
                  <c:v>43.615799000000003</c:v>
                </c:pt>
                <c:pt idx="618" formatCode="0.00">
                  <c:v>43.887681999999998</c:v>
                </c:pt>
                <c:pt idx="620" formatCode="0.00">
                  <c:v>43.354005000000001</c:v>
                </c:pt>
                <c:pt idx="622" formatCode="0.00">
                  <c:v>43.802936000000003</c:v>
                </c:pt>
                <c:pt idx="623" formatCode="0.00">
                  <c:v>43.204191999999999</c:v>
                </c:pt>
                <c:pt idx="624" formatCode="0.00">
                  <c:v>43.506405000000001</c:v>
                </c:pt>
                <c:pt idx="625" formatCode="0.00">
                  <c:v>43.423484000000002</c:v>
                </c:pt>
                <c:pt idx="627" formatCode="0.00">
                  <c:v>43.444456000000002</c:v>
                </c:pt>
                <c:pt idx="628" formatCode="0.00">
                  <c:v>43.429749999999999</c:v>
                </c:pt>
                <c:pt idx="629" formatCode="0.00">
                  <c:v>43.568328000000001</c:v>
                </c:pt>
                <c:pt idx="630" formatCode="0.00">
                  <c:v>43.713794</c:v>
                </c:pt>
                <c:pt idx="631" formatCode="0.00">
                  <c:v>43.173468999999997</c:v>
                </c:pt>
                <c:pt idx="632" formatCode="0.00">
                  <c:v>43.521669000000003</c:v>
                </c:pt>
                <c:pt idx="633" formatCode="0.00">
                  <c:v>43.119416999999999</c:v>
                </c:pt>
                <c:pt idx="634" formatCode="0.00">
                  <c:v>43.557153</c:v>
                </c:pt>
                <c:pt idx="635" formatCode="0.00">
                  <c:v>44.051980999999998</c:v>
                </c:pt>
                <c:pt idx="639" formatCode="0.00">
                  <c:v>43.607680000000002</c:v>
                </c:pt>
                <c:pt idx="640" formatCode="0.00">
                  <c:v>43.418863000000002</c:v>
                </c:pt>
                <c:pt idx="643" formatCode="0.00">
                  <c:v>43.216633000000002</c:v>
                </c:pt>
                <c:pt idx="644" formatCode="0.00">
                  <c:v>44.028500000000001</c:v>
                </c:pt>
                <c:pt idx="645" formatCode="0.00">
                  <c:v>43.30368</c:v>
                </c:pt>
                <c:pt idx="646" formatCode="0.00">
                  <c:v>43.753836999999997</c:v>
                </c:pt>
                <c:pt idx="647" formatCode="0.00">
                  <c:v>43.806365</c:v>
                </c:pt>
                <c:pt idx="648" formatCode="0.00">
                  <c:v>43.388570999999999</c:v>
                </c:pt>
                <c:pt idx="650" formatCode="0.00">
                  <c:v>43.317256999999998</c:v>
                </c:pt>
                <c:pt idx="651" formatCode="0.00">
                  <c:v>43.152469000000004</c:v>
                </c:pt>
                <c:pt idx="652" formatCode="0.00">
                  <c:v>43.446728999999998</c:v>
                </c:pt>
                <c:pt idx="654" formatCode="0.00">
                  <c:v>43.938223999999998</c:v>
                </c:pt>
                <c:pt idx="655" formatCode="0.00">
                  <c:v>43.173045999999999</c:v>
                </c:pt>
                <c:pt idx="656" formatCode="0.00">
                  <c:v>43.080986000000003</c:v>
                </c:pt>
                <c:pt idx="657" formatCode="0.00">
                  <c:v>43.874357000000003</c:v>
                </c:pt>
                <c:pt idx="658" formatCode="0.00">
                  <c:v>43.501755000000003</c:v>
                </c:pt>
                <c:pt idx="659" formatCode="0.00">
                  <c:v>43.430017999999997</c:v>
                </c:pt>
                <c:pt idx="660" formatCode="0.00">
                  <c:v>43.115873999999998</c:v>
                </c:pt>
                <c:pt idx="661" formatCode="0.00">
                  <c:v>43.179983999999997</c:v>
                </c:pt>
                <c:pt idx="662" formatCode="0.00">
                  <c:v>43.213704999999997</c:v>
                </c:pt>
                <c:pt idx="663" formatCode="0.00">
                  <c:v>43.283796000000002</c:v>
                </c:pt>
                <c:pt idx="664" formatCode="0.00">
                  <c:v>43.144613999999997</c:v>
                </c:pt>
                <c:pt idx="665" formatCode="0.00">
                  <c:v>43.317729999999997</c:v>
                </c:pt>
                <c:pt idx="667" formatCode="0.00">
                  <c:v>43.060423999999998</c:v>
                </c:pt>
                <c:pt idx="668" formatCode="0.00">
                  <c:v>42.791069</c:v>
                </c:pt>
                <c:pt idx="669" formatCode="0.00">
                  <c:v>43.005428999999999</c:v>
                </c:pt>
                <c:pt idx="670" formatCode="0.00">
                  <c:v>42.871814999999998</c:v>
                </c:pt>
                <c:pt idx="671" formatCode="0.00">
                  <c:v>42.899873999999997</c:v>
                </c:pt>
                <c:pt idx="672" formatCode="0.00">
                  <c:v>43.009728000000003</c:v>
                </c:pt>
                <c:pt idx="673" formatCode="0.00">
                  <c:v>42.870578000000002</c:v>
                </c:pt>
                <c:pt idx="678" formatCode="0.00">
                  <c:v>42.797632999999998</c:v>
                </c:pt>
                <c:pt idx="679" formatCode="0.00">
                  <c:v>42.827095999999997</c:v>
                </c:pt>
                <c:pt idx="680" formatCode="0.00">
                  <c:v>42.932177000000003</c:v>
                </c:pt>
                <c:pt idx="681" formatCode="0.00">
                  <c:v>43.125523000000001</c:v>
                </c:pt>
                <c:pt idx="682" formatCode="0.00">
                  <c:v>43.025227000000001</c:v>
                </c:pt>
                <c:pt idx="683" formatCode="0.00">
                  <c:v>42.884918999999996</c:v>
                </c:pt>
                <c:pt idx="684" formatCode="0.00">
                  <c:v>42.749834999999997</c:v>
                </c:pt>
                <c:pt idx="685" formatCode="0.00">
                  <c:v>42.913966000000002</c:v>
                </c:pt>
                <c:pt idx="686" formatCode="0.00">
                  <c:v>43.078657999999997</c:v>
                </c:pt>
                <c:pt idx="687" formatCode="0.00">
                  <c:v>42.822155000000002</c:v>
                </c:pt>
                <c:pt idx="688" formatCode="0.00">
                  <c:v>42.899338</c:v>
                </c:pt>
                <c:pt idx="691" formatCode="0.00">
                  <c:v>44.313606</c:v>
                </c:pt>
                <c:pt idx="692" formatCode="0.00">
                  <c:v>44.463337000000003</c:v>
                </c:pt>
                <c:pt idx="693" formatCode="0.00">
                  <c:v>44.281770000000002</c:v>
                </c:pt>
                <c:pt idx="694" formatCode="0.00">
                  <c:v>44.893887999999997</c:v>
                </c:pt>
                <c:pt idx="695" formatCode="0.00">
                  <c:v>44.789296</c:v>
                </c:pt>
                <c:pt idx="696" formatCode="0.00">
                  <c:v>44.200124000000002</c:v>
                </c:pt>
                <c:pt idx="697" formatCode="0.00">
                  <c:v>44.386557000000003</c:v>
                </c:pt>
                <c:pt idx="698" formatCode="0.00">
                  <c:v>44.610605</c:v>
                </c:pt>
                <c:pt idx="699" formatCode="0.00">
                  <c:v>44.376866</c:v>
                </c:pt>
                <c:pt idx="700" formatCode="0.00">
                  <c:v>44.483756</c:v>
                </c:pt>
                <c:pt idx="702" formatCode="0.00">
                  <c:v>44.608331999999997</c:v>
                </c:pt>
                <c:pt idx="703" formatCode="0.00">
                  <c:v>44.719768999999999</c:v>
                </c:pt>
                <c:pt idx="704" formatCode="0.00">
                  <c:v>45.085546999999998</c:v>
                </c:pt>
                <c:pt idx="705" formatCode="0.00">
                  <c:v>44.271515999999998</c:v>
                </c:pt>
                <c:pt idx="706" formatCode="0.00">
                  <c:v>44.378771</c:v>
                </c:pt>
                <c:pt idx="707" formatCode="0.00">
                  <c:v>43.242719000000001</c:v>
                </c:pt>
                <c:pt idx="708" formatCode="0.00">
                  <c:v>43.142384</c:v>
                </c:pt>
                <c:pt idx="709" formatCode="0.00">
                  <c:v>43.249468</c:v>
                </c:pt>
                <c:pt idx="710" formatCode="0.00">
                  <c:v>43.231807000000003</c:v>
                </c:pt>
                <c:pt idx="711" formatCode="0.00">
                  <c:v>43.195329000000001</c:v>
                </c:pt>
                <c:pt idx="712" formatCode="0.00">
                  <c:v>43.075411000000003</c:v>
                </c:pt>
                <c:pt idx="713" formatCode="0.00">
                  <c:v>43.142254000000001</c:v>
                </c:pt>
                <c:pt idx="714" formatCode="0.00">
                  <c:v>43.659171999999998</c:v>
                </c:pt>
                <c:pt idx="715" formatCode="0.00">
                  <c:v>43.374561999999997</c:v>
                </c:pt>
                <c:pt idx="716" formatCode="0.00">
                  <c:v>43.476337000000001</c:v>
                </c:pt>
                <c:pt idx="718" formatCode="0.00">
                  <c:v>43.701003</c:v>
                </c:pt>
                <c:pt idx="719" formatCode="0.00">
                  <c:v>43.437503</c:v>
                </c:pt>
                <c:pt idx="720" formatCode="0.00">
                  <c:v>43.304057999999998</c:v>
                </c:pt>
                <c:pt idx="721" formatCode="0.00">
                  <c:v>43.516382999999998</c:v>
                </c:pt>
                <c:pt idx="722" formatCode="0.00">
                  <c:v>43.719755999999997</c:v>
                </c:pt>
                <c:pt idx="723" formatCode="0.00">
                  <c:v>44.037125000000003</c:v>
                </c:pt>
                <c:pt idx="724" formatCode="0.00">
                  <c:v>43.642944999999997</c:v>
                </c:pt>
                <c:pt idx="726" formatCode="0.00">
                  <c:v>43.525461999999997</c:v>
                </c:pt>
                <c:pt idx="727" formatCode="0.00">
                  <c:v>44.281722000000002</c:v>
                </c:pt>
                <c:pt idx="728" formatCode="0.00">
                  <c:v>43.358339000000001</c:v>
                </c:pt>
                <c:pt idx="729" formatCode="0.00">
                  <c:v>44.085410000000003</c:v>
                </c:pt>
                <c:pt idx="730" formatCode="0.00">
                  <c:v>43.908925000000004</c:v>
                </c:pt>
                <c:pt idx="731" formatCode="0.00">
                  <c:v>43.976427000000001</c:v>
                </c:pt>
                <c:pt idx="732" formatCode="0.00">
                  <c:v>44.029684000000003</c:v>
                </c:pt>
                <c:pt idx="734" formatCode="0.00">
                  <c:v>43.381132999999998</c:v>
                </c:pt>
                <c:pt idx="735" formatCode="0.00">
                  <c:v>43.649780999999997</c:v>
                </c:pt>
                <c:pt idx="736" formatCode="0.00">
                  <c:v>44.133215</c:v>
                </c:pt>
                <c:pt idx="737" formatCode="0.00">
                  <c:v>43.070188000000002</c:v>
                </c:pt>
                <c:pt idx="738" formatCode="0.00">
                  <c:v>43.478363999999999</c:v>
                </c:pt>
                <c:pt idx="739" formatCode="0.00">
                  <c:v>43.478917000000003</c:v>
                </c:pt>
                <c:pt idx="740" formatCode="0.00">
                  <c:v>42.836244999999998</c:v>
                </c:pt>
                <c:pt idx="741" formatCode="0.00">
                  <c:v>44.081905999999996</c:v>
                </c:pt>
                <c:pt idx="742" formatCode="0.00">
                  <c:v>44.041088999999999</c:v>
                </c:pt>
                <c:pt idx="743" formatCode="0.00">
                  <c:v>43.767878000000003</c:v>
                </c:pt>
                <c:pt idx="744" formatCode="0.00">
                  <c:v>43.256253999999998</c:v>
                </c:pt>
                <c:pt idx="745" formatCode="0.00">
                  <c:v>43.685170999999997</c:v>
                </c:pt>
                <c:pt idx="746" formatCode="0.00">
                  <c:v>43.878112000000002</c:v>
                </c:pt>
                <c:pt idx="747" formatCode="0.00">
                  <c:v>43.966957999999998</c:v>
                </c:pt>
                <c:pt idx="748" formatCode="0.00">
                  <c:v>42.927681999999997</c:v>
                </c:pt>
                <c:pt idx="750" formatCode="0.00">
                  <c:v>43.128084999999999</c:v>
                </c:pt>
                <c:pt idx="751" formatCode="0.00">
                  <c:v>43.208136000000003</c:v>
                </c:pt>
                <c:pt idx="752" formatCode="0.00">
                  <c:v>42.890357000000002</c:v>
                </c:pt>
                <c:pt idx="753" formatCode="0.00">
                  <c:v>42.91574</c:v>
                </c:pt>
                <c:pt idx="754" formatCode="0.00">
                  <c:v>43.640621000000003</c:v>
                </c:pt>
                <c:pt idx="755" formatCode="0.00">
                  <c:v>43.907044999999997</c:v>
                </c:pt>
                <c:pt idx="756" formatCode="0.00">
                  <c:v>42.973782999999997</c:v>
                </c:pt>
                <c:pt idx="757" formatCode="0.00">
                  <c:v>43.395688</c:v>
                </c:pt>
                <c:pt idx="758" formatCode="0.00">
                  <c:v>43.814200999999997</c:v>
                </c:pt>
                <c:pt idx="760" formatCode="0.00">
                  <c:v>44.116957999999997</c:v>
                </c:pt>
                <c:pt idx="761" formatCode="0.00">
                  <c:v>43.267581</c:v>
                </c:pt>
                <c:pt idx="762" formatCode="0.00">
                  <c:v>43.038279000000003</c:v>
                </c:pt>
                <c:pt idx="763" formatCode="0.00">
                  <c:v>42.880837</c:v>
                </c:pt>
                <c:pt idx="764" formatCode="0.00">
                  <c:v>42.935690000000001</c:v>
                </c:pt>
                <c:pt idx="765" formatCode="0.00">
                  <c:v>42.923946000000001</c:v>
                </c:pt>
                <c:pt idx="766" formatCode="0.00">
                  <c:v>44.086488000000003</c:v>
                </c:pt>
                <c:pt idx="767" formatCode="0.00">
                  <c:v>44.166268000000002</c:v>
                </c:pt>
                <c:pt idx="768" formatCode="0.00">
                  <c:v>42.923642999999998</c:v>
                </c:pt>
                <c:pt idx="769" formatCode="0.00">
                  <c:v>43.930804999999999</c:v>
                </c:pt>
                <c:pt idx="770" formatCode="0.00">
                  <c:v>43.500126000000002</c:v>
                </c:pt>
                <c:pt idx="771" formatCode="0.00">
                  <c:v>43.642398</c:v>
                </c:pt>
                <c:pt idx="772" formatCode="0.00">
                  <c:v>43.068337999999997</c:v>
                </c:pt>
                <c:pt idx="773" formatCode="0.00">
                  <c:v>43.443682000000003</c:v>
                </c:pt>
                <c:pt idx="774" formatCode="0.00">
                  <c:v>43.038330000000002</c:v>
                </c:pt>
                <c:pt idx="775" formatCode="0.00">
                  <c:v>43.072738000000001</c:v>
                </c:pt>
                <c:pt idx="776" formatCode="0.00">
                  <c:v>42.871321999999999</c:v>
                </c:pt>
                <c:pt idx="777" formatCode="0.00">
                  <c:v>44.035684000000003</c:v>
                </c:pt>
                <c:pt idx="778" formatCode="0.00">
                  <c:v>42.977780000000003</c:v>
                </c:pt>
                <c:pt idx="779" formatCode="0.00">
                  <c:v>43.672635999999997</c:v>
                </c:pt>
                <c:pt idx="780" formatCode="0.00">
                  <c:v>42.837189000000002</c:v>
                </c:pt>
                <c:pt idx="781" formatCode="0.00">
                  <c:v>43.304163000000003</c:v>
                </c:pt>
                <c:pt idx="782" formatCode="0.00">
                  <c:v>43.340581</c:v>
                </c:pt>
                <c:pt idx="783" formatCode="0.00">
                  <c:v>43.221234000000003</c:v>
                </c:pt>
                <c:pt idx="784" formatCode="0.00">
                  <c:v>43.000003</c:v>
                </c:pt>
                <c:pt idx="785" formatCode="0.00">
                  <c:v>43.564008000000001</c:v>
                </c:pt>
                <c:pt idx="786" formatCode="0.00">
                  <c:v>42.929588000000003</c:v>
                </c:pt>
                <c:pt idx="788" formatCode="0.00">
                  <c:v>43.868287000000002</c:v>
                </c:pt>
                <c:pt idx="789" formatCode="0.00">
                  <c:v>43.253782999999999</c:v>
                </c:pt>
                <c:pt idx="790" formatCode="0.00">
                  <c:v>43.721238999999997</c:v>
                </c:pt>
                <c:pt idx="791" formatCode="0.00">
                  <c:v>43.828696000000001</c:v>
                </c:pt>
                <c:pt idx="792" formatCode="0.00">
                  <c:v>43.257919000000001</c:v>
                </c:pt>
                <c:pt idx="793" formatCode="0.00">
                  <c:v>43.015756000000003</c:v>
                </c:pt>
                <c:pt idx="794" formatCode="0.00">
                  <c:v>43.857078999999999</c:v>
                </c:pt>
                <c:pt idx="795" formatCode="0.00">
                  <c:v>43.448064000000002</c:v>
                </c:pt>
                <c:pt idx="796" formatCode="0.00">
                  <c:v>43.596232999999998</c:v>
                </c:pt>
                <c:pt idx="797" formatCode="0.00">
                  <c:v>43.908738</c:v>
                </c:pt>
                <c:pt idx="799" formatCode="0.00">
                  <c:v>43.216251</c:v>
                </c:pt>
                <c:pt idx="800" formatCode="0.00">
                  <c:v>43.135435000000001</c:v>
                </c:pt>
                <c:pt idx="801" formatCode="0.00">
                  <c:v>43.101537999999998</c:v>
                </c:pt>
                <c:pt idx="802" formatCode="0.00">
                  <c:v>43.085120000000003</c:v>
                </c:pt>
                <c:pt idx="803" formatCode="0.00">
                  <c:v>43.327517</c:v>
                </c:pt>
                <c:pt idx="804" formatCode="0.00">
                  <c:v>43.247931000000001</c:v>
                </c:pt>
                <c:pt idx="805" formatCode="0.00">
                  <c:v>43.234782000000003</c:v>
                </c:pt>
                <c:pt idx="806" formatCode="0.00">
                  <c:v>43.159537</c:v>
                </c:pt>
                <c:pt idx="807" formatCode="0.00">
                  <c:v>43.548122999999997</c:v>
                </c:pt>
                <c:pt idx="809" formatCode="0.00">
                  <c:v>43.730791000000004</c:v>
                </c:pt>
                <c:pt idx="810" formatCode="0.00">
                  <c:v>43.480704000000003</c:v>
                </c:pt>
                <c:pt idx="812" formatCode="0.00">
                  <c:v>44.059192000000003</c:v>
                </c:pt>
                <c:pt idx="814" formatCode="0.00">
                  <c:v>43.8992</c:v>
                </c:pt>
                <c:pt idx="816" formatCode="0.00">
                  <c:v>43.736628000000003</c:v>
                </c:pt>
                <c:pt idx="817" formatCode="0.00">
                  <c:v>43.696874999999999</c:v>
                </c:pt>
                <c:pt idx="818" formatCode="0.00">
                  <c:v>43.773606000000001</c:v>
                </c:pt>
                <c:pt idx="819" formatCode="0.00">
                  <c:v>43.798251</c:v>
                </c:pt>
                <c:pt idx="820" formatCode="0.00">
                  <c:v>43.969000000000001</c:v>
                </c:pt>
                <c:pt idx="821" formatCode="0.00">
                  <c:v>43.823849000000003</c:v>
                </c:pt>
                <c:pt idx="822" formatCode="0.00">
                  <c:v>43.403348999999999</c:v>
                </c:pt>
                <c:pt idx="824" formatCode="0.00">
                  <c:v>43.585861000000001</c:v>
                </c:pt>
                <c:pt idx="825" formatCode="0.00">
                  <c:v>43.843778</c:v>
                </c:pt>
                <c:pt idx="826" formatCode="0.00">
                  <c:v>44.050856000000003</c:v>
                </c:pt>
                <c:pt idx="827" formatCode="0.00">
                  <c:v>43.697118000000003</c:v>
                </c:pt>
                <c:pt idx="828" formatCode="0.00">
                  <c:v>43.879576</c:v>
                </c:pt>
                <c:pt idx="829" formatCode="0.00">
                  <c:v>44.103892000000002</c:v>
                </c:pt>
                <c:pt idx="830" formatCode="0.00">
                  <c:v>43.871738000000001</c:v>
                </c:pt>
                <c:pt idx="831" formatCode="0.00">
                  <c:v>43.611238</c:v>
                </c:pt>
                <c:pt idx="832" formatCode="0.00">
                  <c:v>43.385509999999996</c:v>
                </c:pt>
                <c:pt idx="833" formatCode="0.00">
                  <c:v>43.399493999999997</c:v>
                </c:pt>
                <c:pt idx="834" formatCode="0.00">
                  <c:v>43.755001999999998</c:v>
                </c:pt>
                <c:pt idx="835" formatCode="0.00">
                  <c:v>43.682791000000002</c:v>
                </c:pt>
                <c:pt idx="836" formatCode="0.00">
                  <c:v>43.733814000000002</c:v>
                </c:pt>
                <c:pt idx="837" formatCode="0.00">
                  <c:v>43.692683000000002</c:v>
                </c:pt>
                <c:pt idx="838" formatCode="0.00">
                  <c:v>44.172275999999997</c:v>
                </c:pt>
                <c:pt idx="840" formatCode="0.00">
                  <c:v>43.643194999999999</c:v>
                </c:pt>
                <c:pt idx="841" formatCode="0.00">
                  <c:v>43.810673000000001</c:v>
                </c:pt>
                <c:pt idx="842" formatCode="0.00">
                  <c:v>43.514864000000003</c:v>
                </c:pt>
                <c:pt idx="843" formatCode="0.00">
                  <c:v>43.763402999999997</c:v>
                </c:pt>
                <c:pt idx="844" formatCode="0.00">
                  <c:v>43.833831000000004</c:v>
                </c:pt>
                <c:pt idx="845" formatCode="0.00">
                  <c:v>43.912616</c:v>
                </c:pt>
                <c:pt idx="846" formatCode="0.00">
                  <c:v>43.917206</c:v>
                </c:pt>
                <c:pt idx="847" formatCode="0.00">
                  <c:v>43.527321999999998</c:v>
                </c:pt>
                <c:pt idx="848" formatCode="0.00">
                  <c:v>43.426791999999999</c:v>
                </c:pt>
                <c:pt idx="849" formatCode="0.00">
                  <c:v>43.583224000000001</c:v>
                </c:pt>
                <c:pt idx="850" formatCode="0.00">
                  <c:v>43.553075999999997</c:v>
                </c:pt>
                <c:pt idx="852" formatCode="0.00">
                  <c:v>43.467036999999998</c:v>
                </c:pt>
                <c:pt idx="853" formatCode="0.00">
                  <c:v>43.761598999999997</c:v>
                </c:pt>
                <c:pt idx="854" formatCode="0.00">
                  <c:v>43.770432</c:v>
                </c:pt>
                <c:pt idx="855" formatCode="0.00">
                  <c:v>43.946739999999998</c:v>
                </c:pt>
                <c:pt idx="856" formatCode="0.00">
                  <c:v>43.560659999999999</c:v>
                </c:pt>
                <c:pt idx="857" formatCode="0.00">
                  <c:v>44.190761000000002</c:v>
                </c:pt>
                <c:pt idx="858" formatCode="0.00">
                  <c:v>43.320211</c:v>
                </c:pt>
                <c:pt idx="859" formatCode="0.00">
                  <c:v>43.824885000000002</c:v>
                </c:pt>
                <c:pt idx="860" formatCode="0.00">
                  <c:v>43.682147999999998</c:v>
                </c:pt>
                <c:pt idx="861" formatCode="0.00">
                  <c:v>43.660386000000003</c:v>
                </c:pt>
                <c:pt idx="863" formatCode="0.00">
                  <c:v>43.801772999999997</c:v>
                </c:pt>
                <c:pt idx="864" formatCode="0.00">
                  <c:v>43.842796999999997</c:v>
                </c:pt>
                <c:pt idx="866" formatCode="0.00">
                  <c:v>43.658631999999997</c:v>
                </c:pt>
                <c:pt idx="867" formatCode="0.00">
                  <c:v>43.685881999999999</c:v>
                </c:pt>
                <c:pt idx="868" formatCode="0.00">
                  <c:v>43.736732000000003</c:v>
                </c:pt>
                <c:pt idx="869" formatCode="0.00">
                  <c:v>43.631549</c:v>
                </c:pt>
                <c:pt idx="871" formatCode="0.00">
                  <c:v>43.665177</c:v>
                </c:pt>
                <c:pt idx="872" formatCode="0.00">
                  <c:v>43.760368999999997</c:v>
                </c:pt>
                <c:pt idx="873" formatCode="0.00">
                  <c:v>44.089173000000002</c:v>
                </c:pt>
                <c:pt idx="874" formatCode="0.00">
                  <c:v>44.661893999999997</c:v>
                </c:pt>
                <c:pt idx="875" formatCode="0.00">
                  <c:v>44.372129000000001</c:v>
                </c:pt>
                <c:pt idx="877" formatCode="0.00">
                  <c:v>44.295264000000003</c:v>
                </c:pt>
                <c:pt idx="878" formatCode="0.00">
                  <c:v>44.423658000000003</c:v>
                </c:pt>
                <c:pt idx="879" formatCode="0.00">
                  <c:v>43.972504999999998</c:v>
                </c:pt>
                <c:pt idx="880" formatCode="0.00">
                  <c:v>44.555582999999999</c:v>
                </c:pt>
                <c:pt idx="881" formatCode="0.00">
                  <c:v>44.614134</c:v>
                </c:pt>
                <c:pt idx="882" formatCode="0.00">
                  <c:v>44.400996999999997</c:v>
                </c:pt>
                <c:pt idx="883" formatCode="0.00">
                  <c:v>44.261561999999998</c:v>
                </c:pt>
                <c:pt idx="884" formatCode="0.00">
                  <c:v>44.194403999999999</c:v>
                </c:pt>
                <c:pt idx="885" formatCode="0.00">
                  <c:v>44.492809999999999</c:v>
                </c:pt>
                <c:pt idx="886" formatCode="0.00">
                  <c:v>44.197417999999999</c:v>
                </c:pt>
                <c:pt idx="887" formatCode="0.00">
                  <c:v>44.516475</c:v>
                </c:pt>
                <c:pt idx="889" formatCode="0.00">
                  <c:v>44.027509000000002</c:v>
                </c:pt>
                <c:pt idx="890" formatCode="0.00">
                  <c:v>44.009827000000001</c:v>
                </c:pt>
                <c:pt idx="891" formatCode="0.00">
                  <c:v>44.408579000000003</c:v>
                </c:pt>
                <c:pt idx="892" formatCode="0.00">
                  <c:v>44.470961000000003</c:v>
                </c:pt>
                <c:pt idx="893" formatCode="0.00">
                  <c:v>44.359760000000001</c:v>
                </c:pt>
                <c:pt idx="894" formatCode="0.00">
                  <c:v>44.10472</c:v>
                </c:pt>
                <c:pt idx="895" formatCode="0.00">
                  <c:v>44.556984</c:v>
                </c:pt>
                <c:pt idx="896" formatCode="0.00">
                  <c:v>44.154921000000002</c:v>
                </c:pt>
                <c:pt idx="897" formatCode="0.00">
                  <c:v>44.231811</c:v>
                </c:pt>
                <c:pt idx="898" formatCode="0.00">
                  <c:v>43.957374999999999</c:v>
                </c:pt>
                <c:pt idx="899" formatCode="0.00">
                  <c:v>44.570532</c:v>
                </c:pt>
                <c:pt idx="900" formatCode="0.00">
                  <c:v>44.283844000000002</c:v>
                </c:pt>
                <c:pt idx="901" formatCode="0.00">
                  <c:v>44.281993</c:v>
                </c:pt>
                <c:pt idx="902" formatCode="0.00">
                  <c:v>44.223588999999997</c:v>
                </c:pt>
                <c:pt idx="903" formatCode="0.00">
                  <c:v>44.114612000000001</c:v>
                </c:pt>
                <c:pt idx="904" formatCode="0.00">
                  <c:v>44.049157000000001</c:v>
                </c:pt>
                <c:pt idx="905" formatCode="0.00">
                  <c:v>44.727072999999997</c:v>
                </c:pt>
                <c:pt idx="906" formatCode="0.00">
                  <c:v>44.535989999999998</c:v>
                </c:pt>
                <c:pt idx="908" formatCode="0.00">
                  <c:v>44.235140999999999</c:v>
                </c:pt>
                <c:pt idx="909" formatCode="0.00">
                  <c:v>44.266841999999997</c:v>
                </c:pt>
                <c:pt idx="910" formatCode="0.00">
                  <c:v>44.349542</c:v>
                </c:pt>
                <c:pt idx="911" formatCode="0.00">
                  <c:v>44.697077</c:v>
                </c:pt>
                <c:pt idx="912" formatCode="0.00">
                  <c:v>44.048153999999997</c:v>
                </c:pt>
                <c:pt idx="913" formatCode="0.00">
                  <c:v>44.325285000000001</c:v>
                </c:pt>
                <c:pt idx="914" formatCode="0.00">
                  <c:v>44.494624000000002</c:v>
                </c:pt>
                <c:pt idx="915" formatCode="0.00">
                  <c:v>44.38382</c:v>
                </c:pt>
                <c:pt idx="916" formatCode="0.00">
                  <c:v>44.602260999999999</c:v>
                </c:pt>
                <c:pt idx="919" formatCode="0.00">
                  <c:v>44.260429999999999</c:v>
                </c:pt>
                <c:pt idx="920" formatCode="0.00">
                  <c:v>44.211491000000002</c:v>
                </c:pt>
                <c:pt idx="921" formatCode="0.00">
                  <c:v>44.234914000000003</c:v>
                </c:pt>
                <c:pt idx="922" formatCode="0.00">
                  <c:v>44.286802000000002</c:v>
                </c:pt>
                <c:pt idx="923" formatCode="0.00">
                  <c:v>44.212784999999997</c:v>
                </c:pt>
                <c:pt idx="924" formatCode="0.00">
                  <c:v>44.429769999999998</c:v>
                </c:pt>
                <c:pt idx="925" formatCode="0.00">
                  <c:v>44.174052000000003</c:v>
                </c:pt>
                <c:pt idx="927" formatCode="0.00">
                  <c:v>44.465989999999998</c:v>
                </c:pt>
                <c:pt idx="929" formatCode="0.00">
                  <c:v>44.384900999999999</c:v>
                </c:pt>
                <c:pt idx="930" formatCode="0.00">
                  <c:v>44.376801999999998</c:v>
                </c:pt>
                <c:pt idx="931" formatCode="0.00">
                  <c:v>44.117232000000001</c:v>
                </c:pt>
                <c:pt idx="932" formatCode="0.00">
                  <c:v>44.428910999999999</c:v>
                </c:pt>
                <c:pt idx="933" formatCode="0.00">
                  <c:v>44.548457999999997</c:v>
                </c:pt>
                <c:pt idx="934" formatCode="0.00">
                  <c:v>44.300246999999999</c:v>
                </c:pt>
                <c:pt idx="935" formatCode="0.00">
                  <c:v>44.318420000000003</c:v>
                </c:pt>
                <c:pt idx="936" formatCode="0.00">
                  <c:v>44.817770000000003</c:v>
                </c:pt>
                <c:pt idx="937" formatCode="0.00">
                  <c:v>45.221933</c:v>
                </c:pt>
                <c:pt idx="938" formatCode="0.00">
                  <c:v>44.87332</c:v>
                </c:pt>
                <c:pt idx="939" formatCode="0.00">
                  <c:v>45.088295000000002</c:v>
                </c:pt>
                <c:pt idx="940" formatCode="0.00">
                  <c:v>44.911732999999998</c:v>
                </c:pt>
                <c:pt idx="941" formatCode="0.00">
                  <c:v>44.786960000000001</c:v>
                </c:pt>
                <c:pt idx="942" formatCode="0.00">
                  <c:v>45.53866</c:v>
                </c:pt>
                <c:pt idx="944" formatCode="0.00">
                  <c:v>44.609813000000003</c:v>
                </c:pt>
                <c:pt idx="945" formatCode="0.00">
                  <c:v>45.264113999999999</c:v>
                </c:pt>
                <c:pt idx="946" formatCode="0.00">
                  <c:v>45.110335999999997</c:v>
                </c:pt>
                <c:pt idx="947" formatCode="0.00">
                  <c:v>44.7896</c:v>
                </c:pt>
                <c:pt idx="949" formatCode="0.00">
                  <c:v>45.060941</c:v>
                </c:pt>
                <c:pt idx="950" formatCode="0.00">
                  <c:v>45.018949999999997</c:v>
                </c:pt>
                <c:pt idx="951" formatCode="0.00">
                  <c:v>45.679453000000002</c:v>
                </c:pt>
                <c:pt idx="952" formatCode="0.00">
                  <c:v>45.195051999999997</c:v>
                </c:pt>
                <c:pt idx="953" formatCode="0.00">
                  <c:v>44.979985999999997</c:v>
                </c:pt>
                <c:pt idx="954" formatCode="0.00">
                  <c:v>44.798288999999997</c:v>
                </c:pt>
                <c:pt idx="955" formatCode="0.00">
                  <c:v>44.700606000000001</c:v>
                </c:pt>
                <c:pt idx="956" formatCode="0.00">
                  <c:v>45.631824000000002</c:v>
                </c:pt>
                <c:pt idx="957" formatCode="0.00">
                  <c:v>44.568010000000001</c:v>
                </c:pt>
                <c:pt idx="958" formatCode="0.00">
                  <c:v>44.802183999999997</c:v>
                </c:pt>
                <c:pt idx="959" formatCode="0.00">
                  <c:v>44.961913000000003</c:v>
                </c:pt>
                <c:pt idx="960" formatCode="0.00">
                  <c:v>44.611649999999997</c:v>
                </c:pt>
                <c:pt idx="961" formatCode="0.00">
                  <c:v>45.517693000000001</c:v>
                </c:pt>
                <c:pt idx="962" formatCode="0.00">
                  <c:v>45.479835000000001</c:v>
                </c:pt>
                <c:pt idx="963" formatCode="0.00">
                  <c:v>45.245781000000001</c:v>
                </c:pt>
                <c:pt idx="964" formatCode="0.00">
                  <c:v>44.735745000000001</c:v>
                </c:pt>
                <c:pt idx="965" formatCode="0.00">
                  <c:v>45.241090999999997</c:v>
                </c:pt>
                <c:pt idx="966" formatCode="0.00">
                  <c:v>44.999620999999998</c:v>
                </c:pt>
                <c:pt idx="967" formatCode="0.00">
                  <c:v>44.921757999999997</c:v>
                </c:pt>
                <c:pt idx="968" formatCode="0.00">
                  <c:v>45.548817999999997</c:v>
                </c:pt>
                <c:pt idx="969" formatCode="0.00">
                  <c:v>45.184949000000003</c:v>
                </c:pt>
                <c:pt idx="970" formatCode="0.00">
                  <c:v>45.333970999999998</c:v>
                </c:pt>
                <c:pt idx="971" formatCode="0.00">
                  <c:v>44.876282000000003</c:v>
                </c:pt>
                <c:pt idx="972" formatCode="0.00">
                  <c:v>45.368934000000003</c:v>
                </c:pt>
                <c:pt idx="973" formatCode="0.00">
                  <c:v>45.518535</c:v>
                </c:pt>
                <c:pt idx="974" formatCode="0.00">
                  <c:v>45.638612000000002</c:v>
                </c:pt>
                <c:pt idx="975" formatCode="0.00">
                  <c:v>44.956775999999998</c:v>
                </c:pt>
                <c:pt idx="976" formatCode="0.00">
                  <c:v>45.646915999999997</c:v>
                </c:pt>
                <c:pt idx="977" formatCode="0.00">
                  <c:v>45.241618000000003</c:v>
                </c:pt>
                <c:pt idx="978" formatCode="0.00">
                  <c:v>45.303916000000001</c:v>
                </c:pt>
                <c:pt idx="979" formatCode="0.00">
                  <c:v>44.951551000000002</c:v>
                </c:pt>
                <c:pt idx="980" formatCode="0.00">
                  <c:v>45.909516000000004</c:v>
                </c:pt>
                <c:pt idx="982" formatCode="0.00">
                  <c:v>44.889249</c:v>
                </c:pt>
                <c:pt idx="983" formatCode="0.00">
                  <c:v>44.721392999999999</c:v>
                </c:pt>
                <c:pt idx="984" formatCode="0.00">
                  <c:v>45.191811999999999</c:v>
                </c:pt>
                <c:pt idx="985" formatCode="0.00">
                  <c:v>44.444707000000001</c:v>
                </c:pt>
                <c:pt idx="986" formatCode="0.00">
                  <c:v>45.704599000000002</c:v>
                </c:pt>
                <c:pt idx="987" formatCode="0.00">
                  <c:v>45.129817000000003</c:v>
                </c:pt>
                <c:pt idx="988" formatCode="0.00">
                  <c:v>45.386187999999997</c:v>
                </c:pt>
                <c:pt idx="989" formatCode="0.00">
                  <c:v>44.891869</c:v>
                </c:pt>
                <c:pt idx="990" formatCode="0.00">
                  <c:v>45.426462000000001</c:v>
                </c:pt>
                <c:pt idx="991" formatCode="0.00">
                  <c:v>45.247401000000004</c:v>
                </c:pt>
                <c:pt idx="992" formatCode="0.00">
                  <c:v>45.484389</c:v>
                </c:pt>
                <c:pt idx="993" formatCode="0.00">
                  <c:v>44.657696999999999</c:v>
                </c:pt>
                <c:pt idx="994" formatCode="0.00">
                  <c:v>45.733542999999997</c:v>
                </c:pt>
                <c:pt idx="995" formatCode="0.00">
                  <c:v>43.900651000000003</c:v>
                </c:pt>
                <c:pt idx="996" formatCode="0.00">
                  <c:v>44.084989</c:v>
                </c:pt>
                <c:pt idx="997" formatCode="0.00">
                  <c:v>43.907812</c:v>
                </c:pt>
                <c:pt idx="998" formatCode="0.00">
                  <c:v>43.854239999999997</c:v>
                </c:pt>
                <c:pt idx="999" formatCode="0.00">
                  <c:v>43.965125</c:v>
                </c:pt>
                <c:pt idx="1000" formatCode="0.00">
                  <c:v>43.885680999999998</c:v>
                </c:pt>
                <c:pt idx="1001" formatCode="0.00">
                  <c:v>44.036532999999999</c:v>
                </c:pt>
                <c:pt idx="1002" formatCode="0.00">
                  <c:v>43.832642</c:v>
                </c:pt>
                <c:pt idx="1003" formatCode="0.00">
                  <c:v>43.983665000000002</c:v>
                </c:pt>
                <c:pt idx="1005" formatCode="0.00">
                  <c:v>43.999617999999998</c:v>
                </c:pt>
                <c:pt idx="1006" formatCode="0.00">
                  <c:v>44.048713999999997</c:v>
                </c:pt>
                <c:pt idx="1007" formatCode="0.00">
                  <c:v>43.863028</c:v>
                </c:pt>
                <c:pt idx="1009" formatCode="0.00">
                  <c:v>43.973475999999998</c:v>
                </c:pt>
                <c:pt idx="1010" formatCode="0.00">
                  <c:v>43.893847999999998</c:v>
                </c:pt>
                <c:pt idx="1012" formatCode="0.00">
                  <c:v>43.993355999999999</c:v>
                </c:pt>
                <c:pt idx="1013" formatCode="0.00">
                  <c:v>43.937468000000003</c:v>
                </c:pt>
                <c:pt idx="1014" formatCode="0.00">
                  <c:v>43.863902000000003</c:v>
                </c:pt>
                <c:pt idx="1015" formatCode="0.00">
                  <c:v>44.106369999999998</c:v>
                </c:pt>
                <c:pt idx="1016" formatCode="0.00">
                  <c:v>43.949672</c:v>
                </c:pt>
                <c:pt idx="1018" formatCode="0.00">
                  <c:v>43.823008000000002</c:v>
                </c:pt>
                <c:pt idx="1019" formatCode="0.00">
                  <c:v>43.974367000000001</c:v>
                </c:pt>
                <c:pt idx="1020" formatCode="0.00">
                  <c:v>43.949900999999997</c:v>
                </c:pt>
                <c:pt idx="1022" formatCode="0.00">
                  <c:v>44.556072999999998</c:v>
                </c:pt>
                <c:pt idx="1023" formatCode="0.00">
                  <c:v>44.495690000000003</c:v>
                </c:pt>
                <c:pt idx="1025" formatCode="0.00">
                  <c:v>44.507801000000001</c:v>
                </c:pt>
                <c:pt idx="1026" formatCode="0.00">
                  <c:v>44.247391</c:v>
                </c:pt>
                <c:pt idx="1027" formatCode="0.00">
                  <c:v>44.378867999999997</c:v>
                </c:pt>
                <c:pt idx="1028" formatCode="0.00">
                  <c:v>44.413055999999997</c:v>
                </c:pt>
                <c:pt idx="1029" formatCode="0.00">
                  <c:v>44.354477000000003</c:v>
                </c:pt>
                <c:pt idx="1031" formatCode="0.00">
                  <c:v>44.363587000000003</c:v>
                </c:pt>
                <c:pt idx="1032" formatCode="0.00">
                  <c:v>45.166044999999997</c:v>
                </c:pt>
                <c:pt idx="1033" formatCode="0.00">
                  <c:v>44.686731000000002</c:v>
                </c:pt>
                <c:pt idx="1036" formatCode="0.00">
                  <c:v>44.248714999999997</c:v>
                </c:pt>
                <c:pt idx="1037" formatCode="0.00">
                  <c:v>44.673285</c:v>
                </c:pt>
                <c:pt idx="1038" formatCode="0.00">
                  <c:v>44.221142</c:v>
                </c:pt>
                <c:pt idx="1039" formatCode="0.00">
                  <c:v>44.894562000000001</c:v>
                </c:pt>
                <c:pt idx="1040" formatCode="0.00">
                  <c:v>44.414095000000003</c:v>
                </c:pt>
                <c:pt idx="1041" formatCode="0.00">
                  <c:v>44.753991999999997</c:v>
                </c:pt>
                <c:pt idx="1042" formatCode="0.00">
                  <c:v>44.913741000000002</c:v>
                </c:pt>
                <c:pt idx="1043" formatCode="0.00">
                  <c:v>44.617843999999998</c:v>
                </c:pt>
                <c:pt idx="1044" formatCode="0.00">
                  <c:v>44.124476000000001</c:v>
                </c:pt>
                <c:pt idx="1045" formatCode="0.00">
                  <c:v>44.524526000000002</c:v>
                </c:pt>
                <c:pt idx="1046" formatCode="0.00">
                  <c:v>44.322420999999999</c:v>
                </c:pt>
                <c:pt idx="1047" formatCode="0.00">
                  <c:v>44.599133999999999</c:v>
                </c:pt>
                <c:pt idx="1048" formatCode="0.00">
                  <c:v>44.058801000000003</c:v>
                </c:pt>
                <c:pt idx="1049" formatCode="0.00">
                  <c:v>44.258201</c:v>
                </c:pt>
                <c:pt idx="1050" formatCode="0.00">
                  <c:v>44.663206000000002</c:v>
                </c:pt>
                <c:pt idx="1051" formatCode="0.00">
                  <c:v>44.554662</c:v>
                </c:pt>
                <c:pt idx="1052" formatCode="0.00">
                  <c:v>44.286462</c:v>
                </c:pt>
                <c:pt idx="1053" formatCode="0.00">
                  <c:v>44.818733000000002</c:v>
                </c:pt>
                <c:pt idx="1054" formatCode="0.00">
                  <c:v>44.248615000000001</c:v>
                </c:pt>
                <c:pt idx="1055" formatCode="0.00">
                  <c:v>44.802636999999997</c:v>
                </c:pt>
                <c:pt idx="1056" formatCode="0.00">
                  <c:v>44.632707000000003</c:v>
                </c:pt>
                <c:pt idx="1057" formatCode="0.00">
                  <c:v>44.971091000000001</c:v>
                </c:pt>
                <c:pt idx="1058" formatCode="0.00">
                  <c:v>44.512003</c:v>
                </c:pt>
                <c:pt idx="1059" formatCode="0.00">
                  <c:v>44.346290000000003</c:v>
                </c:pt>
                <c:pt idx="1060" formatCode="0.00">
                  <c:v>44.291075999999997</c:v>
                </c:pt>
                <c:pt idx="1061" formatCode="0.00">
                  <c:v>44.528094000000003</c:v>
                </c:pt>
                <c:pt idx="1062" formatCode="0.00">
                  <c:v>44.975116</c:v>
                </c:pt>
                <c:pt idx="1063" formatCode="0.00">
                  <c:v>44.972968999999999</c:v>
                </c:pt>
                <c:pt idx="1064" formatCode="0.00">
                  <c:v>45.188555000000001</c:v>
                </c:pt>
                <c:pt idx="1065" formatCode="0.00">
                  <c:v>44.408698999999999</c:v>
                </c:pt>
                <c:pt idx="1066" formatCode="0.00">
                  <c:v>45.076625999999997</c:v>
                </c:pt>
                <c:pt idx="1067" formatCode="0.00">
                  <c:v>44.430435000000003</c:v>
                </c:pt>
                <c:pt idx="1068" formatCode="0.00">
                  <c:v>44.305681</c:v>
                </c:pt>
                <c:pt idx="1069" formatCode="0.00">
                  <c:v>44.295718999999998</c:v>
                </c:pt>
                <c:pt idx="1070" formatCode="0.00">
                  <c:v>44.298105999999997</c:v>
                </c:pt>
                <c:pt idx="1072" formatCode="0.00">
                  <c:v>44.482607000000002</c:v>
                </c:pt>
                <c:pt idx="1073" formatCode="0.00">
                  <c:v>44.278452999999999</c:v>
                </c:pt>
                <c:pt idx="1075" formatCode="0.00">
                  <c:v>44.168213999999999</c:v>
                </c:pt>
                <c:pt idx="1076" formatCode="0.00">
                  <c:v>44.214927000000003</c:v>
                </c:pt>
                <c:pt idx="1077" formatCode="0.00">
                  <c:v>44.490634999999997</c:v>
                </c:pt>
                <c:pt idx="1078" formatCode="0.00">
                  <c:v>44.161588999999999</c:v>
                </c:pt>
                <c:pt idx="1079" formatCode="0.00">
                  <c:v>44.790081999999998</c:v>
                </c:pt>
                <c:pt idx="1080" formatCode="0.00">
                  <c:v>44.384841000000002</c:v>
                </c:pt>
                <c:pt idx="1081" formatCode="0.00">
                  <c:v>45.116525000000003</c:v>
                </c:pt>
                <c:pt idx="1082" formatCode="0.00">
                  <c:v>46.126719999999999</c:v>
                </c:pt>
                <c:pt idx="1083" formatCode="0.00">
                  <c:v>46.640050000000002</c:v>
                </c:pt>
                <c:pt idx="1084" formatCode="0.00">
                  <c:v>45.810780999999999</c:v>
                </c:pt>
                <c:pt idx="1085" formatCode="0.00">
                  <c:v>46.421799</c:v>
                </c:pt>
                <c:pt idx="1086" formatCode="0.00">
                  <c:v>46.878869000000002</c:v>
                </c:pt>
                <c:pt idx="1087" formatCode="0.00">
                  <c:v>47.042225999999999</c:v>
                </c:pt>
                <c:pt idx="1089" formatCode="0.00">
                  <c:v>46.774757000000001</c:v>
                </c:pt>
                <c:pt idx="1090" formatCode="0.00">
                  <c:v>47.209541000000002</c:v>
                </c:pt>
                <c:pt idx="1092" formatCode="0.00">
                  <c:v>47.281126</c:v>
                </c:pt>
                <c:pt idx="1093" formatCode="0.00">
                  <c:v>46.004522999999999</c:v>
                </c:pt>
                <c:pt idx="1094" formatCode="0.00">
                  <c:v>46.936616000000001</c:v>
                </c:pt>
                <c:pt idx="1095" formatCode="0.00">
                  <c:v>47.345936000000002</c:v>
                </c:pt>
                <c:pt idx="1096" formatCode="0.00">
                  <c:v>46.686190000000003</c:v>
                </c:pt>
                <c:pt idx="1097" formatCode="0.00">
                  <c:v>46.512408999999998</c:v>
                </c:pt>
                <c:pt idx="1098" formatCode="0.00">
                  <c:v>46.497891000000003</c:v>
                </c:pt>
                <c:pt idx="1099" formatCode="0.00">
                  <c:v>46.311844999999998</c:v>
                </c:pt>
                <c:pt idx="1100" formatCode="0.00">
                  <c:v>46.953803999999998</c:v>
                </c:pt>
                <c:pt idx="1101" formatCode="0.00">
                  <c:v>46.104734000000001</c:v>
                </c:pt>
                <c:pt idx="1102" formatCode="0.00">
                  <c:v>46.416656000000003</c:v>
                </c:pt>
                <c:pt idx="1103" formatCode="0.00">
                  <c:v>46.024219000000002</c:v>
                </c:pt>
                <c:pt idx="1104" formatCode="0.00">
                  <c:v>46.869762000000001</c:v>
                </c:pt>
                <c:pt idx="1105" formatCode="0.00">
                  <c:v>46.778191999999997</c:v>
                </c:pt>
                <c:pt idx="1106" formatCode="0.00">
                  <c:v>46.679321000000002</c:v>
                </c:pt>
                <c:pt idx="1107" formatCode="0.00">
                  <c:v>47.241717000000001</c:v>
                </c:pt>
                <c:pt idx="1108" formatCode="0.00">
                  <c:v>47.281953000000001</c:v>
                </c:pt>
                <c:pt idx="1109" formatCode="0.00">
                  <c:v>47.119796000000001</c:v>
                </c:pt>
                <c:pt idx="1110" formatCode="0.00">
                  <c:v>45.864106</c:v>
                </c:pt>
                <c:pt idx="1111" formatCode="0.00">
                  <c:v>45.880436000000003</c:v>
                </c:pt>
                <c:pt idx="1112" formatCode="0.00">
                  <c:v>47.165255999999999</c:v>
                </c:pt>
                <c:pt idx="1113" formatCode="0.00">
                  <c:v>46.164163000000002</c:v>
                </c:pt>
                <c:pt idx="1114" formatCode="0.00">
                  <c:v>47.163148999999997</c:v>
                </c:pt>
                <c:pt idx="1115" formatCode="0.00">
                  <c:v>47.049301</c:v>
                </c:pt>
                <c:pt idx="1116" formatCode="0.00">
                  <c:v>47.146850000000001</c:v>
                </c:pt>
                <c:pt idx="1117" formatCode="0.00">
                  <c:v>46.785510000000002</c:v>
                </c:pt>
                <c:pt idx="1118" formatCode="0.00">
                  <c:v>46.574691000000001</c:v>
                </c:pt>
                <c:pt idx="1119" formatCode="0.00">
                  <c:v>44.108735000000003</c:v>
                </c:pt>
                <c:pt idx="1120" formatCode="0.00">
                  <c:v>44.218159</c:v>
                </c:pt>
                <c:pt idx="1121" formatCode="0.00">
                  <c:v>44.232720999999998</c:v>
                </c:pt>
                <c:pt idx="1122" formatCode="0.00">
                  <c:v>44.305981000000003</c:v>
                </c:pt>
                <c:pt idx="1123" formatCode="0.00">
                  <c:v>44.325944</c:v>
                </c:pt>
                <c:pt idx="1124" formatCode="0.00">
                  <c:v>43.856129000000003</c:v>
                </c:pt>
                <c:pt idx="1125" formatCode="0.00">
                  <c:v>43.764862000000001</c:v>
                </c:pt>
                <c:pt idx="1126" formatCode="0.00">
                  <c:v>44.154189000000002</c:v>
                </c:pt>
                <c:pt idx="1127" formatCode="0.00">
                  <c:v>44.065747999999999</c:v>
                </c:pt>
                <c:pt idx="1128" formatCode="0.00">
                  <c:v>44.180866999999999</c:v>
                </c:pt>
                <c:pt idx="1130" formatCode="0.00">
                  <c:v>44.024605000000001</c:v>
                </c:pt>
                <c:pt idx="1131" formatCode="0.00">
                  <c:v>43.999827000000003</c:v>
                </c:pt>
                <c:pt idx="1132" formatCode="0.00">
                  <c:v>43.946399999999997</c:v>
                </c:pt>
                <c:pt idx="1133" formatCode="0.00">
                  <c:v>44.082602000000001</c:v>
                </c:pt>
                <c:pt idx="1135" formatCode="0.00">
                  <c:v>44.061050999999999</c:v>
                </c:pt>
                <c:pt idx="1136" formatCode="0.00">
                  <c:v>44.135936000000001</c:v>
                </c:pt>
                <c:pt idx="1139" formatCode="0.00">
                  <c:v>44.780290000000001</c:v>
                </c:pt>
                <c:pt idx="1140" formatCode="0.00">
                  <c:v>44.949136000000003</c:v>
                </c:pt>
                <c:pt idx="1141" formatCode="0.00">
                  <c:v>44.445295000000002</c:v>
                </c:pt>
                <c:pt idx="1142" formatCode="0.00">
                  <c:v>44.493133</c:v>
                </c:pt>
                <c:pt idx="1144" formatCode="0.00">
                  <c:v>44.554501000000002</c:v>
                </c:pt>
                <c:pt idx="1145" formatCode="0.00">
                  <c:v>44.667844000000002</c:v>
                </c:pt>
                <c:pt idx="1146" formatCode="0.00">
                  <c:v>45.031691000000002</c:v>
                </c:pt>
                <c:pt idx="1147" formatCode="0.00">
                  <c:v>44.765616999999999</c:v>
                </c:pt>
                <c:pt idx="1148" formatCode="0.00">
                  <c:v>45.249363000000002</c:v>
                </c:pt>
                <c:pt idx="1149" formatCode="0.00">
                  <c:v>44.659486000000001</c:v>
                </c:pt>
                <c:pt idx="1150" formatCode="0.00">
                  <c:v>44.949001000000003</c:v>
                </c:pt>
                <c:pt idx="1151" formatCode="0.00">
                  <c:v>44.785927000000001</c:v>
                </c:pt>
                <c:pt idx="1152" formatCode="0.00">
                  <c:v>45.023476000000002</c:v>
                </c:pt>
                <c:pt idx="1153" formatCode="0.00">
                  <c:v>44.689677000000003</c:v>
                </c:pt>
                <c:pt idx="1154" formatCode="0.00">
                  <c:v>45.325767999999997</c:v>
                </c:pt>
                <c:pt idx="1155" formatCode="0.00">
                  <c:v>44.603329000000002</c:v>
                </c:pt>
                <c:pt idx="1156" formatCode="0.00">
                  <c:v>44.667760000000001</c:v>
                </c:pt>
                <c:pt idx="1157" formatCode="0.00">
                  <c:v>45.046491000000003</c:v>
                </c:pt>
                <c:pt idx="1158" formatCode="0.00">
                  <c:v>44.466011999999999</c:v>
                </c:pt>
                <c:pt idx="1159" formatCode="0.00">
                  <c:v>44.985047000000002</c:v>
                </c:pt>
                <c:pt idx="1160" formatCode="0.00">
                  <c:v>44.861364999999999</c:v>
                </c:pt>
                <c:pt idx="1161" formatCode="0.00">
                  <c:v>45.587713000000001</c:v>
                </c:pt>
                <c:pt idx="1162" formatCode="0.00">
                  <c:v>45.018121999999998</c:v>
                </c:pt>
                <c:pt idx="1163" formatCode="0.00">
                  <c:v>44.371108999999997</c:v>
                </c:pt>
                <c:pt idx="1164" formatCode="0.00">
                  <c:v>44.819206000000001</c:v>
                </c:pt>
                <c:pt idx="1165" formatCode="0.00">
                  <c:v>44.599606999999999</c:v>
                </c:pt>
                <c:pt idx="1166" formatCode="0.00">
                  <c:v>44.417724999999997</c:v>
                </c:pt>
                <c:pt idx="1167" formatCode="0.00">
                  <c:v>44.855490000000003</c:v>
                </c:pt>
                <c:pt idx="1168" formatCode="0.00">
                  <c:v>44.904100999999997</c:v>
                </c:pt>
                <c:pt idx="1169" formatCode="0.00">
                  <c:v>44.638255000000001</c:v>
                </c:pt>
                <c:pt idx="1170" formatCode="0.00">
                  <c:v>44.797809999999998</c:v>
                </c:pt>
                <c:pt idx="1171" formatCode="0.00">
                  <c:v>44.700172999999999</c:v>
                </c:pt>
                <c:pt idx="1172" formatCode="0.00">
                  <c:v>44.926344</c:v>
                </c:pt>
                <c:pt idx="1173" formatCode="0.00">
                  <c:v>45.056328000000001</c:v>
                </c:pt>
                <c:pt idx="1174" formatCode="0.00">
                  <c:v>44.464438999999999</c:v>
                </c:pt>
                <c:pt idx="1175" formatCode="0.00">
                  <c:v>44.560495000000003</c:v>
                </c:pt>
                <c:pt idx="1176" formatCode="0.00">
                  <c:v>44.924121</c:v>
                </c:pt>
                <c:pt idx="1177" formatCode="0.00">
                  <c:v>44.845899000000003</c:v>
                </c:pt>
                <c:pt idx="1178" formatCode="0.00">
                  <c:v>44.840352000000003</c:v>
                </c:pt>
                <c:pt idx="1179" formatCode="0.00">
                  <c:v>44.774327999999997</c:v>
                </c:pt>
                <c:pt idx="1180" formatCode="0.00">
                  <c:v>44.767975</c:v>
                </c:pt>
                <c:pt idx="1181" formatCode="0.00">
                  <c:v>44.966701</c:v>
                </c:pt>
                <c:pt idx="1182" formatCode="0.00">
                  <c:v>44.927382000000001</c:v>
                </c:pt>
                <c:pt idx="1183" formatCode="0.00">
                  <c:v>44.369557</c:v>
                </c:pt>
                <c:pt idx="1184" formatCode="0.00">
                  <c:v>44.500622</c:v>
                </c:pt>
                <c:pt idx="1185" formatCode="0.00">
                  <c:v>44.782567999999998</c:v>
                </c:pt>
                <c:pt idx="1186" formatCode="0.00">
                  <c:v>44.624820999999997</c:v>
                </c:pt>
                <c:pt idx="1187" formatCode="0.00">
                  <c:v>44.940536000000002</c:v>
                </c:pt>
                <c:pt idx="1188" formatCode="0.00">
                  <c:v>44.499082000000001</c:v>
                </c:pt>
                <c:pt idx="1189" formatCode="0.00">
                  <c:v>45.137607000000003</c:v>
                </c:pt>
                <c:pt idx="1190" formatCode="0.00">
                  <c:v>44.822625000000002</c:v>
                </c:pt>
                <c:pt idx="1191" formatCode="0.00">
                  <c:v>44.688291999999997</c:v>
                </c:pt>
                <c:pt idx="1192" formatCode="0.00">
                  <c:v>45.380034000000002</c:v>
                </c:pt>
                <c:pt idx="1193" formatCode="0.00">
                  <c:v>44.555643000000003</c:v>
                </c:pt>
                <c:pt idx="1194" formatCode="0.00">
                  <c:v>44.678837999999999</c:v>
                </c:pt>
                <c:pt idx="1195" formatCode="0.00">
                  <c:v>44.605089999999997</c:v>
                </c:pt>
                <c:pt idx="1196" formatCode="0.00">
                  <c:v>44.398851000000001</c:v>
                </c:pt>
                <c:pt idx="1198" formatCode="0.00">
                  <c:v>43.735816</c:v>
                </c:pt>
                <c:pt idx="1199" formatCode="0.00">
                  <c:v>43.811957999999997</c:v>
                </c:pt>
                <c:pt idx="1200" formatCode="0.00">
                  <c:v>43.994064000000002</c:v>
                </c:pt>
                <c:pt idx="1201" formatCode="0.00">
                  <c:v>43.577762</c:v>
                </c:pt>
                <c:pt idx="1202" formatCode="0.00">
                  <c:v>43.608848999999999</c:v>
                </c:pt>
                <c:pt idx="1203" formatCode="0.00">
                  <c:v>44.025910000000003</c:v>
                </c:pt>
                <c:pt idx="1204" formatCode="0.00">
                  <c:v>43.461468000000004</c:v>
                </c:pt>
                <c:pt idx="1205" formatCode="0.00">
                  <c:v>43.989583000000003</c:v>
                </c:pt>
                <c:pt idx="1206" formatCode="0.00">
                  <c:v>44.026521000000002</c:v>
                </c:pt>
                <c:pt idx="1207" formatCode="0.00">
                  <c:v>44.070771000000001</c:v>
                </c:pt>
                <c:pt idx="1208" formatCode="0.00">
                  <c:v>43.966821000000003</c:v>
                </c:pt>
                <c:pt idx="1209" formatCode="0.00">
                  <c:v>44.213498999999999</c:v>
                </c:pt>
                <c:pt idx="1210" formatCode="0.00">
                  <c:v>43.795686000000003</c:v>
                </c:pt>
                <c:pt idx="1211" formatCode="0.00">
                  <c:v>43.919887000000003</c:v>
                </c:pt>
                <c:pt idx="1212" formatCode="0.00">
                  <c:v>44.254302000000003</c:v>
                </c:pt>
                <c:pt idx="1213" formatCode="0.00">
                  <c:v>43.566105</c:v>
                </c:pt>
                <c:pt idx="1214" formatCode="0.00">
                  <c:v>44.075132000000004</c:v>
                </c:pt>
                <c:pt idx="1215" formatCode="0.00">
                  <c:v>43.598261000000001</c:v>
                </c:pt>
                <c:pt idx="1216" formatCode="0.00">
                  <c:v>43.714886999999997</c:v>
                </c:pt>
                <c:pt idx="1217" formatCode="0.00">
                  <c:v>43.852618999999997</c:v>
                </c:pt>
                <c:pt idx="1218" formatCode="0.00">
                  <c:v>43.735334999999999</c:v>
                </c:pt>
                <c:pt idx="1219" formatCode="0.00">
                  <c:v>43.531612000000003</c:v>
                </c:pt>
                <c:pt idx="1220" formatCode="0.00">
                  <c:v>43.884625999999997</c:v>
                </c:pt>
                <c:pt idx="1221" formatCode="0.00">
                  <c:v>43.649152999999998</c:v>
                </c:pt>
                <c:pt idx="1223" formatCode="0.00">
                  <c:v>43.928369000000004</c:v>
                </c:pt>
                <c:pt idx="1224" formatCode="0.00">
                  <c:v>43.485714999999999</c:v>
                </c:pt>
                <c:pt idx="1225" formatCode="0.00">
                  <c:v>43.775807</c:v>
                </c:pt>
                <c:pt idx="1226" formatCode="0.00">
                  <c:v>43.687514999999998</c:v>
                </c:pt>
                <c:pt idx="1227" formatCode="0.00">
                  <c:v>43.808622999999997</c:v>
                </c:pt>
                <c:pt idx="1228" formatCode="0.00">
                  <c:v>44.168111000000003</c:v>
                </c:pt>
                <c:pt idx="1229" formatCode="0.00">
                  <c:v>43.830374999999997</c:v>
                </c:pt>
                <c:pt idx="1230" formatCode="0.00">
                  <c:v>43.568095</c:v>
                </c:pt>
                <c:pt idx="1231" formatCode="0.00">
                  <c:v>43.890244000000003</c:v>
                </c:pt>
                <c:pt idx="1232" formatCode="0.00">
                  <c:v>43.625216000000002</c:v>
                </c:pt>
                <c:pt idx="1233" formatCode="0.00">
                  <c:v>43.815621</c:v>
                </c:pt>
                <c:pt idx="1234" formatCode="0.00">
                  <c:v>43.831780000000002</c:v>
                </c:pt>
                <c:pt idx="1235" formatCode="0.00">
                  <c:v>44.128666000000003</c:v>
                </c:pt>
                <c:pt idx="1236" formatCode="0.00">
                  <c:v>43.897182999999998</c:v>
                </c:pt>
                <c:pt idx="1237" formatCode="0.00">
                  <c:v>43.948258000000003</c:v>
                </c:pt>
                <c:pt idx="1238" formatCode="0.00">
                  <c:v>44.135827999999997</c:v>
                </c:pt>
                <c:pt idx="1239" formatCode="0.00">
                  <c:v>43.910088999999999</c:v>
                </c:pt>
                <c:pt idx="1240" formatCode="0.00">
                  <c:v>43.720826000000002</c:v>
                </c:pt>
                <c:pt idx="1241" formatCode="0.00">
                  <c:v>44.062646000000001</c:v>
                </c:pt>
                <c:pt idx="1242" formatCode="0.00">
                  <c:v>44.116731000000001</c:v>
                </c:pt>
                <c:pt idx="1243" formatCode="0.00">
                  <c:v>43.676946999999998</c:v>
                </c:pt>
                <c:pt idx="1247" formatCode="0.00">
                  <c:v>43.404220000000002</c:v>
                </c:pt>
                <c:pt idx="1249" formatCode="0.00">
                  <c:v>43.186044000000003</c:v>
                </c:pt>
                <c:pt idx="1250" formatCode="0.00">
                  <c:v>43.238920999999998</c:v>
                </c:pt>
                <c:pt idx="1251" formatCode="0.00">
                  <c:v>43.416826999999998</c:v>
                </c:pt>
                <c:pt idx="1252" formatCode="0.00">
                  <c:v>43.334786999999999</c:v>
                </c:pt>
                <c:pt idx="1253" formatCode="0.00">
                  <c:v>43.380411000000002</c:v>
                </c:pt>
                <c:pt idx="1254" formatCode="0.00">
                  <c:v>43.242829999999998</c:v>
                </c:pt>
                <c:pt idx="1255" formatCode="0.00">
                  <c:v>43.439301999999998</c:v>
                </c:pt>
                <c:pt idx="1256" formatCode="0.00">
                  <c:v>43.139961</c:v>
                </c:pt>
                <c:pt idx="1257" formatCode="0.00">
                  <c:v>43.158484000000001</c:v>
                </c:pt>
                <c:pt idx="1258" formatCode="0.00">
                  <c:v>43.300125999999999</c:v>
                </c:pt>
                <c:pt idx="1259" formatCode="0.00">
                  <c:v>43.093694999999997</c:v>
                </c:pt>
                <c:pt idx="1260" formatCode="0.00">
                  <c:v>43.303612999999999</c:v>
                </c:pt>
                <c:pt idx="1261" formatCode="0.00">
                  <c:v>42.882230999999997</c:v>
                </c:pt>
                <c:pt idx="1262" formatCode="0.00">
                  <c:v>43.106492000000003</c:v>
                </c:pt>
                <c:pt idx="1263" formatCode="0.00">
                  <c:v>43.266886</c:v>
                </c:pt>
                <c:pt idx="1264" formatCode="0.00">
                  <c:v>43.065891000000001</c:v>
                </c:pt>
                <c:pt idx="1266" formatCode="0.00">
                  <c:v>43.162073999999997</c:v>
                </c:pt>
                <c:pt idx="1268" formatCode="0.00">
                  <c:v>42.936801000000003</c:v>
                </c:pt>
                <c:pt idx="1269" formatCode="0.00">
                  <c:v>42.797635999999997</c:v>
                </c:pt>
                <c:pt idx="1270" formatCode="0.00">
                  <c:v>42.776384</c:v>
                </c:pt>
                <c:pt idx="1271" formatCode="0.00">
                  <c:v>42.977018000000001</c:v>
                </c:pt>
                <c:pt idx="1273" formatCode="0.00">
                  <c:v>43.156010000000002</c:v>
                </c:pt>
                <c:pt idx="1275" formatCode="0.00">
                  <c:v>42.781647999999997</c:v>
                </c:pt>
                <c:pt idx="1276" formatCode="0.00">
                  <c:v>43.103191000000002</c:v>
                </c:pt>
                <c:pt idx="1277" formatCode="0.00">
                  <c:v>42.851148999999999</c:v>
                </c:pt>
                <c:pt idx="1280" formatCode="0.00">
                  <c:v>42.779541999999999</c:v>
                </c:pt>
                <c:pt idx="1281" formatCode="0.00">
                  <c:v>42.934798000000001</c:v>
                </c:pt>
                <c:pt idx="1282" formatCode="0.00">
                  <c:v>42.765400999999997</c:v>
                </c:pt>
                <c:pt idx="1283" formatCode="0.00">
                  <c:v>43.049430000000001</c:v>
                </c:pt>
                <c:pt idx="1284" formatCode="0.00">
                  <c:v>42.768143000000002</c:v>
                </c:pt>
                <c:pt idx="1285" formatCode="0.00">
                  <c:v>43.034151999999999</c:v>
                </c:pt>
                <c:pt idx="1286" formatCode="0.00">
                  <c:v>42.952973999999998</c:v>
                </c:pt>
                <c:pt idx="1287" formatCode="0.00">
                  <c:v>42.774479999999997</c:v>
                </c:pt>
                <c:pt idx="1288" formatCode="0.00">
                  <c:v>43.149377000000001</c:v>
                </c:pt>
                <c:pt idx="1289" formatCode="0.00">
                  <c:v>43.028157</c:v>
                </c:pt>
                <c:pt idx="1290" formatCode="0.00">
                  <c:v>42.782280999999998</c:v>
                </c:pt>
                <c:pt idx="1291" formatCode="0.00">
                  <c:v>42.944499999999998</c:v>
                </c:pt>
                <c:pt idx="1293" formatCode="0.00">
                  <c:v>44.484037999999998</c:v>
                </c:pt>
                <c:pt idx="1294" formatCode="0.00">
                  <c:v>44.451940999999998</c:v>
                </c:pt>
                <c:pt idx="1295" formatCode="0.00">
                  <c:v>44.494999</c:v>
                </c:pt>
                <c:pt idx="1296" formatCode="0.00">
                  <c:v>44.966836000000001</c:v>
                </c:pt>
                <c:pt idx="1297" formatCode="0.00">
                  <c:v>44.772886</c:v>
                </c:pt>
                <c:pt idx="1298" formatCode="0.00">
                  <c:v>44.755398</c:v>
                </c:pt>
                <c:pt idx="1299" formatCode="0.00">
                  <c:v>44.129002</c:v>
                </c:pt>
                <c:pt idx="1300" formatCode="0.00">
                  <c:v>44.645648999999999</c:v>
                </c:pt>
                <c:pt idx="1301" formatCode="0.00">
                  <c:v>44.309241</c:v>
                </c:pt>
                <c:pt idx="1302" formatCode="0.00">
                  <c:v>44.541902</c:v>
                </c:pt>
                <c:pt idx="1303" formatCode="0.00">
                  <c:v>44.751801</c:v>
                </c:pt>
                <c:pt idx="1304" formatCode="0.00">
                  <c:v>44.885688999999999</c:v>
                </c:pt>
                <c:pt idx="1305" formatCode="0.00">
                  <c:v>44.501990999999997</c:v>
                </c:pt>
                <c:pt idx="1306" formatCode="0.00">
                  <c:v>44.693804999999998</c:v>
                </c:pt>
                <c:pt idx="1307" formatCode="0.00">
                  <c:v>44.801734000000003</c:v>
                </c:pt>
                <c:pt idx="1308" formatCode="0.00">
                  <c:v>44.204926</c:v>
                </c:pt>
                <c:pt idx="1309" formatCode="0.00">
                  <c:v>44.961551999999998</c:v>
                </c:pt>
                <c:pt idx="1311" formatCode="0.00">
                  <c:v>44.941617000000001</c:v>
                </c:pt>
                <c:pt idx="1312" formatCode="0.00">
                  <c:v>44.332217</c:v>
                </c:pt>
                <c:pt idx="1313" formatCode="0.00">
                  <c:v>44.304003999999999</c:v>
                </c:pt>
                <c:pt idx="1314" formatCode="0.00">
                  <c:v>44.866343999999998</c:v>
                </c:pt>
                <c:pt idx="1315" formatCode="0.00">
                  <c:v>44.636282999999999</c:v>
                </c:pt>
                <c:pt idx="1316" formatCode="0.00">
                  <c:v>44.486113000000003</c:v>
                </c:pt>
                <c:pt idx="1317" formatCode="0.00">
                  <c:v>44.641973999999998</c:v>
                </c:pt>
                <c:pt idx="1318" formatCode="0.00">
                  <c:v>44.874895000000002</c:v>
                </c:pt>
                <c:pt idx="1320" formatCode="0.00">
                  <c:v>44.255574000000003</c:v>
                </c:pt>
                <c:pt idx="1321" formatCode="0.00">
                  <c:v>44.831100999999997</c:v>
                </c:pt>
                <c:pt idx="1322" formatCode="0.00">
                  <c:v>44.970416999999998</c:v>
                </c:pt>
                <c:pt idx="1323" formatCode="0.00">
                  <c:v>44.392443</c:v>
                </c:pt>
                <c:pt idx="1324" formatCode="0.00">
                  <c:v>44.807555000000001</c:v>
                </c:pt>
                <c:pt idx="1325" formatCode="0.00">
                  <c:v>44.388556000000001</c:v>
                </c:pt>
                <c:pt idx="1326" formatCode="0.00">
                  <c:v>44.884124999999997</c:v>
                </c:pt>
                <c:pt idx="1327" formatCode="0.00">
                  <c:v>44.645192000000002</c:v>
                </c:pt>
                <c:pt idx="1329" formatCode="0.00">
                  <c:v>44.930163</c:v>
                </c:pt>
                <c:pt idx="1330" formatCode="0.00">
                  <c:v>44.546537999999998</c:v>
                </c:pt>
                <c:pt idx="1331" formatCode="0.00">
                  <c:v>44.12753</c:v>
                </c:pt>
                <c:pt idx="1332" formatCode="0.00">
                  <c:v>44.708468000000003</c:v>
                </c:pt>
                <c:pt idx="1333" formatCode="0.00">
                  <c:v>44.608283</c:v>
                </c:pt>
                <c:pt idx="1334" formatCode="0.00">
                  <c:v>44.445239999999998</c:v>
                </c:pt>
                <c:pt idx="1336" formatCode="0.00">
                  <c:v>44.354295999999998</c:v>
                </c:pt>
                <c:pt idx="1337" formatCode="0.00">
                  <c:v>44.194307000000002</c:v>
                </c:pt>
                <c:pt idx="1338" formatCode="0.00">
                  <c:v>44.414575999999997</c:v>
                </c:pt>
                <c:pt idx="1339" formatCode="0.00">
                  <c:v>44.375726</c:v>
                </c:pt>
                <c:pt idx="1340" formatCode="0.00">
                  <c:v>44.152476999999998</c:v>
                </c:pt>
                <c:pt idx="1341" formatCode="0.00">
                  <c:v>44.403899000000003</c:v>
                </c:pt>
                <c:pt idx="1342" formatCode="0.00">
                  <c:v>44.282268999999999</c:v>
                </c:pt>
                <c:pt idx="1343" formatCode="0.00">
                  <c:v>44.715079000000003</c:v>
                </c:pt>
                <c:pt idx="1344" formatCode="0.00">
                  <c:v>44.711083000000002</c:v>
                </c:pt>
                <c:pt idx="1345" formatCode="0.00">
                  <c:v>44.140715999999998</c:v>
                </c:pt>
                <c:pt idx="1346" formatCode="0.00">
                  <c:v>44.610931000000001</c:v>
                </c:pt>
                <c:pt idx="1347" formatCode="0.00">
                  <c:v>44.645218999999997</c:v>
                </c:pt>
                <c:pt idx="1348" formatCode="0.00">
                  <c:v>44.541415000000001</c:v>
                </c:pt>
                <c:pt idx="1350" formatCode="0.00">
                  <c:v>44.248198000000002</c:v>
                </c:pt>
                <c:pt idx="1351" formatCode="0.00">
                  <c:v>44.549391</c:v>
                </c:pt>
                <c:pt idx="1352" formatCode="0.00">
                  <c:v>44.141055999999999</c:v>
                </c:pt>
                <c:pt idx="1353" formatCode="0.00">
                  <c:v>44.171238000000002</c:v>
                </c:pt>
                <c:pt idx="1354" formatCode="0.00">
                  <c:v>44.338650000000001</c:v>
                </c:pt>
                <c:pt idx="1355" formatCode="0.00">
                  <c:v>44.295577000000002</c:v>
                </c:pt>
                <c:pt idx="1356" formatCode="0.00">
                  <c:v>44.062311000000001</c:v>
                </c:pt>
                <c:pt idx="1357" formatCode="0.00">
                  <c:v>44.475386999999998</c:v>
                </c:pt>
                <c:pt idx="1358" formatCode="0.00">
                  <c:v>44.184704000000004</c:v>
                </c:pt>
                <c:pt idx="1359" formatCode="0.00">
                  <c:v>44.106921999999997</c:v>
                </c:pt>
                <c:pt idx="1360" formatCode="0.00">
                  <c:v>44.083457000000003</c:v>
                </c:pt>
                <c:pt idx="1361" formatCode="0.00">
                  <c:v>44.348486000000001</c:v>
                </c:pt>
                <c:pt idx="1362" formatCode="0.00">
                  <c:v>44.375143999999999</c:v>
                </c:pt>
                <c:pt idx="1363" formatCode="0.00">
                  <c:v>44.158979000000002</c:v>
                </c:pt>
                <c:pt idx="1364" formatCode="0.00">
                  <c:v>44.109793000000003</c:v>
                </c:pt>
                <c:pt idx="1365" formatCode="0.00">
                  <c:v>44.551056000000003</c:v>
                </c:pt>
                <c:pt idx="1366" formatCode="0.00">
                  <c:v>44.457481000000001</c:v>
                </c:pt>
                <c:pt idx="1367" formatCode="0.00">
                  <c:v>44.383558999999998</c:v>
                </c:pt>
                <c:pt idx="1368" formatCode="0.00">
                  <c:v>43.617302000000002</c:v>
                </c:pt>
                <c:pt idx="1369" formatCode="0.00">
                  <c:v>43.416665999999999</c:v>
                </c:pt>
                <c:pt idx="1370" formatCode="0.00">
                  <c:v>43.644207999999999</c:v>
                </c:pt>
                <c:pt idx="1371" formatCode="0.00">
                  <c:v>43.810371000000004</c:v>
                </c:pt>
                <c:pt idx="1372" formatCode="0.00">
                  <c:v>43.987529000000002</c:v>
                </c:pt>
                <c:pt idx="1373" formatCode="0.00">
                  <c:v>43.640503000000002</c:v>
                </c:pt>
                <c:pt idx="1374" formatCode="0.00">
                  <c:v>43.602210999999997</c:v>
                </c:pt>
                <c:pt idx="1375" formatCode="0.00">
                  <c:v>43.735818999999999</c:v>
                </c:pt>
                <c:pt idx="1376" formatCode="0.00">
                  <c:v>43.507854000000002</c:v>
                </c:pt>
                <c:pt idx="1377" formatCode="0.00">
                  <c:v>43.341177000000002</c:v>
                </c:pt>
                <c:pt idx="1378" formatCode="0.00">
                  <c:v>43.441403999999999</c:v>
                </c:pt>
                <c:pt idx="1379" formatCode="0.00">
                  <c:v>43.666758000000002</c:v>
                </c:pt>
                <c:pt idx="1380" formatCode="0.00">
                  <c:v>43.688049999999997</c:v>
                </c:pt>
                <c:pt idx="1381" formatCode="0.00">
                  <c:v>43.785432999999998</c:v>
                </c:pt>
                <c:pt idx="1382" formatCode="0.00">
                  <c:v>43.999811000000001</c:v>
                </c:pt>
                <c:pt idx="1383" formatCode="0.00">
                  <c:v>43.926594999999999</c:v>
                </c:pt>
                <c:pt idx="1384" formatCode="0.00">
                  <c:v>43.619787000000002</c:v>
                </c:pt>
                <c:pt idx="1385" formatCode="0.00">
                  <c:v>43.659838999999998</c:v>
                </c:pt>
                <c:pt idx="1386" formatCode="0.00">
                  <c:v>44.006023999999996</c:v>
                </c:pt>
                <c:pt idx="1387" formatCode="0.00">
                  <c:v>43.477826999999998</c:v>
                </c:pt>
                <c:pt idx="1388" formatCode="0.00">
                  <c:v>43.452914</c:v>
                </c:pt>
                <c:pt idx="1389" formatCode="0.00">
                  <c:v>43.553904000000003</c:v>
                </c:pt>
                <c:pt idx="1390" formatCode="0.00">
                  <c:v>43.801501000000002</c:v>
                </c:pt>
                <c:pt idx="1392" formatCode="0.00">
                  <c:v>43.768577999999998</c:v>
                </c:pt>
                <c:pt idx="1393" formatCode="0.00">
                  <c:v>43.719898000000001</c:v>
                </c:pt>
                <c:pt idx="1394" formatCode="0.00">
                  <c:v>43.521020999999998</c:v>
                </c:pt>
                <c:pt idx="1395" formatCode="0.00">
                  <c:v>43.657716000000001</c:v>
                </c:pt>
                <c:pt idx="1396" formatCode="0.00">
                  <c:v>43.981681000000002</c:v>
                </c:pt>
                <c:pt idx="1397" formatCode="0.00">
                  <c:v>43.876046000000002</c:v>
                </c:pt>
                <c:pt idx="1398" formatCode="0.00">
                  <c:v>43.914026</c:v>
                </c:pt>
                <c:pt idx="1399" formatCode="0.00">
                  <c:v>43.892372999999999</c:v>
                </c:pt>
                <c:pt idx="1400" formatCode="0.00">
                  <c:v>43.761778999999997</c:v>
                </c:pt>
                <c:pt idx="1401" formatCode="0.00">
                  <c:v>43.444268000000001</c:v>
                </c:pt>
                <c:pt idx="1402" formatCode="0.00">
                  <c:v>43.433570000000003</c:v>
                </c:pt>
                <c:pt idx="1403" formatCode="0.00">
                  <c:v>43.365073000000002</c:v>
                </c:pt>
                <c:pt idx="1404" formatCode="0.00">
                  <c:v>43.235771</c:v>
                </c:pt>
                <c:pt idx="1405" formatCode="0.00">
                  <c:v>43.574325999999999</c:v>
                </c:pt>
                <c:pt idx="1406" formatCode="0.00">
                  <c:v>43.864418999999998</c:v>
                </c:pt>
                <c:pt idx="1408" formatCode="0.00">
                  <c:v>44.733623999999999</c:v>
                </c:pt>
                <c:pt idx="1409" formatCode="0.00">
                  <c:v>44.311706000000001</c:v>
                </c:pt>
                <c:pt idx="1410" formatCode="0.00">
                  <c:v>44.750509000000001</c:v>
                </c:pt>
                <c:pt idx="1411" formatCode="0.00">
                  <c:v>44.428536999999999</c:v>
                </c:pt>
                <c:pt idx="1412" formatCode="0.00">
                  <c:v>44.863351000000002</c:v>
                </c:pt>
                <c:pt idx="1415" formatCode="0.00">
                  <c:v>44.424042999999998</c:v>
                </c:pt>
                <c:pt idx="1416" formatCode="0.00">
                  <c:v>44.945925000000003</c:v>
                </c:pt>
                <c:pt idx="1417" formatCode="0.00">
                  <c:v>44.985004000000004</c:v>
                </c:pt>
                <c:pt idx="1418" formatCode="0.00">
                  <c:v>44.588911000000003</c:v>
                </c:pt>
                <c:pt idx="1419" formatCode="0.00">
                  <c:v>44.824460000000002</c:v>
                </c:pt>
                <c:pt idx="1420" formatCode="0.00">
                  <c:v>44.529915000000003</c:v>
                </c:pt>
                <c:pt idx="1421" formatCode="0.00">
                  <c:v>44.643171000000002</c:v>
                </c:pt>
                <c:pt idx="1422" formatCode="0.00">
                  <c:v>44.684488000000002</c:v>
                </c:pt>
                <c:pt idx="1423" formatCode="0.00">
                  <c:v>44.612521000000001</c:v>
                </c:pt>
                <c:pt idx="1424" formatCode="0.00">
                  <c:v>44.599176999999997</c:v>
                </c:pt>
                <c:pt idx="1425" formatCode="0.00">
                  <c:v>44.574196000000001</c:v>
                </c:pt>
                <c:pt idx="1426" formatCode="0.00">
                  <c:v>44.504593</c:v>
                </c:pt>
                <c:pt idx="1427" formatCode="0.00">
                  <c:v>44.800462000000003</c:v>
                </c:pt>
                <c:pt idx="1428" formatCode="0.00">
                  <c:v>44.803004999999999</c:v>
                </c:pt>
                <c:pt idx="1429" formatCode="0.00">
                  <c:v>44.799008000000001</c:v>
                </c:pt>
                <c:pt idx="1430" formatCode="0.00">
                  <c:v>44.541352000000003</c:v>
                </c:pt>
                <c:pt idx="1431" formatCode="0.00">
                  <c:v>44.881757999999998</c:v>
                </c:pt>
                <c:pt idx="1432" formatCode="0.00">
                  <c:v>44.936236999999998</c:v>
                </c:pt>
                <c:pt idx="1433" formatCode="0.00">
                  <c:v>44.944231000000002</c:v>
                </c:pt>
                <c:pt idx="1434" formatCode="0.00">
                  <c:v>44.498373999999998</c:v>
                </c:pt>
                <c:pt idx="1435" formatCode="0.00">
                  <c:v>44.963802000000001</c:v>
                </c:pt>
                <c:pt idx="1436" formatCode="0.00">
                  <c:v>44.815511000000001</c:v>
                </c:pt>
                <c:pt idx="1437" formatCode="0.00">
                  <c:v>44.632917999999997</c:v>
                </c:pt>
                <c:pt idx="1438" formatCode="0.00">
                  <c:v>44.653046000000003</c:v>
                </c:pt>
                <c:pt idx="1439" formatCode="0.00">
                  <c:v>44.902836999999998</c:v>
                </c:pt>
                <c:pt idx="1441" formatCode="0.00">
                  <c:v>44.865723000000003</c:v>
                </c:pt>
                <c:pt idx="1442" formatCode="0.00">
                  <c:v>44.411321000000001</c:v>
                </c:pt>
                <c:pt idx="1443" formatCode="0.00">
                  <c:v>44.876446999999999</c:v>
                </c:pt>
                <c:pt idx="1444" formatCode="0.00">
                  <c:v>44.722453000000002</c:v>
                </c:pt>
                <c:pt idx="1445" formatCode="0.00">
                  <c:v>45.008398</c:v>
                </c:pt>
                <c:pt idx="1446" formatCode="0.00">
                  <c:v>44.972507999999998</c:v>
                </c:pt>
                <c:pt idx="1447" formatCode="0.00">
                  <c:v>44.413715000000003</c:v>
                </c:pt>
                <c:pt idx="1448" formatCode="0.00">
                  <c:v>44.682268999999998</c:v>
                </c:pt>
                <c:pt idx="1449" formatCode="0.00">
                  <c:v>44.458803000000003</c:v>
                </c:pt>
                <c:pt idx="1450" formatCode="0.00">
                  <c:v>44.959646999999997</c:v>
                </c:pt>
                <c:pt idx="1451" formatCode="0.00">
                  <c:v>41.789698000000001</c:v>
                </c:pt>
                <c:pt idx="1452" formatCode="0.00">
                  <c:v>41.832797999999997</c:v>
                </c:pt>
                <c:pt idx="1453" formatCode="0.00">
                  <c:v>41.682248999999999</c:v>
                </c:pt>
                <c:pt idx="1454" formatCode="0.00">
                  <c:v>41.758414999999999</c:v>
                </c:pt>
                <c:pt idx="1455" formatCode="0.00">
                  <c:v>41.909097000000003</c:v>
                </c:pt>
                <c:pt idx="1456" formatCode="0.00">
                  <c:v>42.023510000000002</c:v>
                </c:pt>
                <c:pt idx="1457" formatCode="0.00">
                  <c:v>41.834246999999998</c:v>
                </c:pt>
                <c:pt idx="1458" formatCode="0.00">
                  <c:v>41.864597000000003</c:v>
                </c:pt>
                <c:pt idx="1459" formatCode="0.00">
                  <c:v>42.027797</c:v>
                </c:pt>
                <c:pt idx="1460" formatCode="0.00">
                  <c:v>41.832841999999999</c:v>
                </c:pt>
                <c:pt idx="1461" formatCode="0.00">
                  <c:v>41.612748000000003</c:v>
                </c:pt>
                <c:pt idx="1462" formatCode="0.00">
                  <c:v>42.010733000000002</c:v>
                </c:pt>
                <c:pt idx="1463" formatCode="0.00">
                  <c:v>41.935501000000002</c:v>
                </c:pt>
                <c:pt idx="1464" formatCode="0.00">
                  <c:v>42.002344999999998</c:v>
                </c:pt>
                <c:pt idx="1465" formatCode="0.00">
                  <c:v>41.909146999999997</c:v>
                </c:pt>
                <c:pt idx="1466" formatCode="0.00">
                  <c:v>41.948694000000003</c:v>
                </c:pt>
                <c:pt idx="1467" formatCode="0.00">
                  <c:v>41.725194999999999</c:v>
                </c:pt>
                <c:pt idx="1468" formatCode="0.00">
                  <c:v>41.707932</c:v>
                </c:pt>
                <c:pt idx="1470" formatCode="0.00">
                  <c:v>41.619047999999999</c:v>
                </c:pt>
                <c:pt idx="1471" formatCode="0.00">
                  <c:v>41.951782999999999</c:v>
                </c:pt>
                <c:pt idx="1472" formatCode="0.00">
                  <c:v>41.778888000000002</c:v>
                </c:pt>
                <c:pt idx="1473" formatCode="0.00">
                  <c:v>41.771265</c:v>
                </c:pt>
                <c:pt idx="1474" formatCode="0.00">
                  <c:v>41.666249000000001</c:v>
                </c:pt>
                <c:pt idx="1475" formatCode="0.00">
                  <c:v>41.659098999999998</c:v>
                </c:pt>
                <c:pt idx="1476" formatCode="0.00">
                  <c:v>41.686948999999998</c:v>
                </c:pt>
                <c:pt idx="1477" formatCode="0.00">
                  <c:v>41.852711999999997</c:v>
                </c:pt>
                <c:pt idx="1479" formatCode="0.00">
                  <c:v>41.937513000000003</c:v>
                </c:pt>
                <c:pt idx="1480" formatCode="0.00">
                  <c:v>42.012194999999998</c:v>
                </c:pt>
                <c:pt idx="1482" formatCode="0.00">
                  <c:v>41.926696</c:v>
                </c:pt>
                <c:pt idx="1483" formatCode="0.00">
                  <c:v>41.961126999999998</c:v>
                </c:pt>
                <c:pt idx="1486" formatCode="0.00">
                  <c:v>42.014673000000002</c:v>
                </c:pt>
                <c:pt idx="1487" formatCode="0.00">
                  <c:v>41.866222</c:v>
                </c:pt>
                <c:pt idx="1488" formatCode="0.00">
                  <c:v>41.874063999999997</c:v>
                </c:pt>
                <c:pt idx="1489" formatCode="0.00">
                  <c:v>41.995851000000002</c:v>
                </c:pt>
                <c:pt idx="1490" formatCode="0.00">
                  <c:v>41.660899000000001</c:v>
                </c:pt>
                <c:pt idx="1491" formatCode="0.00">
                  <c:v>41.836665000000004</c:v>
                </c:pt>
                <c:pt idx="1492" formatCode="0.00">
                  <c:v>41.979871000000003</c:v>
                </c:pt>
                <c:pt idx="1493" formatCode="0.00">
                  <c:v>41.985945999999998</c:v>
                </c:pt>
                <c:pt idx="1494" formatCode="0.00">
                  <c:v>41.907114</c:v>
                </c:pt>
                <c:pt idx="1495" formatCode="0.00">
                  <c:v>41.987237999999998</c:v>
                </c:pt>
                <c:pt idx="1496" formatCode="0.00">
                  <c:v>41.87688</c:v>
                </c:pt>
                <c:pt idx="1497" formatCode="0.00">
                  <c:v>41.749831999999998</c:v>
                </c:pt>
                <c:pt idx="1498" formatCode="0.00">
                  <c:v>41.908464000000002</c:v>
                </c:pt>
                <c:pt idx="1499" formatCode="0.00">
                  <c:v>41.839731</c:v>
                </c:pt>
                <c:pt idx="1500" formatCode="0.00">
                  <c:v>41.953595999999997</c:v>
                </c:pt>
                <c:pt idx="1501" formatCode="0.00">
                  <c:v>42.002747999999997</c:v>
                </c:pt>
                <c:pt idx="1502" formatCode="0.00">
                  <c:v>41.861297</c:v>
                </c:pt>
                <c:pt idx="1503" formatCode="0.00">
                  <c:v>42.019907000000003</c:v>
                </c:pt>
                <c:pt idx="1504" formatCode="0.00">
                  <c:v>41.857303000000002</c:v>
                </c:pt>
                <c:pt idx="1505" formatCode="0.00">
                  <c:v>41.926997</c:v>
                </c:pt>
                <c:pt idx="1507" formatCode="0.00">
                  <c:v>41.767049</c:v>
                </c:pt>
                <c:pt idx="1508" formatCode="0.00">
                  <c:v>41.771166000000001</c:v>
                </c:pt>
                <c:pt idx="1509" formatCode="0.00">
                  <c:v>41.746899999999997</c:v>
                </c:pt>
                <c:pt idx="1510" formatCode="0.00">
                  <c:v>41.752749999999999</c:v>
                </c:pt>
                <c:pt idx="1511" formatCode="0.00">
                  <c:v>41.778315999999997</c:v>
                </c:pt>
                <c:pt idx="1512" formatCode="0.00">
                  <c:v>41.702049000000002</c:v>
                </c:pt>
                <c:pt idx="1513" formatCode="0.00">
                  <c:v>41.731299999999997</c:v>
                </c:pt>
                <c:pt idx="1514" formatCode="0.00">
                  <c:v>41.688898999999999</c:v>
                </c:pt>
                <c:pt idx="1515" formatCode="0.00">
                  <c:v>41.793298999999998</c:v>
                </c:pt>
                <c:pt idx="1516" formatCode="0.00">
                  <c:v>41.738700000000001</c:v>
                </c:pt>
                <c:pt idx="1517" formatCode="0.00">
                  <c:v>41.791398999999998</c:v>
                </c:pt>
                <c:pt idx="1518" formatCode="0.00">
                  <c:v>41.745348999999997</c:v>
                </c:pt>
                <c:pt idx="1519" formatCode="0.00">
                  <c:v>41.762549999999997</c:v>
                </c:pt>
                <c:pt idx="1520" formatCode="0.00">
                  <c:v>41.784793999999998</c:v>
                </c:pt>
                <c:pt idx="1521" formatCode="0.00">
                  <c:v>41.714866999999998</c:v>
                </c:pt>
                <c:pt idx="1522" formatCode="0.00">
                  <c:v>41.629818</c:v>
                </c:pt>
                <c:pt idx="1523" formatCode="0.00">
                  <c:v>41.737015</c:v>
                </c:pt>
                <c:pt idx="1524" formatCode="0.00">
                  <c:v>41.782474000000001</c:v>
                </c:pt>
                <c:pt idx="1525" formatCode="0.00">
                  <c:v>41.809165999999998</c:v>
                </c:pt>
                <c:pt idx="1526" formatCode="0.00">
                  <c:v>41.702776999999998</c:v>
                </c:pt>
                <c:pt idx="1527" formatCode="0.00">
                  <c:v>41.778651000000004</c:v>
                </c:pt>
                <c:pt idx="1528" formatCode="0.00">
                  <c:v>41.799111000000003</c:v>
                </c:pt>
                <c:pt idx="1529" formatCode="0.00">
                  <c:v>41.850225000000002</c:v>
                </c:pt>
                <c:pt idx="1531" formatCode="0.00">
                  <c:v>41.767929000000002</c:v>
                </c:pt>
                <c:pt idx="1533" formatCode="0.00">
                  <c:v>41.618403000000001</c:v>
                </c:pt>
                <c:pt idx="1534" formatCode="0.00">
                  <c:v>41.768455000000003</c:v>
                </c:pt>
                <c:pt idx="1535" formatCode="0.00">
                  <c:v>41.609065999999999</c:v>
                </c:pt>
                <c:pt idx="1539" formatCode="0.00">
                  <c:v>41.913815999999997</c:v>
                </c:pt>
                <c:pt idx="1540" formatCode="0.00">
                  <c:v>42.022903999999997</c:v>
                </c:pt>
                <c:pt idx="1541" formatCode="0.00">
                  <c:v>41.693435000000001</c:v>
                </c:pt>
                <c:pt idx="1542" formatCode="0.00">
                  <c:v>41.670349000000002</c:v>
                </c:pt>
                <c:pt idx="1543" formatCode="0.00">
                  <c:v>41.806041</c:v>
                </c:pt>
                <c:pt idx="1544" formatCode="0.00">
                  <c:v>41.807429999999997</c:v>
                </c:pt>
                <c:pt idx="1545" formatCode="0.00">
                  <c:v>41.972782000000002</c:v>
                </c:pt>
                <c:pt idx="1546" formatCode="0.00">
                  <c:v>41.895108</c:v>
                </c:pt>
                <c:pt idx="1547" formatCode="0.00">
                  <c:v>41.896875000000001</c:v>
                </c:pt>
                <c:pt idx="1548" formatCode="0.00">
                  <c:v>41.697764999999997</c:v>
                </c:pt>
                <c:pt idx="1549" formatCode="0.00">
                  <c:v>41.971403000000002</c:v>
                </c:pt>
                <c:pt idx="1551" formatCode="0.00">
                  <c:v>41.352497999999997</c:v>
                </c:pt>
                <c:pt idx="1552" formatCode="0.00">
                  <c:v>41.634556000000003</c:v>
                </c:pt>
                <c:pt idx="1553" formatCode="0.00">
                  <c:v>41.697122999999998</c:v>
                </c:pt>
                <c:pt idx="1554" formatCode="0.00">
                  <c:v>41.371912999999999</c:v>
                </c:pt>
                <c:pt idx="1556" formatCode="0.00">
                  <c:v>41.426774999999999</c:v>
                </c:pt>
                <c:pt idx="1557" formatCode="0.00">
                  <c:v>41.577198000000003</c:v>
                </c:pt>
                <c:pt idx="1558" formatCode="0.00">
                  <c:v>41.449482000000003</c:v>
                </c:pt>
                <c:pt idx="1559" formatCode="0.00">
                  <c:v>41.345331000000002</c:v>
                </c:pt>
                <c:pt idx="1560" formatCode="0.00">
                  <c:v>41.604340999999998</c:v>
                </c:pt>
                <c:pt idx="1561" formatCode="0.00">
                  <c:v>41.718359999999997</c:v>
                </c:pt>
                <c:pt idx="1562" formatCode="0.00">
                  <c:v>41.360798000000003</c:v>
                </c:pt>
                <c:pt idx="1564" formatCode="0.00">
                  <c:v>41.456189000000002</c:v>
                </c:pt>
                <c:pt idx="1566" formatCode="0.00">
                  <c:v>41.509585999999999</c:v>
                </c:pt>
                <c:pt idx="1567" formatCode="0.00">
                  <c:v>41.464274000000003</c:v>
                </c:pt>
                <c:pt idx="1568" formatCode="0.00">
                  <c:v>41.339421000000002</c:v>
                </c:pt>
                <c:pt idx="1569" formatCode="0.00">
                  <c:v>41.678896999999999</c:v>
                </c:pt>
                <c:pt idx="1570" formatCode="0.00">
                  <c:v>41.684776999999997</c:v>
                </c:pt>
                <c:pt idx="1571" formatCode="0.00">
                  <c:v>41.401398</c:v>
                </c:pt>
                <c:pt idx="1572" formatCode="0.00">
                  <c:v>41.294797000000003</c:v>
                </c:pt>
                <c:pt idx="1573" formatCode="0.00">
                  <c:v>41.730575000000002</c:v>
                </c:pt>
                <c:pt idx="1575" formatCode="0.00">
                  <c:v>41.375700999999999</c:v>
                </c:pt>
                <c:pt idx="1576" formatCode="0.00">
                  <c:v>41.566298000000003</c:v>
                </c:pt>
                <c:pt idx="1577" formatCode="0.00">
                  <c:v>41.457197999999998</c:v>
                </c:pt>
                <c:pt idx="1578" formatCode="0.00">
                  <c:v>41.578699999999998</c:v>
                </c:pt>
                <c:pt idx="1579" formatCode="0.00">
                  <c:v>41.347948000000002</c:v>
                </c:pt>
                <c:pt idx="1580" formatCode="0.00">
                  <c:v>41.261935999999999</c:v>
                </c:pt>
                <c:pt idx="1581" formatCode="0.00">
                  <c:v>41.342689999999997</c:v>
                </c:pt>
                <c:pt idx="1582" formatCode="0.00">
                  <c:v>41.432935999999998</c:v>
                </c:pt>
                <c:pt idx="1583" formatCode="0.00">
                  <c:v>41.277763</c:v>
                </c:pt>
                <c:pt idx="1584" formatCode="0.00">
                  <c:v>41.353453000000002</c:v>
                </c:pt>
                <c:pt idx="1586" formatCode="0.00">
                  <c:v>41.408774999999999</c:v>
                </c:pt>
                <c:pt idx="1587" formatCode="0.00">
                  <c:v>41.288598999999998</c:v>
                </c:pt>
                <c:pt idx="1588" formatCode="0.00">
                  <c:v>41.56033</c:v>
                </c:pt>
                <c:pt idx="1589" formatCode="0.00">
                  <c:v>41.612045999999999</c:v>
                </c:pt>
                <c:pt idx="1590" formatCode="0.00">
                  <c:v>41.379339999999999</c:v>
                </c:pt>
                <c:pt idx="1591" formatCode="0.00">
                  <c:v>41.323005000000002</c:v>
                </c:pt>
                <c:pt idx="1592" formatCode="0.00">
                  <c:v>41.380594000000002</c:v>
                </c:pt>
                <c:pt idx="1593" formatCode="0.00">
                  <c:v>41.485469000000002</c:v>
                </c:pt>
                <c:pt idx="1594" formatCode="0.00">
                  <c:v>41.461638999999998</c:v>
                </c:pt>
                <c:pt idx="1595" formatCode="0.00">
                  <c:v>41.468451000000002</c:v>
                </c:pt>
                <c:pt idx="1596" formatCode="0.00">
                  <c:v>41.573008000000002</c:v>
                </c:pt>
                <c:pt idx="1597" formatCode="0.00">
                  <c:v>41.351598000000003</c:v>
                </c:pt>
                <c:pt idx="1598" formatCode="0.00">
                  <c:v>41.163445000000003</c:v>
                </c:pt>
                <c:pt idx="1599" formatCode="0.00">
                  <c:v>41.189646000000003</c:v>
                </c:pt>
                <c:pt idx="1601" formatCode="0.00">
                  <c:v>41.453069999999997</c:v>
                </c:pt>
                <c:pt idx="1603" formatCode="0.00">
                  <c:v>41.345098999999998</c:v>
                </c:pt>
                <c:pt idx="1604" formatCode="0.00">
                  <c:v>41.298648</c:v>
                </c:pt>
                <c:pt idx="1605" formatCode="0.00">
                  <c:v>41.637065999999997</c:v>
                </c:pt>
                <c:pt idx="1606" formatCode="0.00">
                  <c:v>41.532048000000003</c:v>
                </c:pt>
                <c:pt idx="1607" formatCode="0.00">
                  <c:v>41.536048000000001</c:v>
                </c:pt>
                <c:pt idx="1608" formatCode="0.00">
                  <c:v>41.514383000000002</c:v>
                </c:pt>
                <c:pt idx="1609" formatCode="0.00">
                  <c:v>41.553671999999999</c:v>
                </c:pt>
                <c:pt idx="1610" formatCode="0.00">
                  <c:v>41.219529999999999</c:v>
                </c:pt>
                <c:pt idx="1611" formatCode="0.00">
                  <c:v>41.336046000000003</c:v>
                </c:pt>
                <c:pt idx="1612" formatCode="0.00">
                  <c:v>41.506498999999998</c:v>
                </c:pt>
                <c:pt idx="1613" formatCode="0.00">
                  <c:v>41.398462000000002</c:v>
                </c:pt>
                <c:pt idx="1614" formatCode="0.00">
                  <c:v>41.332197000000001</c:v>
                </c:pt>
                <c:pt idx="1615" formatCode="0.00">
                  <c:v>41.399872999999999</c:v>
                </c:pt>
                <c:pt idx="1616" formatCode="0.00">
                  <c:v>41.378447000000001</c:v>
                </c:pt>
                <c:pt idx="1617" formatCode="0.00">
                  <c:v>41.289347999999997</c:v>
                </c:pt>
                <c:pt idx="1618" formatCode="0.00">
                  <c:v>41.279547000000001</c:v>
                </c:pt>
                <c:pt idx="1619" formatCode="0.00">
                  <c:v>41.428162999999998</c:v>
                </c:pt>
                <c:pt idx="1620" formatCode="0.00">
                  <c:v>41.575847000000003</c:v>
                </c:pt>
                <c:pt idx="1622" formatCode="0.00">
                  <c:v>41.536642999999998</c:v>
                </c:pt>
                <c:pt idx="1623" formatCode="0.00">
                  <c:v>41.411535999999998</c:v>
                </c:pt>
                <c:pt idx="1624" formatCode="0.00">
                  <c:v>41.386583999999999</c:v>
                </c:pt>
                <c:pt idx="1626" formatCode="0.00">
                  <c:v>41.475262999999998</c:v>
                </c:pt>
                <c:pt idx="1627" formatCode="0.00">
                  <c:v>41.612298000000003</c:v>
                </c:pt>
                <c:pt idx="1628" formatCode="0.00">
                  <c:v>41.140645999999997</c:v>
                </c:pt>
                <c:pt idx="1631" formatCode="0.00">
                  <c:v>41.304696999999997</c:v>
                </c:pt>
                <c:pt idx="1632" formatCode="0.00">
                  <c:v>41.306196999999997</c:v>
                </c:pt>
                <c:pt idx="1634" formatCode="0.00">
                  <c:v>41.276496999999999</c:v>
                </c:pt>
                <c:pt idx="1635" formatCode="0.00">
                  <c:v>41.315797000000003</c:v>
                </c:pt>
                <c:pt idx="1636" formatCode="0.00">
                  <c:v>41.357947000000003</c:v>
                </c:pt>
                <c:pt idx="1637" formatCode="0.00">
                  <c:v>41.327997000000003</c:v>
                </c:pt>
                <c:pt idx="1638" formatCode="0.00">
                  <c:v>41.272146999999997</c:v>
                </c:pt>
                <c:pt idx="1639" formatCode="0.00">
                  <c:v>41.348297000000002</c:v>
                </c:pt>
                <c:pt idx="1640" formatCode="0.00">
                  <c:v>41.413114</c:v>
                </c:pt>
                <c:pt idx="1642" formatCode="0.00">
                  <c:v>41.417895999999999</c:v>
                </c:pt>
                <c:pt idx="1643" formatCode="0.00">
                  <c:v>41.352964</c:v>
                </c:pt>
                <c:pt idx="1644" formatCode="0.00">
                  <c:v>41.178696000000002</c:v>
                </c:pt>
                <c:pt idx="1645" formatCode="0.00">
                  <c:v>41.163595999999998</c:v>
                </c:pt>
                <c:pt idx="1646" formatCode="0.00">
                  <c:v>41.209496000000001</c:v>
                </c:pt>
                <c:pt idx="1647" formatCode="0.00">
                  <c:v>41.177646000000003</c:v>
                </c:pt>
                <c:pt idx="1648" formatCode="0.00">
                  <c:v>41.188746000000002</c:v>
                </c:pt>
                <c:pt idx="1649" formatCode="0.00">
                  <c:v>41.202091000000003</c:v>
                </c:pt>
                <c:pt idx="1650" formatCode="0.00">
                  <c:v>41.256129000000001</c:v>
                </c:pt>
                <c:pt idx="1651" formatCode="0.00">
                  <c:v>41.253945999999999</c:v>
                </c:pt>
                <c:pt idx="1652" formatCode="0.00">
                  <c:v>41.219245999999998</c:v>
                </c:pt>
                <c:pt idx="1653" formatCode="0.00">
                  <c:v>41.175947000000001</c:v>
                </c:pt>
                <c:pt idx="1654" formatCode="0.00">
                  <c:v>41.555846000000003</c:v>
                </c:pt>
                <c:pt idx="1655" formatCode="0.00">
                  <c:v>41.576929999999997</c:v>
                </c:pt>
                <c:pt idx="1656" formatCode="0.00">
                  <c:v>41.549030000000002</c:v>
                </c:pt>
                <c:pt idx="1657" formatCode="0.00">
                  <c:v>41.537896000000003</c:v>
                </c:pt>
                <c:pt idx="1658" formatCode="0.00">
                  <c:v>41.551600999999998</c:v>
                </c:pt>
                <c:pt idx="1659" formatCode="0.00">
                  <c:v>41.569496000000001</c:v>
                </c:pt>
                <c:pt idx="1660" formatCode="0.00">
                  <c:v>41.501855999999997</c:v>
                </c:pt>
                <c:pt idx="1661" formatCode="0.00">
                  <c:v>41.594785000000002</c:v>
                </c:pt>
                <c:pt idx="1662" formatCode="0.00">
                  <c:v>41.721024</c:v>
                </c:pt>
                <c:pt idx="1665" formatCode="0.00">
                  <c:v>41.786034999999998</c:v>
                </c:pt>
                <c:pt idx="1666" formatCode="0.00">
                  <c:v>41.655997999999997</c:v>
                </c:pt>
                <c:pt idx="1667" formatCode="0.00">
                  <c:v>41.836049000000003</c:v>
                </c:pt>
                <c:pt idx="1668" formatCode="0.00">
                  <c:v>41.729239</c:v>
                </c:pt>
                <c:pt idx="1669" formatCode="0.00">
                  <c:v>41.754255000000001</c:v>
                </c:pt>
                <c:pt idx="1670" formatCode="0.00">
                  <c:v>41.532992</c:v>
                </c:pt>
                <c:pt idx="1671" formatCode="0.00">
                  <c:v>41.693855999999997</c:v>
                </c:pt>
                <c:pt idx="1672" formatCode="0.00">
                  <c:v>41.493763000000001</c:v>
                </c:pt>
                <c:pt idx="1673" formatCode="0.00">
                  <c:v>41.581493999999999</c:v>
                </c:pt>
                <c:pt idx="1675" formatCode="0.00">
                  <c:v>41.694944999999997</c:v>
                </c:pt>
                <c:pt idx="1676" formatCode="0.00">
                  <c:v>41.592046000000003</c:v>
                </c:pt>
                <c:pt idx="1677" formatCode="0.00">
                  <c:v>41.662281</c:v>
                </c:pt>
                <c:pt idx="1678" formatCode="0.00">
                  <c:v>41.557710999999998</c:v>
                </c:pt>
                <c:pt idx="1679" formatCode="0.00">
                  <c:v>41.566533999999997</c:v>
                </c:pt>
                <c:pt idx="1681" formatCode="0.00">
                  <c:v>41.676414999999999</c:v>
                </c:pt>
                <c:pt idx="1683" formatCode="0.00">
                  <c:v>41.820273999999998</c:v>
                </c:pt>
                <c:pt idx="1684" formatCode="0.00">
                  <c:v>41.754871999999999</c:v>
                </c:pt>
                <c:pt idx="1685" formatCode="0.00">
                  <c:v>41.633422000000003</c:v>
                </c:pt>
                <c:pt idx="1686" formatCode="0.00">
                  <c:v>41.644095999999998</c:v>
                </c:pt>
                <c:pt idx="1687" formatCode="0.00">
                  <c:v>41.608196</c:v>
                </c:pt>
                <c:pt idx="1688" formatCode="0.00">
                  <c:v>41.875075000000002</c:v>
                </c:pt>
                <c:pt idx="1690" formatCode="0.00">
                  <c:v>41.379978000000001</c:v>
                </c:pt>
                <c:pt idx="1692" formatCode="0.00">
                  <c:v>41.047626999999999</c:v>
                </c:pt>
                <c:pt idx="1693" formatCode="0.00">
                  <c:v>41.390194000000001</c:v>
                </c:pt>
                <c:pt idx="1694" formatCode="0.00">
                  <c:v>41.425593999999997</c:v>
                </c:pt>
                <c:pt idx="1695" formatCode="0.00">
                  <c:v>41.472226999999997</c:v>
                </c:pt>
                <c:pt idx="1696" formatCode="0.00">
                  <c:v>41.075662999999999</c:v>
                </c:pt>
                <c:pt idx="1697" formatCode="0.00">
                  <c:v>41.030729999999998</c:v>
                </c:pt>
                <c:pt idx="1698" formatCode="0.00">
                  <c:v>41.061295999999999</c:v>
                </c:pt>
                <c:pt idx="1699" formatCode="0.00">
                  <c:v>41.150145999999999</c:v>
                </c:pt>
                <c:pt idx="1700" formatCode="0.00">
                  <c:v>41.124546000000002</c:v>
                </c:pt>
                <c:pt idx="1701" formatCode="0.00">
                  <c:v>41.134895999999998</c:v>
                </c:pt>
                <c:pt idx="1703" formatCode="0.00">
                  <c:v>41.092196000000001</c:v>
                </c:pt>
                <c:pt idx="1704" formatCode="0.00">
                  <c:v>41.100496</c:v>
                </c:pt>
                <c:pt idx="1705" formatCode="0.00">
                  <c:v>41.033346999999999</c:v>
                </c:pt>
                <c:pt idx="1707" formatCode="0.00">
                  <c:v>41.034264</c:v>
                </c:pt>
                <c:pt idx="1708" formatCode="0.00">
                  <c:v>41.140895999999998</c:v>
                </c:pt>
                <c:pt idx="1709" formatCode="0.00">
                  <c:v>41.216453999999999</c:v>
                </c:pt>
                <c:pt idx="1710" formatCode="0.00">
                  <c:v>41.301006999999998</c:v>
                </c:pt>
                <c:pt idx="1711" formatCode="0.00">
                  <c:v>41.201445999999997</c:v>
                </c:pt>
                <c:pt idx="1712" formatCode="0.00">
                  <c:v>41.051996000000003</c:v>
                </c:pt>
                <c:pt idx="1714" formatCode="0.00">
                  <c:v>41.132095999999997</c:v>
                </c:pt>
                <c:pt idx="1715" formatCode="0.00">
                  <c:v>41.081395999999998</c:v>
                </c:pt>
                <c:pt idx="1716" formatCode="0.00">
                  <c:v>41.069298000000003</c:v>
                </c:pt>
                <c:pt idx="1717" formatCode="0.00">
                  <c:v>41.096845999999999</c:v>
                </c:pt>
                <c:pt idx="1718" formatCode="0.00">
                  <c:v>40.578995999999997</c:v>
                </c:pt>
                <c:pt idx="1719" formatCode="0.00">
                  <c:v>40.666552000000003</c:v>
                </c:pt>
                <c:pt idx="1720" formatCode="0.00">
                  <c:v>40.802999999999997</c:v>
                </c:pt>
                <c:pt idx="1721" formatCode="0.00">
                  <c:v>40.879049000000002</c:v>
                </c:pt>
                <c:pt idx="1723" formatCode="0.00">
                  <c:v>40.848998999999999</c:v>
                </c:pt>
                <c:pt idx="1724" formatCode="0.00">
                  <c:v>40.582504</c:v>
                </c:pt>
                <c:pt idx="1725" formatCode="0.00">
                  <c:v>40.855854000000001</c:v>
                </c:pt>
                <c:pt idx="1726" formatCode="0.00">
                  <c:v>40.821539999999999</c:v>
                </c:pt>
                <c:pt idx="1727" formatCode="0.00">
                  <c:v>40.879699000000002</c:v>
                </c:pt>
                <c:pt idx="1728" formatCode="0.00">
                  <c:v>40.847921999999997</c:v>
                </c:pt>
                <c:pt idx="1729" formatCode="0.00">
                  <c:v>40.868698999999999</c:v>
                </c:pt>
                <c:pt idx="1730" formatCode="0.00">
                  <c:v>40.834049</c:v>
                </c:pt>
                <c:pt idx="1731" formatCode="0.00">
                  <c:v>40.656301999999997</c:v>
                </c:pt>
                <c:pt idx="1732" formatCode="0.00">
                  <c:v>40.770932999999999</c:v>
                </c:pt>
                <c:pt idx="1733" formatCode="0.00">
                  <c:v>40.755549999999999</c:v>
                </c:pt>
                <c:pt idx="1734" formatCode="0.00">
                  <c:v>40.830733000000002</c:v>
                </c:pt>
                <c:pt idx="1735" formatCode="0.00">
                  <c:v>40.827499000000003</c:v>
                </c:pt>
                <c:pt idx="1736" formatCode="0.00">
                  <c:v>40.816737000000003</c:v>
                </c:pt>
                <c:pt idx="1737" formatCode="0.00">
                  <c:v>40.641852</c:v>
                </c:pt>
                <c:pt idx="1738" formatCode="0.00">
                  <c:v>40.849879000000001</c:v>
                </c:pt>
                <c:pt idx="1739" formatCode="0.00">
                  <c:v>40.879857999999999</c:v>
                </c:pt>
                <c:pt idx="1740" formatCode="0.00">
                  <c:v>40.650801999999999</c:v>
                </c:pt>
                <c:pt idx="1741" formatCode="0.00">
                  <c:v>40.804949999999998</c:v>
                </c:pt>
                <c:pt idx="1742" formatCode="0.00">
                  <c:v>40.745950999999998</c:v>
                </c:pt>
                <c:pt idx="1743" formatCode="0.00">
                  <c:v>40.744850999999997</c:v>
                </c:pt>
                <c:pt idx="1744" formatCode="0.00">
                  <c:v>40.791894999999997</c:v>
                </c:pt>
                <c:pt idx="1745" formatCode="0.00">
                  <c:v>40.763050999999997</c:v>
                </c:pt>
                <c:pt idx="1746" formatCode="0.00">
                  <c:v>40.674652000000002</c:v>
                </c:pt>
                <c:pt idx="1747" formatCode="0.00">
                  <c:v>40.881149000000001</c:v>
                </c:pt>
                <c:pt idx="1748" formatCode="0.00">
                  <c:v>40.923233000000003</c:v>
                </c:pt>
                <c:pt idx="1749" formatCode="0.00">
                  <c:v>40.633952999999998</c:v>
                </c:pt>
                <c:pt idx="1750" formatCode="0.00">
                  <c:v>40.788733000000001</c:v>
                </c:pt>
                <c:pt idx="1751" formatCode="0.00">
                  <c:v>40.728901</c:v>
                </c:pt>
                <c:pt idx="1752" formatCode="0.00">
                  <c:v>40.724167999999999</c:v>
                </c:pt>
                <c:pt idx="1753" formatCode="0.00">
                  <c:v>40.81315</c:v>
                </c:pt>
                <c:pt idx="1755" formatCode="0.00">
                  <c:v>40.832448999999997</c:v>
                </c:pt>
                <c:pt idx="1756" formatCode="0.00">
                  <c:v>40.906151999999999</c:v>
                </c:pt>
                <c:pt idx="1757" formatCode="0.00">
                  <c:v>40.892021</c:v>
                </c:pt>
                <c:pt idx="1758" formatCode="0.00">
                  <c:v>40.794600000000003</c:v>
                </c:pt>
                <c:pt idx="1760" formatCode="0.00">
                  <c:v>40.788649999999997</c:v>
                </c:pt>
                <c:pt idx="1761" formatCode="0.00">
                  <c:v>40.860149</c:v>
                </c:pt>
                <c:pt idx="1763" formatCode="0.00">
                  <c:v>40.852930999999998</c:v>
                </c:pt>
                <c:pt idx="1764" formatCode="0.00">
                  <c:v>40.871299</c:v>
                </c:pt>
                <c:pt idx="1765" formatCode="0.00">
                  <c:v>40.633651999999998</c:v>
                </c:pt>
                <c:pt idx="1766" formatCode="0.00">
                  <c:v>40.620102000000003</c:v>
                </c:pt>
                <c:pt idx="1767" formatCode="0.00">
                  <c:v>40.631252000000003</c:v>
                </c:pt>
                <c:pt idx="1768" formatCode="0.00">
                  <c:v>40.604252000000002</c:v>
                </c:pt>
                <c:pt idx="1769" formatCode="0.00">
                  <c:v>40.569504000000002</c:v>
                </c:pt>
                <c:pt idx="1770" formatCode="0.00">
                  <c:v>40.607103000000002</c:v>
                </c:pt>
                <c:pt idx="1771" formatCode="0.00">
                  <c:v>40.620336000000002</c:v>
                </c:pt>
                <c:pt idx="1772" formatCode="0.00">
                  <c:v>40.591653000000001</c:v>
                </c:pt>
                <c:pt idx="1773" formatCode="0.00">
                  <c:v>40.821798999999999</c:v>
                </c:pt>
                <c:pt idx="1774" formatCode="0.00">
                  <c:v>40.828921999999999</c:v>
                </c:pt>
                <c:pt idx="1775" formatCode="0.00">
                  <c:v>40.808416000000001</c:v>
                </c:pt>
                <c:pt idx="1776" formatCode="0.00">
                  <c:v>40.836554999999997</c:v>
                </c:pt>
                <c:pt idx="1777" formatCode="0.00">
                  <c:v>40.830157999999997</c:v>
                </c:pt>
                <c:pt idx="1778" formatCode="0.00">
                  <c:v>40.841667999999999</c:v>
                </c:pt>
                <c:pt idx="1779" formatCode="0.00">
                  <c:v>40.847638000000003</c:v>
                </c:pt>
                <c:pt idx="1780" formatCode="0.00">
                  <c:v>40.637152</c:v>
                </c:pt>
                <c:pt idx="1781" formatCode="0.00">
                  <c:v>40.553970999999997</c:v>
                </c:pt>
                <c:pt idx="1782" formatCode="0.00">
                  <c:v>40.739150000000002</c:v>
                </c:pt>
                <c:pt idx="1783" formatCode="0.00">
                  <c:v>40.74765</c:v>
                </c:pt>
                <c:pt idx="1784" formatCode="0.00">
                  <c:v>40.580703</c:v>
                </c:pt>
                <c:pt idx="1785" formatCode="0.00">
                  <c:v>40.701801000000003</c:v>
                </c:pt>
                <c:pt idx="1786" formatCode="0.00">
                  <c:v>40.922409999999999</c:v>
                </c:pt>
                <c:pt idx="1787" formatCode="0.00">
                  <c:v>40.695400999999997</c:v>
                </c:pt>
                <c:pt idx="1788" formatCode="0.00">
                  <c:v>40.767750999999997</c:v>
                </c:pt>
                <c:pt idx="1789" formatCode="0.00">
                  <c:v>40.718401</c:v>
                </c:pt>
                <c:pt idx="1790" formatCode="0.00">
                  <c:v>40.649202000000002</c:v>
                </c:pt>
                <c:pt idx="1791" formatCode="0.00">
                  <c:v>40.680301</c:v>
                </c:pt>
                <c:pt idx="1792" formatCode="0.00">
                  <c:v>40.789499999999997</c:v>
                </c:pt>
                <c:pt idx="1793" formatCode="0.00">
                  <c:v>40.788499999999999</c:v>
                </c:pt>
                <c:pt idx="1794" formatCode="0.00">
                  <c:v>40.557104000000002</c:v>
                </c:pt>
                <c:pt idx="1797" formatCode="0.00">
                  <c:v>40.767702</c:v>
                </c:pt>
                <c:pt idx="1798" formatCode="0.00">
                  <c:v>40.725800999999997</c:v>
                </c:pt>
                <c:pt idx="1801" formatCode="0.00">
                  <c:v>40.722751000000002</c:v>
                </c:pt>
                <c:pt idx="1802" formatCode="0.00">
                  <c:v>40.793500000000002</c:v>
                </c:pt>
                <c:pt idx="1803" formatCode="0.00">
                  <c:v>40.819600000000001</c:v>
                </c:pt>
                <c:pt idx="1804" formatCode="0.00">
                  <c:v>40.725650999999999</c:v>
                </c:pt>
                <c:pt idx="1806" formatCode="0.00">
                  <c:v>40.707552999999997</c:v>
                </c:pt>
                <c:pt idx="1807" formatCode="0.00">
                  <c:v>40.669502000000001</c:v>
                </c:pt>
                <c:pt idx="1808" formatCode="0.00">
                  <c:v>40.652301999999999</c:v>
                </c:pt>
                <c:pt idx="1809" formatCode="0.00">
                  <c:v>40.653502000000003</c:v>
                </c:pt>
                <c:pt idx="1810" formatCode="0.00">
                  <c:v>40.665551999999998</c:v>
                </c:pt>
                <c:pt idx="1811" formatCode="0.00">
                  <c:v>40.695551999999999</c:v>
                </c:pt>
                <c:pt idx="1813" formatCode="0.00">
                  <c:v>40.673102</c:v>
                </c:pt>
                <c:pt idx="1814" formatCode="0.00">
                  <c:v>40.721601999999997</c:v>
                </c:pt>
                <c:pt idx="1815" formatCode="0.00">
                  <c:v>40.716451999999997</c:v>
                </c:pt>
                <c:pt idx="1816" formatCode="0.00">
                  <c:v>40.701301999999998</c:v>
                </c:pt>
                <c:pt idx="1818" formatCode="0.00">
                  <c:v>40.748001000000002</c:v>
                </c:pt>
                <c:pt idx="1819" formatCode="0.00">
                  <c:v>40.731901000000001</c:v>
                </c:pt>
                <c:pt idx="1820" formatCode="0.00">
                  <c:v>41.031505000000003</c:v>
                </c:pt>
                <c:pt idx="1821" formatCode="0.00">
                  <c:v>41.014496999999999</c:v>
                </c:pt>
                <c:pt idx="1822" formatCode="0.00">
                  <c:v>40.993130000000001</c:v>
                </c:pt>
                <c:pt idx="1823" formatCode="0.00">
                  <c:v>40.905639000000001</c:v>
                </c:pt>
                <c:pt idx="1824" formatCode="0.00">
                  <c:v>40.933942999999999</c:v>
                </c:pt>
                <c:pt idx="1825" formatCode="0.00">
                  <c:v>41.117359999999998</c:v>
                </c:pt>
                <c:pt idx="1826" formatCode="0.00">
                  <c:v>41.010432999999999</c:v>
                </c:pt>
                <c:pt idx="1827" formatCode="0.00">
                  <c:v>41.232343999999998</c:v>
                </c:pt>
                <c:pt idx="1828" formatCode="0.00">
                  <c:v>41.156187000000003</c:v>
                </c:pt>
                <c:pt idx="1829" formatCode="0.00">
                  <c:v>41.026747</c:v>
                </c:pt>
                <c:pt idx="1830" formatCode="0.00">
                  <c:v>41.173445000000001</c:v>
                </c:pt>
                <c:pt idx="1832" formatCode="0.00">
                  <c:v>41.001694999999998</c:v>
                </c:pt>
                <c:pt idx="1833" formatCode="0.00">
                  <c:v>40.886628000000002</c:v>
                </c:pt>
                <c:pt idx="1834" formatCode="0.00">
                  <c:v>41.181052000000001</c:v>
                </c:pt>
                <c:pt idx="1835" formatCode="0.00">
                  <c:v>41.077101999999996</c:v>
                </c:pt>
                <c:pt idx="1836" formatCode="0.00">
                  <c:v>40.993119999999998</c:v>
                </c:pt>
                <c:pt idx="1837" formatCode="0.00">
                  <c:v>41.045896999999997</c:v>
                </c:pt>
                <c:pt idx="1838" formatCode="0.00">
                  <c:v>41.028883999999998</c:v>
                </c:pt>
                <c:pt idx="1839" formatCode="0.00">
                  <c:v>41.029555000000002</c:v>
                </c:pt>
                <c:pt idx="1840" formatCode="0.00">
                  <c:v>41.080066000000002</c:v>
                </c:pt>
                <c:pt idx="1841" formatCode="0.00">
                  <c:v>40.946747999999999</c:v>
                </c:pt>
                <c:pt idx="1842" formatCode="0.00">
                  <c:v>40.999479999999998</c:v>
                </c:pt>
                <c:pt idx="1843" formatCode="0.00">
                  <c:v>40.964548000000001</c:v>
                </c:pt>
                <c:pt idx="1844" formatCode="0.00">
                  <c:v>41.058819</c:v>
                </c:pt>
                <c:pt idx="1845" formatCode="0.00">
                  <c:v>40.983997000000002</c:v>
                </c:pt>
                <c:pt idx="1846" formatCode="0.00">
                  <c:v>40.961109</c:v>
                </c:pt>
                <c:pt idx="1848" formatCode="0.00">
                  <c:v>40.990031999999999</c:v>
                </c:pt>
                <c:pt idx="1849" formatCode="0.00">
                  <c:v>41.054568000000003</c:v>
                </c:pt>
                <c:pt idx="1850" formatCode="0.00">
                  <c:v>41.091253999999999</c:v>
                </c:pt>
                <c:pt idx="1851" formatCode="0.00">
                  <c:v>41.229754</c:v>
                </c:pt>
                <c:pt idx="1852" formatCode="0.00">
                  <c:v>41.193708000000001</c:v>
                </c:pt>
                <c:pt idx="1853" formatCode="0.00">
                  <c:v>41.013109</c:v>
                </c:pt>
                <c:pt idx="1854" formatCode="0.00">
                  <c:v>41.052957999999997</c:v>
                </c:pt>
                <c:pt idx="1855" formatCode="0.00">
                  <c:v>40.943607999999998</c:v>
                </c:pt>
                <c:pt idx="1856" formatCode="0.00">
                  <c:v>41.102569000000003</c:v>
                </c:pt>
                <c:pt idx="1857" formatCode="0.00">
                  <c:v>40.998583000000004</c:v>
                </c:pt>
                <c:pt idx="1858" formatCode="0.00">
                  <c:v>40.912197999999997</c:v>
                </c:pt>
                <c:pt idx="1859" formatCode="0.00">
                  <c:v>40.918948</c:v>
                </c:pt>
                <c:pt idx="1860" formatCode="0.00">
                  <c:v>40.896797999999997</c:v>
                </c:pt>
                <c:pt idx="1861" formatCode="0.00">
                  <c:v>40.912148000000002</c:v>
                </c:pt>
                <c:pt idx="1862" formatCode="0.00">
                  <c:v>40.916164999999999</c:v>
                </c:pt>
                <c:pt idx="1863" formatCode="0.00">
                  <c:v>40.957498000000001</c:v>
                </c:pt>
                <c:pt idx="1864" formatCode="0.00">
                  <c:v>40.945197999999998</c:v>
                </c:pt>
                <c:pt idx="1865" formatCode="0.00">
                  <c:v>40.903348000000001</c:v>
                </c:pt>
                <c:pt idx="1866" formatCode="0.00">
                  <c:v>40.906598000000002</c:v>
                </c:pt>
                <c:pt idx="1867" formatCode="0.00">
                  <c:v>40.923648</c:v>
                </c:pt>
                <c:pt idx="1868" formatCode="0.00">
                  <c:v>40.925778000000001</c:v>
                </c:pt>
                <c:pt idx="1869" formatCode="0.00">
                  <c:v>40.930397999999997</c:v>
                </c:pt>
                <c:pt idx="1870" formatCode="0.00">
                  <c:v>40.888677999999999</c:v>
                </c:pt>
                <c:pt idx="1871" formatCode="0.00">
                  <c:v>40.873876000000003</c:v>
                </c:pt>
                <c:pt idx="1872" formatCode="0.00">
                  <c:v>40.86289</c:v>
                </c:pt>
                <c:pt idx="1873" formatCode="0.00">
                  <c:v>40.862684999999999</c:v>
                </c:pt>
                <c:pt idx="1874" formatCode="0.00">
                  <c:v>40.863698999999997</c:v>
                </c:pt>
                <c:pt idx="1875" formatCode="0.00">
                  <c:v>40.905029999999996</c:v>
                </c:pt>
                <c:pt idx="1876" formatCode="0.00">
                  <c:v>40.853723000000002</c:v>
                </c:pt>
                <c:pt idx="1877" formatCode="0.00">
                  <c:v>40.952813999999996</c:v>
                </c:pt>
                <c:pt idx="1878" formatCode="0.00">
                  <c:v>40.923748000000003</c:v>
                </c:pt>
                <c:pt idx="1879" formatCode="0.00">
                  <c:v>40.971955999999999</c:v>
                </c:pt>
                <c:pt idx="1880" formatCode="0.00">
                  <c:v>40.942073999999998</c:v>
                </c:pt>
                <c:pt idx="1881" formatCode="0.00">
                  <c:v>40.955603000000004</c:v>
                </c:pt>
                <c:pt idx="1882" formatCode="0.00">
                  <c:v>40.945172999999997</c:v>
                </c:pt>
                <c:pt idx="1883" formatCode="0.00">
                  <c:v>40.975140000000003</c:v>
                </c:pt>
                <c:pt idx="1884" formatCode="0.00">
                  <c:v>40.893343000000002</c:v>
                </c:pt>
                <c:pt idx="1885" formatCode="0.00">
                  <c:v>40.883749000000002</c:v>
                </c:pt>
                <c:pt idx="1886" formatCode="0.00">
                  <c:v>40.989356999999998</c:v>
                </c:pt>
                <c:pt idx="1887" formatCode="0.00">
                  <c:v>40.958573000000001</c:v>
                </c:pt>
                <c:pt idx="1888" formatCode="0.00">
                  <c:v>41.007389000000003</c:v>
                </c:pt>
                <c:pt idx="1889" formatCode="0.00">
                  <c:v>40.850620999999997</c:v>
                </c:pt>
                <c:pt idx="1890" formatCode="0.00">
                  <c:v>40.877999000000003</c:v>
                </c:pt>
                <c:pt idx="1891" formatCode="0.00">
                  <c:v>41.048997</c:v>
                </c:pt>
                <c:pt idx="1892" formatCode="0.00">
                  <c:v>40.936211</c:v>
                </c:pt>
                <c:pt idx="1893" formatCode="0.00">
                  <c:v>41.009414</c:v>
                </c:pt>
                <c:pt idx="1894" formatCode="0.00">
                  <c:v>40.994441999999999</c:v>
                </c:pt>
                <c:pt idx="1895" formatCode="0.00">
                  <c:v>40.953125999999997</c:v>
                </c:pt>
                <c:pt idx="1896" formatCode="0.00">
                  <c:v>40.845742000000001</c:v>
                </c:pt>
                <c:pt idx="1897" formatCode="0.00">
                  <c:v>40.947107000000003</c:v>
                </c:pt>
                <c:pt idx="1898" formatCode="0.00">
                  <c:v>41.034672</c:v>
                </c:pt>
                <c:pt idx="1899" formatCode="0.00">
                  <c:v>40.832420999999997</c:v>
                </c:pt>
                <c:pt idx="1900" formatCode="0.00">
                  <c:v>40.856749000000001</c:v>
                </c:pt>
                <c:pt idx="1901" formatCode="0.00">
                  <c:v>40.927579000000001</c:v>
                </c:pt>
                <c:pt idx="1902" formatCode="0.00">
                  <c:v>40.906553000000002</c:v>
                </c:pt>
                <c:pt idx="1903" formatCode="0.00">
                  <c:v>40.904131</c:v>
                </c:pt>
                <c:pt idx="1904" formatCode="0.00">
                  <c:v>40.890963999999997</c:v>
                </c:pt>
                <c:pt idx="1905" formatCode="0.00">
                  <c:v>40.921689999999998</c:v>
                </c:pt>
                <c:pt idx="1906" formatCode="0.00">
                  <c:v>40.999040000000001</c:v>
                </c:pt>
                <c:pt idx="1907" formatCode="0.00">
                  <c:v>40.352952999999999</c:v>
                </c:pt>
                <c:pt idx="1908" formatCode="0.00">
                  <c:v>40.329127999999997</c:v>
                </c:pt>
                <c:pt idx="1909" formatCode="0.00">
                  <c:v>40.309120999999998</c:v>
                </c:pt>
                <c:pt idx="1910" formatCode="0.00">
                  <c:v>40.360581000000003</c:v>
                </c:pt>
                <c:pt idx="1911" formatCode="0.00">
                  <c:v>40.236916000000001</c:v>
                </c:pt>
                <c:pt idx="1912" formatCode="0.00">
                  <c:v>40.232712999999997</c:v>
                </c:pt>
                <c:pt idx="1913" formatCode="0.00">
                  <c:v>40.407958000000001</c:v>
                </c:pt>
                <c:pt idx="1914" formatCode="0.00">
                  <c:v>40.191808999999999</c:v>
                </c:pt>
                <c:pt idx="1915" formatCode="0.00">
                  <c:v>40.415902000000003</c:v>
                </c:pt>
                <c:pt idx="1916" formatCode="0.00">
                  <c:v>40.175356999999998</c:v>
                </c:pt>
                <c:pt idx="1917" formatCode="0.00">
                  <c:v>40.202112999999997</c:v>
                </c:pt>
                <c:pt idx="1918" formatCode="0.00">
                  <c:v>40.435960999999999</c:v>
                </c:pt>
                <c:pt idx="1919" formatCode="0.00">
                  <c:v>40.300226000000002</c:v>
                </c:pt>
                <c:pt idx="1920" formatCode="0.00">
                  <c:v>40.250104</c:v>
                </c:pt>
                <c:pt idx="1921" formatCode="0.00">
                  <c:v>40.301979000000003</c:v>
                </c:pt>
                <c:pt idx="1922" formatCode="0.00">
                  <c:v>40.294243999999999</c:v>
                </c:pt>
                <c:pt idx="1923" formatCode="0.00">
                  <c:v>40.205367000000003</c:v>
                </c:pt>
                <c:pt idx="1924" formatCode="0.00">
                  <c:v>40.241036000000001</c:v>
                </c:pt>
                <c:pt idx="1925" formatCode="0.00">
                  <c:v>40.423298000000003</c:v>
                </c:pt>
                <c:pt idx="1926" formatCode="0.00">
                  <c:v>40.146597</c:v>
                </c:pt>
                <c:pt idx="1927" formatCode="0.00">
                  <c:v>40.404474</c:v>
                </c:pt>
                <c:pt idx="1928" formatCode="0.00">
                  <c:v>40.384832000000003</c:v>
                </c:pt>
                <c:pt idx="1929" formatCode="0.00">
                  <c:v>40.444406999999998</c:v>
                </c:pt>
                <c:pt idx="1930" formatCode="0.00">
                  <c:v>40.439714000000002</c:v>
                </c:pt>
                <c:pt idx="1931" formatCode="0.00">
                  <c:v>40.416772000000002</c:v>
                </c:pt>
                <c:pt idx="1932" formatCode="0.00">
                  <c:v>40.337373999999997</c:v>
                </c:pt>
                <c:pt idx="1933" formatCode="0.00">
                  <c:v>40.335169999999998</c:v>
                </c:pt>
                <c:pt idx="1935" formatCode="0.00">
                  <c:v>40.316876000000001</c:v>
                </c:pt>
                <c:pt idx="1936" formatCode="0.00">
                  <c:v>40.411102</c:v>
                </c:pt>
                <c:pt idx="1938" formatCode="0.00">
                  <c:v>40.332877000000003</c:v>
                </c:pt>
                <c:pt idx="1939" formatCode="0.00">
                  <c:v>40.361013999999997</c:v>
                </c:pt>
                <c:pt idx="1940" formatCode="0.00">
                  <c:v>40.208945</c:v>
                </c:pt>
                <c:pt idx="1941" formatCode="0.00">
                  <c:v>40.263575000000003</c:v>
                </c:pt>
                <c:pt idx="1942" formatCode="0.00">
                  <c:v>40.211981999999999</c:v>
                </c:pt>
                <c:pt idx="1943" formatCode="0.00">
                  <c:v>40.318114999999999</c:v>
                </c:pt>
                <c:pt idx="1944" formatCode="0.00">
                  <c:v>40.427560999999997</c:v>
                </c:pt>
                <c:pt idx="1945" formatCode="0.00">
                  <c:v>40.369145000000003</c:v>
                </c:pt>
                <c:pt idx="1946" formatCode="0.00">
                  <c:v>40.153024000000002</c:v>
                </c:pt>
                <c:pt idx="1947" formatCode="0.00">
                  <c:v>40.289985000000001</c:v>
                </c:pt>
                <c:pt idx="1949" formatCode="0.00">
                  <c:v>40.878785000000001</c:v>
                </c:pt>
                <c:pt idx="1950" formatCode="0.00">
                  <c:v>40.966307999999998</c:v>
                </c:pt>
                <c:pt idx="1951" formatCode="0.00">
                  <c:v>41.139544999999998</c:v>
                </c:pt>
                <c:pt idx="1952" formatCode="0.00">
                  <c:v>40.823830000000001</c:v>
                </c:pt>
                <c:pt idx="1954" formatCode="0.00">
                  <c:v>41.177456999999997</c:v>
                </c:pt>
                <c:pt idx="1955" formatCode="0.00">
                  <c:v>41.300061999999997</c:v>
                </c:pt>
                <c:pt idx="1958" formatCode="0.00">
                  <c:v>40.929760000000002</c:v>
                </c:pt>
                <c:pt idx="1959" formatCode="0.00">
                  <c:v>40.895451000000001</c:v>
                </c:pt>
                <c:pt idx="1960" formatCode="0.00">
                  <c:v>40.886149000000003</c:v>
                </c:pt>
                <c:pt idx="1961" formatCode="0.00">
                  <c:v>40.844050000000003</c:v>
                </c:pt>
                <c:pt idx="1962" formatCode="0.00">
                  <c:v>40.886474</c:v>
                </c:pt>
                <c:pt idx="1963" formatCode="0.00">
                  <c:v>40.861747999999999</c:v>
                </c:pt>
                <c:pt idx="1964" formatCode="0.00">
                  <c:v>40.940300999999998</c:v>
                </c:pt>
                <c:pt idx="1965" formatCode="0.00">
                  <c:v>40.937206000000003</c:v>
                </c:pt>
                <c:pt idx="1966" formatCode="0.00">
                  <c:v>40.966265999999997</c:v>
                </c:pt>
                <c:pt idx="1967" formatCode="0.00">
                  <c:v>40.880380000000002</c:v>
                </c:pt>
                <c:pt idx="1969" formatCode="0.00">
                  <c:v>40.963959000000003</c:v>
                </c:pt>
                <c:pt idx="1970" formatCode="0.00">
                  <c:v>40.908197999999999</c:v>
                </c:pt>
                <c:pt idx="1971" formatCode="0.00">
                  <c:v>41.172967999999997</c:v>
                </c:pt>
                <c:pt idx="1972" formatCode="0.00">
                  <c:v>40.876348999999998</c:v>
                </c:pt>
                <c:pt idx="1973" formatCode="0.00">
                  <c:v>40.788598999999998</c:v>
                </c:pt>
                <c:pt idx="1974" formatCode="0.00">
                  <c:v>40.919497999999997</c:v>
                </c:pt>
                <c:pt idx="1975" formatCode="0.00">
                  <c:v>40.897398000000003</c:v>
                </c:pt>
                <c:pt idx="1976" formatCode="0.00">
                  <c:v>41.071399999999997</c:v>
                </c:pt>
                <c:pt idx="1977" formatCode="0.00">
                  <c:v>40.815106999999998</c:v>
                </c:pt>
                <c:pt idx="1978" formatCode="0.00">
                  <c:v>40.783175</c:v>
                </c:pt>
                <c:pt idx="1979" formatCode="0.00">
                  <c:v>40.926797999999998</c:v>
                </c:pt>
                <c:pt idx="1980" formatCode="0.00">
                  <c:v>40.847648999999997</c:v>
                </c:pt>
                <c:pt idx="1981" formatCode="0.00">
                  <c:v>41.035384000000001</c:v>
                </c:pt>
                <c:pt idx="1982" formatCode="0.00">
                  <c:v>40.917054</c:v>
                </c:pt>
                <c:pt idx="1983" formatCode="0.00">
                  <c:v>40.855549000000003</c:v>
                </c:pt>
                <c:pt idx="1984" formatCode="0.00">
                  <c:v>40.872866000000002</c:v>
                </c:pt>
                <c:pt idx="1985" formatCode="0.00">
                  <c:v>40.753753000000003</c:v>
                </c:pt>
                <c:pt idx="1986" formatCode="0.00">
                  <c:v>40.913297999999998</c:v>
                </c:pt>
                <c:pt idx="1987" formatCode="0.00">
                  <c:v>40.714500999999998</c:v>
                </c:pt>
                <c:pt idx="1988" formatCode="0.00">
                  <c:v>40.678899999999999</c:v>
                </c:pt>
                <c:pt idx="1989" formatCode="0.00">
                  <c:v>40.652301000000001</c:v>
                </c:pt>
                <c:pt idx="1990" formatCode="0.00">
                  <c:v>40.675111999999999</c:v>
                </c:pt>
                <c:pt idx="1991" formatCode="0.00">
                  <c:v>40.723439999999997</c:v>
                </c:pt>
                <c:pt idx="1992" formatCode="0.00">
                  <c:v>40.821148999999998</c:v>
                </c:pt>
                <c:pt idx="1993" formatCode="0.00">
                  <c:v>40.733199999999997</c:v>
                </c:pt>
                <c:pt idx="1994" formatCode="0.00">
                  <c:v>40.786549000000001</c:v>
                </c:pt>
                <c:pt idx="1995" formatCode="0.00">
                  <c:v>40.696601000000001</c:v>
                </c:pt>
                <c:pt idx="1996" formatCode="0.00">
                  <c:v>40.778350000000003</c:v>
                </c:pt>
                <c:pt idx="1997" formatCode="0.00">
                  <c:v>40.683934000000001</c:v>
                </c:pt>
                <c:pt idx="1998" formatCode="0.00">
                  <c:v>40.722650000000002</c:v>
                </c:pt>
                <c:pt idx="1999" formatCode="0.00">
                  <c:v>40.739333000000002</c:v>
                </c:pt>
                <c:pt idx="2000" formatCode="0.00">
                  <c:v>40.820011999999998</c:v>
                </c:pt>
                <c:pt idx="2001" formatCode="0.00">
                  <c:v>40.758749999999999</c:v>
                </c:pt>
                <c:pt idx="2002" formatCode="0.00">
                  <c:v>40.782767</c:v>
                </c:pt>
                <c:pt idx="2003" formatCode="0.00">
                  <c:v>40.672823000000001</c:v>
                </c:pt>
                <c:pt idx="2004" formatCode="0.00">
                  <c:v>40.842399</c:v>
                </c:pt>
                <c:pt idx="2005" formatCode="0.00">
                  <c:v>40.792149999999999</c:v>
                </c:pt>
                <c:pt idx="2006" formatCode="0.00">
                  <c:v>40.813281000000003</c:v>
                </c:pt>
                <c:pt idx="2007" formatCode="0.00">
                  <c:v>40.698267999999999</c:v>
                </c:pt>
                <c:pt idx="2008" formatCode="0.00">
                  <c:v>40.733739</c:v>
                </c:pt>
                <c:pt idx="2009" formatCode="0.00">
                  <c:v>40.707504999999998</c:v>
                </c:pt>
                <c:pt idx="2010" formatCode="0.00">
                  <c:v>40.713675000000002</c:v>
                </c:pt>
                <c:pt idx="2011" formatCode="0.00">
                  <c:v>40.672967999999997</c:v>
                </c:pt>
                <c:pt idx="2012" formatCode="0.00">
                  <c:v>40.821482000000003</c:v>
                </c:pt>
                <c:pt idx="2013" formatCode="0.00">
                  <c:v>39.559426000000002</c:v>
                </c:pt>
                <c:pt idx="2015" formatCode="0.00">
                  <c:v>39.879713000000002</c:v>
                </c:pt>
                <c:pt idx="2016" formatCode="0.00">
                  <c:v>39.769356999999999</c:v>
                </c:pt>
                <c:pt idx="2017" formatCode="0.00">
                  <c:v>39.759580999999997</c:v>
                </c:pt>
                <c:pt idx="2018" formatCode="0.00">
                  <c:v>39.751959999999997</c:v>
                </c:pt>
                <c:pt idx="2019" formatCode="0.00">
                  <c:v>39.868012999999998</c:v>
                </c:pt>
                <c:pt idx="2021" formatCode="0.00">
                  <c:v>39.779581999999998</c:v>
                </c:pt>
                <c:pt idx="2022" formatCode="0.00">
                  <c:v>40.058211</c:v>
                </c:pt>
                <c:pt idx="2023" formatCode="0.00">
                  <c:v>39.978634999999997</c:v>
                </c:pt>
                <c:pt idx="2025" formatCode="0.00">
                  <c:v>39.803646000000001</c:v>
                </c:pt>
                <c:pt idx="2026" formatCode="0.00">
                  <c:v>39.960596000000002</c:v>
                </c:pt>
                <c:pt idx="2027" formatCode="0.00">
                  <c:v>40.068339999999999</c:v>
                </c:pt>
                <c:pt idx="2028" formatCode="0.00">
                  <c:v>39.777313999999997</c:v>
                </c:pt>
                <c:pt idx="2029" formatCode="0.00">
                  <c:v>39.800958000000001</c:v>
                </c:pt>
                <c:pt idx="2030" formatCode="0.00">
                  <c:v>39.810485</c:v>
                </c:pt>
                <c:pt idx="2031" formatCode="0.00">
                  <c:v>40.079951999999999</c:v>
                </c:pt>
                <c:pt idx="2032" formatCode="0.00">
                  <c:v>39.683577</c:v>
                </c:pt>
                <c:pt idx="2033" formatCode="0.00">
                  <c:v>39.833846999999999</c:v>
                </c:pt>
                <c:pt idx="2034" formatCode="0.00">
                  <c:v>39.824159000000002</c:v>
                </c:pt>
                <c:pt idx="2035" formatCode="0.00">
                  <c:v>39.700007999999997</c:v>
                </c:pt>
                <c:pt idx="2036" formatCode="0.00">
                  <c:v>39.840463</c:v>
                </c:pt>
                <c:pt idx="2037" formatCode="0.00">
                  <c:v>39.891112999999997</c:v>
                </c:pt>
                <c:pt idx="2038" formatCode="0.00">
                  <c:v>39.867013</c:v>
                </c:pt>
                <c:pt idx="2039" formatCode="0.00">
                  <c:v>39.781264</c:v>
                </c:pt>
                <c:pt idx="2040" formatCode="0.00">
                  <c:v>39.895212999999998</c:v>
                </c:pt>
                <c:pt idx="2041" formatCode="0.00">
                  <c:v>39.908613000000003</c:v>
                </c:pt>
                <c:pt idx="2042" formatCode="0.00">
                  <c:v>39.879130000000004</c:v>
                </c:pt>
                <c:pt idx="2043" formatCode="0.00">
                  <c:v>39.985661999999998</c:v>
                </c:pt>
                <c:pt idx="2044" formatCode="0.00">
                  <c:v>39.625290999999997</c:v>
                </c:pt>
                <c:pt idx="2045" formatCode="0.00">
                  <c:v>39.481009</c:v>
                </c:pt>
                <c:pt idx="2046" formatCode="0.00">
                  <c:v>39.685445000000001</c:v>
                </c:pt>
                <c:pt idx="2047" formatCode="0.00">
                  <c:v>40.038339000000001</c:v>
                </c:pt>
                <c:pt idx="2048" formatCode="0.00">
                  <c:v>40.018503000000003</c:v>
                </c:pt>
                <c:pt idx="2049" formatCode="0.00">
                  <c:v>39.851968999999997</c:v>
                </c:pt>
                <c:pt idx="2050" formatCode="0.00">
                  <c:v>39.866512999999998</c:v>
                </c:pt>
                <c:pt idx="2051" formatCode="0.00">
                  <c:v>40.029010999999997</c:v>
                </c:pt>
                <c:pt idx="2052" formatCode="0.00">
                  <c:v>39.967013000000001</c:v>
                </c:pt>
                <c:pt idx="2053" formatCode="0.00">
                  <c:v>39.854779999999998</c:v>
                </c:pt>
                <c:pt idx="2054" formatCode="0.00">
                  <c:v>39.707574999999999</c:v>
                </c:pt>
                <c:pt idx="2055" formatCode="0.00">
                  <c:v>39.785784999999997</c:v>
                </c:pt>
                <c:pt idx="2056" formatCode="0.00">
                  <c:v>39.952212000000003</c:v>
                </c:pt>
                <c:pt idx="2057" formatCode="0.00">
                  <c:v>39.884880000000003</c:v>
                </c:pt>
                <c:pt idx="2058" formatCode="0.00">
                  <c:v>39.949446000000002</c:v>
                </c:pt>
                <c:pt idx="2059" formatCode="0.00">
                  <c:v>39.865271999999997</c:v>
                </c:pt>
                <c:pt idx="2060" formatCode="0.00">
                  <c:v>39.785218999999998</c:v>
                </c:pt>
                <c:pt idx="2061" formatCode="0.00">
                  <c:v>39.968961999999998</c:v>
                </c:pt>
                <c:pt idx="2062" formatCode="0.00">
                  <c:v>39.884262999999997</c:v>
                </c:pt>
                <c:pt idx="2063" formatCode="0.00">
                  <c:v>39.991562000000002</c:v>
                </c:pt>
                <c:pt idx="2064" formatCode="0.00">
                  <c:v>39.807684000000002</c:v>
                </c:pt>
                <c:pt idx="2066" formatCode="0.00">
                  <c:v>39.867158000000003</c:v>
                </c:pt>
                <c:pt idx="2067" formatCode="0.00">
                  <c:v>39.961920999999997</c:v>
                </c:pt>
                <c:pt idx="2068" formatCode="0.00">
                  <c:v>40.002780000000001</c:v>
                </c:pt>
                <c:pt idx="2069" formatCode="0.00">
                  <c:v>39.833156000000002</c:v>
                </c:pt>
                <c:pt idx="2070" formatCode="0.00">
                  <c:v>39.740352999999999</c:v>
                </c:pt>
                <c:pt idx="2071" formatCode="0.00">
                  <c:v>39.961182999999998</c:v>
                </c:pt>
                <c:pt idx="2072" formatCode="0.00">
                  <c:v>39.712592999999998</c:v>
                </c:pt>
                <c:pt idx="2074" formatCode="0.00">
                  <c:v>39.730964</c:v>
                </c:pt>
                <c:pt idx="2075" formatCode="0.00">
                  <c:v>39.546171999999999</c:v>
                </c:pt>
                <c:pt idx="2076" formatCode="0.00">
                  <c:v>40.010460999999999</c:v>
                </c:pt>
                <c:pt idx="2077" formatCode="0.00">
                  <c:v>39.716194000000002</c:v>
                </c:pt>
                <c:pt idx="2078" formatCode="0.00">
                  <c:v>40.029361000000002</c:v>
                </c:pt>
                <c:pt idx="2079" formatCode="0.00">
                  <c:v>39.997379000000002</c:v>
                </c:pt>
                <c:pt idx="2080" formatCode="0.00">
                  <c:v>39.850012999999997</c:v>
                </c:pt>
                <c:pt idx="2082" formatCode="0.00">
                  <c:v>39.74953</c:v>
                </c:pt>
                <c:pt idx="2083" formatCode="0.00">
                  <c:v>39.741385000000001</c:v>
                </c:pt>
                <c:pt idx="2085" formatCode="0.00">
                  <c:v>39.829014000000001</c:v>
                </c:pt>
                <c:pt idx="2086" formatCode="0.00">
                  <c:v>39.753087999999998</c:v>
                </c:pt>
                <c:pt idx="2087" formatCode="0.00">
                  <c:v>39.849156000000001</c:v>
                </c:pt>
                <c:pt idx="2088" formatCode="0.00">
                  <c:v>39.598990000000001</c:v>
                </c:pt>
                <c:pt idx="2089" formatCode="0.00">
                  <c:v>39.871699</c:v>
                </c:pt>
                <c:pt idx="2090" formatCode="0.00">
                  <c:v>39.722622000000001</c:v>
                </c:pt>
                <c:pt idx="2091" formatCode="0.00">
                  <c:v>39.799346999999997</c:v>
                </c:pt>
                <c:pt idx="2092" formatCode="0.00">
                  <c:v>39.807695000000002</c:v>
                </c:pt>
                <c:pt idx="2093" formatCode="0.00">
                  <c:v>39.658780999999998</c:v>
                </c:pt>
                <c:pt idx="2094" formatCode="0.00">
                  <c:v>39.861412999999999</c:v>
                </c:pt>
                <c:pt idx="2095" formatCode="0.00">
                  <c:v>39.647598000000002</c:v>
                </c:pt>
                <c:pt idx="2096" formatCode="0.00">
                  <c:v>39.656976</c:v>
                </c:pt>
                <c:pt idx="2098" formatCode="0.00">
                  <c:v>39.816063</c:v>
                </c:pt>
                <c:pt idx="2100" formatCode="0.00">
                  <c:v>39.949579</c:v>
                </c:pt>
                <c:pt idx="2101" formatCode="0.00">
                  <c:v>39.936179000000003</c:v>
                </c:pt>
                <c:pt idx="2102" formatCode="0.00">
                  <c:v>39.918663000000002</c:v>
                </c:pt>
                <c:pt idx="2104" formatCode="0.00">
                  <c:v>39.892212999999998</c:v>
                </c:pt>
                <c:pt idx="2105" formatCode="0.00">
                  <c:v>39.908163000000002</c:v>
                </c:pt>
                <c:pt idx="2106" formatCode="0.00">
                  <c:v>39.915263000000003</c:v>
                </c:pt>
                <c:pt idx="2107" formatCode="0.00">
                  <c:v>39.949978999999999</c:v>
                </c:pt>
                <c:pt idx="2108" formatCode="0.00">
                  <c:v>39.966811999999997</c:v>
                </c:pt>
                <c:pt idx="2110" formatCode="0.00">
                  <c:v>39.092928000000001</c:v>
                </c:pt>
                <c:pt idx="2111" formatCode="0.00">
                  <c:v>39.401800999999999</c:v>
                </c:pt>
                <c:pt idx="2112" formatCode="0.00">
                  <c:v>38.963652000000003</c:v>
                </c:pt>
                <c:pt idx="2113" formatCode="0.00">
                  <c:v>39.081753999999997</c:v>
                </c:pt>
                <c:pt idx="2114" formatCode="0.00">
                  <c:v>38.936895999999997</c:v>
                </c:pt>
                <c:pt idx="2116" formatCode="0.00">
                  <c:v>39.575273000000003</c:v>
                </c:pt>
                <c:pt idx="2117" formatCode="0.00">
                  <c:v>39.348616</c:v>
                </c:pt>
                <c:pt idx="2118" formatCode="0.00">
                  <c:v>39.264412</c:v>
                </c:pt>
                <c:pt idx="2119" formatCode="0.00">
                  <c:v>39.595956999999999</c:v>
                </c:pt>
                <c:pt idx="2120" formatCode="0.00">
                  <c:v>39.370083000000001</c:v>
                </c:pt>
                <c:pt idx="2121" formatCode="0.00">
                  <c:v>39.265371000000002</c:v>
                </c:pt>
                <c:pt idx="2122" formatCode="0.00">
                  <c:v>39.208770000000001</c:v>
                </c:pt>
                <c:pt idx="2123" formatCode="0.00">
                  <c:v>39.394615999999999</c:v>
                </c:pt>
                <c:pt idx="2126" formatCode="0.00">
                  <c:v>39.017837</c:v>
                </c:pt>
                <c:pt idx="2127" formatCode="0.00">
                  <c:v>39.145755000000001</c:v>
                </c:pt>
                <c:pt idx="2128" formatCode="0.00">
                  <c:v>39.319901000000002</c:v>
                </c:pt>
                <c:pt idx="2129" formatCode="0.00">
                  <c:v>39.176208000000003</c:v>
                </c:pt>
                <c:pt idx="2131" formatCode="0.00">
                  <c:v>39.197394000000003</c:v>
                </c:pt>
                <c:pt idx="2132" formatCode="0.00">
                  <c:v>39.022255999999999</c:v>
                </c:pt>
                <c:pt idx="2133" formatCode="0.00">
                  <c:v>39.037404000000002</c:v>
                </c:pt>
                <c:pt idx="2134" formatCode="0.00">
                  <c:v>38.987555999999998</c:v>
                </c:pt>
                <c:pt idx="2135" formatCode="0.00">
                  <c:v>39.275058999999999</c:v>
                </c:pt>
                <c:pt idx="2136" formatCode="0.00">
                  <c:v>39.445163999999998</c:v>
                </c:pt>
                <c:pt idx="2137" formatCode="0.00">
                  <c:v>39.522686</c:v>
                </c:pt>
                <c:pt idx="2138" formatCode="0.00">
                  <c:v>39.337204999999997</c:v>
                </c:pt>
                <c:pt idx="2139" formatCode="0.00">
                  <c:v>39.655963999999997</c:v>
                </c:pt>
                <c:pt idx="2140" formatCode="0.00">
                  <c:v>39.530313999999997</c:v>
                </c:pt>
                <c:pt idx="2141" formatCode="0.00">
                  <c:v>39.219301000000002</c:v>
                </c:pt>
                <c:pt idx="2142" formatCode="0.00">
                  <c:v>39.274714000000003</c:v>
                </c:pt>
                <c:pt idx="2143" formatCode="0.00">
                  <c:v>39.406517999999998</c:v>
                </c:pt>
                <c:pt idx="2144" formatCode="0.00">
                  <c:v>39.553503999999997</c:v>
                </c:pt>
                <c:pt idx="2145" formatCode="0.00">
                  <c:v>39.376099000000004</c:v>
                </c:pt>
                <c:pt idx="2146" formatCode="0.00">
                  <c:v>39.239649</c:v>
                </c:pt>
                <c:pt idx="2147" formatCode="0.00">
                  <c:v>39.618222000000003</c:v>
                </c:pt>
                <c:pt idx="2149" formatCode="0.00">
                  <c:v>39.218483999999997</c:v>
                </c:pt>
                <c:pt idx="2150" formatCode="0.00">
                  <c:v>39.524178999999997</c:v>
                </c:pt>
                <c:pt idx="2151" formatCode="0.00">
                  <c:v>39.254835999999997</c:v>
                </c:pt>
                <c:pt idx="2152" formatCode="0.00">
                  <c:v>39.572448999999999</c:v>
                </c:pt>
                <c:pt idx="2153" formatCode="0.00">
                  <c:v>39.285463999999997</c:v>
                </c:pt>
                <c:pt idx="2154" formatCode="0.00">
                  <c:v>39.478771000000002</c:v>
                </c:pt>
                <c:pt idx="2156" formatCode="0.00">
                  <c:v>39.437264999999996</c:v>
                </c:pt>
                <c:pt idx="2157" formatCode="0.00">
                  <c:v>39.517538999999999</c:v>
                </c:pt>
                <c:pt idx="2158" formatCode="0.00">
                  <c:v>39.633963999999999</c:v>
                </c:pt>
                <c:pt idx="2159" formatCode="0.00">
                  <c:v>39.562762999999997</c:v>
                </c:pt>
                <c:pt idx="2160" formatCode="0.00">
                  <c:v>39.283410000000003</c:v>
                </c:pt>
                <c:pt idx="2161" formatCode="0.00">
                  <c:v>39.562719000000001</c:v>
                </c:pt>
                <c:pt idx="2162" formatCode="0.00">
                  <c:v>39.314084000000001</c:v>
                </c:pt>
                <c:pt idx="2163" formatCode="0.00">
                  <c:v>39.256819999999998</c:v>
                </c:pt>
                <c:pt idx="2164" formatCode="0.00">
                  <c:v>39.490774000000002</c:v>
                </c:pt>
                <c:pt idx="2165" formatCode="0.00">
                  <c:v>39.475565000000003</c:v>
                </c:pt>
                <c:pt idx="2166" formatCode="0.00">
                  <c:v>39.458114000000002</c:v>
                </c:pt>
                <c:pt idx="2167" formatCode="0.00">
                  <c:v>39.492265000000003</c:v>
                </c:pt>
                <c:pt idx="2168" formatCode="0.00">
                  <c:v>39.464582</c:v>
                </c:pt>
                <c:pt idx="2170" formatCode="0.00">
                  <c:v>39.329416000000002</c:v>
                </c:pt>
                <c:pt idx="2171" formatCode="0.00">
                  <c:v>39.314765999999999</c:v>
                </c:pt>
                <c:pt idx="2172" formatCode="0.00">
                  <c:v>39.342298999999997</c:v>
                </c:pt>
                <c:pt idx="2174" formatCode="0.00">
                  <c:v>40.460137000000003</c:v>
                </c:pt>
                <c:pt idx="2175" formatCode="0.00">
                  <c:v>40.132784000000001</c:v>
                </c:pt>
                <c:pt idx="2176" formatCode="0.00">
                  <c:v>40.182380000000002</c:v>
                </c:pt>
                <c:pt idx="2177" formatCode="0.00">
                  <c:v>40.050128000000001</c:v>
                </c:pt>
                <c:pt idx="2178" formatCode="0.00">
                  <c:v>40.306286</c:v>
                </c:pt>
                <c:pt idx="2179" formatCode="0.00">
                  <c:v>40.134892000000001</c:v>
                </c:pt>
                <c:pt idx="2180" formatCode="0.00">
                  <c:v>40.148209999999999</c:v>
                </c:pt>
                <c:pt idx="2181" formatCode="0.00">
                  <c:v>40.117910000000002</c:v>
                </c:pt>
                <c:pt idx="2182" formatCode="0.00">
                  <c:v>40.262808999999997</c:v>
                </c:pt>
                <c:pt idx="2183" formatCode="0.00">
                  <c:v>40.386901999999999</c:v>
                </c:pt>
                <c:pt idx="2184" formatCode="0.00">
                  <c:v>40.115969999999997</c:v>
                </c:pt>
                <c:pt idx="2185" formatCode="0.00">
                  <c:v>40.377172999999999</c:v>
                </c:pt>
                <c:pt idx="2186" formatCode="0.00">
                  <c:v>40.375039000000001</c:v>
                </c:pt>
                <c:pt idx="2187" formatCode="0.00">
                  <c:v>40.075184999999998</c:v>
                </c:pt>
                <c:pt idx="2188" formatCode="0.00">
                  <c:v>40.323149999999998</c:v>
                </c:pt>
                <c:pt idx="2189" formatCode="0.00">
                  <c:v>40.228496999999997</c:v>
                </c:pt>
                <c:pt idx="2190" formatCode="0.00">
                  <c:v>40.333710000000004</c:v>
                </c:pt>
                <c:pt idx="2191" formatCode="0.00">
                  <c:v>40.357438999999999</c:v>
                </c:pt>
                <c:pt idx="2192" formatCode="0.00">
                  <c:v>40.354424000000002</c:v>
                </c:pt>
                <c:pt idx="2193" formatCode="0.00">
                  <c:v>40.292358</c:v>
                </c:pt>
                <c:pt idx="2194" formatCode="0.00">
                  <c:v>40.449171</c:v>
                </c:pt>
                <c:pt idx="2195" formatCode="0.00">
                  <c:v>40.400405999999997</c:v>
                </c:pt>
                <c:pt idx="2196" formatCode="0.00">
                  <c:v>40.113883000000001</c:v>
                </c:pt>
                <c:pt idx="2197" formatCode="0.00">
                  <c:v>40.221420000000002</c:v>
                </c:pt>
                <c:pt idx="2198" formatCode="0.00">
                  <c:v>40.410155000000003</c:v>
                </c:pt>
                <c:pt idx="2199" formatCode="0.00">
                  <c:v>40.435878000000002</c:v>
                </c:pt>
                <c:pt idx="2200" formatCode="0.00">
                  <c:v>40.310490000000001</c:v>
                </c:pt>
                <c:pt idx="2201" formatCode="0.00">
                  <c:v>40.242009000000003</c:v>
                </c:pt>
                <c:pt idx="2202" formatCode="0.00">
                  <c:v>40.062215000000002</c:v>
                </c:pt>
                <c:pt idx="2203" formatCode="0.00">
                  <c:v>40.219158</c:v>
                </c:pt>
                <c:pt idx="2204" formatCode="0.00">
                  <c:v>40.224440999999999</c:v>
                </c:pt>
                <c:pt idx="2205" formatCode="0.00">
                  <c:v>40.199858999999996</c:v>
                </c:pt>
                <c:pt idx="2206" formatCode="0.00">
                  <c:v>40.206958999999998</c:v>
                </c:pt>
                <c:pt idx="2208" formatCode="0.00">
                  <c:v>40.240558</c:v>
                </c:pt>
                <c:pt idx="2209" formatCode="0.00">
                  <c:v>40.172960000000003</c:v>
                </c:pt>
                <c:pt idx="2210" formatCode="0.00">
                  <c:v>40.206708999999996</c:v>
                </c:pt>
                <c:pt idx="2211" formatCode="0.00">
                  <c:v>40.264707999999999</c:v>
                </c:pt>
                <c:pt idx="2212" formatCode="0.00">
                  <c:v>40.219358</c:v>
                </c:pt>
                <c:pt idx="2213" formatCode="0.00">
                  <c:v>40.249907999999998</c:v>
                </c:pt>
                <c:pt idx="2214" formatCode="0.00">
                  <c:v>40.003861000000001</c:v>
                </c:pt>
                <c:pt idx="2215" formatCode="0.00">
                  <c:v>40.044919999999998</c:v>
                </c:pt>
                <c:pt idx="2216" formatCode="0.00">
                  <c:v>40.276781999999997</c:v>
                </c:pt>
                <c:pt idx="2217" formatCode="0.00">
                  <c:v>40.225408999999999</c:v>
                </c:pt>
                <c:pt idx="2218" formatCode="0.00">
                  <c:v>40.207034</c:v>
                </c:pt>
                <c:pt idx="2219" formatCode="0.00">
                  <c:v>40.082782000000002</c:v>
                </c:pt>
                <c:pt idx="2220" formatCode="0.00">
                  <c:v>40.143859999999997</c:v>
                </c:pt>
                <c:pt idx="2222" formatCode="0.00">
                  <c:v>39.931068000000003</c:v>
                </c:pt>
                <c:pt idx="2223" formatCode="0.00">
                  <c:v>40.042479</c:v>
                </c:pt>
                <c:pt idx="2225" formatCode="0.00">
                  <c:v>40.108432999999998</c:v>
                </c:pt>
                <c:pt idx="2226" formatCode="0.00">
                  <c:v>39.848035000000003</c:v>
                </c:pt>
                <c:pt idx="2227" formatCode="0.00">
                  <c:v>39.942616000000001</c:v>
                </c:pt>
                <c:pt idx="2228" formatCode="0.00">
                  <c:v>40.017116999999999</c:v>
                </c:pt>
                <c:pt idx="2229" formatCode="0.00">
                  <c:v>39.862864000000002</c:v>
                </c:pt>
                <c:pt idx="2230" formatCode="0.00">
                  <c:v>39.982101</c:v>
                </c:pt>
                <c:pt idx="2231" formatCode="0.00">
                  <c:v>40.120260999999999</c:v>
                </c:pt>
                <c:pt idx="2232" formatCode="0.00">
                  <c:v>40.025258000000001</c:v>
                </c:pt>
                <c:pt idx="2233" formatCode="0.00">
                  <c:v>39.925300999999997</c:v>
                </c:pt>
                <c:pt idx="2234" formatCode="0.00">
                  <c:v>39.934317999999998</c:v>
                </c:pt>
                <c:pt idx="2235" formatCode="0.00">
                  <c:v>40.081164999999999</c:v>
                </c:pt>
                <c:pt idx="2236" formatCode="0.00">
                  <c:v>40.133754000000003</c:v>
                </c:pt>
                <c:pt idx="2237" formatCode="0.00">
                  <c:v>39.948518</c:v>
                </c:pt>
                <c:pt idx="2238" formatCode="0.00">
                  <c:v>39.920268</c:v>
                </c:pt>
                <c:pt idx="2239" formatCode="0.00">
                  <c:v>39.974584</c:v>
                </c:pt>
                <c:pt idx="2240" formatCode="0.00">
                  <c:v>40.010092</c:v>
                </c:pt>
                <c:pt idx="2241" formatCode="0.00">
                  <c:v>39.975966999999997</c:v>
                </c:pt>
                <c:pt idx="2242" formatCode="0.00">
                  <c:v>39.784512999999997</c:v>
                </c:pt>
                <c:pt idx="2243" formatCode="0.00">
                  <c:v>39.943541000000003</c:v>
                </c:pt>
                <c:pt idx="2245" formatCode="0.00">
                  <c:v>40.661172000000001</c:v>
                </c:pt>
                <c:pt idx="2246" formatCode="0.00">
                  <c:v>40.652484000000001</c:v>
                </c:pt>
                <c:pt idx="2247" formatCode="0.00">
                  <c:v>40.567953000000003</c:v>
                </c:pt>
                <c:pt idx="2249" formatCode="0.00">
                  <c:v>40.639546000000003</c:v>
                </c:pt>
                <c:pt idx="2250" formatCode="0.00">
                  <c:v>40.372881</c:v>
                </c:pt>
                <c:pt idx="2251" formatCode="0.00">
                  <c:v>40.594501999999999</c:v>
                </c:pt>
                <c:pt idx="2252" formatCode="0.00">
                  <c:v>40.434238999999998</c:v>
                </c:pt>
                <c:pt idx="2253" formatCode="0.00">
                  <c:v>40.516103999999999</c:v>
                </c:pt>
                <c:pt idx="2255" formatCode="0.00">
                  <c:v>40.518577999999998</c:v>
                </c:pt>
                <c:pt idx="2256" formatCode="0.00">
                  <c:v>40.515644999999999</c:v>
                </c:pt>
                <c:pt idx="2257" formatCode="0.00">
                  <c:v>40.439411999999997</c:v>
                </c:pt>
                <c:pt idx="2258" formatCode="0.00">
                  <c:v>40.423054999999998</c:v>
                </c:pt>
                <c:pt idx="2259" formatCode="0.00">
                  <c:v>40.509998000000003</c:v>
                </c:pt>
                <c:pt idx="2260" formatCode="0.00">
                  <c:v>40.716332000000001</c:v>
                </c:pt>
                <c:pt idx="2261" formatCode="0.00">
                  <c:v>40.677404000000003</c:v>
                </c:pt>
                <c:pt idx="2262" formatCode="0.00">
                  <c:v>40.37594</c:v>
                </c:pt>
                <c:pt idx="2263" formatCode="0.00">
                  <c:v>40.668593999999999</c:v>
                </c:pt>
                <c:pt idx="2264" formatCode="0.00">
                  <c:v>40.571503999999997</c:v>
                </c:pt>
                <c:pt idx="2265" formatCode="0.00">
                  <c:v>40.336508000000002</c:v>
                </c:pt>
                <c:pt idx="2266" formatCode="0.00">
                  <c:v>40.517854999999997</c:v>
                </c:pt>
                <c:pt idx="2268" formatCode="0.00">
                  <c:v>40.538902999999998</c:v>
                </c:pt>
                <c:pt idx="2269" formatCode="0.00">
                  <c:v>40.595551999999998</c:v>
                </c:pt>
                <c:pt idx="2270" formatCode="0.00">
                  <c:v>40.529355000000002</c:v>
                </c:pt>
                <c:pt idx="2271" formatCode="0.00">
                  <c:v>40.543354000000001</c:v>
                </c:pt>
                <c:pt idx="2272" formatCode="0.00">
                  <c:v>40.574551999999997</c:v>
                </c:pt>
                <c:pt idx="2273" formatCode="0.00">
                  <c:v>40.587606000000001</c:v>
                </c:pt>
                <c:pt idx="2274" formatCode="0.00">
                  <c:v>40.451104999999998</c:v>
                </c:pt>
                <c:pt idx="2275" formatCode="0.00">
                  <c:v>40.389428000000002</c:v>
                </c:pt>
                <c:pt idx="2276" formatCode="0.00">
                  <c:v>40.510570000000001</c:v>
                </c:pt>
                <c:pt idx="2277" formatCode="0.00">
                  <c:v>40.555354999999999</c:v>
                </c:pt>
                <c:pt idx="2278" formatCode="0.00">
                  <c:v>40.397506999999997</c:v>
                </c:pt>
                <c:pt idx="2279" formatCode="0.00">
                  <c:v>40.681694</c:v>
                </c:pt>
                <c:pt idx="2280" formatCode="0.00">
                  <c:v>40.461851000000003</c:v>
                </c:pt>
                <c:pt idx="2281" formatCode="0.00">
                  <c:v>40.520105000000001</c:v>
                </c:pt>
                <c:pt idx="2282" formatCode="0.00">
                  <c:v>40.535303999999996</c:v>
                </c:pt>
                <c:pt idx="2283" formatCode="0.00">
                  <c:v>40.689123000000002</c:v>
                </c:pt>
                <c:pt idx="2285" formatCode="0.00">
                  <c:v>40.571302000000003</c:v>
                </c:pt>
                <c:pt idx="2286" formatCode="0.00">
                  <c:v>40.461604999999999</c:v>
                </c:pt>
                <c:pt idx="2287" formatCode="0.00">
                  <c:v>40.505253000000003</c:v>
                </c:pt>
                <c:pt idx="2288" formatCode="0.00">
                  <c:v>40.545853000000001</c:v>
                </c:pt>
                <c:pt idx="2289" formatCode="0.00">
                  <c:v>40.469605999999999</c:v>
                </c:pt>
                <c:pt idx="2290" formatCode="0.00">
                  <c:v>40.553803000000002</c:v>
                </c:pt>
                <c:pt idx="2291" formatCode="0.00">
                  <c:v>40.445005999999999</c:v>
                </c:pt>
                <c:pt idx="2292" formatCode="0.00">
                  <c:v>40.391590000000001</c:v>
                </c:pt>
                <c:pt idx="2293" formatCode="0.00">
                  <c:v>40.694938</c:v>
                </c:pt>
                <c:pt idx="2294" formatCode="0.00">
                  <c:v>40.525360999999997</c:v>
                </c:pt>
                <c:pt idx="2295" formatCode="0.00">
                  <c:v>40.612850999999999</c:v>
                </c:pt>
                <c:pt idx="2296" formatCode="0.00">
                  <c:v>40.488303999999999</c:v>
                </c:pt>
                <c:pt idx="2297" formatCode="0.00">
                  <c:v>40.453130999999999</c:v>
                </c:pt>
                <c:pt idx="2298" formatCode="0.00">
                  <c:v>40.500253999999998</c:v>
                </c:pt>
                <c:pt idx="2299" formatCode="0.00">
                  <c:v>40.750742000000002</c:v>
                </c:pt>
                <c:pt idx="2301" formatCode="0.00">
                  <c:v>40.732509</c:v>
                </c:pt>
                <c:pt idx="2302" formatCode="0.00">
                  <c:v>40.692163999999998</c:v>
                </c:pt>
                <c:pt idx="2303" formatCode="0.00">
                  <c:v>40.706018999999998</c:v>
                </c:pt>
                <c:pt idx="2304" formatCode="0.00">
                  <c:v>40.707903999999999</c:v>
                </c:pt>
                <c:pt idx="2305" formatCode="0.00">
                  <c:v>40.714753999999999</c:v>
                </c:pt>
                <c:pt idx="2307" formatCode="0.00">
                  <c:v>40.739021999999999</c:v>
                </c:pt>
                <c:pt idx="2308" formatCode="0.00">
                  <c:v>40.741011999999998</c:v>
                </c:pt>
                <c:pt idx="2309" formatCode="0.00">
                  <c:v>40.725960000000001</c:v>
                </c:pt>
                <c:pt idx="2310" formatCode="0.00">
                  <c:v>40.720666000000001</c:v>
                </c:pt>
                <c:pt idx="2311" formatCode="0.00">
                  <c:v>40.734718000000001</c:v>
                </c:pt>
                <c:pt idx="2313" formatCode="0.00">
                  <c:v>40.752158999999999</c:v>
                </c:pt>
                <c:pt idx="2314" formatCode="0.00">
                  <c:v>40.755101000000003</c:v>
                </c:pt>
                <c:pt idx="2315" formatCode="0.00">
                  <c:v>40.765714000000003</c:v>
                </c:pt>
                <c:pt idx="2316" formatCode="0.00">
                  <c:v>40.758667000000003</c:v>
                </c:pt>
                <c:pt idx="2318" formatCode="0.00">
                  <c:v>40.759014999999998</c:v>
                </c:pt>
                <c:pt idx="2319" formatCode="0.00">
                  <c:v>40.776099000000002</c:v>
                </c:pt>
                <c:pt idx="2320" formatCode="0.00">
                  <c:v>40.786386999999998</c:v>
                </c:pt>
                <c:pt idx="2324" formatCode="0.00">
                  <c:v>40.776777000000003</c:v>
                </c:pt>
                <c:pt idx="2326" formatCode="0.00">
                  <c:v>40.818151</c:v>
                </c:pt>
                <c:pt idx="2329" formatCode="0.00">
                  <c:v>40.848764000000003</c:v>
                </c:pt>
                <c:pt idx="2332" formatCode="0.00">
                  <c:v>40.759511000000003</c:v>
                </c:pt>
                <c:pt idx="2333" formatCode="0.00">
                  <c:v>40.813384999999997</c:v>
                </c:pt>
                <c:pt idx="2335" formatCode="0.00">
                  <c:v>40.826180999999998</c:v>
                </c:pt>
                <c:pt idx="2337" formatCode="0.00">
                  <c:v>40.703042000000003</c:v>
                </c:pt>
                <c:pt idx="2338" formatCode="0.00">
                  <c:v>40.762174000000002</c:v>
                </c:pt>
                <c:pt idx="2339" formatCode="0.00">
                  <c:v>40.712085999999999</c:v>
                </c:pt>
                <c:pt idx="2340" formatCode="0.00">
                  <c:v>40.775477000000002</c:v>
                </c:pt>
                <c:pt idx="2341" formatCode="0.00">
                  <c:v>40.760914999999997</c:v>
                </c:pt>
                <c:pt idx="2342" formatCode="0.00">
                  <c:v>40.759234999999997</c:v>
                </c:pt>
                <c:pt idx="2343" formatCode="0.00">
                  <c:v>40.759290999999997</c:v>
                </c:pt>
                <c:pt idx="2344" formatCode="0.00">
                  <c:v>40.810906000000003</c:v>
                </c:pt>
                <c:pt idx="2345" formatCode="0.00">
                  <c:v>40.750824000000001</c:v>
                </c:pt>
                <c:pt idx="2347" formatCode="0.00">
                  <c:v>40.758611000000002</c:v>
                </c:pt>
                <c:pt idx="2348" formatCode="0.00">
                  <c:v>40.763742000000001</c:v>
                </c:pt>
                <c:pt idx="2349" formatCode="0.00">
                  <c:v>40.757986000000002</c:v>
                </c:pt>
                <c:pt idx="2350" formatCode="0.00">
                  <c:v>40.769334000000001</c:v>
                </c:pt>
                <c:pt idx="2351" formatCode="0.00">
                  <c:v>40.752353999999997</c:v>
                </c:pt>
                <c:pt idx="2352" formatCode="0.00">
                  <c:v>40.754862000000003</c:v>
                </c:pt>
                <c:pt idx="2353" formatCode="0.00">
                  <c:v>40.754463000000001</c:v>
                </c:pt>
                <c:pt idx="2354" formatCode="0.00">
                  <c:v>40.752859000000001</c:v>
                </c:pt>
                <c:pt idx="2355" formatCode="0.00">
                  <c:v>40.756098999999999</c:v>
                </c:pt>
                <c:pt idx="2356" formatCode="0.00">
                  <c:v>40.755493999999999</c:v>
                </c:pt>
                <c:pt idx="2357" formatCode="0.00">
                  <c:v>40.754302000000003</c:v>
                </c:pt>
                <c:pt idx="2358" formatCode="0.00">
                  <c:v>40.755344999999998</c:v>
                </c:pt>
                <c:pt idx="2359" formatCode="0.00">
                  <c:v>40.708669</c:v>
                </c:pt>
                <c:pt idx="2360" formatCode="0.00">
                  <c:v>40.715721000000002</c:v>
                </c:pt>
                <c:pt idx="2361" formatCode="0.00">
                  <c:v>40.713062000000001</c:v>
                </c:pt>
                <c:pt idx="2362" formatCode="0.00">
                  <c:v>40.707467000000001</c:v>
                </c:pt>
                <c:pt idx="2363" formatCode="0.00">
                  <c:v>40.717179000000002</c:v>
                </c:pt>
                <c:pt idx="2364" formatCode="0.00">
                  <c:v>40.631774999999998</c:v>
                </c:pt>
                <c:pt idx="2365" formatCode="0.00">
                  <c:v>40.631126999999999</c:v>
                </c:pt>
                <c:pt idx="2366" formatCode="0.00">
                  <c:v>40.629447999999996</c:v>
                </c:pt>
                <c:pt idx="2367" formatCode="0.00">
                  <c:v>40.607869999999998</c:v>
                </c:pt>
                <c:pt idx="2369" formatCode="0.00">
                  <c:v>40.569394000000003</c:v>
                </c:pt>
                <c:pt idx="2370" formatCode="0.00">
                  <c:v>40.508274</c:v>
                </c:pt>
                <c:pt idx="2371" formatCode="0.00">
                  <c:v>40.551352999999999</c:v>
                </c:pt>
                <c:pt idx="2372" formatCode="0.00">
                  <c:v>40.529749000000002</c:v>
                </c:pt>
                <c:pt idx="2373" formatCode="0.00">
                  <c:v>40.63212</c:v>
                </c:pt>
                <c:pt idx="2374" formatCode="0.00">
                  <c:v>40.543117000000002</c:v>
                </c:pt>
                <c:pt idx="2375" formatCode="0.00">
                  <c:v>40.606337000000003</c:v>
                </c:pt>
                <c:pt idx="2376" formatCode="0.00">
                  <c:v>40.819729000000002</c:v>
                </c:pt>
                <c:pt idx="2378" formatCode="0.00">
                  <c:v>40.853017000000001</c:v>
                </c:pt>
                <c:pt idx="2381" formatCode="0.00">
                  <c:v>40.829675999999999</c:v>
                </c:pt>
                <c:pt idx="2385" formatCode="0.00">
                  <c:v>40.840949999999999</c:v>
                </c:pt>
                <c:pt idx="2386" formatCode="0.00">
                  <c:v>40.842917</c:v>
                </c:pt>
                <c:pt idx="2388" formatCode="0.00">
                  <c:v>40.881086000000003</c:v>
                </c:pt>
                <c:pt idx="2389" formatCode="0.00">
                  <c:v>40.857016999999999</c:v>
                </c:pt>
                <c:pt idx="2390" formatCode="0.00">
                  <c:v>40.825727000000001</c:v>
                </c:pt>
                <c:pt idx="2393" formatCode="0.00">
                  <c:v>40.867106999999997</c:v>
                </c:pt>
                <c:pt idx="2396" formatCode="0.00">
                  <c:v>40.900818999999998</c:v>
                </c:pt>
                <c:pt idx="2398" formatCode="0.00">
                  <c:v>40.818514</c:v>
                </c:pt>
                <c:pt idx="2399" formatCode="0.00">
                  <c:v>40.813209999999998</c:v>
                </c:pt>
                <c:pt idx="2401" formatCode="0.00">
                  <c:v>41.289938999999997</c:v>
                </c:pt>
                <c:pt idx="2402" formatCode="0.00">
                  <c:v>41.011324000000002</c:v>
                </c:pt>
                <c:pt idx="2403" formatCode="0.00">
                  <c:v>41.024855000000002</c:v>
                </c:pt>
                <c:pt idx="2404" formatCode="0.00">
                  <c:v>41.129908</c:v>
                </c:pt>
                <c:pt idx="2405" formatCode="0.00">
                  <c:v>41.195777999999997</c:v>
                </c:pt>
                <c:pt idx="2406" formatCode="0.00">
                  <c:v>41.236930999999998</c:v>
                </c:pt>
                <c:pt idx="2407" formatCode="0.00">
                  <c:v>41.413620000000002</c:v>
                </c:pt>
                <c:pt idx="2408" formatCode="0.00">
                  <c:v>41.146296999999997</c:v>
                </c:pt>
                <c:pt idx="2409" formatCode="0.00">
                  <c:v>41.260283000000001</c:v>
                </c:pt>
                <c:pt idx="2410" formatCode="0.00">
                  <c:v>41.444833000000003</c:v>
                </c:pt>
                <c:pt idx="2411" formatCode="0.00">
                  <c:v>41.167454999999997</c:v>
                </c:pt>
                <c:pt idx="2412" formatCode="0.00">
                  <c:v>41.440694999999998</c:v>
                </c:pt>
                <c:pt idx="2413" formatCode="0.00">
                  <c:v>41.269072000000001</c:v>
                </c:pt>
                <c:pt idx="2414" formatCode="0.00">
                  <c:v>41.345979999999997</c:v>
                </c:pt>
                <c:pt idx="2415" formatCode="0.00">
                  <c:v>41.215541000000002</c:v>
                </c:pt>
                <c:pt idx="2416" formatCode="0.00">
                  <c:v>41.012729</c:v>
                </c:pt>
                <c:pt idx="2417" formatCode="0.00">
                  <c:v>41.057088999999998</c:v>
                </c:pt>
                <c:pt idx="2419" formatCode="0.00">
                  <c:v>41.294561000000002</c:v>
                </c:pt>
                <c:pt idx="2420" formatCode="0.00">
                  <c:v>41.319026000000001</c:v>
                </c:pt>
                <c:pt idx="2421" formatCode="0.00">
                  <c:v>40.972667000000001</c:v>
                </c:pt>
                <c:pt idx="2423" formatCode="0.00">
                  <c:v>41.103664000000002</c:v>
                </c:pt>
                <c:pt idx="2424" formatCode="0.00">
                  <c:v>41.039005000000003</c:v>
                </c:pt>
                <c:pt idx="2425" formatCode="0.00">
                  <c:v>41.331173</c:v>
                </c:pt>
                <c:pt idx="2426" formatCode="0.00">
                  <c:v>41.265478000000002</c:v>
                </c:pt>
                <c:pt idx="2427" formatCode="0.00">
                  <c:v>41.337335000000003</c:v>
                </c:pt>
                <c:pt idx="2428" formatCode="0.00">
                  <c:v>40.933089000000002</c:v>
                </c:pt>
                <c:pt idx="2429" formatCode="0.00">
                  <c:v>41.372419000000001</c:v>
                </c:pt>
                <c:pt idx="2430" formatCode="0.00">
                  <c:v>40.952891999999999</c:v>
                </c:pt>
                <c:pt idx="2431" formatCode="0.00">
                  <c:v>41.199502000000003</c:v>
                </c:pt>
                <c:pt idx="2433" formatCode="0.00">
                  <c:v>41.248359000000001</c:v>
                </c:pt>
                <c:pt idx="2434" formatCode="0.00">
                  <c:v>41.204027000000004</c:v>
                </c:pt>
                <c:pt idx="2435" formatCode="0.00">
                  <c:v>40.907606999999999</c:v>
                </c:pt>
                <c:pt idx="2436" formatCode="0.00">
                  <c:v>40.924194999999997</c:v>
                </c:pt>
                <c:pt idx="2437" formatCode="0.00">
                  <c:v>40.909287999999997</c:v>
                </c:pt>
                <c:pt idx="2438" formatCode="0.00">
                  <c:v>41.327970000000001</c:v>
                </c:pt>
                <c:pt idx="2439" formatCode="0.00">
                  <c:v>41.176836999999999</c:v>
                </c:pt>
                <c:pt idx="2440" formatCode="0.00">
                  <c:v>41.288257999999999</c:v>
                </c:pt>
                <c:pt idx="2441" formatCode="0.00">
                  <c:v>41.300812999999998</c:v>
                </c:pt>
                <c:pt idx="2442" formatCode="0.00">
                  <c:v>41.132367000000002</c:v>
                </c:pt>
                <c:pt idx="2443" formatCode="0.00">
                  <c:v>41.010376000000001</c:v>
                </c:pt>
                <c:pt idx="2444" formatCode="0.00">
                  <c:v>41.212954000000003</c:v>
                </c:pt>
                <c:pt idx="2445" formatCode="0.00">
                  <c:v>41.037202999999998</c:v>
                </c:pt>
                <c:pt idx="2446" formatCode="0.00">
                  <c:v>41.325200000000002</c:v>
                </c:pt>
                <c:pt idx="2447" formatCode="0.00">
                  <c:v>41.390355999999997</c:v>
                </c:pt>
                <c:pt idx="2448" formatCode="0.00">
                  <c:v>40.976579000000001</c:v>
                </c:pt>
                <c:pt idx="2449" formatCode="0.00">
                  <c:v>40.98845</c:v>
                </c:pt>
                <c:pt idx="2450" formatCode="0.00">
                  <c:v>41.330177999999997</c:v>
                </c:pt>
                <c:pt idx="2451" formatCode="0.00">
                  <c:v>41.331586999999999</c:v>
                </c:pt>
                <c:pt idx="2453" formatCode="0.00">
                  <c:v>41.080196000000001</c:v>
                </c:pt>
                <c:pt idx="2454" formatCode="0.00">
                  <c:v>41.120024999999998</c:v>
                </c:pt>
                <c:pt idx="2455" formatCode="0.00">
                  <c:v>41.083848000000003</c:v>
                </c:pt>
                <c:pt idx="2456" formatCode="0.00">
                  <c:v>41.289161999999997</c:v>
                </c:pt>
                <c:pt idx="2458" formatCode="0.00">
                  <c:v>41.032488999999998</c:v>
                </c:pt>
                <c:pt idx="2459" formatCode="0.00">
                  <c:v>41.053182</c:v>
                </c:pt>
                <c:pt idx="2460" formatCode="0.00">
                  <c:v>41.045386999999998</c:v>
                </c:pt>
                <c:pt idx="2461" formatCode="0.00">
                  <c:v>41.010019999999997</c:v>
                </c:pt>
                <c:pt idx="2462" formatCode="0.00">
                  <c:v>41.024107000000001</c:v>
                </c:pt>
                <c:pt idx="2463" formatCode="0.00">
                  <c:v>41.041190999999998</c:v>
                </c:pt>
                <c:pt idx="2465" formatCode="0.00">
                  <c:v>40.956546000000003</c:v>
                </c:pt>
                <c:pt idx="2466" formatCode="0.00">
                  <c:v>40.920273000000002</c:v>
                </c:pt>
                <c:pt idx="2467" formatCode="0.00">
                  <c:v>40.917281000000003</c:v>
                </c:pt>
                <c:pt idx="2468" formatCode="0.00">
                  <c:v>40.992083999999998</c:v>
                </c:pt>
                <c:pt idx="2469" formatCode="0.00">
                  <c:v>40.958689</c:v>
                </c:pt>
                <c:pt idx="2470" formatCode="0.00">
                  <c:v>40.939048999999997</c:v>
                </c:pt>
                <c:pt idx="2471" formatCode="0.00">
                  <c:v>40.953848999999998</c:v>
                </c:pt>
                <c:pt idx="2472" formatCode="0.00">
                  <c:v>40.96555</c:v>
                </c:pt>
                <c:pt idx="2473" formatCode="0.00">
                  <c:v>40.915844999999997</c:v>
                </c:pt>
                <c:pt idx="2474" formatCode="0.00">
                  <c:v>40.902220999999997</c:v>
                </c:pt>
                <c:pt idx="2476" formatCode="0.00">
                  <c:v>40.897782999999997</c:v>
                </c:pt>
                <c:pt idx="2477" formatCode="0.00">
                  <c:v>41.125695</c:v>
                </c:pt>
                <c:pt idx="2478" formatCode="0.00">
                  <c:v>41.062778999999999</c:v>
                </c:pt>
                <c:pt idx="2479" formatCode="0.00">
                  <c:v>41.451073999999998</c:v>
                </c:pt>
                <c:pt idx="2480" formatCode="0.00">
                  <c:v>41.322344000000001</c:v>
                </c:pt>
                <c:pt idx="2481" formatCode="0.00">
                  <c:v>41.356479999999998</c:v>
                </c:pt>
                <c:pt idx="2482" formatCode="0.00">
                  <c:v>41.525781000000002</c:v>
                </c:pt>
                <c:pt idx="2483" formatCode="0.00">
                  <c:v>41.149245000000001</c:v>
                </c:pt>
                <c:pt idx="2484" formatCode="0.00">
                  <c:v>41.332518999999998</c:v>
                </c:pt>
                <c:pt idx="2485" formatCode="0.00">
                  <c:v>41.204543999999999</c:v>
                </c:pt>
                <c:pt idx="2486" formatCode="0.00">
                  <c:v>41.389279999999999</c:v>
                </c:pt>
                <c:pt idx="2487" formatCode="0.00">
                  <c:v>41.211793999999998</c:v>
                </c:pt>
                <c:pt idx="2488" formatCode="0.00">
                  <c:v>41.299334000000002</c:v>
                </c:pt>
                <c:pt idx="2489" formatCode="0.00">
                  <c:v>41.196044000000001</c:v>
                </c:pt>
                <c:pt idx="2490" formatCode="0.00">
                  <c:v>41.360335999999997</c:v>
                </c:pt>
                <c:pt idx="2491" formatCode="0.00">
                  <c:v>41.358049999999999</c:v>
                </c:pt>
                <c:pt idx="2492" formatCode="0.00">
                  <c:v>41.126395000000002</c:v>
                </c:pt>
                <c:pt idx="2493" formatCode="0.00">
                  <c:v>41.449364000000003</c:v>
                </c:pt>
                <c:pt idx="2494" formatCode="0.00">
                  <c:v>41.478028000000002</c:v>
                </c:pt>
                <c:pt idx="2495" formatCode="0.00">
                  <c:v>41.323546999999998</c:v>
                </c:pt>
                <c:pt idx="2496" formatCode="0.00">
                  <c:v>41.116162000000003</c:v>
                </c:pt>
                <c:pt idx="2497" formatCode="0.00">
                  <c:v>41.100181999999997</c:v>
                </c:pt>
                <c:pt idx="2498" formatCode="0.00">
                  <c:v>41.145494999999997</c:v>
                </c:pt>
                <c:pt idx="2499" formatCode="0.00">
                  <c:v>41.384737999999999</c:v>
                </c:pt>
                <c:pt idx="2500" formatCode="0.00">
                  <c:v>41.089745999999998</c:v>
                </c:pt>
                <c:pt idx="2501" formatCode="0.00">
                  <c:v>41.047995999999998</c:v>
                </c:pt>
                <c:pt idx="2502" formatCode="0.00">
                  <c:v>41.475197000000001</c:v>
                </c:pt>
                <c:pt idx="2503" formatCode="0.00">
                  <c:v>41.011463999999997</c:v>
                </c:pt>
                <c:pt idx="2504" formatCode="0.00">
                  <c:v>41.063329000000003</c:v>
                </c:pt>
                <c:pt idx="2505" formatCode="0.00">
                  <c:v>41.040622999999997</c:v>
                </c:pt>
                <c:pt idx="2506" formatCode="0.00">
                  <c:v>41.295568000000003</c:v>
                </c:pt>
                <c:pt idx="2507" formatCode="0.00">
                  <c:v>41.192394</c:v>
                </c:pt>
                <c:pt idx="2508" formatCode="0.00">
                  <c:v>41.391171999999997</c:v>
                </c:pt>
                <c:pt idx="2509" formatCode="0.00">
                  <c:v>41.156095000000001</c:v>
                </c:pt>
                <c:pt idx="2510" formatCode="0.00">
                  <c:v>41.246428000000002</c:v>
                </c:pt>
                <c:pt idx="2511" formatCode="0.00">
                  <c:v>41.028646999999999</c:v>
                </c:pt>
                <c:pt idx="2512" formatCode="0.00">
                  <c:v>41.116795000000003</c:v>
                </c:pt>
                <c:pt idx="2513" formatCode="0.00">
                  <c:v>41.231408000000002</c:v>
                </c:pt>
                <c:pt idx="2514" formatCode="0.00">
                  <c:v>41.025897000000001</c:v>
                </c:pt>
                <c:pt idx="2515" formatCode="0.00">
                  <c:v>41.208326999999997</c:v>
                </c:pt>
                <c:pt idx="2516" formatCode="0.00">
                  <c:v>41.580793</c:v>
                </c:pt>
                <c:pt idx="2517" formatCode="0.00">
                  <c:v>41.271543000000001</c:v>
                </c:pt>
                <c:pt idx="2519" formatCode="0.00">
                  <c:v>41.119788</c:v>
                </c:pt>
                <c:pt idx="2520" formatCode="0.00">
                  <c:v>41.259895999999998</c:v>
                </c:pt>
                <c:pt idx="2521" formatCode="0.00">
                  <c:v>41.428269</c:v>
                </c:pt>
                <c:pt idx="2522" formatCode="0.00">
                  <c:v>41.207594</c:v>
                </c:pt>
                <c:pt idx="2523" formatCode="0.00">
                  <c:v>41.097529000000002</c:v>
                </c:pt>
                <c:pt idx="2524" formatCode="0.00">
                  <c:v>41.376109</c:v>
                </c:pt>
                <c:pt idx="2525" formatCode="0.00">
                  <c:v>41.334034000000003</c:v>
                </c:pt>
                <c:pt idx="2526" formatCode="0.00">
                  <c:v>40.723199999999999</c:v>
                </c:pt>
                <c:pt idx="2527" formatCode="0.00">
                  <c:v>40.700529000000003</c:v>
                </c:pt>
                <c:pt idx="2528" formatCode="0.00">
                  <c:v>40.742944000000001</c:v>
                </c:pt>
                <c:pt idx="2529" formatCode="0.00">
                  <c:v>40.756982999999998</c:v>
                </c:pt>
                <c:pt idx="2530" formatCode="0.00">
                  <c:v>40.701701999999997</c:v>
                </c:pt>
                <c:pt idx="2531" formatCode="0.00">
                  <c:v>40.771082</c:v>
                </c:pt>
                <c:pt idx="2532" formatCode="0.00">
                  <c:v>40.787067999999998</c:v>
                </c:pt>
                <c:pt idx="2533" formatCode="0.00">
                  <c:v>40.798839000000001</c:v>
                </c:pt>
                <c:pt idx="2534" formatCode="0.00">
                  <c:v>40.812887000000003</c:v>
                </c:pt>
                <c:pt idx="2535" formatCode="0.00">
                  <c:v>40.796751999999998</c:v>
                </c:pt>
                <c:pt idx="2536" formatCode="0.00">
                  <c:v>40.742901000000003</c:v>
                </c:pt>
                <c:pt idx="2537" formatCode="0.00">
                  <c:v>40.760128000000002</c:v>
                </c:pt>
                <c:pt idx="2538" formatCode="0.00">
                  <c:v>40.833246000000003</c:v>
                </c:pt>
                <c:pt idx="2539" formatCode="0.00">
                  <c:v>40.618206000000001</c:v>
                </c:pt>
                <c:pt idx="2540" formatCode="0.00">
                  <c:v>40.745341000000003</c:v>
                </c:pt>
                <c:pt idx="2541" formatCode="0.00">
                  <c:v>40.771286000000003</c:v>
                </c:pt>
                <c:pt idx="2545" formatCode="0.00">
                  <c:v>40.762011999999999</c:v>
                </c:pt>
                <c:pt idx="2546" formatCode="0.00">
                  <c:v>40.695286000000003</c:v>
                </c:pt>
                <c:pt idx="2547" formatCode="0.00">
                  <c:v>40.649059000000001</c:v>
                </c:pt>
                <c:pt idx="2555" formatCode="0.00">
                  <c:v>40.712090000000003</c:v>
                </c:pt>
                <c:pt idx="2556" formatCode="0.00">
                  <c:v>40.662191</c:v>
                </c:pt>
                <c:pt idx="2559" formatCode="0.00">
                  <c:v>40.667507999999998</c:v>
                </c:pt>
                <c:pt idx="2560" formatCode="0.00">
                  <c:v>40.680397999999997</c:v>
                </c:pt>
                <c:pt idx="2564" formatCode="0.00">
                  <c:v>40.641435999999999</c:v>
                </c:pt>
                <c:pt idx="2565" formatCode="0.00">
                  <c:v>40.691234000000001</c:v>
                </c:pt>
                <c:pt idx="2570" formatCode="0.00">
                  <c:v>40.645256000000003</c:v>
                </c:pt>
                <c:pt idx="2571" formatCode="0.00">
                  <c:v>40.617562999999997</c:v>
                </c:pt>
                <c:pt idx="2574" formatCode="0.00">
                  <c:v>40.678800000000003</c:v>
                </c:pt>
                <c:pt idx="2575" formatCode="0.00">
                  <c:v>40.655481000000002</c:v>
                </c:pt>
                <c:pt idx="2577" formatCode="0.00">
                  <c:v>40.618561</c:v>
                </c:pt>
                <c:pt idx="2579" formatCode="0.00">
                  <c:v>40.640526999999999</c:v>
                </c:pt>
                <c:pt idx="2585" formatCode="0.00">
                  <c:v>40.785462000000003</c:v>
                </c:pt>
                <c:pt idx="2586" formatCode="0.00">
                  <c:v>40.784452999999999</c:v>
                </c:pt>
                <c:pt idx="2587" formatCode="0.00">
                  <c:v>40.760522000000002</c:v>
                </c:pt>
                <c:pt idx="2588" formatCode="0.00">
                  <c:v>40.780386</c:v>
                </c:pt>
                <c:pt idx="2589" formatCode="0.00">
                  <c:v>40.763176999999999</c:v>
                </c:pt>
                <c:pt idx="2590" formatCode="0.00">
                  <c:v>40.759686000000002</c:v>
                </c:pt>
                <c:pt idx="2591" formatCode="0.00">
                  <c:v>40.772635999999999</c:v>
                </c:pt>
                <c:pt idx="2592" formatCode="0.00">
                  <c:v>40.746718000000001</c:v>
                </c:pt>
                <c:pt idx="2593" formatCode="0.00">
                  <c:v>40.738982999999998</c:v>
                </c:pt>
                <c:pt idx="2594" formatCode="0.00">
                  <c:v>40.726137000000001</c:v>
                </c:pt>
                <c:pt idx="2596" formatCode="0.00">
                  <c:v>40.747106000000002</c:v>
                </c:pt>
                <c:pt idx="2599" formatCode="0.00">
                  <c:v>40.772072000000001</c:v>
                </c:pt>
                <c:pt idx="2601" formatCode="0.00">
                  <c:v>40.736075999999997</c:v>
                </c:pt>
                <c:pt idx="2606" formatCode="0.00">
                  <c:v>40.716028000000001</c:v>
                </c:pt>
                <c:pt idx="2607" formatCode="0.00">
                  <c:v>40.703068999999999</c:v>
                </c:pt>
                <c:pt idx="2608" formatCode="0.00">
                  <c:v>40.693537999999997</c:v>
                </c:pt>
                <c:pt idx="2609" formatCode="0.00">
                  <c:v>40.697187999999997</c:v>
                </c:pt>
                <c:pt idx="2610" formatCode="0.00">
                  <c:v>40.670138000000001</c:v>
                </c:pt>
                <c:pt idx="2611" formatCode="0.00">
                  <c:v>40.658188000000003</c:v>
                </c:pt>
                <c:pt idx="2613" formatCode="0.00">
                  <c:v>40.683301</c:v>
                </c:pt>
                <c:pt idx="2614" formatCode="0.00">
                  <c:v>40.675533999999999</c:v>
                </c:pt>
                <c:pt idx="2615" formatCode="0.00">
                  <c:v>40.698484999999998</c:v>
                </c:pt>
                <c:pt idx="2616" formatCode="0.00">
                  <c:v>40.688687999999999</c:v>
                </c:pt>
                <c:pt idx="2617" formatCode="0.00">
                  <c:v>40.673138000000002</c:v>
                </c:pt>
                <c:pt idx="2619" formatCode="0.00">
                  <c:v>40.662537999999998</c:v>
                </c:pt>
                <c:pt idx="2620" formatCode="0.00">
                  <c:v>40.714261</c:v>
                </c:pt>
                <c:pt idx="2621" formatCode="0.00">
                  <c:v>40.732239</c:v>
                </c:pt>
                <c:pt idx="2622" formatCode="0.00">
                  <c:v>40.728234999999998</c:v>
                </c:pt>
                <c:pt idx="2623" formatCode="0.00">
                  <c:v>40.719980999999997</c:v>
                </c:pt>
                <c:pt idx="2624" formatCode="0.00">
                  <c:v>40.708832999999998</c:v>
                </c:pt>
                <c:pt idx="2625" formatCode="0.00">
                  <c:v>40.650519000000003</c:v>
                </c:pt>
                <c:pt idx="2630" formatCode="0.00">
                  <c:v>40.674146</c:v>
                </c:pt>
                <c:pt idx="2631" formatCode="0.00">
                  <c:v>40.747188000000001</c:v>
                </c:pt>
                <c:pt idx="2632" formatCode="0.00">
                  <c:v>40.769942</c:v>
                </c:pt>
                <c:pt idx="2633" formatCode="0.00">
                  <c:v>40.589537999999997</c:v>
                </c:pt>
                <c:pt idx="2635" formatCode="0.00">
                  <c:v>40.750132000000001</c:v>
                </c:pt>
                <c:pt idx="2636" formatCode="0.00">
                  <c:v>40.627386000000001</c:v>
                </c:pt>
                <c:pt idx="2637" formatCode="0.00">
                  <c:v>40.639575000000001</c:v>
                </c:pt>
                <c:pt idx="2638" formatCode="0.00">
                  <c:v>40.653934999999997</c:v>
                </c:pt>
                <c:pt idx="2640" formatCode="0.00">
                  <c:v>40.864756999999997</c:v>
                </c:pt>
                <c:pt idx="2641" formatCode="0.00">
                  <c:v>40.823957</c:v>
                </c:pt>
                <c:pt idx="2642" formatCode="0.00">
                  <c:v>40.828142999999997</c:v>
                </c:pt>
                <c:pt idx="2643" formatCode="0.00">
                  <c:v>40.813186999999999</c:v>
                </c:pt>
                <c:pt idx="2645" formatCode="0.00">
                  <c:v>40.694899999999997</c:v>
                </c:pt>
                <c:pt idx="2646" formatCode="0.00">
                  <c:v>40.703502</c:v>
                </c:pt>
                <c:pt idx="2648" formatCode="0.00">
                  <c:v>40.639533999999998</c:v>
                </c:pt>
                <c:pt idx="2649" formatCode="0.00">
                  <c:v>40.603158999999998</c:v>
                </c:pt>
                <c:pt idx="2651" formatCode="0.00">
                  <c:v>40.881957</c:v>
                </c:pt>
                <c:pt idx="2652" formatCode="0.00">
                  <c:v>40.588154000000003</c:v>
                </c:pt>
                <c:pt idx="2654" formatCode="0.00">
                  <c:v>40.675249000000001</c:v>
                </c:pt>
                <c:pt idx="2655" formatCode="0.00">
                  <c:v>40.666575000000002</c:v>
                </c:pt>
                <c:pt idx="2656" formatCode="0.00">
                  <c:v>40.787368000000001</c:v>
                </c:pt>
                <c:pt idx="2657" formatCode="0.00">
                  <c:v>40.593995999999997</c:v>
                </c:pt>
                <c:pt idx="2658" formatCode="0.00">
                  <c:v>40.663935000000002</c:v>
                </c:pt>
                <c:pt idx="2659" formatCode="0.00">
                  <c:v>40.636285999999998</c:v>
                </c:pt>
                <c:pt idx="2660" formatCode="0.00">
                  <c:v>40.679412999999997</c:v>
                </c:pt>
                <c:pt idx="2661" formatCode="0.00">
                  <c:v>40.793838999999998</c:v>
                </c:pt>
                <c:pt idx="2663" formatCode="0.00">
                  <c:v>40.846387999999997</c:v>
                </c:pt>
                <c:pt idx="2664" formatCode="0.00">
                  <c:v>40.673000000000002</c:v>
                </c:pt>
                <c:pt idx="2665" formatCode="0.00">
                  <c:v>40.651733</c:v>
                </c:pt>
                <c:pt idx="2666" formatCode="0.00">
                  <c:v>40.756287</c:v>
                </c:pt>
                <c:pt idx="2667" formatCode="0.00">
                  <c:v>40.758282999999999</c:v>
                </c:pt>
                <c:pt idx="2668" formatCode="0.00">
                  <c:v>40.633102999999998</c:v>
                </c:pt>
                <c:pt idx="2670" formatCode="0.00">
                  <c:v>40.592939000000001</c:v>
                </c:pt>
                <c:pt idx="2671" formatCode="0.00">
                  <c:v>40.596958999999998</c:v>
                </c:pt>
                <c:pt idx="2672" formatCode="0.00">
                  <c:v>40.57649</c:v>
                </c:pt>
                <c:pt idx="2673" formatCode="0.00">
                  <c:v>40.560167</c:v>
                </c:pt>
                <c:pt idx="2674" formatCode="0.00">
                  <c:v>40.685099999999998</c:v>
                </c:pt>
                <c:pt idx="2676" formatCode="0.00">
                  <c:v>40.733398000000001</c:v>
                </c:pt>
                <c:pt idx="2677" formatCode="0.00">
                  <c:v>40.719248999999998</c:v>
                </c:pt>
                <c:pt idx="2678" formatCode="0.00">
                  <c:v>40.74485</c:v>
                </c:pt>
                <c:pt idx="2679" formatCode="0.00">
                  <c:v>40.729098</c:v>
                </c:pt>
                <c:pt idx="2680" formatCode="0.00">
                  <c:v>40.907277000000001</c:v>
                </c:pt>
                <c:pt idx="2681" formatCode="0.00">
                  <c:v>40.673437999999997</c:v>
                </c:pt>
                <c:pt idx="2682" formatCode="0.00">
                  <c:v>40.771447000000002</c:v>
                </c:pt>
                <c:pt idx="2683" formatCode="0.00">
                  <c:v>40.740662</c:v>
                </c:pt>
                <c:pt idx="2684" formatCode="0.00">
                  <c:v>40.74897</c:v>
                </c:pt>
                <c:pt idx="2685" formatCode="0.00">
                  <c:v>40.770041999999997</c:v>
                </c:pt>
                <c:pt idx="2686" formatCode="0.00">
                  <c:v>40.783954000000001</c:v>
                </c:pt>
                <c:pt idx="2687" formatCode="0.00">
                  <c:v>40.720745999999998</c:v>
                </c:pt>
                <c:pt idx="2688" formatCode="0.00">
                  <c:v>40.780057999999997</c:v>
                </c:pt>
                <c:pt idx="2689" formatCode="0.00">
                  <c:v>40.868946000000001</c:v>
                </c:pt>
                <c:pt idx="2691" formatCode="0.00">
                  <c:v>40.784874000000002</c:v>
                </c:pt>
                <c:pt idx="2692" formatCode="0.00">
                  <c:v>40.865730999999997</c:v>
                </c:pt>
                <c:pt idx="2693" formatCode="0.00">
                  <c:v>40.841521999999998</c:v>
                </c:pt>
                <c:pt idx="2694" formatCode="0.00">
                  <c:v>40.680892</c:v>
                </c:pt>
                <c:pt idx="2695" formatCode="0.00">
                  <c:v>40.884895</c:v>
                </c:pt>
                <c:pt idx="2696" formatCode="0.00">
                  <c:v>40.760697999999998</c:v>
                </c:pt>
                <c:pt idx="2697" formatCode="0.00">
                  <c:v>40.729210000000002</c:v>
                </c:pt>
                <c:pt idx="2698" formatCode="0.00">
                  <c:v>40.865997999999998</c:v>
                </c:pt>
                <c:pt idx="2699" formatCode="0.00">
                  <c:v>40.848765999999998</c:v>
                </c:pt>
                <c:pt idx="2700" formatCode="0.00">
                  <c:v>40.932053000000003</c:v>
                </c:pt>
                <c:pt idx="2701" formatCode="0.00">
                  <c:v>40.725968000000002</c:v>
                </c:pt>
                <c:pt idx="2702" formatCode="0.00">
                  <c:v>40.834690000000002</c:v>
                </c:pt>
                <c:pt idx="2703" formatCode="0.00">
                  <c:v>40.862564999999996</c:v>
                </c:pt>
                <c:pt idx="2704" formatCode="0.00">
                  <c:v>40.799706</c:v>
                </c:pt>
                <c:pt idx="2705" formatCode="0.00">
                  <c:v>40.810606</c:v>
                </c:pt>
                <c:pt idx="2706" formatCode="0.00">
                  <c:v>40.867497999999998</c:v>
                </c:pt>
                <c:pt idx="2707" formatCode="0.00">
                  <c:v>40.821697999999998</c:v>
                </c:pt>
                <c:pt idx="2709" formatCode="0.00">
                  <c:v>40.734211999999999</c:v>
                </c:pt>
                <c:pt idx="2710" formatCode="0.00">
                  <c:v>40.754385999999997</c:v>
                </c:pt>
                <c:pt idx="2712" formatCode="0.00">
                  <c:v>40.888497000000001</c:v>
                </c:pt>
                <c:pt idx="2713" formatCode="0.00">
                  <c:v>40.855401999999998</c:v>
                </c:pt>
                <c:pt idx="2714" formatCode="0.00">
                  <c:v>40.724882999999998</c:v>
                </c:pt>
                <c:pt idx="2715" formatCode="0.00">
                  <c:v>40.690049000000002</c:v>
                </c:pt>
                <c:pt idx="2716" formatCode="0.00">
                  <c:v>40.68085</c:v>
                </c:pt>
                <c:pt idx="2717" formatCode="0.00">
                  <c:v>40.685049999999997</c:v>
                </c:pt>
                <c:pt idx="2718" formatCode="0.00">
                  <c:v>40.820785999999998</c:v>
                </c:pt>
                <c:pt idx="2719" formatCode="0.00">
                  <c:v>40.946505999999999</c:v>
                </c:pt>
                <c:pt idx="2720" formatCode="0.00">
                  <c:v>40.888890000000004</c:v>
                </c:pt>
                <c:pt idx="2721" formatCode="0.00">
                  <c:v>40.929242000000002</c:v>
                </c:pt>
                <c:pt idx="2722" formatCode="0.00">
                  <c:v>40.842962</c:v>
                </c:pt>
                <c:pt idx="2723" formatCode="0.00">
                  <c:v>40.905647000000002</c:v>
                </c:pt>
                <c:pt idx="2724" formatCode="0.00">
                  <c:v>40.736010999999998</c:v>
                </c:pt>
                <c:pt idx="2725" formatCode="0.00">
                  <c:v>40.643951000000001</c:v>
                </c:pt>
                <c:pt idx="2726" formatCode="0.00">
                  <c:v>40.868881999999999</c:v>
                </c:pt>
                <c:pt idx="2727" formatCode="0.00">
                  <c:v>40.770898000000003</c:v>
                </c:pt>
                <c:pt idx="2728" formatCode="0.00">
                  <c:v>40.911082</c:v>
                </c:pt>
                <c:pt idx="2729" formatCode="0.00">
                  <c:v>40.946103000000001</c:v>
                </c:pt>
                <c:pt idx="2730" formatCode="0.00">
                  <c:v>40.954093</c:v>
                </c:pt>
                <c:pt idx="2731" formatCode="0.00">
                  <c:v>40.818826000000001</c:v>
                </c:pt>
                <c:pt idx="2733" formatCode="0.00">
                  <c:v>40.739868999999999</c:v>
                </c:pt>
                <c:pt idx="2734" formatCode="0.00">
                  <c:v>40.679752000000001</c:v>
                </c:pt>
                <c:pt idx="2735" formatCode="0.00">
                  <c:v>40.869273999999997</c:v>
                </c:pt>
                <c:pt idx="2736" formatCode="0.00">
                  <c:v>40.949930000000002</c:v>
                </c:pt>
                <c:pt idx="2739" formatCode="0.00">
                  <c:v>40.955585999999997</c:v>
                </c:pt>
                <c:pt idx="2740" formatCode="0.00">
                  <c:v>40.906174</c:v>
                </c:pt>
                <c:pt idx="2741" formatCode="0.00">
                  <c:v>40.815215000000002</c:v>
                </c:pt>
                <c:pt idx="2743" formatCode="0.00">
                  <c:v>40.676648999999998</c:v>
                </c:pt>
                <c:pt idx="2744" formatCode="0.00">
                  <c:v>40.713459</c:v>
                </c:pt>
                <c:pt idx="2745" formatCode="0.00">
                  <c:v>40.731954000000002</c:v>
                </c:pt>
                <c:pt idx="2746" formatCode="0.00">
                  <c:v>40.813800999999998</c:v>
                </c:pt>
                <c:pt idx="2747" formatCode="0.00">
                  <c:v>40.752097999999997</c:v>
                </c:pt>
                <c:pt idx="2748" formatCode="0.00">
                  <c:v>40.763354999999997</c:v>
                </c:pt>
                <c:pt idx="2749" formatCode="0.00">
                  <c:v>40.779910999999998</c:v>
                </c:pt>
                <c:pt idx="2750" formatCode="0.00">
                  <c:v>40.765377999999998</c:v>
                </c:pt>
                <c:pt idx="2752" formatCode="0.00">
                  <c:v>40.985301</c:v>
                </c:pt>
                <c:pt idx="2753" formatCode="0.00">
                  <c:v>40.939075000000003</c:v>
                </c:pt>
                <c:pt idx="2754" formatCode="0.00">
                  <c:v>40.933428999999997</c:v>
                </c:pt>
                <c:pt idx="2755" formatCode="0.00">
                  <c:v>40.797772000000002</c:v>
                </c:pt>
                <c:pt idx="2756" formatCode="0.00">
                  <c:v>41.012867999999997</c:v>
                </c:pt>
                <c:pt idx="2758" formatCode="0.00">
                  <c:v>41.128923</c:v>
                </c:pt>
                <c:pt idx="2759" formatCode="0.00">
                  <c:v>40.806286999999998</c:v>
                </c:pt>
                <c:pt idx="2760" formatCode="0.00">
                  <c:v>40.824657999999999</c:v>
                </c:pt>
                <c:pt idx="2761" formatCode="0.00">
                  <c:v>40.848669999999998</c:v>
                </c:pt>
                <c:pt idx="2762" formatCode="0.00">
                  <c:v>41.103838000000003</c:v>
                </c:pt>
                <c:pt idx="2763" formatCode="0.00">
                  <c:v>40.875897000000002</c:v>
                </c:pt>
                <c:pt idx="2764" formatCode="0.00">
                  <c:v>40.943322999999999</c:v>
                </c:pt>
                <c:pt idx="2765" formatCode="0.00">
                  <c:v>40.961916000000002</c:v>
                </c:pt>
                <c:pt idx="2767" formatCode="0.00">
                  <c:v>40.804810000000003</c:v>
                </c:pt>
                <c:pt idx="2768" formatCode="0.00">
                  <c:v>40.763634000000003</c:v>
                </c:pt>
                <c:pt idx="2769" formatCode="0.00">
                  <c:v>40.994649000000003</c:v>
                </c:pt>
                <c:pt idx="2770" formatCode="0.00">
                  <c:v>40.886266999999997</c:v>
                </c:pt>
                <c:pt idx="2771" formatCode="0.00">
                  <c:v>41.038310000000003</c:v>
                </c:pt>
                <c:pt idx="2772" formatCode="0.00">
                  <c:v>40.805788999999997</c:v>
                </c:pt>
                <c:pt idx="2773" formatCode="0.00">
                  <c:v>40.991835999999999</c:v>
                </c:pt>
                <c:pt idx="2774" formatCode="0.00">
                  <c:v>41.151826</c:v>
                </c:pt>
                <c:pt idx="2775" formatCode="0.00">
                  <c:v>41.03687</c:v>
                </c:pt>
                <c:pt idx="2776" formatCode="0.00">
                  <c:v>40.825411000000003</c:v>
                </c:pt>
                <c:pt idx="2777" formatCode="0.00">
                  <c:v>40.803922999999998</c:v>
                </c:pt>
                <c:pt idx="2778" formatCode="0.00">
                  <c:v>40.896090000000001</c:v>
                </c:pt>
                <c:pt idx="2779" formatCode="0.00">
                  <c:v>40.937683</c:v>
                </c:pt>
                <c:pt idx="2781" formatCode="0.00">
                  <c:v>41.060842999999998</c:v>
                </c:pt>
                <c:pt idx="2782" formatCode="0.00">
                  <c:v>41.078150000000001</c:v>
                </c:pt>
                <c:pt idx="2783" formatCode="0.00">
                  <c:v>40.794316999999999</c:v>
                </c:pt>
                <c:pt idx="2784" formatCode="0.00">
                  <c:v>40.904347999999999</c:v>
                </c:pt>
                <c:pt idx="2785" formatCode="0.00">
                  <c:v>40.941363000000003</c:v>
                </c:pt>
                <c:pt idx="2786" formatCode="0.00">
                  <c:v>41.059209000000003</c:v>
                </c:pt>
                <c:pt idx="2787" formatCode="0.00">
                  <c:v>40.820399999999999</c:v>
                </c:pt>
                <c:pt idx="2788" formatCode="0.00">
                  <c:v>40.947418999999996</c:v>
                </c:pt>
                <c:pt idx="2790" formatCode="0.00">
                  <c:v>40.818190000000001</c:v>
                </c:pt>
                <c:pt idx="2791" formatCode="0.00">
                  <c:v>40.816141999999999</c:v>
                </c:pt>
                <c:pt idx="2792" formatCode="0.00">
                  <c:v>40.832858000000002</c:v>
                </c:pt>
                <c:pt idx="2793" formatCode="0.00">
                  <c:v>42.853043</c:v>
                </c:pt>
                <c:pt idx="2794" formatCode="0.00">
                  <c:v>42.698692000000001</c:v>
                </c:pt>
                <c:pt idx="2795" formatCode="0.00">
                  <c:v>42.940643999999999</c:v>
                </c:pt>
                <c:pt idx="2796" formatCode="0.00">
                  <c:v>42.279648999999999</c:v>
                </c:pt>
                <c:pt idx="2797" formatCode="0.00">
                  <c:v>42.323565000000002</c:v>
                </c:pt>
                <c:pt idx="2798" formatCode="0.00">
                  <c:v>42.627420000000001</c:v>
                </c:pt>
                <c:pt idx="2799" formatCode="0.00">
                  <c:v>42.916342999999998</c:v>
                </c:pt>
                <c:pt idx="2800" formatCode="0.00">
                  <c:v>43.006309000000002</c:v>
                </c:pt>
                <c:pt idx="2801" formatCode="0.00">
                  <c:v>42.681106999999997</c:v>
                </c:pt>
                <c:pt idx="2802" formatCode="0.00">
                  <c:v>42.610306000000001</c:v>
                </c:pt>
                <c:pt idx="2803" formatCode="0.00">
                  <c:v>43.076810000000002</c:v>
                </c:pt>
                <c:pt idx="2804" formatCode="0.00">
                  <c:v>42.912174999999998</c:v>
                </c:pt>
                <c:pt idx="2805" formatCode="0.00">
                  <c:v>42.932315000000003</c:v>
                </c:pt>
                <c:pt idx="2806" formatCode="0.00">
                  <c:v>42.399158999999997</c:v>
                </c:pt>
                <c:pt idx="2807" formatCode="0.00">
                  <c:v>42.770985000000003</c:v>
                </c:pt>
                <c:pt idx="2808" formatCode="0.00">
                  <c:v>43.158566999999998</c:v>
                </c:pt>
                <c:pt idx="2809" formatCode="0.00">
                  <c:v>42.534630999999997</c:v>
                </c:pt>
                <c:pt idx="2810" formatCode="0.00">
                  <c:v>42.722476999999998</c:v>
                </c:pt>
                <c:pt idx="2811" formatCode="0.00">
                  <c:v>42.546033999999999</c:v>
                </c:pt>
                <c:pt idx="2813" formatCode="0.00">
                  <c:v>42.543326</c:v>
                </c:pt>
                <c:pt idx="2814" formatCode="0.00">
                  <c:v>42.403719000000002</c:v>
                </c:pt>
                <c:pt idx="2816" formatCode="0.00">
                  <c:v>42.474134999999997</c:v>
                </c:pt>
                <c:pt idx="2817" formatCode="0.00">
                  <c:v>42.475608999999999</c:v>
                </c:pt>
                <c:pt idx="2819" formatCode="0.00">
                  <c:v>42.353772999999997</c:v>
                </c:pt>
                <c:pt idx="2820" formatCode="0.00">
                  <c:v>42.748910000000002</c:v>
                </c:pt>
                <c:pt idx="2823" formatCode="0.00">
                  <c:v>42.767853000000002</c:v>
                </c:pt>
                <c:pt idx="2824" formatCode="0.00">
                  <c:v>42.959229000000001</c:v>
                </c:pt>
                <c:pt idx="2825" formatCode="0.00">
                  <c:v>42.350557000000002</c:v>
                </c:pt>
                <c:pt idx="2827" formatCode="0.00">
                  <c:v>42.419559999999997</c:v>
                </c:pt>
                <c:pt idx="2828" formatCode="0.00">
                  <c:v>42.593046999999999</c:v>
                </c:pt>
                <c:pt idx="2829" formatCode="0.00">
                  <c:v>42.525531000000001</c:v>
                </c:pt>
                <c:pt idx="2830" formatCode="0.00">
                  <c:v>42.559697</c:v>
                </c:pt>
                <c:pt idx="2831" formatCode="0.00">
                  <c:v>42.615422000000002</c:v>
                </c:pt>
                <c:pt idx="2833" formatCode="0.00">
                  <c:v>42.784090999999997</c:v>
                </c:pt>
                <c:pt idx="2834" formatCode="0.00">
                  <c:v>42.561225999999998</c:v>
                </c:pt>
                <c:pt idx="2835" formatCode="0.00">
                  <c:v>42.953913</c:v>
                </c:pt>
                <c:pt idx="2836" formatCode="0.00">
                  <c:v>42.970827</c:v>
                </c:pt>
                <c:pt idx="2838" formatCode="0.00">
                  <c:v>42.896974</c:v>
                </c:pt>
                <c:pt idx="2839" formatCode="0.00">
                  <c:v>43.068202999999997</c:v>
                </c:pt>
                <c:pt idx="2840" formatCode="0.00">
                  <c:v>42.305793000000001</c:v>
                </c:pt>
                <c:pt idx="2842" formatCode="0.00">
                  <c:v>42.600551000000003</c:v>
                </c:pt>
                <c:pt idx="2843" formatCode="0.00">
                  <c:v>43.069561999999998</c:v>
                </c:pt>
                <c:pt idx="2844" formatCode="0.00">
                  <c:v>42.430683999999999</c:v>
                </c:pt>
                <c:pt idx="2845" formatCode="0.00">
                  <c:v>42.698231</c:v>
                </c:pt>
                <c:pt idx="2846" formatCode="0.00">
                  <c:v>42.981744999999997</c:v>
                </c:pt>
                <c:pt idx="2847" formatCode="0.00">
                  <c:v>42.434882999999999</c:v>
                </c:pt>
                <c:pt idx="2848" formatCode="0.00">
                  <c:v>42.888815999999998</c:v>
                </c:pt>
                <c:pt idx="2849" formatCode="0.00">
                  <c:v>42.691778999999997</c:v>
                </c:pt>
                <c:pt idx="2850" formatCode="0.00">
                  <c:v>42.496938999999998</c:v>
                </c:pt>
                <c:pt idx="2851" formatCode="0.00">
                  <c:v>42.899334000000003</c:v>
                </c:pt>
                <c:pt idx="2853" formatCode="0.00">
                  <c:v>42.388393999999998</c:v>
                </c:pt>
                <c:pt idx="2854" formatCode="0.00">
                  <c:v>43.525388</c:v>
                </c:pt>
                <c:pt idx="2855" formatCode="0.00">
                  <c:v>42.749639999999999</c:v>
                </c:pt>
                <c:pt idx="2857" formatCode="0.00">
                  <c:v>42.538589000000002</c:v>
                </c:pt>
                <c:pt idx="2858" formatCode="0.00">
                  <c:v>43.146906999999999</c:v>
                </c:pt>
                <c:pt idx="2859" formatCode="0.00">
                  <c:v>42.915903999999998</c:v>
                </c:pt>
                <c:pt idx="2860" formatCode="0.00">
                  <c:v>42.456127000000002</c:v>
                </c:pt>
                <c:pt idx="2861" formatCode="0.00">
                  <c:v>42.851106000000001</c:v>
                </c:pt>
                <c:pt idx="2862" formatCode="0.00">
                  <c:v>42.558318</c:v>
                </c:pt>
                <c:pt idx="2863" formatCode="0.00">
                  <c:v>42.522196999999998</c:v>
                </c:pt>
                <c:pt idx="2864" formatCode="0.00">
                  <c:v>42.474027999999997</c:v>
                </c:pt>
                <c:pt idx="2865" formatCode="0.00">
                  <c:v>42.442591999999998</c:v>
                </c:pt>
                <c:pt idx="2866" formatCode="0.00">
                  <c:v>42.482123000000001</c:v>
                </c:pt>
                <c:pt idx="2867" formatCode="0.00">
                  <c:v>43.218919999999997</c:v>
                </c:pt>
                <c:pt idx="2868" formatCode="0.00">
                  <c:v>42.437593999999997</c:v>
                </c:pt>
                <c:pt idx="2871" formatCode="0.00">
                  <c:v>43.402760000000001</c:v>
                </c:pt>
                <c:pt idx="2872" formatCode="0.00">
                  <c:v>42.693227999999998</c:v>
                </c:pt>
                <c:pt idx="2873" formatCode="0.00">
                  <c:v>42.469149999999999</c:v>
                </c:pt>
                <c:pt idx="2874" formatCode="0.00">
                  <c:v>42.63738</c:v>
                </c:pt>
                <c:pt idx="2875" formatCode="0.00">
                  <c:v>42.518386</c:v>
                </c:pt>
                <c:pt idx="2876" formatCode="0.00">
                  <c:v>42.842132999999997</c:v>
                </c:pt>
                <c:pt idx="2877" formatCode="0.00">
                  <c:v>42.631189999999997</c:v>
                </c:pt>
                <c:pt idx="2878" formatCode="0.00">
                  <c:v>42.876756</c:v>
                </c:pt>
                <c:pt idx="2879" formatCode="0.00">
                  <c:v>42.932326000000003</c:v>
                </c:pt>
                <c:pt idx="2880" formatCode="0.00">
                  <c:v>42.638579</c:v>
                </c:pt>
                <c:pt idx="2881" formatCode="0.00">
                  <c:v>42.925764999999998</c:v>
                </c:pt>
                <c:pt idx="2882" formatCode="0.00">
                  <c:v>42.587707999999999</c:v>
                </c:pt>
                <c:pt idx="2883" formatCode="0.00">
                  <c:v>42.479967000000002</c:v>
                </c:pt>
                <c:pt idx="2885" formatCode="0.00">
                  <c:v>42.539822000000001</c:v>
                </c:pt>
                <c:pt idx="2886" formatCode="0.00">
                  <c:v>42.646977999999997</c:v>
                </c:pt>
                <c:pt idx="2887" formatCode="0.00">
                  <c:v>42.757815000000001</c:v>
                </c:pt>
                <c:pt idx="2888" formatCode="0.00">
                  <c:v>43.515611</c:v>
                </c:pt>
                <c:pt idx="2889" formatCode="0.00">
                  <c:v>42.317959000000002</c:v>
                </c:pt>
                <c:pt idx="2890" formatCode="0.00">
                  <c:v>42.831682999999998</c:v>
                </c:pt>
                <c:pt idx="2892" formatCode="0.00">
                  <c:v>42.552126999999999</c:v>
                </c:pt>
                <c:pt idx="2893" formatCode="0.00">
                  <c:v>42.576120000000003</c:v>
                </c:pt>
                <c:pt idx="2894" formatCode="0.00">
                  <c:v>42.975154000000003</c:v>
                </c:pt>
                <c:pt idx="2895" formatCode="0.00">
                  <c:v>42.377828999999998</c:v>
                </c:pt>
                <c:pt idx="2896" formatCode="0.00">
                  <c:v>42.559095999999997</c:v>
                </c:pt>
                <c:pt idx="2897" formatCode="0.00">
                  <c:v>42.393191999999999</c:v>
                </c:pt>
                <c:pt idx="2899" formatCode="0.00">
                  <c:v>42.785887000000002</c:v>
                </c:pt>
                <c:pt idx="2900" formatCode="0.00">
                  <c:v>42.743288999999997</c:v>
                </c:pt>
                <c:pt idx="2901" formatCode="0.00">
                  <c:v>42.426901000000001</c:v>
                </c:pt>
                <c:pt idx="2902" formatCode="0.00">
                  <c:v>42.884779000000002</c:v>
                </c:pt>
                <c:pt idx="2903" formatCode="0.00">
                  <c:v>42.638480999999999</c:v>
                </c:pt>
                <c:pt idx="2904" formatCode="0.00">
                  <c:v>42.624507000000001</c:v>
                </c:pt>
                <c:pt idx="2905" formatCode="0.00">
                  <c:v>42.805349999999997</c:v>
                </c:pt>
                <c:pt idx="2906" formatCode="0.00">
                  <c:v>42.729278000000001</c:v>
                </c:pt>
                <c:pt idx="2907" formatCode="0.00">
                  <c:v>43.433050000000001</c:v>
                </c:pt>
                <c:pt idx="2908" formatCode="0.00">
                  <c:v>42.413741999999999</c:v>
                </c:pt>
                <c:pt idx="2909" formatCode="0.00">
                  <c:v>42.515818000000003</c:v>
                </c:pt>
                <c:pt idx="2910" formatCode="0.00">
                  <c:v>42.529041999999997</c:v>
                </c:pt>
                <c:pt idx="2911" formatCode="0.00">
                  <c:v>42.631625</c:v>
                </c:pt>
                <c:pt idx="2912" formatCode="0.00">
                  <c:v>42.610314000000002</c:v>
                </c:pt>
                <c:pt idx="2913" formatCode="0.00">
                  <c:v>42.685310999999999</c:v>
                </c:pt>
                <c:pt idx="2914" formatCode="0.00">
                  <c:v>42.640129000000002</c:v>
                </c:pt>
                <c:pt idx="2917" formatCode="0.00">
                  <c:v>42.713327999999997</c:v>
                </c:pt>
                <c:pt idx="2918" formatCode="0.00">
                  <c:v>42.669645000000003</c:v>
                </c:pt>
                <c:pt idx="2919" formatCode="0.00">
                  <c:v>42.653979</c:v>
                </c:pt>
                <c:pt idx="2920" formatCode="0.00">
                  <c:v>42.654978</c:v>
                </c:pt>
                <c:pt idx="2921" formatCode="0.00">
                  <c:v>42.640813000000001</c:v>
                </c:pt>
                <c:pt idx="2922" formatCode="0.00">
                  <c:v>42.656678999999997</c:v>
                </c:pt>
                <c:pt idx="2923" formatCode="0.00">
                  <c:v>42.705345000000001</c:v>
                </c:pt>
                <c:pt idx="2925" formatCode="0.00">
                  <c:v>42.769008999999997</c:v>
                </c:pt>
                <c:pt idx="2926" formatCode="0.00">
                  <c:v>42.779026000000002</c:v>
                </c:pt>
                <c:pt idx="2927" formatCode="0.00">
                  <c:v>42.814475999999999</c:v>
                </c:pt>
                <c:pt idx="2928" formatCode="0.00">
                  <c:v>42.793326</c:v>
                </c:pt>
                <c:pt idx="2929" formatCode="0.00">
                  <c:v>42.804076000000002</c:v>
                </c:pt>
                <c:pt idx="2930" formatCode="0.00">
                  <c:v>42.820909</c:v>
                </c:pt>
                <c:pt idx="2931" formatCode="0.00">
                  <c:v>42.800275999999997</c:v>
                </c:pt>
                <c:pt idx="2932" formatCode="0.00">
                  <c:v>41.932315000000003</c:v>
                </c:pt>
                <c:pt idx="2933" formatCode="0.00">
                  <c:v>41.811321999999997</c:v>
                </c:pt>
                <c:pt idx="2934" formatCode="0.00">
                  <c:v>42.320081000000002</c:v>
                </c:pt>
                <c:pt idx="2935" formatCode="0.00">
                  <c:v>42.130110999999999</c:v>
                </c:pt>
                <c:pt idx="2936" formatCode="0.00">
                  <c:v>42.321452999999998</c:v>
                </c:pt>
                <c:pt idx="2937" formatCode="0.00">
                  <c:v>42.061841000000001</c:v>
                </c:pt>
                <c:pt idx="2938" formatCode="0.00">
                  <c:v>42.114646</c:v>
                </c:pt>
                <c:pt idx="2939" formatCode="0.00">
                  <c:v>41.879159999999999</c:v>
                </c:pt>
                <c:pt idx="2940" formatCode="0.00">
                  <c:v>42.001351</c:v>
                </c:pt>
                <c:pt idx="2941" formatCode="0.00">
                  <c:v>42.307982000000003</c:v>
                </c:pt>
                <c:pt idx="2942" formatCode="0.00">
                  <c:v>42.223002000000001</c:v>
                </c:pt>
                <c:pt idx="2943" formatCode="0.00">
                  <c:v>42.105611000000003</c:v>
                </c:pt>
                <c:pt idx="2944" formatCode="0.00">
                  <c:v>42.357579000000001</c:v>
                </c:pt>
                <c:pt idx="2945" formatCode="0.00">
                  <c:v>41.852449</c:v>
                </c:pt>
                <c:pt idx="2946" formatCode="0.00">
                  <c:v>41.674287999999997</c:v>
                </c:pt>
                <c:pt idx="2947" formatCode="0.00">
                  <c:v>42.249541000000001</c:v>
                </c:pt>
                <c:pt idx="2948" formatCode="0.00">
                  <c:v>42.390290999999998</c:v>
                </c:pt>
                <c:pt idx="2949" formatCode="0.00">
                  <c:v>42.378678999999998</c:v>
                </c:pt>
                <c:pt idx="2950" formatCode="0.00">
                  <c:v>42.240343000000003</c:v>
                </c:pt>
                <c:pt idx="2951" formatCode="0.00">
                  <c:v>42.167622000000001</c:v>
                </c:pt>
                <c:pt idx="2952" formatCode="0.00">
                  <c:v>41.727587999999997</c:v>
                </c:pt>
                <c:pt idx="2953" formatCode="0.00">
                  <c:v>41.816628000000001</c:v>
                </c:pt>
                <c:pt idx="2954" formatCode="0.00">
                  <c:v>42.183261999999999</c:v>
                </c:pt>
                <c:pt idx="2955" formatCode="0.00">
                  <c:v>42.361837999999999</c:v>
                </c:pt>
                <c:pt idx="2956" formatCode="0.00">
                  <c:v>42.000093</c:v>
                </c:pt>
                <c:pt idx="2957" formatCode="0.00">
                  <c:v>42.368009000000001</c:v>
                </c:pt>
                <c:pt idx="2958" formatCode="0.00">
                  <c:v>41.725808000000001</c:v>
                </c:pt>
                <c:pt idx="2959" formatCode="0.00">
                  <c:v>42.302596000000001</c:v>
                </c:pt>
                <c:pt idx="2960" formatCode="0.00">
                  <c:v>41.801696</c:v>
                </c:pt>
                <c:pt idx="2961" formatCode="0.00">
                  <c:v>42.222060999999997</c:v>
                </c:pt>
                <c:pt idx="2963" formatCode="0.00">
                  <c:v>42.260634000000003</c:v>
                </c:pt>
                <c:pt idx="2964" formatCode="0.00">
                  <c:v>41.790385000000001</c:v>
                </c:pt>
                <c:pt idx="2965" formatCode="0.00">
                  <c:v>42.073259</c:v>
                </c:pt>
                <c:pt idx="2966" formatCode="0.00">
                  <c:v>41.993639000000002</c:v>
                </c:pt>
                <c:pt idx="2967" formatCode="0.00">
                  <c:v>42.157936999999997</c:v>
                </c:pt>
                <c:pt idx="2968" formatCode="0.00">
                  <c:v>42.281117000000002</c:v>
                </c:pt>
                <c:pt idx="2969" formatCode="0.00">
                  <c:v>42.280261000000003</c:v>
                </c:pt>
                <c:pt idx="2970" formatCode="0.00">
                  <c:v>42.151449</c:v>
                </c:pt>
                <c:pt idx="2971" formatCode="0.00">
                  <c:v>42.034255999999999</c:v>
                </c:pt>
                <c:pt idx="2973" formatCode="0.00">
                  <c:v>41.802897999999999</c:v>
                </c:pt>
                <c:pt idx="2974" formatCode="0.00">
                  <c:v>42.227986999999999</c:v>
                </c:pt>
                <c:pt idx="2975" formatCode="0.00">
                  <c:v>42.406464</c:v>
                </c:pt>
                <c:pt idx="2976" formatCode="0.00">
                  <c:v>41.912356000000003</c:v>
                </c:pt>
                <c:pt idx="2977" formatCode="0.00">
                  <c:v>42.174410999999999</c:v>
                </c:pt>
                <c:pt idx="2978" formatCode="0.00">
                  <c:v>42.081268999999999</c:v>
                </c:pt>
                <c:pt idx="2979" formatCode="0.00">
                  <c:v>41.905003999999998</c:v>
                </c:pt>
                <c:pt idx="2980" formatCode="0.00">
                  <c:v>42.297725</c:v>
                </c:pt>
                <c:pt idx="2981" formatCode="0.00">
                  <c:v>42.442591999999998</c:v>
                </c:pt>
                <c:pt idx="2982" formatCode="0.00">
                  <c:v>42.284773000000001</c:v>
                </c:pt>
                <c:pt idx="2983" formatCode="0.00">
                  <c:v>41.839619999999996</c:v>
                </c:pt>
                <c:pt idx="2984" formatCode="0.00">
                  <c:v>41.846938000000002</c:v>
                </c:pt>
                <c:pt idx="2985" formatCode="0.00">
                  <c:v>42.260708999999999</c:v>
                </c:pt>
                <c:pt idx="2986" formatCode="0.00">
                  <c:v>42.285643999999998</c:v>
                </c:pt>
                <c:pt idx="2987" formatCode="0.00">
                  <c:v>42.085633999999999</c:v>
                </c:pt>
                <c:pt idx="2988" formatCode="0.00">
                  <c:v>42.142121000000003</c:v>
                </c:pt>
                <c:pt idx="2989" formatCode="0.00">
                  <c:v>41.974857</c:v>
                </c:pt>
                <c:pt idx="2990" formatCode="0.00">
                  <c:v>42.270558999999999</c:v>
                </c:pt>
                <c:pt idx="2991" formatCode="0.00">
                  <c:v>41.850293999999998</c:v>
                </c:pt>
                <c:pt idx="2993" formatCode="0.00">
                  <c:v>41.831082000000002</c:v>
                </c:pt>
                <c:pt idx="2994" formatCode="0.00">
                  <c:v>41.855761000000001</c:v>
                </c:pt>
                <c:pt idx="2995" formatCode="0.00">
                  <c:v>41.757765999999997</c:v>
                </c:pt>
                <c:pt idx="2996" formatCode="0.00">
                  <c:v>41.998199</c:v>
                </c:pt>
                <c:pt idx="2997" formatCode="0.00">
                  <c:v>42.209414000000002</c:v>
                </c:pt>
                <c:pt idx="2998" formatCode="0.00">
                  <c:v>41.805576000000002</c:v>
                </c:pt>
                <c:pt idx="2999" formatCode="0.00">
                  <c:v>41.961315999999997</c:v>
                </c:pt>
                <c:pt idx="3000" formatCode="0.00">
                  <c:v>42.080232000000002</c:v>
                </c:pt>
                <c:pt idx="3001" formatCode="0.00">
                  <c:v>42.326917999999999</c:v>
                </c:pt>
                <c:pt idx="3002" formatCode="0.00">
                  <c:v>42.037356000000003</c:v>
                </c:pt>
                <c:pt idx="3003" formatCode="0.00">
                  <c:v>41.852958999999998</c:v>
                </c:pt>
                <c:pt idx="3004" formatCode="0.00">
                  <c:v>42.086627999999997</c:v>
                </c:pt>
                <c:pt idx="3005" formatCode="0.00">
                  <c:v>42.045940999999999</c:v>
                </c:pt>
                <c:pt idx="3006" formatCode="0.00">
                  <c:v>42.005983999999998</c:v>
                </c:pt>
                <c:pt idx="3007" formatCode="0.00">
                  <c:v>41.505992999999997</c:v>
                </c:pt>
                <c:pt idx="3008" formatCode="0.00">
                  <c:v>42.220962</c:v>
                </c:pt>
                <c:pt idx="3009" formatCode="0.00">
                  <c:v>41.874183000000002</c:v>
                </c:pt>
                <c:pt idx="3010" formatCode="0.00">
                  <c:v>41.681095999999997</c:v>
                </c:pt>
                <c:pt idx="3011" formatCode="0.00">
                  <c:v>42.112895000000002</c:v>
                </c:pt>
                <c:pt idx="3012" formatCode="0.00">
                  <c:v>42.144584999999999</c:v>
                </c:pt>
                <c:pt idx="3013" formatCode="0.00">
                  <c:v>41.434475999999997</c:v>
                </c:pt>
                <c:pt idx="3014" formatCode="0.00">
                  <c:v>41.442588999999998</c:v>
                </c:pt>
                <c:pt idx="3015" formatCode="0.00">
                  <c:v>42.176215999999997</c:v>
                </c:pt>
                <c:pt idx="3016" formatCode="0.00">
                  <c:v>41.738852999999999</c:v>
                </c:pt>
                <c:pt idx="3017" formatCode="0.00">
                  <c:v>42.080964000000002</c:v>
                </c:pt>
                <c:pt idx="3018" formatCode="0.00">
                  <c:v>41.537232000000003</c:v>
                </c:pt>
                <c:pt idx="3019" formatCode="0.00">
                  <c:v>41.691524000000001</c:v>
                </c:pt>
                <c:pt idx="3020" formatCode="0.00">
                  <c:v>42.123976999999996</c:v>
                </c:pt>
                <c:pt idx="3022" formatCode="0.00">
                  <c:v>42.204681000000001</c:v>
                </c:pt>
                <c:pt idx="3023" formatCode="0.00">
                  <c:v>41.519084999999997</c:v>
                </c:pt>
                <c:pt idx="3026" formatCode="0.00">
                  <c:v>41.779541000000002</c:v>
                </c:pt>
                <c:pt idx="3027" formatCode="0.00">
                  <c:v>41.656933000000002</c:v>
                </c:pt>
                <c:pt idx="3028" formatCode="0.00">
                  <c:v>41.603332999999999</c:v>
                </c:pt>
                <c:pt idx="3029" formatCode="0.00">
                  <c:v>41.484988000000001</c:v>
                </c:pt>
                <c:pt idx="3030" formatCode="0.00">
                  <c:v>41.785108999999999</c:v>
                </c:pt>
                <c:pt idx="3031" formatCode="0.00">
                  <c:v>41.961002000000001</c:v>
                </c:pt>
                <c:pt idx="3032" formatCode="0.00">
                  <c:v>41.656804999999999</c:v>
                </c:pt>
                <c:pt idx="3033" formatCode="0.00">
                  <c:v>41.664239000000002</c:v>
                </c:pt>
                <c:pt idx="3034" formatCode="0.00">
                  <c:v>41.520395999999998</c:v>
                </c:pt>
                <c:pt idx="3036" formatCode="0.00">
                  <c:v>41.463590000000003</c:v>
                </c:pt>
                <c:pt idx="3038" formatCode="0.00">
                  <c:v>41.483688999999998</c:v>
                </c:pt>
                <c:pt idx="3040" formatCode="0.00">
                  <c:v>42.248620000000003</c:v>
                </c:pt>
                <c:pt idx="3041" formatCode="0.00">
                  <c:v>41.611339999999998</c:v>
                </c:pt>
                <c:pt idx="3043" formatCode="0.00">
                  <c:v>41.746468999999998</c:v>
                </c:pt>
                <c:pt idx="3044" formatCode="0.00">
                  <c:v>41.614666999999997</c:v>
                </c:pt>
                <c:pt idx="3045" formatCode="0.00">
                  <c:v>42.002690999999999</c:v>
                </c:pt>
                <c:pt idx="3047" formatCode="0.00">
                  <c:v>41.478721999999998</c:v>
                </c:pt>
                <c:pt idx="3048" formatCode="0.00">
                  <c:v>41.433855999999999</c:v>
                </c:pt>
                <c:pt idx="3049" formatCode="0.00">
                  <c:v>41.803384000000001</c:v>
                </c:pt>
                <c:pt idx="3050" formatCode="0.00">
                  <c:v>41.854464999999998</c:v>
                </c:pt>
                <c:pt idx="3051" formatCode="0.00">
                  <c:v>41.891869999999997</c:v>
                </c:pt>
                <c:pt idx="3053" formatCode="0.00">
                  <c:v>42.060034000000002</c:v>
                </c:pt>
                <c:pt idx="3054" formatCode="0.00">
                  <c:v>41.721384</c:v>
                </c:pt>
                <c:pt idx="3055" formatCode="0.00">
                  <c:v>41.563701000000002</c:v>
                </c:pt>
                <c:pt idx="3056" formatCode="0.00">
                  <c:v>41.615036000000003</c:v>
                </c:pt>
                <c:pt idx="3057" formatCode="0.00">
                  <c:v>41.594659999999998</c:v>
                </c:pt>
                <c:pt idx="3058" formatCode="0.00">
                  <c:v>41.782781</c:v>
                </c:pt>
                <c:pt idx="3059" formatCode="0.00">
                  <c:v>41.646583999999997</c:v>
                </c:pt>
                <c:pt idx="3060" formatCode="0.00">
                  <c:v>41.701442999999998</c:v>
                </c:pt>
                <c:pt idx="3061" formatCode="0.00">
                  <c:v>41.670859999999998</c:v>
                </c:pt>
                <c:pt idx="3063" formatCode="0.00">
                  <c:v>41.480325999999998</c:v>
                </c:pt>
                <c:pt idx="3064" formatCode="0.00">
                  <c:v>41.660229999999999</c:v>
                </c:pt>
                <c:pt idx="3065" formatCode="0.00">
                  <c:v>41.564425999999997</c:v>
                </c:pt>
                <c:pt idx="3066" formatCode="0.00">
                  <c:v>41.769427</c:v>
                </c:pt>
                <c:pt idx="3067" formatCode="0.00">
                  <c:v>41.858277999999999</c:v>
                </c:pt>
                <c:pt idx="3068" formatCode="0.00">
                  <c:v>41.926119</c:v>
                </c:pt>
                <c:pt idx="3069" formatCode="0.00">
                  <c:v>41.694153</c:v>
                </c:pt>
                <c:pt idx="3070" formatCode="0.00">
                  <c:v>41.657224999999997</c:v>
                </c:pt>
                <c:pt idx="3071" formatCode="0.00">
                  <c:v>41.475234999999998</c:v>
                </c:pt>
                <c:pt idx="3072" formatCode="0.00">
                  <c:v>41.545318000000002</c:v>
                </c:pt>
                <c:pt idx="3073" formatCode="0.00">
                  <c:v>41.732505000000003</c:v>
                </c:pt>
                <c:pt idx="3074" formatCode="0.00">
                  <c:v>41.734912999999999</c:v>
                </c:pt>
                <c:pt idx="3075" formatCode="0.00">
                  <c:v>41.848244000000001</c:v>
                </c:pt>
                <c:pt idx="3076" formatCode="0.00">
                  <c:v>41.483969999999999</c:v>
                </c:pt>
                <c:pt idx="3077" formatCode="0.00">
                  <c:v>41.648887999999999</c:v>
                </c:pt>
                <c:pt idx="3078" formatCode="0.00">
                  <c:v>41.437427</c:v>
                </c:pt>
                <c:pt idx="3079" formatCode="0.00">
                  <c:v>41.85304</c:v>
                </c:pt>
                <c:pt idx="3080" formatCode="0.00">
                  <c:v>41.838672000000003</c:v>
                </c:pt>
                <c:pt idx="3081" formatCode="0.00">
                  <c:v>41.720235000000002</c:v>
                </c:pt>
                <c:pt idx="3082" formatCode="0.00">
                  <c:v>41.53481</c:v>
                </c:pt>
                <c:pt idx="3083" formatCode="0.00">
                  <c:v>41.436731999999999</c:v>
                </c:pt>
                <c:pt idx="3084" formatCode="0.00">
                  <c:v>41.752457999999997</c:v>
                </c:pt>
                <c:pt idx="3085" formatCode="0.00">
                  <c:v>41.774222999999999</c:v>
                </c:pt>
                <c:pt idx="3086" formatCode="0.00">
                  <c:v>41.689599999999999</c:v>
                </c:pt>
                <c:pt idx="3087" formatCode="0.00">
                  <c:v>41.679152000000002</c:v>
                </c:pt>
                <c:pt idx="3088" formatCode="0.00">
                  <c:v>41.677242999999997</c:v>
                </c:pt>
                <c:pt idx="3089" formatCode="0.00">
                  <c:v>41.798476000000001</c:v>
                </c:pt>
                <c:pt idx="3090" formatCode="0.00">
                  <c:v>41.920200999999999</c:v>
                </c:pt>
                <c:pt idx="3091" formatCode="0.00">
                  <c:v>41.780298999999999</c:v>
                </c:pt>
                <c:pt idx="3092" formatCode="0.00">
                  <c:v>41.901848999999999</c:v>
                </c:pt>
                <c:pt idx="3093" formatCode="0.00">
                  <c:v>41.676676</c:v>
                </c:pt>
                <c:pt idx="3094" formatCode="0.00">
                  <c:v>41.690795000000001</c:v>
                </c:pt>
                <c:pt idx="3095" formatCode="0.00">
                  <c:v>41.588603999999997</c:v>
                </c:pt>
                <c:pt idx="3096" formatCode="0.00">
                  <c:v>41.845381000000003</c:v>
                </c:pt>
                <c:pt idx="3097" formatCode="0.00">
                  <c:v>41.815316000000003</c:v>
                </c:pt>
                <c:pt idx="3098" formatCode="0.00">
                  <c:v>41.864325999999998</c:v>
                </c:pt>
                <c:pt idx="3099" formatCode="0.00">
                  <c:v>41.445149999999998</c:v>
                </c:pt>
                <c:pt idx="3101" formatCode="0.00">
                  <c:v>41.614218000000001</c:v>
                </c:pt>
                <c:pt idx="3102" formatCode="0.00">
                  <c:v>41.948360000000001</c:v>
                </c:pt>
                <c:pt idx="3103" formatCode="0.00">
                  <c:v>41.562140999999997</c:v>
                </c:pt>
                <c:pt idx="3104" formatCode="0.00">
                  <c:v>41.659739999999999</c:v>
                </c:pt>
                <c:pt idx="3105" formatCode="0.00">
                  <c:v>41.705649000000001</c:v>
                </c:pt>
                <c:pt idx="3106" formatCode="0.00">
                  <c:v>41.429425000000002</c:v>
                </c:pt>
                <c:pt idx="3108" formatCode="0.00">
                  <c:v>41.676138999999999</c:v>
                </c:pt>
                <c:pt idx="3109" formatCode="0.00">
                  <c:v>41.518124999999998</c:v>
                </c:pt>
                <c:pt idx="3110" formatCode="0.00">
                  <c:v>41.649008000000002</c:v>
                </c:pt>
                <c:pt idx="3111" formatCode="0.00">
                  <c:v>41.808540000000001</c:v>
                </c:pt>
                <c:pt idx="3112" formatCode="0.00">
                  <c:v>41.784477000000003</c:v>
                </c:pt>
                <c:pt idx="3113" formatCode="0.00">
                  <c:v>41.708061999999998</c:v>
                </c:pt>
                <c:pt idx="3114" formatCode="0.00">
                  <c:v>41.592086999999999</c:v>
                </c:pt>
                <c:pt idx="3115" formatCode="0.00">
                  <c:v>41.807693999999998</c:v>
                </c:pt>
                <c:pt idx="3116" formatCode="0.00">
                  <c:v>41.522824999999997</c:v>
                </c:pt>
                <c:pt idx="3118" formatCode="0.00">
                  <c:v>43.288817999999999</c:v>
                </c:pt>
                <c:pt idx="3119" formatCode="0.00">
                  <c:v>43.330471000000003</c:v>
                </c:pt>
                <c:pt idx="3120" formatCode="0.00">
                  <c:v>43.758732999999999</c:v>
                </c:pt>
                <c:pt idx="3122" formatCode="0.00">
                  <c:v>43.484741</c:v>
                </c:pt>
                <c:pt idx="3123" formatCode="0.00">
                  <c:v>43.865350999999997</c:v>
                </c:pt>
                <c:pt idx="3124" formatCode="0.00">
                  <c:v>43.582318000000001</c:v>
                </c:pt>
                <c:pt idx="3125" formatCode="0.00">
                  <c:v>43.703484000000003</c:v>
                </c:pt>
                <c:pt idx="3126" formatCode="0.00">
                  <c:v>43.039225999999999</c:v>
                </c:pt>
                <c:pt idx="3127" formatCode="0.00">
                  <c:v>43.638919000000001</c:v>
                </c:pt>
                <c:pt idx="3128" formatCode="0.00">
                  <c:v>43.583210999999999</c:v>
                </c:pt>
                <c:pt idx="3129" formatCode="0.00">
                  <c:v>43.461691999999999</c:v>
                </c:pt>
                <c:pt idx="3130" formatCode="0.00">
                  <c:v>43.248891999999998</c:v>
                </c:pt>
                <c:pt idx="3131" formatCode="0.00">
                  <c:v>43.178983000000002</c:v>
                </c:pt>
                <c:pt idx="3132" formatCode="0.00">
                  <c:v>43.509639999999997</c:v>
                </c:pt>
                <c:pt idx="3133" formatCode="0.00">
                  <c:v>43.414017000000001</c:v>
                </c:pt>
                <c:pt idx="3134" formatCode="0.00">
                  <c:v>43.253124999999997</c:v>
                </c:pt>
                <c:pt idx="3135" formatCode="0.00">
                  <c:v>43.174565999999999</c:v>
                </c:pt>
                <c:pt idx="3136" formatCode="0.00">
                  <c:v>43.376196999999998</c:v>
                </c:pt>
                <c:pt idx="3138" formatCode="0.00">
                  <c:v>43.095447</c:v>
                </c:pt>
                <c:pt idx="3140" formatCode="0.00">
                  <c:v>43.750773000000002</c:v>
                </c:pt>
                <c:pt idx="3141" formatCode="0.00">
                  <c:v>43.500422999999998</c:v>
                </c:pt>
                <c:pt idx="3142" formatCode="0.00">
                  <c:v>43.345874999999999</c:v>
                </c:pt>
                <c:pt idx="3144" formatCode="0.00">
                  <c:v>43.642332000000003</c:v>
                </c:pt>
                <c:pt idx="3145" formatCode="0.00">
                  <c:v>43.761451000000001</c:v>
                </c:pt>
                <c:pt idx="3146" formatCode="0.00">
                  <c:v>43.569960999999999</c:v>
                </c:pt>
                <c:pt idx="3147" formatCode="0.00">
                  <c:v>43.495334999999997</c:v>
                </c:pt>
                <c:pt idx="3148" formatCode="0.00">
                  <c:v>43.419280000000001</c:v>
                </c:pt>
                <c:pt idx="3149" formatCode="0.00">
                  <c:v>43.329850999999998</c:v>
                </c:pt>
                <c:pt idx="3150" formatCode="0.00">
                  <c:v>43.976430000000001</c:v>
                </c:pt>
                <c:pt idx="3151" formatCode="0.00">
                  <c:v>43.433107</c:v>
                </c:pt>
                <c:pt idx="3152" formatCode="0.00">
                  <c:v>43.092312</c:v>
                </c:pt>
                <c:pt idx="3153" formatCode="0.00">
                  <c:v>43.841369</c:v>
                </c:pt>
                <c:pt idx="3154" formatCode="0.00">
                  <c:v>43.972307000000001</c:v>
                </c:pt>
                <c:pt idx="3155" formatCode="0.00">
                  <c:v>43.683067000000001</c:v>
                </c:pt>
                <c:pt idx="3156" formatCode="0.00">
                  <c:v>43.996302999999997</c:v>
                </c:pt>
                <c:pt idx="3157" formatCode="0.00">
                  <c:v>43.722082</c:v>
                </c:pt>
                <c:pt idx="3158" formatCode="0.00">
                  <c:v>43.795442999999999</c:v>
                </c:pt>
                <c:pt idx="3159" formatCode="0.00">
                  <c:v>43.888753999999999</c:v>
                </c:pt>
                <c:pt idx="3160" formatCode="0.00">
                  <c:v>43.182144000000001</c:v>
                </c:pt>
                <c:pt idx="3161" formatCode="0.00">
                  <c:v>43.719611999999998</c:v>
                </c:pt>
                <c:pt idx="3162" formatCode="0.00">
                  <c:v>43.745310000000003</c:v>
                </c:pt>
                <c:pt idx="3163" formatCode="0.00">
                  <c:v>43.067531000000002</c:v>
                </c:pt>
                <c:pt idx="3164" formatCode="0.00">
                  <c:v>43.200350999999998</c:v>
                </c:pt>
                <c:pt idx="3165" formatCode="0.00">
                  <c:v>43.080399</c:v>
                </c:pt>
                <c:pt idx="3166" formatCode="0.00">
                  <c:v>43.835375999999997</c:v>
                </c:pt>
                <c:pt idx="3167" formatCode="0.00">
                  <c:v>43.088918999999997</c:v>
                </c:pt>
                <c:pt idx="3168" formatCode="0.00">
                  <c:v>43.115949999999998</c:v>
                </c:pt>
                <c:pt idx="3169" formatCode="0.00">
                  <c:v>43.685474999999997</c:v>
                </c:pt>
                <c:pt idx="3170" formatCode="0.00">
                  <c:v>43.426651999999997</c:v>
                </c:pt>
                <c:pt idx="3171" formatCode="0.00">
                  <c:v>43.858226000000002</c:v>
                </c:pt>
                <c:pt idx="3172" formatCode="0.00">
                  <c:v>43.538744000000001</c:v>
                </c:pt>
                <c:pt idx="3173" formatCode="0.00">
                  <c:v>43.638461999999997</c:v>
                </c:pt>
                <c:pt idx="3174" formatCode="0.00">
                  <c:v>43.547821999999996</c:v>
                </c:pt>
                <c:pt idx="3175" formatCode="0.00">
                  <c:v>44.693271000000003</c:v>
                </c:pt>
                <c:pt idx="3176" formatCode="0.00">
                  <c:v>44.683467999999998</c:v>
                </c:pt>
                <c:pt idx="3177" formatCode="0.00">
                  <c:v>44.879986000000002</c:v>
                </c:pt>
                <c:pt idx="3178" formatCode="0.00">
                  <c:v>44.530526999999999</c:v>
                </c:pt>
                <c:pt idx="3179" formatCode="0.00">
                  <c:v>44.466008000000002</c:v>
                </c:pt>
                <c:pt idx="3180" formatCode="0.00">
                  <c:v>44.421546999999997</c:v>
                </c:pt>
                <c:pt idx="3181" formatCode="0.00">
                  <c:v>44.927855999999998</c:v>
                </c:pt>
                <c:pt idx="3182" formatCode="0.00">
                  <c:v>44.830736000000002</c:v>
                </c:pt>
                <c:pt idx="3183" formatCode="0.00">
                  <c:v>44.915973000000001</c:v>
                </c:pt>
                <c:pt idx="3184" formatCode="0.00">
                  <c:v>44.692861999999998</c:v>
                </c:pt>
                <c:pt idx="3185" formatCode="0.00">
                  <c:v>44.965887000000002</c:v>
                </c:pt>
                <c:pt idx="3186" formatCode="0.00">
                  <c:v>44.901542999999997</c:v>
                </c:pt>
                <c:pt idx="3187" formatCode="0.00">
                  <c:v>44.888210000000001</c:v>
                </c:pt>
                <c:pt idx="3188" formatCode="0.00">
                  <c:v>44.224184999999999</c:v>
                </c:pt>
                <c:pt idx="3189" formatCode="0.00">
                  <c:v>44.948894000000003</c:v>
                </c:pt>
                <c:pt idx="3190" formatCode="0.00">
                  <c:v>44.953781999999997</c:v>
                </c:pt>
                <c:pt idx="3191" formatCode="0.00">
                  <c:v>44.220970999999999</c:v>
                </c:pt>
                <c:pt idx="3192" formatCode="0.00">
                  <c:v>43.950369999999999</c:v>
                </c:pt>
                <c:pt idx="3193" formatCode="0.00">
                  <c:v>44.731571000000002</c:v>
                </c:pt>
                <c:pt idx="3194" formatCode="0.00">
                  <c:v>44.212623000000001</c:v>
                </c:pt>
                <c:pt idx="3195" formatCode="0.00">
                  <c:v>44.865971999999999</c:v>
                </c:pt>
                <c:pt idx="3196" formatCode="0.00">
                  <c:v>44.832180000000001</c:v>
                </c:pt>
                <c:pt idx="3197" formatCode="0.00">
                  <c:v>44.259478999999999</c:v>
                </c:pt>
                <c:pt idx="3198" formatCode="0.00">
                  <c:v>44.972087000000002</c:v>
                </c:pt>
                <c:pt idx="3199" formatCode="0.00">
                  <c:v>44.3919</c:v>
                </c:pt>
                <c:pt idx="3202" formatCode="0.00">
                  <c:v>44.483465000000002</c:v>
                </c:pt>
                <c:pt idx="3203" formatCode="0.00">
                  <c:v>44.360565999999999</c:v>
                </c:pt>
                <c:pt idx="3204" formatCode="0.00">
                  <c:v>44.292147</c:v>
                </c:pt>
                <c:pt idx="3205" formatCode="0.00">
                  <c:v>44.322102000000001</c:v>
                </c:pt>
                <c:pt idx="3206" formatCode="0.00">
                  <c:v>44.715159</c:v>
                </c:pt>
                <c:pt idx="3208" formatCode="0.00">
                  <c:v>44.787489000000001</c:v>
                </c:pt>
                <c:pt idx="3209" formatCode="0.00">
                  <c:v>44.088275000000003</c:v>
                </c:pt>
                <c:pt idx="3210" formatCode="0.00">
                  <c:v>44.833995999999999</c:v>
                </c:pt>
                <c:pt idx="3211" formatCode="0.00">
                  <c:v>44.958106000000001</c:v>
                </c:pt>
                <c:pt idx="3212" formatCode="0.00">
                  <c:v>44.951442999999998</c:v>
                </c:pt>
                <c:pt idx="3213" formatCode="0.00">
                  <c:v>44.025573000000001</c:v>
                </c:pt>
                <c:pt idx="3214" formatCode="0.00">
                  <c:v>44.061849000000002</c:v>
                </c:pt>
                <c:pt idx="3215" formatCode="0.00">
                  <c:v>44.711768999999997</c:v>
                </c:pt>
                <c:pt idx="3216" formatCode="0.00">
                  <c:v>44.129094000000002</c:v>
                </c:pt>
                <c:pt idx="3217" formatCode="0.00">
                  <c:v>44.698253000000001</c:v>
                </c:pt>
                <c:pt idx="3218" formatCode="0.00">
                  <c:v>44.812314999999998</c:v>
                </c:pt>
                <c:pt idx="3219" formatCode="0.00">
                  <c:v>44.784143999999998</c:v>
                </c:pt>
                <c:pt idx="3220" formatCode="0.00">
                  <c:v>44.711621999999998</c:v>
                </c:pt>
                <c:pt idx="3221" formatCode="0.00">
                  <c:v>44.454639</c:v>
                </c:pt>
                <c:pt idx="3222" formatCode="0.00">
                  <c:v>44.563322999999997</c:v>
                </c:pt>
                <c:pt idx="3223" formatCode="0.00">
                  <c:v>44.041901000000003</c:v>
                </c:pt>
                <c:pt idx="3224" formatCode="0.00">
                  <c:v>44.990606</c:v>
                </c:pt>
                <c:pt idx="3225" formatCode="0.00">
                  <c:v>44.63091</c:v>
                </c:pt>
                <c:pt idx="3226" formatCode="0.00">
                  <c:v>44.617641999999996</c:v>
                </c:pt>
                <c:pt idx="3227" formatCode="0.00">
                  <c:v>44.324736000000001</c:v>
                </c:pt>
                <c:pt idx="3228" formatCode="0.00">
                  <c:v>44.589582999999998</c:v>
                </c:pt>
                <c:pt idx="3229" formatCode="0.00">
                  <c:v>44.220343999999997</c:v>
                </c:pt>
                <c:pt idx="3230" formatCode="0.00">
                  <c:v>44.329473</c:v>
                </c:pt>
                <c:pt idx="3231" formatCode="0.00">
                  <c:v>44.519177999999997</c:v>
                </c:pt>
                <c:pt idx="3232" formatCode="0.00">
                  <c:v>44.819828999999999</c:v>
                </c:pt>
                <c:pt idx="3233" formatCode="0.00">
                  <c:v>44.195200999999997</c:v>
                </c:pt>
                <c:pt idx="3234" formatCode="0.00">
                  <c:v>44.373007000000001</c:v>
                </c:pt>
                <c:pt idx="3235" formatCode="0.00">
                  <c:v>42.922272999999997</c:v>
                </c:pt>
                <c:pt idx="3236" formatCode="0.00">
                  <c:v>42.758088000000001</c:v>
                </c:pt>
                <c:pt idx="3237" formatCode="0.00">
                  <c:v>43.165134000000002</c:v>
                </c:pt>
                <c:pt idx="3238" formatCode="0.00">
                  <c:v>43.279404999999997</c:v>
                </c:pt>
                <c:pt idx="3239" formatCode="0.00">
                  <c:v>43.225081000000003</c:v>
                </c:pt>
                <c:pt idx="3240" formatCode="0.00">
                  <c:v>43.164296999999998</c:v>
                </c:pt>
                <c:pt idx="3241" formatCode="0.00">
                  <c:v>43.039915999999998</c:v>
                </c:pt>
                <c:pt idx="3242" formatCode="0.00">
                  <c:v>43.086438999999999</c:v>
                </c:pt>
                <c:pt idx="3243" formatCode="0.00">
                  <c:v>43.182054000000001</c:v>
                </c:pt>
                <c:pt idx="3244" formatCode="0.00">
                  <c:v>42.912846000000002</c:v>
                </c:pt>
                <c:pt idx="3245" formatCode="0.00">
                  <c:v>42.938816000000003</c:v>
                </c:pt>
                <c:pt idx="3246" formatCode="0.00">
                  <c:v>43.299689000000001</c:v>
                </c:pt>
                <c:pt idx="3247" formatCode="0.00">
                  <c:v>43.059992000000001</c:v>
                </c:pt>
                <c:pt idx="3249" formatCode="0.00">
                  <c:v>42.560794999999999</c:v>
                </c:pt>
                <c:pt idx="3251" formatCode="0.00">
                  <c:v>43.252084000000004</c:v>
                </c:pt>
                <c:pt idx="3252" formatCode="0.00">
                  <c:v>43.285469999999997</c:v>
                </c:pt>
                <c:pt idx="3253" formatCode="0.00">
                  <c:v>42.591109000000003</c:v>
                </c:pt>
                <c:pt idx="3254" formatCode="0.00">
                  <c:v>42.728977</c:v>
                </c:pt>
                <c:pt idx="3255" formatCode="0.00">
                  <c:v>42.483347999999999</c:v>
                </c:pt>
                <c:pt idx="3256" formatCode="0.00">
                  <c:v>43.165514000000002</c:v>
                </c:pt>
                <c:pt idx="3257" formatCode="0.00">
                  <c:v>43.074266000000001</c:v>
                </c:pt>
                <c:pt idx="3258" formatCode="0.00">
                  <c:v>43.025843000000002</c:v>
                </c:pt>
                <c:pt idx="3259" formatCode="0.00">
                  <c:v>42.859332000000002</c:v>
                </c:pt>
                <c:pt idx="3260" formatCode="0.00">
                  <c:v>42.484414000000001</c:v>
                </c:pt>
                <c:pt idx="3261" formatCode="0.00">
                  <c:v>42.847248</c:v>
                </c:pt>
                <c:pt idx="3262" formatCode="0.00">
                  <c:v>43.028516000000003</c:v>
                </c:pt>
                <c:pt idx="3263" formatCode="0.00">
                  <c:v>42.505074999999998</c:v>
                </c:pt>
                <c:pt idx="3264" formatCode="0.00">
                  <c:v>43.32347</c:v>
                </c:pt>
                <c:pt idx="3265" formatCode="0.00">
                  <c:v>42.677418000000003</c:v>
                </c:pt>
                <c:pt idx="3266" formatCode="0.00">
                  <c:v>42.763823000000002</c:v>
                </c:pt>
                <c:pt idx="3267" formatCode="0.00">
                  <c:v>42.591960999999998</c:v>
                </c:pt>
                <c:pt idx="3268" formatCode="0.00">
                  <c:v>43.317683000000002</c:v>
                </c:pt>
                <c:pt idx="3269" formatCode="0.00">
                  <c:v>43.354706</c:v>
                </c:pt>
                <c:pt idx="3270" formatCode="0.00">
                  <c:v>42.680692999999998</c:v>
                </c:pt>
                <c:pt idx="3271" formatCode="0.00">
                  <c:v>42.973990999999998</c:v>
                </c:pt>
                <c:pt idx="3272" formatCode="0.00">
                  <c:v>43.074460000000002</c:v>
                </c:pt>
                <c:pt idx="3273" formatCode="0.00">
                  <c:v>42.667102</c:v>
                </c:pt>
                <c:pt idx="3274" formatCode="0.00">
                  <c:v>43.099547000000001</c:v>
                </c:pt>
                <c:pt idx="3275" formatCode="0.00">
                  <c:v>43.647880999999998</c:v>
                </c:pt>
                <c:pt idx="3276" formatCode="0.00">
                  <c:v>42.883502999999997</c:v>
                </c:pt>
                <c:pt idx="3277" formatCode="0.00">
                  <c:v>43.105916999999998</c:v>
                </c:pt>
                <c:pt idx="3278" formatCode="0.00">
                  <c:v>43.152017000000001</c:v>
                </c:pt>
                <c:pt idx="3279" formatCode="0.00">
                  <c:v>42.643214</c:v>
                </c:pt>
                <c:pt idx="3280" formatCode="0.00">
                  <c:v>42.593362999999997</c:v>
                </c:pt>
                <c:pt idx="3281" formatCode="0.00">
                  <c:v>42.987329000000003</c:v>
                </c:pt>
                <c:pt idx="3282" formatCode="0.00">
                  <c:v>42.979467</c:v>
                </c:pt>
                <c:pt idx="3283" formatCode="0.00">
                  <c:v>42.891595000000002</c:v>
                </c:pt>
                <c:pt idx="3284" formatCode="0.00">
                  <c:v>43.258952000000001</c:v>
                </c:pt>
                <c:pt idx="3285" formatCode="0.00">
                  <c:v>43.105770999999997</c:v>
                </c:pt>
                <c:pt idx="3286" formatCode="0.00">
                  <c:v>43.468091999999999</c:v>
                </c:pt>
                <c:pt idx="3287" formatCode="0.00">
                  <c:v>43.077067</c:v>
                </c:pt>
                <c:pt idx="3288" formatCode="0.00">
                  <c:v>42.755698000000002</c:v>
                </c:pt>
                <c:pt idx="3289" formatCode="0.00">
                  <c:v>42.950501000000003</c:v>
                </c:pt>
                <c:pt idx="3290" formatCode="0.00">
                  <c:v>42.837642000000002</c:v>
                </c:pt>
                <c:pt idx="3291" formatCode="0.00">
                  <c:v>42.639288000000001</c:v>
                </c:pt>
                <c:pt idx="3293" formatCode="0.00">
                  <c:v>43.415157000000001</c:v>
                </c:pt>
                <c:pt idx="3294" formatCode="0.00">
                  <c:v>43.262011999999999</c:v>
                </c:pt>
                <c:pt idx="3295" formatCode="0.00">
                  <c:v>43.235916000000003</c:v>
                </c:pt>
                <c:pt idx="3296" formatCode="0.00">
                  <c:v>42.607075999999999</c:v>
                </c:pt>
                <c:pt idx="3297" formatCode="0.00">
                  <c:v>43.049796999999998</c:v>
                </c:pt>
                <c:pt idx="3298" formatCode="0.00">
                  <c:v>42.770699999999998</c:v>
                </c:pt>
                <c:pt idx="3299" formatCode="0.00">
                  <c:v>43.559925999999997</c:v>
                </c:pt>
                <c:pt idx="3300" formatCode="0.00">
                  <c:v>43.235908999999999</c:v>
                </c:pt>
                <c:pt idx="3301" formatCode="0.00">
                  <c:v>43.560754000000003</c:v>
                </c:pt>
                <c:pt idx="3302" formatCode="0.00">
                  <c:v>43.653475</c:v>
                </c:pt>
                <c:pt idx="3303" formatCode="0.00">
                  <c:v>43.09986</c:v>
                </c:pt>
                <c:pt idx="3304" formatCode="0.00">
                  <c:v>42.774714000000003</c:v>
                </c:pt>
                <c:pt idx="3305" formatCode="0.00">
                  <c:v>42.924166</c:v>
                </c:pt>
                <c:pt idx="3307" formatCode="0.00">
                  <c:v>42.662647999999997</c:v>
                </c:pt>
                <c:pt idx="3308" formatCode="0.00">
                  <c:v>43.337718000000002</c:v>
                </c:pt>
                <c:pt idx="3309" formatCode="0.00">
                  <c:v>42.717801000000001</c:v>
                </c:pt>
                <c:pt idx="3310" formatCode="0.00">
                  <c:v>42.802030999999999</c:v>
                </c:pt>
                <c:pt idx="3311" formatCode="0.00">
                  <c:v>42.832006999999997</c:v>
                </c:pt>
                <c:pt idx="3312" formatCode="0.00">
                  <c:v>43.088698999999998</c:v>
                </c:pt>
                <c:pt idx="3313" formatCode="0.00">
                  <c:v>42.911377000000002</c:v>
                </c:pt>
                <c:pt idx="3314" formatCode="0.00">
                  <c:v>43.056291999999999</c:v>
                </c:pt>
                <c:pt idx="3315" formatCode="0.00">
                  <c:v>43.309645000000003</c:v>
                </c:pt>
                <c:pt idx="3316" formatCode="0.00">
                  <c:v>43.045065999999998</c:v>
                </c:pt>
                <c:pt idx="3317" formatCode="0.00">
                  <c:v>43.061115999999998</c:v>
                </c:pt>
                <c:pt idx="3318" formatCode="0.00">
                  <c:v>43.048966</c:v>
                </c:pt>
                <c:pt idx="3319" formatCode="0.00">
                  <c:v>43.010916000000002</c:v>
                </c:pt>
                <c:pt idx="3320" formatCode="0.00">
                  <c:v>43.069865999999998</c:v>
                </c:pt>
                <c:pt idx="3321" formatCode="0.00">
                  <c:v>43.020116000000002</c:v>
                </c:pt>
                <c:pt idx="3322" formatCode="0.00">
                  <c:v>43.074565999999997</c:v>
                </c:pt>
                <c:pt idx="3323" formatCode="0.00">
                  <c:v>43.081324000000002</c:v>
                </c:pt>
                <c:pt idx="3324" formatCode="0.00">
                  <c:v>43.037165999999999</c:v>
                </c:pt>
                <c:pt idx="3325" formatCode="0.00">
                  <c:v>43.098917</c:v>
                </c:pt>
                <c:pt idx="3326" formatCode="0.00">
                  <c:v>43.128534000000002</c:v>
                </c:pt>
                <c:pt idx="3327" formatCode="0.00">
                  <c:v>43.038099000000003</c:v>
                </c:pt>
                <c:pt idx="3328" formatCode="0.00">
                  <c:v>42.996803999999997</c:v>
                </c:pt>
                <c:pt idx="3329" formatCode="0.00">
                  <c:v>43.041566000000003</c:v>
                </c:pt>
                <c:pt idx="3331" formatCode="0.00">
                  <c:v>43.075066</c:v>
                </c:pt>
                <c:pt idx="3332" formatCode="0.00">
                  <c:v>43.419131999999998</c:v>
                </c:pt>
                <c:pt idx="3334" formatCode="0.00">
                  <c:v>43.368234999999999</c:v>
                </c:pt>
                <c:pt idx="3335" formatCode="0.00">
                  <c:v>43.242724000000003</c:v>
                </c:pt>
                <c:pt idx="3336" formatCode="0.00">
                  <c:v>43.236302999999999</c:v>
                </c:pt>
                <c:pt idx="3337" formatCode="0.00">
                  <c:v>43.484783</c:v>
                </c:pt>
                <c:pt idx="3338" formatCode="0.00">
                  <c:v>42.888210000000001</c:v>
                </c:pt>
                <c:pt idx="3339" formatCode="0.00">
                  <c:v>43.689563999999997</c:v>
                </c:pt>
                <c:pt idx="3340" formatCode="0.00">
                  <c:v>42.878959999999999</c:v>
                </c:pt>
                <c:pt idx="3341" formatCode="0.00">
                  <c:v>42.832183999999998</c:v>
                </c:pt>
                <c:pt idx="3342" formatCode="0.00">
                  <c:v>42.728270999999999</c:v>
                </c:pt>
                <c:pt idx="3343" formatCode="0.00">
                  <c:v>43.377082999999999</c:v>
                </c:pt>
                <c:pt idx="3344" formatCode="0.00">
                  <c:v>42.867489999999997</c:v>
                </c:pt>
                <c:pt idx="3345" formatCode="0.00">
                  <c:v>42.937739000000001</c:v>
                </c:pt>
                <c:pt idx="3346" formatCode="0.00">
                  <c:v>43.029668999999998</c:v>
                </c:pt>
                <c:pt idx="3347" formatCode="0.00">
                  <c:v>42.772775000000003</c:v>
                </c:pt>
                <c:pt idx="3348" formatCode="0.00">
                  <c:v>42.969624000000003</c:v>
                </c:pt>
                <c:pt idx="3350" formatCode="0.00">
                  <c:v>43.317064000000002</c:v>
                </c:pt>
                <c:pt idx="3351" formatCode="0.00">
                  <c:v>43.570028000000001</c:v>
                </c:pt>
                <c:pt idx="3352" formatCode="0.00">
                  <c:v>42.703091000000001</c:v>
                </c:pt>
                <c:pt idx="3353" formatCode="0.00">
                  <c:v>43.932488999999997</c:v>
                </c:pt>
                <c:pt idx="3354" formatCode="0.00">
                  <c:v>42.984299999999998</c:v>
                </c:pt>
                <c:pt idx="3355" formatCode="0.00">
                  <c:v>43.115450000000003</c:v>
                </c:pt>
                <c:pt idx="3356" formatCode="0.00">
                  <c:v>43.822823999999997</c:v>
                </c:pt>
                <c:pt idx="3357" formatCode="0.00">
                  <c:v>42.752446999999997</c:v>
                </c:pt>
                <c:pt idx="3358" formatCode="0.00">
                  <c:v>42.843048000000003</c:v>
                </c:pt>
                <c:pt idx="3359" formatCode="0.00">
                  <c:v>42.839170000000003</c:v>
                </c:pt>
                <c:pt idx="3360" formatCode="0.00">
                  <c:v>42.694896</c:v>
                </c:pt>
                <c:pt idx="3361" formatCode="0.00">
                  <c:v>42.743186000000001</c:v>
                </c:pt>
                <c:pt idx="3362" formatCode="0.00">
                  <c:v>43.506152999999998</c:v>
                </c:pt>
                <c:pt idx="3363" formatCode="0.00">
                  <c:v>42.943601999999998</c:v>
                </c:pt>
                <c:pt idx="3365" formatCode="0.00">
                  <c:v>43.036802000000002</c:v>
                </c:pt>
                <c:pt idx="3366" formatCode="0.00">
                  <c:v>42.64743</c:v>
                </c:pt>
                <c:pt idx="3367" formatCode="0.00">
                  <c:v>43.743932000000001</c:v>
                </c:pt>
                <c:pt idx="3368" formatCode="0.00">
                  <c:v>42.820825999999997</c:v>
                </c:pt>
                <c:pt idx="3369" formatCode="0.00">
                  <c:v>42.708283999999999</c:v>
                </c:pt>
                <c:pt idx="3371" formatCode="0.00">
                  <c:v>43.392434000000002</c:v>
                </c:pt>
                <c:pt idx="3372" formatCode="0.00">
                  <c:v>43.261526000000003</c:v>
                </c:pt>
                <c:pt idx="3373" formatCode="0.00">
                  <c:v>42.814880000000002</c:v>
                </c:pt>
                <c:pt idx="3374" formatCode="0.00">
                  <c:v>42.992322999999999</c:v>
                </c:pt>
                <c:pt idx="3375" formatCode="0.00">
                  <c:v>43.744906</c:v>
                </c:pt>
                <c:pt idx="3376" formatCode="0.00">
                  <c:v>42.902921999999997</c:v>
                </c:pt>
                <c:pt idx="3377" formatCode="0.00">
                  <c:v>43.311974999999997</c:v>
                </c:pt>
                <c:pt idx="3379" formatCode="0.00">
                  <c:v>43.794491999999998</c:v>
                </c:pt>
                <c:pt idx="3380" formatCode="0.00">
                  <c:v>43.637104000000001</c:v>
                </c:pt>
                <c:pt idx="3381" formatCode="0.00">
                  <c:v>42.907769999999999</c:v>
                </c:pt>
                <c:pt idx="3382" formatCode="0.00">
                  <c:v>43.162118999999997</c:v>
                </c:pt>
                <c:pt idx="3383" formatCode="0.00">
                  <c:v>43.137624000000002</c:v>
                </c:pt>
                <c:pt idx="3384" formatCode="0.00">
                  <c:v>42.970098999999998</c:v>
                </c:pt>
                <c:pt idx="3385" formatCode="0.00">
                  <c:v>42.923333999999997</c:v>
                </c:pt>
                <c:pt idx="3386" formatCode="0.00">
                  <c:v>42.967905999999999</c:v>
                </c:pt>
                <c:pt idx="3387" formatCode="0.00">
                  <c:v>42.626176999999998</c:v>
                </c:pt>
                <c:pt idx="3388" formatCode="0.00">
                  <c:v>43.067169</c:v>
                </c:pt>
                <c:pt idx="3389" formatCode="0.00">
                  <c:v>43.178528</c:v>
                </c:pt>
                <c:pt idx="3390" formatCode="0.00">
                  <c:v>43.102468999999999</c:v>
                </c:pt>
                <c:pt idx="3391" formatCode="0.00">
                  <c:v>42.852808000000003</c:v>
                </c:pt>
                <c:pt idx="3392" formatCode="0.00">
                  <c:v>43.707331000000003</c:v>
                </c:pt>
                <c:pt idx="3393" formatCode="0.00">
                  <c:v>43.079635000000003</c:v>
                </c:pt>
                <c:pt idx="3394" formatCode="0.00">
                  <c:v>43.158257999999996</c:v>
                </c:pt>
                <c:pt idx="3395" formatCode="0.00">
                  <c:v>42.964773999999998</c:v>
                </c:pt>
                <c:pt idx="3396" formatCode="0.00">
                  <c:v>42.923583000000001</c:v>
                </c:pt>
                <c:pt idx="3397" formatCode="0.00">
                  <c:v>43.215739999999997</c:v>
                </c:pt>
                <c:pt idx="3398" formatCode="0.00">
                  <c:v>43.580184000000003</c:v>
                </c:pt>
                <c:pt idx="3399" formatCode="0.00">
                  <c:v>43.807313999999998</c:v>
                </c:pt>
                <c:pt idx="3400" formatCode="0.00">
                  <c:v>43.572876000000001</c:v>
                </c:pt>
                <c:pt idx="3401" formatCode="0.00">
                  <c:v>43.349682000000001</c:v>
                </c:pt>
                <c:pt idx="3402" formatCode="0.00">
                  <c:v>42.852372000000003</c:v>
                </c:pt>
                <c:pt idx="3403" formatCode="0.00">
                  <c:v>43.217069000000002</c:v>
                </c:pt>
                <c:pt idx="3404" formatCode="0.00">
                  <c:v>42.699829999999999</c:v>
                </c:pt>
                <c:pt idx="3405" formatCode="0.00">
                  <c:v>43.021222999999999</c:v>
                </c:pt>
                <c:pt idx="3406" formatCode="0.00">
                  <c:v>43.222171000000003</c:v>
                </c:pt>
                <c:pt idx="3407" formatCode="0.00">
                  <c:v>43.005668999999997</c:v>
                </c:pt>
                <c:pt idx="3408" formatCode="0.00">
                  <c:v>42.774076999999998</c:v>
                </c:pt>
                <c:pt idx="3409" formatCode="0.00">
                  <c:v>42.680050999999999</c:v>
                </c:pt>
                <c:pt idx="3410" formatCode="0.00">
                  <c:v>43.070808</c:v>
                </c:pt>
                <c:pt idx="3411" formatCode="0.00">
                  <c:v>42.687756999999998</c:v>
                </c:pt>
                <c:pt idx="3412" formatCode="0.00">
                  <c:v>42.843001999999998</c:v>
                </c:pt>
                <c:pt idx="3413" formatCode="0.00">
                  <c:v>43.220075000000001</c:v>
                </c:pt>
                <c:pt idx="3414" formatCode="0.00">
                  <c:v>43.180411999999997</c:v>
                </c:pt>
                <c:pt idx="3415" formatCode="0.00">
                  <c:v>43.346516999999999</c:v>
                </c:pt>
                <c:pt idx="3416" formatCode="0.00">
                  <c:v>43.654277999999998</c:v>
                </c:pt>
                <c:pt idx="3417" formatCode="0.00">
                  <c:v>42.870798999999998</c:v>
                </c:pt>
                <c:pt idx="3418" formatCode="0.00">
                  <c:v>43.079233000000002</c:v>
                </c:pt>
                <c:pt idx="3419" formatCode="0.00">
                  <c:v>43.035057000000002</c:v>
                </c:pt>
                <c:pt idx="3420" formatCode="0.00">
                  <c:v>43.141727000000003</c:v>
                </c:pt>
                <c:pt idx="3421" formatCode="0.00">
                  <c:v>42.922823000000001</c:v>
                </c:pt>
                <c:pt idx="3422" formatCode="0.00">
                  <c:v>43.399850999999998</c:v>
                </c:pt>
                <c:pt idx="3423" formatCode="0.00">
                  <c:v>42.766057000000004</c:v>
                </c:pt>
                <c:pt idx="3424" formatCode="0.00">
                  <c:v>43.338878000000001</c:v>
                </c:pt>
                <c:pt idx="3425" formatCode="0.00">
                  <c:v>43.453660999999997</c:v>
                </c:pt>
                <c:pt idx="3426" formatCode="0.00">
                  <c:v>43.106800999999997</c:v>
                </c:pt>
                <c:pt idx="3427" formatCode="0.00">
                  <c:v>42.862696</c:v>
                </c:pt>
                <c:pt idx="3428" formatCode="0.00">
                  <c:v>43.11627</c:v>
                </c:pt>
                <c:pt idx="3429" formatCode="0.00">
                  <c:v>43.421596999999998</c:v>
                </c:pt>
                <c:pt idx="3430" formatCode="0.00">
                  <c:v>43.110619</c:v>
                </c:pt>
                <c:pt idx="3431" formatCode="0.00">
                  <c:v>43.087668999999998</c:v>
                </c:pt>
                <c:pt idx="3433" formatCode="0.00">
                  <c:v>43.976734999999998</c:v>
                </c:pt>
                <c:pt idx="3434" formatCode="0.00">
                  <c:v>44.038029999999999</c:v>
                </c:pt>
                <c:pt idx="3435" formatCode="0.00">
                  <c:v>44.030203999999998</c:v>
                </c:pt>
                <c:pt idx="3436" formatCode="0.00">
                  <c:v>43.807653999999999</c:v>
                </c:pt>
                <c:pt idx="3437" formatCode="0.00">
                  <c:v>43.871727999999997</c:v>
                </c:pt>
                <c:pt idx="3438" formatCode="0.00">
                  <c:v>44.328698000000003</c:v>
                </c:pt>
                <c:pt idx="3439" formatCode="0.00">
                  <c:v>44.243006999999999</c:v>
                </c:pt>
                <c:pt idx="3440" formatCode="0.00">
                  <c:v>44.003135999999998</c:v>
                </c:pt>
                <c:pt idx="3441" formatCode="0.00">
                  <c:v>44.864623999999999</c:v>
                </c:pt>
                <c:pt idx="3442" formatCode="0.00">
                  <c:v>44.541409999999999</c:v>
                </c:pt>
                <c:pt idx="3443" formatCode="0.00">
                  <c:v>44.005612999999997</c:v>
                </c:pt>
                <c:pt idx="3444" formatCode="0.00">
                  <c:v>44.030830999999999</c:v>
                </c:pt>
                <c:pt idx="3445" formatCode="0.00">
                  <c:v>44.58249</c:v>
                </c:pt>
                <c:pt idx="3446" formatCode="0.00">
                  <c:v>44.114182999999997</c:v>
                </c:pt>
                <c:pt idx="3447" formatCode="0.00">
                  <c:v>43.981245000000001</c:v>
                </c:pt>
                <c:pt idx="3448" formatCode="0.00">
                  <c:v>43.907069999999997</c:v>
                </c:pt>
                <c:pt idx="3449" formatCode="0.00">
                  <c:v>44.850439000000001</c:v>
                </c:pt>
                <c:pt idx="3450" formatCode="0.00">
                  <c:v>44.095799999999997</c:v>
                </c:pt>
                <c:pt idx="3451" formatCode="0.00">
                  <c:v>44.230421</c:v>
                </c:pt>
                <c:pt idx="3452" formatCode="0.00">
                  <c:v>44.537320999999999</c:v>
                </c:pt>
                <c:pt idx="3453" formatCode="0.00">
                  <c:v>43.859025000000003</c:v>
                </c:pt>
                <c:pt idx="3454" formatCode="0.00">
                  <c:v>44.494708000000003</c:v>
                </c:pt>
                <c:pt idx="3455" formatCode="0.00">
                  <c:v>44.469526999999999</c:v>
                </c:pt>
                <c:pt idx="3456" formatCode="0.00">
                  <c:v>44.015332000000001</c:v>
                </c:pt>
                <c:pt idx="3457" formatCode="0.00">
                  <c:v>44.314998000000003</c:v>
                </c:pt>
                <c:pt idx="3458" formatCode="0.00">
                  <c:v>44.091493999999997</c:v>
                </c:pt>
                <c:pt idx="3459" formatCode="0.00">
                  <c:v>44.021093999999998</c:v>
                </c:pt>
                <c:pt idx="3460" formatCode="0.00">
                  <c:v>44.268402999999999</c:v>
                </c:pt>
                <c:pt idx="3461" formatCode="0.00">
                  <c:v>44.318866</c:v>
                </c:pt>
                <c:pt idx="3462" formatCode="0.00">
                  <c:v>44.319896999999997</c:v>
                </c:pt>
                <c:pt idx="3463" formatCode="0.00">
                  <c:v>44.444242000000003</c:v>
                </c:pt>
                <c:pt idx="3464" formatCode="0.00">
                  <c:v>44.168224000000002</c:v>
                </c:pt>
                <c:pt idx="3465" formatCode="0.00">
                  <c:v>43.822119999999998</c:v>
                </c:pt>
                <c:pt idx="3466" formatCode="0.00">
                  <c:v>44.436003999999997</c:v>
                </c:pt>
                <c:pt idx="3467" formatCode="0.00">
                  <c:v>44.563603999999998</c:v>
                </c:pt>
                <c:pt idx="3468" formatCode="0.00">
                  <c:v>44.981839999999998</c:v>
                </c:pt>
                <c:pt idx="3469" formatCode="0.00">
                  <c:v>44.194125999999997</c:v>
                </c:pt>
                <c:pt idx="3470" formatCode="0.00">
                  <c:v>44.744461999999999</c:v>
                </c:pt>
                <c:pt idx="3471" formatCode="0.00">
                  <c:v>43.743997999999998</c:v>
                </c:pt>
                <c:pt idx="3472" formatCode="0.00">
                  <c:v>44.758378</c:v>
                </c:pt>
                <c:pt idx="3473" formatCode="0.00">
                  <c:v>43.714545000000001</c:v>
                </c:pt>
                <c:pt idx="3474" formatCode="0.00">
                  <c:v>44.937212000000002</c:v>
                </c:pt>
                <c:pt idx="3476" formatCode="0.00">
                  <c:v>44.055436</c:v>
                </c:pt>
                <c:pt idx="3477" formatCode="0.00">
                  <c:v>44.823501999999998</c:v>
                </c:pt>
                <c:pt idx="3478" formatCode="0.00">
                  <c:v>44.752355000000001</c:v>
                </c:pt>
                <c:pt idx="3479" formatCode="0.00">
                  <c:v>44.683636</c:v>
                </c:pt>
                <c:pt idx="3480" formatCode="0.00">
                  <c:v>44.210177999999999</c:v>
                </c:pt>
                <c:pt idx="3482" formatCode="0.00">
                  <c:v>44.160784999999997</c:v>
                </c:pt>
                <c:pt idx="3483" formatCode="0.00">
                  <c:v>44.277365000000003</c:v>
                </c:pt>
                <c:pt idx="3484" formatCode="0.00">
                  <c:v>44.651265000000002</c:v>
                </c:pt>
                <c:pt idx="3485" formatCode="0.00">
                  <c:v>44.323951999999998</c:v>
                </c:pt>
                <c:pt idx="3486" formatCode="0.00">
                  <c:v>44.593587999999997</c:v>
                </c:pt>
                <c:pt idx="3487" formatCode="0.00">
                  <c:v>44.414762000000003</c:v>
                </c:pt>
                <c:pt idx="3488" formatCode="0.00">
                  <c:v>43.842807999999998</c:v>
                </c:pt>
                <c:pt idx="3489" formatCode="0.00">
                  <c:v>44.353606999999997</c:v>
                </c:pt>
                <c:pt idx="3490" formatCode="0.00">
                  <c:v>43.936172999999997</c:v>
                </c:pt>
                <c:pt idx="3491" formatCode="0.00">
                  <c:v>44.501064999999997</c:v>
                </c:pt>
                <c:pt idx="3492" formatCode="0.00">
                  <c:v>44.161057999999997</c:v>
                </c:pt>
                <c:pt idx="3493" formatCode="0.00">
                  <c:v>44.216968999999999</c:v>
                </c:pt>
                <c:pt idx="3494" formatCode="0.00">
                  <c:v>44.064999</c:v>
                </c:pt>
                <c:pt idx="3495" formatCode="0.00">
                  <c:v>44.866754</c:v>
                </c:pt>
                <c:pt idx="3496" formatCode="0.00">
                  <c:v>44.755383000000002</c:v>
                </c:pt>
                <c:pt idx="3497" formatCode="0.00">
                  <c:v>42.232990999999998</c:v>
                </c:pt>
                <c:pt idx="3498" formatCode="0.00">
                  <c:v>42.152104999999999</c:v>
                </c:pt>
                <c:pt idx="3499" formatCode="0.00">
                  <c:v>42.059432999999999</c:v>
                </c:pt>
                <c:pt idx="3500" formatCode="0.00">
                  <c:v>42.292692000000002</c:v>
                </c:pt>
                <c:pt idx="3501" formatCode="0.00">
                  <c:v>42.063670999999999</c:v>
                </c:pt>
                <c:pt idx="3502" formatCode="0.00">
                  <c:v>42.306877</c:v>
                </c:pt>
                <c:pt idx="3503" formatCode="0.00">
                  <c:v>42.364673000000003</c:v>
                </c:pt>
                <c:pt idx="3504" formatCode="0.00">
                  <c:v>42.274237999999997</c:v>
                </c:pt>
                <c:pt idx="3505" formatCode="0.00">
                  <c:v>42.213965000000002</c:v>
                </c:pt>
                <c:pt idx="3506" formatCode="0.00">
                  <c:v>42.250715</c:v>
                </c:pt>
                <c:pt idx="3507" formatCode="0.00">
                  <c:v>42.261923000000003</c:v>
                </c:pt>
                <c:pt idx="3508" formatCode="0.00">
                  <c:v>42.055300000000003</c:v>
                </c:pt>
                <c:pt idx="3509" formatCode="0.00">
                  <c:v>42.473691000000002</c:v>
                </c:pt>
                <c:pt idx="3510" formatCode="0.00">
                  <c:v>42.187835</c:v>
                </c:pt>
                <c:pt idx="3511" formatCode="0.00">
                  <c:v>42.302715999999997</c:v>
                </c:pt>
                <c:pt idx="3512" formatCode="0.00">
                  <c:v>42.076427000000002</c:v>
                </c:pt>
                <c:pt idx="3513" formatCode="0.00">
                  <c:v>42.086267999999997</c:v>
                </c:pt>
                <c:pt idx="3514" formatCode="0.00">
                  <c:v>42.018923000000001</c:v>
                </c:pt>
                <c:pt idx="3515" formatCode="0.00">
                  <c:v>42.411895000000001</c:v>
                </c:pt>
                <c:pt idx="3517" formatCode="0.00">
                  <c:v>41.965434999999999</c:v>
                </c:pt>
                <c:pt idx="3519" formatCode="0.00">
                  <c:v>42.457397999999998</c:v>
                </c:pt>
                <c:pt idx="3520" formatCode="0.00">
                  <c:v>42.254154</c:v>
                </c:pt>
                <c:pt idx="3522" formatCode="0.00">
                  <c:v>42.426583000000001</c:v>
                </c:pt>
                <c:pt idx="3523" formatCode="0.00">
                  <c:v>42.189419999999998</c:v>
                </c:pt>
                <c:pt idx="3524" formatCode="0.00">
                  <c:v>41.985838999999999</c:v>
                </c:pt>
                <c:pt idx="3525" formatCode="0.00">
                  <c:v>42.445256999999998</c:v>
                </c:pt>
                <c:pt idx="3526" formatCode="0.00">
                  <c:v>42.197904999999999</c:v>
                </c:pt>
                <c:pt idx="3527" formatCode="0.00">
                  <c:v>42.368357000000003</c:v>
                </c:pt>
                <c:pt idx="3528" formatCode="0.00">
                  <c:v>42.125725000000003</c:v>
                </c:pt>
                <c:pt idx="3529" formatCode="0.00">
                  <c:v>42.056311999999998</c:v>
                </c:pt>
                <c:pt idx="3530" formatCode="0.00">
                  <c:v>42.540359000000002</c:v>
                </c:pt>
                <c:pt idx="3531" formatCode="0.00">
                  <c:v>42.335101999999999</c:v>
                </c:pt>
                <c:pt idx="3532" formatCode="0.00">
                  <c:v>42.504764999999999</c:v>
                </c:pt>
                <c:pt idx="3533" formatCode="0.00">
                  <c:v>42.255623999999997</c:v>
                </c:pt>
                <c:pt idx="3535" formatCode="0.00">
                  <c:v>42.215297</c:v>
                </c:pt>
                <c:pt idx="3536" formatCode="0.00">
                  <c:v>42.606209</c:v>
                </c:pt>
                <c:pt idx="3537" formatCode="0.00">
                  <c:v>42.532969000000001</c:v>
                </c:pt>
                <c:pt idx="3538" formatCode="0.00">
                  <c:v>42.392104000000003</c:v>
                </c:pt>
                <c:pt idx="3539" formatCode="0.00">
                  <c:v>42.609578999999997</c:v>
                </c:pt>
                <c:pt idx="3540" formatCode="0.00">
                  <c:v>42.222777000000001</c:v>
                </c:pt>
                <c:pt idx="3541" formatCode="0.00">
                  <c:v>42.024157000000002</c:v>
                </c:pt>
                <c:pt idx="3542" formatCode="0.00">
                  <c:v>42.163814000000002</c:v>
                </c:pt>
                <c:pt idx="3544" formatCode="0.00">
                  <c:v>42.469760999999998</c:v>
                </c:pt>
                <c:pt idx="3545" formatCode="0.00">
                  <c:v>42.417489000000003</c:v>
                </c:pt>
                <c:pt idx="3546" formatCode="0.00">
                  <c:v>42.120274000000002</c:v>
                </c:pt>
                <c:pt idx="3547" formatCode="0.00">
                  <c:v>42.428818</c:v>
                </c:pt>
                <c:pt idx="3548" formatCode="0.00">
                  <c:v>42.650584000000002</c:v>
                </c:pt>
                <c:pt idx="3549" formatCode="0.00">
                  <c:v>42.185195999999998</c:v>
                </c:pt>
                <c:pt idx="3550" formatCode="0.00">
                  <c:v>42.536475000000003</c:v>
                </c:pt>
                <c:pt idx="3551" formatCode="0.00">
                  <c:v>42.396659</c:v>
                </c:pt>
                <c:pt idx="3552" formatCode="0.00">
                  <c:v>42.304177000000003</c:v>
                </c:pt>
                <c:pt idx="3553" formatCode="0.00">
                  <c:v>42.236761999999999</c:v>
                </c:pt>
                <c:pt idx="3554" formatCode="0.00">
                  <c:v>42.419896000000001</c:v>
                </c:pt>
                <c:pt idx="3555" formatCode="0.00">
                  <c:v>42.376254000000003</c:v>
                </c:pt>
                <c:pt idx="3557" formatCode="0.00">
                  <c:v>42.603506000000003</c:v>
                </c:pt>
                <c:pt idx="3558" formatCode="0.00">
                  <c:v>42.344248</c:v>
                </c:pt>
                <c:pt idx="3559" formatCode="0.00">
                  <c:v>42.343575999999999</c:v>
                </c:pt>
                <c:pt idx="3560" formatCode="0.00">
                  <c:v>42.075873999999999</c:v>
                </c:pt>
                <c:pt idx="3561" formatCode="0.00">
                  <c:v>42.182237000000001</c:v>
                </c:pt>
                <c:pt idx="3562" formatCode="0.00">
                  <c:v>42.367764999999999</c:v>
                </c:pt>
                <c:pt idx="3563" formatCode="0.00">
                  <c:v>42.488953000000002</c:v>
                </c:pt>
                <c:pt idx="3564" formatCode="0.00">
                  <c:v>42.328283999999996</c:v>
                </c:pt>
                <c:pt idx="3565" formatCode="0.00">
                  <c:v>42.437964000000001</c:v>
                </c:pt>
                <c:pt idx="3566" formatCode="0.00">
                  <c:v>42.298203000000001</c:v>
                </c:pt>
                <c:pt idx="3567" formatCode="0.00">
                  <c:v>42.070228</c:v>
                </c:pt>
                <c:pt idx="3568" formatCode="0.00">
                  <c:v>42.142575000000001</c:v>
                </c:pt>
                <c:pt idx="3569" formatCode="0.00">
                  <c:v>42.077258</c:v>
                </c:pt>
                <c:pt idx="3571" formatCode="0.00">
                  <c:v>42.121442999999999</c:v>
                </c:pt>
                <c:pt idx="3572" formatCode="0.00">
                  <c:v>43.024559000000004</c:v>
                </c:pt>
                <c:pt idx="3573" formatCode="0.00">
                  <c:v>42.898708999999997</c:v>
                </c:pt>
                <c:pt idx="3574" formatCode="0.00">
                  <c:v>42.906765</c:v>
                </c:pt>
                <c:pt idx="3575" formatCode="0.00">
                  <c:v>42.633375000000001</c:v>
                </c:pt>
                <c:pt idx="3576" formatCode="0.00">
                  <c:v>43.318767999999999</c:v>
                </c:pt>
                <c:pt idx="3577" formatCode="0.00">
                  <c:v>42.582692999999999</c:v>
                </c:pt>
                <c:pt idx="3578" formatCode="0.00">
                  <c:v>42.844962000000002</c:v>
                </c:pt>
                <c:pt idx="3579" formatCode="0.00">
                  <c:v>43.337797999999999</c:v>
                </c:pt>
                <c:pt idx="3580" formatCode="0.00">
                  <c:v>43.074578000000002</c:v>
                </c:pt>
                <c:pt idx="3581" formatCode="0.00">
                  <c:v>42.996507000000001</c:v>
                </c:pt>
                <c:pt idx="3582" formatCode="0.00">
                  <c:v>42.579515999999998</c:v>
                </c:pt>
                <c:pt idx="3583" formatCode="0.00">
                  <c:v>42.627312000000003</c:v>
                </c:pt>
                <c:pt idx="3584" formatCode="0.00">
                  <c:v>42.941025000000003</c:v>
                </c:pt>
                <c:pt idx="3585" formatCode="0.00">
                  <c:v>43.326155</c:v>
                </c:pt>
                <c:pt idx="3586" formatCode="0.00">
                  <c:v>42.562385999999996</c:v>
                </c:pt>
                <c:pt idx="3587" formatCode="0.00">
                  <c:v>42.981558</c:v>
                </c:pt>
                <c:pt idx="3588" formatCode="0.00">
                  <c:v>43.019908000000001</c:v>
                </c:pt>
                <c:pt idx="3589" formatCode="0.00">
                  <c:v>42.655098000000002</c:v>
                </c:pt>
                <c:pt idx="3590" formatCode="0.00">
                  <c:v>42.498790999999997</c:v>
                </c:pt>
                <c:pt idx="3591" formatCode="0.00">
                  <c:v>42.974083</c:v>
                </c:pt>
                <c:pt idx="3592" formatCode="0.00">
                  <c:v>42.814667</c:v>
                </c:pt>
                <c:pt idx="3593" formatCode="0.00">
                  <c:v>42.829129000000002</c:v>
                </c:pt>
                <c:pt idx="3594" formatCode="0.00">
                  <c:v>42.891115999999997</c:v>
                </c:pt>
                <c:pt idx="3595" formatCode="0.00">
                  <c:v>42.474778999999998</c:v>
                </c:pt>
                <c:pt idx="3596" formatCode="0.00">
                  <c:v>42.904958000000001</c:v>
                </c:pt>
                <c:pt idx="3597" formatCode="0.00">
                  <c:v>42.694597999999999</c:v>
                </c:pt>
                <c:pt idx="3598" formatCode="0.00">
                  <c:v>42.479470999999997</c:v>
                </c:pt>
                <c:pt idx="3599" formatCode="0.00">
                  <c:v>43.025216999999998</c:v>
                </c:pt>
                <c:pt idx="3600" formatCode="0.00">
                  <c:v>42.770859000000002</c:v>
                </c:pt>
                <c:pt idx="3601" formatCode="0.00">
                  <c:v>42.903675999999997</c:v>
                </c:pt>
                <c:pt idx="3602" formatCode="0.00">
                  <c:v>42.554206000000001</c:v>
                </c:pt>
                <c:pt idx="3603" formatCode="0.00">
                  <c:v>42.651775999999998</c:v>
                </c:pt>
                <c:pt idx="3604" formatCode="0.00">
                  <c:v>43.091886000000002</c:v>
                </c:pt>
                <c:pt idx="3605" formatCode="0.00">
                  <c:v>42.834159</c:v>
                </c:pt>
                <c:pt idx="3606" formatCode="0.00">
                  <c:v>42.443406000000003</c:v>
                </c:pt>
                <c:pt idx="3607" formatCode="0.00">
                  <c:v>42.450845000000001</c:v>
                </c:pt>
                <c:pt idx="3608" formatCode="0.00">
                  <c:v>42.425682999999999</c:v>
                </c:pt>
                <c:pt idx="3609" formatCode="0.00">
                  <c:v>42.483508</c:v>
                </c:pt>
                <c:pt idx="3610" formatCode="0.00">
                  <c:v>42.619548999999999</c:v>
                </c:pt>
                <c:pt idx="3611" formatCode="0.00">
                  <c:v>43.202579999999998</c:v>
                </c:pt>
                <c:pt idx="3612" formatCode="0.00">
                  <c:v>43.02534</c:v>
                </c:pt>
                <c:pt idx="3613" formatCode="0.00">
                  <c:v>42.601635000000002</c:v>
                </c:pt>
                <c:pt idx="3614" formatCode="0.00">
                  <c:v>42.453234000000002</c:v>
                </c:pt>
                <c:pt idx="3615" formatCode="0.00">
                  <c:v>43.011823</c:v>
                </c:pt>
                <c:pt idx="3616" formatCode="0.00">
                  <c:v>42.734051000000001</c:v>
                </c:pt>
                <c:pt idx="3617" formatCode="0.00">
                  <c:v>42.640351000000003</c:v>
                </c:pt>
                <c:pt idx="3618" formatCode="0.00">
                  <c:v>42.573551999999999</c:v>
                </c:pt>
                <c:pt idx="3619" formatCode="0.00">
                  <c:v>42.661838000000003</c:v>
                </c:pt>
                <c:pt idx="3620" formatCode="0.00">
                  <c:v>42.676912999999999</c:v>
                </c:pt>
                <c:pt idx="3621" formatCode="0.00">
                  <c:v>42.718308</c:v>
                </c:pt>
                <c:pt idx="3622" formatCode="0.00">
                  <c:v>42.904257999999999</c:v>
                </c:pt>
                <c:pt idx="3623" formatCode="0.00">
                  <c:v>42.535916999999998</c:v>
                </c:pt>
                <c:pt idx="3624" formatCode="0.00">
                  <c:v>43.169055</c:v>
                </c:pt>
                <c:pt idx="3625" formatCode="0.00">
                  <c:v>43.160857</c:v>
                </c:pt>
                <c:pt idx="3626" formatCode="0.00">
                  <c:v>43.338754999999999</c:v>
                </c:pt>
                <c:pt idx="3627" formatCode="0.00">
                  <c:v>42.393205999999999</c:v>
                </c:pt>
                <c:pt idx="3628" formatCode="0.00">
                  <c:v>42.838642999999998</c:v>
                </c:pt>
                <c:pt idx="3629" formatCode="0.00">
                  <c:v>43.217154999999998</c:v>
                </c:pt>
                <c:pt idx="3630" formatCode="0.00">
                  <c:v>43.199665000000003</c:v>
                </c:pt>
                <c:pt idx="3631" formatCode="0.00">
                  <c:v>43.264406000000001</c:v>
                </c:pt>
                <c:pt idx="3633" formatCode="0.00">
                  <c:v>42.672162</c:v>
                </c:pt>
                <c:pt idx="3634" formatCode="0.00">
                  <c:v>43.048155999999999</c:v>
                </c:pt>
                <c:pt idx="3635" formatCode="0.00">
                  <c:v>43.077432999999999</c:v>
                </c:pt>
                <c:pt idx="3636" formatCode="0.00">
                  <c:v>42.759917000000002</c:v>
                </c:pt>
                <c:pt idx="3637" formatCode="0.00">
                  <c:v>42.469164999999997</c:v>
                </c:pt>
                <c:pt idx="3638" formatCode="0.00">
                  <c:v>43.237855000000003</c:v>
                </c:pt>
                <c:pt idx="3639" formatCode="0.00">
                  <c:v>43.140056000000001</c:v>
                </c:pt>
                <c:pt idx="3640" formatCode="0.00">
                  <c:v>42.534854000000003</c:v>
                </c:pt>
                <c:pt idx="3641" formatCode="0.00">
                  <c:v>42.535276000000003</c:v>
                </c:pt>
                <c:pt idx="3642" formatCode="0.00">
                  <c:v>42.372076999999997</c:v>
                </c:pt>
                <c:pt idx="3643" formatCode="0.00">
                  <c:v>42.716918999999997</c:v>
                </c:pt>
                <c:pt idx="3644" formatCode="0.00">
                  <c:v>42.516247999999997</c:v>
                </c:pt>
                <c:pt idx="3645" formatCode="0.00">
                  <c:v>42.977828000000002</c:v>
                </c:pt>
                <c:pt idx="3646" formatCode="0.00">
                  <c:v>42.720756000000002</c:v>
                </c:pt>
                <c:pt idx="3647" formatCode="0.00">
                  <c:v>43.001907000000003</c:v>
                </c:pt>
                <c:pt idx="3648" formatCode="0.00">
                  <c:v>42.750174999999999</c:v>
                </c:pt>
                <c:pt idx="3649" formatCode="0.00">
                  <c:v>42.692304</c:v>
                </c:pt>
                <c:pt idx="3650" formatCode="0.00">
                  <c:v>42.426278000000003</c:v>
                </c:pt>
                <c:pt idx="3651" formatCode="0.00">
                  <c:v>43.307288</c:v>
                </c:pt>
                <c:pt idx="3652" formatCode="0.00">
                  <c:v>43.247053999999999</c:v>
                </c:pt>
                <c:pt idx="3653" formatCode="0.00">
                  <c:v>42.896407000000004</c:v>
                </c:pt>
                <c:pt idx="3654" formatCode="0.00">
                  <c:v>42.886356999999997</c:v>
                </c:pt>
                <c:pt idx="3655" formatCode="0.00">
                  <c:v>42.880107000000002</c:v>
                </c:pt>
                <c:pt idx="3656" formatCode="0.00">
                  <c:v>42.884008000000001</c:v>
                </c:pt>
                <c:pt idx="3657" formatCode="0.00">
                  <c:v>42.880105</c:v>
                </c:pt>
                <c:pt idx="3658" formatCode="0.00">
                  <c:v>42.947220000000002</c:v>
                </c:pt>
                <c:pt idx="3659" formatCode="0.00">
                  <c:v>42.914307000000001</c:v>
                </c:pt>
                <c:pt idx="3660" formatCode="0.00">
                  <c:v>42.913257000000002</c:v>
                </c:pt>
                <c:pt idx="3661" formatCode="0.00">
                  <c:v>42.866708000000003</c:v>
                </c:pt>
                <c:pt idx="3663" formatCode="0.00">
                  <c:v>42.894758000000003</c:v>
                </c:pt>
                <c:pt idx="3665" formatCode="0.00">
                  <c:v>42.941406999999998</c:v>
                </c:pt>
                <c:pt idx="3666" formatCode="0.00">
                  <c:v>42.934756999999998</c:v>
                </c:pt>
                <c:pt idx="3667" formatCode="0.00">
                  <c:v>42.949706999999997</c:v>
                </c:pt>
                <c:pt idx="3668" formatCode="0.00">
                  <c:v>42.968707000000002</c:v>
                </c:pt>
                <c:pt idx="3669" formatCode="0.00">
                  <c:v>42.821007999999999</c:v>
                </c:pt>
                <c:pt idx="3670" formatCode="0.00">
                  <c:v>42.790708000000002</c:v>
                </c:pt>
                <c:pt idx="3671" formatCode="0.00">
                  <c:v>42.845757999999996</c:v>
                </c:pt>
                <c:pt idx="3672" formatCode="0.00">
                  <c:v>42.977455999999997</c:v>
                </c:pt>
                <c:pt idx="3673" formatCode="0.00">
                  <c:v>42.917656999999998</c:v>
                </c:pt>
                <c:pt idx="3675" formatCode="0.00">
                  <c:v>42.836857999999999</c:v>
                </c:pt>
                <c:pt idx="3676" formatCode="0.00">
                  <c:v>42.929890999999998</c:v>
                </c:pt>
                <c:pt idx="3677" formatCode="0.00">
                  <c:v>42.968057000000002</c:v>
                </c:pt>
                <c:pt idx="3678" formatCode="0.00">
                  <c:v>42.881371999999999</c:v>
                </c:pt>
                <c:pt idx="3679" formatCode="0.00">
                  <c:v>43.023347000000001</c:v>
                </c:pt>
                <c:pt idx="3680" formatCode="0.00">
                  <c:v>43.096555000000002</c:v>
                </c:pt>
                <c:pt idx="3681" formatCode="0.00">
                  <c:v>43.086354999999998</c:v>
                </c:pt>
                <c:pt idx="3682" formatCode="0.00">
                  <c:v>43.091106000000003</c:v>
                </c:pt>
                <c:pt idx="3683" formatCode="0.00">
                  <c:v>43.115355000000001</c:v>
                </c:pt>
                <c:pt idx="3684" formatCode="0.00">
                  <c:v>43.244033999999999</c:v>
                </c:pt>
                <c:pt idx="3685" formatCode="0.00">
                  <c:v>42.899233000000002</c:v>
                </c:pt>
                <c:pt idx="3686" formatCode="0.00">
                  <c:v>42.757486</c:v>
                </c:pt>
                <c:pt idx="3687" formatCode="0.00">
                  <c:v>43.067830999999998</c:v>
                </c:pt>
                <c:pt idx="3688" formatCode="0.00">
                  <c:v>42.605480999999997</c:v>
                </c:pt>
                <c:pt idx="3689" formatCode="0.00">
                  <c:v>43.214261</c:v>
                </c:pt>
                <c:pt idx="3690" formatCode="0.00">
                  <c:v>43.079217</c:v>
                </c:pt>
                <c:pt idx="3691" formatCode="0.00">
                  <c:v>42.937589000000003</c:v>
                </c:pt>
                <c:pt idx="3692" formatCode="0.00">
                  <c:v>42.852969999999999</c:v>
                </c:pt>
                <c:pt idx="3693" formatCode="0.00">
                  <c:v>42.985007000000003</c:v>
                </c:pt>
                <c:pt idx="3694" formatCode="0.00">
                  <c:v>42.635289999999998</c:v>
                </c:pt>
                <c:pt idx="3696" formatCode="0.00">
                  <c:v>42.965372000000002</c:v>
                </c:pt>
                <c:pt idx="3697" formatCode="0.00">
                  <c:v>43.073509999999999</c:v>
                </c:pt>
                <c:pt idx="3698" formatCode="0.00">
                  <c:v>42.706780999999999</c:v>
                </c:pt>
                <c:pt idx="3699" formatCode="0.00">
                  <c:v>42.576771000000001</c:v>
                </c:pt>
                <c:pt idx="3700" formatCode="0.00">
                  <c:v>42.684587999999998</c:v>
                </c:pt>
                <c:pt idx="3701" formatCode="0.00">
                  <c:v>43.111663</c:v>
                </c:pt>
                <c:pt idx="3702" formatCode="0.00">
                  <c:v>43.091714000000003</c:v>
                </c:pt>
                <c:pt idx="3703" formatCode="0.00">
                  <c:v>42.798158999999998</c:v>
                </c:pt>
                <c:pt idx="3704" formatCode="0.00">
                  <c:v>42.853039000000003</c:v>
                </c:pt>
                <c:pt idx="3705" formatCode="0.00">
                  <c:v>42.681361000000003</c:v>
                </c:pt>
                <c:pt idx="3706" formatCode="0.00">
                  <c:v>43.319026999999998</c:v>
                </c:pt>
                <c:pt idx="3707" formatCode="0.00">
                  <c:v>42.787275999999999</c:v>
                </c:pt>
                <c:pt idx="3708" formatCode="0.00">
                  <c:v>43.048662999999998</c:v>
                </c:pt>
                <c:pt idx="3709" formatCode="0.00">
                  <c:v>43.289786999999997</c:v>
                </c:pt>
                <c:pt idx="3711" formatCode="0.00">
                  <c:v>43.221688999999998</c:v>
                </c:pt>
                <c:pt idx="3712" formatCode="0.00">
                  <c:v>42.762059000000001</c:v>
                </c:pt>
                <c:pt idx="3713" formatCode="0.00">
                  <c:v>42.964593000000001</c:v>
                </c:pt>
                <c:pt idx="3714" formatCode="0.00">
                  <c:v>42.933104999999998</c:v>
                </c:pt>
                <c:pt idx="3715" formatCode="0.00">
                  <c:v>43.339303999999998</c:v>
                </c:pt>
                <c:pt idx="3717" formatCode="0.00">
                  <c:v>42.589281</c:v>
                </c:pt>
                <c:pt idx="3718" formatCode="0.00">
                  <c:v>42.837786000000001</c:v>
                </c:pt>
                <c:pt idx="3719" formatCode="0.00">
                  <c:v>42.780121000000001</c:v>
                </c:pt>
                <c:pt idx="3720" formatCode="0.00">
                  <c:v>42.979886999999998</c:v>
                </c:pt>
                <c:pt idx="3721" formatCode="0.00">
                  <c:v>42.879207999999998</c:v>
                </c:pt>
                <c:pt idx="3723" formatCode="0.00">
                  <c:v>43.076715</c:v>
                </c:pt>
                <c:pt idx="3724" formatCode="0.00">
                  <c:v>43.087859999999999</c:v>
                </c:pt>
                <c:pt idx="3725" formatCode="0.00">
                  <c:v>42.970621000000001</c:v>
                </c:pt>
                <c:pt idx="3726" formatCode="0.00">
                  <c:v>43.160634999999999</c:v>
                </c:pt>
                <c:pt idx="3727" formatCode="0.00">
                  <c:v>42.999200999999999</c:v>
                </c:pt>
                <c:pt idx="3728" formatCode="0.00">
                  <c:v>42.702921000000003</c:v>
                </c:pt>
                <c:pt idx="3729" formatCode="0.00">
                  <c:v>42.692608</c:v>
                </c:pt>
                <c:pt idx="3730" formatCode="0.00">
                  <c:v>42.628515</c:v>
                </c:pt>
                <c:pt idx="3733" formatCode="0.00">
                  <c:v>43.197378</c:v>
                </c:pt>
                <c:pt idx="3734" formatCode="0.00">
                  <c:v>42.589984000000001</c:v>
                </c:pt>
                <c:pt idx="3735" formatCode="0.00">
                  <c:v>43.227921000000002</c:v>
                </c:pt>
                <c:pt idx="3736" formatCode="0.00">
                  <c:v>42.699637000000003</c:v>
                </c:pt>
                <c:pt idx="3737" formatCode="0.00">
                  <c:v>43.063858000000003</c:v>
                </c:pt>
                <c:pt idx="3738" formatCode="0.00">
                  <c:v>42.876221999999999</c:v>
                </c:pt>
                <c:pt idx="3739" formatCode="0.00">
                  <c:v>43.145341999999999</c:v>
                </c:pt>
                <c:pt idx="3740" formatCode="0.00">
                  <c:v>42.664079000000001</c:v>
                </c:pt>
                <c:pt idx="3741" formatCode="0.00">
                  <c:v>42.724074999999999</c:v>
                </c:pt>
                <c:pt idx="3742" formatCode="0.00">
                  <c:v>42.964534999999998</c:v>
                </c:pt>
                <c:pt idx="3743" formatCode="0.00">
                  <c:v>42.846508999999998</c:v>
                </c:pt>
                <c:pt idx="3744" formatCode="0.00">
                  <c:v>43.071131000000001</c:v>
                </c:pt>
                <c:pt idx="3745" formatCode="0.00">
                  <c:v>42.545229999999997</c:v>
                </c:pt>
                <c:pt idx="3746" formatCode="0.00">
                  <c:v>42.751469999999998</c:v>
                </c:pt>
                <c:pt idx="3748" formatCode="0.00">
                  <c:v>42.756059999999998</c:v>
                </c:pt>
                <c:pt idx="3749" formatCode="0.00">
                  <c:v>42.664904</c:v>
                </c:pt>
                <c:pt idx="3750" formatCode="0.00">
                  <c:v>43.030313</c:v>
                </c:pt>
                <c:pt idx="3751" formatCode="0.00">
                  <c:v>42.973419999999997</c:v>
                </c:pt>
                <c:pt idx="3752" formatCode="0.00">
                  <c:v>42.669499000000002</c:v>
                </c:pt>
                <c:pt idx="3754" formatCode="0.00">
                  <c:v>43.269331999999999</c:v>
                </c:pt>
                <c:pt idx="3755" formatCode="0.00">
                  <c:v>43.189861999999998</c:v>
                </c:pt>
                <c:pt idx="3756" formatCode="0.00">
                  <c:v>42.674773000000002</c:v>
                </c:pt>
                <c:pt idx="3757" formatCode="0.00">
                  <c:v>42.815170999999999</c:v>
                </c:pt>
                <c:pt idx="3758" formatCode="0.00">
                  <c:v>42.980322999999999</c:v>
                </c:pt>
                <c:pt idx="3759" formatCode="0.00">
                  <c:v>43.134782999999999</c:v>
                </c:pt>
                <c:pt idx="3760" formatCode="0.00">
                  <c:v>42.739446999999998</c:v>
                </c:pt>
                <c:pt idx="3761" formatCode="0.00">
                  <c:v>43.346530000000001</c:v>
                </c:pt>
                <c:pt idx="3762" formatCode="0.00">
                  <c:v>42.569876000000001</c:v>
                </c:pt>
                <c:pt idx="3764" formatCode="0.00">
                  <c:v>42.901161999999999</c:v>
                </c:pt>
                <c:pt idx="3765" formatCode="0.00">
                  <c:v>43.040270999999997</c:v>
                </c:pt>
                <c:pt idx="3766" formatCode="0.00">
                  <c:v>43.248159999999999</c:v>
                </c:pt>
                <c:pt idx="3767" formatCode="0.00">
                  <c:v>43.234752999999998</c:v>
                </c:pt>
                <c:pt idx="3768" formatCode="0.00">
                  <c:v>42.829405000000001</c:v>
                </c:pt>
                <c:pt idx="3769" formatCode="0.00">
                  <c:v>43.156962999999998</c:v>
                </c:pt>
                <c:pt idx="3770" formatCode="0.00">
                  <c:v>43.167563000000001</c:v>
                </c:pt>
                <c:pt idx="3771" formatCode="0.00">
                  <c:v>43.168061999999999</c:v>
                </c:pt>
                <c:pt idx="3772" formatCode="0.00">
                  <c:v>43.149863000000003</c:v>
                </c:pt>
                <c:pt idx="3773" formatCode="0.00">
                  <c:v>43.155568000000002</c:v>
                </c:pt>
                <c:pt idx="3774" formatCode="0.00">
                  <c:v>43.175113000000003</c:v>
                </c:pt>
                <c:pt idx="3775" formatCode="0.00">
                  <c:v>43.142259000000003</c:v>
                </c:pt>
                <c:pt idx="3776" formatCode="0.00">
                  <c:v>43.147562999999998</c:v>
                </c:pt>
                <c:pt idx="3777" formatCode="0.00">
                  <c:v>43.256461999999999</c:v>
                </c:pt>
                <c:pt idx="3779" formatCode="0.00">
                  <c:v>43.155862999999997</c:v>
                </c:pt>
                <c:pt idx="3780" formatCode="0.00">
                  <c:v>43.204695000000001</c:v>
                </c:pt>
                <c:pt idx="3781" formatCode="0.00">
                  <c:v>43.232312</c:v>
                </c:pt>
                <c:pt idx="3785" formatCode="0.00">
                  <c:v>43.132474000000002</c:v>
                </c:pt>
                <c:pt idx="3786" formatCode="0.00">
                  <c:v>43.185163000000003</c:v>
                </c:pt>
                <c:pt idx="3787" formatCode="0.00">
                  <c:v>43.215429999999998</c:v>
                </c:pt>
                <c:pt idx="3789" formatCode="0.00">
                  <c:v>43.127195</c:v>
                </c:pt>
                <c:pt idx="3790" formatCode="0.00">
                  <c:v>43.143662999999997</c:v>
                </c:pt>
                <c:pt idx="3791" formatCode="0.00">
                  <c:v>43.214613</c:v>
                </c:pt>
                <c:pt idx="3792" formatCode="0.00">
                  <c:v>42.091790000000003</c:v>
                </c:pt>
                <c:pt idx="3793" formatCode="0.00">
                  <c:v>42.101430000000001</c:v>
                </c:pt>
                <c:pt idx="3794" formatCode="0.00">
                  <c:v>42.016108000000003</c:v>
                </c:pt>
                <c:pt idx="3795" formatCode="0.00">
                  <c:v>42.339925000000001</c:v>
                </c:pt>
                <c:pt idx="3796" formatCode="0.00">
                  <c:v>42.098227000000001</c:v>
                </c:pt>
                <c:pt idx="3798" formatCode="0.00">
                  <c:v>42.170786999999997</c:v>
                </c:pt>
                <c:pt idx="3799" formatCode="0.00">
                  <c:v>42.279786000000001</c:v>
                </c:pt>
                <c:pt idx="3800" formatCode="0.00">
                  <c:v>42.076186</c:v>
                </c:pt>
                <c:pt idx="3801" formatCode="0.00">
                  <c:v>42.390802000000001</c:v>
                </c:pt>
                <c:pt idx="3802" formatCode="0.00">
                  <c:v>42.370739999999998</c:v>
                </c:pt>
                <c:pt idx="3803" formatCode="0.00">
                  <c:v>42.343265000000002</c:v>
                </c:pt>
                <c:pt idx="3804" formatCode="0.00">
                  <c:v>42.329183</c:v>
                </c:pt>
                <c:pt idx="3805" formatCode="0.00">
                  <c:v>41.999434999999998</c:v>
                </c:pt>
                <c:pt idx="3806" formatCode="0.00">
                  <c:v>42.316386000000001</c:v>
                </c:pt>
                <c:pt idx="3808" formatCode="0.00">
                  <c:v>42.251075</c:v>
                </c:pt>
                <c:pt idx="3809" formatCode="0.00">
                  <c:v>42.213216000000003</c:v>
                </c:pt>
                <c:pt idx="3810" formatCode="0.00">
                  <c:v>42.258966999999998</c:v>
                </c:pt>
                <c:pt idx="3811" formatCode="0.00">
                  <c:v>42.382899000000002</c:v>
                </c:pt>
                <c:pt idx="3812" formatCode="0.00">
                  <c:v>42.286037</c:v>
                </c:pt>
                <c:pt idx="3813" formatCode="0.00">
                  <c:v>42.128469000000003</c:v>
                </c:pt>
                <c:pt idx="3814" formatCode="0.00">
                  <c:v>42.456046999999998</c:v>
                </c:pt>
                <c:pt idx="3815" formatCode="0.00">
                  <c:v>42.130246999999997</c:v>
                </c:pt>
                <c:pt idx="3816" formatCode="0.00">
                  <c:v>42.335628</c:v>
                </c:pt>
                <c:pt idx="3817" formatCode="0.00">
                  <c:v>42.038499999999999</c:v>
                </c:pt>
                <c:pt idx="3818" formatCode="0.00">
                  <c:v>42.192383999999997</c:v>
                </c:pt>
                <c:pt idx="3819" formatCode="0.00">
                  <c:v>42.230691999999998</c:v>
                </c:pt>
                <c:pt idx="3820" formatCode="0.00">
                  <c:v>42.220602</c:v>
                </c:pt>
                <c:pt idx="3821" formatCode="0.00">
                  <c:v>42.203690999999999</c:v>
                </c:pt>
                <c:pt idx="3822" formatCode="0.00">
                  <c:v>42.426884999999999</c:v>
                </c:pt>
                <c:pt idx="3823" formatCode="0.00">
                  <c:v>42.154314999999997</c:v>
                </c:pt>
                <c:pt idx="3824" formatCode="0.00">
                  <c:v>42.130223999999998</c:v>
                </c:pt>
                <c:pt idx="3825" formatCode="0.00">
                  <c:v>42.098657000000003</c:v>
                </c:pt>
                <c:pt idx="3826" formatCode="0.00">
                  <c:v>42.035792000000001</c:v>
                </c:pt>
                <c:pt idx="3827" formatCode="0.00">
                  <c:v>42.020028000000003</c:v>
                </c:pt>
                <c:pt idx="3828" formatCode="0.00">
                  <c:v>42.249436000000003</c:v>
                </c:pt>
                <c:pt idx="3829" formatCode="0.00">
                  <c:v>42.226148999999999</c:v>
                </c:pt>
                <c:pt idx="3830" formatCode="0.00">
                  <c:v>42.076574000000001</c:v>
                </c:pt>
                <c:pt idx="3831" formatCode="0.00">
                  <c:v>42.043339000000003</c:v>
                </c:pt>
                <c:pt idx="3832" formatCode="0.00">
                  <c:v>42.372864</c:v>
                </c:pt>
                <c:pt idx="3833" formatCode="0.00">
                  <c:v>42.047063000000001</c:v>
                </c:pt>
                <c:pt idx="3834" formatCode="0.00">
                  <c:v>42.160786999999999</c:v>
                </c:pt>
                <c:pt idx="3835" formatCode="0.00">
                  <c:v>42.254905999999998</c:v>
                </c:pt>
                <c:pt idx="3836" formatCode="0.00">
                  <c:v>42.385744000000003</c:v>
                </c:pt>
                <c:pt idx="3837" formatCode="0.00">
                  <c:v>42.168508000000003</c:v>
                </c:pt>
                <c:pt idx="3838" formatCode="0.00">
                  <c:v>42.160981999999997</c:v>
                </c:pt>
                <c:pt idx="3839" formatCode="0.00">
                  <c:v>42.265234</c:v>
                </c:pt>
                <c:pt idx="3840" formatCode="0.00">
                  <c:v>42.100538999999998</c:v>
                </c:pt>
                <c:pt idx="3841" formatCode="0.00">
                  <c:v>42.326844000000001</c:v>
                </c:pt>
                <c:pt idx="3842" formatCode="0.00">
                  <c:v>42.327029000000003</c:v>
                </c:pt>
                <c:pt idx="3844" formatCode="0.00">
                  <c:v>42.255693999999998</c:v>
                </c:pt>
                <c:pt idx="3845" formatCode="0.00">
                  <c:v>42.258792999999997</c:v>
                </c:pt>
                <c:pt idx="3846" formatCode="0.00">
                  <c:v>42.321173000000002</c:v>
                </c:pt>
                <c:pt idx="3847" formatCode="0.00">
                  <c:v>42.366681999999997</c:v>
                </c:pt>
                <c:pt idx="3848" formatCode="0.00">
                  <c:v>42.157533999999998</c:v>
                </c:pt>
                <c:pt idx="3849" formatCode="0.00">
                  <c:v>42.410387</c:v>
                </c:pt>
                <c:pt idx="3850" formatCode="0.00">
                  <c:v>42.560552999999999</c:v>
                </c:pt>
                <c:pt idx="3851" formatCode="0.00">
                  <c:v>42.419987999999996</c:v>
                </c:pt>
                <c:pt idx="3852" formatCode="0.00">
                  <c:v>42.351281</c:v>
                </c:pt>
                <c:pt idx="3853" formatCode="0.00">
                  <c:v>42.286648999999997</c:v>
                </c:pt>
                <c:pt idx="3854" formatCode="0.00">
                  <c:v>42.238993999999998</c:v>
                </c:pt>
                <c:pt idx="3855" formatCode="0.00">
                  <c:v>42.150834000000003</c:v>
                </c:pt>
                <c:pt idx="3856" formatCode="0.00">
                  <c:v>42.383304000000003</c:v>
                </c:pt>
                <c:pt idx="3857" formatCode="0.00">
                  <c:v>42.177039000000001</c:v>
                </c:pt>
                <c:pt idx="3858" formatCode="0.00">
                  <c:v>42.368000000000002</c:v>
                </c:pt>
                <c:pt idx="3859" formatCode="0.00">
                  <c:v>42.444243</c:v>
                </c:pt>
                <c:pt idx="3860" formatCode="0.00">
                  <c:v>42.20928</c:v>
                </c:pt>
                <c:pt idx="3861" formatCode="0.00">
                  <c:v>42.192615000000004</c:v>
                </c:pt>
                <c:pt idx="3862" formatCode="0.00">
                  <c:v>42.235058000000002</c:v>
                </c:pt>
                <c:pt idx="3863" formatCode="0.00">
                  <c:v>42.442261000000002</c:v>
                </c:pt>
                <c:pt idx="3864" formatCode="0.00">
                  <c:v>42.250186999999997</c:v>
                </c:pt>
                <c:pt idx="3865" formatCode="0.00">
                  <c:v>42.265327999999997</c:v>
                </c:pt>
                <c:pt idx="3866" formatCode="0.00">
                  <c:v>42.043018000000004</c:v>
                </c:pt>
                <c:pt idx="3867" formatCode="0.00">
                  <c:v>42.484672000000003</c:v>
                </c:pt>
                <c:pt idx="3868" formatCode="0.00">
                  <c:v>42.140881</c:v>
                </c:pt>
                <c:pt idx="3869" formatCode="0.00">
                  <c:v>42.523195000000001</c:v>
                </c:pt>
                <c:pt idx="3870" formatCode="0.00">
                  <c:v>42.502293000000002</c:v>
                </c:pt>
                <c:pt idx="3871" formatCode="0.00">
                  <c:v>42.177019000000001</c:v>
                </c:pt>
                <c:pt idx="3872" formatCode="0.00">
                  <c:v>42.129806000000002</c:v>
                </c:pt>
                <c:pt idx="3873" formatCode="0.00">
                  <c:v>42.453547</c:v>
                </c:pt>
                <c:pt idx="3874" formatCode="0.00">
                  <c:v>42.521501000000001</c:v>
                </c:pt>
                <c:pt idx="3875" formatCode="0.00">
                  <c:v>42.595984999999999</c:v>
                </c:pt>
                <c:pt idx="3876" formatCode="0.00">
                  <c:v>42.331062000000003</c:v>
                </c:pt>
                <c:pt idx="3878" formatCode="0.00">
                  <c:v>42.542056000000002</c:v>
                </c:pt>
                <c:pt idx="3880" formatCode="0.00">
                  <c:v>42.449454000000003</c:v>
                </c:pt>
                <c:pt idx="3881" formatCode="0.00">
                  <c:v>42.135945</c:v>
                </c:pt>
                <c:pt idx="3882" formatCode="0.00">
                  <c:v>42.515233000000002</c:v>
                </c:pt>
                <c:pt idx="3883" formatCode="0.00">
                  <c:v>42.031280000000002</c:v>
                </c:pt>
                <c:pt idx="3884" formatCode="0.00">
                  <c:v>42.116615000000003</c:v>
                </c:pt>
                <c:pt idx="3885" formatCode="0.00">
                  <c:v>42.590355000000002</c:v>
                </c:pt>
                <c:pt idx="3886" formatCode="0.00">
                  <c:v>42.074742000000001</c:v>
                </c:pt>
                <c:pt idx="3887" formatCode="0.00">
                  <c:v>42.271937999999999</c:v>
                </c:pt>
                <c:pt idx="3888" formatCode="0.00">
                  <c:v>42.352725</c:v>
                </c:pt>
                <c:pt idx="3889" formatCode="0.00">
                  <c:v>42.354850999999996</c:v>
                </c:pt>
                <c:pt idx="3890" formatCode="0.00">
                  <c:v>42.341315999999999</c:v>
                </c:pt>
                <c:pt idx="3891" formatCode="0.00">
                  <c:v>42.173481000000002</c:v>
                </c:pt>
                <c:pt idx="3892" formatCode="0.00">
                  <c:v>42.048031999999999</c:v>
                </c:pt>
                <c:pt idx="3893" formatCode="0.00">
                  <c:v>42.218223999999999</c:v>
                </c:pt>
                <c:pt idx="3894" formatCode="0.00">
                  <c:v>42.525334999999998</c:v>
                </c:pt>
                <c:pt idx="3895" formatCode="0.00">
                  <c:v>42.527075000000004</c:v>
                </c:pt>
                <c:pt idx="3896" formatCode="0.00">
                  <c:v>42.060153999999997</c:v>
                </c:pt>
                <c:pt idx="3897" formatCode="0.00">
                  <c:v>42.451152999999998</c:v>
                </c:pt>
                <c:pt idx="3898" formatCode="0.00">
                  <c:v>42.330601999999999</c:v>
                </c:pt>
                <c:pt idx="3899" formatCode="0.00">
                  <c:v>42.170951000000002</c:v>
                </c:pt>
                <c:pt idx="3900" formatCode="0.00">
                  <c:v>42.395339999999997</c:v>
                </c:pt>
                <c:pt idx="3901" formatCode="0.00">
                  <c:v>42.564191000000001</c:v>
                </c:pt>
                <c:pt idx="3902" formatCode="0.00">
                  <c:v>42.234864999999999</c:v>
                </c:pt>
                <c:pt idx="3903" formatCode="0.00">
                  <c:v>42.473556000000002</c:v>
                </c:pt>
                <c:pt idx="3904" formatCode="0.00">
                  <c:v>42.041972999999999</c:v>
                </c:pt>
                <c:pt idx="3907" formatCode="0.00">
                  <c:v>42.374828000000001</c:v>
                </c:pt>
                <c:pt idx="3908" formatCode="0.00">
                  <c:v>42.023442000000003</c:v>
                </c:pt>
                <c:pt idx="3909" formatCode="0.00">
                  <c:v>42.013590000000001</c:v>
                </c:pt>
                <c:pt idx="3910" formatCode="0.00">
                  <c:v>42.094855000000003</c:v>
                </c:pt>
                <c:pt idx="3911" formatCode="0.00">
                  <c:v>42.034218000000003</c:v>
                </c:pt>
                <c:pt idx="3912" formatCode="0.00">
                  <c:v>42.065376000000001</c:v>
                </c:pt>
                <c:pt idx="3913" formatCode="0.00">
                  <c:v>42.091923999999999</c:v>
                </c:pt>
                <c:pt idx="3914" formatCode="0.00">
                  <c:v>42.129274000000002</c:v>
                </c:pt>
                <c:pt idx="3915" formatCode="0.00">
                  <c:v>42.072023999999999</c:v>
                </c:pt>
                <c:pt idx="3916" formatCode="0.00">
                  <c:v>42.087823999999998</c:v>
                </c:pt>
                <c:pt idx="3917" formatCode="0.00">
                  <c:v>40.603966</c:v>
                </c:pt>
                <c:pt idx="3918" formatCode="0.00">
                  <c:v>40.593916999999998</c:v>
                </c:pt>
                <c:pt idx="3919" formatCode="0.00">
                  <c:v>40.341487000000001</c:v>
                </c:pt>
                <c:pt idx="3920" formatCode="0.00">
                  <c:v>40.641066000000002</c:v>
                </c:pt>
                <c:pt idx="3921" formatCode="0.00">
                  <c:v>40.630893999999998</c:v>
                </c:pt>
                <c:pt idx="3922" formatCode="0.00">
                  <c:v>40.652310999999997</c:v>
                </c:pt>
                <c:pt idx="3923" formatCode="0.00">
                  <c:v>40.695281000000001</c:v>
                </c:pt>
                <c:pt idx="3924" formatCode="0.00">
                  <c:v>40.763899000000002</c:v>
                </c:pt>
                <c:pt idx="3925" formatCode="0.00">
                  <c:v>40.140248</c:v>
                </c:pt>
                <c:pt idx="3926" formatCode="0.00">
                  <c:v>40.608403000000003</c:v>
                </c:pt>
                <c:pt idx="3927" formatCode="0.00">
                  <c:v>40.635147000000003</c:v>
                </c:pt>
                <c:pt idx="3928" formatCode="0.00">
                  <c:v>40.351801999999999</c:v>
                </c:pt>
                <c:pt idx="3929" formatCode="0.00">
                  <c:v>40.266357999999997</c:v>
                </c:pt>
                <c:pt idx="3930" formatCode="0.00">
                  <c:v>40.417544999999997</c:v>
                </c:pt>
                <c:pt idx="3931" formatCode="0.00">
                  <c:v>40.238657000000003</c:v>
                </c:pt>
                <c:pt idx="3933" formatCode="0.00">
                  <c:v>40.136536999999997</c:v>
                </c:pt>
                <c:pt idx="3934" formatCode="0.00">
                  <c:v>40.569723000000003</c:v>
                </c:pt>
                <c:pt idx="3935" formatCode="0.00">
                  <c:v>40.292974000000001</c:v>
                </c:pt>
                <c:pt idx="3936" formatCode="0.00">
                  <c:v>40.508375999999998</c:v>
                </c:pt>
                <c:pt idx="3937" formatCode="0.00">
                  <c:v>40.663815999999997</c:v>
                </c:pt>
                <c:pt idx="3938" formatCode="0.00">
                  <c:v>40.297336000000001</c:v>
                </c:pt>
                <c:pt idx="3939" formatCode="0.00">
                  <c:v>40.583218000000002</c:v>
                </c:pt>
                <c:pt idx="3940" formatCode="0.00">
                  <c:v>40.347825999999998</c:v>
                </c:pt>
                <c:pt idx="3941" formatCode="0.00">
                  <c:v>40.176375</c:v>
                </c:pt>
                <c:pt idx="3942" formatCode="0.00">
                  <c:v>40.350518999999998</c:v>
                </c:pt>
                <c:pt idx="3943" formatCode="0.00">
                  <c:v>40.384222999999999</c:v>
                </c:pt>
                <c:pt idx="3944" formatCode="0.00">
                  <c:v>40.258437999999998</c:v>
                </c:pt>
                <c:pt idx="3945" formatCode="0.00">
                  <c:v>40.251586000000003</c:v>
                </c:pt>
                <c:pt idx="3946" formatCode="0.00">
                  <c:v>40.682566000000001</c:v>
                </c:pt>
                <c:pt idx="3947" formatCode="0.00">
                  <c:v>40.582315999999999</c:v>
                </c:pt>
                <c:pt idx="3948" formatCode="0.00">
                  <c:v>40.631011000000001</c:v>
                </c:pt>
                <c:pt idx="3949" formatCode="0.00">
                  <c:v>40.326918999999997</c:v>
                </c:pt>
                <c:pt idx="3950" formatCode="0.00">
                  <c:v>40.558477000000003</c:v>
                </c:pt>
                <c:pt idx="3951" formatCode="0.00">
                  <c:v>40.555627000000001</c:v>
                </c:pt>
                <c:pt idx="3952" formatCode="0.00">
                  <c:v>40.557889000000003</c:v>
                </c:pt>
                <c:pt idx="3953" formatCode="0.00">
                  <c:v>40.565907000000003</c:v>
                </c:pt>
                <c:pt idx="3954" formatCode="0.00">
                  <c:v>40.665000999999997</c:v>
                </c:pt>
                <c:pt idx="3955" formatCode="0.00">
                  <c:v>40.379883999999997</c:v>
                </c:pt>
                <c:pt idx="3956" formatCode="0.00">
                  <c:v>40.363005999999999</c:v>
                </c:pt>
                <c:pt idx="3957" formatCode="0.00">
                  <c:v>40.304018999999997</c:v>
                </c:pt>
                <c:pt idx="3958" formatCode="0.00">
                  <c:v>40.565367000000002</c:v>
                </c:pt>
                <c:pt idx="3959" formatCode="0.00">
                  <c:v>40.357286000000002</c:v>
                </c:pt>
                <c:pt idx="3960" formatCode="0.00">
                  <c:v>40.649081000000002</c:v>
                </c:pt>
                <c:pt idx="3961" formatCode="0.00">
                  <c:v>40.368153999999997</c:v>
                </c:pt>
                <c:pt idx="3962" formatCode="0.00">
                  <c:v>40.677132</c:v>
                </c:pt>
                <c:pt idx="3963" formatCode="0.00">
                  <c:v>40.154271000000001</c:v>
                </c:pt>
                <c:pt idx="3964" formatCode="0.00">
                  <c:v>40.196694000000001</c:v>
                </c:pt>
                <c:pt idx="3965" formatCode="0.00">
                  <c:v>40.352896999999999</c:v>
                </c:pt>
                <c:pt idx="3966" formatCode="0.00">
                  <c:v>40.628521999999997</c:v>
                </c:pt>
                <c:pt idx="3968" formatCode="0.00">
                  <c:v>40.207526000000001</c:v>
                </c:pt>
                <c:pt idx="3969" formatCode="0.00">
                  <c:v>40.571108000000002</c:v>
                </c:pt>
                <c:pt idx="3970" formatCode="0.00">
                  <c:v>40.420318999999999</c:v>
                </c:pt>
                <c:pt idx="3971" formatCode="0.00">
                  <c:v>40.138480000000001</c:v>
                </c:pt>
                <c:pt idx="3972" formatCode="0.00">
                  <c:v>40.708165999999999</c:v>
                </c:pt>
                <c:pt idx="3973" formatCode="0.00">
                  <c:v>40.586407999999999</c:v>
                </c:pt>
                <c:pt idx="3974" formatCode="0.00">
                  <c:v>40.615169999999999</c:v>
                </c:pt>
                <c:pt idx="3975" formatCode="0.00">
                  <c:v>40.357925999999999</c:v>
                </c:pt>
                <c:pt idx="3976" formatCode="0.00">
                  <c:v>40.574634000000003</c:v>
                </c:pt>
                <c:pt idx="3977" formatCode="0.00">
                  <c:v>40.378996999999998</c:v>
                </c:pt>
                <c:pt idx="3978" formatCode="0.00">
                  <c:v>40.237582000000003</c:v>
                </c:pt>
                <c:pt idx="3979" formatCode="0.00">
                  <c:v>40.613570000000003</c:v>
                </c:pt>
                <c:pt idx="3980" formatCode="0.00">
                  <c:v>40.386968000000003</c:v>
                </c:pt>
                <c:pt idx="3981" formatCode="0.00">
                  <c:v>40.661431</c:v>
                </c:pt>
                <c:pt idx="3982" formatCode="0.00">
                  <c:v>40.186047000000002</c:v>
                </c:pt>
                <c:pt idx="3983" formatCode="0.00">
                  <c:v>40.272900999999997</c:v>
                </c:pt>
                <c:pt idx="3984" formatCode="0.00">
                  <c:v>40.211894999999998</c:v>
                </c:pt>
                <c:pt idx="3985" formatCode="0.00">
                  <c:v>40.617016</c:v>
                </c:pt>
                <c:pt idx="3986" formatCode="0.00">
                  <c:v>40.570914999999999</c:v>
                </c:pt>
                <c:pt idx="3987" formatCode="0.00">
                  <c:v>40.324534999999997</c:v>
                </c:pt>
                <c:pt idx="3988" formatCode="0.00">
                  <c:v>40.404743000000003</c:v>
                </c:pt>
                <c:pt idx="3989" formatCode="0.00">
                  <c:v>40.404119000000001</c:v>
                </c:pt>
                <c:pt idx="3990" formatCode="0.00">
                  <c:v>40.500664999999998</c:v>
                </c:pt>
                <c:pt idx="3991" formatCode="0.00">
                  <c:v>40.369968999999998</c:v>
                </c:pt>
                <c:pt idx="3992" formatCode="0.00">
                  <c:v>40.399436000000001</c:v>
                </c:pt>
                <c:pt idx="3993" formatCode="0.00">
                  <c:v>40.533805999999998</c:v>
                </c:pt>
                <c:pt idx="3994" formatCode="0.00">
                  <c:v>40.395336</c:v>
                </c:pt>
                <c:pt idx="3995" formatCode="0.00">
                  <c:v>40.366177</c:v>
                </c:pt>
                <c:pt idx="3996" formatCode="0.00">
                  <c:v>40.454422999999998</c:v>
                </c:pt>
                <c:pt idx="3997" formatCode="0.00">
                  <c:v>40.289752</c:v>
                </c:pt>
                <c:pt idx="3998" formatCode="0.00">
                  <c:v>40.341468999999996</c:v>
                </c:pt>
                <c:pt idx="3999" formatCode="0.00">
                  <c:v>40.341918999999997</c:v>
                </c:pt>
                <c:pt idx="4000" formatCode="0.00">
                  <c:v>40.332501999999998</c:v>
                </c:pt>
                <c:pt idx="4001" formatCode="0.00">
                  <c:v>40.306818999999997</c:v>
                </c:pt>
                <c:pt idx="4002" formatCode="0.00">
                  <c:v>40.471617999999999</c:v>
                </c:pt>
                <c:pt idx="4003" formatCode="0.00">
                  <c:v>40.380218999999997</c:v>
                </c:pt>
                <c:pt idx="4004" formatCode="0.00">
                  <c:v>40.519517999999998</c:v>
                </c:pt>
                <c:pt idx="4005" formatCode="0.00">
                  <c:v>40.405768000000002</c:v>
                </c:pt>
                <c:pt idx="4006" formatCode="0.00">
                  <c:v>40.379548999999997</c:v>
                </c:pt>
                <c:pt idx="4007" formatCode="0.00">
                  <c:v>40.561090999999998</c:v>
                </c:pt>
                <c:pt idx="4008" formatCode="0.00">
                  <c:v>40.543053</c:v>
                </c:pt>
                <c:pt idx="4009" formatCode="0.00">
                  <c:v>40.408217999999998</c:v>
                </c:pt>
                <c:pt idx="4010" formatCode="0.00">
                  <c:v>40.431033999999997</c:v>
                </c:pt>
                <c:pt idx="4011" formatCode="0.00">
                  <c:v>40.498218000000001</c:v>
                </c:pt>
                <c:pt idx="4012" formatCode="0.00">
                  <c:v>40.394267999999997</c:v>
                </c:pt>
                <c:pt idx="4013" formatCode="0.00">
                  <c:v>40.471468000000002</c:v>
                </c:pt>
                <c:pt idx="4014" formatCode="0.00">
                  <c:v>40.502918000000001</c:v>
                </c:pt>
                <c:pt idx="4015" formatCode="0.00">
                  <c:v>40.426211000000002</c:v>
                </c:pt>
                <c:pt idx="4016" formatCode="0.00">
                  <c:v>40.455117999999999</c:v>
                </c:pt>
                <c:pt idx="4017" formatCode="0.00">
                  <c:v>40.436618000000003</c:v>
                </c:pt>
                <c:pt idx="4020" formatCode="0.00">
                  <c:v>40.455168</c:v>
                </c:pt>
                <c:pt idx="4022" formatCode="0.00">
                  <c:v>40.409219</c:v>
                </c:pt>
                <c:pt idx="4023" formatCode="0.00">
                  <c:v>40.428369000000004</c:v>
                </c:pt>
                <c:pt idx="4024" formatCode="0.00">
                  <c:v>40.460669000000003</c:v>
                </c:pt>
                <c:pt idx="4025" formatCode="0.00">
                  <c:v>40.443269000000001</c:v>
                </c:pt>
                <c:pt idx="4026" formatCode="0.00">
                  <c:v>40.479469000000002</c:v>
                </c:pt>
                <c:pt idx="4027" formatCode="0.00">
                  <c:v>40.497700999999999</c:v>
                </c:pt>
                <c:pt idx="4028" formatCode="0.00">
                  <c:v>40.400319000000003</c:v>
                </c:pt>
                <c:pt idx="4029" formatCode="0.00">
                  <c:v>40.430919000000003</c:v>
                </c:pt>
                <c:pt idx="4030" formatCode="0.00">
                  <c:v>40.424335999999997</c:v>
                </c:pt>
                <c:pt idx="4031" formatCode="0.00">
                  <c:v>40.443818999999998</c:v>
                </c:pt>
                <c:pt idx="4032" formatCode="0.00">
                  <c:v>40.430821999999999</c:v>
                </c:pt>
                <c:pt idx="4033" formatCode="0.00">
                  <c:v>40.438034999999999</c:v>
                </c:pt>
                <c:pt idx="4034" formatCode="0.00">
                  <c:v>40.447035999999997</c:v>
                </c:pt>
                <c:pt idx="4035" formatCode="0.00">
                  <c:v>40.503768000000001</c:v>
                </c:pt>
                <c:pt idx="4036" formatCode="0.00">
                  <c:v>40.463462999999997</c:v>
                </c:pt>
                <c:pt idx="4037" formatCode="0.00">
                  <c:v>40.513778000000002</c:v>
                </c:pt>
                <c:pt idx="4038" formatCode="0.00">
                  <c:v>40.394002</c:v>
                </c:pt>
                <c:pt idx="4039" formatCode="0.00">
                  <c:v>40.377868999999997</c:v>
                </c:pt>
                <c:pt idx="4040" formatCode="0.00">
                  <c:v>40.372802</c:v>
                </c:pt>
                <c:pt idx="4041" formatCode="0.00">
                  <c:v>40.518368000000002</c:v>
                </c:pt>
                <c:pt idx="4042" formatCode="0.00">
                  <c:v>40.454017999999998</c:v>
                </c:pt>
                <c:pt idx="4043" formatCode="0.00">
                  <c:v>40.455919000000002</c:v>
                </c:pt>
                <c:pt idx="4044" formatCode="0.00">
                  <c:v>40.369619</c:v>
                </c:pt>
                <c:pt idx="4045" formatCode="0.00">
                  <c:v>40.459518000000003</c:v>
                </c:pt>
                <c:pt idx="4046" formatCode="0.00">
                  <c:v>40.342869</c:v>
                </c:pt>
                <c:pt idx="4048" formatCode="0.00">
                  <c:v>40.518701</c:v>
                </c:pt>
                <c:pt idx="4049" formatCode="0.00">
                  <c:v>40.482655000000001</c:v>
                </c:pt>
                <c:pt idx="4050" formatCode="0.00">
                  <c:v>40.329619000000001</c:v>
                </c:pt>
                <c:pt idx="4051" formatCode="0.00">
                  <c:v>40.372669000000002</c:v>
                </c:pt>
                <c:pt idx="4052" formatCode="0.00">
                  <c:v>40.170662999999998</c:v>
                </c:pt>
                <c:pt idx="4053" formatCode="0.00">
                  <c:v>39.792529000000002</c:v>
                </c:pt>
                <c:pt idx="4054" formatCode="0.00">
                  <c:v>40.042850999999999</c:v>
                </c:pt>
                <c:pt idx="4055" formatCode="0.00">
                  <c:v>40.264217000000002</c:v>
                </c:pt>
                <c:pt idx="4056" formatCode="0.00">
                  <c:v>40.065384000000002</c:v>
                </c:pt>
                <c:pt idx="4057" formatCode="0.00">
                  <c:v>40.127951000000003</c:v>
                </c:pt>
                <c:pt idx="4058" formatCode="0.00">
                  <c:v>39.760868000000002</c:v>
                </c:pt>
                <c:pt idx="4059" formatCode="0.00">
                  <c:v>39.743423999999997</c:v>
                </c:pt>
                <c:pt idx="4060" formatCode="0.00">
                  <c:v>40.268189999999997</c:v>
                </c:pt>
                <c:pt idx="4061" formatCode="0.00">
                  <c:v>39.883336</c:v>
                </c:pt>
                <c:pt idx="4062" formatCode="0.00">
                  <c:v>40.322871999999997</c:v>
                </c:pt>
                <c:pt idx="4063" formatCode="0.00">
                  <c:v>39.976531000000001</c:v>
                </c:pt>
                <c:pt idx="4064" formatCode="0.00">
                  <c:v>40.114204000000001</c:v>
                </c:pt>
                <c:pt idx="4065" formatCode="0.00">
                  <c:v>40.100119999999997</c:v>
                </c:pt>
                <c:pt idx="4066" formatCode="0.00">
                  <c:v>39.948210000000003</c:v>
                </c:pt>
                <c:pt idx="4067" formatCode="0.00">
                  <c:v>39.754888999999999</c:v>
                </c:pt>
                <c:pt idx="4068" formatCode="0.00">
                  <c:v>40.030707</c:v>
                </c:pt>
                <c:pt idx="4069" formatCode="0.00">
                  <c:v>40.178679000000002</c:v>
                </c:pt>
                <c:pt idx="4070" formatCode="0.00">
                  <c:v>40.105887000000003</c:v>
                </c:pt>
                <c:pt idx="4071" formatCode="0.00">
                  <c:v>40.250298999999998</c:v>
                </c:pt>
                <c:pt idx="4072" formatCode="0.00">
                  <c:v>40.010134999999998</c:v>
                </c:pt>
                <c:pt idx="4073" formatCode="0.00">
                  <c:v>39.809756</c:v>
                </c:pt>
                <c:pt idx="4074" formatCode="0.00">
                  <c:v>39.943551999999997</c:v>
                </c:pt>
                <c:pt idx="4075" formatCode="0.00">
                  <c:v>39.809161000000003</c:v>
                </c:pt>
                <c:pt idx="4076" formatCode="0.00">
                  <c:v>40.290374999999997</c:v>
                </c:pt>
                <c:pt idx="4077" formatCode="0.00">
                  <c:v>39.826439999999998</c:v>
                </c:pt>
                <c:pt idx="4078" formatCode="0.00">
                  <c:v>40.241853999999996</c:v>
                </c:pt>
                <c:pt idx="4079" formatCode="0.00">
                  <c:v>39.927570000000003</c:v>
                </c:pt>
                <c:pt idx="4081" formatCode="0.00">
                  <c:v>39.935561999999997</c:v>
                </c:pt>
                <c:pt idx="4082" formatCode="0.00">
                  <c:v>40.214331000000001</c:v>
                </c:pt>
                <c:pt idx="4083" formatCode="0.00">
                  <c:v>39.988368999999999</c:v>
                </c:pt>
                <c:pt idx="4084" formatCode="0.00">
                  <c:v>39.741864999999997</c:v>
                </c:pt>
                <c:pt idx="4085" formatCode="0.00">
                  <c:v>40.292527999999997</c:v>
                </c:pt>
                <c:pt idx="4086" formatCode="0.00">
                  <c:v>39.877676000000001</c:v>
                </c:pt>
                <c:pt idx="4087" formatCode="0.00">
                  <c:v>39.748533999999999</c:v>
                </c:pt>
                <c:pt idx="4088" formatCode="0.00">
                  <c:v>39.961767000000002</c:v>
                </c:pt>
                <c:pt idx="4089" formatCode="0.00">
                  <c:v>39.942802</c:v>
                </c:pt>
                <c:pt idx="4090" formatCode="0.00">
                  <c:v>40.056040000000003</c:v>
                </c:pt>
                <c:pt idx="4091" formatCode="0.00">
                  <c:v>39.880073000000003</c:v>
                </c:pt>
                <c:pt idx="4092" formatCode="0.00">
                  <c:v>40.08708</c:v>
                </c:pt>
                <c:pt idx="4093" formatCode="0.00">
                  <c:v>40.32826</c:v>
                </c:pt>
                <c:pt idx="4094" formatCode="0.00">
                  <c:v>39.748302000000002</c:v>
                </c:pt>
                <c:pt idx="4095" formatCode="0.00">
                  <c:v>40.251054000000003</c:v>
                </c:pt>
                <c:pt idx="4096" formatCode="0.00">
                  <c:v>39.956204</c:v>
                </c:pt>
                <c:pt idx="4097" formatCode="0.00">
                  <c:v>40.261394000000003</c:v>
                </c:pt>
                <c:pt idx="4098" formatCode="0.00">
                  <c:v>40.015501</c:v>
                </c:pt>
                <c:pt idx="4099" formatCode="0.00">
                  <c:v>39.892234999999999</c:v>
                </c:pt>
                <c:pt idx="4100" formatCode="0.00">
                  <c:v>40.101253999999997</c:v>
                </c:pt>
                <c:pt idx="4101" formatCode="0.00">
                  <c:v>39.976027000000002</c:v>
                </c:pt>
                <c:pt idx="4102" formatCode="0.00">
                  <c:v>40.27758</c:v>
                </c:pt>
                <c:pt idx="4103" formatCode="0.00">
                  <c:v>40.240402000000003</c:v>
                </c:pt>
                <c:pt idx="4104" formatCode="0.00">
                  <c:v>39.874974999999999</c:v>
                </c:pt>
                <c:pt idx="4106" formatCode="0.00">
                  <c:v>39.918847999999997</c:v>
                </c:pt>
                <c:pt idx="4107" formatCode="0.00">
                  <c:v>39.751296000000004</c:v>
                </c:pt>
                <c:pt idx="4108" formatCode="0.00">
                  <c:v>40.100344999999997</c:v>
                </c:pt>
                <c:pt idx="4109" formatCode="0.00">
                  <c:v>39.987842000000001</c:v>
                </c:pt>
                <c:pt idx="4110" formatCode="0.00">
                  <c:v>40.019329999999997</c:v>
                </c:pt>
                <c:pt idx="4111" formatCode="0.00">
                  <c:v>40.063977000000001</c:v>
                </c:pt>
                <c:pt idx="4112" formatCode="0.00">
                  <c:v>39.958894000000001</c:v>
                </c:pt>
                <c:pt idx="4113" formatCode="0.00">
                  <c:v>39.979031999999997</c:v>
                </c:pt>
                <c:pt idx="4114" formatCode="0.00">
                  <c:v>40.082073000000001</c:v>
                </c:pt>
                <c:pt idx="4115" formatCode="0.00">
                  <c:v>39.817148000000003</c:v>
                </c:pt>
                <c:pt idx="4116" formatCode="0.00">
                  <c:v>40.024138000000001</c:v>
                </c:pt>
                <c:pt idx="4117" formatCode="0.00">
                  <c:v>40.061044000000003</c:v>
                </c:pt>
                <c:pt idx="4118" formatCode="0.00">
                  <c:v>40.060912000000002</c:v>
                </c:pt>
                <c:pt idx="4119" formatCode="0.00">
                  <c:v>40.007061999999998</c:v>
                </c:pt>
                <c:pt idx="4120" formatCode="0.00">
                  <c:v>40.040652999999999</c:v>
                </c:pt>
                <c:pt idx="4121" formatCode="0.00">
                  <c:v>39.968367999999998</c:v>
                </c:pt>
                <c:pt idx="4122" formatCode="0.00">
                  <c:v>40.117367999999999</c:v>
                </c:pt>
                <c:pt idx="4123" formatCode="0.00">
                  <c:v>39.968502999999998</c:v>
                </c:pt>
                <c:pt idx="4124" formatCode="0.00">
                  <c:v>40.079185000000003</c:v>
                </c:pt>
                <c:pt idx="4125" formatCode="0.00">
                  <c:v>39.821336000000002</c:v>
                </c:pt>
                <c:pt idx="4126" formatCode="0.00">
                  <c:v>39.793095000000001</c:v>
                </c:pt>
                <c:pt idx="4127" formatCode="0.00">
                  <c:v>40.093981999999997</c:v>
                </c:pt>
                <c:pt idx="4128" formatCode="0.00">
                  <c:v>39.72974</c:v>
                </c:pt>
                <c:pt idx="4129" formatCode="0.00">
                  <c:v>40.013396999999998</c:v>
                </c:pt>
                <c:pt idx="4130" formatCode="0.00">
                  <c:v>39.927312000000001</c:v>
                </c:pt>
                <c:pt idx="4131" formatCode="0.00">
                  <c:v>40.011145999999997</c:v>
                </c:pt>
                <c:pt idx="4132" formatCode="0.00">
                  <c:v>39.876251000000003</c:v>
                </c:pt>
                <c:pt idx="4133" formatCode="0.00">
                  <c:v>40.028267</c:v>
                </c:pt>
                <c:pt idx="4134" formatCode="0.00">
                  <c:v>39.945514000000003</c:v>
                </c:pt>
                <c:pt idx="4135" formatCode="0.00">
                  <c:v>40.134791999999997</c:v>
                </c:pt>
                <c:pt idx="4136" formatCode="0.00">
                  <c:v>40.006659999999997</c:v>
                </c:pt>
                <c:pt idx="4137" formatCode="0.00">
                  <c:v>39.737104000000002</c:v>
                </c:pt>
                <c:pt idx="4138" formatCode="0.00">
                  <c:v>39.863666000000002</c:v>
                </c:pt>
                <c:pt idx="4139" formatCode="0.00">
                  <c:v>39.998299000000003</c:v>
                </c:pt>
                <c:pt idx="4140" formatCode="0.00">
                  <c:v>39.923495000000003</c:v>
                </c:pt>
                <c:pt idx="4141" formatCode="0.00">
                  <c:v>39.879185</c:v>
                </c:pt>
                <c:pt idx="4142" formatCode="0.00">
                  <c:v>39.757928</c:v>
                </c:pt>
                <c:pt idx="4143" formatCode="0.00">
                  <c:v>39.804673999999999</c:v>
                </c:pt>
                <c:pt idx="4144" formatCode="0.00">
                  <c:v>39.847076999999999</c:v>
                </c:pt>
                <c:pt idx="4145" formatCode="0.00">
                  <c:v>40.061931000000001</c:v>
                </c:pt>
                <c:pt idx="4146" formatCode="0.00">
                  <c:v>39.926509000000003</c:v>
                </c:pt>
                <c:pt idx="4147" formatCode="0.00">
                  <c:v>40.075617000000001</c:v>
                </c:pt>
                <c:pt idx="4148" formatCode="0.00">
                  <c:v>39.936534999999999</c:v>
                </c:pt>
                <c:pt idx="4150" formatCode="0.00">
                  <c:v>39.854143999999998</c:v>
                </c:pt>
                <c:pt idx="4151" formatCode="0.00">
                  <c:v>39.916995</c:v>
                </c:pt>
                <c:pt idx="4152" formatCode="0.00">
                  <c:v>40.080727000000003</c:v>
                </c:pt>
                <c:pt idx="4153" formatCode="0.00">
                  <c:v>39.744190000000003</c:v>
                </c:pt>
                <c:pt idx="4154" formatCode="0.00">
                  <c:v>39.964486000000001</c:v>
                </c:pt>
                <c:pt idx="4155" formatCode="0.00">
                  <c:v>39.869675000000001</c:v>
                </c:pt>
                <c:pt idx="4156" formatCode="0.00">
                  <c:v>40.079169</c:v>
                </c:pt>
                <c:pt idx="4157" formatCode="0.00">
                  <c:v>39.791113000000003</c:v>
                </c:pt>
                <c:pt idx="4158" formatCode="0.00">
                  <c:v>40.148575999999998</c:v>
                </c:pt>
                <c:pt idx="4159" formatCode="0.00">
                  <c:v>39.987054000000001</c:v>
                </c:pt>
                <c:pt idx="4160" formatCode="0.00">
                  <c:v>40.062849</c:v>
                </c:pt>
                <c:pt idx="4161" formatCode="0.00">
                  <c:v>40.081257000000001</c:v>
                </c:pt>
                <c:pt idx="4162" formatCode="0.00">
                  <c:v>39.896149999999999</c:v>
                </c:pt>
                <c:pt idx="4163" formatCode="0.00">
                  <c:v>39.816608000000002</c:v>
                </c:pt>
                <c:pt idx="4164" formatCode="0.00">
                  <c:v>40.034354999999998</c:v>
                </c:pt>
                <c:pt idx="4165" formatCode="0.00">
                  <c:v>39.955933000000002</c:v>
                </c:pt>
                <c:pt idx="4166" formatCode="0.00">
                  <c:v>40.077289</c:v>
                </c:pt>
                <c:pt idx="4167" formatCode="0.00">
                  <c:v>40.120876000000003</c:v>
                </c:pt>
                <c:pt idx="4168" formatCode="0.00">
                  <c:v>40.028469999999999</c:v>
                </c:pt>
                <c:pt idx="4169" formatCode="0.00">
                  <c:v>40.112152999999999</c:v>
                </c:pt>
                <c:pt idx="4171" formatCode="0.00">
                  <c:v>39.998095999999997</c:v>
                </c:pt>
                <c:pt idx="4172" formatCode="0.00">
                  <c:v>39.937503999999997</c:v>
                </c:pt>
                <c:pt idx="4173" formatCode="0.00">
                  <c:v>40.173782000000003</c:v>
                </c:pt>
                <c:pt idx="4174" formatCode="0.00">
                  <c:v>39.766616999999997</c:v>
                </c:pt>
                <c:pt idx="4175" formatCode="0.00">
                  <c:v>39.989224</c:v>
                </c:pt>
                <c:pt idx="4176" formatCode="0.00">
                  <c:v>39.904209000000002</c:v>
                </c:pt>
                <c:pt idx="4177" formatCode="0.00">
                  <c:v>39.825578</c:v>
                </c:pt>
                <c:pt idx="4178" formatCode="0.00">
                  <c:v>39.951222000000001</c:v>
                </c:pt>
                <c:pt idx="4180" formatCode="0.00">
                  <c:v>39.863486000000002</c:v>
                </c:pt>
                <c:pt idx="4181" formatCode="0.00">
                  <c:v>40.128089000000003</c:v>
                </c:pt>
                <c:pt idx="4182" formatCode="0.00">
                  <c:v>39.798343000000003</c:v>
                </c:pt>
                <c:pt idx="4183" formatCode="0.00">
                  <c:v>40.053525</c:v>
                </c:pt>
                <c:pt idx="4184" formatCode="0.00">
                  <c:v>39.863543</c:v>
                </c:pt>
                <c:pt idx="4185" formatCode="0.00">
                  <c:v>40.134684999999998</c:v>
                </c:pt>
                <c:pt idx="4186" formatCode="0.00">
                  <c:v>39.776674999999997</c:v>
                </c:pt>
                <c:pt idx="4187" formatCode="0.00">
                  <c:v>40.14376</c:v>
                </c:pt>
                <c:pt idx="4188" formatCode="0.00">
                  <c:v>40.159053999999998</c:v>
                </c:pt>
                <c:pt idx="4189" formatCode="0.00">
                  <c:v>40.003723999999998</c:v>
                </c:pt>
                <c:pt idx="4190" formatCode="0.00">
                  <c:v>39.886915999999999</c:v>
                </c:pt>
                <c:pt idx="4191" formatCode="0.00">
                  <c:v>39.805436</c:v>
                </c:pt>
                <c:pt idx="4192" formatCode="0.00">
                  <c:v>39.983808000000003</c:v>
                </c:pt>
                <c:pt idx="4195" formatCode="0.00">
                  <c:v>39.742871999999998</c:v>
                </c:pt>
                <c:pt idx="4196" formatCode="0.00">
                  <c:v>40.058076999999997</c:v>
                </c:pt>
                <c:pt idx="4197" formatCode="0.00">
                  <c:v>40.017181999999998</c:v>
                </c:pt>
                <c:pt idx="4198" formatCode="0.00">
                  <c:v>39.746181999999997</c:v>
                </c:pt>
                <c:pt idx="4199" formatCode="0.00">
                  <c:v>40.099003000000003</c:v>
                </c:pt>
                <c:pt idx="4200" formatCode="0.00">
                  <c:v>40.298765000000003</c:v>
                </c:pt>
                <c:pt idx="4201" formatCode="0.00">
                  <c:v>40.138404999999999</c:v>
                </c:pt>
                <c:pt idx="4202" formatCode="0.00">
                  <c:v>40.304400000000001</c:v>
                </c:pt>
                <c:pt idx="4203" formatCode="0.00">
                  <c:v>40.136882999999997</c:v>
                </c:pt>
                <c:pt idx="4204" formatCode="0.00">
                  <c:v>40.560848999999997</c:v>
                </c:pt>
                <c:pt idx="4205" formatCode="0.00">
                  <c:v>40.358961999999998</c:v>
                </c:pt>
                <c:pt idx="4206" formatCode="0.00">
                  <c:v>40.269739999999999</c:v>
                </c:pt>
                <c:pt idx="4207" formatCode="0.00">
                  <c:v>40.528928999999998</c:v>
                </c:pt>
                <c:pt idx="4208" formatCode="0.00">
                  <c:v>40.321426000000002</c:v>
                </c:pt>
                <c:pt idx="4209" formatCode="0.00">
                  <c:v>40.038201000000001</c:v>
                </c:pt>
                <c:pt idx="4210" formatCode="0.00">
                  <c:v>40.366748000000001</c:v>
                </c:pt>
                <c:pt idx="4211" formatCode="0.00">
                  <c:v>40.362738999999998</c:v>
                </c:pt>
                <c:pt idx="4212" formatCode="0.00">
                  <c:v>40.267004999999997</c:v>
                </c:pt>
                <c:pt idx="4213" formatCode="0.00">
                  <c:v>40.409992000000003</c:v>
                </c:pt>
                <c:pt idx="4214" formatCode="0.00">
                  <c:v>40.339547000000003</c:v>
                </c:pt>
                <c:pt idx="4215" formatCode="0.00">
                  <c:v>40.108584999999998</c:v>
                </c:pt>
                <c:pt idx="4216" formatCode="0.00">
                  <c:v>40.598412000000003</c:v>
                </c:pt>
                <c:pt idx="4217" formatCode="0.00">
                  <c:v>40.090581999999998</c:v>
                </c:pt>
                <c:pt idx="4218" formatCode="0.00">
                  <c:v>40.430632000000003</c:v>
                </c:pt>
                <c:pt idx="4219" formatCode="0.00">
                  <c:v>40.355049000000001</c:v>
                </c:pt>
                <c:pt idx="4220" formatCode="0.00">
                  <c:v>40.324587999999999</c:v>
                </c:pt>
                <c:pt idx="4221" formatCode="0.00">
                  <c:v>40.351618999999999</c:v>
                </c:pt>
                <c:pt idx="4222" formatCode="0.00">
                  <c:v>40.359352999999999</c:v>
                </c:pt>
                <c:pt idx="4223" formatCode="0.00">
                  <c:v>40.261878000000003</c:v>
                </c:pt>
                <c:pt idx="4224" formatCode="0.00">
                  <c:v>40.201397999999998</c:v>
                </c:pt>
                <c:pt idx="4225" formatCode="0.00">
                  <c:v>40.226149999999997</c:v>
                </c:pt>
                <c:pt idx="4226" formatCode="0.00">
                  <c:v>40.631729</c:v>
                </c:pt>
                <c:pt idx="4227" formatCode="0.00">
                  <c:v>40.325901999999999</c:v>
                </c:pt>
                <c:pt idx="4228" formatCode="0.00">
                  <c:v>40.329237999999997</c:v>
                </c:pt>
                <c:pt idx="4229" formatCode="0.00">
                  <c:v>40.087243000000001</c:v>
                </c:pt>
                <c:pt idx="4230" formatCode="0.00">
                  <c:v>40.344318999999999</c:v>
                </c:pt>
                <c:pt idx="4231" formatCode="0.00">
                  <c:v>40.299646000000003</c:v>
                </c:pt>
                <c:pt idx="4232" formatCode="0.00">
                  <c:v>40.202095</c:v>
                </c:pt>
                <c:pt idx="4233" formatCode="0.00">
                  <c:v>40.630710000000001</c:v>
                </c:pt>
                <c:pt idx="4234" formatCode="0.00">
                  <c:v>40.247351000000002</c:v>
                </c:pt>
                <c:pt idx="4235" formatCode="0.00">
                  <c:v>40.245378000000002</c:v>
                </c:pt>
                <c:pt idx="4236" formatCode="0.00">
                  <c:v>40.319955999999998</c:v>
                </c:pt>
                <c:pt idx="4237" formatCode="0.00">
                  <c:v>40.333489</c:v>
                </c:pt>
                <c:pt idx="4238" formatCode="0.00">
                  <c:v>40.244753000000003</c:v>
                </c:pt>
                <c:pt idx="4239" formatCode="0.00">
                  <c:v>40.333339000000002</c:v>
                </c:pt>
                <c:pt idx="4240" formatCode="0.00">
                  <c:v>40.150143</c:v>
                </c:pt>
                <c:pt idx="4241" formatCode="0.00">
                  <c:v>40.451664000000001</c:v>
                </c:pt>
                <c:pt idx="4242" formatCode="0.00">
                  <c:v>40.408295000000003</c:v>
                </c:pt>
                <c:pt idx="4243" formatCode="0.00">
                  <c:v>40.356054999999998</c:v>
                </c:pt>
                <c:pt idx="4244" formatCode="0.00">
                  <c:v>40.231003000000001</c:v>
                </c:pt>
                <c:pt idx="4245" formatCode="0.00">
                  <c:v>40.593300999999997</c:v>
                </c:pt>
                <c:pt idx="4246" formatCode="0.00">
                  <c:v>40.207099999999997</c:v>
                </c:pt>
                <c:pt idx="4247" formatCode="0.00">
                  <c:v>40.330325999999999</c:v>
                </c:pt>
                <c:pt idx="4248" formatCode="0.00">
                  <c:v>40.243195</c:v>
                </c:pt>
                <c:pt idx="4249" formatCode="0.00">
                  <c:v>40.175367999999999</c:v>
                </c:pt>
                <c:pt idx="4250" formatCode="0.00">
                  <c:v>40.287869000000001</c:v>
                </c:pt>
                <c:pt idx="4251" formatCode="0.00">
                  <c:v>40.174619999999997</c:v>
                </c:pt>
                <c:pt idx="4252" formatCode="0.00">
                  <c:v>40.521014999999998</c:v>
                </c:pt>
                <c:pt idx="4253" formatCode="0.00">
                  <c:v>40.500852000000002</c:v>
                </c:pt>
                <c:pt idx="4254" formatCode="0.00">
                  <c:v>40.103791000000001</c:v>
                </c:pt>
                <c:pt idx="4255" formatCode="0.00">
                  <c:v>40.463571999999999</c:v>
                </c:pt>
                <c:pt idx="4256" formatCode="0.00">
                  <c:v>40.196455</c:v>
                </c:pt>
                <c:pt idx="4257" formatCode="0.00">
                  <c:v>40.608969000000002</c:v>
                </c:pt>
                <c:pt idx="4258" formatCode="0.00">
                  <c:v>40.134658000000002</c:v>
                </c:pt>
                <c:pt idx="4259" formatCode="0.00">
                  <c:v>40.172198999999999</c:v>
                </c:pt>
                <c:pt idx="4260" formatCode="0.00">
                  <c:v>40.219344</c:v>
                </c:pt>
                <c:pt idx="4261" formatCode="0.00">
                  <c:v>40.612648999999998</c:v>
                </c:pt>
                <c:pt idx="4262" formatCode="0.00">
                  <c:v>40.332062999999998</c:v>
                </c:pt>
                <c:pt idx="4263" formatCode="0.00">
                  <c:v>40.253086000000003</c:v>
                </c:pt>
                <c:pt idx="4264" formatCode="0.00">
                  <c:v>40.195407000000003</c:v>
                </c:pt>
                <c:pt idx="4265" formatCode="0.00">
                  <c:v>40.279150999999999</c:v>
                </c:pt>
                <c:pt idx="4266" formatCode="0.00">
                  <c:v>40.238134000000002</c:v>
                </c:pt>
                <c:pt idx="4267" formatCode="0.00">
                  <c:v>40.217117999999999</c:v>
                </c:pt>
                <c:pt idx="4268" formatCode="0.00">
                  <c:v>40.626306999999997</c:v>
                </c:pt>
                <c:pt idx="4269" formatCode="0.00">
                  <c:v>40.632966000000003</c:v>
                </c:pt>
                <c:pt idx="4270" formatCode="0.00">
                  <c:v>41.002319999999997</c:v>
                </c:pt>
                <c:pt idx="4271" formatCode="0.00">
                  <c:v>40.786560999999999</c:v>
                </c:pt>
                <c:pt idx="4272" formatCode="0.00">
                  <c:v>40.562649999999998</c:v>
                </c:pt>
                <c:pt idx="4273" formatCode="0.00">
                  <c:v>40.662675999999998</c:v>
                </c:pt>
                <c:pt idx="4274" formatCode="0.00">
                  <c:v>40.969945000000003</c:v>
                </c:pt>
                <c:pt idx="4275" formatCode="0.00">
                  <c:v>40.472335000000001</c:v>
                </c:pt>
                <c:pt idx="4276" formatCode="0.00">
                  <c:v>40.446361000000003</c:v>
                </c:pt>
                <c:pt idx="4277" formatCode="0.00">
                  <c:v>40.813203000000001</c:v>
                </c:pt>
                <c:pt idx="4278" formatCode="0.00">
                  <c:v>40.600375</c:v>
                </c:pt>
                <c:pt idx="4279" formatCode="0.00">
                  <c:v>40.70673</c:v>
                </c:pt>
                <c:pt idx="4280" formatCode="0.00">
                  <c:v>40.734783</c:v>
                </c:pt>
                <c:pt idx="4281" formatCode="0.00">
                  <c:v>40.518067000000002</c:v>
                </c:pt>
                <c:pt idx="4282" formatCode="0.00">
                  <c:v>40.674993999999998</c:v>
                </c:pt>
                <c:pt idx="4283" formatCode="0.00">
                  <c:v>40.710406999999996</c:v>
                </c:pt>
                <c:pt idx="4284" formatCode="0.00">
                  <c:v>41.040903</c:v>
                </c:pt>
                <c:pt idx="4285" formatCode="0.00">
                  <c:v>40.500385000000001</c:v>
                </c:pt>
                <c:pt idx="4286" formatCode="0.00">
                  <c:v>40.721516000000001</c:v>
                </c:pt>
                <c:pt idx="4287" formatCode="0.00">
                  <c:v>40.98415</c:v>
                </c:pt>
                <c:pt idx="4288" formatCode="0.00">
                  <c:v>40.717399</c:v>
                </c:pt>
                <c:pt idx="4289" formatCode="0.00">
                  <c:v>40.694906000000003</c:v>
                </c:pt>
                <c:pt idx="4290" formatCode="0.00">
                  <c:v>40.677608999999997</c:v>
                </c:pt>
                <c:pt idx="4291" formatCode="0.00">
                  <c:v>40.804017999999999</c:v>
                </c:pt>
                <c:pt idx="4292" formatCode="0.00">
                  <c:v>40.816706000000003</c:v>
                </c:pt>
                <c:pt idx="4293" formatCode="0.00">
                  <c:v>40.916407</c:v>
                </c:pt>
                <c:pt idx="4294" formatCode="0.00">
                  <c:v>40.621037000000001</c:v>
                </c:pt>
                <c:pt idx="4295" formatCode="0.00">
                  <c:v>40.763401999999999</c:v>
                </c:pt>
                <c:pt idx="4296" formatCode="0.00">
                  <c:v>40.529620999999999</c:v>
                </c:pt>
                <c:pt idx="4297" formatCode="0.00">
                  <c:v>40.541589000000002</c:v>
                </c:pt>
                <c:pt idx="4298" formatCode="0.00">
                  <c:v>40.801941999999997</c:v>
                </c:pt>
                <c:pt idx="4299" formatCode="0.00">
                  <c:v>40.558928000000002</c:v>
                </c:pt>
                <c:pt idx="4300" formatCode="0.00">
                  <c:v>40.570149000000001</c:v>
                </c:pt>
                <c:pt idx="4301" formatCode="0.00">
                  <c:v>40.890039000000002</c:v>
                </c:pt>
                <c:pt idx="4302" formatCode="0.00">
                  <c:v>40.771687</c:v>
                </c:pt>
                <c:pt idx="4303" formatCode="0.00">
                  <c:v>40.652163999999999</c:v>
                </c:pt>
                <c:pt idx="4304" formatCode="0.00">
                  <c:v>40.625962000000001</c:v>
                </c:pt>
                <c:pt idx="4305" formatCode="0.00">
                  <c:v>40.596680999999997</c:v>
                </c:pt>
                <c:pt idx="4306" formatCode="0.00">
                  <c:v>40.906163999999997</c:v>
                </c:pt>
                <c:pt idx="4307" formatCode="0.00">
                  <c:v>40.986389000000003</c:v>
                </c:pt>
                <c:pt idx="4308" formatCode="0.00">
                  <c:v>40.592854000000003</c:v>
                </c:pt>
                <c:pt idx="4309" formatCode="0.00">
                  <c:v>40.954059000000001</c:v>
                </c:pt>
                <c:pt idx="4310" formatCode="0.00">
                  <c:v>40.999588000000003</c:v>
                </c:pt>
                <c:pt idx="4311" formatCode="0.00">
                  <c:v>40.827314999999999</c:v>
                </c:pt>
                <c:pt idx="4312" formatCode="0.00">
                  <c:v>40.877189000000001</c:v>
                </c:pt>
                <c:pt idx="4313" formatCode="0.00">
                  <c:v>40.628368000000002</c:v>
                </c:pt>
                <c:pt idx="4314" formatCode="0.00">
                  <c:v>40.657803999999999</c:v>
                </c:pt>
                <c:pt idx="4315" formatCode="0.00">
                  <c:v>40.642173999999997</c:v>
                </c:pt>
                <c:pt idx="4316" formatCode="0.00">
                  <c:v>41.013545999999998</c:v>
                </c:pt>
                <c:pt idx="4317" formatCode="0.00">
                  <c:v>40.700574000000003</c:v>
                </c:pt>
                <c:pt idx="4318" formatCode="0.00">
                  <c:v>40.965989</c:v>
                </c:pt>
                <c:pt idx="4319" formatCode="0.00">
                  <c:v>40.416333999999999</c:v>
                </c:pt>
                <c:pt idx="4320" formatCode="0.00">
                  <c:v>40.917189999999998</c:v>
                </c:pt>
                <c:pt idx="4321" formatCode="0.00">
                  <c:v>40.964542000000002</c:v>
                </c:pt>
                <c:pt idx="4322" formatCode="0.00">
                  <c:v>40.601788999999997</c:v>
                </c:pt>
                <c:pt idx="4323" formatCode="0.00">
                  <c:v>41.027403999999997</c:v>
                </c:pt>
                <c:pt idx="4324" formatCode="0.00">
                  <c:v>41.125563</c:v>
                </c:pt>
                <c:pt idx="4325" formatCode="0.00">
                  <c:v>41.328010999999996</c:v>
                </c:pt>
                <c:pt idx="4326" formatCode="0.00">
                  <c:v>41.254038000000001</c:v>
                </c:pt>
                <c:pt idx="4327" formatCode="0.00">
                  <c:v>41.241861</c:v>
                </c:pt>
                <c:pt idx="4328" formatCode="0.00">
                  <c:v>41.160578999999998</c:v>
                </c:pt>
                <c:pt idx="4329" formatCode="0.00">
                  <c:v>41.293236999999998</c:v>
                </c:pt>
                <c:pt idx="4330" formatCode="0.00">
                  <c:v>41.34149</c:v>
                </c:pt>
                <c:pt idx="4331" formatCode="0.00">
                  <c:v>41.173043999999997</c:v>
                </c:pt>
                <c:pt idx="4332" formatCode="0.00">
                  <c:v>41.379949000000003</c:v>
                </c:pt>
                <c:pt idx="4333" formatCode="0.00">
                  <c:v>41.517738000000001</c:v>
                </c:pt>
                <c:pt idx="4334" formatCode="0.00">
                  <c:v>41.160521000000003</c:v>
                </c:pt>
                <c:pt idx="4335" formatCode="0.00">
                  <c:v>41.254727000000003</c:v>
                </c:pt>
                <c:pt idx="4336" formatCode="0.00">
                  <c:v>41.497219000000001</c:v>
                </c:pt>
                <c:pt idx="4337" formatCode="0.00">
                  <c:v>41.337926000000003</c:v>
                </c:pt>
                <c:pt idx="4338" formatCode="0.00">
                  <c:v>41.084339999999997</c:v>
                </c:pt>
                <c:pt idx="4339" formatCode="0.00">
                  <c:v>41.031691000000002</c:v>
                </c:pt>
                <c:pt idx="4340" formatCode="0.00">
                  <c:v>41.201892000000001</c:v>
                </c:pt>
                <c:pt idx="4342" formatCode="0.00">
                  <c:v>41.420777999999999</c:v>
                </c:pt>
                <c:pt idx="4343" formatCode="0.00">
                  <c:v>41.082721999999997</c:v>
                </c:pt>
                <c:pt idx="4344" formatCode="0.00">
                  <c:v>41.437600000000003</c:v>
                </c:pt>
                <c:pt idx="4345" formatCode="0.00">
                  <c:v>41.345663000000002</c:v>
                </c:pt>
                <c:pt idx="4346" formatCode="0.00">
                  <c:v>41.370716000000002</c:v>
                </c:pt>
                <c:pt idx="4347" formatCode="0.00">
                  <c:v>41.012739000000003</c:v>
                </c:pt>
                <c:pt idx="4348" formatCode="0.00">
                  <c:v>41.108590999999997</c:v>
                </c:pt>
                <c:pt idx="4349" formatCode="0.00">
                  <c:v>41.049353000000004</c:v>
                </c:pt>
                <c:pt idx="4350" formatCode="0.00">
                  <c:v>41.023828999999999</c:v>
                </c:pt>
                <c:pt idx="4351" formatCode="0.00">
                  <c:v>41.283011999999999</c:v>
                </c:pt>
                <c:pt idx="4352" formatCode="0.00">
                  <c:v>41.587333000000001</c:v>
                </c:pt>
                <c:pt idx="4353" formatCode="0.00">
                  <c:v>40.325373999999996</c:v>
                </c:pt>
                <c:pt idx="4354" formatCode="0.00">
                  <c:v>40.309086999999998</c:v>
                </c:pt>
                <c:pt idx="4355" formatCode="0.00">
                  <c:v>40.289442000000001</c:v>
                </c:pt>
                <c:pt idx="4356" formatCode="0.00">
                  <c:v>40.302374</c:v>
                </c:pt>
                <c:pt idx="4357" formatCode="0.00">
                  <c:v>40.348973000000001</c:v>
                </c:pt>
                <c:pt idx="4358" formatCode="0.00">
                  <c:v>40.363439999999997</c:v>
                </c:pt>
                <c:pt idx="4359" formatCode="0.00">
                  <c:v>40.460191000000002</c:v>
                </c:pt>
                <c:pt idx="4360" formatCode="0.00">
                  <c:v>40.372103000000003</c:v>
                </c:pt>
                <c:pt idx="4361" formatCode="0.00">
                  <c:v>40.123213</c:v>
                </c:pt>
                <c:pt idx="4362" formatCode="0.00">
                  <c:v>40.408988999999998</c:v>
                </c:pt>
                <c:pt idx="4363" formatCode="0.00">
                  <c:v>40.097937000000002</c:v>
                </c:pt>
                <c:pt idx="4364" formatCode="0.00">
                  <c:v>40.543152999999997</c:v>
                </c:pt>
                <c:pt idx="4365" formatCode="0.00">
                  <c:v>40.237409999999997</c:v>
                </c:pt>
                <c:pt idx="4366" formatCode="0.00">
                  <c:v>40.467683999999998</c:v>
                </c:pt>
                <c:pt idx="4367" formatCode="0.00">
                  <c:v>40.294347000000002</c:v>
                </c:pt>
                <c:pt idx="4368" formatCode="0.00">
                  <c:v>40.498792999999999</c:v>
                </c:pt>
                <c:pt idx="4369" formatCode="0.00">
                  <c:v>40.280875000000002</c:v>
                </c:pt>
                <c:pt idx="4370" formatCode="0.00">
                  <c:v>40.212192000000002</c:v>
                </c:pt>
                <c:pt idx="4372" formatCode="0.00">
                  <c:v>40.208983000000003</c:v>
                </c:pt>
                <c:pt idx="4373" formatCode="0.00">
                  <c:v>40.420259999999999</c:v>
                </c:pt>
                <c:pt idx="4374" formatCode="0.00">
                  <c:v>40.506799000000001</c:v>
                </c:pt>
                <c:pt idx="4376" formatCode="0.00">
                  <c:v>40.474488000000001</c:v>
                </c:pt>
                <c:pt idx="4377" formatCode="0.00">
                  <c:v>40.371164999999998</c:v>
                </c:pt>
                <c:pt idx="4378" formatCode="0.00">
                  <c:v>40.384717999999999</c:v>
                </c:pt>
                <c:pt idx="4379" formatCode="0.00">
                  <c:v>40.491089000000002</c:v>
                </c:pt>
                <c:pt idx="4380" formatCode="0.00">
                  <c:v>40.401076000000003</c:v>
                </c:pt>
                <c:pt idx="4381" formatCode="0.00">
                  <c:v>40.298625000000001</c:v>
                </c:pt>
                <c:pt idx="4382" formatCode="0.00">
                  <c:v>40.414653999999999</c:v>
                </c:pt>
                <c:pt idx="4383" formatCode="0.00">
                  <c:v>40.324294999999999</c:v>
                </c:pt>
                <c:pt idx="4384" formatCode="0.00">
                  <c:v>40.358541000000002</c:v>
                </c:pt>
                <c:pt idx="4385" formatCode="0.00">
                  <c:v>40.536405000000002</c:v>
                </c:pt>
                <c:pt idx="4386" formatCode="0.00">
                  <c:v>40.381332</c:v>
                </c:pt>
                <c:pt idx="4387" formatCode="0.00">
                  <c:v>40.475349999999999</c:v>
                </c:pt>
                <c:pt idx="4388" formatCode="0.00">
                  <c:v>40.228222000000002</c:v>
                </c:pt>
                <c:pt idx="4389" formatCode="0.00">
                  <c:v>40.877664000000003</c:v>
                </c:pt>
                <c:pt idx="4390" formatCode="0.00">
                  <c:v>40.818663000000001</c:v>
                </c:pt>
                <c:pt idx="4391" formatCode="0.00">
                  <c:v>41.109360000000002</c:v>
                </c:pt>
                <c:pt idx="4392" formatCode="0.00">
                  <c:v>41.057141999999999</c:v>
                </c:pt>
                <c:pt idx="4393" formatCode="0.00">
                  <c:v>40.796809000000003</c:v>
                </c:pt>
                <c:pt idx="4394" formatCode="0.00">
                  <c:v>40.739587</c:v>
                </c:pt>
                <c:pt idx="4395" formatCode="0.00">
                  <c:v>40.947245000000002</c:v>
                </c:pt>
                <c:pt idx="4396" formatCode="0.00">
                  <c:v>40.818095999999997</c:v>
                </c:pt>
                <c:pt idx="4397" formatCode="0.00">
                  <c:v>40.977170000000001</c:v>
                </c:pt>
                <c:pt idx="4398" formatCode="0.00">
                  <c:v>40.877702999999997</c:v>
                </c:pt>
                <c:pt idx="4399" formatCode="0.00">
                  <c:v>41.135334999999998</c:v>
                </c:pt>
                <c:pt idx="4400" formatCode="0.00">
                  <c:v>40.789672000000003</c:v>
                </c:pt>
                <c:pt idx="4401" formatCode="0.00">
                  <c:v>40.868260999999997</c:v>
                </c:pt>
                <c:pt idx="4402" formatCode="0.00">
                  <c:v>41.106327</c:v>
                </c:pt>
                <c:pt idx="4403" formatCode="0.00">
                  <c:v>41.141525000000001</c:v>
                </c:pt>
                <c:pt idx="4404" formatCode="0.00">
                  <c:v>40.821534999999997</c:v>
                </c:pt>
                <c:pt idx="4405" formatCode="0.00">
                  <c:v>41.152346999999999</c:v>
                </c:pt>
                <c:pt idx="4406" formatCode="0.00">
                  <c:v>41.098857000000002</c:v>
                </c:pt>
                <c:pt idx="4407" formatCode="0.00">
                  <c:v>41.009219000000002</c:v>
                </c:pt>
                <c:pt idx="4408" formatCode="0.00">
                  <c:v>40.850619999999999</c:v>
                </c:pt>
                <c:pt idx="4409" formatCode="0.00">
                  <c:v>40.695658000000002</c:v>
                </c:pt>
                <c:pt idx="4410" formatCode="0.00">
                  <c:v>41.097836000000001</c:v>
                </c:pt>
                <c:pt idx="4411" formatCode="0.00">
                  <c:v>41.028275000000001</c:v>
                </c:pt>
                <c:pt idx="4412" formatCode="0.00">
                  <c:v>40.953141000000002</c:v>
                </c:pt>
                <c:pt idx="4413" formatCode="0.00">
                  <c:v>40.898789000000001</c:v>
                </c:pt>
                <c:pt idx="4414" formatCode="0.00">
                  <c:v>40.808934000000001</c:v>
                </c:pt>
                <c:pt idx="4415" formatCode="0.00">
                  <c:v>41.160944000000001</c:v>
                </c:pt>
                <c:pt idx="4416" formatCode="0.00">
                  <c:v>40.713078000000003</c:v>
                </c:pt>
                <c:pt idx="4417" formatCode="0.00">
                  <c:v>40.732393000000002</c:v>
                </c:pt>
                <c:pt idx="4418" formatCode="0.00">
                  <c:v>41.047156999999999</c:v>
                </c:pt>
                <c:pt idx="4419" formatCode="0.00">
                  <c:v>40.702289</c:v>
                </c:pt>
                <c:pt idx="4420" formatCode="0.00">
                  <c:v>41.005074999999998</c:v>
                </c:pt>
                <c:pt idx="4421" formatCode="0.00">
                  <c:v>40.783000999999999</c:v>
                </c:pt>
                <c:pt idx="4422" formatCode="0.00">
                  <c:v>40.700423000000001</c:v>
                </c:pt>
                <c:pt idx="4423" formatCode="0.00">
                  <c:v>40.992023000000003</c:v>
                </c:pt>
                <c:pt idx="4424" formatCode="0.00">
                  <c:v>40.970990999999998</c:v>
                </c:pt>
                <c:pt idx="4425" formatCode="0.00">
                  <c:v>41.038204999999998</c:v>
                </c:pt>
                <c:pt idx="4426" formatCode="0.00">
                  <c:v>41.508647000000003</c:v>
                </c:pt>
                <c:pt idx="4427" formatCode="0.00">
                  <c:v>41.518256000000001</c:v>
                </c:pt>
                <c:pt idx="4428" formatCode="0.00">
                  <c:v>40.976838999999998</c:v>
                </c:pt>
                <c:pt idx="4429" formatCode="0.00">
                  <c:v>41.280779000000003</c:v>
                </c:pt>
                <c:pt idx="4430" formatCode="0.00">
                  <c:v>41.402437999999997</c:v>
                </c:pt>
                <c:pt idx="4431" formatCode="0.00">
                  <c:v>40.802863000000002</c:v>
                </c:pt>
                <c:pt idx="4432" formatCode="0.00">
                  <c:v>41.025131999999999</c:v>
                </c:pt>
                <c:pt idx="4433" formatCode="0.00">
                  <c:v>40.857663000000002</c:v>
                </c:pt>
                <c:pt idx="4434" formatCode="0.00">
                  <c:v>40.875942999999999</c:v>
                </c:pt>
                <c:pt idx="4435" formatCode="0.00">
                  <c:v>41.211606000000003</c:v>
                </c:pt>
                <c:pt idx="4436" formatCode="0.00">
                  <c:v>40.821528000000001</c:v>
                </c:pt>
                <c:pt idx="4437" formatCode="0.00">
                  <c:v>41.329301000000001</c:v>
                </c:pt>
                <c:pt idx="4438" formatCode="0.00">
                  <c:v>41.403461999999998</c:v>
                </c:pt>
                <c:pt idx="4439" formatCode="0.00">
                  <c:v>41.169986999999999</c:v>
                </c:pt>
                <c:pt idx="4440" formatCode="0.00">
                  <c:v>41.443741000000003</c:v>
                </c:pt>
                <c:pt idx="4441" formatCode="0.00">
                  <c:v>41.549670999999996</c:v>
                </c:pt>
                <c:pt idx="4442" formatCode="0.00">
                  <c:v>41.007449999999999</c:v>
                </c:pt>
                <c:pt idx="4443" formatCode="0.00">
                  <c:v>41.274408000000001</c:v>
                </c:pt>
                <c:pt idx="4444" formatCode="0.00">
                  <c:v>41.506801000000003</c:v>
                </c:pt>
                <c:pt idx="4445" formatCode="0.00">
                  <c:v>40.834902999999997</c:v>
                </c:pt>
                <c:pt idx="4447" formatCode="0.00">
                  <c:v>41.098098</c:v>
                </c:pt>
                <c:pt idx="4448" formatCode="0.00">
                  <c:v>40.853014000000002</c:v>
                </c:pt>
                <c:pt idx="4449" formatCode="0.00">
                  <c:v>41.135063000000002</c:v>
                </c:pt>
                <c:pt idx="4450" formatCode="0.00">
                  <c:v>41.096535000000003</c:v>
                </c:pt>
                <c:pt idx="4451" formatCode="0.00">
                  <c:v>41.385019</c:v>
                </c:pt>
                <c:pt idx="4452" formatCode="0.00">
                  <c:v>41.230105999999999</c:v>
                </c:pt>
                <c:pt idx="4453" formatCode="0.00">
                  <c:v>41.232543</c:v>
                </c:pt>
                <c:pt idx="4454" formatCode="0.00">
                  <c:v>41.266185</c:v>
                </c:pt>
                <c:pt idx="4455" formatCode="0.00">
                  <c:v>41.443244</c:v>
                </c:pt>
                <c:pt idx="4456" formatCode="0.00">
                  <c:v>41.335391000000001</c:v>
                </c:pt>
                <c:pt idx="4457" formatCode="0.00">
                  <c:v>41.330027999999999</c:v>
                </c:pt>
                <c:pt idx="4458" formatCode="0.00">
                  <c:v>41.074942999999998</c:v>
                </c:pt>
                <c:pt idx="4459" formatCode="0.00">
                  <c:v>41.097672000000003</c:v>
                </c:pt>
                <c:pt idx="4460" formatCode="0.00">
                  <c:v>40.889240999999998</c:v>
                </c:pt>
                <c:pt idx="4461" formatCode="0.00">
                  <c:v>41.174066000000003</c:v>
                </c:pt>
                <c:pt idx="4462" formatCode="0.00">
                  <c:v>40.931559999999998</c:v>
                </c:pt>
                <c:pt idx="4463" formatCode="0.00">
                  <c:v>41.200389000000001</c:v>
                </c:pt>
                <c:pt idx="4464" formatCode="0.00">
                  <c:v>40.809466999999998</c:v>
                </c:pt>
                <c:pt idx="4465" formatCode="0.00">
                  <c:v>40.885328000000001</c:v>
                </c:pt>
                <c:pt idx="4466" formatCode="0.00">
                  <c:v>40.7532</c:v>
                </c:pt>
                <c:pt idx="4467" formatCode="0.00">
                  <c:v>41.125692999999998</c:v>
                </c:pt>
                <c:pt idx="4468" formatCode="0.00">
                  <c:v>41.199396</c:v>
                </c:pt>
                <c:pt idx="4469" formatCode="0.00">
                  <c:v>41.344067000000003</c:v>
                </c:pt>
                <c:pt idx="4470" formatCode="0.00">
                  <c:v>40.923893999999997</c:v>
                </c:pt>
                <c:pt idx="4471" formatCode="0.00">
                  <c:v>40.873899999999999</c:v>
                </c:pt>
                <c:pt idx="4472" formatCode="0.00">
                  <c:v>40.954782000000002</c:v>
                </c:pt>
                <c:pt idx="4473" formatCode="0.00">
                  <c:v>41.045242999999999</c:v>
                </c:pt>
                <c:pt idx="4474" formatCode="0.00">
                  <c:v>40.747985</c:v>
                </c:pt>
                <c:pt idx="4475" formatCode="0.00">
                  <c:v>40.761719999999997</c:v>
                </c:pt>
                <c:pt idx="4476" formatCode="0.00">
                  <c:v>40.711528000000001</c:v>
                </c:pt>
                <c:pt idx="4477" formatCode="0.00">
                  <c:v>41.020620999999998</c:v>
                </c:pt>
                <c:pt idx="4478" formatCode="0.00">
                  <c:v>41.230561999999999</c:v>
                </c:pt>
                <c:pt idx="4480" formatCode="0.00">
                  <c:v>41.127485</c:v>
                </c:pt>
                <c:pt idx="4481" formatCode="0.00">
                  <c:v>41.323424000000003</c:v>
                </c:pt>
                <c:pt idx="4482" formatCode="0.00">
                  <c:v>40.780619000000002</c:v>
                </c:pt>
                <c:pt idx="4483" formatCode="0.00">
                  <c:v>40.786361999999997</c:v>
                </c:pt>
                <c:pt idx="4484" formatCode="0.00">
                  <c:v>41.496544</c:v>
                </c:pt>
                <c:pt idx="4485" formatCode="0.00">
                  <c:v>41.035601999999997</c:v>
                </c:pt>
                <c:pt idx="4486" formatCode="0.00">
                  <c:v>41.007756999999998</c:v>
                </c:pt>
                <c:pt idx="4487" formatCode="0.00">
                  <c:v>40.796405999999998</c:v>
                </c:pt>
                <c:pt idx="4488" formatCode="0.00">
                  <c:v>41.007679000000003</c:v>
                </c:pt>
                <c:pt idx="4489" formatCode="0.00">
                  <c:v>40.793823000000003</c:v>
                </c:pt>
                <c:pt idx="4490" formatCode="0.00">
                  <c:v>41.039667999999999</c:v>
                </c:pt>
                <c:pt idx="4491" formatCode="0.00">
                  <c:v>40.779271000000001</c:v>
                </c:pt>
                <c:pt idx="4492" formatCode="0.00">
                  <c:v>40.776212000000001</c:v>
                </c:pt>
                <c:pt idx="4493" formatCode="0.00">
                  <c:v>40.955570000000002</c:v>
                </c:pt>
                <c:pt idx="4494" formatCode="0.00">
                  <c:v>41.255690999999999</c:v>
                </c:pt>
                <c:pt idx="4496" formatCode="0.00">
                  <c:v>40.854736000000003</c:v>
                </c:pt>
                <c:pt idx="4497" formatCode="0.00">
                  <c:v>41.221629</c:v>
                </c:pt>
                <c:pt idx="4498" formatCode="0.00">
                  <c:v>40.907640000000001</c:v>
                </c:pt>
                <c:pt idx="4499" formatCode="0.00">
                  <c:v>41.412289999999999</c:v>
                </c:pt>
                <c:pt idx="4500" formatCode="0.00">
                  <c:v>40.839519000000003</c:v>
                </c:pt>
                <c:pt idx="4501" formatCode="0.00">
                  <c:v>40.801243999999997</c:v>
                </c:pt>
                <c:pt idx="4502" formatCode="0.00">
                  <c:v>41.439658000000001</c:v>
                </c:pt>
                <c:pt idx="4503" formatCode="0.00">
                  <c:v>41.452879000000003</c:v>
                </c:pt>
                <c:pt idx="4504" formatCode="0.00">
                  <c:v>41.773848000000001</c:v>
                </c:pt>
                <c:pt idx="4505" formatCode="0.00">
                  <c:v>41.517339</c:v>
                </c:pt>
                <c:pt idx="4506" formatCode="0.00">
                  <c:v>41.607954999999997</c:v>
                </c:pt>
                <c:pt idx="4507" formatCode="0.00">
                  <c:v>41.526679000000001</c:v>
                </c:pt>
                <c:pt idx="4508" formatCode="0.00">
                  <c:v>41.321297999999999</c:v>
                </c:pt>
                <c:pt idx="4509" formatCode="0.00">
                  <c:v>41.581586000000001</c:v>
                </c:pt>
                <c:pt idx="4510" formatCode="0.00">
                  <c:v>41.626320999999997</c:v>
                </c:pt>
                <c:pt idx="4511" formatCode="0.00">
                  <c:v>41.407366000000003</c:v>
                </c:pt>
                <c:pt idx="4512" formatCode="0.00">
                  <c:v>41.362104000000002</c:v>
                </c:pt>
                <c:pt idx="4513" formatCode="0.00">
                  <c:v>41.617919999999998</c:v>
                </c:pt>
                <c:pt idx="4514" formatCode="0.00">
                  <c:v>41.821326999999997</c:v>
                </c:pt>
                <c:pt idx="4515" formatCode="0.00">
                  <c:v>41.306317</c:v>
                </c:pt>
                <c:pt idx="4516" formatCode="0.00">
                  <c:v>41.378962000000001</c:v>
                </c:pt>
                <c:pt idx="4517" formatCode="0.00">
                  <c:v>41.732284</c:v>
                </c:pt>
                <c:pt idx="4518" formatCode="0.00">
                  <c:v>41.316316</c:v>
                </c:pt>
                <c:pt idx="4519" formatCode="0.00">
                  <c:v>41.637501999999998</c:v>
                </c:pt>
                <c:pt idx="4520" formatCode="0.00">
                  <c:v>41.826878000000001</c:v>
                </c:pt>
                <c:pt idx="4521" formatCode="0.00">
                  <c:v>41.560056000000003</c:v>
                </c:pt>
                <c:pt idx="4522" formatCode="0.00">
                  <c:v>41.335937999999999</c:v>
                </c:pt>
                <c:pt idx="4523" formatCode="0.00">
                  <c:v>41.410693000000002</c:v>
                </c:pt>
                <c:pt idx="4524" formatCode="0.00">
                  <c:v>41.471398000000001</c:v>
                </c:pt>
                <c:pt idx="4525" formatCode="0.00">
                  <c:v>41.954895999999998</c:v>
                </c:pt>
                <c:pt idx="4526" formatCode="0.00">
                  <c:v>41.378236000000001</c:v>
                </c:pt>
                <c:pt idx="4527" formatCode="0.00">
                  <c:v>41.676904</c:v>
                </c:pt>
                <c:pt idx="4528" formatCode="0.00">
                  <c:v>41.977252999999997</c:v>
                </c:pt>
                <c:pt idx="4529" formatCode="0.00">
                  <c:v>41.680467</c:v>
                </c:pt>
                <c:pt idx="4530" formatCode="0.00">
                  <c:v>41.764498000000003</c:v>
                </c:pt>
                <c:pt idx="4531" formatCode="0.00">
                  <c:v>41.493473000000002</c:v>
                </c:pt>
                <c:pt idx="4532" formatCode="0.00">
                  <c:v>41.622202999999999</c:v>
                </c:pt>
                <c:pt idx="4533" formatCode="0.00">
                  <c:v>41.684626999999999</c:v>
                </c:pt>
                <c:pt idx="4534" formatCode="0.00">
                  <c:v>41.391382999999998</c:v>
                </c:pt>
                <c:pt idx="4535" formatCode="0.00">
                  <c:v>41.445870999999997</c:v>
                </c:pt>
                <c:pt idx="4536" formatCode="0.00">
                  <c:v>41.369405999999998</c:v>
                </c:pt>
                <c:pt idx="4537" formatCode="0.00">
                  <c:v>41.853225000000002</c:v>
                </c:pt>
                <c:pt idx="4538" formatCode="0.00">
                  <c:v>41.569732000000002</c:v>
                </c:pt>
                <c:pt idx="4539" formatCode="0.00">
                  <c:v>41.860809000000003</c:v>
                </c:pt>
                <c:pt idx="4540" formatCode="0.00">
                  <c:v>41.199578000000002</c:v>
                </c:pt>
                <c:pt idx="4541" formatCode="0.00">
                  <c:v>41.195768000000001</c:v>
                </c:pt>
                <c:pt idx="4542" formatCode="0.00">
                  <c:v>41.252822999999999</c:v>
                </c:pt>
                <c:pt idx="4543" formatCode="0.00">
                  <c:v>41.883648000000001</c:v>
                </c:pt>
                <c:pt idx="4544" formatCode="0.00">
                  <c:v>41.972884000000001</c:v>
                </c:pt>
                <c:pt idx="4545" formatCode="0.00">
                  <c:v>41.796370000000003</c:v>
                </c:pt>
                <c:pt idx="4546" formatCode="0.00">
                  <c:v>41.727069</c:v>
                </c:pt>
                <c:pt idx="4547" formatCode="0.00">
                  <c:v>41.942079999999997</c:v>
                </c:pt>
                <c:pt idx="4548" formatCode="0.00">
                  <c:v>41.746056000000003</c:v>
                </c:pt>
                <c:pt idx="4549" formatCode="0.00">
                  <c:v>41.919027999999997</c:v>
                </c:pt>
                <c:pt idx="4550" formatCode="0.00">
                  <c:v>41.922137999999997</c:v>
                </c:pt>
                <c:pt idx="4551" formatCode="0.00">
                  <c:v>41.981288999999997</c:v>
                </c:pt>
                <c:pt idx="4552" formatCode="0.00">
                  <c:v>41.875895999999997</c:v>
                </c:pt>
                <c:pt idx="4553" formatCode="0.00">
                  <c:v>42.035522999999998</c:v>
                </c:pt>
                <c:pt idx="4554" formatCode="0.00">
                  <c:v>41.814259999999997</c:v>
                </c:pt>
                <c:pt idx="4555" formatCode="0.00">
                  <c:v>41.978999999999999</c:v>
                </c:pt>
                <c:pt idx="4556" formatCode="0.00">
                  <c:v>41.700333000000001</c:v>
                </c:pt>
                <c:pt idx="4557" formatCode="0.00">
                  <c:v>42.169105999999999</c:v>
                </c:pt>
                <c:pt idx="4558" formatCode="0.00">
                  <c:v>41.661068</c:v>
                </c:pt>
                <c:pt idx="4559" formatCode="0.00">
                  <c:v>42.019393999999998</c:v>
                </c:pt>
                <c:pt idx="4560" formatCode="0.00">
                  <c:v>41.634709999999998</c:v>
                </c:pt>
                <c:pt idx="4561" formatCode="0.00">
                  <c:v>41.992528</c:v>
                </c:pt>
                <c:pt idx="4562" formatCode="0.00">
                  <c:v>41.875039999999998</c:v>
                </c:pt>
                <c:pt idx="4563" formatCode="0.00">
                  <c:v>42.195487999999997</c:v>
                </c:pt>
                <c:pt idx="4564" formatCode="0.00">
                  <c:v>41.732433999999998</c:v>
                </c:pt>
                <c:pt idx="4565" formatCode="0.00">
                  <c:v>41.803172000000004</c:v>
                </c:pt>
                <c:pt idx="4566" formatCode="0.00">
                  <c:v>41.817143999999999</c:v>
                </c:pt>
                <c:pt idx="4567" formatCode="0.00">
                  <c:v>41.860821999999999</c:v>
                </c:pt>
                <c:pt idx="4568" formatCode="0.00">
                  <c:v>41.874870000000001</c:v>
                </c:pt>
                <c:pt idx="4569" formatCode="0.00">
                  <c:v>41.774574999999999</c:v>
                </c:pt>
                <c:pt idx="4570" formatCode="0.00">
                  <c:v>41.939579999999999</c:v>
                </c:pt>
                <c:pt idx="4572" formatCode="0.00">
                  <c:v>41.942171000000002</c:v>
                </c:pt>
                <c:pt idx="4573" formatCode="0.00">
                  <c:v>42.122957</c:v>
                </c:pt>
                <c:pt idx="4574" formatCode="0.00">
                  <c:v>42.110757</c:v>
                </c:pt>
                <c:pt idx="4575" formatCode="0.00">
                  <c:v>42.127806999999997</c:v>
                </c:pt>
                <c:pt idx="4576" formatCode="0.00">
                  <c:v>42.110156000000003</c:v>
                </c:pt>
                <c:pt idx="4578" formatCode="0.00">
                  <c:v>42.072606</c:v>
                </c:pt>
                <c:pt idx="4579" formatCode="0.00">
                  <c:v>42.132707000000003</c:v>
                </c:pt>
                <c:pt idx="4580" formatCode="0.00">
                  <c:v>42.097856</c:v>
                </c:pt>
                <c:pt idx="4581" formatCode="0.00">
                  <c:v>42.074055999999999</c:v>
                </c:pt>
                <c:pt idx="4582" formatCode="0.00">
                  <c:v>42.126956</c:v>
                </c:pt>
                <c:pt idx="4583" formatCode="0.00">
                  <c:v>42.156157</c:v>
                </c:pt>
                <c:pt idx="4584" formatCode="0.00">
                  <c:v>40.526319000000001</c:v>
                </c:pt>
                <c:pt idx="4585" formatCode="0.00">
                  <c:v>40.50217</c:v>
                </c:pt>
                <c:pt idx="4587" formatCode="0.00">
                  <c:v>40.554186999999999</c:v>
                </c:pt>
                <c:pt idx="4588" formatCode="0.00">
                  <c:v>40.770522</c:v>
                </c:pt>
                <c:pt idx="4589" formatCode="0.00">
                  <c:v>40.601565999999998</c:v>
                </c:pt>
                <c:pt idx="4590" formatCode="0.00">
                  <c:v>40.684811000000003</c:v>
                </c:pt>
                <c:pt idx="4591" formatCode="0.00">
                  <c:v>40.837600000000002</c:v>
                </c:pt>
                <c:pt idx="4592" formatCode="0.00">
                  <c:v>40.211298999999997</c:v>
                </c:pt>
                <c:pt idx="4593" formatCode="0.00">
                  <c:v>40.336064</c:v>
                </c:pt>
                <c:pt idx="4594" formatCode="0.00">
                  <c:v>40.274020999999998</c:v>
                </c:pt>
                <c:pt idx="4595" formatCode="0.00">
                  <c:v>40.578803999999998</c:v>
                </c:pt>
                <c:pt idx="4597" formatCode="0.00">
                  <c:v>40.753504</c:v>
                </c:pt>
                <c:pt idx="4598" formatCode="0.00">
                  <c:v>40.464753999999999</c:v>
                </c:pt>
                <c:pt idx="4599" formatCode="0.00">
                  <c:v>40.282345999999997</c:v>
                </c:pt>
                <c:pt idx="4600" formatCode="0.00">
                  <c:v>40.160857999999998</c:v>
                </c:pt>
                <c:pt idx="4601" formatCode="0.00">
                  <c:v>40.205818999999998</c:v>
                </c:pt>
                <c:pt idx="4602" formatCode="0.00">
                  <c:v>40.419572000000002</c:v>
                </c:pt>
                <c:pt idx="4603" formatCode="0.00">
                  <c:v>40.612642000000001</c:v>
                </c:pt>
                <c:pt idx="4604" formatCode="0.00">
                  <c:v>40.340679999999999</c:v>
                </c:pt>
                <c:pt idx="4605" formatCode="0.00">
                  <c:v>40.335188000000002</c:v>
                </c:pt>
                <c:pt idx="4606" formatCode="0.00">
                  <c:v>40.687083000000001</c:v>
                </c:pt>
                <c:pt idx="4607" formatCode="0.00">
                  <c:v>40.711194999999996</c:v>
                </c:pt>
                <c:pt idx="4608" formatCode="0.00">
                  <c:v>40.487412999999997</c:v>
                </c:pt>
                <c:pt idx="4609" formatCode="0.00">
                  <c:v>40.798959000000004</c:v>
                </c:pt>
                <c:pt idx="4610" formatCode="0.00">
                  <c:v>40.670161999999998</c:v>
                </c:pt>
                <c:pt idx="4611" formatCode="0.00">
                  <c:v>40.405369999999998</c:v>
                </c:pt>
                <c:pt idx="4612" formatCode="0.00">
                  <c:v>40.439272000000003</c:v>
                </c:pt>
                <c:pt idx="4613" formatCode="0.00">
                  <c:v>40.132345000000001</c:v>
                </c:pt>
                <c:pt idx="4614" formatCode="0.00">
                  <c:v>40.827635000000001</c:v>
                </c:pt>
                <c:pt idx="4616" formatCode="0.00">
                  <c:v>40.234999999999999</c:v>
                </c:pt>
                <c:pt idx="4617" formatCode="0.00">
                  <c:v>40.792726999999999</c:v>
                </c:pt>
                <c:pt idx="4618" formatCode="0.00">
                  <c:v>40.341858999999999</c:v>
                </c:pt>
                <c:pt idx="4619" formatCode="0.00">
                  <c:v>40.16478</c:v>
                </c:pt>
                <c:pt idx="4620" formatCode="0.00">
                  <c:v>40.841760999999998</c:v>
                </c:pt>
                <c:pt idx="4621" formatCode="0.00">
                  <c:v>40.306708999999998</c:v>
                </c:pt>
                <c:pt idx="4622" formatCode="0.00">
                  <c:v>40.789079000000001</c:v>
                </c:pt>
                <c:pt idx="4623" formatCode="0.00">
                  <c:v>40.174807000000001</c:v>
                </c:pt>
                <c:pt idx="4624" formatCode="0.00">
                  <c:v>40.393222999999999</c:v>
                </c:pt>
                <c:pt idx="4625" formatCode="0.00">
                  <c:v>40.852580000000003</c:v>
                </c:pt>
                <c:pt idx="4626" formatCode="0.00">
                  <c:v>40.173012</c:v>
                </c:pt>
                <c:pt idx="4627" formatCode="0.00">
                  <c:v>40.639490000000002</c:v>
                </c:pt>
                <c:pt idx="4628" formatCode="0.00">
                  <c:v>40.627046999999997</c:v>
                </c:pt>
                <c:pt idx="4629" formatCode="0.00">
                  <c:v>40.259149999999998</c:v>
                </c:pt>
                <c:pt idx="4630" formatCode="0.00">
                  <c:v>40.800185999999997</c:v>
                </c:pt>
                <c:pt idx="4631" formatCode="0.00">
                  <c:v>40.160825000000003</c:v>
                </c:pt>
                <c:pt idx="4632" formatCode="0.00">
                  <c:v>40.328842999999999</c:v>
                </c:pt>
                <c:pt idx="4633" formatCode="0.00">
                  <c:v>40.196897999999997</c:v>
                </c:pt>
                <c:pt idx="4634" formatCode="0.00">
                  <c:v>40.807219000000003</c:v>
                </c:pt>
                <c:pt idx="4635" formatCode="0.00">
                  <c:v>40.221352000000003</c:v>
                </c:pt>
                <c:pt idx="4636" formatCode="0.00">
                  <c:v>40.163172000000003</c:v>
                </c:pt>
                <c:pt idx="4637" formatCode="0.00">
                  <c:v>40.752119999999998</c:v>
                </c:pt>
                <c:pt idx="4638" formatCode="0.00">
                  <c:v>40.792825000000001</c:v>
                </c:pt>
                <c:pt idx="4639" formatCode="0.00">
                  <c:v>40.271644999999999</c:v>
                </c:pt>
                <c:pt idx="4640" formatCode="0.00">
                  <c:v>40.662087</c:v>
                </c:pt>
                <c:pt idx="4641" formatCode="0.00">
                  <c:v>40.273558999999999</c:v>
                </c:pt>
                <c:pt idx="4642" formatCode="0.00">
                  <c:v>40.666443999999998</c:v>
                </c:pt>
                <c:pt idx="4643" formatCode="0.00">
                  <c:v>40.092488000000003</c:v>
                </c:pt>
                <c:pt idx="4644" formatCode="0.00">
                  <c:v>40.080393000000001</c:v>
                </c:pt>
                <c:pt idx="4645" formatCode="0.00">
                  <c:v>40.757084999999996</c:v>
                </c:pt>
                <c:pt idx="4646" formatCode="0.00">
                  <c:v>40.456530999999998</c:v>
                </c:pt>
                <c:pt idx="4647" formatCode="0.00">
                  <c:v>40.167017999999999</c:v>
                </c:pt>
                <c:pt idx="4648" formatCode="0.00">
                  <c:v>40.217753000000002</c:v>
                </c:pt>
                <c:pt idx="4649" formatCode="0.00">
                  <c:v>41.943790999999997</c:v>
                </c:pt>
                <c:pt idx="4650" formatCode="0.00">
                  <c:v>41.613244000000002</c:v>
                </c:pt>
                <c:pt idx="4651" formatCode="0.00">
                  <c:v>41.747897999999999</c:v>
                </c:pt>
                <c:pt idx="4652" formatCode="0.00">
                  <c:v>41.902256000000001</c:v>
                </c:pt>
                <c:pt idx="4653" formatCode="0.00">
                  <c:v>41.816833000000003</c:v>
                </c:pt>
                <c:pt idx="4654" formatCode="0.00">
                  <c:v>41.976762999999998</c:v>
                </c:pt>
                <c:pt idx="4655" formatCode="0.00">
                  <c:v>41.961919999999999</c:v>
                </c:pt>
                <c:pt idx="4656" formatCode="0.00">
                  <c:v>41.811926</c:v>
                </c:pt>
                <c:pt idx="4657" formatCode="0.00">
                  <c:v>41.957478999999999</c:v>
                </c:pt>
                <c:pt idx="4658" formatCode="0.00">
                  <c:v>41.850656999999998</c:v>
                </c:pt>
                <c:pt idx="4659" formatCode="0.00">
                  <c:v>41.713565000000003</c:v>
                </c:pt>
                <c:pt idx="4660" formatCode="0.00">
                  <c:v>41.619028999999998</c:v>
                </c:pt>
                <c:pt idx="4661" formatCode="0.00">
                  <c:v>41.628726</c:v>
                </c:pt>
                <c:pt idx="4662" formatCode="0.00">
                  <c:v>41.833762</c:v>
                </c:pt>
                <c:pt idx="4663" formatCode="0.00">
                  <c:v>41.734498000000002</c:v>
                </c:pt>
                <c:pt idx="4664" formatCode="0.00">
                  <c:v>41.809545999999997</c:v>
                </c:pt>
                <c:pt idx="4665" formatCode="0.00">
                  <c:v>41.883626</c:v>
                </c:pt>
                <c:pt idx="4666" formatCode="0.00">
                  <c:v>41.925564000000001</c:v>
                </c:pt>
                <c:pt idx="4667" formatCode="0.00">
                  <c:v>41.800699000000002</c:v>
                </c:pt>
                <c:pt idx="4668" formatCode="0.00">
                  <c:v>41.940288000000002</c:v>
                </c:pt>
                <c:pt idx="4669" formatCode="0.00">
                  <c:v>41.801302</c:v>
                </c:pt>
                <c:pt idx="4670" formatCode="0.00">
                  <c:v>41.876559</c:v>
                </c:pt>
                <c:pt idx="4671" formatCode="0.00">
                  <c:v>41.791063000000001</c:v>
                </c:pt>
                <c:pt idx="4672" formatCode="0.00">
                  <c:v>40.792011000000002</c:v>
                </c:pt>
                <c:pt idx="4673" formatCode="0.00">
                  <c:v>40.806956</c:v>
                </c:pt>
                <c:pt idx="4674" formatCode="0.00">
                  <c:v>40.802661000000001</c:v>
                </c:pt>
                <c:pt idx="4675" formatCode="0.00">
                  <c:v>40.908996999999999</c:v>
                </c:pt>
                <c:pt idx="4676" formatCode="0.00">
                  <c:v>41.092339000000003</c:v>
                </c:pt>
                <c:pt idx="4677" formatCode="0.00">
                  <c:v>40.912550000000003</c:v>
                </c:pt>
                <c:pt idx="4678" formatCode="0.00">
                  <c:v>40.98169</c:v>
                </c:pt>
                <c:pt idx="4680" formatCode="0.00">
                  <c:v>40.782670000000003</c:v>
                </c:pt>
                <c:pt idx="4681" formatCode="0.00">
                  <c:v>40.828679000000001</c:v>
                </c:pt>
                <c:pt idx="4682" formatCode="0.00">
                  <c:v>41.053528</c:v>
                </c:pt>
                <c:pt idx="4683" formatCode="0.00">
                  <c:v>41.026238999999997</c:v>
                </c:pt>
                <c:pt idx="4684" formatCode="0.00">
                  <c:v>40.847254999999997</c:v>
                </c:pt>
                <c:pt idx="4685" formatCode="0.00">
                  <c:v>40.948433000000001</c:v>
                </c:pt>
                <c:pt idx="4686" formatCode="0.00">
                  <c:v>41.033239000000002</c:v>
                </c:pt>
                <c:pt idx="4687" formatCode="0.00">
                  <c:v>41.104737</c:v>
                </c:pt>
                <c:pt idx="4688" formatCode="0.00">
                  <c:v>40.945701999999997</c:v>
                </c:pt>
                <c:pt idx="4689" formatCode="0.00">
                  <c:v>40.977103999999997</c:v>
                </c:pt>
                <c:pt idx="4690" formatCode="0.00">
                  <c:v>41.004151999999998</c:v>
                </c:pt>
                <c:pt idx="4691" formatCode="0.00">
                  <c:v>40.924438000000002</c:v>
                </c:pt>
                <c:pt idx="4692" formatCode="0.00">
                  <c:v>41.021842999999997</c:v>
                </c:pt>
                <c:pt idx="4693" formatCode="0.00">
                  <c:v>41.001992999999999</c:v>
                </c:pt>
                <c:pt idx="4694" formatCode="0.00">
                  <c:v>40.896661999999999</c:v>
                </c:pt>
                <c:pt idx="4695" formatCode="0.00">
                  <c:v>41.131414999999997</c:v>
                </c:pt>
                <c:pt idx="4696" formatCode="0.00">
                  <c:v>40.994188000000001</c:v>
                </c:pt>
                <c:pt idx="4697" formatCode="0.00">
                  <c:v>41.010409000000003</c:v>
                </c:pt>
                <c:pt idx="4698" formatCode="0.00">
                  <c:v>40.972358</c:v>
                </c:pt>
                <c:pt idx="4699" formatCode="0.00">
                  <c:v>40.809460999999999</c:v>
                </c:pt>
                <c:pt idx="4700" formatCode="0.00">
                  <c:v>40.927439999999997</c:v>
                </c:pt>
                <c:pt idx="4701" formatCode="0.00">
                  <c:v>40.942532999999997</c:v>
                </c:pt>
                <c:pt idx="4702" formatCode="0.00">
                  <c:v>40.891593999999998</c:v>
                </c:pt>
                <c:pt idx="4703" formatCode="0.00">
                  <c:v>40.998733000000001</c:v>
                </c:pt>
                <c:pt idx="4704" formatCode="0.00">
                  <c:v>40.929262999999999</c:v>
                </c:pt>
                <c:pt idx="4705" formatCode="0.00">
                  <c:v>41.004198000000002</c:v>
                </c:pt>
                <c:pt idx="4706" formatCode="0.00">
                  <c:v>41.044800000000002</c:v>
                </c:pt>
                <c:pt idx="4707" formatCode="0.00">
                  <c:v>40.954583</c:v>
                </c:pt>
                <c:pt idx="4708" formatCode="0.00">
                  <c:v>40.877130000000001</c:v>
                </c:pt>
                <c:pt idx="4709" formatCode="0.00">
                  <c:v>40.914285999999997</c:v>
                </c:pt>
                <c:pt idx="4710" formatCode="0.00">
                  <c:v>41.105536999999998</c:v>
                </c:pt>
                <c:pt idx="4711" formatCode="0.00">
                  <c:v>40.722897000000003</c:v>
                </c:pt>
                <c:pt idx="4712" formatCode="0.00">
                  <c:v>40.893028000000001</c:v>
                </c:pt>
                <c:pt idx="4713" formatCode="0.00">
                  <c:v>40.801395999999997</c:v>
                </c:pt>
                <c:pt idx="4714" formatCode="0.00">
                  <c:v>41.177155999999997</c:v>
                </c:pt>
                <c:pt idx="4715" formatCode="0.00">
                  <c:v>40.966199000000003</c:v>
                </c:pt>
                <c:pt idx="4716" formatCode="0.00">
                  <c:v>41.034028999999997</c:v>
                </c:pt>
                <c:pt idx="4717" formatCode="0.00">
                  <c:v>40.833229000000003</c:v>
                </c:pt>
                <c:pt idx="4718" formatCode="0.00">
                  <c:v>40.960106000000003</c:v>
                </c:pt>
                <c:pt idx="4719" formatCode="0.00">
                  <c:v>40.721786999999999</c:v>
                </c:pt>
                <c:pt idx="4720" formatCode="0.00">
                  <c:v>40.943755000000003</c:v>
                </c:pt>
                <c:pt idx="4721" formatCode="0.00">
                  <c:v>40.962566000000002</c:v>
                </c:pt>
                <c:pt idx="4722" formatCode="0.00">
                  <c:v>41.018168000000003</c:v>
                </c:pt>
                <c:pt idx="4725" formatCode="0.00">
                  <c:v>41.664116999999997</c:v>
                </c:pt>
                <c:pt idx="4727" formatCode="0.00">
                  <c:v>41.86401</c:v>
                </c:pt>
                <c:pt idx="4728" formatCode="0.00">
                  <c:v>41.800277999999999</c:v>
                </c:pt>
                <c:pt idx="4729" formatCode="0.00">
                  <c:v>41.739612999999999</c:v>
                </c:pt>
                <c:pt idx="4730" formatCode="0.00">
                  <c:v>41.936663000000003</c:v>
                </c:pt>
                <c:pt idx="4731" formatCode="0.00">
                  <c:v>41.989863</c:v>
                </c:pt>
                <c:pt idx="4732" formatCode="0.00">
                  <c:v>41.741030000000002</c:v>
                </c:pt>
                <c:pt idx="4733" formatCode="0.00">
                  <c:v>41.678935000000003</c:v>
                </c:pt>
                <c:pt idx="4734" formatCode="0.00">
                  <c:v>41.936680000000003</c:v>
                </c:pt>
                <c:pt idx="4735" formatCode="0.00">
                  <c:v>41.950785000000003</c:v>
                </c:pt>
                <c:pt idx="4736" formatCode="0.00">
                  <c:v>41.702934999999997</c:v>
                </c:pt>
                <c:pt idx="4737" formatCode="0.00">
                  <c:v>41.958058999999999</c:v>
                </c:pt>
                <c:pt idx="4738" formatCode="0.00">
                  <c:v>41.954313999999997</c:v>
                </c:pt>
                <c:pt idx="4739" formatCode="0.00">
                  <c:v>41.973095000000001</c:v>
                </c:pt>
                <c:pt idx="4740" formatCode="0.00">
                  <c:v>41.557848</c:v>
                </c:pt>
                <c:pt idx="4741" formatCode="0.00">
                  <c:v>41.796031999999997</c:v>
                </c:pt>
                <c:pt idx="4742" formatCode="0.00">
                  <c:v>41.811138999999997</c:v>
                </c:pt>
                <c:pt idx="4743" formatCode="0.00">
                  <c:v>41.862920000000003</c:v>
                </c:pt>
                <c:pt idx="4744" formatCode="0.00">
                  <c:v>41.951518</c:v>
                </c:pt>
                <c:pt idx="4745" formatCode="0.00">
                  <c:v>41.969217999999998</c:v>
                </c:pt>
                <c:pt idx="4747" formatCode="0.00">
                  <c:v>41.677576999999999</c:v>
                </c:pt>
                <c:pt idx="4748" formatCode="0.00">
                  <c:v>41.978436000000002</c:v>
                </c:pt>
                <c:pt idx="4749" formatCode="0.00">
                  <c:v>41.993777000000001</c:v>
                </c:pt>
                <c:pt idx="4750" formatCode="0.00">
                  <c:v>41.961001000000003</c:v>
                </c:pt>
                <c:pt idx="4751" formatCode="0.00">
                  <c:v>41.849919999999997</c:v>
                </c:pt>
                <c:pt idx="4752" formatCode="0.00">
                  <c:v>41.924013000000002</c:v>
                </c:pt>
                <c:pt idx="4753" formatCode="0.00">
                  <c:v>41.759352999999997</c:v>
                </c:pt>
                <c:pt idx="4754" formatCode="0.00">
                  <c:v>41.869812000000003</c:v>
                </c:pt>
                <c:pt idx="4755" formatCode="0.00">
                  <c:v>41.895837999999998</c:v>
                </c:pt>
                <c:pt idx="4756" formatCode="0.00">
                  <c:v>40.510176000000001</c:v>
                </c:pt>
                <c:pt idx="4757" formatCode="0.00">
                  <c:v>40.347757000000001</c:v>
                </c:pt>
                <c:pt idx="4758" formatCode="0.00">
                  <c:v>40.597698000000001</c:v>
                </c:pt>
                <c:pt idx="4759" formatCode="0.00">
                  <c:v>40.602474999999998</c:v>
                </c:pt>
                <c:pt idx="4760" formatCode="0.00">
                  <c:v>40.325136000000001</c:v>
                </c:pt>
                <c:pt idx="4761" formatCode="0.00">
                  <c:v>40.147889999999997</c:v>
                </c:pt>
                <c:pt idx="4762" formatCode="0.00">
                  <c:v>40.637663000000003</c:v>
                </c:pt>
                <c:pt idx="4763" formatCode="0.00">
                  <c:v>40.280149000000002</c:v>
                </c:pt>
                <c:pt idx="4764" formatCode="0.00">
                  <c:v>40.236139000000001</c:v>
                </c:pt>
                <c:pt idx="4766" formatCode="0.00">
                  <c:v>40.273968000000004</c:v>
                </c:pt>
                <c:pt idx="4767" formatCode="0.00">
                  <c:v>40.644084999999997</c:v>
                </c:pt>
                <c:pt idx="4768" formatCode="0.00">
                  <c:v>40.385623000000002</c:v>
                </c:pt>
                <c:pt idx="4769" formatCode="0.00">
                  <c:v>40.093967999999997</c:v>
                </c:pt>
                <c:pt idx="4770" formatCode="0.00">
                  <c:v>40.401114</c:v>
                </c:pt>
                <c:pt idx="4772" formatCode="0.00">
                  <c:v>40.160792999999998</c:v>
                </c:pt>
                <c:pt idx="4773" formatCode="0.00">
                  <c:v>40.560414000000002</c:v>
                </c:pt>
                <c:pt idx="4774" formatCode="0.00">
                  <c:v>40.413024</c:v>
                </c:pt>
                <c:pt idx="4775" formatCode="0.00">
                  <c:v>40.288069999999998</c:v>
                </c:pt>
                <c:pt idx="4776" formatCode="0.00">
                  <c:v>40.452530000000003</c:v>
                </c:pt>
                <c:pt idx="4777" formatCode="0.00">
                  <c:v>40.153655999999998</c:v>
                </c:pt>
                <c:pt idx="4778" formatCode="0.00">
                  <c:v>40.402577999999998</c:v>
                </c:pt>
                <c:pt idx="4779" formatCode="0.00">
                  <c:v>40.551431000000001</c:v>
                </c:pt>
                <c:pt idx="4780" formatCode="0.00">
                  <c:v>40.483580000000003</c:v>
                </c:pt>
                <c:pt idx="4781" formatCode="0.00">
                  <c:v>40.277923000000001</c:v>
                </c:pt>
                <c:pt idx="4782" formatCode="0.00">
                  <c:v>40.208590999999998</c:v>
                </c:pt>
                <c:pt idx="4783" formatCode="0.00">
                  <c:v>40.430500000000002</c:v>
                </c:pt>
                <c:pt idx="4785" formatCode="0.00">
                  <c:v>40.436607000000002</c:v>
                </c:pt>
                <c:pt idx="4786" formatCode="0.00">
                  <c:v>40.434998</c:v>
                </c:pt>
                <c:pt idx="4787" formatCode="0.00">
                  <c:v>40.333508000000002</c:v>
                </c:pt>
                <c:pt idx="4788" formatCode="0.00">
                  <c:v>40.220906999999997</c:v>
                </c:pt>
                <c:pt idx="4790" formatCode="0.00">
                  <c:v>40.247188999999999</c:v>
                </c:pt>
                <c:pt idx="4791" formatCode="0.00">
                  <c:v>40.595359000000002</c:v>
                </c:pt>
                <c:pt idx="4792" formatCode="0.00">
                  <c:v>40.586914</c:v>
                </c:pt>
                <c:pt idx="4793" formatCode="0.00">
                  <c:v>40.358015000000002</c:v>
                </c:pt>
                <c:pt idx="4794" formatCode="0.00">
                  <c:v>40.365242000000002</c:v>
                </c:pt>
                <c:pt idx="4795" formatCode="0.00">
                  <c:v>40.592398000000003</c:v>
                </c:pt>
                <c:pt idx="4796" formatCode="0.00">
                  <c:v>40.646859999999997</c:v>
                </c:pt>
                <c:pt idx="4797" formatCode="0.00">
                  <c:v>40.458618000000001</c:v>
                </c:pt>
                <c:pt idx="4798" formatCode="0.00">
                  <c:v>40.338057999999997</c:v>
                </c:pt>
                <c:pt idx="4799" formatCode="0.00">
                  <c:v>40.333185</c:v>
                </c:pt>
                <c:pt idx="4800" formatCode="0.00">
                  <c:v>40.215938999999999</c:v>
                </c:pt>
                <c:pt idx="4801" formatCode="0.00">
                  <c:v>40.201340999999999</c:v>
                </c:pt>
                <c:pt idx="4803" formatCode="0.00">
                  <c:v>40.582814999999997</c:v>
                </c:pt>
                <c:pt idx="4804" formatCode="0.00">
                  <c:v>40.453498000000003</c:v>
                </c:pt>
                <c:pt idx="4805" formatCode="0.00">
                  <c:v>40.550027</c:v>
                </c:pt>
                <c:pt idx="4806" formatCode="0.00">
                  <c:v>40.5565</c:v>
                </c:pt>
                <c:pt idx="4807" formatCode="0.00">
                  <c:v>40.735551000000001</c:v>
                </c:pt>
                <c:pt idx="4808" formatCode="0.00">
                  <c:v>40.247929999999997</c:v>
                </c:pt>
                <c:pt idx="4809" formatCode="0.00">
                  <c:v>40.114682000000002</c:v>
                </c:pt>
                <c:pt idx="4810" formatCode="0.00">
                  <c:v>40.373421</c:v>
                </c:pt>
                <c:pt idx="4811" formatCode="0.00">
                  <c:v>40.389502</c:v>
                </c:pt>
                <c:pt idx="4812" formatCode="0.00">
                  <c:v>40.409543999999997</c:v>
                </c:pt>
                <c:pt idx="4813" formatCode="0.00">
                  <c:v>40.454174999999999</c:v>
                </c:pt>
                <c:pt idx="4814" formatCode="0.00">
                  <c:v>40.220039999999997</c:v>
                </c:pt>
                <c:pt idx="4815" formatCode="0.00">
                  <c:v>40.233164000000002</c:v>
                </c:pt>
                <c:pt idx="4816" formatCode="0.00">
                  <c:v>40.308675000000001</c:v>
                </c:pt>
                <c:pt idx="4817" formatCode="0.00">
                  <c:v>40.482256999999997</c:v>
                </c:pt>
                <c:pt idx="4818" formatCode="0.00">
                  <c:v>40.392130000000002</c:v>
                </c:pt>
                <c:pt idx="4819" formatCode="0.00">
                  <c:v>40.616925999999999</c:v>
                </c:pt>
                <c:pt idx="4820" formatCode="0.00">
                  <c:v>40.406143999999998</c:v>
                </c:pt>
                <c:pt idx="4821" formatCode="0.00">
                  <c:v>40.304155999999999</c:v>
                </c:pt>
                <c:pt idx="4822" formatCode="0.00">
                  <c:v>40.640430000000002</c:v>
                </c:pt>
                <c:pt idx="4823" formatCode="0.00">
                  <c:v>40.202404000000001</c:v>
                </c:pt>
                <c:pt idx="4824" formatCode="0.00">
                  <c:v>40.508563000000002</c:v>
                </c:pt>
                <c:pt idx="4825" formatCode="0.00">
                  <c:v>40.277602999999999</c:v>
                </c:pt>
                <c:pt idx="4826" formatCode="0.00">
                  <c:v>40.678449999999998</c:v>
                </c:pt>
                <c:pt idx="4827" formatCode="0.00">
                  <c:v>40.675983000000002</c:v>
                </c:pt>
                <c:pt idx="4828" formatCode="0.00">
                  <c:v>40.375621000000002</c:v>
                </c:pt>
                <c:pt idx="4829" formatCode="0.00">
                  <c:v>40.299050999999999</c:v>
                </c:pt>
                <c:pt idx="4830" formatCode="0.00">
                  <c:v>40.332785000000001</c:v>
                </c:pt>
                <c:pt idx="4831" formatCode="0.00">
                  <c:v>40.310088</c:v>
                </c:pt>
                <c:pt idx="4832" formatCode="0.00">
                  <c:v>40.574018000000002</c:v>
                </c:pt>
                <c:pt idx="4833" formatCode="0.00">
                  <c:v>40.573636</c:v>
                </c:pt>
                <c:pt idx="4834" formatCode="0.00">
                  <c:v>40.581422000000003</c:v>
                </c:pt>
                <c:pt idx="4835" formatCode="0.00">
                  <c:v>40.641204000000002</c:v>
                </c:pt>
                <c:pt idx="4836" formatCode="0.00">
                  <c:v>40.261839000000002</c:v>
                </c:pt>
                <c:pt idx="4837" formatCode="0.00">
                  <c:v>40.272838999999998</c:v>
                </c:pt>
                <c:pt idx="4838" formatCode="0.00">
                  <c:v>40.274388999999999</c:v>
                </c:pt>
                <c:pt idx="4839" formatCode="0.00">
                  <c:v>40.258972</c:v>
                </c:pt>
                <c:pt idx="4840" formatCode="0.00">
                  <c:v>40.290438999999999</c:v>
                </c:pt>
                <c:pt idx="4842" formatCode="0.00">
                  <c:v>40.264389000000001</c:v>
                </c:pt>
                <c:pt idx="4843" formatCode="0.00">
                  <c:v>40.343260999999998</c:v>
                </c:pt>
                <c:pt idx="4844" formatCode="0.00">
                  <c:v>40.232990000000001</c:v>
                </c:pt>
                <c:pt idx="4846" formatCode="0.00">
                  <c:v>39.742192000000003</c:v>
                </c:pt>
                <c:pt idx="4847" formatCode="0.00">
                  <c:v>39.812309999999997</c:v>
                </c:pt>
                <c:pt idx="4848" formatCode="0.00">
                  <c:v>40.243335000000002</c:v>
                </c:pt>
                <c:pt idx="4849" formatCode="0.00">
                  <c:v>39.736626000000001</c:v>
                </c:pt>
                <c:pt idx="4850" formatCode="0.00">
                  <c:v>40.079326000000002</c:v>
                </c:pt>
                <c:pt idx="4851" formatCode="0.00">
                  <c:v>40.228687000000001</c:v>
                </c:pt>
                <c:pt idx="4852" formatCode="0.00">
                  <c:v>40.195365000000002</c:v>
                </c:pt>
                <c:pt idx="4853" formatCode="0.00">
                  <c:v>40.072400000000002</c:v>
                </c:pt>
                <c:pt idx="4854" formatCode="0.00">
                  <c:v>39.897286999999999</c:v>
                </c:pt>
                <c:pt idx="4855" formatCode="0.00">
                  <c:v>40.062255</c:v>
                </c:pt>
                <c:pt idx="4856" formatCode="0.00">
                  <c:v>39.957563999999998</c:v>
                </c:pt>
                <c:pt idx="4857" formatCode="0.00">
                  <c:v>39.792121999999999</c:v>
                </c:pt>
                <c:pt idx="4858" formatCode="0.00">
                  <c:v>39.995373999999998</c:v>
                </c:pt>
                <c:pt idx="4859" formatCode="0.00">
                  <c:v>40.070337000000002</c:v>
                </c:pt>
                <c:pt idx="4860" formatCode="0.00">
                  <c:v>39.942588999999998</c:v>
                </c:pt>
                <c:pt idx="4861" formatCode="0.00">
                  <c:v>39.857218000000003</c:v>
                </c:pt>
                <c:pt idx="4862" formatCode="0.00">
                  <c:v>39.793292999999998</c:v>
                </c:pt>
                <c:pt idx="4863" formatCode="0.00">
                  <c:v>39.840491</c:v>
                </c:pt>
                <c:pt idx="4864" formatCode="0.00">
                  <c:v>39.847932999999998</c:v>
                </c:pt>
                <c:pt idx="4865" formatCode="0.00">
                  <c:v>40.130231000000002</c:v>
                </c:pt>
                <c:pt idx="4866" formatCode="0.00">
                  <c:v>40.147266999999999</c:v>
                </c:pt>
                <c:pt idx="4868" formatCode="0.00">
                  <c:v>40.242120999999997</c:v>
                </c:pt>
                <c:pt idx="4869" formatCode="0.00">
                  <c:v>40.076656999999997</c:v>
                </c:pt>
                <c:pt idx="4870" formatCode="0.00">
                  <c:v>40.242927000000002</c:v>
                </c:pt>
                <c:pt idx="4871" formatCode="0.00">
                  <c:v>39.913536999999998</c:v>
                </c:pt>
                <c:pt idx="4872" formatCode="0.00">
                  <c:v>40.210858999999999</c:v>
                </c:pt>
                <c:pt idx="4873" formatCode="0.00">
                  <c:v>39.969721999999997</c:v>
                </c:pt>
                <c:pt idx="4874" formatCode="0.00">
                  <c:v>40.152486000000003</c:v>
                </c:pt>
                <c:pt idx="4876" formatCode="0.00">
                  <c:v>40.298546999999999</c:v>
                </c:pt>
                <c:pt idx="4877" formatCode="0.00">
                  <c:v>40.153677000000002</c:v>
                </c:pt>
                <c:pt idx="4879" formatCode="0.00">
                  <c:v>40.035958000000001</c:v>
                </c:pt>
                <c:pt idx="4880" formatCode="0.00">
                  <c:v>40.086522000000002</c:v>
                </c:pt>
                <c:pt idx="4881" formatCode="0.00">
                  <c:v>39.798515999999999</c:v>
                </c:pt>
                <c:pt idx="4882" formatCode="0.00">
                  <c:v>39.766280999999999</c:v>
                </c:pt>
                <c:pt idx="4883" formatCode="0.00">
                  <c:v>39.851731000000001</c:v>
                </c:pt>
                <c:pt idx="4884" formatCode="0.00">
                  <c:v>40.110585</c:v>
                </c:pt>
                <c:pt idx="4885" formatCode="0.00">
                  <c:v>39.891548</c:v>
                </c:pt>
                <c:pt idx="4887" formatCode="0.00">
                  <c:v>39.969710999999997</c:v>
                </c:pt>
                <c:pt idx="4888" formatCode="0.00">
                  <c:v>39.982466000000002</c:v>
                </c:pt>
                <c:pt idx="4889" formatCode="0.00">
                  <c:v>39.930756000000002</c:v>
                </c:pt>
                <c:pt idx="4890" formatCode="0.00">
                  <c:v>39.871433000000003</c:v>
                </c:pt>
                <c:pt idx="4891" formatCode="0.00">
                  <c:v>39.816670000000002</c:v>
                </c:pt>
                <c:pt idx="4892" formatCode="0.00">
                  <c:v>39.898899999999998</c:v>
                </c:pt>
                <c:pt idx="4896" formatCode="0.00">
                  <c:v>39.971505999999998</c:v>
                </c:pt>
                <c:pt idx="4897" formatCode="0.00">
                  <c:v>40.017597000000002</c:v>
                </c:pt>
                <c:pt idx="4898" formatCode="0.00">
                  <c:v>40.157381999999998</c:v>
                </c:pt>
                <c:pt idx="4899" formatCode="0.00">
                  <c:v>39.759355999999997</c:v>
                </c:pt>
                <c:pt idx="4900" formatCode="0.00">
                  <c:v>39.747204000000004</c:v>
                </c:pt>
                <c:pt idx="4902" formatCode="0.00">
                  <c:v>40.030925000000003</c:v>
                </c:pt>
                <c:pt idx="4903" formatCode="0.00">
                  <c:v>39.827337</c:v>
                </c:pt>
                <c:pt idx="4904" formatCode="0.00">
                  <c:v>39.780323000000003</c:v>
                </c:pt>
                <c:pt idx="4905" formatCode="0.00">
                  <c:v>39.759126000000002</c:v>
                </c:pt>
                <c:pt idx="4906" formatCode="0.00">
                  <c:v>39.795301000000002</c:v>
                </c:pt>
                <c:pt idx="4908" formatCode="0.00">
                  <c:v>39.748187000000001</c:v>
                </c:pt>
                <c:pt idx="4909" formatCode="0.00">
                  <c:v>39.871147000000001</c:v>
                </c:pt>
                <c:pt idx="4910" formatCode="0.00">
                  <c:v>39.805692999999998</c:v>
                </c:pt>
                <c:pt idx="4911" formatCode="0.00">
                  <c:v>40.067348000000003</c:v>
                </c:pt>
                <c:pt idx="4912" formatCode="0.00">
                  <c:v>40.067559000000003</c:v>
                </c:pt>
                <c:pt idx="4913" formatCode="0.00">
                  <c:v>39.753368999999999</c:v>
                </c:pt>
                <c:pt idx="4914" formatCode="0.00">
                  <c:v>39.874530999999998</c:v>
                </c:pt>
                <c:pt idx="4915" formatCode="0.00">
                  <c:v>39.761006999999999</c:v>
                </c:pt>
                <c:pt idx="4916" formatCode="0.00">
                  <c:v>39.876674999999999</c:v>
                </c:pt>
                <c:pt idx="4917" formatCode="0.00">
                  <c:v>39.756760999999997</c:v>
                </c:pt>
                <c:pt idx="4918" formatCode="0.00">
                  <c:v>39.900350000000003</c:v>
                </c:pt>
                <c:pt idx="4919" formatCode="0.00">
                  <c:v>39.849870000000003</c:v>
                </c:pt>
                <c:pt idx="4920" formatCode="0.00">
                  <c:v>39.765405000000001</c:v>
                </c:pt>
                <c:pt idx="4922" formatCode="0.00">
                  <c:v>39.765740999999998</c:v>
                </c:pt>
                <c:pt idx="4923" formatCode="0.00">
                  <c:v>39.928130000000003</c:v>
                </c:pt>
                <c:pt idx="4924" formatCode="0.00">
                  <c:v>40.052872000000001</c:v>
                </c:pt>
                <c:pt idx="4925" formatCode="0.00">
                  <c:v>39.927410000000002</c:v>
                </c:pt>
                <c:pt idx="4926" formatCode="0.00">
                  <c:v>40.002057999999998</c:v>
                </c:pt>
                <c:pt idx="4927" formatCode="0.00">
                  <c:v>40.120806000000002</c:v>
                </c:pt>
                <c:pt idx="4928" formatCode="0.00">
                  <c:v>40.003442</c:v>
                </c:pt>
                <c:pt idx="4929" formatCode="0.00">
                  <c:v>39.962463</c:v>
                </c:pt>
                <c:pt idx="4931" formatCode="0.00">
                  <c:v>39.952198000000003</c:v>
                </c:pt>
                <c:pt idx="4932" formatCode="0.00">
                  <c:v>39.962820999999998</c:v>
                </c:pt>
                <c:pt idx="4933" formatCode="0.00">
                  <c:v>40.002547</c:v>
                </c:pt>
                <c:pt idx="4934" formatCode="0.00">
                  <c:v>39.882516000000003</c:v>
                </c:pt>
                <c:pt idx="4935" formatCode="0.00">
                  <c:v>40.156472000000001</c:v>
                </c:pt>
                <c:pt idx="4936" formatCode="0.00">
                  <c:v>40.095995000000002</c:v>
                </c:pt>
                <c:pt idx="4937" formatCode="0.00">
                  <c:v>40.055467</c:v>
                </c:pt>
                <c:pt idx="4938" formatCode="0.00">
                  <c:v>40.125278000000002</c:v>
                </c:pt>
                <c:pt idx="4939" formatCode="0.00">
                  <c:v>39.919072</c:v>
                </c:pt>
                <c:pt idx="4940" formatCode="0.00">
                  <c:v>40.037681999999997</c:v>
                </c:pt>
                <c:pt idx="4942" formatCode="0.00">
                  <c:v>40.234392</c:v>
                </c:pt>
                <c:pt idx="4943" formatCode="0.00">
                  <c:v>39.811307999999997</c:v>
                </c:pt>
                <c:pt idx="4944" formatCode="0.00">
                  <c:v>40.141300999999999</c:v>
                </c:pt>
                <c:pt idx="4945" formatCode="0.00">
                  <c:v>40.098695999999997</c:v>
                </c:pt>
                <c:pt idx="4947" formatCode="0.00">
                  <c:v>40.008814000000001</c:v>
                </c:pt>
                <c:pt idx="4948" formatCode="0.00">
                  <c:v>40.034799999999997</c:v>
                </c:pt>
                <c:pt idx="4949" formatCode="0.00">
                  <c:v>39.859296000000001</c:v>
                </c:pt>
                <c:pt idx="4950" formatCode="0.00">
                  <c:v>40.000723000000001</c:v>
                </c:pt>
                <c:pt idx="4951" formatCode="0.00">
                  <c:v>39.840243000000001</c:v>
                </c:pt>
                <c:pt idx="4952" formatCode="0.00">
                  <c:v>40.091195999999997</c:v>
                </c:pt>
                <c:pt idx="4953" formatCode="0.00">
                  <c:v>40.096345999999997</c:v>
                </c:pt>
                <c:pt idx="4955" formatCode="0.00">
                  <c:v>40.168294000000003</c:v>
                </c:pt>
                <c:pt idx="4956" formatCode="0.00">
                  <c:v>40.064861999999998</c:v>
                </c:pt>
                <c:pt idx="4957" formatCode="0.00">
                  <c:v>39.994798000000003</c:v>
                </c:pt>
                <c:pt idx="4958" formatCode="0.00">
                  <c:v>40.109445000000001</c:v>
                </c:pt>
                <c:pt idx="4959" formatCode="0.00">
                  <c:v>40.040697000000002</c:v>
                </c:pt>
                <c:pt idx="4961" formatCode="0.00">
                  <c:v>40.102296000000003</c:v>
                </c:pt>
                <c:pt idx="4962" formatCode="0.00">
                  <c:v>39.915208999999997</c:v>
                </c:pt>
                <c:pt idx="4963" formatCode="0.00">
                  <c:v>39.981915999999998</c:v>
                </c:pt>
                <c:pt idx="4964" formatCode="0.00">
                  <c:v>39.767657999999997</c:v>
                </c:pt>
                <c:pt idx="4965" formatCode="0.00">
                  <c:v>39.902788000000001</c:v>
                </c:pt>
                <c:pt idx="4967" formatCode="0.00">
                  <c:v>40.264733</c:v>
                </c:pt>
                <c:pt idx="4968" formatCode="0.00">
                  <c:v>40.129494000000001</c:v>
                </c:pt>
                <c:pt idx="4969" formatCode="0.00">
                  <c:v>40.003405000000001</c:v>
                </c:pt>
                <c:pt idx="4970" formatCode="0.00">
                  <c:v>40.038648000000002</c:v>
                </c:pt>
                <c:pt idx="4971" formatCode="0.00">
                  <c:v>40.226092999999999</c:v>
                </c:pt>
                <c:pt idx="4972" formatCode="0.00">
                  <c:v>39.965600000000002</c:v>
                </c:pt>
                <c:pt idx="4973" formatCode="0.00">
                  <c:v>40.157564999999998</c:v>
                </c:pt>
                <c:pt idx="4974" formatCode="0.00">
                  <c:v>39.993397999999999</c:v>
                </c:pt>
                <c:pt idx="4975" formatCode="0.00">
                  <c:v>39.963866000000003</c:v>
                </c:pt>
                <c:pt idx="4976" formatCode="0.00">
                  <c:v>40.072246</c:v>
                </c:pt>
                <c:pt idx="4978" formatCode="0.00">
                  <c:v>40.032629999999997</c:v>
                </c:pt>
                <c:pt idx="4979" formatCode="0.00">
                  <c:v>41.256735999999997</c:v>
                </c:pt>
                <c:pt idx="4980" formatCode="0.00">
                  <c:v>41.222127999999998</c:v>
                </c:pt>
                <c:pt idx="4981" formatCode="0.00">
                  <c:v>41.186038000000003</c:v>
                </c:pt>
                <c:pt idx="4982" formatCode="0.00">
                  <c:v>41.649813000000002</c:v>
                </c:pt>
                <c:pt idx="4983" formatCode="0.00">
                  <c:v>41.318933999999999</c:v>
                </c:pt>
                <c:pt idx="4984" formatCode="0.00">
                  <c:v>41.493592</c:v>
                </c:pt>
                <c:pt idx="4985" formatCode="0.00">
                  <c:v>41.109524999999998</c:v>
                </c:pt>
                <c:pt idx="4986" formatCode="0.00">
                  <c:v>41.414864000000001</c:v>
                </c:pt>
                <c:pt idx="4987" formatCode="0.00">
                  <c:v>41.268720999999999</c:v>
                </c:pt>
                <c:pt idx="4988" formatCode="0.00">
                  <c:v>41.335147999999997</c:v>
                </c:pt>
                <c:pt idx="4989" formatCode="0.00">
                  <c:v>41.357920999999997</c:v>
                </c:pt>
                <c:pt idx="4990" formatCode="0.00">
                  <c:v>41.209389000000002</c:v>
                </c:pt>
                <c:pt idx="4991" formatCode="0.00">
                  <c:v>41.232059</c:v>
                </c:pt>
                <c:pt idx="4992" formatCode="0.00">
                  <c:v>41.239046000000002</c:v>
                </c:pt>
                <c:pt idx="4993" formatCode="0.00">
                  <c:v>41.146431999999997</c:v>
                </c:pt>
                <c:pt idx="4994" formatCode="0.00">
                  <c:v>41.038555000000002</c:v>
                </c:pt>
                <c:pt idx="4995" formatCode="0.00">
                  <c:v>41.125166</c:v>
                </c:pt>
                <c:pt idx="4996" formatCode="0.00">
                  <c:v>41.072139</c:v>
                </c:pt>
                <c:pt idx="4997" formatCode="0.00">
                  <c:v>41.051653999999999</c:v>
                </c:pt>
                <c:pt idx="4998" formatCode="0.00">
                  <c:v>41.108454000000002</c:v>
                </c:pt>
                <c:pt idx="4999" formatCode="0.00">
                  <c:v>41.173254</c:v>
                </c:pt>
                <c:pt idx="5000" formatCode="0.00">
                  <c:v>41.271098000000002</c:v>
                </c:pt>
                <c:pt idx="5001" formatCode="0.00">
                  <c:v>41.208834000000003</c:v>
                </c:pt>
                <c:pt idx="5002" formatCode="0.00">
                  <c:v>41.349558999999999</c:v>
                </c:pt>
                <c:pt idx="5003" formatCode="0.00">
                  <c:v>41.404439000000004</c:v>
                </c:pt>
                <c:pt idx="5004" formatCode="0.00">
                  <c:v>41.280065999999998</c:v>
                </c:pt>
                <c:pt idx="5005" formatCode="0.00">
                  <c:v>41.505366000000002</c:v>
                </c:pt>
                <c:pt idx="5006" formatCode="0.00">
                  <c:v>41.351129</c:v>
                </c:pt>
                <c:pt idx="5007" formatCode="0.00">
                  <c:v>41.592461</c:v>
                </c:pt>
                <c:pt idx="5008" formatCode="0.00">
                  <c:v>41.084417000000002</c:v>
                </c:pt>
                <c:pt idx="5009" formatCode="0.00">
                  <c:v>41.544193999999997</c:v>
                </c:pt>
                <c:pt idx="5010" formatCode="0.00">
                  <c:v>41.436639999999997</c:v>
                </c:pt>
                <c:pt idx="5011" formatCode="0.00">
                  <c:v>41.104021000000003</c:v>
                </c:pt>
                <c:pt idx="5012" formatCode="0.00">
                  <c:v>41.239381999999999</c:v>
                </c:pt>
                <c:pt idx="5013" formatCode="0.00">
                  <c:v>41.369579999999999</c:v>
                </c:pt>
                <c:pt idx="5014" formatCode="0.00">
                  <c:v>41.096505000000001</c:v>
                </c:pt>
                <c:pt idx="5015" formatCode="0.00">
                  <c:v>41.290923999999997</c:v>
                </c:pt>
                <c:pt idx="5016" formatCode="0.00">
                  <c:v>40.856104999999999</c:v>
                </c:pt>
                <c:pt idx="5017" formatCode="0.00">
                  <c:v>41.117516999999999</c:v>
                </c:pt>
                <c:pt idx="5018" formatCode="0.00">
                  <c:v>40.739458999999997</c:v>
                </c:pt>
                <c:pt idx="5019" formatCode="0.00">
                  <c:v>40.768922000000003</c:v>
                </c:pt>
                <c:pt idx="5020" formatCode="0.00">
                  <c:v>41.241255000000002</c:v>
                </c:pt>
                <c:pt idx="5024" formatCode="0.00">
                  <c:v>40.720016000000001</c:v>
                </c:pt>
                <c:pt idx="5025" formatCode="0.00">
                  <c:v>40.848885000000003</c:v>
                </c:pt>
                <c:pt idx="5026" formatCode="0.00">
                  <c:v>40.769908000000001</c:v>
                </c:pt>
                <c:pt idx="5027" formatCode="0.00">
                  <c:v>40.761178999999998</c:v>
                </c:pt>
                <c:pt idx="5028" formatCode="0.00">
                  <c:v>40.900776999999998</c:v>
                </c:pt>
                <c:pt idx="5029" formatCode="0.00">
                  <c:v>40.690646999999998</c:v>
                </c:pt>
                <c:pt idx="5030" formatCode="0.00">
                  <c:v>40.804360000000003</c:v>
                </c:pt>
                <c:pt idx="5031" formatCode="0.00">
                  <c:v>40.802231999999997</c:v>
                </c:pt>
                <c:pt idx="5032" formatCode="0.00">
                  <c:v>40.792364999999997</c:v>
                </c:pt>
                <c:pt idx="5033" formatCode="0.00">
                  <c:v>40.883580000000002</c:v>
                </c:pt>
                <c:pt idx="5034" formatCode="0.00">
                  <c:v>40.706212999999998</c:v>
                </c:pt>
                <c:pt idx="5035" formatCode="0.00">
                  <c:v>40.965347999999999</c:v>
                </c:pt>
                <c:pt idx="5036" formatCode="0.00">
                  <c:v>40.769941000000003</c:v>
                </c:pt>
                <c:pt idx="5037" formatCode="0.00">
                  <c:v>40.714443000000003</c:v>
                </c:pt>
                <c:pt idx="5039" formatCode="0.00">
                  <c:v>40.928666</c:v>
                </c:pt>
                <c:pt idx="5040" formatCode="0.00">
                  <c:v>40.879182</c:v>
                </c:pt>
                <c:pt idx="5041" formatCode="0.00">
                  <c:v>41.142068999999999</c:v>
                </c:pt>
                <c:pt idx="5042" formatCode="0.00">
                  <c:v>41.010753999999999</c:v>
                </c:pt>
                <c:pt idx="5043" formatCode="0.00">
                  <c:v>40.964675999999997</c:v>
                </c:pt>
                <c:pt idx="5044" formatCode="0.00">
                  <c:v>40.797899000000001</c:v>
                </c:pt>
                <c:pt idx="5045" formatCode="0.00">
                  <c:v>40.694161000000001</c:v>
                </c:pt>
                <c:pt idx="5046" formatCode="0.00">
                  <c:v>40.880509000000004</c:v>
                </c:pt>
                <c:pt idx="5047" formatCode="0.00">
                  <c:v>41.047294999999998</c:v>
                </c:pt>
                <c:pt idx="5048" formatCode="0.00">
                  <c:v>40.899360999999999</c:v>
                </c:pt>
                <c:pt idx="5050" formatCode="0.00">
                  <c:v>40.839092999999998</c:v>
                </c:pt>
                <c:pt idx="5051" formatCode="0.00">
                  <c:v>40.770921000000001</c:v>
                </c:pt>
                <c:pt idx="5052" formatCode="0.00">
                  <c:v>40.860554999999998</c:v>
                </c:pt>
                <c:pt idx="5053" formatCode="0.00">
                  <c:v>40.696064</c:v>
                </c:pt>
                <c:pt idx="5054" formatCode="0.00">
                  <c:v>40.992100000000001</c:v>
                </c:pt>
                <c:pt idx="5055" formatCode="0.00">
                  <c:v>40.791328</c:v>
                </c:pt>
                <c:pt idx="5056" formatCode="0.00">
                  <c:v>40.708235999999999</c:v>
                </c:pt>
                <c:pt idx="5057" formatCode="0.00">
                  <c:v>40.956916</c:v>
                </c:pt>
                <c:pt idx="5060" formatCode="0.00">
                  <c:v>41.170313999999998</c:v>
                </c:pt>
                <c:pt idx="5061" formatCode="0.00">
                  <c:v>40.780982000000002</c:v>
                </c:pt>
                <c:pt idx="5062" formatCode="0.00">
                  <c:v>40.801614000000001</c:v>
                </c:pt>
                <c:pt idx="5063" formatCode="0.00">
                  <c:v>41.052616</c:v>
                </c:pt>
                <c:pt idx="5064" formatCode="0.00">
                  <c:v>40.851747000000003</c:v>
                </c:pt>
                <c:pt idx="5065" formatCode="0.00">
                  <c:v>41.017937000000003</c:v>
                </c:pt>
                <c:pt idx="5066" formatCode="0.00">
                  <c:v>41.075519999999997</c:v>
                </c:pt>
                <c:pt idx="5067" formatCode="0.00">
                  <c:v>40.818443000000002</c:v>
                </c:pt>
                <c:pt idx="5068" formatCode="0.00">
                  <c:v>40.884501</c:v>
                </c:pt>
                <c:pt idx="5070" formatCode="0.00">
                  <c:v>40.818731</c:v>
                </c:pt>
                <c:pt idx="5071" formatCode="0.00">
                  <c:v>40.763567999999999</c:v>
                </c:pt>
                <c:pt idx="5072" formatCode="0.00">
                  <c:v>40.594185000000003</c:v>
                </c:pt>
                <c:pt idx="5073" formatCode="0.00">
                  <c:v>40.670752999999998</c:v>
                </c:pt>
                <c:pt idx="5074" formatCode="0.00">
                  <c:v>40.750666000000002</c:v>
                </c:pt>
                <c:pt idx="5075" formatCode="0.00">
                  <c:v>40.802567000000003</c:v>
                </c:pt>
                <c:pt idx="5076" formatCode="0.00">
                  <c:v>40.630557000000003</c:v>
                </c:pt>
                <c:pt idx="5077" formatCode="0.00">
                  <c:v>40.711162000000002</c:v>
                </c:pt>
                <c:pt idx="5078" formatCode="0.00">
                  <c:v>40.782361000000002</c:v>
                </c:pt>
                <c:pt idx="5079" formatCode="0.00">
                  <c:v>40.602141000000003</c:v>
                </c:pt>
                <c:pt idx="5080" formatCode="0.00">
                  <c:v>40.798720000000003</c:v>
                </c:pt>
                <c:pt idx="5081" formatCode="0.00">
                  <c:v>40.793258000000002</c:v>
                </c:pt>
                <c:pt idx="5082" formatCode="0.00">
                  <c:v>40.750942999999999</c:v>
                </c:pt>
                <c:pt idx="5083" formatCode="0.00">
                  <c:v>40.658667000000001</c:v>
                </c:pt>
                <c:pt idx="5084" formatCode="0.00">
                  <c:v>40.677385999999998</c:v>
                </c:pt>
                <c:pt idx="5085" formatCode="0.00">
                  <c:v>40.763047999999998</c:v>
                </c:pt>
                <c:pt idx="5086" formatCode="0.00">
                  <c:v>40.672834000000002</c:v>
                </c:pt>
                <c:pt idx="5087" formatCode="0.00">
                  <c:v>40.777605999999999</c:v>
                </c:pt>
                <c:pt idx="5088" formatCode="0.00">
                  <c:v>40.809063000000002</c:v>
                </c:pt>
                <c:pt idx="5089" formatCode="0.00">
                  <c:v>40.813868999999997</c:v>
                </c:pt>
                <c:pt idx="5090" formatCode="0.00">
                  <c:v>40.794162</c:v>
                </c:pt>
                <c:pt idx="5091" formatCode="0.00">
                  <c:v>40.679479000000001</c:v>
                </c:pt>
                <c:pt idx="5092" formatCode="0.00">
                  <c:v>40.759813999999999</c:v>
                </c:pt>
                <c:pt idx="5093" formatCode="0.00">
                  <c:v>40.727463999999998</c:v>
                </c:pt>
                <c:pt idx="5094" formatCode="0.00">
                  <c:v>40.690455</c:v>
                </c:pt>
                <c:pt idx="5095" formatCode="0.00">
                  <c:v>40.592705000000002</c:v>
                </c:pt>
                <c:pt idx="5096" formatCode="0.00">
                  <c:v>40.731738999999997</c:v>
                </c:pt>
                <c:pt idx="5097" formatCode="0.00">
                  <c:v>40.700547999999998</c:v>
                </c:pt>
                <c:pt idx="5098" formatCode="0.00">
                  <c:v>40.645057000000001</c:v>
                </c:pt>
                <c:pt idx="5099" formatCode="0.00">
                  <c:v>40.558487999999997</c:v>
                </c:pt>
                <c:pt idx="5100" formatCode="0.00">
                  <c:v>40.710898999999998</c:v>
                </c:pt>
                <c:pt idx="5101" formatCode="0.00">
                  <c:v>40.698813999999999</c:v>
                </c:pt>
                <c:pt idx="5102" formatCode="0.00">
                  <c:v>40.859701999999999</c:v>
                </c:pt>
                <c:pt idx="5103" formatCode="0.00">
                  <c:v>40.638979999999997</c:v>
                </c:pt>
                <c:pt idx="5104" formatCode="0.00">
                  <c:v>40.718586000000002</c:v>
                </c:pt>
                <c:pt idx="5105" formatCode="0.00">
                  <c:v>40.614770999999998</c:v>
                </c:pt>
                <c:pt idx="5106" formatCode="0.00">
                  <c:v>40.696252000000001</c:v>
                </c:pt>
                <c:pt idx="5107" formatCode="0.00">
                  <c:v>40.820861999999998</c:v>
                </c:pt>
                <c:pt idx="5108" formatCode="0.00">
                  <c:v>40.632278999999997</c:v>
                </c:pt>
                <c:pt idx="5109" formatCode="0.00">
                  <c:v>40.560225000000003</c:v>
                </c:pt>
                <c:pt idx="5110" formatCode="0.00">
                  <c:v>40.584747999999998</c:v>
                </c:pt>
                <c:pt idx="5111" formatCode="0.00">
                  <c:v>40.632680999999998</c:v>
                </c:pt>
                <c:pt idx="5112" formatCode="0.00">
                  <c:v>40.771110999999998</c:v>
                </c:pt>
                <c:pt idx="5113" formatCode="0.00">
                  <c:v>40.643633999999999</c:v>
                </c:pt>
                <c:pt idx="5114" formatCode="0.00">
                  <c:v>40.909697000000001</c:v>
                </c:pt>
                <c:pt idx="5115" formatCode="0.00">
                  <c:v>40.496375</c:v>
                </c:pt>
                <c:pt idx="5116" formatCode="0.00">
                  <c:v>40.811205999999999</c:v>
                </c:pt>
                <c:pt idx="5117" formatCode="0.00">
                  <c:v>40.863123999999999</c:v>
                </c:pt>
                <c:pt idx="5118" formatCode="0.00">
                  <c:v>40.747742000000002</c:v>
                </c:pt>
                <c:pt idx="5119" formatCode="0.00">
                  <c:v>40.601261000000001</c:v>
                </c:pt>
                <c:pt idx="5121" formatCode="0.00">
                  <c:v>40.625444000000002</c:v>
                </c:pt>
                <c:pt idx="5122" formatCode="0.00">
                  <c:v>40.656497999999999</c:v>
                </c:pt>
                <c:pt idx="5123" formatCode="0.00">
                  <c:v>40.801160000000003</c:v>
                </c:pt>
                <c:pt idx="5124" formatCode="0.00">
                  <c:v>40.552042</c:v>
                </c:pt>
                <c:pt idx="5125" formatCode="0.00">
                  <c:v>40.657088999999999</c:v>
                </c:pt>
                <c:pt idx="5126" formatCode="0.00">
                  <c:v>40.540398000000003</c:v>
                </c:pt>
                <c:pt idx="5127" formatCode="0.00">
                  <c:v>40.749544999999998</c:v>
                </c:pt>
                <c:pt idx="5128" formatCode="0.00">
                  <c:v>40.508854999999997</c:v>
                </c:pt>
                <c:pt idx="5129" formatCode="0.00">
                  <c:v>40.671537999999998</c:v>
                </c:pt>
                <c:pt idx="5130" formatCode="0.00">
                  <c:v>40.786431</c:v>
                </c:pt>
                <c:pt idx="5131" formatCode="0.00">
                  <c:v>40.730181999999999</c:v>
                </c:pt>
                <c:pt idx="5132" formatCode="0.00">
                  <c:v>40.410223999999999</c:v>
                </c:pt>
                <c:pt idx="5134" formatCode="0.00">
                  <c:v>40.681531</c:v>
                </c:pt>
                <c:pt idx="5135" formatCode="0.00">
                  <c:v>40.533597</c:v>
                </c:pt>
                <c:pt idx="5136" formatCode="0.00">
                  <c:v>40.593153000000001</c:v>
                </c:pt>
                <c:pt idx="5137" formatCode="0.00">
                  <c:v>40.651750999999997</c:v>
                </c:pt>
                <c:pt idx="5138" formatCode="0.00">
                  <c:v>40.707515999999998</c:v>
                </c:pt>
                <c:pt idx="5140" formatCode="0.00">
                  <c:v>40.585648999999997</c:v>
                </c:pt>
                <c:pt idx="5141" formatCode="0.00">
                  <c:v>40.451369</c:v>
                </c:pt>
                <c:pt idx="5142" formatCode="0.00">
                  <c:v>40.912421000000002</c:v>
                </c:pt>
                <c:pt idx="5143" formatCode="0.00">
                  <c:v>40.723680999999999</c:v>
                </c:pt>
                <c:pt idx="5144" formatCode="0.00">
                  <c:v>40.517304000000003</c:v>
                </c:pt>
                <c:pt idx="5145" formatCode="0.00">
                  <c:v>40.781917999999997</c:v>
                </c:pt>
                <c:pt idx="5146" formatCode="0.00">
                  <c:v>40.746848999999997</c:v>
                </c:pt>
                <c:pt idx="5147" formatCode="0.00">
                  <c:v>40.653036999999998</c:v>
                </c:pt>
                <c:pt idx="5148" formatCode="0.00">
                  <c:v>40.693818</c:v>
                </c:pt>
                <c:pt idx="5149" formatCode="0.00">
                  <c:v>40.624592</c:v>
                </c:pt>
                <c:pt idx="5150" formatCode="0.00">
                  <c:v>40.431981999999998</c:v>
                </c:pt>
                <c:pt idx="5151" formatCode="0.00">
                  <c:v>40.820557999999998</c:v>
                </c:pt>
                <c:pt idx="5153" formatCode="0.00">
                  <c:v>40.388263000000002</c:v>
                </c:pt>
                <c:pt idx="5154" formatCode="0.00">
                  <c:v>40.316397000000002</c:v>
                </c:pt>
                <c:pt idx="5155" formatCode="0.00">
                  <c:v>40.375182000000002</c:v>
                </c:pt>
                <c:pt idx="5157" formatCode="0.00">
                  <c:v>40.675741000000002</c:v>
                </c:pt>
                <c:pt idx="5158" formatCode="0.00">
                  <c:v>40.744055000000003</c:v>
                </c:pt>
                <c:pt idx="5159" formatCode="0.00">
                  <c:v>40.739576</c:v>
                </c:pt>
                <c:pt idx="5160" formatCode="0.00">
                  <c:v>40.556975999999999</c:v>
                </c:pt>
                <c:pt idx="5161" formatCode="0.00">
                  <c:v>40.754064</c:v>
                </c:pt>
                <c:pt idx="5162" formatCode="0.00">
                  <c:v>40.740769</c:v>
                </c:pt>
                <c:pt idx="5163" formatCode="0.00">
                  <c:v>40.734807000000004</c:v>
                </c:pt>
                <c:pt idx="5164" formatCode="0.00">
                  <c:v>40.549118999999997</c:v>
                </c:pt>
                <c:pt idx="5165" formatCode="0.00">
                  <c:v>40.760402999999997</c:v>
                </c:pt>
                <c:pt idx="5166" formatCode="0.00">
                  <c:v>40.835127999999997</c:v>
                </c:pt>
                <c:pt idx="5167" formatCode="0.00">
                  <c:v>40.465994000000002</c:v>
                </c:pt>
                <c:pt idx="5168" formatCode="0.00">
                  <c:v>40.602846999999997</c:v>
                </c:pt>
                <c:pt idx="5169" formatCode="0.00">
                  <c:v>40.607747000000003</c:v>
                </c:pt>
                <c:pt idx="5170" formatCode="0.00">
                  <c:v>40.595097000000003</c:v>
                </c:pt>
                <c:pt idx="5171" formatCode="0.00">
                  <c:v>40.601996</c:v>
                </c:pt>
                <c:pt idx="5172" formatCode="0.00">
                  <c:v>40.569288</c:v>
                </c:pt>
                <c:pt idx="5173" formatCode="0.00">
                  <c:v>40.958433999999997</c:v>
                </c:pt>
                <c:pt idx="5174" formatCode="0.00">
                  <c:v>41.000937</c:v>
                </c:pt>
                <c:pt idx="5175" formatCode="0.00">
                  <c:v>40.749288999999997</c:v>
                </c:pt>
                <c:pt idx="5176" formatCode="0.00">
                  <c:v>40.811197999999997</c:v>
                </c:pt>
                <c:pt idx="5177" formatCode="0.00">
                  <c:v>40.931187000000001</c:v>
                </c:pt>
                <c:pt idx="5178" formatCode="0.00">
                  <c:v>40.822234000000002</c:v>
                </c:pt>
                <c:pt idx="5179" formatCode="0.00">
                  <c:v>40.988833999999997</c:v>
                </c:pt>
                <c:pt idx="5180" formatCode="0.00">
                  <c:v>40.839185999999998</c:v>
                </c:pt>
                <c:pt idx="5181" formatCode="0.00">
                  <c:v>41.004016999999997</c:v>
                </c:pt>
                <c:pt idx="5182" formatCode="0.00">
                  <c:v>41.030932999999997</c:v>
                </c:pt>
                <c:pt idx="5183" formatCode="0.00">
                  <c:v>41.015633999999999</c:v>
                </c:pt>
                <c:pt idx="5184" formatCode="0.00">
                  <c:v>40.98227</c:v>
                </c:pt>
                <c:pt idx="5185" formatCode="0.00">
                  <c:v>40.913283</c:v>
                </c:pt>
                <c:pt idx="5186" formatCode="0.00">
                  <c:v>40.924427000000001</c:v>
                </c:pt>
                <c:pt idx="5187" formatCode="0.00">
                  <c:v>40.900995000000002</c:v>
                </c:pt>
                <c:pt idx="5188" formatCode="0.00">
                  <c:v>40.832476999999997</c:v>
                </c:pt>
                <c:pt idx="5189" formatCode="0.00">
                  <c:v>40.993029999999997</c:v>
                </c:pt>
                <c:pt idx="5190" formatCode="0.00">
                  <c:v>40.828682000000001</c:v>
                </c:pt>
                <c:pt idx="5191" formatCode="0.00">
                  <c:v>40.897038000000002</c:v>
                </c:pt>
                <c:pt idx="5192" formatCode="0.00">
                  <c:v>40.989783000000003</c:v>
                </c:pt>
                <c:pt idx="5193" formatCode="0.00">
                  <c:v>40.857174999999998</c:v>
                </c:pt>
                <c:pt idx="5194" formatCode="0.00">
                  <c:v>40.939034999999997</c:v>
                </c:pt>
                <c:pt idx="5195" formatCode="0.00">
                  <c:v>40.90757</c:v>
                </c:pt>
                <c:pt idx="5196" formatCode="0.00">
                  <c:v>40.824402999999997</c:v>
                </c:pt>
                <c:pt idx="5197" formatCode="0.00">
                  <c:v>40.853149999999999</c:v>
                </c:pt>
                <c:pt idx="5198" formatCode="0.00">
                  <c:v>40.965378999999999</c:v>
                </c:pt>
                <c:pt idx="5199" formatCode="0.00">
                  <c:v>40.897069999999999</c:v>
                </c:pt>
                <c:pt idx="5200" formatCode="0.00">
                  <c:v>40.99118</c:v>
                </c:pt>
                <c:pt idx="5201" formatCode="0.00">
                  <c:v>40.826908000000003</c:v>
                </c:pt>
                <c:pt idx="5202" formatCode="0.00">
                  <c:v>41.001956</c:v>
                </c:pt>
                <c:pt idx="5203" formatCode="0.00">
                  <c:v>40.792315000000002</c:v>
                </c:pt>
                <c:pt idx="5204" formatCode="0.00">
                  <c:v>40.914664000000002</c:v>
                </c:pt>
                <c:pt idx="5206" formatCode="0.00">
                  <c:v>40.941585000000003</c:v>
                </c:pt>
                <c:pt idx="5207" formatCode="0.00">
                  <c:v>41.052199000000002</c:v>
                </c:pt>
                <c:pt idx="5208" formatCode="0.00">
                  <c:v>41.012234999999997</c:v>
                </c:pt>
                <c:pt idx="5209" formatCode="0.00">
                  <c:v>40.923538999999998</c:v>
                </c:pt>
                <c:pt idx="5210" formatCode="0.00">
                  <c:v>41.198247000000002</c:v>
                </c:pt>
                <c:pt idx="5211" formatCode="0.00">
                  <c:v>41.141582</c:v>
                </c:pt>
                <c:pt idx="5212" formatCode="0.00">
                  <c:v>41.205737999999997</c:v>
                </c:pt>
                <c:pt idx="5213" formatCode="0.00">
                  <c:v>41.154328999999997</c:v>
                </c:pt>
                <c:pt idx="5214" formatCode="0.00">
                  <c:v>40.982028</c:v>
                </c:pt>
                <c:pt idx="5215" formatCode="0.00">
                  <c:v>41.241889</c:v>
                </c:pt>
                <c:pt idx="5216" formatCode="0.00">
                  <c:v>40.969985000000001</c:v>
                </c:pt>
                <c:pt idx="5217" formatCode="0.00">
                  <c:v>40.913651000000002</c:v>
                </c:pt>
                <c:pt idx="5219" formatCode="0.00">
                  <c:v>40.898654000000001</c:v>
                </c:pt>
                <c:pt idx="5220" formatCode="0.00">
                  <c:v>41.075315000000003</c:v>
                </c:pt>
                <c:pt idx="5221" formatCode="0.00">
                  <c:v>41.368893</c:v>
                </c:pt>
                <c:pt idx="5222" formatCode="0.00">
                  <c:v>41.320903999999999</c:v>
                </c:pt>
                <c:pt idx="5223" formatCode="0.00">
                  <c:v>41.411678000000002</c:v>
                </c:pt>
                <c:pt idx="5224" formatCode="0.00">
                  <c:v>40.999856999999999</c:v>
                </c:pt>
                <c:pt idx="5225" formatCode="0.00">
                  <c:v>40.889910999999998</c:v>
                </c:pt>
                <c:pt idx="5226" formatCode="0.00">
                  <c:v>41.118465</c:v>
                </c:pt>
                <c:pt idx="5227" formatCode="0.00">
                  <c:v>41.118226</c:v>
                </c:pt>
                <c:pt idx="5228" formatCode="0.00">
                  <c:v>41.144565</c:v>
                </c:pt>
                <c:pt idx="5229" formatCode="0.00">
                  <c:v>41.100236000000002</c:v>
                </c:pt>
                <c:pt idx="5230" formatCode="0.00">
                  <c:v>41.116737000000001</c:v>
                </c:pt>
                <c:pt idx="5231" formatCode="0.00">
                  <c:v>40.920622000000002</c:v>
                </c:pt>
                <c:pt idx="5232" formatCode="0.00">
                  <c:v>40.906654000000003</c:v>
                </c:pt>
                <c:pt idx="5233" formatCode="0.00">
                  <c:v>40.922004999999999</c:v>
                </c:pt>
                <c:pt idx="5234" formatCode="0.00">
                  <c:v>41.074756999999998</c:v>
                </c:pt>
                <c:pt idx="5235" formatCode="0.00">
                  <c:v>41.010333000000003</c:v>
                </c:pt>
                <c:pt idx="5236" formatCode="0.00">
                  <c:v>41.231090999999999</c:v>
                </c:pt>
                <c:pt idx="5238" formatCode="0.00">
                  <c:v>41.095436999999997</c:v>
                </c:pt>
                <c:pt idx="5239" formatCode="0.00">
                  <c:v>41.048423</c:v>
                </c:pt>
                <c:pt idx="5240" formatCode="0.00">
                  <c:v>41.493380999999999</c:v>
                </c:pt>
                <c:pt idx="5241" formatCode="0.00">
                  <c:v>41.598905999999999</c:v>
                </c:pt>
                <c:pt idx="5242" formatCode="0.00">
                  <c:v>41.583517000000001</c:v>
                </c:pt>
                <c:pt idx="5243" formatCode="0.00">
                  <c:v>41.485844999999998</c:v>
                </c:pt>
                <c:pt idx="5244" formatCode="0.00">
                  <c:v>41.648719999999997</c:v>
                </c:pt>
                <c:pt idx="5245" formatCode="0.00">
                  <c:v>41.537933000000002</c:v>
                </c:pt>
                <c:pt idx="5246" formatCode="0.00">
                  <c:v>41.743597999999999</c:v>
                </c:pt>
                <c:pt idx="5247" formatCode="0.00">
                  <c:v>41.800226000000002</c:v>
                </c:pt>
                <c:pt idx="5248" formatCode="0.00">
                  <c:v>41.568871999999999</c:v>
                </c:pt>
                <c:pt idx="5249" formatCode="0.00">
                  <c:v>41.597115000000002</c:v>
                </c:pt>
                <c:pt idx="5250" formatCode="0.00">
                  <c:v>41.653139000000003</c:v>
                </c:pt>
                <c:pt idx="5251" formatCode="0.00">
                  <c:v>41.251286</c:v>
                </c:pt>
                <c:pt idx="5252" formatCode="0.00">
                  <c:v>41.419116000000002</c:v>
                </c:pt>
                <c:pt idx="5253" formatCode="0.00">
                  <c:v>41.337195000000001</c:v>
                </c:pt>
                <c:pt idx="5254" formatCode="0.00">
                  <c:v>41.427945000000001</c:v>
                </c:pt>
                <c:pt idx="5255" formatCode="0.00">
                  <c:v>41.759284999999998</c:v>
                </c:pt>
                <c:pt idx="5257" formatCode="0.00">
                  <c:v>41.550590999999997</c:v>
                </c:pt>
                <c:pt idx="5258" formatCode="0.00">
                  <c:v>41.471936999999997</c:v>
                </c:pt>
                <c:pt idx="5259" formatCode="0.00">
                  <c:v>41.497511000000003</c:v>
                </c:pt>
                <c:pt idx="5261" formatCode="0.00">
                  <c:v>41.866270999999998</c:v>
                </c:pt>
                <c:pt idx="5262" formatCode="0.00">
                  <c:v>41.429411000000002</c:v>
                </c:pt>
                <c:pt idx="5263" formatCode="0.00">
                  <c:v>41.825884000000002</c:v>
                </c:pt>
                <c:pt idx="5264" formatCode="0.00">
                  <c:v>41.663905999999997</c:v>
                </c:pt>
                <c:pt idx="5265" formatCode="0.00">
                  <c:v>41.656498999999997</c:v>
                </c:pt>
                <c:pt idx="5269" formatCode="0.00">
                  <c:v>41.477849999999997</c:v>
                </c:pt>
                <c:pt idx="5270" formatCode="0.00">
                  <c:v>41.404263</c:v>
                </c:pt>
                <c:pt idx="5271" formatCode="0.00">
                  <c:v>41.481879999999997</c:v>
                </c:pt>
                <c:pt idx="5272" formatCode="0.00">
                  <c:v>41.750979999999998</c:v>
                </c:pt>
                <c:pt idx="5273" formatCode="0.00">
                  <c:v>41.880370999999997</c:v>
                </c:pt>
                <c:pt idx="5274" formatCode="0.00">
                  <c:v>41.606185000000004</c:v>
                </c:pt>
                <c:pt idx="5275" formatCode="0.00">
                  <c:v>41.471736</c:v>
                </c:pt>
                <c:pt idx="5276" formatCode="0.00">
                  <c:v>41.408588999999999</c:v>
                </c:pt>
                <c:pt idx="5277" formatCode="0.00">
                  <c:v>41.515011999999999</c:v>
                </c:pt>
                <c:pt idx="5278" formatCode="0.00">
                  <c:v>41.255643999999997</c:v>
                </c:pt>
                <c:pt idx="5279" formatCode="0.00">
                  <c:v>41.938498000000003</c:v>
                </c:pt>
                <c:pt idx="5280" formatCode="0.00">
                  <c:v>41.891399999999997</c:v>
                </c:pt>
                <c:pt idx="5281" formatCode="0.00">
                  <c:v>41.414420999999997</c:v>
                </c:pt>
                <c:pt idx="5282" formatCode="0.00">
                  <c:v>41.839348999999999</c:v>
                </c:pt>
                <c:pt idx="5283" formatCode="0.00">
                  <c:v>41.19012</c:v>
                </c:pt>
                <c:pt idx="5284" formatCode="0.00">
                  <c:v>41.694366000000002</c:v>
                </c:pt>
                <c:pt idx="5285" formatCode="0.00">
                  <c:v>41.722929000000001</c:v>
                </c:pt>
                <c:pt idx="5286" formatCode="0.00">
                  <c:v>41.527133999999997</c:v>
                </c:pt>
                <c:pt idx="5287" formatCode="0.00">
                  <c:v>41.579472000000003</c:v>
                </c:pt>
                <c:pt idx="5288" formatCode="0.00">
                  <c:v>41.525207000000002</c:v>
                </c:pt>
                <c:pt idx="5289" formatCode="0.00">
                  <c:v>41.410179999999997</c:v>
                </c:pt>
                <c:pt idx="5291" formatCode="0.00">
                  <c:v>41.39208</c:v>
                </c:pt>
                <c:pt idx="5292" formatCode="0.00">
                  <c:v>41.358379999999997</c:v>
                </c:pt>
                <c:pt idx="5293" formatCode="0.00">
                  <c:v>41.439329000000001</c:v>
                </c:pt>
                <c:pt idx="5294" formatCode="0.00">
                  <c:v>41.428179999999998</c:v>
                </c:pt>
                <c:pt idx="5295" formatCode="0.00">
                  <c:v>41.409179999999999</c:v>
                </c:pt>
                <c:pt idx="5296" formatCode="0.00">
                  <c:v>41.427199000000002</c:v>
                </c:pt>
                <c:pt idx="5297" formatCode="0.00">
                  <c:v>41.391278999999997</c:v>
                </c:pt>
                <c:pt idx="5298" formatCode="0.00">
                  <c:v>41.369678999999998</c:v>
                </c:pt>
                <c:pt idx="5299" formatCode="0.00">
                  <c:v>41.462130000000002</c:v>
                </c:pt>
                <c:pt idx="5300" formatCode="0.00">
                  <c:v>41.067712</c:v>
                </c:pt>
                <c:pt idx="5301" formatCode="0.00">
                  <c:v>41.184986000000002</c:v>
                </c:pt>
                <c:pt idx="5303" formatCode="0.00">
                  <c:v>41.057574000000002</c:v>
                </c:pt>
                <c:pt idx="5304" formatCode="0.00">
                  <c:v>41.196075999999998</c:v>
                </c:pt>
                <c:pt idx="5306" formatCode="0.00">
                  <c:v>41.501249000000001</c:v>
                </c:pt>
                <c:pt idx="5307" formatCode="0.00">
                  <c:v>41.449134999999998</c:v>
                </c:pt>
                <c:pt idx="5308" formatCode="0.00">
                  <c:v>41.511462000000002</c:v>
                </c:pt>
                <c:pt idx="5309" formatCode="0.00">
                  <c:v>41.175581999999999</c:v>
                </c:pt>
                <c:pt idx="5310" formatCode="0.00">
                  <c:v>41.376489999999997</c:v>
                </c:pt>
                <c:pt idx="5311" formatCode="0.00">
                  <c:v>41.448101000000001</c:v>
                </c:pt>
                <c:pt idx="5312" formatCode="0.00">
                  <c:v>41.257193000000001</c:v>
                </c:pt>
                <c:pt idx="5313" formatCode="0.00">
                  <c:v>41.2044</c:v>
                </c:pt>
                <c:pt idx="5314" formatCode="0.00">
                  <c:v>41.653216999999998</c:v>
                </c:pt>
                <c:pt idx="5315" formatCode="0.00">
                  <c:v>41.058351999999999</c:v>
                </c:pt>
                <c:pt idx="5316" formatCode="0.00">
                  <c:v>41.509363999999998</c:v>
                </c:pt>
                <c:pt idx="5317" formatCode="0.00">
                  <c:v>41.421281</c:v>
                </c:pt>
                <c:pt idx="5318" formatCode="0.00">
                  <c:v>41.417231000000001</c:v>
                </c:pt>
                <c:pt idx="5319" formatCode="0.00">
                  <c:v>41.555943999999997</c:v>
                </c:pt>
                <c:pt idx="5320" formatCode="0.00">
                  <c:v>41.653604000000001</c:v>
                </c:pt>
                <c:pt idx="5321" formatCode="0.00">
                  <c:v>41.028616999999997</c:v>
                </c:pt>
                <c:pt idx="5322" formatCode="0.00">
                  <c:v>41.476652000000001</c:v>
                </c:pt>
                <c:pt idx="5323" formatCode="0.00">
                  <c:v>41.197907999999998</c:v>
                </c:pt>
                <c:pt idx="5324" formatCode="0.00">
                  <c:v>41.038240999999999</c:v>
                </c:pt>
                <c:pt idx="5325" formatCode="0.00">
                  <c:v>41.402034999999998</c:v>
                </c:pt>
                <c:pt idx="5326" formatCode="0.00">
                  <c:v>41.317242</c:v>
                </c:pt>
                <c:pt idx="5327" formatCode="0.00">
                  <c:v>41.333035000000002</c:v>
                </c:pt>
                <c:pt idx="5328" formatCode="0.00">
                  <c:v>41.348939000000001</c:v>
                </c:pt>
                <c:pt idx="5329" formatCode="0.00">
                  <c:v>41.337584999999997</c:v>
                </c:pt>
                <c:pt idx="5330" formatCode="0.00">
                  <c:v>41.319429999999997</c:v>
                </c:pt>
                <c:pt idx="5331" formatCode="0.00">
                  <c:v>41.244281000000001</c:v>
                </c:pt>
                <c:pt idx="5332" formatCode="0.00">
                  <c:v>41.393881</c:v>
                </c:pt>
                <c:pt idx="5334" formatCode="0.00">
                  <c:v>41.310648999999998</c:v>
                </c:pt>
                <c:pt idx="5335" formatCode="0.00">
                  <c:v>41.535916999999998</c:v>
                </c:pt>
                <c:pt idx="5336" formatCode="0.00">
                  <c:v>41.098371</c:v>
                </c:pt>
                <c:pt idx="5337" formatCode="0.00">
                  <c:v>41.082188000000002</c:v>
                </c:pt>
                <c:pt idx="5338" formatCode="0.00">
                  <c:v>41.243181</c:v>
                </c:pt>
                <c:pt idx="5339" formatCode="0.00">
                  <c:v>41.236331</c:v>
                </c:pt>
                <c:pt idx="5340" formatCode="0.00">
                  <c:v>41.274748000000002</c:v>
                </c:pt>
                <c:pt idx="5341" formatCode="0.00">
                  <c:v>41.268231</c:v>
                </c:pt>
                <c:pt idx="5342" formatCode="0.00">
                  <c:v>41.209868999999998</c:v>
                </c:pt>
                <c:pt idx="5343" formatCode="0.00">
                  <c:v>41.133482000000001</c:v>
                </c:pt>
                <c:pt idx="5344" formatCode="0.00">
                  <c:v>41.305821999999999</c:v>
                </c:pt>
                <c:pt idx="5345" formatCode="0.00">
                  <c:v>41.283279999999998</c:v>
                </c:pt>
                <c:pt idx="5347" formatCode="0.00">
                  <c:v>41.949722999999999</c:v>
                </c:pt>
                <c:pt idx="5348" formatCode="0.00">
                  <c:v>41.964874999999999</c:v>
                </c:pt>
                <c:pt idx="5349" formatCode="0.00">
                  <c:v>41.753338999999997</c:v>
                </c:pt>
                <c:pt idx="5350" formatCode="0.00">
                  <c:v>41.782905999999997</c:v>
                </c:pt>
                <c:pt idx="5351" formatCode="0.00">
                  <c:v>41.747231999999997</c:v>
                </c:pt>
                <c:pt idx="5352" formatCode="0.00">
                  <c:v>41.875402000000001</c:v>
                </c:pt>
                <c:pt idx="5353" formatCode="0.00">
                  <c:v>41.909807999999998</c:v>
                </c:pt>
                <c:pt idx="5354" formatCode="0.00">
                  <c:v>41.803936</c:v>
                </c:pt>
                <c:pt idx="5355" formatCode="0.00">
                  <c:v>41.977240999999999</c:v>
                </c:pt>
                <c:pt idx="5356" formatCode="0.00">
                  <c:v>41.951796999999999</c:v>
                </c:pt>
                <c:pt idx="5357" formatCode="0.00">
                  <c:v>41.784395000000004</c:v>
                </c:pt>
                <c:pt idx="5358" formatCode="0.00">
                  <c:v>41.708207000000002</c:v>
                </c:pt>
                <c:pt idx="5359" formatCode="0.00">
                  <c:v>41.822156999999997</c:v>
                </c:pt>
                <c:pt idx="5360" formatCode="0.00">
                  <c:v>41.738688000000003</c:v>
                </c:pt>
                <c:pt idx="5361" formatCode="0.00">
                  <c:v>41.963293</c:v>
                </c:pt>
                <c:pt idx="5362" formatCode="0.00">
                  <c:v>41.786507</c:v>
                </c:pt>
                <c:pt idx="5363" formatCode="0.00">
                  <c:v>41.837902999999997</c:v>
                </c:pt>
                <c:pt idx="5364" formatCode="0.00">
                  <c:v>41.957124999999998</c:v>
                </c:pt>
                <c:pt idx="5365" formatCode="0.00">
                  <c:v>41.899293999999998</c:v>
                </c:pt>
                <c:pt idx="5366" formatCode="0.00">
                  <c:v>41.702432999999999</c:v>
                </c:pt>
                <c:pt idx="5367" formatCode="0.00">
                  <c:v>41.593200000000003</c:v>
                </c:pt>
                <c:pt idx="5368" formatCode="0.00">
                  <c:v>41.853082000000001</c:v>
                </c:pt>
                <c:pt idx="5369" formatCode="0.00">
                  <c:v>41.918756999999999</c:v>
                </c:pt>
                <c:pt idx="5370" formatCode="0.00">
                  <c:v>41.803272999999997</c:v>
                </c:pt>
                <c:pt idx="5371" formatCode="0.00">
                  <c:v>41.983801</c:v>
                </c:pt>
                <c:pt idx="5372" formatCode="0.00">
                  <c:v>41.746870999999999</c:v>
                </c:pt>
                <c:pt idx="5373" formatCode="0.00">
                  <c:v>41.695782000000001</c:v>
                </c:pt>
                <c:pt idx="5374" formatCode="0.00">
                  <c:v>41.797851000000001</c:v>
                </c:pt>
                <c:pt idx="5375" formatCode="0.00">
                  <c:v>41.600391999999999</c:v>
                </c:pt>
                <c:pt idx="5377" formatCode="0.00">
                  <c:v>41.762543000000001</c:v>
                </c:pt>
                <c:pt idx="5378" formatCode="0.00">
                  <c:v>41.849392000000002</c:v>
                </c:pt>
                <c:pt idx="5379" formatCode="0.00">
                  <c:v>41.928722</c:v>
                </c:pt>
                <c:pt idx="5382" formatCode="0.00">
                  <c:v>40.317473</c:v>
                </c:pt>
                <c:pt idx="5383" formatCode="0.00">
                  <c:v>40.282406000000002</c:v>
                </c:pt>
                <c:pt idx="5384" formatCode="0.00">
                  <c:v>40.272176999999999</c:v>
                </c:pt>
                <c:pt idx="5385" formatCode="0.00">
                  <c:v>40.373269999999998</c:v>
                </c:pt>
                <c:pt idx="5387" formatCode="0.00">
                  <c:v>40.346926000000003</c:v>
                </c:pt>
                <c:pt idx="5388" formatCode="0.00">
                  <c:v>40.282167999999999</c:v>
                </c:pt>
                <c:pt idx="5389" formatCode="0.00">
                  <c:v>40.324823000000002</c:v>
                </c:pt>
                <c:pt idx="5390" formatCode="0.00">
                  <c:v>40.256647999999998</c:v>
                </c:pt>
                <c:pt idx="5392" formatCode="0.00">
                  <c:v>40.289372</c:v>
                </c:pt>
                <c:pt idx="5393" formatCode="0.00">
                  <c:v>40.223216000000001</c:v>
                </c:pt>
                <c:pt idx="5394" formatCode="0.00">
                  <c:v>40.354734999999998</c:v>
                </c:pt>
                <c:pt idx="5395" formatCode="0.00">
                  <c:v>40.246802000000002</c:v>
                </c:pt>
                <c:pt idx="5397" formatCode="0.00">
                  <c:v>40.379029000000003</c:v>
                </c:pt>
                <c:pt idx="5398" formatCode="0.00">
                  <c:v>40.426391000000002</c:v>
                </c:pt>
                <c:pt idx="5400" formatCode="0.00">
                  <c:v>40.214652000000001</c:v>
                </c:pt>
                <c:pt idx="5401" formatCode="0.00">
                  <c:v>40.478741999999997</c:v>
                </c:pt>
                <c:pt idx="5402" formatCode="0.00">
                  <c:v>40.361206000000003</c:v>
                </c:pt>
                <c:pt idx="5403" formatCode="0.00">
                  <c:v>40.346017000000003</c:v>
                </c:pt>
                <c:pt idx="5404" formatCode="0.00">
                  <c:v>40.305176000000003</c:v>
                </c:pt>
                <c:pt idx="5405" formatCode="0.00">
                  <c:v>40.184744999999999</c:v>
                </c:pt>
                <c:pt idx="5407" formatCode="0.00">
                  <c:v>40.412770999999999</c:v>
                </c:pt>
                <c:pt idx="5408" formatCode="0.00">
                  <c:v>40.535226999999999</c:v>
                </c:pt>
                <c:pt idx="5409" formatCode="0.00">
                  <c:v>40.211241000000001</c:v>
                </c:pt>
                <c:pt idx="5410" formatCode="0.00">
                  <c:v>40.240295000000003</c:v>
                </c:pt>
                <c:pt idx="5411" formatCode="0.00">
                  <c:v>40.289938999999997</c:v>
                </c:pt>
                <c:pt idx="5412" formatCode="0.00">
                  <c:v>40.280830000000002</c:v>
                </c:pt>
                <c:pt idx="5413" formatCode="0.00">
                  <c:v>40.127907</c:v>
                </c:pt>
                <c:pt idx="5414" formatCode="0.00">
                  <c:v>40.169607999999997</c:v>
                </c:pt>
                <c:pt idx="5415" formatCode="0.00">
                  <c:v>40.000861</c:v>
                </c:pt>
                <c:pt idx="5416" formatCode="0.00">
                  <c:v>40.012861999999998</c:v>
                </c:pt>
                <c:pt idx="5417" formatCode="0.00">
                  <c:v>40.129508999999999</c:v>
                </c:pt>
                <c:pt idx="5418" formatCode="0.00">
                  <c:v>40.108942999999996</c:v>
                </c:pt>
                <c:pt idx="5419" formatCode="0.00">
                  <c:v>39.974378000000002</c:v>
                </c:pt>
                <c:pt idx="5420" formatCode="0.00">
                  <c:v>40.139538999999999</c:v>
                </c:pt>
                <c:pt idx="5421" formatCode="0.00">
                  <c:v>40.023710000000001</c:v>
                </c:pt>
                <c:pt idx="5422" formatCode="0.00">
                  <c:v>40.060304000000002</c:v>
                </c:pt>
                <c:pt idx="5424" formatCode="0.00">
                  <c:v>39.864761000000001</c:v>
                </c:pt>
                <c:pt idx="5425" formatCode="0.00">
                  <c:v>39.864928999999997</c:v>
                </c:pt>
                <c:pt idx="5426" formatCode="0.00">
                  <c:v>39.922862000000002</c:v>
                </c:pt>
                <c:pt idx="5427" formatCode="0.00">
                  <c:v>40.103859999999997</c:v>
                </c:pt>
                <c:pt idx="5428" formatCode="0.00">
                  <c:v>40.093443000000001</c:v>
                </c:pt>
                <c:pt idx="5429" formatCode="0.00">
                  <c:v>39.862712000000002</c:v>
                </c:pt>
                <c:pt idx="5430" formatCode="0.00">
                  <c:v>39.916262000000003</c:v>
                </c:pt>
                <c:pt idx="5431" formatCode="0.00">
                  <c:v>40.149163999999999</c:v>
                </c:pt>
                <c:pt idx="5433" formatCode="0.00">
                  <c:v>40.072293000000002</c:v>
                </c:pt>
                <c:pt idx="5434" formatCode="0.00">
                  <c:v>39.866911999999999</c:v>
                </c:pt>
                <c:pt idx="5435" formatCode="0.00">
                  <c:v>40.175503999999997</c:v>
                </c:pt>
                <c:pt idx="5436" formatCode="0.00">
                  <c:v>40.107742999999999</c:v>
                </c:pt>
                <c:pt idx="5437" formatCode="0.00">
                  <c:v>39.893211999999998</c:v>
                </c:pt>
                <c:pt idx="5438" formatCode="0.00">
                  <c:v>39.890461999999999</c:v>
                </c:pt>
                <c:pt idx="5439" formatCode="0.00">
                  <c:v>40.134770000000003</c:v>
                </c:pt>
                <c:pt idx="5440" formatCode="0.00">
                  <c:v>40.042444000000003</c:v>
                </c:pt>
                <c:pt idx="5441" formatCode="0.00">
                  <c:v>39.902045000000001</c:v>
                </c:pt>
                <c:pt idx="5442" formatCode="0.00">
                  <c:v>40.103459999999998</c:v>
                </c:pt>
                <c:pt idx="5443" formatCode="0.00">
                  <c:v>40.178075999999997</c:v>
                </c:pt>
                <c:pt idx="5444" formatCode="0.00">
                  <c:v>40.012661000000001</c:v>
                </c:pt>
                <c:pt idx="5445" formatCode="0.00">
                  <c:v>39.899811999999997</c:v>
                </c:pt>
                <c:pt idx="5446" formatCode="0.00">
                  <c:v>40.184758000000002</c:v>
                </c:pt>
                <c:pt idx="5447" formatCode="0.00">
                  <c:v>40.098109999999998</c:v>
                </c:pt>
                <c:pt idx="5448" formatCode="0.00">
                  <c:v>40.173563000000001</c:v>
                </c:pt>
                <c:pt idx="5449" formatCode="0.00">
                  <c:v>39.939608999999997</c:v>
                </c:pt>
                <c:pt idx="5452" formatCode="0.00">
                  <c:v>40.149009</c:v>
                </c:pt>
                <c:pt idx="5453" formatCode="0.00">
                  <c:v>40.151508999999997</c:v>
                </c:pt>
                <c:pt idx="5454" formatCode="0.00">
                  <c:v>40.142059000000003</c:v>
                </c:pt>
                <c:pt idx="5455" formatCode="0.00">
                  <c:v>39.832762000000002</c:v>
                </c:pt>
                <c:pt idx="5456" formatCode="0.00">
                  <c:v>39.916077999999999</c:v>
                </c:pt>
                <c:pt idx="5457" formatCode="0.00">
                  <c:v>39.929510999999998</c:v>
                </c:pt>
                <c:pt idx="5458" formatCode="0.00">
                  <c:v>40.003762000000002</c:v>
                </c:pt>
                <c:pt idx="5459" formatCode="0.00">
                  <c:v>40.214661</c:v>
                </c:pt>
                <c:pt idx="5460" formatCode="0.00">
                  <c:v>39.906312</c:v>
                </c:pt>
                <c:pt idx="5461" formatCode="0.00">
                  <c:v>40.014541000000001</c:v>
                </c:pt>
                <c:pt idx="5462" formatCode="0.00">
                  <c:v>39.98451</c:v>
                </c:pt>
                <c:pt idx="5463" formatCode="0.00">
                  <c:v>39.888311999999999</c:v>
                </c:pt>
                <c:pt idx="5464" formatCode="0.00">
                  <c:v>40.114609999999999</c:v>
                </c:pt>
                <c:pt idx="5465" formatCode="0.00">
                  <c:v>39.884562000000003</c:v>
                </c:pt>
                <c:pt idx="5466" formatCode="0.00">
                  <c:v>39.877262000000002</c:v>
                </c:pt>
                <c:pt idx="5467" formatCode="0.00">
                  <c:v>39.903312</c:v>
                </c:pt>
                <c:pt idx="5468" formatCode="0.00">
                  <c:v>39.897562000000001</c:v>
                </c:pt>
                <c:pt idx="5469" formatCode="0.00">
                  <c:v>39.958511999999999</c:v>
                </c:pt>
                <c:pt idx="5470" formatCode="0.00">
                  <c:v>39.978727999999997</c:v>
                </c:pt>
                <c:pt idx="5471" formatCode="0.00">
                  <c:v>40.038477</c:v>
                </c:pt>
                <c:pt idx="5472" formatCode="0.00">
                  <c:v>39.888913000000002</c:v>
                </c:pt>
                <c:pt idx="5474" formatCode="0.00">
                  <c:v>40.145859000000002</c:v>
                </c:pt>
                <c:pt idx="5475" formatCode="0.00">
                  <c:v>39.874611999999999</c:v>
                </c:pt>
                <c:pt idx="5476" formatCode="0.00">
                  <c:v>40.087859999999999</c:v>
                </c:pt>
                <c:pt idx="5477" formatCode="0.00">
                  <c:v>39.992345</c:v>
                </c:pt>
                <c:pt idx="5478" formatCode="0.00">
                  <c:v>39.952961999999999</c:v>
                </c:pt>
                <c:pt idx="5480" formatCode="0.00">
                  <c:v>39.961612000000002</c:v>
                </c:pt>
                <c:pt idx="5481" formatCode="0.00">
                  <c:v>39.951062</c:v>
                </c:pt>
                <c:pt idx="5483" formatCode="0.00">
                  <c:v>39.959662000000002</c:v>
                </c:pt>
                <c:pt idx="5484" formatCode="0.00">
                  <c:v>40.057661000000003</c:v>
                </c:pt>
                <c:pt idx="5485" formatCode="0.00">
                  <c:v>39.895676999999999</c:v>
                </c:pt>
                <c:pt idx="5486" formatCode="0.00">
                  <c:v>39.874178999999998</c:v>
                </c:pt>
                <c:pt idx="5487" formatCode="0.00">
                  <c:v>40.064256999999998</c:v>
                </c:pt>
                <c:pt idx="5488" formatCode="0.00">
                  <c:v>40.092610000000001</c:v>
                </c:pt>
                <c:pt idx="5489" formatCode="0.00">
                  <c:v>40.117412999999999</c:v>
                </c:pt>
                <c:pt idx="5490" formatCode="0.00">
                  <c:v>40.072360000000003</c:v>
                </c:pt>
                <c:pt idx="5494" formatCode="0.00">
                  <c:v>39.977662000000002</c:v>
                </c:pt>
                <c:pt idx="5496" formatCode="0.00">
                  <c:v>40.017361999999999</c:v>
                </c:pt>
                <c:pt idx="5497" formatCode="0.00">
                  <c:v>39.978161999999998</c:v>
                </c:pt>
                <c:pt idx="5498" formatCode="0.00">
                  <c:v>40.055410999999999</c:v>
                </c:pt>
                <c:pt idx="5499" formatCode="0.00">
                  <c:v>40.026626</c:v>
                </c:pt>
                <c:pt idx="5500" formatCode="0.00">
                  <c:v>40.038944000000001</c:v>
                </c:pt>
                <c:pt idx="5501" formatCode="0.00">
                  <c:v>40.011561999999998</c:v>
                </c:pt>
                <c:pt idx="5502" formatCode="0.00">
                  <c:v>39.968262000000003</c:v>
                </c:pt>
                <c:pt idx="5503" formatCode="0.00">
                  <c:v>39.981112000000003</c:v>
                </c:pt>
                <c:pt idx="5504" formatCode="0.00">
                  <c:v>39.995412000000002</c:v>
                </c:pt>
                <c:pt idx="5505" formatCode="0.00">
                  <c:v>39.992862000000002</c:v>
                </c:pt>
                <c:pt idx="5506" formatCode="0.00">
                  <c:v>39.991712</c:v>
                </c:pt>
                <c:pt idx="5507" formatCode="0.00">
                  <c:v>40.023611000000002</c:v>
                </c:pt>
                <c:pt idx="5508" formatCode="0.00">
                  <c:v>40.041111000000001</c:v>
                </c:pt>
                <c:pt idx="5509" formatCode="0.00">
                  <c:v>40.000261999999999</c:v>
                </c:pt>
                <c:pt idx="5510" formatCode="0.00">
                  <c:v>40.055861</c:v>
                </c:pt>
                <c:pt idx="5511" formatCode="0.00">
                  <c:v>39.961812000000002</c:v>
                </c:pt>
                <c:pt idx="5512" formatCode="0.00">
                  <c:v>40.012211999999998</c:v>
                </c:pt>
                <c:pt idx="5514" formatCode="0.00">
                  <c:v>39.922612000000001</c:v>
                </c:pt>
                <c:pt idx="5515" formatCode="0.00">
                  <c:v>39.944161999999999</c:v>
                </c:pt>
                <c:pt idx="5516" formatCode="0.00">
                  <c:v>40.034111000000003</c:v>
                </c:pt>
                <c:pt idx="5517" formatCode="0.00">
                  <c:v>39.922262000000003</c:v>
                </c:pt>
                <c:pt idx="5518" formatCode="0.00">
                  <c:v>39.938512000000003</c:v>
                </c:pt>
                <c:pt idx="5519" formatCode="0.00">
                  <c:v>39.936562000000002</c:v>
                </c:pt>
                <c:pt idx="5520" formatCode="0.00">
                  <c:v>39.919812</c:v>
                </c:pt>
                <c:pt idx="5521" formatCode="0.00">
                  <c:v>40.037711000000002</c:v>
                </c:pt>
                <c:pt idx="5522" formatCode="0.00">
                  <c:v>40.07226</c:v>
                </c:pt>
                <c:pt idx="5523" formatCode="0.00">
                  <c:v>39.975929000000001</c:v>
                </c:pt>
                <c:pt idx="5525" formatCode="0.00">
                  <c:v>39.898985000000003</c:v>
                </c:pt>
                <c:pt idx="5526" formatCode="0.00">
                  <c:v>40.091459999999998</c:v>
                </c:pt>
                <c:pt idx="5527" formatCode="0.00">
                  <c:v>40.042251999999998</c:v>
                </c:pt>
                <c:pt idx="5528" formatCode="0.00">
                  <c:v>39.945099999999996</c:v>
                </c:pt>
                <c:pt idx="5529" formatCode="0.00">
                  <c:v>39.825642999999999</c:v>
                </c:pt>
                <c:pt idx="5530" formatCode="0.00">
                  <c:v>40.037958000000003</c:v>
                </c:pt>
                <c:pt idx="5531" formatCode="0.00">
                  <c:v>40.058565000000002</c:v>
                </c:pt>
                <c:pt idx="5532" formatCode="0.00">
                  <c:v>39.851802999999997</c:v>
                </c:pt>
                <c:pt idx="5533" formatCode="0.00">
                  <c:v>39.928663</c:v>
                </c:pt>
                <c:pt idx="5535" formatCode="0.00">
                  <c:v>39.872123000000002</c:v>
                </c:pt>
                <c:pt idx="5536" formatCode="0.00">
                  <c:v>40.044857999999998</c:v>
                </c:pt>
                <c:pt idx="5538" formatCode="0.00">
                  <c:v>40.040505000000003</c:v>
                </c:pt>
                <c:pt idx="5539" formatCode="0.00">
                  <c:v>39.897677000000002</c:v>
                </c:pt>
                <c:pt idx="5540" formatCode="0.00">
                  <c:v>40.094620999999997</c:v>
                </c:pt>
                <c:pt idx="5541" formatCode="0.00">
                  <c:v>40.078045000000003</c:v>
                </c:pt>
                <c:pt idx="5542" formatCode="0.00">
                  <c:v>40.030535999999998</c:v>
                </c:pt>
                <c:pt idx="5544" formatCode="0.00">
                  <c:v>39.768217999999997</c:v>
                </c:pt>
                <c:pt idx="5545" formatCode="0.00">
                  <c:v>39.783675000000002</c:v>
                </c:pt>
                <c:pt idx="5546" formatCode="0.00">
                  <c:v>40.042957000000001</c:v>
                </c:pt>
                <c:pt idx="5547" formatCode="0.00">
                  <c:v>39.962255999999996</c:v>
                </c:pt>
                <c:pt idx="5548" formatCode="0.00">
                  <c:v>39.750999</c:v>
                </c:pt>
                <c:pt idx="5551" formatCode="0.00">
                  <c:v>39.964795000000002</c:v>
                </c:pt>
                <c:pt idx="5552" formatCode="0.00">
                  <c:v>39.985256999999997</c:v>
                </c:pt>
                <c:pt idx="5553" formatCode="0.00">
                  <c:v>39.997469000000002</c:v>
                </c:pt>
                <c:pt idx="5554" formatCode="0.00">
                  <c:v>39.899315000000001</c:v>
                </c:pt>
                <c:pt idx="5555" formatCode="0.00">
                  <c:v>39.830992000000002</c:v>
                </c:pt>
                <c:pt idx="5556" formatCode="0.00">
                  <c:v>39.983108000000001</c:v>
                </c:pt>
                <c:pt idx="5559" formatCode="0.00">
                  <c:v>40.123708000000001</c:v>
                </c:pt>
                <c:pt idx="5560" formatCode="0.00">
                  <c:v>40.146068999999997</c:v>
                </c:pt>
                <c:pt idx="5561" formatCode="0.00">
                  <c:v>40.103208000000002</c:v>
                </c:pt>
                <c:pt idx="5562" formatCode="0.00">
                  <c:v>40.092941000000003</c:v>
                </c:pt>
                <c:pt idx="5563" formatCode="0.00">
                  <c:v>40.138888999999999</c:v>
                </c:pt>
                <c:pt idx="5564" formatCode="0.00">
                  <c:v>40.157525999999997</c:v>
                </c:pt>
                <c:pt idx="5565" formatCode="0.00">
                  <c:v>40.089905000000002</c:v>
                </c:pt>
                <c:pt idx="5566" formatCode="0.00">
                  <c:v>40.185637</c:v>
                </c:pt>
                <c:pt idx="5567" formatCode="0.00">
                  <c:v>40.077736000000002</c:v>
                </c:pt>
                <c:pt idx="5568" formatCode="0.00">
                  <c:v>40.330348000000001</c:v>
                </c:pt>
                <c:pt idx="5569" formatCode="0.00">
                  <c:v>40.201931999999999</c:v>
                </c:pt>
                <c:pt idx="5570" formatCode="0.00">
                  <c:v>40.183762999999999</c:v>
                </c:pt>
                <c:pt idx="5571" formatCode="0.00">
                  <c:v>40.270423999999998</c:v>
                </c:pt>
                <c:pt idx="5572" formatCode="0.00">
                  <c:v>40.278294000000002</c:v>
                </c:pt>
                <c:pt idx="5573" formatCode="0.00">
                  <c:v>40.087297</c:v>
                </c:pt>
                <c:pt idx="5574" formatCode="0.00">
                  <c:v>40.237206</c:v>
                </c:pt>
                <c:pt idx="5575" formatCode="0.00">
                  <c:v>40.137922000000003</c:v>
                </c:pt>
                <c:pt idx="5576" formatCode="0.00">
                  <c:v>40.223523999999998</c:v>
                </c:pt>
                <c:pt idx="5577" formatCode="0.00">
                  <c:v>40.204251999999997</c:v>
                </c:pt>
                <c:pt idx="5579" formatCode="0.00">
                  <c:v>40.115958999999997</c:v>
                </c:pt>
                <c:pt idx="5581" formatCode="0.00">
                  <c:v>40.206057000000001</c:v>
                </c:pt>
                <c:pt idx="5582" formatCode="0.00">
                  <c:v>40.200347000000001</c:v>
                </c:pt>
                <c:pt idx="5583" formatCode="0.00">
                  <c:v>40.339207000000002</c:v>
                </c:pt>
                <c:pt idx="5584" formatCode="0.00">
                  <c:v>40.257069000000001</c:v>
                </c:pt>
                <c:pt idx="5585" formatCode="0.00">
                  <c:v>40.222343000000002</c:v>
                </c:pt>
                <c:pt idx="5586" formatCode="0.00">
                  <c:v>40.176858000000003</c:v>
                </c:pt>
                <c:pt idx="5587" formatCode="0.00">
                  <c:v>40.276510999999999</c:v>
                </c:pt>
                <c:pt idx="5588" formatCode="0.00">
                  <c:v>40.281036</c:v>
                </c:pt>
                <c:pt idx="5589" formatCode="0.00">
                  <c:v>40.241588</c:v>
                </c:pt>
                <c:pt idx="5590" formatCode="0.00">
                  <c:v>40.401043999999999</c:v>
                </c:pt>
                <c:pt idx="5591" formatCode="0.00">
                  <c:v>40.404891999999997</c:v>
                </c:pt>
                <c:pt idx="5592" formatCode="0.00">
                  <c:v>40.375925000000002</c:v>
                </c:pt>
                <c:pt idx="5593" formatCode="0.00">
                  <c:v>40.453885999999997</c:v>
                </c:pt>
                <c:pt idx="5594" formatCode="0.00">
                  <c:v>40.488557999999998</c:v>
                </c:pt>
                <c:pt idx="5595" formatCode="0.00">
                  <c:v>40.267164999999999</c:v>
                </c:pt>
                <c:pt idx="5596" formatCode="0.00">
                  <c:v>40.444786000000001</c:v>
                </c:pt>
                <c:pt idx="5597" formatCode="0.00">
                  <c:v>40.487729999999999</c:v>
                </c:pt>
                <c:pt idx="5598" formatCode="0.00">
                  <c:v>40.338496999999997</c:v>
                </c:pt>
                <c:pt idx="5599" formatCode="0.00">
                  <c:v>40.486725999999997</c:v>
                </c:pt>
                <c:pt idx="5600" formatCode="0.00">
                  <c:v>40.273178999999999</c:v>
                </c:pt>
                <c:pt idx="5601" formatCode="0.00">
                  <c:v>40.317895999999998</c:v>
                </c:pt>
                <c:pt idx="5602" formatCode="0.00">
                  <c:v>40.157077999999998</c:v>
                </c:pt>
                <c:pt idx="5603" formatCode="0.00">
                  <c:v>40.447093000000002</c:v>
                </c:pt>
                <c:pt idx="5604" formatCode="0.00">
                  <c:v>40.203142</c:v>
                </c:pt>
                <c:pt idx="5605" formatCode="0.00">
                  <c:v>40.311245999999997</c:v>
                </c:pt>
                <c:pt idx="5606" formatCode="0.00">
                  <c:v>40.545014000000002</c:v>
                </c:pt>
                <c:pt idx="5607" formatCode="0.00">
                  <c:v>40.625739000000003</c:v>
                </c:pt>
                <c:pt idx="5608" formatCode="0.00">
                  <c:v>40.535102000000002</c:v>
                </c:pt>
                <c:pt idx="5609" formatCode="0.00">
                  <c:v>40.435509000000003</c:v>
                </c:pt>
                <c:pt idx="5610" formatCode="0.00">
                  <c:v>40.574033</c:v>
                </c:pt>
                <c:pt idx="5611" formatCode="0.00">
                  <c:v>40.480193999999997</c:v>
                </c:pt>
                <c:pt idx="5612" formatCode="0.00">
                  <c:v>40.497368999999999</c:v>
                </c:pt>
                <c:pt idx="5613" formatCode="0.00">
                  <c:v>40.250591999999997</c:v>
                </c:pt>
                <c:pt idx="5614" formatCode="0.00">
                  <c:v>40.479447</c:v>
                </c:pt>
                <c:pt idx="5615" formatCode="0.00">
                  <c:v>40.167617999999997</c:v>
                </c:pt>
                <c:pt idx="5616" formatCode="0.00">
                  <c:v>40.418863999999999</c:v>
                </c:pt>
                <c:pt idx="5617" formatCode="0.00">
                  <c:v>40.340392000000001</c:v>
                </c:pt>
                <c:pt idx="5618" formatCode="0.00">
                  <c:v>40.385142999999999</c:v>
                </c:pt>
                <c:pt idx="5619" formatCode="0.00">
                  <c:v>40.580744000000003</c:v>
                </c:pt>
                <c:pt idx="5620" formatCode="0.00">
                  <c:v>40.456862000000001</c:v>
                </c:pt>
                <c:pt idx="5621" formatCode="0.00">
                  <c:v>40.357033999999999</c:v>
                </c:pt>
                <c:pt idx="5622" formatCode="0.00">
                  <c:v>40.513793999999997</c:v>
                </c:pt>
                <c:pt idx="5623" formatCode="0.00">
                  <c:v>40.494942999999999</c:v>
                </c:pt>
                <c:pt idx="5624" formatCode="0.00">
                  <c:v>40.492052999999999</c:v>
                </c:pt>
                <c:pt idx="5626" formatCode="0.00">
                  <c:v>40.502510999999998</c:v>
                </c:pt>
                <c:pt idx="5627" formatCode="0.00">
                  <c:v>40.327973999999998</c:v>
                </c:pt>
                <c:pt idx="5628" formatCode="0.00">
                  <c:v>40.373285000000003</c:v>
                </c:pt>
                <c:pt idx="5629" formatCode="0.00">
                  <c:v>40.348092000000001</c:v>
                </c:pt>
                <c:pt idx="5630" formatCode="0.00">
                  <c:v>40.329991999999997</c:v>
                </c:pt>
                <c:pt idx="5632" formatCode="0.00">
                  <c:v>40.390943</c:v>
                </c:pt>
                <c:pt idx="5633" formatCode="0.00">
                  <c:v>40.327741000000003</c:v>
                </c:pt>
                <c:pt idx="5635" formatCode="0.00">
                  <c:v>40.312842000000003</c:v>
                </c:pt>
                <c:pt idx="5636" formatCode="0.00">
                  <c:v>40.324694000000001</c:v>
                </c:pt>
                <c:pt idx="5637" formatCode="0.00">
                  <c:v>40.335023</c:v>
                </c:pt>
                <c:pt idx="5638" formatCode="0.00">
                  <c:v>40.327792000000002</c:v>
                </c:pt>
                <c:pt idx="5639" formatCode="0.00">
                  <c:v>39.598202999999998</c:v>
                </c:pt>
                <c:pt idx="5641" formatCode="0.00">
                  <c:v>39.800944999999999</c:v>
                </c:pt>
                <c:pt idx="5642" formatCode="0.00">
                  <c:v>39.573743999999998</c:v>
                </c:pt>
                <c:pt idx="5643" formatCode="0.00">
                  <c:v>39.784013999999999</c:v>
                </c:pt>
                <c:pt idx="5644" formatCode="0.00">
                  <c:v>39.479602</c:v>
                </c:pt>
                <c:pt idx="5645" formatCode="0.00">
                  <c:v>39.788561999999999</c:v>
                </c:pt>
                <c:pt idx="5646" formatCode="0.00">
                  <c:v>39.700561</c:v>
                </c:pt>
                <c:pt idx="5647" formatCode="0.00">
                  <c:v>39.669210999999997</c:v>
                </c:pt>
                <c:pt idx="5649" formatCode="0.00">
                  <c:v>39.456484000000003</c:v>
                </c:pt>
                <c:pt idx="5650" formatCode="0.00">
                  <c:v>39.518163999999999</c:v>
                </c:pt>
                <c:pt idx="5651" formatCode="0.00">
                  <c:v>39.794496000000002</c:v>
                </c:pt>
                <c:pt idx="5652" formatCode="0.00">
                  <c:v>39.555793999999999</c:v>
                </c:pt>
                <c:pt idx="5653" formatCode="0.00">
                  <c:v>39.386600999999999</c:v>
                </c:pt>
                <c:pt idx="5654" formatCode="0.00">
                  <c:v>39.790911000000001</c:v>
                </c:pt>
                <c:pt idx="5655" formatCode="0.00">
                  <c:v>39.738562999999999</c:v>
                </c:pt>
                <c:pt idx="5656" formatCode="0.00">
                  <c:v>39.756213000000002</c:v>
                </c:pt>
                <c:pt idx="5657" formatCode="0.00">
                  <c:v>39.793962000000001</c:v>
                </c:pt>
                <c:pt idx="5658" formatCode="0.00">
                  <c:v>39.721062000000003</c:v>
                </c:pt>
                <c:pt idx="5659" formatCode="0.00">
                  <c:v>39.745376999999998</c:v>
                </c:pt>
                <c:pt idx="5660" formatCode="0.00">
                  <c:v>39.758563000000002</c:v>
                </c:pt>
                <c:pt idx="5662" formatCode="0.00">
                  <c:v>39.734279000000001</c:v>
                </c:pt>
                <c:pt idx="5663" formatCode="0.00">
                  <c:v>39.771662999999997</c:v>
                </c:pt>
                <c:pt idx="5666" formatCode="0.00">
                  <c:v>39.131957999999997</c:v>
                </c:pt>
                <c:pt idx="5667" formatCode="0.00">
                  <c:v>39.161639000000001</c:v>
                </c:pt>
                <c:pt idx="5668" formatCode="0.00">
                  <c:v>38.536354000000003</c:v>
                </c:pt>
                <c:pt idx="5669" formatCode="0.00">
                  <c:v>38.570238000000003</c:v>
                </c:pt>
                <c:pt idx="5670" formatCode="0.00">
                  <c:v>38.736350000000002</c:v>
                </c:pt>
                <c:pt idx="5671" formatCode="0.00">
                  <c:v>39.094698999999999</c:v>
                </c:pt>
                <c:pt idx="5672" formatCode="0.00">
                  <c:v>39.265065999999997</c:v>
                </c:pt>
                <c:pt idx="5673" formatCode="0.00">
                  <c:v>38.557501000000002</c:v>
                </c:pt>
                <c:pt idx="5674" formatCode="0.00">
                  <c:v>38.469655000000003</c:v>
                </c:pt>
                <c:pt idx="5675" formatCode="0.00">
                  <c:v>38.801360000000003</c:v>
                </c:pt>
                <c:pt idx="5676" formatCode="0.00">
                  <c:v>38.868386999999998</c:v>
                </c:pt>
                <c:pt idx="5677" formatCode="0.00">
                  <c:v>39.011386999999999</c:v>
                </c:pt>
                <c:pt idx="5678" formatCode="0.00">
                  <c:v>38.459313999999999</c:v>
                </c:pt>
                <c:pt idx="5679" formatCode="0.00">
                  <c:v>38.511468999999998</c:v>
                </c:pt>
                <c:pt idx="5680" formatCode="0.00">
                  <c:v>39.037802999999997</c:v>
                </c:pt>
                <c:pt idx="5681" formatCode="0.00">
                  <c:v>38.676552000000001</c:v>
                </c:pt>
                <c:pt idx="5682" formatCode="0.00">
                  <c:v>38.818541000000003</c:v>
                </c:pt>
                <c:pt idx="5683" formatCode="0.00">
                  <c:v>38.682344999999998</c:v>
                </c:pt>
                <c:pt idx="5684" formatCode="0.00">
                  <c:v>38.916907999999999</c:v>
                </c:pt>
                <c:pt idx="5685" formatCode="0.00">
                  <c:v>39.150821999999998</c:v>
                </c:pt>
                <c:pt idx="5686" formatCode="0.00">
                  <c:v>38.909621000000001</c:v>
                </c:pt>
                <c:pt idx="5687" formatCode="0.00">
                  <c:v>39.227313000000002</c:v>
                </c:pt>
                <c:pt idx="5689" formatCode="0.00">
                  <c:v>38.746206999999998</c:v>
                </c:pt>
                <c:pt idx="5690" formatCode="0.00">
                  <c:v>38.855871999999998</c:v>
                </c:pt>
                <c:pt idx="5691" formatCode="0.00">
                  <c:v>39.065170000000002</c:v>
                </c:pt>
                <c:pt idx="5692" formatCode="0.00">
                  <c:v>38.922806000000001</c:v>
                </c:pt>
                <c:pt idx="5693" formatCode="0.00">
                  <c:v>39.098771999999997</c:v>
                </c:pt>
                <c:pt idx="5695" formatCode="0.00">
                  <c:v>38.545969999999997</c:v>
                </c:pt>
                <c:pt idx="5697" formatCode="0.00">
                  <c:v>38.550440000000002</c:v>
                </c:pt>
                <c:pt idx="5699" formatCode="0.00">
                  <c:v>38.643248</c:v>
                </c:pt>
                <c:pt idx="5700" formatCode="0.00">
                  <c:v>38.463751000000002</c:v>
                </c:pt>
                <c:pt idx="5701" formatCode="0.00">
                  <c:v>39.297989999999999</c:v>
                </c:pt>
                <c:pt idx="5702" formatCode="0.00">
                  <c:v>39.046100000000003</c:v>
                </c:pt>
                <c:pt idx="5703" formatCode="0.00">
                  <c:v>39.070270000000001</c:v>
                </c:pt>
                <c:pt idx="5704" formatCode="0.00">
                  <c:v>38.907710999999999</c:v>
                </c:pt>
                <c:pt idx="5705" formatCode="0.00">
                  <c:v>38.901811000000002</c:v>
                </c:pt>
                <c:pt idx="5706" formatCode="0.00">
                  <c:v>38.881762000000002</c:v>
                </c:pt>
                <c:pt idx="5709" formatCode="0.00">
                  <c:v>38.897567000000002</c:v>
                </c:pt>
                <c:pt idx="5710" formatCode="0.00">
                  <c:v>38.913961</c:v>
                </c:pt>
                <c:pt idx="5711" formatCode="0.00">
                  <c:v>38.934866</c:v>
                </c:pt>
                <c:pt idx="5713" formatCode="0.00">
                  <c:v>38.933311000000003</c:v>
                </c:pt>
                <c:pt idx="5714" formatCode="0.00">
                  <c:v>38.952109999999998</c:v>
                </c:pt>
                <c:pt idx="5715" formatCode="0.00">
                  <c:v>38.978079999999999</c:v>
                </c:pt>
                <c:pt idx="5716" formatCode="0.00">
                  <c:v>38.965159999999997</c:v>
                </c:pt>
                <c:pt idx="5717" formatCode="0.00">
                  <c:v>38.940809999999999</c:v>
                </c:pt>
                <c:pt idx="5718" formatCode="0.00">
                  <c:v>38.937477999999999</c:v>
                </c:pt>
                <c:pt idx="5719" formatCode="0.00">
                  <c:v>38.928761000000002</c:v>
                </c:pt>
                <c:pt idx="5720" formatCode="0.00">
                  <c:v>38.891444999999997</c:v>
                </c:pt>
                <c:pt idx="5722" formatCode="0.00">
                  <c:v>38.880111999999997</c:v>
                </c:pt>
                <c:pt idx="5723" formatCode="0.00">
                  <c:v>38.836145000000002</c:v>
                </c:pt>
                <c:pt idx="5724" formatCode="0.00">
                  <c:v>38.906778000000003</c:v>
                </c:pt>
                <c:pt idx="5725" formatCode="0.00">
                  <c:v>38.900393999999999</c:v>
                </c:pt>
                <c:pt idx="5726" formatCode="0.00">
                  <c:v>38.964053999999997</c:v>
                </c:pt>
                <c:pt idx="5727" formatCode="0.00">
                  <c:v>38.683115999999998</c:v>
                </c:pt>
                <c:pt idx="5728" formatCode="0.00">
                  <c:v>38.790202000000001</c:v>
                </c:pt>
                <c:pt idx="5729" formatCode="0.00">
                  <c:v>38.752268999999998</c:v>
                </c:pt>
                <c:pt idx="5730" formatCode="0.00">
                  <c:v>38.769697000000001</c:v>
                </c:pt>
                <c:pt idx="5731" formatCode="0.00">
                  <c:v>38.685116999999998</c:v>
                </c:pt>
                <c:pt idx="5732" formatCode="0.00">
                  <c:v>38.855848000000002</c:v>
                </c:pt>
                <c:pt idx="5733" formatCode="0.00">
                  <c:v>38.983902</c:v>
                </c:pt>
                <c:pt idx="5734" formatCode="0.00">
                  <c:v>38.953454000000001</c:v>
                </c:pt>
                <c:pt idx="5735" formatCode="0.00">
                  <c:v>38.639282999999999</c:v>
                </c:pt>
                <c:pt idx="5736" formatCode="0.00">
                  <c:v>38.851221000000002</c:v>
                </c:pt>
                <c:pt idx="5737" formatCode="0.00">
                  <c:v>38.825710000000001</c:v>
                </c:pt>
                <c:pt idx="5738" formatCode="0.00">
                  <c:v>38.797423999999999</c:v>
                </c:pt>
                <c:pt idx="5739" formatCode="0.00">
                  <c:v>39.149031999999998</c:v>
                </c:pt>
                <c:pt idx="5740" formatCode="0.00">
                  <c:v>39.008532000000002</c:v>
                </c:pt>
                <c:pt idx="5741" formatCode="0.00">
                  <c:v>39.146478999999999</c:v>
                </c:pt>
                <c:pt idx="5743" formatCode="0.00">
                  <c:v>38.747500000000002</c:v>
                </c:pt>
                <c:pt idx="5744" formatCode="0.00">
                  <c:v>38.810628999999999</c:v>
                </c:pt>
                <c:pt idx="5745" formatCode="0.00">
                  <c:v>38.630237999999999</c:v>
                </c:pt>
                <c:pt idx="5746" formatCode="0.00">
                  <c:v>38.651558000000001</c:v>
                </c:pt>
                <c:pt idx="5747" formatCode="0.00">
                  <c:v>38.918123999999999</c:v>
                </c:pt>
                <c:pt idx="5748" formatCode="0.00">
                  <c:v>39.119917000000001</c:v>
                </c:pt>
                <c:pt idx="5749" formatCode="0.00">
                  <c:v>38.858612999999998</c:v>
                </c:pt>
                <c:pt idx="5750" formatCode="0.00">
                  <c:v>38.918435000000002</c:v>
                </c:pt>
                <c:pt idx="5751" formatCode="0.00">
                  <c:v>39.041978</c:v>
                </c:pt>
                <c:pt idx="5752" formatCode="0.00">
                  <c:v>39.020637000000001</c:v>
                </c:pt>
                <c:pt idx="5753" formatCode="0.00">
                  <c:v>38.889111</c:v>
                </c:pt>
                <c:pt idx="5754" formatCode="0.00">
                  <c:v>38.903709999999997</c:v>
                </c:pt>
                <c:pt idx="5755" formatCode="0.00">
                  <c:v>38.803731999999997</c:v>
                </c:pt>
                <c:pt idx="5756" formatCode="0.00">
                  <c:v>39.137667</c:v>
                </c:pt>
                <c:pt idx="5757" formatCode="0.00">
                  <c:v>39.011909000000003</c:v>
                </c:pt>
                <c:pt idx="5758" formatCode="0.00">
                  <c:v>39.044854999999998</c:v>
                </c:pt>
                <c:pt idx="5759" formatCode="0.00">
                  <c:v>39.004275999999997</c:v>
                </c:pt>
                <c:pt idx="5760" formatCode="0.00">
                  <c:v>38.860551000000001</c:v>
                </c:pt>
                <c:pt idx="5761" formatCode="0.00">
                  <c:v>38.977108999999999</c:v>
                </c:pt>
                <c:pt idx="5762" formatCode="0.00">
                  <c:v>38.931479000000003</c:v>
                </c:pt>
                <c:pt idx="5763" formatCode="0.00">
                  <c:v>39.080036999999997</c:v>
                </c:pt>
                <c:pt idx="5764" formatCode="0.00">
                  <c:v>39.138978000000002</c:v>
                </c:pt>
                <c:pt idx="5766" formatCode="0.00">
                  <c:v>38.698349999999998</c:v>
                </c:pt>
                <c:pt idx="5767" formatCode="0.00">
                  <c:v>38.997903999999998</c:v>
                </c:pt>
                <c:pt idx="5768" formatCode="0.00">
                  <c:v>38.707135000000001</c:v>
                </c:pt>
                <c:pt idx="5769" formatCode="0.00">
                  <c:v>38.735202000000001</c:v>
                </c:pt>
                <c:pt idx="5770" formatCode="0.00">
                  <c:v>38.959673000000002</c:v>
                </c:pt>
                <c:pt idx="5771" formatCode="0.00">
                  <c:v>38.934708999999998</c:v>
                </c:pt>
                <c:pt idx="5772" formatCode="0.00">
                  <c:v>38.977361999999999</c:v>
                </c:pt>
                <c:pt idx="5773" formatCode="0.00">
                  <c:v>39.191333</c:v>
                </c:pt>
                <c:pt idx="5774" formatCode="0.00">
                  <c:v>38.889848000000001</c:v>
                </c:pt>
                <c:pt idx="5775" formatCode="0.00">
                  <c:v>38.866923999999997</c:v>
                </c:pt>
                <c:pt idx="5776" formatCode="0.00">
                  <c:v>38.829931999999999</c:v>
                </c:pt>
                <c:pt idx="5777" formatCode="0.00">
                  <c:v>38.847768000000002</c:v>
                </c:pt>
                <c:pt idx="5778" formatCode="0.00">
                  <c:v>38.822713</c:v>
                </c:pt>
                <c:pt idx="5779" formatCode="0.00">
                  <c:v>38.634306000000002</c:v>
                </c:pt>
                <c:pt idx="5780" formatCode="0.00">
                  <c:v>38.598185000000001</c:v>
                </c:pt>
                <c:pt idx="5781" formatCode="0.00">
                  <c:v>38.631542000000003</c:v>
                </c:pt>
                <c:pt idx="5782" formatCode="0.00">
                  <c:v>38.250996000000001</c:v>
                </c:pt>
                <c:pt idx="5783" formatCode="0.00">
                  <c:v>38.672215999999999</c:v>
                </c:pt>
                <c:pt idx="5784" formatCode="0.00">
                  <c:v>38.564649000000003</c:v>
                </c:pt>
                <c:pt idx="5785" formatCode="0.00">
                  <c:v>38.268557999999999</c:v>
                </c:pt>
                <c:pt idx="5786" formatCode="0.00">
                  <c:v>38.463289000000003</c:v>
                </c:pt>
                <c:pt idx="5787" formatCode="0.00">
                  <c:v>38.511147000000001</c:v>
                </c:pt>
                <c:pt idx="5788" formatCode="0.00">
                  <c:v>38.676968000000002</c:v>
                </c:pt>
                <c:pt idx="5789" formatCode="0.00">
                  <c:v>38.416781999999998</c:v>
                </c:pt>
                <c:pt idx="5790" formatCode="0.00">
                  <c:v>38.639116999999999</c:v>
                </c:pt>
                <c:pt idx="5791" formatCode="0.00">
                  <c:v>38.552230000000002</c:v>
                </c:pt>
                <c:pt idx="5792" formatCode="0.00">
                  <c:v>38.270124000000003</c:v>
                </c:pt>
                <c:pt idx="5793" formatCode="0.00">
                  <c:v>38.303103</c:v>
                </c:pt>
                <c:pt idx="5794" formatCode="0.00">
                  <c:v>38.226405999999997</c:v>
                </c:pt>
                <c:pt idx="5795" formatCode="0.00">
                  <c:v>38.330253999999996</c:v>
                </c:pt>
                <c:pt idx="5796" formatCode="0.00">
                  <c:v>38.458322000000003</c:v>
                </c:pt>
                <c:pt idx="5797" formatCode="0.00">
                  <c:v>38.748871999999999</c:v>
                </c:pt>
                <c:pt idx="5798" formatCode="0.00">
                  <c:v>38.330095999999998</c:v>
                </c:pt>
                <c:pt idx="5799" formatCode="0.00">
                  <c:v>38.262467999999998</c:v>
                </c:pt>
                <c:pt idx="5800" formatCode="0.00">
                  <c:v>38.229112999999998</c:v>
                </c:pt>
                <c:pt idx="5801" formatCode="0.00">
                  <c:v>38.135717999999997</c:v>
                </c:pt>
                <c:pt idx="5802" formatCode="0.00">
                  <c:v>38.334336</c:v>
                </c:pt>
                <c:pt idx="5803" formatCode="0.00">
                  <c:v>38.171833999999997</c:v>
                </c:pt>
                <c:pt idx="5804" formatCode="0.00">
                  <c:v>38.421787000000002</c:v>
                </c:pt>
                <c:pt idx="5805" formatCode="0.00">
                  <c:v>38.260846000000001</c:v>
                </c:pt>
                <c:pt idx="5806" formatCode="0.00">
                  <c:v>38.349516999999999</c:v>
                </c:pt>
                <c:pt idx="5807" formatCode="0.00">
                  <c:v>38.523408000000003</c:v>
                </c:pt>
                <c:pt idx="5809" formatCode="0.00">
                  <c:v>38.593094999999998</c:v>
                </c:pt>
                <c:pt idx="5810" formatCode="0.00">
                  <c:v>38.301259999999999</c:v>
                </c:pt>
                <c:pt idx="5811" formatCode="0.00">
                  <c:v>38.528103000000002</c:v>
                </c:pt>
                <c:pt idx="5812" formatCode="0.00">
                  <c:v>38.269283000000001</c:v>
                </c:pt>
                <c:pt idx="5813" formatCode="0.00">
                  <c:v>38.234838000000003</c:v>
                </c:pt>
                <c:pt idx="5815" formatCode="0.00">
                  <c:v>38.567464999999999</c:v>
                </c:pt>
                <c:pt idx="5817" formatCode="0.00">
                  <c:v>38.420290000000001</c:v>
                </c:pt>
                <c:pt idx="5818" formatCode="0.00">
                  <c:v>38.343729000000003</c:v>
                </c:pt>
                <c:pt idx="5819" formatCode="0.00">
                  <c:v>38.217599999999997</c:v>
                </c:pt>
                <c:pt idx="5820" formatCode="0.00">
                  <c:v>38.268636000000001</c:v>
                </c:pt>
                <c:pt idx="5821" formatCode="0.00">
                  <c:v>38.127842999999999</c:v>
                </c:pt>
                <c:pt idx="5822" formatCode="0.00">
                  <c:v>38.582149999999999</c:v>
                </c:pt>
                <c:pt idx="5823" formatCode="0.00">
                  <c:v>38.489162999999998</c:v>
                </c:pt>
                <c:pt idx="5824" formatCode="0.00">
                  <c:v>38.501493000000004</c:v>
                </c:pt>
                <c:pt idx="5827" formatCode="0.00">
                  <c:v>38.151665999999999</c:v>
                </c:pt>
                <c:pt idx="5828" formatCode="0.00">
                  <c:v>38.448869000000002</c:v>
                </c:pt>
                <c:pt idx="5829" formatCode="0.00">
                  <c:v>38.064946999999997</c:v>
                </c:pt>
                <c:pt idx="5830" formatCode="0.00">
                  <c:v>38.339176000000002</c:v>
                </c:pt>
                <c:pt idx="5832" formatCode="0.00">
                  <c:v>38.165432000000003</c:v>
                </c:pt>
                <c:pt idx="5833" formatCode="0.00">
                  <c:v>38.179763999999999</c:v>
                </c:pt>
                <c:pt idx="5834" formatCode="0.00">
                  <c:v>38.451267000000001</c:v>
                </c:pt>
                <c:pt idx="5835" formatCode="0.00">
                  <c:v>38.593201999999998</c:v>
                </c:pt>
                <c:pt idx="5836" formatCode="0.00">
                  <c:v>39.127707999999998</c:v>
                </c:pt>
                <c:pt idx="5837" formatCode="0.00">
                  <c:v>39.044508999999998</c:v>
                </c:pt>
                <c:pt idx="5838" formatCode="0.00">
                  <c:v>38.964092999999998</c:v>
                </c:pt>
                <c:pt idx="5839" formatCode="0.00">
                  <c:v>39.098475000000001</c:v>
                </c:pt>
                <c:pt idx="5840" formatCode="0.00">
                  <c:v>39.063200000000002</c:v>
                </c:pt>
                <c:pt idx="5842" formatCode="0.00">
                  <c:v>38.808839999999996</c:v>
                </c:pt>
                <c:pt idx="5843" formatCode="0.00">
                  <c:v>38.941594000000002</c:v>
                </c:pt>
                <c:pt idx="5844" formatCode="0.00">
                  <c:v>38.711264</c:v>
                </c:pt>
                <c:pt idx="5845" formatCode="0.00">
                  <c:v>38.979413000000001</c:v>
                </c:pt>
                <c:pt idx="5847" formatCode="0.00">
                  <c:v>38.986699000000002</c:v>
                </c:pt>
                <c:pt idx="5848" formatCode="0.00">
                  <c:v>38.917506000000003</c:v>
                </c:pt>
                <c:pt idx="5849" formatCode="0.00">
                  <c:v>38.939715999999997</c:v>
                </c:pt>
                <c:pt idx="5850" formatCode="0.00">
                  <c:v>39.134062</c:v>
                </c:pt>
                <c:pt idx="5851" formatCode="0.00">
                  <c:v>39.101646000000002</c:v>
                </c:pt>
                <c:pt idx="5852" formatCode="0.00">
                  <c:v>38.670858000000003</c:v>
                </c:pt>
                <c:pt idx="5853" formatCode="0.00">
                  <c:v>38.801515999999999</c:v>
                </c:pt>
                <c:pt idx="5854" formatCode="0.00">
                  <c:v>38.753264000000001</c:v>
                </c:pt>
                <c:pt idx="5855" formatCode="0.00">
                  <c:v>38.694074000000001</c:v>
                </c:pt>
                <c:pt idx="5858" formatCode="0.00">
                  <c:v>38.886811999999999</c:v>
                </c:pt>
                <c:pt idx="5859" formatCode="0.00">
                  <c:v>38.756346999999998</c:v>
                </c:pt>
                <c:pt idx="5861" formatCode="0.00">
                  <c:v>38.839663000000002</c:v>
                </c:pt>
                <c:pt idx="5864" formatCode="0.00">
                  <c:v>38.786949</c:v>
                </c:pt>
                <c:pt idx="5865" formatCode="0.00">
                  <c:v>38.746122999999997</c:v>
                </c:pt>
                <c:pt idx="5866" formatCode="0.00">
                  <c:v>39.105015000000002</c:v>
                </c:pt>
                <c:pt idx="5867" formatCode="0.00">
                  <c:v>38.731822000000001</c:v>
                </c:pt>
                <c:pt idx="5868" formatCode="0.00">
                  <c:v>39.147257000000003</c:v>
                </c:pt>
                <c:pt idx="5869" formatCode="0.00">
                  <c:v>38.820546</c:v>
                </c:pt>
                <c:pt idx="5870" formatCode="0.00">
                  <c:v>39.137307</c:v>
                </c:pt>
                <c:pt idx="5871" formatCode="0.00">
                  <c:v>38.839015000000003</c:v>
                </c:pt>
                <c:pt idx="5872" formatCode="0.00">
                  <c:v>38.844096999999998</c:v>
                </c:pt>
                <c:pt idx="5873" formatCode="0.00">
                  <c:v>38.984107000000002</c:v>
                </c:pt>
                <c:pt idx="5875" formatCode="0.00">
                  <c:v>38.792281000000003</c:v>
                </c:pt>
                <c:pt idx="5876" formatCode="0.00">
                  <c:v>38.892456000000003</c:v>
                </c:pt>
                <c:pt idx="5877" formatCode="0.00">
                  <c:v>38.863129999999998</c:v>
                </c:pt>
                <c:pt idx="5879" formatCode="0.00">
                  <c:v>38.832265</c:v>
                </c:pt>
                <c:pt idx="5880" formatCode="0.00">
                  <c:v>38.759196000000003</c:v>
                </c:pt>
                <c:pt idx="5881" formatCode="0.00">
                  <c:v>38.946745999999997</c:v>
                </c:pt>
                <c:pt idx="5882" formatCode="0.00">
                  <c:v>38.964010000000002</c:v>
                </c:pt>
                <c:pt idx="5884" formatCode="0.00">
                  <c:v>38.950527999999998</c:v>
                </c:pt>
                <c:pt idx="5885" formatCode="0.00">
                  <c:v>38.920110999999999</c:v>
                </c:pt>
                <c:pt idx="5887" formatCode="0.00">
                  <c:v>38.970260000000003</c:v>
                </c:pt>
                <c:pt idx="5888" formatCode="0.00">
                  <c:v>38.999758999999997</c:v>
                </c:pt>
                <c:pt idx="5889" formatCode="0.00">
                  <c:v>38.979860000000002</c:v>
                </c:pt>
                <c:pt idx="5890" formatCode="0.00">
                  <c:v>38.958376999999999</c:v>
                </c:pt>
                <c:pt idx="5891" formatCode="0.00">
                  <c:v>38.996842000000001</c:v>
                </c:pt>
                <c:pt idx="5892" formatCode="0.00">
                  <c:v>38.975110000000001</c:v>
                </c:pt>
                <c:pt idx="5893" formatCode="0.00">
                  <c:v>39.155448999999997</c:v>
                </c:pt>
                <c:pt idx="5894" formatCode="0.00">
                  <c:v>39.183221000000003</c:v>
                </c:pt>
                <c:pt idx="5895" formatCode="0.00">
                  <c:v>39.128853999999997</c:v>
                </c:pt>
                <c:pt idx="5896" formatCode="0.00">
                  <c:v>39.221975</c:v>
                </c:pt>
                <c:pt idx="5897" formatCode="0.00">
                  <c:v>39.167200000000001</c:v>
                </c:pt>
                <c:pt idx="5898" formatCode="0.00">
                  <c:v>39.194496999999998</c:v>
                </c:pt>
                <c:pt idx="5899" formatCode="0.00">
                  <c:v>39.220860000000002</c:v>
                </c:pt>
                <c:pt idx="5900" formatCode="0.00">
                  <c:v>39.093407999999997</c:v>
                </c:pt>
                <c:pt idx="5901" formatCode="0.00">
                  <c:v>39.076608</c:v>
                </c:pt>
                <c:pt idx="5902" formatCode="0.00">
                  <c:v>39.050899999999999</c:v>
                </c:pt>
                <c:pt idx="5903" formatCode="0.00">
                  <c:v>39.087409000000001</c:v>
                </c:pt>
                <c:pt idx="5904" formatCode="0.00">
                  <c:v>39.035027999999997</c:v>
                </c:pt>
                <c:pt idx="5905" formatCode="0.00">
                  <c:v>39.131704999999997</c:v>
                </c:pt>
                <c:pt idx="5906" formatCode="0.00">
                  <c:v>39.152830000000002</c:v>
                </c:pt>
                <c:pt idx="5907" formatCode="0.00">
                  <c:v>39.148269999999997</c:v>
                </c:pt>
                <c:pt idx="5908" formatCode="0.00">
                  <c:v>39.184018999999999</c:v>
                </c:pt>
                <c:pt idx="5909" formatCode="0.00">
                  <c:v>39.097242999999999</c:v>
                </c:pt>
                <c:pt idx="5910" formatCode="0.00">
                  <c:v>39.127028000000003</c:v>
                </c:pt>
                <c:pt idx="5911" formatCode="0.00">
                  <c:v>39.262597999999997</c:v>
                </c:pt>
                <c:pt idx="5913" formatCode="0.00">
                  <c:v>39.169859000000002</c:v>
                </c:pt>
                <c:pt idx="5914" formatCode="0.00">
                  <c:v>39.191769000000001</c:v>
                </c:pt>
                <c:pt idx="5915" formatCode="0.00">
                  <c:v>39.139749999999999</c:v>
                </c:pt>
                <c:pt idx="5916" formatCode="0.00">
                  <c:v>39.117550000000001</c:v>
                </c:pt>
                <c:pt idx="5918" formatCode="0.00">
                  <c:v>39.139535000000002</c:v>
                </c:pt>
                <c:pt idx="5919" formatCode="0.00">
                  <c:v>39.229652000000002</c:v>
                </c:pt>
                <c:pt idx="5920" formatCode="0.00">
                  <c:v>39.178736999999998</c:v>
                </c:pt>
                <c:pt idx="5921" formatCode="0.00">
                  <c:v>39.027259000000001</c:v>
                </c:pt>
                <c:pt idx="5922" formatCode="0.00">
                  <c:v>39.035276000000003</c:v>
                </c:pt>
                <c:pt idx="5923" formatCode="0.00">
                  <c:v>39.020358999999999</c:v>
                </c:pt>
                <c:pt idx="5924" formatCode="0.00">
                  <c:v>39.040759000000001</c:v>
                </c:pt>
                <c:pt idx="5925" formatCode="0.00">
                  <c:v>39.014009000000001</c:v>
                </c:pt>
                <c:pt idx="5926" formatCode="0.00">
                  <c:v>39.069108</c:v>
                </c:pt>
                <c:pt idx="5927" formatCode="0.00">
                  <c:v>39.104509</c:v>
                </c:pt>
                <c:pt idx="5928" formatCode="0.00">
                  <c:v>39.077370000000002</c:v>
                </c:pt>
                <c:pt idx="5929" formatCode="0.00">
                  <c:v>38.999991999999999</c:v>
                </c:pt>
                <c:pt idx="5930" formatCode="0.00">
                  <c:v>38.98236</c:v>
                </c:pt>
                <c:pt idx="5931" formatCode="0.00">
                  <c:v>39.508177000000003</c:v>
                </c:pt>
                <c:pt idx="5932" formatCode="0.00">
                  <c:v>39.473450999999997</c:v>
                </c:pt>
                <c:pt idx="5933" formatCode="0.00">
                  <c:v>39.473899000000003</c:v>
                </c:pt>
                <c:pt idx="5934" formatCode="0.00">
                  <c:v>39.344808</c:v>
                </c:pt>
                <c:pt idx="5935" formatCode="0.00">
                  <c:v>39.049377</c:v>
                </c:pt>
                <c:pt idx="5936" formatCode="0.00">
                  <c:v>39.508738999999998</c:v>
                </c:pt>
                <c:pt idx="5937" formatCode="0.00">
                  <c:v>39.536057</c:v>
                </c:pt>
                <c:pt idx="5938" formatCode="0.00">
                  <c:v>39.532212000000001</c:v>
                </c:pt>
                <c:pt idx="5939" formatCode="0.00">
                  <c:v>39.476018000000003</c:v>
                </c:pt>
                <c:pt idx="5940" formatCode="0.00">
                  <c:v>39.559373999999998</c:v>
                </c:pt>
                <c:pt idx="5941" formatCode="0.00">
                  <c:v>39.198816000000001</c:v>
                </c:pt>
                <c:pt idx="5942" formatCode="0.00">
                  <c:v>39.477505999999998</c:v>
                </c:pt>
                <c:pt idx="5943" formatCode="0.00">
                  <c:v>39.487938</c:v>
                </c:pt>
                <c:pt idx="5944" formatCode="0.00">
                  <c:v>39.043660000000003</c:v>
                </c:pt>
                <c:pt idx="5945" formatCode="0.00">
                  <c:v>39.638038999999999</c:v>
                </c:pt>
                <c:pt idx="5946" formatCode="0.00">
                  <c:v>38.931311999999998</c:v>
                </c:pt>
                <c:pt idx="5947" formatCode="0.00">
                  <c:v>39.243670000000002</c:v>
                </c:pt>
                <c:pt idx="5948" formatCode="0.00">
                  <c:v>38.921762999999999</c:v>
                </c:pt>
                <c:pt idx="5949" formatCode="0.00">
                  <c:v>39.427058000000002</c:v>
                </c:pt>
                <c:pt idx="5950" formatCode="0.00">
                  <c:v>39.276305000000001</c:v>
                </c:pt>
                <c:pt idx="5951" formatCode="0.00">
                  <c:v>39.254356000000001</c:v>
                </c:pt>
                <c:pt idx="5952" formatCode="0.00">
                  <c:v>39.215359999999997</c:v>
                </c:pt>
                <c:pt idx="5953" formatCode="0.00">
                  <c:v>39.207523000000002</c:v>
                </c:pt>
                <c:pt idx="5954" formatCode="0.00">
                  <c:v>39.175004000000001</c:v>
                </c:pt>
                <c:pt idx="5955" formatCode="0.00">
                  <c:v>39.521571999999999</c:v>
                </c:pt>
                <c:pt idx="5956" formatCode="0.00">
                  <c:v>39.506853</c:v>
                </c:pt>
                <c:pt idx="5958" formatCode="0.00">
                  <c:v>39.470440000000004</c:v>
                </c:pt>
                <c:pt idx="5959" formatCode="0.00">
                  <c:v>39.206108</c:v>
                </c:pt>
                <c:pt idx="5960" formatCode="0.00">
                  <c:v>39.701720000000002</c:v>
                </c:pt>
                <c:pt idx="5961" formatCode="0.00">
                  <c:v>39.040159000000003</c:v>
                </c:pt>
                <c:pt idx="5962" formatCode="0.00">
                  <c:v>39.075659999999999</c:v>
                </c:pt>
                <c:pt idx="5963" formatCode="0.00">
                  <c:v>39.454943</c:v>
                </c:pt>
                <c:pt idx="5964" formatCode="0.00">
                  <c:v>39.162224999999999</c:v>
                </c:pt>
                <c:pt idx="5965" formatCode="0.00">
                  <c:v>39.164158</c:v>
                </c:pt>
                <c:pt idx="5966" formatCode="0.00">
                  <c:v>39.472603999999997</c:v>
                </c:pt>
                <c:pt idx="5967" formatCode="0.00">
                  <c:v>39.613292999999999</c:v>
                </c:pt>
                <c:pt idx="5968" formatCode="0.00">
                  <c:v>39.197119000000001</c:v>
                </c:pt>
                <c:pt idx="5969" formatCode="0.00">
                  <c:v>39.167707999999998</c:v>
                </c:pt>
                <c:pt idx="5970" formatCode="0.00">
                  <c:v>39.157958000000001</c:v>
                </c:pt>
                <c:pt idx="5971" formatCode="0.00">
                  <c:v>39.554644000000003</c:v>
                </c:pt>
                <c:pt idx="5972" formatCode="0.00">
                  <c:v>39.470274000000003</c:v>
                </c:pt>
                <c:pt idx="5973" formatCode="0.00">
                  <c:v>39.610405</c:v>
                </c:pt>
                <c:pt idx="5974" formatCode="0.00">
                  <c:v>39.432273000000002</c:v>
                </c:pt>
                <c:pt idx="5975" formatCode="0.00">
                  <c:v>39.444457</c:v>
                </c:pt>
                <c:pt idx="5976" formatCode="0.00">
                  <c:v>39.209529000000003</c:v>
                </c:pt>
                <c:pt idx="5977" formatCode="0.00">
                  <c:v>39.435789</c:v>
                </c:pt>
                <c:pt idx="5978" formatCode="0.00">
                  <c:v>39.685569000000001</c:v>
                </c:pt>
                <c:pt idx="5979" formatCode="0.00">
                  <c:v>39.359754000000002</c:v>
                </c:pt>
                <c:pt idx="5980" formatCode="0.00">
                  <c:v>39.712452999999996</c:v>
                </c:pt>
                <c:pt idx="5981" formatCode="0.00">
                  <c:v>39.099957000000003</c:v>
                </c:pt>
                <c:pt idx="5982" formatCode="0.00">
                  <c:v>39.575605000000003</c:v>
                </c:pt>
                <c:pt idx="5983" formatCode="0.00">
                  <c:v>39.079901999999997</c:v>
                </c:pt>
                <c:pt idx="5984" formatCode="0.00">
                  <c:v>39.012134000000003</c:v>
                </c:pt>
                <c:pt idx="5985" formatCode="0.00">
                  <c:v>39.419105000000002</c:v>
                </c:pt>
                <c:pt idx="5986" formatCode="0.00">
                  <c:v>39.656737</c:v>
                </c:pt>
                <c:pt idx="5987" formatCode="0.00">
                  <c:v>39.125776000000002</c:v>
                </c:pt>
                <c:pt idx="5988" formatCode="0.00">
                  <c:v>39.400295999999997</c:v>
                </c:pt>
                <c:pt idx="5989" formatCode="0.00">
                  <c:v>39.466858999999999</c:v>
                </c:pt>
                <c:pt idx="5990" formatCode="0.00">
                  <c:v>39.504705999999999</c:v>
                </c:pt>
                <c:pt idx="5992" formatCode="0.00">
                  <c:v>39.376372000000003</c:v>
                </c:pt>
                <c:pt idx="5993" formatCode="0.00">
                  <c:v>39.470602999999997</c:v>
                </c:pt>
                <c:pt idx="5994" formatCode="0.00">
                  <c:v>38.952412000000002</c:v>
                </c:pt>
                <c:pt idx="5995" formatCode="0.00">
                  <c:v>39.130223999999998</c:v>
                </c:pt>
                <c:pt idx="5996" formatCode="0.00">
                  <c:v>39.079059000000001</c:v>
                </c:pt>
                <c:pt idx="5998" formatCode="0.00">
                  <c:v>39.661904999999997</c:v>
                </c:pt>
                <c:pt idx="5999" formatCode="0.00">
                  <c:v>39.566102999999998</c:v>
                </c:pt>
                <c:pt idx="6000" formatCode="0.00">
                  <c:v>39.439934999999998</c:v>
                </c:pt>
                <c:pt idx="6001" formatCode="0.00">
                  <c:v>39.563901000000001</c:v>
                </c:pt>
                <c:pt idx="6002" formatCode="0.00">
                  <c:v>39.624704999999999</c:v>
                </c:pt>
                <c:pt idx="6003" formatCode="0.00">
                  <c:v>39.707377000000001</c:v>
                </c:pt>
                <c:pt idx="6005" formatCode="0.00">
                  <c:v>39.387307</c:v>
                </c:pt>
                <c:pt idx="6006" formatCode="0.00">
                  <c:v>39.336855</c:v>
                </c:pt>
                <c:pt idx="6007" formatCode="0.00">
                  <c:v>39.295305999999997</c:v>
                </c:pt>
                <c:pt idx="6008" formatCode="0.00">
                  <c:v>39.296506999999998</c:v>
                </c:pt>
                <c:pt idx="6009" formatCode="0.00">
                  <c:v>39.405605999999999</c:v>
                </c:pt>
                <c:pt idx="6010" formatCode="0.00">
                  <c:v>39.301157000000003</c:v>
                </c:pt>
                <c:pt idx="6011" formatCode="0.00">
                  <c:v>39.341107000000001</c:v>
                </c:pt>
                <c:pt idx="6013" formatCode="0.00">
                  <c:v>39.376879000000002</c:v>
                </c:pt>
                <c:pt idx="6014" formatCode="0.00">
                  <c:v>39.368974000000001</c:v>
                </c:pt>
                <c:pt idx="6015" formatCode="0.00">
                  <c:v>39.352496000000002</c:v>
                </c:pt>
                <c:pt idx="6016" formatCode="0.00">
                  <c:v>39.328957000000003</c:v>
                </c:pt>
                <c:pt idx="6017" formatCode="0.00">
                  <c:v>39.363455999999999</c:v>
                </c:pt>
                <c:pt idx="6018" formatCode="0.00">
                  <c:v>39.311473999999997</c:v>
                </c:pt>
                <c:pt idx="6019" formatCode="0.00">
                  <c:v>39.351857000000003</c:v>
                </c:pt>
                <c:pt idx="6020" formatCode="0.00">
                  <c:v>39.345455999999999</c:v>
                </c:pt>
                <c:pt idx="6023" formatCode="0.00">
                  <c:v>39.325955999999998</c:v>
                </c:pt>
                <c:pt idx="6024" formatCode="0.00">
                  <c:v>39.229258000000002</c:v>
                </c:pt>
                <c:pt idx="6025" formatCode="0.00">
                  <c:v>39.337797999999999</c:v>
                </c:pt>
                <c:pt idx="6026" formatCode="0.00">
                  <c:v>39.307737000000003</c:v>
                </c:pt>
                <c:pt idx="6027" formatCode="0.00">
                  <c:v>39.263162000000001</c:v>
                </c:pt>
                <c:pt idx="6028" formatCode="0.00">
                  <c:v>39.286555999999997</c:v>
                </c:pt>
                <c:pt idx="6029" formatCode="0.00">
                  <c:v>39.284607000000001</c:v>
                </c:pt>
                <c:pt idx="6030" formatCode="0.00">
                  <c:v>39.229506999999998</c:v>
                </c:pt>
                <c:pt idx="6031" formatCode="0.00">
                  <c:v>39.211758000000003</c:v>
                </c:pt>
                <c:pt idx="6032" formatCode="0.00">
                  <c:v>39.241956999999999</c:v>
                </c:pt>
                <c:pt idx="6033" formatCode="0.00">
                  <c:v>39.278055999999999</c:v>
                </c:pt>
                <c:pt idx="6034" formatCode="0.00">
                  <c:v>39.284855999999998</c:v>
                </c:pt>
                <c:pt idx="6035" formatCode="0.00">
                  <c:v>39.273107000000003</c:v>
                </c:pt>
                <c:pt idx="6038" formatCode="0.00">
                  <c:v>39.389457</c:v>
                </c:pt>
                <c:pt idx="6039" formatCode="0.00">
                  <c:v>39.332239999999999</c:v>
                </c:pt>
                <c:pt idx="6040" formatCode="0.00">
                  <c:v>39.362250000000003</c:v>
                </c:pt>
                <c:pt idx="6042" formatCode="0.00">
                  <c:v>39.399639000000001</c:v>
                </c:pt>
                <c:pt idx="6044" formatCode="0.00">
                  <c:v>38.988506000000001</c:v>
                </c:pt>
                <c:pt idx="6046" formatCode="0.00">
                  <c:v>39.028010000000002</c:v>
                </c:pt>
                <c:pt idx="6047" formatCode="0.00">
                  <c:v>39.646586999999997</c:v>
                </c:pt>
                <c:pt idx="6048" formatCode="0.00">
                  <c:v>39.629925</c:v>
                </c:pt>
                <c:pt idx="6049" formatCode="0.00">
                  <c:v>39.535862000000002</c:v>
                </c:pt>
                <c:pt idx="6050" formatCode="0.00">
                  <c:v>39.614778999999999</c:v>
                </c:pt>
                <c:pt idx="6051" formatCode="0.00">
                  <c:v>39.479649999999999</c:v>
                </c:pt>
                <c:pt idx="6052" formatCode="0.00">
                  <c:v>39.698332000000001</c:v>
                </c:pt>
                <c:pt idx="6053" formatCode="0.00">
                  <c:v>39.652186999999998</c:v>
                </c:pt>
                <c:pt idx="6054" formatCode="0.00">
                  <c:v>39.718904999999999</c:v>
                </c:pt>
                <c:pt idx="6055" formatCode="0.00">
                  <c:v>39.697547999999998</c:v>
                </c:pt>
                <c:pt idx="6056" formatCode="0.00">
                  <c:v>39.662458000000001</c:v>
                </c:pt>
                <c:pt idx="6057" formatCode="0.00">
                  <c:v>39.646120000000003</c:v>
                </c:pt>
                <c:pt idx="6058" formatCode="0.00">
                  <c:v>39.675393</c:v>
                </c:pt>
                <c:pt idx="6059" formatCode="0.00">
                  <c:v>39.395674</c:v>
                </c:pt>
                <c:pt idx="6060" formatCode="0.00">
                  <c:v>39.580942</c:v>
                </c:pt>
                <c:pt idx="6061" formatCode="0.00">
                  <c:v>39.475166000000002</c:v>
                </c:pt>
                <c:pt idx="6062" formatCode="0.00">
                  <c:v>39.557364</c:v>
                </c:pt>
                <c:pt idx="6063" formatCode="0.00">
                  <c:v>39.589841999999997</c:v>
                </c:pt>
                <c:pt idx="6064" formatCode="0.00">
                  <c:v>39.63664</c:v>
                </c:pt>
                <c:pt idx="6065" formatCode="0.00">
                  <c:v>39.699489</c:v>
                </c:pt>
                <c:pt idx="6066" formatCode="0.00">
                  <c:v>39.409860999999999</c:v>
                </c:pt>
                <c:pt idx="6067" formatCode="0.00">
                  <c:v>39.579649000000003</c:v>
                </c:pt>
                <c:pt idx="6068" formatCode="0.00">
                  <c:v>39.509855999999999</c:v>
                </c:pt>
                <c:pt idx="6069" formatCode="0.00">
                  <c:v>39.564945999999999</c:v>
                </c:pt>
                <c:pt idx="6070" formatCode="0.00">
                  <c:v>39.484411999999999</c:v>
                </c:pt>
                <c:pt idx="6071" formatCode="0.00">
                  <c:v>39.488146</c:v>
                </c:pt>
                <c:pt idx="6073" formatCode="0.00">
                  <c:v>39.142966999999999</c:v>
                </c:pt>
                <c:pt idx="6074" formatCode="0.00">
                  <c:v>39.366193000000003</c:v>
                </c:pt>
                <c:pt idx="6075" formatCode="0.00">
                  <c:v>38.747964000000003</c:v>
                </c:pt>
                <c:pt idx="6077" formatCode="0.00">
                  <c:v>39.049697000000002</c:v>
                </c:pt>
                <c:pt idx="6078" formatCode="0.00">
                  <c:v>38.949536000000002</c:v>
                </c:pt>
                <c:pt idx="6079" formatCode="0.00">
                  <c:v>39.215277999999998</c:v>
                </c:pt>
                <c:pt idx="6080" formatCode="0.00">
                  <c:v>38.393669000000003</c:v>
                </c:pt>
                <c:pt idx="6082" formatCode="0.00">
                  <c:v>38.836142000000002</c:v>
                </c:pt>
                <c:pt idx="6083" formatCode="0.00">
                  <c:v>38.882855999999997</c:v>
                </c:pt>
                <c:pt idx="6084" formatCode="0.00">
                  <c:v>38.344102999999997</c:v>
                </c:pt>
                <c:pt idx="6085" formatCode="0.00">
                  <c:v>38.176560000000002</c:v>
                </c:pt>
                <c:pt idx="6086" formatCode="0.00">
                  <c:v>39.239131999999998</c:v>
                </c:pt>
                <c:pt idx="6087" formatCode="0.00">
                  <c:v>38.871895000000002</c:v>
                </c:pt>
                <c:pt idx="6088" formatCode="0.00">
                  <c:v>38.589382999999998</c:v>
                </c:pt>
                <c:pt idx="6089" formatCode="0.00">
                  <c:v>38.705731</c:v>
                </c:pt>
                <c:pt idx="6090" formatCode="0.00">
                  <c:v>38.288409000000001</c:v>
                </c:pt>
                <c:pt idx="6091" formatCode="0.00">
                  <c:v>39.349536000000001</c:v>
                </c:pt>
                <c:pt idx="6092" formatCode="0.00">
                  <c:v>39.026032999999998</c:v>
                </c:pt>
                <c:pt idx="6093" formatCode="0.00">
                  <c:v>38.954613000000002</c:v>
                </c:pt>
                <c:pt idx="6094" formatCode="0.00">
                  <c:v>38.971566000000003</c:v>
                </c:pt>
                <c:pt idx="6095" formatCode="0.00">
                  <c:v>39.077330000000003</c:v>
                </c:pt>
                <c:pt idx="6096" formatCode="0.00">
                  <c:v>38.920583000000001</c:v>
                </c:pt>
                <c:pt idx="6097" formatCode="0.00">
                  <c:v>38.641666000000001</c:v>
                </c:pt>
                <c:pt idx="6098" formatCode="0.00">
                  <c:v>39.094126000000003</c:v>
                </c:pt>
                <c:pt idx="6099" formatCode="0.00">
                  <c:v>39.328783999999999</c:v>
                </c:pt>
                <c:pt idx="6100" formatCode="0.00">
                  <c:v>38.805030000000002</c:v>
                </c:pt>
                <c:pt idx="6101" formatCode="0.00">
                  <c:v>38.485297000000003</c:v>
                </c:pt>
                <c:pt idx="6102" formatCode="0.00">
                  <c:v>39.122683000000002</c:v>
                </c:pt>
                <c:pt idx="6103" formatCode="0.00">
                  <c:v>39.311428999999997</c:v>
                </c:pt>
                <c:pt idx="6104" formatCode="0.00">
                  <c:v>39.254013999999998</c:v>
                </c:pt>
                <c:pt idx="6105" formatCode="0.00">
                  <c:v>38.750959000000002</c:v>
                </c:pt>
                <c:pt idx="6107" formatCode="0.00">
                  <c:v>38.747216000000002</c:v>
                </c:pt>
                <c:pt idx="6108" formatCode="0.00">
                  <c:v>38.945143000000002</c:v>
                </c:pt>
                <c:pt idx="6109" formatCode="0.00">
                  <c:v>38.963566</c:v>
                </c:pt>
                <c:pt idx="6110" formatCode="0.00">
                  <c:v>38.57526</c:v>
                </c:pt>
                <c:pt idx="6111" formatCode="0.00">
                  <c:v>38.954731000000002</c:v>
                </c:pt>
                <c:pt idx="6113" formatCode="0.00">
                  <c:v>38.709254000000001</c:v>
                </c:pt>
                <c:pt idx="6114" formatCode="0.00">
                  <c:v>38.783264000000003</c:v>
                </c:pt>
                <c:pt idx="6115" formatCode="0.00">
                  <c:v>38.609886000000003</c:v>
                </c:pt>
                <c:pt idx="6116" formatCode="0.00">
                  <c:v>38.754784999999998</c:v>
                </c:pt>
                <c:pt idx="6118" formatCode="0.00">
                  <c:v>39.335017000000001</c:v>
                </c:pt>
                <c:pt idx="6119" formatCode="0.00">
                  <c:v>39.201203</c:v>
                </c:pt>
                <c:pt idx="6120" formatCode="0.00">
                  <c:v>38.458373999999999</c:v>
                </c:pt>
                <c:pt idx="6121" formatCode="0.00">
                  <c:v>38.708795000000002</c:v>
                </c:pt>
                <c:pt idx="6122" formatCode="0.00">
                  <c:v>38.277014000000001</c:v>
                </c:pt>
                <c:pt idx="6123" formatCode="0.00">
                  <c:v>38.662533000000003</c:v>
                </c:pt>
                <c:pt idx="6124" formatCode="0.00">
                  <c:v>38.286828</c:v>
                </c:pt>
                <c:pt idx="6125" formatCode="0.00">
                  <c:v>38.796477000000003</c:v>
                </c:pt>
                <c:pt idx="6126" formatCode="0.00">
                  <c:v>38.510494000000001</c:v>
                </c:pt>
                <c:pt idx="6127" formatCode="0.00">
                  <c:v>39.295735999999998</c:v>
                </c:pt>
                <c:pt idx="6128" formatCode="0.00">
                  <c:v>38.925358000000003</c:v>
                </c:pt>
                <c:pt idx="6129" formatCode="0.00">
                  <c:v>39.423344</c:v>
                </c:pt>
                <c:pt idx="6130" formatCode="0.00">
                  <c:v>39.451934000000001</c:v>
                </c:pt>
                <c:pt idx="6131" formatCode="0.00">
                  <c:v>39.385165000000001</c:v>
                </c:pt>
                <c:pt idx="6132" formatCode="0.00">
                  <c:v>39.363415000000003</c:v>
                </c:pt>
                <c:pt idx="6133" formatCode="0.00">
                  <c:v>39.301647000000003</c:v>
                </c:pt>
                <c:pt idx="6134" formatCode="0.00">
                  <c:v>39.654772999999999</c:v>
                </c:pt>
                <c:pt idx="6135" formatCode="0.00">
                  <c:v>39.521507</c:v>
                </c:pt>
                <c:pt idx="6136" formatCode="0.00">
                  <c:v>39.313665999999998</c:v>
                </c:pt>
                <c:pt idx="6137" formatCode="0.00">
                  <c:v>39.334864000000003</c:v>
                </c:pt>
                <c:pt idx="6138" formatCode="0.00">
                  <c:v>39.391458999999998</c:v>
                </c:pt>
                <c:pt idx="6139" formatCode="0.00">
                  <c:v>39.710433000000002</c:v>
                </c:pt>
                <c:pt idx="6140" formatCode="0.00">
                  <c:v>39.656474000000003</c:v>
                </c:pt>
                <c:pt idx="6141" formatCode="0.00">
                  <c:v>39.319271000000001</c:v>
                </c:pt>
                <c:pt idx="6142" formatCode="0.00">
                  <c:v>39.695328000000003</c:v>
                </c:pt>
                <c:pt idx="6143" formatCode="0.00">
                  <c:v>39.549751999999998</c:v>
                </c:pt>
                <c:pt idx="6144" formatCode="0.00">
                  <c:v>39.609845999999997</c:v>
                </c:pt>
                <c:pt idx="6145" formatCode="0.00">
                  <c:v>39.265740000000001</c:v>
                </c:pt>
                <c:pt idx="6146" formatCode="0.00">
                  <c:v>39.280106000000004</c:v>
                </c:pt>
                <c:pt idx="6147" formatCode="0.00">
                  <c:v>39.633946000000002</c:v>
                </c:pt>
                <c:pt idx="6148" formatCode="0.00">
                  <c:v>39.658897000000003</c:v>
                </c:pt>
                <c:pt idx="6150" formatCode="0.00">
                  <c:v>39.342095999999998</c:v>
                </c:pt>
                <c:pt idx="6151" formatCode="0.00">
                  <c:v>39.372495999999998</c:v>
                </c:pt>
                <c:pt idx="6152" formatCode="0.00">
                  <c:v>39.460534000000003</c:v>
                </c:pt>
                <c:pt idx="6153" formatCode="0.00">
                  <c:v>39.584615999999997</c:v>
                </c:pt>
                <c:pt idx="6154" formatCode="0.00">
                  <c:v>39.342990999999998</c:v>
                </c:pt>
                <c:pt idx="6155" formatCode="0.00">
                  <c:v>39.484079000000001</c:v>
                </c:pt>
                <c:pt idx="6156" formatCode="0.00">
                  <c:v>39.65643</c:v>
                </c:pt>
                <c:pt idx="6157" formatCode="0.00">
                  <c:v>39.697893999999998</c:v>
                </c:pt>
                <c:pt idx="6158" formatCode="0.00">
                  <c:v>39.446452000000001</c:v>
                </c:pt>
                <c:pt idx="6159" formatCode="0.00">
                  <c:v>39.354092999999999</c:v>
                </c:pt>
                <c:pt idx="6160" formatCode="0.00">
                  <c:v>39.381295000000001</c:v>
                </c:pt>
                <c:pt idx="6161" formatCode="0.00">
                  <c:v>39.528123000000001</c:v>
                </c:pt>
                <c:pt idx="6162" formatCode="0.00">
                  <c:v>39.408627000000003</c:v>
                </c:pt>
                <c:pt idx="6163" formatCode="0.00">
                  <c:v>39.529834000000001</c:v>
                </c:pt>
                <c:pt idx="6164" formatCode="0.00">
                  <c:v>39.275497999999999</c:v>
                </c:pt>
                <c:pt idx="6165" formatCode="0.00">
                  <c:v>39.610751999999998</c:v>
                </c:pt>
                <c:pt idx="6166" formatCode="0.00">
                  <c:v>39.431058</c:v>
                </c:pt>
                <c:pt idx="6167" formatCode="0.00">
                  <c:v>39.677315999999998</c:v>
                </c:pt>
                <c:pt idx="6168" formatCode="0.00">
                  <c:v>39.454582000000002</c:v>
                </c:pt>
                <c:pt idx="6169" formatCode="0.00">
                  <c:v>39.655721999999997</c:v>
                </c:pt>
                <c:pt idx="6170" formatCode="0.00">
                  <c:v>39.39667</c:v>
                </c:pt>
                <c:pt idx="6171" formatCode="0.00">
                  <c:v>39.665171000000001</c:v>
                </c:pt>
                <c:pt idx="6172" formatCode="0.00">
                  <c:v>39.604303000000002</c:v>
                </c:pt>
                <c:pt idx="6173" formatCode="0.00">
                  <c:v>39.254537999999997</c:v>
                </c:pt>
                <c:pt idx="6174" formatCode="0.00">
                  <c:v>39.554900000000004</c:v>
                </c:pt>
                <c:pt idx="6175" formatCode="0.00">
                  <c:v>39.484842999999998</c:v>
                </c:pt>
                <c:pt idx="6176" formatCode="0.00">
                  <c:v>39.297519000000001</c:v>
                </c:pt>
                <c:pt idx="6177" formatCode="0.00">
                  <c:v>39.600028999999999</c:v>
                </c:pt>
                <c:pt idx="6178" formatCode="0.00">
                  <c:v>39.335670999999998</c:v>
                </c:pt>
                <c:pt idx="6179" formatCode="0.00">
                  <c:v>39.540622999999997</c:v>
                </c:pt>
                <c:pt idx="6180" formatCode="0.00">
                  <c:v>38.369675000000001</c:v>
                </c:pt>
                <c:pt idx="6182" formatCode="0.00">
                  <c:v>38.292847999999999</c:v>
                </c:pt>
                <c:pt idx="6183" formatCode="0.00">
                  <c:v>38.343165999999997</c:v>
                </c:pt>
                <c:pt idx="6184" formatCode="0.00">
                  <c:v>38.431953999999998</c:v>
                </c:pt>
                <c:pt idx="6185" formatCode="0.00">
                  <c:v>38.302152</c:v>
                </c:pt>
                <c:pt idx="6186" formatCode="0.00">
                  <c:v>37.985297000000003</c:v>
                </c:pt>
                <c:pt idx="6187" formatCode="0.00">
                  <c:v>38.158614999999998</c:v>
                </c:pt>
                <c:pt idx="6188" formatCode="0.00">
                  <c:v>38.284621999999999</c:v>
                </c:pt>
                <c:pt idx="6189" formatCode="0.00">
                  <c:v>37.991177</c:v>
                </c:pt>
                <c:pt idx="6190" formatCode="0.00">
                  <c:v>38.322867000000002</c:v>
                </c:pt>
                <c:pt idx="6191" formatCode="0.00">
                  <c:v>38.097861000000002</c:v>
                </c:pt>
                <c:pt idx="6192" formatCode="0.00">
                  <c:v>38.407885</c:v>
                </c:pt>
                <c:pt idx="6193" formatCode="0.00">
                  <c:v>38.540292999999998</c:v>
                </c:pt>
                <c:pt idx="6194" formatCode="0.00">
                  <c:v>38.469332000000001</c:v>
                </c:pt>
                <c:pt idx="6195" formatCode="0.00">
                  <c:v>38.018481999999999</c:v>
                </c:pt>
                <c:pt idx="6196" formatCode="0.00">
                  <c:v>38.268650999999998</c:v>
                </c:pt>
                <c:pt idx="6197" formatCode="0.00">
                  <c:v>38.248485000000002</c:v>
                </c:pt>
                <c:pt idx="6198" formatCode="0.00">
                  <c:v>38.385457000000002</c:v>
                </c:pt>
                <c:pt idx="6199" formatCode="0.00">
                  <c:v>38.363056999999998</c:v>
                </c:pt>
                <c:pt idx="6200" formatCode="0.00">
                  <c:v>38.377713</c:v>
                </c:pt>
                <c:pt idx="6201" formatCode="0.00">
                  <c:v>38.069322</c:v>
                </c:pt>
                <c:pt idx="6202" formatCode="0.00">
                  <c:v>38.205272000000001</c:v>
                </c:pt>
                <c:pt idx="6203" formatCode="0.00">
                  <c:v>38.327156000000002</c:v>
                </c:pt>
                <c:pt idx="6204" formatCode="0.00">
                  <c:v>38.539816999999999</c:v>
                </c:pt>
                <c:pt idx="6205" formatCode="0.00">
                  <c:v>38.39893</c:v>
                </c:pt>
                <c:pt idx="6206" formatCode="0.00">
                  <c:v>38.193683</c:v>
                </c:pt>
                <c:pt idx="6207" formatCode="0.00">
                  <c:v>38.040264999999998</c:v>
                </c:pt>
                <c:pt idx="6208" formatCode="0.00">
                  <c:v>38.324258999999998</c:v>
                </c:pt>
                <c:pt idx="6209" formatCode="0.00">
                  <c:v>37.967803000000004</c:v>
                </c:pt>
                <c:pt idx="6210" formatCode="0.00">
                  <c:v>38.111688000000001</c:v>
                </c:pt>
                <c:pt idx="6211" formatCode="0.00">
                  <c:v>38.493752999999998</c:v>
                </c:pt>
                <c:pt idx="6212" formatCode="0.00">
                  <c:v>38.100726999999999</c:v>
                </c:pt>
                <c:pt idx="6213" formatCode="0.00">
                  <c:v>38.408973000000003</c:v>
                </c:pt>
                <c:pt idx="6214" formatCode="0.00">
                  <c:v>38.397610999999998</c:v>
                </c:pt>
                <c:pt idx="6215" formatCode="0.00">
                  <c:v>38.446894</c:v>
                </c:pt>
                <c:pt idx="6216" formatCode="0.00">
                  <c:v>39.593812999999997</c:v>
                </c:pt>
                <c:pt idx="6217" formatCode="0.00">
                  <c:v>39.553013999999997</c:v>
                </c:pt>
                <c:pt idx="6218" formatCode="0.00">
                  <c:v>39.571002999999997</c:v>
                </c:pt>
                <c:pt idx="6219" formatCode="0.00">
                  <c:v>39.618810000000003</c:v>
                </c:pt>
                <c:pt idx="6220" formatCode="0.00">
                  <c:v>39.694974000000002</c:v>
                </c:pt>
                <c:pt idx="6221" formatCode="0.00">
                  <c:v>39.444740000000003</c:v>
                </c:pt>
                <c:pt idx="6222" formatCode="0.00">
                  <c:v>39.402918999999997</c:v>
                </c:pt>
                <c:pt idx="6223" formatCode="0.00">
                  <c:v>39.572476000000002</c:v>
                </c:pt>
                <c:pt idx="6224" formatCode="0.00">
                  <c:v>39.523096000000002</c:v>
                </c:pt>
                <c:pt idx="6225" formatCode="0.00">
                  <c:v>39.671671000000003</c:v>
                </c:pt>
                <c:pt idx="6226" formatCode="0.00">
                  <c:v>39.679245999999999</c:v>
                </c:pt>
                <c:pt idx="6227" formatCode="0.00">
                  <c:v>39.425542</c:v>
                </c:pt>
                <c:pt idx="6228" formatCode="0.00">
                  <c:v>39.658943000000001</c:v>
                </c:pt>
                <c:pt idx="6229" formatCode="0.00">
                  <c:v>39.626736000000001</c:v>
                </c:pt>
                <c:pt idx="6230" formatCode="0.00">
                  <c:v>39.365119</c:v>
                </c:pt>
                <c:pt idx="6231" formatCode="0.00">
                  <c:v>38.830345000000001</c:v>
                </c:pt>
                <c:pt idx="6232" formatCode="0.00">
                  <c:v>38.788646</c:v>
                </c:pt>
                <c:pt idx="6233" formatCode="0.00">
                  <c:v>38.582318999999998</c:v>
                </c:pt>
                <c:pt idx="6234" formatCode="0.00">
                  <c:v>38.893920999999999</c:v>
                </c:pt>
                <c:pt idx="6235" formatCode="0.00">
                  <c:v>38.846212000000001</c:v>
                </c:pt>
                <c:pt idx="6236" formatCode="0.00">
                  <c:v>38.859675000000003</c:v>
                </c:pt>
                <c:pt idx="6237" formatCode="0.00">
                  <c:v>38.821753000000001</c:v>
                </c:pt>
                <c:pt idx="6238" formatCode="0.00">
                  <c:v>38.874879</c:v>
                </c:pt>
                <c:pt idx="6239" formatCode="0.00">
                  <c:v>38.760747000000002</c:v>
                </c:pt>
                <c:pt idx="6240" formatCode="0.00">
                  <c:v>38.849136000000001</c:v>
                </c:pt>
                <c:pt idx="6241" formatCode="0.00">
                  <c:v>38.864668999999999</c:v>
                </c:pt>
                <c:pt idx="6242" formatCode="0.00">
                  <c:v>38.901311</c:v>
                </c:pt>
                <c:pt idx="6243" formatCode="0.00">
                  <c:v>38.859645</c:v>
                </c:pt>
                <c:pt idx="6244" formatCode="0.00">
                  <c:v>38.886310999999999</c:v>
                </c:pt>
                <c:pt idx="6245" formatCode="0.00">
                  <c:v>38.712989999999998</c:v>
                </c:pt>
                <c:pt idx="6246" formatCode="0.00">
                  <c:v>39.003808999999997</c:v>
                </c:pt>
                <c:pt idx="6247" formatCode="0.00">
                  <c:v>38.695914999999999</c:v>
                </c:pt>
                <c:pt idx="6248" formatCode="0.00">
                  <c:v>38.932760000000002</c:v>
                </c:pt>
                <c:pt idx="6249" formatCode="0.00">
                  <c:v>38.938664000000003</c:v>
                </c:pt>
                <c:pt idx="6251" formatCode="0.00">
                  <c:v>38.683295000000001</c:v>
                </c:pt>
                <c:pt idx="6252" formatCode="0.00">
                  <c:v>38.503138999999997</c:v>
                </c:pt>
                <c:pt idx="6254" formatCode="0.00">
                  <c:v>38.803812999999998</c:v>
                </c:pt>
                <c:pt idx="6255" formatCode="0.00">
                  <c:v>38.775716000000003</c:v>
                </c:pt>
                <c:pt idx="6256" formatCode="0.00">
                  <c:v>38.745164000000003</c:v>
                </c:pt>
                <c:pt idx="6258" formatCode="0.00">
                  <c:v>38.894711000000001</c:v>
                </c:pt>
                <c:pt idx="6259" formatCode="0.00">
                  <c:v>38.896360999999999</c:v>
                </c:pt>
                <c:pt idx="6260" formatCode="0.00">
                  <c:v>38.922477999999998</c:v>
                </c:pt>
                <c:pt idx="6261" formatCode="0.00">
                  <c:v>38.632750000000001</c:v>
                </c:pt>
                <c:pt idx="6262" formatCode="0.00">
                  <c:v>38.678451000000003</c:v>
                </c:pt>
                <c:pt idx="6263" formatCode="0.00">
                  <c:v>38.646374999999999</c:v>
                </c:pt>
                <c:pt idx="6264" formatCode="0.00">
                  <c:v>38.885337</c:v>
                </c:pt>
                <c:pt idx="6265" formatCode="0.00">
                  <c:v>38.856794999999998</c:v>
                </c:pt>
                <c:pt idx="6266" formatCode="0.00">
                  <c:v>38.874979000000003</c:v>
                </c:pt>
                <c:pt idx="6267" formatCode="0.00">
                  <c:v>38.860247000000001</c:v>
                </c:pt>
                <c:pt idx="6268" formatCode="0.00">
                  <c:v>38.882750000000001</c:v>
                </c:pt>
                <c:pt idx="6269" formatCode="0.00">
                  <c:v>38.843465999999999</c:v>
                </c:pt>
                <c:pt idx="6270" formatCode="0.00">
                  <c:v>38.903697000000001</c:v>
                </c:pt>
                <c:pt idx="6271" formatCode="0.00">
                  <c:v>38.893241000000003</c:v>
                </c:pt>
                <c:pt idx="6272" formatCode="0.00">
                  <c:v>38.878214999999997</c:v>
                </c:pt>
                <c:pt idx="6273" formatCode="0.00">
                  <c:v>38.894457000000003</c:v>
                </c:pt>
                <c:pt idx="6274" formatCode="0.00">
                  <c:v>38.819862999999998</c:v>
                </c:pt>
                <c:pt idx="6275" formatCode="0.00">
                  <c:v>38.829512000000001</c:v>
                </c:pt>
                <c:pt idx="6276" formatCode="0.00">
                  <c:v>38.792862999999997</c:v>
                </c:pt>
                <c:pt idx="6277" formatCode="0.00">
                  <c:v>38.813012999999998</c:v>
                </c:pt>
                <c:pt idx="6278" formatCode="0.00">
                  <c:v>38.836779</c:v>
                </c:pt>
                <c:pt idx="6280" formatCode="0.00">
                  <c:v>38.774863000000003</c:v>
                </c:pt>
                <c:pt idx="6281" formatCode="0.00">
                  <c:v>38.728464000000002</c:v>
                </c:pt>
                <c:pt idx="6282" formatCode="0.00">
                  <c:v>38.725214000000001</c:v>
                </c:pt>
                <c:pt idx="6283" formatCode="0.00">
                  <c:v>38.782012999999999</c:v>
                </c:pt>
                <c:pt idx="6284" formatCode="0.00">
                  <c:v>38.837311999999997</c:v>
                </c:pt>
                <c:pt idx="6285" formatCode="0.00">
                  <c:v>38.817362000000003</c:v>
                </c:pt>
                <c:pt idx="6287" formatCode="0.00">
                  <c:v>38.757924000000003</c:v>
                </c:pt>
                <c:pt idx="6288" formatCode="0.00">
                  <c:v>38.301828999999998</c:v>
                </c:pt>
                <c:pt idx="6289" formatCode="0.00">
                  <c:v>38.317636</c:v>
                </c:pt>
                <c:pt idx="6290" formatCode="0.00">
                  <c:v>38.387261000000002</c:v>
                </c:pt>
                <c:pt idx="6292" formatCode="0.00">
                  <c:v>38.236023000000003</c:v>
                </c:pt>
                <c:pt idx="6293" formatCode="0.00">
                  <c:v>38.042346000000002</c:v>
                </c:pt>
                <c:pt idx="6294" formatCode="0.00">
                  <c:v>37.860548999999999</c:v>
                </c:pt>
                <c:pt idx="6295" formatCode="0.00">
                  <c:v>38.343691</c:v>
                </c:pt>
                <c:pt idx="6296" formatCode="0.00">
                  <c:v>37.996825000000001</c:v>
                </c:pt>
                <c:pt idx="6297" formatCode="0.00">
                  <c:v>38.069014000000003</c:v>
                </c:pt>
                <c:pt idx="6298" formatCode="0.00">
                  <c:v>37.790945999999998</c:v>
                </c:pt>
                <c:pt idx="6299" formatCode="0.00">
                  <c:v>38.041705999999998</c:v>
                </c:pt>
                <c:pt idx="6300" formatCode="0.00">
                  <c:v>38.226529999999997</c:v>
                </c:pt>
                <c:pt idx="6301" formatCode="0.00">
                  <c:v>38.340124000000003</c:v>
                </c:pt>
                <c:pt idx="6302" formatCode="0.00">
                  <c:v>37.854790999999999</c:v>
                </c:pt>
                <c:pt idx="6303" formatCode="0.00">
                  <c:v>37.858952000000002</c:v>
                </c:pt>
                <c:pt idx="6304" formatCode="0.00">
                  <c:v>38.093955999999999</c:v>
                </c:pt>
                <c:pt idx="6305" formatCode="0.00">
                  <c:v>37.892668</c:v>
                </c:pt>
                <c:pt idx="6306" formatCode="0.00">
                  <c:v>38.036866000000003</c:v>
                </c:pt>
                <c:pt idx="6307" formatCode="0.00">
                  <c:v>37.668709999999997</c:v>
                </c:pt>
                <c:pt idx="6308" formatCode="0.00">
                  <c:v>37.733327000000003</c:v>
                </c:pt>
                <c:pt idx="6309" formatCode="0.00">
                  <c:v>38.277836999999998</c:v>
                </c:pt>
                <c:pt idx="6310" formatCode="0.00">
                  <c:v>38.046357999999998</c:v>
                </c:pt>
                <c:pt idx="6311" formatCode="0.00">
                  <c:v>37.732695999999997</c:v>
                </c:pt>
                <c:pt idx="6312" formatCode="0.00">
                  <c:v>37.763551999999997</c:v>
                </c:pt>
                <c:pt idx="6313" formatCode="0.00">
                  <c:v>37.762847999999998</c:v>
                </c:pt>
                <c:pt idx="6314" formatCode="0.00">
                  <c:v>38.326624000000002</c:v>
                </c:pt>
                <c:pt idx="6315" formatCode="0.00">
                  <c:v>38.104829000000002</c:v>
                </c:pt>
                <c:pt idx="6316" formatCode="0.00">
                  <c:v>37.991771999999997</c:v>
                </c:pt>
                <c:pt idx="6317" formatCode="0.00">
                  <c:v>37.988674000000003</c:v>
                </c:pt>
                <c:pt idx="6318" formatCode="0.00">
                  <c:v>38.129821999999997</c:v>
                </c:pt>
                <c:pt idx="6319" formatCode="0.00">
                  <c:v>38.006793000000002</c:v>
                </c:pt>
                <c:pt idx="6320" formatCode="0.00">
                  <c:v>38.081569999999999</c:v>
                </c:pt>
                <c:pt idx="6321" formatCode="0.00">
                  <c:v>38.164219000000003</c:v>
                </c:pt>
                <c:pt idx="6322" formatCode="0.00">
                  <c:v>38.221719999999998</c:v>
                </c:pt>
                <c:pt idx="6323" formatCode="0.00">
                  <c:v>37.854233000000001</c:v>
                </c:pt>
                <c:pt idx="6324" formatCode="0.00">
                  <c:v>38.296354999999998</c:v>
                </c:pt>
                <c:pt idx="6326" formatCode="0.00">
                  <c:v>37.825955999999998</c:v>
                </c:pt>
                <c:pt idx="6327" formatCode="0.00">
                  <c:v>38.207275000000003</c:v>
                </c:pt>
                <c:pt idx="6328" formatCode="0.00">
                  <c:v>38.460394999999998</c:v>
                </c:pt>
                <c:pt idx="6329" formatCode="0.00">
                  <c:v>37.916172000000003</c:v>
                </c:pt>
                <c:pt idx="6330" formatCode="0.00">
                  <c:v>38.233223000000002</c:v>
                </c:pt>
                <c:pt idx="6331" formatCode="0.00">
                  <c:v>37.957869000000002</c:v>
                </c:pt>
                <c:pt idx="6332" formatCode="0.00">
                  <c:v>37.680123999999999</c:v>
                </c:pt>
                <c:pt idx="6333" formatCode="0.00">
                  <c:v>37.644240000000003</c:v>
                </c:pt>
                <c:pt idx="6334" formatCode="0.00">
                  <c:v>37.807268000000001</c:v>
                </c:pt>
                <c:pt idx="6335" formatCode="0.00">
                  <c:v>38.095771999999997</c:v>
                </c:pt>
                <c:pt idx="6337" formatCode="0.00">
                  <c:v>39.158386</c:v>
                </c:pt>
                <c:pt idx="6338" formatCode="0.00">
                  <c:v>39.267257000000001</c:v>
                </c:pt>
                <c:pt idx="6339" formatCode="0.00">
                  <c:v>38.822505999999997</c:v>
                </c:pt>
                <c:pt idx="6340" formatCode="0.00">
                  <c:v>39.156377999999997</c:v>
                </c:pt>
                <c:pt idx="6341" formatCode="0.00">
                  <c:v>39.061498999999998</c:v>
                </c:pt>
                <c:pt idx="6342" formatCode="0.00">
                  <c:v>39.265819999999998</c:v>
                </c:pt>
                <c:pt idx="6343" formatCode="0.00">
                  <c:v>39.345905999999999</c:v>
                </c:pt>
                <c:pt idx="6344" formatCode="0.00">
                  <c:v>38.980286</c:v>
                </c:pt>
                <c:pt idx="6345" formatCode="0.00">
                  <c:v>38.765003999999998</c:v>
                </c:pt>
                <c:pt idx="6346" formatCode="0.00">
                  <c:v>38.926614999999998</c:v>
                </c:pt>
                <c:pt idx="6347" formatCode="0.00">
                  <c:v>39.247385999999999</c:v>
                </c:pt>
                <c:pt idx="6348" formatCode="0.00">
                  <c:v>38.814086000000003</c:v>
                </c:pt>
                <c:pt idx="6349" formatCode="0.00">
                  <c:v>38.808303000000002</c:v>
                </c:pt>
                <c:pt idx="6350" formatCode="0.00">
                  <c:v>39.076317000000003</c:v>
                </c:pt>
                <c:pt idx="6351" formatCode="0.00">
                  <c:v>38.932178</c:v>
                </c:pt>
                <c:pt idx="6352" formatCode="0.00">
                  <c:v>38.905106000000004</c:v>
                </c:pt>
                <c:pt idx="6353" formatCode="0.00">
                  <c:v>38.944011000000003</c:v>
                </c:pt>
                <c:pt idx="6354" formatCode="0.00">
                  <c:v>39.023035</c:v>
                </c:pt>
                <c:pt idx="6355" formatCode="0.00">
                  <c:v>39.069682</c:v>
                </c:pt>
                <c:pt idx="6356" formatCode="0.00">
                  <c:v>38.765920000000001</c:v>
                </c:pt>
                <c:pt idx="6357" formatCode="0.00">
                  <c:v>38.823987000000002</c:v>
                </c:pt>
                <c:pt idx="6358" formatCode="0.00">
                  <c:v>39.044939999999997</c:v>
                </c:pt>
                <c:pt idx="6359" formatCode="0.00">
                  <c:v>39.078139999999998</c:v>
                </c:pt>
                <c:pt idx="6360" formatCode="0.00">
                  <c:v>39.230131</c:v>
                </c:pt>
                <c:pt idx="6361" formatCode="0.00">
                  <c:v>39.001269999999998</c:v>
                </c:pt>
                <c:pt idx="6362" formatCode="0.00">
                  <c:v>38.949013000000001</c:v>
                </c:pt>
                <c:pt idx="6363" formatCode="0.00">
                  <c:v>39.045019000000003</c:v>
                </c:pt>
                <c:pt idx="6364" formatCode="0.00">
                  <c:v>38.881557999999998</c:v>
                </c:pt>
                <c:pt idx="6365" formatCode="0.00">
                  <c:v>38.459521000000002</c:v>
                </c:pt>
                <c:pt idx="6366" formatCode="0.00">
                  <c:v>38.312548</c:v>
                </c:pt>
                <c:pt idx="6367" formatCode="0.00">
                  <c:v>38.476275000000001</c:v>
                </c:pt>
                <c:pt idx="6368" formatCode="0.00">
                  <c:v>38.5593</c:v>
                </c:pt>
                <c:pt idx="6369" formatCode="0.00">
                  <c:v>38.549388</c:v>
                </c:pt>
                <c:pt idx="6370" formatCode="0.00">
                  <c:v>38.512988999999997</c:v>
                </c:pt>
                <c:pt idx="6371" formatCode="0.00">
                  <c:v>38.414358999999997</c:v>
                </c:pt>
                <c:pt idx="6372" formatCode="0.00">
                  <c:v>38.627135000000003</c:v>
                </c:pt>
                <c:pt idx="6373" formatCode="0.00">
                  <c:v>38.493501000000002</c:v>
                </c:pt>
                <c:pt idx="6374" formatCode="0.00">
                  <c:v>38.527816000000001</c:v>
                </c:pt>
                <c:pt idx="6375" formatCode="0.00">
                  <c:v>38.474221999999997</c:v>
                </c:pt>
                <c:pt idx="6376" formatCode="0.00">
                  <c:v>38.452043000000003</c:v>
                </c:pt>
                <c:pt idx="6377" formatCode="0.00">
                  <c:v>38.331957000000003</c:v>
                </c:pt>
                <c:pt idx="6378" formatCode="0.00">
                  <c:v>38.630344999999998</c:v>
                </c:pt>
                <c:pt idx="6379" formatCode="0.00">
                  <c:v>38.411845</c:v>
                </c:pt>
                <c:pt idx="6380" formatCode="0.00">
                  <c:v>38.393351000000003</c:v>
                </c:pt>
                <c:pt idx="6381" formatCode="0.00">
                  <c:v>38.587502999999998</c:v>
                </c:pt>
                <c:pt idx="6382" formatCode="0.00">
                  <c:v>38.373645000000003</c:v>
                </c:pt>
                <c:pt idx="6383" formatCode="0.00">
                  <c:v>38.365698999999999</c:v>
                </c:pt>
                <c:pt idx="6384" formatCode="0.00">
                  <c:v>38.345179000000002</c:v>
                </c:pt>
                <c:pt idx="6385" formatCode="0.00">
                  <c:v>38.310141000000002</c:v>
                </c:pt>
                <c:pt idx="6386" formatCode="0.00">
                  <c:v>38.324174999999997</c:v>
                </c:pt>
                <c:pt idx="6387" formatCode="0.00">
                  <c:v>38.529159999999997</c:v>
                </c:pt>
                <c:pt idx="6389" formatCode="0.00">
                  <c:v>38.388311000000002</c:v>
                </c:pt>
                <c:pt idx="6390" formatCode="0.00">
                  <c:v>38.588408999999999</c:v>
                </c:pt>
                <c:pt idx="6391" formatCode="0.00">
                  <c:v>38.303413999999997</c:v>
                </c:pt>
                <c:pt idx="6392" formatCode="0.00">
                  <c:v>38.636896</c:v>
                </c:pt>
                <c:pt idx="6393" formatCode="0.00">
                  <c:v>38.442247000000002</c:v>
                </c:pt>
                <c:pt idx="6394" formatCode="0.00">
                  <c:v>38.456916</c:v>
                </c:pt>
                <c:pt idx="6395" formatCode="0.00">
                  <c:v>38.509556000000003</c:v>
                </c:pt>
                <c:pt idx="6396" formatCode="0.00">
                  <c:v>38.638635000000001</c:v>
                </c:pt>
                <c:pt idx="6397" formatCode="0.00">
                  <c:v>38.725800999999997</c:v>
                </c:pt>
                <c:pt idx="6399" formatCode="0.00">
                  <c:v>38.426786</c:v>
                </c:pt>
                <c:pt idx="6401" formatCode="0.00">
                  <c:v>38.819130000000001</c:v>
                </c:pt>
                <c:pt idx="6402" formatCode="0.00">
                  <c:v>38.797789000000002</c:v>
                </c:pt>
                <c:pt idx="6403" formatCode="0.00">
                  <c:v>38.398049</c:v>
                </c:pt>
                <c:pt idx="6405" formatCode="0.00">
                  <c:v>38.725738</c:v>
                </c:pt>
                <c:pt idx="6406" formatCode="0.00">
                  <c:v>38.436872999999999</c:v>
                </c:pt>
                <c:pt idx="6407" formatCode="0.00">
                  <c:v>38.828628000000002</c:v>
                </c:pt>
                <c:pt idx="6408" formatCode="0.00">
                  <c:v>38.404364000000001</c:v>
                </c:pt>
                <c:pt idx="6409" formatCode="0.00">
                  <c:v>38.637545000000003</c:v>
                </c:pt>
                <c:pt idx="6410" formatCode="0.00">
                  <c:v>38.584516000000001</c:v>
                </c:pt>
                <c:pt idx="6412" formatCode="0.00">
                  <c:v>38.544651999999999</c:v>
                </c:pt>
                <c:pt idx="6414" formatCode="0.00">
                  <c:v>38.387720999999999</c:v>
                </c:pt>
                <c:pt idx="6416" formatCode="0.00">
                  <c:v>38.772409000000003</c:v>
                </c:pt>
                <c:pt idx="6417" formatCode="0.00">
                  <c:v>38.337507000000002</c:v>
                </c:pt>
                <c:pt idx="6418" formatCode="0.00">
                  <c:v>38.652273999999998</c:v>
                </c:pt>
                <c:pt idx="6419" formatCode="0.00">
                  <c:v>38.788499000000002</c:v>
                </c:pt>
                <c:pt idx="6420" formatCode="0.00">
                  <c:v>38.371616000000003</c:v>
                </c:pt>
                <c:pt idx="6421" formatCode="0.00">
                  <c:v>38.704493999999997</c:v>
                </c:pt>
                <c:pt idx="6422" formatCode="0.00">
                  <c:v>38.496960000000001</c:v>
                </c:pt>
                <c:pt idx="6423" formatCode="0.00">
                  <c:v>38.553224999999998</c:v>
                </c:pt>
                <c:pt idx="6424" formatCode="0.00">
                  <c:v>38.567458999999999</c:v>
                </c:pt>
                <c:pt idx="6425" formatCode="0.00">
                  <c:v>38.641556000000001</c:v>
                </c:pt>
                <c:pt idx="6428" formatCode="0.00">
                  <c:v>38.026342</c:v>
                </c:pt>
                <c:pt idx="6429" formatCode="0.00">
                  <c:v>38.077350000000003</c:v>
                </c:pt>
                <c:pt idx="6431" formatCode="0.00">
                  <c:v>37.694740000000003</c:v>
                </c:pt>
                <c:pt idx="6432" formatCode="0.00">
                  <c:v>38.167465</c:v>
                </c:pt>
                <c:pt idx="6433" formatCode="0.00">
                  <c:v>38.000289000000002</c:v>
                </c:pt>
                <c:pt idx="6434" formatCode="0.00">
                  <c:v>37.890917000000002</c:v>
                </c:pt>
                <c:pt idx="6435" formatCode="0.00">
                  <c:v>38.116216999999999</c:v>
                </c:pt>
                <c:pt idx="6436" formatCode="0.00">
                  <c:v>38.254105000000003</c:v>
                </c:pt>
                <c:pt idx="6438" formatCode="0.00">
                  <c:v>37.799219999999998</c:v>
                </c:pt>
                <c:pt idx="6440" formatCode="0.00">
                  <c:v>38.104456999999996</c:v>
                </c:pt>
                <c:pt idx="6442" formatCode="0.00">
                  <c:v>38.125214</c:v>
                </c:pt>
                <c:pt idx="6443" formatCode="0.00">
                  <c:v>38.039928000000003</c:v>
                </c:pt>
                <c:pt idx="6444" formatCode="0.00">
                  <c:v>37.855103</c:v>
                </c:pt>
                <c:pt idx="6445" formatCode="0.00">
                  <c:v>38.025345999999999</c:v>
                </c:pt>
                <c:pt idx="6446" formatCode="0.00">
                  <c:v>38.349795</c:v>
                </c:pt>
                <c:pt idx="6447" formatCode="0.00">
                  <c:v>37.780881999999998</c:v>
                </c:pt>
                <c:pt idx="6448" formatCode="0.00">
                  <c:v>37.969656999999998</c:v>
                </c:pt>
                <c:pt idx="6449" formatCode="0.00">
                  <c:v>37.790886999999998</c:v>
                </c:pt>
                <c:pt idx="6450" formatCode="0.00">
                  <c:v>38.221404999999997</c:v>
                </c:pt>
                <c:pt idx="6451" formatCode="0.00">
                  <c:v>37.905648999999997</c:v>
                </c:pt>
                <c:pt idx="6452" formatCode="0.00">
                  <c:v>37.935994000000001</c:v>
                </c:pt>
                <c:pt idx="6454" formatCode="0.00">
                  <c:v>37.871020999999999</c:v>
                </c:pt>
                <c:pt idx="6455" formatCode="0.00">
                  <c:v>37.725073999999999</c:v>
                </c:pt>
                <c:pt idx="6456" formatCode="0.00">
                  <c:v>37.791510000000002</c:v>
                </c:pt>
                <c:pt idx="6460" formatCode="0.00">
                  <c:v>38.214022999999997</c:v>
                </c:pt>
                <c:pt idx="6461" formatCode="0.00">
                  <c:v>38.301191000000003</c:v>
                </c:pt>
                <c:pt idx="6462" formatCode="0.00">
                  <c:v>37.959375999999999</c:v>
                </c:pt>
                <c:pt idx="6463" formatCode="0.00">
                  <c:v>37.840891999999997</c:v>
                </c:pt>
                <c:pt idx="6464" formatCode="0.00">
                  <c:v>38.076546999999998</c:v>
                </c:pt>
                <c:pt idx="6465" formatCode="0.00">
                  <c:v>38.292220999999998</c:v>
                </c:pt>
                <c:pt idx="6466" formatCode="0.00">
                  <c:v>37.293165000000002</c:v>
                </c:pt>
                <c:pt idx="6467" formatCode="0.00">
                  <c:v>37.338510999999997</c:v>
                </c:pt>
                <c:pt idx="6468" formatCode="0.00">
                  <c:v>37.673369000000001</c:v>
                </c:pt>
                <c:pt idx="6469" formatCode="0.00">
                  <c:v>37.754254000000003</c:v>
                </c:pt>
                <c:pt idx="6470" formatCode="0.00">
                  <c:v>37.790756999999999</c:v>
                </c:pt>
                <c:pt idx="6471" formatCode="0.00">
                  <c:v>37.478183999999999</c:v>
                </c:pt>
                <c:pt idx="6472" formatCode="0.00">
                  <c:v>37.931010999999998</c:v>
                </c:pt>
                <c:pt idx="6473" formatCode="0.00">
                  <c:v>37.394599999999997</c:v>
                </c:pt>
                <c:pt idx="6474" formatCode="0.00">
                  <c:v>37.728067000000003</c:v>
                </c:pt>
                <c:pt idx="6475" formatCode="0.00">
                  <c:v>37.777937999999999</c:v>
                </c:pt>
                <c:pt idx="6477" formatCode="0.00">
                  <c:v>37.422209000000002</c:v>
                </c:pt>
                <c:pt idx="6478" formatCode="0.00">
                  <c:v>37.653694000000002</c:v>
                </c:pt>
                <c:pt idx="6479" formatCode="0.00">
                  <c:v>37.342306000000001</c:v>
                </c:pt>
                <c:pt idx="6480" formatCode="0.00">
                  <c:v>37.674655000000001</c:v>
                </c:pt>
                <c:pt idx="6481" formatCode="0.00">
                  <c:v>37.514774000000003</c:v>
                </c:pt>
                <c:pt idx="6482" formatCode="0.00">
                  <c:v>37.758949000000001</c:v>
                </c:pt>
                <c:pt idx="6484" formatCode="0.00">
                  <c:v>37.522084999999997</c:v>
                </c:pt>
                <c:pt idx="6485" formatCode="0.00">
                  <c:v>37.550167999999999</c:v>
                </c:pt>
                <c:pt idx="6486" formatCode="0.00">
                  <c:v>37.426153999999997</c:v>
                </c:pt>
                <c:pt idx="6487" formatCode="0.00">
                  <c:v>37.855001999999999</c:v>
                </c:pt>
                <c:pt idx="6488" formatCode="0.00">
                  <c:v>37.490364999999997</c:v>
                </c:pt>
                <c:pt idx="6489" formatCode="0.00">
                  <c:v>37.782108999999998</c:v>
                </c:pt>
                <c:pt idx="6490" formatCode="0.00">
                  <c:v>37.383628999999999</c:v>
                </c:pt>
                <c:pt idx="6491" formatCode="0.00">
                  <c:v>37.686152</c:v>
                </c:pt>
                <c:pt idx="6492" formatCode="0.00">
                  <c:v>37.661647000000002</c:v>
                </c:pt>
                <c:pt idx="6493" formatCode="0.00">
                  <c:v>37.414991000000001</c:v>
                </c:pt>
                <c:pt idx="6494" formatCode="0.00">
                  <c:v>37.257466000000001</c:v>
                </c:pt>
                <c:pt idx="6495" formatCode="0.00">
                  <c:v>37.695360000000001</c:v>
                </c:pt>
                <c:pt idx="6496" formatCode="0.00">
                  <c:v>37.505189999999999</c:v>
                </c:pt>
                <c:pt idx="6497" formatCode="0.00">
                  <c:v>37.801783</c:v>
                </c:pt>
                <c:pt idx="6498" formatCode="0.00">
                  <c:v>37.501358000000003</c:v>
                </c:pt>
                <c:pt idx="6499" formatCode="0.00">
                  <c:v>37.492528999999998</c:v>
                </c:pt>
                <c:pt idx="6500" formatCode="0.00">
                  <c:v>37.753903999999999</c:v>
                </c:pt>
                <c:pt idx="6501" formatCode="0.00">
                  <c:v>37.551549000000001</c:v>
                </c:pt>
                <c:pt idx="6502" formatCode="0.00">
                  <c:v>37.533470999999999</c:v>
                </c:pt>
                <c:pt idx="6503" formatCode="0.00">
                  <c:v>37.288998999999997</c:v>
                </c:pt>
                <c:pt idx="6504" formatCode="0.00">
                  <c:v>37.543595000000003</c:v>
                </c:pt>
                <c:pt idx="6505" formatCode="0.00">
                  <c:v>37.475132000000002</c:v>
                </c:pt>
                <c:pt idx="6506" formatCode="0.00">
                  <c:v>37.748645000000003</c:v>
                </c:pt>
                <c:pt idx="6507" formatCode="0.00">
                  <c:v>37.303725999999997</c:v>
                </c:pt>
                <c:pt idx="6508" formatCode="0.00">
                  <c:v>37.901980000000002</c:v>
                </c:pt>
                <c:pt idx="6509" formatCode="0.00">
                  <c:v>37.711368</c:v>
                </c:pt>
                <c:pt idx="6510" formatCode="0.00">
                  <c:v>37.643749999999997</c:v>
                </c:pt>
                <c:pt idx="6511" formatCode="0.00">
                  <c:v>37.435153</c:v>
                </c:pt>
                <c:pt idx="6512" formatCode="0.00">
                  <c:v>37.638258999999998</c:v>
                </c:pt>
                <c:pt idx="6513" formatCode="0.00">
                  <c:v>37.593058999999997</c:v>
                </c:pt>
                <c:pt idx="6514" formatCode="0.00">
                  <c:v>37.995103</c:v>
                </c:pt>
                <c:pt idx="6515" formatCode="0.00">
                  <c:v>37.712893999999999</c:v>
                </c:pt>
                <c:pt idx="6516" formatCode="0.00">
                  <c:v>37.639353999999997</c:v>
                </c:pt>
                <c:pt idx="6517" formatCode="0.00">
                  <c:v>37.704692999999999</c:v>
                </c:pt>
                <c:pt idx="6518" formatCode="0.00">
                  <c:v>37.642543000000003</c:v>
                </c:pt>
                <c:pt idx="6519" formatCode="0.00">
                  <c:v>37.437040000000003</c:v>
                </c:pt>
                <c:pt idx="6520" formatCode="0.00">
                  <c:v>37.571544000000003</c:v>
                </c:pt>
                <c:pt idx="6522" formatCode="0.00">
                  <c:v>37.427987999999999</c:v>
                </c:pt>
                <c:pt idx="6523" formatCode="0.00">
                  <c:v>37.513379999999998</c:v>
                </c:pt>
                <c:pt idx="6524" formatCode="0.00">
                  <c:v>37.826346999999998</c:v>
                </c:pt>
                <c:pt idx="6525" formatCode="0.00">
                  <c:v>37.662559000000002</c:v>
                </c:pt>
                <c:pt idx="6526" formatCode="0.00">
                  <c:v>38.007185999999997</c:v>
                </c:pt>
                <c:pt idx="6527" formatCode="0.00">
                  <c:v>37.451894000000003</c:v>
                </c:pt>
                <c:pt idx="6528" formatCode="0.00">
                  <c:v>37.422868000000001</c:v>
                </c:pt>
                <c:pt idx="6529" formatCode="0.00">
                  <c:v>37.663038999999998</c:v>
                </c:pt>
                <c:pt idx="6531" formatCode="0.00">
                  <c:v>37.342720999999997</c:v>
                </c:pt>
                <c:pt idx="6532" formatCode="0.00">
                  <c:v>37.902954000000001</c:v>
                </c:pt>
                <c:pt idx="6533" formatCode="0.00">
                  <c:v>37.456363000000003</c:v>
                </c:pt>
                <c:pt idx="6534" formatCode="0.00">
                  <c:v>37.698645999999997</c:v>
                </c:pt>
                <c:pt idx="6535" formatCode="0.00">
                  <c:v>37.405037999999998</c:v>
                </c:pt>
                <c:pt idx="6536" formatCode="0.00">
                  <c:v>37.366838000000001</c:v>
                </c:pt>
                <c:pt idx="6538" formatCode="0.00">
                  <c:v>37.438569000000001</c:v>
                </c:pt>
                <c:pt idx="6539" formatCode="0.00">
                  <c:v>37.506368999999999</c:v>
                </c:pt>
                <c:pt idx="6540" formatCode="0.00">
                  <c:v>37.725675000000003</c:v>
                </c:pt>
                <c:pt idx="6541" formatCode="0.00">
                  <c:v>37.837176999999997</c:v>
                </c:pt>
                <c:pt idx="6542" formatCode="0.00">
                  <c:v>37.578699999999998</c:v>
                </c:pt>
                <c:pt idx="6543" formatCode="0.00">
                  <c:v>37.517803999999998</c:v>
                </c:pt>
                <c:pt idx="6544" formatCode="0.00">
                  <c:v>37.787745000000001</c:v>
                </c:pt>
                <c:pt idx="6546" formatCode="0.00">
                  <c:v>37.701245</c:v>
                </c:pt>
                <c:pt idx="6547" formatCode="0.00">
                  <c:v>37.357742000000002</c:v>
                </c:pt>
                <c:pt idx="6548" formatCode="0.00">
                  <c:v>37.403872</c:v>
                </c:pt>
                <c:pt idx="6549" formatCode="0.00">
                  <c:v>37.599217000000003</c:v>
                </c:pt>
                <c:pt idx="6550" formatCode="0.00">
                  <c:v>37.648536</c:v>
                </c:pt>
                <c:pt idx="6551" formatCode="0.00">
                  <c:v>37.571789000000003</c:v>
                </c:pt>
                <c:pt idx="6552" formatCode="0.00">
                  <c:v>37.728152000000001</c:v>
                </c:pt>
                <c:pt idx="6553" formatCode="0.00">
                  <c:v>37.400286999999999</c:v>
                </c:pt>
                <c:pt idx="6554" formatCode="0.00">
                  <c:v>37.710585999999999</c:v>
                </c:pt>
                <c:pt idx="6555" formatCode="0.00">
                  <c:v>37.559877999999998</c:v>
                </c:pt>
                <c:pt idx="6556" formatCode="0.00">
                  <c:v>37.285187999999998</c:v>
                </c:pt>
                <c:pt idx="6558" formatCode="0.00">
                  <c:v>37.270994000000002</c:v>
                </c:pt>
                <c:pt idx="6559" formatCode="0.00">
                  <c:v>37.322935999999999</c:v>
                </c:pt>
                <c:pt idx="6562" formatCode="0.00">
                  <c:v>37.549396000000002</c:v>
                </c:pt>
                <c:pt idx="6563" formatCode="0.00">
                  <c:v>37.557625999999999</c:v>
                </c:pt>
                <c:pt idx="6564" formatCode="0.00">
                  <c:v>37.573594999999997</c:v>
                </c:pt>
                <c:pt idx="6567" formatCode="0.00">
                  <c:v>37.519179999999999</c:v>
                </c:pt>
                <c:pt idx="6570" formatCode="0.00">
                  <c:v>37.621744999999997</c:v>
                </c:pt>
                <c:pt idx="6572" formatCode="0.00">
                  <c:v>37.580345999999999</c:v>
                </c:pt>
                <c:pt idx="6574" formatCode="0.00">
                  <c:v>37.622464999999998</c:v>
                </c:pt>
                <c:pt idx="6575" formatCode="0.00">
                  <c:v>37.457341</c:v>
                </c:pt>
                <c:pt idx="6579" formatCode="0.00">
                  <c:v>37.633316000000001</c:v>
                </c:pt>
                <c:pt idx="6580" formatCode="0.00">
                  <c:v>37.539693999999997</c:v>
                </c:pt>
                <c:pt idx="6581" formatCode="0.00">
                  <c:v>37.713560999999999</c:v>
                </c:pt>
                <c:pt idx="6582" formatCode="0.00">
                  <c:v>37.870021999999999</c:v>
                </c:pt>
                <c:pt idx="6583" formatCode="0.00">
                  <c:v>37.892445000000002</c:v>
                </c:pt>
                <c:pt idx="6584" formatCode="0.00">
                  <c:v>36.994970000000002</c:v>
                </c:pt>
                <c:pt idx="6585" formatCode="0.00">
                  <c:v>37.560093000000002</c:v>
                </c:pt>
                <c:pt idx="6586" formatCode="0.00">
                  <c:v>37.434719000000001</c:v>
                </c:pt>
                <c:pt idx="6587" formatCode="0.00">
                  <c:v>37.828491999999997</c:v>
                </c:pt>
                <c:pt idx="6588" formatCode="0.00">
                  <c:v>37.262520000000002</c:v>
                </c:pt>
                <c:pt idx="6589" formatCode="0.00">
                  <c:v>36.940626000000002</c:v>
                </c:pt>
                <c:pt idx="6590" formatCode="0.00">
                  <c:v>36.740631999999998</c:v>
                </c:pt>
                <c:pt idx="6591" formatCode="0.00">
                  <c:v>37.284061000000001</c:v>
                </c:pt>
                <c:pt idx="6593" formatCode="0.00">
                  <c:v>36.826239000000001</c:v>
                </c:pt>
                <c:pt idx="6595" formatCode="0.00">
                  <c:v>36.757815000000001</c:v>
                </c:pt>
                <c:pt idx="6597" formatCode="0.00">
                  <c:v>36.814897000000002</c:v>
                </c:pt>
                <c:pt idx="6598" formatCode="0.00">
                  <c:v>37.934672999999997</c:v>
                </c:pt>
                <c:pt idx="6599" formatCode="0.00">
                  <c:v>37.931215999999999</c:v>
                </c:pt>
                <c:pt idx="6600" formatCode="0.00">
                  <c:v>37.353285999999997</c:v>
                </c:pt>
                <c:pt idx="6601" formatCode="0.00">
                  <c:v>37.522269000000001</c:v>
                </c:pt>
                <c:pt idx="6602" formatCode="0.00">
                  <c:v>37.479588</c:v>
                </c:pt>
                <c:pt idx="6603" formatCode="0.00">
                  <c:v>37.999025000000003</c:v>
                </c:pt>
                <c:pt idx="6604" formatCode="0.00">
                  <c:v>37.754497000000001</c:v>
                </c:pt>
                <c:pt idx="6605" formatCode="0.00">
                  <c:v>37.635832999999998</c:v>
                </c:pt>
                <c:pt idx="6606" formatCode="0.00">
                  <c:v>37.876356999999999</c:v>
                </c:pt>
                <c:pt idx="6607" formatCode="0.00">
                  <c:v>37.661512999999999</c:v>
                </c:pt>
                <c:pt idx="6608" formatCode="0.00">
                  <c:v>37.957149999999999</c:v>
                </c:pt>
                <c:pt idx="6609" formatCode="0.00">
                  <c:v>37.616860000000003</c:v>
                </c:pt>
                <c:pt idx="6610" formatCode="0.00">
                  <c:v>37.635838</c:v>
                </c:pt>
                <c:pt idx="6611" formatCode="0.00">
                  <c:v>37.425567000000001</c:v>
                </c:pt>
                <c:pt idx="6612" formatCode="0.00">
                  <c:v>37.848466999999999</c:v>
                </c:pt>
                <c:pt idx="6613" formatCode="0.00">
                  <c:v>37.859952999999997</c:v>
                </c:pt>
                <c:pt idx="6614" formatCode="0.00">
                  <c:v>37.646819999999998</c:v>
                </c:pt>
                <c:pt idx="6615" formatCode="0.00">
                  <c:v>37.452185999999998</c:v>
                </c:pt>
                <c:pt idx="6616" formatCode="0.00">
                  <c:v>37.973042</c:v>
                </c:pt>
                <c:pt idx="6617" formatCode="0.00">
                  <c:v>37.9268</c:v>
                </c:pt>
                <c:pt idx="6618" formatCode="0.00">
                  <c:v>37.70973</c:v>
                </c:pt>
                <c:pt idx="6619" formatCode="0.00">
                  <c:v>37.685447000000003</c:v>
                </c:pt>
                <c:pt idx="6620" formatCode="0.00">
                  <c:v>37.589067999999997</c:v>
                </c:pt>
                <c:pt idx="6621" formatCode="0.00">
                  <c:v>37.780965999999999</c:v>
                </c:pt>
                <c:pt idx="6622" formatCode="0.00">
                  <c:v>37.549044000000002</c:v>
                </c:pt>
                <c:pt idx="6623" formatCode="0.00">
                  <c:v>37.933590000000002</c:v>
                </c:pt>
                <c:pt idx="6624" formatCode="0.00">
                  <c:v>37.923580000000001</c:v>
                </c:pt>
                <c:pt idx="6625" formatCode="0.00">
                  <c:v>36.978861000000002</c:v>
                </c:pt>
                <c:pt idx="6626" formatCode="0.00">
                  <c:v>36.871628000000001</c:v>
                </c:pt>
                <c:pt idx="6627" formatCode="0.00">
                  <c:v>36.906804999999999</c:v>
                </c:pt>
                <c:pt idx="6628" formatCode="0.00">
                  <c:v>36.735892999999997</c:v>
                </c:pt>
                <c:pt idx="6629" formatCode="0.00">
                  <c:v>36.848820000000003</c:v>
                </c:pt>
                <c:pt idx="6631" formatCode="0.00">
                  <c:v>36.642645000000002</c:v>
                </c:pt>
                <c:pt idx="6632" formatCode="0.00">
                  <c:v>36.578691999999997</c:v>
                </c:pt>
                <c:pt idx="6633" formatCode="0.00">
                  <c:v>37.847651999999997</c:v>
                </c:pt>
                <c:pt idx="6634" formatCode="0.00">
                  <c:v>37.711441999999998</c:v>
                </c:pt>
                <c:pt idx="6635" formatCode="0.00">
                  <c:v>37.887537999999999</c:v>
                </c:pt>
                <c:pt idx="6637" formatCode="0.00">
                  <c:v>36.839208999999997</c:v>
                </c:pt>
                <c:pt idx="6638" formatCode="0.00">
                  <c:v>36.838397999999998</c:v>
                </c:pt>
                <c:pt idx="6640" formatCode="0.00">
                  <c:v>36.762459</c:v>
                </c:pt>
                <c:pt idx="6641" formatCode="0.00">
                  <c:v>36.600219000000003</c:v>
                </c:pt>
                <c:pt idx="6642" formatCode="0.00">
                  <c:v>36.926647000000003</c:v>
                </c:pt>
                <c:pt idx="6643" formatCode="0.00">
                  <c:v>36.795327999999998</c:v>
                </c:pt>
                <c:pt idx="6645" formatCode="0.00">
                  <c:v>36.799284</c:v>
                </c:pt>
                <c:pt idx="6647" formatCode="0.00">
                  <c:v>36.828408000000003</c:v>
                </c:pt>
                <c:pt idx="6648" formatCode="0.00">
                  <c:v>37.952168</c:v>
                </c:pt>
                <c:pt idx="6649" formatCode="0.00">
                  <c:v>36.855246999999999</c:v>
                </c:pt>
                <c:pt idx="6650" formatCode="0.00">
                  <c:v>36.942946999999997</c:v>
                </c:pt>
                <c:pt idx="6652" formatCode="0.00">
                  <c:v>36.913147000000002</c:v>
                </c:pt>
                <c:pt idx="6653" formatCode="0.00">
                  <c:v>36.864046999999999</c:v>
                </c:pt>
                <c:pt idx="6654" formatCode="0.00">
                  <c:v>36.886446999999997</c:v>
                </c:pt>
                <c:pt idx="6655" formatCode="0.00">
                  <c:v>36.880296999999999</c:v>
                </c:pt>
                <c:pt idx="6656" formatCode="0.00">
                  <c:v>36.852547000000001</c:v>
                </c:pt>
                <c:pt idx="6657" formatCode="0.00">
                  <c:v>36.888146999999996</c:v>
                </c:pt>
                <c:pt idx="6658" formatCode="0.00">
                  <c:v>36.870196999999997</c:v>
                </c:pt>
                <c:pt idx="6659" formatCode="0.00">
                  <c:v>36.916497</c:v>
                </c:pt>
                <c:pt idx="6660" formatCode="0.00">
                  <c:v>36.916397000000003</c:v>
                </c:pt>
                <c:pt idx="6661" formatCode="0.00">
                  <c:v>36.830936000000001</c:v>
                </c:pt>
                <c:pt idx="6662" formatCode="0.00">
                  <c:v>37.053345999999998</c:v>
                </c:pt>
                <c:pt idx="6663" formatCode="0.00">
                  <c:v>37.115698000000002</c:v>
                </c:pt>
                <c:pt idx="6664" formatCode="0.00">
                  <c:v>37.193711999999998</c:v>
                </c:pt>
                <c:pt idx="6665" formatCode="0.00">
                  <c:v>37.144942999999998</c:v>
                </c:pt>
                <c:pt idx="6666" formatCode="0.00">
                  <c:v>37.019452999999999</c:v>
                </c:pt>
                <c:pt idx="6667" formatCode="0.00">
                  <c:v>37.078195999999998</c:v>
                </c:pt>
                <c:pt idx="6670" formatCode="0.00">
                  <c:v>37.002997000000001</c:v>
                </c:pt>
                <c:pt idx="6671" formatCode="0.00">
                  <c:v>37.005814000000001</c:v>
                </c:pt>
                <c:pt idx="6672" formatCode="0.00">
                  <c:v>37.131236999999999</c:v>
                </c:pt>
                <c:pt idx="6673" formatCode="0.00">
                  <c:v>37.031474000000003</c:v>
                </c:pt>
                <c:pt idx="6675" formatCode="0.00">
                  <c:v>37.098317000000002</c:v>
                </c:pt>
                <c:pt idx="6677" formatCode="0.00">
                  <c:v>37.037945999999998</c:v>
                </c:pt>
                <c:pt idx="6678" formatCode="0.00">
                  <c:v>37.227904000000002</c:v>
                </c:pt>
                <c:pt idx="6679" formatCode="0.00">
                  <c:v>37.257931999999997</c:v>
                </c:pt>
                <c:pt idx="6680" formatCode="0.00">
                  <c:v>37.178417000000003</c:v>
                </c:pt>
                <c:pt idx="6681" formatCode="0.00">
                  <c:v>37.112915000000001</c:v>
                </c:pt>
                <c:pt idx="6682" formatCode="0.00">
                  <c:v>37.191262000000002</c:v>
                </c:pt>
                <c:pt idx="6683" formatCode="0.00">
                  <c:v>36.810448000000001</c:v>
                </c:pt>
                <c:pt idx="6684" formatCode="0.00">
                  <c:v>36.803981</c:v>
                </c:pt>
                <c:pt idx="6686" formatCode="0.00">
                  <c:v>36.830748</c:v>
                </c:pt>
                <c:pt idx="6688" formatCode="0.00">
                  <c:v>36.846561999999999</c:v>
                </c:pt>
                <c:pt idx="6689" formatCode="0.00">
                  <c:v>37.241173000000003</c:v>
                </c:pt>
                <c:pt idx="6690" formatCode="0.00">
                  <c:v>37.216949999999997</c:v>
                </c:pt>
                <c:pt idx="6691" formatCode="0.00">
                  <c:v>37.174216999999999</c:v>
                </c:pt>
                <c:pt idx="6692" formatCode="0.00">
                  <c:v>36.87229</c:v>
                </c:pt>
                <c:pt idx="6693" formatCode="0.00">
                  <c:v>37.070974999999997</c:v>
                </c:pt>
                <c:pt idx="6694" formatCode="0.00">
                  <c:v>36.602471999999999</c:v>
                </c:pt>
                <c:pt idx="6695" formatCode="0.00">
                  <c:v>36.582188000000002</c:v>
                </c:pt>
                <c:pt idx="6696" formatCode="0.00">
                  <c:v>36.724497999999997</c:v>
                </c:pt>
                <c:pt idx="6697" formatCode="0.00">
                  <c:v>37.017749999999999</c:v>
                </c:pt>
                <c:pt idx="6698" formatCode="0.00">
                  <c:v>37.350999000000002</c:v>
                </c:pt>
                <c:pt idx="6699" formatCode="0.00">
                  <c:v>37.405698999999998</c:v>
                </c:pt>
                <c:pt idx="6700" formatCode="0.00">
                  <c:v>37.197023999999999</c:v>
                </c:pt>
                <c:pt idx="6701" formatCode="0.00">
                  <c:v>37.265402999999999</c:v>
                </c:pt>
                <c:pt idx="6702" formatCode="0.00">
                  <c:v>37.343004999999998</c:v>
                </c:pt>
                <c:pt idx="6703" formatCode="0.00">
                  <c:v>36.740305999999997</c:v>
                </c:pt>
                <c:pt idx="6704" formatCode="0.00">
                  <c:v>37.328232</c:v>
                </c:pt>
                <c:pt idx="6705" formatCode="0.00">
                  <c:v>37.079298000000001</c:v>
                </c:pt>
                <c:pt idx="6706" formatCode="0.00">
                  <c:v>37.066833000000003</c:v>
                </c:pt>
                <c:pt idx="6707" formatCode="0.00">
                  <c:v>37.055849000000002</c:v>
                </c:pt>
                <c:pt idx="6708" formatCode="0.00">
                  <c:v>37.126708000000001</c:v>
                </c:pt>
                <c:pt idx="6709" formatCode="0.00">
                  <c:v>36.848711999999999</c:v>
                </c:pt>
                <c:pt idx="6710" formatCode="0.00">
                  <c:v>36.688788000000002</c:v>
                </c:pt>
                <c:pt idx="6711" formatCode="0.00">
                  <c:v>36.554164</c:v>
                </c:pt>
                <c:pt idx="6712" formatCode="0.00">
                  <c:v>37.064244000000002</c:v>
                </c:pt>
                <c:pt idx="6713" formatCode="0.00">
                  <c:v>36.68627</c:v>
                </c:pt>
                <c:pt idx="6714" formatCode="0.00">
                  <c:v>37.169066000000001</c:v>
                </c:pt>
                <c:pt idx="6716" formatCode="0.00">
                  <c:v>36.776189000000002</c:v>
                </c:pt>
                <c:pt idx="6717" formatCode="0.00">
                  <c:v>36.576549</c:v>
                </c:pt>
                <c:pt idx="6718" formatCode="0.00">
                  <c:v>37.287869000000001</c:v>
                </c:pt>
                <c:pt idx="6719" formatCode="0.00">
                  <c:v>36.907991000000003</c:v>
                </c:pt>
                <c:pt idx="6720" formatCode="0.00">
                  <c:v>36.811275999999999</c:v>
                </c:pt>
                <c:pt idx="6721" formatCode="0.00">
                  <c:v>36.722175999999997</c:v>
                </c:pt>
                <c:pt idx="6722" formatCode="0.00">
                  <c:v>36.993498000000002</c:v>
                </c:pt>
                <c:pt idx="6723" formatCode="0.00">
                  <c:v>36.610636</c:v>
                </c:pt>
                <c:pt idx="6724" formatCode="0.00">
                  <c:v>37.235948999999998</c:v>
                </c:pt>
                <c:pt idx="6726" formatCode="0.00">
                  <c:v>36.822023999999999</c:v>
                </c:pt>
                <c:pt idx="6727" formatCode="0.00">
                  <c:v>36.584448000000002</c:v>
                </c:pt>
                <c:pt idx="6728" formatCode="0.00">
                  <c:v>37.181764000000001</c:v>
                </c:pt>
                <c:pt idx="6729" formatCode="0.00">
                  <c:v>36.928972000000002</c:v>
                </c:pt>
                <c:pt idx="6730" formatCode="0.00">
                  <c:v>37.140509999999999</c:v>
                </c:pt>
                <c:pt idx="6731" formatCode="0.00">
                  <c:v>37.191578999999997</c:v>
                </c:pt>
                <c:pt idx="6732" formatCode="0.00">
                  <c:v>36.563755</c:v>
                </c:pt>
                <c:pt idx="6733" formatCode="0.00">
                  <c:v>36.963354000000002</c:v>
                </c:pt>
                <c:pt idx="6734" formatCode="0.00">
                  <c:v>36.912368999999998</c:v>
                </c:pt>
                <c:pt idx="6735" formatCode="0.00">
                  <c:v>37.005989</c:v>
                </c:pt>
                <c:pt idx="6736" formatCode="0.00">
                  <c:v>36.628802</c:v>
                </c:pt>
                <c:pt idx="6737" formatCode="0.00">
                  <c:v>37.127935000000001</c:v>
                </c:pt>
                <c:pt idx="6738" formatCode="0.00">
                  <c:v>36.828831000000001</c:v>
                </c:pt>
                <c:pt idx="6739" formatCode="0.00">
                  <c:v>36.836423000000003</c:v>
                </c:pt>
                <c:pt idx="6740" formatCode="0.00">
                  <c:v>37.227291000000001</c:v>
                </c:pt>
                <c:pt idx="6741" formatCode="0.00">
                  <c:v>37.307946000000001</c:v>
                </c:pt>
                <c:pt idx="6742" formatCode="0.00">
                  <c:v>36.694530999999998</c:v>
                </c:pt>
                <c:pt idx="6743" formatCode="0.00">
                  <c:v>36.615943999999999</c:v>
                </c:pt>
                <c:pt idx="6744" formatCode="0.00">
                  <c:v>36.567520999999999</c:v>
                </c:pt>
                <c:pt idx="6745" formatCode="0.00">
                  <c:v>36.732858999999998</c:v>
                </c:pt>
                <c:pt idx="6746" formatCode="0.00">
                  <c:v>37.581656000000002</c:v>
                </c:pt>
                <c:pt idx="6747" formatCode="0.00">
                  <c:v>37.191052999999997</c:v>
                </c:pt>
                <c:pt idx="6748" formatCode="0.00">
                  <c:v>37.074876000000003</c:v>
                </c:pt>
                <c:pt idx="6749" formatCode="0.00">
                  <c:v>36.806421999999998</c:v>
                </c:pt>
                <c:pt idx="6750" formatCode="0.00">
                  <c:v>36.61665</c:v>
                </c:pt>
                <c:pt idx="6751" formatCode="0.00">
                  <c:v>37.173493000000001</c:v>
                </c:pt>
                <c:pt idx="6752" formatCode="0.00">
                  <c:v>37.164980999999997</c:v>
                </c:pt>
                <c:pt idx="6754" formatCode="0.00">
                  <c:v>36.958047999999998</c:v>
                </c:pt>
                <c:pt idx="6755" formatCode="0.00">
                  <c:v>36.909503999999998</c:v>
                </c:pt>
                <c:pt idx="6756" formatCode="0.00">
                  <c:v>37.312972000000002</c:v>
                </c:pt>
                <c:pt idx="6757" formatCode="0.00">
                  <c:v>37.129269000000001</c:v>
                </c:pt>
                <c:pt idx="6758" formatCode="0.00">
                  <c:v>37.241731999999999</c:v>
                </c:pt>
                <c:pt idx="6759" formatCode="0.00">
                  <c:v>36.925375000000003</c:v>
                </c:pt>
                <c:pt idx="6760" formatCode="0.00">
                  <c:v>37.029876999999999</c:v>
                </c:pt>
                <c:pt idx="6761" formatCode="0.00">
                  <c:v>36.678507000000003</c:v>
                </c:pt>
                <c:pt idx="6762" formatCode="0.00">
                  <c:v>36.930087999999998</c:v>
                </c:pt>
                <c:pt idx="6763" formatCode="0.00">
                  <c:v>37.097704999999998</c:v>
                </c:pt>
                <c:pt idx="6764" formatCode="0.00">
                  <c:v>37.264896</c:v>
                </c:pt>
                <c:pt idx="6765" formatCode="0.00">
                  <c:v>37.094313</c:v>
                </c:pt>
                <c:pt idx="6766" formatCode="0.00">
                  <c:v>37.310203000000001</c:v>
                </c:pt>
                <c:pt idx="6767" formatCode="0.00">
                  <c:v>37.017705999999997</c:v>
                </c:pt>
                <c:pt idx="6768" formatCode="0.00">
                  <c:v>37.197071999999999</c:v>
                </c:pt>
                <c:pt idx="6769" formatCode="0.00">
                  <c:v>36.780020999999998</c:v>
                </c:pt>
                <c:pt idx="6770" formatCode="0.00">
                  <c:v>37.284087</c:v>
                </c:pt>
                <c:pt idx="6771" formatCode="0.00">
                  <c:v>36.913227999999997</c:v>
                </c:pt>
                <c:pt idx="6772" formatCode="0.00">
                  <c:v>36.702863000000001</c:v>
                </c:pt>
                <c:pt idx="6773" formatCode="0.00">
                  <c:v>36.733874</c:v>
                </c:pt>
                <c:pt idx="6774" formatCode="0.00">
                  <c:v>36.987594999999999</c:v>
                </c:pt>
                <c:pt idx="6775" formatCode="0.00">
                  <c:v>36.848612000000003</c:v>
                </c:pt>
                <c:pt idx="6776" formatCode="0.00">
                  <c:v>37.270637000000001</c:v>
                </c:pt>
                <c:pt idx="6777" formatCode="0.00">
                  <c:v>37.305768999999998</c:v>
                </c:pt>
                <c:pt idx="6778" formatCode="0.00">
                  <c:v>37.267136999999998</c:v>
                </c:pt>
                <c:pt idx="6779" formatCode="0.00">
                  <c:v>37.236753</c:v>
                </c:pt>
                <c:pt idx="6780" formatCode="0.00">
                  <c:v>37.258786999999998</c:v>
                </c:pt>
                <c:pt idx="6781" formatCode="0.00">
                  <c:v>37.272185999999998</c:v>
                </c:pt>
                <c:pt idx="6782" formatCode="0.00">
                  <c:v>37.290886</c:v>
                </c:pt>
                <c:pt idx="6783" formatCode="0.00">
                  <c:v>37.229785999999997</c:v>
                </c:pt>
                <c:pt idx="6784" formatCode="0.00">
                  <c:v>37.341428000000001</c:v>
                </c:pt>
                <c:pt idx="6785" formatCode="0.00">
                  <c:v>37.357149</c:v>
                </c:pt>
                <c:pt idx="6786" formatCode="0.00">
                  <c:v>36.618823999999996</c:v>
                </c:pt>
                <c:pt idx="6787" formatCode="0.00">
                  <c:v>36.677075000000002</c:v>
                </c:pt>
                <c:pt idx="6789" formatCode="0.00">
                  <c:v>37.189875999999998</c:v>
                </c:pt>
                <c:pt idx="6790" formatCode="0.00">
                  <c:v>37.146244000000003</c:v>
                </c:pt>
                <c:pt idx="6792" formatCode="0.00">
                  <c:v>37.373117000000001</c:v>
                </c:pt>
                <c:pt idx="6793" formatCode="0.00">
                  <c:v>37.116715999999997</c:v>
                </c:pt>
                <c:pt idx="6795" formatCode="0.00">
                  <c:v>37.010772000000003</c:v>
                </c:pt>
                <c:pt idx="6796" formatCode="0.00">
                  <c:v>36.586545000000001</c:v>
                </c:pt>
                <c:pt idx="6797" formatCode="0.00">
                  <c:v>37.361961999999998</c:v>
                </c:pt>
                <c:pt idx="6798" formatCode="0.00">
                  <c:v>37.040036000000001</c:v>
                </c:pt>
                <c:pt idx="6800" formatCode="0.00">
                  <c:v>36.580514000000001</c:v>
                </c:pt>
                <c:pt idx="6801" formatCode="0.00">
                  <c:v>37.369312999999998</c:v>
                </c:pt>
                <c:pt idx="6802" formatCode="0.00">
                  <c:v>36.720216999999998</c:v>
                </c:pt>
                <c:pt idx="6803" formatCode="0.00">
                  <c:v>37.043458999999999</c:v>
                </c:pt>
                <c:pt idx="6804" formatCode="0.00">
                  <c:v>36.625816999999998</c:v>
                </c:pt>
                <c:pt idx="6805" formatCode="0.00">
                  <c:v>37.407300999999997</c:v>
                </c:pt>
                <c:pt idx="6806" formatCode="0.00">
                  <c:v>37.107272999999999</c:v>
                </c:pt>
                <c:pt idx="6807" formatCode="0.00">
                  <c:v>37.671393999999999</c:v>
                </c:pt>
                <c:pt idx="6808" formatCode="0.00">
                  <c:v>37.287326</c:v>
                </c:pt>
                <c:pt idx="6809" formatCode="0.00">
                  <c:v>37.218668000000001</c:v>
                </c:pt>
                <c:pt idx="6811" formatCode="0.00">
                  <c:v>36.70487</c:v>
                </c:pt>
                <c:pt idx="6812" formatCode="0.00">
                  <c:v>37.512912</c:v>
                </c:pt>
                <c:pt idx="6814" formatCode="0.00">
                  <c:v>37.014685</c:v>
                </c:pt>
                <c:pt idx="6815" formatCode="0.00">
                  <c:v>37.377876999999998</c:v>
                </c:pt>
                <c:pt idx="6816" formatCode="0.00">
                  <c:v>37.427110999999996</c:v>
                </c:pt>
                <c:pt idx="6817" formatCode="0.00">
                  <c:v>37.215560000000004</c:v>
                </c:pt>
                <c:pt idx="6819" formatCode="0.00">
                  <c:v>36.838473</c:v>
                </c:pt>
                <c:pt idx="6820" formatCode="0.00">
                  <c:v>37.107478999999998</c:v>
                </c:pt>
                <c:pt idx="6821" formatCode="0.00">
                  <c:v>36.901524000000002</c:v>
                </c:pt>
                <c:pt idx="6822" formatCode="0.00">
                  <c:v>36.696263999999999</c:v>
                </c:pt>
                <c:pt idx="6823" formatCode="0.00">
                  <c:v>36.720001000000003</c:v>
                </c:pt>
                <c:pt idx="6824" formatCode="0.00">
                  <c:v>37.145705</c:v>
                </c:pt>
                <c:pt idx="6825" formatCode="0.00">
                  <c:v>37.413397000000003</c:v>
                </c:pt>
                <c:pt idx="6826" formatCode="0.00">
                  <c:v>37.331817999999998</c:v>
                </c:pt>
                <c:pt idx="6827" formatCode="0.00">
                  <c:v>37.505032999999997</c:v>
                </c:pt>
                <c:pt idx="6828" formatCode="0.00">
                  <c:v>37.325758</c:v>
                </c:pt>
                <c:pt idx="6829" formatCode="0.00">
                  <c:v>37.562902000000001</c:v>
                </c:pt>
                <c:pt idx="6830" formatCode="0.00">
                  <c:v>37.210996000000002</c:v>
                </c:pt>
                <c:pt idx="6831" formatCode="0.00">
                  <c:v>36.677978000000003</c:v>
                </c:pt>
                <c:pt idx="6833" formatCode="0.00">
                  <c:v>37.31803</c:v>
                </c:pt>
                <c:pt idx="6834" formatCode="0.00">
                  <c:v>36.947422000000003</c:v>
                </c:pt>
                <c:pt idx="6836" formatCode="0.00">
                  <c:v>37.010278999999997</c:v>
                </c:pt>
                <c:pt idx="6837" formatCode="0.00">
                  <c:v>37.119790000000002</c:v>
                </c:pt>
                <c:pt idx="6838" formatCode="0.00">
                  <c:v>37.138427</c:v>
                </c:pt>
                <c:pt idx="6839" formatCode="0.00">
                  <c:v>37.383890000000001</c:v>
                </c:pt>
                <c:pt idx="6840" formatCode="0.00">
                  <c:v>36.595224000000002</c:v>
                </c:pt>
                <c:pt idx="6841" formatCode="0.00">
                  <c:v>37.011933999999997</c:v>
                </c:pt>
                <c:pt idx="6842" formatCode="0.00">
                  <c:v>37.351691000000002</c:v>
                </c:pt>
                <c:pt idx="6843" formatCode="0.00">
                  <c:v>36.980013</c:v>
                </c:pt>
                <c:pt idx="6845" formatCode="0.00">
                  <c:v>36.985629000000003</c:v>
                </c:pt>
                <c:pt idx="6846" formatCode="0.00">
                  <c:v>37.143740000000001</c:v>
                </c:pt>
                <c:pt idx="6847" formatCode="0.00">
                  <c:v>36.590431000000002</c:v>
                </c:pt>
                <c:pt idx="6848" formatCode="0.00">
                  <c:v>37.240020999999999</c:v>
                </c:pt>
                <c:pt idx="6849" formatCode="0.00">
                  <c:v>36.734650999999999</c:v>
                </c:pt>
                <c:pt idx="6851" formatCode="0.00">
                  <c:v>37.357587000000002</c:v>
                </c:pt>
                <c:pt idx="6852" formatCode="0.00">
                  <c:v>37.427596999999999</c:v>
                </c:pt>
                <c:pt idx="6853" formatCode="0.00">
                  <c:v>37.024493999999997</c:v>
                </c:pt>
                <c:pt idx="6854" formatCode="0.00">
                  <c:v>37.276218</c:v>
                </c:pt>
                <c:pt idx="6855" formatCode="0.00">
                  <c:v>37.068742999999998</c:v>
                </c:pt>
                <c:pt idx="6858" formatCode="0.00">
                  <c:v>36.645418999999997</c:v>
                </c:pt>
                <c:pt idx="6859" formatCode="0.00">
                  <c:v>36.728639000000001</c:v>
                </c:pt>
                <c:pt idx="6860" formatCode="0.00">
                  <c:v>36.657812</c:v>
                </c:pt>
                <c:pt idx="6861" formatCode="0.00">
                  <c:v>36.921923999999997</c:v>
                </c:pt>
                <c:pt idx="6862" formatCode="0.00">
                  <c:v>36.919476000000003</c:v>
                </c:pt>
                <c:pt idx="6863" formatCode="0.00">
                  <c:v>37.082275000000003</c:v>
                </c:pt>
                <c:pt idx="6864" formatCode="0.00">
                  <c:v>36.733930999999998</c:v>
                </c:pt>
                <c:pt idx="6865" formatCode="0.00">
                  <c:v>36.851953000000002</c:v>
                </c:pt>
                <c:pt idx="6866" formatCode="0.00">
                  <c:v>37.138489</c:v>
                </c:pt>
                <c:pt idx="6867" formatCode="0.00">
                  <c:v>36.627827000000003</c:v>
                </c:pt>
                <c:pt idx="6869" formatCode="0.00">
                  <c:v>36.968491</c:v>
                </c:pt>
                <c:pt idx="6870" formatCode="0.00">
                  <c:v>37.147221999999999</c:v>
                </c:pt>
                <c:pt idx="6871" formatCode="0.00">
                  <c:v>37.153509</c:v>
                </c:pt>
                <c:pt idx="6872" formatCode="0.00">
                  <c:v>36.952634000000003</c:v>
                </c:pt>
                <c:pt idx="6873" formatCode="0.00">
                  <c:v>36.624631999999998</c:v>
                </c:pt>
                <c:pt idx="6874" formatCode="0.00">
                  <c:v>37.001752000000003</c:v>
                </c:pt>
                <c:pt idx="6875" formatCode="0.00">
                  <c:v>37.107474000000003</c:v>
                </c:pt>
                <c:pt idx="6876" formatCode="0.00">
                  <c:v>36.780481000000002</c:v>
                </c:pt>
                <c:pt idx="6877" formatCode="0.00">
                  <c:v>36.701219999999999</c:v>
                </c:pt>
                <c:pt idx="6878" formatCode="0.00">
                  <c:v>36.844538999999997</c:v>
                </c:pt>
                <c:pt idx="6879" formatCode="0.00">
                  <c:v>36.629280000000001</c:v>
                </c:pt>
                <c:pt idx="6880" formatCode="0.00">
                  <c:v>36.759613999999999</c:v>
                </c:pt>
                <c:pt idx="6881" formatCode="0.00">
                  <c:v>36.642026999999999</c:v>
                </c:pt>
                <c:pt idx="6882" formatCode="0.00">
                  <c:v>37.213189</c:v>
                </c:pt>
                <c:pt idx="6883" formatCode="0.00">
                  <c:v>36.658518000000001</c:v>
                </c:pt>
                <c:pt idx="6884" formatCode="0.00">
                  <c:v>37.022640000000003</c:v>
                </c:pt>
                <c:pt idx="6885" formatCode="0.00">
                  <c:v>36.687716000000002</c:v>
                </c:pt>
                <c:pt idx="6886" formatCode="0.00">
                  <c:v>36.851768999999997</c:v>
                </c:pt>
                <c:pt idx="6887" formatCode="0.00">
                  <c:v>36.876176999999998</c:v>
                </c:pt>
                <c:pt idx="6888" formatCode="0.00">
                  <c:v>37.103304000000001</c:v>
                </c:pt>
                <c:pt idx="6889" formatCode="0.00">
                  <c:v>36.720381000000003</c:v>
                </c:pt>
                <c:pt idx="6890" formatCode="0.00">
                  <c:v>36.741128000000003</c:v>
                </c:pt>
                <c:pt idx="6891" formatCode="0.00">
                  <c:v>37.008665000000001</c:v>
                </c:pt>
                <c:pt idx="6892" formatCode="0.00">
                  <c:v>36.942047000000002</c:v>
                </c:pt>
                <c:pt idx="6893" formatCode="0.00">
                  <c:v>36.756704999999997</c:v>
                </c:pt>
                <c:pt idx="6894" formatCode="0.00">
                  <c:v>37.102969999999999</c:v>
                </c:pt>
                <c:pt idx="6895" formatCode="0.00">
                  <c:v>36.954935999999996</c:v>
                </c:pt>
                <c:pt idx="6896" formatCode="0.00">
                  <c:v>36.653640000000003</c:v>
                </c:pt>
                <c:pt idx="6897" formatCode="0.00">
                  <c:v>36.805965</c:v>
                </c:pt>
                <c:pt idx="6898" formatCode="0.00">
                  <c:v>36.943316000000003</c:v>
                </c:pt>
                <c:pt idx="6899" formatCode="0.00">
                  <c:v>36.953228000000003</c:v>
                </c:pt>
                <c:pt idx="6900" formatCode="0.00">
                  <c:v>36.617348</c:v>
                </c:pt>
                <c:pt idx="6901" formatCode="0.00">
                  <c:v>36.595649999999999</c:v>
                </c:pt>
                <c:pt idx="6902" formatCode="0.00">
                  <c:v>36.979816999999997</c:v>
                </c:pt>
                <c:pt idx="6903" formatCode="0.00">
                  <c:v>37.053297000000001</c:v>
                </c:pt>
                <c:pt idx="6904" formatCode="0.00">
                  <c:v>36.870607</c:v>
                </c:pt>
                <c:pt idx="6905" formatCode="0.00">
                  <c:v>36.837699000000001</c:v>
                </c:pt>
                <c:pt idx="6906" formatCode="0.00">
                  <c:v>36.909334999999999</c:v>
                </c:pt>
                <c:pt idx="6907" formatCode="0.00">
                  <c:v>37.183900999999999</c:v>
                </c:pt>
                <c:pt idx="6908" formatCode="0.00">
                  <c:v>37.107411999999997</c:v>
                </c:pt>
                <c:pt idx="6909" formatCode="0.00">
                  <c:v>36.937195000000003</c:v>
                </c:pt>
                <c:pt idx="6910" formatCode="0.00">
                  <c:v>36.609475000000003</c:v>
                </c:pt>
                <c:pt idx="6911" formatCode="0.00">
                  <c:v>36.982193000000002</c:v>
                </c:pt>
                <c:pt idx="6912" formatCode="0.00">
                  <c:v>36.776533999999998</c:v>
                </c:pt>
                <c:pt idx="6913" formatCode="0.00">
                  <c:v>36.820138999999998</c:v>
                </c:pt>
                <c:pt idx="6914" formatCode="0.00">
                  <c:v>36.88091</c:v>
                </c:pt>
                <c:pt idx="6915" formatCode="0.00">
                  <c:v>36.973027999999999</c:v>
                </c:pt>
                <c:pt idx="6916" formatCode="0.00">
                  <c:v>36.801488999999997</c:v>
                </c:pt>
                <c:pt idx="6917" formatCode="0.00">
                  <c:v>36.729236</c:v>
                </c:pt>
                <c:pt idx="6918" formatCode="0.00">
                  <c:v>36.773659000000002</c:v>
                </c:pt>
                <c:pt idx="6920" formatCode="0.00">
                  <c:v>36.721913000000001</c:v>
                </c:pt>
                <c:pt idx="6921" formatCode="0.00">
                  <c:v>36.649548000000003</c:v>
                </c:pt>
                <c:pt idx="6922" formatCode="0.00">
                  <c:v>36.772376000000001</c:v>
                </c:pt>
                <c:pt idx="6923" formatCode="0.00">
                  <c:v>36.750352999999997</c:v>
                </c:pt>
                <c:pt idx="6924" formatCode="0.00">
                  <c:v>36.958829000000001</c:v>
                </c:pt>
                <c:pt idx="6925" formatCode="0.00">
                  <c:v>36.626454000000003</c:v>
                </c:pt>
                <c:pt idx="6926" formatCode="0.00">
                  <c:v>36.809933000000001</c:v>
                </c:pt>
                <c:pt idx="6927" formatCode="0.00">
                  <c:v>36.580074000000003</c:v>
                </c:pt>
                <c:pt idx="6928" formatCode="0.00">
                  <c:v>36.708514999999998</c:v>
                </c:pt>
                <c:pt idx="6929" formatCode="0.00">
                  <c:v>36.828525999999997</c:v>
                </c:pt>
                <c:pt idx="6931" formatCode="0.00">
                  <c:v>36.763058999999998</c:v>
                </c:pt>
                <c:pt idx="6932" formatCode="0.00">
                  <c:v>36.597486000000004</c:v>
                </c:pt>
                <c:pt idx="6933" formatCode="0.00">
                  <c:v>37.261609</c:v>
                </c:pt>
                <c:pt idx="6934" formatCode="0.00">
                  <c:v>36.889364</c:v>
                </c:pt>
                <c:pt idx="6935" formatCode="0.00">
                  <c:v>36.893445</c:v>
                </c:pt>
                <c:pt idx="6936" formatCode="0.00">
                  <c:v>36.813383000000002</c:v>
                </c:pt>
                <c:pt idx="6937" formatCode="0.00">
                  <c:v>36.790264999999998</c:v>
                </c:pt>
                <c:pt idx="6938" formatCode="0.00">
                  <c:v>37.000956000000002</c:v>
                </c:pt>
                <c:pt idx="6939" formatCode="0.00">
                  <c:v>36.684567000000001</c:v>
                </c:pt>
                <c:pt idx="6940" formatCode="0.00">
                  <c:v>36.853524999999998</c:v>
                </c:pt>
                <c:pt idx="6941" formatCode="0.00">
                  <c:v>36.714663000000002</c:v>
                </c:pt>
                <c:pt idx="6942" formatCode="0.00">
                  <c:v>36.947445999999999</c:v>
                </c:pt>
                <c:pt idx="6944" formatCode="0.00">
                  <c:v>38.054110999999999</c:v>
                </c:pt>
                <c:pt idx="6945" formatCode="0.00">
                  <c:v>38.521372999999997</c:v>
                </c:pt>
                <c:pt idx="6946" formatCode="0.00">
                  <c:v>37.929347</c:v>
                </c:pt>
                <c:pt idx="6947" formatCode="0.00">
                  <c:v>37.740780000000001</c:v>
                </c:pt>
                <c:pt idx="6949" formatCode="0.00">
                  <c:v>37.821088000000003</c:v>
                </c:pt>
                <c:pt idx="6950" formatCode="0.00">
                  <c:v>37.772399</c:v>
                </c:pt>
                <c:pt idx="6951" formatCode="0.00">
                  <c:v>38.085244000000003</c:v>
                </c:pt>
                <c:pt idx="6952" formatCode="0.00">
                  <c:v>38.167914000000003</c:v>
                </c:pt>
                <c:pt idx="6953" formatCode="0.00">
                  <c:v>38.178513000000002</c:v>
                </c:pt>
                <c:pt idx="6954" formatCode="0.00">
                  <c:v>38.443961000000002</c:v>
                </c:pt>
                <c:pt idx="6955" formatCode="0.00">
                  <c:v>37.871125999999997</c:v>
                </c:pt>
                <c:pt idx="6956" formatCode="0.00">
                  <c:v>38.212066999999998</c:v>
                </c:pt>
                <c:pt idx="6957" formatCode="0.00">
                  <c:v>37.997777999999997</c:v>
                </c:pt>
                <c:pt idx="6958" formatCode="0.00">
                  <c:v>37.996541999999998</c:v>
                </c:pt>
                <c:pt idx="6959" formatCode="0.00">
                  <c:v>38.255747</c:v>
                </c:pt>
                <c:pt idx="6960" formatCode="0.00">
                  <c:v>38.345202</c:v>
                </c:pt>
                <c:pt idx="6961" formatCode="0.00">
                  <c:v>37.970734</c:v>
                </c:pt>
                <c:pt idx="6962" formatCode="0.00">
                  <c:v>37.797213999999997</c:v>
                </c:pt>
                <c:pt idx="6964" formatCode="0.00">
                  <c:v>37.802424000000002</c:v>
                </c:pt>
                <c:pt idx="6965" formatCode="0.00">
                  <c:v>38.322662999999999</c:v>
                </c:pt>
                <c:pt idx="6966" formatCode="0.00">
                  <c:v>38.042172999999998</c:v>
                </c:pt>
                <c:pt idx="6967" formatCode="0.00">
                  <c:v>38.015152999999998</c:v>
                </c:pt>
                <c:pt idx="6968" formatCode="0.00">
                  <c:v>38.064112000000002</c:v>
                </c:pt>
                <c:pt idx="6969" formatCode="0.00">
                  <c:v>37.897702000000002</c:v>
                </c:pt>
                <c:pt idx="6972" formatCode="0.00">
                  <c:v>38.310310999999999</c:v>
                </c:pt>
                <c:pt idx="6973" formatCode="0.00">
                  <c:v>37.936577</c:v>
                </c:pt>
                <c:pt idx="6974" formatCode="0.00">
                  <c:v>37.912976999999998</c:v>
                </c:pt>
                <c:pt idx="6975" formatCode="0.00">
                  <c:v>37.805267999999998</c:v>
                </c:pt>
                <c:pt idx="6976" formatCode="0.00">
                  <c:v>37.9651</c:v>
                </c:pt>
                <c:pt idx="6977" formatCode="0.00">
                  <c:v>38.01473</c:v>
                </c:pt>
                <c:pt idx="6978" formatCode="0.00">
                  <c:v>38.151767</c:v>
                </c:pt>
                <c:pt idx="6979" formatCode="0.00">
                  <c:v>38.199579999999997</c:v>
                </c:pt>
                <c:pt idx="6980" formatCode="0.00">
                  <c:v>37.819651999999998</c:v>
                </c:pt>
                <c:pt idx="6981" formatCode="0.00">
                  <c:v>38.103121999999999</c:v>
                </c:pt>
                <c:pt idx="6982" formatCode="0.00">
                  <c:v>38.270442000000003</c:v>
                </c:pt>
                <c:pt idx="6983" formatCode="0.00">
                  <c:v>38.290722000000002</c:v>
                </c:pt>
                <c:pt idx="6984" formatCode="0.00">
                  <c:v>38.197757000000003</c:v>
                </c:pt>
                <c:pt idx="6985" formatCode="0.00">
                  <c:v>37.390208999999999</c:v>
                </c:pt>
                <c:pt idx="6986" formatCode="0.00">
                  <c:v>37.362108999999997</c:v>
                </c:pt>
                <c:pt idx="6987" formatCode="0.00">
                  <c:v>37.440640999999999</c:v>
                </c:pt>
                <c:pt idx="6988" formatCode="0.00">
                  <c:v>37.400275000000001</c:v>
                </c:pt>
                <c:pt idx="6989" formatCode="0.00">
                  <c:v>37.127543000000003</c:v>
                </c:pt>
                <c:pt idx="6990" formatCode="0.00">
                  <c:v>36.561396000000002</c:v>
                </c:pt>
                <c:pt idx="6991" formatCode="0.00">
                  <c:v>37.616605999999997</c:v>
                </c:pt>
                <c:pt idx="6992" formatCode="0.00">
                  <c:v>37.374687999999999</c:v>
                </c:pt>
                <c:pt idx="6993" formatCode="0.00">
                  <c:v>37.339184000000003</c:v>
                </c:pt>
                <c:pt idx="6994" formatCode="0.00">
                  <c:v>37.528700999999998</c:v>
                </c:pt>
                <c:pt idx="6995" formatCode="0.00">
                  <c:v>36.725028000000002</c:v>
                </c:pt>
                <c:pt idx="6997" formatCode="0.00">
                  <c:v>36.631531000000003</c:v>
                </c:pt>
                <c:pt idx="6998" formatCode="0.00">
                  <c:v>36.807043</c:v>
                </c:pt>
                <c:pt idx="6999" formatCode="0.00">
                  <c:v>36.836821999999998</c:v>
                </c:pt>
                <c:pt idx="7000" formatCode="0.00">
                  <c:v>37.582487999999998</c:v>
                </c:pt>
                <c:pt idx="7001" formatCode="0.00">
                  <c:v>36.864697</c:v>
                </c:pt>
                <c:pt idx="7002" formatCode="0.00">
                  <c:v>37.486603000000002</c:v>
                </c:pt>
                <c:pt idx="7003" formatCode="0.00">
                  <c:v>37.343394000000004</c:v>
                </c:pt>
                <c:pt idx="7004" formatCode="0.00">
                  <c:v>36.861612000000001</c:v>
                </c:pt>
                <c:pt idx="7005" formatCode="0.00">
                  <c:v>36.622638000000002</c:v>
                </c:pt>
                <c:pt idx="7007" formatCode="0.00">
                  <c:v>36.710985000000001</c:v>
                </c:pt>
                <c:pt idx="7008" formatCode="0.00">
                  <c:v>37.237927999999997</c:v>
                </c:pt>
                <c:pt idx="7009" formatCode="0.00">
                  <c:v>37.366743999999997</c:v>
                </c:pt>
                <c:pt idx="7010" formatCode="0.00">
                  <c:v>37.541725999999997</c:v>
                </c:pt>
                <c:pt idx="7011" formatCode="0.00">
                  <c:v>37.142893999999998</c:v>
                </c:pt>
                <c:pt idx="7012" formatCode="0.00">
                  <c:v>37.641787999999998</c:v>
                </c:pt>
                <c:pt idx="7013" formatCode="0.00">
                  <c:v>37.361511999999998</c:v>
                </c:pt>
                <c:pt idx="7014" formatCode="0.00">
                  <c:v>36.971021</c:v>
                </c:pt>
                <c:pt idx="7015" formatCode="0.00">
                  <c:v>36.774635000000004</c:v>
                </c:pt>
                <c:pt idx="7016" formatCode="0.00">
                  <c:v>37.715293000000003</c:v>
                </c:pt>
                <c:pt idx="7018" formatCode="0.00">
                  <c:v>36.842686</c:v>
                </c:pt>
                <c:pt idx="7019" formatCode="0.00">
                  <c:v>36.726236</c:v>
                </c:pt>
                <c:pt idx="7020" formatCode="0.00">
                  <c:v>37.041511999999997</c:v>
                </c:pt>
                <c:pt idx="7021" formatCode="0.00">
                  <c:v>37.133274</c:v>
                </c:pt>
                <c:pt idx="7022" formatCode="0.00">
                  <c:v>37.461272000000001</c:v>
                </c:pt>
                <c:pt idx="7023" formatCode="0.00">
                  <c:v>37.576208000000001</c:v>
                </c:pt>
                <c:pt idx="7024" formatCode="0.00">
                  <c:v>36.940537999999997</c:v>
                </c:pt>
                <c:pt idx="7025" formatCode="0.00">
                  <c:v>37.650711000000001</c:v>
                </c:pt>
                <c:pt idx="7026" formatCode="0.00">
                  <c:v>37.597530999999996</c:v>
                </c:pt>
                <c:pt idx="7027" formatCode="0.00">
                  <c:v>36.589703999999998</c:v>
                </c:pt>
                <c:pt idx="7028" formatCode="0.00">
                  <c:v>37.644171</c:v>
                </c:pt>
                <c:pt idx="7030" formatCode="0.00">
                  <c:v>37.268023999999997</c:v>
                </c:pt>
                <c:pt idx="7031" formatCode="0.00">
                  <c:v>36.759748999999999</c:v>
                </c:pt>
                <c:pt idx="7033" formatCode="0.00">
                  <c:v>36.701855000000002</c:v>
                </c:pt>
                <c:pt idx="7034" formatCode="0.00">
                  <c:v>37.320709000000001</c:v>
                </c:pt>
                <c:pt idx="7035" formatCode="0.00">
                  <c:v>36.635902000000002</c:v>
                </c:pt>
                <c:pt idx="7036" formatCode="0.00">
                  <c:v>37.556247999999997</c:v>
                </c:pt>
                <c:pt idx="7037" formatCode="0.00">
                  <c:v>36.782330999999999</c:v>
                </c:pt>
                <c:pt idx="7038" formatCode="0.00">
                  <c:v>36.592596999999998</c:v>
                </c:pt>
                <c:pt idx="7039" formatCode="0.00">
                  <c:v>37.638782999999997</c:v>
                </c:pt>
                <c:pt idx="7040" formatCode="0.00">
                  <c:v>37.177548999999999</c:v>
                </c:pt>
                <c:pt idx="7041" formatCode="0.00">
                  <c:v>37.170062000000001</c:v>
                </c:pt>
                <c:pt idx="7042" formatCode="0.00">
                  <c:v>37.371119</c:v>
                </c:pt>
                <c:pt idx="7043" formatCode="0.00">
                  <c:v>37.201022000000002</c:v>
                </c:pt>
                <c:pt idx="7044" formatCode="0.00">
                  <c:v>37.222548000000003</c:v>
                </c:pt>
                <c:pt idx="7045" formatCode="0.00">
                  <c:v>37.285260000000001</c:v>
                </c:pt>
                <c:pt idx="7046" formatCode="0.00">
                  <c:v>37.297387000000001</c:v>
                </c:pt>
                <c:pt idx="7048" formatCode="0.00">
                  <c:v>37.091571999999999</c:v>
                </c:pt>
                <c:pt idx="7049" formatCode="0.00">
                  <c:v>37.273972999999998</c:v>
                </c:pt>
                <c:pt idx="7050" formatCode="0.00">
                  <c:v>37.296213000000002</c:v>
                </c:pt>
                <c:pt idx="7051" formatCode="0.00">
                  <c:v>37.409883000000001</c:v>
                </c:pt>
                <c:pt idx="7052" formatCode="0.00">
                  <c:v>37.214471000000003</c:v>
                </c:pt>
                <c:pt idx="7053" formatCode="0.00">
                  <c:v>37.204272000000003</c:v>
                </c:pt>
                <c:pt idx="7054" formatCode="0.00">
                  <c:v>37.308652000000002</c:v>
                </c:pt>
                <c:pt idx="7055" formatCode="0.00">
                  <c:v>37.155620999999996</c:v>
                </c:pt>
                <c:pt idx="7056" formatCode="0.00">
                  <c:v>37.223011</c:v>
                </c:pt>
                <c:pt idx="7057" formatCode="0.00">
                  <c:v>37.250363</c:v>
                </c:pt>
                <c:pt idx="7058" formatCode="0.00">
                  <c:v>37.305821000000002</c:v>
                </c:pt>
                <c:pt idx="7059" formatCode="0.00">
                  <c:v>37.076801000000003</c:v>
                </c:pt>
                <c:pt idx="7060" formatCode="0.00">
                  <c:v>37.136583999999999</c:v>
                </c:pt>
                <c:pt idx="7061" formatCode="0.00">
                  <c:v>37.098587999999999</c:v>
                </c:pt>
                <c:pt idx="7062" formatCode="0.00">
                  <c:v>37.144449999999999</c:v>
                </c:pt>
                <c:pt idx="7063" formatCode="0.00">
                  <c:v>37.077291000000002</c:v>
                </c:pt>
                <c:pt idx="7064" formatCode="0.00">
                  <c:v>37.113003999999997</c:v>
                </c:pt>
                <c:pt idx="7065" formatCode="0.00">
                  <c:v>37.198005000000002</c:v>
                </c:pt>
                <c:pt idx="7066" formatCode="0.00">
                  <c:v>37.226416</c:v>
                </c:pt>
                <c:pt idx="7068" formatCode="0.00">
                  <c:v>37.448532</c:v>
                </c:pt>
                <c:pt idx="7069" formatCode="0.00">
                  <c:v>37.501742999999998</c:v>
                </c:pt>
                <c:pt idx="7070" formatCode="0.00">
                  <c:v>37.335296999999997</c:v>
                </c:pt>
                <c:pt idx="7071" formatCode="0.00">
                  <c:v>37.532524000000002</c:v>
                </c:pt>
                <c:pt idx="7072" formatCode="0.00">
                  <c:v>37.489289999999997</c:v>
                </c:pt>
                <c:pt idx="7073" formatCode="0.00">
                  <c:v>37.327669999999998</c:v>
                </c:pt>
                <c:pt idx="7074" formatCode="0.00">
                  <c:v>37.520913999999998</c:v>
                </c:pt>
                <c:pt idx="7075" formatCode="0.00">
                  <c:v>37.404113000000002</c:v>
                </c:pt>
                <c:pt idx="7076" formatCode="0.00">
                  <c:v>37.431153000000002</c:v>
                </c:pt>
                <c:pt idx="7077" formatCode="0.00">
                  <c:v>37.425865999999999</c:v>
                </c:pt>
                <c:pt idx="7078" formatCode="0.00">
                  <c:v>37.352654999999999</c:v>
                </c:pt>
                <c:pt idx="7079" formatCode="0.00">
                  <c:v>37.336554</c:v>
                </c:pt>
                <c:pt idx="7080" formatCode="0.00">
                  <c:v>37.368167</c:v>
                </c:pt>
                <c:pt idx="7082" formatCode="0.00">
                  <c:v>37.424498</c:v>
                </c:pt>
                <c:pt idx="7083" formatCode="0.00">
                  <c:v>37.338242000000001</c:v>
                </c:pt>
                <c:pt idx="7084" formatCode="0.00">
                  <c:v>37.399793000000003</c:v>
                </c:pt>
                <c:pt idx="7085" formatCode="0.00">
                  <c:v>37.355111000000001</c:v>
                </c:pt>
                <c:pt idx="7086" formatCode="0.00">
                  <c:v>37.250680000000003</c:v>
                </c:pt>
                <c:pt idx="7087" formatCode="0.00">
                  <c:v>37.459251000000002</c:v>
                </c:pt>
                <c:pt idx="7088" formatCode="0.00">
                  <c:v>37.358271999999999</c:v>
                </c:pt>
                <c:pt idx="7089" formatCode="0.00">
                  <c:v>37.594959000000003</c:v>
                </c:pt>
                <c:pt idx="7090" formatCode="0.00">
                  <c:v>37.345692999999997</c:v>
                </c:pt>
                <c:pt idx="7091" formatCode="0.00">
                  <c:v>37.621270000000003</c:v>
                </c:pt>
                <c:pt idx="7092" formatCode="0.00">
                  <c:v>37.664172000000001</c:v>
                </c:pt>
                <c:pt idx="7093" formatCode="0.00">
                  <c:v>37.416947</c:v>
                </c:pt>
                <c:pt idx="7094" formatCode="0.00">
                  <c:v>37.421641000000001</c:v>
                </c:pt>
                <c:pt idx="7095" formatCode="0.00">
                  <c:v>37.742953</c:v>
                </c:pt>
                <c:pt idx="7096" formatCode="0.00">
                  <c:v>37.478583</c:v>
                </c:pt>
                <c:pt idx="7097" formatCode="0.00">
                  <c:v>37.402729999999998</c:v>
                </c:pt>
                <c:pt idx="7098" formatCode="0.00">
                  <c:v>37.319439000000003</c:v>
                </c:pt>
                <c:pt idx="7099" formatCode="0.00">
                  <c:v>37.385756999999998</c:v>
                </c:pt>
                <c:pt idx="7100" formatCode="0.00">
                  <c:v>37.352131</c:v>
                </c:pt>
                <c:pt idx="7101" formatCode="0.00">
                  <c:v>37.567006999999997</c:v>
                </c:pt>
                <c:pt idx="7102" formatCode="0.00">
                  <c:v>37.444465000000001</c:v>
                </c:pt>
                <c:pt idx="7103" formatCode="0.00">
                  <c:v>37.474576999999996</c:v>
                </c:pt>
                <c:pt idx="7104" formatCode="0.00">
                  <c:v>37.469495999999999</c:v>
                </c:pt>
                <c:pt idx="7105" formatCode="0.00">
                  <c:v>37.530417999999997</c:v>
                </c:pt>
                <c:pt idx="7106" formatCode="0.00">
                  <c:v>37.530963</c:v>
                </c:pt>
                <c:pt idx="7107" formatCode="0.00">
                  <c:v>37.296401000000003</c:v>
                </c:pt>
                <c:pt idx="7108" formatCode="0.00">
                  <c:v>37.666079000000003</c:v>
                </c:pt>
                <c:pt idx="7110" formatCode="0.00">
                  <c:v>37.602125999999998</c:v>
                </c:pt>
                <c:pt idx="7111" formatCode="0.00">
                  <c:v>37.417856999999998</c:v>
                </c:pt>
                <c:pt idx="7112" formatCode="0.00">
                  <c:v>37.427781000000003</c:v>
                </c:pt>
                <c:pt idx="7113" formatCode="0.00">
                  <c:v>37.741813</c:v>
                </c:pt>
                <c:pt idx="7114" formatCode="0.00">
                  <c:v>37.409655000000001</c:v>
                </c:pt>
                <c:pt idx="7115" formatCode="0.00">
                  <c:v>37.343451999999999</c:v>
                </c:pt>
                <c:pt idx="7116" formatCode="0.00">
                  <c:v>37.683273</c:v>
                </c:pt>
                <c:pt idx="7117" formatCode="0.00">
                  <c:v>37.664684999999999</c:v>
                </c:pt>
                <c:pt idx="7118" formatCode="0.00">
                  <c:v>37.363881999999997</c:v>
                </c:pt>
                <c:pt idx="7119" formatCode="0.00">
                  <c:v>37.485275999999999</c:v>
                </c:pt>
                <c:pt idx="7120" formatCode="0.00">
                  <c:v>37.265686000000002</c:v>
                </c:pt>
                <c:pt idx="7121" formatCode="0.00">
                  <c:v>37.568981000000001</c:v>
                </c:pt>
                <c:pt idx="7122" formatCode="0.00">
                  <c:v>37.418470999999997</c:v>
                </c:pt>
                <c:pt idx="7123" formatCode="0.00">
                  <c:v>37.551372000000001</c:v>
                </c:pt>
                <c:pt idx="7124" formatCode="0.00">
                  <c:v>37.696289999999998</c:v>
                </c:pt>
                <c:pt idx="7125" formatCode="0.00">
                  <c:v>37.325163000000003</c:v>
                </c:pt>
                <c:pt idx="7126" formatCode="0.00">
                  <c:v>37.45926</c:v>
                </c:pt>
                <c:pt idx="7127" formatCode="0.00">
                  <c:v>37.357830999999997</c:v>
                </c:pt>
                <c:pt idx="7128" formatCode="0.00">
                  <c:v>37.562494000000001</c:v>
                </c:pt>
                <c:pt idx="7129" formatCode="0.00">
                  <c:v>37.352939999999997</c:v>
                </c:pt>
                <c:pt idx="7130" formatCode="0.00">
                  <c:v>37.641027000000001</c:v>
                </c:pt>
                <c:pt idx="7131" formatCode="0.00">
                  <c:v>37.444527000000001</c:v>
                </c:pt>
                <c:pt idx="7132" formatCode="0.00">
                  <c:v>37.609388000000003</c:v>
                </c:pt>
                <c:pt idx="7133" formatCode="0.00">
                  <c:v>37.249594999999999</c:v>
                </c:pt>
                <c:pt idx="7134" formatCode="0.00">
                  <c:v>37.371122</c:v>
                </c:pt>
                <c:pt idx="7135" formatCode="0.00">
                  <c:v>37.365675000000003</c:v>
                </c:pt>
                <c:pt idx="7136" formatCode="0.00">
                  <c:v>37.309666</c:v>
                </c:pt>
                <c:pt idx="7137" formatCode="0.00">
                  <c:v>37.291156999999998</c:v>
                </c:pt>
                <c:pt idx="7138" formatCode="0.00">
                  <c:v>37.381833999999998</c:v>
                </c:pt>
                <c:pt idx="7139" formatCode="0.00">
                  <c:v>37.422522999999998</c:v>
                </c:pt>
                <c:pt idx="7140" formatCode="0.00">
                  <c:v>37.585535999999998</c:v>
                </c:pt>
                <c:pt idx="7141" formatCode="0.00">
                  <c:v>37.808480000000003</c:v>
                </c:pt>
                <c:pt idx="7142" formatCode="0.00">
                  <c:v>37.731717000000003</c:v>
                </c:pt>
                <c:pt idx="7143" formatCode="0.00">
                  <c:v>38.462522</c:v>
                </c:pt>
                <c:pt idx="7144" formatCode="0.00">
                  <c:v>37.841918999999997</c:v>
                </c:pt>
                <c:pt idx="7145" formatCode="0.00">
                  <c:v>37.515723999999999</c:v>
                </c:pt>
                <c:pt idx="7146" formatCode="0.00">
                  <c:v>37.620418000000001</c:v>
                </c:pt>
                <c:pt idx="7147" formatCode="0.00">
                  <c:v>38.552106000000002</c:v>
                </c:pt>
                <c:pt idx="7148" formatCode="0.00">
                  <c:v>38.185341000000001</c:v>
                </c:pt>
                <c:pt idx="7149" formatCode="0.00">
                  <c:v>37.741886999999998</c:v>
                </c:pt>
                <c:pt idx="7150" formatCode="0.00">
                  <c:v>38.380195999999998</c:v>
                </c:pt>
                <c:pt idx="7151" formatCode="0.00">
                  <c:v>37.901788000000003</c:v>
                </c:pt>
                <c:pt idx="7152" formatCode="0.00">
                  <c:v>38.325204999999997</c:v>
                </c:pt>
                <c:pt idx="7153" formatCode="0.00">
                  <c:v>37.549702000000003</c:v>
                </c:pt>
                <c:pt idx="7154" formatCode="0.00">
                  <c:v>37.743321999999999</c:v>
                </c:pt>
                <c:pt idx="7155" formatCode="0.00">
                  <c:v>37.918993999999998</c:v>
                </c:pt>
                <c:pt idx="7156" formatCode="0.00">
                  <c:v>37.602172000000003</c:v>
                </c:pt>
                <c:pt idx="7157" formatCode="0.00">
                  <c:v>37.838287999999999</c:v>
                </c:pt>
                <c:pt idx="7158" formatCode="0.00">
                  <c:v>38.412244000000001</c:v>
                </c:pt>
                <c:pt idx="7159" formatCode="0.00">
                  <c:v>37.543666999999999</c:v>
                </c:pt>
                <c:pt idx="7160" formatCode="0.00">
                  <c:v>38.114626999999999</c:v>
                </c:pt>
                <c:pt idx="7161" formatCode="0.00">
                  <c:v>37.940460000000002</c:v>
                </c:pt>
                <c:pt idx="7162" formatCode="0.00">
                  <c:v>37.485348000000002</c:v>
                </c:pt>
                <c:pt idx="7163" formatCode="0.00">
                  <c:v>38.196373999999999</c:v>
                </c:pt>
                <c:pt idx="7164" formatCode="0.00">
                  <c:v>37.869998000000002</c:v>
                </c:pt>
                <c:pt idx="7165" formatCode="0.00">
                  <c:v>37.675570999999998</c:v>
                </c:pt>
                <c:pt idx="7166" formatCode="0.00">
                  <c:v>37.424194999999997</c:v>
                </c:pt>
                <c:pt idx="7167" formatCode="0.00">
                  <c:v>38.059474000000002</c:v>
                </c:pt>
                <c:pt idx="7168" formatCode="0.00">
                  <c:v>37.742719000000001</c:v>
                </c:pt>
                <c:pt idx="7169" formatCode="0.00">
                  <c:v>37.665866999999999</c:v>
                </c:pt>
                <c:pt idx="7170" formatCode="0.00">
                  <c:v>37.667594000000001</c:v>
                </c:pt>
                <c:pt idx="7171" formatCode="0.00">
                  <c:v>37.893306000000003</c:v>
                </c:pt>
                <c:pt idx="7172" formatCode="0.00">
                  <c:v>37.654266999999997</c:v>
                </c:pt>
                <c:pt idx="7173" formatCode="0.00">
                  <c:v>37.590774000000003</c:v>
                </c:pt>
                <c:pt idx="7174" formatCode="0.00">
                  <c:v>37.515130999999997</c:v>
                </c:pt>
                <c:pt idx="7175" formatCode="0.00">
                  <c:v>37.597231000000001</c:v>
                </c:pt>
                <c:pt idx="7176" formatCode="0.00">
                  <c:v>37.861237000000003</c:v>
                </c:pt>
                <c:pt idx="7177" formatCode="0.00">
                  <c:v>38.001123999999997</c:v>
                </c:pt>
                <c:pt idx="7178" formatCode="0.00">
                  <c:v>38.129902999999999</c:v>
                </c:pt>
                <c:pt idx="7179" formatCode="0.00">
                  <c:v>38.254483</c:v>
                </c:pt>
                <c:pt idx="7180" formatCode="0.00">
                  <c:v>38.552754999999998</c:v>
                </c:pt>
                <c:pt idx="7181" formatCode="0.00">
                  <c:v>37.832442999999998</c:v>
                </c:pt>
                <c:pt idx="7182" formatCode="0.00">
                  <c:v>37.933383999999997</c:v>
                </c:pt>
                <c:pt idx="7183" formatCode="0.00">
                  <c:v>38.179811000000001</c:v>
                </c:pt>
                <c:pt idx="7184" formatCode="0.00">
                  <c:v>37.842289000000001</c:v>
                </c:pt>
                <c:pt idx="7185" formatCode="0.00">
                  <c:v>38.508674999999997</c:v>
                </c:pt>
                <c:pt idx="7186" formatCode="0.00">
                  <c:v>38.224918000000002</c:v>
                </c:pt>
                <c:pt idx="7187" formatCode="0.00">
                  <c:v>38.383380000000002</c:v>
                </c:pt>
                <c:pt idx="7188" formatCode="0.00">
                  <c:v>37.922612000000001</c:v>
                </c:pt>
                <c:pt idx="7189" formatCode="0.00">
                  <c:v>37.858735000000003</c:v>
                </c:pt>
                <c:pt idx="7190" formatCode="0.00">
                  <c:v>38.143324</c:v>
                </c:pt>
                <c:pt idx="7191" formatCode="0.00">
                  <c:v>38.324795000000002</c:v>
                </c:pt>
                <c:pt idx="7192" formatCode="0.00">
                  <c:v>37.948618000000003</c:v>
                </c:pt>
                <c:pt idx="7193" formatCode="0.00">
                  <c:v>38.453330999999999</c:v>
                </c:pt>
                <c:pt idx="7194" formatCode="0.00">
                  <c:v>38.151116000000002</c:v>
                </c:pt>
                <c:pt idx="7195" formatCode="0.00">
                  <c:v>38.613239999999998</c:v>
                </c:pt>
                <c:pt idx="7196" formatCode="0.00">
                  <c:v>38.177822999999997</c:v>
                </c:pt>
                <c:pt idx="7197" formatCode="0.00">
                  <c:v>38.199924000000003</c:v>
                </c:pt>
                <c:pt idx="7198" formatCode="0.00">
                  <c:v>38.242575000000002</c:v>
                </c:pt>
                <c:pt idx="7199" formatCode="0.00">
                  <c:v>38.125630000000001</c:v>
                </c:pt>
                <c:pt idx="7200" formatCode="0.00">
                  <c:v>38.467910000000003</c:v>
                </c:pt>
                <c:pt idx="7201" formatCode="0.00">
                  <c:v>37.90907</c:v>
                </c:pt>
                <c:pt idx="7202" formatCode="0.00">
                  <c:v>38.464078999999998</c:v>
                </c:pt>
                <c:pt idx="7203" formatCode="0.00">
                  <c:v>37.950032999999998</c:v>
                </c:pt>
                <c:pt idx="7204" formatCode="0.00">
                  <c:v>37.949812999999999</c:v>
                </c:pt>
                <c:pt idx="7205" formatCode="0.00">
                  <c:v>38.131663000000003</c:v>
                </c:pt>
                <c:pt idx="7206" formatCode="0.00">
                  <c:v>38.161661000000002</c:v>
                </c:pt>
                <c:pt idx="7207" formatCode="0.00">
                  <c:v>38.057380000000002</c:v>
                </c:pt>
                <c:pt idx="7208" formatCode="0.00">
                  <c:v>38.108986999999999</c:v>
                </c:pt>
                <c:pt idx="7209" formatCode="0.00">
                  <c:v>38.126873000000003</c:v>
                </c:pt>
                <c:pt idx="7210" formatCode="0.00">
                  <c:v>38.260339000000002</c:v>
                </c:pt>
                <c:pt idx="7211" formatCode="0.00">
                  <c:v>37.958702000000002</c:v>
                </c:pt>
                <c:pt idx="7212" formatCode="0.00">
                  <c:v>38.583094000000003</c:v>
                </c:pt>
                <c:pt idx="7213" formatCode="0.00">
                  <c:v>38.367255</c:v>
                </c:pt>
                <c:pt idx="7214" formatCode="0.00">
                  <c:v>38.198470999999998</c:v>
                </c:pt>
                <c:pt idx="7215" formatCode="0.00">
                  <c:v>38.538952999999999</c:v>
                </c:pt>
                <c:pt idx="7216" formatCode="0.00">
                  <c:v>38.451343999999999</c:v>
                </c:pt>
                <c:pt idx="7217" formatCode="0.00">
                  <c:v>38.046638000000002</c:v>
                </c:pt>
                <c:pt idx="7218" formatCode="0.00">
                  <c:v>37.861621</c:v>
                </c:pt>
                <c:pt idx="7219" formatCode="0.00">
                  <c:v>38.092103000000002</c:v>
                </c:pt>
                <c:pt idx="7220" formatCode="0.00">
                  <c:v>38.621760999999999</c:v>
                </c:pt>
                <c:pt idx="7221" formatCode="0.00">
                  <c:v>38.077863000000001</c:v>
                </c:pt>
                <c:pt idx="7222" formatCode="0.00">
                  <c:v>38.176833999999999</c:v>
                </c:pt>
                <c:pt idx="7223" formatCode="0.00">
                  <c:v>38.214253999999997</c:v>
                </c:pt>
                <c:pt idx="7224" formatCode="0.00">
                  <c:v>38.382145000000001</c:v>
                </c:pt>
                <c:pt idx="7225" formatCode="0.00">
                  <c:v>38.149057999999997</c:v>
                </c:pt>
                <c:pt idx="7226" formatCode="0.00">
                  <c:v>38.186706999999998</c:v>
                </c:pt>
                <c:pt idx="7227" formatCode="0.00">
                  <c:v>38.202669</c:v>
                </c:pt>
                <c:pt idx="7228" formatCode="0.00">
                  <c:v>38.805615000000003</c:v>
                </c:pt>
                <c:pt idx="7229" formatCode="0.00">
                  <c:v>38.211477000000002</c:v>
                </c:pt>
                <c:pt idx="7230" formatCode="0.00">
                  <c:v>37.960963</c:v>
                </c:pt>
                <c:pt idx="7231" formatCode="0.00">
                  <c:v>38.526637000000001</c:v>
                </c:pt>
                <c:pt idx="7232" formatCode="0.00">
                  <c:v>38.212287000000003</c:v>
                </c:pt>
                <c:pt idx="7233" formatCode="0.00">
                  <c:v>38.391188</c:v>
                </c:pt>
                <c:pt idx="7234" formatCode="0.00">
                  <c:v>38.557141000000001</c:v>
                </c:pt>
                <c:pt idx="7235" formatCode="0.00">
                  <c:v>37.978786999999997</c:v>
                </c:pt>
                <c:pt idx="7236" formatCode="0.00">
                  <c:v>38.136263</c:v>
                </c:pt>
                <c:pt idx="7237" formatCode="0.00">
                  <c:v>38.135058999999998</c:v>
                </c:pt>
                <c:pt idx="7238" formatCode="0.00">
                  <c:v>38.024107999999998</c:v>
                </c:pt>
                <c:pt idx="7239" formatCode="0.00">
                  <c:v>37.929437999999998</c:v>
                </c:pt>
                <c:pt idx="7240" formatCode="0.00">
                  <c:v>38.743246999999997</c:v>
                </c:pt>
                <c:pt idx="7241" formatCode="0.00">
                  <c:v>38.619376000000003</c:v>
                </c:pt>
                <c:pt idx="7242" formatCode="0.00">
                  <c:v>38.323058000000003</c:v>
                </c:pt>
                <c:pt idx="7243" formatCode="0.00">
                  <c:v>38.186870999999996</c:v>
                </c:pt>
                <c:pt idx="7244" formatCode="0.00">
                  <c:v>38.038145</c:v>
                </c:pt>
                <c:pt idx="7245" formatCode="0.00">
                  <c:v>38.293438000000002</c:v>
                </c:pt>
                <c:pt idx="7246" formatCode="0.00">
                  <c:v>38.485889</c:v>
                </c:pt>
                <c:pt idx="7247" formatCode="0.00">
                  <c:v>38.153818000000001</c:v>
                </c:pt>
                <c:pt idx="7248" formatCode="0.00">
                  <c:v>38.175742</c:v>
                </c:pt>
                <c:pt idx="7249" formatCode="0.00">
                  <c:v>38.143495999999999</c:v>
                </c:pt>
                <c:pt idx="7250" formatCode="0.00">
                  <c:v>37.883223000000001</c:v>
                </c:pt>
                <c:pt idx="7251" formatCode="0.00">
                  <c:v>38.642203000000002</c:v>
                </c:pt>
                <c:pt idx="7252" formatCode="0.00">
                  <c:v>38.417852000000003</c:v>
                </c:pt>
                <c:pt idx="7253" formatCode="0.00">
                  <c:v>38.043579999999999</c:v>
                </c:pt>
                <c:pt idx="7254" formatCode="0.00">
                  <c:v>37.957458000000003</c:v>
                </c:pt>
                <c:pt idx="7255" formatCode="0.00">
                  <c:v>38.504505999999999</c:v>
                </c:pt>
                <c:pt idx="7256" formatCode="0.00">
                  <c:v>38.052956999999999</c:v>
                </c:pt>
                <c:pt idx="7257" formatCode="0.00">
                  <c:v>38.136986999999998</c:v>
                </c:pt>
                <c:pt idx="7258" formatCode="0.00">
                  <c:v>38.490079999999999</c:v>
                </c:pt>
                <c:pt idx="7259" formatCode="0.00">
                  <c:v>38.317053000000001</c:v>
                </c:pt>
                <c:pt idx="7260" formatCode="0.00">
                  <c:v>38.084772999999998</c:v>
                </c:pt>
                <c:pt idx="7261" formatCode="0.00">
                  <c:v>38.209912000000003</c:v>
                </c:pt>
                <c:pt idx="7262" formatCode="0.00">
                  <c:v>38.484439999999999</c:v>
                </c:pt>
                <c:pt idx="7263" formatCode="0.00">
                  <c:v>38.140732</c:v>
                </c:pt>
                <c:pt idx="7264" formatCode="0.00">
                  <c:v>38.547027</c:v>
                </c:pt>
                <c:pt idx="7265" formatCode="0.00">
                  <c:v>38.181249999999999</c:v>
                </c:pt>
                <c:pt idx="7266" formatCode="0.00">
                  <c:v>38.072308999999997</c:v>
                </c:pt>
                <c:pt idx="7267" formatCode="0.00">
                  <c:v>37.850006999999998</c:v>
                </c:pt>
                <c:pt idx="7268" formatCode="0.00">
                  <c:v>38.378841000000001</c:v>
                </c:pt>
                <c:pt idx="7269" formatCode="0.00">
                  <c:v>38.069687000000002</c:v>
                </c:pt>
                <c:pt idx="7270" formatCode="0.00">
                  <c:v>37.909118999999997</c:v>
                </c:pt>
                <c:pt idx="7271" formatCode="0.00">
                  <c:v>38.176381999999997</c:v>
                </c:pt>
                <c:pt idx="7272" formatCode="0.00">
                  <c:v>38.722180000000002</c:v>
                </c:pt>
                <c:pt idx="7273" formatCode="0.00">
                  <c:v>38.018752999999997</c:v>
                </c:pt>
                <c:pt idx="7274" formatCode="0.00">
                  <c:v>38.327452000000001</c:v>
                </c:pt>
                <c:pt idx="7275" formatCode="0.00">
                  <c:v>37.898584999999997</c:v>
                </c:pt>
                <c:pt idx="7276" formatCode="0.00">
                  <c:v>38.021082</c:v>
                </c:pt>
                <c:pt idx="7277" formatCode="0.00">
                  <c:v>37.972887</c:v>
                </c:pt>
                <c:pt idx="7278" formatCode="0.00">
                  <c:v>37.887883000000002</c:v>
                </c:pt>
                <c:pt idx="7279" formatCode="0.00">
                  <c:v>37.978231999999998</c:v>
                </c:pt>
                <c:pt idx="7280" formatCode="0.00">
                  <c:v>38.462052999999997</c:v>
                </c:pt>
                <c:pt idx="7281" formatCode="0.00">
                  <c:v>38.509444999999999</c:v>
                </c:pt>
                <c:pt idx="7282" formatCode="0.00">
                  <c:v>38.194110000000002</c:v>
                </c:pt>
                <c:pt idx="7283" formatCode="0.00">
                  <c:v>38.597265</c:v>
                </c:pt>
                <c:pt idx="7284" formatCode="0.00">
                  <c:v>38.806907000000002</c:v>
                </c:pt>
                <c:pt idx="7285" formatCode="0.00">
                  <c:v>38.661766</c:v>
                </c:pt>
                <c:pt idx="7286" formatCode="0.00">
                  <c:v>38.851872</c:v>
                </c:pt>
                <c:pt idx="7287" formatCode="0.00">
                  <c:v>38.792124999999999</c:v>
                </c:pt>
                <c:pt idx="7288" formatCode="0.00">
                  <c:v>38.665227000000002</c:v>
                </c:pt>
                <c:pt idx="7289" formatCode="0.00">
                  <c:v>38.770722999999997</c:v>
                </c:pt>
                <c:pt idx="7290" formatCode="0.00">
                  <c:v>38.698253000000001</c:v>
                </c:pt>
                <c:pt idx="7291" formatCode="0.00">
                  <c:v>39.005918000000001</c:v>
                </c:pt>
                <c:pt idx="7292" formatCode="0.00">
                  <c:v>38.631892000000001</c:v>
                </c:pt>
                <c:pt idx="7293" formatCode="0.00">
                  <c:v>38.618254999999998</c:v>
                </c:pt>
                <c:pt idx="7294" formatCode="0.00">
                  <c:v>38.884</c:v>
                </c:pt>
                <c:pt idx="7295" formatCode="0.00">
                  <c:v>38.923594999999999</c:v>
                </c:pt>
                <c:pt idx="7296" formatCode="0.00">
                  <c:v>38.679327000000001</c:v>
                </c:pt>
                <c:pt idx="7297" formatCode="0.00">
                  <c:v>39.017308999999997</c:v>
                </c:pt>
                <c:pt idx="7298" formatCode="0.00">
                  <c:v>38.835084999999999</c:v>
                </c:pt>
                <c:pt idx="7299" formatCode="0.00">
                  <c:v>38.906098999999998</c:v>
                </c:pt>
                <c:pt idx="7300" formatCode="0.00">
                  <c:v>38.853642999999998</c:v>
                </c:pt>
                <c:pt idx="7301" formatCode="0.00">
                  <c:v>38.988059</c:v>
                </c:pt>
                <c:pt idx="7302" formatCode="0.00">
                  <c:v>38.585330999999996</c:v>
                </c:pt>
                <c:pt idx="7303" formatCode="0.00">
                  <c:v>38.849663</c:v>
                </c:pt>
                <c:pt idx="7304" formatCode="0.00">
                  <c:v>38.737960000000001</c:v>
                </c:pt>
                <c:pt idx="7305" formatCode="0.00">
                  <c:v>38.879097999999999</c:v>
                </c:pt>
                <c:pt idx="7307" formatCode="0.00">
                  <c:v>38.926712999999999</c:v>
                </c:pt>
                <c:pt idx="7308" formatCode="0.00">
                  <c:v>38.780168000000003</c:v>
                </c:pt>
                <c:pt idx="7309" formatCode="0.00">
                  <c:v>38.732716000000003</c:v>
                </c:pt>
                <c:pt idx="7310" formatCode="0.00">
                  <c:v>38.682668</c:v>
                </c:pt>
                <c:pt idx="7311" formatCode="0.00">
                  <c:v>38.536814999999997</c:v>
                </c:pt>
                <c:pt idx="7312" formatCode="0.00">
                  <c:v>38.566364999999998</c:v>
                </c:pt>
                <c:pt idx="7313" formatCode="0.00">
                  <c:v>38.617139000000002</c:v>
                </c:pt>
                <c:pt idx="7314" formatCode="0.00">
                  <c:v>38.950609</c:v>
                </c:pt>
                <c:pt idx="7316" formatCode="0.00">
                  <c:v>38.375397</c:v>
                </c:pt>
                <c:pt idx="7317" formatCode="0.00">
                  <c:v>38.362374000000003</c:v>
                </c:pt>
                <c:pt idx="7319" formatCode="0.00">
                  <c:v>38.310827000000003</c:v>
                </c:pt>
                <c:pt idx="7320" formatCode="0.00">
                  <c:v>38.329768000000001</c:v>
                </c:pt>
                <c:pt idx="7321" formatCode="0.00">
                  <c:v>38.351204000000003</c:v>
                </c:pt>
                <c:pt idx="7322" formatCode="0.00">
                  <c:v>38.414155000000001</c:v>
                </c:pt>
                <c:pt idx="7323" formatCode="0.00">
                  <c:v>38.425721000000003</c:v>
                </c:pt>
                <c:pt idx="7324" formatCode="0.00">
                  <c:v>38.335968999999999</c:v>
                </c:pt>
                <c:pt idx="7325" formatCode="0.00">
                  <c:v>38.23753</c:v>
                </c:pt>
                <c:pt idx="7326" formatCode="0.00">
                  <c:v>38.530622999999999</c:v>
                </c:pt>
                <c:pt idx="7328" formatCode="0.00">
                  <c:v>39.567987000000002</c:v>
                </c:pt>
                <c:pt idx="7330" formatCode="0.00">
                  <c:v>39.279964999999997</c:v>
                </c:pt>
                <c:pt idx="7331" formatCode="0.00">
                  <c:v>39.581319999999998</c:v>
                </c:pt>
                <c:pt idx="7332" formatCode="0.00">
                  <c:v>39.379280999999999</c:v>
                </c:pt>
                <c:pt idx="7333" formatCode="0.00">
                  <c:v>39.372768999999998</c:v>
                </c:pt>
                <c:pt idx="7334" formatCode="0.00">
                  <c:v>39.571804</c:v>
                </c:pt>
                <c:pt idx="7336" formatCode="0.00">
                  <c:v>39.540635999999999</c:v>
                </c:pt>
                <c:pt idx="7337" formatCode="0.00">
                  <c:v>39.368966999999998</c:v>
                </c:pt>
                <c:pt idx="7338" formatCode="0.00">
                  <c:v>39.349476000000003</c:v>
                </c:pt>
                <c:pt idx="7339" formatCode="0.00">
                  <c:v>39.502189999999999</c:v>
                </c:pt>
                <c:pt idx="7340" formatCode="0.00">
                  <c:v>39.500633000000001</c:v>
                </c:pt>
                <c:pt idx="7341" formatCode="0.00">
                  <c:v>39.418177999999997</c:v>
                </c:pt>
                <c:pt idx="7342" formatCode="0.00">
                  <c:v>39.300223000000003</c:v>
                </c:pt>
                <c:pt idx="7343" formatCode="0.00">
                  <c:v>39.210526999999999</c:v>
                </c:pt>
                <c:pt idx="7344" formatCode="0.00">
                  <c:v>39.358159000000001</c:v>
                </c:pt>
                <c:pt idx="7345" formatCode="0.00">
                  <c:v>39.434479000000003</c:v>
                </c:pt>
                <c:pt idx="7346" formatCode="0.00">
                  <c:v>39.412827999999998</c:v>
                </c:pt>
                <c:pt idx="7347" formatCode="0.00">
                  <c:v>39.247154999999999</c:v>
                </c:pt>
                <c:pt idx="7348" formatCode="0.00">
                  <c:v>38.169041</c:v>
                </c:pt>
                <c:pt idx="7349" formatCode="0.00">
                  <c:v>38.669561000000002</c:v>
                </c:pt>
                <c:pt idx="7350" formatCode="0.00">
                  <c:v>38.613255000000002</c:v>
                </c:pt>
                <c:pt idx="7351" formatCode="0.00">
                  <c:v>38.391209000000003</c:v>
                </c:pt>
                <c:pt idx="7352" formatCode="0.00">
                  <c:v>38.009633000000001</c:v>
                </c:pt>
                <c:pt idx="7353" formatCode="0.00">
                  <c:v>38.214232000000003</c:v>
                </c:pt>
                <c:pt idx="7354" formatCode="0.00">
                  <c:v>38.396081000000002</c:v>
                </c:pt>
                <c:pt idx="7355" formatCode="0.00">
                  <c:v>37.962522</c:v>
                </c:pt>
                <c:pt idx="7356" formatCode="0.00">
                  <c:v>38.399498999999999</c:v>
                </c:pt>
                <c:pt idx="7357" formatCode="0.00">
                  <c:v>38.011586999999999</c:v>
                </c:pt>
                <c:pt idx="7358" formatCode="0.00">
                  <c:v>38.206510000000002</c:v>
                </c:pt>
                <c:pt idx="7359" formatCode="0.00">
                  <c:v>38.101664</c:v>
                </c:pt>
                <c:pt idx="7360" formatCode="0.00">
                  <c:v>38.764623</c:v>
                </c:pt>
                <c:pt idx="7361" formatCode="0.00">
                  <c:v>38.116605</c:v>
                </c:pt>
                <c:pt idx="7362" formatCode="0.00">
                  <c:v>38.558343999999998</c:v>
                </c:pt>
                <c:pt idx="7363" formatCode="0.00">
                  <c:v>38.238045</c:v>
                </c:pt>
                <c:pt idx="7364" formatCode="0.00">
                  <c:v>38.280976000000003</c:v>
                </c:pt>
                <c:pt idx="7365" formatCode="0.00">
                  <c:v>38.026440000000001</c:v>
                </c:pt>
                <c:pt idx="7366" formatCode="0.00">
                  <c:v>38.427011</c:v>
                </c:pt>
                <c:pt idx="7367" formatCode="0.00">
                  <c:v>38.152034999999998</c:v>
                </c:pt>
                <c:pt idx="7368" formatCode="0.00">
                  <c:v>38.385975000000002</c:v>
                </c:pt>
                <c:pt idx="7369" formatCode="0.00">
                  <c:v>38.082631999999997</c:v>
                </c:pt>
                <c:pt idx="7370" formatCode="0.00">
                  <c:v>38.303289999999997</c:v>
                </c:pt>
                <c:pt idx="7371" formatCode="0.00">
                  <c:v>38.534700999999998</c:v>
                </c:pt>
                <c:pt idx="7372" formatCode="0.00">
                  <c:v>38.159970999999999</c:v>
                </c:pt>
                <c:pt idx="7373" formatCode="0.00">
                  <c:v>38.440316000000003</c:v>
                </c:pt>
                <c:pt idx="7374" formatCode="0.00">
                  <c:v>38.219991</c:v>
                </c:pt>
                <c:pt idx="7375" formatCode="0.00">
                  <c:v>38.44068</c:v>
                </c:pt>
                <c:pt idx="7376" formatCode="0.00">
                  <c:v>37.925145000000001</c:v>
                </c:pt>
                <c:pt idx="7377" formatCode="0.00">
                  <c:v>38.870179999999998</c:v>
                </c:pt>
                <c:pt idx="7378" formatCode="0.00">
                  <c:v>38.238942000000002</c:v>
                </c:pt>
                <c:pt idx="7379" formatCode="0.00">
                  <c:v>38.106000999999999</c:v>
                </c:pt>
                <c:pt idx="7380" formatCode="0.00">
                  <c:v>38.324409000000003</c:v>
                </c:pt>
                <c:pt idx="7381" formatCode="0.00">
                  <c:v>38.446224999999998</c:v>
                </c:pt>
                <c:pt idx="7382" formatCode="0.00">
                  <c:v>38.268079</c:v>
                </c:pt>
                <c:pt idx="7383" formatCode="0.00">
                  <c:v>38.106045000000002</c:v>
                </c:pt>
                <c:pt idx="7384" formatCode="0.00">
                  <c:v>38.219996000000002</c:v>
                </c:pt>
                <c:pt idx="7385" formatCode="0.00">
                  <c:v>38.225065000000001</c:v>
                </c:pt>
                <c:pt idx="7386" formatCode="0.00">
                  <c:v>38.290858999999998</c:v>
                </c:pt>
                <c:pt idx="7387" formatCode="0.00">
                  <c:v>38.229351999999999</c:v>
                </c:pt>
                <c:pt idx="7388" formatCode="0.00">
                  <c:v>37.833826000000002</c:v>
                </c:pt>
                <c:pt idx="7389" formatCode="0.00">
                  <c:v>37.759790000000002</c:v>
                </c:pt>
                <c:pt idx="7390" formatCode="0.00">
                  <c:v>37.788145999999998</c:v>
                </c:pt>
                <c:pt idx="7391" formatCode="0.00">
                  <c:v>37.55612</c:v>
                </c:pt>
                <c:pt idx="7392" formatCode="0.00">
                  <c:v>37.690438999999998</c:v>
                </c:pt>
                <c:pt idx="7393" formatCode="0.00">
                  <c:v>37.766620000000003</c:v>
                </c:pt>
                <c:pt idx="7394" formatCode="0.00">
                  <c:v>37.733955000000002</c:v>
                </c:pt>
                <c:pt idx="7395" formatCode="0.00">
                  <c:v>37.625805</c:v>
                </c:pt>
                <c:pt idx="7396" formatCode="0.00">
                  <c:v>37.904732000000003</c:v>
                </c:pt>
                <c:pt idx="7397" formatCode="0.00">
                  <c:v>37.827404000000001</c:v>
                </c:pt>
                <c:pt idx="7398" formatCode="0.00">
                  <c:v>37.757905000000001</c:v>
                </c:pt>
                <c:pt idx="7399" formatCode="0.00">
                  <c:v>37.801259999999999</c:v>
                </c:pt>
                <c:pt idx="7400" formatCode="0.00">
                  <c:v>37.779195999999999</c:v>
                </c:pt>
                <c:pt idx="7402" formatCode="0.00">
                  <c:v>37.729264999999998</c:v>
                </c:pt>
                <c:pt idx="7403" formatCode="0.00">
                  <c:v>37.808757</c:v>
                </c:pt>
                <c:pt idx="7404" formatCode="0.00">
                  <c:v>37.849418</c:v>
                </c:pt>
                <c:pt idx="7405" formatCode="0.00">
                  <c:v>37.734817999999997</c:v>
                </c:pt>
                <c:pt idx="7406" formatCode="0.00">
                  <c:v>37.878310999999997</c:v>
                </c:pt>
                <c:pt idx="7407" formatCode="0.00">
                  <c:v>37.688161999999998</c:v>
                </c:pt>
                <c:pt idx="7409" formatCode="0.00">
                  <c:v>37.793612000000003</c:v>
                </c:pt>
                <c:pt idx="7410" formatCode="0.00">
                  <c:v>37.852727999999999</c:v>
                </c:pt>
                <c:pt idx="7411" formatCode="0.00">
                  <c:v>37.686815000000003</c:v>
                </c:pt>
                <c:pt idx="7412" formatCode="0.00">
                  <c:v>37.555503000000002</c:v>
                </c:pt>
                <c:pt idx="7413" formatCode="0.00">
                  <c:v>37.800167999999999</c:v>
                </c:pt>
                <c:pt idx="7414" formatCode="0.00">
                  <c:v>37.828926000000003</c:v>
                </c:pt>
                <c:pt idx="7415" formatCode="0.00">
                  <c:v>37.801670999999999</c:v>
                </c:pt>
                <c:pt idx="7416" formatCode="0.00">
                  <c:v>37.705143999999997</c:v>
                </c:pt>
                <c:pt idx="7417" formatCode="0.00">
                  <c:v>37.714368999999998</c:v>
                </c:pt>
                <c:pt idx="7418" formatCode="0.00">
                  <c:v>37.924415000000003</c:v>
                </c:pt>
                <c:pt idx="7419" formatCode="0.00">
                  <c:v>37.703826999999997</c:v>
                </c:pt>
                <c:pt idx="7420" formatCode="0.00">
                  <c:v>37.938426999999997</c:v>
                </c:pt>
                <c:pt idx="7422" formatCode="0.00">
                  <c:v>37.863118</c:v>
                </c:pt>
                <c:pt idx="7423" formatCode="0.00">
                  <c:v>37.570813000000001</c:v>
                </c:pt>
                <c:pt idx="7424" formatCode="0.00">
                  <c:v>37.860844999999998</c:v>
                </c:pt>
                <c:pt idx="7425" formatCode="0.00">
                  <c:v>37.818843000000001</c:v>
                </c:pt>
                <c:pt idx="7426" formatCode="0.00">
                  <c:v>37.617949000000003</c:v>
                </c:pt>
                <c:pt idx="7427" formatCode="0.00">
                  <c:v>37.583945</c:v>
                </c:pt>
                <c:pt idx="7428" formatCode="0.00">
                  <c:v>37.786897000000003</c:v>
                </c:pt>
                <c:pt idx="7429" formatCode="0.00">
                  <c:v>37.627833000000003</c:v>
                </c:pt>
                <c:pt idx="7430" formatCode="0.00">
                  <c:v>37.643042999999999</c:v>
                </c:pt>
                <c:pt idx="7431" formatCode="0.00">
                  <c:v>37.640357000000002</c:v>
                </c:pt>
                <c:pt idx="7432" formatCode="0.00">
                  <c:v>37.669221999999998</c:v>
                </c:pt>
                <c:pt idx="7433" formatCode="0.00">
                  <c:v>37.966898999999998</c:v>
                </c:pt>
                <c:pt idx="7434" formatCode="0.00">
                  <c:v>38.403511000000002</c:v>
                </c:pt>
                <c:pt idx="7435" formatCode="0.00">
                  <c:v>38.431116000000003</c:v>
                </c:pt>
                <c:pt idx="7436" formatCode="0.00">
                  <c:v>38.421442999999996</c:v>
                </c:pt>
                <c:pt idx="7437" formatCode="0.00">
                  <c:v>38.386966000000001</c:v>
                </c:pt>
                <c:pt idx="7438" formatCode="0.00">
                  <c:v>38.410744999999999</c:v>
                </c:pt>
                <c:pt idx="7439" formatCode="0.00">
                  <c:v>37.790640000000003</c:v>
                </c:pt>
                <c:pt idx="7440" formatCode="0.00">
                  <c:v>38.138418999999999</c:v>
                </c:pt>
                <c:pt idx="7441" formatCode="0.00">
                  <c:v>37.754655999999997</c:v>
                </c:pt>
                <c:pt idx="7442" formatCode="0.00">
                  <c:v>37.776719999999997</c:v>
                </c:pt>
                <c:pt idx="7443" formatCode="0.00">
                  <c:v>37.865746000000001</c:v>
                </c:pt>
                <c:pt idx="7444" formatCode="0.00">
                  <c:v>37.504558000000003</c:v>
                </c:pt>
                <c:pt idx="7445" formatCode="0.00">
                  <c:v>37.679582000000003</c:v>
                </c:pt>
                <c:pt idx="7446" formatCode="0.00">
                  <c:v>37.648812999999997</c:v>
                </c:pt>
                <c:pt idx="7447" formatCode="0.00">
                  <c:v>37.577807</c:v>
                </c:pt>
                <c:pt idx="7448" formatCode="0.00">
                  <c:v>37.733390999999997</c:v>
                </c:pt>
                <c:pt idx="7449" formatCode="0.00">
                  <c:v>37.950114999999997</c:v>
                </c:pt>
                <c:pt idx="7450" formatCode="0.00">
                  <c:v>37.728558999999997</c:v>
                </c:pt>
                <c:pt idx="7451" formatCode="0.00">
                  <c:v>37.777391000000001</c:v>
                </c:pt>
                <c:pt idx="7452" formatCode="0.00">
                  <c:v>38.048577999999999</c:v>
                </c:pt>
                <c:pt idx="7453" formatCode="0.00">
                  <c:v>37.776961</c:v>
                </c:pt>
                <c:pt idx="7454" formatCode="0.00">
                  <c:v>38.059415000000001</c:v>
                </c:pt>
                <c:pt idx="7455" formatCode="0.00">
                  <c:v>37.557974999999999</c:v>
                </c:pt>
                <c:pt idx="7456" formatCode="0.00">
                  <c:v>37.618115000000003</c:v>
                </c:pt>
                <c:pt idx="7457" formatCode="0.00">
                  <c:v>37.802995000000003</c:v>
                </c:pt>
                <c:pt idx="7458" formatCode="0.00">
                  <c:v>37.687987999999997</c:v>
                </c:pt>
                <c:pt idx="7459" formatCode="0.00">
                  <c:v>37.927809000000003</c:v>
                </c:pt>
                <c:pt idx="7460" formatCode="0.00">
                  <c:v>37.723289999999999</c:v>
                </c:pt>
                <c:pt idx="7461" formatCode="0.00">
                  <c:v>37.714713000000003</c:v>
                </c:pt>
                <c:pt idx="7462" formatCode="0.00">
                  <c:v>37.731521000000001</c:v>
                </c:pt>
                <c:pt idx="7463" formatCode="0.00">
                  <c:v>37.632150000000003</c:v>
                </c:pt>
                <c:pt idx="7464" formatCode="0.00">
                  <c:v>38.128245</c:v>
                </c:pt>
                <c:pt idx="7465" formatCode="0.00">
                  <c:v>37.942509999999999</c:v>
                </c:pt>
                <c:pt idx="7466" formatCode="0.00">
                  <c:v>37.653792000000003</c:v>
                </c:pt>
                <c:pt idx="7467" formatCode="0.00">
                  <c:v>37.625306999999999</c:v>
                </c:pt>
                <c:pt idx="7468" formatCode="0.00">
                  <c:v>38.079509000000002</c:v>
                </c:pt>
                <c:pt idx="7469" formatCode="0.00">
                  <c:v>37.906682000000004</c:v>
                </c:pt>
                <c:pt idx="7470" formatCode="0.00">
                  <c:v>37.737104000000002</c:v>
                </c:pt>
                <c:pt idx="7471" formatCode="0.00">
                  <c:v>38.007725000000001</c:v>
                </c:pt>
                <c:pt idx="7472" formatCode="0.00">
                  <c:v>38.073478999999999</c:v>
                </c:pt>
                <c:pt idx="7473" formatCode="0.00">
                  <c:v>37.673369999999998</c:v>
                </c:pt>
                <c:pt idx="7474" formatCode="0.00">
                  <c:v>37.771363999999998</c:v>
                </c:pt>
                <c:pt idx="7475" formatCode="0.00">
                  <c:v>37.683439999999997</c:v>
                </c:pt>
                <c:pt idx="7476" formatCode="0.00">
                  <c:v>37.715335000000003</c:v>
                </c:pt>
                <c:pt idx="7477" formatCode="0.00">
                  <c:v>37.980561000000002</c:v>
                </c:pt>
                <c:pt idx="7478" formatCode="0.00">
                  <c:v>37.881689999999999</c:v>
                </c:pt>
                <c:pt idx="7479" formatCode="0.00">
                  <c:v>37.596209000000002</c:v>
                </c:pt>
                <c:pt idx="7480" formatCode="0.00">
                  <c:v>37.982774999999997</c:v>
                </c:pt>
                <c:pt idx="7481" formatCode="0.00">
                  <c:v>37.589171999999998</c:v>
                </c:pt>
                <c:pt idx="7482" formatCode="0.00">
                  <c:v>37.935699</c:v>
                </c:pt>
                <c:pt idx="7483" formatCode="0.00">
                  <c:v>37.855763000000003</c:v>
                </c:pt>
                <c:pt idx="7484" formatCode="0.00">
                  <c:v>37.663234000000003</c:v>
                </c:pt>
                <c:pt idx="7485" formatCode="0.00">
                  <c:v>37.837705999999997</c:v>
                </c:pt>
                <c:pt idx="7486" formatCode="0.00">
                  <c:v>37.699567999999999</c:v>
                </c:pt>
                <c:pt idx="7487" formatCode="0.00">
                  <c:v>37.608561999999999</c:v>
                </c:pt>
                <c:pt idx="7488" formatCode="0.00">
                  <c:v>37.677562999999999</c:v>
                </c:pt>
                <c:pt idx="7489" formatCode="0.00">
                  <c:v>37.964621999999999</c:v>
                </c:pt>
                <c:pt idx="7490" formatCode="0.00">
                  <c:v>37.712468999999999</c:v>
                </c:pt>
                <c:pt idx="7491" formatCode="0.00">
                  <c:v>37.683748999999999</c:v>
                </c:pt>
                <c:pt idx="7492" formatCode="0.00">
                  <c:v>37.707079999999998</c:v>
                </c:pt>
                <c:pt idx="7493" formatCode="0.00">
                  <c:v>37.467516000000003</c:v>
                </c:pt>
                <c:pt idx="7494" formatCode="0.00">
                  <c:v>37.576977999999997</c:v>
                </c:pt>
                <c:pt idx="7495" formatCode="0.00">
                  <c:v>37.764498000000003</c:v>
                </c:pt>
                <c:pt idx="7496" formatCode="0.00">
                  <c:v>37.930061000000002</c:v>
                </c:pt>
                <c:pt idx="7497" formatCode="0.00">
                  <c:v>38.151831999999999</c:v>
                </c:pt>
                <c:pt idx="7498" formatCode="0.00">
                  <c:v>38.040215000000003</c:v>
                </c:pt>
                <c:pt idx="7499" formatCode="0.00">
                  <c:v>37.671295000000001</c:v>
                </c:pt>
                <c:pt idx="7500" formatCode="0.00">
                  <c:v>38.012459</c:v>
                </c:pt>
                <c:pt idx="7501" formatCode="0.00">
                  <c:v>37.966816000000001</c:v>
                </c:pt>
                <c:pt idx="7502" formatCode="0.00">
                  <c:v>37.798406</c:v>
                </c:pt>
                <c:pt idx="7503" formatCode="0.00">
                  <c:v>37.630988000000002</c:v>
                </c:pt>
                <c:pt idx="7504" formatCode="0.00">
                  <c:v>37.478518999999999</c:v>
                </c:pt>
                <c:pt idx="7505" formatCode="0.00">
                  <c:v>38.048181999999997</c:v>
                </c:pt>
                <c:pt idx="7506" formatCode="0.00">
                  <c:v>37.854734999999998</c:v>
                </c:pt>
                <c:pt idx="7507" formatCode="0.00">
                  <c:v>37.808180999999998</c:v>
                </c:pt>
                <c:pt idx="7508" formatCode="0.00">
                  <c:v>37.645397000000003</c:v>
                </c:pt>
                <c:pt idx="7509" formatCode="0.00">
                  <c:v>37.49671</c:v>
                </c:pt>
                <c:pt idx="7510" formatCode="0.00">
                  <c:v>38.07743</c:v>
                </c:pt>
                <c:pt idx="7511" formatCode="0.00">
                  <c:v>37.981358</c:v>
                </c:pt>
                <c:pt idx="7513" formatCode="0.00">
                  <c:v>37.878258000000002</c:v>
                </c:pt>
                <c:pt idx="7514" formatCode="0.00">
                  <c:v>37.67906</c:v>
                </c:pt>
                <c:pt idx="7515" formatCode="0.00">
                  <c:v>40.071472</c:v>
                </c:pt>
                <c:pt idx="7516" formatCode="0.00">
                  <c:v>40.219614</c:v>
                </c:pt>
                <c:pt idx="7517" formatCode="0.00">
                  <c:v>40.013637000000003</c:v>
                </c:pt>
                <c:pt idx="7518" formatCode="0.00">
                  <c:v>40.198956000000003</c:v>
                </c:pt>
                <c:pt idx="7519" formatCode="0.00">
                  <c:v>39.813040000000001</c:v>
                </c:pt>
                <c:pt idx="7520" formatCode="0.00">
                  <c:v>40.609271999999997</c:v>
                </c:pt>
                <c:pt idx="7521" formatCode="0.00">
                  <c:v>40.352943000000003</c:v>
                </c:pt>
                <c:pt idx="7522" formatCode="0.00">
                  <c:v>39.974547000000001</c:v>
                </c:pt>
                <c:pt idx="7523" formatCode="0.00">
                  <c:v>40.330969000000003</c:v>
                </c:pt>
                <c:pt idx="7524" formatCode="0.00">
                  <c:v>39.951585999999999</c:v>
                </c:pt>
                <c:pt idx="7525" formatCode="0.00">
                  <c:v>39.835605000000001</c:v>
                </c:pt>
                <c:pt idx="7526" formatCode="0.00">
                  <c:v>39.987177000000003</c:v>
                </c:pt>
                <c:pt idx="7527" formatCode="0.00">
                  <c:v>39.912922999999999</c:v>
                </c:pt>
                <c:pt idx="7529" formatCode="0.00">
                  <c:v>40.616852999999999</c:v>
                </c:pt>
                <c:pt idx="7530" formatCode="0.00">
                  <c:v>39.768143000000002</c:v>
                </c:pt>
                <c:pt idx="7531" formatCode="0.00">
                  <c:v>40.532299999999999</c:v>
                </c:pt>
                <c:pt idx="7532" formatCode="0.00">
                  <c:v>40.063895000000002</c:v>
                </c:pt>
                <c:pt idx="7533" formatCode="0.00">
                  <c:v>40.104818000000002</c:v>
                </c:pt>
                <c:pt idx="7535" formatCode="0.00">
                  <c:v>40.266697999999998</c:v>
                </c:pt>
                <c:pt idx="7536" formatCode="0.00">
                  <c:v>40.167470999999999</c:v>
                </c:pt>
                <c:pt idx="7537" formatCode="0.00">
                  <c:v>40.190885999999999</c:v>
                </c:pt>
                <c:pt idx="7538" formatCode="0.00">
                  <c:v>39.265408000000001</c:v>
                </c:pt>
                <c:pt idx="7539" formatCode="0.00">
                  <c:v>39.285724000000002</c:v>
                </c:pt>
                <c:pt idx="7540" formatCode="0.00">
                  <c:v>39.323906999999998</c:v>
                </c:pt>
                <c:pt idx="7541" formatCode="0.00">
                  <c:v>39.122988999999997</c:v>
                </c:pt>
                <c:pt idx="7542" formatCode="0.00">
                  <c:v>39.374772999999998</c:v>
                </c:pt>
                <c:pt idx="7543" formatCode="0.00">
                  <c:v>38.977792000000001</c:v>
                </c:pt>
                <c:pt idx="7544" formatCode="0.00">
                  <c:v>38.991483000000002</c:v>
                </c:pt>
                <c:pt idx="7545" formatCode="0.00">
                  <c:v>39.035939999999997</c:v>
                </c:pt>
                <c:pt idx="7546" formatCode="0.00">
                  <c:v>38.939317000000003</c:v>
                </c:pt>
                <c:pt idx="7547" formatCode="0.00">
                  <c:v>39.2059</c:v>
                </c:pt>
                <c:pt idx="7548" formatCode="0.00">
                  <c:v>39.070067000000002</c:v>
                </c:pt>
                <c:pt idx="7549" formatCode="0.00">
                  <c:v>39.462446999999997</c:v>
                </c:pt>
                <c:pt idx="7550" formatCode="0.00">
                  <c:v>38.911017999999999</c:v>
                </c:pt>
                <c:pt idx="7551" formatCode="0.00">
                  <c:v>39.065862000000003</c:v>
                </c:pt>
                <c:pt idx="7552" formatCode="0.00">
                  <c:v>39.481247000000003</c:v>
                </c:pt>
                <c:pt idx="7553" formatCode="0.00">
                  <c:v>39.162229000000004</c:v>
                </c:pt>
                <c:pt idx="7554" formatCode="0.00">
                  <c:v>38.885826000000002</c:v>
                </c:pt>
                <c:pt idx="7555" formatCode="0.00">
                  <c:v>38.988098000000001</c:v>
                </c:pt>
                <c:pt idx="7556" formatCode="0.00">
                  <c:v>39.646099</c:v>
                </c:pt>
                <c:pt idx="7557" formatCode="0.00">
                  <c:v>39.604087999999997</c:v>
                </c:pt>
                <c:pt idx="7558" formatCode="0.00">
                  <c:v>38.971223999999999</c:v>
                </c:pt>
                <c:pt idx="7559" formatCode="0.00">
                  <c:v>39.173299</c:v>
                </c:pt>
                <c:pt idx="7560" formatCode="0.00">
                  <c:v>39.576419000000001</c:v>
                </c:pt>
                <c:pt idx="7561" formatCode="0.00">
                  <c:v>38.977445000000003</c:v>
                </c:pt>
                <c:pt idx="7562" formatCode="0.00">
                  <c:v>39.550395000000002</c:v>
                </c:pt>
                <c:pt idx="7563" formatCode="0.00">
                  <c:v>39.076627999999999</c:v>
                </c:pt>
                <c:pt idx="7564" formatCode="0.00">
                  <c:v>39.370216999999997</c:v>
                </c:pt>
                <c:pt idx="7565" formatCode="0.00">
                  <c:v>39.547803000000002</c:v>
                </c:pt>
                <c:pt idx="7566" formatCode="0.00">
                  <c:v>39.059792000000002</c:v>
                </c:pt>
                <c:pt idx="7567" formatCode="0.00">
                  <c:v>39.179485</c:v>
                </c:pt>
                <c:pt idx="7568" formatCode="0.00">
                  <c:v>39.220948</c:v>
                </c:pt>
                <c:pt idx="7569" formatCode="0.00">
                  <c:v>39.306083000000001</c:v>
                </c:pt>
                <c:pt idx="7570" formatCode="0.00">
                  <c:v>39.619007000000003</c:v>
                </c:pt>
                <c:pt idx="7571" formatCode="0.00">
                  <c:v>39.387718</c:v>
                </c:pt>
                <c:pt idx="7572" formatCode="0.00">
                  <c:v>38.997267000000001</c:v>
                </c:pt>
                <c:pt idx="7573" formatCode="0.00">
                  <c:v>38.224392999999999</c:v>
                </c:pt>
                <c:pt idx="7574" formatCode="0.00">
                  <c:v>38.520077999999998</c:v>
                </c:pt>
                <c:pt idx="7575" formatCode="0.00">
                  <c:v>38.330841999999997</c:v>
                </c:pt>
                <c:pt idx="7576" formatCode="0.00">
                  <c:v>38.424309000000001</c:v>
                </c:pt>
                <c:pt idx="7577" formatCode="0.00">
                  <c:v>38.364122999999999</c:v>
                </c:pt>
                <c:pt idx="7578" formatCode="0.00">
                  <c:v>38.422376</c:v>
                </c:pt>
                <c:pt idx="7579" formatCode="0.00">
                  <c:v>38.900064</c:v>
                </c:pt>
                <c:pt idx="7580" formatCode="0.00">
                  <c:v>38.716237999999997</c:v>
                </c:pt>
                <c:pt idx="7581" formatCode="0.00">
                  <c:v>38.60286</c:v>
                </c:pt>
                <c:pt idx="7582" formatCode="0.00">
                  <c:v>38.857567000000003</c:v>
                </c:pt>
                <c:pt idx="7583" formatCode="0.00">
                  <c:v>38.663739</c:v>
                </c:pt>
                <c:pt idx="7584" formatCode="0.00">
                  <c:v>38.735363</c:v>
                </c:pt>
                <c:pt idx="7585" formatCode="0.00">
                  <c:v>38.753031</c:v>
                </c:pt>
                <c:pt idx="7586" formatCode="0.00">
                  <c:v>38.663620000000002</c:v>
                </c:pt>
                <c:pt idx="7587" formatCode="0.00">
                  <c:v>38.792214000000001</c:v>
                </c:pt>
                <c:pt idx="7588" formatCode="0.00">
                  <c:v>38.752156999999997</c:v>
                </c:pt>
                <c:pt idx="7589" formatCode="0.00">
                  <c:v>38.854652999999999</c:v>
                </c:pt>
                <c:pt idx="7590" formatCode="0.00">
                  <c:v>39.091656999999998</c:v>
                </c:pt>
                <c:pt idx="7591" formatCode="0.00">
                  <c:v>38.920042000000002</c:v>
                </c:pt>
                <c:pt idx="7592" formatCode="0.00">
                  <c:v>39.032643999999998</c:v>
                </c:pt>
                <c:pt idx="7593" formatCode="0.00">
                  <c:v>38.827204999999999</c:v>
                </c:pt>
                <c:pt idx="7594" formatCode="0.00">
                  <c:v>38.918159000000003</c:v>
                </c:pt>
                <c:pt idx="7595" formatCode="0.00">
                  <c:v>38.916124000000003</c:v>
                </c:pt>
                <c:pt idx="7596" formatCode="0.00">
                  <c:v>38.798093999999999</c:v>
                </c:pt>
                <c:pt idx="7597" formatCode="0.00">
                  <c:v>39.101534999999998</c:v>
                </c:pt>
                <c:pt idx="7598" formatCode="0.00">
                  <c:v>38.224781</c:v>
                </c:pt>
                <c:pt idx="7599" formatCode="0.00">
                  <c:v>38.992078999999997</c:v>
                </c:pt>
                <c:pt idx="7600" formatCode="0.00">
                  <c:v>38.551810000000003</c:v>
                </c:pt>
                <c:pt idx="7601" formatCode="0.00">
                  <c:v>38.410119999999999</c:v>
                </c:pt>
                <c:pt idx="7602" formatCode="0.00">
                  <c:v>38.912609000000003</c:v>
                </c:pt>
                <c:pt idx="7603" formatCode="0.00">
                  <c:v>38.780918999999997</c:v>
                </c:pt>
                <c:pt idx="7604" formatCode="0.00">
                  <c:v>39.097544999999997</c:v>
                </c:pt>
                <c:pt idx="7605" formatCode="0.00">
                  <c:v>38.915140999999998</c:v>
                </c:pt>
                <c:pt idx="7606" formatCode="0.00">
                  <c:v>39.042296999999998</c:v>
                </c:pt>
                <c:pt idx="7607" formatCode="0.00">
                  <c:v>38.671661999999998</c:v>
                </c:pt>
                <c:pt idx="7608" formatCode="0.00">
                  <c:v>38.976390000000002</c:v>
                </c:pt>
                <c:pt idx="7609" formatCode="0.00">
                  <c:v>39.019638999999998</c:v>
                </c:pt>
                <c:pt idx="7610" formatCode="0.00">
                  <c:v>38.861656000000004</c:v>
                </c:pt>
                <c:pt idx="7611" formatCode="0.00">
                  <c:v>38.736144000000003</c:v>
                </c:pt>
                <c:pt idx="7612" formatCode="0.00">
                  <c:v>38.518735</c:v>
                </c:pt>
                <c:pt idx="7613" formatCode="0.00">
                  <c:v>39.067689000000001</c:v>
                </c:pt>
                <c:pt idx="7614" formatCode="0.00">
                  <c:v>38.934413999999997</c:v>
                </c:pt>
                <c:pt idx="7615" formatCode="0.00">
                  <c:v>39.141165000000001</c:v>
                </c:pt>
                <c:pt idx="7616" formatCode="0.00">
                  <c:v>38.484777000000001</c:v>
                </c:pt>
                <c:pt idx="7617" formatCode="0.00">
                  <c:v>38.990949999999998</c:v>
                </c:pt>
                <c:pt idx="7618" formatCode="0.00">
                  <c:v>38.444873000000001</c:v>
                </c:pt>
                <c:pt idx="7619" formatCode="0.00">
                  <c:v>39.149624000000003</c:v>
                </c:pt>
                <c:pt idx="7620" formatCode="0.00">
                  <c:v>38.758699</c:v>
                </c:pt>
                <c:pt idx="7621" formatCode="0.00">
                  <c:v>38.520609999999998</c:v>
                </c:pt>
                <c:pt idx="7622" formatCode="0.00">
                  <c:v>38.810555000000001</c:v>
                </c:pt>
                <c:pt idx="7623" formatCode="0.00">
                  <c:v>38.480061999999997</c:v>
                </c:pt>
                <c:pt idx="7624" formatCode="0.00">
                  <c:v>39.281289000000001</c:v>
                </c:pt>
                <c:pt idx="7625" formatCode="0.00">
                  <c:v>39.262770000000003</c:v>
                </c:pt>
                <c:pt idx="7626" formatCode="0.00">
                  <c:v>39.418489999999998</c:v>
                </c:pt>
                <c:pt idx="7627" formatCode="0.00">
                  <c:v>39.051862999999997</c:v>
                </c:pt>
                <c:pt idx="7628" formatCode="0.00">
                  <c:v>39.258327999999999</c:v>
                </c:pt>
                <c:pt idx="7629" formatCode="0.00">
                  <c:v>39.095644</c:v>
                </c:pt>
                <c:pt idx="7630" formatCode="0.00">
                  <c:v>39.122022999999999</c:v>
                </c:pt>
                <c:pt idx="7631" formatCode="0.00">
                  <c:v>39.296498999999997</c:v>
                </c:pt>
                <c:pt idx="7632" formatCode="0.00">
                  <c:v>39.286974999999998</c:v>
                </c:pt>
                <c:pt idx="7633" formatCode="0.00">
                  <c:v>39.220700999999998</c:v>
                </c:pt>
                <c:pt idx="7634" formatCode="0.00">
                  <c:v>38.856878999999999</c:v>
                </c:pt>
                <c:pt idx="7635" formatCode="0.00">
                  <c:v>39.228729000000001</c:v>
                </c:pt>
                <c:pt idx="7636" formatCode="0.00">
                  <c:v>39.09666</c:v>
                </c:pt>
                <c:pt idx="7637" formatCode="0.00">
                  <c:v>39.420389999999998</c:v>
                </c:pt>
                <c:pt idx="7638" formatCode="0.00">
                  <c:v>39.018602000000001</c:v>
                </c:pt>
                <c:pt idx="7639" formatCode="0.00">
                  <c:v>38.85389</c:v>
                </c:pt>
                <c:pt idx="7640" formatCode="0.00">
                  <c:v>39.270902</c:v>
                </c:pt>
                <c:pt idx="7641" formatCode="0.00">
                  <c:v>39.258358000000001</c:v>
                </c:pt>
                <c:pt idx="7642" formatCode="0.00">
                  <c:v>39.472363000000001</c:v>
                </c:pt>
                <c:pt idx="7643" formatCode="0.00">
                  <c:v>39.226573999999999</c:v>
                </c:pt>
                <c:pt idx="7644" formatCode="0.00">
                  <c:v>38.939951999999998</c:v>
                </c:pt>
                <c:pt idx="7645" formatCode="0.00">
                  <c:v>39.343418</c:v>
                </c:pt>
                <c:pt idx="7646" formatCode="0.00">
                  <c:v>39.368814</c:v>
                </c:pt>
                <c:pt idx="7647" formatCode="0.00">
                  <c:v>39.171784000000002</c:v>
                </c:pt>
                <c:pt idx="7648" formatCode="0.00">
                  <c:v>39.380097999999997</c:v>
                </c:pt>
                <c:pt idx="7649" formatCode="0.00">
                  <c:v>39.328063999999998</c:v>
                </c:pt>
                <c:pt idx="7650" formatCode="0.00">
                  <c:v>38.969579000000003</c:v>
                </c:pt>
                <c:pt idx="7651" formatCode="0.00">
                  <c:v>39.436084000000001</c:v>
                </c:pt>
                <c:pt idx="7652" formatCode="0.00">
                  <c:v>38.766855</c:v>
                </c:pt>
                <c:pt idx="7653" formatCode="0.00">
                  <c:v>39.485593000000001</c:v>
                </c:pt>
                <c:pt idx="7654" formatCode="0.00">
                  <c:v>39.106152999999999</c:v>
                </c:pt>
                <c:pt idx="7655" formatCode="0.00">
                  <c:v>38.983677</c:v>
                </c:pt>
                <c:pt idx="7656" formatCode="0.00">
                  <c:v>39.163303999999997</c:v>
                </c:pt>
                <c:pt idx="7657" formatCode="0.00">
                  <c:v>39.378137000000002</c:v>
                </c:pt>
                <c:pt idx="7658" formatCode="0.00">
                  <c:v>39.344302999999996</c:v>
                </c:pt>
                <c:pt idx="7659" formatCode="0.00">
                  <c:v>39.230125000000001</c:v>
                </c:pt>
                <c:pt idx="7660" formatCode="0.00">
                  <c:v>39.205852</c:v>
                </c:pt>
                <c:pt idx="7661" formatCode="0.00">
                  <c:v>39.399050000000003</c:v>
                </c:pt>
                <c:pt idx="7662" formatCode="0.00">
                  <c:v>39.185707000000001</c:v>
                </c:pt>
                <c:pt idx="7663" formatCode="0.00">
                  <c:v>38.891517</c:v>
                </c:pt>
                <c:pt idx="7664" formatCode="0.00">
                  <c:v>39.294877</c:v>
                </c:pt>
                <c:pt idx="7665" formatCode="0.00">
                  <c:v>39.155551000000003</c:v>
                </c:pt>
                <c:pt idx="7666" formatCode="0.00">
                  <c:v>39.551892000000002</c:v>
                </c:pt>
                <c:pt idx="7667" formatCode="0.00">
                  <c:v>39.183472999999999</c:v>
                </c:pt>
                <c:pt idx="7668" formatCode="0.00">
                  <c:v>39.285302999999999</c:v>
                </c:pt>
                <c:pt idx="7669" formatCode="0.00">
                  <c:v>39.268206999999997</c:v>
                </c:pt>
                <c:pt idx="7670" formatCode="0.00">
                  <c:v>39.320034</c:v>
                </c:pt>
                <c:pt idx="7671" formatCode="0.00">
                  <c:v>39.284466999999999</c:v>
                </c:pt>
                <c:pt idx="7672" formatCode="0.00">
                  <c:v>38.891041999999999</c:v>
                </c:pt>
                <c:pt idx="7673" formatCode="0.00">
                  <c:v>39.392285000000001</c:v>
                </c:pt>
                <c:pt idx="7674" formatCode="0.00">
                  <c:v>39.266261999999998</c:v>
                </c:pt>
                <c:pt idx="7675" formatCode="0.00">
                  <c:v>39.287253999999997</c:v>
                </c:pt>
                <c:pt idx="7676" formatCode="0.00">
                  <c:v>39.513468000000003</c:v>
                </c:pt>
                <c:pt idx="7677" formatCode="0.00">
                  <c:v>39.346725999999997</c:v>
                </c:pt>
                <c:pt idx="7678" formatCode="0.00">
                  <c:v>39.329796999999999</c:v>
                </c:pt>
                <c:pt idx="7679" formatCode="0.00">
                  <c:v>39.080328999999999</c:v>
                </c:pt>
                <c:pt idx="7680" formatCode="0.00">
                  <c:v>39.377589</c:v>
                </c:pt>
                <c:pt idx="7681" formatCode="0.00">
                  <c:v>38.881068999999997</c:v>
                </c:pt>
                <c:pt idx="7682" formatCode="0.00">
                  <c:v>39.407957000000003</c:v>
                </c:pt>
                <c:pt idx="7683" formatCode="0.00">
                  <c:v>39.204169</c:v>
                </c:pt>
                <c:pt idx="7684" formatCode="0.00">
                  <c:v>39.04101</c:v>
                </c:pt>
                <c:pt idx="7685" formatCode="0.00">
                  <c:v>39.293095000000001</c:v>
                </c:pt>
                <c:pt idx="7686" formatCode="0.00">
                  <c:v>39.440244999999997</c:v>
                </c:pt>
                <c:pt idx="7688" formatCode="0.00">
                  <c:v>39.646496999999997</c:v>
                </c:pt>
                <c:pt idx="7689" formatCode="0.00">
                  <c:v>39.610979999999998</c:v>
                </c:pt>
                <c:pt idx="7690" formatCode="0.00">
                  <c:v>39.539088</c:v>
                </c:pt>
                <c:pt idx="7691" formatCode="0.00">
                  <c:v>39.497675999999998</c:v>
                </c:pt>
                <c:pt idx="7692" formatCode="0.00">
                  <c:v>39.718921999999999</c:v>
                </c:pt>
                <c:pt idx="7693" formatCode="0.00">
                  <c:v>39.646875999999999</c:v>
                </c:pt>
                <c:pt idx="7694" formatCode="0.00">
                  <c:v>39.689030000000002</c:v>
                </c:pt>
                <c:pt idx="7695" formatCode="0.00">
                  <c:v>39.607447000000001</c:v>
                </c:pt>
                <c:pt idx="7696" formatCode="0.00">
                  <c:v>39.646704999999997</c:v>
                </c:pt>
                <c:pt idx="7697" formatCode="0.00">
                  <c:v>39.472923999999999</c:v>
                </c:pt>
                <c:pt idx="7698" formatCode="0.00">
                  <c:v>39.692340000000002</c:v>
                </c:pt>
                <c:pt idx="7699" formatCode="0.00">
                  <c:v>39.561031</c:v>
                </c:pt>
                <c:pt idx="7700" formatCode="0.00">
                  <c:v>39.660623999999999</c:v>
                </c:pt>
                <c:pt idx="7701" formatCode="0.00">
                  <c:v>39.707008999999999</c:v>
                </c:pt>
                <c:pt idx="7702" formatCode="0.00">
                  <c:v>39.509000999999998</c:v>
                </c:pt>
                <c:pt idx="7703" formatCode="0.00">
                  <c:v>39.470948999999997</c:v>
                </c:pt>
                <c:pt idx="7704" formatCode="0.00">
                  <c:v>39.5017</c:v>
                </c:pt>
                <c:pt idx="7705" formatCode="0.00">
                  <c:v>39.646935999999997</c:v>
                </c:pt>
                <c:pt idx="7706" formatCode="0.00">
                  <c:v>39.480837999999999</c:v>
                </c:pt>
                <c:pt idx="7707" formatCode="0.00">
                  <c:v>39.422396999999997</c:v>
                </c:pt>
                <c:pt idx="7708" formatCode="0.00">
                  <c:v>39.642392999999998</c:v>
                </c:pt>
                <c:pt idx="7709" formatCode="0.00">
                  <c:v>39.513513000000003</c:v>
                </c:pt>
                <c:pt idx="7710" formatCode="0.00">
                  <c:v>39.48057</c:v>
                </c:pt>
                <c:pt idx="7711" formatCode="0.00">
                  <c:v>39.558701999999997</c:v>
                </c:pt>
                <c:pt idx="7712" formatCode="0.00">
                  <c:v>39.696744000000002</c:v>
                </c:pt>
                <c:pt idx="7713" formatCode="0.00">
                  <c:v>39.494726999999997</c:v>
                </c:pt>
                <c:pt idx="7714" formatCode="0.00">
                  <c:v>39.695771999999998</c:v>
                </c:pt>
                <c:pt idx="7715" formatCode="0.00">
                  <c:v>39.527816999999999</c:v>
                </c:pt>
                <c:pt idx="7716" formatCode="0.00">
                  <c:v>39.611767</c:v>
                </c:pt>
                <c:pt idx="7717" formatCode="0.00">
                  <c:v>39.525505000000003</c:v>
                </c:pt>
                <c:pt idx="7718" formatCode="0.00">
                  <c:v>39.520705</c:v>
                </c:pt>
                <c:pt idx="7719" formatCode="0.00">
                  <c:v>39.549346</c:v>
                </c:pt>
                <c:pt idx="7720" formatCode="0.00">
                  <c:v>39.668565999999998</c:v>
                </c:pt>
                <c:pt idx="7721" formatCode="0.00">
                  <c:v>39.704464000000002</c:v>
                </c:pt>
                <c:pt idx="7722" formatCode="0.00">
                  <c:v>39.452033999999998</c:v>
                </c:pt>
                <c:pt idx="7723" formatCode="0.00">
                  <c:v>38.641438999999998</c:v>
                </c:pt>
                <c:pt idx="7724" formatCode="0.00">
                  <c:v>38.465291000000001</c:v>
                </c:pt>
                <c:pt idx="7725" formatCode="0.00">
                  <c:v>38.833295</c:v>
                </c:pt>
                <c:pt idx="7726" formatCode="0.00">
                  <c:v>38.836101999999997</c:v>
                </c:pt>
                <c:pt idx="7727" formatCode="0.00">
                  <c:v>38.491190000000003</c:v>
                </c:pt>
                <c:pt idx="7728" formatCode="0.00">
                  <c:v>38.788012999999999</c:v>
                </c:pt>
                <c:pt idx="7729" formatCode="0.00">
                  <c:v>38.728405000000002</c:v>
                </c:pt>
                <c:pt idx="7730" formatCode="0.00">
                  <c:v>38.653616</c:v>
                </c:pt>
                <c:pt idx="7731" formatCode="0.00">
                  <c:v>38.704456999999998</c:v>
                </c:pt>
                <c:pt idx="7732" formatCode="0.00">
                  <c:v>38.767682000000001</c:v>
                </c:pt>
                <c:pt idx="7733" formatCode="0.00">
                  <c:v>38.553897999999997</c:v>
                </c:pt>
                <c:pt idx="7734" formatCode="0.00">
                  <c:v>38.790368000000001</c:v>
                </c:pt>
                <c:pt idx="7735" formatCode="0.00">
                  <c:v>38.786152999999999</c:v>
                </c:pt>
                <c:pt idx="7736" formatCode="0.00">
                  <c:v>38.740760000000002</c:v>
                </c:pt>
                <c:pt idx="7737" formatCode="0.00">
                  <c:v>38.735700000000001</c:v>
                </c:pt>
                <c:pt idx="7738" formatCode="0.00">
                  <c:v>38.552909999999997</c:v>
                </c:pt>
                <c:pt idx="7739" formatCode="0.00">
                  <c:v>38.690755000000003</c:v>
                </c:pt>
                <c:pt idx="7740" formatCode="0.00">
                  <c:v>38.306959999999997</c:v>
                </c:pt>
                <c:pt idx="7741" formatCode="0.00">
                  <c:v>38.244559000000002</c:v>
                </c:pt>
                <c:pt idx="7742" formatCode="0.00">
                  <c:v>38.355606999999999</c:v>
                </c:pt>
                <c:pt idx="7743" formatCode="0.00">
                  <c:v>38.245297999999998</c:v>
                </c:pt>
                <c:pt idx="7744" formatCode="0.00">
                  <c:v>38.268633000000001</c:v>
                </c:pt>
                <c:pt idx="7745" formatCode="0.00">
                  <c:v>38.302121</c:v>
                </c:pt>
                <c:pt idx="7746" formatCode="0.00">
                  <c:v>38.210552</c:v>
                </c:pt>
                <c:pt idx="7747" formatCode="0.00">
                  <c:v>38.153472000000001</c:v>
                </c:pt>
                <c:pt idx="7748" formatCode="0.00">
                  <c:v>38.157980000000002</c:v>
                </c:pt>
                <c:pt idx="7749" formatCode="0.00">
                  <c:v>38.1755</c:v>
                </c:pt>
                <c:pt idx="7750" formatCode="0.00">
                  <c:v>38.090457000000001</c:v>
                </c:pt>
                <c:pt idx="7751" formatCode="0.00">
                  <c:v>38.218257999999999</c:v>
                </c:pt>
                <c:pt idx="7752" formatCode="0.00">
                  <c:v>38.163524000000002</c:v>
                </c:pt>
                <c:pt idx="7753" formatCode="0.00">
                  <c:v>38.243167999999997</c:v>
                </c:pt>
                <c:pt idx="7754" formatCode="0.00">
                  <c:v>38.408152999999999</c:v>
                </c:pt>
                <c:pt idx="7755" formatCode="0.00">
                  <c:v>39.285322999999998</c:v>
                </c:pt>
                <c:pt idx="7756" formatCode="0.00">
                  <c:v>39.327576000000001</c:v>
                </c:pt>
                <c:pt idx="7757" formatCode="0.00">
                  <c:v>39.264409000000001</c:v>
                </c:pt>
                <c:pt idx="7758" formatCode="0.00">
                  <c:v>39.335771000000001</c:v>
                </c:pt>
                <c:pt idx="7759" formatCode="0.00">
                  <c:v>39.293252000000003</c:v>
                </c:pt>
                <c:pt idx="7760" formatCode="0.00">
                  <c:v>39.18253</c:v>
                </c:pt>
                <c:pt idx="7761" formatCode="0.00">
                  <c:v>39.261474</c:v>
                </c:pt>
                <c:pt idx="7762" formatCode="0.00">
                  <c:v>39.351230999999999</c:v>
                </c:pt>
                <c:pt idx="7763" formatCode="0.00">
                  <c:v>39.497698</c:v>
                </c:pt>
                <c:pt idx="7764" formatCode="0.00">
                  <c:v>39.280652000000003</c:v>
                </c:pt>
                <c:pt idx="7765" formatCode="0.00">
                  <c:v>39.509416000000002</c:v>
                </c:pt>
                <c:pt idx="7766" formatCode="0.00">
                  <c:v>39.434856000000003</c:v>
                </c:pt>
                <c:pt idx="7767" formatCode="0.00">
                  <c:v>39.153987000000001</c:v>
                </c:pt>
                <c:pt idx="7768" formatCode="0.00">
                  <c:v>39.248761000000002</c:v>
                </c:pt>
                <c:pt idx="7769" formatCode="0.00">
                  <c:v>39.291477999999998</c:v>
                </c:pt>
                <c:pt idx="7770" formatCode="0.00">
                  <c:v>39.476242999999997</c:v>
                </c:pt>
                <c:pt idx="7771" formatCode="0.00">
                  <c:v>39.579717000000002</c:v>
                </c:pt>
                <c:pt idx="7772" formatCode="0.00">
                  <c:v>39.139569999999999</c:v>
                </c:pt>
                <c:pt idx="7773" formatCode="0.00">
                  <c:v>39.321688000000002</c:v>
                </c:pt>
                <c:pt idx="7774" formatCode="0.00">
                  <c:v>39.291195999999999</c:v>
                </c:pt>
                <c:pt idx="7775" formatCode="0.00">
                  <c:v>39.447629999999997</c:v>
                </c:pt>
                <c:pt idx="7776" formatCode="0.00">
                  <c:v>39.454805</c:v>
                </c:pt>
                <c:pt idx="7777" formatCode="0.00">
                  <c:v>39.616008000000001</c:v>
                </c:pt>
                <c:pt idx="7778" formatCode="0.00">
                  <c:v>39.084895000000003</c:v>
                </c:pt>
                <c:pt idx="7779" formatCode="0.00">
                  <c:v>38.633147999999998</c:v>
                </c:pt>
                <c:pt idx="7780" formatCode="0.00">
                  <c:v>38.626289</c:v>
                </c:pt>
                <c:pt idx="7781" formatCode="0.00">
                  <c:v>38.655850000000001</c:v>
                </c:pt>
                <c:pt idx="7782" formatCode="0.00">
                  <c:v>39.210787000000003</c:v>
                </c:pt>
                <c:pt idx="7783" formatCode="0.00">
                  <c:v>38.973027000000002</c:v>
                </c:pt>
                <c:pt idx="7784" formatCode="0.00">
                  <c:v>38.878002000000002</c:v>
                </c:pt>
                <c:pt idx="7785" formatCode="0.00">
                  <c:v>38.737991000000001</c:v>
                </c:pt>
                <c:pt idx="7786" formatCode="0.00">
                  <c:v>38.482224000000002</c:v>
                </c:pt>
                <c:pt idx="7787" formatCode="0.00">
                  <c:v>39.344465999999997</c:v>
                </c:pt>
                <c:pt idx="7788" formatCode="0.00">
                  <c:v>39.068317</c:v>
                </c:pt>
                <c:pt idx="7789" formatCode="0.00">
                  <c:v>39.13982</c:v>
                </c:pt>
                <c:pt idx="7790" formatCode="0.00">
                  <c:v>39.089792000000003</c:v>
                </c:pt>
                <c:pt idx="7791" formatCode="0.00">
                  <c:v>39.038182999999997</c:v>
                </c:pt>
                <c:pt idx="7792" formatCode="0.00">
                  <c:v>38.818010000000001</c:v>
                </c:pt>
                <c:pt idx="7793" formatCode="0.00">
                  <c:v>39.184314999999998</c:v>
                </c:pt>
                <c:pt idx="7794" formatCode="0.00">
                  <c:v>38.959187999999997</c:v>
                </c:pt>
                <c:pt idx="7795" formatCode="0.00">
                  <c:v>39.066543000000003</c:v>
                </c:pt>
                <c:pt idx="7796" formatCode="0.00">
                  <c:v>39.248438</c:v>
                </c:pt>
                <c:pt idx="7797" formatCode="0.00">
                  <c:v>38.986449999999998</c:v>
                </c:pt>
                <c:pt idx="7798" formatCode="0.00">
                  <c:v>39.199855999999997</c:v>
                </c:pt>
                <c:pt idx="7799" formatCode="0.00">
                  <c:v>38.814289000000002</c:v>
                </c:pt>
                <c:pt idx="7800" formatCode="0.00">
                  <c:v>38.849406999999999</c:v>
                </c:pt>
                <c:pt idx="7801" formatCode="0.00">
                  <c:v>38.844293999999998</c:v>
                </c:pt>
                <c:pt idx="7802" formatCode="0.00">
                  <c:v>35.954678999999999</c:v>
                </c:pt>
                <c:pt idx="7803" formatCode="0.00">
                  <c:v>36.390363000000001</c:v>
                </c:pt>
                <c:pt idx="7804" formatCode="0.00">
                  <c:v>36.236829</c:v>
                </c:pt>
                <c:pt idx="7806" formatCode="0.00">
                  <c:v>36.027101000000002</c:v>
                </c:pt>
                <c:pt idx="7807" formatCode="0.00">
                  <c:v>35.739559999999997</c:v>
                </c:pt>
                <c:pt idx="7808" formatCode="0.00">
                  <c:v>35.812635</c:v>
                </c:pt>
                <c:pt idx="7809" formatCode="0.00">
                  <c:v>36.429178999999998</c:v>
                </c:pt>
                <c:pt idx="7810" formatCode="0.00">
                  <c:v>36.367258</c:v>
                </c:pt>
                <c:pt idx="7813" formatCode="0.00">
                  <c:v>36.115195999999997</c:v>
                </c:pt>
                <c:pt idx="7814" formatCode="0.00">
                  <c:v>36.293121999999997</c:v>
                </c:pt>
                <c:pt idx="7815" formatCode="0.00">
                  <c:v>36.522350000000003</c:v>
                </c:pt>
                <c:pt idx="7817" formatCode="0.00">
                  <c:v>36.520921000000001</c:v>
                </c:pt>
                <c:pt idx="7818" formatCode="0.00">
                  <c:v>36.383107000000003</c:v>
                </c:pt>
                <c:pt idx="7819" formatCode="0.00">
                  <c:v>36.421447999999998</c:v>
                </c:pt>
                <c:pt idx="7822" formatCode="0.00">
                  <c:v>36.182718000000001</c:v>
                </c:pt>
                <c:pt idx="7824" formatCode="0.00">
                  <c:v>36.335675999999999</c:v>
                </c:pt>
                <c:pt idx="7825" formatCode="0.00">
                  <c:v>36.331502</c:v>
                </c:pt>
                <c:pt idx="7826" formatCode="0.00">
                  <c:v>36.232354000000001</c:v>
                </c:pt>
                <c:pt idx="7827" formatCode="0.00">
                  <c:v>36.488574999999997</c:v>
                </c:pt>
                <c:pt idx="7828" formatCode="0.00">
                  <c:v>36.305686999999999</c:v>
                </c:pt>
                <c:pt idx="7829" formatCode="0.00">
                  <c:v>36.472659999999998</c:v>
                </c:pt>
                <c:pt idx="7831" formatCode="0.00">
                  <c:v>36.174242999999997</c:v>
                </c:pt>
                <c:pt idx="7833" formatCode="0.00">
                  <c:v>36.473951</c:v>
                </c:pt>
                <c:pt idx="7834" formatCode="0.00">
                  <c:v>35.787742999999999</c:v>
                </c:pt>
                <c:pt idx="7836" formatCode="0.00">
                  <c:v>36.107036999999998</c:v>
                </c:pt>
                <c:pt idx="7839" formatCode="0.00">
                  <c:v>36.147886999999997</c:v>
                </c:pt>
                <c:pt idx="7842" formatCode="0.00">
                  <c:v>36.133577000000002</c:v>
                </c:pt>
                <c:pt idx="7843" formatCode="0.00">
                  <c:v>36.039397999999998</c:v>
                </c:pt>
                <c:pt idx="7844" formatCode="0.00">
                  <c:v>36.185712000000002</c:v>
                </c:pt>
                <c:pt idx="7846" formatCode="0.00">
                  <c:v>35.613836999999997</c:v>
                </c:pt>
                <c:pt idx="7847" formatCode="0.00">
                  <c:v>35.559258</c:v>
                </c:pt>
                <c:pt idx="7848" formatCode="0.00">
                  <c:v>35.354157999999998</c:v>
                </c:pt>
                <c:pt idx="7851" formatCode="0.00">
                  <c:v>36.072336</c:v>
                </c:pt>
                <c:pt idx="7853" formatCode="0.00">
                  <c:v>35.280008000000002</c:v>
                </c:pt>
                <c:pt idx="7854" formatCode="0.00">
                  <c:v>36.207993999999999</c:v>
                </c:pt>
                <c:pt idx="7855" formatCode="0.00">
                  <c:v>35.911979000000002</c:v>
                </c:pt>
                <c:pt idx="7856" formatCode="0.00">
                  <c:v>36.092075999999999</c:v>
                </c:pt>
                <c:pt idx="7858" formatCode="0.00">
                  <c:v>35.307299</c:v>
                </c:pt>
                <c:pt idx="7859" formatCode="0.00">
                  <c:v>36.082138</c:v>
                </c:pt>
                <c:pt idx="7860" formatCode="0.00">
                  <c:v>36.152742000000003</c:v>
                </c:pt>
                <c:pt idx="7861" formatCode="0.00">
                  <c:v>35.761432999999997</c:v>
                </c:pt>
                <c:pt idx="7863" formatCode="0.00">
                  <c:v>35.564256999999998</c:v>
                </c:pt>
                <c:pt idx="7864" formatCode="0.00">
                  <c:v>36.031837000000003</c:v>
                </c:pt>
                <c:pt idx="7865" formatCode="0.00">
                  <c:v>35.562184000000002</c:v>
                </c:pt>
                <c:pt idx="7866" formatCode="0.00">
                  <c:v>36.064176000000003</c:v>
                </c:pt>
                <c:pt idx="7867" formatCode="0.00">
                  <c:v>35.950436000000003</c:v>
                </c:pt>
                <c:pt idx="7868" formatCode="0.00">
                  <c:v>35.964585999999997</c:v>
                </c:pt>
                <c:pt idx="7869" formatCode="0.00">
                  <c:v>35.914548000000003</c:v>
                </c:pt>
                <c:pt idx="7870" formatCode="0.00">
                  <c:v>36.017646999999997</c:v>
                </c:pt>
                <c:pt idx="7871" formatCode="0.00">
                  <c:v>36.079726000000001</c:v>
                </c:pt>
                <c:pt idx="7872" formatCode="0.00">
                  <c:v>35.177643000000003</c:v>
                </c:pt>
                <c:pt idx="7873" formatCode="0.00">
                  <c:v>35.998221000000001</c:v>
                </c:pt>
                <c:pt idx="7874" formatCode="0.00">
                  <c:v>35.936903999999998</c:v>
                </c:pt>
                <c:pt idx="7875" formatCode="0.00">
                  <c:v>36.119886999999999</c:v>
                </c:pt>
                <c:pt idx="7876" formatCode="0.00">
                  <c:v>36.505996000000003</c:v>
                </c:pt>
                <c:pt idx="7877" formatCode="0.00">
                  <c:v>36.415101999999997</c:v>
                </c:pt>
                <c:pt idx="7880" formatCode="0.00">
                  <c:v>35.884276</c:v>
                </c:pt>
                <c:pt idx="7881" formatCode="0.00">
                  <c:v>35.752578</c:v>
                </c:pt>
                <c:pt idx="7882" formatCode="0.00">
                  <c:v>36.108536000000001</c:v>
                </c:pt>
                <c:pt idx="7883" formatCode="0.00">
                  <c:v>36.111449</c:v>
                </c:pt>
                <c:pt idx="7884" formatCode="0.00">
                  <c:v>36.532165999999997</c:v>
                </c:pt>
                <c:pt idx="7885" formatCode="0.00">
                  <c:v>35.227919</c:v>
                </c:pt>
                <c:pt idx="7886" formatCode="0.00">
                  <c:v>36.178137</c:v>
                </c:pt>
                <c:pt idx="7889" formatCode="0.00">
                  <c:v>35.937595000000002</c:v>
                </c:pt>
                <c:pt idx="7890" formatCode="0.00">
                  <c:v>36.285009000000002</c:v>
                </c:pt>
                <c:pt idx="7891" formatCode="0.00">
                  <c:v>36.512447999999999</c:v>
                </c:pt>
                <c:pt idx="7895" formatCode="0.00">
                  <c:v>35.447662999999999</c:v>
                </c:pt>
                <c:pt idx="7896" formatCode="0.00">
                  <c:v>36.478349000000001</c:v>
                </c:pt>
                <c:pt idx="7898" formatCode="0.00">
                  <c:v>35.533320000000003</c:v>
                </c:pt>
                <c:pt idx="7899" formatCode="0.00">
                  <c:v>36.075975</c:v>
                </c:pt>
                <c:pt idx="7900" formatCode="0.00">
                  <c:v>36.495772000000002</c:v>
                </c:pt>
                <c:pt idx="7902" formatCode="0.00">
                  <c:v>35.897154999999998</c:v>
                </c:pt>
                <c:pt idx="7903" formatCode="0.00">
                  <c:v>35.808394999999997</c:v>
                </c:pt>
                <c:pt idx="7904" formatCode="0.00">
                  <c:v>35.793860000000002</c:v>
                </c:pt>
                <c:pt idx="7905" formatCode="0.00">
                  <c:v>35.414095000000003</c:v>
                </c:pt>
                <c:pt idx="7906" formatCode="0.00">
                  <c:v>36.252153999999997</c:v>
                </c:pt>
                <c:pt idx="7907" formatCode="0.00">
                  <c:v>36.209975999999997</c:v>
                </c:pt>
                <c:pt idx="7910" formatCode="0.00">
                  <c:v>35.382213</c:v>
                </c:pt>
                <c:pt idx="7911" formatCode="0.00">
                  <c:v>35.248989000000002</c:v>
                </c:pt>
                <c:pt idx="7912" formatCode="0.00">
                  <c:v>36.050651999999999</c:v>
                </c:pt>
                <c:pt idx="7913" formatCode="0.00">
                  <c:v>36.387903999999999</c:v>
                </c:pt>
                <c:pt idx="7915" formatCode="0.00">
                  <c:v>36.064484999999998</c:v>
                </c:pt>
                <c:pt idx="7916" formatCode="0.00">
                  <c:v>36.107498999999997</c:v>
                </c:pt>
                <c:pt idx="7920" formatCode="0.00">
                  <c:v>36.083885000000002</c:v>
                </c:pt>
                <c:pt idx="7921" formatCode="0.00">
                  <c:v>36.116853999999996</c:v>
                </c:pt>
                <c:pt idx="7922" formatCode="0.00">
                  <c:v>36.156706999999997</c:v>
                </c:pt>
                <c:pt idx="7923" formatCode="0.00">
                  <c:v>35.494383999999997</c:v>
                </c:pt>
                <c:pt idx="7925" formatCode="0.00">
                  <c:v>36.158344</c:v>
                </c:pt>
                <c:pt idx="7926" formatCode="0.00">
                  <c:v>35.390431</c:v>
                </c:pt>
                <c:pt idx="7927" formatCode="0.00">
                  <c:v>35.426380000000002</c:v>
                </c:pt>
                <c:pt idx="7928" formatCode="0.00">
                  <c:v>35.406512999999997</c:v>
                </c:pt>
                <c:pt idx="7929" formatCode="0.00">
                  <c:v>36.525790999999998</c:v>
                </c:pt>
                <c:pt idx="7930" formatCode="0.00">
                  <c:v>35.954331000000003</c:v>
                </c:pt>
                <c:pt idx="7931" formatCode="0.00">
                  <c:v>36.138297999999999</c:v>
                </c:pt>
                <c:pt idx="7932" formatCode="0.00">
                  <c:v>35.912489000000001</c:v>
                </c:pt>
                <c:pt idx="7933" formatCode="0.00">
                  <c:v>35.755651</c:v>
                </c:pt>
                <c:pt idx="7934" formatCode="0.00">
                  <c:v>35.797882000000001</c:v>
                </c:pt>
                <c:pt idx="7937" formatCode="0.00">
                  <c:v>35.635275</c:v>
                </c:pt>
                <c:pt idx="7938" formatCode="0.00">
                  <c:v>35.408374999999999</c:v>
                </c:pt>
                <c:pt idx="7939" formatCode="0.00">
                  <c:v>36.111936999999998</c:v>
                </c:pt>
                <c:pt idx="7940" formatCode="0.00">
                  <c:v>35.415199999999999</c:v>
                </c:pt>
                <c:pt idx="7943" formatCode="0.00">
                  <c:v>35.679194000000003</c:v>
                </c:pt>
                <c:pt idx="7945" formatCode="0.00">
                  <c:v>35.377068999999999</c:v>
                </c:pt>
                <c:pt idx="7947" formatCode="0.00">
                  <c:v>35.643545000000003</c:v>
                </c:pt>
                <c:pt idx="7948" formatCode="0.00">
                  <c:v>36.264893999999998</c:v>
                </c:pt>
                <c:pt idx="7949" formatCode="0.00">
                  <c:v>35.606392</c:v>
                </c:pt>
                <c:pt idx="7950" formatCode="0.00">
                  <c:v>36.215192999999999</c:v>
                </c:pt>
                <c:pt idx="7951" formatCode="0.00">
                  <c:v>35.790515999999997</c:v>
                </c:pt>
                <c:pt idx="7952" formatCode="0.00">
                  <c:v>35.396653999999998</c:v>
                </c:pt>
                <c:pt idx="7953" formatCode="0.00">
                  <c:v>36.062238999999998</c:v>
                </c:pt>
                <c:pt idx="7954" formatCode="0.00">
                  <c:v>36.474898000000003</c:v>
                </c:pt>
                <c:pt idx="7955" formatCode="0.00">
                  <c:v>36.484233000000003</c:v>
                </c:pt>
                <c:pt idx="7956" formatCode="0.00">
                  <c:v>35.562142000000001</c:v>
                </c:pt>
                <c:pt idx="7957" formatCode="0.00">
                  <c:v>35.777861999999999</c:v>
                </c:pt>
                <c:pt idx="7958" formatCode="0.00">
                  <c:v>35.631433999999999</c:v>
                </c:pt>
                <c:pt idx="7959" formatCode="0.00">
                  <c:v>35.846362999999997</c:v>
                </c:pt>
                <c:pt idx="7960" formatCode="0.00">
                  <c:v>35.633285999999998</c:v>
                </c:pt>
                <c:pt idx="7961" formatCode="0.00">
                  <c:v>36.450603000000001</c:v>
                </c:pt>
                <c:pt idx="7962" formatCode="0.00">
                  <c:v>36.340501000000003</c:v>
                </c:pt>
                <c:pt idx="7963" formatCode="0.00">
                  <c:v>35.511864000000003</c:v>
                </c:pt>
                <c:pt idx="7964" formatCode="0.00">
                  <c:v>35.458911999999998</c:v>
                </c:pt>
                <c:pt idx="7965" formatCode="0.00">
                  <c:v>36.441215</c:v>
                </c:pt>
                <c:pt idx="7966" formatCode="0.00">
                  <c:v>35.921661999999998</c:v>
                </c:pt>
                <c:pt idx="7967" formatCode="0.00">
                  <c:v>36.238956000000002</c:v>
                </c:pt>
                <c:pt idx="7968" formatCode="0.00">
                  <c:v>36.414738999999997</c:v>
                </c:pt>
                <c:pt idx="7969" formatCode="0.00">
                  <c:v>35.557966</c:v>
                </c:pt>
                <c:pt idx="7970" formatCode="0.00">
                  <c:v>35.506459</c:v>
                </c:pt>
                <c:pt idx="7971" formatCode="0.00">
                  <c:v>36.195036000000002</c:v>
                </c:pt>
                <c:pt idx="7972" formatCode="0.00">
                  <c:v>36.454830999999999</c:v>
                </c:pt>
                <c:pt idx="7973" formatCode="0.00">
                  <c:v>36.291896000000001</c:v>
                </c:pt>
                <c:pt idx="7974" formatCode="0.00">
                  <c:v>36.528939000000001</c:v>
                </c:pt>
                <c:pt idx="7975" formatCode="0.00">
                  <c:v>35.971539999999997</c:v>
                </c:pt>
                <c:pt idx="7976" formatCode="0.00">
                  <c:v>36.378439</c:v>
                </c:pt>
                <c:pt idx="7977" formatCode="0.00">
                  <c:v>35.781595000000003</c:v>
                </c:pt>
                <c:pt idx="7978" formatCode="0.00">
                  <c:v>35.554890999999998</c:v>
                </c:pt>
                <c:pt idx="7979" formatCode="0.00">
                  <c:v>36.000487</c:v>
                </c:pt>
                <c:pt idx="7980" formatCode="0.00">
                  <c:v>35.848039</c:v>
                </c:pt>
                <c:pt idx="7981" formatCode="0.00">
                  <c:v>35.774450999999999</c:v>
                </c:pt>
                <c:pt idx="7982" formatCode="0.00">
                  <c:v>35.716104999999999</c:v>
                </c:pt>
                <c:pt idx="7984" formatCode="0.00">
                  <c:v>35.788283999999997</c:v>
                </c:pt>
                <c:pt idx="7986" formatCode="0.00">
                  <c:v>35.807457999999997</c:v>
                </c:pt>
                <c:pt idx="7987" formatCode="0.00">
                  <c:v>35.808450999999998</c:v>
                </c:pt>
                <c:pt idx="7988" formatCode="0.00">
                  <c:v>35.844752999999997</c:v>
                </c:pt>
                <c:pt idx="7989" formatCode="0.00">
                  <c:v>35.767828999999999</c:v>
                </c:pt>
                <c:pt idx="7990" formatCode="0.00">
                  <c:v>35.847788000000001</c:v>
                </c:pt>
                <c:pt idx="7993" formatCode="0.00">
                  <c:v>35.891725999999998</c:v>
                </c:pt>
                <c:pt idx="7994" formatCode="0.00">
                  <c:v>35.865440999999997</c:v>
                </c:pt>
                <c:pt idx="7995" formatCode="0.00">
                  <c:v>35.997193000000003</c:v>
                </c:pt>
                <c:pt idx="7997" formatCode="0.00">
                  <c:v>36.034560999999997</c:v>
                </c:pt>
                <c:pt idx="7999" formatCode="0.00">
                  <c:v>35.993143000000003</c:v>
                </c:pt>
                <c:pt idx="8001" formatCode="0.00">
                  <c:v>36.087738000000002</c:v>
                </c:pt>
                <c:pt idx="8002" formatCode="0.00">
                  <c:v>35.905765000000002</c:v>
                </c:pt>
                <c:pt idx="8004" formatCode="0.00">
                  <c:v>35.924464999999998</c:v>
                </c:pt>
                <c:pt idx="8006" formatCode="0.00">
                  <c:v>36.223681999999997</c:v>
                </c:pt>
                <c:pt idx="8007" formatCode="0.00">
                  <c:v>35.308034999999997</c:v>
                </c:pt>
                <c:pt idx="8008" formatCode="0.00">
                  <c:v>35.797987999999997</c:v>
                </c:pt>
                <c:pt idx="8009" formatCode="0.00">
                  <c:v>35.470309999999998</c:v>
                </c:pt>
                <c:pt idx="8010" formatCode="0.00">
                  <c:v>36.032404999999997</c:v>
                </c:pt>
                <c:pt idx="8011" formatCode="0.00">
                  <c:v>35.545040999999998</c:v>
                </c:pt>
                <c:pt idx="8012" formatCode="0.00">
                  <c:v>35.799764000000003</c:v>
                </c:pt>
                <c:pt idx="8013" formatCode="0.00">
                  <c:v>35.633996000000003</c:v>
                </c:pt>
                <c:pt idx="8014" formatCode="0.00">
                  <c:v>35.384013000000003</c:v>
                </c:pt>
                <c:pt idx="8015" formatCode="0.00">
                  <c:v>36.085541999999997</c:v>
                </c:pt>
                <c:pt idx="8016" formatCode="0.00">
                  <c:v>35.487026</c:v>
                </c:pt>
                <c:pt idx="8017" formatCode="0.00">
                  <c:v>36.507288000000003</c:v>
                </c:pt>
                <c:pt idx="8018" formatCode="0.00">
                  <c:v>35.818413999999997</c:v>
                </c:pt>
                <c:pt idx="8019" formatCode="0.00">
                  <c:v>36.416471999999999</c:v>
                </c:pt>
                <c:pt idx="8020" formatCode="0.00">
                  <c:v>35.321446999999999</c:v>
                </c:pt>
                <c:pt idx="8021" formatCode="0.00">
                  <c:v>35.809514</c:v>
                </c:pt>
                <c:pt idx="8022" formatCode="0.00">
                  <c:v>36.190589000000003</c:v>
                </c:pt>
                <c:pt idx="8023" formatCode="0.00">
                  <c:v>35.514201999999997</c:v>
                </c:pt>
                <c:pt idx="8024" formatCode="0.00">
                  <c:v>35.575982000000003</c:v>
                </c:pt>
                <c:pt idx="8025" formatCode="0.00">
                  <c:v>35.698720000000002</c:v>
                </c:pt>
                <c:pt idx="8027" formatCode="0.00">
                  <c:v>35.686548999999999</c:v>
                </c:pt>
                <c:pt idx="8028" formatCode="0.00">
                  <c:v>35.552162000000003</c:v>
                </c:pt>
                <c:pt idx="8029" formatCode="0.00">
                  <c:v>36.458824999999997</c:v>
                </c:pt>
                <c:pt idx="8030" formatCode="0.00">
                  <c:v>36.502541000000001</c:v>
                </c:pt>
                <c:pt idx="8032" formatCode="0.00">
                  <c:v>35.531965</c:v>
                </c:pt>
                <c:pt idx="8033" formatCode="0.00">
                  <c:v>36.310966999999998</c:v>
                </c:pt>
                <c:pt idx="8034" formatCode="0.00">
                  <c:v>35.948737999999999</c:v>
                </c:pt>
                <c:pt idx="8035" formatCode="0.00">
                  <c:v>35.908557999999999</c:v>
                </c:pt>
                <c:pt idx="8036" formatCode="0.00">
                  <c:v>36.531252000000002</c:v>
                </c:pt>
                <c:pt idx="8037" formatCode="0.00">
                  <c:v>35.999591000000002</c:v>
                </c:pt>
                <c:pt idx="8038" formatCode="0.00">
                  <c:v>36.255896999999997</c:v>
                </c:pt>
                <c:pt idx="8039" formatCode="0.00">
                  <c:v>36.366571</c:v>
                </c:pt>
                <c:pt idx="8040" formatCode="0.00">
                  <c:v>35.759335</c:v>
                </c:pt>
                <c:pt idx="8041" formatCode="0.00">
                  <c:v>36.184036999999996</c:v>
                </c:pt>
                <c:pt idx="8042" formatCode="0.00">
                  <c:v>36.083010999999999</c:v>
                </c:pt>
                <c:pt idx="8043" formatCode="0.00">
                  <c:v>36.451785000000001</c:v>
                </c:pt>
                <c:pt idx="8045" formatCode="0.00">
                  <c:v>35.746653999999999</c:v>
                </c:pt>
                <c:pt idx="8046" formatCode="0.00">
                  <c:v>36.518839</c:v>
                </c:pt>
                <c:pt idx="8047" formatCode="0.00">
                  <c:v>36.432993000000003</c:v>
                </c:pt>
                <c:pt idx="8048" formatCode="0.00">
                  <c:v>35.993357000000003</c:v>
                </c:pt>
                <c:pt idx="8049" formatCode="0.00">
                  <c:v>35.948538999999997</c:v>
                </c:pt>
                <c:pt idx="8051" formatCode="0.00">
                  <c:v>35.624116999999998</c:v>
                </c:pt>
                <c:pt idx="8052" formatCode="0.00">
                  <c:v>36.490929000000001</c:v>
                </c:pt>
                <c:pt idx="8053" formatCode="0.00">
                  <c:v>35.491813999999998</c:v>
                </c:pt>
                <c:pt idx="8054" formatCode="0.00">
                  <c:v>35.795738</c:v>
                </c:pt>
                <c:pt idx="8055" formatCode="0.00">
                  <c:v>35.588518000000001</c:v>
                </c:pt>
                <c:pt idx="8056" formatCode="0.00">
                  <c:v>36.521769999999997</c:v>
                </c:pt>
                <c:pt idx="8057" formatCode="0.00">
                  <c:v>36.281143999999998</c:v>
                </c:pt>
                <c:pt idx="8058" formatCode="0.00">
                  <c:v>36.448591999999998</c:v>
                </c:pt>
                <c:pt idx="8059" formatCode="0.00">
                  <c:v>35.821435999999999</c:v>
                </c:pt>
                <c:pt idx="8060" formatCode="0.00">
                  <c:v>36.203510999999999</c:v>
                </c:pt>
                <c:pt idx="8061" formatCode="0.00">
                  <c:v>35.65363</c:v>
                </c:pt>
                <c:pt idx="8062" formatCode="0.00">
                  <c:v>36.128850999999997</c:v>
                </c:pt>
                <c:pt idx="8063" formatCode="0.00">
                  <c:v>35.481914000000003</c:v>
                </c:pt>
                <c:pt idx="8064" formatCode="0.00">
                  <c:v>36.487124999999999</c:v>
                </c:pt>
                <c:pt idx="8065" formatCode="0.00">
                  <c:v>36.515084000000002</c:v>
                </c:pt>
                <c:pt idx="8066" formatCode="0.00">
                  <c:v>35.867224</c:v>
                </c:pt>
                <c:pt idx="8067" formatCode="0.00">
                  <c:v>35.748755000000003</c:v>
                </c:pt>
                <c:pt idx="8069" formatCode="0.00">
                  <c:v>35.598503999999998</c:v>
                </c:pt>
                <c:pt idx="8070" formatCode="0.00">
                  <c:v>35.700448000000002</c:v>
                </c:pt>
                <c:pt idx="8071" formatCode="0.00">
                  <c:v>35.452070999999997</c:v>
                </c:pt>
                <c:pt idx="8072" formatCode="0.00">
                  <c:v>35.905298999999999</c:v>
                </c:pt>
                <c:pt idx="8073" formatCode="0.00">
                  <c:v>35.593688999999998</c:v>
                </c:pt>
                <c:pt idx="8074" formatCode="0.00">
                  <c:v>35.560439000000002</c:v>
                </c:pt>
                <c:pt idx="8075" formatCode="0.00">
                  <c:v>36.421387000000003</c:v>
                </c:pt>
                <c:pt idx="8078" formatCode="0.00">
                  <c:v>35.715314999999997</c:v>
                </c:pt>
                <c:pt idx="8079" formatCode="0.00">
                  <c:v>35.768692999999999</c:v>
                </c:pt>
                <c:pt idx="8080" formatCode="0.00">
                  <c:v>36.332552</c:v>
                </c:pt>
                <c:pt idx="8081" formatCode="0.00">
                  <c:v>36.293191999999998</c:v>
                </c:pt>
                <c:pt idx="8083" formatCode="0.00">
                  <c:v>35.354252000000002</c:v>
                </c:pt>
                <c:pt idx="8084" formatCode="0.00">
                  <c:v>36.314447000000001</c:v>
                </c:pt>
                <c:pt idx="8085" formatCode="0.00">
                  <c:v>36.388492999999997</c:v>
                </c:pt>
                <c:pt idx="8086" formatCode="0.00">
                  <c:v>36.319777000000002</c:v>
                </c:pt>
                <c:pt idx="8087" formatCode="0.00">
                  <c:v>35.263128000000002</c:v>
                </c:pt>
                <c:pt idx="8088" formatCode="0.00">
                  <c:v>36.344332999999999</c:v>
                </c:pt>
                <c:pt idx="8090" formatCode="0.00">
                  <c:v>36.381160999999999</c:v>
                </c:pt>
                <c:pt idx="8091" formatCode="0.00">
                  <c:v>36.192231</c:v>
                </c:pt>
                <c:pt idx="8092" formatCode="0.00">
                  <c:v>35.883884999999999</c:v>
                </c:pt>
                <c:pt idx="8093" formatCode="0.00">
                  <c:v>36.519826000000002</c:v>
                </c:pt>
                <c:pt idx="8094" formatCode="0.00">
                  <c:v>36.435091999999997</c:v>
                </c:pt>
                <c:pt idx="8095" formatCode="0.00">
                  <c:v>35.849234000000003</c:v>
                </c:pt>
                <c:pt idx="8096" formatCode="0.00">
                  <c:v>36.433902000000003</c:v>
                </c:pt>
                <c:pt idx="8098" formatCode="0.00">
                  <c:v>36.440866999999997</c:v>
                </c:pt>
                <c:pt idx="8099" formatCode="0.00">
                  <c:v>35.245539999999998</c:v>
                </c:pt>
                <c:pt idx="8100" formatCode="0.00">
                  <c:v>36.501151999999998</c:v>
                </c:pt>
                <c:pt idx="8101" formatCode="0.00">
                  <c:v>36.410007999999998</c:v>
                </c:pt>
                <c:pt idx="8102" formatCode="0.00">
                  <c:v>36.239666</c:v>
                </c:pt>
                <c:pt idx="8103" formatCode="0.00">
                  <c:v>36.099065000000003</c:v>
                </c:pt>
                <c:pt idx="8104" formatCode="0.00">
                  <c:v>36.289301999999999</c:v>
                </c:pt>
                <c:pt idx="8105" formatCode="0.00">
                  <c:v>35.218342</c:v>
                </c:pt>
                <c:pt idx="8106" formatCode="0.00">
                  <c:v>36.157291999999998</c:v>
                </c:pt>
                <c:pt idx="8107" formatCode="0.00">
                  <c:v>36.362744999999997</c:v>
                </c:pt>
                <c:pt idx="8108" formatCode="0.00">
                  <c:v>36.189366</c:v>
                </c:pt>
                <c:pt idx="8109" formatCode="0.00">
                  <c:v>36.022241999999999</c:v>
                </c:pt>
                <c:pt idx="8110" formatCode="0.00">
                  <c:v>36.115898999999999</c:v>
                </c:pt>
                <c:pt idx="8111" formatCode="0.00">
                  <c:v>36.513626000000002</c:v>
                </c:pt>
                <c:pt idx="8112" formatCode="0.00">
                  <c:v>35.795867000000001</c:v>
                </c:pt>
                <c:pt idx="8113" formatCode="0.00">
                  <c:v>35.913938000000002</c:v>
                </c:pt>
                <c:pt idx="8114" formatCode="0.00">
                  <c:v>36.419421999999997</c:v>
                </c:pt>
                <c:pt idx="8115" formatCode="0.00">
                  <c:v>36.067244000000002</c:v>
                </c:pt>
                <c:pt idx="8116" formatCode="0.00">
                  <c:v>36.497405999999998</c:v>
                </c:pt>
                <c:pt idx="8117" formatCode="0.00">
                  <c:v>35.923805000000002</c:v>
                </c:pt>
                <c:pt idx="8118" formatCode="0.00">
                  <c:v>35.113264999999998</c:v>
                </c:pt>
                <c:pt idx="8119" formatCode="0.00">
                  <c:v>35.842106999999999</c:v>
                </c:pt>
                <c:pt idx="8120" formatCode="0.00">
                  <c:v>36.093210999999997</c:v>
                </c:pt>
                <c:pt idx="8121" formatCode="0.00">
                  <c:v>36.273428000000003</c:v>
                </c:pt>
                <c:pt idx="8122" formatCode="0.00">
                  <c:v>36.13655</c:v>
                </c:pt>
                <c:pt idx="8123" formatCode="0.00">
                  <c:v>36.234231000000001</c:v>
                </c:pt>
                <c:pt idx="8124" formatCode="0.00">
                  <c:v>35.661979000000002</c:v>
                </c:pt>
                <c:pt idx="8125" formatCode="0.00">
                  <c:v>35.892485999999998</c:v>
                </c:pt>
                <c:pt idx="8126" formatCode="0.00">
                  <c:v>35.538350999999999</c:v>
                </c:pt>
                <c:pt idx="8127" formatCode="0.00">
                  <c:v>36.384779000000002</c:v>
                </c:pt>
                <c:pt idx="8128" formatCode="0.00">
                  <c:v>36.233835999999997</c:v>
                </c:pt>
                <c:pt idx="8129" formatCode="0.00">
                  <c:v>36.466396000000003</c:v>
                </c:pt>
                <c:pt idx="8130" formatCode="0.00">
                  <c:v>36.440508999999999</c:v>
                </c:pt>
                <c:pt idx="8131" formatCode="0.00">
                  <c:v>36.256548000000002</c:v>
                </c:pt>
                <c:pt idx="8132" formatCode="0.00">
                  <c:v>35.845046000000004</c:v>
                </c:pt>
                <c:pt idx="8133" formatCode="0.00">
                  <c:v>35.561790000000002</c:v>
                </c:pt>
                <c:pt idx="8134" formatCode="0.00">
                  <c:v>36.015391000000001</c:v>
                </c:pt>
                <c:pt idx="8135" formatCode="0.00">
                  <c:v>36.217959</c:v>
                </c:pt>
                <c:pt idx="8136" formatCode="0.00">
                  <c:v>36.386605000000003</c:v>
                </c:pt>
                <c:pt idx="8137" formatCode="0.00">
                  <c:v>35.351477000000003</c:v>
                </c:pt>
                <c:pt idx="8138" formatCode="0.00">
                  <c:v>35.403267999999997</c:v>
                </c:pt>
                <c:pt idx="8139" formatCode="0.00">
                  <c:v>35.104652000000002</c:v>
                </c:pt>
                <c:pt idx="8140" formatCode="0.00">
                  <c:v>35.408459999999998</c:v>
                </c:pt>
                <c:pt idx="8141" formatCode="0.00">
                  <c:v>35.240600000000001</c:v>
                </c:pt>
                <c:pt idx="8142" formatCode="0.00">
                  <c:v>35.292580999999998</c:v>
                </c:pt>
                <c:pt idx="8143" formatCode="0.00">
                  <c:v>35.254223000000003</c:v>
                </c:pt>
                <c:pt idx="8144" formatCode="0.00">
                  <c:v>35.441167999999998</c:v>
                </c:pt>
                <c:pt idx="8145" formatCode="0.00">
                  <c:v>35.279370999999998</c:v>
                </c:pt>
                <c:pt idx="8146" formatCode="0.00">
                  <c:v>35.518636999999998</c:v>
                </c:pt>
                <c:pt idx="8147" formatCode="0.00">
                  <c:v>35.383935000000001</c:v>
                </c:pt>
                <c:pt idx="8148" formatCode="0.00">
                  <c:v>35.567188999999999</c:v>
                </c:pt>
                <c:pt idx="8149" formatCode="0.00">
                  <c:v>35.400407000000001</c:v>
                </c:pt>
                <c:pt idx="8150" formatCode="0.00">
                  <c:v>35.405636000000001</c:v>
                </c:pt>
                <c:pt idx="8151" formatCode="0.00">
                  <c:v>35.477583000000003</c:v>
                </c:pt>
                <c:pt idx="8152" formatCode="0.00">
                  <c:v>35.239702000000001</c:v>
                </c:pt>
                <c:pt idx="8153" formatCode="0.00">
                  <c:v>35.416189000000003</c:v>
                </c:pt>
                <c:pt idx="8154" formatCode="0.00">
                  <c:v>35.333668000000003</c:v>
                </c:pt>
                <c:pt idx="8155" formatCode="0.00">
                  <c:v>35.490772</c:v>
                </c:pt>
                <c:pt idx="8156" formatCode="0.00">
                  <c:v>35.501448000000003</c:v>
                </c:pt>
                <c:pt idx="8157" formatCode="0.00">
                  <c:v>35.198687</c:v>
                </c:pt>
                <c:pt idx="8158" formatCode="0.00">
                  <c:v>35.346885999999998</c:v>
                </c:pt>
                <c:pt idx="8159" formatCode="0.00">
                  <c:v>35.317602000000001</c:v>
                </c:pt>
                <c:pt idx="8160" formatCode="0.00">
                  <c:v>35.248787</c:v>
                </c:pt>
                <c:pt idx="8161" formatCode="0.00">
                  <c:v>35.263286999999998</c:v>
                </c:pt>
                <c:pt idx="8162" formatCode="0.00">
                  <c:v>35.229565000000001</c:v>
                </c:pt>
                <c:pt idx="8163" formatCode="0.00">
                  <c:v>35.513973999999997</c:v>
                </c:pt>
                <c:pt idx="8164" formatCode="0.00">
                  <c:v>35.614966000000003</c:v>
                </c:pt>
                <c:pt idx="8167" formatCode="0.00">
                  <c:v>35.256252000000003</c:v>
                </c:pt>
                <c:pt idx="8168" formatCode="0.00">
                  <c:v>35.404772000000001</c:v>
                </c:pt>
                <c:pt idx="8169" formatCode="0.00">
                  <c:v>35.409543999999997</c:v>
                </c:pt>
                <c:pt idx="8170" formatCode="0.00">
                  <c:v>35.105207999999998</c:v>
                </c:pt>
                <c:pt idx="8171" formatCode="0.00">
                  <c:v>35.454565000000002</c:v>
                </c:pt>
                <c:pt idx="8172" formatCode="0.00">
                  <c:v>35.499521000000001</c:v>
                </c:pt>
                <c:pt idx="8173" formatCode="0.00">
                  <c:v>35.492989000000001</c:v>
                </c:pt>
                <c:pt idx="8174" formatCode="0.00">
                  <c:v>35.241188000000001</c:v>
                </c:pt>
                <c:pt idx="8175" formatCode="0.00">
                  <c:v>35.543638999999999</c:v>
                </c:pt>
                <c:pt idx="8176" formatCode="0.00">
                  <c:v>35.318573000000001</c:v>
                </c:pt>
                <c:pt idx="8177" formatCode="0.00">
                  <c:v>35.450547999999998</c:v>
                </c:pt>
                <c:pt idx="8178" formatCode="0.00">
                  <c:v>34.970129</c:v>
                </c:pt>
                <c:pt idx="8180" formatCode="0.00">
                  <c:v>35.267184999999998</c:v>
                </c:pt>
                <c:pt idx="8181" formatCode="0.00">
                  <c:v>35.267234000000002</c:v>
                </c:pt>
                <c:pt idx="8182" formatCode="0.00">
                  <c:v>35.256379000000003</c:v>
                </c:pt>
                <c:pt idx="8183" formatCode="0.00">
                  <c:v>34.819915999999999</c:v>
                </c:pt>
                <c:pt idx="8185" formatCode="0.00">
                  <c:v>35.067284999999998</c:v>
                </c:pt>
                <c:pt idx="8187" formatCode="0.00">
                  <c:v>35.247180999999998</c:v>
                </c:pt>
                <c:pt idx="8188" formatCode="0.00">
                  <c:v>35.485703000000001</c:v>
                </c:pt>
                <c:pt idx="8189" formatCode="0.00">
                  <c:v>35.031947000000002</c:v>
                </c:pt>
                <c:pt idx="8190" formatCode="0.00">
                  <c:v>34.936388000000001</c:v>
                </c:pt>
                <c:pt idx="8191" formatCode="0.00">
                  <c:v>35.243585000000003</c:v>
                </c:pt>
                <c:pt idx="8192" formatCode="0.00">
                  <c:v>35.584156999999998</c:v>
                </c:pt>
                <c:pt idx="8193" formatCode="0.00">
                  <c:v>35.571826999999999</c:v>
                </c:pt>
                <c:pt idx="8194" formatCode="0.00">
                  <c:v>34.858713000000002</c:v>
                </c:pt>
                <c:pt idx="8195" formatCode="0.00">
                  <c:v>35.311861999999998</c:v>
                </c:pt>
                <c:pt idx="8197" formatCode="0.00">
                  <c:v>35.664695999999999</c:v>
                </c:pt>
                <c:pt idx="8198" formatCode="0.00">
                  <c:v>35.463023999999997</c:v>
                </c:pt>
                <c:pt idx="8199" formatCode="0.00">
                  <c:v>35.228831</c:v>
                </c:pt>
                <c:pt idx="8200" formatCode="0.00">
                  <c:v>35.232542000000002</c:v>
                </c:pt>
                <c:pt idx="8201" formatCode="0.00">
                  <c:v>34.969886000000002</c:v>
                </c:pt>
                <c:pt idx="8202" formatCode="0.00">
                  <c:v>35.086016999999998</c:v>
                </c:pt>
                <c:pt idx="8203" formatCode="0.00">
                  <c:v>35.043565999999998</c:v>
                </c:pt>
                <c:pt idx="8204" formatCode="0.00">
                  <c:v>35.493259999999999</c:v>
                </c:pt>
                <c:pt idx="8205" formatCode="0.00">
                  <c:v>35.536560999999999</c:v>
                </c:pt>
                <c:pt idx="8207" formatCode="0.00">
                  <c:v>35.679639000000002</c:v>
                </c:pt>
                <c:pt idx="8208" formatCode="0.00">
                  <c:v>35.614421999999998</c:v>
                </c:pt>
                <c:pt idx="8209" formatCode="0.00">
                  <c:v>35.665362000000002</c:v>
                </c:pt>
                <c:pt idx="8210" formatCode="0.00">
                  <c:v>35.315117999999998</c:v>
                </c:pt>
                <c:pt idx="8212" formatCode="0.00">
                  <c:v>35.693339000000002</c:v>
                </c:pt>
                <c:pt idx="8213" formatCode="0.00">
                  <c:v>35.360536000000003</c:v>
                </c:pt>
                <c:pt idx="8214" formatCode="0.00">
                  <c:v>35.245047999999997</c:v>
                </c:pt>
                <c:pt idx="8215" formatCode="0.00">
                  <c:v>35.377575999999998</c:v>
                </c:pt>
                <c:pt idx="8216" formatCode="0.00">
                  <c:v>35.687365</c:v>
                </c:pt>
                <c:pt idx="8217" formatCode="0.00">
                  <c:v>35.489019999999996</c:v>
                </c:pt>
                <c:pt idx="8218" formatCode="0.00">
                  <c:v>35.545918</c:v>
                </c:pt>
                <c:pt idx="8219" formatCode="0.00">
                  <c:v>35.362026</c:v>
                </c:pt>
                <c:pt idx="8220" formatCode="0.00">
                  <c:v>34.985422999999997</c:v>
                </c:pt>
                <c:pt idx="8222" formatCode="0.00">
                  <c:v>34.981605000000002</c:v>
                </c:pt>
                <c:pt idx="8223" formatCode="0.00">
                  <c:v>35.227192000000002</c:v>
                </c:pt>
                <c:pt idx="8224" formatCode="0.00">
                  <c:v>35.208992000000002</c:v>
                </c:pt>
                <c:pt idx="8225" formatCode="0.00">
                  <c:v>35.214692999999997</c:v>
                </c:pt>
                <c:pt idx="8227" formatCode="0.00">
                  <c:v>35.248291999999999</c:v>
                </c:pt>
                <c:pt idx="8228" formatCode="0.00">
                  <c:v>35.197642999999999</c:v>
                </c:pt>
                <c:pt idx="8229" formatCode="0.00">
                  <c:v>35.235790999999999</c:v>
                </c:pt>
                <c:pt idx="8230" formatCode="0.00">
                  <c:v>35.178542999999998</c:v>
                </c:pt>
                <c:pt idx="8232" formatCode="0.00">
                  <c:v>35.170093999999999</c:v>
                </c:pt>
                <c:pt idx="8233" formatCode="0.00">
                  <c:v>35.189543999999998</c:v>
                </c:pt>
                <c:pt idx="8234" formatCode="0.00">
                  <c:v>35.280464000000002</c:v>
                </c:pt>
                <c:pt idx="8235" formatCode="0.00">
                  <c:v>35.276639000000003</c:v>
                </c:pt>
                <c:pt idx="8236" formatCode="0.00">
                  <c:v>35.244467999999998</c:v>
                </c:pt>
                <c:pt idx="8237" formatCode="0.00">
                  <c:v>35.286966999999997</c:v>
                </c:pt>
                <c:pt idx="8239" formatCode="0.00">
                  <c:v>35.305551999999999</c:v>
                </c:pt>
                <c:pt idx="8240" formatCode="0.00">
                  <c:v>35.107804000000002</c:v>
                </c:pt>
                <c:pt idx="8241" formatCode="0.00">
                  <c:v>35.192919000000003</c:v>
                </c:pt>
                <c:pt idx="8242" formatCode="0.00">
                  <c:v>35.321278999999997</c:v>
                </c:pt>
                <c:pt idx="8243" formatCode="0.00">
                  <c:v>35.329234999999997</c:v>
                </c:pt>
                <c:pt idx="8244" formatCode="0.00">
                  <c:v>35.113906</c:v>
                </c:pt>
                <c:pt idx="8245" formatCode="0.00">
                  <c:v>35.124032</c:v>
                </c:pt>
                <c:pt idx="8246" formatCode="0.00">
                  <c:v>35.054546000000002</c:v>
                </c:pt>
                <c:pt idx="8249" formatCode="0.00">
                  <c:v>35.084162999999997</c:v>
                </c:pt>
                <c:pt idx="8250" formatCode="0.00">
                  <c:v>35.028440000000003</c:v>
                </c:pt>
                <c:pt idx="8251" formatCode="0.00">
                  <c:v>35.056963000000003</c:v>
                </c:pt>
                <c:pt idx="8252" formatCode="0.00">
                  <c:v>35.003712</c:v>
                </c:pt>
                <c:pt idx="8253" formatCode="0.00">
                  <c:v>35.142321000000003</c:v>
                </c:pt>
                <c:pt idx="8254" formatCode="0.00">
                  <c:v>35.134301000000001</c:v>
                </c:pt>
                <c:pt idx="8255" formatCode="0.00">
                  <c:v>35.060087000000003</c:v>
                </c:pt>
                <c:pt idx="8257" formatCode="0.00">
                  <c:v>35.020271999999999</c:v>
                </c:pt>
                <c:pt idx="8258" formatCode="0.00">
                  <c:v>34.552641999999999</c:v>
                </c:pt>
                <c:pt idx="8259" formatCode="0.00">
                  <c:v>35.316332000000003</c:v>
                </c:pt>
                <c:pt idx="8260" formatCode="0.00">
                  <c:v>35.152512000000002</c:v>
                </c:pt>
                <c:pt idx="8261" formatCode="0.00">
                  <c:v>35.278125000000003</c:v>
                </c:pt>
                <c:pt idx="8262" formatCode="0.00">
                  <c:v>35.319639000000002</c:v>
                </c:pt>
                <c:pt idx="8263" formatCode="0.00">
                  <c:v>35.000056000000001</c:v>
                </c:pt>
                <c:pt idx="8264" formatCode="0.00">
                  <c:v>34.913232999999998</c:v>
                </c:pt>
                <c:pt idx="8265" formatCode="0.00">
                  <c:v>34.655920999999999</c:v>
                </c:pt>
                <c:pt idx="8266" formatCode="0.00">
                  <c:v>35.293244999999999</c:v>
                </c:pt>
                <c:pt idx="8268" formatCode="0.00">
                  <c:v>34.647610999999998</c:v>
                </c:pt>
                <c:pt idx="8269" formatCode="0.00">
                  <c:v>35.089475999999998</c:v>
                </c:pt>
                <c:pt idx="8270" formatCode="0.00">
                  <c:v>35.322848999999998</c:v>
                </c:pt>
                <c:pt idx="8271" formatCode="0.00">
                  <c:v>34.476857000000003</c:v>
                </c:pt>
                <c:pt idx="8272" formatCode="0.00">
                  <c:v>35.119076</c:v>
                </c:pt>
                <c:pt idx="8273" formatCode="0.00">
                  <c:v>35.191141999999999</c:v>
                </c:pt>
                <c:pt idx="8274" formatCode="0.00">
                  <c:v>34.767874999999997</c:v>
                </c:pt>
                <c:pt idx="8275" formatCode="0.00">
                  <c:v>35.171061999999999</c:v>
                </c:pt>
                <c:pt idx="8276" formatCode="0.00">
                  <c:v>34.879185999999997</c:v>
                </c:pt>
                <c:pt idx="8277" formatCode="0.00">
                  <c:v>35.042172000000001</c:v>
                </c:pt>
                <c:pt idx="8278" formatCode="0.00">
                  <c:v>34.954709000000001</c:v>
                </c:pt>
                <c:pt idx="8279" formatCode="0.00">
                  <c:v>34.977224999999997</c:v>
                </c:pt>
                <c:pt idx="8280" formatCode="0.00">
                  <c:v>35.243560000000002</c:v>
                </c:pt>
                <c:pt idx="8281" formatCode="0.00">
                  <c:v>34.827291000000002</c:v>
                </c:pt>
                <c:pt idx="8282" formatCode="0.00">
                  <c:v>34.779226999999999</c:v>
                </c:pt>
                <c:pt idx="8283" formatCode="0.00">
                  <c:v>35.237338000000001</c:v>
                </c:pt>
                <c:pt idx="8284" formatCode="0.00">
                  <c:v>34.902698000000001</c:v>
                </c:pt>
                <c:pt idx="8286" formatCode="0.00">
                  <c:v>34.659574999999997</c:v>
                </c:pt>
                <c:pt idx="8287" formatCode="0.00">
                  <c:v>34.368245999999999</c:v>
                </c:pt>
                <c:pt idx="8288" formatCode="0.00">
                  <c:v>34.938451000000001</c:v>
                </c:pt>
                <c:pt idx="8289" formatCode="0.00">
                  <c:v>34.735024000000003</c:v>
                </c:pt>
                <c:pt idx="8290" formatCode="0.00">
                  <c:v>35.184516000000002</c:v>
                </c:pt>
                <c:pt idx="8291" formatCode="0.00">
                  <c:v>35.237141999999999</c:v>
                </c:pt>
                <c:pt idx="8292" formatCode="0.00">
                  <c:v>35.173481000000002</c:v>
                </c:pt>
                <c:pt idx="8293" formatCode="0.00">
                  <c:v>35.351489999999998</c:v>
                </c:pt>
                <c:pt idx="8294" formatCode="0.00">
                  <c:v>34.434291999999999</c:v>
                </c:pt>
                <c:pt idx="8296" formatCode="0.00">
                  <c:v>34.690040000000003</c:v>
                </c:pt>
                <c:pt idx="8297" formatCode="0.00">
                  <c:v>35.100144</c:v>
                </c:pt>
                <c:pt idx="8298" formatCode="0.00">
                  <c:v>35.195416999999999</c:v>
                </c:pt>
                <c:pt idx="8299" formatCode="0.00">
                  <c:v>34.992085000000003</c:v>
                </c:pt>
                <c:pt idx="8300" formatCode="0.00">
                  <c:v>34.828797999999999</c:v>
                </c:pt>
                <c:pt idx="8301" formatCode="0.00">
                  <c:v>34.858714999999997</c:v>
                </c:pt>
                <c:pt idx="8302" formatCode="0.00">
                  <c:v>34.937078</c:v>
                </c:pt>
                <c:pt idx="8303" formatCode="0.00">
                  <c:v>34.945304999999998</c:v>
                </c:pt>
                <c:pt idx="8304" formatCode="0.00">
                  <c:v>34.571075999999998</c:v>
                </c:pt>
                <c:pt idx="8305" formatCode="0.00">
                  <c:v>34.804653999999999</c:v>
                </c:pt>
                <c:pt idx="8306" formatCode="0.00">
                  <c:v>35.053626999999999</c:v>
                </c:pt>
                <c:pt idx="8307" formatCode="0.00">
                  <c:v>34.851864999999997</c:v>
                </c:pt>
                <c:pt idx="8308" formatCode="0.00">
                  <c:v>35.180394</c:v>
                </c:pt>
                <c:pt idx="8309" formatCode="0.00">
                  <c:v>35.211913000000003</c:v>
                </c:pt>
                <c:pt idx="8310" formatCode="0.00">
                  <c:v>35.016373000000002</c:v>
                </c:pt>
                <c:pt idx="8311" formatCode="0.00">
                  <c:v>34.742752000000003</c:v>
                </c:pt>
                <c:pt idx="8312" formatCode="0.00">
                  <c:v>34.989801</c:v>
                </c:pt>
                <c:pt idx="8313" formatCode="0.00">
                  <c:v>35.218131</c:v>
                </c:pt>
                <c:pt idx="8314" formatCode="0.00">
                  <c:v>35.145952000000001</c:v>
                </c:pt>
                <c:pt idx="8315" formatCode="0.00">
                  <c:v>34.927483000000002</c:v>
                </c:pt>
                <c:pt idx="8316" formatCode="0.00">
                  <c:v>34.993015999999997</c:v>
                </c:pt>
                <c:pt idx="8317" formatCode="0.00">
                  <c:v>34.786138000000001</c:v>
                </c:pt>
                <c:pt idx="8318" formatCode="0.00">
                  <c:v>34.235219000000001</c:v>
                </c:pt>
                <c:pt idx="8320" formatCode="0.00">
                  <c:v>34.254235000000001</c:v>
                </c:pt>
                <c:pt idx="8322" formatCode="0.00">
                  <c:v>34.285519000000001</c:v>
                </c:pt>
                <c:pt idx="8324" formatCode="0.00">
                  <c:v>34.07367</c:v>
                </c:pt>
                <c:pt idx="8325" formatCode="0.00">
                  <c:v>34.524003</c:v>
                </c:pt>
                <c:pt idx="8326" formatCode="0.00">
                  <c:v>34.006478999999999</c:v>
                </c:pt>
                <c:pt idx="8328" formatCode="0.00">
                  <c:v>34.554820999999997</c:v>
                </c:pt>
                <c:pt idx="8329" formatCode="0.00">
                  <c:v>34.034336000000003</c:v>
                </c:pt>
                <c:pt idx="8330" formatCode="0.00">
                  <c:v>34.332126000000002</c:v>
                </c:pt>
                <c:pt idx="8331" formatCode="0.00">
                  <c:v>34.285950999999997</c:v>
                </c:pt>
                <c:pt idx="8332" formatCode="0.00">
                  <c:v>34.312362999999998</c:v>
                </c:pt>
                <c:pt idx="8333" formatCode="0.00">
                  <c:v>34.170740000000002</c:v>
                </c:pt>
                <c:pt idx="8334" formatCode="0.00">
                  <c:v>34.491177</c:v>
                </c:pt>
                <c:pt idx="8335" formatCode="0.00">
                  <c:v>34.461167000000003</c:v>
                </c:pt>
                <c:pt idx="8336" formatCode="0.00">
                  <c:v>34.430433000000001</c:v>
                </c:pt>
                <c:pt idx="8338" formatCode="0.00">
                  <c:v>34.430348000000002</c:v>
                </c:pt>
                <c:pt idx="8339" formatCode="0.00">
                  <c:v>34.309767000000001</c:v>
                </c:pt>
                <c:pt idx="8340" formatCode="0.00">
                  <c:v>34.788387</c:v>
                </c:pt>
                <c:pt idx="8341" formatCode="0.00">
                  <c:v>34.323483000000003</c:v>
                </c:pt>
                <c:pt idx="8342" formatCode="0.00">
                  <c:v>34.407677</c:v>
                </c:pt>
                <c:pt idx="8343" formatCode="0.00">
                  <c:v>34.686495999999998</c:v>
                </c:pt>
                <c:pt idx="8344" formatCode="0.00">
                  <c:v>34.477220000000003</c:v>
                </c:pt>
                <c:pt idx="8345" formatCode="0.00">
                  <c:v>34.595157999999998</c:v>
                </c:pt>
                <c:pt idx="8346" formatCode="0.00">
                  <c:v>34.464635000000001</c:v>
                </c:pt>
                <c:pt idx="8347" formatCode="0.00">
                  <c:v>33.992069999999998</c:v>
                </c:pt>
                <c:pt idx="8349" formatCode="0.00">
                  <c:v>34.251240000000003</c:v>
                </c:pt>
                <c:pt idx="8350" formatCode="0.00">
                  <c:v>33.997345000000003</c:v>
                </c:pt>
                <c:pt idx="8351" formatCode="0.00">
                  <c:v>34.888483000000001</c:v>
                </c:pt>
                <c:pt idx="8352" formatCode="0.00">
                  <c:v>34.676718999999999</c:v>
                </c:pt>
                <c:pt idx="8353" formatCode="0.00">
                  <c:v>34.11045</c:v>
                </c:pt>
                <c:pt idx="8354" formatCode="0.00">
                  <c:v>34.363379999999999</c:v>
                </c:pt>
                <c:pt idx="8355" formatCode="0.00">
                  <c:v>34.449781999999999</c:v>
                </c:pt>
                <c:pt idx="8356" formatCode="0.00">
                  <c:v>34.822406999999998</c:v>
                </c:pt>
                <c:pt idx="8357" formatCode="0.00">
                  <c:v>34.520719999999997</c:v>
                </c:pt>
                <c:pt idx="8358" formatCode="0.00">
                  <c:v>33.963110999999998</c:v>
                </c:pt>
                <c:pt idx="8359" formatCode="0.00">
                  <c:v>33.974251000000002</c:v>
                </c:pt>
                <c:pt idx="8360" formatCode="0.00">
                  <c:v>34.124830000000003</c:v>
                </c:pt>
                <c:pt idx="8361" formatCode="0.00">
                  <c:v>34.772249000000002</c:v>
                </c:pt>
                <c:pt idx="8362" formatCode="0.00">
                  <c:v>33.915522000000003</c:v>
                </c:pt>
                <c:pt idx="8363" formatCode="0.00">
                  <c:v>34.738793000000001</c:v>
                </c:pt>
                <c:pt idx="8364" formatCode="0.00">
                  <c:v>33.905566</c:v>
                </c:pt>
                <c:pt idx="8366" formatCode="0.00">
                  <c:v>33.913508</c:v>
                </c:pt>
                <c:pt idx="8367" formatCode="0.00">
                  <c:v>33.9666</c:v>
                </c:pt>
                <c:pt idx="8368" formatCode="0.00">
                  <c:v>34.605638999999996</c:v>
                </c:pt>
                <c:pt idx="8369" formatCode="0.00">
                  <c:v>34.312063000000002</c:v>
                </c:pt>
                <c:pt idx="8370" formatCode="0.00">
                  <c:v>34.671236999999998</c:v>
                </c:pt>
                <c:pt idx="8371" formatCode="0.00">
                  <c:v>34.107076999999997</c:v>
                </c:pt>
                <c:pt idx="8372" formatCode="0.00">
                  <c:v>34.212220000000002</c:v>
                </c:pt>
                <c:pt idx="8374" formatCode="0.00">
                  <c:v>35.264738999999999</c:v>
                </c:pt>
                <c:pt idx="8375" formatCode="0.00">
                  <c:v>35.114930000000001</c:v>
                </c:pt>
                <c:pt idx="8376" formatCode="0.00">
                  <c:v>35.000658000000001</c:v>
                </c:pt>
                <c:pt idx="8377" formatCode="0.00">
                  <c:v>34.887265999999997</c:v>
                </c:pt>
                <c:pt idx="8379" formatCode="0.00">
                  <c:v>35.463011999999999</c:v>
                </c:pt>
                <c:pt idx="8380" formatCode="0.00">
                  <c:v>35.176465999999998</c:v>
                </c:pt>
                <c:pt idx="8381" formatCode="0.00">
                  <c:v>34.769531999999998</c:v>
                </c:pt>
                <c:pt idx="8382" formatCode="0.00">
                  <c:v>34.911417</c:v>
                </c:pt>
                <c:pt idx="8383" formatCode="0.00">
                  <c:v>35.120742</c:v>
                </c:pt>
                <c:pt idx="8384" formatCode="0.00">
                  <c:v>34.984608000000001</c:v>
                </c:pt>
                <c:pt idx="8385" formatCode="0.00">
                  <c:v>34.826715</c:v>
                </c:pt>
                <c:pt idx="8386" formatCode="0.00">
                  <c:v>35.193213</c:v>
                </c:pt>
                <c:pt idx="8387" formatCode="0.00">
                  <c:v>34.794527000000002</c:v>
                </c:pt>
                <c:pt idx="8388" formatCode="0.00">
                  <c:v>35.119844999999998</c:v>
                </c:pt>
                <c:pt idx="8389" formatCode="0.00">
                  <c:v>35.238886000000001</c:v>
                </c:pt>
                <c:pt idx="8390" formatCode="0.00">
                  <c:v>35.244256999999998</c:v>
                </c:pt>
                <c:pt idx="8391" formatCode="0.00">
                  <c:v>34.732743999999997</c:v>
                </c:pt>
                <c:pt idx="8392" formatCode="0.00">
                  <c:v>35.085783999999997</c:v>
                </c:pt>
                <c:pt idx="8393" formatCode="0.00">
                  <c:v>35.370944999999999</c:v>
                </c:pt>
                <c:pt idx="8394" formatCode="0.00">
                  <c:v>34.712314999999997</c:v>
                </c:pt>
                <c:pt idx="8395" formatCode="0.00">
                  <c:v>34.884421000000003</c:v>
                </c:pt>
                <c:pt idx="8396" formatCode="0.00">
                  <c:v>35.259895</c:v>
                </c:pt>
                <c:pt idx="8397" formatCode="0.00">
                  <c:v>35.424380999999997</c:v>
                </c:pt>
                <c:pt idx="8398" formatCode="0.00">
                  <c:v>34.694262000000002</c:v>
                </c:pt>
                <c:pt idx="8399" formatCode="0.00">
                  <c:v>34.755668999999997</c:v>
                </c:pt>
                <c:pt idx="8400" formatCode="0.00">
                  <c:v>34.741669999999999</c:v>
                </c:pt>
                <c:pt idx="8402" formatCode="0.00">
                  <c:v>34.781211999999996</c:v>
                </c:pt>
                <c:pt idx="8403" formatCode="0.00">
                  <c:v>34.637348000000003</c:v>
                </c:pt>
                <c:pt idx="8404" formatCode="0.00">
                  <c:v>35.320045</c:v>
                </c:pt>
                <c:pt idx="8405" formatCode="0.00">
                  <c:v>35.304817</c:v>
                </c:pt>
                <c:pt idx="8406" formatCode="0.00">
                  <c:v>34.725662999999997</c:v>
                </c:pt>
                <c:pt idx="8407" formatCode="0.00">
                  <c:v>35.481502999999996</c:v>
                </c:pt>
                <c:pt idx="8408" formatCode="0.00">
                  <c:v>34.879657999999999</c:v>
                </c:pt>
                <c:pt idx="8409" formatCode="0.00">
                  <c:v>35.124490999999999</c:v>
                </c:pt>
                <c:pt idx="8411" formatCode="0.00">
                  <c:v>35.119674000000003</c:v>
                </c:pt>
                <c:pt idx="8412" formatCode="0.00">
                  <c:v>35.091472000000003</c:v>
                </c:pt>
                <c:pt idx="8413" formatCode="0.00">
                  <c:v>34.770681000000003</c:v>
                </c:pt>
                <c:pt idx="8415" formatCode="0.00">
                  <c:v>35.030154000000003</c:v>
                </c:pt>
                <c:pt idx="8416" formatCode="0.00">
                  <c:v>35.000858000000001</c:v>
                </c:pt>
                <c:pt idx="8417" formatCode="0.00">
                  <c:v>34.888736000000002</c:v>
                </c:pt>
                <c:pt idx="8418" formatCode="0.00">
                  <c:v>34.689821000000002</c:v>
                </c:pt>
                <c:pt idx="8419" formatCode="0.00">
                  <c:v>34.868974999999999</c:v>
                </c:pt>
                <c:pt idx="8420" formatCode="0.00">
                  <c:v>35.206328999999997</c:v>
                </c:pt>
                <c:pt idx="8421" formatCode="0.00">
                  <c:v>34.753594999999997</c:v>
                </c:pt>
                <c:pt idx="8423" formatCode="0.00">
                  <c:v>34.842393999999999</c:v>
                </c:pt>
                <c:pt idx="8424" formatCode="0.00">
                  <c:v>34.756033000000002</c:v>
                </c:pt>
                <c:pt idx="8425" formatCode="0.00">
                  <c:v>34.697710000000001</c:v>
                </c:pt>
                <c:pt idx="8427" formatCode="0.00">
                  <c:v>35.302937</c:v>
                </c:pt>
                <c:pt idx="8428" formatCode="0.00">
                  <c:v>34.799399999999999</c:v>
                </c:pt>
                <c:pt idx="8429" formatCode="0.00">
                  <c:v>35.53445</c:v>
                </c:pt>
                <c:pt idx="8430" formatCode="0.00">
                  <c:v>34.667473000000001</c:v>
                </c:pt>
                <c:pt idx="8431" formatCode="0.00">
                  <c:v>35.759931999999999</c:v>
                </c:pt>
                <c:pt idx="8433" formatCode="0.00">
                  <c:v>36.166514999999997</c:v>
                </c:pt>
                <c:pt idx="8434" formatCode="0.00">
                  <c:v>36.133082999999999</c:v>
                </c:pt>
                <c:pt idx="8435" formatCode="0.00">
                  <c:v>36.058852999999999</c:v>
                </c:pt>
                <c:pt idx="8437" formatCode="0.00">
                  <c:v>35.689805999999997</c:v>
                </c:pt>
                <c:pt idx="8438" formatCode="0.00">
                  <c:v>35.725163000000002</c:v>
                </c:pt>
                <c:pt idx="8439" formatCode="0.00">
                  <c:v>36.009372999999997</c:v>
                </c:pt>
                <c:pt idx="8440" formatCode="0.00">
                  <c:v>35.693787</c:v>
                </c:pt>
                <c:pt idx="8441" formatCode="0.00">
                  <c:v>35.720227000000001</c:v>
                </c:pt>
                <c:pt idx="8442" formatCode="0.00">
                  <c:v>36.455882000000003</c:v>
                </c:pt>
                <c:pt idx="8443" formatCode="0.00">
                  <c:v>36.024251999999997</c:v>
                </c:pt>
                <c:pt idx="8444" formatCode="0.00">
                  <c:v>36.488377</c:v>
                </c:pt>
                <c:pt idx="8445" formatCode="0.00">
                  <c:v>36.197882</c:v>
                </c:pt>
                <c:pt idx="8446" formatCode="0.00">
                  <c:v>35.75779</c:v>
                </c:pt>
                <c:pt idx="8447" formatCode="0.00">
                  <c:v>36.283496999999997</c:v>
                </c:pt>
                <c:pt idx="8448" formatCode="0.00">
                  <c:v>36.178930000000001</c:v>
                </c:pt>
                <c:pt idx="8449" formatCode="0.00">
                  <c:v>36.523031000000003</c:v>
                </c:pt>
                <c:pt idx="8450" formatCode="0.00">
                  <c:v>36.110424999999999</c:v>
                </c:pt>
                <c:pt idx="8452" formatCode="0.00">
                  <c:v>36.290889</c:v>
                </c:pt>
                <c:pt idx="8453" formatCode="0.00">
                  <c:v>36.445484</c:v>
                </c:pt>
                <c:pt idx="8454" formatCode="0.00">
                  <c:v>36.343001999999998</c:v>
                </c:pt>
                <c:pt idx="8456" formatCode="0.00">
                  <c:v>36.557892000000002</c:v>
                </c:pt>
                <c:pt idx="8457" formatCode="0.00">
                  <c:v>35.979909999999997</c:v>
                </c:pt>
                <c:pt idx="8460" formatCode="0.00">
                  <c:v>35.718432</c:v>
                </c:pt>
                <c:pt idx="8462" formatCode="0.00">
                  <c:v>36.410186000000003</c:v>
                </c:pt>
                <c:pt idx="8463" formatCode="0.00">
                  <c:v>36.227575999999999</c:v>
                </c:pt>
                <c:pt idx="8464" formatCode="0.00">
                  <c:v>36.532300999999997</c:v>
                </c:pt>
                <c:pt idx="8465" formatCode="0.00">
                  <c:v>36.43591</c:v>
                </c:pt>
                <c:pt idx="8467" formatCode="0.00">
                  <c:v>36.073202000000002</c:v>
                </c:pt>
                <c:pt idx="8468" formatCode="0.00">
                  <c:v>36.329636000000001</c:v>
                </c:pt>
                <c:pt idx="8469" formatCode="0.00">
                  <c:v>35.575785000000003</c:v>
                </c:pt>
                <c:pt idx="8470" formatCode="0.00">
                  <c:v>36.241684999999997</c:v>
                </c:pt>
                <c:pt idx="8471" formatCode="0.00">
                  <c:v>36.073489000000002</c:v>
                </c:pt>
                <c:pt idx="8472" formatCode="0.00">
                  <c:v>35.742752000000003</c:v>
                </c:pt>
                <c:pt idx="8473" formatCode="0.00">
                  <c:v>36.049348000000002</c:v>
                </c:pt>
                <c:pt idx="8474" formatCode="0.00">
                  <c:v>35.653436999999997</c:v>
                </c:pt>
                <c:pt idx="8476" formatCode="0.00">
                  <c:v>35.970599</c:v>
                </c:pt>
                <c:pt idx="8477" formatCode="0.00">
                  <c:v>36.023358999999999</c:v>
                </c:pt>
                <c:pt idx="8478" formatCode="0.00">
                  <c:v>36.541860999999997</c:v>
                </c:pt>
                <c:pt idx="8479" formatCode="0.00">
                  <c:v>36.195632000000003</c:v>
                </c:pt>
                <c:pt idx="8480" formatCode="0.00">
                  <c:v>35.726965999999997</c:v>
                </c:pt>
                <c:pt idx="8481" formatCode="0.00">
                  <c:v>36.388460000000002</c:v>
                </c:pt>
                <c:pt idx="8482" formatCode="0.00">
                  <c:v>36.229982999999997</c:v>
                </c:pt>
                <c:pt idx="8483" formatCode="0.00">
                  <c:v>36.204458000000002</c:v>
                </c:pt>
                <c:pt idx="8484" formatCode="0.00">
                  <c:v>35.753767000000003</c:v>
                </c:pt>
                <c:pt idx="8485" formatCode="0.00">
                  <c:v>35.589022</c:v>
                </c:pt>
                <c:pt idx="8487" formatCode="0.00">
                  <c:v>36.326000999999998</c:v>
                </c:pt>
                <c:pt idx="8489" formatCode="0.00">
                  <c:v>35.846848000000001</c:v>
                </c:pt>
                <c:pt idx="8490" formatCode="0.00">
                  <c:v>36.255467000000003</c:v>
                </c:pt>
                <c:pt idx="8491" formatCode="0.00">
                  <c:v>35.914275000000004</c:v>
                </c:pt>
                <c:pt idx="8492" formatCode="0.00">
                  <c:v>35.585073999999999</c:v>
                </c:pt>
                <c:pt idx="8493" formatCode="0.00">
                  <c:v>36.394123</c:v>
                </c:pt>
                <c:pt idx="8494" formatCode="0.00">
                  <c:v>36.345452999999999</c:v>
                </c:pt>
                <c:pt idx="8495" formatCode="0.00">
                  <c:v>36.339419999999997</c:v>
                </c:pt>
                <c:pt idx="8496" formatCode="0.00">
                  <c:v>36.035589999999999</c:v>
                </c:pt>
                <c:pt idx="8498" formatCode="0.00">
                  <c:v>36.268943999999998</c:v>
                </c:pt>
                <c:pt idx="8499" formatCode="0.00">
                  <c:v>36.474746000000003</c:v>
                </c:pt>
                <c:pt idx="8500" formatCode="0.00">
                  <c:v>36.375467999999998</c:v>
                </c:pt>
                <c:pt idx="8502" formatCode="0.00">
                  <c:v>36.321008999999997</c:v>
                </c:pt>
                <c:pt idx="8503" formatCode="0.00">
                  <c:v>35.712999000000003</c:v>
                </c:pt>
                <c:pt idx="8504" formatCode="0.00">
                  <c:v>35.412165999999999</c:v>
                </c:pt>
                <c:pt idx="8506" formatCode="0.00">
                  <c:v>36.033453999999999</c:v>
                </c:pt>
                <c:pt idx="8507" formatCode="0.00">
                  <c:v>35.419930999999998</c:v>
                </c:pt>
                <c:pt idx="8508" formatCode="0.00">
                  <c:v>35.289152000000001</c:v>
                </c:pt>
                <c:pt idx="8509" formatCode="0.00">
                  <c:v>35.756436999999998</c:v>
                </c:pt>
                <c:pt idx="8510" formatCode="0.00">
                  <c:v>35.464897000000001</c:v>
                </c:pt>
                <c:pt idx="8513" formatCode="0.00">
                  <c:v>35.395491</c:v>
                </c:pt>
                <c:pt idx="8517" formatCode="0.00">
                  <c:v>35.103251</c:v>
                </c:pt>
                <c:pt idx="8518" formatCode="0.00">
                  <c:v>35.154192999999999</c:v>
                </c:pt>
                <c:pt idx="8519" formatCode="0.00">
                  <c:v>35.503590000000003</c:v>
                </c:pt>
                <c:pt idx="8520" formatCode="0.00">
                  <c:v>35.60089</c:v>
                </c:pt>
                <c:pt idx="8521" formatCode="0.00">
                  <c:v>35.248688999999999</c:v>
                </c:pt>
                <c:pt idx="8523" formatCode="0.00">
                  <c:v>35.368519999999997</c:v>
                </c:pt>
                <c:pt idx="8524" formatCode="0.00">
                  <c:v>35.280701999999998</c:v>
                </c:pt>
                <c:pt idx="8525" formatCode="0.00">
                  <c:v>35.311112000000001</c:v>
                </c:pt>
                <c:pt idx="8527" formatCode="0.00">
                  <c:v>35.270682000000001</c:v>
                </c:pt>
                <c:pt idx="8528" formatCode="0.00">
                  <c:v>35.437610999999997</c:v>
                </c:pt>
                <c:pt idx="8529" formatCode="0.00">
                  <c:v>35.435102000000001</c:v>
                </c:pt>
                <c:pt idx="8531" formatCode="0.00">
                  <c:v>35.478887</c:v>
                </c:pt>
                <c:pt idx="8532" formatCode="0.00">
                  <c:v>35.175846999999997</c:v>
                </c:pt>
                <c:pt idx="8534" formatCode="0.00">
                  <c:v>36.023817000000001</c:v>
                </c:pt>
                <c:pt idx="8536" formatCode="0.00">
                  <c:v>35.362015999999997</c:v>
                </c:pt>
                <c:pt idx="8537" formatCode="0.00">
                  <c:v>35.834212000000001</c:v>
                </c:pt>
                <c:pt idx="8538" formatCode="0.00">
                  <c:v>35.527982000000002</c:v>
                </c:pt>
                <c:pt idx="8540" formatCode="0.00">
                  <c:v>35.146003999999998</c:v>
                </c:pt>
                <c:pt idx="8542" formatCode="0.00">
                  <c:v>35.849372000000002</c:v>
                </c:pt>
                <c:pt idx="8543" formatCode="0.00">
                  <c:v>35.518138</c:v>
                </c:pt>
                <c:pt idx="8546" formatCode="0.00">
                  <c:v>35.866762999999999</c:v>
                </c:pt>
                <c:pt idx="8547" formatCode="0.00">
                  <c:v>35.909706999999997</c:v>
                </c:pt>
                <c:pt idx="8548" formatCode="0.00">
                  <c:v>35.336523</c:v>
                </c:pt>
                <c:pt idx="8549" formatCode="0.00">
                  <c:v>35.646372999999997</c:v>
                </c:pt>
                <c:pt idx="8550" formatCode="0.00">
                  <c:v>35.370939999999997</c:v>
                </c:pt>
                <c:pt idx="8551" formatCode="0.00">
                  <c:v>35.666254000000002</c:v>
                </c:pt>
                <c:pt idx="8552" formatCode="0.00">
                  <c:v>35.625413999999999</c:v>
                </c:pt>
                <c:pt idx="8553" formatCode="0.00">
                  <c:v>35.050528999999997</c:v>
                </c:pt>
                <c:pt idx="8554" formatCode="0.00">
                  <c:v>35.931539000000001</c:v>
                </c:pt>
                <c:pt idx="8555" formatCode="0.00">
                  <c:v>35.264302999999998</c:v>
                </c:pt>
                <c:pt idx="8557" formatCode="0.00">
                  <c:v>35.345610999999998</c:v>
                </c:pt>
                <c:pt idx="8558" formatCode="0.00">
                  <c:v>35.139811999999999</c:v>
                </c:pt>
                <c:pt idx="8559" formatCode="0.00">
                  <c:v>35.238990000000001</c:v>
                </c:pt>
                <c:pt idx="8560" formatCode="0.00">
                  <c:v>35.115467000000002</c:v>
                </c:pt>
                <c:pt idx="8562" formatCode="0.00">
                  <c:v>35.602429999999998</c:v>
                </c:pt>
                <c:pt idx="8564" formatCode="0.00">
                  <c:v>35.241746999999997</c:v>
                </c:pt>
                <c:pt idx="8565" formatCode="0.00">
                  <c:v>35.221428000000003</c:v>
                </c:pt>
                <c:pt idx="8566" formatCode="0.00">
                  <c:v>35.248885000000001</c:v>
                </c:pt>
                <c:pt idx="8567" formatCode="0.00">
                  <c:v>35.219796000000002</c:v>
                </c:pt>
                <c:pt idx="8568" formatCode="0.00">
                  <c:v>35.511094</c:v>
                </c:pt>
                <c:pt idx="8569" formatCode="0.00">
                  <c:v>35.723847999999997</c:v>
                </c:pt>
                <c:pt idx="8570" formatCode="0.00">
                  <c:v>35.418018000000004</c:v>
                </c:pt>
                <c:pt idx="8571" formatCode="0.00">
                  <c:v>35.202275</c:v>
                </c:pt>
                <c:pt idx="8572" formatCode="0.00">
                  <c:v>35.345486999999999</c:v>
                </c:pt>
                <c:pt idx="8574" formatCode="0.00">
                  <c:v>35.595661</c:v>
                </c:pt>
                <c:pt idx="8575" formatCode="0.00">
                  <c:v>35.541789999999999</c:v>
                </c:pt>
                <c:pt idx="8579" formatCode="0.00">
                  <c:v>35.202178000000004</c:v>
                </c:pt>
                <c:pt idx="8582" formatCode="0.00">
                  <c:v>35.152197000000001</c:v>
                </c:pt>
                <c:pt idx="8583" formatCode="0.00">
                  <c:v>35.091332000000001</c:v>
                </c:pt>
                <c:pt idx="8584" formatCode="0.00">
                  <c:v>34.994751999999998</c:v>
                </c:pt>
                <c:pt idx="8585" formatCode="0.00">
                  <c:v>33.769930000000002</c:v>
                </c:pt>
                <c:pt idx="8586" formatCode="0.00">
                  <c:v>33.272025999999997</c:v>
                </c:pt>
                <c:pt idx="8587" formatCode="0.00">
                  <c:v>33.872503000000002</c:v>
                </c:pt>
                <c:pt idx="8588" formatCode="0.00">
                  <c:v>34.422792999999999</c:v>
                </c:pt>
                <c:pt idx="8590" formatCode="0.00">
                  <c:v>34.552118999999998</c:v>
                </c:pt>
                <c:pt idx="8591" formatCode="0.00">
                  <c:v>34.428673000000003</c:v>
                </c:pt>
                <c:pt idx="8592" formatCode="0.00">
                  <c:v>34.200042000000003</c:v>
                </c:pt>
                <c:pt idx="8593" formatCode="0.00">
                  <c:v>33.354402999999998</c:v>
                </c:pt>
                <c:pt idx="8594" formatCode="0.00">
                  <c:v>34.278934999999997</c:v>
                </c:pt>
                <c:pt idx="8595" formatCode="0.00">
                  <c:v>33.572355999999999</c:v>
                </c:pt>
                <c:pt idx="8596" formatCode="0.00">
                  <c:v>34.603966999999997</c:v>
                </c:pt>
                <c:pt idx="8597" formatCode="0.00">
                  <c:v>34.349724999999999</c:v>
                </c:pt>
                <c:pt idx="8598" formatCode="0.00">
                  <c:v>33.964753000000002</c:v>
                </c:pt>
                <c:pt idx="8599" formatCode="0.00">
                  <c:v>34.128998000000003</c:v>
                </c:pt>
                <c:pt idx="8600" formatCode="0.00">
                  <c:v>34.188583999999999</c:v>
                </c:pt>
                <c:pt idx="8602" formatCode="0.00">
                  <c:v>33.425547000000002</c:v>
                </c:pt>
                <c:pt idx="8604" formatCode="0.00">
                  <c:v>33.321406000000003</c:v>
                </c:pt>
                <c:pt idx="8606" formatCode="0.00">
                  <c:v>34.169899999999998</c:v>
                </c:pt>
                <c:pt idx="8607" formatCode="0.00">
                  <c:v>34.107967000000002</c:v>
                </c:pt>
                <c:pt idx="8608" formatCode="0.00">
                  <c:v>33.528030000000001</c:v>
                </c:pt>
                <c:pt idx="8609" formatCode="0.00">
                  <c:v>33.399510999999997</c:v>
                </c:pt>
                <c:pt idx="8610" formatCode="0.00">
                  <c:v>33.845399</c:v>
                </c:pt>
                <c:pt idx="8612" formatCode="0.00">
                  <c:v>33.830404999999999</c:v>
                </c:pt>
                <c:pt idx="8613" formatCode="0.00">
                  <c:v>33.947763999999999</c:v>
                </c:pt>
                <c:pt idx="8614" formatCode="0.00">
                  <c:v>34.569907999999998</c:v>
                </c:pt>
                <c:pt idx="8615" formatCode="0.00">
                  <c:v>33.634675000000001</c:v>
                </c:pt>
                <c:pt idx="8618" formatCode="0.00">
                  <c:v>33.920721</c:v>
                </c:pt>
                <c:pt idx="8619" formatCode="0.00">
                  <c:v>34.020977999999999</c:v>
                </c:pt>
                <c:pt idx="8620" formatCode="0.00">
                  <c:v>34.120486999999997</c:v>
                </c:pt>
                <c:pt idx="8621" formatCode="0.00">
                  <c:v>34.295631999999998</c:v>
                </c:pt>
                <c:pt idx="8622" formatCode="0.00">
                  <c:v>34.545825000000001</c:v>
                </c:pt>
                <c:pt idx="8623" formatCode="0.00">
                  <c:v>34.183978000000003</c:v>
                </c:pt>
                <c:pt idx="8624" formatCode="0.00">
                  <c:v>33.931279000000004</c:v>
                </c:pt>
                <c:pt idx="8625" formatCode="0.00">
                  <c:v>33.991362000000002</c:v>
                </c:pt>
                <c:pt idx="8626" formatCode="0.00">
                  <c:v>33.917811999999998</c:v>
                </c:pt>
                <c:pt idx="8627" formatCode="0.00">
                  <c:v>34.450789</c:v>
                </c:pt>
                <c:pt idx="8628" formatCode="0.00">
                  <c:v>34.194913999999997</c:v>
                </c:pt>
                <c:pt idx="8629" formatCode="0.00">
                  <c:v>34.204467000000001</c:v>
                </c:pt>
                <c:pt idx="8630" formatCode="0.00">
                  <c:v>34.296064000000001</c:v>
                </c:pt>
                <c:pt idx="8631" formatCode="0.00">
                  <c:v>34.007854000000002</c:v>
                </c:pt>
                <c:pt idx="8632" formatCode="0.00">
                  <c:v>33.094710999999997</c:v>
                </c:pt>
                <c:pt idx="8633" formatCode="0.00">
                  <c:v>33.040506999999998</c:v>
                </c:pt>
                <c:pt idx="8634" formatCode="0.00">
                  <c:v>34.461353000000003</c:v>
                </c:pt>
                <c:pt idx="8636" formatCode="0.00">
                  <c:v>34.000731999999999</c:v>
                </c:pt>
                <c:pt idx="8637" formatCode="0.00">
                  <c:v>33.831117999999996</c:v>
                </c:pt>
                <c:pt idx="8638" formatCode="0.00">
                  <c:v>33.532767</c:v>
                </c:pt>
                <c:pt idx="8640" formatCode="0.00">
                  <c:v>33.795242999999999</c:v>
                </c:pt>
                <c:pt idx="8641" formatCode="0.00">
                  <c:v>33.629016999999997</c:v>
                </c:pt>
                <c:pt idx="8642" formatCode="0.00">
                  <c:v>33.445031999999998</c:v>
                </c:pt>
                <c:pt idx="8643" formatCode="0.00">
                  <c:v>33.941299999999998</c:v>
                </c:pt>
                <c:pt idx="8646" formatCode="0.00">
                  <c:v>34.242848000000002</c:v>
                </c:pt>
                <c:pt idx="8647" formatCode="0.00">
                  <c:v>33.771357999999999</c:v>
                </c:pt>
                <c:pt idx="8648" formatCode="0.00">
                  <c:v>33.630125</c:v>
                </c:pt>
                <c:pt idx="8649" formatCode="0.00">
                  <c:v>33.714689999999997</c:v>
                </c:pt>
                <c:pt idx="8650" formatCode="0.00">
                  <c:v>34.305501</c:v>
                </c:pt>
                <c:pt idx="8651" formatCode="0.00">
                  <c:v>34.148539999999997</c:v>
                </c:pt>
                <c:pt idx="8653" formatCode="0.00">
                  <c:v>33.804367999999997</c:v>
                </c:pt>
                <c:pt idx="8654" formatCode="0.00">
                  <c:v>34.328825999999999</c:v>
                </c:pt>
                <c:pt idx="8655" formatCode="0.00">
                  <c:v>34.309956999999997</c:v>
                </c:pt>
                <c:pt idx="8656" formatCode="0.00">
                  <c:v>33.377310000000001</c:v>
                </c:pt>
                <c:pt idx="8658" formatCode="0.00">
                  <c:v>33.593634000000002</c:v>
                </c:pt>
                <c:pt idx="8659" formatCode="0.00">
                  <c:v>34.029634999999999</c:v>
                </c:pt>
                <c:pt idx="8660" formatCode="0.00">
                  <c:v>33.462378000000001</c:v>
                </c:pt>
                <c:pt idx="8661" formatCode="0.00">
                  <c:v>34.215881000000003</c:v>
                </c:pt>
                <c:pt idx="8662" formatCode="0.00">
                  <c:v>33.506999</c:v>
                </c:pt>
                <c:pt idx="8663" formatCode="0.00">
                  <c:v>33.570594999999997</c:v>
                </c:pt>
                <c:pt idx="8664" formatCode="0.00">
                  <c:v>33.916418</c:v>
                </c:pt>
                <c:pt idx="8665" formatCode="0.00">
                  <c:v>33.972862999999997</c:v>
                </c:pt>
                <c:pt idx="8666" formatCode="0.00">
                  <c:v>33.948928000000002</c:v>
                </c:pt>
                <c:pt idx="8669" formatCode="0.00">
                  <c:v>34.115690999999998</c:v>
                </c:pt>
                <c:pt idx="8670" formatCode="0.00">
                  <c:v>33.887590000000003</c:v>
                </c:pt>
                <c:pt idx="8671" formatCode="0.00">
                  <c:v>33.434711999999998</c:v>
                </c:pt>
                <c:pt idx="8672" formatCode="0.00">
                  <c:v>33.659078000000001</c:v>
                </c:pt>
                <c:pt idx="8673" formatCode="0.00">
                  <c:v>33.905290000000001</c:v>
                </c:pt>
                <c:pt idx="8674" formatCode="0.00">
                  <c:v>33.881985999999998</c:v>
                </c:pt>
                <c:pt idx="8675" formatCode="0.00">
                  <c:v>33.990952</c:v>
                </c:pt>
                <c:pt idx="8676" formatCode="0.00">
                  <c:v>33.943250999999997</c:v>
                </c:pt>
                <c:pt idx="8678" formatCode="0.00">
                  <c:v>34.443733000000002</c:v>
                </c:pt>
                <c:pt idx="8679" formatCode="0.00">
                  <c:v>34.143934000000002</c:v>
                </c:pt>
                <c:pt idx="8680" formatCode="0.00">
                  <c:v>34.502577000000002</c:v>
                </c:pt>
                <c:pt idx="8681" formatCode="0.00">
                  <c:v>34.369441000000002</c:v>
                </c:pt>
                <c:pt idx="8682" formatCode="0.00">
                  <c:v>33.998454000000002</c:v>
                </c:pt>
                <c:pt idx="8683" formatCode="0.00">
                  <c:v>34.022920999999997</c:v>
                </c:pt>
                <c:pt idx="8684" formatCode="0.00">
                  <c:v>34.066271</c:v>
                </c:pt>
                <c:pt idx="8686" formatCode="0.00">
                  <c:v>33.990555000000001</c:v>
                </c:pt>
                <c:pt idx="8687" formatCode="0.00">
                  <c:v>34.037557</c:v>
                </c:pt>
                <c:pt idx="8688" formatCode="0.00">
                  <c:v>34.021442</c:v>
                </c:pt>
                <c:pt idx="8689" formatCode="0.00">
                  <c:v>33.968010999999997</c:v>
                </c:pt>
                <c:pt idx="8691" formatCode="0.00">
                  <c:v>34.075611000000002</c:v>
                </c:pt>
                <c:pt idx="8692" formatCode="0.00">
                  <c:v>34.084069</c:v>
                </c:pt>
                <c:pt idx="8694" formatCode="0.00">
                  <c:v>34.940921000000003</c:v>
                </c:pt>
                <c:pt idx="8695" formatCode="0.00">
                  <c:v>34.926074999999997</c:v>
                </c:pt>
                <c:pt idx="8698" formatCode="0.00">
                  <c:v>34.982424000000002</c:v>
                </c:pt>
                <c:pt idx="8699" formatCode="0.00">
                  <c:v>35.033903000000002</c:v>
                </c:pt>
                <c:pt idx="8700" formatCode="0.00">
                  <c:v>34.957898</c:v>
                </c:pt>
                <c:pt idx="8701" formatCode="0.00">
                  <c:v>34.715640999999998</c:v>
                </c:pt>
                <c:pt idx="8702" formatCode="0.00">
                  <c:v>35.109206999999998</c:v>
                </c:pt>
                <c:pt idx="8703" formatCode="0.00">
                  <c:v>35.131971</c:v>
                </c:pt>
                <c:pt idx="8704" formatCode="0.00">
                  <c:v>34.470115</c:v>
                </c:pt>
                <c:pt idx="8706" formatCode="0.00">
                  <c:v>34.270774000000003</c:v>
                </c:pt>
                <c:pt idx="8707" formatCode="0.00">
                  <c:v>34.915070999999998</c:v>
                </c:pt>
                <c:pt idx="8708" formatCode="0.00">
                  <c:v>34.660136999999999</c:v>
                </c:pt>
                <c:pt idx="8709" formatCode="0.00">
                  <c:v>35.136333</c:v>
                </c:pt>
                <c:pt idx="8712" formatCode="0.00">
                  <c:v>35.061430999999999</c:v>
                </c:pt>
                <c:pt idx="8713" formatCode="0.00">
                  <c:v>34.415818000000002</c:v>
                </c:pt>
                <c:pt idx="8714" formatCode="0.00">
                  <c:v>34.828217000000002</c:v>
                </c:pt>
                <c:pt idx="8715" formatCode="0.00">
                  <c:v>34.338289000000003</c:v>
                </c:pt>
                <c:pt idx="8716" formatCode="0.00">
                  <c:v>35.156170000000003</c:v>
                </c:pt>
                <c:pt idx="8717" formatCode="0.00">
                  <c:v>34.503166999999998</c:v>
                </c:pt>
                <c:pt idx="8718" formatCode="0.00">
                  <c:v>34.788052999999998</c:v>
                </c:pt>
                <c:pt idx="8719" formatCode="0.00">
                  <c:v>34.965890000000002</c:v>
                </c:pt>
                <c:pt idx="8720" formatCode="0.00">
                  <c:v>34.865445000000001</c:v>
                </c:pt>
                <c:pt idx="8721" formatCode="0.00">
                  <c:v>34.367182999999997</c:v>
                </c:pt>
                <c:pt idx="8722" formatCode="0.00">
                  <c:v>34.900682000000003</c:v>
                </c:pt>
                <c:pt idx="8723" formatCode="0.00">
                  <c:v>34.925280999999998</c:v>
                </c:pt>
                <c:pt idx="8724" formatCode="0.00">
                  <c:v>34.783907999999997</c:v>
                </c:pt>
                <c:pt idx="8725" formatCode="0.00">
                  <c:v>34.862431999999998</c:v>
                </c:pt>
                <c:pt idx="8726" formatCode="0.00">
                  <c:v>34.856282999999998</c:v>
                </c:pt>
                <c:pt idx="8727" formatCode="0.00">
                  <c:v>34.935828000000001</c:v>
                </c:pt>
                <c:pt idx="8729" formatCode="0.00">
                  <c:v>34.323605000000001</c:v>
                </c:pt>
                <c:pt idx="8732" formatCode="0.00">
                  <c:v>32.779125999999998</c:v>
                </c:pt>
                <c:pt idx="8734" formatCode="0.00">
                  <c:v>32.897902999999999</c:v>
                </c:pt>
                <c:pt idx="8735" formatCode="0.00">
                  <c:v>32.856634</c:v>
                </c:pt>
                <c:pt idx="8736" formatCode="0.00">
                  <c:v>32.918756999999999</c:v>
                </c:pt>
                <c:pt idx="8737" formatCode="0.00">
                  <c:v>32.794840999999998</c:v>
                </c:pt>
                <c:pt idx="8738" formatCode="0.00">
                  <c:v>32.737270000000002</c:v>
                </c:pt>
                <c:pt idx="8740" formatCode="0.00">
                  <c:v>32.879528999999998</c:v>
                </c:pt>
                <c:pt idx="8741" formatCode="0.00">
                  <c:v>32.930639999999997</c:v>
                </c:pt>
                <c:pt idx="8742" formatCode="0.00">
                  <c:v>32.981952</c:v>
                </c:pt>
                <c:pt idx="8743" formatCode="0.00">
                  <c:v>32.790621999999999</c:v>
                </c:pt>
                <c:pt idx="8744" formatCode="0.00">
                  <c:v>32.97251</c:v>
                </c:pt>
                <c:pt idx="8745" formatCode="0.00">
                  <c:v>33.174292000000001</c:v>
                </c:pt>
                <c:pt idx="8746" formatCode="0.00">
                  <c:v>33.284886999999998</c:v>
                </c:pt>
                <c:pt idx="8748" formatCode="0.00">
                  <c:v>33.119897999999999</c:v>
                </c:pt>
                <c:pt idx="8749" formatCode="0.00">
                  <c:v>32.976399000000001</c:v>
                </c:pt>
                <c:pt idx="8750" formatCode="0.00">
                  <c:v>33.345832999999999</c:v>
                </c:pt>
                <c:pt idx="8751" formatCode="0.00">
                  <c:v>33.144807</c:v>
                </c:pt>
                <c:pt idx="8752" formatCode="0.00">
                  <c:v>32.542343000000002</c:v>
                </c:pt>
                <c:pt idx="8753" formatCode="0.00">
                  <c:v>32.662450999999997</c:v>
                </c:pt>
                <c:pt idx="8754" formatCode="0.00">
                  <c:v>33.389339999999997</c:v>
                </c:pt>
                <c:pt idx="8755" formatCode="0.00">
                  <c:v>32.991185000000002</c:v>
                </c:pt>
                <c:pt idx="8756" formatCode="0.00">
                  <c:v>32.683083000000003</c:v>
                </c:pt>
                <c:pt idx="8757" formatCode="0.00">
                  <c:v>33.237381999999997</c:v>
                </c:pt>
                <c:pt idx="8759" formatCode="0.00">
                  <c:v>33.046869000000001</c:v>
                </c:pt>
                <c:pt idx="8760" formatCode="0.00">
                  <c:v>32.798138000000002</c:v>
                </c:pt>
                <c:pt idx="8761" formatCode="0.00">
                  <c:v>32.745396</c:v>
                </c:pt>
                <c:pt idx="8762" formatCode="0.00">
                  <c:v>33.235104999999997</c:v>
                </c:pt>
                <c:pt idx="8763" formatCode="0.00">
                  <c:v>32.717109000000001</c:v>
                </c:pt>
                <c:pt idx="8765" formatCode="0.00">
                  <c:v>33.105939999999997</c:v>
                </c:pt>
                <c:pt idx="8766" formatCode="0.00">
                  <c:v>33.164225000000002</c:v>
                </c:pt>
                <c:pt idx="8767" formatCode="0.00">
                  <c:v>32.813518000000002</c:v>
                </c:pt>
                <c:pt idx="8768" formatCode="0.00">
                  <c:v>32.876019999999997</c:v>
                </c:pt>
                <c:pt idx="8769" formatCode="0.00">
                  <c:v>33.418106000000002</c:v>
                </c:pt>
                <c:pt idx="8770" formatCode="0.00">
                  <c:v>33.252941</c:v>
                </c:pt>
                <c:pt idx="8772" formatCode="0.00">
                  <c:v>33.198286000000003</c:v>
                </c:pt>
                <c:pt idx="8773" formatCode="0.00">
                  <c:v>33.032710000000002</c:v>
                </c:pt>
                <c:pt idx="8774" formatCode="0.00">
                  <c:v>32.939641999999999</c:v>
                </c:pt>
                <c:pt idx="8775" formatCode="0.00">
                  <c:v>32.977614000000003</c:v>
                </c:pt>
                <c:pt idx="8776" formatCode="0.00">
                  <c:v>33.187905999999998</c:v>
                </c:pt>
                <c:pt idx="8777" formatCode="0.00">
                  <c:v>33.391941000000003</c:v>
                </c:pt>
                <c:pt idx="8778" formatCode="0.00">
                  <c:v>33.105834000000002</c:v>
                </c:pt>
                <c:pt idx="8779" formatCode="0.00">
                  <c:v>32.763455999999998</c:v>
                </c:pt>
                <c:pt idx="8780" formatCode="0.00">
                  <c:v>33.034585999999997</c:v>
                </c:pt>
                <c:pt idx="8782" formatCode="0.00">
                  <c:v>32.651864000000003</c:v>
                </c:pt>
                <c:pt idx="8783" formatCode="0.00">
                  <c:v>32.899889999999999</c:v>
                </c:pt>
                <c:pt idx="8784" formatCode="0.00">
                  <c:v>32.91583</c:v>
                </c:pt>
                <c:pt idx="8785" formatCode="0.00">
                  <c:v>33.03378</c:v>
                </c:pt>
                <c:pt idx="8786" formatCode="0.00">
                  <c:v>34.195704999999997</c:v>
                </c:pt>
                <c:pt idx="8787" formatCode="0.00">
                  <c:v>34.142119000000001</c:v>
                </c:pt>
                <c:pt idx="8788" formatCode="0.00">
                  <c:v>34.201298999999999</c:v>
                </c:pt>
                <c:pt idx="8790" formatCode="0.00">
                  <c:v>33.985128000000003</c:v>
                </c:pt>
                <c:pt idx="8791" formatCode="0.00">
                  <c:v>34.657693999999999</c:v>
                </c:pt>
                <c:pt idx="8792" formatCode="0.00">
                  <c:v>34.467072000000002</c:v>
                </c:pt>
                <c:pt idx="8793" formatCode="0.00">
                  <c:v>33.781440000000003</c:v>
                </c:pt>
                <c:pt idx="8794" formatCode="0.00">
                  <c:v>34.028989000000003</c:v>
                </c:pt>
                <c:pt idx="8795" formatCode="0.00">
                  <c:v>34.68862</c:v>
                </c:pt>
                <c:pt idx="8796" formatCode="0.00">
                  <c:v>34.571838999999997</c:v>
                </c:pt>
                <c:pt idx="8798" formatCode="0.00">
                  <c:v>33.801048999999999</c:v>
                </c:pt>
                <c:pt idx="8800" formatCode="0.00">
                  <c:v>34.291269</c:v>
                </c:pt>
                <c:pt idx="8801" formatCode="0.00">
                  <c:v>34.413907000000002</c:v>
                </c:pt>
                <c:pt idx="8802" formatCode="0.00">
                  <c:v>34.388055000000001</c:v>
                </c:pt>
                <c:pt idx="8803" formatCode="0.00">
                  <c:v>34.070033000000002</c:v>
                </c:pt>
                <c:pt idx="8804" formatCode="0.00">
                  <c:v>34.289399000000003</c:v>
                </c:pt>
                <c:pt idx="8805" formatCode="0.00">
                  <c:v>34.002167</c:v>
                </c:pt>
                <c:pt idx="8806" formatCode="0.00">
                  <c:v>34.164186999999998</c:v>
                </c:pt>
                <c:pt idx="8808" formatCode="0.00">
                  <c:v>34.483711</c:v>
                </c:pt>
                <c:pt idx="8811" formatCode="0.00">
                  <c:v>33.830612000000002</c:v>
                </c:pt>
                <c:pt idx="8812" formatCode="0.00">
                  <c:v>33.671678</c:v>
                </c:pt>
                <c:pt idx="8813" formatCode="0.00">
                  <c:v>33.859814999999998</c:v>
                </c:pt>
                <c:pt idx="8814" formatCode="0.00">
                  <c:v>34.345436999999997</c:v>
                </c:pt>
                <c:pt idx="8815" formatCode="0.00">
                  <c:v>33.493552999999999</c:v>
                </c:pt>
                <c:pt idx="8816" formatCode="0.00">
                  <c:v>34.340797000000002</c:v>
                </c:pt>
                <c:pt idx="8817" formatCode="0.00">
                  <c:v>33.873016999999997</c:v>
                </c:pt>
                <c:pt idx="8818" formatCode="0.00">
                  <c:v>34.525936999999999</c:v>
                </c:pt>
                <c:pt idx="8819" formatCode="0.00">
                  <c:v>33.915705000000003</c:v>
                </c:pt>
                <c:pt idx="8820" formatCode="0.00">
                  <c:v>34.046247000000001</c:v>
                </c:pt>
                <c:pt idx="8821" formatCode="0.00">
                  <c:v>34.671427999999999</c:v>
                </c:pt>
                <c:pt idx="8822" formatCode="0.00">
                  <c:v>34.164093999999999</c:v>
                </c:pt>
                <c:pt idx="8823" formatCode="0.00">
                  <c:v>33.765135999999998</c:v>
                </c:pt>
                <c:pt idx="8824" formatCode="0.00">
                  <c:v>34.194685</c:v>
                </c:pt>
                <c:pt idx="8825" formatCode="0.00">
                  <c:v>33.627763000000002</c:v>
                </c:pt>
                <c:pt idx="8826" formatCode="0.00">
                  <c:v>33.568114999999999</c:v>
                </c:pt>
                <c:pt idx="8828" formatCode="0.00">
                  <c:v>33.729438999999999</c:v>
                </c:pt>
                <c:pt idx="8829" formatCode="0.00">
                  <c:v>33.653454000000004</c:v>
                </c:pt>
                <c:pt idx="8830" formatCode="0.00">
                  <c:v>34.191380000000002</c:v>
                </c:pt>
                <c:pt idx="8831" formatCode="0.00">
                  <c:v>33.823495000000001</c:v>
                </c:pt>
                <c:pt idx="8833" formatCode="0.00">
                  <c:v>34.585217</c:v>
                </c:pt>
                <c:pt idx="8835" formatCode="0.00">
                  <c:v>34.095976</c:v>
                </c:pt>
                <c:pt idx="8836" formatCode="0.00">
                  <c:v>33.575913</c:v>
                </c:pt>
                <c:pt idx="8838" formatCode="0.00">
                  <c:v>34.283206999999997</c:v>
                </c:pt>
                <c:pt idx="8839" formatCode="0.00">
                  <c:v>34.492153999999999</c:v>
                </c:pt>
                <c:pt idx="8840" formatCode="0.00">
                  <c:v>34.645046999999998</c:v>
                </c:pt>
                <c:pt idx="8841" formatCode="0.00">
                  <c:v>34.743074</c:v>
                </c:pt>
                <c:pt idx="8842" formatCode="0.00">
                  <c:v>34.848300999999999</c:v>
                </c:pt>
                <c:pt idx="8843" formatCode="0.00">
                  <c:v>34.798034999999999</c:v>
                </c:pt>
                <c:pt idx="8844" formatCode="0.00">
                  <c:v>34.825592</c:v>
                </c:pt>
                <c:pt idx="8845" formatCode="0.00">
                  <c:v>34.889217000000002</c:v>
                </c:pt>
                <c:pt idx="8847" formatCode="0.00">
                  <c:v>34.866801000000002</c:v>
                </c:pt>
                <c:pt idx="8848" formatCode="0.00">
                  <c:v>34.897829000000002</c:v>
                </c:pt>
                <c:pt idx="8850" formatCode="0.00">
                  <c:v>34.523657</c:v>
                </c:pt>
                <c:pt idx="8851" formatCode="0.00">
                  <c:v>34.478138999999999</c:v>
                </c:pt>
                <c:pt idx="8854" formatCode="0.00">
                  <c:v>34.517231000000002</c:v>
                </c:pt>
                <c:pt idx="8855" formatCode="0.00">
                  <c:v>34.095246000000003</c:v>
                </c:pt>
                <c:pt idx="8857" formatCode="0.00">
                  <c:v>34.681255</c:v>
                </c:pt>
                <c:pt idx="8858" formatCode="0.00">
                  <c:v>35.084282000000002</c:v>
                </c:pt>
                <c:pt idx="8859" formatCode="0.00">
                  <c:v>34.370702999999999</c:v>
                </c:pt>
                <c:pt idx="8860" formatCode="0.00">
                  <c:v>34.325575000000001</c:v>
                </c:pt>
                <c:pt idx="8861" formatCode="0.00">
                  <c:v>34.849654999999998</c:v>
                </c:pt>
                <c:pt idx="8862" formatCode="0.00">
                  <c:v>34.789884000000001</c:v>
                </c:pt>
                <c:pt idx="8863" formatCode="0.00">
                  <c:v>34.505004999999997</c:v>
                </c:pt>
                <c:pt idx="8865" formatCode="0.00">
                  <c:v>34.601311000000003</c:v>
                </c:pt>
                <c:pt idx="8866" formatCode="0.00">
                  <c:v>34.169781</c:v>
                </c:pt>
                <c:pt idx="8867" formatCode="0.00">
                  <c:v>34.225872000000003</c:v>
                </c:pt>
                <c:pt idx="8868" formatCode="0.00">
                  <c:v>34.911468999999997</c:v>
                </c:pt>
                <c:pt idx="8869" formatCode="0.00">
                  <c:v>34.937356000000001</c:v>
                </c:pt>
                <c:pt idx="8870" formatCode="0.00">
                  <c:v>34.286915</c:v>
                </c:pt>
                <c:pt idx="8871" formatCode="0.00">
                  <c:v>34.454509999999999</c:v>
                </c:pt>
                <c:pt idx="8872" formatCode="0.00">
                  <c:v>34.299214999999997</c:v>
                </c:pt>
                <c:pt idx="8873" formatCode="0.00">
                  <c:v>34.612144000000001</c:v>
                </c:pt>
                <c:pt idx="8874" formatCode="0.00">
                  <c:v>34.779482999999999</c:v>
                </c:pt>
                <c:pt idx="8875" formatCode="0.00">
                  <c:v>34.774914000000003</c:v>
                </c:pt>
                <c:pt idx="8876" formatCode="0.00">
                  <c:v>34.210242999999998</c:v>
                </c:pt>
                <c:pt idx="8877" formatCode="0.00">
                  <c:v>35.048312000000003</c:v>
                </c:pt>
                <c:pt idx="8878" formatCode="0.00">
                  <c:v>34.774656999999998</c:v>
                </c:pt>
                <c:pt idx="8879" formatCode="0.00">
                  <c:v>34.855840999999998</c:v>
                </c:pt>
                <c:pt idx="8880" formatCode="0.00">
                  <c:v>34.725935</c:v>
                </c:pt>
                <c:pt idx="8881" formatCode="0.00">
                  <c:v>34.146059999999999</c:v>
                </c:pt>
                <c:pt idx="8882" formatCode="0.00">
                  <c:v>34.766305000000003</c:v>
                </c:pt>
                <c:pt idx="8883" formatCode="0.00">
                  <c:v>34.646501000000001</c:v>
                </c:pt>
                <c:pt idx="8884" formatCode="0.00">
                  <c:v>34.641851000000003</c:v>
                </c:pt>
                <c:pt idx="8886" formatCode="0.00">
                  <c:v>34.736907000000002</c:v>
                </c:pt>
                <c:pt idx="8888" formatCode="0.00">
                  <c:v>34.888111000000002</c:v>
                </c:pt>
                <c:pt idx="8889" formatCode="0.00">
                  <c:v>34.589661999999997</c:v>
                </c:pt>
                <c:pt idx="8890" formatCode="0.00">
                  <c:v>34.660345</c:v>
                </c:pt>
                <c:pt idx="8891" formatCode="0.00">
                  <c:v>34.709868999999998</c:v>
                </c:pt>
                <c:pt idx="8892" formatCode="0.00">
                  <c:v>34.762692999999999</c:v>
                </c:pt>
                <c:pt idx="8894" formatCode="0.00">
                  <c:v>35.031252000000002</c:v>
                </c:pt>
                <c:pt idx="8895" formatCode="0.00">
                  <c:v>34.376688999999999</c:v>
                </c:pt>
                <c:pt idx="8896" formatCode="0.00">
                  <c:v>34.954239999999999</c:v>
                </c:pt>
                <c:pt idx="8897" formatCode="0.00">
                  <c:v>34.898387</c:v>
                </c:pt>
                <c:pt idx="8898" formatCode="0.00">
                  <c:v>34.935636000000002</c:v>
                </c:pt>
                <c:pt idx="8899" formatCode="0.00">
                  <c:v>35.068913999999999</c:v>
                </c:pt>
                <c:pt idx="8900" formatCode="0.00">
                  <c:v>34.527385000000002</c:v>
                </c:pt>
                <c:pt idx="8901" formatCode="0.00">
                  <c:v>35.018510999999997</c:v>
                </c:pt>
                <c:pt idx="8902" formatCode="0.00">
                  <c:v>34.769993999999997</c:v>
                </c:pt>
                <c:pt idx="8903" formatCode="0.00">
                  <c:v>34.404535000000003</c:v>
                </c:pt>
                <c:pt idx="8904" formatCode="0.00">
                  <c:v>34.633763000000002</c:v>
                </c:pt>
                <c:pt idx="8906" formatCode="0.00">
                  <c:v>34.622494000000003</c:v>
                </c:pt>
                <c:pt idx="8908" formatCode="0.00">
                  <c:v>34.843468999999999</c:v>
                </c:pt>
                <c:pt idx="8909" formatCode="0.00">
                  <c:v>34.720596999999998</c:v>
                </c:pt>
                <c:pt idx="8910" formatCode="0.00">
                  <c:v>35.040968999999997</c:v>
                </c:pt>
                <c:pt idx="8911" formatCode="0.00">
                  <c:v>34.720306000000001</c:v>
                </c:pt>
                <c:pt idx="8912" formatCode="0.00">
                  <c:v>35.109113999999998</c:v>
                </c:pt>
                <c:pt idx="8914" formatCode="0.00">
                  <c:v>34.702249000000002</c:v>
                </c:pt>
                <c:pt idx="8915" formatCode="0.00">
                  <c:v>35.008415999999997</c:v>
                </c:pt>
                <c:pt idx="8916" formatCode="0.00">
                  <c:v>34.963208000000002</c:v>
                </c:pt>
                <c:pt idx="8917" formatCode="0.00">
                  <c:v>34.631304999999998</c:v>
                </c:pt>
                <c:pt idx="8919" formatCode="0.00">
                  <c:v>34.774346999999999</c:v>
                </c:pt>
                <c:pt idx="8920" formatCode="0.00">
                  <c:v>34.861632999999998</c:v>
                </c:pt>
                <c:pt idx="8922" formatCode="0.00">
                  <c:v>34.769258999999998</c:v>
                </c:pt>
                <c:pt idx="8923" formatCode="0.00">
                  <c:v>34.692002000000002</c:v>
                </c:pt>
                <c:pt idx="8924" formatCode="0.00">
                  <c:v>34.914611000000001</c:v>
                </c:pt>
                <c:pt idx="8925" formatCode="0.00">
                  <c:v>34.969427000000003</c:v>
                </c:pt>
                <c:pt idx="8926" formatCode="0.00">
                  <c:v>34.721265000000002</c:v>
                </c:pt>
                <c:pt idx="8928" formatCode="0.00">
                  <c:v>35.041829</c:v>
                </c:pt>
                <c:pt idx="8929" formatCode="0.00">
                  <c:v>35.005980999999998</c:v>
                </c:pt>
                <c:pt idx="8931" formatCode="0.00">
                  <c:v>33.486049000000001</c:v>
                </c:pt>
                <c:pt idx="8932" formatCode="0.00">
                  <c:v>33.650812000000002</c:v>
                </c:pt>
                <c:pt idx="8933" formatCode="0.00">
                  <c:v>33.415481</c:v>
                </c:pt>
                <c:pt idx="8934" formatCode="0.00">
                  <c:v>33.010041000000001</c:v>
                </c:pt>
                <c:pt idx="8936" formatCode="0.00">
                  <c:v>33.503438000000003</c:v>
                </c:pt>
                <c:pt idx="8937" formatCode="0.00">
                  <c:v>33.363785</c:v>
                </c:pt>
                <c:pt idx="8938" formatCode="0.00">
                  <c:v>34.074233999999997</c:v>
                </c:pt>
                <c:pt idx="8939" formatCode="0.00">
                  <c:v>33.643923999999998</c:v>
                </c:pt>
                <c:pt idx="8940" formatCode="0.00">
                  <c:v>33.498386000000004</c:v>
                </c:pt>
                <c:pt idx="8941" formatCode="0.00">
                  <c:v>33.819096000000002</c:v>
                </c:pt>
                <c:pt idx="8942" formatCode="0.00">
                  <c:v>33.380313999999998</c:v>
                </c:pt>
                <c:pt idx="8943" formatCode="0.00">
                  <c:v>32.963048000000001</c:v>
                </c:pt>
                <c:pt idx="8944" formatCode="0.00">
                  <c:v>33.523240999999999</c:v>
                </c:pt>
                <c:pt idx="8945" formatCode="0.00">
                  <c:v>33.566349000000002</c:v>
                </c:pt>
                <c:pt idx="8946" formatCode="0.00">
                  <c:v>33.337781</c:v>
                </c:pt>
                <c:pt idx="8947" formatCode="0.00">
                  <c:v>33.824496000000003</c:v>
                </c:pt>
                <c:pt idx="8948" formatCode="0.00">
                  <c:v>33.513440000000003</c:v>
                </c:pt>
                <c:pt idx="8950" formatCode="0.00">
                  <c:v>33.080604000000001</c:v>
                </c:pt>
                <c:pt idx="8951" formatCode="0.00">
                  <c:v>33.733657000000001</c:v>
                </c:pt>
                <c:pt idx="8952" formatCode="0.00">
                  <c:v>33.997908000000002</c:v>
                </c:pt>
                <c:pt idx="8953" formatCode="0.00">
                  <c:v>33.517434999999999</c:v>
                </c:pt>
                <c:pt idx="8954" formatCode="0.00">
                  <c:v>33.443562</c:v>
                </c:pt>
                <c:pt idx="8955" formatCode="0.00">
                  <c:v>33.190067999999997</c:v>
                </c:pt>
                <c:pt idx="8956" formatCode="0.00">
                  <c:v>33.780200000000001</c:v>
                </c:pt>
                <c:pt idx="8957" formatCode="0.00">
                  <c:v>33.846739999999997</c:v>
                </c:pt>
                <c:pt idx="8958" formatCode="0.00">
                  <c:v>33.047131999999998</c:v>
                </c:pt>
                <c:pt idx="8959" formatCode="0.00">
                  <c:v>33.695638000000002</c:v>
                </c:pt>
                <c:pt idx="8960" formatCode="0.00">
                  <c:v>33.980221999999998</c:v>
                </c:pt>
                <c:pt idx="8961" formatCode="0.00">
                  <c:v>33.092402999999997</c:v>
                </c:pt>
                <c:pt idx="8962" formatCode="0.00">
                  <c:v>33.619604000000002</c:v>
                </c:pt>
                <c:pt idx="8963" formatCode="0.00">
                  <c:v>33.530408999999999</c:v>
                </c:pt>
                <c:pt idx="8964" formatCode="0.00">
                  <c:v>33.405948000000002</c:v>
                </c:pt>
                <c:pt idx="8965" formatCode="0.00">
                  <c:v>33.475915999999998</c:v>
                </c:pt>
                <c:pt idx="8966" formatCode="0.00">
                  <c:v>33.591070000000002</c:v>
                </c:pt>
                <c:pt idx="8967" formatCode="0.00">
                  <c:v>32.421593999999999</c:v>
                </c:pt>
                <c:pt idx="8968" formatCode="0.00">
                  <c:v>32.445712</c:v>
                </c:pt>
                <c:pt idx="8969" formatCode="0.00">
                  <c:v>32.241315</c:v>
                </c:pt>
                <c:pt idx="8970" formatCode="0.00">
                  <c:v>32.928131</c:v>
                </c:pt>
                <c:pt idx="8971" formatCode="0.00">
                  <c:v>32.727649999999997</c:v>
                </c:pt>
                <c:pt idx="8972" formatCode="0.00">
                  <c:v>32.744565000000001</c:v>
                </c:pt>
                <c:pt idx="8973" formatCode="0.00">
                  <c:v>32.371696999999998</c:v>
                </c:pt>
                <c:pt idx="8974" formatCode="0.00">
                  <c:v>32.675530000000002</c:v>
                </c:pt>
                <c:pt idx="8975" formatCode="0.00">
                  <c:v>32.593294999999998</c:v>
                </c:pt>
                <c:pt idx="8976" formatCode="0.00">
                  <c:v>32.866194999999998</c:v>
                </c:pt>
                <c:pt idx="8977" formatCode="0.00">
                  <c:v>32.868065000000001</c:v>
                </c:pt>
                <c:pt idx="8978" formatCode="0.00">
                  <c:v>32.226712999999997</c:v>
                </c:pt>
                <c:pt idx="8980" formatCode="0.00">
                  <c:v>32.159475999999998</c:v>
                </c:pt>
                <c:pt idx="8981" formatCode="0.00">
                  <c:v>32.934458999999997</c:v>
                </c:pt>
                <c:pt idx="8982" formatCode="0.00">
                  <c:v>32.818843999999999</c:v>
                </c:pt>
                <c:pt idx="8984" formatCode="0.00">
                  <c:v>32.382452999999998</c:v>
                </c:pt>
                <c:pt idx="8985" formatCode="0.00">
                  <c:v>32.493935999999998</c:v>
                </c:pt>
                <c:pt idx="8986" formatCode="0.00">
                  <c:v>32.669733999999998</c:v>
                </c:pt>
                <c:pt idx="8987" formatCode="0.00">
                  <c:v>32.566536999999997</c:v>
                </c:pt>
                <c:pt idx="8988" formatCode="0.00">
                  <c:v>32.586005</c:v>
                </c:pt>
                <c:pt idx="8989" formatCode="0.00">
                  <c:v>32.458458999999998</c:v>
                </c:pt>
                <c:pt idx="8990" formatCode="0.00">
                  <c:v>32.822291999999997</c:v>
                </c:pt>
                <c:pt idx="8991" formatCode="0.00">
                  <c:v>32.681058</c:v>
                </c:pt>
                <c:pt idx="8992" formatCode="0.00">
                  <c:v>33.772122000000003</c:v>
                </c:pt>
                <c:pt idx="8993" formatCode="0.00">
                  <c:v>34.119177000000001</c:v>
                </c:pt>
                <c:pt idx="8994" formatCode="0.00">
                  <c:v>34.080035000000002</c:v>
                </c:pt>
                <c:pt idx="8995" formatCode="0.00">
                  <c:v>33.907336000000001</c:v>
                </c:pt>
                <c:pt idx="8996" formatCode="0.00">
                  <c:v>34.022973999999998</c:v>
                </c:pt>
                <c:pt idx="8998" formatCode="0.00">
                  <c:v>33.633685</c:v>
                </c:pt>
                <c:pt idx="9000" formatCode="0.00">
                  <c:v>33.542118000000002</c:v>
                </c:pt>
                <c:pt idx="9001" formatCode="0.00">
                  <c:v>33.888829000000001</c:v>
                </c:pt>
                <c:pt idx="9003" formatCode="0.00">
                  <c:v>33.809604</c:v>
                </c:pt>
                <c:pt idx="9004" formatCode="0.00">
                  <c:v>34.026237999999999</c:v>
                </c:pt>
                <c:pt idx="9005" formatCode="0.00">
                  <c:v>34.052697999999999</c:v>
                </c:pt>
                <c:pt idx="9006" formatCode="0.00">
                  <c:v>33.65072</c:v>
                </c:pt>
                <c:pt idx="9007" formatCode="0.00">
                  <c:v>33.771704999999997</c:v>
                </c:pt>
                <c:pt idx="9009" formatCode="0.00">
                  <c:v>33.811354000000001</c:v>
                </c:pt>
                <c:pt idx="9010" formatCode="0.00">
                  <c:v>33.693447999999997</c:v>
                </c:pt>
                <c:pt idx="9012" formatCode="0.00">
                  <c:v>33.676358</c:v>
                </c:pt>
                <c:pt idx="9013" formatCode="0.00">
                  <c:v>33.822203999999999</c:v>
                </c:pt>
                <c:pt idx="9014" formatCode="0.00">
                  <c:v>34.235408</c:v>
                </c:pt>
                <c:pt idx="9015" formatCode="0.00">
                  <c:v>34.201503000000002</c:v>
                </c:pt>
                <c:pt idx="9016" formatCode="0.00">
                  <c:v>34.001159000000001</c:v>
                </c:pt>
                <c:pt idx="9017" formatCode="0.00">
                  <c:v>33.919670000000004</c:v>
                </c:pt>
                <c:pt idx="9018" formatCode="0.00">
                  <c:v>33.949053999999997</c:v>
                </c:pt>
                <c:pt idx="9019" formatCode="0.00">
                  <c:v>33.872371000000001</c:v>
                </c:pt>
                <c:pt idx="9020" formatCode="0.00">
                  <c:v>33.823808999999997</c:v>
                </c:pt>
                <c:pt idx="9022" formatCode="0.00">
                  <c:v>33.504952000000003</c:v>
                </c:pt>
                <c:pt idx="9023" formatCode="0.00">
                  <c:v>33.500008000000001</c:v>
                </c:pt>
                <c:pt idx="9025" formatCode="0.00">
                  <c:v>33.932051999999999</c:v>
                </c:pt>
                <c:pt idx="9027" formatCode="0.00">
                  <c:v>33.946734999999997</c:v>
                </c:pt>
                <c:pt idx="9028" formatCode="0.00">
                  <c:v>34.027532999999998</c:v>
                </c:pt>
                <c:pt idx="9029" formatCode="0.00">
                  <c:v>33.933002000000002</c:v>
                </c:pt>
                <c:pt idx="9030" formatCode="0.00">
                  <c:v>33.965600999999999</c:v>
                </c:pt>
                <c:pt idx="9031" formatCode="0.00">
                  <c:v>33.576042999999999</c:v>
                </c:pt>
                <c:pt idx="9032" formatCode="0.00">
                  <c:v>33.940767999999998</c:v>
                </c:pt>
                <c:pt idx="9033" formatCode="0.00">
                  <c:v>33.791505000000001</c:v>
                </c:pt>
                <c:pt idx="9034" formatCode="0.00">
                  <c:v>34.049788999999997</c:v>
                </c:pt>
                <c:pt idx="9035" formatCode="0.00">
                  <c:v>34.032532000000003</c:v>
                </c:pt>
                <c:pt idx="9036" formatCode="0.00">
                  <c:v>33.860954999999997</c:v>
                </c:pt>
                <c:pt idx="9037" formatCode="0.00">
                  <c:v>33.791536999999998</c:v>
                </c:pt>
                <c:pt idx="9039" formatCode="0.00">
                  <c:v>33.859136999999997</c:v>
                </c:pt>
                <c:pt idx="9040" formatCode="0.00">
                  <c:v>33.795622000000002</c:v>
                </c:pt>
                <c:pt idx="9041" formatCode="0.00">
                  <c:v>33.853853000000001</c:v>
                </c:pt>
                <c:pt idx="9042" formatCode="0.00">
                  <c:v>33.817438000000003</c:v>
                </c:pt>
                <c:pt idx="9043" formatCode="0.00">
                  <c:v>33.762106000000003</c:v>
                </c:pt>
                <c:pt idx="9045" formatCode="0.00">
                  <c:v>33.909951999999997</c:v>
                </c:pt>
                <c:pt idx="9046" formatCode="0.00">
                  <c:v>33.621906000000003</c:v>
                </c:pt>
                <c:pt idx="9047" formatCode="0.00">
                  <c:v>33.979401000000003</c:v>
                </c:pt>
                <c:pt idx="9048" formatCode="0.00">
                  <c:v>34.020620999999998</c:v>
                </c:pt>
                <c:pt idx="9049" formatCode="0.00">
                  <c:v>34.052284999999998</c:v>
                </c:pt>
                <c:pt idx="9050" formatCode="0.00">
                  <c:v>34.097997999999997</c:v>
                </c:pt>
                <c:pt idx="9051" formatCode="0.00">
                  <c:v>34.368647000000003</c:v>
                </c:pt>
                <c:pt idx="9052" formatCode="0.00">
                  <c:v>34.065792000000002</c:v>
                </c:pt>
                <c:pt idx="9053" formatCode="0.00">
                  <c:v>34.448075000000003</c:v>
                </c:pt>
                <c:pt idx="9054" formatCode="0.00">
                  <c:v>33.828060999999998</c:v>
                </c:pt>
                <c:pt idx="9055" formatCode="0.00">
                  <c:v>34.344938999999997</c:v>
                </c:pt>
                <c:pt idx="9056" formatCode="0.00">
                  <c:v>33.533934000000002</c:v>
                </c:pt>
                <c:pt idx="9057" formatCode="0.00">
                  <c:v>33.723939000000001</c:v>
                </c:pt>
                <c:pt idx="9058" formatCode="0.00">
                  <c:v>33.846269999999997</c:v>
                </c:pt>
                <c:pt idx="9059" formatCode="0.00">
                  <c:v>34.228478000000003</c:v>
                </c:pt>
                <c:pt idx="9060" formatCode="0.00">
                  <c:v>34.194029</c:v>
                </c:pt>
                <c:pt idx="9061" formatCode="0.00">
                  <c:v>33.560454</c:v>
                </c:pt>
                <c:pt idx="9062" formatCode="0.00">
                  <c:v>33.588486000000003</c:v>
                </c:pt>
                <c:pt idx="9063" formatCode="0.00">
                  <c:v>34.167327</c:v>
                </c:pt>
                <c:pt idx="9064" formatCode="0.00">
                  <c:v>34.200263999999997</c:v>
                </c:pt>
                <c:pt idx="9065" formatCode="0.00">
                  <c:v>33.776136999999999</c:v>
                </c:pt>
                <c:pt idx="9066" formatCode="0.00">
                  <c:v>34.118206000000001</c:v>
                </c:pt>
                <c:pt idx="9068" formatCode="0.00">
                  <c:v>33.817737999999999</c:v>
                </c:pt>
                <c:pt idx="9069" formatCode="0.00">
                  <c:v>33.874552999999999</c:v>
                </c:pt>
                <c:pt idx="9070" formatCode="0.00">
                  <c:v>33.945734999999999</c:v>
                </c:pt>
                <c:pt idx="9071" formatCode="0.00">
                  <c:v>33.769635999999998</c:v>
                </c:pt>
                <c:pt idx="9072" formatCode="0.00">
                  <c:v>33.701554000000002</c:v>
                </c:pt>
                <c:pt idx="9073" formatCode="0.00">
                  <c:v>34.124282999999998</c:v>
                </c:pt>
                <c:pt idx="9074" formatCode="0.00">
                  <c:v>34.434629000000001</c:v>
                </c:pt>
                <c:pt idx="9075" formatCode="0.00">
                  <c:v>33.867573999999998</c:v>
                </c:pt>
                <c:pt idx="9076" formatCode="0.00">
                  <c:v>34.454934000000002</c:v>
                </c:pt>
                <c:pt idx="9077" formatCode="0.00">
                  <c:v>34.038949000000002</c:v>
                </c:pt>
                <c:pt idx="9078" formatCode="0.00">
                  <c:v>34.237985999999999</c:v>
                </c:pt>
                <c:pt idx="9079" formatCode="0.00">
                  <c:v>34.175094999999999</c:v>
                </c:pt>
                <c:pt idx="9080" formatCode="0.00">
                  <c:v>34.452987999999998</c:v>
                </c:pt>
                <c:pt idx="9081" formatCode="0.00">
                  <c:v>34.002147000000001</c:v>
                </c:pt>
                <c:pt idx="9082" formatCode="0.00">
                  <c:v>33.987496999999998</c:v>
                </c:pt>
                <c:pt idx="9083" formatCode="0.00">
                  <c:v>33.892504000000002</c:v>
                </c:pt>
                <c:pt idx="9084" formatCode="0.00">
                  <c:v>34.253343000000001</c:v>
                </c:pt>
                <c:pt idx="9085" formatCode="0.00">
                  <c:v>34.281422999999997</c:v>
                </c:pt>
                <c:pt idx="9086" formatCode="0.00">
                  <c:v>33.797455999999997</c:v>
                </c:pt>
                <c:pt idx="9087" formatCode="0.00">
                  <c:v>33.434562</c:v>
                </c:pt>
                <c:pt idx="9088" formatCode="0.00">
                  <c:v>34.346142</c:v>
                </c:pt>
                <c:pt idx="9089" formatCode="0.00">
                  <c:v>34.145930999999997</c:v>
                </c:pt>
                <c:pt idx="9090" formatCode="0.00">
                  <c:v>34.537610999999998</c:v>
                </c:pt>
                <c:pt idx="9091" formatCode="0.00">
                  <c:v>33.748837999999999</c:v>
                </c:pt>
                <c:pt idx="9092" formatCode="0.00">
                  <c:v>34.418115999999998</c:v>
                </c:pt>
                <c:pt idx="9093" formatCode="0.00">
                  <c:v>34.113826000000003</c:v>
                </c:pt>
                <c:pt idx="9094" formatCode="0.00">
                  <c:v>33.763240000000003</c:v>
                </c:pt>
                <c:pt idx="9095" formatCode="0.00">
                  <c:v>33.718079000000003</c:v>
                </c:pt>
                <c:pt idx="9096" formatCode="0.00">
                  <c:v>33.658253999999999</c:v>
                </c:pt>
                <c:pt idx="9097" formatCode="0.00">
                  <c:v>34.332315000000001</c:v>
                </c:pt>
                <c:pt idx="9098" formatCode="0.00">
                  <c:v>34.236128000000001</c:v>
                </c:pt>
                <c:pt idx="9100" formatCode="0.00">
                  <c:v>33.670405000000002</c:v>
                </c:pt>
                <c:pt idx="9101" formatCode="0.00">
                  <c:v>34.108027</c:v>
                </c:pt>
                <c:pt idx="9102" formatCode="0.00">
                  <c:v>34.117564999999999</c:v>
                </c:pt>
                <c:pt idx="9103" formatCode="0.00">
                  <c:v>33.054130000000001</c:v>
                </c:pt>
                <c:pt idx="9104" formatCode="0.00">
                  <c:v>33.275706999999997</c:v>
                </c:pt>
                <c:pt idx="9105" formatCode="0.00">
                  <c:v>33.109599000000003</c:v>
                </c:pt>
                <c:pt idx="9106" formatCode="0.00">
                  <c:v>33.565662000000003</c:v>
                </c:pt>
                <c:pt idx="9107" formatCode="0.00">
                  <c:v>33.478749999999998</c:v>
                </c:pt>
                <c:pt idx="9108" formatCode="0.00">
                  <c:v>33.401470000000003</c:v>
                </c:pt>
                <c:pt idx="9109" formatCode="0.00">
                  <c:v>33.251173999999999</c:v>
                </c:pt>
                <c:pt idx="9110" formatCode="0.00">
                  <c:v>33.298014000000002</c:v>
                </c:pt>
                <c:pt idx="9111" formatCode="0.00">
                  <c:v>33.121378999999997</c:v>
                </c:pt>
                <c:pt idx="9113" formatCode="0.00">
                  <c:v>33.034761000000003</c:v>
                </c:pt>
                <c:pt idx="9115" formatCode="0.00">
                  <c:v>33.215454000000001</c:v>
                </c:pt>
                <c:pt idx="9116" formatCode="0.00">
                  <c:v>33.401826999999997</c:v>
                </c:pt>
                <c:pt idx="9117" formatCode="0.00">
                  <c:v>33.173515999999999</c:v>
                </c:pt>
                <c:pt idx="9118" formatCode="0.00">
                  <c:v>33.294522000000001</c:v>
                </c:pt>
                <c:pt idx="9119" formatCode="0.00">
                  <c:v>33.325951000000003</c:v>
                </c:pt>
                <c:pt idx="9120" formatCode="0.00">
                  <c:v>33.528345000000002</c:v>
                </c:pt>
                <c:pt idx="9121" formatCode="0.00">
                  <c:v>33.493479999999998</c:v>
                </c:pt>
                <c:pt idx="9123" formatCode="0.00">
                  <c:v>33.036715000000001</c:v>
                </c:pt>
                <c:pt idx="9124" formatCode="0.00">
                  <c:v>33.351277000000003</c:v>
                </c:pt>
                <c:pt idx="9125" formatCode="0.00">
                  <c:v>33.437427999999997</c:v>
                </c:pt>
                <c:pt idx="9126" formatCode="0.00">
                  <c:v>33.201985999999998</c:v>
                </c:pt>
                <c:pt idx="9127" formatCode="0.00">
                  <c:v>33.464387000000002</c:v>
                </c:pt>
                <c:pt idx="9128" formatCode="0.00">
                  <c:v>33.455030999999998</c:v>
                </c:pt>
                <c:pt idx="9129" formatCode="0.00">
                  <c:v>33.015476</c:v>
                </c:pt>
                <c:pt idx="9130" formatCode="0.00">
                  <c:v>33.136566999999999</c:v>
                </c:pt>
                <c:pt idx="9131" formatCode="0.00">
                  <c:v>32.999260999999997</c:v>
                </c:pt>
                <c:pt idx="9132" formatCode="0.00">
                  <c:v>33.277467999999999</c:v>
                </c:pt>
                <c:pt idx="9133" formatCode="0.00">
                  <c:v>33.587760000000003</c:v>
                </c:pt>
                <c:pt idx="9134" formatCode="0.00">
                  <c:v>33.387790000000003</c:v>
                </c:pt>
                <c:pt idx="9135" formatCode="0.00">
                  <c:v>33.400874999999999</c:v>
                </c:pt>
                <c:pt idx="9136" formatCode="0.00">
                  <c:v>33.527793000000003</c:v>
                </c:pt>
                <c:pt idx="9137" formatCode="0.00">
                  <c:v>33.398992</c:v>
                </c:pt>
                <c:pt idx="9138" formatCode="0.00">
                  <c:v>33.582877000000003</c:v>
                </c:pt>
                <c:pt idx="9139" formatCode="0.00">
                  <c:v>33.555145000000003</c:v>
                </c:pt>
                <c:pt idx="9140" formatCode="0.00">
                  <c:v>33.431181000000002</c:v>
                </c:pt>
                <c:pt idx="9141" formatCode="0.00">
                  <c:v>33.281101999999997</c:v>
                </c:pt>
                <c:pt idx="9142" formatCode="0.00">
                  <c:v>33.387534000000002</c:v>
                </c:pt>
                <c:pt idx="9143" formatCode="0.00">
                  <c:v>33.547578000000001</c:v>
                </c:pt>
                <c:pt idx="9144" formatCode="0.00">
                  <c:v>32.995865000000002</c:v>
                </c:pt>
                <c:pt idx="9145" formatCode="0.00">
                  <c:v>32.895794000000002</c:v>
                </c:pt>
                <c:pt idx="9146" formatCode="0.00">
                  <c:v>33.647275</c:v>
                </c:pt>
                <c:pt idx="9147" formatCode="0.00">
                  <c:v>33.480119999999999</c:v>
                </c:pt>
                <c:pt idx="9148" formatCode="0.00">
                  <c:v>33.580877999999998</c:v>
                </c:pt>
                <c:pt idx="9149" formatCode="0.00">
                  <c:v>33.169646</c:v>
                </c:pt>
                <c:pt idx="9150" formatCode="0.00">
                  <c:v>32.973728000000001</c:v>
                </c:pt>
                <c:pt idx="9151" formatCode="0.00">
                  <c:v>33.639657999999997</c:v>
                </c:pt>
                <c:pt idx="9152" formatCode="0.00">
                  <c:v>33.101705000000003</c:v>
                </c:pt>
                <c:pt idx="9153" formatCode="0.00">
                  <c:v>33.564711000000003</c:v>
                </c:pt>
                <c:pt idx="9154" formatCode="0.00">
                  <c:v>33.615409</c:v>
                </c:pt>
                <c:pt idx="9155" formatCode="0.00">
                  <c:v>33.752856000000001</c:v>
                </c:pt>
                <c:pt idx="9156" formatCode="0.00">
                  <c:v>33.830053999999997</c:v>
                </c:pt>
                <c:pt idx="9157" formatCode="0.00">
                  <c:v>33.786754999999999</c:v>
                </c:pt>
                <c:pt idx="9159" formatCode="0.00">
                  <c:v>33.771754999999999</c:v>
                </c:pt>
                <c:pt idx="9160" formatCode="0.00">
                  <c:v>33.794055</c:v>
                </c:pt>
                <c:pt idx="9163" formatCode="0.00">
                  <c:v>33.745739</c:v>
                </c:pt>
                <c:pt idx="9164" formatCode="0.00">
                  <c:v>33.761223000000001</c:v>
                </c:pt>
                <c:pt idx="9170" formatCode="0.00">
                  <c:v>33.872053000000001</c:v>
                </c:pt>
                <c:pt idx="9171" formatCode="0.00">
                  <c:v>33.793754</c:v>
                </c:pt>
                <c:pt idx="9172" formatCode="0.00">
                  <c:v>33.818303999999998</c:v>
                </c:pt>
                <c:pt idx="9173" formatCode="0.00">
                  <c:v>33.849853000000003</c:v>
                </c:pt>
                <c:pt idx="9175" formatCode="0.00">
                  <c:v>33.931745999999997</c:v>
                </c:pt>
                <c:pt idx="9176" formatCode="0.00">
                  <c:v>33.827553999999999</c:v>
                </c:pt>
                <c:pt idx="9178" formatCode="0.00">
                  <c:v>33.744007000000003</c:v>
                </c:pt>
                <c:pt idx="9179" formatCode="0.00">
                  <c:v>33.646984000000003</c:v>
                </c:pt>
                <c:pt idx="9180" formatCode="0.00">
                  <c:v>33.942751000000001</c:v>
                </c:pt>
                <c:pt idx="9181" formatCode="0.00">
                  <c:v>33.875070000000001</c:v>
                </c:pt>
                <c:pt idx="9182" formatCode="0.00">
                  <c:v>33.899380999999998</c:v>
                </c:pt>
                <c:pt idx="9183" formatCode="0.00">
                  <c:v>33.888102000000003</c:v>
                </c:pt>
                <c:pt idx="9184" formatCode="0.00">
                  <c:v>33.879002999999997</c:v>
                </c:pt>
                <c:pt idx="9185" formatCode="0.00">
                  <c:v>33.676257999999997</c:v>
                </c:pt>
                <c:pt idx="9187" formatCode="0.00">
                  <c:v>33.926752999999998</c:v>
                </c:pt>
                <c:pt idx="9188" formatCode="0.00">
                  <c:v>33.615409999999997</c:v>
                </c:pt>
                <c:pt idx="9189" formatCode="0.00">
                  <c:v>33.972850000000001</c:v>
                </c:pt>
                <c:pt idx="9190" formatCode="0.00">
                  <c:v>33.658833999999999</c:v>
                </c:pt>
                <c:pt idx="9191" formatCode="0.00">
                  <c:v>33.934536000000001</c:v>
                </c:pt>
                <c:pt idx="9192" formatCode="0.00">
                  <c:v>32.605195999999999</c:v>
                </c:pt>
                <c:pt idx="9193" formatCode="0.00">
                  <c:v>32.196136000000003</c:v>
                </c:pt>
                <c:pt idx="9194" formatCode="0.00">
                  <c:v>32.146031000000001</c:v>
                </c:pt>
                <c:pt idx="9195" formatCode="0.00">
                  <c:v>32.083879000000003</c:v>
                </c:pt>
                <c:pt idx="9196" formatCode="0.00">
                  <c:v>32.884137000000003</c:v>
                </c:pt>
                <c:pt idx="9197" formatCode="0.00">
                  <c:v>32.154989999999998</c:v>
                </c:pt>
                <c:pt idx="9198" formatCode="0.00">
                  <c:v>32.345599999999997</c:v>
                </c:pt>
                <c:pt idx="9199" formatCode="0.00">
                  <c:v>32.162076999999996</c:v>
                </c:pt>
                <c:pt idx="9200" formatCode="0.00">
                  <c:v>32.301639000000002</c:v>
                </c:pt>
                <c:pt idx="9201" formatCode="0.00">
                  <c:v>32.186824000000001</c:v>
                </c:pt>
                <c:pt idx="9202" formatCode="0.00">
                  <c:v>32.150061000000001</c:v>
                </c:pt>
                <c:pt idx="9204" formatCode="0.00">
                  <c:v>33.032445000000003</c:v>
                </c:pt>
                <c:pt idx="9205" formatCode="0.00">
                  <c:v>31.945767</c:v>
                </c:pt>
                <c:pt idx="9206" formatCode="0.00">
                  <c:v>32.190739000000001</c:v>
                </c:pt>
                <c:pt idx="9207" formatCode="0.00">
                  <c:v>32.159458000000001</c:v>
                </c:pt>
                <c:pt idx="9208" formatCode="0.00">
                  <c:v>33.008983000000001</c:v>
                </c:pt>
                <c:pt idx="9209" formatCode="0.00">
                  <c:v>32.177508000000003</c:v>
                </c:pt>
                <c:pt idx="9210" formatCode="0.00">
                  <c:v>32.152791999999998</c:v>
                </c:pt>
                <c:pt idx="9211" formatCode="0.00">
                  <c:v>32.414400999999998</c:v>
                </c:pt>
                <c:pt idx="9212" formatCode="0.00">
                  <c:v>32.792831</c:v>
                </c:pt>
                <c:pt idx="9213" formatCode="0.00">
                  <c:v>32.802447999999998</c:v>
                </c:pt>
                <c:pt idx="9214" formatCode="0.00">
                  <c:v>32.186824000000001</c:v>
                </c:pt>
                <c:pt idx="9215" formatCode="0.00">
                  <c:v>32.567281000000001</c:v>
                </c:pt>
                <c:pt idx="9216" formatCode="0.00">
                  <c:v>32.505913</c:v>
                </c:pt>
                <c:pt idx="9217" formatCode="0.00">
                  <c:v>32.491259999999997</c:v>
                </c:pt>
                <c:pt idx="9218" formatCode="0.00">
                  <c:v>32.555658999999999</c:v>
                </c:pt>
                <c:pt idx="9219" formatCode="0.00">
                  <c:v>32.327218999999999</c:v>
                </c:pt>
                <c:pt idx="9220" formatCode="0.00">
                  <c:v>32.057355999999999</c:v>
                </c:pt>
                <c:pt idx="9221" formatCode="0.00">
                  <c:v>32.432853999999999</c:v>
                </c:pt>
                <c:pt idx="9222" formatCode="0.00">
                  <c:v>32.697761999999997</c:v>
                </c:pt>
                <c:pt idx="9223" formatCode="0.00">
                  <c:v>32.969028000000002</c:v>
                </c:pt>
                <c:pt idx="9224" formatCode="0.00">
                  <c:v>32.387041000000004</c:v>
                </c:pt>
                <c:pt idx="9225" formatCode="0.00">
                  <c:v>32.423082999999998</c:v>
                </c:pt>
                <c:pt idx="9226" formatCode="0.00">
                  <c:v>32.490600000000001</c:v>
                </c:pt>
                <c:pt idx="9227" formatCode="0.00">
                  <c:v>32.439708000000003</c:v>
                </c:pt>
                <c:pt idx="9228" formatCode="0.00">
                  <c:v>32.754635</c:v>
                </c:pt>
                <c:pt idx="9229" formatCode="0.00">
                  <c:v>32.309128000000001</c:v>
                </c:pt>
                <c:pt idx="9230" formatCode="0.00">
                  <c:v>32.547213999999997</c:v>
                </c:pt>
                <c:pt idx="9231" formatCode="0.00">
                  <c:v>32.03096</c:v>
                </c:pt>
                <c:pt idx="9232" formatCode="0.00">
                  <c:v>32.220154999999998</c:v>
                </c:pt>
                <c:pt idx="9233" formatCode="0.00">
                  <c:v>32.872098000000001</c:v>
                </c:pt>
                <c:pt idx="9234" formatCode="0.00">
                  <c:v>34.306643000000001</c:v>
                </c:pt>
                <c:pt idx="9235" formatCode="0.00">
                  <c:v>34.274355</c:v>
                </c:pt>
                <c:pt idx="9236" formatCode="0.00">
                  <c:v>34.346102000000002</c:v>
                </c:pt>
                <c:pt idx="9237" formatCode="0.00">
                  <c:v>34.253714000000002</c:v>
                </c:pt>
                <c:pt idx="9238" formatCode="0.00">
                  <c:v>34.455728999999998</c:v>
                </c:pt>
                <c:pt idx="9239" formatCode="0.00">
                  <c:v>34.469971000000001</c:v>
                </c:pt>
                <c:pt idx="9240" formatCode="0.00">
                  <c:v>34.875556000000003</c:v>
                </c:pt>
                <c:pt idx="9241" formatCode="0.00">
                  <c:v>34.851171000000001</c:v>
                </c:pt>
                <c:pt idx="9242" formatCode="0.00">
                  <c:v>34.370550999999999</c:v>
                </c:pt>
                <c:pt idx="9243" formatCode="0.00">
                  <c:v>34.121974000000002</c:v>
                </c:pt>
                <c:pt idx="9244" formatCode="0.00">
                  <c:v>34.12115</c:v>
                </c:pt>
                <c:pt idx="9245" formatCode="0.00">
                  <c:v>34.089418999999999</c:v>
                </c:pt>
                <c:pt idx="9246" formatCode="0.00">
                  <c:v>34.338008000000002</c:v>
                </c:pt>
                <c:pt idx="9247" formatCode="0.00">
                  <c:v>34.360543999999997</c:v>
                </c:pt>
                <c:pt idx="9248" formatCode="0.00">
                  <c:v>34.801665</c:v>
                </c:pt>
                <c:pt idx="9250" formatCode="0.00">
                  <c:v>34.882362000000001</c:v>
                </c:pt>
                <c:pt idx="9251" formatCode="0.00">
                  <c:v>34.481513999999997</c:v>
                </c:pt>
                <c:pt idx="9252" formatCode="0.00">
                  <c:v>34.595858999999997</c:v>
                </c:pt>
                <c:pt idx="9253" formatCode="0.00">
                  <c:v>34.210422999999999</c:v>
                </c:pt>
                <c:pt idx="9254" formatCode="0.00">
                  <c:v>34.209907000000001</c:v>
                </c:pt>
                <c:pt idx="9255" formatCode="0.00">
                  <c:v>34.514215</c:v>
                </c:pt>
                <c:pt idx="9257" formatCode="0.00">
                  <c:v>34.416521000000003</c:v>
                </c:pt>
                <c:pt idx="9258" formatCode="0.00">
                  <c:v>34.573072000000003</c:v>
                </c:pt>
                <c:pt idx="9259" formatCode="0.00">
                  <c:v>34.977198000000001</c:v>
                </c:pt>
                <c:pt idx="9260" formatCode="0.00">
                  <c:v>34.511617999999999</c:v>
                </c:pt>
                <c:pt idx="9261" formatCode="0.00">
                  <c:v>34.680011</c:v>
                </c:pt>
                <c:pt idx="9263" formatCode="0.00">
                  <c:v>34.925621999999997</c:v>
                </c:pt>
                <c:pt idx="9265" formatCode="0.00">
                  <c:v>34.299458999999999</c:v>
                </c:pt>
                <c:pt idx="9266" formatCode="0.00">
                  <c:v>34.713441000000003</c:v>
                </c:pt>
                <c:pt idx="9267" formatCode="0.00">
                  <c:v>34.923847000000002</c:v>
                </c:pt>
                <c:pt idx="9268" formatCode="0.00">
                  <c:v>34.348821999999998</c:v>
                </c:pt>
                <c:pt idx="9269" formatCode="0.00">
                  <c:v>34.097915</c:v>
                </c:pt>
                <c:pt idx="9270" formatCode="0.00">
                  <c:v>34.112580999999999</c:v>
                </c:pt>
                <c:pt idx="9271" formatCode="0.00">
                  <c:v>34.763553000000002</c:v>
                </c:pt>
                <c:pt idx="9272" formatCode="0.00">
                  <c:v>34.450501000000003</c:v>
                </c:pt>
                <c:pt idx="9273" formatCode="0.00">
                  <c:v>34.391688000000002</c:v>
                </c:pt>
                <c:pt idx="9274" formatCode="0.00">
                  <c:v>34.977037000000003</c:v>
                </c:pt>
                <c:pt idx="9275" formatCode="0.00">
                  <c:v>34.491829000000003</c:v>
                </c:pt>
                <c:pt idx="9276" formatCode="0.00">
                  <c:v>34.258054000000001</c:v>
                </c:pt>
                <c:pt idx="9277" formatCode="0.00">
                  <c:v>34.949755000000003</c:v>
                </c:pt>
                <c:pt idx="9278" formatCode="0.00">
                  <c:v>34.887912</c:v>
                </c:pt>
                <c:pt idx="9279" formatCode="0.00">
                  <c:v>34.917465999999997</c:v>
                </c:pt>
                <c:pt idx="9281" formatCode="0.00">
                  <c:v>34.466225999999999</c:v>
                </c:pt>
                <c:pt idx="9282" formatCode="0.00">
                  <c:v>34.094344999999997</c:v>
                </c:pt>
                <c:pt idx="9283" formatCode="0.00">
                  <c:v>34.236556</c:v>
                </c:pt>
                <c:pt idx="9284" formatCode="0.00">
                  <c:v>34.167309000000003</c:v>
                </c:pt>
                <c:pt idx="9285" formatCode="0.00">
                  <c:v>34.952452000000001</c:v>
                </c:pt>
                <c:pt idx="9286" formatCode="0.00">
                  <c:v>34.696896000000002</c:v>
                </c:pt>
                <c:pt idx="9287" formatCode="0.00">
                  <c:v>34.731084000000003</c:v>
                </c:pt>
                <c:pt idx="9288" formatCode="0.00">
                  <c:v>34.191571000000003</c:v>
                </c:pt>
                <c:pt idx="9289" formatCode="0.00">
                  <c:v>34.846806000000001</c:v>
                </c:pt>
                <c:pt idx="9291" formatCode="0.00">
                  <c:v>34.797611000000003</c:v>
                </c:pt>
                <c:pt idx="9292" formatCode="0.00">
                  <c:v>34.954638000000003</c:v>
                </c:pt>
                <c:pt idx="9293" formatCode="0.00">
                  <c:v>34.597673999999998</c:v>
                </c:pt>
                <c:pt idx="9295" formatCode="0.00">
                  <c:v>33.948431999999997</c:v>
                </c:pt>
                <c:pt idx="9297" formatCode="0.00">
                  <c:v>33.945619000000001</c:v>
                </c:pt>
                <c:pt idx="9298" formatCode="0.00">
                  <c:v>34.013154</c:v>
                </c:pt>
                <c:pt idx="9299" formatCode="0.00">
                  <c:v>33.863663000000003</c:v>
                </c:pt>
                <c:pt idx="9300" formatCode="0.00">
                  <c:v>33.928949000000003</c:v>
                </c:pt>
                <c:pt idx="9301" formatCode="0.00">
                  <c:v>33.804848999999997</c:v>
                </c:pt>
                <c:pt idx="9302" formatCode="0.00">
                  <c:v>33.927791999999997</c:v>
                </c:pt>
                <c:pt idx="9303" formatCode="0.00">
                  <c:v>34.193942999999997</c:v>
                </c:pt>
                <c:pt idx="9304" formatCode="0.00">
                  <c:v>33.527206999999997</c:v>
                </c:pt>
                <c:pt idx="9305" formatCode="0.00">
                  <c:v>33.994138999999997</c:v>
                </c:pt>
                <c:pt idx="9306" formatCode="0.00">
                  <c:v>34.041415999999998</c:v>
                </c:pt>
                <c:pt idx="9307" formatCode="0.00">
                  <c:v>34.072572999999998</c:v>
                </c:pt>
                <c:pt idx="9308" formatCode="0.00">
                  <c:v>33.892957000000003</c:v>
                </c:pt>
                <c:pt idx="9309" formatCode="0.00">
                  <c:v>33.570317000000003</c:v>
                </c:pt>
                <c:pt idx="9310" formatCode="0.00">
                  <c:v>34.170850000000002</c:v>
                </c:pt>
                <c:pt idx="9311" formatCode="0.00">
                  <c:v>34.212836000000003</c:v>
                </c:pt>
                <c:pt idx="9312" formatCode="0.00">
                  <c:v>34.119971999999997</c:v>
                </c:pt>
                <c:pt idx="9313" formatCode="0.00">
                  <c:v>33.775001000000003</c:v>
                </c:pt>
                <c:pt idx="9314" formatCode="0.00">
                  <c:v>34.281720999999997</c:v>
                </c:pt>
                <c:pt idx="9315" formatCode="0.00">
                  <c:v>33.766057000000004</c:v>
                </c:pt>
                <c:pt idx="9316" formatCode="0.00">
                  <c:v>33.547041</c:v>
                </c:pt>
                <c:pt idx="9317" formatCode="0.00">
                  <c:v>34.366948000000001</c:v>
                </c:pt>
                <c:pt idx="9318" formatCode="0.00">
                  <c:v>34.065587999999998</c:v>
                </c:pt>
                <c:pt idx="9319" formatCode="0.00">
                  <c:v>33.863779000000001</c:v>
                </c:pt>
                <c:pt idx="9320" formatCode="0.00">
                  <c:v>33.588436000000002</c:v>
                </c:pt>
                <c:pt idx="9322" formatCode="0.00">
                  <c:v>33.857422999999997</c:v>
                </c:pt>
                <c:pt idx="9323" formatCode="0.00">
                  <c:v>33.775126999999998</c:v>
                </c:pt>
                <c:pt idx="9324" formatCode="0.00">
                  <c:v>34.270167000000001</c:v>
                </c:pt>
                <c:pt idx="9325" formatCode="0.00">
                  <c:v>33.614556</c:v>
                </c:pt>
                <c:pt idx="9326" formatCode="0.00">
                  <c:v>33.560693000000001</c:v>
                </c:pt>
                <c:pt idx="9327" formatCode="0.00">
                  <c:v>33.535009000000002</c:v>
                </c:pt>
                <c:pt idx="9328" formatCode="0.00">
                  <c:v>33.957712999999998</c:v>
                </c:pt>
                <c:pt idx="9329" formatCode="0.00">
                  <c:v>33.784315999999997</c:v>
                </c:pt>
                <c:pt idx="9330" formatCode="0.00">
                  <c:v>33.912362000000002</c:v>
                </c:pt>
                <c:pt idx="9331" formatCode="0.00">
                  <c:v>33.652489000000003</c:v>
                </c:pt>
                <c:pt idx="9332" formatCode="0.00">
                  <c:v>33.748344000000003</c:v>
                </c:pt>
                <c:pt idx="9333" formatCode="0.00">
                  <c:v>33.728754000000002</c:v>
                </c:pt>
                <c:pt idx="9334" formatCode="0.00">
                  <c:v>33.849285999999999</c:v>
                </c:pt>
                <c:pt idx="9335" formatCode="0.00">
                  <c:v>33.461709999999997</c:v>
                </c:pt>
                <c:pt idx="9339" formatCode="0.00">
                  <c:v>34.753129000000001</c:v>
                </c:pt>
                <c:pt idx="9340" formatCode="0.00">
                  <c:v>34.827019</c:v>
                </c:pt>
                <c:pt idx="9341" formatCode="0.00">
                  <c:v>34.945576000000003</c:v>
                </c:pt>
                <c:pt idx="9342" formatCode="0.00">
                  <c:v>34.935105</c:v>
                </c:pt>
                <c:pt idx="9343" formatCode="0.00">
                  <c:v>34.93882</c:v>
                </c:pt>
                <c:pt idx="9344" formatCode="0.00">
                  <c:v>34.766095</c:v>
                </c:pt>
                <c:pt idx="9345" formatCode="0.00">
                  <c:v>34.780698999999998</c:v>
                </c:pt>
                <c:pt idx="9346" formatCode="0.00">
                  <c:v>34.822175999999999</c:v>
                </c:pt>
                <c:pt idx="9347" formatCode="0.00">
                  <c:v>34.932347999999998</c:v>
                </c:pt>
                <c:pt idx="9348" formatCode="0.00">
                  <c:v>34.975938999999997</c:v>
                </c:pt>
                <c:pt idx="9349" formatCode="0.00">
                  <c:v>34.696201000000002</c:v>
                </c:pt>
                <c:pt idx="9350" formatCode="0.00">
                  <c:v>34.376063000000002</c:v>
                </c:pt>
                <c:pt idx="9351" formatCode="0.00">
                  <c:v>34.553485000000002</c:v>
                </c:pt>
                <c:pt idx="9352" formatCode="0.00">
                  <c:v>34.409661</c:v>
                </c:pt>
                <c:pt idx="9353" formatCode="0.00">
                  <c:v>34.531444</c:v>
                </c:pt>
                <c:pt idx="9354" formatCode="0.00">
                  <c:v>34.604647999999997</c:v>
                </c:pt>
                <c:pt idx="9355" formatCode="0.00">
                  <c:v>34.916552000000003</c:v>
                </c:pt>
                <c:pt idx="9356" formatCode="0.00">
                  <c:v>34.793832999999999</c:v>
                </c:pt>
                <c:pt idx="9357" formatCode="0.00">
                  <c:v>34.801988000000001</c:v>
                </c:pt>
                <c:pt idx="9358" formatCode="0.00">
                  <c:v>34.757917999999997</c:v>
                </c:pt>
                <c:pt idx="9359" formatCode="0.00">
                  <c:v>34.96311</c:v>
                </c:pt>
                <c:pt idx="9360" formatCode="0.00">
                  <c:v>34.948979000000001</c:v>
                </c:pt>
                <c:pt idx="9361" formatCode="0.00">
                  <c:v>34.574804</c:v>
                </c:pt>
                <c:pt idx="9362" formatCode="0.00">
                  <c:v>34.489848000000002</c:v>
                </c:pt>
                <c:pt idx="9363" formatCode="0.00">
                  <c:v>34.957134000000003</c:v>
                </c:pt>
                <c:pt idx="9364" formatCode="0.00">
                  <c:v>34.895625000000003</c:v>
                </c:pt>
                <c:pt idx="9365" formatCode="0.00">
                  <c:v>34.558404000000003</c:v>
                </c:pt>
                <c:pt idx="9366" formatCode="0.00">
                  <c:v>34.859729999999999</c:v>
                </c:pt>
                <c:pt idx="9367" formatCode="0.00">
                  <c:v>34.954188000000002</c:v>
                </c:pt>
                <c:pt idx="9368" formatCode="0.00">
                  <c:v>33.620668999999999</c:v>
                </c:pt>
                <c:pt idx="9369" formatCode="0.00">
                  <c:v>33.163466999999997</c:v>
                </c:pt>
                <c:pt idx="9370" formatCode="0.00">
                  <c:v>33.297317999999997</c:v>
                </c:pt>
                <c:pt idx="9371" formatCode="0.00">
                  <c:v>33.453038999999997</c:v>
                </c:pt>
                <c:pt idx="9372" formatCode="0.00">
                  <c:v>33.397137000000001</c:v>
                </c:pt>
                <c:pt idx="9373" formatCode="0.00">
                  <c:v>33.551144999999998</c:v>
                </c:pt>
                <c:pt idx="9375" formatCode="0.00">
                  <c:v>33.459488999999998</c:v>
                </c:pt>
                <c:pt idx="9376" formatCode="0.00">
                  <c:v>33.423589999999997</c:v>
                </c:pt>
                <c:pt idx="9377" formatCode="0.00">
                  <c:v>33.321570000000001</c:v>
                </c:pt>
                <c:pt idx="9379" formatCode="0.00">
                  <c:v>33.765566</c:v>
                </c:pt>
                <c:pt idx="9380" formatCode="0.00">
                  <c:v>33.244829000000003</c:v>
                </c:pt>
                <c:pt idx="9381" formatCode="0.00">
                  <c:v>33.224198999999999</c:v>
                </c:pt>
                <c:pt idx="9382" formatCode="0.00">
                  <c:v>33.477946000000003</c:v>
                </c:pt>
                <c:pt idx="9383" formatCode="0.00">
                  <c:v>32.914842999999998</c:v>
                </c:pt>
                <c:pt idx="9384" formatCode="0.00">
                  <c:v>33.234802000000002</c:v>
                </c:pt>
                <c:pt idx="9385" formatCode="0.00">
                  <c:v>33.490535999999999</c:v>
                </c:pt>
                <c:pt idx="9386" formatCode="0.00">
                  <c:v>33.399554999999999</c:v>
                </c:pt>
                <c:pt idx="9387" formatCode="0.00">
                  <c:v>33.080964999999999</c:v>
                </c:pt>
                <c:pt idx="9388" formatCode="0.00">
                  <c:v>33.200324999999999</c:v>
                </c:pt>
                <c:pt idx="9391" formatCode="0.00">
                  <c:v>33.417282</c:v>
                </c:pt>
                <c:pt idx="9393" formatCode="0.00">
                  <c:v>33.512540999999999</c:v>
                </c:pt>
                <c:pt idx="9394" formatCode="0.00">
                  <c:v>33.475935999999997</c:v>
                </c:pt>
                <c:pt idx="9395" formatCode="0.00">
                  <c:v>31.972626000000002</c:v>
                </c:pt>
                <c:pt idx="9396" formatCode="0.00">
                  <c:v>32.549854000000003</c:v>
                </c:pt>
                <c:pt idx="9397" formatCode="0.00">
                  <c:v>32.600622000000001</c:v>
                </c:pt>
                <c:pt idx="9398" formatCode="0.00">
                  <c:v>32.556668000000002</c:v>
                </c:pt>
                <c:pt idx="9399" formatCode="0.00">
                  <c:v>32.563544</c:v>
                </c:pt>
                <c:pt idx="9400" formatCode="0.00">
                  <c:v>32.199720999999997</c:v>
                </c:pt>
                <c:pt idx="9401" formatCode="0.00">
                  <c:v>32.652312999999999</c:v>
                </c:pt>
                <c:pt idx="9402" formatCode="0.00">
                  <c:v>32.309002999999997</c:v>
                </c:pt>
                <c:pt idx="9403" formatCode="0.00">
                  <c:v>32.108676000000003</c:v>
                </c:pt>
                <c:pt idx="9404" formatCode="0.00">
                  <c:v>32.396380999999998</c:v>
                </c:pt>
                <c:pt idx="9405" formatCode="0.00">
                  <c:v>32.397038999999999</c:v>
                </c:pt>
                <c:pt idx="9406" formatCode="0.00">
                  <c:v>31.950899</c:v>
                </c:pt>
                <c:pt idx="9407" formatCode="0.00">
                  <c:v>32.861386000000003</c:v>
                </c:pt>
                <c:pt idx="9408" formatCode="0.00">
                  <c:v>32.600844000000002</c:v>
                </c:pt>
                <c:pt idx="9409" formatCode="0.00">
                  <c:v>32.976548000000001</c:v>
                </c:pt>
                <c:pt idx="9410" formatCode="0.00">
                  <c:v>32.427633</c:v>
                </c:pt>
                <c:pt idx="9411" formatCode="0.00">
                  <c:v>32.719906999999999</c:v>
                </c:pt>
                <c:pt idx="9412" formatCode="0.00">
                  <c:v>32.526358999999999</c:v>
                </c:pt>
                <c:pt idx="9413" formatCode="0.00">
                  <c:v>32.516865000000003</c:v>
                </c:pt>
                <c:pt idx="9414" formatCode="0.00">
                  <c:v>32.193953</c:v>
                </c:pt>
                <c:pt idx="9416" formatCode="0.00">
                  <c:v>32.335146999999999</c:v>
                </c:pt>
                <c:pt idx="9417" formatCode="0.00">
                  <c:v>32.569122</c:v>
                </c:pt>
                <c:pt idx="9418" formatCode="0.00">
                  <c:v>32.632111000000002</c:v>
                </c:pt>
                <c:pt idx="9419" formatCode="0.00">
                  <c:v>33.040900000000001</c:v>
                </c:pt>
                <c:pt idx="9421" formatCode="0.00">
                  <c:v>32.891499000000003</c:v>
                </c:pt>
                <c:pt idx="9422" formatCode="0.00">
                  <c:v>33.003455000000002</c:v>
                </c:pt>
                <c:pt idx="9423" formatCode="0.00">
                  <c:v>33.053288000000002</c:v>
                </c:pt>
                <c:pt idx="9424" formatCode="0.00">
                  <c:v>33.040103000000002</c:v>
                </c:pt>
                <c:pt idx="9425" formatCode="0.00">
                  <c:v>32.835470999999998</c:v>
                </c:pt>
                <c:pt idx="9426" formatCode="0.00">
                  <c:v>32.270313999999999</c:v>
                </c:pt>
                <c:pt idx="9427" formatCode="0.00">
                  <c:v>32.094127</c:v>
                </c:pt>
                <c:pt idx="9428" formatCode="0.00">
                  <c:v>33.172786000000002</c:v>
                </c:pt>
                <c:pt idx="9429" formatCode="0.00">
                  <c:v>32.587536999999998</c:v>
                </c:pt>
                <c:pt idx="9430" formatCode="0.00">
                  <c:v>32.371371000000003</c:v>
                </c:pt>
                <c:pt idx="9431" formatCode="0.00">
                  <c:v>32.761499999999998</c:v>
                </c:pt>
                <c:pt idx="9433" formatCode="0.00">
                  <c:v>33.285774000000004</c:v>
                </c:pt>
                <c:pt idx="9434" formatCode="0.00">
                  <c:v>33.054591000000002</c:v>
                </c:pt>
                <c:pt idx="9435" formatCode="0.00">
                  <c:v>32.509383999999997</c:v>
                </c:pt>
                <c:pt idx="9436" formatCode="0.00">
                  <c:v>32.699919999999999</c:v>
                </c:pt>
                <c:pt idx="9437" formatCode="0.00">
                  <c:v>32.742085000000003</c:v>
                </c:pt>
                <c:pt idx="9438" formatCode="0.00">
                  <c:v>32.148623999999998</c:v>
                </c:pt>
                <c:pt idx="9439" formatCode="0.00">
                  <c:v>32.788483999999997</c:v>
                </c:pt>
                <c:pt idx="9440" formatCode="0.00">
                  <c:v>32.875574</c:v>
                </c:pt>
                <c:pt idx="9441" formatCode="0.00">
                  <c:v>32.045313</c:v>
                </c:pt>
                <c:pt idx="9442" formatCode="0.00">
                  <c:v>32.446655999999997</c:v>
                </c:pt>
                <c:pt idx="9443" formatCode="0.00">
                  <c:v>32.498727000000002</c:v>
                </c:pt>
                <c:pt idx="9444" formatCode="0.00">
                  <c:v>32.003034999999997</c:v>
                </c:pt>
                <c:pt idx="9445" formatCode="0.00">
                  <c:v>33.083579</c:v>
                </c:pt>
                <c:pt idx="9446" formatCode="0.00">
                  <c:v>32.293292999999998</c:v>
                </c:pt>
                <c:pt idx="9447" formatCode="0.00">
                  <c:v>33.319093000000002</c:v>
                </c:pt>
                <c:pt idx="9448" formatCode="0.00">
                  <c:v>32.564036000000002</c:v>
                </c:pt>
                <c:pt idx="9449" formatCode="0.00">
                  <c:v>32.799959000000001</c:v>
                </c:pt>
                <c:pt idx="9450" formatCode="0.00">
                  <c:v>32.860030999999999</c:v>
                </c:pt>
                <c:pt idx="9452" formatCode="0.00">
                  <c:v>32.460791</c:v>
                </c:pt>
                <c:pt idx="9453" formatCode="0.00">
                  <c:v>32.185676999999998</c:v>
                </c:pt>
                <c:pt idx="9454" formatCode="0.00">
                  <c:v>32.13702</c:v>
                </c:pt>
                <c:pt idx="9455" formatCode="0.00">
                  <c:v>31.951839</c:v>
                </c:pt>
                <c:pt idx="9456" formatCode="0.00">
                  <c:v>32.370333000000002</c:v>
                </c:pt>
                <c:pt idx="9457" formatCode="0.00">
                  <c:v>32.54748</c:v>
                </c:pt>
                <c:pt idx="9458" formatCode="0.00">
                  <c:v>31.953406999999999</c:v>
                </c:pt>
                <c:pt idx="9459" formatCode="0.00">
                  <c:v>32.702635000000001</c:v>
                </c:pt>
                <c:pt idx="9460" formatCode="0.00">
                  <c:v>31.933078999999999</c:v>
                </c:pt>
                <c:pt idx="9461" formatCode="0.00">
                  <c:v>32.419094000000001</c:v>
                </c:pt>
                <c:pt idx="9462" formatCode="0.00">
                  <c:v>32.984529000000002</c:v>
                </c:pt>
                <c:pt idx="9463" formatCode="0.00">
                  <c:v>32.046427000000001</c:v>
                </c:pt>
                <c:pt idx="9464" formatCode="0.00">
                  <c:v>33.421694000000002</c:v>
                </c:pt>
                <c:pt idx="9465" formatCode="0.00">
                  <c:v>33.260235000000002</c:v>
                </c:pt>
                <c:pt idx="9466" formatCode="0.00">
                  <c:v>32.594698000000001</c:v>
                </c:pt>
                <c:pt idx="9467" formatCode="0.00">
                  <c:v>32.891150000000003</c:v>
                </c:pt>
                <c:pt idx="9468" formatCode="0.00">
                  <c:v>32.801223</c:v>
                </c:pt>
                <c:pt idx="9469" formatCode="0.00">
                  <c:v>32.244729999999997</c:v>
                </c:pt>
                <c:pt idx="9470" formatCode="0.00">
                  <c:v>32.091577999999998</c:v>
                </c:pt>
                <c:pt idx="9471" formatCode="0.00">
                  <c:v>32.638316000000003</c:v>
                </c:pt>
                <c:pt idx="9472" formatCode="0.00">
                  <c:v>33.125096999999997</c:v>
                </c:pt>
                <c:pt idx="9474" formatCode="0.00">
                  <c:v>32.912207000000002</c:v>
                </c:pt>
                <c:pt idx="9475" formatCode="0.00">
                  <c:v>32.614742</c:v>
                </c:pt>
                <c:pt idx="9476" formatCode="0.00">
                  <c:v>32.830838999999997</c:v>
                </c:pt>
                <c:pt idx="9479" formatCode="0.00">
                  <c:v>32.88899</c:v>
                </c:pt>
                <c:pt idx="9481" formatCode="0.00">
                  <c:v>32.730640999999999</c:v>
                </c:pt>
                <c:pt idx="9482" formatCode="0.00">
                  <c:v>32.839005</c:v>
                </c:pt>
                <c:pt idx="9483" formatCode="0.00">
                  <c:v>32.862245999999999</c:v>
                </c:pt>
                <c:pt idx="9484" formatCode="0.00">
                  <c:v>31.764662999999999</c:v>
                </c:pt>
                <c:pt idx="9485" formatCode="0.00">
                  <c:v>32.129474000000002</c:v>
                </c:pt>
                <c:pt idx="9486" formatCode="0.00">
                  <c:v>32.508239000000003</c:v>
                </c:pt>
                <c:pt idx="9488" formatCode="0.00">
                  <c:v>32.183211</c:v>
                </c:pt>
                <c:pt idx="9489" formatCode="0.00">
                  <c:v>32.172660999999998</c:v>
                </c:pt>
                <c:pt idx="9490" formatCode="0.00">
                  <c:v>31.873145000000001</c:v>
                </c:pt>
                <c:pt idx="9491" formatCode="0.00">
                  <c:v>32.313816000000003</c:v>
                </c:pt>
                <c:pt idx="9492" formatCode="0.00">
                  <c:v>31.828575000000001</c:v>
                </c:pt>
                <c:pt idx="9493" formatCode="0.00">
                  <c:v>31.868698999999999</c:v>
                </c:pt>
                <c:pt idx="9494" formatCode="0.00">
                  <c:v>31.886944</c:v>
                </c:pt>
                <c:pt idx="9495" formatCode="0.00">
                  <c:v>31.74991</c:v>
                </c:pt>
                <c:pt idx="9496" formatCode="0.00">
                  <c:v>32.141973999999998</c:v>
                </c:pt>
                <c:pt idx="9497" formatCode="0.00">
                  <c:v>31.478486</c:v>
                </c:pt>
                <c:pt idx="9498" formatCode="0.00">
                  <c:v>31.788810999999999</c:v>
                </c:pt>
                <c:pt idx="9499" formatCode="0.00">
                  <c:v>32.163245000000003</c:v>
                </c:pt>
                <c:pt idx="9500" formatCode="0.00">
                  <c:v>32.110421000000002</c:v>
                </c:pt>
                <c:pt idx="9501" formatCode="0.00">
                  <c:v>31.658252000000001</c:v>
                </c:pt>
                <c:pt idx="9502" formatCode="0.00">
                  <c:v>31.906365000000001</c:v>
                </c:pt>
                <c:pt idx="9503" formatCode="0.00">
                  <c:v>32.293146999999998</c:v>
                </c:pt>
                <c:pt idx="9504" formatCode="0.00">
                  <c:v>31.423776</c:v>
                </c:pt>
                <c:pt idx="9505" formatCode="0.00">
                  <c:v>32.006672000000002</c:v>
                </c:pt>
                <c:pt idx="9506" formatCode="0.00">
                  <c:v>32.390878999999998</c:v>
                </c:pt>
                <c:pt idx="9508" formatCode="0.00">
                  <c:v>31.777889999999999</c:v>
                </c:pt>
                <c:pt idx="9509" formatCode="0.00">
                  <c:v>32.068657999999999</c:v>
                </c:pt>
                <c:pt idx="9510" formatCode="0.00">
                  <c:v>32.046143000000001</c:v>
                </c:pt>
                <c:pt idx="9511" formatCode="0.00">
                  <c:v>32.043058000000002</c:v>
                </c:pt>
                <c:pt idx="9512" formatCode="0.00">
                  <c:v>31.988676000000002</c:v>
                </c:pt>
                <c:pt idx="9513" formatCode="0.00">
                  <c:v>32.162962999999998</c:v>
                </c:pt>
                <c:pt idx="9515" formatCode="0.00">
                  <c:v>32.022019</c:v>
                </c:pt>
                <c:pt idx="9516" formatCode="0.00">
                  <c:v>31.927434000000002</c:v>
                </c:pt>
                <c:pt idx="9517" formatCode="0.00">
                  <c:v>32.075806</c:v>
                </c:pt>
                <c:pt idx="9519" formatCode="0.00">
                  <c:v>31.220058999999999</c:v>
                </c:pt>
                <c:pt idx="9520" formatCode="0.00">
                  <c:v>31.205193999999999</c:v>
                </c:pt>
                <c:pt idx="9521" formatCode="0.00">
                  <c:v>31.551458</c:v>
                </c:pt>
                <c:pt idx="9522" formatCode="0.00">
                  <c:v>31.573440000000002</c:v>
                </c:pt>
                <c:pt idx="9523" formatCode="0.00">
                  <c:v>31.768848999999999</c:v>
                </c:pt>
                <c:pt idx="9524" formatCode="0.00">
                  <c:v>31.307234000000001</c:v>
                </c:pt>
                <c:pt idx="9525" formatCode="0.00">
                  <c:v>31.513511000000001</c:v>
                </c:pt>
                <c:pt idx="9526" formatCode="0.00">
                  <c:v>31.676539999999999</c:v>
                </c:pt>
                <c:pt idx="9528" formatCode="0.00">
                  <c:v>31.176515999999999</c:v>
                </c:pt>
                <c:pt idx="9529" formatCode="0.00">
                  <c:v>31.212705</c:v>
                </c:pt>
                <c:pt idx="9531" formatCode="0.00">
                  <c:v>31.06419</c:v>
                </c:pt>
                <c:pt idx="9532" formatCode="0.00">
                  <c:v>31.718381999999998</c:v>
                </c:pt>
                <c:pt idx="9533" formatCode="0.00">
                  <c:v>31.522041999999999</c:v>
                </c:pt>
                <c:pt idx="9534" formatCode="0.00">
                  <c:v>31.464973000000001</c:v>
                </c:pt>
                <c:pt idx="9536" formatCode="0.00">
                  <c:v>31.844771999999999</c:v>
                </c:pt>
                <c:pt idx="9537" formatCode="0.00">
                  <c:v>31.174700000000001</c:v>
                </c:pt>
                <c:pt idx="9538" formatCode="0.00">
                  <c:v>31.320167000000001</c:v>
                </c:pt>
                <c:pt idx="9539" formatCode="0.00">
                  <c:v>31.840973999999999</c:v>
                </c:pt>
                <c:pt idx="9540" formatCode="0.00">
                  <c:v>31.636894999999999</c:v>
                </c:pt>
                <c:pt idx="9541" formatCode="0.00">
                  <c:v>31.575165999999999</c:v>
                </c:pt>
                <c:pt idx="9542" formatCode="0.00">
                  <c:v>30.793409</c:v>
                </c:pt>
                <c:pt idx="9543" formatCode="0.00">
                  <c:v>31.928525</c:v>
                </c:pt>
                <c:pt idx="9544" formatCode="0.00">
                  <c:v>31.101953000000002</c:v>
                </c:pt>
                <c:pt idx="9545" formatCode="0.00">
                  <c:v>31.496024999999999</c:v>
                </c:pt>
                <c:pt idx="9546" formatCode="0.00">
                  <c:v>31.281103000000002</c:v>
                </c:pt>
                <c:pt idx="9547" formatCode="0.00">
                  <c:v>31.173259999999999</c:v>
                </c:pt>
                <c:pt idx="9548" formatCode="0.00">
                  <c:v>31.495982999999999</c:v>
                </c:pt>
                <c:pt idx="9549" formatCode="0.00">
                  <c:v>31.670475</c:v>
                </c:pt>
                <c:pt idx="9550" formatCode="0.00">
                  <c:v>31.372402999999998</c:v>
                </c:pt>
                <c:pt idx="9551" formatCode="0.00">
                  <c:v>30.761081000000001</c:v>
                </c:pt>
                <c:pt idx="9552" formatCode="0.00">
                  <c:v>31.515981</c:v>
                </c:pt>
                <c:pt idx="9553" formatCode="0.00">
                  <c:v>31.715778</c:v>
                </c:pt>
                <c:pt idx="9554" formatCode="0.00">
                  <c:v>31.066479000000001</c:v>
                </c:pt>
                <c:pt idx="9555" formatCode="0.00">
                  <c:v>31.144635000000001</c:v>
                </c:pt>
                <c:pt idx="9556" formatCode="0.00">
                  <c:v>31.631943</c:v>
                </c:pt>
                <c:pt idx="9557" formatCode="0.00">
                  <c:v>31.003385000000002</c:v>
                </c:pt>
                <c:pt idx="9558" formatCode="0.00">
                  <c:v>30.915778</c:v>
                </c:pt>
                <c:pt idx="9559" formatCode="0.00">
                  <c:v>30.807279000000001</c:v>
                </c:pt>
                <c:pt idx="9560" formatCode="0.00">
                  <c:v>30.866613000000001</c:v>
                </c:pt>
                <c:pt idx="9561" formatCode="0.00">
                  <c:v>30.922049999999999</c:v>
                </c:pt>
                <c:pt idx="9562" formatCode="0.00">
                  <c:v>30.802410999999999</c:v>
                </c:pt>
                <c:pt idx="9563" formatCode="0.00">
                  <c:v>31.133004</c:v>
                </c:pt>
                <c:pt idx="9564" formatCode="0.00">
                  <c:v>31.379664999999999</c:v>
                </c:pt>
                <c:pt idx="9565" formatCode="0.00">
                  <c:v>31.071563000000001</c:v>
                </c:pt>
                <c:pt idx="9566" formatCode="0.00">
                  <c:v>31.297882999999999</c:v>
                </c:pt>
                <c:pt idx="9567" formatCode="0.00">
                  <c:v>31.003274000000001</c:v>
                </c:pt>
                <c:pt idx="9568" formatCode="0.00">
                  <c:v>30.782962999999999</c:v>
                </c:pt>
                <c:pt idx="9569" formatCode="0.00">
                  <c:v>31.047996000000001</c:v>
                </c:pt>
                <c:pt idx="9570" formatCode="0.00">
                  <c:v>30.802821000000002</c:v>
                </c:pt>
                <c:pt idx="9571" formatCode="0.00">
                  <c:v>30.963730000000002</c:v>
                </c:pt>
                <c:pt idx="9572" formatCode="0.00">
                  <c:v>30.680866999999999</c:v>
                </c:pt>
                <c:pt idx="9573" formatCode="0.00">
                  <c:v>30.991859000000002</c:v>
                </c:pt>
                <c:pt idx="9574" formatCode="0.00">
                  <c:v>31.062818</c:v>
                </c:pt>
                <c:pt idx="9575" formatCode="0.00">
                  <c:v>31.055578000000001</c:v>
                </c:pt>
                <c:pt idx="9576" formatCode="0.00">
                  <c:v>30.72289</c:v>
                </c:pt>
                <c:pt idx="9577" formatCode="0.00">
                  <c:v>31.291612000000001</c:v>
                </c:pt>
                <c:pt idx="9578" formatCode="0.00">
                  <c:v>30.935086999999999</c:v>
                </c:pt>
                <c:pt idx="9579" formatCode="0.00">
                  <c:v>31.199000000000002</c:v>
                </c:pt>
                <c:pt idx="9580" formatCode="0.00">
                  <c:v>30.934297999999998</c:v>
                </c:pt>
                <c:pt idx="9582" formatCode="0.00">
                  <c:v>30.783639000000001</c:v>
                </c:pt>
                <c:pt idx="9584" formatCode="0.00">
                  <c:v>30.518903000000002</c:v>
                </c:pt>
                <c:pt idx="9585" formatCode="0.00">
                  <c:v>31.183567</c:v>
                </c:pt>
                <c:pt idx="9586" formatCode="0.00">
                  <c:v>30.703175000000002</c:v>
                </c:pt>
                <c:pt idx="9587" formatCode="0.00">
                  <c:v>30.957421</c:v>
                </c:pt>
                <c:pt idx="9588" formatCode="0.00">
                  <c:v>31.375164999999999</c:v>
                </c:pt>
                <c:pt idx="9589" formatCode="0.00">
                  <c:v>30.965263</c:v>
                </c:pt>
                <c:pt idx="9590" formatCode="0.00">
                  <c:v>31.580774000000002</c:v>
                </c:pt>
                <c:pt idx="9591" formatCode="0.00">
                  <c:v>31.552482999999999</c:v>
                </c:pt>
                <c:pt idx="9592" formatCode="0.00">
                  <c:v>31.568072999999998</c:v>
                </c:pt>
                <c:pt idx="9593" formatCode="0.00">
                  <c:v>32.071641</c:v>
                </c:pt>
                <c:pt idx="9594" formatCode="0.00">
                  <c:v>32.195360999999998</c:v>
                </c:pt>
                <c:pt idx="9595" formatCode="0.00">
                  <c:v>31.836576999999998</c:v>
                </c:pt>
                <c:pt idx="9596" formatCode="0.00">
                  <c:v>31.427845000000001</c:v>
                </c:pt>
                <c:pt idx="9598" formatCode="0.00">
                  <c:v>30.743234000000001</c:v>
                </c:pt>
                <c:pt idx="9599" formatCode="0.00">
                  <c:v>31.370899999999999</c:v>
                </c:pt>
                <c:pt idx="9601" formatCode="0.00">
                  <c:v>30.890906000000001</c:v>
                </c:pt>
                <c:pt idx="9602" formatCode="0.00">
                  <c:v>31.067312999999999</c:v>
                </c:pt>
                <c:pt idx="9604" formatCode="0.00">
                  <c:v>31.528299000000001</c:v>
                </c:pt>
                <c:pt idx="9605" formatCode="0.00">
                  <c:v>30.945015999999999</c:v>
                </c:pt>
                <c:pt idx="9607" formatCode="0.00">
                  <c:v>30.87039</c:v>
                </c:pt>
                <c:pt idx="9608" formatCode="0.00">
                  <c:v>30.729914999999998</c:v>
                </c:pt>
                <c:pt idx="9610" formatCode="0.00">
                  <c:v>31.169794</c:v>
                </c:pt>
                <c:pt idx="9611" formatCode="0.00">
                  <c:v>31.592199000000001</c:v>
                </c:pt>
                <c:pt idx="9612" formatCode="0.00">
                  <c:v>30.880960000000002</c:v>
                </c:pt>
                <c:pt idx="9613" formatCode="0.00">
                  <c:v>31.959367</c:v>
                </c:pt>
                <c:pt idx="9614" formatCode="0.00">
                  <c:v>31.650442000000002</c:v>
                </c:pt>
                <c:pt idx="9615" formatCode="0.00">
                  <c:v>31.152253000000002</c:v>
                </c:pt>
                <c:pt idx="9616" formatCode="0.00">
                  <c:v>31.012042000000001</c:v>
                </c:pt>
                <c:pt idx="9617" formatCode="0.00">
                  <c:v>31.781815000000002</c:v>
                </c:pt>
                <c:pt idx="9618" formatCode="0.00">
                  <c:v>31.299009000000002</c:v>
                </c:pt>
                <c:pt idx="9620" formatCode="0.00">
                  <c:v>31.930451000000001</c:v>
                </c:pt>
                <c:pt idx="9621" formatCode="0.00">
                  <c:v>31.325004</c:v>
                </c:pt>
                <c:pt idx="9622" formatCode="0.00">
                  <c:v>30.974364000000001</c:v>
                </c:pt>
                <c:pt idx="9623" formatCode="0.00">
                  <c:v>31.563327000000001</c:v>
                </c:pt>
                <c:pt idx="9624" formatCode="0.00">
                  <c:v>31.176563000000002</c:v>
                </c:pt>
                <c:pt idx="9625" formatCode="0.00">
                  <c:v>31.439212000000001</c:v>
                </c:pt>
                <c:pt idx="9626" formatCode="0.00">
                  <c:v>31.720029</c:v>
                </c:pt>
                <c:pt idx="9627" formatCode="0.00">
                  <c:v>31.631333000000001</c:v>
                </c:pt>
                <c:pt idx="9628" formatCode="0.00">
                  <c:v>30.803291000000002</c:v>
                </c:pt>
                <c:pt idx="9629" formatCode="0.00">
                  <c:v>31.860475999999998</c:v>
                </c:pt>
                <c:pt idx="9631" formatCode="0.00">
                  <c:v>30.883208</c:v>
                </c:pt>
                <c:pt idx="9632" formatCode="0.00">
                  <c:v>31.011595</c:v>
                </c:pt>
                <c:pt idx="9634" formatCode="0.00">
                  <c:v>31.454628</c:v>
                </c:pt>
                <c:pt idx="9635" formatCode="0.00">
                  <c:v>31.714525999999999</c:v>
                </c:pt>
                <c:pt idx="9636" formatCode="0.00">
                  <c:v>31.983090000000001</c:v>
                </c:pt>
                <c:pt idx="9637" formatCode="0.00">
                  <c:v>31.082141</c:v>
                </c:pt>
                <c:pt idx="9638" formatCode="0.00">
                  <c:v>31.575227999999999</c:v>
                </c:pt>
                <c:pt idx="9639" formatCode="0.00">
                  <c:v>31.834323999999999</c:v>
                </c:pt>
                <c:pt idx="9640" formatCode="0.00">
                  <c:v>31.165358000000001</c:v>
                </c:pt>
                <c:pt idx="9642" formatCode="0.00">
                  <c:v>31.256287</c:v>
                </c:pt>
                <c:pt idx="9643" formatCode="0.00">
                  <c:v>31.723178000000001</c:v>
                </c:pt>
                <c:pt idx="9644" formatCode="0.00">
                  <c:v>30.977162</c:v>
                </c:pt>
                <c:pt idx="9645" formatCode="0.00">
                  <c:v>31.586425999999999</c:v>
                </c:pt>
                <c:pt idx="9646" formatCode="0.00">
                  <c:v>31.334061999999999</c:v>
                </c:pt>
                <c:pt idx="9647" formatCode="0.00">
                  <c:v>31.905462</c:v>
                </c:pt>
                <c:pt idx="9648" formatCode="0.00">
                  <c:v>30.966781000000001</c:v>
                </c:pt>
                <c:pt idx="9649" formatCode="0.00">
                  <c:v>31.117270999999999</c:v>
                </c:pt>
                <c:pt idx="9650" formatCode="0.00">
                  <c:v>32.026125</c:v>
                </c:pt>
                <c:pt idx="9651" formatCode="0.00">
                  <c:v>31.526584</c:v>
                </c:pt>
                <c:pt idx="9652" formatCode="0.00">
                  <c:v>31.767986000000001</c:v>
                </c:pt>
                <c:pt idx="9653" formatCode="0.00">
                  <c:v>31.258794000000002</c:v>
                </c:pt>
                <c:pt idx="9654" formatCode="0.00">
                  <c:v>31.729520000000001</c:v>
                </c:pt>
                <c:pt idx="9655" formatCode="0.00">
                  <c:v>31.901066</c:v>
                </c:pt>
                <c:pt idx="9656" formatCode="0.00">
                  <c:v>31.484090999999999</c:v>
                </c:pt>
                <c:pt idx="9657" formatCode="0.00">
                  <c:v>31.652542</c:v>
                </c:pt>
                <c:pt idx="9658" formatCode="0.00">
                  <c:v>31.536885999999999</c:v>
                </c:pt>
                <c:pt idx="9659" formatCode="0.00">
                  <c:v>30.817654000000001</c:v>
                </c:pt>
                <c:pt idx="9661" formatCode="0.00">
                  <c:v>31.473870000000002</c:v>
                </c:pt>
                <c:pt idx="9662" formatCode="0.00">
                  <c:v>31.782465999999999</c:v>
                </c:pt>
                <c:pt idx="9663" formatCode="0.00">
                  <c:v>30.888808999999998</c:v>
                </c:pt>
                <c:pt idx="9664" formatCode="0.00">
                  <c:v>31.621763999999999</c:v>
                </c:pt>
                <c:pt idx="9665" formatCode="0.00">
                  <c:v>32.527813000000002</c:v>
                </c:pt>
                <c:pt idx="9666" formatCode="0.00">
                  <c:v>32.315914999999997</c:v>
                </c:pt>
                <c:pt idx="9667" formatCode="0.00">
                  <c:v>32.651617000000002</c:v>
                </c:pt>
                <c:pt idx="9668" formatCode="0.00">
                  <c:v>32.285535000000003</c:v>
                </c:pt>
                <c:pt idx="9669" formatCode="0.00">
                  <c:v>32.246794999999999</c:v>
                </c:pt>
                <c:pt idx="9670" formatCode="0.00">
                  <c:v>32.634965000000001</c:v>
                </c:pt>
                <c:pt idx="9671" formatCode="0.00">
                  <c:v>32.638885000000002</c:v>
                </c:pt>
                <c:pt idx="9672" formatCode="0.00">
                  <c:v>32.577910000000003</c:v>
                </c:pt>
                <c:pt idx="9673" formatCode="0.00">
                  <c:v>32.722332999999999</c:v>
                </c:pt>
                <c:pt idx="9674" formatCode="0.00">
                  <c:v>32.614373999999998</c:v>
                </c:pt>
                <c:pt idx="9675" formatCode="0.00">
                  <c:v>32.154164000000002</c:v>
                </c:pt>
                <c:pt idx="9676" formatCode="0.00">
                  <c:v>32.030296999999997</c:v>
                </c:pt>
                <c:pt idx="9677" formatCode="0.00">
                  <c:v>32.862377000000002</c:v>
                </c:pt>
                <c:pt idx="9678" formatCode="0.00">
                  <c:v>32.566197000000003</c:v>
                </c:pt>
                <c:pt idx="9679" formatCode="0.00">
                  <c:v>32.1342</c:v>
                </c:pt>
                <c:pt idx="9680" formatCode="0.00">
                  <c:v>32.867210999999998</c:v>
                </c:pt>
                <c:pt idx="9681" formatCode="0.00">
                  <c:v>32.801174000000003</c:v>
                </c:pt>
                <c:pt idx="9682" formatCode="0.00">
                  <c:v>32.051617999999998</c:v>
                </c:pt>
                <c:pt idx="9683" formatCode="0.00">
                  <c:v>32.109225000000002</c:v>
                </c:pt>
                <c:pt idx="9684" formatCode="0.00">
                  <c:v>32.803517999999997</c:v>
                </c:pt>
                <c:pt idx="9685" formatCode="0.00">
                  <c:v>32.683146000000001</c:v>
                </c:pt>
                <c:pt idx="9686" formatCode="0.00">
                  <c:v>32.557718000000001</c:v>
                </c:pt>
                <c:pt idx="9687" formatCode="0.00">
                  <c:v>32.896166000000001</c:v>
                </c:pt>
                <c:pt idx="9688" formatCode="0.00">
                  <c:v>32.698622</c:v>
                </c:pt>
                <c:pt idx="9689" formatCode="0.00">
                  <c:v>31.973541000000001</c:v>
                </c:pt>
                <c:pt idx="9690" formatCode="0.00">
                  <c:v>32.867469</c:v>
                </c:pt>
                <c:pt idx="9691" formatCode="0.00">
                  <c:v>32.797474999999999</c:v>
                </c:pt>
                <c:pt idx="9692" formatCode="0.00">
                  <c:v>32.471491999999998</c:v>
                </c:pt>
                <c:pt idx="9693" formatCode="0.00">
                  <c:v>32.423310999999998</c:v>
                </c:pt>
                <c:pt idx="9694" formatCode="0.00">
                  <c:v>32.513390999999999</c:v>
                </c:pt>
                <c:pt idx="9695" formatCode="0.00">
                  <c:v>32.373489999999997</c:v>
                </c:pt>
                <c:pt idx="9696" formatCode="0.00">
                  <c:v>32.468442000000003</c:v>
                </c:pt>
                <c:pt idx="9697" formatCode="0.00">
                  <c:v>32.479492</c:v>
                </c:pt>
                <c:pt idx="9698" formatCode="0.00">
                  <c:v>32.535539999999997</c:v>
                </c:pt>
                <c:pt idx="9699" formatCode="0.00">
                  <c:v>29.928691000000001</c:v>
                </c:pt>
                <c:pt idx="9700" formatCode="0.00">
                  <c:v>30.421424999999999</c:v>
                </c:pt>
                <c:pt idx="9701" formatCode="0.00">
                  <c:v>30.567684</c:v>
                </c:pt>
                <c:pt idx="9702" formatCode="0.00">
                  <c:v>30.193757999999999</c:v>
                </c:pt>
                <c:pt idx="9703" formatCode="0.00">
                  <c:v>30.108128000000001</c:v>
                </c:pt>
                <c:pt idx="9704" formatCode="0.00">
                  <c:v>30.155228999999999</c:v>
                </c:pt>
                <c:pt idx="9705" formatCode="0.00">
                  <c:v>29.787831000000001</c:v>
                </c:pt>
                <c:pt idx="9706" formatCode="0.00">
                  <c:v>30.641487000000001</c:v>
                </c:pt>
                <c:pt idx="9707" formatCode="0.00">
                  <c:v>29.922221</c:v>
                </c:pt>
                <c:pt idx="9708" formatCode="0.00">
                  <c:v>30.272355999999998</c:v>
                </c:pt>
                <c:pt idx="9709" formatCode="0.00">
                  <c:v>29.97289</c:v>
                </c:pt>
                <c:pt idx="9710" formatCode="0.00">
                  <c:v>29.863140999999999</c:v>
                </c:pt>
                <c:pt idx="9711" formatCode="0.00">
                  <c:v>30.685319</c:v>
                </c:pt>
                <c:pt idx="9712" formatCode="0.00">
                  <c:v>30.491893000000001</c:v>
                </c:pt>
                <c:pt idx="9714" formatCode="0.00">
                  <c:v>30.005134999999999</c:v>
                </c:pt>
                <c:pt idx="9715" formatCode="0.00">
                  <c:v>30.216073000000002</c:v>
                </c:pt>
                <c:pt idx="9716" formatCode="0.00">
                  <c:v>30.061174000000001</c:v>
                </c:pt>
                <c:pt idx="9717" formatCode="0.00">
                  <c:v>30.421597999999999</c:v>
                </c:pt>
                <c:pt idx="9718" formatCode="0.00">
                  <c:v>30.285126999999999</c:v>
                </c:pt>
                <c:pt idx="9719" formatCode="0.00">
                  <c:v>30.101541999999998</c:v>
                </c:pt>
                <c:pt idx="9720" formatCode="0.00">
                  <c:v>30.137619999999998</c:v>
                </c:pt>
                <c:pt idx="9721" formatCode="0.00">
                  <c:v>30.267664</c:v>
                </c:pt>
                <c:pt idx="9722" formatCode="0.00">
                  <c:v>30.133006999999999</c:v>
                </c:pt>
                <c:pt idx="9723" formatCode="0.00">
                  <c:v>30.084848999999998</c:v>
                </c:pt>
                <c:pt idx="9724" formatCode="0.00">
                  <c:v>30.074926000000001</c:v>
                </c:pt>
                <c:pt idx="9725" formatCode="0.00">
                  <c:v>30.039096000000001</c:v>
                </c:pt>
                <c:pt idx="9726" formatCode="0.00">
                  <c:v>30.210947000000001</c:v>
                </c:pt>
                <c:pt idx="9728" formatCode="0.00">
                  <c:v>29.979095000000001</c:v>
                </c:pt>
                <c:pt idx="9730" formatCode="0.00">
                  <c:v>30.070340999999999</c:v>
                </c:pt>
                <c:pt idx="9733" formatCode="0.00">
                  <c:v>30.390733999999998</c:v>
                </c:pt>
                <c:pt idx="9734" formatCode="0.00">
                  <c:v>29.937512000000002</c:v>
                </c:pt>
                <c:pt idx="9735" formatCode="0.00">
                  <c:v>29.955409</c:v>
                </c:pt>
                <c:pt idx="9736" formatCode="0.00">
                  <c:v>30.203153</c:v>
                </c:pt>
                <c:pt idx="9737" formatCode="0.00">
                  <c:v>29.923718000000001</c:v>
                </c:pt>
                <c:pt idx="9738" formatCode="0.00">
                  <c:v>30.366085000000002</c:v>
                </c:pt>
                <c:pt idx="9739" formatCode="0.00">
                  <c:v>30.639279999999999</c:v>
                </c:pt>
                <c:pt idx="9740" formatCode="0.00">
                  <c:v>29.174416999999998</c:v>
                </c:pt>
                <c:pt idx="9741" formatCode="0.00">
                  <c:v>29.445826</c:v>
                </c:pt>
                <c:pt idx="9742" formatCode="0.00">
                  <c:v>29.425692999999999</c:v>
                </c:pt>
                <c:pt idx="9743" formatCode="0.00">
                  <c:v>29.393366</c:v>
                </c:pt>
                <c:pt idx="9748" formatCode="0.00">
                  <c:v>29.105505999999998</c:v>
                </c:pt>
                <c:pt idx="9749" formatCode="0.00">
                  <c:v>29.116361000000001</c:v>
                </c:pt>
                <c:pt idx="9750" formatCode="0.00">
                  <c:v>29.140657000000001</c:v>
                </c:pt>
                <c:pt idx="9751" formatCode="0.00">
                  <c:v>29.668112000000001</c:v>
                </c:pt>
                <c:pt idx="9752" formatCode="0.00">
                  <c:v>28.982714000000001</c:v>
                </c:pt>
                <c:pt idx="9753" formatCode="0.00">
                  <c:v>29.401523000000001</c:v>
                </c:pt>
                <c:pt idx="9754" formatCode="0.00">
                  <c:v>29.470330000000001</c:v>
                </c:pt>
                <c:pt idx="9755" formatCode="0.00">
                  <c:v>29.581683000000002</c:v>
                </c:pt>
                <c:pt idx="9756" formatCode="0.00">
                  <c:v>29.727276</c:v>
                </c:pt>
                <c:pt idx="9757" formatCode="0.00">
                  <c:v>29.385224999999998</c:v>
                </c:pt>
                <c:pt idx="9758" formatCode="0.00">
                  <c:v>29.765329000000001</c:v>
                </c:pt>
                <c:pt idx="9759" formatCode="0.00">
                  <c:v>28.944915000000002</c:v>
                </c:pt>
                <c:pt idx="9760" formatCode="0.00">
                  <c:v>29.656806</c:v>
                </c:pt>
                <c:pt idx="9761" formatCode="0.00">
                  <c:v>29.634649</c:v>
                </c:pt>
                <c:pt idx="9762" formatCode="0.00">
                  <c:v>29.640791</c:v>
                </c:pt>
                <c:pt idx="9763" formatCode="0.00">
                  <c:v>29.467357</c:v>
                </c:pt>
                <c:pt idx="9764" formatCode="0.00">
                  <c:v>28.930572999999999</c:v>
                </c:pt>
                <c:pt idx="9765" formatCode="0.00">
                  <c:v>29.499590999999999</c:v>
                </c:pt>
                <c:pt idx="9767" formatCode="0.00">
                  <c:v>28.998887</c:v>
                </c:pt>
                <c:pt idx="9768" formatCode="0.00">
                  <c:v>29.284924</c:v>
                </c:pt>
                <c:pt idx="9769" formatCode="0.00">
                  <c:v>29.316606</c:v>
                </c:pt>
                <c:pt idx="9771" formatCode="0.00">
                  <c:v>29.071930999999999</c:v>
                </c:pt>
                <c:pt idx="9772" formatCode="0.00">
                  <c:v>29.231366000000001</c:v>
                </c:pt>
                <c:pt idx="9773" formatCode="0.00">
                  <c:v>29.488582999999998</c:v>
                </c:pt>
                <c:pt idx="9774" formatCode="0.00">
                  <c:v>29.493034000000002</c:v>
                </c:pt>
                <c:pt idx="9775" formatCode="0.00">
                  <c:v>29.084012999999999</c:v>
                </c:pt>
                <c:pt idx="9776" formatCode="0.00">
                  <c:v>29.740034000000001</c:v>
                </c:pt>
                <c:pt idx="9777" formatCode="0.00">
                  <c:v>29.589748</c:v>
                </c:pt>
                <c:pt idx="9778" formatCode="0.00">
                  <c:v>29.556365</c:v>
                </c:pt>
                <c:pt idx="9779" formatCode="0.00">
                  <c:v>29.332108999999999</c:v>
                </c:pt>
                <c:pt idx="9780" formatCode="0.00">
                  <c:v>29.476035</c:v>
                </c:pt>
                <c:pt idx="9781" formatCode="0.00">
                  <c:v>29.003387</c:v>
                </c:pt>
                <c:pt idx="9783" formatCode="0.00">
                  <c:v>30.323806000000001</c:v>
                </c:pt>
                <c:pt idx="9784" formatCode="0.00">
                  <c:v>30.307438999999999</c:v>
                </c:pt>
                <c:pt idx="9786" formatCode="0.00">
                  <c:v>30.294388999999999</c:v>
                </c:pt>
                <c:pt idx="9790" formatCode="0.00">
                  <c:v>30.333022</c:v>
                </c:pt>
                <c:pt idx="9791" formatCode="0.00">
                  <c:v>30.222683</c:v>
                </c:pt>
                <c:pt idx="9792" formatCode="0.00">
                  <c:v>30.232890000000001</c:v>
                </c:pt>
                <c:pt idx="9794" formatCode="0.00">
                  <c:v>30.243539999999999</c:v>
                </c:pt>
                <c:pt idx="9796" formatCode="0.00">
                  <c:v>30.411563999999998</c:v>
                </c:pt>
                <c:pt idx="9797" formatCode="0.00">
                  <c:v>30.329588000000001</c:v>
                </c:pt>
                <c:pt idx="9798" formatCode="0.00">
                  <c:v>30.292631</c:v>
                </c:pt>
                <c:pt idx="9799" formatCode="0.00">
                  <c:v>30.230271999999999</c:v>
                </c:pt>
                <c:pt idx="9800" formatCode="0.00">
                  <c:v>30.159091</c:v>
                </c:pt>
                <c:pt idx="9801" formatCode="0.00">
                  <c:v>30.284510999999998</c:v>
                </c:pt>
                <c:pt idx="9803" formatCode="0.00">
                  <c:v>30.453405</c:v>
                </c:pt>
                <c:pt idx="9804" formatCode="0.00">
                  <c:v>30.383023000000001</c:v>
                </c:pt>
                <c:pt idx="9805" formatCode="0.00">
                  <c:v>30.343406999999999</c:v>
                </c:pt>
                <c:pt idx="9806" formatCode="0.00">
                  <c:v>30.226462999999999</c:v>
                </c:pt>
                <c:pt idx="9807" formatCode="0.00">
                  <c:v>30.222488999999999</c:v>
                </c:pt>
                <c:pt idx="9808" formatCode="0.00">
                  <c:v>30.296911000000001</c:v>
                </c:pt>
                <c:pt idx="9809" formatCode="0.00">
                  <c:v>30.284641000000001</c:v>
                </c:pt>
                <c:pt idx="9810" formatCode="0.00">
                  <c:v>30.336037999999999</c:v>
                </c:pt>
                <c:pt idx="9811" formatCode="0.00">
                  <c:v>30.206921999999999</c:v>
                </c:pt>
                <c:pt idx="9813" formatCode="0.00">
                  <c:v>30.148209000000001</c:v>
                </c:pt>
                <c:pt idx="9814" formatCode="0.00">
                  <c:v>30.092345999999999</c:v>
                </c:pt>
                <c:pt idx="9815" formatCode="0.00">
                  <c:v>30.316641000000001</c:v>
                </c:pt>
                <c:pt idx="9817" formatCode="0.00">
                  <c:v>30.431283000000001</c:v>
                </c:pt>
                <c:pt idx="9818" formatCode="0.00">
                  <c:v>30.486060999999999</c:v>
                </c:pt>
                <c:pt idx="9820" formatCode="0.00">
                  <c:v>30.531676999999998</c:v>
                </c:pt>
                <c:pt idx="9821" formatCode="0.00">
                  <c:v>30.400317999999999</c:v>
                </c:pt>
                <c:pt idx="9823" formatCode="0.00">
                  <c:v>30.554434000000001</c:v>
                </c:pt>
                <c:pt idx="9824" formatCode="0.00">
                  <c:v>29.718769999999999</c:v>
                </c:pt>
                <c:pt idx="9825" formatCode="0.00">
                  <c:v>30.36007</c:v>
                </c:pt>
                <c:pt idx="9826" formatCode="0.00">
                  <c:v>29.912583999999999</c:v>
                </c:pt>
                <c:pt idx="9827" formatCode="0.00">
                  <c:v>29.879559</c:v>
                </c:pt>
                <c:pt idx="9828" formatCode="0.00">
                  <c:v>30.687982999999999</c:v>
                </c:pt>
                <c:pt idx="9829" formatCode="0.00">
                  <c:v>30.194939000000002</c:v>
                </c:pt>
                <c:pt idx="9830" formatCode="0.00">
                  <c:v>29.825251999999999</c:v>
                </c:pt>
                <c:pt idx="9831" formatCode="0.00">
                  <c:v>30.571363999999999</c:v>
                </c:pt>
                <c:pt idx="9832" formatCode="0.00">
                  <c:v>30.442202999999999</c:v>
                </c:pt>
                <c:pt idx="9833" formatCode="0.00">
                  <c:v>30.616479000000002</c:v>
                </c:pt>
                <c:pt idx="9834" formatCode="0.00">
                  <c:v>30.607351999999999</c:v>
                </c:pt>
                <c:pt idx="9835" formatCode="0.00">
                  <c:v>30.381958000000001</c:v>
                </c:pt>
                <c:pt idx="9836" formatCode="0.00">
                  <c:v>30.060351000000001</c:v>
                </c:pt>
                <c:pt idx="9837" formatCode="0.00">
                  <c:v>30.416739</c:v>
                </c:pt>
                <c:pt idx="9838" formatCode="0.00">
                  <c:v>30.478501999999999</c:v>
                </c:pt>
                <c:pt idx="9839" formatCode="0.00">
                  <c:v>30.476181</c:v>
                </c:pt>
                <c:pt idx="9840" formatCode="0.00">
                  <c:v>30.494878</c:v>
                </c:pt>
                <c:pt idx="9841" formatCode="0.00">
                  <c:v>30.530854000000001</c:v>
                </c:pt>
                <c:pt idx="9842" formatCode="0.00">
                  <c:v>29.983930999999998</c:v>
                </c:pt>
                <c:pt idx="9843" formatCode="0.00">
                  <c:v>30.080601999999999</c:v>
                </c:pt>
                <c:pt idx="9844" formatCode="0.00">
                  <c:v>30.594145000000001</c:v>
                </c:pt>
                <c:pt idx="9845" formatCode="0.00">
                  <c:v>30.573563</c:v>
                </c:pt>
                <c:pt idx="9846" formatCode="0.00">
                  <c:v>30.162413999999998</c:v>
                </c:pt>
                <c:pt idx="9847" formatCode="0.00">
                  <c:v>29.900822000000002</c:v>
                </c:pt>
                <c:pt idx="9848" formatCode="0.00">
                  <c:v>30.28163</c:v>
                </c:pt>
                <c:pt idx="9849" formatCode="0.00">
                  <c:v>30.029899</c:v>
                </c:pt>
                <c:pt idx="9850" formatCode="0.00">
                  <c:v>29.673459000000001</c:v>
                </c:pt>
                <c:pt idx="9851" formatCode="0.00">
                  <c:v>30.184365</c:v>
                </c:pt>
                <c:pt idx="9852" formatCode="0.00">
                  <c:v>30.357761</c:v>
                </c:pt>
                <c:pt idx="9853" formatCode="0.00">
                  <c:v>30.420145999999999</c:v>
                </c:pt>
                <c:pt idx="9854" formatCode="0.00">
                  <c:v>30.161901</c:v>
                </c:pt>
                <c:pt idx="9855" formatCode="0.00">
                  <c:v>30.068187999999999</c:v>
                </c:pt>
                <c:pt idx="9856" formatCode="0.00">
                  <c:v>30.188585</c:v>
                </c:pt>
                <c:pt idx="9858" formatCode="0.00">
                  <c:v>30.196770999999998</c:v>
                </c:pt>
                <c:pt idx="9859" formatCode="0.00">
                  <c:v>30.154620999999999</c:v>
                </c:pt>
                <c:pt idx="9860" formatCode="0.00">
                  <c:v>30.330552999999998</c:v>
                </c:pt>
                <c:pt idx="9861" formatCode="0.00">
                  <c:v>29.945008000000001</c:v>
                </c:pt>
                <c:pt idx="9862" formatCode="0.00">
                  <c:v>30.252616</c:v>
                </c:pt>
                <c:pt idx="9863" formatCode="0.00">
                  <c:v>30.641154</c:v>
                </c:pt>
                <c:pt idx="9864" formatCode="0.00">
                  <c:v>30.540299999999998</c:v>
                </c:pt>
                <c:pt idx="9865" formatCode="0.00">
                  <c:v>30.716494000000001</c:v>
                </c:pt>
                <c:pt idx="9866" formatCode="0.00">
                  <c:v>30.959503999999999</c:v>
                </c:pt>
                <c:pt idx="9867" formatCode="0.00">
                  <c:v>30.420069999999999</c:v>
                </c:pt>
                <c:pt idx="9868" formatCode="0.00">
                  <c:v>30.838336999999999</c:v>
                </c:pt>
                <c:pt idx="9869" formatCode="0.00">
                  <c:v>30.955359000000001</c:v>
                </c:pt>
                <c:pt idx="9870" formatCode="0.00">
                  <c:v>30.821603</c:v>
                </c:pt>
                <c:pt idx="9871" formatCode="0.00">
                  <c:v>30.636227999999999</c:v>
                </c:pt>
                <c:pt idx="9872" formatCode="0.00">
                  <c:v>30.438818999999999</c:v>
                </c:pt>
                <c:pt idx="9873" formatCode="0.00">
                  <c:v>30.779195999999999</c:v>
                </c:pt>
                <c:pt idx="9874" formatCode="0.00">
                  <c:v>30.713868000000002</c:v>
                </c:pt>
                <c:pt idx="9876" formatCode="0.00">
                  <c:v>30.443152000000001</c:v>
                </c:pt>
                <c:pt idx="9877" formatCode="0.00">
                  <c:v>30.488955000000001</c:v>
                </c:pt>
                <c:pt idx="9878" formatCode="0.00">
                  <c:v>30.482838000000001</c:v>
                </c:pt>
                <c:pt idx="9879" formatCode="0.00">
                  <c:v>30.935306000000001</c:v>
                </c:pt>
                <c:pt idx="9880" formatCode="0.00">
                  <c:v>30.698516999999999</c:v>
                </c:pt>
                <c:pt idx="9881" formatCode="0.00">
                  <c:v>30.860527999999999</c:v>
                </c:pt>
                <c:pt idx="9882" formatCode="0.00">
                  <c:v>30.239849</c:v>
                </c:pt>
                <c:pt idx="9883" formatCode="0.00">
                  <c:v>30.961400999999999</c:v>
                </c:pt>
                <c:pt idx="9884" formatCode="0.00">
                  <c:v>30.804697999999998</c:v>
                </c:pt>
                <c:pt idx="9885" formatCode="0.00">
                  <c:v>30.759353000000001</c:v>
                </c:pt>
                <c:pt idx="9886" formatCode="0.00">
                  <c:v>30.675635</c:v>
                </c:pt>
                <c:pt idx="9887" formatCode="0.00">
                  <c:v>30.283087999999999</c:v>
                </c:pt>
                <c:pt idx="9888" formatCode="0.00">
                  <c:v>30.657214</c:v>
                </c:pt>
                <c:pt idx="9889" formatCode="0.00">
                  <c:v>29.846516999999999</c:v>
                </c:pt>
                <c:pt idx="9890" formatCode="0.00">
                  <c:v>30.361248</c:v>
                </c:pt>
                <c:pt idx="9891" formatCode="0.00">
                  <c:v>30.735645000000002</c:v>
                </c:pt>
                <c:pt idx="9892" formatCode="0.00">
                  <c:v>30.563808999999999</c:v>
                </c:pt>
                <c:pt idx="9893" formatCode="0.00">
                  <c:v>30.631345</c:v>
                </c:pt>
                <c:pt idx="9894" formatCode="0.00">
                  <c:v>30.892935999999999</c:v>
                </c:pt>
                <c:pt idx="9895" formatCode="0.00">
                  <c:v>30.045470999999999</c:v>
                </c:pt>
                <c:pt idx="9896" formatCode="0.00">
                  <c:v>30.373844999999999</c:v>
                </c:pt>
                <c:pt idx="9898" formatCode="0.00">
                  <c:v>30.447997000000001</c:v>
                </c:pt>
                <c:pt idx="9899" formatCode="0.00">
                  <c:v>30.487870000000001</c:v>
                </c:pt>
                <c:pt idx="9902" formatCode="0.00">
                  <c:v>30.360887000000002</c:v>
                </c:pt>
                <c:pt idx="9903" formatCode="0.00">
                  <c:v>30.355477</c:v>
                </c:pt>
                <c:pt idx="9904" formatCode="0.00">
                  <c:v>30.527194999999999</c:v>
                </c:pt>
                <c:pt idx="9905" formatCode="0.00">
                  <c:v>30.479002000000001</c:v>
                </c:pt>
                <c:pt idx="9906" formatCode="0.00">
                  <c:v>30.8752</c:v>
                </c:pt>
                <c:pt idx="9908" formatCode="0.00">
                  <c:v>30.526344999999999</c:v>
                </c:pt>
                <c:pt idx="9909" formatCode="0.00">
                  <c:v>30.969066000000002</c:v>
                </c:pt>
                <c:pt idx="9910" formatCode="0.00">
                  <c:v>30.760183999999999</c:v>
                </c:pt>
                <c:pt idx="9911" formatCode="0.00">
                  <c:v>30.757479</c:v>
                </c:pt>
                <c:pt idx="9912" formatCode="0.00">
                  <c:v>30.391794999999998</c:v>
                </c:pt>
                <c:pt idx="9913" formatCode="0.00">
                  <c:v>30.457156000000001</c:v>
                </c:pt>
                <c:pt idx="9914" formatCode="0.00">
                  <c:v>30.464755</c:v>
                </c:pt>
                <c:pt idx="9915" formatCode="0.00">
                  <c:v>30.447247999999998</c:v>
                </c:pt>
                <c:pt idx="9916" formatCode="0.00">
                  <c:v>30.414932</c:v>
                </c:pt>
                <c:pt idx="9917" formatCode="0.00">
                  <c:v>30.375468999999999</c:v>
                </c:pt>
                <c:pt idx="9918" formatCode="0.00">
                  <c:v>30.717437</c:v>
                </c:pt>
                <c:pt idx="9919" formatCode="0.00">
                  <c:v>30.902014999999999</c:v>
                </c:pt>
                <c:pt idx="9921" formatCode="0.00">
                  <c:v>30.945122999999999</c:v>
                </c:pt>
                <c:pt idx="9922" formatCode="0.00">
                  <c:v>30.878449</c:v>
                </c:pt>
                <c:pt idx="9923" formatCode="0.00">
                  <c:v>30.409901999999999</c:v>
                </c:pt>
                <c:pt idx="9924" formatCode="0.00">
                  <c:v>30.709689999999998</c:v>
                </c:pt>
                <c:pt idx="9925" formatCode="0.00">
                  <c:v>30.627637</c:v>
                </c:pt>
                <c:pt idx="9926" formatCode="0.00">
                  <c:v>30.743945</c:v>
                </c:pt>
                <c:pt idx="9927" formatCode="0.00">
                  <c:v>30.500900999999999</c:v>
                </c:pt>
                <c:pt idx="9928" formatCode="0.00">
                  <c:v>30.444974999999999</c:v>
                </c:pt>
                <c:pt idx="9929" formatCode="0.00">
                  <c:v>30.507047</c:v>
                </c:pt>
                <c:pt idx="9930" formatCode="0.00">
                  <c:v>30.581489999999999</c:v>
                </c:pt>
                <c:pt idx="9931" formatCode="0.00">
                  <c:v>29.653195</c:v>
                </c:pt>
                <c:pt idx="9932" formatCode="0.00">
                  <c:v>29.653144999999999</c:v>
                </c:pt>
                <c:pt idx="9933" formatCode="0.00">
                  <c:v>29.676006000000001</c:v>
                </c:pt>
                <c:pt idx="9934" formatCode="0.00">
                  <c:v>29.681425999999998</c:v>
                </c:pt>
                <c:pt idx="9935" formatCode="0.00">
                  <c:v>29.646189</c:v>
                </c:pt>
                <c:pt idx="9936" formatCode="0.00">
                  <c:v>29.611545</c:v>
                </c:pt>
                <c:pt idx="9937" formatCode="0.00">
                  <c:v>29.713911</c:v>
                </c:pt>
                <c:pt idx="9938" formatCode="0.00">
                  <c:v>29.801949</c:v>
                </c:pt>
                <c:pt idx="9939" formatCode="0.00">
                  <c:v>29.790673999999999</c:v>
                </c:pt>
                <c:pt idx="9940" formatCode="0.00">
                  <c:v>29.315961000000001</c:v>
                </c:pt>
                <c:pt idx="9941" formatCode="0.00">
                  <c:v>29.517277</c:v>
                </c:pt>
                <c:pt idx="9942" formatCode="0.00">
                  <c:v>29.764552999999999</c:v>
                </c:pt>
                <c:pt idx="9943" formatCode="0.00">
                  <c:v>29.447068999999999</c:v>
                </c:pt>
                <c:pt idx="9944" formatCode="0.00">
                  <c:v>29.896156000000001</c:v>
                </c:pt>
                <c:pt idx="9945" formatCode="0.00">
                  <c:v>29.178170999999999</c:v>
                </c:pt>
                <c:pt idx="9946" formatCode="0.00">
                  <c:v>29.453178000000001</c:v>
                </c:pt>
                <c:pt idx="9947" formatCode="0.00">
                  <c:v>29.630963999999999</c:v>
                </c:pt>
                <c:pt idx="9948" formatCode="0.00">
                  <c:v>29.231843000000001</c:v>
                </c:pt>
                <c:pt idx="9949" formatCode="0.00">
                  <c:v>29.601599</c:v>
                </c:pt>
                <c:pt idx="9950" formatCode="0.00">
                  <c:v>29.648593999999999</c:v>
                </c:pt>
                <c:pt idx="9951" formatCode="0.00">
                  <c:v>29.823616000000001</c:v>
                </c:pt>
                <c:pt idx="9952" formatCode="0.00">
                  <c:v>29.458513</c:v>
                </c:pt>
                <c:pt idx="9953" formatCode="0.00">
                  <c:v>29.735831999999998</c:v>
                </c:pt>
                <c:pt idx="9954" formatCode="0.00">
                  <c:v>29.459973000000002</c:v>
                </c:pt>
                <c:pt idx="9955" formatCode="0.00">
                  <c:v>29.788678999999998</c:v>
                </c:pt>
                <c:pt idx="9956" formatCode="0.00">
                  <c:v>29.845122</c:v>
                </c:pt>
                <c:pt idx="9957" formatCode="0.00">
                  <c:v>29.514298</c:v>
                </c:pt>
                <c:pt idx="9958" formatCode="0.00">
                  <c:v>29.450353</c:v>
                </c:pt>
                <c:pt idx="9959" formatCode="0.00">
                  <c:v>29.733374999999999</c:v>
                </c:pt>
                <c:pt idx="9960" formatCode="0.00">
                  <c:v>29.502067</c:v>
                </c:pt>
                <c:pt idx="9961" formatCode="0.00">
                  <c:v>29.282157999999999</c:v>
                </c:pt>
                <c:pt idx="9963" formatCode="0.00">
                  <c:v>29.643243999999999</c:v>
                </c:pt>
                <c:pt idx="9964" formatCode="0.00">
                  <c:v>29.425291000000001</c:v>
                </c:pt>
                <c:pt idx="9965" formatCode="0.00">
                  <c:v>29.319172999999999</c:v>
                </c:pt>
                <c:pt idx="9966" formatCode="0.00">
                  <c:v>29.364038999999998</c:v>
                </c:pt>
                <c:pt idx="9967" formatCode="0.00">
                  <c:v>29.330425999999999</c:v>
                </c:pt>
                <c:pt idx="9968" formatCode="0.00">
                  <c:v>29.598935000000001</c:v>
                </c:pt>
                <c:pt idx="9969" formatCode="0.00">
                  <c:v>29.789597000000001</c:v>
                </c:pt>
                <c:pt idx="9970" formatCode="0.00">
                  <c:v>29.369206999999999</c:v>
                </c:pt>
                <c:pt idx="9971" formatCode="0.00">
                  <c:v>29.931204000000001</c:v>
                </c:pt>
                <c:pt idx="9972" formatCode="0.00">
                  <c:v>28.666249000000001</c:v>
                </c:pt>
                <c:pt idx="9973" formatCode="0.00">
                  <c:v>29.046215</c:v>
                </c:pt>
                <c:pt idx="9975" formatCode="0.00">
                  <c:v>28.965591</c:v>
                </c:pt>
                <c:pt idx="9977" formatCode="0.00">
                  <c:v>28.683408</c:v>
                </c:pt>
                <c:pt idx="9978" formatCode="0.00">
                  <c:v>28.513010999999999</c:v>
                </c:pt>
                <c:pt idx="9979" formatCode="0.00">
                  <c:v>28.713173000000001</c:v>
                </c:pt>
                <c:pt idx="9980" formatCode="0.00">
                  <c:v>28.888594999999999</c:v>
                </c:pt>
                <c:pt idx="9981" formatCode="0.00">
                  <c:v>28.663913000000001</c:v>
                </c:pt>
                <c:pt idx="9982" formatCode="0.00">
                  <c:v>29.021782000000002</c:v>
                </c:pt>
                <c:pt idx="9984" formatCode="0.00">
                  <c:v>28.902425999999998</c:v>
                </c:pt>
                <c:pt idx="9985" formatCode="0.00">
                  <c:v>28.850617</c:v>
                </c:pt>
                <c:pt idx="9986" formatCode="0.00">
                  <c:v>28.653874999999999</c:v>
                </c:pt>
                <c:pt idx="9987" formatCode="0.00">
                  <c:v>28.746587999999999</c:v>
                </c:pt>
                <c:pt idx="9988" formatCode="0.00">
                  <c:v>28.893559</c:v>
                </c:pt>
                <c:pt idx="9989" formatCode="0.00">
                  <c:v>28.895482000000001</c:v>
                </c:pt>
                <c:pt idx="9991" formatCode="0.00">
                  <c:v>28.985274</c:v>
                </c:pt>
                <c:pt idx="9992" formatCode="0.00">
                  <c:v>28.758133000000001</c:v>
                </c:pt>
                <c:pt idx="9994" formatCode="0.00">
                  <c:v>28.628359</c:v>
                </c:pt>
                <c:pt idx="9995" formatCode="0.00">
                  <c:v>28.707647999999999</c:v>
                </c:pt>
                <c:pt idx="9996" formatCode="0.00">
                  <c:v>28.786272</c:v>
                </c:pt>
                <c:pt idx="9997" formatCode="0.00">
                  <c:v>28.868986</c:v>
                </c:pt>
                <c:pt idx="9998" formatCode="0.00">
                  <c:v>28.945857</c:v>
                </c:pt>
                <c:pt idx="9999" formatCode="0.00">
                  <c:v>28.834171999999999</c:v>
                </c:pt>
                <c:pt idx="10001" formatCode="0.00">
                  <c:v>28.639275000000001</c:v>
                </c:pt>
                <c:pt idx="10002" formatCode="0.00">
                  <c:v>29.008611999999999</c:v>
                </c:pt>
                <c:pt idx="10004" formatCode="0.00">
                  <c:v>28.769172999999999</c:v>
                </c:pt>
                <c:pt idx="10005" formatCode="0.00">
                  <c:v>28.765070000000001</c:v>
                </c:pt>
                <c:pt idx="10006" formatCode="0.00">
                  <c:v>28.804039</c:v>
                </c:pt>
                <c:pt idx="10007" formatCode="0.00">
                  <c:v>28.799016999999999</c:v>
                </c:pt>
                <c:pt idx="10008" formatCode="0.00">
                  <c:v>28.704874</c:v>
                </c:pt>
                <c:pt idx="10009" formatCode="0.00">
                  <c:v>28.564077000000001</c:v>
                </c:pt>
                <c:pt idx="10010" formatCode="0.00">
                  <c:v>28.948549</c:v>
                </c:pt>
                <c:pt idx="10011" formatCode="0.00">
                  <c:v>28.598676999999999</c:v>
                </c:pt>
                <c:pt idx="10014" formatCode="0.00">
                  <c:v>28.716923000000001</c:v>
                </c:pt>
                <c:pt idx="10015" formatCode="0.00">
                  <c:v>28.541879000000002</c:v>
                </c:pt>
                <c:pt idx="10016" formatCode="0.00">
                  <c:v>28.557579</c:v>
                </c:pt>
                <c:pt idx="10018" formatCode="0.00">
                  <c:v>28.530280000000001</c:v>
                </c:pt>
                <c:pt idx="10019" formatCode="0.00">
                  <c:v>28.51483</c:v>
                </c:pt>
                <c:pt idx="10020" formatCode="0.00">
                  <c:v>28.546897000000001</c:v>
                </c:pt>
                <c:pt idx="10022" formatCode="0.00">
                  <c:v>28.463481999999999</c:v>
                </c:pt>
                <c:pt idx="10023" formatCode="0.00">
                  <c:v>28.619444999999999</c:v>
                </c:pt>
                <c:pt idx="10024" formatCode="0.00">
                  <c:v>28.524930000000001</c:v>
                </c:pt>
                <c:pt idx="10026" formatCode="0.00">
                  <c:v>28.591691999999998</c:v>
                </c:pt>
                <c:pt idx="10028" formatCode="0.00">
                  <c:v>28.463508999999998</c:v>
                </c:pt>
                <c:pt idx="10029" formatCode="0.00">
                  <c:v>28.561242</c:v>
                </c:pt>
                <c:pt idx="10030" formatCode="0.00">
                  <c:v>28.391608000000002</c:v>
                </c:pt>
                <c:pt idx="10032" formatCode="0.00">
                  <c:v>28.410872000000001</c:v>
                </c:pt>
                <c:pt idx="10033" formatCode="0.00">
                  <c:v>28.543247999999998</c:v>
                </c:pt>
                <c:pt idx="10034" formatCode="0.00">
                  <c:v>28.584177</c:v>
                </c:pt>
                <c:pt idx="10035" formatCode="0.00">
                  <c:v>28.425221000000001</c:v>
                </c:pt>
                <c:pt idx="10036" formatCode="0.00">
                  <c:v>28.542131999999999</c:v>
                </c:pt>
                <c:pt idx="10037" formatCode="0.00">
                  <c:v>28.491652999999999</c:v>
                </c:pt>
                <c:pt idx="10038" formatCode="0.00">
                  <c:v>28.458148999999999</c:v>
                </c:pt>
                <c:pt idx="10039" formatCode="0.00">
                  <c:v>28.395979000000001</c:v>
                </c:pt>
                <c:pt idx="10040" formatCode="0.00">
                  <c:v>28.511879</c:v>
                </c:pt>
                <c:pt idx="10041" formatCode="0.00">
                  <c:v>28.528789</c:v>
                </c:pt>
                <c:pt idx="10042" formatCode="0.00">
                  <c:v>28.401150999999999</c:v>
                </c:pt>
                <c:pt idx="10043" formatCode="0.00">
                  <c:v>28.385905999999999</c:v>
                </c:pt>
                <c:pt idx="10044" formatCode="0.00">
                  <c:v>28.489757999999998</c:v>
                </c:pt>
                <c:pt idx="10045" formatCode="0.00">
                  <c:v>28.077494000000002</c:v>
                </c:pt>
                <c:pt idx="10046" formatCode="0.00">
                  <c:v>28.103190999999999</c:v>
                </c:pt>
                <c:pt idx="10048" formatCode="0.00">
                  <c:v>28.031689</c:v>
                </c:pt>
                <c:pt idx="10049" formatCode="0.00">
                  <c:v>28.012241</c:v>
                </c:pt>
                <c:pt idx="10050" formatCode="0.00">
                  <c:v>27.958981999999999</c:v>
                </c:pt>
                <c:pt idx="10051" formatCode="0.00">
                  <c:v>27.950975</c:v>
                </c:pt>
                <c:pt idx="10052" formatCode="0.00">
                  <c:v>28.390931999999999</c:v>
                </c:pt>
                <c:pt idx="10053" formatCode="0.00">
                  <c:v>28.366284</c:v>
                </c:pt>
                <c:pt idx="10054" formatCode="0.00">
                  <c:v>28.235092000000002</c:v>
                </c:pt>
                <c:pt idx="10055" formatCode="0.00">
                  <c:v>28.392932999999999</c:v>
                </c:pt>
                <c:pt idx="10056" formatCode="0.00">
                  <c:v>28.471229999999998</c:v>
                </c:pt>
                <c:pt idx="10058" formatCode="0.00">
                  <c:v>28.137443000000001</c:v>
                </c:pt>
                <c:pt idx="10059" formatCode="0.00">
                  <c:v>28.13926</c:v>
                </c:pt>
                <c:pt idx="10060" formatCode="0.00">
                  <c:v>28.172041</c:v>
                </c:pt>
                <c:pt idx="10061" formatCode="0.00">
                  <c:v>28.219809999999999</c:v>
                </c:pt>
                <c:pt idx="10063" formatCode="0.00">
                  <c:v>27.929103000000001</c:v>
                </c:pt>
                <c:pt idx="10064" formatCode="0.00">
                  <c:v>27.974173</c:v>
                </c:pt>
                <c:pt idx="10067" formatCode="0.00">
                  <c:v>28.396301000000001</c:v>
                </c:pt>
                <c:pt idx="10068" formatCode="0.00">
                  <c:v>28.308581</c:v>
                </c:pt>
                <c:pt idx="10069" formatCode="0.00">
                  <c:v>27.78783</c:v>
                </c:pt>
                <c:pt idx="10070" formatCode="0.00">
                  <c:v>27.636828000000001</c:v>
                </c:pt>
                <c:pt idx="10071" formatCode="0.00">
                  <c:v>27.582151</c:v>
                </c:pt>
                <c:pt idx="10074" formatCode="0.00">
                  <c:v>27.724800999999999</c:v>
                </c:pt>
                <c:pt idx="10075" formatCode="0.00">
                  <c:v>27.594718</c:v>
                </c:pt>
                <c:pt idx="10076" formatCode="0.00">
                  <c:v>27.750176</c:v>
                </c:pt>
                <c:pt idx="10077" formatCode="0.00">
                  <c:v>27.877503999999998</c:v>
                </c:pt>
                <c:pt idx="10078" formatCode="0.00">
                  <c:v>24.841813999999999</c:v>
                </c:pt>
                <c:pt idx="10079" formatCode="0.00">
                  <c:v>26.051915999999999</c:v>
                </c:pt>
                <c:pt idx="10080" formatCode="0.00">
                  <c:v>25.987069000000002</c:v>
                </c:pt>
                <c:pt idx="10084" formatCode="0.00">
                  <c:v>25.902172</c:v>
                </c:pt>
                <c:pt idx="10086" formatCode="0.00">
                  <c:v>25.887982999999998</c:v>
                </c:pt>
                <c:pt idx="10087" formatCode="0.00">
                  <c:v>25.895557</c:v>
                </c:pt>
                <c:pt idx="10088" formatCode="0.00">
                  <c:v>26.018967</c:v>
                </c:pt>
                <c:pt idx="10089" formatCode="0.00">
                  <c:v>26.016984000000001</c:v>
                </c:pt>
                <c:pt idx="10093" formatCode="0.00">
                  <c:v>25.990494000000002</c:v>
                </c:pt>
                <c:pt idx="10094" formatCode="0.00">
                  <c:v>26.026700000000002</c:v>
                </c:pt>
                <c:pt idx="10095" formatCode="0.00">
                  <c:v>25.981408999999999</c:v>
                </c:pt>
                <c:pt idx="10096" formatCode="0.00">
                  <c:v>26.018418</c:v>
                </c:pt>
                <c:pt idx="10097" formatCode="0.00">
                  <c:v>26.006373</c:v>
                </c:pt>
                <c:pt idx="10099" formatCode="0.00">
                  <c:v>25.526214</c:v>
                </c:pt>
                <c:pt idx="10101" formatCode="0.00">
                  <c:v>25.487988000000001</c:v>
                </c:pt>
                <c:pt idx="10102" formatCode="0.00">
                  <c:v>25.431505999999999</c:v>
                </c:pt>
                <c:pt idx="10103" formatCode="0.00">
                  <c:v>25.457913000000001</c:v>
                </c:pt>
                <c:pt idx="10109" formatCode="0.00">
                  <c:v>24.731757999999999</c:v>
                </c:pt>
                <c:pt idx="10110" formatCode="0.00">
                  <c:v>25.909039</c:v>
                </c:pt>
                <c:pt idx="10112" formatCode="0.00">
                  <c:v>25.946753999999999</c:v>
                </c:pt>
                <c:pt idx="10116" formatCode="0.00">
                  <c:v>26.279108000000001</c:v>
                </c:pt>
                <c:pt idx="10117" formatCode="0.00">
                  <c:v>26.272608000000002</c:v>
                </c:pt>
                <c:pt idx="10118" formatCode="0.00">
                  <c:v>26.253238</c:v>
                </c:pt>
                <c:pt idx="10122" formatCode="0.00">
                  <c:v>25.006349</c:v>
                </c:pt>
                <c:pt idx="10124" formatCode="0.00">
                  <c:v>26.305433000000001</c:v>
                </c:pt>
                <c:pt idx="10125" formatCode="0.00">
                  <c:v>26.301159999999999</c:v>
                </c:pt>
                <c:pt idx="10126" formatCode="0.00">
                  <c:v>25.759474000000001</c:v>
                </c:pt>
                <c:pt idx="10127" formatCode="0.00">
                  <c:v>25.799962000000001</c:v>
                </c:pt>
                <c:pt idx="10134" formatCode="0.00">
                  <c:v>25.767368000000001</c:v>
                </c:pt>
                <c:pt idx="10135" formatCode="0.00">
                  <c:v>25.784326</c:v>
                </c:pt>
                <c:pt idx="10137" formatCode="0.00">
                  <c:v>25.753927000000001</c:v>
                </c:pt>
                <c:pt idx="10139" formatCode="0.00">
                  <c:v>25.786325999999999</c:v>
                </c:pt>
                <c:pt idx="10140" formatCode="0.00">
                  <c:v>25.817325</c:v>
                </c:pt>
                <c:pt idx="10146" formatCode="0.00">
                  <c:v>25.702929000000001</c:v>
                </c:pt>
                <c:pt idx="10149" formatCode="0.00">
                  <c:v>25.720728000000001</c:v>
                </c:pt>
                <c:pt idx="10151" formatCode="0.00">
                  <c:v>25.700966000000001</c:v>
                </c:pt>
                <c:pt idx="10157" formatCode="0.00">
                  <c:v>25.637132000000001</c:v>
                </c:pt>
                <c:pt idx="10166" formatCode="0.00">
                  <c:v>25.559785000000002</c:v>
                </c:pt>
                <c:pt idx="10169" formatCode="0.00">
                  <c:v>25.763044000000001</c:v>
                </c:pt>
                <c:pt idx="10173" formatCode="0.00">
                  <c:v>25.837696000000001</c:v>
                </c:pt>
                <c:pt idx="10175" formatCode="0.00">
                  <c:v>25.962069</c:v>
                </c:pt>
                <c:pt idx="10176" formatCode="0.00">
                  <c:v>25.897372000000001</c:v>
                </c:pt>
                <c:pt idx="10177" formatCode="0.00">
                  <c:v>25.781127000000001</c:v>
                </c:pt>
                <c:pt idx="10178" formatCode="0.00">
                  <c:v>25.699967999999998</c:v>
                </c:pt>
                <c:pt idx="10179" formatCode="0.00">
                  <c:v>25.759184000000001</c:v>
                </c:pt>
                <c:pt idx="10180" formatCode="0.00">
                  <c:v>25.723172999999999</c:v>
                </c:pt>
                <c:pt idx="10182" formatCode="0.00">
                  <c:v>25.596233999999999</c:v>
                </c:pt>
                <c:pt idx="10183" formatCode="0.00">
                  <c:v>25.574833999999999</c:v>
                </c:pt>
                <c:pt idx="10184" formatCode="0.00">
                  <c:v>25.56071</c:v>
                </c:pt>
                <c:pt idx="10185" formatCode="0.00">
                  <c:v>25.700279999999999</c:v>
                </c:pt>
                <c:pt idx="10186" formatCode="0.00">
                  <c:v>25.745549</c:v>
                </c:pt>
                <c:pt idx="10188" formatCode="0.00">
                  <c:v>26.121113999999999</c:v>
                </c:pt>
                <c:pt idx="10190" formatCode="0.00">
                  <c:v>26.153728000000001</c:v>
                </c:pt>
                <c:pt idx="10191" formatCode="0.00">
                  <c:v>26.165212</c:v>
                </c:pt>
                <c:pt idx="10197" formatCode="0.00">
                  <c:v>26.067965999999998</c:v>
                </c:pt>
                <c:pt idx="10199" formatCode="0.00">
                  <c:v>26.101113999999999</c:v>
                </c:pt>
                <c:pt idx="10200" formatCode="0.00">
                  <c:v>26.113664</c:v>
                </c:pt>
                <c:pt idx="10201" formatCode="0.00">
                  <c:v>26.183627999999999</c:v>
                </c:pt>
                <c:pt idx="10202" formatCode="0.00">
                  <c:v>26.211122</c:v>
                </c:pt>
                <c:pt idx="10204" formatCode="0.00">
                  <c:v>26.156853999999999</c:v>
                </c:pt>
                <c:pt idx="10206" formatCode="0.00">
                  <c:v>26.112924</c:v>
                </c:pt>
                <c:pt idx="10207" formatCode="0.00">
                  <c:v>26.112366000000002</c:v>
                </c:pt>
                <c:pt idx="10208" formatCode="0.00">
                  <c:v>26.120134</c:v>
                </c:pt>
                <c:pt idx="10209" formatCode="0.00">
                  <c:v>26.062016</c:v>
                </c:pt>
                <c:pt idx="10210" formatCode="0.00">
                  <c:v>26.054790000000001</c:v>
                </c:pt>
                <c:pt idx="10211" formatCode="0.00">
                  <c:v>26.056111000000001</c:v>
                </c:pt>
                <c:pt idx="10212" formatCode="0.00">
                  <c:v>26.049367</c:v>
                </c:pt>
                <c:pt idx="10215" formatCode="0.00">
                  <c:v>26.120714</c:v>
                </c:pt>
                <c:pt idx="10216" formatCode="0.00">
                  <c:v>26.121364</c:v>
                </c:pt>
                <c:pt idx="10218" formatCode="0.00">
                  <c:v>26.802139</c:v>
                </c:pt>
                <c:pt idx="10220" formatCode="0.00">
                  <c:v>26.669744000000001</c:v>
                </c:pt>
                <c:pt idx="10221" formatCode="0.00">
                  <c:v>26.659293999999999</c:v>
                </c:pt>
                <c:pt idx="10222" formatCode="0.00">
                  <c:v>26.750990999999999</c:v>
                </c:pt>
                <c:pt idx="10223" formatCode="0.00">
                  <c:v>26.840684</c:v>
                </c:pt>
                <c:pt idx="10225" formatCode="0.00">
                  <c:v>26.839587999999999</c:v>
                </c:pt>
                <c:pt idx="10226" formatCode="0.00">
                  <c:v>26.719595999999999</c:v>
                </c:pt>
                <c:pt idx="10227" formatCode="0.00">
                  <c:v>26.795366999999999</c:v>
                </c:pt>
                <c:pt idx="10233" formatCode="0.00">
                  <c:v>26.529581</c:v>
                </c:pt>
                <c:pt idx="10235" formatCode="0.00">
                  <c:v>26.685124999999999</c:v>
                </c:pt>
                <c:pt idx="10236" formatCode="0.00">
                  <c:v>26.381304</c:v>
                </c:pt>
                <c:pt idx="10237" formatCode="0.00">
                  <c:v>26.347304999999999</c:v>
                </c:pt>
                <c:pt idx="10238" formatCode="0.00">
                  <c:v>26.347711</c:v>
                </c:pt>
                <c:pt idx="10239" formatCode="0.00">
                  <c:v>26.382408000000002</c:v>
                </c:pt>
                <c:pt idx="10241" formatCode="0.00">
                  <c:v>26.530144</c:v>
                </c:pt>
                <c:pt idx="10242" formatCode="0.00">
                  <c:v>26.522248999999999</c:v>
                </c:pt>
                <c:pt idx="10243" formatCode="0.00">
                  <c:v>26.900359000000002</c:v>
                </c:pt>
                <c:pt idx="10244" formatCode="0.00">
                  <c:v>26.714088</c:v>
                </c:pt>
                <c:pt idx="10246" formatCode="0.00">
                  <c:v>26.309757000000001</c:v>
                </c:pt>
                <c:pt idx="10247" formatCode="0.00">
                  <c:v>26.460951000000001</c:v>
                </c:pt>
                <c:pt idx="10248" formatCode="0.00">
                  <c:v>26.459571</c:v>
                </c:pt>
                <c:pt idx="10249" formatCode="0.00">
                  <c:v>26.452473000000001</c:v>
                </c:pt>
                <c:pt idx="10250" formatCode="0.00">
                  <c:v>27.076516000000002</c:v>
                </c:pt>
                <c:pt idx="10251" formatCode="0.00">
                  <c:v>26.928035000000001</c:v>
                </c:pt>
                <c:pt idx="10253" formatCode="0.00">
                  <c:v>26.621144999999999</c:v>
                </c:pt>
                <c:pt idx="10257" formatCode="0.00">
                  <c:v>26.968795</c:v>
                </c:pt>
                <c:pt idx="10259" formatCode="0.00">
                  <c:v>26.844989000000002</c:v>
                </c:pt>
                <c:pt idx="10260" formatCode="0.00">
                  <c:v>26.817786000000002</c:v>
                </c:pt>
                <c:pt idx="10261" formatCode="0.00">
                  <c:v>26.924709</c:v>
                </c:pt>
                <c:pt idx="10263" formatCode="0.00">
                  <c:v>26.715067000000001</c:v>
                </c:pt>
                <c:pt idx="10264" formatCode="0.00">
                  <c:v>26.465050999999999</c:v>
                </c:pt>
                <c:pt idx="10266" formatCode="0.00">
                  <c:v>26.344954999999999</c:v>
                </c:pt>
                <c:pt idx="10267" formatCode="0.00">
                  <c:v>26.409953000000002</c:v>
                </c:pt>
                <c:pt idx="10268" formatCode="0.00">
                  <c:v>26.663097</c:v>
                </c:pt>
                <c:pt idx="10269" formatCode="0.00">
                  <c:v>26.404353</c:v>
                </c:pt>
                <c:pt idx="10270" formatCode="0.00">
                  <c:v>26.391345999999999</c:v>
                </c:pt>
                <c:pt idx="10271" formatCode="0.00">
                  <c:v>27.953800999999999</c:v>
                </c:pt>
                <c:pt idx="10272" formatCode="0.00">
                  <c:v>27.911200999999998</c:v>
                </c:pt>
                <c:pt idx="10273" formatCode="0.00">
                  <c:v>28.663132000000001</c:v>
                </c:pt>
                <c:pt idx="10274" formatCode="0.00">
                  <c:v>28.654412000000001</c:v>
                </c:pt>
                <c:pt idx="10275" formatCode="0.00">
                  <c:v>28.805330999999999</c:v>
                </c:pt>
                <c:pt idx="10276" formatCode="0.00">
                  <c:v>28.433019000000002</c:v>
                </c:pt>
                <c:pt idx="10277" formatCode="0.00">
                  <c:v>28.346914000000002</c:v>
                </c:pt>
                <c:pt idx="10278" formatCode="0.00">
                  <c:v>27.98706</c:v>
                </c:pt>
                <c:pt idx="10280" formatCode="0.00">
                  <c:v>28.835260999999999</c:v>
                </c:pt>
                <c:pt idx="10281" formatCode="0.00">
                  <c:v>28.235313000000001</c:v>
                </c:pt>
                <c:pt idx="10283" formatCode="0.00">
                  <c:v>28.187356000000001</c:v>
                </c:pt>
                <c:pt idx="10284" formatCode="0.00">
                  <c:v>28.266580000000001</c:v>
                </c:pt>
                <c:pt idx="10285" formatCode="0.00">
                  <c:v>27.788498000000001</c:v>
                </c:pt>
                <c:pt idx="10286" formatCode="0.00">
                  <c:v>28.142693999999999</c:v>
                </c:pt>
                <c:pt idx="10287" formatCode="0.00">
                  <c:v>28.143377000000001</c:v>
                </c:pt>
                <c:pt idx="10288" formatCode="0.00">
                  <c:v>28.065552</c:v>
                </c:pt>
                <c:pt idx="10291" formatCode="0.00">
                  <c:v>27.847802000000001</c:v>
                </c:pt>
                <c:pt idx="10292" formatCode="0.00">
                  <c:v>27.703800999999999</c:v>
                </c:pt>
                <c:pt idx="10293" formatCode="0.00">
                  <c:v>27.771988</c:v>
                </c:pt>
                <c:pt idx="10294" formatCode="0.00">
                  <c:v>27.713353000000001</c:v>
                </c:pt>
                <c:pt idx="10295" formatCode="0.00">
                  <c:v>28.331979</c:v>
                </c:pt>
                <c:pt idx="10297" formatCode="0.00">
                  <c:v>28.754346999999999</c:v>
                </c:pt>
                <c:pt idx="10298" formatCode="0.00">
                  <c:v>28.077843000000001</c:v>
                </c:pt>
                <c:pt idx="10300" formatCode="0.00">
                  <c:v>28.568393</c:v>
                </c:pt>
                <c:pt idx="10301" formatCode="0.00">
                  <c:v>27.693923999999999</c:v>
                </c:pt>
                <c:pt idx="10303" formatCode="0.00">
                  <c:v>27.984197999999999</c:v>
                </c:pt>
                <c:pt idx="10304" formatCode="0.00">
                  <c:v>28.016846000000001</c:v>
                </c:pt>
                <c:pt idx="10305" formatCode="0.00">
                  <c:v>27.963849</c:v>
                </c:pt>
                <c:pt idx="10307" formatCode="0.00">
                  <c:v>27.963798000000001</c:v>
                </c:pt>
                <c:pt idx="10308" formatCode="0.00">
                  <c:v>27.943549000000001</c:v>
                </c:pt>
                <c:pt idx="10309" formatCode="0.00">
                  <c:v>27.993497999999999</c:v>
                </c:pt>
                <c:pt idx="10310" formatCode="0.00">
                  <c:v>27.891151000000001</c:v>
                </c:pt>
                <c:pt idx="10312" formatCode="0.00">
                  <c:v>28.077994</c:v>
                </c:pt>
                <c:pt idx="10313" formatCode="0.00">
                  <c:v>28.006246999999998</c:v>
                </c:pt>
                <c:pt idx="10314" formatCode="0.00">
                  <c:v>28.005445999999999</c:v>
                </c:pt>
                <c:pt idx="10315" formatCode="0.00">
                  <c:v>27.869250999999998</c:v>
                </c:pt>
                <c:pt idx="10316" formatCode="0.00">
                  <c:v>28.039096000000001</c:v>
                </c:pt>
                <c:pt idx="10317" formatCode="0.00">
                  <c:v>28.071501999999999</c:v>
                </c:pt>
                <c:pt idx="10318" formatCode="0.00">
                  <c:v>27.94605</c:v>
                </c:pt>
                <c:pt idx="10319" formatCode="0.00">
                  <c:v>28.062961000000001</c:v>
                </c:pt>
                <c:pt idx="10320" formatCode="0.00">
                  <c:v>27.855077999999999</c:v>
                </c:pt>
                <c:pt idx="10321" formatCode="0.00">
                  <c:v>28.075060000000001</c:v>
                </c:pt>
                <c:pt idx="10322" formatCode="0.00">
                  <c:v>28.069755000000001</c:v>
                </c:pt>
                <c:pt idx="10323" formatCode="0.00">
                  <c:v>28.052799</c:v>
                </c:pt>
                <c:pt idx="10324" formatCode="0.00">
                  <c:v>27.920850000000002</c:v>
                </c:pt>
                <c:pt idx="10326" formatCode="0.00">
                  <c:v>28.031088</c:v>
                </c:pt>
                <c:pt idx="10328" formatCode="0.00">
                  <c:v>28.127973000000001</c:v>
                </c:pt>
                <c:pt idx="10329" formatCode="0.00">
                  <c:v>27.770955000000001</c:v>
                </c:pt>
                <c:pt idx="10330" formatCode="0.00">
                  <c:v>27.843052</c:v>
                </c:pt>
                <c:pt idx="10331" formatCode="0.00">
                  <c:v>27.816977000000001</c:v>
                </c:pt>
                <c:pt idx="10332" formatCode="0.00">
                  <c:v>27.796454000000001</c:v>
                </c:pt>
                <c:pt idx="10333" formatCode="0.00">
                  <c:v>27.741306000000002</c:v>
                </c:pt>
                <c:pt idx="10334" formatCode="0.00">
                  <c:v>27.741505</c:v>
                </c:pt>
                <c:pt idx="10336" formatCode="0.00">
                  <c:v>27.811626</c:v>
                </c:pt>
                <c:pt idx="10337" formatCode="0.00">
                  <c:v>27.815953</c:v>
                </c:pt>
                <c:pt idx="10338" formatCode="0.00">
                  <c:v>27.788637000000001</c:v>
                </c:pt>
                <c:pt idx="10339" formatCode="0.00">
                  <c:v>27.750654999999998</c:v>
                </c:pt>
                <c:pt idx="10341" formatCode="0.00">
                  <c:v>27.787904000000001</c:v>
                </c:pt>
                <c:pt idx="10342" formatCode="0.00">
                  <c:v>27.817322999999998</c:v>
                </c:pt>
                <c:pt idx="10344" formatCode="0.00">
                  <c:v>27.874324000000001</c:v>
                </c:pt>
                <c:pt idx="10345" formatCode="0.00">
                  <c:v>27.979113999999999</c:v>
                </c:pt>
                <c:pt idx="10347" formatCode="0.00">
                  <c:v>27.980297</c:v>
                </c:pt>
                <c:pt idx="10348" formatCode="0.00">
                  <c:v>27.90802</c:v>
                </c:pt>
                <c:pt idx="10349" formatCode="0.00">
                  <c:v>28.032827000000001</c:v>
                </c:pt>
                <c:pt idx="10350" formatCode="0.00">
                  <c:v>27.883118</c:v>
                </c:pt>
                <c:pt idx="10351" formatCode="0.00">
                  <c:v>28.001394000000001</c:v>
                </c:pt>
                <c:pt idx="10352" formatCode="0.00">
                  <c:v>27.932797000000001</c:v>
                </c:pt>
                <c:pt idx="10353" formatCode="0.00">
                  <c:v>27.971361999999999</c:v>
                </c:pt>
                <c:pt idx="10354" formatCode="0.00">
                  <c:v>27.982721999999999</c:v>
                </c:pt>
                <c:pt idx="10355" formatCode="0.00">
                  <c:v>27.916149000000001</c:v>
                </c:pt>
                <c:pt idx="10357" formatCode="0.00">
                  <c:v>27.843349</c:v>
                </c:pt>
                <c:pt idx="10358" formatCode="0.00">
                  <c:v>27.883188000000001</c:v>
                </c:pt>
                <c:pt idx="10359" formatCode="0.00">
                  <c:v>27.885283000000001</c:v>
                </c:pt>
                <c:pt idx="10360" formatCode="0.00">
                  <c:v>27.853151</c:v>
                </c:pt>
                <c:pt idx="10361" formatCode="0.00">
                  <c:v>27.851051999999999</c:v>
                </c:pt>
                <c:pt idx="10362" formatCode="0.00">
                  <c:v>27.885344</c:v>
                </c:pt>
                <c:pt idx="10363" formatCode="0.00">
                  <c:v>27.839801999999999</c:v>
                </c:pt>
                <c:pt idx="10364" formatCode="0.00">
                  <c:v>27.861924999999999</c:v>
                </c:pt>
                <c:pt idx="10365" formatCode="0.00">
                  <c:v>27.887923000000001</c:v>
                </c:pt>
                <c:pt idx="10366" formatCode="0.00">
                  <c:v>27.924748000000001</c:v>
                </c:pt>
                <c:pt idx="10367" formatCode="0.00">
                  <c:v>28.041198000000001</c:v>
                </c:pt>
                <c:pt idx="10371" formatCode="0.00">
                  <c:v>28.106787000000001</c:v>
                </c:pt>
                <c:pt idx="10372" formatCode="0.00">
                  <c:v>27.978316</c:v>
                </c:pt>
                <c:pt idx="10373" formatCode="0.00">
                  <c:v>27.965468999999999</c:v>
                </c:pt>
                <c:pt idx="10374" formatCode="0.00">
                  <c:v>28.042947999999999</c:v>
                </c:pt>
                <c:pt idx="10375" formatCode="0.00">
                  <c:v>28.068864999999999</c:v>
                </c:pt>
                <c:pt idx="10376" formatCode="0.00">
                  <c:v>27.600470000000001</c:v>
                </c:pt>
                <c:pt idx="10377" formatCode="0.00">
                  <c:v>27.826864</c:v>
                </c:pt>
                <c:pt idx="10378" formatCode="0.00">
                  <c:v>27.894991000000001</c:v>
                </c:pt>
                <c:pt idx="10379" formatCode="0.00">
                  <c:v>27.613064000000001</c:v>
                </c:pt>
                <c:pt idx="10380" formatCode="0.00">
                  <c:v>27.710056000000002</c:v>
                </c:pt>
                <c:pt idx="10381" formatCode="0.00">
                  <c:v>28.223013999999999</c:v>
                </c:pt>
                <c:pt idx="10382" formatCode="0.00">
                  <c:v>28.021066000000001</c:v>
                </c:pt>
                <c:pt idx="10383" formatCode="0.00">
                  <c:v>27.98038</c:v>
                </c:pt>
                <c:pt idx="10384" formatCode="0.00">
                  <c:v>27.7437</c:v>
                </c:pt>
                <c:pt idx="10385" formatCode="0.00">
                  <c:v>27.757985999999999</c:v>
                </c:pt>
                <c:pt idx="10387" formatCode="0.00">
                  <c:v>27.815881999999998</c:v>
                </c:pt>
                <c:pt idx="10388" formatCode="0.00">
                  <c:v>28.260739999999998</c:v>
                </c:pt>
                <c:pt idx="10389" formatCode="0.00">
                  <c:v>28.24625</c:v>
                </c:pt>
                <c:pt idx="10390" formatCode="0.00">
                  <c:v>28.092511999999999</c:v>
                </c:pt>
                <c:pt idx="10391" formatCode="0.00">
                  <c:v>28.044640999999999</c:v>
                </c:pt>
                <c:pt idx="10392" formatCode="0.00">
                  <c:v>27.293327000000001</c:v>
                </c:pt>
                <c:pt idx="10394" formatCode="0.00">
                  <c:v>27.397067</c:v>
                </c:pt>
                <c:pt idx="10395" formatCode="0.00">
                  <c:v>27.884256000000001</c:v>
                </c:pt>
                <c:pt idx="10396" formatCode="0.00">
                  <c:v>27.432763999999999</c:v>
                </c:pt>
                <c:pt idx="10397" formatCode="0.00">
                  <c:v>28.180035</c:v>
                </c:pt>
                <c:pt idx="10398" formatCode="0.00">
                  <c:v>27.483816999999998</c:v>
                </c:pt>
                <c:pt idx="10399" formatCode="0.00">
                  <c:v>27.475287999999999</c:v>
                </c:pt>
                <c:pt idx="10401" formatCode="0.00">
                  <c:v>27.982890999999999</c:v>
                </c:pt>
                <c:pt idx="10404" formatCode="0.00">
                  <c:v>27.997387</c:v>
                </c:pt>
                <c:pt idx="10405" formatCode="0.00">
                  <c:v>27.485551000000001</c:v>
                </c:pt>
                <c:pt idx="10406" formatCode="0.00">
                  <c:v>26.623650000000001</c:v>
                </c:pt>
                <c:pt idx="10407" formatCode="0.00">
                  <c:v>26.698526000000001</c:v>
                </c:pt>
                <c:pt idx="10410" formatCode="0.00">
                  <c:v>26.566053</c:v>
                </c:pt>
                <c:pt idx="10411" formatCode="0.00">
                  <c:v>26.502676999999998</c:v>
                </c:pt>
                <c:pt idx="10412" formatCode="0.00">
                  <c:v>26.687462</c:v>
                </c:pt>
                <c:pt idx="10414" formatCode="0.00">
                  <c:v>26.542096999999998</c:v>
                </c:pt>
                <c:pt idx="10415" formatCode="0.00">
                  <c:v>26.579861999999999</c:v>
                </c:pt>
                <c:pt idx="10416" formatCode="0.00">
                  <c:v>26.6435</c:v>
                </c:pt>
                <c:pt idx="10419" formatCode="0.00">
                  <c:v>26.711362000000001</c:v>
                </c:pt>
                <c:pt idx="10420" formatCode="0.00">
                  <c:v>26.759513999999999</c:v>
                </c:pt>
                <c:pt idx="10421" formatCode="0.00">
                  <c:v>26.663599999999999</c:v>
                </c:pt>
                <c:pt idx="10422" formatCode="0.00">
                  <c:v>26.519414999999999</c:v>
                </c:pt>
                <c:pt idx="10423" formatCode="0.00">
                  <c:v>26.425671000000001</c:v>
                </c:pt>
                <c:pt idx="10424" formatCode="0.00">
                  <c:v>26.581171999999999</c:v>
                </c:pt>
                <c:pt idx="10425" formatCode="0.00">
                  <c:v>26.446463000000001</c:v>
                </c:pt>
                <c:pt idx="10426" formatCode="0.00">
                  <c:v>26.760476000000001</c:v>
                </c:pt>
                <c:pt idx="10427" formatCode="0.00">
                  <c:v>26.588982000000001</c:v>
                </c:pt>
                <c:pt idx="10428" formatCode="0.00">
                  <c:v>26.959250000000001</c:v>
                </c:pt>
                <c:pt idx="10429" formatCode="0.00">
                  <c:v>26.599509999999999</c:v>
                </c:pt>
                <c:pt idx="10430" formatCode="0.00">
                  <c:v>26.849473</c:v>
                </c:pt>
                <c:pt idx="10431" formatCode="0.00">
                  <c:v>26.894448000000001</c:v>
                </c:pt>
                <c:pt idx="10432" formatCode="0.00">
                  <c:v>26.984486</c:v>
                </c:pt>
                <c:pt idx="10433" formatCode="0.00">
                  <c:v>26.914393</c:v>
                </c:pt>
                <c:pt idx="10435" formatCode="0.00">
                  <c:v>27.012758000000002</c:v>
                </c:pt>
                <c:pt idx="10436" formatCode="0.00">
                  <c:v>27.024419999999999</c:v>
                </c:pt>
                <c:pt idx="10437" formatCode="0.00">
                  <c:v>26.837879000000001</c:v>
                </c:pt>
                <c:pt idx="10439" formatCode="0.00">
                  <c:v>26.439608</c:v>
                </c:pt>
                <c:pt idx="10440" formatCode="0.00">
                  <c:v>27.052582999999998</c:v>
                </c:pt>
                <c:pt idx="10441" formatCode="0.00">
                  <c:v>26.605989999999998</c:v>
                </c:pt>
                <c:pt idx="10442" formatCode="0.00">
                  <c:v>26.634332000000001</c:v>
                </c:pt>
                <c:pt idx="10443" formatCode="0.00">
                  <c:v>26.742327</c:v>
                </c:pt>
                <c:pt idx="10444" formatCode="0.00">
                  <c:v>26.983094000000001</c:v>
                </c:pt>
                <c:pt idx="10446" formatCode="0.00">
                  <c:v>26.958821</c:v>
                </c:pt>
                <c:pt idx="10447" formatCode="0.00">
                  <c:v>26.999486000000001</c:v>
                </c:pt>
                <c:pt idx="10449" formatCode="0.00">
                  <c:v>26.634338</c:v>
                </c:pt>
                <c:pt idx="10450" formatCode="0.00">
                  <c:v>26.681121999999998</c:v>
                </c:pt>
                <c:pt idx="10452" formatCode="0.00">
                  <c:v>26.191116999999998</c:v>
                </c:pt>
                <c:pt idx="10453" formatCode="0.00">
                  <c:v>26.15091</c:v>
                </c:pt>
                <c:pt idx="10454" formatCode="0.00">
                  <c:v>26.187767000000001</c:v>
                </c:pt>
                <c:pt idx="10455" formatCode="0.00">
                  <c:v>26.252711000000001</c:v>
                </c:pt>
                <c:pt idx="10456" formatCode="0.00">
                  <c:v>26.240637</c:v>
                </c:pt>
                <c:pt idx="10457" formatCode="0.00">
                  <c:v>26.28828</c:v>
                </c:pt>
                <c:pt idx="10459" formatCode="0.00">
                  <c:v>26.067537999999999</c:v>
                </c:pt>
                <c:pt idx="10460" formatCode="0.00">
                  <c:v>26.020282999999999</c:v>
                </c:pt>
                <c:pt idx="10461" formatCode="0.00">
                  <c:v>26.183423999999999</c:v>
                </c:pt>
                <c:pt idx="10462" formatCode="0.00">
                  <c:v>26.1785</c:v>
                </c:pt>
                <c:pt idx="10464" formatCode="0.00">
                  <c:v>26.275676000000001</c:v>
                </c:pt>
                <c:pt idx="10465" formatCode="0.00">
                  <c:v>26.348607999999999</c:v>
                </c:pt>
                <c:pt idx="10466" formatCode="0.00">
                  <c:v>26.348523</c:v>
                </c:pt>
                <c:pt idx="10467" formatCode="0.00">
                  <c:v>26.035689999999999</c:v>
                </c:pt>
                <c:pt idx="10468" formatCode="0.00">
                  <c:v>25.813786</c:v>
                </c:pt>
                <c:pt idx="10470" formatCode="0.00">
                  <c:v>25.726500000000001</c:v>
                </c:pt>
                <c:pt idx="10472" formatCode="0.00">
                  <c:v>25.940111999999999</c:v>
                </c:pt>
                <c:pt idx="10473" formatCode="0.00">
                  <c:v>27.400627</c:v>
                </c:pt>
                <c:pt idx="10474" formatCode="0.00">
                  <c:v>27.434754999999999</c:v>
                </c:pt>
                <c:pt idx="10477" formatCode="0.00">
                  <c:v>27.438718999999999</c:v>
                </c:pt>
                <c:pt idx="10479" formatCode="0.00">
                  <c:v>27.488866000000002</c:v>
                </c:pt>
                <c:pt idx="10480" formatCode="0.00">
                  <c:v>27.455542999999999</c:v>
                </c:pt>
                <c:pt idx="10481" formatCode="0.00">
                  <c:v>27.469113</c:v>
                </c:pt>
                <c:pt idx="10482" formatCode="0.00">
                  <c:v>27.530643999999999</c:v>
                </c:pt>
                <c:pt idx="10483" formatCode="0.00">
                  <c:v>27.499981999999999</c:v>
                </c:pt>
                <c:pt idx="10484" formatCode="0.00">
                  <c:v>27.574128000000002</c:v>
                </c:pt>
                <c:pt idx="10485" formatCode="0.00">
                  <c:v>27.549313999999999</c:v>
                </c:pt>
                <c:pt idx="10486" formatCode="0.00">
                  <c:v>27.532098000000001</c:v>
                </c:pt>
                <c:pt idx="10487" formatCode="0.00">
                  <c:v>26.974858000000001</c:v>
                </c:pt>
                <c:pt idx="10488" formatCode="0.00">
                  <c:v>26.925265</c:v>
                </c:pt>
                <c:pt idx="10489" formatCode="0.00">
                  <c:v>27.396930999999999</c:v>
                </c:pt>
                <c:pt idx="10490" formatCode="0.00">
                  <c:v>27.187829000000001</c:v>
                </c:pt>
                <c:pt idx="10491" formatCode="0.00">
                  <c:v>27.267648999999999</c:v>
                </c:pt>
                <c:pt idx="10493" formatCode="0.00">
                  <c:v>27.285142</c:v>
                </c:pt>
                <c:pt idx="10494" formatCode="0.00">
                  <c:v>27.365621999999998</c:v>
                </c:pt>
                <c:pt idx="10495" formatCode="0.00">
                  <c:v>27.365549000000001</c:v>
                </c:pt>
                <c:pt idx="10496" formatCode="0.00">
                  <c:v>27.333013999999999</c:v>
                </c:pt>
                <c:pt idx="10497" formatCode="0.00">
                  <c:v>27.336973</c:v>
                </c:pt>
                <c:pt idx="10498" formatCode="0.00">
                  <c:v>27.240570999999999</c:v>
                </c:pt>
                <c:pt idx="10499" formatCode="0.00">
                  <c:v>27.310924</c:v>
                </c:pt>
                <c:pt idx="10500" formatCode="0.00">
                  <c:v>27.334579999999999</c:v>
                </c:pt>
                <c:pt idx="10501" formatCode="0.00">
                  <c:v>27.272873000000001</c:v>
                </c:pt>
                <c:pt idx="10502" formatCode="0.00">
                  <c:v>27.275224999999999</c:v>
                </c:pt>
                <c:pt idx="10504" formatCode="0.00">
                  <c:v>27.575972</c:v>
                </c:pt>
                <c:pt idx="10505" formatCode="0.00">
                  <c:v>27.396045000000001</c:v>
                </c:pt>
                <c:pt idx="10507" formatCode="0.00">
                  <c:v>27.158612000000002</c:v>
                </c:pt>
                <c:pt idx="10509" formatCode="0.00">
                  <c:v>27.091783</c:v>
                </c:pt>
                <c:pt idx="10510" formatCode="0.00">
                  <c:v>27.072444999999998</c:v>
                </c:pt>
                <c:pt idx="10511" formatCode="0.00">
                  <c:v>27.051075000000001</c:v>
                </c:pt>
                <c:pt idx="10512" formatCode="0.00">
                  <c:v>27.098474</c:v>
                </c:pt>
                <c:pt idx="10513" formatCode="0.00">
                  <c:v>27.055012999999999</c:v>
                </c:pt>
                <c:pt idx="10514" formatCode="0.00">
                  <c:v>29.054976</c:v>
                </c:pt>
                <c:pt idx="10515" formatCode="0.00">
                  <c:v>28.95138</c:v>
                </c:pt>
                <c:pt idx="10516" formatCode="0.00">
                  <c:v>28.872108000000001</c:v>
                </c:pt>
                <c:pt idx="10517" formatCode="0.00">
                  <c:v>29.131665000000002</c:v>
                </c:pt>
                <c:pt idx="10518" formatCode="0.00">
                  <c:v>29.060092000000001</c:v>
                </c:pt>
                <c:pt idx="10519" formatCode="0.00">
                  <c:v>28.997154999999999</c:v>
                </c:pt>
                <c:pt idx="10520" formatCode="0.00">
                  <c:v>28.99409</c:v>
                </c:pt>
                <c:pt idx="10521" formatCode="0.00">
                  <c:v>28.751024000000001</c:v>
                </c:pt>
                <c:pt idx="10522" formatCode="0.00">
                  <c:v>28.932925000000001</c:v>
                </c:pt>
                <c:pt idx="10523" formatCode="0.00">
                  <c:v>28.746911999999998</c:v>
                </c:pt>
                <c:pt idx="10524" formatCode="0.00">
                  <c:v>28.797979000000002</c:v>
                </c:pt>
                <c:pt idx="10525" formatCode="0.00">
                  <c:v>29.076640000000001</c:v>
                </c:pt>
                <c:pt idx="10526" formatCode="0.00">
                  <c:v>28.829772999999999</c:v>
                </c:pt>
                <c:pt idx="10528" formatCode="0.00">
                  <c:v>28.865760999999999</c:v>
                </c:pt>
                <c:pt idx="10529" formatCode="0.00">
                  <c:v>28.848776000000001</c:v>
                </c:pt>
                <c:pt idx="10530" formatCode="0.00">
                  <c:v>28.932403000000001</c:v>
                </c:pt>
                <c:pt idx="10531" formatCode="0.00">
                  <c:v>29.198703999999999</c:v>
                </c:pt>
                <c:pt idx="10532" formatCode="0.00">
                  <c:v>29.171187</c:v>
                </c:pt>
                <c:pt idx="10533" formatCode="0.00">
                  <c:v>29.120287000000001</c:v>
                </c:pt>
                <c:pt idx="10534" formatCode="0.00">
                  <c:v>29.003195000000002</c:v>
                </c:pt>
                <c:pt idx="10535" formatCode="0.00">
                  <c:v>29.166186</c:v>
                </c:pt>
                <c:pt idx="10536" formatCode="0.00">
                  <c:v>29.212886000000001</c:v>
                </c:pt>
                <c:pt idx="10537" formatCode="0.00">
                  <c:v>29.080909999999999</c:v>
                </c:pt>
                <c:pt idx="10538" formatCode="0.00">
                  <c:v>29.235430000000001</c:v>
                </c:pt>
                <c:pt idx="10539" formatCode="0.00">
                  <c:v>29.122949999999999</c:v>
                </c:pt>
                <c:pt idx="10540" formatCode="0.00">
                  <c:v>29.124611000000002</c:v>
                </c:pt>
                <c:pt idx="10541" formatCode="0.00">
                  <c:v>29.232873000000001</c:v>
                </c:pt>
                <c:pt idx="10542" formatCode="0.00">
                  <c:v>28.921704999999999</c:v>
                </c:pt>
                <c:pt idx="10543" formatCode="0.00">
                  <c:v>29.198564000000001</c:v>
                </c:pt>
                <c:pt idx="10544" formatCode="0.00">
                  <c:v>28.991135</c:v>
                </c:pt>
                <c:pt idx="10545" formatCode="0.00">
                  <c:v>29.031154999999998</c:v>
                </c:pt>
                <c:pt idx="10547" formatCode="0.00">
                  <c:v>28.515889999999999</c:v>
                </c:pt>
                <c:pt idx="10548" formatCode="0.00">
                  <c:v>28.470236</c:v>
                </c:pt>
                <c:pt idx="10549" formatCode="0.00">
                  <c:v>28.516608999999999</c:v>
                </c:pt>
                <c:pt idx="10550" formatCode="0.00">
                  <c:v>28.484316</c:v>
                </c:pt>
                <c:pt idx="10551" formatCode="0.00">
                  <c:v>28.475662</c:v>
                </c:pt>
                <c:pt idx="10552" formatCode="0.00">
                  <c:v>28.397791000000002</c:v>
                </c:pt>
                <c:pt idx="10553" formatCode="0.00">
                  <c:v>28.555346</c:v>
                </c:pt>
                <c:pt idx="10554" formatCode="0.00">
                  <c:v>28.632100999999999</c:v>
                </c:pt>
                <c:pt idx="10555" formatCode="0.00">
                  <c:v>28.233671000000001</c:v>
                </c:pt>
                <c:pt idx="10556" formatCode="0.00">
                  <c:v>28.237582</c:v>
                </c:pt>
                <c:pt idx="10558" formatCode="0.00">
                  <c:v>28.295714</c:v>
                </c:pt>
                <c:pt idx="10559" formatCode="0.00">
                  <c:v>28.209833</c:v>
                </c:pt>
                <c:pt idx="10560" formatCode="0.00">
                  <c:v>28.643141</c:v>
                </c:pt>
                <c:pt idx="10561" formatCode="0.00">
                  <c:v>28.372440999999998</c:v>
                </c:pt>
                <c:pt idx="10562" formatCode="0.00">
                  <c:v>28.300730000000001</c:v>
                </c:pt>
                <c:pt idx="10563" formatCode="0.00">
                  <c:v>28.348507000000001</c:v>
                </c:pt>
                <c:pt idx="10565" formatCode="0.00">
                  <c:v>28.429478</c:v>
                </c:pt>
                <c:pt idx="10566" formatCode="0.00">
                  <c:v>28.088443000000002</c:v>
                </c:pt>
                <c:pt idx="10567" formatCode="0.00">
                  <c:v>28.076744000000001</c:v>
                </c:pt>
                <c:pt idx="10568" formatCode="0.00">
                  <c:v>28.081325</c:v>
                </c:pt>
                <c:pt idx="10569" formatCode="0.00">
                  <c:v>28.099485000000001</c:v>
                </c:pt>
                <c:pt idx="10570" formatCode="0.00">
                  <c:v>28.149691000000001</c:v>
                </c:pt>
                <c:pt idx="10571" formatCode="0.00">
                  <c:v>28.190180999999999</c:v>
                </c:pt>
                <c:pt idx="10572" formatCode="0.00">
                  <c:v>28.190059999999999</c:v>
                </c:pt>
                <c:pt idx="10573" formatCode="0.00">
                  <c:v>28.005638999999999</c:v>
                </c:pt>
                <c:pt idx="10574" formatCode="0.00">
                  <c:v>28.025395</c:v>
                </c:pt>
                <c:pt idx="10576" formatCode="0.00">
                  <c:v>28.545742000000001</c:v>
                </c:pt>
                <c:pt idx="10577" formatCode="0.00">
                  <c:v>28.859764999999999</c:v>
                </c:pt>
                <c:pt idx="10578" formatCode="0.00">
                  <c:v>28.543429</c:v>
                </c:pt>
                <c:pt idx="10580" formatCode="0.00">
                  <c:v>28.711167</c:v>
                </c:pt>
                <c:pt idx="10581" formatCode="0.00">
                  <c:v>27.938974999999999</c:v>
                </c:pt>
                <c:pt idx="10582" formatCode="0.00">
                  <c:v>28.301787999999998</c:v>
                </c:pt>
                <c:pt idx="10583" formatCode="0.00">
                  <c:v>28.325714999999999</c:v>
                </c:pt>
                <c:pt idx="10585" formatCode="0.00">
                  <c:v>28.287883000000001</c:v>
                </c:pt>
                <c:pt idx="10586" formatCode="0.00">
                  <c:v>28.326187000000001</c:v>
                </c:pt>
                <c:pt idx="10587" formatCode="0.00">
                  <c:v>28.797245</c:v>
                </c:pt>
                <c:pt idx="10588" formatCode="0.00">
                  <c:v>28.583190999999999</c:v>
                </c:pt>
                <c:pt idx="10589" formatCode="0.00">
                  <c:v>28.597125999999999</c:v>
                </c:pt>
                <c:pt idx="10590" formatCode="0.00">
                  <c:v>28.178191999999999</c:v>
                </c:pt>
                <c:pt idx="10591" formatCode="0.00">
                  <c:v>28.094144</c:v>
                </c:pt>
                <c:pt idx="10592" formatCode="0.00">
                  <c:v>28.555327999999999</c:v>
                </c:pt>
                <c:pt idx="10593" formatCode="0.00">
                  <c:v>28.574628000000001</c:v>
                </c:pt>
                <c:pt idx="10594" formatCode="0.00">
                  <c:v>28.735088000000001</c:v>
                </c:pt>
                <c:pt idx="10597" formatCode="0.00">
                  <c:v>28.198440999999999</c:v>
                </c:pt>
                <c:pt idx="10598" formatCode="0.00">
                  <c:v>28.160375999999999</c:v>
                </c:pt>
                <c:pt idx="10599" formatCode="0.00">
                  <c:v>28.852564000000001</c:v>
                </c:pt>
                <c:pt idx="10600" formatCode="0.00">
                  <c:v>28.495982000000001</c:v>
                </c:pt>
                <c:pt idx="10601" formatCode="0.00">
                  <c:v>28.536794</c:v>
                </c:pt>
                <c:pt idx="10602" formatCode="0.00">
                  <c:v>28.857424999999999</c:v>
                </c:pt>
                <c:pt idx="10603" formatCode="0.00">
                  <c:v>28.744181999999999</c:v>
                </c:pt>
                <c:pt idx="10604" formatCode="0.00">
                  <c:v>27.431607</c:v>
                </c:pt>
                <c:pt idx="10605" formatCode="0.00">
                  <c:v>27.485271999999998</c:v>
                </c:pt>
                <c:pt idx="10606" formatCode="0.00">
                  <c:v>27.448688000000001</c:v>
                </c:pt>
                <c:pt idx="10607" formatCode="0.00">
                  <c:v>27.472857000000001</c:v>
                </c:pt>
                <c:pt idx="10608" formatCode="0.00">
                  <c:v>27.448015999999999</c:v>
                </c:pt>
                <c:pt idx="10609" formatCode="0.00">
                  <c:v>27.538309999999999</c:v>
                </c:pt>
                <c:pt idx="10610" formatCode="0.00">
                  <c:v>27.291694</c:v>
                </c:pt>
                <c:pt idx="10611" formatCode="0.00">
                  <c:v>27.246753999999999</c:v>
                </c:pt>
                <c:pt idx="10612" formatCode="0.00">
                  <c:v>27.049787999999999</c:v>
                </c:pt>
                <c:pt idx="10614" formatCode="0.00">
                  <c:v>27.39171</c:v>
                </c:pt>
                <c:pt idx="10615" formatCode="0.00">
                  <c:v>27.194400000000002</c:v>
                </c:pt>
                <c:pt idx="10618" formatCode="0.00">
                  <c:v>27.312470999999999</c:v>
                </c:pt>
                <c:pt idx="10620" formatCode="0.00">
                  <c:v>27.341158</c:v>
                </c:pt>
                <c:pt idx="10621" formatCode="0.00">
                  <c:v>27.273586000000002</c:v>
                </c:pt>
                <c:pt idx="10624" formatCode="0.00">
                  <c:v>27.195927000000001</c:v>
                </c:pt>
                <c:pt idx="10625" formatCode="0.00">
                  <c:v>27.136002999999999</c:v>
                </c:pt>
                <c:pt idx="10626" formatCode="0.00">
                  <c:v>33.606378999999997</c:v>
                </c:pt>
                <c:pt idx="10627" formatCode="0.00">
                  <c:v>33.592585</c:v>
                </c:pt>
                <c:pt idx="10628" formatCode="0.00">
                  <c:v>33.451714000000003</c:v>
                </c:pt>
                <c:pt idx="10629" formatCode="0.00">
                  <c:v>33.232422</c:v>
                </c:pt>
                <c:pt idx="10630" formatCode="0.00">
                  <c:v>32.903432000000002</c:v>
                </c:pt>
                <c:pt idx="10631" formatCode="0.00">
                  <c:v>33.355960000000003</c:v>
                </c:pt>
                <c:pt idx="10632" formatCode="0.00">
                  <c:v>34.323715</c:v>
                </c:pt>
                <c:pt idx="10633" formatCode="0.00">
                  <c:v>34.292540000000002</c:v>
                </c:pt>
                <c:pt idx="10634" formatCode="0.00">
                  <c:v>33.405558999999997</c:v>
                </c:pt>
                <c:pt idx="10635" formatCode="0.00">
                  <c:v>33.346817000000001</c:v>
                </c:pt>
                <c:pt idx="10636" formatCode="0.00">
                  <c:v>33.443038999999999</c:v>
                </c:pt>
                <c:pt idx="10637" formatCode="0.00">
                  <c:v>34.111424999999997</c:v>
                </c:pt>
                <c:pt idx="10638" formatCode="0.00">
                  <c:v>33.952939000000001</c:v>
                </c:pt>
                <c:pt idx="10639" formatCode="0.00">
                  <c:v>32.915182000000001</c:v>
                </c:pt>
                <c:pt idx="10640" formatCode="0.00">
                  <c:v>33.041165999999997</c:v>
                </c:pt>
                <c:pt idx="10641" formatCode="0.00">
                  <c:v>33.638150000000003</c:v>
                </c:pt>
                <c:pt idx="10642" formatCode="0.00">
                  <c:v>33.107571999999998</c:v>
                </c:pt>
                <c:pt idx="10643" formatCode="0.00">
                  <c:v>32.963486000000003</c:v>
                </c:pt>
                <c:pt idx="10644" formatCode="0.00">
                  <c:v>33.317093</c:v>
                </c:pt>
                <c:pt idx="10645" formatCode="0.00">
                  <c:v>33.268470999999998</c:v>
                </c:pt>
                <c:pt idx="10646" formatCode="0.00">
                  <c:v>32.834501000000003</c:v>
                </c:pt>
                <c:pt idx="10647" formatCode="0.00">
                  <c:v>32.894351</c:v>
                </c:pt>
                <c:pt idx="10648" formatCode="0.00">
                  <c:v>33.963434999999997</c:v>
                </c:pt>
                <c:pt idx="10649" formatCode="0.00">
                  <c:v>33.201788999999998</c:v>
                </c:pt>
                <c:pt idx="10650" formatCode="0.00">
                  <c:v>33.593114999999997</c:v>
                </c:pt>
                <c:pt idx="10651" formatCode="0.00">
                  <c:v>34.041060999999999</c:v>
                </c:pt>
                <c:pt idx="10652" formatCode="0.00">
                  <c:v>33.506011999999998</c:v>
                </c:pt>
                <c:pt idx="10653" formatCode="0.00">
                  <c:v>34.167892999999999</c:v>
                </c:pt>
                <c:pt idx="10654" formatCode="0.00">
                  <c:v>34.139198</c:v>
                </c:pt>
                <c:pt idx="10655" formatCode="0.00">
                  <c:v>34.223731999999998</c:v>
                </c:pt>
                <c:pt idx="10656" formatCode="0.00">
                  <c:v>33.559455</c:v>
                </c:pt>
                <c:pt idx="10657" formatCode="0.00">
                  <c:v>33.462541000000002</c:v>
                </c:pt>
                <c:pt idx="10658" formatCode="0.00">
                  <c:v>33.731278000000003</c:v>
                </c:pt>
                <c:pt idx="10659" formatCode="0.00">
                  <c:v>33.805216000000001</c:v>
                </c:pt>
                <c:pt idx="10660" formatCode="0.00">
                  <c:v>33.476908000000002</c:v>
                </c:pt>
                <c:pt idx="10661" formatCode="0.00">
                  <c:v>33.611297</c:v>
                </c:pt>
                <c:pt idx="10662" formatCode="0.00">
                  <c:v>34.011026999999999</c:v>
                </c:pt>
                <c:pt idx="10663" formatCode="0.00">
                  <c:v>33.67933</c:v>
                </c:pt>
                <c:pt idx="10664" formatCode="0.00">
                  <c:v>33.089342000000002</c:v>
                </c:pt>
                <c:pt idx="10665" formatCode="0.00">
                  <c:v>33.640864999999998</c:v>
                </c:pt>
                <c:pt idx="10666" formatCode="0.00">
                  <c:v>33.225839999999998</c:v>
                </c:pt>
                <c:pt idx="10667" formatCode="0.00">
                  <c:v>34.043588999999997</c:v>
                </c:pt>
                <c:pt idx="10668" formatCode="0.00">
                  <c:v>33.337091999999998</c:v>
                </c:pt>
                <c:pt idx="10669" formatCode="0.00">
                  <c:v>33.922179</c:v>
                </c:pt>
                <c:pt idx="10670" formatCode="0.00">
                  <c:v>33.280625000000001</c:v>
                </c:pt>
                <c:pt idx="10671" formatCode="0.00">
                  <c:v>33.116909</c:v>
                </c:pt>
                <c:pt idx="10672" formatCode="0.00">
                  <c:v>34.198737999999999</c:v>
                </c:pt>
                <c:pt idx="10673" formatCode="0.00">
                  <c:v>32.965119999999999</c:v>
                </c:pt>
                <c:pt idx="10674" formatCode="0.00">
                  <c:v>34.303718000000003</c:v>
                </c:pt>
                <c:pt idx="10675" formatCode="0.00">
                  <c:v>32.941707999999998</c:v>
                </c:pt>
                <c:pt idx="10676" formatCode="0.00">
                  <c:v>33.771090000000001</c:v>
                </c:pt>
                <c:pt idx="10677" formatCode="0.00">
                  <c:v>33.530698000000001</c:v>
                </c:pt>
                <c:pt idx="10678" formatCode="0.00">
                  <c:v>33.605232999999998</c:v>
                </c:pt>
                <c:pt idx="10679" formatCode="0.00">
                  <c:v>33.896526000000001</c:v>
                </c:pt>
                <c:pt idx="10680" formatCode="0.00">
                  <c:v>34.120005999999997</c:v>
                </c:pt>
                <c:pt idx="10681" formatCode="0.00">
                  <c:v>33.279946000000002</c:v>
                </c:pt>
                <c:pt idx="10682" formatCode="0.00">
                  <c:v>33.681899000000001</c:v>
                </c:pt>
                <c:pt idx="10683" formatCode="0.00">
                  <c:v>33.225377000000002</c:v>
                </c:pt>
                <c:pt idx="10684" formatCode="0.00">
                  <c:v>33.114972000000002</c:v>
                </c:pt>
                <c:pt idx="10685" formatCode="0.00">
                  <c:v>33.741370000000003</c:v>
                </c:pt>
                <c:pt idx="10686" formatCode="0.00">
                  <c:v>33.665823000000003</c:v>
                </c:pt>
                <c:pt idx="10687" formatCode="0.00">
                  <c:v>33.529223999999999</c:v>
                </c:pt>
                <c:pt idx="10688" formatCode="0.00">
                  <c:v>33.640822999999997</c:v>
                </c:pt>
                <c:pt idx="10690" formatCode="0.00">
                  <c:v>33.944896999999997</c:v>
                </c:pt>
                <c:pt idx="10691" formatCode="0.00">
                  <c:v>33.317470999999998</c:v>
                </c:pt>
                <c:pt idx="10692" formatCode="0.00">
                  <c:v>33.606662999999998</c:v>
                </c:pt>
                <c:pt idx="10693" formatCode="0.00">
                  <c:v>33.728568000000003</c:v>
                </c:pt>
                <c:pt idx="10694" formatCode="0.00">
                  <c:v>33.487675000000003</c:v>
                </c:pt>
                <c:pt idx="10695" formatCode="0.00">
                  <c:v>33.561596999999999</c:v>
                </c:pt>
                <c:pt idx="10696" formatCode="0.00">
                  <c:v>33.640628999999997</c:v>
                </c:pt>
                <c:pt idx="10697" formatCode="0.00">
                  <c:v>33.721107000000003</c:v>
                </c:pt>
                <c:pt idx="10698" formatCode="0.00">
                  <c:v>33.827520999999997</c:v>
                </c:pt>
                <c:pt idx="10699" formatCode="0.00">
                  <c:v>33.614465000000003</c:v>
                </c:pt>
                <c:pt idx="10700" formatCode="0.00">
                  <c:v>32.869700000000002</c:v>
                </c:pt>
                <c:pt idx="10701" formatCode="0.00">
                  <c:v>33.712204</c:v>
                </c:pt>
                <c:pt idx="10702" formatCode="0.00">
                  <c:v>33.080970999999998</c:v>
                </c:pt>
                <c:pt idx="10704" formatCode="0.00">
                  <c:v>33.397441000000001</c:v>
                </c:pt>
                <c:pt idx="10705" formatCode="0.00">
                  <c:v>33.753473999999997</c:v>
                </c:pt>
                <c:pt idx="10706" formatCode="0.00">
                  <c:v>33.252906000000003</c:v>
                </c:pt>
                <c:pt idx="10708" formatCode="0.00">
                  <c:v>33.137515</c:v>
                </c:pt>
                <c:pt idx="10709" formatCode="0.00">
                  <c:v>33.415449000000002</c:v>
                </c:pt>
                <c:pt idx="10710" formatCode="0.00">
                  <c:v>32.907615999999997</c:v>
                </c:pt>
                <c:pt idx="10711" formatCode="0.00">
                  <c:v>33.823416000000002</c:v>
                </c:pt>
                <c:pt idx="10712" formatCode="0.00">
                  <c:v>33.623485000000002</c:v>
                </c:pt>
                <c:pt idx="10713" formatCode="0.00">
                  <c:v>34.426844000000003</c:v>
                </c:pt>
                <c:pt idx="10714" formatCode="0.00">
                  <c:v>33.477600000000002</c:v>
                </c:pt>
                <c:pt idx="10715" formatCode="0.00">
                  <c:v>33.414831</c:v>
                </c:pt>
                <c:pt idx="10716" formatCode="0.00">
                  <c:v>34.256106000000003</c:v>
                </c:pt>
                <c:pt idx="10717" formatCode="0.00">
                  <c:v>33.823430000000002</c:v>
                </c:pt>
                <c:pt idx="10718" formatCode="0.00">
                  <c:v>33.016558000000003</c:v>
                </c:pt>
                <c:pt idx="10719" formatCode="0.00">
                  <c:v>33.118259000000002</c:v>
                </c:pt>
                <c:pt idx="10720" formatCode="0.00">
                  <c:v>33.241272000000002</c:v>
                </c:pt>
                <c:pt idx="10721" formatCode="0.00">
                  <c:v>33.195743</c:v>
                </c:pt>
                <c:pt idx="10722" formatCode="0.00">
                  <c:v>33.519055000000002</c:v>
                </c:pt>
                <c:pt idx="10723" formatCode="0.00">
                  <c:v>33.519855</c:v>
                </c:pt>
                <c:pt idx="10724" formatCode="0.00">
                  <c:v>33.497055000000003</c:v>
                </c:pt>
                <c:pt idx="10725" formatCode="0.00">
                  <c:v>33.568573000000001</c:v>
                </c:pt>
                <c:pt idx="10726" formatCode="0.00">
                  <c:v>33.560651999999997</c:v>
                </c:pt>
                <c:pt idx="10727" formatCode="0.00">
                  <c:v>33.494545000000002</c:v>
                </c:pt>
                <c:pt idx="10728" formatCode="0.00">
                  <c:v>33.468305999999998</c:v>
                </c:pt>
                <c:pt idx="10729" formatCode="0.00">
                  <c:v>33.546050999999999</c:v>
                </c:pt>
                <c:pt idx="10730" formatCode="0.00">
                  <c:v>33.479306000000001</c:v>
                </c:pt>
                <c:pt idx="10731" formatCode="0.00">
                  <c:v>33.542003999999999</c:v>
                </c:pt>
                <c:pt idx="10732" formatCode="0.00">
                  <c:v>33.507637000000003</c:v>
                </c:pt>
                <c:pt idx="10733" formatCode="0.00">
                  <c:v>33.558771999999998</c:v>
                </c:pt>
                <c:pt idx="10735" formatCode="0.00">
                  <c:v>33.420558</c:v>
                </c:pt>
                <c:pt idx="10736" formatCode="0.00">
                  <c:v>33.590003000000003</c:v>
                </c:pt>
                <c:pt idx="10737" formatCode="0.00">
                  <c:v>33.506456</c:v>
                </c:pt>
                <c:pt idx="10738" formatCode="0.00">
                  <c:v>33.450266999999997</c:v>
                </c:pt>
                <c:pt idx="10739" formatCode="0.00">
                  <c:v>33.524253999999999</c:v>
                </c:pt>
                <c:pt idx="10740" formatCode="0.00">
                  <c:v>33.488354999999999</c:v>
                </c:pt>
                <c:pt idx="10741" formatCode="0.00">
                  <c:v>33.517705999999997</c:v>
                </c:pt>
                <c:pt idx="10742" formatCode="0.00">
                  <c:v>33.406408999999996</c:v>
                </c:pt>
                <c:pt idx="10743" formatCode="0.00">
                  <c:v>33.454262</c:v>
                </c:pt>
                <c:pt idx="10744" formatCode="0.00">
                  <c:v>33.509622999999998</c:v>
                </c:pt>
                <c:pt idx="10745" formatCode="0.00">
                  <c:v>33.538504000000003</c:v>
                </c:pt>
                <c:pt idx="10746" formatCode="0.00">
                  <c:v>33.609779000000003</c:v>
                </c:pt>
                <c:pt idx="10747" formatCode="0.00">
                  <c:v>33.409582</c:v>
                </c:pt>
                <c:pt idx="10749" formatCode="0.00">
                  <c:v>33.356980999999998</c:v>
                </c:pt>
                <c:pt idx="10750" formatCode="0.00">
                  <c:v>33.193818</c:v>
                </c:pt>
                <c:pt idx="10751" formatCode="0.00">
                  <c:v>33.205072999999999</c:v>
                </c:pt>
                <c:pt idx="10752" formatCode="0.00">
                  <c:v>33.217168000000001</c:v>
                </c:pt>
                <c:pt idx="10753" formatCode="0.00">
                  <c:v>33.149245999999998</c:v>
                </c:pt>
                <c:pt idx="10754" formatCode="0.00">
                  <c:v>33.271585000000002</c:v>
                </c:pt>
                <c:pt idx="10755" formatCode="0.00">
                  <c:v>32.871513999999998</c:v>
                </c:pt>
                <c:pt idx="10756" formatCode="0.00">
                  <c:v>33.095505000000003</c:v>
                </c:pt>
                <c:pt idx="10757" formatCode="0.00">
                  <c:v>32.772835000000001</c:v>
                </c:pt>
                <c:pt idx="10758" formatCode="0.00">
                  <c:v>33.276411000000003</c:v>
                </c:pt>
                <c:pt idx="10759" formatCode="0.00">
                  <c:v>33.207546999999998</c:v>
                </c:pt>
                <c:pt idx="10760" formatCode="0.00">
                  <c:v>33.254196999999998</c:v>
                </c:pt>
                <c:pt idx="10761" formatCode="0.00">
                  <c:v>33.249332000000003</c:v>
                </c:pt>
                <c:pt idx="10762" formatCode="0.00">
                  <c:v>33.170357000000003</c:v>
                </c:pt>
                <c:pt idx="10763" formatCode="0.00">
                  <c:v>33.068806000000002</c:v>
                </c:pt>
                <c:pt idx="10764" formatCode="0.00">
                  <c:v>33.301003000000001</c:v>
                </c:pt>
                <c:pt idx="10765" formatCode="0.00">
                  <c:v>33.274081000000002</c:v>
                </c:pt>
                <c:pt idx="10766" formatCode="0.00">
                  <c:v>32.807279999999999</c:v>
                </c:pt>
                <c:pt idx="10767" formatCode="0.00">
                  <c:v>32.716467999999999</c:v>
                </c:pt>
                <c:pt idx="10768" formatCode="0.00">
                  <c:v>33.421827</c:v>
                </c:pt>
                <c:pt idx="10769" formatCode="0.00">
                  <c:v>32.931142999999999</c:v>
                </c:pt>
                <c:pt idx="10770" formatCode="0.00">
                  <c:v>33.081288999999998</c:v>
                </c:pt>
                <c:pt idx="10771" formatCode="0.00">
                  <c:v>32.811241000000003</c:v>
                </c:pt>
                <c:pt idx="10772" formatCode="0.00">
                  <c:v>33.299934999999998</c:v>
                </c:pt>
                <c:pt idx="10773" formatCode="0.00">
                  <c:v>33.012557000000001</c:v>
                </c:pt>
                <c:pt idx="10774" formatCode="0.00">
                  <c:v>32.558948999999998</c:v>
                </c:pt>
                <c:pt idx="10775" formatCode="0.00">
                  <c:v>33.402133999999997</c:v>
                </c:pt>
                <c:pt idx="10776" formatCode="0.00">
                  <c:v>33.260567000000002</c:v>
                </c:pt>
                <c:pt idx="10777" formatCode="0.00">
                  <c:v>32.962980999999999</c:v>
                </c:pt>
                <c:pt idx="10778" formatCode="0.00">
                  <c:v>33.388654000000002</c:v>
                </c:pt>
                <c:pt idx="10779" formatCode="0.00">
                  <c:v>33.227736</c:v>
                </c:pt>
                <c:pt idx="10780" formatCode="0.00">
                  <c:v>32.915891000000002</c:v>
                </c:pt>
                <c:pt idx="10781" formatCode="0.00">
                  <c:v>33.102981</c:v>
                </c:pt>
                <c:pt idx="10782" formatCode="0.00">
                  <c:v>33.399470999999998</c:v>
                </c:pt>
                <c:pt idx="10783" formatCode="0.00">
                  <c:v>33.197284000000003</c:v>
                </c:pt>
                <c:pt idx="10784" formatCode="0.00">
                  <c:v>33.828412</c:v>
                </c:pt>
                <c:pt idx="10785" formatCode="0.00">
                  <c:v>33.907546000000004</c:v>
                </c:pt>
                <c:pt idx="10786" formatCode="0.00">
                  <c:v>33.883566000000002</c:v>
                </c:pt>
                <c:pt idx="10787" formatCode="0.00">
                  <c:v>34.223056999999997</c:v>
                </c:pt>
                <c:pt idx="10789" formatCode="0.00">
                  <c:v>33.703682000000001</c:v>
                </c:pt>
                <c:pt idx="10790" formatCode="0.00">
                  <c:v>34.247897999999999</c:v>
                </c:pt>
                <c:pt idx="10791" formatCode="0.00">
                  <c:v>33.939290999999997</c:v>
                </c:pt>
                <c:pt idx="10792" formatCode="0.00">
                  <c:v>33.641227000000001</c:v>
                </c:pt>
                <c:pt idx="10793" formatCode="0.00">
                  <c:v>33.628718999999997</c:v>
                </c:pt>
                <c:pt idx="10794" formatCode="0.00">
                  <c:v>34.043456999999997</c:v>
                </c:pt>
                <c:pt idx="10795" formatCode="0.00">
                  <c:v>33.877980000000001</c:v>
                </c:pt>
                <c:pt idx="10796" formatCode="0.00">
                  <c:v>33.754767000000001</c:v>
                </c:pt>
                <c:pt idx="10797" formatCode="0.00">
                  <c:v>34.061266000000003</c:v>
                </c:pt>
                <c:pt idx="10798" formatCode="0.00">
                  <c:v>34.146712999999998</c:v>
                </c:pt>
                <c:pt idx="10799" formatCode="0.00">
                  <c:v>33.903298999999997</c:v>
                </c:pt>
                <c:pt idx="10800" formatCode="0.00">
                  <c:v>33.681767999999998</c:v>
                </c:pt>
                <c:pt idx="10801" formatCode="0.00">
                  <c:v>33.909001000000004</c:v>
                </c:pt>
                <c:pt idx="10802" formatCode="0.00">
                  <c:v>33.972006999999998</c:v>
                </c:pt>
                <c:pt idx="10803" formatCode="0.00">
                  <c:v>34.262751000000002</c:v>
                </c:pt>
                <c:pt idx="10804" formatCode="0.00">
                  <c:v>34.225425000000001</c:v>
                </c:pt>
                <c:pt idx="10805" formatCode="0.00">
                  <c:v>34.149717000000003</c:v>
                </c:pt>
                <c:pt idx="10806" formatCode="0.00">
                  <c:v>34.341906999999999</c:v>
                </c:pt>
                <c:pt idx="10808" formatCode="0.00">
                  <c:v>33.586897</c:v>
                </c:pt>
                <c:pt idx="10809" formatCode="0.00">
                  <c:v>34.049425999999997</c:v>
                </c:pt>
                <c:pt idx="10810" formatCode="0.00">
                  <c:v>33.581135000000003</c:v>
                </c:pt>
                <c:pt idx="10811" formatCode="0.00">
                  <c:v>33.971730000000001</c:v>
                </c:pt>
                <c:pt idx="10812" formatCode="0.00">
                  <c:v>33.673236000000003</c:v>
                </c:pt>
                <c:pt idx="10813" formatCode="0.00">
                  <c:v>33.701484000000001</c:v>
                </c:pt>
                <c:pt idx="10814" formatCode="0.00">
                  <c:v>34.343017000000003</c:v>
                </c:pt>
                <c:pt idx="10815" formatCode="0.00">
                  <c:v>34.448327999999997</c:v>
                </c:pt>
                <c:pt idx="10816" formatCode="0.00">
                  <c:v>33.823683000000003</c:v>
                </c:pt>
                <c:pt idx="10817" formatCode="0.00">
                  <c:v>34.428047999999997</c:v>
                </c:pt>
                <c:pt idx="10818" formatCode="0.00">
                  <c:v>33.864590999999997</c:v>
                </c:pt>
                <c:pt idx="10819" formatCode="0.00">
                  <c:v>33.807411999999999</c:v>
                </c:pt>
                <c:pt idx="10820" formatCode="0.00">
                  <c:v>33.752856999999999</c:v>
                </c:pt>
                <c:pt idx="10821" formatCode="0.00">
                  <c:v>34.369264000000001</c:v>
                </c:pt>
                <c:pt idx="10822" formatCode="0.00">
                  <c:v>33.925454000000002</c:v>
                </c:pt>
                <c:pt idx="10823" formatCode="0.00">
                  <c:v>34.595331999999999</c:v>
                </c:pt>
                <c:pt idx="10825" formatCode="0.00">
                  <c:v>34.944113000000002</c:v>
                </c:pt>
                <c:pt idx="10826" formatCode="0.00">
                  <c:v>34.784027999999999</c:v>
                </c:pt>
                <c:pt idx="10828" formatCode="0.00">
                  <c:v>34.860179000000002</c:v>
                </c:pt>
                <c:pt idx="10829" formatCode="0.00">
                  <c:v>34.748497999999998</c:v>
                </c:pt>
                <c:pt idx="10830" formatCode="0.00">
                  <c:v>34.665033000000001</c:v>
                </c:pt>
                <c:pt idx="10831" formatCode="0.00">
                  <c:v>34.404907999999999</c:v>
                </c:pt>
                <c:pt idx="10832" formatCode="0.00">
                  <c:v>34.930354000000001</c:v>
                </c:pt>
                <c:pt idx="10833" formatCode="0.00">
                  <c:v>34.334972</c:v>
                </c:pt>
                <c:pt idx="10834" formatCode="0.00">
                  <c:v>34.340483999999996</c:v>
                </c:pt>
                <c:pt idx="10835" formatCode="0.00">
                  <c:v>34.817537000000002</c:v>
                </c:pt>
                <c:pt idx="10836" formatCode="0.00">
                  <c:v>34.898896999999998</c:v>
                </c:pt>
                <c:pt idx="10837" formatCode="0.00">
                  <c:v>34.888897</c:v>
                </c:pt>
                <c:pt idx="10838" formatCode="0.00">
                  <c:v>34.442183999999997</c:v>
                </c:pt>
                <c:pt idx="10839" formatCode="0.00">
                  <c:v>34.648767999999997</c:v>
                </c:pt>
                <c:pt idx="10840" formatCode="0.00">
                  <c:v>34.904207999999997</c:v>
                </c:pt>
                <c:pt idx="10841" formatCode="0.00">
                  <c:v>34.660322000000001</c:v>
                </c:pt>
                <c:pt idx="10842" formatCode="0.00">
                  <c:v>34.967939000000001</c:v>
                </c:pt>
                <c:pt idx="10843" formatCode="0.00">
                  <c:v>34.966009</c:v>
                </c:pt>
                <c:pt idx="10844" formatCode="0.00">
                  <c:v>34.625703999999999</c:v>
                </c:pt>
                <c:pt idx="10845" formatCode="0.00">
                  <c:v>34.496476000000001</c:v>
                </c:pt>
                <c:pt idx="10846" formatCode="0.00">
                  <c:v>34.476047999999999</c:v>
                </c:pt>
                <c:pt idx="10847" formatCode="0.00">
                  <c:v>34.843308999999998</c:v>
                </c:pt>
                <c:pt idx="10848" formatCode="0.00">
                  <c:v>34.519452999999999</c:v>
                </c:pt>
                <c:pt idx="10849" formatCode="0.00">
                  <c:v>34.516472</c:v>
                </c:pt>
                <c:pt idx="10850" formatCode="0.00">
                  <c:v>34.759737999999999</c:v>
                </c:pt>
                <c:pt idx="10851" formatCode="0.00">
                  <c:v>34.759946999999997</c:v>
                </c:pt>
                <c:pt idx="10852" formatCode="0.00">
                  <c:v>34.481884999999998</c:v>
                </c:pt>
                <c:pt idx="10853" formatCode="0.00">
                  <c:v>34.673729999999999</c:v>
                </c:pt>
                <c:pt idx="10854" formatCode="0.00">
                  <c:v>34.642479999999999</c:v>
                </c:pt>
                <c:pt idx="10855" formatCode="0.00">
                  <c:v>34.581591000000003</c:v>
                </c:pt>
                <c:pt idx="10856" formatCode="0.00">
                  <c:v>34.70017</c:v>
                </c:pt>
                <c:pt idx="10857" formatCode="0.00">
                  <c:v>34.950648000000001</c:v>
                </c:pt>
                <c:pt idx="10858" formatCode="0.00">
                  <c:v>34.972309000000003</c:v>
                </c:pt>
                <c:pt idx="10859" formatCode="0.00">
                  <c:v>34.943871000000001</c:v>
                </c:pt>
                <c:pt idx="10860" formatCode="0.00">
                  <c:v>34.720813</c:v>
                </c:pt>
                <c:pt idx="10861" formatCode="0.00">
                  <c:v>34.813577000000002</c:v>
                </c:pt>
                <c:pt idx="10862" formatCode="0.00">
                  <c:v>34.610055000000003</c:v>
                </c:pt>
                <c:pt idx="10863" formatCode="0.00">
                  <c:v>34.929268999999998</c:v>
                </c:pt>
                <c:pt idx="10864" formatCode="0.00">
                  <c:v>34.830058000000001</c:v>
                </c:pt>
                <c:pt idx="10865" formatCode="0.00">
                  <c:v>34.500216000000002</c:v>
                </c:pt>
                <c:pt idx="10867" formatCode="0.00">
                  <c:v>34.815817000000003</c:v>
                </c:pt>
                <c:pt idx="10868" formatCode="0.00">
                  <c:v>34.948321</c:v>
                </c:pt>
                <c:pt idx="10869" formatCode="0.00">
                  <c:v>34.815033</c:v>
                </c:pt>
                <c:pt idx="10870" formatCode="0.00">
                  <c:v>34.745258999999997</c:v>
                </c:pt>
                <c:pt idx="10871" formatCode="0.00">
                  <c:v>34.520437999999999</c:v>
                </c:pt>
                <c:pt idx="10872" formatCode="0.00">
                  <c:v>34.501178000000003</c:v>
                </c:pt>
                <c:pt idx="10873" formatCode="0.00">
                  <c:v>34.630102999999998</c:v>
                </c:pt>
                <c:pt idx="10874" formatCode="0.00">
                  <c:v>34.776637999999998</c:v>
                </c:pt>
                <c:pt idx="10875" formatCode="0.00">
                  <c:v>34.715065000000003</c:v>
                </c:pt>
                <c:pt idx="10876" formatCode="0.00">
                  <c:v>34.863236000000001</c:v>
                </c:pt>
                <c:pt idx="10877" formatCode="0.00">
                  <c:v>34.541285000000002</c:v>
                </c:pt>
                <c:pt idx="10878" formatCode="0.00">
                  <c:v>34.902137000000003</c:v>
                </c:pt>
                <c:pt idx="10879" formatCode="0.00">
                  <c:v>34.624533</c:v>
                </c:pt>
                <c:pt idx="10880" formatCode="0.00">
                  <c:v>34.694662000000001</c:v>
                </c:pt>
                <c:pt idx="10881" formatCode="0.00">
                  <c:v>34.695644999999999</c:v>
                </c:pt>
                <c:pt idx="10882" formatCode="0.00">
                  <c:v>34.842944000000003</c:v>
                </c:pt>
                <c:pt idx="10883" formatCode="0.00">
                  <c:v>34.712327000000002</c:v>
                </c:pt>
                <c:pt idx="10884" formatCode="0.00">
                  <c:v>34.606124000000001</c:v>
                </c:pt>
                <c:pt idx="10885" formatCode="0.00">
                  <c:v>34.546396999999999</c:v>
                </c:pt>
                <c:pt idx="10886" formatCode="0.00">
                  <c:v>34.877530999999998</c:v>
                </c:pt>
                <c:pt idx="10887" formatCode="0.00">
                  <c:v>34.902670000000001</c:v>
                </c:pt>
                <c:pt idx="10888" formatCode="0.00">
                  <c:v>34.752369000000002</c:v>
                </c:pt>
                <c:pt idx="10889" formatCode="0.00">
                  <c:v>34.550375000000003</c:v>
                </c:pt>
                <c:pt idx="10890" formatCode="0.00">
                  <c:v>34.664895000000001</c:v>
                </c:pt>
                <c:pt idx="10891" formatCode="0.00">
                  <c:v>34.728789999999996</c:v>
                </c:pt>
                <c:pt idx="10892" formatCode="0.00">
                  <c:v>34.666041</c:v>
                </c:pt>
                <c:pt idx="10894" formatCode="0.00">
                  <c:v>34.711291000000003</c:v>
                </c:pt>
                <c:pt idx="10895" formatCode="0.00">
                  <c:v>34.748066000000001</c:v>
                </c:pt>
                <c:pt idx="10896" formatCode="0.00">
                  <c:v>34.623075</c:v>
                </c:pt>
                <c:pt idx="10897" formatCode="0.00">
                  <c:v>34.776240000000001</c:v>
                </c:pt>
                <c:pt idx="10898" formatCode="0.00">
                  <c:v>34.781080000000003</c:v>
                </c:pt>
                <c:pt idx="10899" formatCode="0.00">
                  <c:v>34.739690000000003</c:v>
                </c:pt>
                <c:pt idx="10900" formatCode="0.00">
                  <c:v>34.654125999999998</c:v>
                </c:pt>
                <c:pt idx="10901" formatCode="0.00">
                  <c:v>34.016747000000002</c:v>
                </c:pt>
                <c:pt idx="10902" formatCode="0.00">
                  <c:v>33.996698000000002</c:v>
                </c:pt>
                <c:pt idx="10903" formatCode="0.00">
                  <c:v>34.032097</c:v>
                </c:pt>
                <c:pt idx="10904" formatCode="0.00">
                  <c:v>33.942031</c:v>
                </c:pt>
                <c:pt idx="10905" formatCode="0.00">
                  <c:v>33.943964000000001</c:v>
                </c:pt>
                <c:pt idx="10906" formatCode="0.00">
                  <c:v>33.906415000000003</c:v>
                </c:pt>
                <c:pt idx="10907" formatCode="0.00">
                  <c:v>34.261878000000003</c:v>
                </c:pt>
                <c:pt idx="10908" formatCode="0.00">
                  <c:v>34.313014000000003</c:v>
                </c:pt>
                <c:pt idx="10909" formatCode="0.00">
                  <c:v>34.057496</c:v>
                </c:pt>
                <c:pt idx="10910" formatCode="0.00">
                  <c:v>33.825516</c:v>
                </c:pt>
                <c:pt idx="10911" formatCode="0.00">
                  <c:v>34.043263000000003</c:v>
                </c:pt>
                <c:pt idx="10912" formatCode="0.00">
                  <c:v>34.155318000000001</c:v>
                </c:pt>
                <c:pt idx="10913" formatCode="0.00">
                  <c:v>34.203620999999998</c:v>
                </c:pt>
                <c:pt idx="10914" formatCode="0.00">
                  <c:v>34.921827</c:v>
                </c:pt>
                <c:pt idx="10915" formatCode="0.00">
                  <c:v>34.237988999999999</c:v>
                </c:pt>
                <c:pt idx="10916" formatCode="0.00">
                  <c:v>34.141067</c:v>
                </c:pt>
                <c:pt idx="10917" formatCode="0.00">
                  <c:v>34.279268000000002</c:v>
                </c:pt>
                <c:pt idx="10918" formatCode="0.00">
                  <c:v>34.297716999999999</c:v>
                </c:pt>
                <c:pt idx="10919" formatCode="0.00">
                  <c:v>34.359766</c:v>
                </c:pt>
                <c:pt idx="10920" formatCode="0.00">
                  <c:v>34.788305999999999</c:v>
                </c:pt>
                <c:pt idx="10921" formatCode="0.00">
                  <c:v>34.429471999999997</c:v>
                </c:pt>
                <c:pt idx="10922" formatCode="0.00">
                  <c:v>34.460537000000002</c:v>
                </c:pt>
                <c:pt idx="10923" formatCode="0.00">
                  <c:v>34.457656999999998</c:v>
                </c:pt>
                <c:pt idx="10924" formatCode="0.00">
                  <c:v>33.987653000000002</c:v>
                </c:pt>
                <c:pt idx="10925" formatCode="0.00">
                  <c:v>34.333047999999998</c:v>
                </c:pt>
                <c:pt idx="10926" formatCode="0.00">
                  <c:v>34.361787</c:v>
                </c:pt>
                <c:pt idx="10927" formatCode="0.00">
                  <c:v>34.431683</c:v>
                </c:pt>
                <c:pt idx="10928" formatCode="0.00">
                  <c:v>34.350834999999996</c:v>
                </c:pt>
                <c:pt idx="10929" formatCode="0.00">
                  <c:v>34.637588999999998</c:v>
                </c:pt>
                <c:pt idx="10930" formatCode="0.00">
                  <c:v>34.831242000000003</c:v>
                </c:pt>
                <c:pt idx="10931" formatCode="0.00">
                  <c:v>34.179276999999999</c:v>
                </c:pt>
                <c:pt idx="10932" formatCode="0.00">
                  <c:v>34.717362000000001</c:v>
                </c:pt>
                <c:pt idx="10933" formatCode="0.00">
                  <c:v>34.189256</c:v>
                </c:pt>
                <c:pt idx="10934" formatCode="0.00">
                  <c:v>34.557735000000001</c:v>
                </c:pt>
                <c:pt idx="10935" formatCode="0.00">
                  <c:v>34.500878</c:v>
                </c:pt>
                <c:pt idx="10936" formatCode="0.00">
                  <c:v>33.911700000000003</c:v>
                </c:pt>
                <c:pt idx="10937" formatCode="0.00">
                  <c:v>34.568379999999998</c:v>
                </c:pt>
                <c:pt idx="10938" formatCode="0.00">
                  <c:v>34.5852</c:v>
                </c:pt>
                <c:pt idx="10939" formatCode="0.00">
                  <c:v>34.066643999999997</c:v>
                </c:pt>
                <c:pt idx="10940" formatCode="0.00">
                  <c:v>32.439967000000003</c:v>
                </c:pt>
                <c:pt idx="10941" formatCode="0.00">
                  <c:v>31.859531</c:v>
                </c:pt>
                <c:pt idx="10942" formatCode="0.00">
                  <c:v>32.652790000000003</c:v>
                </c:pt>
                <c:pt idx="10943" formatCode="0.00">
                  <c:v>31.579450999999999</c:v>
                </c:pt>
                <c:pt idx="10944" formatCode="0.00">
                  <c:v>31.678393</c:v>
                </c:pt>
                <c:pt idx="10945" formatCode="0.00">
                  <c:v>32.295288999999997</c:v>
                </c:pt>
                <c:pt idx="10946" formatCode="0.00">
                  <c:v>31.843675000000001</c:v>
                </c:pt>
                <c:pt idx="10947" formatCode="0.00">
                  <c:v>31.692575999999999</c:v>
                </c:pt>
                <c:pt idx="10948" formatCode="0.00">
                  <c:v>32.496066999999996</c:v>
                </c:pt>
                <c:pt idx="10949" formatCode="0.00">
                  <c:v>32.612619000000002</c:v>
                </c:pt>
                <c:pt idx="10950" formatCode="0.00">
                  <c:v>32.697561</c:v>
                </c:pt>
                <c:pt idx="10951" formatCode="0.00">
                  <c:v>32.538877999999997</c:v>
                </c:pt>
                <c:pt idx="10952" formatCode="0.00">
                  <c:v>32.776549000000003</c:v>
                </c:pt>
                <c:pt idx="10953" formatCode="0.00">
                  <c:v>31.876168</c:v>
                </c:pt>
                <c:pt idx="10954" formatCode="0.00">
                  <c:v>31.474803000000001</c:v>
                </c:pt>
                <c:pt idx="10955" formatCode="0.00">
                  <c:v>32.214818000000001</c:v>
                </c:pt>
                <c:pt idx="10956" formatCode="0.00">
                  <c:v>31.847964000000001</c:v>
                </c:pt>
                <c:pt idx="10957" formatCode="0.00">
                  <c:v>32.251956999999997</c:v>
                </c:pt>
                <c:pt idx="10958" formatCode="0.00">
                  <c:v>31.984289</c:v>
                </c:pt>
                <c:pt idx="10960" formatCode="0.00">
                  <c:v>31.637695999999998</c:v>
                </c:pt>
                <c:pt idx="10961" formatCode="0.00">
                  <c:v>31.756986000000001</c:v>
                </c:pt>
                <c:pt idx="10962" formatCode="0.00">
                  <c:v>31.985455999999999</c:v>
                </c:pt>
                <c:pt idx="10963" formatCode="0.00">
                  <c:v>31.800699999999999</c:v>
                </c:pt>
                <c:pt idx="10964" formatCode="0.00">
                  <c:v>32.280320000000003</c:v>
                </c:pt>
                <c:pt idx="10965" formatCode="0.00">
                  <c:v>32.182676999999998</c:v>
                </c:pt>
                <c:pt idx="10967" formatCode="0.00">
                  <c:v>31.860078000000001</c:v>
                </c:pt>
                <c:pt idx="10968" formatCode="0.00">
                  <c:v>32.22381</c:v>
                </c:pt>
                <c:pt idx="10969" formatCode="0.00">
                  <c:v>32.025367000000003</c:v>
                </c:pt>
                <c:pt idx="10970" formatCode="0.00">
                  <c:v>32.070433000000001</c:v>
                </c:pt>
                <c:pt idx="10971" formatCode="0.00">
                  <c:v>31.776734000000001</c:v>
                </c:pt>
                <c:pt idx="10973" formatCode="0.00">
                  <c:v>32.682597999999999</c:v>
                </c:pt>
                <c:pt idx="10974" formatCode="0.00">
                  <c:v>32.171705000000003</c:v>
                </c:pt>
                <c:pt idx="10976" formatCode="0.00">
                  <c:v>32.492334999999997</c:v>
                </c:pt>
                <c:pt idx="10977" formatCode="0.00">
                  <c:v>32.318233999999997</c:v>
                </c:pt>
                <c:pt idx="10978" formatCode="0.00">
                  <c:v>32.042813000000002</c:v>
                </c:pt>
                <c:pt idx="10979" formatCode="0.00">
                  <c:v>32.459434999999999</c:v>
                </c:pt>
                <c:pt idx="10981" formatCode="0.00">
                  <c:v>32.079549999999998</c:v>
                </c:pt>
                <c:pt idx="10982" formatCode="0.00">
                  <c:v>31.708836999999999</c:v>
                </c:pt>
                <c:pt idx="10983" formatCode="0.00">
                  <c:v>32.399994</c:v>
                </c:pt>
                <c:pt idx="10984" formatCode="0.00">
                  <c:v>32.553035999999999</c:v>
                </c:pt>
                <c:pt idx="10985" formatCode="0.00">
                  <c:v>31.780847000000001</c:v>
                </c:pt>
                <c:pt idx="10986" formatCode="0.00">
                  <c:v>32.691057000000001</c:v>
                </c:pt>
                <c:pt idx="10987" formatCode="0.00">
                  <c:v>31.852824999999999</c:v>
                </c:pt>
                <c:pt idx="10988" formatCode="0.00">
                  <c:v>32.427987000000002</c:v>
                </c:pt>
                <c:pt idx="10989" formatCode="0.00">
                  <c:v>32.419862000000002</c:v>
                </c:pt>
                <c:pt idx="10990" formatCode="0.00">
                  <c:v>32.145437000000001</c:v>
                </c:pt>
                <c:pt idx="10991" formatCode="0.00">
                  <c:v>32.759543000000001</c:v>
                </c:pt>
                <c:pt idx="10992" formatCode="0.00">
                  <c:v>32.592889</c:v>
                </c:pt>
                <c:pt idx="10993" formatCode="0.00">
                  <c:v>32.505741</c:v>
                </c:pt>
                <c:pt idx="10994" formatCode="0.00">
                  <c:v>32.377509000000003</c:v>
                </c:pt>
                <c:pt idx="10995" formatCode="0.00">
                  <c:v>32.302340000000001</c:v>
                </c:pt>
                <c:pt idx="10996" formatCode="0.00">
                  <c:v>32.354888000000003</c:v>
                </c:pt>
                <c:pt idx="10997" formatCode="0.00">
                  <c:v>32.378138</c:v>
                </c:pt>
                <c:pt idx="10998" formatCode="0.00">
                  <c:v>32.353188000000003</c:v>
                </c:pt>
                <c:pt idx="10999" formatCode="0.00">
                  <c:v>32.386088000000001</c:v>
                </c:pt>
                <c:pt idx="11000" formatCode="0.00">
                  <c:v>32.426372000000001</c:v>
                </c:pt>
                <c:pt idx="11001" formatCode="0.00">
                  <c:v>32.338988999999998</c:v>
                </c:pt>
                <c:pt idx="11002" formatCode="0.00">
                  <c:v>32.359588000000002</c:v>
                </c:pt>
                <c:pt idx="11003" formatCode="0.00">
                  <c:v>32.404753999999997</c:v>
                </c:pt>
                <c:pt idx="11004" formatCode="0.00">
                  <c:v>32.31324</c:v>
                </c:pt>
                <c:pt idx="11005" formatCode="0.00">
                  <c:v>32.373714</c:v>
                </c:pt>
                <c:pt idx="11006" formatCode="0.00">
                  <c:v>33.658802999999999</c:v>
                </c:pt>
                <c:pt idx="11007" formatCode="0.00">
                  <c:v>33.591301000000001</c:v>
                </c:pt>
                <c:pt idx="11008" formatCode="0.00">
                  <c:v>33.711314000000002</c:v>
                </c:pt>
                <c:pt idx="11009" formatCode="0.00">
                  <c:v>33.719701000000001</c:v>
                </c:pt>
                <c:pt idx="11010" formatCode="0.00">
                  <c:v>33.651673000000002</c:v>
                </c:pt>
                <c:pt idx="11012" formatCode="0.00">
                  <c:v>33.243963999999998</c:v>
                </c:pt>
                <c:pt idx="11013" formatCode="0.00">
                  <c:v>33.185338000000002</c:v>
                </c:pt>
                <c:pt idx="11014" formatCode="0.00">
                  <c:v>33.032076000000004</c:v>
                </c:pt>
                <c:pt idx="11015" formatCode="0.00">
                  <c:v>33.473788999999996</c:v>
                </c:pt>
                <c:pt idx="11016" formatCode="0.00">
                  <c:v>33.593189000000002</c:v>
                </c:pt>
                <c:pt idx="11017" formatCode="0.00">
                  <c:v>33.761051999999999</c:v>
                </c:pt>
                <c:pt idx="11018" formatCode="0.00">
                  <c:v>33.469709000000002</c:v>
                </c:pt>
                <c:pt idx="11019" formatCode="0.00">
                  <c:v>33.613540999999998</c:v>
                </c:pt>
                <c:pt idx="11021" formatCode="0.00">
                  <c:v>33.328958</c:v>
                </c:pt>
                <c:pt idx="11022" formatCode="0.00">
                  <c:v>33.200704000000002</c:v>
                </c:pt>
                <c:pt idx="11023" formatCode="0.00">
                  <c:v>33.511789999999998</c:v>
                </c:pt>
                <c:pt idx="11024" formatCode="0.00">
                  <c:v>33.740158000000001</c:v>
                </c:pt>
                <c:pt idx="11025" formatCode="0.00">
                  <c:v>33.423088</c:v>
                </c:pt>
                <c:pt idx="11026" formatCode="0.00">
                  <c:v>33.799329999999998</c:v>
                </c:pt>
                <c:pt idx="11027" formatCode="0.00">
                  <c:v>33.948017999999998</c:v>
                </c:pt>
                <c:pt idx="11028" formatCode="0.00">
                  <c:v>33.535491</c:v>
                </c:pt>
                <c:pt idx="11029" formatCode="0.00">
                  <c:v>33.159847999999997</c:v>
                </c:pt>
                <c:pt idx="11030" formatCode="0.00">
                  <c:v>33.142612</c:v>
                </c:pt>
                <c:pt idx="11031" formatCode="0.00">
                  <c:v>33.754308000000002</c:v>
                </c:pt>
                <c:pt idx="11032" formatCode="0.00">
                  <c:v>33.338853</c:v>
                </c:pt>
                <c:pt idx="11033" formatCode="0.00">
                  <c:v>33.862349000000002</c:v>
                </c:pt>
                <c:pt idx="11034" formatCode="0.00">
                  <c:v>33.366135999999997</c:v>
                </c:pt>
                <c:pt idx="11036" formatCode="0.00">
                  <c:v>31.249041999999999</c:v>
                </c:pt>
                <c:pt idx="11037" formatCode="0.00">
                  <c:v>31.214832000000001</c:v>
                </c:pt>
                <c:pt idx="11038" formatCode="0.00">
                  <c:v>31.599256</c:v>
                </c:pt>
                <c:pt idx="11039" formatCode="0.00">
                  <c:v>31.589226</c:v>
                </c:pt>
                <c:pt idx="11040" formatCode="0.00">
                  <c:v>31.178688000000001</c:v>
                </c:pt>
                <c:pt idx="11041" formatCode="0.00">
                  <c:v>31.174249</c:v>
                </c:pt>
                <c:pt idx="11042" formatCode="0.00">
                  <c:v>31.013307999999999</c:v>
                </c:pt>
                <c:pt idx="11043" formatCode="0.00">
                  <c:v>31.172640999999999</c:v>
                </c:pt>
                <c:pt idx="11044" formatCode="0.00">
                  <c:v>31.645125</c:v>
                </c:pt>
                <c:pt idx="11045" formatCode="0.00">
                  <c:v>31.167819999999999</c:v>
                </c:pt>
                <c:pt idx="11046" formatCode="0.00">
                  <c:v>31.312598999999999</c:v>
                </c:pt>
                <c:pt idx="11047" formatCode="0.00">
                  <c:v>31.051843000000002</c:v>
                </c:pt>
                <c:pt idx="11048" formatCode="0.00">
                  <c:v>31.284499</c:v>
                </c:pt>
                <c:pt idx="11049" formatCode="0.00">
                  <c:v>31.428388999999999</c:v>
                </c:pt>
                <c:pt idx="11050" formatCode="0.00">
                  <c:v>31.325790000000001</c:v>
                </c:pt>
                <c:pt idx="11051" formatCode="0.00">
                  <c:v>31.043454000000001</c:v>
                </c:pt>
                <c:pt idx="11052" formatCode="0.00">
                  <c:v>31.087555999999999</c:v>
                </c:pt>
                <c:pt idx="11053" formatCode="0.00">
                  <c:v>31.096993999999999</c:v>
                </c:pt>
                <c:pt idx="11054" formatCode="0.00">
                  <c:v>31.381263000000001</c:v>
                </c:pt>
                <c:pt idx="11055" formatCode="0.00">
                  <c:v>31.567170999999998</c:v>
                </c:pt>
                <c:pt idx="11056" formatCode="0.00">
                  <c:v>31.319082999999999</c:v>
                </c:pt>
                <c:pt idx="11057" formatCode="0.00">
                  <c:v>31.406535999999999</c:v>
                </c:pt>
                <c:pt idx="11058" formatCode="0.00">
                  <c:v>31.262955000000002</c:v>
                </c:pt>
                <c:pt idx="11059" formatCode="0.00">
                  <c:v>31.453068999999999</c:v>
                </c:pt>
                <c:pt idx="11060" formatCode="0.00">
                  <c:v>31.447119000000001</c:v>
                </c:pt>
                <c:pt idx="11061" formatCode="0.00">
                  <c:v>31.352675999999999</c:v>
                </c:pt>
                <c:pt idx="11062" formatCode="0.00">
                  <c:v>31.141961999999999</c:v>
                </c:pt>
                <c:pt idx="11063" formatCode="0.00">
                  <c:v>31.312010000000001</c:v>
                </c:pt>
                <c:pt idx="11064" formatCode="0.00">
                  <c:v>31.521509999999999</c:v>
                </c:pt>
                <c:pt idx="11065" formatCode="0.00">
                  <c:v>31.569286999999999</c:v>
                </c:pt>
                <c:pt idx="11066" formatCode="0.00">
                  <c:v>31.096836</c:v>
                </c:pt>
                <c:pt idx="11067" formatCode="0.00">
                  <c:v>31.243717</c:v>
                </c:pt>
                <c:pt idx="11068" formatCode="0.00">
                  <c:v>31.461019</c:v>
                </c:pt>
                <c:pt idx="11069" formatCode="0.00">
                  <c:v>31.279043000000001</c:v>
                </c:pt>
                <c:pt idx="11070" formatCode="0.00">
                  <c:v>31.737883</c:v>
                </c:pt>
                <c:pt idx="11071" formatCode="0.00">
                  <c:v>31.129007999999999</c:v>
                </c:pt>
                <c:pt idx="11072" formatCode="0.00">
                  <c:v>31.291038</c:v>
                </c:pt>
                <c:pt idx="11073" formatCode="0.00">
                  <c:v>31.874887000000001</c:v>
                </c:pt>
                <c:pt idx="11074" formatCode="0.00">
                  <c:v>31.756796999999999</c:v>
                </c:pt>
                <c:pt idx="11075" formatCode="0.00">
                  <c:v>31.023139</c:v>
                </c:pt>
                <c:pt idx="11076" formatCode="0.00">
                  <c:v>31.042071</c:v>
                </c:pt>
                <c:pt idx="11077" formatCode="0.00">
                  <c:v>31.638570000000001</c:v>
                </c:pt>
                <c:pt idx="11078" formatCode="0.00">
                  <c:v>31.429994000000001</c:v>
                </c:pt>
                <c:pt idx="11079" formatCode="0.00">
                  <c:v>31.786539000000001</c:v>
                </c:pt>
                <c:pt idx="11080" formatCode="0.00">
                  <c:v>31.704736</c:v>
                </c:pt>
                <c:pt idx="11081" formatCode="0.00">
                  <c:v>31.203287</c:v>
                </c:pt>
                <c:pt idx="11082" formatCode="0.00">
                  <c:v>31.011434999999999</c:v>
                </c:pt>
                <c:pt idx="11083" formatCode="0.00">
                  <c:v>31.546679999999999</c:v>
                </c:pt>
                <c:pt idx="11084" formatCode="0.00">
                  <c:v>31.509039000000001</c:v>
                </c:pt>
                <c:pt idx="11085" formatCode="0.00">
                  <c:v>31.280048000000001</c:v>
                </c:pt>
                <c:pt idx="11086" formatCode="0.00">
                  <c:v>31.514261999999999</c:v>
                </c:pt>
                <c:pt idx="11087" formatCode="0.00">
                  <c:v>31.612646000000002</c:v>
                </c:pt>
                <c:pt idx="11088" formatCode="0.00">
                  <c:v>31.306813999999999</c:v>
                </c:pt>
                <c:pt idx="11089" formatCode="0.00">
                  <c:v>31.416059000000001</c:v>
                </c:pt>
                <c:pt idx="11090" formatCode="0.00">
                  <c:v>31.410205000000001</c:v>
                </c:pt>
                <c:pt idx="11091" formatCode="0.00">
                  <c:v>31.356774000000001</c:v>
                </c:pt>
                <c:pt idx="11092" formatCode="0.00">
                  <c:v>31.091359000000001</c:v>
                </c:pt>
                <c:pt idx="11093" formatCode="0.00">
                  <c:v>31.320896999999999</c:v>
                </c:pt>
                <c:pt idx="11094" formatCode="0.00">
                  <c:v>31.821448</c:v>
                </c:pt>
                <c:pt idx="11095" formatCode="0.00">
                  <c:v>31.614138000000001</c:v>
                </c:pt>
                <c:pt idx="11097" formatCode="0.00">
                  <c:v>31.463968000000001</c:v>
                </c:pt>
                <c:pt idx="11098" formatCode="0.00">
                  <c:v>31.090527999999999</c:v>
                </c:pt>
                <c:pt idx="11099" formatCode="0.00">
                  <c:v>30.930064999999999</c:v>
                </c:pt>
                <c:pt idx="11100" formatCode="0.00">
                  <c:v>30.875696999999999</c:v>
                </c:pt>
                <c:pt idx="11101" formatCode="0.00">
                  <c:v>30.401384</c:v>
                </c:pt>
                <c:pt idx="11102" formatCode="0.00">
                  <c:v>30.312315999999999</c:v>
                </c:pt>
                <c:pt idx="11103" formatCode="0.00">
                  <c:v>31.161966</c:v>
                </c:pt>
                <c:pt idx="11104" formatCode="0.00">
                  <c:v>31.375467</c:v>
                </c:pt>
                <c:pt idx="11105" formatCode="0.00">
                  <c:v>31.463383</c:v>
                </c:pt>
                <c:pt idx="11106" formatCode="0.00">
                  <c:v>30.965693999999999</c:v>
                </c:pt>
                <c:pt idx="11107" formatCode="0.00">
                  <c:v>31.075299999999999</c:v>
                </c:pt>
                <c:pt idx="11108" formatCode="0.00">
                  <c:v>30.383724000000001</c:v>
                </c:pt>
                <c:pt idx="11109" formatCode="0.00">
                  <c:v>31.790834</c:v>
                </c:pt>
                <c:pt idx="11110" formatCode="0.00">
                  <c:v>30.886316999999998</c:v>
                </c:pt>
                <c:pt idx="11111" formatCode="0.00">
                  <c:v>30.620594000000001</c:v>
                </c:pt>
                <c:pt idx="11112" formatCode="0.00">
                  <c:v>30.684873</c:v>
                </c:pt>
                <c:pt idx="11113" formatCode="0.00">
                  <c:v>30.250824999999999</c:v>
                </c:pt>
                <c:pt idx="11114" formatCode="0.00">
                  <c:v>31.309194000000002</c:v>
                </c:pt>
                <c:pt idx="11115" formatCode="0.00">
                  <c:v>30.377656999999999</c:v>
                </c:pt>
                <c:pt idx="11116" formatCode="0.00">
                  <c:v>30.512457999999999</c:v>
                </c:pt>
                <c:pt idx="11117" formatCode="0.00">
                  <c:v>30.396875999999999</c:v>
                </c:pt>
                <c:pt idx="11118" formatCode="0.00">
                  <c:v>31.646087000000001</c:v>
                </c:pt>
                <c:pt idx="11119" formatCode="0.00">
                  <c:v>31.375240999999999</c:v>
                </c:pt>
                <c:pt idx="11120" formatCode="0.00">
                  <c:v>31.453835999999999</c:v>
                </c:pt>
                <c:pt idx="11121" formatCode="0.00">
                  <c:v>30.487783</c:v>
                </c:pt>
                <c:pt idx="11122" formatCode="0.00">
                  <c:v>30.262276</c:v>
                </c:pt>
                <c:pt idx="11123" formatCode="0.00">
                  <c:v>30.479171000000001</c:v>
                </c:pt>
                <c:pt idx="11124" formatCode="0.00">
                  <c:v>31.508230999999999</c:v>
                </c:pt>
                <c:pt idx="11125" formatCode="0.00">
                  <c:v>31.495691000000001</c:v>
                </c:pt>
                <c:pt idx="11126" formatCode="0.00">
                  <c:v>30.393982999999999</c:v>
                </c:pt>
                <c:pt idx="11127" formatCode="0.00">
                  <c:v>31.242801</c:v>
                </c:pt>
                <c:pt idx="11128" formatCode="0.00">
                  <c:v>30.631599999999999</c:v>
                </c:pt>
                <c:pt idx="11129" formatCode="0.00">
                  <c:v>31.234589</c:v>
                </c:pt>
                <c:pt idx="11130" formatCode="0.00">
                  <c:v>31.213801</c:v>
                </c:pt>
                <c:pt idx="11131" formatCode="0.00">
                  <c:v>31.629577999999999</c:v>
                </c:pt>
                <c:pt idx="11132" formatCode="0.00">
                  <c:v>30.564700999999999</c:v>
                </c:pt>
                <c:pt idx="11133" formatCode="0.00">
                  <c:v>31.088463000000001</c:v>
                </c:pt>
                <c:pt idx="11135" formatCode="0.00">
                  <c:v>31.021335000000001</c:v>
                </c:pt>
                <c:pt idx="11136" formatCode="0.00">
                  <c:v>30.471767</c:v>
                </c:pt>
                <c:pt idx="11137" formatCode="0.00">
                  <c:v>30.5822</c:v>
                </c:pt>
                <c:pt idx="11138" formatCode="0.00">
                  <c:v>31.529488000000001</c:v>
                </c:pt>
                <c:pt idx="11139" formatCode="0.00">
                  <c:v>31.613745000000002</c:v>
                </c:pt>
                <c:pt idx="11140" formatCode="0.00">
                  <c:v>30.831636</c:v>
                </c:pt>
                <c:pt idx="11141" formatCode="0.00">
                  <c:v>30.857434999999999</c:v>
                </c:pt>
                <c:pt idx="11142" formatCode="0.00">
                  <c:v>30.511685</c:v>
                </c:pt>
                <c:pt idx="11143" formatCode="0.00">
                  <c:v>30.766349999999999</c:v>
                </c:pt>
                <c:pt idx="11144" formatCode="0.00">
                  <c:v>30.540664</c:v>
                </c:pt>
                <c:pt idx="11145" formatCode="0.00">
                  <c:v>30.668756999999999</c:v>
                </c:pt>
                <c:pt idx="11146" formatCode="0.00">
                  <c:v>30.744745000000002</c:v>
                </c:pt>
                <c:pt idx="11147" formatCode="0.00">
                  <c:v>31.126121999999999</c:v>
                </c:pt>
                <c:pt idx="11148" formatCode="0.00">
                  <c:v>30.485351000000001</c:v>
                </c:pt>
                <c:pt idx="11149" formatCode="0.00">
                  <c:v>31.373999000000001</c:v>
                </c:pt>
                <c:pt idx="11150" formatCode="0.00">
                  <c:v>30.533743999999999</c:v>
                </c:pt>
                <c:pt idx="11151" formatCode="0.00">
                  <c:v>31.35209</c:v>
                </c:pt>
                <c:pt idx="11152" formatCode="0.00">
                  <c:v>31.202048000000001</c:v>
                </c:pt>
                <c:pt idx="11153" formatCode="0.00">
                  <c:v>31.381219999999999</c:v>
                </c:pt>
                <c:pt idx="11154" formatCode="0.00">
                  <c:v>30.828987999999999</c:v>
                </c:pt>
                <c:pt idx="11155" formatCode="0.00">
                  <c:v>30.693389</c:v>
                </c:pt>
                <c:pt idx="11156" formatCode="0.00">
                  <c:v>30.688457</c:v>
                </c:pt>
                <c:pt idx="11157" formatCode="0.00">
                  <c:v>30.681640000000002</c:v>
                </c:pt>
                <c:pt idx="11158" formatCode="0.00">
                  <c:v>30.641190999999999</c:v>
                </c:pt>
                <c:pt idx="11159" formatCode="0.00">
                  <c:v>30.674057000000001</c:v>
                </c:pt>
                <c:pt idx="11160" formatCode="0.00">
                  <c:v>30.699539000000001</c:v>
                </c:pt>
                <c:pt idx="11161" formatCode="0.00">
                  <c:v>30.690439999999999</c:v>
                </c:pt>
                <c:pt idx="11162" formatCode="0.00">
                  <c:v>30.662735000000001</c:v>
                </c:pt>
                <c:pt idx="11163" formatCode="0.00">
                  <c:v>30.737404999999999</c:v>
                </c:pt>
                <c:pt idx="11164" formatCode="0.00">
                  <c:v>30.764938000000001</c:v>
                </c:pt>
                <c:pt idx="11165" formatCode="0.00">
                  <c:v>30.753155</c:v>
                </c:pt>
                <c:pt idx="11166" formatCode="0.00">
                  <c:v>30.795636999999999</c:v>
                </c:pt>
                <c:pt idx="11169" formatCode="0.00">
                  <c:v>30.586808000000001</c:v>
                </c:pt>
                <c:pt idx="11170" formatCode="0.00">
                  <c:v>30.630441000000001</c:v>
                </c:pt>
                <c:pt idx="11171" formatCode="0.00">
                  <c:v>30.646415000000001</c:v>
                </c:pt>
                <c:pt idx="11172" formatCode="0.00">
                  <c:v>32.429065999999999</c:v>
                </c:pt>
                <c:pt idx="11174" formatCode="0.00">
                  <c:v>32.170653000000001</c:v>
                </c:pt>
                <c:pt idx="11175" formatCode="0.00">
                  <c:v>32.079894000000003</c:v>
                </c:pt>
                <c:pt idx="11176" formatCode="0.00">
                  <c:v>32.088459999999998</c:v>
                </c:pt>
                <c:pt idx="11177" formatCode="0.00">
                  <c:v>32.008443999999997</c:v>
                </c:pt>
                <c:pt idx="11178" formatCode="0.00">
                  <c:v>31.910693999999999</c:v>
                </c:pt>
                <c:pt idx="11179" formatCode="0.00">
                  <c:v>32.147165999999999</c:v>
                </c:pt>
                <c:pt idx="11180" formatCode="0.00">
                  <c:v>32.495483999999998</c:v>
                </c:pt>
                <c:pt idx="11181" formatCode="0.00">
                  <c:v>32.069338000000002</c:v>
                </c:pt>
                <c:pt idx="11182" formatCode="0.00">
                  <c:v>32.417859999999997</c:v>
                </c:pt>
                <c:pt idx="11183" formatCode="0.00">
                  <c:v>32.629095999999997</c:v>
                </c:pt>
                <c:pt idx="11185" formatCode="0.00">
                  <c:v>32.703529000000003</c:v>
                </c:pt>
                <c:pt idx="11186" formatCode="0.00">
                  <c:v>32.297440999999999</c:v>
                </c:pt>
                <c:pt idx="11187" formatCode="0.00">
                  <c:v>32.548960000000001</c:v>
                </c:pt>
                <c:pt idx="11188" formatCode="0.00">
                  <c:v>32.789726000000002</c:v>
                </c:pt>
                <c:pt idx="11189" formatCode="0.00">
                  <c:v>31.833493000000001</c:v>
                </c:pt>
                <c:pt idx="11190" formatCode="0.00">
                  <c:v>32.322265999999999</c:v>
                </c:pt>
                <c:pt idx="11191" formatCode="0.00">
                  <c:v>32.140636999999998</c:v>
                </c:pt>
                <c:pt idx="11192" formatCode="0.00">
                  <c:v>32.665965999999997</c:v>
                </c:pt>
                <c:pt idx="11193" formatCode="0.00">
                  <c:v>32.639375999999999</c:v>
                </c:pt>
                <c:pt idx="11194" formatCode="0.00">
                  <c:v>32.420138000000001</c:v>
                </c:pt>
                <c:pt idx="11195" formatCode="0.00">
                  <c:v>32.080531999999998</c:v>
                </c:pt>
                <c:pt idx="11196" formatCode="0.00">
                  <c:v>32.249718000000001</c:v>
                </c:pt>
                <c:pt idx="11197" formatCode="0.00">
                  <c:v>32.594817999999997</c:v>
                </c:pt>
                <c:pt idx="11198" formatCode="0.00">
                  <c:v>32.291649999999997</c:v>
                </c:pt>
                <c:pt idx="11199" formatCode="0.00">
                  <c:v>31.901412000000001</c:v>
                </c:pt>
                <c:pt idx="11200" formatCode="0.00">
                  <c:v>31.990494000000002</c:v>
                </c:pt>
                <c:pt idx="11201" formatCode="0.00">
                  <c:v>32.291429000000001</c:v>
                </c:pt>
                <c:pt idx="11202" formatCode="0.00">
                  <c:v>32.213369</c:v>
                </c:pt>
                <c:pt idx="11203" formatCode="0.00">
                  <c:v>32.739091000000002</c:v>
                </c:pt>
                <c:pt idx="11204" formatCode="0.00">
                  <c:v>32.701811999999997</c:v>
                </c:pt>
                <c:pt idx="11205" formatCode="0.00">
                  <c:v>32.114998999999997</c:v>
                </c:pt>
                <c:pt idx="11206" formatCode="0.00">
                  <c:v>32.263472999999998</c:v>
                </c:pt>
                <c:pt idx="11207" formatCode="0.00">
                  <c:v>31.936002999999999</c:v>
                </c:pt>
                <c:pt idx="11208" formatCode="0.00">
                  <c:v>32.282192000000002</c:v>
                </c:pt>
                <c:pt idx="11209" formatCode="0.00">
                  <c:v>32.440868000000002</c:v>
                </c:pt>
                <c:pt idx="11210" formatCode="0.00">
                  <c:v>32.731865999999997</c:v>
                </c:pt>
                <c:pt idx="11211" formatCode="0.00">
                  <c:v>32.917983</c:v>
                </c:pt>
                <c:pt idx="11212" formatCode="0.00">
                  <c:v>32.838805000000001</c:v>
                </c:pt>
                <c:pt idx="11213" formatCode="0.00">
                  <c:v>32.660496999999999</c:v>
                </c:pt>
                <c:pt idx="11214" formatCode="0.00">
                  <c:v>32.556296000000003</c:v>
                </c:pt>
                <c:pt idx="11216" formatCode="0.00">
                  <c:v>32.589553000000002</c:v>
                </c:pt>
                <c:pt idx="11217" formatCode="0.00">
                  <c:v>32.602434000000002</c:v>
                </c:pt>
                <c:pt idx="11218" formatCode="0.00">
                  <c:v>32.799998000000002</c:v>
                </c:pt>
                <c:pt idx="11219" formatCode="0.00">
                  <c:v>32.745843999999998</c:v>
                </c:pt>
                <c:pt idx="11220" formatCode="0.00">
                  <c:v>32.787441000000001</c:v>
                </c:pt>
                <c:pt idx="11221" formatCode="0.00">
                  <c:v>32.777661999999999</c:v>
                </c:pt>
                <c:pt idx="11222" formatCode="0.00">
                  <c:v>33.046756000000002</c:v>
                </c:pt>
                <c:pt idx="11223" formatCode="0.00">
                  <c:v>32.282085000000002</c:v>
                </c:pt>
                <c:pt idx="11224" formatCode="0.00">
                  <c:v>32.297792000000001</c:v>
                </c:pt>
                <c:pt idx="11225" formatCode="0.00">
                  <c:v>32.237338999999999</c:v>
                </c:pt>
                <c:pt idx="11226" formatCode="0.00">
                  <c:v>32.862333</c:v>
                </c:pt>
                <c:pt idx="11227" formatCode="0.00">
                  <c:v>32.903922000000001</c:v>
                </c:pt>
                <c:pt idx="11228" formatCode="0.00">
                  <c:v>32.871305999999997</c:v>
                </c:pt>
                <c:pt idx="11229" formatCode="0.00">
                  <c:v>32.551473999999999</c:v>
                </c:pt>
                <c:pt idx="11230" formatCode="0.00">
                  <c:v>32.492303999999997</c:v>
                </c:pt>
                <c:pt idx="11231" formatCode="0.00">
                  <c:v>32.433064999999999</c:v>
                </c:pt>
                <c:pt idx="11232" formatCode="0.00">
                  <c:v>32.484670999999999</c:v>
                </c:pt>
                <c:pt idx="11233" formatCode="0.00">
                  <c:v>32.16827</c:v>
                </c:pt>
                <c:pt idx="11234" formatCode="0.00">
                  <c:v>32.587750999999997</c:v>
                </c:pt>
                <c:pt idx="11235" formatCode="0.00">
                  <c:v>32.315128000000001</c:v>
                </c:pt>
                <c:pt idx="11236" formatCode="0.00">
                  <c:v>32.545138000000001</c:v>
                </c:pt>
                <c:pt idx="11237" formatCode="0.00">
                  <c:v>32.733511</c:v>
                </c:pt>
                <c:pt idx="11238" formatCode="0.00">
                  <c:v>32.451618000000003</c:v>
                </c:pt>
                <c:pt idx="11239" formatCode="0.00">
                  <c:v>32.097363000000001</c:v>
                </c:pt>
                <c:pt idx="11240" formatCode="0.00">
                  <c:v>32.403275000000001</c:v>
                </c:pt>
                <c:pt idx="11242" formatCode="0.00">
                  <c:v>32.220751999999997</c:v>
                </c:pt>
                <c:pt idx="11243" formatCode="0.00">
                  <c:v>32.227905</c:v>
                </c:pt>
                <c:pt idx="11244" formatCode="0.00">
                  <c:v>31.970870999999999</c:v>
                </c:pt>
                <c:pt idx="11245" formatCode="0.00">
                  <c:v>32.209381</c:v>
                </c:pt>
                <c:pt idx="11246" formatCode="0.00">
                  <c:v>31.779343999999998</c:v>
                </c:pt>
                <c:pt idx="11247" formatCode="0.00">
                  <c:v>31.969580000000001</c:v>
                </c:pt>
                <c:pt idx="11248" formatCode="0.00">
                  <c:v>32.304709000000003</c:v>
                </c:pt>
                <c:pt idx="11249" formatCode="0.00">
                  <c:v>32.487726000000002</c:v>
                </c:pt>
                <c:pt idx="11250" formatCode="0.00">
                  <c:v>36.569634999999998</c:v>
                </c:pt>
                <c:pt idx="11251" formatCode="0.00">
                  <c:v>36.076635000000003</c:v>
                </c:pt>
                <c:pt idx="11252" formatCode="0.00">
                  <c:v>36.055115000000001</c:v>
                </c:pt>
                <c:pt idx="11253" formatCode="0.00">
                  <c:v>35.856372</c:v>
                </c:pt>
                <c:pt idx="11254" formatCode="0.00">
                  <c:v>36.299292999999999</c:v>
                </c:pt>
                <c:pt idx="11255" formatCode="0.00">
                  <c:v>35.951493999999997</c:v>
                </c:pt>
                <c:pt idx="11256" formatCode="0.00">
                  <c:v>35.642797000000002</c:v>
                </c:pt>
                <c:pt idx="11257" formatCode="0.00">
                  <c:v>35.390307999999997</c:v>
                </c:pt>
                <c:pt idx="11258" formatCode="0.00">
                  <c:v>35.616934999999998</c:v>
                </c:pt>
                <c:pt idx="11259" formatCode="0.00">
                  <c:v>36.501049000000002</c:v>
                </c:pt>
                <c:pt idx="11260" formatCode="0.00">
                  <c:v>36.574224000000001</c:v>
                </c:pt>
                <c:pt idx="11261" formatCode="0.00">
                  <c:v>35.943598000000001</c:v>
                </c:pt>
                <c:pt idx="11262" formatCode="0.00">
                  <c:v>35.699598999999999</c:v>
                </c:pt>
                <c:pt idx="11263" formatCode="0.00">
                  <c:v>36.007373000000001</c:v>
                </c:pt>
                <c:pt idx="11264" formatCode="0.00">
                  <c:v>36.633538999999999</c:v>
                </c:pt>
                <c:pt idx="11265" formatCode="0.00">
                  <c:v>36.047742</c:v>
                </c:pt>
                <c:pt idx="11266" formatCode="0.00">
                  <c:v>36.264958999999998</c:v>
                </c:pt>
                <c:pt idx="11267" formatCode="0.00">
                  <c:v>36.377228000000002</c:v>
                </c:pt>
                <c:pt idx="11268" formatCode="0.00">
                  <c:v>36.522354999999997</c:v>
                </c:pt>
                <c:pt idx="11269" formatCode="0.00">
                  <c:v>35.767139999999998</c:v>
                </c:pt>
                <c:pt idx="11270" formatCode="0.00">
                  <c:v>35.639491</c:v>
                </c:pt>
                <c:pt idx="11271" formatCode="0.00">
                  <c:v>36.388731</c:v>
                </c:pt>
                <c:pt idx="11272" formatCode="0.00">
                  <c:v>36.225389</c:v>
                </c:pt>
                <c:pt idx="11273" formatCode="0.00">
                  <c:v>35.702877000000001</c:v>
                </c:pt>
                <c:pt idx="11276" formatCode="0.00">
                  <c:v>36.506407000000003</c:v>
                </c:pt>
                <c:pt idx="11277" formatCode="0.00">
                  <c:v>35.755699999999997</c:v>
                </c:pt>
                <c:pt idx="11278" formatCode="0.00">
                  <c:v>35.330683000000001</c:v>
                </c:pt>
                <c:pt idx="11279" formatCode="0.00">
                  <c:v>36.491753000000003</c:v>
                </c:pt>
                <c:pt idx="11280" formatCode="0.00">
                  <c:v>36.548569000000001</c:v>
                </c:pt>
                <c:pt idx="11281" formatCode="0.00">
                  <c:v>36.373626000000002</c:v>
                </c:pt>
                <c:pt idx="11283" formatCode="0.00">
                  <c:v>36.371608999999999</c:v>
                </c:pt>
                <c:pt idx="11284" formatCode="0.00">
                  <c:v>36.065778999999999</c:v>
                </c:pt>
                <c:pt idx="11285" formatCode="0.00">
                  <c:v>36.389735999999999</c:v>
                </c:pt>
                <c:pt idx="11286" formatCode="0.00">
                  <c:v>36.477136000000002</c:v>
                </c:pt>
                <c:pt idx="11287" formatCode="0.00">
                  <c:v>35.993983</c:v>
                </c:pt>
                <c:pt idx="11288" formatCode="0.00">
                  <c:v>35.738430000000001</c:v>
                </c:pt>
                <c:pt idx="11289" formatCode="0.00">
                  <c:v>36.301088999999997</c:v>
                </c:pt>
                <c:pt idx="11290" formatCode="0.00">
                  <c:v>35.976982999999997</c:v>
                </c:pt>
                <c:pt idx="11292" formatCode="0.00">
                  <c:v>36.388997000000003</c:v>
                </c:pt>
                <c:pt idx="11293" formatCode="0.00">
                  <c:v>35.921810999999998</c:v>
                </c:pt>
                <c:pt idx="11294" formatCode="0.00">
                  <c:v>35.977060000000002</c:v>
                </c:pt>
                <c:pt idx="11295" formatCode="0.00">
                  <c:v>36.354649999999999</c:v>
                </c:pt>
                <c:pt idx="11296" formatCode="0.00">
                  <c:v>36.427757999999997</c:v>
                </c:pt>
                <c:pt idx="11297" formatCode="0.00">
                  <c:v>36.407653000000003</c:v>
                </c:pt>
                <c:pt idx="11298" formatCode="0.00">
                  <c:v>36.311047000000002</c:v>
                </c:pt>
                <c:pt idx="11300" formatCode="0.00">
                  <c:v>35.924976000000001</c:v>
                </c:pt>
                <c:pt idx="11301" formatCode="0.00">
                  <c:v>36.48677</c:v>
                </c:pt>
                <c:pt idx="11302" formatCode="0.00">
                  <c:v>36.329551000000002</c:v>
                </c:pt>
                <c:pt idx="11303" formatCode="0.00">
                  <c:v>36.084916999999997</c:v>
                </c:pt>
                <c:pt idx="11304" formatCode="0.00">
                  <c:v>36.537993999999998</c:v>
                </c:pt>
                <c:pt idx="11305" formatCode="0.00">
                  <c:v>35.950978999999997</c:v>
                </c:pt>
                <c:pt idx="11306" formatCode="0.00">
                  <c:v>36.013330000000003</c:v>
                </c:pt>
                <c:pt idx="11307" formatCode="0.00">
                  <c:v>36.240330999999998</c:v>
                </c:pt>
                <c:pt idx="11308" formatCode="0.00">
                  <c:v>36.147432999999999</c:v>
                </c:pt>
                <c:pt idx="11310" formatCode="0.00">
                  <c:v>36.000953000000003</c:v>
                </c:pt>
                <c:pt idx="11311" formatCode="0.00">
                  <c:v>35.614319999999999</c:v>
                </c:pt>
                <c:pt idx="11312" formatCode="0.00">
                  <c:v>35.769742999999998</c:v>
                </c:pt>
                <c:pt idx="11313" formatCode="0.00">
                  <c:v>35.882638999999998</c:v>
                </c:pt>
                <c:pt idx="11314" formatCode="0.00">
                  <c:v>36.069712000000003</c:v>
                </c:pt>
                <c:pt idx="11315" formatCode="0.00">
                  <c:v>35.687286</c:v>
                </c:pt>
                <c:pt idx="11316" formatCode="0.00">
                  <c:v>36.264068999999999</c:v>
                </c:pt>
                <c:pt idx="11317" formatCode="0.00">
                  <c:v>35.929220999999998</c:v>
                </c:pt>
                <c:pt idx="11318" formatCode="0.00">
                  <c:v>36.195016000000003</c:v>
                </c:pt>
                <c:pt idx="11319" formatCode="0.00">
                  <c:v>35.791021000000001</c:v>
                </c:pt>
                <c:pt idx="11320" formatCode="0.00">
                  <c:v>35.813319</c:v>
                </c:pt>
                <c:pt idx="11321" formatCode="0.00">
                  <c:v>35.896644999999999</c:v>
                </c:pt>
                <c:pt idx="11323" formatCode="0.00">
                  <c:v>36.022056999999997</c:v>
                </c:pt>
                <c:pt idx="11324" formatCode="0.00">
                  <c:v>35.940382999999997</c:v>
                </c:pt>
                <c:pt idx="11325" formatCode="0.00">
                  <c:v>35.886620000000001</c:v>
                </c:pt>
                <c:pt idx="11326" formatCode="0.00">
                  <c:v>36.243698000000002</c:v>
                </c:pt>
                <c:pt idx="11327" formatCode="0.00">
                  <c:v>35.863362000000002</c:v>
                </c:pt>
                <c:pt idx="11328" formatCode="0.00">
                  <c:v>36.609830000000002</c:v>
                </c:pt>
                <c:pt idx="11329" formatCode="0.00">
                  <c:v>36.421075000000002</c:v>
                </c:pt>
                <c:pt idx="11330" formatCode="0.00">
                  <c:v>36.121471</c:v>
                </c:pt>
                <c:pt idx="11331" formatCode="0.00">
                  <c:v>35.301330999999998</c:v>
                </c:pt>
                <c:pt idx="11332" formatCode="0.00">
                  <c:v>36.377253000000003</c:v>
                </c:pt>
                <c:pt idx="11333" formatCode="0.00">
                  <c:v>36.393152999999998</c:v>
                </c:pt>
                <c:pt idx="11334" formatCode="0.00">
                  <c:v>35.679617</c:v>
                </c:pt>
                <c:pt idx="11335" formatCode="0.00">
                  <c:v>36.576137000000003</c:v>
                </c:pt>
                <c:pt idx="11336" formatCode="0.00">
                  <c:v>35.800108000000002</c:v>
                </c:pt>
                <c:pt idx="11337" formatCode="0.00">
                  <c:v>36.543182999999999</c:v>
                </c:pt>
                <c:pt idx="11338" formatCode="0.00">
                  <c:v>36.335402999999999</c:v>
                </c:pt>
                <c:pt idx="11339" formatCode="0.00">
                  <c:v>36.396821000000003</c:v>
                </c:pt>
                <c:pt idx="11340" formatCode="0.00">
                  <c:v>35.751016</c:v>
                </c:pt>
                <c:pt idx="11342" formatCode="0.00">
                  <c:v>35.922583000000003</c:v>
                </c:pt>
                <c:pt idx="11343" formatCode="0.00">
                  <c:v>35.968513000000002</c:v>
                </c:pt>
                <c:pt idx="11344" formatCode="0.00">
                  <c:v>36.354736000000003</c:v>
                </c:pt>
                <c:pt idx="11345" formatCode="0.00">
                  <c:v>36.513978999999999</c:v>
                </c:pt>
                <c:pt idx="11346" formatCode="0.00">
                  <c:v>35.730620000000002</c:v>
                </c:pt>
                <c:pt idx="11347" formatCode="0.00">
                  <c:v>36.316042000000003</c:v>
                </c:pt>
                <c:pt idx="11348" formatCode="0.00">
                  <c:v>36.323799000000001</c:v>
                </c:pt>
                <c:pt idx="11349" formatCode="0.00">
                  <c:v>35.798670000000001</c:v>
                </c:pt>
                <c:pt idx="11350" formatCode="0.00">
                  <c:v>35.621614000000001</c:v>
                </c:pt>
                <c:pt idx="11351" formatCode="0.00">
                  <c:v>36.237999000000002</c:v>
                </c:pt>
                <c:pt idx="11352" formatCode="0.00">
                  <c:v>35.508541000000001</c:v>
                </c:pt>
                <c:pt idx="11353" formatCode="0.00">
                  <c:v>36.096165999999997</c:v>
                </c:pt>
                <c:pt idx="11354" formatCode="0.00">
                  <c:v>36.085375999999997</c:v>
                </c:pt>
                <c:pt idx="11355" formatCode="0.00">
                  <c:v>36.579247000000002</c:v>
                </c:pt>
                <c:pt idx="11356" formatCode="0.00">
                  <c:v>36.117432999999998</c:v>
                </c:pt>
                <c:pt idx="11357" formatCode="0.00">
                  <c:v>36.467624000000001</c:v>
                </c:pt>
                <c:pt idx="11358" formatCode="0.00">
                  <c:v>36.270620000000001</c:v>
                </c:pt>
                <c:pt idx="11359" formatCode="0.00">
                  <c:v>35.813335000000002</c:v>
                </c:pt>
                <c:pt idx="11360" formatCode="0.00">
                  <c:v>36.503791999999997</c:v>
                </c:pt>
                <c:pt idx="11361" formatCode="0.00">
                  <c:v>36.164555999999997</c:v>
                </c:pt>
                <c:pt idx="11362" formatCode="0.00">
                  <c:v>36.152607000000003</c:v>
                </c:pt>
                <c:pt idx="11363" formatCode="0.00">
                  <c:v>36.112057999999998</c:v>
                </c:pt>
                <c:pt idx="11364" formatCode="0.00">
                  <c:v>36.113557999999998</c:v>
                </c:pt>
                <c:pt idx="11365" formatCode="0.00">
                  <c:v>36.180805999999997</c:v>
                </c:pt>
                <c:pt idx="11368" formatCode="0.00">
                  <c:v>36.151324000000002</c:v>
                </c:pt>
                <c:pt idx="11369" formatCode="0.00">
                  <c:v>36.140856999999997</c:v>
                </c:pt>
                <c:pt idx="11370" formatCode="0.00">
                  <c:v>36.079259</c:v>
                </c:pt>
                <c:pt idx="11371" formatCode="0.00">
                  <c:v>36.133251000000001</c:v>
                </c:pt>
                <c:pt idx="11372" formatCode="0.00">
                  <c:v>36.167178999999997</c:v>
                </c:pt>
                <c:pt idx="11373" formatCode="0.00">
                  <c:v>36.166955999999999</c:v>
                </c:pt>
                <c:pt idx="11375" formatCode="0.00">
                  <c:v>36.213003999999998</c:v>
                </c:pt>
                <c:pt idx="11376" formatCode="0.00">
                  <c:v>36.103408000000002</c:v>
                </c:pt>
                <c:pt idx="11378" formatCode="0.00">
                  <c:v>36.166806000000001</c:v>
                </c:pt>
                <c:pt idx="11379" formatCode="0.00">
                  <c:v>36.069659000000001</c:v>
                </c:pt>
                <c:pt idx="11380" formatCode="0.00">
                  <c:v>36.065032000000002</c:v>
                </c:pt>
                <c:pt idx="11381" formatCode="0.00">
                  <c:v>36.190204999999999</c:v>
                </c:pt>
                <c:pt idx="11382" formatCode="0.00">
                  <c:v>35.429017999999999</c:v>
                </c:pt>
                <c:pt idx="11383" formatCode="0.00">
                  <c:v>35.017403999999999</c:v>
                </c:pt>
                <c:pt idx="11384" formatCode="0.00">
                  <c:v>35.441378</c:v>
                </c:pt>
                <c:pt idx="11385" formatCode="0.00">
                  <c:v>35.467486000000001</c:v>
                </c:pt>
                <c:pt idx="11386" formatCode="0.00">
                  <c:v>35.106467000000002</c:v>
                </c:pt>
                <c:pt idx="11387" formatCode="0.00">
                  <c:v>35.172376</c:v>
                </c:pt>
                <c:pt idx="11388" formatCode="0.00">
                  <c:v>35.357000999999997</c:v>
                </c:pt>
                <c:pt idx="11389" formatCode="0.00">
                  <c:v>35.302951999999998</c:v>
                </c:pt>
                <c:pt idx="11390" formatCode="0.00">
                  <c:v>35.275807999999998</c:v>
                </c:pt>
                <c:pt idx="11391" formatCode="0.00">
                  <c:v>35.146362000000003</c:v>
                </c:pt>
                <c:pt idx="11392" formatCode="0.00">
                  <c:v>35.219532000000001</c:v>
                </c:pt>
                <c:pt idx="11393" formatCode="0.00">
                  <c:v>35.361677999999998</c:v>
                </c:pt>
                <c:pt idx="11394" formatCode="0.00">
                  <c:v>34.995038999999998</c:v>
                </c:pt>
                <c:pt idx="11395" formatCode="0.00">
                  <c:v>35.008595999999997</c:v>
                </c:pt>
                <c:pt idx="11396" formatCode="0.00">
                  <c:v>35.168861999999997</c:v>
                </c:pt>
                <c:pt idx="11397" formatCode="0.00">
                  <c:v>35.495894</c:v>
                </c:pt>
                <c:pt idx="11398" formatCode="0.00">
                  <c:v>35.503723000000001</c:v>
                </c:pt>
                <c:pt idx="11399" formatCode="0.00">
                  <c:v>35.114482000000002</c:v>
                </c:pt>
                <c:pt idx="11400" formatCode="0.00">
                  <c:v>35.234155999999999</c:v>
                </c:pt>
                <c:pt idx="11401" formatCode="0.00">
                  <c:v>35.245578000000002</c:v>
                </c:pt>
                <c:pt idx="11402" formatCode="0.00">
                  <c:v>35.030318999999999</c:v>
                </c:pt>
                <c:pt idx="11404" formatCode="0.00">
                  <c:v>35.018507999999997</c:v>
                </c:pt>
                <c:pt idx="11405" formatCode="0.00">
                  <c:v>35.41142</c:v>
                </c:pt>
                <c:pt idx="11406" formatCode="0.00">
                  <c:v>35.280935999999997</c:v>
                </c:pt>
                <c:pt idx="11407" formatCode="0.00">
                  <c:v>35.325991000000002</c:v>
                </c:pt>
                <c:pt idx="11408" formatCode="0.00">
                  <c:v>35.585467000000001</c:v>
                </c:pt>
                <c:pt idx="11409" formatCode="0.00">
                  <c:v>35.14864</c:v>
                </c:pt>
                <c:pt idx="11410" formatCode="0.00">
                  <c:v>35.136177000000004</c:v>
                </c:pt>
                <c:pt idx="11411" formatCode="0.00">
                  <c:v>35.063253000000003</c:v>
                </c:pt>
                <c:pt idx="11412" formatCode="0.00">
                  <c:v>35.308785999999998</c:v>
                </c:pt>
                <c:pt idx="11413" formatCode="0.00">
                  <c:v>35.781680000000001</c:v>
                </c:pt>
                <c:pt idx="11414" formatCode="0.00">
                  <c:v>35.443503</c:v>
                </c:pt>
                <c:pt idx="11415" formatCode="0.00">
                  <c:v>35.373151999999997</c:v>
                </c:pt>
                <c:pt idx="11416" formatCode="0.00">
                  <c:v>35.013852999999997</c:v>
                </c:pt>
                <c:pt idx="11417" formatCode="0.00">
                  <c:v>35.191540000000003</c:v>
                </c:pt>
                <c:pt idx="11418" formatCode="0.00">
                  <c:v>35.391559999999998</c:v>
                </c:pt>
                <c:pt idx="11419" formatCode="0.00">
                  <c:v>35.167986999999997</c:v>
                </c:pt>
                <c:pt idx="11420" formatCode="0.00">
                  <c:v>35.052678</c:v>
                </c:pt>
                <c:pt idx="11421" formatCode="0.00">
                  <c:v>35.065007000000001</c:v>
                </c:pt>
                <c:pt idx="11422" formatCode="0.00">
                  <c:v>35.114899999999999</c:v>
                </c:pt>
                <c:pt idx="11423" formatCode="0.00">
                  <c:v>34.998375000000003</c:v>
                </c:pt>
                <c:pt idx="11424" formatCode="0.00">
                  <c:v>35.104788999999997</c:v>
                </c:pt>
                <c:pt idx="11425" formatCode="0.00">
                  <c:v>35.276795</c:v>
                </c:pt>
                <c:pt idx="11427" formatCode="0.00">
                  <c:v>35.506259</c:v>
                </c:pt>
                <c:pt idx="11428" formatCode="0.00">
                  <c:v>35.500067999999999</c:v>
                </c:pt>
                <c:pt idx="11429" formatCode="0.00">
                  <c:v>35.238756000000002</c:v>
                </c:pt>
                <c:pt idx="11430" formatCode="0.00">
                  <c:v>35.596483999999997</c:v>
                </c:pt>
                <c:pt idx="11431" formatCode="0.00">
                  <c:v>35.203361000000001</c:v>
                </c:pt>
                <c:pt idx="11432" formatCode="0.00">
                  <c:v>35.433962000000001</c:v>
                </c:pt>
                <c:pt idx="11433" formatCode="0.00">
                  <c:v>35.108559</c:v>
                </c:pt>
                <c:pt idx="11434" formatCode="0.00">
                  <c:v>35.043475000000001</c:v>
                </c:pt>
                <c:pt idx="11435" formatCode="0.00">
                  <c:v>35.087881000000003</c:v>
                </c:pt>
                <c:pt idx="11436" formatCode="0.00">
                  <c:v>35.375155999999997</c:v>
                </c:pt>
                <c:pt idx="11437" formatCode="0.00">
                  <c:v>35.304582000000003</c:v>
                </c:pt>
                <c:pt idx="11438" formatCode="0.00">
                  <c:v>35.635097000000002</c:v>
                </c:pt>
                <c:pt idx="11439" formatCode="0.00">
                  <c:v>35.191718999999999</c:v>
                </c:pt>
                <c:pt idx="11440" formatCode="0.00">
                  <c:v>35.363968</c:v>
                </c:pt>
                <c:pt idx="11441" formatCode="0.00">
                  <c:v>35.391643000000002</c:v>
                </c:pt>
                <c:pt idx="11442" formatCode="0.00">
                  <c:v>35.191740000000003</c:v>
                </c:pt>
                <c:pt idx="11443" formatCode="0.00">
                  <c:v>35.193891000000001</c:v>
                </c:pt>
                <c:pt idx="11444" formatCode="0.00">
                  <c:v>35.060786999999998</c:v>
                </c:pt>
                <c:pt idx="11447" formatCode="0.00">
                  <c:v>35.045886000000003</c:v>
                </c:pt>
                <c:pt idx="11448" formatCode="0.00">
                  <c:v>35.688009999999998</c:v>
                </c:pt>
                <c:pt idx="11449" formatCode="0.00">
                  <c:v>35.345236999999997</c:v>
                </c:pt>
                <c:pt idx="11450" formatCode="0.00">
                  <c:v>35.275367000000003</c:v>
                </c:pt>
                <c:pt idx="11451" formatCode="0.00">
                  <c:v>35.357522000000003</c:v>
                </c:pt>
                <c:pt idx="11452" formatCode="0.00">
                  <c:v>35.098016999999999</c:v>
                </c:pt>
                <c:pt idx="11453" formatCode="0.00">
                  <c:v>35.538116000000002</c:v>
                </c:pt>
                <c:pt idx="11454" formatCode="0.00">
                  <c:v>34.994155999999997</c:v>
                </c:pt>
                <c:pt idx="11455" formatCode="0.00">
                  <c:v>35.202970000000001</c:v>
                </c:pt>
                <c:pt idx="11456" formatCode="0.00">
                  <c:v>35.192829000000003</c:v>
                </c:pt>
                <c:pt idx="11459" formatCode="0.00">
                  <c:v>35.030473999999998</c:v>
                </c:pt>
                <c:pt idx="11460" formatCode="0.00">
                  <c:v>35.081322999999998</c:v>
                </c:pt>
                <c:pt idx="11461" formatCode="0.00">
                  <c:v>35.065722999999998</c:v>
                </c:pt>
                <c:pt idx="11462" formatCode="0.00">
                  <c:v>35.000824999999999</c:v>
                </c:pt>
                <c:pt idx="11463" formatCode="0.00">
                  <c:v>35.030906999999999</c:v>
                </c:pt>
                <c:pt idx="11464" formatCode="0.00">
                  <c:v>35.001842000000003</c:v>
                </c:pt>
                <c:pt idx="11465" formatCode="0.00">
                  <c:v>35.002341999999999</c:v>
                </c:pt>
                <c:pt idx="11466" formatCode="0.00">
                  <c:v>35.023823999999998</c:v>
                </c:pt>
                <c:pt idx="11467" formatCode="0.00">
                  <c:v>34.996673999999999</c:v>
                </c:pt>
                <c:pt idx="11469" formatCode="0.00">
                  <c:v>35.089804999999998</c:v>
                </c:pt>
                <c:pt idx="11470" formatCode="0.00">
                  <c:v>35.031674000000002</c:v>
                </c:pt>
                <c:pt idx="11471" formatCode="0.00">
                  <c:v>35.028573999999999</c:v>
                </c:pt>
                <c:pt idx="11472" formatCode="0.00">
                  <c:v>36.331006000000002</c:v>
                </c:pt>
                <c:pt idx="11474" formatCode="0.00">
                  <c:v>36.302478999999998</c:v>
                </c:pt>
                <c:pt idx="11475" formatCode="0.00">
                  <c:v>36.405338</c:v>
                </c:pt>
                <c:pt idx="11477" formatCode="0.00">
                  <c:v>36.534728999999999</c:v>
                </c:pt>
                <c:pt idx="11479" formatCode="0.00">
                  <c:v>36.561340999999999</c:v>
                </c:pt>
                <c:pt idx="11480" formatCode="0.00">
                  <c:v>36.335617999999997</c:v>
                </c:pt>
                <c:pt idx="11481" formatCode="0.00">
                  <c:v>36.215029999999999</c:v>
                </c:pt>
                <c:pt idx="11482" formatCode="0.00">
                  <c:v>36.534489000000001</c:v>
                </c:pt>
                <c:pt idx="11483" formatCode="0.00">
                  <c:v>36.355251000000003</c:v>
                </c:pt>
                <c:pt idx="11484" formatCode="0.00">
                  <c:v>36.560966000000001</c:v>
                </c:pt>
                <c:pt idx="11485" formatCode="0.00">
                  <c:v>36.128301</c:v>
                </c:pt>
                <c:pt idx="11486" formatCode="0.00">
                  <c:v>36.401699999999998</c:v>
                </c:pt>
                <c:pt idx="11487" formatCode="0.00">
                  <c:v>36.011662000000001</c:v>
                </c:pt>
                <c:pt idx="11488" formatCode="0.00">
                  <c:v>36.269157</c:v>
                </c:pt>
                <c:pt idx="11489" formatCode="0.00">
                  <c:v>36.293804999999999</c:v>
                </c:pt>
                <c:pt idx="11491" formatCode="0.00">
                  <c:v>36.468952999999999</c:v>
                </c:pt>
                <c:pt idx="11493" formatCode="0.00">
                  <c:v>36.583233</c:v>
                </c:pt>
                <c:pt idx="11494" formatCode="0.00">
                  <c:v>36.580229000000003</c:v>
                </c:pt>
                <c:pt idx="11495" formatCode="0.00">
                  <c:v>36.246547</c:v>
                </c:pt>
                <c:pt idx="11496" formatCode="0.00">
                  <c:v>36.451040999999996</c:v>
                </c:pt>
                <c:pt idx="11497" formatCode="0.00">
                  <c:v>36.309201000000002</c:v>
                </c:pt>
                <c:pt idx="11499" formatCode="0.00">
                  <c:v>36.192236000000001</c:v>
                </c:pt>
                <c:pt idx="11500" formatCode="0.00">
                  <c:v>36.529826999999997</c:v>
                </c:pt>
                <c:pt idx="11501" formatCode="0.00">
                  <c:v>36.254547000000002</c:v>
                </c:pt>
                <c:pt idx="11502" formatCode="0.00">
                  <c:v>36.367168999999997</c:v>
                </c:pt>
                <c:pt idx="11503" formatCode="0.00">
                  <c:v>36.204929999999997</c:v>
                </c:pt>
                <c:pt idx="11504" formatCode="0.00">
                  <c:v>36.376370999999999</c:v>
                </c:pt>
                <c:pt idx="11505" formatCode="0.00">
                  <c:v>35.784708000000002</c:v>
                </c:pt>
                <c:pt idx="11506" formatCode="0.00">
                  <c:v>36.217896000000003</c:v>
                </c:pt>
                <c:pt idx="11507" formatCode="0.00">
                  <c:v>36.320262</c:v>
                </c:pt>
                <c:pt idx="11508" formatCode="0.00">
                  <c:v>36.161000999999999</c:v>
                </c:pt>
                <c:pt idx="11509" formatCode="0.00">
                  <c:v>36.15231</c:v>
                </c:pt>
                <c:pt idx="11510" formatCode="0.00">
                  <c:v>36.274715</c:v>
                </c:pt>
                <c:pt idx="11511" formatCode="0.00">
                  <c:v>36.081083</c:v>
                </c:pt>
                <c:pt idx="11512" formatCode="0.00">
                  <c:v>36.290971999999996</c:v>
                </c:pt>
                <c:pt idx="11513" formatCode="0.00">
                  <c:v>36.567165000000003</c:v>
                </c:pt>
                <c:pt idx="11515" formatCode="0.00">
                  <c:v>36.029021999999998</c:v>
                </c:pt>
                <c:pt idx="11516" formatCode="0.00">
                  <c:v>36.141925000000001</c:v>
                </c:pt>
                <c:pt idx="11517" formatCode="0.00">
                  <c:v>35.820011000000001</c:v>
                </c:pt>
                <c:pt idx="11518" formatCode="0.00">
                  <c:v>35.933213000000002</c:v>
                </c:pt>
                <c:pt idx="11519" formatCode="0.00">
                  <c:v>36.566415999999997</c:v>
                </c:pt>
                <c:pt idx="11520" formatCode="0.00">
                  <c:v>35.996454</c:v>
                </c:pt>
                <c:pt idx="11521" formatCode="0.00">
                  <c:v>36.186086000000003</c:v>
                </c:pt>
                <c:pt idx="11522" formatCode="0.00">
                  <c:v>35.900308000000003</c:v>
                </c:pt>
                <c:pt idx="11523" formatCode="0.00">
                  <c:v>36.510252000000001</c:v>
                </c:pt>
                <c:pt idx="11524" formatCode="0.00">
                  <c:v>36.553851000000002</c:v>
                </c:pt>
                <c:pt idx="11525" formatCode="0.00">
                  <c:v>36.531810999999998</c:v>
                </c:pt>
                <c:pt idx="11526" formatCode="0.00">
                  <c:v>36.327029000000003</c:v>
                </c:pt>
                <c:pt idx="11528" formatCode="0.00">
                  <c:v>35.733626999999998</c:v>
                </c:pt>
                <c:pt idx="11529" formatCode="0.00">
                  <c:v>35.668059999999997</c:v>
                </c:pt>
                <c:pt idx="11530" formatCode="0.00">
                  <c:v>36.102325</c:v>
                </c:pt>
                <c:pt idx="11531" formatCode="0.00">
                  <c:v>36.182288999999997</c:v>
                </c:pt>
                <c:pt idx="11532" formatCode="0.00">
                  <c:v>36.229928000000001</c:v>
                </c:pt>
                <c:pt idx="11533" formatCode="0.00">
                  <c:v>35.930801000000002</c:v>
                </c:pt>
                <c:pt idx="11534" formatCode="0.00">
                  <c:v>36.581713000000001</c:v>
                </c:pt>
                <c:pt idx="11535" formatCode="0.00">
                  <c:v>35.822918000000001</c:v>
                </c:pt>
                <c:pt idx="11536" formatCode="0.00">
                  <c:v>36.138832000000001</c:v>
                </c:pt>
                <c:pt idx="11537" formatCode="0.00">
                  <c:v>36.434756999999998</c:v>
                </c:pt>
                <c:pt idx="11538" formatCode="0.00">
                  <c:v>36.351978000000003</c:v>
                </c:pt>
                <c:pt idx="11539" formatCode="0.00">
                  <c:v>36.326509000000001</c:v>
                </c:pt>
                <c:pt idx="11540" formatCode="0.00">
                  <c:v>36.109403999999998</c:v>
                </c:pt>
                <c:pt idx="11541" formatCode="0.00">
                  <c:v>36.578257000000001</c:v>
                </c:pt>
                <c:pt idx="11542" formatCode="0.00">
                  <c:v>35.839274000000003</c:v>
                </c:pt>
                <c:pt idx="11543" formatCode="0.00">
                  <c:v>35.975549999999998</c:v>
                </c:pt>
                <c:pt idx="11544" formatCode="0.00">
                  <c:v>36.572763999999999</c:v>
                </c:pt>
                <c:pt idx="11545" formatCode="0.00">
                  <c:v>36.388765999999997</c:v>
                </c:pt>
                <c:pt idx="11546" formatCode="0.00">
                  <c:v>36.221786000000002</c:v>
                </c:pt>
                <c:pt idx="11547" formatCode="0.00">
                  <c:v>36.133166000000003</c:v>
                </c:pt>
                <c:pt idx="11548" formatCode="0.00">
                  <c:v>35.815524000000003</c:v>
                </c:pt>
                <c:pt idx="11549" formatCode="0.00">
                  <c:v>35.800328999999998</c:v>
                </c:pt>
                <c:pt idx="11551" formatCode="0.00">
                  <c:v>35.835374000000002</c:v>
                </c:pt>
                <c:pt idx="11552" formatCode="0.00">
                  <c:v>36.204230000000003</c:v>
                </c:pt>
                <c:pt idx="11554" formatCode="0.00">
                  <c:v>35.693358000000003</c:v>
                </c:pt>
                <c:pt idx="11555" formatCode="0.00">
                  <c:v>35.781607000000001</c:v>
                </c:pt>
                <c:pt idx="11556" formatCode="0.00">
                  <c:v>36.086398000000003</c:v>
                </c:pt>
                <c:pt idx="11557" formatCode="0.00">
                  <c:v>36.251264999999997</c:v>
                </c:pt>
                <c:pt idx="11558" formatCode="0.00">
                  <c:v>36.162502000000003</c:v>
                </c:pt>
                <c:pt idx="11559" formatCode="0.00">
                  <c:v>36.188878000000003</c:v>
                </c:pt>
                <c:pt idx="11560" formatCode="0.00">
                  <c:v>36.352009000000002</c:v>
                </c:pt>
                <c:pt idx="11561" formatCode="0.00">
                  <c:v>36.186008000000001</c:v>
                </c:pt>
                <c:pt idx="11562" formatCode="0.00">
                  <c:v>36.225565000000003</c:v>
                </c:pt>
                <c:pt idx="11563" formatCode="0.00">
                  <c:v>36.190416999999997</c:v>
                </c:pt>
                <c:pt idx="11564" formatCode="0.00">
                  <c:v>36.547120999999997</c:v>
                </c:pt>
                <c:pt idx="11565" formatCode="0.00">
                  <c:v>36.089568</c:v>
                </c:pt>
                <c:pt idx="11566" formatCode="0.00">
                  <c:v>35.963276</c:v>
                </c:pt>
                <c:pt idx="11567" formatCode="0.00">
                  <c:v>36.417234999999998</c:v>
                </c:pt>
                <c:pt idx="11568" formatCode="0.00">
                  <c:v>35.548316</c:v>
                </c:pt>
                <c:pt idx="11569" formatCode="0.00">
                  <c:v>36.190257000000003</c:v>
                </c:pt>
                <c:pt idx="11570" formatCode="0.00">
                  <c:v>35.982909999999997</c:v>
                </c:pt>
                <c:pt idx="11571" formatCode="0.00">
                  <c:v>35.992691000000001</c:v>
                </c:pt>
                <c:pt idx="11572" formatCode="0.00">
                  <c:v>36.045662999999998</c:v>
                </c:pt>
                <c:pt idx="11573" formatCode="0.00">
                  <c:v>36.497869999999999</c:v>
                </c:pt>
                <c:pt idx="11574" formatCode="0.00">
                  <c:v>36.013728</c:v>
                </c:pt>
                <c:pt idx="11575" formatCode="0.00">
                  <c:v>36.09122</c:v>
                </c:pt>
                <c:pt idx="11576" formatCode="0.00">
                  <c:v>35.679462000000001</c:v>
                </c:pt>
                <c:pt idx="11577" formatCode="0.00">
                  <c:v>36.432890999999998</c:v>
                </c:pt>
                <c:pt idx="11578" formatCode="0.00">
                  <c:v>36.244039999999998</c:v>
                </c:pt>
                <c:pt idx="11579" formatCode="0.00">
                  <c:v>36.044507000000003</c:v>
                </c:pt>
                <c:pt idx="11580" formatCode="0.00">
                  <c:v>36.335832000000003</c:v>
                </c:pt>
                <c:pt idx="11581" formatCode="0.00">
                  <c:v>35.834125999999998</c:v>
                </c:pt>
                <c:pt idx="11582" formatCode="0.00">
                  <c:v>35.861763000000003</c:v>
                </c:pt>
                <c:pt idx="11583" formatCode="0.00">
                  <c:v>36.413437000000002</c:v>
                </c:pt>
                <c:pt idx="11584" formatCode="0.00">
                  <c:v>36.248645000000003</c:v>
                </c:pt>
                <c:pt idx="11585" formatCode="0.00">
                  <c:v>36.243526000000003</c:v>
                </c:pt>
                <c:pt idx="11586" formatCode="0.00">
                  <c:v>35.818652999999998</c:v>
                </c:pt>
                <c:pt idx="11587" formatCode="0.00">
                  <c:v>35.792313</c:v>
                </c:pt>
                <c:pt idx="11588" formatCode="0.00">
                  <c:v>35.853932</c:v>
                </c:pt>
                <c:pt idx="11589" formatCode="0.00">
                  <c:v>36.355257000000002</c:v>
                </c:pt>
                <c:pt idx="11591" formatCode="0.00">
                  <c:v>36.454909999999998</c:v>
                </c:pt>
                <c:pt idx="11592" formatCode="0.00">
                  <c:v>36.040509999999998</c:v>
                </c:pt>
                <c:pt idx="11593" formatCode="0.00">
                  <c:v>36.262841999999999</c:v>
                </c:pt>
                <c:pt idx="11594" formatCode="0.00">
                  <c:v>36.51276</c:v>
                </c:pt>
                <c:pt idx="11595" formatCode="0.00">
                  <c:v>35.598658999999998</c:v>
                </c:pt>
                <c:pt idx="11597" formatCode="0.00">
                  <c:v>36.154381000000001</c:v>
                </c:pt>
                <c:pt idx="11598" formatCode="0.00">
                  <c:v>35.63373</c:v>
                </c:pt>
                <c:pt idx="11600" formatCode="0.00">
                  <c:v>35.684787999999998</c:v>
                </c:pt>
                <c:pt idx="11601" formatCode="0.00">
                  <c:v>36.407027999999997</c:v>
                </c:pt>
                <c:pt idx="11602" formatCode="0.00">
                  <c:v>35.680115999999998</c:v>
                </c:pt>
                <c:pt idx="11603" formatCode="0.00">
                  <c:v>35.543354999999998</c:v>
                </c:pt>
                <c:pt idx="11604" formatCode="0.00">
                  <c:v>35.734481000000002</c:v>
                </c:pt>
                <c:pt idx="11605" formatCode="0.00">
                  <c:v>36.091017999999998</c:v>
                </c:pt>
                <c:pt idx="11606" formatCode="0.00">
                  <c:v>36.310299000000001</c:v>
                </c:pt>
                <c:pt idx="11607" formatCode="0.00">
                  <c:v>36.094622000000001</c:v>
                </c:pt>
                <c:pt idx="11608" formatCode="0.00">
                  <c:v>36.277627000000003</c:v>
                </c:pt>
                <c:pt idx="11609" formatCode="0.00">
                  <c:v>36.563797000000001</c:v>
                </c:pt>
                <c:pt idx="11610" formatCode="0.00">
                  <c:v>35.964032000000003</c:v>
                </c:pt>
                <c:pt idx="11611" formatCode="0.00">
                  <c:v>35.947845999999998</c:v>
                </c:pt>
                <c:pt idx="11612" formatCode="0.00">
                  <c:v>36.008048000000002</c:v>
                </c:pt>
                <c:pt idx="11614" formatCode="0.00">
                  <c:v>35.971249999999998</c:v>
                </c:pt>
                <c:pt idx="11615" formatCode="0.00">
                  <c:v>35.955731999999998</c:v>
                </c:pt>
                <c:pt idx="11616" formatCode="0.00">
                  <c:v>35.991982</c:v>
                </c:pt>
                <c:pt idx="11617" formatCode="0.00">
                  <c:v>36.046598000000003</c:v>
                </c:pt>
                <c:pt idx="11619" formatCode="0.00">
                  <c:v>35.923516999999997</c:v>
                </c:pt>
                <c:pt idx="11620" formatCode="0.00">
                  <c:v>35.973731000000001</c:v>
                </c:pt>
                <c:pt idx="11621" formatCode="0.00">
                  <c:v>35.875925000000002</c:v>
                </c:pt>
                <c:pt idx="11622" formatCode="0.00">
                  <c:v>35.928997000000003</c:v>
                </c:pt>
                <c:pt idx="11623" formatCode="0.00">
                  <c:v>36.029986999999998</c:v>
                </c:pt>
                <c:pt idx="11625" formatCode="0.00">
                  <c:v>35.919694999999997</c:v>
                </c:pt>
                <c:pt idx="11626" formatCode="0.00">
                  <c:v>36.113551999999999</c:v>
                </c:pt>
                <c:pt idx="11627" formatCode="0.00">
                  <c:v>35.796157000000001</c:v>
                </c:pt>
                <c:pt idx="11628" formatCode="0.00">
                  <c:v>35.272385999999997</c:v>
                </c:pt>
                <c:pt idx="11629" formatCode="0.00">
                  <c:v>35.422035000000001</c:v>
                </c:pt>
                <c:pt idx="11630" formatCode="0.00">
                  <c:v>35.696655999999997</c:v>
                </c:pt>
                <c:pt idx="11631" formatCode="0.00">
                  <c:v>35.255429999999997</c:v>
                </c:pt>
                <c:pt idx="11633" formatCode="0.00">
                  <c:v>35.590558000000001</c:v>
                </c:pt>
                <c:pt idx="11634" formatCode="0.00">
                  <c:v>35.551276999999999</c:v>
                </c:pt>
                <c:pt idx="11635" formatCode="0.00">
                  <c:v>35.057223999999998</c:v>
                </c:pt>
                <c:pt idx="11637" formatCode="0.00">
                  <c:v>35.560622000000002</c:v>
                </c:pt>
                <c:pt idx="11638" formatCode="0.00">
                  <c:v>35.875396000000002</c:v>
                </c:pt>
                <c:pt idx="11639" formatCode="0.00">
                  <c:v>35.489296000000003</c:v>
                </c:pt>
                <c:pt idx="11640" formatCode="0.00">
                  <c:v>36.038041999999997</c:v>
                </c:pt>
                <c:pt idx="11641" formatCode="0.00">
                  <c:v>35.203968000000003</c:v>
                </c:pt>
                <c:pt idx="11642" formatCode="0.00">
                  <c:v>35.980206000000003</c:v>
                </c:pt>
                <c:pt idx="11643" formatCode="0.00">
                  <c:v>35.908285999999997</c:v>
                </c:pt>
                <c:pt idx="11644" formatCode="0.00">
                  <c:v>35.320487</c:v>
                </c:pt>
                <c:pt idx="11645" formatCode="0.00">
                  <c:v>35.820360000000001</c:v>
                </c:pt>
                <c:pt idx="11646" formatCode="0.00">
                  <c:v>35.057727999999997</c:v>
                </c:pt>
                <c:pt idx="11647" formatCode="0.00">
                  <c:v>35.879497000000001</c:v>
                </c:pt>
                <c:pt idx="11649" formatCode="0.00">
                  <c:v>35.149951999999999</c:v>
                </c:pt>
                <c:pt idx="11650" formatCode="0.00">
                  <c:v>35.211663000000001</c:v>
                </c:pt>
                <c:pt idx="11651" formatCode="0.00">
                  <c:v>35.049339000000003</c:v>
                </c:pt>
                <c:pt idx="11652" formatCode="0.00">
                  <c:v>36.063946999999999</c:v>
                </c:pt>
                <c:pt idx="11653" formatCode="0.00">
                  <c:v>35.391362999999998</c:v>
                </c:pt>
                <c:pt idx="11654" formatCode="0.00">
                  <c:v>35.815534999999997</c:v>
                </c:pt>
                <c:pt idx="11655" formatCode="0.00">
                  <c:v>35.074302000000003</c:v>
                </c:pt>
                <c:pt idx="11656" formatCode="0.00">
                  <c:v>35.347965000000002</c:v>
                </c:pt>
                <c:pt idx="11657" formatCode="0.00">
                  <c:v>35.055545000000002</c:v>
                </c:pt>
                <c:pt idx="11658" formatCode="0.00">
                  <c:v>35.451158999999997</c:v>
                </c:pt>
                <c:pt idx="11659" formatCode="0.00">
                  <c:v>36.114871999999998</c:v>
                </c:pt>
                <c:pt idx="11660" formatCode="0.00">
                  <c:v>35.214461999999997</c:v>
                </c:pt>
                <c:pt idx="11661" formatCode="0.00">
                  <c:v>35.067152</c:v>
                </c:pt>
                <c:pt idx="11662" formatCode="0.00">
                  <c:v>35.743713999999997</c:v>
                </c:pt>
                <c:pt idx="11663" formatCode="0.00">
                  <c:v>35.076213000000003</c:v>
                </c:pt>
                <c:pt idx="11664" formatCode="0.00">
                  <c:v>35.090193999999997</c:v>
                </c:pt>
                <c:pt idx="11666" formatCode="0.00">
                  <c:v>35.459088999999999</c:v>
                </c:pt>
                <c:pt idx="11667" formatCode="0.00">
                  <c:v>35.350009999999997</c:v>
                </c:pt>
                <c:pt idx="11668" formatCode="0.00">
                  <c:v>35.152912999999998</c:v>
                </c:pt>
                <c:pt idx="11669" formatCode="0.00">
                  <c:v>36.381760999999997</c:v>
                </c:pt>
                <c:pt idx="11670" formatCode="0.00">
                  <c:v>36.224429000000001</c:v>
                </c:pt>
                <c:pt idx="11672" formatCode="0.00">
                  <c:v>35.133825000000002</c:v>
                </c:pt>
                <c:pt idx="11673" formatCode="0.00">
                  <c:v>35.152749999999997</c:v>
                </c:pt>
                <c:pt idx="11674" formatCode="0.00">
                  <c:v>35.103019000000003</c:v>
                </c:pt>
                <c:pt idx="11675" formatCode="0.00">
                  <c:v>35.167515000000002</c:v>
                </c:pt>
                <c:pt idx="11676" formatCode="0.00">
                  <c:v>35.174165000000002</c:v>
                </c:pt>
                <c:pt idx="11677" formatCode="0.00">
                  <c:v>35.050286</c:v>
                </c:pt>
                <c:pt idx="11679" formatCode="0.00">
                  <c:v>35.148605000000003</c:v>
                </c:pt>
                <c:pt idx="11681" formatCode="0.00">
                  <c:v>35.057310999999999</c:v>
                </c:pt>
                <c:pt idx="11685" formatCode="0.00">
                  <c:v>35.082935999999997</c:v>
                </c:pt>
                <c:pt idx="11686" formatCode="0.00">
                  <c:v>35.124817999999998</c:v>
                </c:pt>
                <c:pt idx="11687" formatCode="0.00">
                  <c:v>35.155588999999999</c:v>
                </c:pt>
                <c:pt idx="11688" formatCode="0.00">
                  <c:v>35.035466</c:v>
                </c:pt>
                <c:pt idx="11689" formatCode="0.00">
                  <c:v>35.126469</c:v>
                </c:pt>
                <c:pt idx="11691" formatCode="0.00">
                  <c:v>35.219881999999998</c:v>
                </c:pt>
                <c:pt idx="11692" formatCode="0.00">
                  <c:v>35.063236000000003</c:v>
                </c:pt>
                <c:pt idx="11693" formatCode="0.00">
                  <c:v>35.073545000000003</c:v>
                </c:pt>
                <c:pt idx="11694" formatCode="0.00">
                  <c:v>35.208708999999999</c:v>
                </c:pt>
                <c:pt idx="11695" formatCode="0.00">
                  <c:v>35.193046000000002</c:v>
                </c:pt>
                <c:pt idx="11696" formatCode="0.00">
                  <c:v>35.232084999999998</c:v>
                </c:pt>
                <c:pt idx="11697" formatCode="0.00">
                  <c:v>35.088884999999998</c:v>
                </c:pt>
                <c:pt idx="11698" formatCode="0.00">
                  <c:v>35.087468000000001</c:v>
                </c:pt>
                <c:pt idx="11700" formatCode="0.00">
                  <c:v>35.114415999999999</c:v>
                </c:pt>
                <c:pt idx="11702" formatCode="0.00">
                  <c:v>35.982689999999998</c:v>
                </c:pt>
                <c:pt idx="11703" formatCode="0.00">
                  <c:v>36.254423000000003</c:v>
                </c:pt>
                <c:pt idx="11704" formatCode="0.00">
                  <c:v>36.458737999999997</c:v>
                </c:pt>
                <c:pt idx="11705" formatCode="0.00">
                  <c:v>36.395615999999997</c:v>
                </c:pt>
                <c:pt idx="11706" formatCode="0.00">
                  <c:v>36.305304999999997</c:v>
                </c:pt>
                <c:pt idx="11707" formatCode="0.00">
                  <c:v>36.488408999999997</c:v>
                </c:pt>
                <c:pt idx="11708" formatCode="0.00">
                  <c:v>36.223573000000002</c:v>
                </c:pt>
                <c:pt idx="11709" formatCode="0.00">
                  <c:v>36.154280999999997</c:v>
                </c:pt>
                <c:pt idx="11710" formatCode="0.00">
                  <c:v>36.210847000000001</c:v>
                </c:pt>
                <c:pt idx="11711" formatCode="0.00">
                  <c:v>36.339084</c:v>
                </c:pt>
                <c:pt idx="11712" formatCode="0.00">
                  <c:v>36.201487</c:v>
                </c:pt>
                <c:pt idx="11713" formatCode="0.00">
                  <c:v>35.992986999999999</c:v>
                </c:pt>
                <c:pt idx="11715" formatCode="0.00">
                  <c:v>36.353928000000003</c:v>
                </c:pt>
                <c:pt idx="11716" formatCode="0.00">
                  <c:v>36.253678000000001</c:v>
                </c:pt>
                <c:pt idx="11717" formatCode="0.00">
                  <c:v>36.427351000000002</c:v>
                </c:pt>
                <c:pt idx="11718" formatCode="0.00">
                  <c:v>36.300311000000001</c:v>
                </c:pt>
                <c:pt idx="11720" formatCode="0.00">
                  <c:v>36.307957000000002</c:v>
                </c:pt>
                <c:pt idx="11721" formatCode="0.00">
                  <c:v>36.236376999999997</c:v>
                </c:pt>
                <c:pt idx="11722" formatCode="0.00">
                  <c:v>36.330953000000001</c:v>
                </c:pt>
                <c:pt idx="11723" formatCode="0.00">
                  <c:v>36.483302000000002</c:v>
                </c:pt>
                <c:pt idx="11724" formatCode="0.00">
                  <c:v>36.016598999999999</c:v>
                </c:pt>
                <c:pt idx="11725" formatCode="0.00">
                  <c:v>36.198652000000003</c:v>
                </c:pt>
                <c:pt idx="11726" formatCode="0.00">
                  <c:v>36.358158000000003</c:v>
                </c:pt>
                <c:pt idx="11727" formatCode="0.00">
                  <c:v>36.426932999999998</c:v>
                </c:pt>
                <c:pt idx="11728" formatCode="0.00">
                  <c:v>35.607579999999999</c:v>
                </c:pt>
                <c:pt idx="11729" formatCode="0.00">
                  <c:v>35.693100999999999</c:v>
                </c:pt>
                <c:pt idx="11730" formatCode="0.00">
                  <c:v>35.241411999999997</c:v>
                </c:pt>
                <c:pt idx="11731" formatCode="0.00">
                  <c:v>35.436584000000003</c:v>
                </c:pt>
                <c:pt idx="11732" formatCode="0.00">
                  <c:v>35.601914000000001</c:v>
                </c:pt>
                <c:pt idx="11733" formatCode="0.00">
                  <c:v>35.260888000000001</c:v>
                </c:pt>
                <c:pt idx="11734" formatCode="0.00">
                  <c:v>36.067293999999997</c:v>
                </c:pt>
                <c:pt idx="11735" formatCode="0.00">
                  <c:v>36.038550999999998</c:v>
                </c:pt>
                <c:pt idx="11736" formatCode="0.00">
                  <c:v>35.960377000000001</c:v>
                </c:pt>
                <c:pt idx="11737" formatCode="0.00">
                  <c:v>36.050286</c:v>
                </c:pt>
                <c:pt idx="11738" formatCode="0.00">
                  <c:v>35.844194999999999</c:v>
                </c:pt>
                <c:pt idx="11739" formatCode="0.00">
                  <c:v>35.041334999999997</c:v>
                </c:pt>
                <c:pt idx="11740" formatCode="0.00">
                  <c:v>35.225752999999997</c:v>
                </c:pt>
                <c:pt idx="11741" formatCode="0.00">
                  <c:v>35.667861000000002</c:v>
                </c:pt>
                <c:pt idx="11742" formatCode="0.00">
                  <c:v>35.546838999999999</c:v>
                </c:pt>
                <c:pt idx="11744" formatCode="0.00">
                  <c:v>35.411712999999999</c:v>
                </c:pt>
                <c:pt idx="11745" formatCode="0.00">
                  <c:v>36.114049000000001</c:v>
                </c:pt>
                <c:pt idx="11746" formatCode="0.00">
                  <c:v>35.357638999999999</c:v>
                </c:pt>
                <c:pt idx="11747" formatCode="0.00">
                  <c:v>35.794403000000003</c:v>
                </c:pt>
                <c:pt idx="11748" formatCode="0.00">
                  <c:v>35.047877</c:v>
                </c:pt>
                <c:pt idx="11749" formatCode="0.00">
                  <c:v>35.414453999999999</c:v>
                </c:pt>
                <c:pt idx="11750" formatCode="0.00">
                  <c:v>35.866498999999997</c:v>
                </c:pt>
                <c:pt idx="11751" formatCode="0.00">
                  <c:v>36.075068000000002</c:v>
                </c:pt>
                <c:pt idx="11753" formatCode="0.00">
                  <c:v>35.995801999999998</c:v>
                </c:pt>
                <c:pt idx="11754" formatCode="0.00">
                  <c:v>35.576402000000002</c:v>
                </c:pt>
                <c:pt idx="11755" formatCode="0.00">
                  <c:v>35.462375999999999</c:v>
                </c:pt>
                <c:pt idx="11756" formatCode="0.00">
                  <c:v>35.867764000000001</c:v>
                </c:pt>
                <c:pt idx="11757" formatCode="0.00">
                  <c:v>35.658408999999999</c:v>
                </c:pt>
                <c:pt idx="11758" formatCode="0.00">
                  <c:v>35.529530000000001</c:v>
                </c:pt>
                <c:pt idx="11759" formatCode="0.00">
                  <c:v>35.795399000000003</c:v>
                </c:pt>
                <c:pt idx="11760" formatCode="0.00">
                  <c:v>35.431381000000002</c:v>
                </c:pt>
                <c:pt idx="11761" formatCode="0.00">
                  <c:v>35.051008000000003</c:v>
                </c:pt>
                <c:pt idx="11762" formatCode="0.00">
                  <c:v>35.916722</c:v>
                </c:pt>
                <c:pt idx="11763" formatCode="0.00">
                  <c:v>35.370460000000001</c:v>
                </c:pt>
                <c:pt idx="11764" formatCode="0.00">
                  <c:v>35.311585999999998</c:v>
                </c:pt>
                <c:pt idx="11765" formatCode="0.00">
                  <c:v>35.730060000000002</c:v>
                </c:pt>
                <c:pt idx="11766" formatCode="0.00">
                  <c:v>35.660879999999999</c:v>
                </c:pt>
                <c:pt idx="11767" formatCode="0.00">
                  <c:v>35.483199999999997</c:v>
                </c:pt>
                <c:pt idx="11768" formatCode="0.00">
                  <c:v>35.062792999999999</c:v>
                </c:pt>
                <c:pt idx="11769" formatCode="0.00">
                  <c:v>35.502859000000001</c:v>
                </c:pt>
                <c:pt idx="11770" formatCode="0.00">
                  <c:v>36.128360000000001</c:v>
                </c:pt>
                <c:pt idx="11771" formatCode="0.00">
                  <c:v>35.381331000000003</c:v>
                </c:pt>
                <c:pt idx="11772" formatCode="0.00">
                  <c:v>35.432389000000001</c:v>
                </c:pt>
                <c:pt idx="11773" formatCode="0.00">
                  <c:v>35.180947000000003</c:v>
                </c:pt>
                <c:pt idx="11774" formatCode="0.00">
                  <c:v>35.522263000000002</c:v>
                </c:pt>
                <c:pt idx="11775" formatCode="0.00">
                  <c:v>35.165044999999999</c:v>
                </c:pt>
                <c:pt idx="11776" formatCode="0.00">
                  <c:v>35.130383999999999</c:v>
                </c:pt>
                <c:pt idx="11777" formatCode="0.00">
                  <c:v>35.764637</c:v>
                </c:pt>
                <c:pt idx="11778" formatCode="0.00">
                  <c:v>35.159236999999997</c:v>
                </c:pt>
                <c:pt idx="11779" formatCode="0.00">
                  <c:v>35.77928</c:v>
                </c:pt>
                <c:pt idx="11780" formatCode="0.00">
                  <c:v>35.354520000000001</c:v>
                </c:pt>
                <c:pt idx="11781" formatCode="0.00">
                  <c:v>35.973430999999998</c:v>
                </c:pt>
                <c:pt idx="11782" formatCode="0.00">
                  <c:v>35.878701999999997</c:v>
                </c:pt>
                <c:pt idx="11783" formatCode="0.00">
                  <c:v>35.782093000000003</c:v>
                </c:pt>
                <c:pt idx="11784" formatCode="0.00">
                  <c:v>35.843868000000001</c:v>
                </c:pt>
                <c:pt idx="11785" formatCode="0.00">
                  <c:v>35.560668999999997</c:v>
                </c:pt>
                <c:pt idx="11786" formatCode="0.00">
                  <c:v>35.468336999999998</c:v>
                </c:pt>
                <c:pt idx="11788" formatCode="0.00">
                  <c:v>35.401187999999998</c:v>
                </c:pt>
                <c:pt idx="11789" formatCode="0.00">
                  <c:v>35.043961000000003</c:v>
                </c:pt>
                <c:pt idx="11790" formatCode="0.00">
                  <c:v>35.187868999999999</c:v>
                </c:pt>
                <c:pt idx="11791" formatCode="0.00">
                  <c:v>35.474034000000003</c:v>
                </c:pt>
                <c:pt idx="11792" formatCode="0.00">
                  <c:v>35.066147000000001</c:v>
                </c:pt>
                <c:pt idx="11793" formatCode="0.00">
                  <c:v>35.128317000000003</c:v>
                </c:pt>
                <c:pt idx="11794" formatCode="0.00">
                  <c:v>35.727189000000003</c:v>
                </c:pt>
                <c:pt idx="11795" formatCode="0.00">
                  <c:v>35.336134999999999</c:v>
                </c:pt>
                <c:pt idx="11796" formatCode="0.00">
                  <c:v>35.025423000000004</c:v>
                </c:pt>
                <c:pt idx="11797" formatCode="0.00">
                  <c:v>35.188142999999997</c:v>
                </c:pt>
                <c:pt idx="11798" formatCode="0.00">
                  <c:v>35.089570000000002</c:v>
                </c:pt>
                <c:pt idx="11799" formatCode="0.00">
                  <c:v>35.606696999999997</c:v>
                </c:pt>
                <c:pt idx="11800" formatCode="0.00">
                  <c:v>35.535397000000003</c:v>
                </c:pt>
                <c:pt idx="11801" formatCode="0.00">
                  <c:v>35.069017000000002</c:v>
                </c:pt>
                <c:pt idx="11802" formatCode="0.00">
                  <c:v>35.259613000000002</c:v>
                </c:pt>
                <c:pt idx="11803" formatCode="0.00">
                  <c:v>35.135002999999998</c:v>
                </c:pt>
                <c:pt idx="11804" formatCode="0.00">
                  <c:v>35.071804</c:v>
                </c:pt>
                <c:pt idx="11805" formatCode="0.00">
                  <c:v>35.083644</c:v>
                </c:pt>
                <c:pt idx="11807" formatCode="0.00">
                  <c:v>35.026969000000001</c:v>
                </c:pt>
                <c:pt idx="11808" formatCode="0.00">
                  <c:v>35.52478</c:v>
                </c:pt>
                <c:pt idx="11809" formatCode="0.00">
                  <c:v>35.270792999999998</c:v>
                </c:pt>
                <c:pt idx="11810" formatCode="0.00">
                  <c:v>35.839044999999999</c:v>
                </c:pt>
                <c:pt idx="11811" formatCode="0.00">
                  <c:v>35.040577999999996</c:v>
                </c:pt>
                <c:pt idx="11812" formatCode="0.00">
                  <c:v>35.204982999999999</c:v>
                </c:pt>
                <c:pt idx="11813" formatCode="0.00">
                  <c:v>35.03492</c:v>
                </c:pt>
                <c:pt idx="11814" formatCode="0.00">
                  <c:v>35.776919999999997</c:v>
                </c:pt>
                <c:pt idx="11815" formatCode="0.00">
                  <c:v>35.43506</c:v>
                </c:pt>
                <c:pt idx="11817" formatCode="0.00">
                  <c:v>35.164749</c:v>
                </c:pt>
                <c:pt idx="11818" formatCode="0.00">
                  <c:v>35.734499</c:v>
                </c:pt>
                <c:pt idx="11819" formatCode="0.00">
                  <c:v>35.045279000000001</c:v>
                </c:pt>
                <c:pt idx="11820" formatCode="0.00">
                  <c:v>36.183199999999999</c:v>
                </c:pt>
                <c:pt idx="11821" formatCode="0.00">
                  <c:v>36.392570999999997</c:v>
                </c:pt>
                <c:pt idx="11822" formatCode="0.00">
                  <c:v>36.177830999999998</c:v>
                </c:pt>
                <c:pt idx="11823" formatCode="0.00">
                  <c:v>36.525275000000001</c:v>
                </c:pt>
                <c:pt idx="11824" formatCode="0.00">
                  <c:v>36.323957</c:v>
                </c:pt>
                <c:pt idx="11826" formatCode="0.00">
                  <c:v>36.127732999999999</c:v>
                </c:pt>
                <c:pt idx="11827" formatCode="0.00">
                  <c:v>36.228910999999997</c:v>
                </c:pt>
                <c:pt idx="11828" formatCode="0.00">
                  <c:v>36.141741000000003</c:v>
                </c:pt>
                <c:pt idx="11829" formatCode="0.00">
                  <c:v>36.163234000000003</c:v>
                </c:pt>
                <c:pt idx="11830" formatCode="0.00">
                  <c:v>36.572543000000003</c:v>
                </c:pt>
                <c:pt idx="11831" formatCode="0.00">
                  <c:v>36.547412000000001</c:v>
                </c:pt>
                <c:pt idx="11832" formatCode="0.00">
                  <c:v>36.214723999999997</c:v>
                </c:pt>
                <c:pt idx="11833" formatCode="0.00">
                  <c:v>36.209271000000001</c:v>
                </c:pt>
                <c:pt idx="11834" formatCode="0.00">
                  <c:v>36.267420000000001</c:v>
                </c:pt>
                <c:pt idx="11835" formatCode="0.00">
                  <c:v>35.929313999999998</c:v>
                </c:pt>
                <c:pt idx="11836" formatCode="0.00">
                  <c:v>36.409385</c:v>
                </c:pt>
                <c:pt idx="11837" formatCode="0.00">
                  <c:v>36.008521000000002</c:v>
                </c:pt>
                <c:pt idx="11838" formatCode="0.00">
                  <c:v>35.833271000000003</c:v>
                </c:pt>
                <c:pt idx="11839" formatCode="0.00">
                  <c:v>36.236398000000001</c:v>
                </c:pt>
                <c:pt idx="11840" formatCode="0.00">
                  <c:v>36.351802999999997</c:v>
                </c:pt>
                <c:pt idx="11841" formatCode="0.00">
                  <c:v>36.182333999999997</c:v>
                </c:pt>
                <c:pt idx="11843" formatCode="0.00">
                  <c:v>36.260903999999996</c:v>
                </c:pt>
                <c:pt idx="11844" formatCode="0.00">
                  <c:v>36.140473</c:v>
                </c:pt>
                <c:pt idx="11845" formatCode="0.00">
                  <c:v>36.414282</c:v>
                </c:pt>
                <c:pt idx="11846" formatCode="0.00">
                  <c:v>36.104270999999997</c:v>
                </c:pt>
                <c:pt idx="11847" formatCode="0.00">
                  <c:v>36.376289</c:v>
                </c:pt>
                <c:pt idx="11848" formatCode="0.00">
                  <c:v>36.480150999999999</c:v>
                </c:pt>
                <c:pt idx="11849" formatCode="0.00">
                  <c:v>36.133983000000001</c:v>
                </c:pt>
                <c:pt idx="11850" formatCode="0.00">
                  <c:v>36.555931999999999</c:v>
                </c:pt>
                <c:pt idx="11851" formatCode="0.00">
                  <c:v>36.571669</c:v>
                </c:pt>
                <c:pt idx="11852" formatCode="0.00">
                  <c:v>35.817416999999999</c:v>
                </c:pt>
                <c:pt idx="11853" formatCode="0.00">
                  <c:v>36.270654999999998</c:v>
                </c:pt>
                <c:pt idx="11854" formatCode="0.00">
                  <c:v>35.751553999999999</c:v>
                </c:pt>
                <c:pt idx="11855" formatCode="0.00">
                  <c:v>36.096510000000002</c:v>
                </c:pt>
                <c:pt idx="11857" formatCode="0.00">
                  <c:v>35.696530000000003</c:v>
                </c:pt>
                <c:pt idx="11858" formatCode="0.00">
                  <c:v>35.869656999999997</c:v>
                </c:pt>
                <c:pt idx="11859" formatCode="0.00">
                  <c:v>36.456113000000002</c:v>
                </c:pt>
                <c:pt idx="11860" formatCode="0.00">
                  <c:v>36.290170000000003</c:v>
                </c:pt>
                <c:pt idx="11861" formatCode="0.00">
                  <c:v>34.489297000000001</c:v>
                </c:pt>
                <c:pt idx="11862" formatCode="0.00">
                  <c:v>34.839416999999997</c:v>
                </c:pt>
                <c:pt idx="11863" formatCode="0.00">
                  <c:v>34.309659000000003</c:v>
                </c:pt>
                <c:pt idx="11864" formatCode="0.00">
                  <c:v>34.275423000000004</c:v>
                </c:pt>
                <c:pt idx="11865" formatCode="0.00">
                  <c:v>34.659973000000001</c:v>
                </c:pt>
                <c:pt idx="11866" formatCode="0.00">
                  <c:v>34.862416000000003</c:v>
                </c:pt>
                <c:pt idx="11867" formatCode="0.00">
                  <c:v>34.196126</c:v>
                </c:pt>
                <c:pt idx="11869" formatCode="0.00">
                  <c:v>34.699587999999999</c:v>
                </c:pt>
                <c:pt idx="11870" formatCode="0.00">
                  <c:v>34.514853000000002</c:v>
                </c:pt>
                <c:pt idx="11871" formatCode="0.00">
                  <c:v>34.236972999999999</c:v>
                </c:pt>
                <c:pt idx="11872" formatCode="0.00">
                  <c:v>34.459650000000003</c:v>
                </c:pt>
                <c:pt idx="11873" formatCode="0.00">
                  <c:v>34.172051000000003</c:v>
                </c:pt>
                <c:pt idx="11874" formatCode="0.00">
                  <c:v>34.360101</c:v>
                </c:pt>
                <c:pt idx="11875" formatCode="0.00">
                  <c:v>34.597572999999997</c:v>
                </c:pt>
                <c:pt idx="11876" formatCode="0.00">
                  <c:v>34.486469999999997</c:v>
                </c:pt>
                <c:pt idx="11877" formatCode="0.00">
                  <c:v>34.425389000000003</c:v>
                </c:pt>
                <c:pt idx="11878" formatCode="0.00">
                  <c:v>34.879286999999998</c:v>
                </c:pt>
                <c:pt idx="11879" formatCode="0.00">
                  <c:v>34.22795</c:v>
                </c:pt>
                <c:pt idx="11880" formatCode="0.00">
                  <c:v>34.365436000000003</c:v>
                </c:pt>
                <c:pt idx="11881" formatCode="0.00">
                  <c:v>34.811776999999999</c:v>
                </c:pt>
                <c:pt idx="11882" formatCode="0.00">
                  <c:v>34.628794999999997</c:v>
                </c:pt>
                <c:pt idx="11883" formatCode="0.00">
                  <c:v>34.762614999999997</c:v>
                </c:pt>
                <c:pt idx="11884" formatCode="0.00">
                  <c:v>34.959170999999998</c:v>
                </c:pt>
                <c:pt idx="11885" formatCode="0.00">
                  <c:v>34.31465</c:v>
                </c:pt>
                <c:pt idx="11886" formatCode="0.00">
                  <c:v>34.904881000000003</c:v>
                </c:pt>
                <c:pt idx="11887" formatCode="0.00">
                  <c:v>34.926974000000001</c:v>
                </c:pt>
                <c:pt idx="11888" formatCode="0.00">
                  <c:v>34.179707999999998</c:v>
                </c:pt>
                <c:pt idx="11889" formatCode="0.00">
                  <c:v>34.449792000000002</c:v>
                </c:pt>
                <c:pt idx="11890" formatCode="0.00">
                  <c:v>34.237758999999997</c:v>
                </c:pt>
                <c:pt idx="11891" formatCode="0.00">
                  <c:v>34.261893000000001</c:v>
                </c:pt>
                <c:pt idx="11892" formatCode="0.00">
                  <c:v>34.975571000000002</c:v>
                </c:pt>
                <c:pt idx="11893" formatCode="0.00">
                  <c:v>34.962713999999998</c:v>
                </c:pt>
                <c:pt idx="11894" formatCode="0.00">
                  <c:v>34.536152999999999</c:v>
                </c:pt>
                <c:pt idx="11895" formatCode="0.00">
                  <c:v>34.893253999999999</c:v>
                </c:pt>
                <c:pt idx="11896" formatCode="0.00">
                  <c:v>34.489085000000003</c:v>
                </c:pt>
                <c:pt idx="11897" formatCode="0.00">
                  <c:v>34.954106000000003</c:v>
                </c:pt>
                <c:pt idx="11898" formatCode="0.00">
                  <c:v>34.345016000000001</c:v>
                </c:pt>
                <c:pt idx="11899" formatCode="0.00">
                  <c:v>34.181071000000003</c:v>
                </c:pt>
                <c:pt idx="11900" formatCode="0.00">
                  <c:v>34.643827999999999</c:v>
                </c:pt>
                <c:pt idx="11901" formatCode="0.00">
                  <c:v>34.878143000000001</c:v>
                </c:pt>
                <c:pt idx="11902" formatCode="0.00">
                  <c:v>34.739023000000003</c:v>
                </c:pt>
                <c:pt idx="11903" formatCode="0.00">
                  <c:v>34.818548</c:v>
                </c:pt>
                <c:pt idx="11904" formatCode="0.00">
                  <c:v>34.578091999999998</c:v>
                </c:pt>
                <c:pt idx="11905" formatCode="0.00">
                  <c:v>34.418337999999999</c:v>
                </c:pt>
                <c:pt idx="11907" formatCode="0.00">
                  <c:v>34.186579999999999</c:v>
                </c:pt>
                <c:pt idx="11908" formatCode="0.00">
                  <c:v>34.417392999999997</c:v>
                </c:pt>
                <c:pt idx="11909" formatCode="0.00">
                  <c:v>34.96848</c:v>
                </c:pt>
                <c:pt idx="11910" formatCode="0.00">
                  <c:v>34.943944999999999</c:v>
                </c:pt>
                <c:pt idx="11911" formatCode="0.00">
                  <c:v>34.279282000000002</c:v>
                </c:pt>
                <c:pt idx="11912" formatCode="0.00">
                  <c:v>34.884396000000002</c:v>
                </c:pt>
                <c:pt idx="11913" formatCode="0.00">
                  <c:v>34.687733000000001</c:v>
                </c:pt>
                <c:pt idx="11914" formatCode="0.00">
                  <c:v>34.366301999999997</c:v>
                </c:pt>
                <c:pt idx="11915" formatCode="0.00">
                  <c:v>34.961576000000001</c:v>
                </c:pt>
                <c:pt idx="11916" formatCode="0.00">
                  <c:v>34.937606000000002</c:v>
                </c:pt>
                <c:pt idx="11917" formatCode="0.00">
                  <c:v>34.549354000000001</c:v>
                </c:pt>
                <c:pt idx="11918" formatCode="0.00">
                  <c:v>33.380388000000004</c:v>
                </c:pt>
                <c:pt idx="11920" formatCode="0.00">
                  <c:v>34.127564</c:v>
                </c:pt>
                <c:pt idx="11921" formatCode="0.00">
                  <c:v>32.977691999999998</c:v>
                </c:pt>
                <c:pt idx="11922" formatCode="0.00">
                  <c:v>33.260748</c:v>
                </c:pt>
                <c:pt idx="11923" formatCode="0.00">
                  <c:v>33.229712999999997</c:v>
                </c:pt>
                <c:pt idx="11925" formatCode="0.00">
                  <c:v>33.780092000000003</c:v>
                </c:pt>
                <c:pt idx="11926" formatCode="0.00">
                  <c:v>33.701985999999998</c:v>
                </c:pt>
                <c:pt idx="11928" formatCode="0.00">
                  <c:v>33.653269999999999</c:v>
                </c:pt>
                <c:pt idx="11929" formatCode="0.00">
                  <c:v>33.865068000000001</c:v>
                </c:pt>
                <c:pt idx="11930" formatCode="0.00">
                  <c:v>33.922145999999998</c:v>
                </c:pt>
                <c:pt idx="11931" formatCode="0.00">
                  <c:v>34.060110999999999</c:v>
                </c:pt>
                <c:pt idx="11932" formatCode="0.00">
                  <c:v>34.033462</c:v>
                </c:pt>
                <c:pt idx="11933" formatCode="0.00">
                  <c:v>33.028345000000002</c:v>
                </c:pt>
                <c:pt idx="11934" formatCode="0.00">
                  <c:v>32.984305999999997</c:v>
                </c:pt>
                <c:pt idx="11935" formatCode="0.00">
                  <c:v>34.036411999999999</c:v>
                </c:pt>
                <c:pt idx="11936" formatCode="0.00">
                  <c:v>33.145437999999999</c:v>
                </c:pt>
                <c:pt idx="11937" formatCode="0.00">
                  <c:v>33.451390000000004</c:v>
                </c:pt>
                <c:pt idx="11938" formatCode="0.00">
                  <c:v>33.344368000000003</c:v>
                </c:pt>
                <c:pt idx="11939" formatCode="0.00">
                  <c:v>33.231628000000001</c:v>
                </c:pt>
                <c:pt idx="11940" formatCode="0.00">
                  <c:v>33.407212000000001</c:v>
                </c:pt>
                <c:pt idx="11941" formatCode="0.00">
                  <c:v>34.095627</c:v>
                </c:pt>
                <c:pt idx="11942" formatCode="0.00">
                  <c:v>33.822471</c:v>
                </c:pt>
                <c:pt idx="11943" formatCode="0.00">
                  <c:v>33.454082</c:v>
                </c:pt>
                <c:pt idx="11944" formatCode="0.00">
                  <c:v>33.445039999999999</c:v>
                </c:pt>
                <c:pt idx="11945" formatCode="0.00">
                  <c:v>33.887042999999998</c:v>
                </c:pt>
                <c:pt idx="11946" formatCode="0.00">
                  <c:v>33.031697999999999</c:v>
                </c:pt>
                <c:pt idx="11947" formatCode="0.00">
                  <c:v>33.796844</c:v>
                </c:pt>
                <c:pt idx="11948" formatCode="0.00">
                  <c:v>33.063312000000003</c:v>
                </c:pt>
                <c:pt idx="11949" formatCode="0.00">
                  <c:v>34.134520000000002</c:v>
                </c:pt>
                <c:pt idx="11950" formatCode="0.00">
                  <c:v>33.965488000000001</c:v>
                </c:pt>
                <c:pt idx="11951" formatCode="0.00">
                  <c:v>33.850802999999999</c:v>
                </c:pt>
                <c:pt idx="11952" formatCode="0.00">
                  <c:v>33.732773999999999</c:v>
                </c:pt>
                <c:pt idx="11953" formatCode="0.00">
                  <c:v>33.569414999999999</c:v>
                </c:pt>
                <c:pt idx="11954" formatCode="0.00">
                  <c:v>33.613092999999999</c:v>
                </c:pt>
                <c:pt idx="11955" formatCode="0.00">
                  <c:v>33.947701000000002</c:v>
                </c:pt>
                <c:pt idx="11957" formatCode="0.00">
                  <c:v>34.236150000000002</c:v>
                </c:pt>
                <c:pt idx="11958" formatCode="0.00">
                  <c:v>34.272373999999999</c:v>
                </c:pt>
                <c:pt idx="11960" formatCode="0.00">
                  <c:v>34.511248999999999</c:v>
                </c:pt>
                <c:pt idx="11961" formatCode="0.00">
                  <c:v>34.306238999999998</c:v>
                </c:pt>
                <c:pt idx="11962" formatCode="0.00">
                  <c:v>34.513162999999999</c:v>
                </c:pt>
                <c:pt idx="11963" formatCode="0.00">
                  <c:v>34.413142999999998</c:v>
                </c:pt>
                <c:pt idx="11964" formatCode="0.00">
                  <c:v>34.653447999999997</c:v>
                </c:pt>
                <c:pt idx="11967" formatCode="0.00">
                  <c:v>34.552421000000002</c:v>
                </c:pt>
                <c:pt idx="11968" formatCode="0.00">
                  <c:v>34.344617999999997</c:v>
                </c:pt>
                <c:pt idx="11969" formatCode="0.00">
                  <c:v>34.265985000000001</c:v>
                </c:pt>
                <c:pt idx="11970" formatCode="0.00">
                  <c:v>33.885238999999999</c:v>
                </c:pt>
                <c:pt idx="11971" formatCode="0.00">
                  <c:v>34.851033999999999</c:v>
                </c:pt>
                <c:pt idx="11972" formatCode="0.00">
                  <c:v>34.428899000000001</c:v>
                </c:pt>
                <c:pt idx="11973" formatCode="0.00">
                  <c:v>33.924022999999998</c:v>
                </c:pt>
                <c:pt idx="11974" formatCode="0.00">
                  <c:v>34.443919000000001</c:v>
                </c:pt>
                <c:pt idx="11975" formatCode="0.00">
                  <c:v>34.042810000000003</c:v>
                </c:pt>
                <c:pt idx="11976" formatCode="0.00">
                  <c:v>33.904246000000001</c:v>
                </c:pt>
                <c:pt idx="11977" formatCode="0.00">
                  <c:v>34.847312000000002</c:v>
                </c:pt>
                <c:pt idx="11978" formatCode="0.00">
                  <c:v>34.325456000000003</c:v>
                </c:pt>
                <c:pt idx="11979" formatCode="0.00">
                  <c:v>34.481994999999998</c:v>
                </c:pt>
                <c:pt idx="11980" formatCode="0.00">
                  <c:v>34.280996000000002</c:v>
                </c:pt>
                <c:pt idx="11981" formatCode="0.00">
                  <c:v>34.082552999999997</c:v>
                </c:pt>
                <c:pt idx="11982" formatCode="0.00">
                  <c:v>34.530558999999997</c:v>
                </c:pt>
                <c:pt idx="11983" formatCode="0.00">
                  <c:v>33.976464</c:v>
                </c:pt>
                <c:pt idx="11984" formatCode="0.00">
                  <c:v>34.179513</c:v>
                </c:pt>
                <c:pt idx="11985" formatCode="0.00">
                  <c:v>34.236311999999998</c:v>
                </c:pt>
                <c:pt idx="11986" formatCode="0.00">
                  <c:v>34.134456</c:v>
                </c:pt>
                <c:pt idx="11987" formatCode="0.00">
                  <c:v>34.774486000000003</c:v>
                </c:pt>
                <c:pt idx="11988" formatCode="0.00">
                  <c:v>34.360546999999997</c:v>
                </c:pt>
                <c:pt idx="11989" formatCode="0.00">
                  <c:v>34.122101000000001</c:v>
                </c:pt>
                <c:pt idx="11990" formatCode="0.00">
                  <c:v>34.359456000000002</c:v>
                </c:pt>
                <c:pt idx="11991" formatCode="0.00">
                  <c:v>34.065562999999997</c:v>
                </c:pt>
                <c:pt idx="11992" formatCode="0.00">
                  <c:v>34.324643999999999</c:v>
                </c:pt>
                <c:pt idx="11993" formatCode="0.00">
                  <c:v>34.652268999999997</c:v>
                </c:pt>
                <c:pt idx="11994" formatCode="0.00">
                  <c:v>34.248527000000003</c:v>
                </c:pt>
                <c:pt idx="11995" formatCode="0.00">
                  <c:v>34.22634</c:v>
                </c:pt>
                <c:pt idx="11996" formatCode="0.00">
                  <c:v>33.879148000000001</c:v>
                </c:pt>
                <c:pt idx="11997" formatCode="0.00">
                  <c:v>34.188301000000003</c:v>
                </c:pt>
                <c:pt idx="11998" formatCode="0.00">
                  <c:v>34.579709999999999</c:v>
                </c:pt>
                <c:pt idx="11999" formatCode="0.00">
                  <c:v>33.771320000000003</c:v>
                </c:pt>
                <c:pt idx="12000" formatCode="0.00">
                  <c:v>34.115816000000002</c:v>
                </c:pt>
                <c:pt idx="12001" formatCode="0.00">
                  <c:v>33.859554000000003</c:v>
                </c:pt>
                <c:pt idx="12002" formatCode="0.00">
                  <c:v>34.005229</c:v>
                </c:pt>
                <c:pt idx="12003" formatCode="0.00">
                  <c:v>33.839388999999997</c:v>
                </c:pt>
                <c:pt idx="12004" formatCode="0.00">
                  <c:v>33.534708000000002</c:v>
                </c:pt>
                <c:pt idx="12005" formatCode="0.00">
                  <c:v>33.875368999999999</c:v>
                </c:pt>
                <c:pt idx="12006" formatCode="0.00">
                  <c:v>33.974997999999999</c:v>
                </c:pt>
                <c:pt idx="12007" formatCode="0.00">
                  <c:v>33.936247999999999</c:v>
                </c:pt>
                <c:pt idx="12008" formatCode="0.00">
                  <c:v>33.368237999999998</c:v>
                </c:pt>
                <c:pt idx="12009" formatCode="0.00">
                  <c:v>33.309896000000002</c:v>
                </c:pt>
                <c:pt idx="12010" formatCode="0.00">
                  <c:v>33.645395999999998</c:v>
                </c:pt>
                <c:pt idx="12011" formatCode="0.00">
                  <c:v>34.135097999999999</c:v>
                </c:pt>
                <c:pt idx="12012" formatCode="0.00">
                  <c:v>33.857537999999998</c:v>
                </c:pt>
                <c:pt idx="12013" formatCode="0.00">
                  <c:v>33.748508000000001</c:v>
                </c:pt>
                <c:pt idx="12014" formatCode="0.00">
                  <c:v>33.528734</c:v>
                </c:pt>
                <c:pt idx="12015" formatCode="0.00">
                  <c:v>33.742885999999999</c:v>
                </c:pt>
                <c:pt idx="12017" formatCode="0.00">
                  <c:v>33.523907000000001</c:v>
                </c:pt>
                <c:pt idx="12018" formatCode="0.00">
                  <c:v>33.763478999999997</c:v>
                </c:pt>
                <c:pt idx="12019" formatCode="0.00">
                  <c:v>33.359299</c:v>
                </c:pt>
                <c:pt idx="12020" formatCode="0.00">
                  <c:v>33.517885</c:v>
                </c:pt>
                <c:pt idx="12022" formatCode="0.00">
                  <c:v>34.171461999999998</c:v>
                </c:pt>
                <c:pt idx="12023" formatCode="0.00">
                  <c:v>33.753715999999997</c:v>
                </c:pt>
                <c:pt idx="12024" formatCode="0.00">
                  <c:v>33.968398000000001</c:v>
                </c:pt>
                <c:pt idx="12025" formatCode="0.00">
                  <c:v>33.637880000000003</c:v>
                </c:pt>
                <c:pt idx="12026" formatCode="0.00">
                  <c:v>33.910733999999998</c:v>
                </c:pt>
                <c:pt idx="12027" formatCode="0.00">
                  <c:v>33.417028000000002</c:v>
                </c:pt>
                <c:pt idx="12028" formatCode="0.00">
                  <c:v>33.972211999999999</c:v>
                </c:pt>
                <c:pt idx="12029" formatCode="0.00">
                  <c:v>33.304240999999998</c:v>
                </c:pt>
                <c:pt idx="12030" formatCode="0.00">
                  <c:v>33.973722000000002</c:v>
                </c:pt>
                <c:pt idx="12031" formatCode="0.00">
                  <c:v>33.902630000000002</c:v>
                </c:pt>
                <c:pt idx="12032" formatCode="0.00">
                  <c:v>34.015686000000002</c:v>
                </c:pt>
                <c:pt idx="12033" formatCode="0.00">
                  <c:v>34.087460999999998</c:v>
                </c:pt>
                <c:pt idx="12034" formatCode="0.00">
                  <c:v>34.148775000000001</c:v>
                </c:pt>
                <c:pt idx="12035" formatCode="0.00">
                  <c:v>33.934418000000001</c:v>
                </c:pt>
                <c:pt idx="12036" formatCode="0.00">
                  <c:v>33.481490999999998</c:v>
                </c:pt>
                <c:pt idx="12037" formatCode="0.00">
                  <c:v>33.165359000000002</c:v>
                </c:pt>
                <c:pt idx="12038" formatCode="0.00">
                  <c:v>32.832943</c:v>
                </c:pt>
                <c:pt idx="12039" formatCode="0.00">
                  <c:v>32.639989</c:v>
                </c:pt>
                <c:pt idx="12040" formatCode="0.00">
                  <c:v>32.393360000000001</c:v>
                </c:pt>
                <c:pt idx="12041" formatCode="0.00">
                  <c:v>32.237741999999997</c:v>
                </c:pt>
                <c:pt idx="12042" formatCode="0.00">
                  <c:v>32.019649999999999</c:v>
                </c:pt>
                <c:pt idx="12043" formatCode="0.00">
                  <c:v>32.791407999999997</c:v>
                </c:pt>
                <c:pt idx="12044" formatCode="0.00">
                  <c:v>32.618474999999997</c:v>
                </c:pt>
                <c:pt idx="12045" formatCode="0.00">
                  <c:v>32.39705</c:v>
                </c:pt>
                <c:pt idx="12046" formatCode="0.00">
                  <c:v>32.785139000000001</c:v>
                </c:pt>
                <c:pt idx="12047" formatCode="0.00">
                  <c:v>32.804592</c:v>
                </c:pt>
                <c:pt idx="12048" formatCode="0.00">
                  <c:v>32.347295000000003</c:v>
                </c:pt>
                <c:pt idx="12049" formatCode="0.00">
                  <c:v>32.486525</c:v>
                </c:pt>
                <c:pt idx="12050" formatCode="0.00">
                  <c:v>31.985052</c:v>
                </c:pt>
                <c:pt idx="12051" formatCode="0.00">
                  <c:v>32.350687999999998</c:v>
                </c:pt>
                <c:pt idx="12052" formatCode="0.00">
                  <c:v>33.075557000000003</c:v>
                </c:pt>
                <c:pt idx="12053" formatCode="0.00">
                  <c:v>31.985047999999999</c:v>
                </c:pt>
                <c:pt idx="12054" formatCode="0.00">
                  <c:v>33.102777000000003</c:v>
                </c:pt>
                <c:pt idx="12056" formatCode="0.00">
                  <c:v>33.127907</c:v>
                </c:pt>
                <c:pt idx="12058" formatCode="0.00">
                  <c:v>32.560845</c:v>
                </c:pt>
                <c:pt idx="12059" formatCode="0.00">
                  <c:v>32.125627999999999</c:v>
                </c:pt>
                <c:pt idx="12060" formatCode="0.00">
                  <c:v>32.379693000000003</c:v>
                </c:pt>
                <c:pt idx="12061" formatCode="0.00">
                  <c:v>31.869092999999999</c:v>
                </c:pt>
                <c:pt idx="12062" formatCode="0.00">
                  <c:v>32.940348</c:v>
                </c:pt>
                <c:pt idx="12063" formatCode="0.00">
                  <c:v>31.946356999999999</c:v>
                </c:pt>
                <c:pt idx="12064" formatCode="0.00">
                  <c:v>31.841280999999999</c:v>
                </c:pt>
                <c:pt idx="12065" formatCode="0.00">
                  <c:v>31.983753</c:v>
                </c:pt>
                <c:pt idx="12066" formatCode="0.00">
                  <c:v>32.753233999999999</c:v>
                </c:pt>
                <c:pt idx="12068" formatCode="0.00">
                  <c:v>32.330717</c:v>
                </c:pt>
                <c:pt idx="12069" formatCode="0.00">
                  <c:v>32.595179000000002</c:v>
                </c:pt>
                <c:pt idx="12070" formatCode="0.00">
                  <c:v>33.114291000000001</c:v>
                </c:pt>
                <c:pt idx="12072" formatCode="0.00">
                  <c:v>32.984428000000001</c:v>
                </c:pt>
                <c:pt idx="12073" formatCode="0.00">
                  <c:v>32.561950000000003</c:v>
                </c:pt>
                <c:pt idx="12074" formatCode="0.00">
                  <c:v>33.025945999999998</c:v>
                </c:pt>
                <c:pt idx="12075" formatCode="0.00">
                  <c:v>33.169445000000003</c:v>
                </c:pt>
                <c:pt idx="12076" formatCode="0.00">
                  <c:v>32.671826000000003</c:v>
                </c:pt>
                <c:pt idx="12077" formatCode="0.00">
                  <c:v>32.484979000000003</c:v>
                </c:pt>
                <c:pt idx="12078" formatCode="0.00">
                  <c:v>31.880229</c:v>
                </c:pt>
                <c:pt idx="12079" formatCode="0.00">
                  <c:v>31.891839000000001</c:v>
                </c:pt>
                <c:pt idx="12080" formatCode="0.00">
                  <c:v>32.905763</c:v>
                </c:pt>
                <c:pt idx="12081" formatCode="0.00">
                  <c:v>31.948526999999999</c:v>
                </c:pt>
                <c:pt idx="12082" formatCode="0.00">
                  <c:v>33.078256000000003</c:v>
                </c:pt>
                <c:pt idx="12083" formatCode="0.00">
                  <c:v>31.881155</c:v>
                </c:pt>
                <c:pt idx="12085" formatCode="0.00">
                  <c:v>31.757725000000001</c:v>
                </c:pt>
                <c:pt idx="12086" formatCode="0.00">
                  <c:v>31.535544999999999</c:v>
                </c:pt>
                <c:pt idx="12087" formatCode="0.00">
                  <c:v>31.738817000000001</c:v>
                </c:pt>
                <c:pt idx="12088" formatCode="0.00">
                  <c:v>31.834496000000001</c:v>
                </c:pt>
                <c:pt idx="12090" formatCode="0.00">
                  <c:v>32.877746000000002</c:v>
                </c:pt>
                <c:pt idx="12091" formatCode="0.00">
                  <c:v>32.057963999999998</c:v>
                </c:pt>
                <c:pt idx="12092" formatCode="0.00">
                  <c:v>31.852005999999999</c:v>
                </c:pt>
                <c:pt idx="12093" formatCode="0.00">
                  <c:v>31.970307999999999</c:v>
                </c:pt>
                <c:pt idx="12094" formatCode="0.00">
                  <c:v>32.080649999999999</c:v>
                </c:pt>
                <c:pt idx="12095" formatCode="0.00">
                  <c:v>32.220894999999999</c:v>
                </c:pt>
                <c:pt idx="12096" formatCode="0.00">
                  <c:v>32.035356</c:v>
                </c:pt>
                <c:pt idx="12097" formatCode="0.00">
                  <c:v>32.230592000000001</c:v>
                </c:pt>
                <c:pt idx="12098" formatCode="0.00">
                  <c:v>32.524980999999997</c:v>
                </c:pt>
                <c:pt idx="12099" formatCode="0.00">
                  <c:v>32.420814</c:v>
                </c:pt>
                <c:pt idx="12100" formatCode="0.00">
                  <c:v>32.811180999999998</c:v>
                </c:pt>
                <c:pt idx="12101" formatCode="0.00">
                  <c:v>33.002813000000003</c:v>
                </c:pt>
                <c:pt idx="12102" formatCode="0.00">
                  <c:v>32.503521999999997</c:v>
                </c:pt>
                <c:pt idx="12103" formatCode="0.00">
                  <c:v>32.629834000000002</c:v>
                </c:pt>
                <c:pt idx="12104" formatCode="0.00">
                  <c:v>33.062845000000003</c:v>
                </c:pt>
                <c:pt idx="12105" formatCode="0.00">
                  <c:v>31.816867999999999</c:v>
                </c:pt>
                <c:pt idx="12106" formatCode="0.00">
                  <c:v>33.136434000000001</c:v>
                </c:pt>
                <c:pt idx="12108" formatCode="0.00">
                  <c:v>32.398142</c:v>
                </c:pt>
                <c:pt idx="12109" formatCode="0.00">
                  <c:v>32.105646999999998</c:v>
                </c:pt>
                <c:pt idx="12110" formatCode="0.00">
                  <c:v>33.317881999999997</c:v>
                </c:pt>
                <c:pt idx="12111" formatCode="0.00">
                  <c:v>32.641204999999999</c:v>
                </c:pt>
                <c:pt idx="12112" formatCode="0.00">
                  <c:v>32.806702999999999</c:v>
                </c:pt>
                <c:pt idx="12113" formatCode="0.00">
                  <c:v>32.292760999999999</c:v>
                </c:pt>
                <c:pt idx="12114" formatCode="0.00">
                  <c:v>32.386653000000003</c:v>
                </c:pt>
                <c:pt idx="12115" formatCode="0.00">
                  <c:v>32.601899000000003</c:v>
                </c:pt>
                <c:pt idx="12116" formatCode="0.00">
                  <c:v>31.714880999999998</c:v>
                </c:pt>
                <c:pt idx="12117" formatCode="0.00">
                  <c:v>33.194927999999997</c:v>
                </c:pt>
                <c:pt idx="12118" formatCode="0.00">
                  <c:v>32.855811000000003</c:v>
                </c:pt>
                <c:pt idx="12119" formatCode="0.00">
                  <c:v>32.292395999999997</c:v>
                </c:pt>
                <c:pt idx="12120" formatCode="0.00">
                  <c:v>32.313594999999999</c:v>
                </c:pt>
                <c:pt idx="12121" formatCode="0.00">
                  <c:v>32.308695</c:v>
                </c:pt>
                <c:pt idx="12124" formatCode="0.00">
                  <c:v>32.280746000000001</c:v>
                </c:pt>
                <c:pt idx="12125" formatCode="0.00">
                  <c:v>32.325512000000003</c:v>
                </c:pt>
                <c:pt idx="12126" formatCode="0.00">
                  <c:v>32.325012000000001</c:v>
                </c:pt>
                <c:pt idx="12127" formatCode="0.00">
                  <c:v>32.370544000000002</c:v>
                </c:pt>
                <c:pt idx="12128" formatCode="0.00">
                  <c:v>32.234627000000003</c:v>
                </c:pt>
                <c:pt idx="12129" formatCode="0.00">
                  <c:v>32.356489000000003</c:v>
                </c:pt>
                <c:pt idx="12130" formatCode="0.00">
                  <c:v>32.334738000000002</c:v>
                </c:pt>
                <c:pt idx="12131" formatCode="0.00">
                  <c:v>32.230407999999997</c:v>
                </c:pt>
                <c:pt idx="12132" formatCode="0.00">
                  <c:v>32.300995999999998</c:v>
                </c:pt>
                <c:pt idx="12133" formatCode="0.00">
                  <c:v>32.339004000000003</c:v>
                </c:pt>
                <c:pt idx="12134" formatCode="0.00">
                  <c:v>32.439945000000002</c:v>
                </c:pt>
                <c:pt idx="12135" formatCode="0.00">
                  <c:v>32.358891</c:v>
                </c:pt>
                <c:pt idx="12136" formatCode="0.00">
                  <c:v>32.535471999999999</c:v>
                </c:pt>
                <c:pt idx="12137" formatCode="0.00">
                  <c:v>31.574589</c:v>
                </c:pt>
                <c:pt idx="12138" formatCode="0.00">
                  <c:v>32.315069000000001</c:v>
                </c:pt>
                <c:pt idx="12139" formatCode="0.00">
                  <c:v>32.553716000000001</c:v>
                </c:pt>
                <c:pt idx="12140" formatCode="0.00">
                  <c:v>32.578591000000003</c:v>
                </c:pt>
                <c:pt idx="12141" formatCode="0.00">
                  <c:v>32.444820999999997</c:v>
                </c:pt>
                <c:pt idx="12142" formatCode="0.00">
                  <c:v>32.744444999999999</c:v>
                </c:pt>
                <c:pt idx="12143" formatCode="0.00">
                  <c:v>32.170431999999998</c:v>
                </c:pt>
                <c:pt idx="12144" formatCode="0.00">
                  <c:v>32.314552999999997</c:v>
                </c:pt>
                <c:pt idx="12145" formatCode="0.00">
                  <c:v>32.517144999999999</c:v>
                </c:pt>
                <c:pt idx="12146" formatCode="0.00">
                  <c:v>32.307814999999998</c:v>
                </c:pt>
                <c:pt idx="12147" formatCode="0.00">
                  <c:v>32.527954999999999</c:v>
                </c:pt>
                <c:pt idx="12148" formatCode="0.00">
                  <c:v>32.108767999999998</c:v>
                </c:pt>
                <c:pt idx="12149" formatCode="0.00">
                  <c:v>33.109634999999997</c:v>
                </c:pt>
                <c:pt idx="12150" formatCode="0.00">
                  <c:v>33.115597999999999</c:v>
                </c:pt>
                <c:pt idx="12151" formatCode="0.00">
                  <c:v>32.317298000000001</c:v>
                </c:pt>
                <c:pt idx="12152" formatCode="0.00">
                  <c:v>32.957794</c:v>
                </c:pt>
                <c:pt idx="12153" formatCode="0.00">
                  <c:v>32.042597999999998</c:v>
                </c:pt>
                <c:pt idx="12154" formatCode="0.00">
                  <c:v>32.026164999999999</c:v>
                </c:pt>
                <c:pt idx="12155" formatCode="0.00">
                  <c:v>32.776367999999998</c:v>
                </c:pt>
                <c:pt idx="12156" formatCode="0.00">
                  <c:v>32.678922999999998</c:v>
                </c:pt>
                <c:pt idx="12157" formatCode="0.00">
                  <c:v>32.873604999999998</c:v>
                </c:pt>
                <c:pt idx="12158" formatCode="0.00">
                  <c:v>32.057969</c:v>
                </c:pt>
                <c:pt idx="12159" formatCode="0.00">
                  <c:v>32.154808000000003</c:v>
                </c:pt>
                <c:pt idx="12160" formatCode="0.00">
                  <c:v>32.838484999999999</c:v>
                </c:pt>
                <c:pt idx="12161" formatCode="0.00">
                  <c:v>32.568111999999999</c:v>
                </c:pt>
                <c:pt idx="12162" formatCode="0.00">
                  <c:v>31.863492999999998</c:v>
                </c:pt>
                <c:pt idx="12163" formatCode="0.00">
                  <c:v>32.985613000000001</c:v>
                </c:pt>
                <c:pt idx="12164" formatCode="0.00">
                  <c:v>31.415047999999999</c:v>
                </c:pt>
                <c:pt idx="12165" formatCode="0.00">
                  <c:v>32.134825999999997</c:v>
                </c:pt>
                <c:pt idx="12166" formatCode="0.00">
                  <c:v>32.420313999999998</c:v>
                </c:pt>
                <c:pt idx="12167" formatCode="0.00">
                  <c:v>32.588341</c:v>
                </c:pt>
                <c:pt idx="12168" formatCode="0.00">
                  <c:v>31.931474000000001</c:v>
                </c:pt>
                <c:pt idx="12169" formatCode="0.00">
                  <c:v>31.688901000000001</c:v>
                </c:pt>
                <c:pt idx="12170" formatCode="0.00">
                  <c:v>31.285508</c:v>
                </c:pt>
                <c:pt idx="12171" formatCode="0.00">
                  <c:v>31.325437000000001</c:v>
                </c:pt>
                <c:pt idx="12172" formatCode="0.00">
                  <c:v>31.490798000000002</c:v>
                </c:pt>
                <c:pt idx="12173" formatCode="0.00">
                  <c:v>31.969812999999998</c:v>
                </c:pt>
                <c:pt idx="12174" formatCode="0.00">
                  <c:v>31.176725000000001</c:v>
                </c:pt>
                <c:pt idx="12175" formatCode="0.00">
                  <c:v>31.059327</c:v>
                </c:pt>
                <c:pt idx="12176" formatCode="0.00">
                  <c:v>30.641521000000001</c:v>
                </c:pt>
                <c:pt idx="12177" formatCode="0.00">
                  <c:v>31.49616</c:v>
                </c:pt>
                <c:pt idx="12179" formatCode="0.00">
                  <c:v>31.255241999999999</c:v>
                </c:pt>
                <c:pt idx="12180" formatCode="0.00">
                  <c:v>31.436305000000001</c:v>
                </c:pt>
                <c:pt idx="12181" formatCode="0.00">
                  <c:v>31.588327</c:v>
                </c:pt>
                <c:pt idx="12182" formatCode="0.00">
                  <c:v>31.868829999999999</c:v>
                </c:pt>
                <c:pt idx="12185" formatCode="0.00">
                  <c:v>31.162188</c:v>
                </c:pt>
                <c:pt idx="12186" formatCode="0.00">
                  <c:v>30.873353000000002</c:v>
                </c:pt>
                <c:pt idx="12187" formatCode="0.00">
                  <c:v>31.035015000000001</c:v>
                </c:pt>
                <c:pt idx="12188" formatCode="0.00">
                  <c:v>31.072789</c:v>
                </c:pt>
                <c:pt idx="12189" formatCode="0.00">
                  <c:v>31.496210999999999</c:v>
                </c:pt>
                <c:pt idx="12190" formatCode="0.00">
                  <c:v>31.176280999999999</c:v>
                </c:pt>
                <c:pt idx="12191" formatCode="0.00">
                  <c:v>31.215709</c:v>
                </c:pt>
                <c:pt idx="12192" formatCode="0.00">
                  <c:v>31.487531000000001</c:v>
                </c:pt>
                <c:pt idx="12193" formatCode="0.00">
                  <c:v>31.358823000000001</c:v>
                </c:pt>
                <c:pt idx="12194" formatCode="0.00">
                  <c:v>30.527979999999999</c:v>
                </c:pt>
                <c:pt idx="12195" formatCode="0.00">
                  <c:v>30.810936000000002</c:v>
                </c:pt>
                <c:pt idx="12196" formatCode="0.00">
                  <c:v>31.605945999999999</c:v>
                </c:pt>
                <c:pt idx="12197" formatCode="0.00">
                  <c:v>31.165903</c:v>
                </c:pt>
                <c:pt idx="12198" formatCode="0.00">
                  <c:v>31.355716999999999</c:v>
                </c:pt>
                <c:pt idx="12199" formatCode="0.00">
                  <c:v>31.788516999999999</c:v>
                </c:pt>
                <c:pt idx="12200" formatCode="0.00">
                  <c:v>31.054236</c:v>
                </c:pt>
                <c:pt idx="12201" formatCode="0.00">
                  <c:v>31.543388</c:v>
                </c:pt>
                <c:pt idx="12202" formatCode="0.00">
                  <c:v>31.726897999999998</c:v>
                </c:pt>
                <c:pt idx="12203" formatCode="0.00">
                  <c:v>31.857399000000001</c:v>
                </c:pt>
                <c:pt idx="12204" formatCode="0.00">
                  <c:v>31.376358</c:v>
                </c:pt>
                <c:pt idx="12205" formatCode="0.00">
                  <c:v>31.218509000000001</c:v>
                </c:pt>
                <c:pt idx="12206" formatCode="0.00">
                  <c:v>30.380597000000002</c:v>
                </c:pt>
                <c:pt idx="12207" formatCode="0.00">
                  <c:v>30.461786</c:v>
                </c:pt>
                <c:pt idx="12208" formatCode="0.00">
                  <c:v>30.397044000000001</c:v>
                </c:pt>
                <c:pt idx="12209" formatCode="0.00">
                  <c:v>30.304327000000001</c:v>
                </c:pt>
                <c:pt idx="12210" formatCode="0.00">
                  <c:v>30.382543999999999</c:v>
                </c:pt>
                <c:pt idx="12211" formatCode="0.00">
                  <c:v>30.399148</c:v>
                </c:pt>
                <c:pt idx="12212" formatCode="0.00">
                  <c:v>30.405830999999999</c:v>
                </c:pt>
                <c:pt idx="12213" formatCode="0.00">
                  <c:v>30.462388000000001</c:v>
                </c:pt>
                <c:pt idx="12214" formatCode="0.00">
                  <c:v>30.400599</c:v>
                </c:pt>
                <c:pt idx="12215" formatCode="0.00">
                  <c:v>30.429334000000001</c:v>
                </c:pt>
                <c:pt idx="12216" formatCode="0.00">
                  <c:v>30.356147</c:v>
                </c:pt>
                <c:pt idx="12217" formatCode="0.00">
                  <c:v>30.704034</c:v>
                </c:pt>
                <c:pt idx="12218" formatCode="0.00">
                  <c:v>30.522009000000001</c:v>
                </c:pt>
                <c:pt idx="12219" formatCode="0.00">
                  <c:v>30.410999</c:v>
                </c:pt>
                <c:pt idx="12221" formatCode="0.00">
                  <c:v>30.566714999999999</c:v>
                </c:pt>
                <c:pt idx="12222" formatCode="0.00">
                  <c:v>30.362203000000001</c:v>
                </c:pt>
                <c:pt idx="12223" formatCode="0.00">
                  <c:v>30.371623</c:v>
                </c:pt>
                <c:pt idx="12224" formatCode="0.00">
                  <c:v>30.249994000000001</c:v>
                </c:pt>
                <c:pt idx="12225" formatCode="0.00">
                  <c:v>30.710795000000001</c:v>
                </c:pt>
                <c:pt idx="12227" formatCode="0.00">
                  <c:v>30.289646000000001</c:v>
                </c:pt>
                <c:pt idx="12228" formatCode="0.00">
                  <c:v>30.943359999999998</c:v>
                </c:pt>
                <c:pt idx="12229" formatCode="0.00">
                  <c:v>30.36298</c:v>
                </c:pt>
                <c:pt idx="12230" formatCode="0.00">
                  <c:v>31.574318999999999</c:v>
                </c:pt>
                <c:pt idx="12231" formatCode="0.00">
                  <c:v>31.441613</c:v>
                </c:pt>
                <c:pt idx="12232" formatCode="0.00">
                  <c:v>31.463533000000002</c:v>
                </c:pt>
                <c:pt idx="12234" formatCode="0.00">
                  <c:v>31.059186</c:v>
                </c:pt>
                <c:pt idx="12235" formatCode="0.00">
                  <c:v>31.296257000000001</c:v>
                </c:pt>
                <c:pt idx="12236" formatCode="0.00">
                  <c:v>31.186980999999999</c:v>
                </c:pt>
                <c:pt idx="12237" formatCode="0.00">
                  <c:v>31.206278000000001</c:v>
                </c:pt>
                <c:pt idx="12239" formatCode="0.00">
                  <c:v>31.231448</c:v>
                </c:pt>
                <c:pt idx="12240" formatCode="0.00">
                  <c:v>31.148177</c:v>
                </c:pt>
                <c:pt idx="12241" formatCode="0.00">
                  <c:v>31.509919</c:v>
                </c:pt>
                <c:pt idx="12244" formatCode="0.00">
                  <c:v>31.461337</c:v>
                </c:pt>
                <c:pt idx="12245" formatCode="0.00">
                  <c:v>31.544331</c:v>
                </c:pt>
                <c:pt idx="12246" formatCode="0.00">
                  <c:v>31.458217000000001</c:v>
                </c:pt>
                <c:pt idx="12247" formatCode="0.00">
                  <c:v>31.028258999999998</c:v>
                </c:pt>
                <c:pt idx="12248" formatCode="0.00">
                  <c:v>31.487981999999999</c:v>
                </c:pt>
                <c:pt idx="12249" formatCode="0.00">
                  <c:v>31.402270000000001</c:v>
                </c:pt>
                <c:pt idx="12250" formatCode="0.00">
                  <c:v>31.590796999999998</c:v>
                </c:pt>
                <c:pt idx="12251" formatCode="0.00">
                  <c:v>31.328057999999999</c:v>
                </c:pt>
                <c:pt idx="12252" formatCode="0.00">
                  <c:v>31.643751000000002</c:v>
                </c:pt>
                <c:pt idx="12253" formatCode="0.00">
                  <c:v>31.292262000000001</c:v>
                </c:pt>
                <c:pt idx="12254" formatCode="0.00">
                  <c:v>31.131018000000001</c:v>
                </c:pt>
                <c:pt idx="12255" formatCode="0.00">
                  <c:v>31.668441999999999</c:v>
                </c:pt>
                <c:pt idx="12257" formatCode="0.00">
                  <c:v>33.492106999999997</c:v>
                </c:pt>
                <c:pt idx="12258" formatCode="0.00">
                  <c:v>33.463003999999998</c:v>
                </c:pt>
                <c:pt idx="12259" formatCode="0.00">
                  <c:v>33.690480000000001</c:v>
                </c:pt>
                <c:pt idx="12260" formatCode="0.00">
                  <c:v>33.581598999999997</c:v>
                </c:pt>
                <c:pt idx="12261" formatCode="0.00">
                  <c:v>33.833689</c:v>
                </c:pt>
                <c:pt idx="12263" formatCode="0.00">
                  <c:v>33.415447999999998</c:v>
                </c:pt>
                <c:pt idx="12264" formatCode="0.00">
                  <c:v>33.243098000000003</c:v>
                </c:pt>
                <c:pt idx="12265" formatCode="0.00">
                  <c:v>33.752212999999998</c:v>
                </c:pt>
                <c:pt idx="12266" formatCode="0.00">
                  <c:v>33.673409999999997</c:v>
                </c:pt>
                <c:pt idx="12267" formatCode="0.00">
                  <c:v>33.313523000000004</c:v>
                </c:pt>
                <c:pt idx="12268" formatCode="0.00">
                  <c:v>33.577688000000002</c:v>
                </c:pt>
                <c:pt idx="12269" formatCode="0.00">
                  <c:v>33.312694999999998</c:v>
                </c:pt>
                <c:pt idx="12270" formatCode="0.00">
                  <c:v>33.743856000000001</c:v>
                </c:pt>
                <c:pt idx="12271" formatCode="0.00">
                  <c:v>33.413657000000001</c:v>
                </c:pt>
                <c:pt idx="12272" formatCode="0.00">
                  <c:v>33.596325999999998</c:v>
                </c:pt>
                <c:pt idx="12273" formatCode="0.00">
                  <c:v>33.702317999999998</c:v>
                </c:pt>
                <c:pt idx="12274" formatCode="0.00">
                  <c:v>33.545490000000001</c:v>
                </c:pt>
                <c:pt idx="12275" formatCode="0.00">
                  <c:v>33.608061999999997</c:v>
                </c:pt>
                <c:pt idx="12276" formatCode="0.00">
                  <c:v>33.786541999999997</c:v>
                </c:pt>
                <c:pt idx="12277" formatCode="0.00">
                  <c:v>33.450215</c:v>
                </c:pt>
                <c:pt idx="12278" formatCode="0.00">
                  <c:v>33.453349000000003</c:v>
                </c:pt>
                <c:pt idx="12279" formatCode="0.00">
                  <c:v>33.615276999999999</c:v>
                </c:pt>
                <c:pt idx="12280" formatCode="0.00">
                  <c:v>33.463557999999999</c:v>
                </c:pt>
                <c:pt idx="12281" formatCode="0.00">
                  <c:v>33.333796999999997</c:v>
                </c:pt>
                <c:pt idx="12282" formatCode="0.00">
                  <c:v>33.606147999999997</c:v>
                </c:pt>
                <c:pt idx="12284" formatCode="0.00">
                  <c:v>33.619058000000003</c:v>
                </c:pt>
                <c:pt idx="12285" formatCode="0.00">
                  <c:v>33.779164999999999</c:v>
                </c:pt>
                <c:pt idx="12286" formatCode="0.00">
                  <c:v>38.279797000000002</c:v>
                </c:pt>
                <c:pt idx="12289" formatCode="0.00">
                  <c:v>38.452451000000003</c:v>
                </c:pt>
                <c:pt idx="12290" formatCode="0.00">
                  <c:v>37.923734000000003</c:v>
                </c:pt>
                <c:pt idx="12291" formatCode="0.00">
                  <c:v>37.477192000000002</c:v>
                </c:pt>
                <c:pt idx="12292" formatCode="0.00">
                  <c:v>38.366467</c:v>
                </c:pt>
                <c:pt idx="12296" formatCode="0.00">
                  <c:v>38.335106000000003</c:v>
                </c:pt>
                <c:pt idx="12297" formatCode="0.00">
                  <c:v>38.370336000000002</c:v>
                </c:pt>
                <c:pt idx="12298" formatCode="0.00">
                  <c:v>37.934800000000003</c:v>
                </c:pt>
                <c:pt idx="12299" formatCode="0.00">
                  <c:v>38.147801000000001</c:v>
                </c:pt>
                <c:pt idx="12300" formatCode="0.00">
                  <c:v>38.182772</c:v>
                </c:pt>
                <c:pt idx="12301" formatCode="0.00">
                  <c:v>38.411963999999998</c:v>
                </c:pt>
                <c:pt idx="12302" formatCode="0.00">
                  <c:v>38.407832999999997</c:v>
                </c:pt>
                <c:pt idx="12304" formatCode="0.00">
                  <c:v>38.434443000000002</c:v>
                </c:pt>
                <c:pt idx="12305" formatCode="0.00">
                  <c:v>37.652712000000001</c:v>
                </c:pt>
                <c:pt idx="12306" formatCode="0.00">
                  <c:v>37.742806000000002</c:v>
                </c:pt>
                <c:pt idx="12307" formatCode="0.00">
                  <c:v>38.702793</c:v>
                </c:pt>
                <c:pt idx="12308" formatCode="0.00">
                  <c:v>38.026767</c:v>
                </c:pt>
                <c:pt idx="12309" formatCode="0.00">
                  <c:v>38.045982000000002</c:v>
                </c:pt>
                <c:pt idx="12310" formatCode="0.00">
                  <c:v>38.435603999999998</c:v>
                </c:pt>
                <c:pt idx="12312" formatCode="0.00">
                  <c:v>37.585365000000003</c:v>
                </c:pt>
                <c:pt idx="12313" formatCode="0.00">
                  <c:v>38.495454000000002</c:v>
                </c:pt>
                <c:pt idx="12314" formatCode="0.00">
                  <c:v>38.308109000000002</c:v>
                </c:pt>
                <c:pt idx="12315" formatCode="0.00">
                  <c:v>38.386915999999999</c:v>
                </c:pt>
                <c:pt idx="12316" formatCode="0.00">
                  <c:v>38.433076</c:v>
                </c:pt>
                <c:pt idx="12317" formatCode="0.00">
                  <c:v>38.350915000000001</c:v>
                </c:pt>
                <c:pt idx="12318" formatCode="0.00">
                  <c:v>37.533394999999999</c:v>
                </c:pt>
                <c:pt idx="12319" formatCode="0.00">
                  <c:v>37.590699000000001</c:v>
                </c:pt>
                <c:pt idx="12320" formatCode="0.00">
                  <c:v>38.211511000000002</c:v>
                </c:pt>
                <c:pt idx="12321" formatCode="0.00">
                  <c:v>38.210818000000003</c:v>
                </c:pt>
                <c:pt idx="12322" formatCode="0.00">
                  <c:v>38.400618999999999</c:v>
                </c:pt>
                <c:pt idx="12323" formatCode="0.00">
                  <c:v>37.702418000000002</c:v>
                </c:pt>
                <c:pt idx="12324" formatCode="0.00">
                  <c:v>38.486325000000001</c:v>
                </c:pt>
                <c:pt idx="12325" formatCode="0.00">
                  <c:v>38.045406</c:v>
                </c:pt>
                <c:pt idx="12326" formatCode="0.00">
                  <c:v>38.122087999999998</c:v>
                </c:pt>
                <c:pt idx="12327" formatCode="0.00">
                  <c:v>38.491982</c:v>
                </c:pt>
                <c:pt idx="12328" formatCode="0.00">
                  <c:v>37.840066</c:v>
                </c:pt>
                <c:pt idx="12329" formatCode="0.00">
                  <c:v>38.087302999999999</c:v>
                </c:pt>
                <c:pt idx="12330" formatCode="0.00">
                  <c:v>37.768920999999999</c:v>
                </c:pt>
                <c:pt idx="12332" formatCode="0.00">
                  <c:v>38.062514999999998</c:v>
                </c:pt>
                <c:pt idx="12333" formatCode="0.00">
                  <c:v>37.816771000000003</c:v>
                </c:pt>
                <c:pt idx="12334" formatCode="0.00">
                  <c:v>37.753532999999997</c:v>
                </c:pt>
                <c:pt idx="12335" formatCode="0.00">
                  <c:v>37.915076999999997</c:v>
                </c:pt>
                <c:pt idx="12336" formatCode="0.00">
                  <c:v>38.106135000000002</c:v>
                </c:pt>
                <c:pt idx="12337" formatCode="0.00">
                  <c:v>37.600178999999997</c:v>
                </c:pt>
                <c:pt idx="12338" formatCode="0.00">
                  <c:v>37.895491</c:v>
                </c:pt>
                <c:pt idx="12339" formatCode="0.00">
                  <c:v>37.675626999999999</c:v>
                </c:pt>
                <c:pt idx="12340" formatCode="0.00">
                  <c:v>37.894075000000001</c:v>
                </c:pt>
                <c:pt idx="12341" formatCode="0.00">
                  <c:v>37.777082999999998</c:v>
                </c:pt>
                <c:pt idx="12342" formatCode="0.00">
                  <c:v>37.750101000000001</c:v>
                </c:pt>
                <c:pt idx="12343" formatCode="0.00">
                  <c:v>37.652706000000002</c:v>
                </c:pt>
                <c:pt idx="12344" formatCode="0.00">
                  <c:v>37.881079999999997</c:v>
                </c:pt>
                <c:pt idx="12345" formatCode="0.00">
                  <c:v>37.849333999999999</c:v>
                </c:pt>
                <c:pt idx="12346" formatCode="0.00">
                  <c:v>37.619660000000003</c:v>
                </c:pt>
                <c:pt idx="12347" formatCode="0.00">
                  <c:v>37.937824999999997</c:v>
                </c:pt>
                <c:pt idx="12348" formatCode="0.00">
                  <c:v>38.028542999999999</c:v>
                </c:pt>
                <c:pt idx="12349" formatCode="0.00">
                  <c:v>37.828459000000002</c:v>
                </c:pt>
                <c:pt idx="12350" formatCode="0.00">
                  <c:v>37.756774999999998</c:v>
                </c:pt>
                <c:pt idx="12351" formatCode="0.00">
                  <c:v>37.670928000000004</c:v>
                </c:pt>
                <c:pt idx="12352" formatCode="0.00">
                  <c:v>37.997937999999998</c:v>
                </c:pt>
                <c:pt idx="12353" formatCode="0.00">
                  <c:v>37.965907999999999</c:v>
                </c:pt>
                <c:pt idx="12354" formatCode="0.00">
                  <c:v>37.969766</c:v>
                </c:pt>
                <c:pt idx="12355" formatCode="0.00">
                  <c:v>37.826822</c:v>
                </c:pt>
                <c:pt idx="12356" formatCode="0.00">
                  <c:v>37.934278999999997</c:v>
                </c:pt>
                <c:pt idx="12357" formatCode="0.00">
                  <c:v>37.997957</c:v>
                </c:pt>
                <c:pt idx="12358" formatCode="0.00">
                  <c:v>37.647314999999999</c:v>
                </c:pt>
                <c:pt idx="12359" formatCode="0.00">
                  <c:v>38.252853999999999</c:v>
                </c:pt>
                <c:pt idx="12361" formatCode="0.00">
                  <c:v>38.238619999999997</c:v>
                </c:pt>
                <c:pt idx="12362" formatCode="0.00">
                  <c:v>38.222920000000002</c:v>
                </c:pt>
                <c:pt idx="12363" formatCode="0.00">
                  <c:v>38.254671000000002</c:v>
                </c:pt>
                <c:pt idx="12364" formatCode="0.00">
                  <c:v>38.257489</c:v>
                </c:pt>
                <c:pt idx="12365" formatCode="0.00">
                  <c:v>38.218764</c:v>
                </c:pt>
                <c:pt idx="12366" formatCode="0.00">
                  <c:v>38.191870000000002</c:v>
                </c:pt>
                <c:pt idx="12368" formatCode="0.00">
                  <c:v>38.241419999999998</c:v>
                </c:pt>
                <c:pt idx="12369" formatCode="0.00">
                  <c:v>38.26632</c:v>
                </c:pt>
                <c:pt idx="12370" formatCode="0.00">
                  <c:v>38.186126000000002</c:v>
                </c:pt>
                <c:pt idx="12371" formatCode="0.00">
                  <c:v>38.160936</c:v>
                </c:pt>
                <c:pt idx="12372" formatCode="0.00">
                  <c:v>38.191920000000003</c:v>
                </c:pt>
                <c:pt idx="12373" formatCode="0.00">
                  <c:v>38.188885999999997</c:v>
                </c:pt>
                <c:pt idx="12374" formatCode="0.00">
                  <c:v>38.216320000000003</c:v>
                </c:pt>
                <c:pt idx="12375" formatCode="0.00">
                  <c:v>38.193769000000003</c:v>
                </c:pt>
                <c:pt idx="12376" formatCode="0.00">
                  <c:v>38.141638</c:v>
                </c:pt>
                <c:pt idx="12377" formatCode="0.00">
                  <c:v>38.214981999999999</c:v>
                </c:pt>
                <c:pt idx="12378" formatCode="0.00">
                  <c:v>38.265070000000001</c:v>
                </c:pt>
                <c:pt idx="12379" formatCode="0.00">
                  <c:v>38.258941</c:v>
                </c:pt>
                <c:pt idx="12380" formatCode="0.00">
                  <c:v>38.137585999999999</c:v>
                </c:pt>
                <c:pt idx="12381" formatCode="0.00">
                  <c:v>38.085600999999997</c:v>
                </c:pt>
                <c:pt idx="12382" formatCode="0.00">
                  <c:v>38.305636</c:v>
                </c:pt>
                <c:pt idx="12383" formatCode="0.00">
                  <c:v>38.279058999999997</c:v>
                </c:pt>
                <c:pt idx="12384" formatCode="0.00">
                  <c:v>38.237155000000001</c:v>
                </c:pt>
                <c:pt idx="12385" formatCode="0.00">
                  <c:v>38.270854999999997</c:v>
                </c:pt>
                <c:pt idx="12386" formatCode="0.00">
                  <c:v>38.141719000000002</c:v>
                </c:pt>
                <c:pt idx="12387" formatCode="0.00">
                  <c:v>38.096055999999997</c:v>
                </c:pt>
                <c:pt idx="12388" formatCode="0.00">
                  <c:v>38.147232000000002</c:v>
                </c:pt>
                <c:pt idx="12389" formatCode="0.00">
                  <c:v>38.190567999999999</c:v>
                </c:pt>
                <c:pt idx="12390" formatCode="0.00">
                  <c:v>37.754255000000001</c:v>
                </c:pt>
                <c:pt idx="12391" formatCode="0.00">
                  <c:v>38.320943999999997</c:v>
                </c:pt>
                <c:pt idx="12392" formatCode="0.00">
                  <c:v>37.846536</c:v>
                </c:pt>
                <c:pt idx="12393" formatCode="0.00">
                  <c:v>38.156247999999998</c:v>
                </c:pt>
                <c:pt idx="12394" formatCode="0.00">
                  <c:v>37.933123000000002</c:v>
                </c:pt>
                <c:pt idx="12395" formatCode="0.00">
                  <c:v>37.937105000000003</c:v>
                </c:pt>
                <c:pt idx="12396" formatCode="0.00">
                  <c:v>38.221178999999999</c:v>
                </c:pt>
                <c:pt idx="12397" formatCode="0.00">
                  <c:v>37.561722000000003</c:v>
                </c:pt>
                <c:pt idx="12399" formatCode="0.00">
                  <c:v>38.016705999999999</c:v>
                </c:pt>
                <c:pt idx="12400" formatCode="0.00">
                  <c:v>37.694763999999999</c:v>
                </c:pt>
                <c:pt idx="12401" formatCode="0.00">
                  <c:v>37.961500000000001</c:v>
                </c:pt>
                <c:pt idx="12402" formatCode="0.00">
                  <c:v>37.942940999999998</c:v>
                </c:pt>
                <c:pt idx="12404" formatCode="0.00">
                  <c:v>37.979940999999997</c:v>
                </c:pt>
                <c:pt idx="12405" formatCode="0.00">
                  <c:v>38.153759000000001</c:v>
                </c:pt>
                <c:pt idx="12406" formatCode="0.00">
                  <c:v>38.302495</c:v>
                </c:pt>
                <c:pt idx="12407" formatCode="0.00">
                  <c:v>38.304493999999998</c:v>
                </c:pt>
                <c:pt idx="12408" formatCode="0.00">
                  <c:v>38.190559999999998</c:v>
                </c:pt>
                <c:pt idx="12409" formatCode="0.00">
                  <c:v>38.061247999999999</c:v>
                </c:pt>
                <c:pt idx="12410" formatCode="0.00">
                  <c:v>38.606023</c:v>
                </c:pt>
                <c:pt idx="12411" formatCode="0.00">
                  <c:v>37.883885999999997</c:v>
                </c:pt>
                <c:pt idx="12412" formatCode="0.00">
                  <c:v>38.057744</c:v>
                </c:pt>
                <c:pt idx="12414" formatCode="0.00">
                  <c:v>38.152301999999999</c:v>
                </c:pt>
                <c:pt idx="12415" formatCode="0.00">
                  <c:v>38.212471000000001</c:v>
                </c:pt>
                <c:pt idx="12416" formatCode="0.00">
                  <c:v>38.522033999999998</c:v>
                </c:pt>
                <c:pt idx="12417" formatCode="0.00">
                  <c:v>38.399524999999997</c:v>
                </c:pt>
                <c:pt idx="12418" formatCode="0.00">
                  <c:v>38.087867000000003</c:v>
                </c:pt>
                <c:pt idx="12419" formatCode="0.00">
                  <c:v>37.911825</c:v>
                </c:pt>
                <c:pt idx="12420" formatCode="0.00">
                  <c:v>38.201484999999998</c:v>
                </c:pt>
                <c:pt idx="12421" formatCode="0.00">
                  <c:v>37.784219999999998</c:v>
                </c:pt>
                <c:pt idx="12422" formatCode="0.00">
                  <c:v>38.296169999999996</c:v>
                </c:pt>
                <c:pt idx="12424" formatCode="0.00">
                  <c:v>38.042639000000001</c:v>
                </c:pt>
                <c:pt idx="12425" formatCode="0.00">
                  <c:v>37.724497</c:v>
                </c:pt>
                <c:pt idx="12426" formatCode="0.00">
                  <c:v>37.929101000000003</c:v>
                </c:pt>
                <c:pt idx="12427" formatCode="0.00">
                  <c:v>37.857430000000001</c:v>
                </c:pt>
                <c:pt idx="12428" formatCode="0.00">
                  <c:v>37.982230000000001</c:v>
                </c:pt>
                <c:pt idx="12429" formatCode="0.00">
                  <c:v>37.294089999999997</c:v>
                </c:pt>
                <c:pt idx="12430" formatCode="0.00">
                  <c:v>37.575567999999997</c:v>
                </c:pt>
                <c:pt idx="12431" formatCode="0.00">
                  <c:v>37.374681000000002</c:v>
                </c:pt>
                <c:pt idx="12432" formatCode="0.00">
                  <c:v>37.455879000000003</c:v>
                </c:pt>
                <c:pt idx="12434" formatCode="0.00">
                  <c:v>37.431548999999997</c:v>
                </c:pt>
                <c:pt idx="12435" formatCode="0.00">
                  <c:v>37.583748</c:v>
                </c:pt>
                <c:pt idx="12436" formatCode="0.00">
                  <c:v>37.351449000000002</c:v>
                </c:pt>
                <c:pt idx="12437" formatCode="0.00">
                  <c:v>37.667082999999998</c:v>
                </c:pt>
                <c:pt idx="12438" formatCode="0.00">
                  <c:v>37.302782999999998</c:v>
                </c:pt>
                <c:pt idx="12439" formatCode="0.00">
                  <c:v>37.457017</c:v>
                </c:pt>
                <c:pt idx="12440" formatCode="0.00">
                  <c:v>37.460003</c:v>
                </c:pt>
                <c:pt idx="12441" formatCode="0.00">
                  <c:v>37.367660000000001</c:v>
                </c:pt>
                <c:pt idx="12442" formatCode="0.00">
                  <c:v>37.406069000000002</c:v>
                </c:pt>
                <c:pt idx="12443" formatCode="0.00">
                  <c:v>37.594830000000002</c:v>
                </c:pt>
                <c:pt idx="12444" formatCode="0.00">
                  <c:v>37.550809999999998</c:v>
                </c:pt>
                <c:pt idx="12445" formatCode="0.00">
                  <c:v>37.654870000000003</c:v>
                </c:pt>
                <c:pt idx="12446" formatCode="0.00">
                  <c:v>37.703394000000003</c:v>
                </c:pt>
                <c:pt idx="12447" formatCode="0.00">
                  <c:v>37.745998999999998</c:v>
                </c:pt>
                <c:pt idx="12448" formatCode="0.00">
                  <c:v>37.434240000000003</c:v>
                </c:pt>
                <c:pt idx="12450" formatCode="0.00">
                  <c:v>37.369320999999999</c:v>
                </c:pt>
                <c:pt idx="12451" formatCode="0.00">
                  <c:v>37.471601999999997</c:v>
                </c:pt>
                <c:pt idx="12452" formatCode="0.00">
                  <c:v>37.351221000000002</c:v>
                </c:pt>
                <c:pt idx="12453" formatCode="0.00">
                  <c:v>38.017218999999997</c:v>
                </c:pt>
                <c:pt idx="12454" formatCode="0.00">
                  <c:v>38.007897999999997</c:v>
                </c:pt>
                <c:pt idx="12455" formatCode="0.00">
                  <c:v>38.039321999999999</c:v>
                </c:pt>
                <c:pt idx="12456" formatCode="0.00">
                  <c:v>38.058477000000003</c:v>
                </c:pt>
                <c:pt idx="12457" formatCode="0.00">
                  <c:v>38.047407999999997</c:v>
                </c:pt>
                <c:pt idx="12458" formatCode="0.00">
                  <c:v>38.051727</c:v>
                </c:pt>
                <c:pt idx="12459" formatCode="0.00">
                  <c:v>38.005198999999998</c:v>
                </c:pt>
                <c:pt idx="12460" formatCode="0.00">
                  <c:v>38.064087000000001</c:v>
                </c:pt>
                <c:pt idx="12461" formatCode="0.00">
                  <c:v>38.105283</c:v>
                </c:pt>
                <c:pt idx="12462" formatCode="0.00">
                  <c:v>38.010247</c:v>
                </c:pt>
                <c:pt idx="12463" formatCode="0.00">
                  <c:v>37.984907</c:v>
                </c:pt>
                <c:pt idx="12464" formatCode="0.00">
                  <c:v>37.952112999999997</c:v>
                </c:pt>
                <c:pt idx="12465" formatCode="0.00">
                  <c:v>38.071981000000001</c:v>
                </c:pt>
                <c:pt idx="12467" formatCode="0.00">
                  <c:v>38.201649000000003</c:v>
                </c:pt>
                <c:pt idx="12468" formatCode="0.00">
                  <c:v>36.942034999999997</c:v>
                </c:pt>
                <c:pt idx="12469" formatCode="0.00">
                  <c:v>37.231717000000003</c:v>
                </c:pt>
                <c:pt idx="12470" formatCode="0.00">
                  <c:v>36.705162000000001</c:v>
                </c:pt>
                <c:pt idx="12471" formatCode="0.00">
                  <c:v>36.930995000000003</c:v>
                </c:pt>
                <c:pt idx="12472" formatCode="0.00">
                  <c:v>36.990797000000001</c:v>
                </c:pt>
                <c:pt idx="12473" formatCode="0.00">
                  <c:v>37.015282999999997</c:v>
                </c:pt>
                <c:pt idx="12474" formatCode="0.00">
                  <c:v>37.143827999999999</c:v>
                </c:pt>
                <c:pt idx="12475" formatCode="0.00">
                  <c:v>37.060575999999998</c:v>
                </c:pt>
                <c:pt idx="12476" formatCode="0.00">
                  <c:v>36.817151000000003</c:v>
                </c:pt>
                <c:pt idx="12477" formatCode="0.00">
                  <c:v>36.681189000000003</c:v>
                </c:pt>
                <c:pt idx="12478" formatCode="0.00">
                  <c:v>36.709853000000003</c:v>
                </c:pt>
                <c:pt idx="12479" formatCode="0.00">
                  <c:v>36.888978000000002</c:v>
                </c:pt>
                <c:pt idx="12480" formatCode="0.00">
                  <c:v>36.858905999999998</c:v>
                </c:pt>
                <c:pt idx="12481" formatCode="0.00">
                  <c:v>37.046365000000002</c:v>
                </c:pt>
                <c:pt idx="12482" formatCode="0.00">
                  <c:v>36.872801000000003</c:v>
                </c:pt>
                <c:pt idx="12483" formatCode="0.00">
                  <c:v>36.963608000000001</c:v>
                </c:pt>
                <c:pt idx="12484" formatCode="0.00">
                  <c:v>36.981495000000002</c:v>
                </c:pt>
                <c:pt idx="12485" formatCode="0.00">
                  <c:v>36.917070000000002</c:v>
                </c:pt>
                <c:pt idx="12486" formatCode="0.00">
                  <c:v>36.737834999999997</c:v>
                </c:pt>
                <c:pt idx="12487" formatCode="0.00">
                  <c:v>36.781517000000001</c:v>
                </c:pt>
                <c:pt idx="12488" formatCode="0.00">
                  <c:v>36.987495000000003</c:v>
                </c:pt>
                <c:pt idx="12489" formatCode="0.00">
                  <c:v>36.807136999999997</c:v>
                </c:pt>
                <c:pt idx="12490" formatCode="0.00">
                  <c:v>36.827233</c:v>
                </c:pt>
                <c:pt idx="12491" formatCode="0.00">
                  <c:v>36.766134000000001</c:v>
                </c:pt>
                <c:pt idx="12493" formatCode="0.00">
                  <c:v>36.840955000000001</c:v>
                </c:pt>
                <c:pt idx="12494" formatCode="0.00">
                  <c:v>37.048237999999998</c:v>
                </c:pt>
                <c:pt idx="12495" formatCode="0.00">
                  <c:v>37.043142000000003</c:v>
                </c:pt>
                <c:pt idx="12496" formatCode="0.00">
                  <c:v>36.867719999999998</c:v>
                </c:pt>
                <c:pt idx="12497" formatCode="0.00">
                  <c:v>36.772300999999999</c:v>
                </c:pt>
                <c:pt idx="12498" formatCode="0.00">
                  <c:v>36.828285000000001</c:v>
                </c:pt>
                <c:pt idx="12499" formatCode="0.00">
                  <c:v>36.949181000000003</c:v>
                </c:pt>
                <c:pt idx="12500" formatCode="0.00">
                  <c:v>36.868363000000002</c:v>
                </c:pt>
                <c:pt idx="12501" formatCode="0.00">
                  <c:v>37.058836999999997</c:v>
                </c:pt>
                <c:pt idx="12502" formatCode="0.00">
                  <c:v>36.786270999999999</c:v>
                </c:pt>
                <c:pt idx="12503" formatCode="0.00">
                  <c:v>36.852687000000003</c:v>
                </c:pt>
                <c:pt idx="12504" formatCode="0.00">
                  <c:v>36.885168999999998</c:v>
                </c:pt>
                <c:pt idx="12505" formatCode="0.00">
                  <c:v>36.85107</c:v>
                </c:pt>
                <c:pt idx="12506" formatCode="0.00">
                  <c:v>36.962220000000002</c:v>
                </c:pt>
                <c:pt idx="12507" formatCode="0.00">
                  <c:v>36.726258000000001</c:v>
                </c:pt>
                <c:pt idx="12508" formatCode="0.00">
                  <c:v>37.018413000000002</c:v>
                </c:pt>
                <c:pt idx="12509" formatCode="0.00">
                  <c:v>37.004426000000002</c:v>
                </c:pt>
                <c:pt idx="12511" formatCode="0.00">
                  <c:v>36.901802000000004</c:v>
                </c:pt>
                <c:pt idx="12512" formatCode="0.00">
                  <c:v>36.712383000000003</c:v>
                </c:pt>
                <c:pt idx="12513" formatCode="0.00">
                  <c:v>37.111809999999998</c:v>
                </c:pt>
                <c:pt idx="12514" formatCode="0.00">
                  <c:v>36.930024000000003</c:v>
                </c:pt>
                <c:pt idx="12515" formatCode="0.00">
                  <c:v>36.823334000000003</c:v>
                </c:pt>
                <c:pt idx="12516" formatCode="0.00">
                  <c:v>36.982545000000002</c:v>
                </c:pt>
                <c:pt idx="12517" formatCode="0.00">
                  <c:v>36.836207999999999</c:v>
                </c:pt>
                <c:pt idx="12518" formatCode="0.00">
                  <c:v>36.825088000000001</c:v>
                </c:pt>
                <c:pt idx="12519" formatCode="0.00">
                  <c:v>36.853912999999999</c:v>
                </c:pt>
                <c:pt idx="12520" formatCode="0.00">
                  <c:v>36.942093999999997</c:v>
                </c:pt>
                <c:pt idx="12521" formatCode="0.00">
                  <c:v>37.112358999999998</c:v>
                </c:pt>
                <c:pt idx="12522" formatCode="0.00">
                  <c:v>36.887081000000002</c:v>
                </c:pt>
                <c:pt idx="12523" formatCode="0.00">
                  <c:v>36.721789999999999</c:v>
                </c:pt>
                <c:pt idx="12524" formatCode="0.00">
                  <c:v>36.920164999999997</c:v>
                </c:pt>
                <c:pt idx="12525" formatCode="0.00">
                  <c:v>36.889259000000003</c:v>
                </c:pt>
                <c:pt idx="12526" formatCode="0.00">
                  <c:v>36.855043999999999</c:v>
                </c:pt>
                <c:pt idx="12527" formatCode="0.00">
                  <c:v>36.867970999999997</c:v>
                </c:pt>
                <c:pt idx="12528" formatCode="0.00">
                  <c:v>36.607233999999998</c:v>
                </c:pt>
                <c:pt idx="12529" formatCode="0.00">
                  <c:v>37.176074999999997</c:v>
                </c:pt>
                <c:pt idx="12530" formatCode="0.00">
                  <c:v>36.947113000000002</c:v>
                </c:pt>
                <c:pt idx="12531" formatCode="0.00">
                  <c:v>36.966633999999999</c:v>
                </c:pt>
                <c:pt idx="12532" formatCode="0.00">
                  <c:v>36.897618000000001</c:v>
                </c:pt>
                <c:pt idx="12533" formatCode="0.00">
                  <c:v>36.943114000000001</c:v>
                </c:pt>
                <c:pt idx="12534" formatCode="0.00">
                  <c:v>36.793291000000004</c:v>
                </c:pt>
                <c:pt idx="12535" formatCode="0.00">
                  <c:v>37.164346000000002</c:v>
                </c:pt>
                <c:pt idx="12536" formatCode="0.00">
                  <c:v>36.617181000000002</c:v>
                </c:pt>
                <c:pt idx="12537" formatCode="0.00">
                  <c:v>37.253979999999999</c:v>
                </c:pt>
                <c:pt idx="12538" formatCode="0.00">
                  <c:v>36.750028</c:v>
                </c:pt>
                <c:pt idx="12539" formatCode="0.00">
                  <c:v>37.016331999999998</c:v>
                </c:pt>
                <c:pt idx="12540" formatCode="0.00">
                  <c:v>36.933442999999997</c:v>
                </c:pt>
                <c:pt idx="12541" formatCode="0.00">
                  <c:v>37.328319999999998</c:v>
                </c:pt>
                <c:pt idx="12542" formatCode="0.00">
                  <c:v>36.842522000000002</c:v>
                </c:pt>
                <c:pt idx="12543" formatCode="0.00">
                  <c:v>36.787370000000003</c:v>
                </c:pt>
                <c:pt idx="12544" formatCode="0.00">
                  <c:v>36.888893000000003</c:v>
                </c:pt>
                <c:pt idx="12545" formatCode="0.00">
                  <c:v>37.005242000000003</c:v>
                </c:pt>
                <c:pt idx="12546" formatCode="0.00">
                  <c:v>38.946893000000003</c:v>
                </c:pt>
                <c:pt idx="12548" formatCode="0.00">
                  <c:v>38.535065000000003</c:v>
                </c:pt>
                <c:pt idx="12549" formatCode="0.00">
                  <c:v>38.677836999999997</c:v>
                </c:pt>
                <c:pt idx="12552" formatCode="0.00">
                  <c:v>38.910254999999999</c:v>
                </c:pt>
                <c:pt idx="12553" formatCode="0.00">
                  <c:v>38.663328</c:v>
                </c:pt>
                <c:pt idx="12554" formatCode="0.00">
                  <c:v>38.484842999999998</c:v>
                </c:pt>
                <c:pt idx="12556" formatCode="0.00">
                  <c:v>39.067810999999999</c:v>
                </c:pt>
                <c:pt idx="12557" formatCode="0.00">
                  <c:v>39.013061999999998</c:v>
                </c:pt>
                <c:pt idx="12558" formatCode="0.00">
                  <c:v>39.087592999999998</c:v>
                </c:pt>
                <c:pt idx="12559" formatCode="0.00">
                  <c:v>39.036360999999999</c:v>
                </c:pt>
                <c:pt idx="12560" formatCode="0.00">
                  <c:v>39.013755000000003</c:v>
                </c:pt>
                <c:pt idx="12561" formatCode="0.00">
                  <c:v>38.788438999999997</c:v>
                </c:pt>
                <c:pt idx="12562" formatCode="0.00">
                  <c:v>38.397677999999999</c:v>
                </c:pt>
                <c:pt idx="12563" formatCode="0.00">
                  <c:v>38.773111</c:v>
                </c:pt>
                <c:pt idx="12564" formatCode="0.00">
                  <c:v>38.730747000000001</c:v>
                </c:pt>
                <c:pt idx="12565" formatCode="0.00">
                  <c:v>38.691006000000002</c:v>
                </c:pt>
                <c:pt idx="12566" formatCode="0.00">
                  <c:v>38.424954</c:v>
                </c:pt>
                <c:pt idx="12569" formatCode="0.00">
                  <c:v>38.983853000000003</c:v>
                </c:pt>
                <c:pt idx="12570" formatCode="0.00">
                  <c:v>38.765447999999999</c:v>
                </c:pt>
                <c:pt idx="12572" formatCode="0.00">
                  <c:v>38.724438999999997</c:v>
                </c:pt>
                <c:pt idx="12573" formatCode="0.00">
                  <c:v>38.742296000000003</c:v>
                </c:pt>
                <c:pt idx="12574" formatCode="0.00">
                  <c:v>39.080500000000001</c:v>
                </c:pt>
                <c:pt idx="12576" formatCode="0.00">
                  <c:v>38.941952999999998</c:v>
                </c:pt>
                <c:pt idx="12577" formatCode="0.00">
                  <c:v>38.662199999999999</c:v>
                </c:pt>
                <c:pt idx="12578" formatCode="0.00">
                  <c:v>38.522170000000003</c:v>
                </c:pt>
                <c:pt idx="12580" formatCode="0.00">
                  <c:v>39.022731999999998</c:v>
                </c:pt>
                <c:pt idx="12581" formatCode="0.00">
                  <c:v>38.842165999999999</c:v>
                </c:pt>
                <c:pt idx="12582" formatCode="0.00">
                  <c:v>38.508637999999998</c:v>
                </c:pt>
                <c:pt idx="12583" formatCode="0.00">
                  <c:v>39.083469999999998</c:v>
                </c:pt>
                <c:pt idx="12584" formatCode="0.00">
                  <c:v>39.103011000000002</c:v>
                </c:pt>
                <c:pt idx="12585" formatCode="0.00">
                  <c:v>39.109409999999997</c:v>
                </c:pt>
                <c:pt idx="12586" formatCode="0.00">
                  <c:v>39.076011000000001</c:v>
                </c:pt>
                <c:pt idx="12587" formatCode="0.00">
                  <c:v>39.019185</c:v>
                </c:pt>
                <c:pt idx="12588" formatCode="0.00">
                  <c:v>39.062761000000002</c:v>
                </c:pt>
                <c:pt idx="12589" formatCode="0.00">
                  <c:v>38.666587999999997</c:v>
                </c:pt>
                <c:pt idx="12590" formatCode="0.00">
                  <c:v>39.034292999999998</c:v>
                </c:pt>
                <c:pt idx="12591" formatCode="0.00">
                  <c:v>38.709837999999998</c:v>
                </c:pt>
                <c:pt idx="12592" formatCode="0.00">
                  <c:v>38.930284999999998</c:v>
                </c:pt>
                <c:pt idx="12593" formatCode="0.00">
                  <c:v>38.815334999999997</c:v>
                </c:pt>
                <c:pt idx="12594" formatCode="0.00">
                  <c:v>38.37106</c:v>
                </c:pt>
                <c:pt idx="12595" formatCode="0.00">
                  <c:v>38.878720000000001</c:v>
                </c:pt>
                <c:pt idx="12596" formatCode="0.00">
                  <c:v>38.775686</c:v>
                </c:pt>
                <c:pt idx="12597" formatCode="0.00">
                  <c:v>38.628866000000002</c:v>
                </c:pt>
                <c:pt idx="12598" formatCode="0.00">
                  <c:v>38.603949999999998</c:v>
                </c:pt>
                <c:pt idx="12599" formatCode="0.00">
                  <c:v>38.473961000000003</c:v>
                </c:pt>
                <c:pt idx="12600" formatCode="0.00">
                  <c:v>38.439526000000001</c:v>
                </c:pt>
                <c:pt idx="12601" formatCode="0.00">
                  <c:v>38.456608000000003</c:v>
                </c:pt>
                <c:pt idx="12602" formatCode="0.00">
                  <c:v>38.028475999999998</c:v>
                </c:pt>
                <c:pt idx="12603" formatCode="0.00">
                  <c:v>38.360669000000001</c:v>
                </c:pt>
                <c:pt idx="12604" formatCode="0.00">
                  <c:v>38.251159000000001</c:v>
                </c:pt>
                <c:pt idx="12605" formatCode="0.00">
                  <c:v>38.365096000000001</c:v>
                </c:pt>
                <c:pt idx="12606" formatCode="0.00">
                  <c:v>38.688141999999999</c:v>
                </c:pt>
                <c:pt idx="12607" formatCode="0.00">
                  <c:v>38.520319999999998</c:v>
                </c:pt>
                <c:pt idx="12608" formatCode="0.00">
                  <c:v>38.570194000000001</c:v>
                </c:pt>
                <c:pt idx="12609" formatCode="0.00">
                  <c:v>38.282767</c:v>
                </c:pt>
                <c:pt idx="12610" formatCode="0.00">
                  <c:v>38.323106000000003</c:v>
                </c:pt>
                <c:pt idx="12611" formatCode="0.00">
                  <c:v>38.552472000000002</c:v>
                </c:pt>
                <c:pt idx="12612" formatCode="0.00">
                  <c:v>38.272475999999997</c:v>
                </c:pt>
                <c:pt idx="12613" formatCode="0.00">
                  <c:v>38.061323999999999</c:v>
                </c:pt>
                <c:pt idx="12614" formatCode="0.00">
                  <c:v>38.019103999999999</c:v>
                </c:pt>
                <c:pt idx="12615" formatCode="0.00">
                  <c:v>38.292177000000002</c:v>
                </c:pt>
                <c:pt idx="12616" formatCode="0.00">
                  <c:v>38.630682999999998</c:v>
                </c:pt>
                <c:pt idx="12617" formatCode="0.00">
                  <c:v>38.298546000000002</c:v>
                </c:pt>
                <c:pt idx="12618" formatCode="0.00">
                  <c:v>38.538455999999996</c:v>
                </c:pt>
                <c:pt idx="12619" formatCode="0.00">
                  <c:v>38.68177</c:v>
                </c:pt>
                <c:pt idx="12620" formatCode="0.00">
                  <c:v>38.089097000000002</c:v>
                </c:pt>
                <c:pt idx="12624" formatCode="0.00">
                  <c:v>38.132936999999998</c:v>
                </c:pt>
                <c:pt idx="12625" formatCode="0.00">
                  <c:v>38.549120000000002</c:v>
                </c:pt>
                <c:pt idx="12626" formatCode="0.00">
                  <c:v>38.546281</c:v>
                </c:pt>
                <c:pt idx="12627" formatCode="0.00">
                  <c:v>38.076051</c:v>
                </c:pt>
                <c:pt idx="12628" formatCode="0.00">
                  <c:v>37.846063999999998</c:v>
                </c:pt>
                <c:pt idx="12629" formatCode="0.00">
                  <c:v>37.81711</c:v>
                </c:pt>
                <c:pt idx="12630" formatCode="0.00">
                  <c:v>37.775385</c:v>
                </c:pt>
                <c:pt idx="12631" formatCode="0.00">
                  <c:v>37.756006999999997</c:v>
                </c:pt>
                <c:pt idx="12632" formatCode="0.00">
                  <c:v>37.933492000000001</c:v>
                </c:pt>
                <c:pt idx="12633" formatCode="0.00">
                  <c:v>37.780917000000002</c:v>
                </c:pt>
                <c:pt idx="12634" formatCode="0.00">
                  <c:v>37.866326999999998</c:v>
                </c:pt>
                <c:pt idx="12635" formatCode="0.00">
                  <c:v>37.992794000000004</c:v>
                </c:pt>
                <c:pt idx="12636" formatCode="0.00">
                  <c:v>37.752473000000002</c:v>
                </c:pt>
                <c:pt idx="12637" formatCode="0.00">
                  <c:v>38.071237000000004</c:v>
                </c:pt>
                <c:pt idx="12638" formatCode="0.00">
                  <c:v>37.810757000000002</c:v>
                </c:pt>
                <c:pt idx="12639" formatCode="0.00">
                  <c:v>37.916701000000003</c:v>
                </c:pt>
                <c:pt idx="12640" formatCode="0.00">
                  <c:v>37.795417999999998</c:v>
                </c:pt>
                <c:pt idx="12641" formatCode="0.00">
                  <c:v>37.841448</c:v>
                </c:pt>
                <c:pt idx="12642" formatCode="0.00">
                  <c:v>37.823275000000002</c:v>
                </c:pt>
                <c:pt idx="12643" formatCode="0.00">
                  <c:v>37.758445000000002</c:v>
                </c:pt>
                <c:pt idx="12644" formatCode="0.00">
                  <c:v>37.887278000000002</c:v>
                </c:pt>
                <c:pt idx="12645" formatCode="0.00">
                  <c:v>37.916221</c:v>
                </c:pt>
                <c:pt idx="12646" formatCode="0.00">
                  <c:v>37.832616999999999</c:v>
                </c:pt>
                <c:pt idx="12647" formatCode="0.00">
                  <c:v>37.940708999999998</c:v>
                </c:pt>
                <c:pt idx="12648" formatCode="0.00">
                  <c:v>37.831324000000002</c:v>
                </c:pt>
                <c:pt idx="12649" formatCode="0.00">
                  <c:v>37.855873000000003</c:v>
                </c:pt>
                <c:pt idx="12650" formatCode="0.00">
                  <c:v>37.8583</c:v>
                </c:pt>
                <c:pt idx="12651" formatCode="0.00">
                  <c:v>37.935529000000002</c:v>
                </c:pt>
                <c:pt idx="12652" formatCode="0.00">
                  <c:v>37.761355999999999</c:v>
                </c:pt>
                <c:pt idx="12653" formatCode="0.00">
                  <c:v>37.855145999999998</c:v>
                </c:pt>
                <c:pt idx="12654" formatCode="0.00">
                  <c:v>37.789290999999999</c:v>
                </c:pt>
                <c:pt idx="12655" formatCode="0.00">
                  <c:v>37.863880000000002</c:v>
                </c:pt>
                <c:pt idx="12656" formatCode="0.00">
                  <c:v>37.716310999999997</c:v>
                </c:pt>
                <c:pt idx="12657" formatCode="0.00">
                  <c:v>37.640937999999998</c:v>
                </c:pt>
                <c:pt idx="12658" formatCode="0.00">
                  <c:v>37.578547</c:v>
                </c:pt>
                <c:pt idx="12659" formatCode="0.00">
                  <c:v>37.430776999999999</c:v>
                </c:pt>
                <c:pt idx="12660" formatCode="0.00">
                  <c:v>37.461944000000003</c:v>
                </c:pt>
                <c:pt idx="12661" formatCode="0.00">
                  <c:v>37.797688000000001</c:v>
                </c:pt>
                <c:pt idx="12663" formatCode="0.00">
                  <c:v>37.502640999999997</c:v>
                </c:pt>
                <c:pt idx="12664" formatCode="0.00">
                  <c:v>37.426336999999997</c:v>
                </c:pt>
                <c:pt idx="12665" formatCode="0.00">
                  <c:v>37.791387999999998</c:v>
                </c:pt>
                <c:pt idx="12666" formatCode="0.00">
                  <c:v>37.382832000000001</c:v>
                </c:pt>
                <c:pt idx="12667" formatCode="0.00">
                  <c:v>37.711278</c:v>
                </c:pt>
                <c:pt idx="12668" formatCode="0.00">
                  <c:v>37.383285000000001</c:v>
                </c:pt>
                <c:pt idx="12669" formatCode="0.00">
                  <c:v>37.416001999999999</c:v>
                </c:pt>
                <c:pt idx="12670" formatCode="0.00">
                  <c:v>37.635722999999999</c:v>
                </c:pt>
                <c:pt idx="12671" formatCode="0.00">
                  <c:v>37.473346999999997</c:v>
                </c:pt>
                <c:pt idx="12672" formatCode="0.00">
                  <c:v>37.424083000000003</c:v>
                </c:pt>
                <c:pt idx="12673" formatCode="0.00">
                  <c:v>37.643659</c:v>
                </c:pt>
                <c:pt idx="12674" formatCode="0.00">
                  <c:v>37.792271999999997</c:v>
                </c:pt>
                <c:pt idx="12675" formatCode="0.00">
                  <c:v>37.997666000000002</c:v>
                </c:pt>
                <c:pt idx="12676" formatCode="0.00">
                  <c:v>37.891486</c:v>
                </c:pt>
                <c:pt idx="12677" formatCode="0.00">
                  <c:v>37.784923999999997</c:v>
                </c:pt>
                <c:pt idx="12678" formatCode="0.00">
                  <c:v>37.650260000000003</c:v>
                </c:pt>
                <c:pt idx="12679" formatCode="0.00">
                  <c:v>37.736750999999998</c:v>
                </c:pt>
                <c:pt idx="12680" formatCode="0.00">
                  <c:v>37.932282999999998</c:v>
                </c:pt>
                <c:pt idx="12681" formatCode="0.00">
                  <c:v>37.478169000000001</c:v>
                </c:pt>
                <c:pt idx="12682" formatCode="0.00">
                  <c:v>37.670589999999997</c:v>
                </c:pt>
                <c:pt idx="12683" formatCode="0.00">
                  <c:v>37.254187999999999</c:v>
                </c:pt>
                <c:pt idx="12684" formatCode="0.00">
                  <c:v>37.357536000000003</c:v>
                </c:pt>
                <c:pt idx="12685" formatCode="0.00">
                  <c:v>37.672296000000003</c:v>
                </c:pt>
                <c:pt idx="12686" formatCode="0.00">
                  <c:v>37.605119999999999</c:v>
                </c:pt>
                <c:pt idx="12687" formatCode="0.00">
                  <c:v>37.300396999999997</c:v>
                </c:pt>
                <c:pt idx="12688" formatCode="0.00">
                  <c:v>37.424070999999998</c:v>
                </c:pt>
                <c:pt idx="12689" formatCode="0.00">
                  <c:v>37.641773000000001</c:v>
                </c:pt>
                <c:pt idx="12690" formatCode="0.00">
                  <c:v>37.561943999999997</c:v>
                </c:pt>
                <c:pt idx="12691" formatCode="0.00">
                  <c:v>37.599893000000002</c:v>
                </c:pt>
                <c:pt idx="12692" formatCode="0.00">
                  <c:v>37.270099999999999</c:v>
                </c:pt>
                <c:pt idx="12693" formatCode="0.00">
                  <c:v>37.598267</c:v>
                </c:pt>
                <c:pt idx="12694" formatCode="0.00">
                  <c:v>37.192483000000003</c:v>
                </c:pt>
                <c:pt idx="12695" formatCode="0.00">
                  <c:v>37.314335</c:v>
                </c:pt>
                <c:pt idx="12696" formatCode="0.00">
                  <c:v>37.504314999999998</c:v>
                </c:pt>
                <c:pt idx="12697" formatCode="0.00">
                  <c:v>37.396574000000001</c:v>
                </c:pt>
                <c:pt idx="12698" formatCode="0.00">
                  <c:v>37.553553000000001</c:v>
                </c:pt>
                <c:pt idx="12699" formatCode="0.00">
                  <c:v>37.598649999999999</c:v>
                </c:pt>
                <c:pt idx="12700" formatCode="0.00">
                  <c:v>37.550373999999998</c:v>
                </c:pt>
                <c:pt idx="12701" formatCode="0.00">
                  <c:v>37.544224</c:v>
                </c:pt>
                <c:pt idx="12702" formatCode="0.00">
                  <c:v>37.369611999999996</c:v>
                </c:pt>
                <c:pt idx="12703" formatCode="0.00">
                  <c:v>37.293385999999998</c:v>
                </c:pt>
                <c:pt idx="12704" formatCode="0.00">
                  <c:v>37.506174000000001</c:v>
                </c:pt>
                <c:pt idx="12705" formatCode="0.00">
                  <c:v>37.445906000000001</c:v>
                </c:pt>
                <c:pt idx="12706" formatCode="0.00">
                  <c:v>37.529760000000003</c:v>
                </c:pt>
                <c:pt idx="12707" formatCode="0.00">
                  <c:v>37.514166000000003</c:v>
                </c:pt>
                <c:pt idx="12708" formatCode="0.00">
                  <c:v>37.533642999999998</c:v>
                </c:pt>
                <c:pt idx="12709" formatCode="0.00">
                  <c:v>37.364547999999999</c:v>
                </c:pt>
                <c:pt idx="12710" formatCode="0.00">
                  <c:v>37.389786000000001</c:v>
                </c:pt>
                <c:pt idx="12711" formatCode="0.00">
                  <c:v>37.416995</c:v>
                </c:pt>
                <c:pt idx="12712" formatCode="0.00">
                  <c:v>37.216464999999999</c:v>
                </c:pt>
                <c:pt idx="12713" formatCode="0.00">
                  <c:v>37.610331000000002</c:v>
                </c:pt>
                <c:pt idx="12714" formatCode="0.00">
                  <c:v>37.417254</c:v>
                </c:pt>
                <c:pt idx="12715" formatCode="0.00">
                  <c:v>37.560929000000002</c:v>
                </c:pt>
                <c:pt idx="12716" formatCode="0.00">
                  <c:v>37.499470000000002</c:v>
                </c:pt>
                <c:pt idx="12717" formatCode="0.00">
                  <c:v>37.633524000000001</c:v>
                </c:pt>
                <c:pt idx="12718" formatCode="0.00">
                  <c:v>37.625031</c:v>
                </c:pt>
                <c:pt idx="12719" formatCode="0.00">
                  <c:v>37.322411000000002</c:v>
                </c:pt>
                <c:pt idx="12720" formatCode="0.00">
                  <c:v>37.611434000000003</c:v>
                </c:pt>
                <c:pt idx="12721" formatCode="0.00">
                  <c:v>37.736960000000003</c:v>
                </c:pt>
                <c:pt idx="12722" formatCode="0.00">
                  <c:v>37.601078000000001</c:v>
                </c:pt>
                <c:pt idx="12723" formatCode="0.00">
                  <c:v>37.370358000000003</c:v>
                </c:pt>
                <c:pt idx="12724" formatCode="0.00">
                  <c:v>37.554631000000001</c:v>
                </c:pt>
                <c:pt idx="12725" formatCode="0.00">
                  <c:v>37.362943000000001</c:v>
                </c:pt>
                <c:pt idx="12726" formatCode="0.00">
                  <c:v>37.617196999999997</c:v>
                </c:pt>
                <c:pt idx="12727" formatCode="0.00">
                  <c:v>37.358508999999998</c:v>
                </c:pt>
                <c:pt idx="12728" formatCode="0.00">
                  <c:v>37.550496000000003</c:v>
                </c:pt>
                <c:pt idx="12729" formatCode="0.00">
                  <c:v>37.587133000000001</c:v>
                </c:pt>
                <c:pt idx="12730" formatCode="0.00">
                  <c:v>37.496608000000002</c:v>
                </c:pt>
                <c:pt idx="12731" formatCode="0.00">
                  <c:v>37.623491999999999</c:v>
                </c:pt>
                <c:pt idx="12732" formatCode="0.00">
                  <c:v>37.514747999999997</c:v>
                </c:pt>
                <c:pt idx="12733" formatCode="0.00">
                  <c:v>37.470216000000001</c:v>
                </c:pt>
                <c:pt idx="12734" formatCode="0.00">
                  <c:v>37.479754</c:v>
                </c:pt>
                <c:pt idx="12735" formatCode="0.00">
                  <c:v>37.555846000000003</c:v>
                </c:pt>
                <c:pt idx="12736" formatCode="0.00">
                  <c:v>37.509290999999997</c:v>
                </c:pt>
                <c:pt idx="12737" formatCode="0.00">
                  <c:v>37.398774000000003</c:v>
                </c:pt>
                <c:pt idx="12738" formatCode="0.00">
                  <c:v>37.493887999999998</c:v>
                </c:pt>
                <c:pt idx="12739" formatCode="0.00">
                  <c:v>37.587010999999997</c:v>
                </c:pt>
                <c:pt idx="12740" formatCode="0.00">
                  <c:v>37.544465000000002</c:v>
                </c:pt>
                <c:pt idx="12741" formatCode="0.00">
                  <c:v>37.449075999999998</c:v>
                </c:pt>
                <c:pt idx="12742" formatCode="0.00">
                  <c:v>37.568873000000004</c:v>
                </c:pt>
                <c:pt idx="12743" formatCode="0.00">
                  <c:v>37.351125000000003</c:v>
                </c:pt>
                <c:pt idx="12744" formatCode="0.00">
                  <c:v>37.465744000000001</c:v>
                </c:pt>
                <c:pt idx="12745" formatCode="0.00">
                  <c:v>37.667872000000003</c:v>
                </c:pt>
                <c:pt idx="12746" formatCode="0.00">
                  <c:v>37.511125999999997</c:v>
                </c:pt>
                <c:pt idx="12747" formatCode="0.00">
                  <c:v>37.569845000000001</c:v>
                </c:pt>
                <c:pt idx="12748" formatCode="0.00">
                  <c:v>37.428801</c:v>
                </c:pt>
                <c:pt idx="12749" formatCode="0.00">
                  <c:v>37.568942</c:v>
                </c:pt>
                <c:pt idx="12750" formatCode="0.00">
                  <c:v>37.446983000000003</c:v>
                </c:pt>
                <c:pt idx="12751" formatCode="0.00">
                  <c:v>37.322234000000002</c:v>
                </c:pt>
                <c:pt idx="12752" formatCode="0.00">
                  <c:v>37.331465000000001</c:v>
                </c:pt>
                <c:pt idx="12753" formatCode="0.00">
                  <c:v>37.274853999999998</c:v>
                </c:pt>
                <c:pt idx="12754" formatCode="0.00">
                  <c:v>37.373384000000001</c:v>
                </c:pt>
                <c:pt idx="12755" formatCode="0.00">
                  <c:v>37.163342</c:v>
                </c:pt>
                <c:pt idx="12756" formatCode="0.00">
                  <c:v>37.295364999999997</c:v>
                </c:pt>
                <c:pt idx="12757" formatCode="0.00">
                  <c:v>37.325318000000003</c:v>
                </c:pt>
                <c:pt idx="12758" formatCode="0.00">
                  <c:v>37.369312000000001</c:v>
                </c:pt>
                <c:pt idx="12759" formatCode="0.00">
                  <c:v>37.257714</c:v>
                </c:pt>
                <c:pt idx="12760" formatCode="0.00">
                  <c:v>37.331949999999999</c:v>
                </c:pt>
                <c:pt idx="12761" formatCode="0.00">
                  <c:v>37.350689000000003</c:v>
                </c:pt>
                <c:pt idx="12762" formatCode="0.00">
                  <c:v>37.266632999999999</c:v>
                </c:pt>
                <c:pt idx="12763" formatCode="0.00">
                  <c:v>37.263348000000001</c:v>
                </c:pt>
                <c:pt idx="12764" formatCode="0.00">
                  <c:v>37.115385000000003</c:v>
                </c:pt>
                <c:pt idx="12765" formatCode="0.00">
                  <c:v>37.029744000000001</c:v>
                </c:pt>
                <c:pt idx="12766" formatCode="0.00">
                  <c:v>37.370520999999997</c:v>
                </c:pt>
                <c:pt idx="12767" formatCode="0.00">
                  <c:v>37.348289000000001</c:v>
                </c:pt>
                <c:pt idx="12768" formatCode="0.00">
                  <c:v>37.348376999999999</c:v>
                </c:pt>
                <c:pt idx="12769" formatCode="0.00">
                  <c:v>37.328336</c:v>
                </c:pt>
                <c:pt idx="12770" formatCode="0.00">
                  <c:v>37.204045000000001</c:v>
                </c:pt>
                <c:pt idx="12771" formatCode="0.00">
                  <c:v>37.176209999999998</c:v>
                </c:pt>
                <c:pt idx="12772" formatCode="0.00">
                  <c:v>37.207332999999998</c:v>
                </c:pt>
                <c:pt idx="12773" formatCode="0.00">
                  <c:v>37.316290000000002</c:v>
                </c:pt>
                <c:pt idx="12774" formatCode="0.00">
                  <c:v>37.229380999999997</c:v>
                </c:pt>
                <c:pt idx="12775" formatCode="0.00">
                  <c:v>37.205562</c:v>
                </c:pt>
                <c:pt idx="12776" formatCode="0.00">
                  <c:v>37.223635000000002</c:v>
                </c:pt>
                <c:pt idx="12777" formatCode="0.00">
                  <c:v>37.048769999999998</c:v>
                </c:pt>
                <c:pt idx="12778" formatCode="0.00">
                  <c:v>37.113247999999999</c:v>
                </c:pt>
                <c:pt idx="12779" formatCode="0.00">
                  <c:v>37.187088000000003</c:v>
                </c:pt>
                <c:pt idx="12780" formatCode="0.00">
                  <c:v>37.393894000000003</c:v>
                </c:pt>
                <c:pt idx="12781" formatCode="0.00">
                  <c:v>37.221635999999997</c:v>
                </c:pt>
                <c:pt idx="12782" formatCode="0.00">
                  <c:v>37.158397000000001</c:v>
                </c:pt>
                <c:pt idx="12783" formatCode="0.00">
                  <c:v>37.100140000000003</c:v>
                </c:pt>
                <c:pt idx="12784" formatCode="0.00">
                  <c:v>37.167172999999998</c:v>
                </c:pt>
                <c:pt idx="12785" formatCode="0.00">
                  <c:v>37.065438999999998</c:v>
                </c:pt>
                <c:pt idx="12786" formatCode="0.00">
                  <c:v>37.279297</c:v>
                </c:pt>
                <c:pt idx="12787" formatCode="0.00">
                  <c:v>37.141016999999998</c:v>
                </c:pt>
                <c:pt idx="12788" formatCode="0.00">
                  <c:v>37.185228000000002</c:v>
                </c:pt>
                <c:pt idx="12789" formatCode="0.00">
                  <c:v>37.241284</c:v>
                </c:pt>
                <c:pt idx="12790" formatCode="0.00">
                  <c:v>37.150537</c:v>
                </c:pt>
                <c:pt idx="12791" formatCode="0.00">
                  <c:v>37.367780000000003</c:v>
                </c:pt>
                <c:pt idx="12792" formatCode="0.00">
                  <c:v>36.985860000000002</c:v>
                </c:pt>
                <c:pt idx="12793" formatCode="0.00">
                  <c:v>37.088068999999997</c:v>
                </c:pt>
                <c:pt idx="12794" formatCode="0.00">
                  <c:v>37.333551</c:v>
                </c:pt>
                <c:pt idx="12795" formatCode="0.00">
                  <c:v>37.194426</c:v>
                </c:pt>
                <c:pt idx="12796" formatCode="0.00">
                  <c:v>37.215305000000001</c:v>
                </c:pt>
                <c:pt idx="12798" formatCode="0.00">
                  <c:v>37.303275999999997</c:v>
                </c:pt>
                <c:pt idx="12799" formatCode="0.00">
                  <c:v>37.387357999999999</c:v>
                </c:pt>
                <c:pt idx="12800" formatCode="0.00">
                  <c:v>37.148006000000002</c:v>
                </c:pt>
                <c:pt idx="12801" formatCode="0.00">
                  <c:v>37.021402999999999</c:v>
                </c:pt>
                <c:pt idx="12802" formatCode="0.00">
                  <c:v>37.270358000000002</c:v>
                </c:pt>
                <c:pt idx="12803" formatCode="0.00">
                  <c:v>37.205961000000002</c:v>
                </c:pt>
                <c:pt idx="12804" formatCode="0.00">
                  <c:v>37.245041000000001</c:v>
                </c:pt>
                <c:pt idx="12805" formatCode="0.00">
                  <c:v>37.135517999999998</c:v>
                </c:pt>
                <c:pt idx="12806" formatCode="0.00">
                  <c:v>37.168681999999997</c:v>
                </c:pt>
                <c:pt idx="12807" formatCode="0.00">
                  <c:v>37.420361999999997</c:v>
                </c:pt>
                <c:pt idx="12808" formatCode="0.00">
                  <c:v>37.195447999999999</c:v>
                </c:pt>
                <c:pt idx="12809" formatCode="0.00">
                  <c:v>37.273854</c:v>
                </c:pt>
                <c:pt idx="12810" formatCode="0.00">
                  <c:v>37.334629</c:v>
                </c:pt>
                <c:pt idx="12811" formatCode="0.00">
                  <c:v>37.123583000000004</c:v>
                </c:pt>
                <c:pt idx="12812" formatCode="0.00">
                  <c:v>37.215829999999997</c:v>
                </c:pt>
                <c:pt idx="12813" formatCode="0.00">
                  <c:v>37.172969000000002</c:v>
                </c:pt>
                <c:pt idx="12814" formatCode="0.00">
                  <c:v>37.156855999999998</c:v>
                </c:pt>
                <c:pt idx="12815" formatCode="0.00">
                  <c:v>37.130558999999998</c:v>
                </c:pt>
                <c:pt idx="12816" formatCode="0.00">
                  <c:v>37.392257000000001</c:v>
                </c:pt>
                <c:pt idx="12817" formatCode="0.00">
                  <c:v>37.386051000000002</c:v>
                </c:pt>
                <c:pt idx="12818" formatCode="0.00">
                  <c:v>37.357624000000001</c:v>
                </c:pt>
                <c:pt idx="12819" formatCode="0.00">
                  <c:v>37.066543000000003</c:v>
                </c:pt>
                <c:pt idx="12820" formatCode="0.00">
                  <c:v>37.044232999999998</c:v>
                </c:pt>
                <c:pt idx="12821" formatCode="0.00">
                  <c:v>36.697107000000003</c:v>
                </c:pt>
                <c:pt idx="12822" formatCode="0.00">
                  <c:v>36.796740999999997</c:v>
                </c:pt>
                <c:pt idx="12823" formatCode="0.00">
                  <c:v>37.149003</c:v>
                </c:pt>
                <c:pt idx="12824" formatCode="0.00">
                  <c:v>36.881954</c:v>
                </c:pt>
                <c:pt idx="12825" formatCode="0.00">
                  <c:v>37.071351999999997</c:v>
                </c:pt>
                <c:pt idx="12826" formatCode="0.00">
                  <c:v>36.854812000000003</c:v>
                </c:pt>
                <c:pt idx="12827" formatCode="0.00">
                  <c:v>36.925159999999998</c:v>
                </c:pt>
                <c:pt idx="12828" formatCode="0.00">
                  <c:v>37.241219999999998</c:v>
                </c:pt>
                <c:pt idx="12829" formatCode="0.00">
                  <c:v>37.013505000000002</c:v>
                </c:pt>
                <c:pt idx="12830" formatCode="0.00">
                  <c:v>36.678216999999997</c:v>
                </c:pt>
                <c:pt idx="12831" formatCode="0.00">
                  <c:v>36.755242000000003</c:v>
                </c:pt>
                <c:pt idx="12832" formatCode="0.00">
                  <c:v>36.911107000000001</c:v>
                </c:pt>
                <c:pt idx="12833" formatCode="0.00">
                  <c:v>36.731901000000001</c:v>
                </c:pt>
                <c:pt idx="12834" formatCode="0.00">
                  <c:v>37.051386000000001</c:v>
                </c:pt>
                <c:pt idx="12835" formatCode="0.00">
                  <c:v>36.800353000000001</c:v>
                </c:pt>
                <c:pt idx="12836" formatCode="0.00">
                  <c:v>36.614839000000003</c:v>
                </c:pt>
                <c:pt idx="12837" formatCode="0.00">
                  <c:v>36.532058999999997</c:v>
                </c:pt>
                <c:pt idx="12838" formatCode="0.00">
                  <c:v>36.978769999999997</c:v>
                </c:pt>
                <c:pt idx="12839" formatCode="0.00">
                  <c:v>37.031683000000001</c:v>
                </c:pt>
                <c:pt idx="12840" formatCode="0.00">
                  <c:v>37.294800000000002</c:v>
                </c:pt>
                <c:pt idx="12841" formatCode="0.00">
                  <c:v>36.765892999999998</c:v>
                </c:pt>
                <c:pt idx="12842" formatCode="0.00">
                  <c:v>36.511681000000003</c:v>
                </c:pt>
                <c:pt idx="12843" formatCode="0.00">
                  <c:v>36.558598000000003</c:v>
                </c:pt>
                <c:pt idx="12844" formatCode="0.00">
                  <c:v>36.852344000000002</c:v>
                </c:pt>
                <c:pt idx="12845" formatCode="0.00">
                  <c:v>37.107447000000001</c:v>
                </c:pt>
                <c:pt idx="12846" formatCode="0.00">
                  <c:v>36.716315000000002</c:v>
                </c:pt>
                <c:pt idx="12847" formatCode="0.00">
                  <c:v>37.058356000000003</c:v>
                </c:pt>
                <c:pt idx="12848" formatCode="0.00">
                  <c:v>37.087159999999997</c:v>
                </c:pt>
                <c:pt idx="12849" formatCode="0.00">
                  <c:v>37.054715000000002</c:v>
                </c:pt>
                <c:pt idx="12850" formatCode="0.00">
                  <c:v>36.968905999999997</c:v>
                </c:pt>
                <c:pt idx="12851" formatCode="0.00">
                  <c:v>36.885527000000003</c:v>
                </c:pt>
                <c:pt idx="12852" formatCode="0.00">
                  <c:v>37.331601999999997</c:v>
                </c:pt>
                <c:pt idx="12853" formatCode="0.00">
                  <c:v>36.733761000000001</c:v>
                </c:pt>
                <c:pt idx="12854" formatCode="0.00">
                  <c:v>36.921461999999998</c:v>
                </c:pt>
                <c:pt idx="12855" formatCode="0.00">
                  <c:v>36.617443000000002</c:v>
                </c:pt>
                <c:pt idx="12856" formatCode="0.00">
                  <c:v>36.540753000000002</c:v>
                </c:pt>
                <c:pt idx="12857" formatCode="0.00">
                  <c:v>37.282124000000003</c:v>
                </c:pt>
                <c:pt idx="12858" formatCode="0.00">
                  <c:v>36.574074000000003</c:v>
                </c:pt>
                <c:pt idx="12859" formatCode="0.00">
                  <c:v>37.217492999999997</c:v>
                </c:pt>
                <c:pt idx="12860" formatCode="0.00">
                  <c:v>36.922651999999999</c:v>
                </c:pt>
                <c:pt idx="12861" formatCode="0.00">
                  <c:v>37.150978000000002</c:v>
                </c:pt>
                <c:pt idx="12862" formatCode="0.00">
                  <c:v>37.433695</c:v>
                </c:pt>
                <c:pt idx="12863" formatCode="0.00">
                  <c:v>36.578907000000001</c:v>
                </c:pt>
                <c:pt idx="12864" formatCode="0.00">
                  <c:v>37.089948</c:v>
                </c:pt>
                <c:pt idx="12865" formatCode="0.00">
                  <c:v>36.96575</c:v>
                </c:pt>
                <c:pt idx="12866" formatCode="0.00">
                  <c:v>36.627426999999997</c:v>
                </c:pt>
                <c:pt idx="12867" formatCode="0.00">
                  <c:v>37.010643000000002</c:v>
                </c:pt>
                <c:pt idx="12868" formatCode="0.00">
                  <c:v>36.969760999999998</c:v>
                </c:pt>
                <c:pt idx="12869" formatCode="0.00">
                  <c:v>36.930526999999998</c:v>
                </c:pt>
                <c:pt idx="12871" formatCode="0.00">
                  <c:v>36.863160000000001</c:v>
                </c:pt>
                <c:pt idx="12872" formatCode="0.00">
                  <c:v>36.820726999999998</c:v>
                </c:pt>
                <c:pt idx="12873" formatCode="0.00">
                  <c:v>37.131202999999999</c:v>
                </c:pt>
                <c:pt idx="12874" formatCode="0.00">
                  <c:v>36.988613000000001</c:v>
                </c:pt>
                <c:pt idx="12875" formatCode="0.00">
                  <c:v>36.829279999999997</c:v>
                </c:pt>
                <c:pt idx="12876" formatCode="0.00">
                  <c:v>36.721319000000001</c:v>
                </c:pt>
                <c:pt idx="12877" formatCode="0.00">
                  <c:v>36.718074000000001</c:v>
                </c:pt>
                <c:pt idx="12878" formatCode="0.00">
                  <c:v>36.655006</c:v>
                </c:pt>
                <c:pt idx="12879" formatCode="0.00">
                  <c:v>36.970776000000001</c:v>
                </c:pt>
                <c:pt idx="12880" formatCode="0.00">
                  <c:v>36.636670000000002</c:v>
                </c:pt>
                <c:pt idx="12881" formatCode="0.00">
                  <c:v>36.665767000000002</c:v>
                </c:pt>
                <c:pt idx="12882" formatCode="0.00">
                  <c:v>37.066580999999999</c:v>
                </c:pt>
                <c:pt idx="12883" formatCode="0.00">
                  <c:v>36.778567000000002</c:v>
                </c:pt>
                <c:pt idx="12884" formatCode="0.00">
                  <c:v>37.016846999999999</c:v>
                </c:pt>
                <c:pt idx="12885" formatCode="0.00">
                  <c:v>37.089599999999997</c:v>
                </c:pt>
                <c:pt idx="12886" formatCode="0.00">
                  <c:v>36.767969000000001</c:v>
                </c:pt>
                <c:pt idx="12887" formatCode="0.00">
                  <c:v>36.863219999999998</c:v>
                </c:pt>
                <c:pt idx="12888" formatCode="0.00">
                  <c:v>36.712178999999999</c:v>
                </c:pt>
                <c:pt idx="12889" formatCode="0.00">
                  <c:v>36.832501999999998</c:v>
                </c:pt>
                <c:pt idx="12890" formatCode="0.00">
                  <c:v>37.046968</c:v>
                </c:pt>
                <c:pt idx="12891" formatCode="0.00">
                  <c:v>36.681441</c:v>
                </c:pt>
                <c:pt idx="12892" formatCode="0.00">
                  <c:v>36.709960000000002</c:v>
                </c:pt>
                <c:pt idx="12893" formatCode="0.00">
                  <c:v>36.881836999999997</c:v>
                </c:pt>
                <c:pt idx="12894" formatCode="0.00">
                  <c:v>37.293315</c:v>
                </c:pt>
                <c:pt idx="12897" formatCode="0.00">
                  <c:v>37.143908000000003</c:v>
                </c:pt>
                <c:pt idx="12898" formatCode="0.00">
                  <c:v>36.983293000000003</c:v>
                </c:pt>
                <c:pt idx="12899" formatCode="0.00">
                  <c:v>37.044130000000003</c:v>
                </c:pt>
                <c:pt idx="12900" formatCode="0.00">
                  <c:v>36.887715999999998</c:v>
                </c:pt>
                <c:pt idx="12901" formatCode="0.00">
                  <c:v>36.654943000000003</c:v>
                </c:pt>
                <c:pt idx="12902" formatCode="0.00">
                  <c:v>36.847923999999999</c:v>
                </c:pt>
                <c:pt idx="12903" formatCode="0.00">
                  <c:v>36.673268</c:v>
                </c:pt>
                <c:pt idx="12904" formatCode="0.00">
                  <c:v>36.705024000000002</c:v>
                </c:pt>
                <c:pt idx="12905" formatCode="0.00">
                  <c:v>36.866844999999998</c:v>
                </c:pt>
                <c:pt idx="12906" formatCode="0.00">
                  <c:v>36.657404999999997</c:v>
                </c:pt>
                <c:pt idx="12907" formatCode="0.00">
                  <c:v>37.020366000000003</c:v>
                </c:pt>
                <c:pt idx="12908" formatCode="0.00">
                  <c:v>37.274689000000002</c:v>
                </c:pt>
                <c:pt idx="12909" formatCode="0.00">
                  <c:v>37.219253999999999</c:v>
                </c:pt>
                <c:pt idx="12910" formatCode="0.00">
                  <c:v>36.664333999999997</c:v>
                </c:pt>
                <c:pt idx="12911" formatCode="0.00">
                  <c:v>36.752802000000003</c:v>
                </c:pt>
                <c:pt idx="12912" formatCode="0.00">
                  <c:v>36.780906000000002</c:v>
                </c:pt>
                <c:pt idx="12913" formatCode="0.00">
                  <c:v>37.196635999999998</c:v>
                </c:pt>
                <c:pt idx="12914" formatCode="0.00">
                  <c:v>36.931415999999999</c:v>
                </c:pt>
                <c:pt idx="12915" formatCode="0.00">
                  <c:v>37.223166999999997</c:v>
                </c:pt>
                <c:pt idx="12916" formatCode="0.00">
                  <c:v>36.860612000000003</c:v>
                </c:pt>
                <c:pt idx="12917" formatCode="0.00">
                  <c:v>36.953558999999998</c:v>
                </c:pt>
                <c:pt idx="12918" formatCode="0.00">
                  <c:v>37.273726000000003</c:v>
                </c:pt>
                <c:pt idx="12919" formatCode="0.00">
                  <c:v>36.727378000000002</c:v>
                </c:pt>
                <c:pt idx="12920" formatCode="0.00">
                  <c:v>37.311675999999999</c:v>
                </c:pt>
                <c:pt idx="12921" formatCode="0.00">
                  <c:v>37.753346999999998</c:v>
                </c:pt>
                <c:pt idx="12923" formatCode="0.00">
                  <c:v>37.377265999999999</c:v>
                </c:pt>
                <c:pt idx="12924" formatCode="0.00">
                  <c:v>37.177838999999999</c:v>
                </c:pt>
                <c:pt idx="12925" formatCode="0.00">
                  <c:v>37.172260999999999</c:v>
                </c:pt>
                <c:pt idx="12926" formatCode="0.00">
                  <c:v>37.150125000000003</c:v>
                </c:pt>
                <c:pt idx="12927" formatCode="0.00">
                  <c:v>37.333801999999999</c:v>
                </c:pt>
                <c:pt idx="12928" formatCode="0.00">
                  <c:v>37.198073999999998</c:v>
                </c:pt>
                <c:pt idx="12929" formatCode="0.00">
                  <c:v>37.575772000000001</c:v>
                </c:pt>
                <c:pt idx="12930" formatCode="0.00">
                  <c:v>37.410099000000002</c:v>
                </c:pt>
                <c:pt idx="12931" formatCode="0.00">
                  <c:v>37.299590999999999</c:v>
                </c:pt>
                <c:pt idx="12932" formatCode="0.00">
                  <c:v>37.251296000000004</c:v>
                </c:pt>
                <c:pt idx="12933" formatCode="0.00">
                  <c:v>37.349023000000003</c:v>
                </c:pt>
                <c:pt idx="12934" formatCode="0.00">
                  <c:v>37.227223000000002</c:v>
                </c:pt>
                <c:pt idx="12935" formatCode="0.00">
                  <c:v>37.559871999999999</c:v>
                </c:pt>
                <c:pt idx="12936" formatCode="0.00">
                  <c:v>37.094138999999998</c:v>
                </c:pt>
                <c:pt idx="12937" formatCode="0.00">
                  <c:v>37.655016000000003</c:v>
                </c:pt>
                <c:pt idx="12938" formatCode="0.00">
                  <c:v>37.240116999999998</c:v>
                </c:pt>
                <c:pt idx="12940" formatCode="0.00">
                  <c:v>37.471839000000003</c:v>
                </c:pt>
                <c:pt idx="12941" formatCode="0.00">
                  <c:v>37.882497999999998</c:v>
                </c:pt>
                <c:pt idx="12942" formatCode="0.00">
                  <c:v>37.433703000000001</c:v>
                </c:pt>
                <c:pt idx="12943" formatCode="0.00">
                  <c:v>37.456941999999998</c:v>
                </c:pt>
                <c:pt idx="12944" formatCode="0.00">
                  <c:v>37.918157000000001</c:v>
                </c:pt>
                <c:pt idx="12945" formatCode="0.00">
                  <c:v>37.502836000000002</c:v>
                </c:pt>
                <c:pt idx="12946" formatCode="0.00">
                  <c:v>37.379899999999999</c:v>
                </c:pt>
                <c:pt idx="12947" formatCode="0.00">
                  <c:v>37.869750000000003</c:v>
                </c:pt>
                <c:pt idx="12948" formatCode="0.00">
                  <c:v>37.517387999999997</c:v>
                </c:pt>
                <c:pt idx="12949" formatCode="0.00">
                  <c:v>37.114593999999997</c:v>
                </c:pt>
                <c:pt idx="12950" formatCode="0.00">
                  <c:v>37.729714000000001</c:v>
                </c:pt>
                <c:pt idx="12951" formatCode="0.00">
                  <c:v>37.710929</c:v>
                </c:pt>
                <c:pt idx="12952" formatCode="0.00">
                  <c:v>37.337926000000003</c:v>
                </c:pt>
                <c:pt idx="12953" formatCode="0.00">
                  <c:v>37.448681000000001</c:v>
                </c:pt>
                <c:pt idx="12954" formatCode="0.00">
                  <c:v>37.508046999999998</c:v>
                </c:pt>
                <c:pt idx="12955" formatCode="0.00">
                  <c:v>37.412770000000002</c:v>
                </c:pt>
                <c:pt idx="12956" formatCode="0.00">
                  <c:v>37.339759999999998</c:v>
                </c:pt>
                <c:pt idx="12957" formatCode="0.00">
                  <c:v>37.598405999999997</c:v>
                </c:pt>
                <c:pt idx="12958" formatCode="0.00">
                  <c:v>37.666514999999997</c:v>
                </c:pt>
                <c:pt idx="12959" formatCode="0.00">
                  <c:v>37.448197999999998</c:v>
                </c:pt>
                <c:pt idx="12960" formatCode="0.00">
                  <c:v>37.481718999999998</c:v>
                </c:pt>
                <c:pt idx="12961" formatCode="0.00">
                  <c:v>37.743264000000003</c:v>
                </c:pt>
                <c:pt idx="12962" formatCode="0.00">
                  <c:v>37.183464999999998</c:v>
                </c:pt>
                <c:pt idx="12963" formatCode="0.00">
                  <c:v>37.521650000000001</c:v>
                </c:pt>
                <c:pt idx="12964" formatCode="0.00">
                  <c:v>37.275896000000003</c:v>
                </c:pt>
                <c:pt idx="12965" formatCode="0.00">
                  <c:v>37.216777999999998</c:v>
                </c:pt>
                <c:pt idx="12966" formatCode="0.00">
                  <c:v>37.425687000000003</c:v>
                </c:pt>
                <c:pt idx="12967" formatCode="0.00">
                  <c:v>37.825094</c:v>
                </c:pt>
                <c:pt idx="12968" formatCode="0.00">
                  <c:v>37.330790999999998</c:v>
                </c:pt>
                <c:pt idx="12969" formatCode="0.00">
                  <c:v>37.458644999999997</c:v>
                </c:pt>
                <c:pt idx="12970" formatCode="0.00">
                  <c:v>37.674160000000001</c:v>
                </c:pt>
                <c:pt idx="12971" formatCode="0.00">
                  <c:v>37.238785</c:v>
                </c:pt>
                <c:pt idx="12972" formatCode="0.00">
                  <c:v>37.36327</c:v>
                </c:pt>
                <c:pt idx="12973" formatCode="0.00">
                  <c:v>37.178626999999999</c:v>
                </c:pt>
                <c:pt idx="12974" formatCode="0.00">
                  <c:v>37.641689</c:v>
                </c:pt>
                <c:pt idx="12975" formatCode="0.00">
                  <c:v>37.125959999999999</c:v>
                </c:pt>
                <c:pt idx="12977" formatCode="0.00">
                  <c:v>37.859414999999998</c:v>
                </c:pt>
                <c:pt idx="12978" formatCode="0.00">
                  <c:v>37.674669000000002</c:v>
                </c:pt>
                <c:pt idx="12979" formatCode="0.00">
                  <c:v>37.143686000000002</c:v>
                </c:pt>
                <c:pt idx="12980" formatCode="0.00">
                  <c:v>37.600856999999998</c:v>
                </c:pt>
                <c:pt idx="12981" formatCode="0.00">
                  <c:v>37.514423999999998</c:v>
                </c:pt>
                <c:pt idx="12982" formatCode="0.00">
                  <c:v>37.801347</c:v>
                </c:pt>
                <c:pt idx="12983" formatCode="0.00">
                  <c:v>37.860142000000003</c:v>
                </c:pt>
                <c:pt idx="12984" formatCode="0.00">
                  <c:v>37.558719000000004</c:v>
                </c:pt>
                <c:pt idx="12985" formatCode="0.00">
                  <c:v>37.771572999999997</c:v>
                </c:pt>
                <c:pt idx="12986" formatCode="0.00">
                  <c:v>37.729871000000003</c:v>
                </c:pt>
                <c:pt idx="12987" formatCode="0.00">
                  <c:v>37.488168999999999</c:v>
                </c:pt>
                <c:pt idx="12988" formatCode="0.00">
                  <c:v>37.168568</c:v>
                </c:pt>
                <c:pt idx="12989" formatCode="0.00">
                  <c:v>37.075623999999998</c:v>
                </c:pt>
                <c:pt idx="12990" formatCode="0.00">
                  <c:v>37.112273999999999</c:v>
                </c:pt>
                <c:pt idx="12991" formatCode="0.00">
                  <c:v>37.191504000000002</c:v>
                </c:pt>
                <c:pt idx="12992" formatCode="0.00">
                  <c:v>36.945929999999997</c:v>
                </c:pt>
                <c:pt idx="12993" formatCode="0.00">
                  <c:v>36.965122999999998</c:v>
                </c:pt>
                <c:pt idx="12994" formatCode="0.00">
                  <c:v>37.180185999999999</c:v>
                </c:pt>
                <c:pt idx="12995" formatCode="0.00">
                  <c:v>37.067452000000003</c:v>
                </c:pt>
                <c:pt idx="12996" formatCode="0.00">
                  <c:v>37.305705000000003</c:v>
                </c:pt>
                <c:pt idx="12997" formatCode="0.00">
                  <c:v>37.367699999999999</c:v>
                </c:pt>
                <c:pt idx="12998" formatCode="0.00">
                  <c:v>37.029285999999999</c:v>
                </c:pt>
                <c:pt idx="12999" formatCode="0.00">
                  <c:v>37.177576999999999</c:v>
                </c:pt>
                <c:pt idx="13000" formatCode="0.00">
                  <c:v>37.144759000000001</c:v>
                </c:pt>
                <c:pt idx="13001" formatCode="0.00">
                  <c:v>37.303038000000001</c:v>
                </c:pt>
                <c:pt idx="13002" formatCode="0.00">
                  <c:v>37.250745999999999</c:v>
                </c:pt>
                <c:pt idx="13004" formatCode="0.00">
                  <c:v>36.770299999999999</c:v>
                </c:pt>
                <c:pt idx="13005" formatCode="0.00">
                  <c:v>36.946641999999997</c:v>
                </c:pt>
                <c:pt idx="13006" formatCode="0.00">
                  <c:v>36.762748000000002</c:v>
                </c:pt>
                <c:pt idx="13007" formatCode="0.00">
                  <c:v>36.932769</c:v>
                </c:pt>
                <c:pt idx="13008" formatCode="0.00">
                  <c:v>36.801921999999998</c:v>
                </c:pt>
                <c:pt idx="13009" formatCode="0.00">
                  <c:v>36.881681999999998</c:v>
                </c:pt>
                <c:pt idx="13010" formatCode="0.00">
                  <c:v>36.663153000000001</c:v>
                </c:pt>
                <c:pt idx="13011" formatCode="0.00">
                  <c:v>36.673236000000003</c:v>
                </c:pt>
                <c:pt idx="13012" formatCode="0.00">
                  <c:v>37.054009999999998</c:v>
                </c:pt>
                <c:pt idx="13013" formatCode="0.00">
                  <c:v>36.710692000000002</c:v>
                </c:pt>
                <c:pt idx="13014" formatCode="0.00">
                  <c:v>36.631706000000001</c:v>
                </c:pt>
                <c:pt idx="13015" formatCode="0.00">
                  <c:v>36.772506999999997</c:v>
                </c:pt>
                <c:pt idx="13016" formatCode="0.00">
                  <c:v>37.704287000000001</c:v>
                </c:pt>
                <c:pt idx="13017" formatCode="0.00">
                  <c:v>36.898169000000003</c:v>
                </c:pt>
                <c:pt idx="13018" formatCode="0.00">
                  <c:v>37.581023000000002</c:v>
                </c:pt>
                <c:pt idx="13020" formatCode="0.00">
                  <c:v>36.954911000000003</c:v>
                </c:pt>
                <c:pt idx="13021" formatCode="0.00">
                  <c:v>37.475340000000003</c:v>
                </c:pt>
                <c:pt idx="13022" formatCode="0.00">
                  <c:v>36.765985000000001</c:v>
                </c:pt>
                <c:pt idx="13024" formatCode="0.00">
                  <c:v>37.413210999999997</c:v>
                </c:pt>
                <c:pt idx="13025" formatCode="0.00">
                  <c:v>37.271372</c:v>
                </c:pt>
                <c:pt idx="13026" formatCode="0.00">
                  <c:v>37.668720999999998</c:v>
                </c:pt>
                <c:pt idx="13027" formatCode="0.00">
                  <c:v>37.429456000000002</c:v>
                </c:pt>
                <c:pt idx="13028" formatCode="0.00">
                  <c:v>37.123196</c:v>
                </c:pt>
                <c:pt idx="13029" formatCode="0.00">
                  <c:v>37.304661000000003</c:v>
                </c:pt>
                <c:pt idx="13030" formatCode="0.00">
                  <c:v>36.839500000000001</c:v>
                </c:pt>
                <c:pt idx="13031" formatCode="0.00">
                  <c:v>37.606543000000002</c:v>
                </c:pt>
                <c:pt idx="13032" formatCode="0.00">
                  <c:v>37.353226999999997</c:v>
                </c:pt>
                <c:pt idx="13033" formatCode="0.00">
                  <c:v>37.596409999999999</c:v>
                </c:pt>
                <c:pt idx="13034" formatCode="0.00">
                  <c:v>36.981819999999999</c:v>
                </c:pt>
                <c:pt idx="13035" formatCode="0.00">
                  <c:v>37.098390999999999</c:v>
                </c:pt>
                <c:pt idx="13036" formatCode="0.00">
                  <c:v>37.234802000000002</c:v>
                </c:pt>
                <c:pt idx="13037" formatCode="0.00">
                  <c:v>37.199655999999997</c:v>
                </c:pt>
                <c:pt idx="13038" formatCode="0.00">
                  <c:v>37.566527000000001</c:v>
                </c:pt>
                <c:pt idx="13039" formatCode="0.00">
                  <c:v>37.176738</c:v>
                </c:pt>
                <c:pt idx="13040" formatCode="0.00">
                  <c:v>37.242258</c:v>
                </c:pt>
                <c:pt idx="13041" formatCode="0.00">
                  <c:v>37.479796999999998</c:v>
                </c:pt>
                <c:pt idx="13042" formatCode="0.00">
                  <c:v>37.415382000000001</c:v>
                </c:pt>
                <c:pt idx="13043" formatCode="0.00">
                  <c:v>36.824961000000002</c:v>
                </c:pt>
                <c:pt idx="13044" formatCode="0.00">
                  <c:v>37.113188999999998</c:v>
                </c:pt>
                <c:pt idx="13045" formatCode="0.00">
                  <c:v>37.443289</c:v>
                </c:pt>
                <c:pt idx="13046" formatCode="0.00">
                  <c:v>37.291868999999998</c:v>
                </c:pt>
                <c:pt idx="13047" formatCode="0.00">
                  <c:v>37.520249999999997</c:v>
                </c:pt>
                <c:pt idx="13048" formatCode="0.00">
                  <c:v>37.349798</c:v>
                </c:pt>
                <c:pt idx="13049" formatCode="0.00">
                  <c:v>37.456598999999997</c:v>
                </c:pt>
                <c:pt idx="13050" formatCode="0.00">
                  <c:v>37.551250000000003</c:v>
                </c:pt>
                <c:pt idx="13051" formatCode="0.00">
                  <c:v>40.091576000000003</c:v>
                </c:pt>
                <c:pt idx="13052" formatCode="0.00">
                  <c:v>40.059910000000002</c:v>
                </c:pt>
                <c:pt idx="13053" formatCode="0.00">
                  <c:v>40.409939999999999</c:v>
                </c:pt>
                <c:pt idx="13054" formatCode="0.00">
                  <c:v>39.998072999999998</c:v>
                </c:pt>
                <c:pt idx="13055" formatCode="0.00">
                  <c:v>40.285043000000002</c:v>
                </c:pt>
                <c:pt idx="13056" formatCode="0.00">
                  <c:v>40.471139000000001</c:v>
                </c:pt>
                <c:pt idx="13057" formatCode="0.00">
                  <c:v>39.933979999999998</c:v>
                </c:pt>
                <c:pt idx="13058" formatCode="0.00">
                  <c:v>40.175412999999999</c:v>
                </c:pt>
                <c:pt idx="13059" formatCode="0.00">
                  <c:v>40.000363999999998</c:v>
                </c:pt>
                <c:pt idx="13060" formatCode="0.00">
                  <c:v>40.304121000000002</c:v>
                </c:pt>
                <c:pt idx="13061" formatCode="0.00">
                  <c:v>40.235446000000003</c:v>
                </c:pt>
                <c:pt idx="13062" formatCode="0.00">
                  <c:v>40.470806000000003</c:v>
                </c:pt>
                <c:pt idx="13063" formatCode="0.00">
                  <c:v>40.295924999999997</c:v>
                </c:pt>
                <c:pt idx="13064" formatCode="0.00">
                  <c:v>40.089810999999997</c:v>
                </c:pt>
                <c:pt idx="13065" formatCode="0.00">
                  <c:v>40.109478000000003</c:v>
                </c:pt>
                <c:pt idx="13066" formatCode="0.00">
                  <c:v>39.956994000000002</c:v>
                </c:pt>
                <c:pt idx="13067" formatCode="0.00">
                  <c:v>40.493191000000003</c:v>
                </c:pt>
                <c:pt idx="13068" formatCode="0.00">
                  <c:v>40.202297999999999</c:v>
                </c:pt>
                <c:pt idx="13069" formatCode="0.00">
                  <c:v>40.351781000000003</c:v>
                </c:pt>
                <c:pt idx="13070" formatCode="0.00">
                  <c:v>40.070985</c:v>
                </c:pt>
                <c:pt idx="13072" formatCode="0.00">
                  <c:v>40.021664999999999</c:v>
                </c:pt>
                <c:pt idx="13074" formatCode="0.00">
                  <c:v>40.108356000000001</c:v>
                </c:pt>
                <c:pt idx="13075" formatCode="0.00">
                  <c:v>40.151978999999997</c:v>
                </c:pt>
                <c:pt idx="13076" formatCode="0.00">
                  <c:v>40.328772999999998</c:v>
                </c:pt>
                <c:pt idx="13077" formatCode="0.00">
                  <c:v>39.960661000000002</c:v>
                </c:pt>
                <c:pt idx="13078" formatCode="0.00">
                  <c:v>40.173636000000002</c:v>
                </c:pt>
                <c:pt idx="13079" formatCode="0.00">
                  <c:v>40.353133</c:v>
                </c:pt>
                <c:pt idx="13080" formatCode="0.00">
                  <c:v>40.274529999999999</c:v>
                </c:pt>
                <c:pt idx="13082" formatCode="0.00">
                  <c:v>40.052906999999998</c:v>
                </c:pt>
                <c:pt idx="13083" formatCode="0.00">
                  <c:v>40.179696</c:v>
                </c:pt>
                <c:pt idx="13084" formatCode="0.00">
                  <c:v>39.900063000000003</c:v>
                </c:pt>
                <c:pt idx="13085" formatCode="0.00">
                  <c:v>40.385635999999998</c:v>
                </c:pt>
                <c:pt idx="13086" formatCode="0.00">
                  <c:v>40.080252000000002</c:v>
                </c:pt>
                <c:pt idx="13087" formatCode="0.00">
                  <c:v>40.079115000000002</c:v>
                </c:pt>
                <c:pt idx="13088" formatCode="0.00">
                  <c:v>40.017096000000002</c:v>
                </c:pt>
                <c:pt idx="13089" formatCode="0.00">
                  <c:v>40.223286000000002</c:v>
                </c:pt>
                <c:pt idx="13090" formatCode="0.00">
                  <c:v>40.285342999999997</c:v>
                </c:pt>
                <c:pt idx="13091" formatCode="0.00">
                  <c:v>39.994000999999997</c:v>
                </c:pt>
                <c:pt idx="13092" formatCode="0.00">
                  <c:v>40.103133</c:v>
                </c:pt>
                <c:pt idx="13093" formatCode="0.00">
                  <c:v>40.155515000000001</c:v>
                </c:pt>
                <c:pt idx="13094" formatCode="0.00">
                  <c:v>40.400798999999999</c:v>
                </c:pt>
                <c:pt idx="13095" formatCode="0.00">
                  <c:v>40.355958000000001</c:v>
                </c:pt>
                <c:pt idx="13097" formatCode="0.00">
                  <c:v>40.217798999999999</c:v>
                </c:pt>
                <c:pt idx="13098" formatCode="0.00">
                  <c:v>40.173402000000003</c:v>
                </c:pt>
                <c:pt idx="13099" formatCode="0.00">
                  <c:v>40.123455</c:v>
                </c:pt>
                <c:pt idx="13100" formatCode="0.00">
                  <c:v>40.270926000000003</c:v>
                </c:pt>
                <c:pt idx="13101" formatCode="0.00">
                  <c:v>39.909914999999998</c:v>
                </c:pt>
                <c:pt idx="13102" formatCode="0.00">
                  <c:v>40.136336</c:v>
                </c:pt>
                <c:pt idx="13103" formatCode="0.00">
                  <c:v>40.112530999999997</c:v>
                </c:pt>
                <c:pt idx="13104" formatCode="0.00">
                  <c:v>40.242376999999998</c:v>
                </c:pt>
                <c:pt idx="13105" formatCode="0.00">
                  <c:v>40.109513</c:v>
                </c:pt>
                <c:pt idx="13106" formatCode="0.00">
                  <c:v>40.148519999999998</c:v>
                </c:pt>
                <c:pt idx="13107" formatCode="0.00">
                  <c:v>40.145952000000001</c:v>
                </c:pt>
                <c:pt idx="13108" formatCode="0.00">
                  <c:v>40.097796000000002</c:v>
                </c:pt>
                <c:pt idx="13109" formatCode="0.00">
                  <c:v>39.466040999999997</c:v>
                </c:pt>
                <c:pt idx="13110" formatCode="0.00">
                  <c:v>39.651027999999997</c:v>
                </c:pt>
                <c:pt idx="13111" formatCode="0.00">
                  <c:v>39.720751</c:v>
                </c:pt>
                <c:pt idx="13113" formatCode="0.00">
                  <c:v>39.624915999999999</c:v>
                </c:pt>
                <c:pt idx="13114" formatCode="0.00">
                  <c:v>39.703125999999997</c:v>
                </c:pt>
                <c:pt idx="13115" formatCode="0.00">
                  <c:v>39.916573999999997</c:v>
                </c:pt>
                <c:pt idx="13116" formatCode="0.00">
                  <c:v>39.854413000000001</c:v>
                </c:pt>
                <c:pt idx="13117" formatCode="0.00">
                  <c:v>39.501342000000001</c:v>
                </c:pt>
                <c:pt idx="13119" formatCode="0.00">
                  <c:v>39.598236</c:v>
                </c:pt>
                <c:pt idx="13120" formatCode="0.00">
                  <c:v>39.501913000000002</c:v>
                </c:pt>
                <c:pt idx="13121" formatCode="0.00">
                  <c:v>39.768501999999998</c:v>
                </c:pt>
                <c:pt idx="13122" formatCode="0.00">
                  <c:v>39.939870999999997</c:v>
                </c:pt>
                <c:pt idx="13124" formatCode="0.00">
                  <c:v>39.852362999999997</c:v>
                </c:pt>
                <c:pt idx="13125" formatCode="0.00">
                  <c:v>39.810093000000002</c:v>
                </c:pt>
                <c:pt idx="13126" formatCode="0.00">
                  <c:v>39.482095999999999</c:v>
                </c:pt>
                <c:pt idx="13127" formatCode="0.00">
                  <c:v>39.651916999999997</c:v>
                </c:pt>
                <c:pt idx="13128" formatCode="0.00">
                  <c:v>39.712887000000002</c:v>
                </c:pt>
                <c:pt idx="13129" formatCode="0.00">
                  <c:v>39.473379000000001</c:v>
                </c:pt>
                <c:pt idx="13130" formatCode="0.00">
                  <c:v>39.802655000000001</c:v>
                </c:pt>
                <c:pt idx="13131" formatCode="0.00">
                  <c:v>39.818249000000002</c:v>
                </c:pt>
                <c:pt idx="13132" formatCode="0.00">
                  <c:v>39.530971999999998</c:v>
                </c:pt>
                <c:pt idx="13133" formatCode="0.00">
                  <c:v>39.892676000000002</c:v>
                </c:pt>
                <c:pt idx="13134" formatCode="0.00">
                  <c:v>39.593120999999996</c:v>
                </c:pt>
                <c:pt idx="13135" formatCode="0.00">
                  <c:v>39.710455000000003</c:v>
                </c:pt>
                <c:pt idx="13136" formatCode="0.00">
                  <c:v>39.513027999999998</c:v>
                </c:pt>
                <c:pt idx="13137" formatCode="0.00">
                  <c:v>39.555408999999997</c:v>
                </c:pt>
                <c:pt idx="13138" formatCode="0.00">
                  <c:v>39.786202000000003</c:v>
                </c:pt>
                <c:pt idx="13140" formatCode="0.00">
                  <c:v>39.816577000000002</c:v>
                </c:pt>
                <c:pt idx="13141" formatCode="0.00">
                  <c:v>39.545786</c:v>
                </c:pt>
                <c:pt idx="13142" formatCode="0.00">
                  <c:v>39.778306000000001</c:v>
                </c:pt>
                <c:pt idx="13143" formatCode="0.00">
                  <c:v>39.732474000000003</c:v>
                </c:pt>
                <c:pt idx="13144" formatCode="0.00">
                  <c:v>39.387214</c:v>
                </c:pt>
                <c:pt idx="13145" formatCode="0.00">
                  <c:v>39.721964999999997</c:v>
                </c:pt>
                <c:pt idx="13146" formatCode="0.00">
                  <c:v>39.605604999999997</c:v>
                </c:pt>
                <c:pt idx="13147" formatCode="0.00">
                  <c:v>39.630003000000002</c:v>
                </c:pt>
                <c:pt idx="13148" formatCode="0.00">
                  <c:v>39.554696999999997</c:v>
                </c:pt>
                <c:pt idx="13149" formatCode="0.00">
                  <c:v>39.843864000000004</c:v>
                </c:pt>
                <c:pt idx="13150" formatCode="0.00">
                  <c:v>39.460217999999998</c:v>
                </c:pt>
                <c:pt idx="13152" formatCode="0.00">
                  <c:v>39.939528000000003</c:v>
                </c:pt>
                <c:pt idx="13153" formatCode="0.00">
                  <c:v>39.590417000000002</c:v>
                </c:pt>
                <c:pt idx="13154" formatCode="0.00">
                  <c:v>39.990763999999999</c:v>
                </c:pt>
                <c:pt idx="13155" formatCode="0.00">
                  <c:v>40.018813999999999</c:v>
                </c:pt>
                <c:pt idx="13156" formatCode="0.00">
                  <c:v>39.971800000000002</c:v>
                </c:pt>
                <c:pt idx="13157" formatCode="0.00">
                  <c:v>39.958495999999997</c:v>
                </c:pt>
                <c:pt idx="13158" formatCode="0.00">
                  <c:v>39.957265</c:v>
                </c:pt>
                <c:pt idx="13159" formatCode="0.00">
                  <c:v>39.944564</c:v>
                </c:pt>
                <c:pt idx="13160" formatCode="0.00">
                  <c:v>39.897694999999999</c:v>
                </c:pt>
                <c:pt idx="13162" formatCode="0.00">
                  <c:v>40.003681</c:v>
                </c:pt>
                <c:pt idx="13163" formatCode="0.00">
                  <c:v>40.012714000000003</c:v>
                </c:pt>
                <c:pt idx="13164" formatCode="0.00">
                  <c:v>39.988114000000003</c:v>
                </c:pt>
                <c:pt idx="13166" formatCode="0.00">
                  <c:v>40.053063000000002</c:v>
                </c:pt>
                <c:pt idx="13167" formatCode="0.00">
                  <c:v>39.965131</c:v>
                </c:pt>
                <c:pt idx="13168" formatCode="0.00">
                  <c:v>39.824831000000003</c:v>
                </c:pt>
                <c:pt idx="13171" formatCode="0.00">
                  <c:v>40.020629999999997</c:v>
                </c:pt>
                <c:pt idx="13172" formatCode="0.00">
                  <c:v>39.958663999999999</c:v>
                </c:pt>
                <c:pt idx="13173" formatCode="0.00">
                  <c:v>39.935262999999999</c:v>
                </c:pt>
                <c:pt idx="13174" formatCode="0.00">
                  <c:v>40.039914000000003</c:v>
                </c:pt>
                <c:pt idx="13175" formatCode="0.00">
                  <c:v>39.944231000000002</c:v>
                </c:pt>
                <c:pt idx="13177" formatCode="0.00">
                  <c:v>40.085312999999999</c:v>
                </c:pt>
                <c:pt idx="13178" formatCode="0.00">
                  <c:v>40.039963</c:v>
                </c:pt>
                <c:pt idx="13179" formatCode="0.00">
                  <c:v>40.076042000000001</c:v>
                </c:pt>
                <c:pt idx="13180" formatCode="0.00">
                  <c:v>39.924213000000002</c:v>
                </c:pt>
                <c:pt idx="13181" formatCode="0.00">
                  <c:v>40.099204</c:v>
                </c:pt>
                <c:pt idx="13182" formatCode="0.00">
                  <c:v>40.146872999999999</c:v>
                </c:pt>
                <c:pt idx="13184" formatCode="0.00">
                  <c:v>40.518081000000002</c:v>
                </c:pt>
                <c:pt idx="13185" formatCode="0.00">
                  <c:v>40.365923000000002</c:v>
                </c:pt>
                <c:pt idx="13186" formatCode="0.00">
                  <c:v>40.642603999999999</c:v>
                </c:pt>
                <c:pt idx="13188" formatCode="0.00">
                  <c:v>40.954293</c:v>
                </c:pt>
                <c:pt idx="13189" formatCode="0.00">
                  <c:v>40.479649000000002</c:v>
                </c:pt>
                <c:pt idx="13191" formatCode="0.00">
                  <c:v>40.307923000000002</c:v>
                </c:pt>
                <c:pt idx="13192" formatCode="0.00">
                  <c:v>40.583666000000001</c:v>
                </c:pt>
                <c:pt idx="13193" formatCode="0.00">
                  <c:v>40.462420000000002</c:v>
                </c:pt>
                <c:pt idx="13194" formatCode="0.00">
                  <c:v>40.531613999999998</c:v>
                </c:pt>
                <c:pt idx="13195" formatCode="0.00">
                  <c:v>40.730592999999999</c:v>
                </c:pt>
                <c:pt idx="13196" formatCode="0.00">
                  <c:v>40.460861999999999</c:v>
                </c:pt>
                <c:pt idx="13197" formatCode="0.00">
                  <c:v>40.642265999999999</c:v>
                </c:pt>
                <c:pt idx="13198" formatCode="0.00">
                  <c:v>40.507868000000002</c:v>
                </c:pt>
                <c:pt idx="13199" formatCode="0.00">
                  <c:v>40.585904999999997</c:v>
                </c:pt>
                <c:pt idx="13200" formatCode="0.00">
                  <c:v>40.436171999999999</c:v>
                </c:pt>
                <c:pt idx="13202" formatCode="0.00">
                  <c:v>40.293691000000003</c:v>
                </c:pt>
                <c:pt idx="13203" formatCode="0.00">
                  <c:v>40.687548</c:v>
                </c:pt>
                <c:pt idx="13205" formatCode="0.00">
                  <c:v>40.547038999999998</c:v>
                </c:pt>
                <c:pt idx="13206" formatCode="0.00">
                  <c:v>40.587558999999999</c:v>
                </c:pt>
                <c:pt idx="13207" formatCode="0.00">
                  <c:v>40.470754999999997</c:v>
                </c:pt>
                <c:pt idx="13208" formatCode="0.00">
                  <c:v>40.308916000000004</c:v>
                </c:pt>
                <c:pt idx="13209" formatCode="0.00">
                  <c:v>40.430757999999997</c:v>
                </c:pt>
                <c:pt idx="13210" formatCode="0.00">
                  <c:v>40.513261</c:v>
                </c:pt>
                <c:pt idx="13211" formatCode="0.00">
                  <c:v>40.470604999999999</c:v>
                </c:pt>
                <c:pt idx="13212" formatCode="0.00">
                  <c:v>40.469231000000001</c:v>
                </c:pt>
                <c:pt idx="13213" formatCode="0.00">
                  <c:v>40.394773000000001</c:v>
                </c:pt>
                <c:pt idx="13215" formatCode="0.00">
                  <c:v>40.461613</c:v>
                </c:pt>
                <c:pt idx="13216" formatCode="0.00">
                  <c:v>40.254823999999999</c:v>
                </c:pt>
                <c:pt idx="13217" formatCode="0.00">
                  <c:v>40.413252</c:v>
                </c:pt>
                <c:pt idx="13218" formatCode="0.00">
                  <c:v>40.863847999999997</c:v>
                </c:pt>
                <c:pt idx="13219" formatCode="0.00">
                  <c:v>40.327984000000001</c:v>
                </c:pt>
                <c:pt idx="13221" formatCode="0.00">
                  <c:v>41.328037000000002</c:v>
                </c:pt>
                <c:pt idx="13222" formatCode="0.00">
                  <c:v>41.277968999999999</c:v>
                </c:pt>
                <c:pt idx="13223" formatCode="0.00">
                  <c:v>41.565049000000002</c:v>
                </c:pt>
                <c:pt idx="13224" formatCode="0.00">
                  <c:v>41.304386999999998</c:v>
                </c:pt>
                <c:pt idx="13225" formatCode="0.00">
                  <c:v>41.636780000000002</c:v>
                </c:pt>
                <c:pt idx="13226" formatCode="0.00">
                  <c:v>41.240054000000001</c:v>
                </c:pt>
                <c:pt idx="13227" formatCode="0.00">
                  <c:v>41.477060999999999</c:v>
                </c:pt>
                <c:pt idx="13228" formatCode="0.00">
                  <c:v>41.353070000000002</c:v>
                </c:pt>
                <c:pt idx="13229" formatCode="0.00">
                  <c:v>41.523308999999998</c:v>
                </c:pt>
                <c:pt idx="13230" formatCode="0.00">
                  <c:v>41.390878000000001</c:v>
                </c:pt>
                <c:pt idx="13231" formatCode="0.00">
                  <c:v>41.553382999999997</c:v>
                </c:pt>
                <c:pt idx="13232" formatCode="0.00">
                  <c:v>41.333956000000001</c:v>
                </c:pt>
                <c:pt idx="13233" formatCode="0.00">
                  <c:v>41.252305999999997</c:v>
                </c:pt>
                <c:pt idx="13234" formatCode="0.00">
                  <c:v>41.601343</c:v>
                </c:pt>
                <c:pt idx="13235" formatCode="0.00">
                  <c:v>41.517510000000001</c:v>
                </c:pt>
                <c:pt idx="13236" formatCode="0.00">
                  <c:v>41.533186000000001</c:v>
                </c:pt>
                <c:pt idx="13237" formatCode="0.00">
                  <c:v>41.425328</c:v>
                </c:pt>
                <c:pt idx="13238" formatCode="0.00">
                  <c:v>41.455078</c:v>
                </c:pt>
                <c:pt idx="13239" formatCode="0.00">
                  <c:v>41.596682000000001</c:v>
                </c:pt>
                <c:pt idx="13240" formatCode="0.00">
                  <c:v>41.567799999999998</c:v>
                </c:pt>
                <c:pt idx="13241" formatCode="0.00">
                  <c:v>41.534460000000003</c:v>
                </c:pt>
                <c:pt idx="13242" formatCode="0.00">
                  <c:v>41.403100000000002</c:v>
                </c:pt>
                <c:pt idx="13243" formatCode="0.00">
                  <c:v>41.318285000000003</c:v>
                </c:pt>
                <c:pt idx="13244" formatCode="0.00">
                  <c:v>41.512855000000002</c:v>
                </c:pt>
                <c:pt idx="13245" formatCode="0.00">
                  <c:v>41.671574</c:v>
                </c:pt>
                <c:pt idx="13246" formatCode="0.00">
                  <c:v>41.269278999999997</c:v>
                </c:pt>
                <c:pt idx="13247" formatCode="0.00">
                  <c:v>41.532215000000001</c:v>
                </c:pt>
                <c:pt idx="13248" formatCode="0.00">
                  <c:v>41.603797</c:v>
                </c:pt>
                <c:pt idx="13249" formatCode="0.00">
                  <c:v>41.284469999999999</c:v>
                </c:pt>
                <c:pt idx="13250" formatCode="0.00">
                  <c:v>41.404156</c:v>
                </c:pt>
                <c:pt idx="13252" formatCode="0.00">
                  <c:v>41.289529999999999</c:v>
                </c:pt>
                <c:pt idx="13253" formatCode="0.00">
                  <c:v>41.245762999999997</c:v>
                </c:pt>
                <c:pt idx="13254" formatCode="0.00">
                  <c:v>41.602898000000003</c:v>
                </c:pt>
                <c:pt idx="13255" formatCode="0.00">
                  <c:v>41.455128999999999</c:v>
                </c:pt>
                <c:pt idx="13256" formatCode="0.00">
                  <c:v>41.673093999999999</c:v>
                </c:pt>
                <c:pt idx="13257" formatCode="0.00">
                  <c:v>41.529231000000003</c:v>
                </c:pt>
                <c:pt idx="13258" formatCode="0.00">
                  <c:v>41.697701000000002</c:v>
                </c:pt>
                <c:pt idx="13259" formatCode="0.00">
                  <c:v>41.471569000000002</c:v>
                </c:pt>
                <c:pt idx="13260" formatCode="0.00">
                  <c:v>41.262560000000001</c:v>
                </c:pt>
                <c:pt idx="13262" formatCode="0.00">
                  <c:v>41.585627000000002</c:v>
                </c:pt>
                <c:pt idx="13263" formatCode="0.00">
                  <c:v>41.211032000000003</c:v>
                </c:pt>
                <c:pt idx="13264" formatCode="0.00">
                  <c:v>41.441679000000001</c:v>
                </c:pt>
                <c:pt idx="13265" formatCode="0.00">
                  <c:v>41.572443</c:v>
                </c:pt>
                <c:pt idx="13266" formatCode="0.00">
                  <c:v>41.661430000000003</c:v>
                </c:pt>
                <c:pt idx="13267" formatCode="0.00">
                  <c:v>41.427351999999999</c:v>
                </c:pt>
                <c:pt idx="13268" formatCode="0.00">
                  <c:v>41.229000999999997</c:v>
                </c:pt>
                <c:pt idx="13269" formatCode="0.00">
                  <c:v>41.466185000000003</c:v>
                </c:pt>
                <c:pt idx="13270" formatCode="0.00">
                  <c:v>41.305689999999998</c:v>
                </c:pt>
                <c:pt idx="13271" formatCode="0.00">
                  <c:v>41.253169</c:v>
                </c:pt>
                <c:pt idx="13272" formatCode="0.00">
                  <c:v>41.626651000000003</c:v>
                </c:pt>
                <c:pt idx="13273" formatCode="0.00">
                  <c:v>41.190401000000001</c:v>
                </c:pt>
                <c:pt idx="13274" formatCode="0.00">
                  <c:v>41.635978999999999</c:v>
                </c:pt>
                <c:pt idx="13275" formatCode="0.00">
                  <c:v>41.450082000000002</c:v>
                </c:pt>
                <c:pt idx="13276" formatCode="0.00">
                  <c:v>41.696807999999997</c:v>
                </c:pt>
                <c:pt idx="13277" formatCode="0.00">
                  <c:v>41.368743000000002</c:v>
                </c:pt>
                <c:pt idx="13278" formatCode="0.00">
                  <c:v>41.315942999999997</c:v>
                </c:pt>
                <c:pt idx="13279" formatCode="0.00">
                  <c:v>41.299247000000001</c:v>
                </c:pt>
                <c:pt idx="13280" formatCode="0.00">
                  <c:v>41.576991999999997</c:v>
                </c:pt>
                <c:pt idx="13281" formatCode="0.00">
                  <c:v>41.702621999999998</c:v>
                </c:pt>
                <c:pt idx="13282" formatCode="0.00">
                  <c:v>41.301347</c:v>
                </c:pt>
                <c:pt idx="13283" formatCode="0.00">
                  <c:v>41.577427999999998</c:v>
                </c:pt>
                <c:pt idx="13284" formatCode="0.00">
                  <c:v>41.609364999999997</c:v>
                </c:pt>
                <c:pt idx="13286" formatCode="0.00">
                  <c:v>41.491701999999997</c:v>
                </c:pt>
                <c:pt idx="13287" formatCode="0.00">
                  <c:v>41.190187999999999</c:v>
                </c:pt>
                <c:pt idx="13288" formatCode="0.00">
                  <c:v>41.380046999999998</c:v>
                </c:pt>
                <c:pt idx="13289" formatCode="0.00">
                  <c:v>41.540723999999997</c:v>
                </c:pt>
                <c:pt idx="13290" formatCode="0.00">
                  <c:v>41.531159000000002</c:v>
                </c:pt>
                <c:pt idx="13291" formatCode="0.00">
                  <c:v>41.659730000000003</c:v>
                </c:pt>
                <c:pt idx="13292" formatCode="0.00">
                  <c:v>41.437905000000001</c:v>
                </c:pt>
                <c:pt idx="13293" formatCode="0.00">
                  <c:v>41.298408999999999</c:v>
                </c:pt>
                <c:pt idx="13296" formatCode="0.00">
                  <c:v>41.706383000000002</c:v>
                </c:pt>
                <c:pt idx="13297" formatCode="0.00">
                  <c:v>41.419151999999997</c:v>
                </c:pt>
                <c:pt idx="13298" formatCode="0.00">
                  <c:v>41.501902000000001</c:v>
                </c:pt>
                <c:pt idx="13299" formatCode="0.00">
                  <c:v>41.561500000000002</c:v>
                </c:pt>
                <c:pt idx="13300" formatCode="0.00">
                  <c:v>41.349204999999998</c:v>
                </c:pt>
                <c:pt idx="13301" formatCode="0.00">
                  <c:v>41.586793999999998</c:v>
                </c:pt>
                <c:pt idx="13302" formatCode="0.00">
                  <c:v>41.517401999999997</c:v>
                </c:pt>
                <c:pt idx="13303" formatCode="0.00">
                  <c:v>41.646648999999996</c:v>
                </c:pt>
                <c:pt idx="13304" formatCode="0.00">
                  <c:v>41.658109000000003</c:v>
                </c:pt>
                <c:pt idx="13305" formatCode="0.00">
                  <c:v>41.642549000000002</c:v>
                </c:pt>
                <c:pt idx="13306" formatCode="0.00">
                  <c:v>41.671760999999996</c:v>
                </c:pt>
                <c:pt idx="13307" formatCode="0.00">
                  <c:v>41.65</c:v>
                </c:pt>
                <c:pt idx="13309" formatCode="0.00">
                  <c:v>41.631050000000002</c:v>
                </c:pt>
                <c:pt idx="13310" formatCode="0.00">
                  <c:v>41.676299</c:v>
                </c:pt>
                <c:pt idx="13311" formatCode="0.00">
                  <c:v>41.703378999999998</c:v>
                </c:pt>
                <c:pt idx="13313" formatCode="0.00">
                  <c:v>41.703899</c:v>
                </c:pt>
                <c:pt idx="13314" formatCode="0.00">
                  <c:v>41.601349999999996</c:v>
                </c:pt>
                <c:pt idx="13315" formatCode="0.00">
                  <c:v>41.652200000000001</c:v>
                </c:pt>
                <c:pt idx="13316" formatCode="0.00">
                  <c:v>41.646397999999998</c:v>
                </c:pt>
                <c:pt idx="13317" formatCode="0.00">
                  <c:v>41.667361</c:v>
                </c:pt>
                <c:pt idx="13318" formatCode="0.00">
                  <c:v>41.676896999999997</c:v>
                </c:pt>
                <c:pt idx="13319" formatCode="0.00">
                  <c:v>41.607416000000001</c:v>
                </c:pt>
                <c:pt idx="13320" formatCode="0.00">
                  <c:v>41.665849000000001</c:v>
                </c:pt>
                <c:pt idx="13321" formatCode="0.00">
                  <c:v>41.707649000000004</c:v>
                </c:pt>
                <c:pt idx="13322" formatCode="0.00">
                  <c:v>41.657099000000002</c:v>
                </c:pt>
                <c:pt idx="13323" formatCode="0.00">
                  <c:v>39.949376999999998</c:v>
                </c:pt>
                <c:pt idx="13324" formatCode="0.00">
                  <c:v>39.989190999999998</c:v>
                </c:pt>
                <c:pt idx="13325" formatCode="0.00">
                  <c:v>39.841645999999997</c:v>
                </c:pt>
                <c:pt idx="13326" formatCode="0.00">
                  <c:v>39.789240999999997</c:v>
                </c:pt>
                <c:pt idx="13327" formatCode="0.00">
                  <c:v>40.028171</c:v>
                </c:pt>
                <c:pt idx="13328" formatCode="0.00">
                  <c:v>40.009383</c:v>
                </c:pt>
                <c:pt idx="13329" formatCode="0.00">
                  <c:v>39.806956</c:v>
                </c:pt>
                <c:pt idx="13330" formatCode="0.00">
                  <c:v>39.946713000000003</c:v>
                </c:pt>
                <c:pt idx="13331" formatCode="0.00">
                  <c:v>39.917012</c:v>
                </c:pt>
                <c:pt idx="13332" formatCode="0.00">
                  <c:v>39.968985000000004</c:v>
                </c:pt>
                <c:pt idx="13333" formatCode="0.00">
                  <c:v>39.741629000000003</c:v>
                </c:pt>
                <c:pt idx="13334" formatCode="0.00">
                  <c:v>40.025858999999997</c:v>
                </c:pt>
                <c:pt idx="13335" formatCode="0.00">
                  <c:v>39.873401999999999</c:v>
                </c:pt>
                <c:pt idx="13336" formatCode="0.00">
                  <c:v>39.484625999999999</c:v>
                </c:pt>
                <c:pt idx="13337" formatCode="0.00">
                  <c:v>39.617263000000001</c:v>
                </c:pt>
                <c:pt idx="13338" formatCode="0.00">
                  <c:v>39.742353999999999</c:v>
                </c:pt>
                <c:pt idx="13339" formatCode="0.00">
                  <c:v>39.852609999999999</c:v>
                </c:pt>
                <c:pt idx="13340" formatCode="0.00">
                  <c:v>39.876997000000003</c:v>
                </c:pt>
                <c:pt idx="13341" formatCode="0.00">
                  <c:v>39.851514999999999</c:v>
                </c:pt>
                <c:pt idx="13342" formatCode="0.00">
                  <c:v>39.855355000000003</c:v>
                </c:pt>
                <c:pt idx="13343" formatCode="0.00">
                  <c:v>39.905157000000003</c:v>
                </c:pt>
                <c:pt idx="13344" formatCode="0.00">
                  <c:v>39.950856999999999</c:v>
                </c:pt>
                <c:pt idx="13345" formatCode="0.00">
                  <c:v>39.966135000000001</c:v>
                </c:pt>
                <c:pt idx="13346" formatCode="0.00">
                  <c:v>39.862127999999998</c:v>
                </c:pt>
                <c:pt idx="13347" formatCode="0.00">
                  <c:v>39.710863000000003</c:v>
                </c:pt>
                <c:pt idx="13348" formatCode="0.00">
                  <c:v>40.157300999999997</c:v>
                </c:pt>
                <c:pt idx="13349" formatCode="0.00">
                  <c:v>39.766069999999999</c:v>
                </c:pt>
                <c:pt idx="13350" formatCode="0.00">
                  <c:v>40.041068000000003</c:v>
                </c:pt>
                <c:pt idx="13351" formatCode="0.00">
                  <c:v>39.675910999999999</c:v>
                </c:pt>
                <c:pt idx="13352" formatCode="0.00">
                  <c:v>39.621481000000003</c:v>
                </c:pt>
                <c:pt idx="13353" formatCode="0.00">
                  <c:v>39.888750999999999</c:v>
                </c:pt>
                <c:pt idx="13354" formatCode="0.00">
                  <c:v>40.018953000000003</c:v>
                </c:pt>
                <c:pt idx="13355" formatCode="0.00">
                  <c:v>39.717824</c:v>
                </c:pt>
                <c:pt idx="13356" formatCode="0.00">
                  <c:v>39.588853999999998</c:v>
                </c:pt>
                <c:pt idx="13357" formatCode="0.00">
                  <c:v>39.990948000000003</c:v>
                </c:pt>
                <c:pt idx="13358" formatCode="0.00">
                  <c:v>40.038502999999999</c:v>
                </c:pt>
                <c:pt idx="13359" formatCode="0.00">
                  <c:v>39.842047999999998</c:v>
                </c:pt>
                <c:pt idx="13360" formatCode="0.00">
                  <c:v>39.895547999999998</c:v>
                </c:pt>
                <c:pt idx="13361" formatCode="0.00">
                  <c:v>39.991056</c:v>
                </c:pt>
                <c:pt idx="13362" formatCode="0.00">
                  <c:v>39.814025000000001</c:v>
                </c:pt>
                <c:pt idx="13363" formatCode="0.00">
                  <c:v>39.995987</c:v>
                </c:pt>
                <c:pt idx="13364" formatCode="0.00">
                  <c:v>39.803204999999998</c:v>
                </c:pt>
                <c:pt idx="13365" formatCode="0.00">
                  <c:v>39.930047000000002</c:v>
                </c:pt>
                <c:pt idx="13366" formatCode="0.00">
                  <c:v>39.608984</c:v>
                </c:pt>
                <c:pt idx="13367" formatCode="0.00">
                  <c:v>39.801679</c:v>
                </c:pt>
                <c:pt idx="13368" formatCode="0.00">
                  <c:v>39.536414999999998</c:v>
                </c:pt>
                <c:pt idx="13369" formatCode="0.00">
                  <c:v>39.799978000000003</c:v>
                </c:pt>
                <c:pt idx="13370" formatCode="0.00">
                  <c:v>39.855474000000001</c:v>
                </c:pt>
                <c:pt idx="13371" formatCode="0.00">
                  <c:v>39.742066000000001</c:v>
                </c:pt>
                <c:pt idx="13372" formatCode="0.00">
                  <c:v>40.090643</c:v>
                </c:pt>
                <c:pt idx="13373" formatCode="0.00">
                  <c:v>40.449531</c:v>
                </c:pt>
                <c:pt idx="13374" formatCode="0.00">
                  <c:v>40.180135999999997</c:v>
                </c:pt>
                <c:pt idx="13376" formatCode="0.00">
                  <c:v>40.130754000000003</c:v>
                </c:pt>
                <c:pt idx="13377" formatCode="0.00">
                  <c:v>40.161484000000002</c:v>
                </c:pt>
                <c:pt idx="13379" formatCode="0.00">
                  <c:v>40.063885999999997</c:v>
                </c:pt>
                <c:pt idx="13380" formatCode="0.00">
                  <c:v>40.277375999999997</c:v>
                </c:pt>
                <c:pt idx="13381" formatCode="0.00">
                  <c:v>40.314481000000001</c:v>
                </c:pt>
                <c:pt idx="13382" formatCode="0.00">
                  <c:v>40.406106000000001</c:v>
                </c:pt>
                <c:pt idx="13383" formatCode="0.00">
                  <c:v>40.140472000000003</c:v>
                </c:pt>
                <c:pt idx="13384" formatCode="0.00">
                  <c:v>40.347900000000003</c:v>
                </c:pt>
                <c:pt idx="13385" formatCode="0.00">
                  <c:v>40.335030000000003</c:v>
                </c:pt>
                <c:pt idx="13386" formatCode="0.00">
                  <c:v>40.268019000000002</c:v>
                </c:pt>
                <c:pt idx="13387" formatCode="0.00">
                  <c:v>40.223284999999997</c:v>
                </c:pt>
                <c:pt idx="13388" formatCode="0.00">
                  <c:v>39.890563999999998</c:v>
                </c:pt>
                <c:pt idx="13389" formatCode="0.00">
                  <c:v>40.469171000000003</c:v>
                </c:pt>
                <c:pt idx="13390" formatCode="0.00">
                  <c:v>40.105279000000003</c:v>
                </c:pt>
                <c:pt idx="13392" formatCode="0.00">
                  <c:v>40.258446999999997</c:v>
                </c:pt>
                <c:pt idx="13393" formatCode="0.00">
                  <c:v>40.518045000000001</c:v>
                </c:pt>
                <c:pt idx="13394" formatCode="0.00">
                  <c:v>40.067767000000003</c:v>
                </c:pt>
                <c:pt idx="13395" formatCode="0.00">
                  <c:v>40.361891</c:v>
                </c:pt>
                <c:pt idx="13396" formatCode="0.00">
                  <c:v>40.074283999999999</c:v>
                </c:pt>
                <c:pt idx="13397" formatCode="0.00">
                  <c:v>40.262120000000003</c:v>
                </c:pt>
                <c:pt idx="13398" formatCode="0.00">
                  <c:v>39.768134000000003</c:v>
                </c:pt>
                <c:pt idx="13399" formatCode="0.00">
                  <c:v>39.759824999999999</c:v>
                </c:pt>
                <c:pt idx="13400" formatCode="0.00">
                  <c:v>40.212066999999998</c:v>
                </c:pt>
                <c:pt idx="13401" formatCode="0.00">
                  <c:v>40.641545000000001</c:v>
                </c:pt>
                <c:pt idx="13402" formatCode="0.00">
                  <c:v>40.450257000000001</c:v>
                </c:pt>
                <c:pt idx="13403" formatCode="0.00">
                  <c:v>40.510728999999998</c:v>
                </c:pt>
                <c:pt idx="13404" formatCode="0.00">
                  <c:v>40.117609999999999</c:v>
                </c:pt>
                <c:pt idx="13405" formatCode="0.00">
                  <c:v>40.008420999999998</c:v>
                </c:pt>
                <c:pt idx="13406" formatCode="0.00">
                  <c:v>40.566375000000001</c:v>
                </c:pt>
                <c:pt idx="13407" formatCode="0.00">
                  <c:v>40.561512</c:v>
                </c:pt>
                <c:pt idx="13408" formatCode="0.00">
                  <c:v>39.938217999999999</c:v>
                </c:pt>
                <c:pt idx="13409" formatCode="0.00">
                  <c:v>40.076175999999997</c:v>
                </c:pt>
                <c:pt idx="13411" formatCode="0.00">
                  <c:v>40.318568999999997</c:v>
                </c:pt>
                <c:pt idx="13412" formatCode="0.00">
                  <c:v>40.176108999999997</c:v>
                </c:pt>
                <c:pt idx="13413" formatCode="0.00">
                  <c:v>40.027490999999998</c:v>
                </c:pt>
                <c:pt idx="13414" formatCode="0.00">
                  <c:v>39.861984</c:v>
                </c:pt>
                <c:pt idx="13415" formatCode="0.00">
                  <c:v>40.211142000000002</c:v>
                </c:pt>
                <c:pt idx="13416" formatCode="0.00">
                  <c:v>40.432729999999999</c:v>
                </c:pt>
                <c:pt idx="13417" formatCode="0.00">
                  <c:v>40.624307000000002</c:v>
                </c:pt>
                <c:pt idx="13418" formatCode="0.00">
                  <c:v>39.646462</c:v>
                </c:pt>
                <c:pt idx="13419" formatCode="0.00">
                  <c:v>39.964553000000002</c:v>
                </c:pt>
                <c:pt idx="13420" formatCode="0.00">
                  <c:v>40.269741000000003</c:v>
                </c:pt>
                <c:pt idx="13421" formatCode="0.00">
                  <c:v>40.086725000000001</c:v>
                </c:pt>
                <c:pt idx="13422" formatCode="0.00">
                  <c:v>40.109149000000002</c:v>
                </c:pt>
                <c:pt idx="13423" formatCode="0.00">
                  <c:v>40.371184999999997</c:v>
                </c:pt>
                <c:pt idx="13424" formatCode="0.00">
                  <c:v>40.369467</c:v>
                </c:pt>
                <c:pt idx="13425" formatCode="0.00">
                  <c:v>40.523054000000002</c:v>
                </c:pt>
                <c:pt idx="13426" formatCode="0.00">
                  <c:v>40.679856999999998</c:v>
                </c:pt>
                <c:pt idx="13427" formatCode="0.00">
                  <c:v>40.170721</c:v>
                </c:pt>
                <c:pt idx="13428" formatCode="0.00">
                  <c:v>40.465183000000003</c:v>
                </c:pt>
                <c:pt idx="13429" formatCode="0.00">
                  <c:v>40.022806000000003</c:v>
                </c:pt>
                <c:pt idx="13430" formatCode="0.00">
                  <c:v>40.621521000000001</c:v>
                </c:pt>
                <c:pt idx="13431" formatCode="0.00">
                  <c:v>40.152614999999997</c:v>
                </c:pt>
                <c:pt idx="13432" formatCode="0.00">
                  <c:v>40.099277000000001</c:v>
                </c:pt>
                <c:pt idx="13433" formatCode="0.00">
                  <c:v>40.189812000000003</c:v>
                </c:pt>
                <c:pt idx="13434" formatCode="0.00">
                  <c:v>40.181820000000002</c:v>
                </c:pt>
                <c:pt idx="13435" formatCode="0.00">
                  <c:v>40.352364000000001</c:v>
                </c:pt>
                <c:pt idx="13436" formatCode="0.00">
                  <c:v>40.147387999999999</c:v>
                </c:pt>
                <c:pt idx="13437" formatCode="0.00">
                  <c:v>40.184401000000001</c:v>
                </c:pt>
                <c:pt idx="13438" formatCode="0.00">
                  <c:v>40.147075000000001</c:v>
                </c:pt>
                <c:pt idx="13439" formatCode="0.00">
                  <c:v>40.374941999999997</c:v>
                </c:pt>
                <c:pt idx="13440" formatCode="0.00">
                  <c:v>40.405788000000001</c:v>
                </c:pt>
                <c:pt idx="13442" formatCode="0.00">
                  <c:v>41.611348</c:v>
                </c:pt>
                <c:pt idx="13443" formatCode="0.00">
                  <c:v>41.871212</c:v>
                </c:pt>
                <c:pt idx="13444" formatCode="0.00">
                  <c:v>41.758952000000001</c:v>
                </c:pt>
                <c:pt idx="13445" formatCode="0.00">
                  <c:v>41.450538000000002</c:v>
                </c:pt>
                <c:pt idx="13446" formatCode="0.00">
                  <c:v>41.501595000000002</c:v>
                </c:pt>
                <c:pt idx="13447" formatCode="0.00">
                  <c:v>41.369950000000003</c:v>
                </c:pt>
                <c:pt idx="13448" formatCode="0.00">
                  <c:v>41.442863000000003</c:v>
                </c:pt>
                <c:pt idx="13449" formatCode="0.00">
                  <c:v>41.439320000000002</c:v>
                </c:pt>
                <c:pt idx="13450" formatCode="0.00">
                  <c:v>41.392170999999998</c:v>
                </c:pt>
                <c:pt idx="13451" formatCode="0.00">
                  <c:v>41.574171</c:v>
                </c:pt>
                <c:pt idx="13452" formatCode="0.00">
                  <c:v>41.526300999999997</c:v>
                </c:pt>
                <c:pt idx="13453" formatCode="0.00">
                  <c:v>41.316001</c:v>
                </c:pt>
                <c:pt idx="13454" formatCode="0.00">
                  <c:v>41.934916000000001</c:v>
                </c:pt>
                <c:pt idx="13455" formatCode="0.00">
                  <c:v>41.676361999999997</c:v>
                </c:pt>
                <c:pt idx="13456" formatCode="0.00">
                  <c:v>41.369846000000003</c:v>
                </c:pt>
                <c:pt idx="13457" formatCode="0.00">
                  <c:v>41.389546000000003</c:v>
                </c:pt>
                <c:pt idx="13458" formatCode="0.00">
                  <c:v>41.532584</c:v>
                </c:pt>
                <c:pt idx="13459" formatCode="0.00">
                  <c:v>41.802618000000002</c:v>
                </c:pt>
                <c:pt idx="13460" formatCode="0.00">
                  <c:v>41.275919000000002</c:v>
                </c:pt>
                <c:pt idx="13461" formatCode="0.00">
                  <c:v>41.541755999999999</c:v>
                </c:pt>
                <c:pt idx="13462" formatCode="0.00">
                  <c:v>41.728451</c:v>
                </c:pt>
                <c:pt idx="13463" formatCode="0.00">
                  <c:v>41.866805999999997</c:v>
                </c:pt>
                <c:pt idx="13464" formatCode="0.00">
                  <c:v>41.267051000000002</c:v>
                </c:pt>
                <c:pt idx="13465" formatCode="0.00">
                  <c:v>41.259352</c:v>
                </c:pt>
                <c:pt idx="13466" formatCode="0.00">
                  <c:v>41.459218</c:v>
                </c:pt>
                <c:pt idx="13467" formatCode="0.00">
                  <c:v>41.431874999999998</c:v>
                </c:pt>
                <c:pt idx="13468" formatCode="0.00">
                  <c:v>41.480539999999998</c:v>
                </c:pt>
                <c:pt idx="13470" formatCode="0.00">
                  <c:v>41.321188999999997</c:v>
                </c:pt>
                <c:pt idx="13471" formatCode="0.00">
                  <c:v>41.800629999999998</c:v>
                </c:pt>
                <c:pt idx="13473" formatCode="0.00">
                  <c:v>41.462345999999997</c:v>
                </c:pt>
                <c:pt idx="13474" formatCode="0.00">
                  <c:v>41.613909999999997</c:v>
                </c:pt>
                <c:pt idx="13475" formatCode="0.00">
                  <c:v>41.469907999999997</c:v>
                </c:pt>
                <c:pt idx="13476" formatCode="0.00">
                  <c:v>41.319704000000002</c:v>
                </c:pt>
                <c:pt idx="13477" formatCode="0.00">
                  <c:v>41.415097000000003</c:v>
                </c:pt>
                <c:pt idx="13478" formatCode="0.00">
                  <c:v>41.478468999999997</c:v>
                </c:pt>
                <c:pt idx="13479" formatCode="0.00">
                  <c:v>41.286299999999997</c:v>
                </c:pt>
                <c:pt idx="13480" formatCode="0.00">
                  <c:v>41.535437000000002</c:v>
                </c:pt>
                <c:pt idx="13481" formatCode="0.00">
                  <c:v>41.716093999999998</c:v>
                </c:pt>
                <c:pt idx="13482" formatCode="0.00">
                  <c:v>41.372452000000003</c:v>
                </c:pt>
                <c:pt idx="13483" formatCode="0.00">
                  <c:v>41.767394000000003</c:v>
                </c:pt>
                <c:pt idx="13484" formatCode="0.00">
                  <c:v>41.759503000000002</c:v>
                </c:pt>
                <c:pt idx="13485" formatCode="0.00">
                  <c:v>41.659739000000002</c:v>
                </c:pt>
                <c:pt idx="13486" formatCode="0.00">
                  <c:v>41.6128</c:v>
                </c:pt>
                <c:pt idx="13487" formatCode="0.00">
                  <c:v>41.674335999999997</c:v>
                </c:pt>
                <c:pt idx="13488" formatCode="0.00">
                  <c:v>41.314655000000002</c:v>
                </c:pt>
                <c:pt idx="13489" formatCode="0.00">
                  <c:v>41.407845000000002</c:v>
                </c:pt>
                <c:pt idx="13490" formatCode="0.00">
                  <c:v>41.147115999999997</c:v>
                </c:pt>
                <c:pt idx="13491" formatCode="0.00">
                  <c:v>41.603580999999998</c:v>
                </c:pt>
                <c:pt idx="13492" formatCode="0.00">
                  <c:v>41.52563</c:v>
                </c:pt>
                <c:pt idx="13493" formatCode="0.00">
                  <c:v>41.625886000000001</c:v>
                </c:pt>
                <c:pt idx="13494" formatCode="0.00">
                  <c:v>41.653796</c:v>
                </c:pt>
                <c:pt idx="13495" formatCode="0.00">
                  <c:v>41.539985000000001</c:v>
                </c:pt>
                <c:pt idx="13496" formatCode="0.00">
                  <c:v>41.473450999999997</c:v>
                </c:pt>
                <c:pt idx="13497" formatCode="0.00">
                  <c:v>41.513801000000001</c:v>
                </c:pt>
                <c:pt idx="13498" formatCode="0.00">
                  <c:v>41.484000999999999</c:v>
                </c:pt>
                <c:pt idx="13499" formatCode="0.00">
                  <c:v>41.450602000000003</c:v>
                </c:pt>
                <c:pt idx="13500" formatCode="0.00">
                  <c:v>41.507750999999999</c:v>
                </c:pt>
                <c:pt idx="13501" formatCode="0.00">
                  <c:v>41.480880999999997</c:v>
                </c:pt>
                <c:pt idx="13502" formatCode="0.00">
                  <c:v>41.537149999999997</c:v>
                </c:pt>
                <c:pt idx="13503" formatCode="0.00">
                  <c:v>41.448951000000001</c:v>
                </c:pt>
                <c:pt idx="13507" formatCode="0.00">
                  <c:v>41.484687999999998</c:v>
                </c:pt>
                <c:pt idx="13510" formatCode="0.00">
                  <c:v>41.475296999999998</c:v>
                </c:pt>
                <c:pt idx="13511" formatCode="0.00">
                  <c:v>41.570343999999999</c:v>
                </c:pt>
                <c:pt idx="13512" formatCode="0.00">
                  <c:v>41.499201999999997</c:v>
                </c:pt>
                <c:pt idx="13513" formatCode="0.00">
                  <c:v>41.586748999999998</c:v>
                </c:pt>
                <c:pt idx="13514" formatCode="0.00">
                  <c:v>41.472352000000001</c:v>
                </c:pt>
                <c:pt idx="13516" formatCode="0.00">
                  <c:v>41.472881000000001</c:v>
                </c:pt>
                <c:pt idx="13517" formatCode="0.00">
                  <c:v>41.602497999999997</c:v>
                </c:pt>
                <c:pt idx="13518" formatCode="0.00">
                  <c:v>41.513751999999997</c:v>
                </c:pt>
                <c:pt idx="13519" formatCode="0.00">
                  <c:v>41.414403</c:v>
                </c:pt>
                <c:pt idx="13520" formatCode="0.00">
                  <c:v>41.441696999999998</c:v>
                </c:pt>
                <c:pt idx="13521" formatCode="0.00">
                  <c:v>41.469951000000002</c:v>
                </c:pt>
                <c:pt idx="13522" formatCode="0.00">
                  <c:v>41.441153</c:v>
                </c:pt>
                <c:pt idx="13523" formatCode="0.00">
                  <c:v>41.397700999999998</c:v>
                </c:pt>
                <c:pt idx="13524" formatCode="0.00">
                  <c:v>41.378050999999999</c:v>
                </c:pt>
                <c:pt idx="13525" formatCode="0.00">
                  <c:v>41.391753000000001</c:v>
                </c:pt>
                <c:pt idx="13526" formatCode="0.00">
                  <c:v>41.608297999999998</c:v>
                </c:pt>
                <c:pt idx="13527" formatCode="0.00">
                  <c:v>41.313758</c:v>
                </c:pt>
                <c:pt idx="13528" formatCode="0.00">
                  <c:v>41.393852000000003</c:v>
                </c:pt>
                <c:pt idx="13529" formatCode="0.00">
                  <c:v>41.432149000000003</c:v>
                </c:pt>
                <c:pt idx="13530" formatCode="0.00">
                  <c:v>41.312752000000003</c:v>
                </c:pt>
                <c:pt idx="13531" formatCode="0.00">
                  <c:v>41.412652999999999</c:v>
                </c:pt>
                <c:pt idx="13532" formatCode="0.00">
                  <c:v>41.373949000000003</c:v>
                </c:pt>
                <c:pt idx="13533" formatCode="0.00">
                  <c:v>41.388387000000002</c:v>
                </c:pt>
                <c:pt idx="13534" formatCode="0.00">
                  <c:v>41.484192999999998</c:v>
                </c:pt>
                <c:pt idx="13535" formatCode="0.00">
                  <c:v>41.307687999999999</c:v>
                </c:pt>
                <c:pt idx="13536" formatCode="0.00">
                  <c:v>41.400350000000003</c:v>
                </c:pt>
                <c:pt idx="13537" formatCode="0.00">
                  <c:v>41.550317999999997</c:v>
                </c:pt>
                <c:pt idx="13538" formatCode="0.00">
                  <c:v>41.437018000000002</c:v>
                </c:pt>
                <c:pt idx="13539" formatCode="0.00">
                  <c:v>41.454439000000001</c:v>
                </c:pt>
                <c:pt idx="13540" formatCode="0.00">
                  <c:v>41.389370999999997</c:v>
                </c:pt>
                <c:pt idx="13541" formatCode="0.00">
                  <c:v>41.321826999999999</c:v>
                </c:pt>
                <c:pt idx="13542" formatCode="0.00">
                  <c:v>41.020057000000001</c:v>
                </c:pt>
                <c:pt idx="13543" formatCode="0.00">
                  <c:v>41.320611999999997</c:v>
                </c:pt>
                <c:pt idx="13544" formatCode="0.00">
                  <c:v>41.017522</c:v>
                </c:pt>
                <c:pt idx="13545" formatCode="0.00">
                  <c:v>41.244050999999999</c:v>
                </c:pt>
                <c:pt idx="13546" formatCode="0.00">
                  <c:v>40.965423000000001</c:v>
                </c:pt>
                <c:pt idx="13547" formatCode="0.00">
                  <c:v>41.069150999999998</c:v>
                </c:pt>
                <c:pt idx="13549" formatCode="0.00">
                  <c:v>40.976891999999999</c:v>
                </c:pt>
                <c:pt idx="13550" formatCode="0.00">
                  <c:v>41.141455999999998</c:v>
                </c:pt>
                <c:pt idx="13551" formatCode="0.00">
                  <c:v>41.148600000000002</c:v>
                </c:pt>
                <c:pt idx="13552" formatCode="0.00">
                  <c:v>41.174256</c:v>
                </c:pt>
                <c:pt idx="13553" formatCode="0.00">
                  <c:v>40.964111000000003</c:v>
                </c:pt>
                <c:pt idx="13555" formatCode="0.00">
                  <c:v>41.233479000000003</c:v>
                </c:pt>
                <c:pt idx="13556" formatCode="0.00">
                  <c:v>41.337187</c:v>
                </c:pt>
                <c:pt idx="13557" formatCode="0.00">
                  <c:v>41.028815000000002</c:v>
                </c:pt>
                <c:pt idx="13558" formatCode="0.00">
                  <c:v>41.248795000000001</c:v>
                </c:pt>
                <c:pt idx="13559" formatCode="0.00">
                  <c:v>41.148755999999999</c:v>
                </c:pt>
                <c:pt idx="13560" formatCode="0.00">
                  <c:v>41.249405000000003</c:v>
                </c:pt>
                <c:pt idx="13561" formatCode="0.00">
                  <c:v>41.146861999999999</c:v>
                </c:pt>
                <c:pt idx="13562" formatCode="0.00">
                  <c:v>41.020256000000003</c:v>
                </c:pt>
                <c:pt idx="13563" formatCode="0.00">
                  <c:v>41.029639000000003</c:v>
                </c:pt>
                <c:pt idx="13564" formatCode="0.00">
                  <c:v>41.161459000000001</c:v>
                </c:pt>
                <c:pt idx="13565" formatCode="0.00">
                  <c:v>41.039394000000001</c:v>
                </c:pt>
                <c:pt idx="13566" formatCode="0.00">
                  <c:v>41.286754999999999</c:v>
                </c:pt>
                <c:pt idx="13567" formatCode="0.00">
                  <c:v>41.139848999999998</c:v>
                </c:pt>
                <c:pt idx="13568" formatCode="0.00">
                  <c:v>41.043123000000001</c:v>
                </c:pt>
                <c:pt idx="13569" formatCode="0.00">
                  <c:v>41.138806000000002</c:v>
                </c:pt>
                <c:pt idx="13570" formatCode="0.00">
                  <c:v>41.234388000000003</c:v>
                </c:pt>
                <c:pt idx="13571" formatCode="0.00">
                  <c:v>41.159224000000002</c:v>
                </c:pt>
                <c:pt idx="13572" formatCode="0.00">
                  <c:v>40.971727000000001</c:v>
                </c:pt>
                <c:pt idx="13573" formatCode="0.00">
                  <c:v>41.094639999999998</c:v>
                </c:pt>
                <c:pt idx="13574" formatCode="0.00">
                  <c:v>41.022387000000002</c:v>
                </c:pt>
                <c:pt idx="13575" formatCode="0.00">
                  <c:v>41.101908999999999</c:v>
                </c:pt>
                <c:pt idx="13576" formatCode="0.00">
                  <c:v>40.951253000000001</c:v>
                </c:pt>
                <c:pt idx="13577" formatCode="0.00">
                  <c:v>41.093156</c:v>
                </c:pt>
                <c:pt idx="13578" formatCode="0.00">
                  <c:v>41.230744999999999</c:v>
                </c:pt>
                <c:pt idx="13579" formatCode="0.00">
                  <c:v>41.037663999999999</c:v>
                </c:pt>
                <c:pt idx="13580" formatCode="0.00">
                  <c:v>41.233722</c:v>
                </c:pt>
                <c:pt idx="13581" formatCode="0.00">
                  <c:v>40.957954999999998</c:v>
                </c:pt>
                <c:pt idx="13582" formatCode="0.00">
                  <c:v>41.242863999999997</c:v>
                </c:pt>
                <c:pt idx="13583" formatCode="0.00">
                  <c:v>41.043954999999997</c:v>
                </c:pt>
                <c:pt idx="13584" formatCode="0.00">
                  <c:v>41.089404999999999</c:v>
                </c:pt>
                <c:pt idx="13585" formatCode="0.00">
                  <c:v>41.103205000000003</c:v>
                </c:pt>
                <c:pt idx="13586" formatCode="0.00">
                  <c:v>41.081788000000003</c:v>
                </c:pt>
                <c:pt idx="13588" formatCode="0.00">
                  <c:v>41.046055000000003</c:v>
                </c:pt>
                <c:pt idx="13590" formatCode="0.00">
                  <c:v>41.081755000000001</c:v>
                </c:pt>
                <c:pt idx="13591" formatCode="0.00">
                  <c:v>41.107655000000001</c:v>
                </c:pt>
                <c:pt idx="13592" formatCode="0.00">
                  <c:v>41.063054999999999</c:v>
                </c:pt>
                <c:pt idx="13593" formatCode="0.00">
                  <c:v>41.034156000000003</c:v>
                </c:pt>
                <c:pt idx="13594" formatCode="0.00">
                  <c:v>41.123587999999998</c:v>
                </c:pt>
                <c:pt idx="13595" formatCode="0.00">
                  <c:v>41.040154999999999</c:v>
                </c:pt>
                <c:pt idx="13596" formatCode="0.00">
                  <c:v>40.990921999999998</c:v>
                </c:pt>
                <c:pt idx="13597" formatCode="0.00">
                  <c:v>41.083154999999998</c:v>
                </c:pt>
                <c:pt idx="13598" formatCode="0.00">
                  <c:v>41.102587</c:v>
                </c:pt>
                <c:pt idx="13599" formatCode="0.00">
                  <c:v>41.043495999999998</c:v>
                </c:pt>
                <c:pt idx="13600" formatCode="0.00">
                  <c:v>41.144660999999999</c:v>
                </c:pt>
                <c:pt idx="13601" formatCode="0.00">
                  <c:v>41.031140999999998</c:v>
                </c:pt>
                <c:pt idx="13602" formatCode="0.00">
                  <c:v>41.385826000000002</c:v>
                </c:pt>
                <c:pt idx="13603" formatCode="0.00">
                  <c:v>41.239986999999999</c:v>
                </c:pt>
                <c:pt idx="13605" formatCode="0.00">
                  <c:v>41.078057999999999</c:v>
                </c:pt>
                <c:pt idx="13606" formatCode="0.00">
                  <c:v>41.029665999999999</c:v>
                </c:pt>
                <c:pt idx="13608" formatCode="0.00">
                  <c:v>41.333311999999999</c:v>
                </c:pt>
                <c:pt idx="13609" formatCode="0.00">
                  <c:v>41.024608000000001</c:v>
                </c:pt>
                <c:pt idx="13610" formatCode="0.00">
                  <c:v>41.099350999999999</c:v>
                </c:pt>
                <c:pt idx="13611" formatCode="0.00">
                  <c:v>40.838456000000001</c:v>
                </c:pt>
                <c:pt idx="13612" formatCode="0.00">
                  <c:v>41.428486999999997</c:v>
                </c:pt>
                <c:pt idx="13613" formatCode="0.00">
                  <c:v>41.304391000000003</c:v>
                </c:pt>
                <c:pt idx="13614" formatCode="0.00">
                  <c:v>41.160758000000001</c:v>
                </c:pt>
                <c:pt idx="13615" formatCode="0.00">
                  <c:v>40.751049999999999</c:v>
                </c:pt>
                <c:pt idx="13616" formatCode="0.00">
                  <c:v>41.166742999999997</c:v>
                </c:pt>
                <c:pt idx="13617" formatCode="0.00">
                  <c:v>40.723802999999997</c:v>
                </c:pt>
                <c:pt idx="13618" formatCode="0.00">
                  <c:v>41.443358000000003</c:v>
                </c:pt>
                <c:pt idx="13619" formatCode="0.00">
                  <c:v>41.100329000000002</c:v>
                </c:pt>
                <c:pt idx="13620" formatCode="0.00">
                  <c:v>41.241680000000002</c:v>
                </c:pt>
                <c:pt idx="13621" formatCode="0.00">
                  <c:v>40.864494000000001</c:v>
                </c:pt>
                <c:pt idx="13622" formatCode="0.00">
                  <c:v>40.757792999999999</c:v>
                </c:pt>
                <c:pt idx="13624" formatCode="0.00">
                  <c:v>41.159573999999999</c:v>
                </c:pt>
                <c:pt idx="13625" formatCode="0.00">
                  <c:v>41.228319999999997</c:v>
                </c:pt>
                <c:pt idx="13626" formatCode="0.00">
                  <c:v>41.146334000000003</c:v>
                </c:pt>
                <c:pt idx="13627" formatCode="0.00">
                  <c:v>40.776150999999999</c:v>
                </c:pt>
                <c:pt idx="13629" formatCode="0.00">
                  <c:v>40.917555999999998</c:v>
                </c:pt>
                <c:pt idx="13630" formatCode="0.00">
                  <c:v>41.188980999999998</c:v>
                </c:pt>
                <c:pt idx="13631" formatCode="0.00">
                  <c:v>40.842847999999996</c:v>
                </c:pt>
                <c:pt idx="13632" formatCode="0.00">
                  <c:v>41.186256999999998</c:v>
                </c:pt>
                <c:pt idx="13633" formatCode="0.00">
                  <c:v>40.992991000000004</c:v>
                </c:pt>
                <c:pt idx="13634" formatCode="0.00">
                  <c:v>41.449052000000002</c:v>
                </c:pt>
                <c:pt idx="13635" formatCode="0.00">
                  <c:v>41.090088999999999</c:v>
                </c:pt>
                <c:pt idx="13636" formatCode="0.00">
                  <c:v>40.951858999999999</c:v>
                </c:pt>
                <c:pt idx="13637" formatCode="0.00">
                  <c:v>40.910668999999999</c:v>
                </c:pt>
                <c:pt idx="13638" formatCode="0.00">
                  <c:v>40.787331000000002</c:v>
                </c:pt>
                <c:pt idx="13640" formatCode="0.00">
                  <c:v>41.294452999999997</c:v>
                </c:pt>
                <c:pt idx="13641" formatCode="0.00">
                  <c:v>41.051254999999998</c:v>
                </c:pt>
                <c:pt idx="13642" formatCode="0.00">
                  <c:v>41.236248000000003</c:v>
                </c:pt>
                <c:pt idx="13643" formatCode="0.00">
                  <c:v>41.205342000000002</c:v>
                </c:pt>
                <c:pt idx="13644" formatCode="0.00">
                  <c:v>41.252747999999997</c:v>
                </c:pt>
                <c:pt idx="13645" formatCode="0.00">
                  <c:v>41.226956999999999</c:v>
                </c:pt>
                <c:pt idx="13646" formatCode="0.00">
                  <c:v>41.237856000000001</c:v>
                </c:pt>
                <c:pt idx="13647" formatCode="0.00">
                  <c:v>40.899731000000003</c:v>
                </c:pt>
                <c:pt idx="13648" formatCode="0.00">
                  <c:v>41.369526999999998</c:v>
                </c:pt>
                <c:pt idx="13649" formatCode="0.00">
                  <c:v>41.086278999999998</c:v>
                </c:pt>
                <c:pt idx="13650" formatCode="0.00">
                  <c:v>41.100296</c:v>
                </c:pt>
                <c:pt idx="13651" formatCode="0.00">
                  <c:v>41.123756999999998</c:v>
                </c:pt>
                <c:pt idx="13653" formatCode="0.00">
                  <c:v>41.095658</c:v>
                </c:pt>
                <c:pt idx="13654" formatCode="0.00">
                  <c:v>41.074508000000002</c:v>
                </c:pt>
                <c:pt idx="13655" formatCode="0.00">
                  <c:v>41.106248999999998</c:v>
                </c:pt>
                <c:pt idx="13656" formatCode="0.00">
                  <c:v>41.120507000000003</c:v>
                </c:pt>
                <c:pt idx="13657" formatCode="0.00">
                  <c:v>41.069158000000002</c:v>
                </c:pt>
                <c:pt idx="13658" formatCode="0.00">
                  <c:v>41.032674999999998</c:v>
                </c:pt>
                <c:pt idx="13659" formatCode="0.00">
                  <c:v>41.016159000000002</c:v>
                </c:pt>
                <c:pt idx="13660" formatCode="0.00">
                  <c:v>41.099007999999998</c:v>
                </c:pt>
                <c:pt idx="13661" formatCode="0.00">
                  <c:v>40.917907999999997</c:v>
                </c:pt>
                <c:pt idx="13663" formatCode="0.00">
                  <c:v>40.651510000000002</c:v>
                </c:pt>
                <c:pt idx="13664" formatCode="0.00">
                  <c:v>40.898617999999999</c:v>
                </c:pt>
                <c:pt idx="13665" formatCode="0.00">
                  <c:v>40.561587000000003</c:v>
                </c:pt>
                <c:pt idx="13666" formatCode="0.00">
                  <c:v>40.635331999999998</c:v>
                </c:pt>
                <c:pt idx="13667" formatCode="0.00">
                  <c:v>40.643723999999999</c:v>
                </c:pt>
                <c:pt idx="13668" formatCode="0.00">
                  <c:v>40.712108999999998</c:v>
                </c:pt>
                <c:pt idx="13669" formatCode="0.00">
                  <c:v>40.886687999999999</c:v>
                </c:pt>
                <c:pt idx="13670" formatCode="0.00">
                  <c:v>40.568567999999999</c:v>
                </c:pt>
                <c:pt idx="13671" formatCode="0.00">
                  <c:v>40.787827</c:v>
                </c:pt>
                <c:pt idx="13672" formatCode="0.00">
                  <c:v>40.901738000000002</c:v>
                </c:pt>
                <c:pt idx="13673" formatCode="0.00">
                  <c:v>40.571371999999997</c:v>
                </c:pt>
                <c:pt idx="13674" formatCode="0.00">
                  <c:v>40.410603999999999</c:v>
                </c:pt>
                <c:pt idx="13675" formatCode="0.00">
                  <c:v>40.537509</c:v>
                </c:pt>
                <c:pt idx="13676" formatCode="0.00">
                  <c:v>40.600062000000001</c:v>
                </c:pt>
                <c:pt idx="13677" formatCode="0.00">
                  <c:v>40.758473000000002</c:v>
                </c:pt>
                <c:pt idx="13678" formatCode="0.00">
                  <c:v>40.695377000000001</c:v>
                </c:pt>
                <c:pt idx="13679" formatCode="0.00">
                  <c:v>40.671036000000001</c:v>
                </c:pt>
                <c:pt idx="13680" formatCode="0.00">
                  <c:v>40.527647999999999</c:v>
                </c:pt>
                <c:pt idx="13681" formatCode="0.00">
                  <c:v>40.359172000000001</c:v>
                </c:pt>
                <c:pt idx="13682" formatCode="0.00">
                  <c:v>40.962890000000002</c:v>
                </c:pt>
                <c:pt idx="13683" formatCode="0.00">
                  <c:v>40.630191000000003</c:v>
                </c:pt>
                <c:pt idx="13684" formatCode="0.00">
                  <c:v>40.832092000000003</c:v>
                </c:pt>
                <c:pt idx="13685" formatCode="0.00">
                  <c:v>40.485312</c:v>
                </c:pt>
                <c:pt idx="13686" formatCode="0.00">
                  <c:v>40.657511</c:v>
                </c:pt>
                <c:pt idx="13687" formatCode="0.00">
                  <c:v>40.983308000000001</c:v>
                </c:pt>
                <c:pt idx="13688" formatCode="0.00">
                  <c:v>40.843685000000001</c:v>
                </c:pt>
                <c:pt idx="13689" formatCode="0.00">
                  <c:v>40.646529000000001</c:v>
                </c:pt>
                <c:pt idx="13690" formatCode="0.00">
                  <c:v>40.683570000000003</c:v>
                </c:pt>
                <c:pt idx="13691" formatCode="0.00">
                  <c:v>40.909534999999998</c:v>
                </c:pt>
                <c:pt idx="13692" formatCode="0.00">
                  <c:v>40.805131000000003</c:v>
                </c:pt>
                <c:pt idx="13693" formatCode="0.00">
                  <c:v>40.793923999999997</c:v>
                </c:pt>
                <c:pt idx="13694" formatCode="0.00">
                  <c:v>40.623637000000002</c:v>
                </c:pt>
                <c:pt idx="13695" formatCode="0.00">
                  <c:v>40.433495999999998</c:v>
                </c:pt>
                <c:pt idx="13696" formatCode="0.00">
                  <c:v>40.542338999999998</c:v>
                </c:pt>
                <c:pt idx="13697" formatCode="0.00">
                  <c:v>40.569177000000003</c:v>
                </c:pt>
                <c:pt idx="13698" formatCode="0.00">
                  <c:v>40.733459000000003</c:v>
                </c:pt>
                <c:pt idx="13699" formatCode="0.00">
                  <c:v>40.694887000000001</c:v>
                </c:pt>
                <c:pt idx="13700" formatCode="0.00">
                  <c:v>40.596018000000001</c:v>
                </c:pt>
                <c:pt idx="13701" formatCode="0.00">
                  <c:v>40.722890999999997</c:v>
                </c:pt>
                <c:pt idx="13702" formatCode="0.00">
                  <c:v>40.477187000000001</c:v>
                </c:pt>
                <c:pt idx="13703" formatCode="0.00">
                  <c:v>40.840255999999997</c:v>
                </c:pt>
                <c:pt idx="13704" formatCode="0.00">
                  <c:v>40.835059000000001</c:v>
                </c:pt>
                <c:pt idx="13705" formatCode="0.00">
                  <c:v>40.798757999999999</c:v>
                </c:pt>
                <c:pt idx="13706" formatCode="0.00">
                  <c:v>40.762909999999998</c:v>
                </c:pt>
                <c:pt idx="13707" formatCode="0.00">
                  <c:v>40.641188</c:v>
                </c:pt>
                <c:pt idx="13708" formatCode="0.00">
                  <c:v>40.922607999999997</c:v>
                </c:pt>
                <c:pt idx="13709" formatCode="0.00">
                  <c:v>40.506928000000002</c:v>
                </c:pt>
                <c:pt idx="13710" formatCode="0.00">
                  <c:v>40.687973</c:v>
                </c:pt>
                <c:pt idx="13711" formatCode="0.00">
                  <c:v>40.865194000000002</c:v>
                </c:pt>
                <c:pt idx="13712" formatCode="0.00">
                  <c:v>40.565209000000003</c:v>
                </c:pt>
                <c:pt idx="13713" formatCode="0.00">
                  <c:v>40.597119999999997</c:v>
                </c:pt>
                <c:pt idx="13714" formatCode="0.00">
                  <c:v>40.503332</c:v>
                </c:pt>
                <c:pt idx="13715" formatCode="0.00">
                  <c:v>40.397916000000002</c:v>
                </c:pt>
                <c:pt idx="13716" formatCode="0.00">
                  <c:v>40.373604</c:v>
                </c:pt>
                <c:pt idx="13717" formatCode="0.00">
                  <c:v>40.961205999999997</c:v>
                </c:pt>
                <c:pt idx="13718" formatCode="0.00">
                  <c:v>40.679259999999999</c:v>
                </c:pt>
                <c:pt idx="13719" formatCode="0.00">
                  <c:v>40.655909000000001</c:v>
                </c:pt>
                <c:pt idx="13720" formatCode="0.00">
                  <c:v>40.616646000000003</c:v>
                </c:pt>
                <c:pt idx="13721" formatCode="0.00">
                  <c:v>40.800086</c:v>
                </c:pt>
                <c:pt idx="13722" formatCode="0.00">
                  <c:v>40.308211999999997</c:v>
                </c:pt>
                <c:pt idx="13723" formatCode="0.00">
                  <c:v>40.433245999999997</c:v>
                </c:pt>
                <c:pt idx="13724" formatCode="0.00">
                  <c:v>40.612253000000003</c:v>
                </c:pt>
                <c:pt idx="13725" formatCode="0.00">
                  <c:v>40.283493</c:v>
                </c:pt>
                <c:pt idx="13726" formatCode="0.00">
                  <c:v>40.798859</c:v>
                </c:pt>
                <c:pt idx="13727" formatCode="0.00">
                  <c:v>40.809108000000002</c:v>
                </c:pt>
                <c:pt idx="13728" formatCode="0.00">
                  <c:v>40.799357999999998</c:v>
                </c:pt>
                <c:pt idx="13729" formatCode="0.00">
                  <c:v>40.821857999999999</c:v>
                </c:pt>
                <c:pt idx="13730" formatCode="0.00">
                  <c:v>40.776857999999997</c:v>
                </c:pt>
                <c:pt idx="13733" formatCode="0.00">
                  <c:v>40.836508000000002</c:v>
                </c:pt>
                <c:pt idx="13734" formatCode="0.00">
                  <c:v>40.791108000000001</c:v>
                </c:pt>
                <c:pt idx="13735" formatCode="0.00">
                  <c:v>40.827658999999997</c:v>
                </c:pt>
                <c:pt idx="13736" formatCode="0.00">
                  <c:v>40.850682999999997</c:v>
                </c:pt>
                <c:pt idx="13737" formatCode="0.00">
                  <c:v>40.888407999999998</c:v>
                </c:pt>
                <c:pt idx="13738" formatCode="0.00">
                  <c:v>40.886296999999999</c:v>
                </c:pt>
                <c:pt idx="13739" formatCode="0.00">
                  <c:v>40.769762999999998</c:v>
                </c:pt>
                <c:pt idx="13740" formatCode="0.00">
                  <c:v>41.053888999999998</c:v>
                </c:pt>
                <c:pt idx="13741" formatCode="0.00">
                  <c:v>41.117339000000001</c:v>
                </c:pt>
                <c:pt idx="13743" formatCode="0.00">
                  <c:v>41.069215999999997</c:v>
                </c:pt>
                <c:pt idx="13744" formatCode="0.00">
                  <c:v>41.132987999999997</c:v>
                </c:pt>
                <c:pt idx="13746" formatCode="0.00">
                  <c:v>40.606220999999998</c:v>
                </c:pt>
                <c:pt idx="13747" formatCode="0.00">
                  <c:v>41.323498999999998</c:v>
                </c:pt>
                <c:pt idx="13748" formatCode="0.00">
                  <c:v>41.244095000000002</c:v>
                </c:pt>
                <c:pt idx="13749" formatCode="0.00">
                  <c:v>41.331398</c:v>
                </c:pt>
                <c:pt idx="13750" formatCode="0.00">
                  <c:v>41.193747000000002</c:v>
                </c:pt>
                <c:pt idx="13751" formatCode="0.00">
                  <c:v>41.008110000000002</c:v>
                </c:pt>
                <c:pt idx="13752" formatCode="0.00">
                  <c:v>40.815179000000001</c:v>
                </c:pt>
                <c:pt idx="13753" formatCode="0.00">
                  <c:v>40.561377</c:v>
                </c:pt>
                <c:pt idx="13754" formatCode="0.00">
                  <c:v>41.393507</c:v>
                </c:pt>
                <c:pt idx="13755" formatCode="0.00">
                  <c:v>40.952927000000003</c:v>
                </c:pt>
                <c:pt idx="13756" formatCode="0.00">
                  <c:v>41.227648000000002</c:v>
                </c:pt>
                <c:pt idx="13757" formatCode="0.00">
                  <c:v>40.795521000000001</c:v>
                </c:pt>
                <c:pt idx="13758" formatCode="0.00">
                  <c:v>41.234403</c:v>
                </c:pt>
                <c:pt idx="13759" formatCode="0.00">
                  <c:v>41.164209</c:v>
                </c:pt>
                <c:pt idx="13760" formatCode="0.00">
                  <c:v>40.720869</c:v>
                </c:pt>
                <c:pt idx="13761" formatCode="0.00">
                  <c:v>41.249374000000003</c:v>
                </c:pt>
                <c:pt idx="13762" formatCode="0.00">
                  <c:v>41.020432999999997</c:v>
                </c:pt>
                <c:pt idx="13763" formatCode="0.00">
                  <c:v>40.773052</c:v>
                </c:pt>
                <c:pt idx="13764" formatCode="0.00">
                  <c:v>41.388534</c:v>
                </c:pt>
                <c:pt idx="13765" formatCode="0.00">
                  <c:v>40.801431999999998</c:v>
                </c:pt>
                <c:pt idx="13766" formatCode="0.00">
                  <c:v>41.249535000000002</c:v>
                </c:pt>
                <c:pt idx="13767" formatCode="0.00">
                  <c:v>40.639848999999998</c:v>
                </c:pt>
                <c:pt idx="13768" formatCode="0.00">
                  <c:v>40.701791999999998</c:v>
                </c:pt>
                <c:pt idx="13769" formatCode="0.00">
                  <c:v>40.990406</c:v>
                </c:pt>
                <c:pt idx="13770" formatCode="0.00">
                  <c:v>41.306204999999999</c:v>
                </c:pt>
                <c:pt idx="13771" formatCode="0.00">
                  <c:v>41.238863000000002</c:v>
                </c:pt>
                <c:pt idx="13772" formatCode="0.00">
                  <c:v>40.815261</c:v>
                </c:pt>
                <c:pt idx="13773" formatCode="0.00">
                  <c:v>41.034683000000001</c:v>
                </c:pt>
                <c:pt idx="13774" formatCode="0.00">
                  <c:v>41.098478</c:v>
                </c:pt>
                <c:pt idx="13775" formatCode="0.00">
                  <c:v>41.057873000000001</c:v>
                </c:pt>
                <c:pt idx="13776" formatCode="0.00">
                  <c:v>40.954399000000002</c:v>
                </c:pt>
                <c:pt idx="13777" formatCode="0.00">
                  <c:v>41.100202000000003</c:v>
                </c:pt>
                <c:pt idx="13778" formatCode="0.00">
                  <c:v>40.792803999999997</c:v>
                </c:pt>
                <c:pt idx="13779" formatCode="0.00">
                  <c:v>41.236356999999998</c:v>
                </c:pt>
                <c:pt idx="13780" formatCode="0.00">
                  <c:v>41.019565999999998</c:v>
                </c:pt>
                <c:pt idx="13781" formatCode="0.00">
                  <c:v>40.845334999999999</c:v>
                </c:pt>
                <c:pt idx="13782" formatCode="0.00">
                  <c:v>41.240648999999998</c:v>
                </c:pt>
                <c:pt idx="13783" formatCode="0.00">
                  <c:v>40.664960000000001</c:v>
                </c:pt>
                <c:pt idx="13784" formatCode="0.00">
                  <c:v>40.993879999999997</c:v>
                </c:pt>
                <c:pt idx="13785" formatCode="0.00">
                  <c:v>40.906576999999999</c:v>
                </c:pt>
                <c:pt idx="13788" formatCode="0.00">
                  <c:v>40.963743000000001</c:v>
                </c:pt>
                <c:pt idx="13789" formatCode="0.00">
                  <c:v>40.888987999999998</c:v>
                </c:pt>
                <c:pt idx="13790" formatCode="0.00">
                  <c:v>40.949736999999999</c:v>
                </c:pt>
                <c:pt idx="13791" formatCode="0.00">
                  <c:v>41.038842000000002</c:v>
                </c:pt>
                <c:pt idx="13792" formatCode="0.00">
                  <c:v>40.953555999999999</c:v>
                </c:pt>
                <c:pt idx="13793" formatCode="0.00">
                  <c:v>41.120710000000003</c:v>
                </c:pt>
                <c:pt idx="13794" formatCode="0.00">
                  <c:v>40.902610000000003</c:v>
                </c:pt>
                <c:pt idx="13795" formatCode="0.00">
                  <c:v>41.243229999999997</c:v>
                </c:pt>
                <c:pt idx="13796" formatCode="0.00">
                  <c:v>41.073672000000002</c:v>
                </c:pt>
                <c:pt idx="13797" formatCode="0.00">
                  <c:v>40.759155999999997</c:v>
                </c:pt>
                <c:pt idx="13798" formatCode="0.00">
                  <c:v>40.766589000000003</c:v>
                </c:pt>
                <c:pt idx="13799" formatCode="0.00">
                  <c:v>40.678207999999998</c:v>
                </c:pt>
                <c:pt idx="13800" formatCode="0.00">
                  <c:v>40.773555999999999</c:v>
                </c:pt>
                <c:pt idx="13801" formatCode="0.00">
                  <c:v>40.766055999999999</c:v>
                </c:pt>
                <c:pt idx="13802" formatCode="0.00">
                  <c:v>40.733243000000002</c:v>
                </c:pt>
                <c:pt idx="13803" formatCode="0.00">
                  <c:v>39.137818000000003</c:v>
                </c:pt>
                <c:pt idx="13804" formatCode="0.00">
                  <c:v>39.180357999999998</c:v>
                </c:pt>
                <c:pt idx="13805" formatCode="0.00">
                  <c:v>39.575125999999997</c:v>
                </c:pt>
                <c:pt idx="13806" formatCode="0.00">
                  <c:v>39.550241</c:v>
                </c:pt>
                <c:pt idx="13807" formatCode="0.00">
                  <c:v>39.404856000000002</c:v>
                </c:pt>
                <c:pt idx="13808" formatCode="0.00">
                  <c:v>39.409188</c:v>
                </c:pt>
                <c:pt idx="13810" formatCode="0.00">
                  <c:v>39.367106</c:v>
                </c:pt>
                <c:pt idx="13811" formatCode="0.00">
                  <c:v>39.257936000000001</c:v>
                </c:pt>
                <c:pt idx="13812" formatCode="0.00">
                  <c:v>39.499634999999998</c:v>
                </c:pt>
                <c:pt idx="13813" formatCode="0.00">
                  <c:v>39.177002000000002</c:v>
                </c:pt>
                <c:pt idx="13814" formatCode="0.00">
                  <c:v>39.359268</c:v>
                </c:pt>
                <c:pt idx="13815" formatCode="0.00">
                  <c:v>39.440151999999998</c:v>
                </c:pt>
                <c:pt idx="13816" formatCode="0.00">
                  <c:v>39.317734999999999</c:v>
                </c:pt>
                <c:pt idx="13817" formatCode="0.00">
                  <c:v>39.344258000000004</c:v>
                </c:pt>
                <c:pt idx="13818" formatCode="0.00">
                  <c:v>39.213282</c:v>
                </c:pt>
                <c:pt idx="13819" formatCode="0.00">
                  <c:v>39.534906999999997</c:v>
                </c:pt>
                <c:pt idx="13821" formatCode="0.00">
                  <c:v>39.441007999999997</c:v>
                </c:pt>
                <c:pt idx="13822" formatCode="0.00">
                  <c:v>39.155158</c:v>
                </c:pt>
                <c:pt idx="13823" formatCode="0.00">
                  <c:v>39.352687000000003</c:v>
                </c:pt>
                <c:pt idx="13824" formatCode="0.00">
                  <c:v>39.44415</c:v>
                </c:pt>
                <c:pt idx="13826" formatCode="0.00">
                  <c:v>39.480856000000003</c:v>
                </c:pt>
                <c:pt idx="13828" formatCode="0.00">
                  <c:v>39.371242000000002</c:v>
                </c:pt>
                <c:pt idx="13829" formatCode="0.00">
                  <c:v>39.557096000000001</c:v>
                </c:pt>
                <c:pt idx="13830" formatCode="0.00">
                  <c:v>39.482306999999999</c:v>
                </c:pt>
                <c:pt idx="13832" formatCode="0.00">
                  <c:v>39.343756999999997</c:v>
                </c:pt>
                <c:pt idx="13833" formatCode="0.00">
                  <c:v>39.588878000000001</c:v>
                </c:pt>
                <c:pt idx="13834" formatCode="0.00">
                  <c:v>38.671655000000001</c:v>
                </c:pt>
                <c:pt idx="13835" formatCode="0.00">
                  <c:v>39.023066999999998</c:v>
                </c:pt>
                <c:pt idx="13836" formatCode="0.00">
                  <c:v>39.082894000000003</c:v>
                </c:pt>
                <c:pt idx="13837" formatCode="0.00">
                  <c:v>38.956484000000003</c:v>
                </c:pt>
                <c:pt idx="13838" formatCode="0.00">
                  <c:v>39.293633999999997</c:v>
                </c:pt>
                <c:pt idx="13839" formatCode="0.00">
                  <c:v>39.195515999999998</c:v>
                </c:pt>
                <c:pt idx="13840" formatCode="0.00">
                  <c:v>38.792686000000003</c:v>
                </c:pt>
                <c:pt idx="13841" formatCode="0.00">
                  <c:v>39.397066000000002</c:v>
                </c:pt>
                <c:pt idx="13842" formatCode="0.00">
                  <c:v>39.362777999999999</c:v>
                </c:pt>
                <c:pt idx="13843" formatCode="0.00">
                  <c:v>38.815055999999998</c:v>
                </c:pt>
                <c:pt idx="13844" formatCode="0.00">
                  <c:v>39.184984999999998</c:v>
                </c:pt>
                <c:pt idx="13845" formatCode="0.00">
                  <c:v>38.821032000000002</c:v>
                </c:pt>
                <c:pt idx="13846" formatCode="0.00">
                  <c:v>38.877519999999997</c:v>
                </c:pt>
                <c:pt idx="13847" formatCode="0.00">
                  <c:v>39.222264000000003</c:v>
                </c:pt>
                <c:pt idx="13848" formatCode="0.00">
                  <c:v>39.343558999999999</c:v>
                </c:pt>
                <c:pt idx="13849" formatCode="0.00">
                  <c:v>38.914118000000002</c:v>
                </c:pt>
                <c:pt idx="13850" formatCode="0.00">
                  <c:v>38.789585000000002</c:v>
                </c:pt>
                <c:pt idx="13851" formatCode="0.00">
                  <c:v>39.344298999999999</c:v>
                </c:pt>
                <c:pt idx="13852" formatCode="0.00">
                  <c:v>39.162917</c:v>
                </c:pt>
                <c:pt idx="13853" formatCode="0.00">
                  <c:v>39.344459999999998</c:v>
                </c:pt>
                <c:pt idx="13854" formatCode="0.00">
                  <c:v>39.258653000000002</c:v>
                </c:pt>
                <c:pt idx="13855" formatCode="0.00">
                  <c:v>39.213112000000002</c:v>
                </c:pt>
                <c:pt idx="13856" formatCode="0.00">
                  <c:v>38.690565999999997</c:v>
                </c:pt>
                <c:pt idx="13857" formatCode="0.00">
                  <c:v>39.320059999999998</c:v>
                </c:pt>
                <c:pt idx="13858" formatCode="0.00">
                  <c:v>39.290475000000001</c:v>
                </c:pt>
                <c:pt idx="13860" formatCode="0.00">
                  <c:v>39.350318999999999</c:v>
                </c:pt>
                <c:pt idx="13861" formatCode="0.00">
                  <c:v>38.870199999999997</c:v>
                </c:pt>
                <c:pt idx="13862" formatCode="0.00">
                  <c:v>39.046588999999997</c:v>
                </c:pt>
                <c:pt idx="13863" formatCode="0.00">
                  <c:v>39.038055</c:v>
                </c:pt>
                <c:pt idx="13864" formatCode="0.00">
                  <c:v>38.810071999999998</c:v>
                </c:pt>
                <c:pt idx="13865" formatCode="0.00">
                  <c:v>38.957385000000002</c:v>
                </c:pt>
                <c:pt idx="13866" formatCode="0.00">
                  <c:v>39.326987000000003</c:v>
                </c:pt>
                <c:pt idx="13867" formatCode="0.00">
                  <c:v>39.121637</c:v>
                </c:pt>
                <c:pt idx="13868" formatCode="0.00">
                  <c:v>39.276491999999998</c:v>
                </c:pt>
                <c:pt idx="13869" formatCode="0.00">
                  <c:v>39.553044999999997</c:v>
                </c:pt>
                <c:pt idx="13870" formatCode="0.00">
                  <c:v>38.763305000000003</c:v>
                </c:pt>
                <c:pt idx="13871" formatCode="0.00">
                  <c:v>38.850093999999999</c:v>
                </c:pt>
                <c:pt idx="13872" formatCode="0.00">
                  <c:v>39.507106</c:v>
                </c:pt>
                <c:pt idx="13874" formatCode="0.00">
                  <c:v>39.074266000000001</c:v>
                </c:pt>
                <c:pt idx="13875" formatCode="0.00">
                  <c:v>39.161060999999997</c:v>
                </c:pt>
                <c:pt idx="13876" formatCode="0.00">
                  <c:v>39.081435999999997</c:v>
                </c:pt>
                <c:pt idx="13877" formatCode="0.00">
                  <c:v>39.463476</c:v>
                </c:pt>
                <c:pt idx="13879" formatCode="0.00">
                  <c:v>39.104126999999998</c:v>
                </c:pt>
                <c:pt idx="13881" formatCode="0.00">
                  <c:v>39.110709999999997</c:v>
                </c:pt>
                <c:pt idx="13882" formatCode="0.00">
                  <c:v>39.127527000000001</c:v>
                </c:pt>
                <c:pt idx="13883" formatCode="0.00">
                  <c:v>39.142246</c:v>
                </c:pt>
                <c:pt idx="13884" formatCode="0.00">
                  <c:v>39.137860000000003</c:v>
                </c:pt>
                <c:pt idx="13885" formatCode="0.00">
                  <c:v>39.154060000000001</c:v>
                </c:pt>
                <c:pt idx="13887" formatCode="0.00">
                  <c:v>39.154159</c:v>
                </c:pt>
                <c:pt idx="13888" formatCode="0.00">
                  <c:v>39.160693000000002</c:v>
                </c:pt>
                <c:pt idx="13889" formatCode="0.00">
                  <c:v>39.180892999999998</c:v>
                </c:pt>
                <c:pt idx="13892" formatCode="0.00">
                  <c:v>39.197108999999998</c:v>
                </c:pt>
                <c:pt idx="13893" formatCode="0.00">
                  <c:v>39.166947999999998</c:v>
                </c:pt>
                <c:pt idx="13894" formatCode="0.00">
                  <c:v>39.264791000000002</c:v>
                </c:pt>
                <c:pt idx="13895" formatCode="0.00">
                  <c:v>39.127209999999998</c:v>
                </c:pt>
                <c:pt idx="13896" formatCode="0.00">
                  <c:v>39.144260000000003</c:v>
                </c:pt>
                <c:pt idx="13897" formatCode="0.00">
                  <c:v>39.161859</c:v>
                </c:pt>
                <c:pt idx="13899" formatCode="0.00">
                  <c:v>39.137410000000003</c:v>
                </c:pt>
                <c:pt idx="13900" formatCode="0.00">
                  <c:v>39.114910999999999</c:v>
                </c:pt>
                <c:pt idx="13901" formatCode="0.00">
                  <c:v>39.152009999999997</c:v>
                </c:pt>
                <c:pt idx="13903" formatCode="0.00">
                  <c:v>39.078367999999998</c:v>
                </c:pt>
                <c:pt idx="13906" formatCode="0.00">
                  <c:v>39.117064999999997</c:v>
                </c:pt>
                <c:pt idx="13907" formatCode="0.00">
                  <c:v>39.205109</c:v>
                </c:pt>
                <c:pt idx="13908" formatCode="0.00">
                  <c:v>39.188859000000001</c:v>
                </c:pt>
                <c:pt idx="13909" formatCode="0.00">
                  <c:v>39.112169000000002</c:v>
                </c:pt>
                <c:pt idx="13910" formatCode="0.00">
                  <c:v>39.207557999999999</c:v>
                </c:pt>
                <c:pt idx="13911" formatCode="0.00">
                  <c:v>39.284806000000003</c:v>
                </c:pt>
                <c:pt idx="13912" formatCode="0.00">
                  <c:v>39.276271000000001</c:v>
                </c:pt>
                <c:pt idx="13913" formatCode="0.00">
                  <c:v>39.242559</c:v>
                </c:pt>
                <c:pt idx="13914" formatCode="0.00">
                  <c:v>39.184660000000001</c:v>
                </c:pt>
                <c:pt idx="13915" formatCode="0.00">
                  <c:v>39.119160999999998</c:v>
                </c:pt>
                <c:pt idx="13916" formatCode="0.00">
                  <c:v>39.075329000000004</c:v>
                </c:pt>
                <c:pt idx="13917" formatCode="0.00">
                  <c:v>39.288558000000002</c:v>
                </c:pt>
                <c:pt idx="13918" formatCode="0.00">
                  <c:v>39.209207999999997</c:v>
                </c:pt>
                <c:pt idx="13919" formatCode="0.00">
                  <c:v>39.160159</c:v>
                </c:pt>
                <c:pt idx="13920" formatCode="0.00">
                  <c:v>39.278295</c:v>
                </c:pt>
                <c:pt idx="13921" formatCode="0.00">
                  <c:v>39.258124000000002</c:v>
                </c:pt>
                <c:pt idx="13922" formatCode="0.00">
                  <c:v>39.282823999999998</c:v>
                </c:pt>
                <c:pt idx="13923" formatCode="0.00">
                  <c:v>39.066111999999997</c:v>
                </c:pt>
                <c:pt idx="13924" formatCode="0.00">
                  <c:v>39.711173000000002</c:v>
                </c:pt>
                <c:pt idx="13926" formatCode="0.00">
                  <c:v>40.215277999999998</c:v>
                </c:pt>
                <c:pt idx="13927" formatCode="0.00">
                  <c:v>39.990909000000002</c:v>
                </c:pt>
                <c:pt idx="13928" formatCode="0.00">
                  <c:v>39.640059000000001</c:v>
                </c:pt>
                <c:pt idx="13929" formatCode="0.00">
                  <c:v>40.464570999999999</c:v>
                </c:pt>
                <c:pt idx="13930" formatCode="0.00">
                  <c:v>39.580198000000003</c:v>
                </c:pt>
                <c:pt idx="13931" formatCode="0.00">
                  <c:v>40.128652000000002</c:v>
                </c:pt>
                <c:pt idx="13932" formatCode="0.00">
                  <c:v>39.844538</c:v>
                </c:pt>
                <c:pt idx="13933" formatCode="0.00">
                  <c:v>40.352158000000003</c:v>
                </c:pt>
                <c:pt idx="13934" formatCode="0.00">
                  <c:v>39.629734999999997</c:v>
                </c:pt>
                <c:pt idx="13935" formatCode="0.00">
                  <c:v>40.065899999999999</c:v>
                </c:pt>
                <c:pt idx="13937" formatCode="0.00">
                  <c:v>39.853673999999998</c:v>
                </c:pt>
                <c:pt idx="13938" formatCode="0.00">
                  <c:v>39.796992000000003</c:v>
                </c:pt>
                <c:pt idx="13939" formatCode="0.00">
                  <c:v>40.170605000000002</c:v>
                </c:pt>
                <c:pt idx="13940" formatCode="0.00">
                  <c:v>40.123474000000002</c:v>
                </c:pt>
                <c:pt idx="13941" formatCode="0.00">
                  <c:v>39.739353000000001</c:v>
                </c:pt>
                <c:pt idx="13942" formatCode="0.00">
                  <c:v>39.888717</c:v>
                </c:pt>
                <c:pt idx="13943" formatCode="0.00">
                  <c:v>39.877744999999997</c:v>
                </c:pt>
                <c:pt idx="13944" formatCode="0.00">
                  <c:v>39.867258999999997</c:v>
                </c:pt>
                <c:pt idx="13945" formatCode="0.00">
                  <c:v>39.808909</c:v>
                </c:pt>
                <c:pt idx="13946" formatCode="0.00">
                  <c:v>39.685116000000001</c:v>
                </c:pt>
                <c:pt idx="13947" formatCode="0.00">
                  <c:v>40.144131000000002</c:v>
                </c:pt>
                <c:pt idx="13948" formatCode="0.00">
                  <c:v>39.628805999999997</c:v>
                </c:pt>
                <c:pt idx="13949" formatCode="0.00">
                  <c:v>40.112544999999997</c:v>
                </c:pt>
                <c:pt idx="13950" formatCode="0.00">
                  <c:v>39.647494000000002</c:v>
                </c:pt>
                <c:pt idx="13951" formatCode="0.00">
                  <c:v>40.094141</c:v>
                </c:pt>
                <c:pt idx="13952" formatCode="0.00">
                  <c:v>39.998880999999997</c:v>
                </c:pt>
                <c:pt idx="13953" formatCode="0.00">
                  <c:v>40.260111000000002</c:v>
                </c:pt>
                <c:pt idx="13954" formatCode="0.00">
                  <c:v>40.446466999999998</c:v>
                </c:pt>
                <c:pt idx="13955" formatCode="0.00">
                  <c:v>39.624339999999997</c:v>
                </c:pt>
                <c:pt idx="13956" formatCode="0.00">
                  <c:v>40.438744</c:v>
                </c:pt>
                <c:pt idx="13957" formatCode="0.00">
                  <c:v>39.981074999999997</c:v>
                </c:pt>
                <c:pt idx="13958" formatCode="0.00">
                  <c:v>39.849859000000002</c:v>
                </c:pt>
                <c:pt idx="13959" formatCode="0.00">
                  <c:v>40.008648000000001</c:v>
                </c:pt>
                <c:pt idx="13960" formatCode="0.00">
                  <c:v>40.372607000000002</c:v>
                </c:pt>
                <c:pt idx="13961" formatCode="0.00">
                  <c:v>39.880825999999999</c:v>
                </c:pt>
                <c:pt idx="13962" formatCode="0.00">
                  <c:v>39.631525000000003</c:v>
                </c:pt>
                <c:pt idx="13963" formatCode="0.00">
                  <c:v>39.939925000000002</c:v>
                </c:pt>
                <c:pt idx="13964" formatCode="0.00">
                  <c:v>39.743766000000001</c:v>
                </c:pt>
                <c:pt idx="13965" formatCode="0.00">
                  <c:v>39.971929000000003</c:v>
                </c:pt>
                <c:pt idx="13966" formatCode="0.00">
                  <c:v>39.876255</c:v>
                </c:pt>
                <c:pt idx="13967" formatCode="0.00">
                  <c:v>40.332704999999997</c:v>
                </c:pt>
                <c:pt idx="13968" formatCode="0.00">
                  <c:v>39.990945000000004</c:v>
                </c:pt>
                <c:pt idx="13969" formatCode="0.00">
                  <c:v>40.339356000000002</c:v>
                </c:pt>
                <c:pt idx="13970" formatCode="0.00">
                  <c:v>40.050308000000001</c:v>
                </c:pt>
                <c:pt idx="13971" formatCode="0.00">
                  <c:v>40.294030999999997</c:v>
                </c:pt>
                <c:pt idx="13972" formatCode="0.00">
                  <c:v>39.904603000000002</c:v>
                </c:pt>
                <c:pt idx="13973" formatCode="0.00">
                  <c:v>40.156514000000001</c:v>
                </c:pt>
                <c:pt idx="13974" formatCode="0.00">
                  <c:v>39.986010999999998</c:v>
                </c:pt>
                <c:pt idx="13975" formatCode="0.00">
                  <c:v>40.053483</c:v>
                </c:pt>
                <c:pt idx="13976" formatCode="0.00">
                  <c:v>40.330423000000003</c:v>
                </c:pt>
                <c:pt idx="13978" formatCode="0.00">
                  <c:v>40.233303999999997</c:v>
                </c:pt>
                <c:pt idx="13980" formatCode="0.00">
                  <c:v>39.840367000000001</c:v>
                </c:pt>
                <c:pt idx="13981" formatCode="0.00">
                  <c:v>39.942715999999997</c:v>
                </c:pt>
                <c:pt idx="13982" formatCode="0.00">
                  <c:v>39.600366999999999</c:v>
                </c:pt>
                <c:pt idx="13983" formatCode="0.00">
                  <c:v>39.954239000000001</c:v>
                </c:pt>
                <c:pt idx="13985" formatCode="0.00">
                  <c:v>39.889355999999999</c:v>
                </c:pt>
                <c:pt idx="13986" formatCode="0.00">
                  <c:v>39.903160999999997</c:v>
                </c:pt>
                <c:pt idx="13988" formatCode="0.00">
                  <c:v>39.730505999999998</c:v>
                </c:pt>
                <c:pt idx="13989" formatCode="0.00">
                  <c:v>39.903258000000001</c:v>
                </c:pt>
                <c:pt idx="13990" formatCode="0.00">
                  <c:v>39.958117000000001</c:v>
                </c:pt>
                <c:pt idx="13991" formatCode="0.00">
                  <c:v>39.712772000000001</c:v>
                </c:pt>
                <c:pt idx="13992" formatCode="0.00">
                  <c:v>39.682836000000002</c:v>
                </c:pt>
                <c:pt idx="13993" formatCode="0.00">
                  <c:v>39.797226999999999</c:v>
                </c:pt>
                <c:pt idx="13994" formatCode="0.00">
                  <c:v>40.328535000000002</c:v>
                </c:pt>
                <c:pt idx="13995" formatCode="0.00">
                  <c:v>40.055737000000001</c:v>
                </c:pt>
                <c:pt idx="13996" formatCode="0.00">
                  <c:v>40.204509999999999</c:v>
                </c:pt>
                <c:pt idx="13997" formatCode="0.00">
                  <c:v>39.757758000000003</c:v>
                </c:pt>
                <c:pt idx="13998" formatCode="0.00">
                  <c:v>39.762708000000003</c:v>
                </c:pt>
                <c:pt idx="13999" formatCode="0.00">
                  <c:v>39.783257999999996</c:v>
                </c:pt>
                <c:pt idx="14001" formatCode="0.00">
                  <c:v>39.784108000000003</c:v>
                </c:pt>
                <c:pt idx="14002" formatCode="0.00">
                  <c:v>39.760058000000001</c:v>
                </c:pt>
                <c:pt idx="14003" formatCode="0.00">
                  <c:v>39.741557999999998</c:v>
                </c:pt>
                <c:pt idx="14004" formatCode="0.00">
                  <c:v>39.725704999999998</c:v>
                </c:pt>
                <c:pt idx="14005" formatCode="0.00">
                  <c:v>39.748308999999999</c:v>
                </c:pt>
                <c:pt idx="14006" formatCode="0.00">
                  <c:v>39.820807000000002</c:v>
                </c:pt>
                <c:pt idx="14007" formatCode="0.00">
                  <c:v>39.837255999999996</c:v>
                </c:pt>
                <c:pt idx="14008" formatCode="0.00">
                  <c:v>39.805207000000003</c:v>
                </c:pt>
                <c:pt idx="14009" formatCode="0.00">
                  <c:v>39.753107999999997</c:v>
                </c:pt>
                <c:pt idx="14010" formatCode="0.00">
                  <c:v>39.716161</c:v>
                </c:pt>
                <c:pt idx="14011" formatCode="0.00">
                  <c:v>39.713309000000002</c:v>
                </c:pt>
                <c:pt idx="14012" formatCode="0.00">
                  <c:v>39.723908999999999</c:v>
                </c:pt>
                <c:pt idx="14013" formatCode="0.00">
                  <c:v>39.840308</c:v>
                </c:pt>
                <c:pt idx="14014" formatCode="0.00">
                  <c:v>39.802605999999997</c:v>
                </c:pt>
                <c:pt idx="14015" formatCode="0.00">
                  <c:v>39.755758</c:v>
                </c:pt>
                <c:pt idx="14016" formatCode="0.00">
                  <c:v>39.687458999999997</c:v>
                </c:pt>
                <c:pt idx="14017" formatCode="0.00">
                  <c:v>39.710787000000003</c:v>
                </c:pt>
                <c:pt idx="14018" formatCode="0.00">
                  <c:v>39.765259</c:v>
                </c:pt>
                <c:pt idx="14019" formatCode="0.00">
                  <c:v>39.740349999999999</c:v>
                </c:pt>
                <c:pt idx="14020" formatCode="0.00">
                  <c:v>39.813743000000002</c:v>
                </c:pt>
                <c:pt idx="14021" formatCode="0.00">
                  <c:v>39.719092000000003</c:v>
                </c:pt>
                <c:pt idx="14022" formatCode="0.00">
                  <c:v>39.695701999999997</c:v>
                </c:pt>
                <c:pt idx="14023" formatCode="0.00">
                  <c:v>39.674191999999998</c:v>
                </c:pt>
                <c:pt idx="14024" formatCode="0.00">
                  <c:v>39.664225999999999</c:v>
                </c:pt>
                <c:pt idx="14026" formatCode="0.00">
                  <c:v>39.644609000000003</c:v>
                </c:pt>
                <c:pt idx="14027" formatCode="0.00">
                  <c:v>39.926617</c:v>
                </c:pt>
                <c:pt idx="14028" formatCode="0.00">
                  <c:v>39.948309999999999</c:v>
                </c:pt>
                <c:pt idx="14029" formatCode="0.00">
                  <c:v>39.941827000000004</c:v>
                </c:pt>
                <c:pt idx="14030" formatCode="0.00">
                  <c:v>39.91086</c:v>
                </c:pt>
                <c:pt idx="14031" formatCode="0.00">
                  <c:v>39.910108999999999</c:v>
                </c:pt>
                <c:pt idx="14032" formatCode="0.00">
                  <c:v>39.330460000000002</c:v>
                </c:pt>
                <c:pt idx="14033" formatCode="0.00">
                  <c:v>39.228796000000003</c:v>
                </c:pt>
                <c:pt idx="14034" formatCode="0.00">
                  <c:v>39.015222999999999</c:v>
                </c:pt>
                <c:pt idx="14035" formatCode="0.00">
                  <c:v>38.919179</c:v>
                </c:pt>
                <c:pt idx="14036" formatCode="0.00">
                  <c:v>38.789223</c:v>
                </c:pt>
                <c:pt idx="14038" formatCode="0.00">
                  <c:v>38.943285000000003</c:v>
                </c:pt>
                <c:pt idx="14039" formatCode="0.00">
                  <c:v>39.111094000000001</c:v>
                </c:pt>
                <c:pt idx="14040" formatCode="0.00">
                  <c:v>39.364573999999998</c:v>
                </c:pt>
                <c:pt idx="14041" formatCode="0.00">
                  <c:v>38.630633000000003</c:v>
                </c:pt>
                <c:pt idx="14042" formatCode="0.00">
                  <c:v>39.172213999999997</c:v>
                </c:pt>
                <c:pt idx="14043" formatCode="0.00">
                  <c:v>39.390231</c:v>
                </c:pt>
                <c:pt idx="14044" formatCode="0.00">
                  <c:v>38.653908999999999</c:v>
                </c:pt>
                <c:pt idx="14045" formatCode="0.00">
                  <c:v>38.825477999999997</c:v>
                </c:pt>
                <c:pt idx="14046" formatCode="0.00">
                  <c:v>39.171011999999997</c:v>
                </c:pt>
                <c:pt idx="14047" formatCode="0.00">
                  <c:v>38.535108999999999</c:v>
                </c:pt>
                <c:pt idx="14048" formatCode="0.00">
                  <c:v>39.034225999999997</c:v>
                </c:pt>
                <c:pt idx="14049" formatCode="0.00">
                  <c:v>39.047576999999997</c:v>
                </c:pt>
                <c:pt idx="14050" formatCode="0.00">
                  <c:v>39.459353</c:v>
                </c:pt>
                <c:pt idx="14051" formatCode="0.00">
                  <c:v>38.557051999999999</c:v>
                </c:pt>
                <c:pt idx="14052" formatCode="0.00">
                  <c:v>39.086218000000002</c:v>
                </c:pt>
                <c:pt idx="14053" formatCode="0.00">
                  <c:v>39.282411000000003</c:v>
                </c:pt>
                <c:pt idx="14054" formatCode="0.00">
                  <c:v>38.911802999999999</c:v>
                </c:pt>
                <c:pt idx="14055" formatCode="0.00">
                  <c:v>38.746505999999997</c:v>
                </c:pt>
                <c:pt idx="14056" formatCode="0.00">
                  <c:v>39.267049</c:v>
                </c:pt>
                <c:pt idx="14057" formatCode="0.00">
                  <c:v>38.833053</c:v>
                </c:pt>
                <c:pt idx="14058" formatCode="0.00">
                  <c:v>38.877777000000002</c:v>
                </c:pt>
                <c:pt idx="14059" formatCode="0.00">
                  <c:v>39.376503999999997</c:v>
                </c:pt>
                <c:pt idx="14061" formatCode="0.00">
                  <c:v>38.866354000000001</c:v>
                </c:pt>
                <c:pt idx="14062" formatCode="0.00">
                  <c:v>38.766081999999997</c:v>
                </c:pt>
                <c:pt idx="14063" formatCode="0.00">
                  <c:v>38.674840000000003</c:v>
                </c:pt>
                <c:pt idx="14064" formatCode="0.00">
                  <c:v>38.987596000000003</c:v>
                </c:pt>
                <c:pt idx="14065" formatCode="0.00">
                  <c:v>39.046078999999999</c:v>
                </c:pt>
                <c:pt idx="14066" formatCode="0.00">
                  <c:v>38.762824000000002</c:v>
                </c:pt>
                <c:pt idx="14067" formatCode="0.00">
                  <c:v>38.743243999999997</c:v>
                </c:pt>
                <c:pt idx="14068" formatCode="0.00">
                  <c:v>38.468003000000003</c:v>
                </c:pt>
                <c:pt idx="14069" formatCode="0.00">
                  <c:v>38.947693000000001</c:v>
                </c:pt>
                <c:pt idx="14070" formatCode="0.00">
                  <c:v>39.208053</c:v>
                </c:pt>
                <c:pt idx="14071" formatCode="0.00">
                  <c:v>39.204151000000003</c:v>
                </c:pt>
                <c:pt idx="14072" formatCode="0.00">
                  <c:v>38.881743</c:v>
                </c:pt>
                <c:pt idx="14073" formatCode="0.00">
                  <c:v>38.615110999999999</c:v>
                </c:pt>
                <c:pt idx="14074" formatCode="0.00">
                  <c:v>38.953519999999997</c:v>
                </c:pt>
                <c:pt idx="14075" formatCode="0.00">
                  <c:v>38.438617000000001</c:v>
                </c:pt>
                <c:pt idx="14076" formatCode="0.00">
                  <c:v>39.308062999999997</c:v>
                </c:pt>
                <c:pt idx="14077" formatCode="0.00">
                  <c:v>38.816071999999998</c:v>
                </c:pt>
                <c:pt idx="14078" formatCode="0.00">
                  <c:v>38.664532000000001</c:v>
                </c:pt>
                <c:pt idx="14079" formatCode="0.00">
                  <c:v>38.915013000000002</c:v>
                </c:pt>
                <c:pt idx="14080" formatCode="0.00">
                  <c:v>38.997540000000001</c:v>
                </c:pt>
                <c:pt idx="14081" formatCode="0.00">
                  <c:v>38.734462999999998</c:v>
                </c:pt>
                <c:pt idx="14084" formatCode="0.00">
                  <c:v>38.795144999999998</c:v>
                </c:pt>
                <c:pt idx="14085" formatCode="0.00">
                  <c:v>38.729816</c:v>
                </c:pt>
                <c:pt idx="14086" formatCode="0.00">
                  <c:v>39.137773000000003</c:v>
                </c:pt>
                <c:pt idx="14087" formatCode="0.00">
                  <c:v>38.592851000000003</c:v>
                </c:pt>
                <c:pt idx="14088" formatCode="0.00">
                  <c:v>38.939363999999998</c:v>
                </c:pt>
                <c:pt idx="14089" formatCode="0.00">
                  <c:v>39.282727999999999</c:v>
                </c:pt>
                <c:pt idx="14090" formatCode="0.00">
                  <c:v>39.322847000000003</c:v>
                </c:pt>
                <c:pt idx="14091" formatCode="0.00">
                  <c:v>39.202517</c:v>
                </c:pt>
                <c:pt idx="14092" formatCode="0.00">
                  <c:v>39.429094999999997</c:v>
                </c:pt>
                <c:pt idx="14093" formatCode="0.00">
                  <c:v>39.400320000000001</c:v>
                </c:pt>
                <c:pt idx="14094" formatCode="0.00">
                  <c:v>39.419646999999998</c:v>
                </c:pt>
                <c:pt idx="14095" formatCode="0.00">
                  <c:v>39.297621999999997</c:v>
                </c:pt>
                <c:pt idx="14096" formatCode="0.00">
                  <c:v>39.58849</c:v>
                </c:pt>
                <c:pt idx="14097" formatCode="0.00">
                  <c:v>39.462004999999998</c:v>
                </c:pt>
                <c:pt idx="14098" formatCode="0.00">
                  <c:v>39.400100000000002</c:v>
                </c:pt>
                <c:pt idx="14099" formatCode="0.00">
                  <c:v>39.222410000000004</c:v>
                </c:pt>
                <c:pt idx="14100" formatCode="0.00">
                  <c:v>39.363900999999998</c:v>
                </c:pt>
                <c:pt idx="14101" formatCode="0.00">
                  <c:v>39.649853999999998</c:v>
                </c:pt>
                <c:pt idx="14102" formatCode="0.00">
                  <c:v>39.420915999999998</c:v>
                </c:pt>
                <c:pt idx="14103" formatCode="0.00">
                  <c:v>39.506242999999998</c:v>
                </c:pt>
                <c:pt idx="14104" formatCode="0.00">
                  <c:v>39.628143999999999</c:v>
                </c:pt>
                <c:pt idx="14105" formatCode="0.00">
                  <c:v>39.262298000000001</c:v>
                </c:pt>
                <c:pt idx="14106" formatCode="0.00">
                  <c:v>39.475889000000002</c:v>
                </c:pt>
                <c:pt idx="14107" formatCode="0.00">
                  <c:v>39.073480000000004</c:v>
                </c:pt>
                <c:pt idx="14108" formatCode="0.00">
                  <c:v>39.273206000000002</c:v>
                </c:pt>
                <c:pt idx="14109" formatCode="0.00">
                  <c:v>39.077703999999997</c:v>
                </c:pt>
                <c:pt idx="14110" formatCode="0.00">
                  <c:v>39.533020999999998</c:v>
                </c:pt>
                <c:pt idx="14111" formatCode="0.00">
                  <c:v>39.611674999999998</c:v>
                </c:pt>
                <c:pt idx="14112" formatCode="0.00">
                  <c:v>39.627217000000002</c:v>
                </c:pt>
                <c:pt idx="14114" formatCode="0.00">
                  <c:v>39.006757</c:v>
                </c:pt>
                <c:pt idx="14115" formatCode="0.00">
                  <c:v>39.431016</c:v>
                </c:pt>
                <c:pt idx="14117" formatCode="0.00">
                  <c:v>39.325020000000002</c:v>
                </c:pt>
                <c:pt idx="14118" formatCode="0.00">
                  <c:v>39.524673999999997</c:v>
                </c:pt>
                <c:pt idx="14119" formatCode="0.00">
                  <c:v>39.397077000000003</c:v>
                </c:pt>
                <c:pt idx="14120" formatCode="0.00">
                  <c:v>39.092281</c:v>
                </c:pt>
                <c:pt idx="14121" formatCode="0.00">
                  <c:v>38.988698999999997</c:v>
                </c:pt>
                <c:pt idx="14122" formatCode="0.00">
                  <c:v>38.978043999999997</c:v>
                </c:pt>
                <c:pt idx="14123" formatCode="0.00">
                  <c:v>39.143541999999997</c:v>
                </c:pt>
                <c:pt idx="14124" formatCode="0.00">
                  <c:v>39.471662999999999</c:v>
                </c:pt>
                <c:pt idx="14125" formatCode="0.00">
                  <c:v>39.089885000000002</c:v>
                </c:pt>
                <c:pt idx="14126" formatCode="0.00">
                  <c:v>39.191685</c:v>
                </c:pt>
                <c:pt idx="14127" formatCode="0.00">
                  <c:v>39.341223999999997</c:v>
                </c:pt>
                <c:pt idx="14128" formatCode="0.00">
                  <c:v>38.999757000000002</c:v>
                </c:pt>
                <c:pt idx="14129" formatCode="0.00">
                  <c:v>39.370635999999998</c:v>
                </c:pt>
                <c:pt idx="14130" formatCode="0.00">
                  <c:v>39.483798</c:v>
                </c:pt>
                <c:pt idx="14131" formatCode="0.00">
                  <c:v>39.389346000000003</c:v>
                </c:pt>
                <c:pt idx="14132" formatCode="0.00">
                  <c:v>39.526685000000001</c:v>
                </c:pt>
                <c:pt idx="14133" formatCode="0.00">
                  <c:v>39.510300000000001</c:v>
                </c:pt>
                <c:pt idx="14134" formatCode="0.00">
                  <c:v>39.551001999999997</c:v>
                </c:pt>
                <c:pt idx="14135" formatCode="0.00">
                  <c:v>40.759450999999999</c:v>
                </c:pt>
                <c:pt idx="14136" formatCode="0.00">
                  <c:v>40.722549999999998</c:v>
                </c:pt>
                <c:pt idx="14137" formatCode="0.00">
                  <c:v>40.739516999999999</c:v>
                </c:pt>
                <c:pt idx="14139" formatCode="0.00">
                  <c:v>40.795299999999997</c:v>
                </c:pt>
                <c:pt idx="14140" formatCode="0.00">
                  <c:v>40.832363000000001</c:v>
                </c:pt>
                <c:pt idx="14141" formatCode="0.00">
                  <c:v>40.844554000000002</c:v>
                </c:pt>
                <c:pt idx="14142" formatCode="0.00">
                  <c:v>40.774039000000002</c:v>
                </c:pt>
                <c:pt idx="14143" formatCode="0.00">
                  <c:v>40.696862000000003</c:v>
                </c:pt>
                <c:pt idx="14144" formatCode="0.00">
                  <c:v>41.183120000000002</c:v>
                </c:pt>
                <c:pt idx="14145" formatCode="0.00">
                  <c:v>40.892252999999997</c:v>
                </c:pt>
                <c:pt idx="14146" formatCode="0.00">
                  <c:v>41.004330000000003</c:v>
                </c:pt>
                <c:pt idx="14148" formatCode="0.00">
                  <c:v>40.623694999999998</c:v>
                </c:pt>
                <c:pt idx="14149" formatCode="0.00">
                  <c:v>40.831339</c:v>
                </c:pt>
                <c:pt idx="14150" formatCode="0.00">
                  <c:v>41.230815999999997</c:v>
                </c:pt>
                <c:pt idx="14152" formatCode="0.00">
                  <c:v>41.009008000000001</c:v>
                </c:pt>
                <c:pt idx="14153" formatCode="0.00">
                  <c:v>40.480128000000001</c:v>
                </c:pt>
                <c:pt idx="14155" formatCode="0.00">
                  <c:v>41.103903000000003</c:v>
                </c:pt>
                <c:pt idx="14156" formatCode="0.00">
                  <c:v>40.929839000000001</c:v>
                </c:pt>
                <c:pt idx="14157" formatCode="0.00">
                  <c:v>40.841408999999999</c:v>
                </c:pt>
                <c:pt idx="14158" formatCode="0.00">
                  <c:v>40.768846000000003</c:v>
                </c:pt>
                <c:pt idx="14159" formatCode="0.00">
                  <c:v>40.790675999999998</c:v>
                </c:pt>
                <c:pt idx="14160" formatCode="0.00">
                  <c:v>41.054934000000003</c:v>
                </c:pt>
                <c:pt idx="14161" formatCode="0.00">
                  <c:v>40.740456000000002</c:v>
                </c:pt>
                <c:pt idx="14162" formatCode="0.00">
                  <c:v>41.037325000000003</c:v>
                </c:pt>
                <c:pt idx="14163" formatCode="0.00">
                  <c:v>40.881216999999999</c:v>
                </c:pt>
                <c:pt idx="14164" formatCode="0.00">
                  <c:v>40.782854</c:v>
                </c:pt>
                <c:pt idx="14166" formatCode="0.00">
                  <c:v>40.338583</c:v>
                </c:pt>
                <c:pt idx="14167" formatCode="0.00">
                  <c:v>40.409441000000001</c:v>
                </c:pt>
                <c:pt idx="14168" formatCode="0.00">
                  <c:v>41.012</c:v>
                </c:pt>
                <c:pt idx="14169" formatCode="0.00">
                  <c:v>40.713498999999999</c:v>
                </c:pt>
                <c:pt idx="14170" formatCode="0.00">
                  <c:v>41.030911000000003</c:v>
                </c:pt>
                <c:pt idx="14171" formatCode="0.00">
                  <c:v>40.983471000000002</c:v>
                </c:pt>
                <c:pt idx="14172" formatCode="0.00">
                  <c:v>41.088144</c:v>
                </c:pt>
                <c:pt idx="14175" formatCode="0.00">
                  <c:v>40.691865999999997</c:v>
                </c:pt>
                <c:pt idx="14176" formatCode="0.00">
                  <c:v>40.400409000000003</c:v>
                </c:pt>
                <c:pt idx="14177" formatCode="0.00">
                  <c:v>41.090713999999998</c:v>
                </c:pt>
                <c:pt idx="14178" formatCode="0.00">
                  <c:v>40.669102000000002</c:v>
                </c:pt>
                <c:pt idx="14179" formatCode="0.00">
                  <c:v>40.892251000000002</c:v>
                </c:pt>
                <c:pt idx="14180" formatCode="0.00">
                  <c:v>40.391924000000003</c:v>
                </c:pt>
                <c:pt idx="14181" formatCode="0.00">
                  <c:v>40.488771</c:v>
                </c:pt>
                <c:pt idx="14182" formatCode="0.00">
                  <c:v>40.903089000000001</c:v>
                </c:pt>
                <c:pt idx="14183" formatCode="0.00">
                  <c:v>40.958860999999999</c:v>
                </c:pt>
                <c:pt idx="14184" formatCode="0.00">
                  <c:v>40.452556000000001</c:v>
                </c:pt>
                <c:pt idx="14185" formatCode="0.00">
                  <c:v>40.555807000000001</c:v>
                </c:pt>
                <c:pt idx="14186" formatCode="0.00">
                  <c:v>40.491725000000002</c:v>
                </c:pt>
                <c:pt idx="14187" formatCode="0.00">
                  <c:v>41.18394</c:v>
                </c:pt>
                <c:pt idx="14188" formatCode="0.00">
                  <c:v>41.107804000000002</c:v>
                </c:pt>
                <c:pt idx="14189" formatCode="0.00">
                  <c:v>40.780889000000002</c:v>
                </c:pt>
                <c:pt idx="14190" formatCode="0.00">
                  <c:v>41.020851999999998</c:v>
                </c:pt>
                <c:pt idx="14191" formatCode="0.00">
                  <c:v>40.931686999999997</c:v>
                </c:pt>
                <c:pt idx="14193" formatCode="0.00">
                  <c:v>41.137872999999999</c:v>
                </c:pt>
                <c:pt idx="14194" formatCode="0.00">
                  <c:v>41.072614000000002</c:v>
                </c:pt>
                <c:pt idx="14195" formatCode="0.00">
                  <c:v>40.954985000000001</c:v>
                </c:pt>
                <c:pt idx="14196" formatCode="0.00">
                  <c:v>40.682302999999997</c:v>
                </c:pt>
                <c:pt idx="14197" formatCode="0.00">
                  <c:v>40.413733999999998</c:v>
                </c:pt>
                <c:pt idx="14198" formatCode="0.00">
                  <c:v>40.550004999999999</c:v>
                </c:pt>
                <c:pt idx="14199" formatCode="0.00">
                  <c:v>40.987099999999998</c:v>
                </c:pt>
                <c:pt idx="14200" formatCode="0.00">
                  <c:v>40.711393999999999</c:v>
                </c:pt>
                <c:pt idx="14201" formatCode="0.00">
                  <c:v>40.601984999999999</c:v>
                </c:pt>
                <c:pt idx="14202" formatCode="0.00">
                  <c:v>41.140619999999998</c:v>
                </c:pt>
                <c:pt idx="14203" formatCode="0.00">
                  <c:v>40.973064000000001</c:v>
                </c:pt>
                <c:pt idx="14204" formatCode="0.00">
                  <c:v>40.874091999999997</c:v>
                </c:pt>
                <c:pt idx="14205" formatCode="0.00">
                  <c:v>40.755619000000003</c:v>
                </c:pt>
                <c:pt idx="14206" formatCode="0.00">
                  <c:v>40.569139999999997</c:v>
                </c:pt>
                <c:pt idx="14207" formatCode="0.00">
                  <c:v>40.593532000000003</c:v>
                </c:pt>
                <c:pt idx="14208" formatCode="0.00">
                  <c:v>40.834232999999998</c:v>
                </c:pt>
                <c:pt idx="14209" formatCode="0.00">
                  <c:v>40.740110000000001</c:v>
                </c:pt>
                <c:pt idx="14210" formatCode="0.00">
                  <c:v>40.799531000000002</c:v>
                </c:pt>
                <c:pt idx="14211" formatCode="0.00">
                  <c:v>40.257081999999997</c:v>
                </c:pt>
                <c:pt idx="14213" formatCode="0.00">
                  <c:v>40.132891999999998</c:v>
                </c:pt>
                <c:pt idx="14214" formatCode="0.00">
                  <c:v>40.061092000000002</c:v>
                </c:pt>
                <c:pt idx="14215" formatCode="0.00">
                  <c:v>40.098641000000001</c:v>
                </c:pt>
                <c:pt idx="14216" formatCode="0.00">
                  <c:v>40.096342999999997</c:v>
                </c:pt>
                <c:pt idx="14217" formatCode="0.00">
                  <c:v>40.174489999999999</c:v>
                </c:pt>
                <c:pt idx="14218" formatCode="0.00">
                  <c:v>40.211165999999999</c:v>
                </c:pt>
                <c:pt idx="14219" formatCode="0.00">
                  <c:v>39.970241000000001</c:v>
                </c:pt>
                <c:pt idx="14220" formatCode="0.00">
                  <c:v>39.973731000000001</c:v>
                </c:pt>
                <c:pt idx="14221" formatCode="0.00">
                  <c:v>40.127018999999997</c:v>
                </c:pt>
                <c:pt idx="14222" formatCode="0.00">
                  <c:v>40.191499999999998</c:v>
                </c:pt>
                <c:pt idx="14223" formatCode="0.00">
                  <c:v>40.279375000000002</c:v>
                </c:pt>
                <c:pt idx="14224" formatCode="0.00">
                  <c:v>39.956449999999997</c:v>
                </c:pt>
                <c:pt idx="14225" formatCode="0.00">
                  <c:v>40.366647999999998</c:v>
                </c:pt>
                <c:pt idx="14226" formatCode="0.00">
                  <c:v>39.935490000000001</c:v>
                </c:pt>
                <c:pt idx="14227" formatCode="0.00">
                  <c:v>40.290615000000003</c:v>
                </c:pt>
                <c:pt idx="14228" formatCode="0.00">
                  <c:v>40.221207999999997</c:v>
                </c:pt>
                <c:pt idx="14229" formatCode="0.00">
                  <c:v>40.289779000000003</c:v>
                </c:pt>
                <c:pt idx="14230" formatCode="0.00">
                  <c:v>40.284101</c:v>
                </c:pt>
                <c:pt idx="14231" formatCode="0.00">
                  <c:v>39.956339999999997</c:v>
                </c:pt>
                <c:pt idx="14232" formatCode="0.00">
                  <c:v>40.292006999999998</c:v>
                </c:pt>
                <c:pt idx="14233" formatCode="0.00">
                  <c:v>40.196061</c:v>
                </c:pt>
                <c:pt idx="14234" formatCode="0.00">
                  <c:v>40.065589000000003</c:v>
                </c:pt>
                <c:pt idx="14235" formatCode="0.00">
                  <c:v>40.047966000000002</c:v>
                </c:pt>
                <c:pt idx="14236" formatCode="0.00">
                  <c:v>39.898378000000001</c:v>
                </c:pt>
                <c:pt idx="14237" formatCode="0.00">
                  <c:v>39.974904000000002</c:v>
                </c:pt>
                <c:pt idx="14238" formatCode="0.00">
                  <c:v>40.333772000000003</c:v>
                </c:pt>
                <c:pt idx="14239" formatCode="0.00">
                  <c:v>40.349134999999997</c:v>
                </c:pt>
                <c:pt idx="14241" formatCode="0.00">
                  <c:v>40.27046</c:v>
                </c:pt>
                <c:pt idx="14242" formatCode="0.00">
                  <c:v>39.997694000000003</c:v>
                </c:pt>
                <c:pt idx="14243" formatCode="0.00">
                  <c:v>40.427919000000003</c:v>
                </c:pt>
                <c:pt idx="14244" formatCode="0.00">
                  <c:v>40.378829000000003</c:v>
                </c:pt>
                <c:pt idx="14245" formatCode="0.00">
                  <c:v>40.134735999999997</c:v>
                </c:pt>
                <c:pt idx="14246" formatCode="0.00">
                  <c:v>40.340749000000002</c:v>
                </c:pt>
                <c:pt idx="14248" formatCode="0.00">
                  <c:v>40.284041000000002</c:v>
                </c:pt>
                <c:pt idx="14249" formatCode="0.00">
                  <c:v>40.041325000000001</c:v>
                </c:pt>
                <c:pt idx="14253" formatCode="0.00">
                  <c:v>39.996577000000002</c:v>
                </c:pt>
                <c:pt idx="14254" formatCode="0.00">
                  <c:v>39.688673000000001</c:v>
                </c:pt>
                <c:pt idx="14255" formatCode="0.00">
                  <c:v>39.649096</c:v>
                </c:pt>
                <c:pt idx="14256" formatCode="0.00">
                  <c:v>39.761986</c:v>
                </c:pt>
                <c:pt idx="14257" formatCode="0.00">
                  <c:v>39.514023999999999</c:v>
                </c:pt>
                <c:pt idx="14258" formatCode="0.00">
                  <c:v>39.718744000000001</c:v>
                </c:pt>
                <c:pt idx="14259" formatCode="0.00">
                  <c:v>39.565779999999997</c:v>
                </c:pt>
                <c:pt idx="14260" formatCode="0.00">
                  <c:v>39.538086999999997</c:v>
                </c:pt>
                <c:pt idx="14261" formatCode="0.00">
                  <c:v>39.849519999999998</c:v>
                </c:pt>
                <c:pt idx="14262" formatCode="0.00">
                  <c:v>39.631343999999999</c:v>
                </c:pt>
                <c:pt idx="14263" formatCode="0.00">
                  <c:v>39.740158000000001</c:v>
                </c:pt>
                <c:pt idx="14264" formatCode="0.00">
                  <c:v>39.805933000000003</c:v>
                </c:pt>
                <c:pt idx="14265" formatCode="0.00">
                  <c:v>39.659829999999999</c:v>
                </c:pt>
                <c:pt idx="14267" formatCode="0.00">
                  <c:v>39.679882999999997</c:v>
                </c:pt>
                <c:pt idx="14268" formatCode="0.00">
                  <c:v>39.761211000000003</c:v>
                </c:pt>
                <c:pt idx="14269" formatCode="0.00">
                  <c:v>39.764436000000003</c:v>
                </c:pt>
                <c:pt idx="14270" formatCode="0.00">
                  <c:v>39.366506999999999</c:v>
                </c:pt>
                <c:pt idx="14271" formatCode="0.00">
                  <c:v>39.522181000000003</c:v>
                </c:pt>
                <c:pt idx="14272" formatCode="0.00">
                  <c:v>39.617530000000002</c:v>
                </c:pt>
                <c:pt idx="14273" formatCode="0.00">
                  <c:v>39.717457000000003</c:v>
                </c:pt>
                <c:pt idx="14274" formatCode="0.00">
                  <c:v>39.674878999999997</c:v>
                </c:pt>
                <c:pt idx="14275" formatCode="0.00">
                  <c:v>39.680058000000002</c:v>
                </c:pt>
                <c:pt idx="14276" formatCode="0.00">
                  <c:v>39.482104999999997</c:v>
                </c:pt>
                <c:pt idx="14277" formatCode="0.00">
                  <c:v>39.609926000000002</c:v>
                </c:pt>
                <c:pt idx="14278" formatCode="0.00">
                  <c:v>39.652374000000002</c:v>
                </c:pt>
                <c:pt idx="14280" formatCode="0.00">
                  <c:v>39.62068</c:v>
                </c:pt>
                <c:pt idx="14281" formatCode="0.00">
                  <c:v>39.601649000000002</c:v>
                </c:pt>
                <c:pt idx="14282" formatCode="0.00">
                  <c:v>39.661963999999998</c:v>
                </c:pt>
                <c:pt idx="14283" formatCode="0.00">
                  <c:v>39.963540000000002</c:v>
                </c:pt>
                <c:pt idx="14284" formatCode="0.00">
                  <c:v>39.803167999999999</c:v>
                </c:pt>
                <c:pt idx="14285" formatCode="0.00">
                  <c:v>39.885033</c:v>
                </c:pt>
                <c:pt idx="14286" formatCode="0.00">
                  <c:v>39.563814999999998</c:v>
                </c:pt>
                <c:pt idx="14288" formatCode="0.00">
                  <c:v>39.743346000000003</c:v>
                </c:pt>
                <c:pt idx="14289" formatCode="0.00">
                  <c:v>39.484597999999998</c:v>
                </c:pt>
                <c:pt idx="14290" formatCode="0.00">
                  <c:v>39.561002999999999</c:v>
                </c:pt>
                <c:pt idx="14291" formatCode="0.00">
                  <c:v>39.588545000000003</c:v>
                </c:pt>
                <c:pt idx="14292" formatCode="0.00">
                  <c:v>39.351269000000002</c:v>
                </c:pt>
                <c:pt idx="14293" formatCode="0.00">
                  <c:v>39.670830000000002</c:v>
                </c:pt>
                <c:pt idx="14294" formatCode="0.00">
                  <c:v>39.542985000000002</c:v>
                </c:pt>
                <c:pt idx="14295" formatCode="0.00">
                  <c:v>39.726810999999998</c:v>
                </c:pt>
                <c:pt idx="14296" formatCode="0.00">
                  <c:v>39.324091000000003</c:v>
                </c:pt>
                <c:pt idx="14297" formatCode="0.00">
                  <c:v>39.852097999999998</c:v>
                </c:pt>
                <c:pt idx="14298" formatCode="0.00">
                  <c:v>39.416815</c:v>
                </c:pt>
                <c:pt idx="14299" formatCode="0.00">
                  <c:v>39.872255000000003</c:v>
                </c:pt>
                <c:pt idx="14300" formatCode="0.00">
                  <c:v>39.697749999999999</c:v>
                </c:pt>
                <c:pt idx="14301" formatCode="0.00">
                  <c:v>39.525112</c:v>
                </c:pt>
                <c:pt idx="14302" formatCode="0.00">
                  <c:v>39.842523</c:v>
                </c:pt>
                <c:pt idx="14303" formatCode="0.00">
                  <c:v>39.614803000000002</c:v>
                </c:pt>
                <c:pt idx="14304" formatCode="0.00">
                  <c:v>39.837161000000002</c:v>
                </c:pt>
                <c:pt idx="14305" formatCode="0.00">
                  <c:v>39.523797000000002</c:v>
                </c:pt>
                <c:pt idx="14306" formatCode="0.00">
                  <c:v>39.612844000000003</c:v>
                </c:pt>
                <c:pt idx="14307" formatCode="0.00">
                  <c:v>39.396833000000001</c:v>
                </c:pt>
                <c:pt idx="14308" formatCode="0.00">
                  <c:v>39.457143000000002</c:v>
                </c:pt>
                <c:pt idx="14309" formatCode="0.00">
                  <c:v>39.557799000000003</c:v>
                </c:pt>
                <c:pt idx="14310" formatCode="0.00">
                  <c:v>39.894666999999998</c:v>
                </c:pt>
                <c:pt idx="14311" formatCode="0.00">
                  <c:v>39.775125000000003</c:v>
                </c:pt>
                <c:pt idx="14312" formatCode="0.00">
                  <c:v>39.782842000000002</c:v>
                </c:pt>
                <c:pt idx="14314" formatCode="0.00">
                  <c:v>39.771743000000001</c:v>
                </c:pt>
                <c:pt idx="14316" formatCode="0.00">
                  <c:v>39.820708000000003</c:v>
                </c:pt>
                <c:pt idx="14317" formatCode="0.00">
                  <c:v>39.792993000000003</c:v>
                </c:pt>
                <c:pt idx="14318" formatCode="0.00">
                  <c:v>39.857638999999999</c:v>
                </c:pt>
                <c:pt idx="14319" formatCode="0.00">
                  <c:v>39.668795000000003</c:v>
                </c:pt>
                <c:pt idx="14320" formatCode="0.00">
                  <c:v>39.805841000000001</c:v>
                </c:pt>
                <c:pt idx="14321" formatCode="0.00">
                  <c:v>39.780009999999997</c:v>
                </c:pt>
                <c:pt idx="14323" formatCode="0.00">
                  <c:v>39.719444000000003</c:v>
                </c:pt>
                <c:pt idx="14324" formatCode="0.00">
                  <c:v>39.786793000000003</c:v>
                </c:pt>
                <c:pt idx="14325" formatCode="0.00">
                  <c:v>39.795592999999997</c:v>
                </c:pt>
                <c:pt idx="14326" formatCode="0.00">
                  <c:v>39.746993000000003</c:v>
                </c:pt>
                <c:pt idx="14327" formatCode="0.00">
                  <c:v>39.837290000000003</c:v>
                </c:pt>
                <c:pt idx="14329" formatCode="0.00">
                  <c:v>39.849474000000001</c:v>
                </c:pt>
                <c:pt idx="14330" formatCode="0.00">
                  <c:v>39.795025000000003</c:v>
                </c:pt>
                <c:pt idx="14331" formatCode="0.00">
                  <c:v>39.719619999999999</c:v>
                </c:pt>
                <c:pt idx="14332" formatCode="0.00">
                  <c:v>39.797621999999997</c:v>
                </c:pt>
                <c:pt idx="14333" formatCode="0.00">
                  <c:v>39.835369</c:v>
                </c:pt>
                <c:pt idx="14334" formatCode="0.00">
                  <c:v>39.888224999999998</c:v>
                </c:pt>
                <c:pt idx="14335" formatCode="0.00">
                  <c:v>39.67859</c:v>
                </c:pt>
                <c:pt idx="14336" formatCode="0.00">
                  <c:v>39.732942999999999</c:v>
                </c:pt>
                <c:pt idx="14337" formatCode="0.00">
                  <c:v>39.902039000000002</c:v>
                </c:pt>
                <c:pt idx="14338" formatCode="0.00">
                  <c:v>39.736843999999998</c:v>
                </c:pt>
                <c:pt idx="14339" formatCode="0.00">
                  <c:v>39.905689000000002</c:v>
                </c:pt>
                <c:pt idx="14340" formatCode="0.00">
                  <c:v>39.844023999999997</c:v>
                </c:pt>
                <c:pt idx="14341" formatCode="0.00">
                  <c:v>39.907837999999998</c:v>
                </c:pt>
                <c:pt idx="14342" formatCode="0.00">
                  <c:v>39.651145</c:v>
                </c:pt>
                <c:pt idx="14343" formatCode="0.00">
                  <c:v>39.898107000000003</c:v>
                </c:pt>
                <c:pt idx="14344" formatCode="0.00">
                  <c:v>39.897548</c:v>
                </c:pt>
                <c:pt idx="14345" formatCode="0.00">
                  <c:v>39.897919999999999</c:v>
                </c:pt>
                <c:pt idx="14346" formatCode="0.00">
                  <c:v>39.939101999999998</c:v>
                </c:pt>
                <c:pt idx="14347" formatCode="0.00">
                  <c:v>39.934949000000003</c:v>
                </c:pt>
                <c:pt idx="14349" formatCode="0.00">
                  <c:v>41.369590000000002</c:v>
                </c:pt>
                <c:pt idx="14350" formatCode="0.00">
                  <c:v>41.616262999999996</c:v>
                </c:pt>
                <c:pt idx="14351" formatCode="0.00">
                  <c:v>41.418872999999998</c:v>
                </c:pt>
                <c:pt idx="14352" formatCode="0.00">
                  <c:v>41.179017000000002</c:v>
                </c:pt>
                <c:pt idx="14353" formatCode="0.00">
                  <c:v>41.491377</c:v>
                </c:pt>
                <c:pt idx="14355" formatCode="0.00">
                  <c:v>41.527234999999997</c:v>
                </c:pt>
                <c:pt idx="14356" formatCode="0.00">
                  <c:v>41.610035000000003</c:v>
                </c:pt>
                <c:pt idx="14357" formatCode="0.00">
                  <c:v>41.551456999999999</c:v>
                </c:pt>
                <c:pt idx="14358" formatCode="0.00">
                  <c:v>41.549850999999997</c:v>
                </c:pt>
                <c:pt idx="14360" formatCode="0.00">
                  <c:v>41.583534999999998</c:v>
                </c:pt>
                <c:pt idx="14361" formatCode="0.00">
                  <c:v>41.634385000000002</c:v>
                </c:pt>
                <c:pt idx="14362" formatCode="0.00">
                  <c:v>41.397146999999997</c:v>
                </c:pt>
                <c:pt idx="14363" formatCode="0.00">
                  <c:v>41.323740000000001</c:v>
                </c:pt>
                <c:pt idx="14364" formatCode="0.00">
                  <c:v>41.533785999999999</c:v>
                </c:pt>
                <c:pt idx="14365" formatCode="0.00">
                  <c:v>41.526628000000002</c:v>
                </c:pt>
                <c:pt idx="14366" formatCode="0.00">
                  <c:v>41.479756999999999</c:v>
                </c:pt>
                <c:pt idx="14367" formatCode="0.00">
                  <c:v>41.305177999999998</c:v>
                </c:pt>
                <c:pt idx="14368" formatCode="0.00">
                  <c:v>41.316400999999999</c:v>
                </c:pt>
                <c:pt idx="14369" formatCode="0.00">
                  <c:v>41.111995999999998</c:v>
                </c:pt>
                <c:pt idx="14370" formatCode="0.00">
                  <c:v>41.605749000000003</c:v>
                </c:pt>
                <c:pt idx="14372" formatCode="0.00">
                  <c:v>41.707538999999997</c:v>
                </c:pt>
                <c:pt idx="14373" formatCode="0.00">
                  <c:v>41.598294000000003</c:v>
                </c:pt>
                <c:pt idx="14374" formatCode="0.00">
                  <c:v>41.212184000000001</c:v>
                </c:pt>
                <c:pt idx="14375" formatCode="0.00">
                  <c:v>41.583269999999999</c:v>
                </c:pt>
                <c:pt idx="14376" formatCode="0.00">
                  <c:v>41.677087</c:v>
                </c:pt>
                <c:pt idx="14377" formatCode="0.00">
                  <c:v>41.448619999999998</c:v>
                </c:pt>
                <c:pt idx="14378" formatCode="0.00">
                  <c:v>41.204743999999998</c:v>
                </c:pt>
                <c:pt idx="14379" formatCode="0.00">
                  <c:v>41.492085000000003</c:v>
                </c:pt>
                <c:pt idx="14380" formatCode="0.00">
                  <c:v>41.176324999999999</c:v>
                </c:pt>
                <c:pt idx="14381" formatCode="0.00">
                  <c:v>41.191665</c:v>
                </c:pt>
                <c:pt idx="14382" formatCode="0.00">
                  <c:v>41.167119</c:v>
                </c:pt>
                <c:pt idx="14383" formatCode="0.00">
                  <c:v>41.170583999999998</c:v>
                </c:pt>
                <c:pt idx="14384" formatCode="0.00">
                  <c:v>41.479916000000003</c:v>
                </c:pt>
                <c:pt idx="14385" formatCode="0.00">
                  <c:v>41.473390000000002</c:v>
                </c:pt>
                <c:pt idx="14386" formatCode="0.00">
                  <c:v>41.484651999999997</c:v>
                </c:pt>
                <c:pt idx="14387" formatCode="0.00">
                  <c:v>41.420077999999997</c:v>
                </c:pt>
                <c:pt idx="14388" formatCode="0.00">
                  <c:v>41.550192000000003</c:v>
                </c:pt>
                <c:pt idx="14389" formatCode="0.00">
                  <c:v>41.186661999999998</c:v>
                </c:pt>
                <c:pt idx="14390" formatCode="0.00">
                  <c:v>41.510333000000003</c:v>
                </c:pt>
                <c:pt idx="14391" formatCode="0.00">
                  <c:v>41.679184999999997</c:v>
                </c:pt>
                <c:pt idx="14392" formatCode="0.00">
                  <c:v>41.601086000000002</c:v>
                </c:pt>
                <c:pt idx="14393" formatCode="0.00">
                  <c:v>41.604653999999996</c:v>
                </c:pt>
                <c:pt idx="14394" formatCode="0.00">
                  <c:v>41.588636000000001</c:v>
                </c:pt>
                <c:pt idx="14395" formatCode="0.00">
                  <c:v>41.570086000000003</c:v>
                </c:pt>
                <c:pt idx="14396" formatCode="0.00">
                  <c:v>41.589134999999999</c:v>
                </c:pt>
                <c:pt idx="14397" formatCode="0.00">
                  <c:v>41.580469000000001</c:v>
                </c:pt>
                <c:pt idx="14398" formatCode="0.00">
                  <c:v>41.542535999999998</c:v>
                </c:pt>
                <c:pt idx="14400" formatCode="0.00">
                  <c:v>41.487369000000001</c:v>
                </c:pt>
                <c:pt idx="14401" formatCode="0.00">
                  <c:v>41.224035999999998</c:v>
                </c:pt>
                <c:pt idx="14402" formatCode="0.00">
                  <c:v>41.259773000000003</c:v>
                </c:pt>
                <c:pt idx="14403" formatCode="0.00">
                  <c:v>41.301048999999999</c:v>
                </c:pt>
                <c:pt idx="14404" formatCode="0.00">
                  <c:v>41.450744</c:v>
                </c:pt>
                <c:pt idx="14405" formatCode="0.00">
                  <c:v>41.725060999999997</c:v>
                </c:pt>
                <c:pt idx="14406" formatCode="0.00">
                  <c:v>41.154440999999998</c:v>
                </c:pt>
                <c:pt idx="14408" formatCode="0.00">
                  <c:v>41.218387999999997</c:v>
                </c:pt>
                <c:pt idx="14409" formatCode="0.00">
                  <c:v>41.361567000000001</c:v>
                </c:pt>
                <c:pt idx="14410" formatCode="0.00">
                  <c:v>41.707616000000002</c:v>
                </c:pt>
                <c:pt idx="14412" formatCode="0.00">
                  <c:v>41.646498999999999</c:v>
                </c:pt>
                <c:pt idx="14413" formatCode="0.00">
                  <c:v>41.291767</c:v>
                </c:pt>
                <c:pt idx="14414" formatCode="0.00">
                  <c:v>41.567559000000003</c:v>
                </c:pt>
                <c:pt idx="14415" formatCode="0.00">
                  <c:v>41.600648999999997</c:v>
                </c:pt>
                <c:pt idx="14416" formatCode="0.00">
                  <c:v>41.741872000000001</c:v>
                </c:pt>
                <c:pt idx="14417" formatCode="0.00">
                  <c:v>41.356991000000001</c:v>
                </c:pt>
                <c:pt idx="14418" formatCode="0.00">
                  <c:v>41.411512999999999</c:v>
                </c:pt>
                <c:pt idx="14419" formatCode="0.00">
                  <c:v>41.282822000000003</c:v>
                </c:pt>
                <c:pt idx="14420" formatCode="0.00">
                  <c:v>41.519838999999997</c:v>
                </c:pt>
                <c:pt idx="14421" formatCode="0.00">
                  <c:v>41.458188</c:v>
                </c:pt>
                <c:pt idx="14422" formatCode="0.00">
                  <c:v>41.323642</c:v>
                </c:pt>
                <c:pt idx="14423" formatCode="0.00">
                  <c:v>41.168118</c:v>
                </c:pt>
                <c:pt idx="14424" formatCode="0.00">
                  <c:v>41.685374000000003</c:v>
                </c:pt>
                <c:pt idx="14425" formatCode="0.00">
                  <c:v>41.408620999999997</c:v>
                </c:pt>
                <c:pt idx="14426" formatCode="0.00">
                  <c:v>41.525633999999997</c:v>
                </c:pt>
                <c:pt idx="14427" formatCode="0.00">
                  <c:v>41.650672</c:v>
                </c:pt>
                <c:pt idx="14428" formatCode="0.00">
                  <c:v>41.681486999999997</c:v>
                </c:pt>
                <c:pt idx="14429" formatCode="0.00">
                  <c:v>41.444183000000002</c:v>
                </c:pt>
                <c:pt idx="14430" formatCode="0.00">
                  <c:v>41.708182999999998</c:v>
                </c:pt>
                <c:pt idx="14431" formatCode="0.00">
                  <c:v>41.489220000000003</c:v>
                </c:pt>
                <c:pt idx="14432" formatCode="0.00">
                  <c:v>41.547845000000002</c:v>
                </c:pt>
                <c:pt idx="14433" formatCode="0.00">
                  <c:v>41.328153</c:v>
                </c:pt>
                <c:pt idx="14434" formatCode="0.00">
                  <c:v>41.701414999999997</c:v>
                </c:pt>
                <c:pt idx="14435" formatCode="0.00">
                  <c:v>41.672697999999997</c:v>
                </c:pt>
                <c:pt idx="14436" formatCode="0.00">
                  <c:v>41.213755999999997</c:v>
                </c:pt>
                <c:pt idx="14437" formatCode="0.00">
                  <c:v>41.347158999999998</c:v>
                </c:pt>
                <c:pt idx="14438" formatCode="0.00">
                  <c:v>41.696334</c:v>
                </c:pt>
                <c:pt idx="14439" formatCode="0.00">
                  <c:v>41.105868000000001</c:v>
                </c:pt>
                <c:pt idx="14440" formatCode="0.00">
                  <c:v>41.411074999999997</c:v>
                </c:pt>
                <c:pt idx="14441" formatCode="0.00">
                  <c:v>41.208492999999997</c:v>
                </c:pt>
                <c:pt idx="14442" formatCode="0.00">
                  <c:v>41.565561000000002</c:v>
                </c:pt>
                <c:pt idx="14443" formatCode="0.00">
                  <c:v>41.538432</c:v>
                </c:pt>
                <c:pt idx="14444" formatCode="0.00">
                  <c:v>41.472858000000002</c:v>
                </c:pt>
                <c:pt idx="14445" formatCode="0.00">
                  <c:v>41.228099999999998</c:v>
                </c:pt>
                <c:pt idx="14446" formatCode="0.00">
                  <c:v>41.281517999999998</c:v>
                </c:pt>
                <c:pt idx="14447" formatCode="0.00">
                  <c:v>41.221629999999998</c:v>
                </c:pt>
                <c:pt idx="14448" formatCode="0.00">
                  <c:v>41.526404999999997</c:v>
                </c:pt>
                <c:pt idx="14450" formatCode="0.00">
                  <c:v>41.654547000000001</c:v>
                </c:pt>
                <c:pt idx="14451" formatCode="0.00">
                  <c:v>41.626587999999998</c:v>
                </c:pt>
                <c:pt idx="14452" formatCode="0.00">
                  <c:v>41.671847999999997</c:v>
                </c:pt>
                <c:pt idx="14453" formatCode="0.00">
                  <c:v>41.692480000000003</c:v>
                </c:pt>
                <c:pt idx="14454" formatCode="0.00">
                  <c:v>41.684503999999997</c:v>
                </c:pt>
                <c:pt idx="14455" formatCode="0.00">
                  <c:v>41.667797</c:v>
                </c:pt>
                <c:pt idx="14456" formatCode="0.00">
                  <c:v>41.700775999999998</c:v>
                </c:pt>
                <c:pt idx="14457" formatCode="0.00">
                  <c:v>41.672542999999997</c:v>
                </c:pt>
                <c:pt idx="14458" formatCode="0.00">
                  <c:v>41.708505000000002</c:v>
                </c:pt>
                <c:pt idx="14459" formatCode="0.00">
                  <c:v>41.73104</c:v>
                </c:pt>
                <c:pt idx="14460" formatCode="0.00">
                  <c:v>41.361894999999997</c:v>
                </c:pt>
                <c:pt idx="14461" formatCode="0.00">
                  <c:v>40.838890999999997</c:v>
                </c:pt>
                <c:pt idx="14462" formatCode="0.00">
                  <c:v>41.656798000000002</c:v>
                </c:pt>
                <c:pt idx="14463" formatCode="0.00">
                  <c:v>41.523913999999998</c:v>
                </c:pt>
                <c:pt idx="14464" formatCode="0.00">
                  <c:v>41.352637999999999</c:v>
                </c:pt>
                <c:pt idx="14465" formatCode="0.00">
                  <c:v>41.353741999999997</c:v>
                </c:pt>
                <c:pt idx="14466" formatCode="0.00">
                  <c:v>40.660173999999998</c:v>
                </c:pt>
                <c:pt idx="14467" formatCode="0.00">
                  <c:v>40.728816000000002</c:v>
                </c:pt>
                <c:pt idx="14468" formatCode="0.00">
                  <c:v>41.424095000000001</c:v>
                </c:pt>
                <c:pt idx="14469" formatCode="0.00">
                  <c:v>41.238824999999999</c:v>
                </c:pt>
                <c:pt idx="14471" formatCode="0.00">
                  <c:v>41.445509999999999</c:v>
                </c:pt>
                <c:pt idx="14472" formatCode="0.00">
                  <c:v>40.793562000000001</c:v>
                </c:pt>
                <c:pt idx="14473" formatCode="0.00">
                  <c:v>41.386918000000001</c:v>
                </c:pt>
                <c:pt idx="14474" formatCode="0.00">
                  <c:v>40.831350999999998</c:v>
                </c:pt>
                <c:pt idx="14475" formatCode="0.00">
                  <c:v>41.724694</c:v>
                </c:pt>
                <c:pt idx="14476" formatCode="0.00">
                  <c:v>41.334204</c:v>
                </c:pt>
                <c:pt idx="14477" formatCode="0.00">
                  <c:v>40.599769000000002</c:v>
                </c:pt>
                <c:pt idx="14478" formatCode="0.00">
                  <c:v>41.202548999999998</c:v>
                </c:pt>
                <c:pt idx="14479" formatCode="0.00">
                  <c:v>41.544910999999999</c:v>
                </c:pt>
                <c:pt idx="14480" formatCode="0.00">
                  <c:v>41.215338000000003</c:v>
                </c:pt>
                <c:pt idx="14481" formatCode="0.00">
                  <c:v>40.954897000000003</c:v>
                </c:pt>
                <c:pt idx="14482" formatCode="0.00">
                  <c:v>41.722976000000003</c:v>
                </c:pt>
                <c:pt idx="14483" formatCode="0.00">
                  <c:v>41.556390999999998</c:v>
                </c:pt>
                <c:pt idx="14484" formatCode="0.00">
                  <c:v>41.243248000000001</c:v>
                </c:pt>
                <c:pt idx="14486" formatCode="0.00">
                  <c:v>41.449897</c:v>
                </c:pt>
                <c:pt idx="14487" formatCode="0.00">
                  <c:v>40.598916000000003</c:v>
                </c:pt>
                <c:pt idx="14488" formatCode="0.00">
                  <c:v>41.359625999999999</c:v>
                </c:pt>
                <c:pt idx="14489" formatCode="0.00">
                  <c:v>41.634456999999998</c:v>
                </c:pt>
                <c:pt idx="14490" formatCode="0.00">
                  <c:v>41.288670000000003</c:v>
                </c:pt>
                <c:pt idx="14491" formatCode="0.00">
                  <c:v>41.209243999999998</c:v>
                </c:pt>
                <c:pt idx="14492" formatCode="0.00">
                  <c:v>41.219698999999999</c:v>
                </c:pt>
                <c:pt idx="14493" formatCode="0.00">
                  <c:v>40.708804000000001</c:v>
                </c:pt>
                <c:pt idx="14494" formatCode="0.00">
                  <c:v>41.464213000000001</c:v>
                </c:pt>
                <c:pt idx="14497" formatCode="0.00">
                  <c:v>40.988714000000002</c:v>
                </c:pt>
                <c:pt idx="14498" formatCode="0.00">
                  <c:v>41.081547999999998</c:v>
                </c:pt>
                <c:pt idx="14499" formatCode="0.00">
                  <c:v>41.732205999999998</c:v>
                </c:pt>
                <c:pt idx="14500" formatCode="0.00">
                  <c:v>40.880397000000002</c:v>
                </c:pt>
                <c:pt idx="14501" formatCode="0.00">
                  <c:v>41.578442000000003</c:v>
                </c:pt>
                <c:pt idx="14502" formatCode="0.00">
                  <c:v>40.641626000000002</c:v>
                </c:pt>
                <c:pt idx="14503" formatCode="0.00">
                  <c:v>40.967646000000002</c:v>
                </c:pt>
                <c:pt idx="14504" formatCode="0.00">
                  <c:v>41.493637</c:v>
                </c:pt>
                <c:pt idx="14505" formatCode="0.00">
                  <c:v>41.317967000000003</c:v>
                </c:pt>
                <c:pt idx="14506" formatCode="0.00">
                  <c:v>41.080235999999999</c:v>
                </c:pt>
                <c:pt idx="14507" formatCode="0.00">
                  <c:v>41.267552999999999</c:v>
                </c:pt>
                <c:pt idx="14508" formatCode="0.00">
                  <c:v>40.830095999999998</c:v>
                </c:pt>
                <c:pt idx="14509" formatCode="0.00">
                  <c:v>40.683261000000002</c:v>
                </c:pt>
                <c:pt idx="14510" formatCode="0.00">
                  <c:v>41.441775</c:v>
                </c:pt>
                <c:pt idx="14511" formatCode="0.00">
                  <c:v>41.462325999999997</c:v>
                </c:pt>
                <c:pt idx="14512" formatCode="0.00">
                  <c:v>41.551546000000002</c:v>
                </c:pt>
                <c:pt idx="14513" formatCode="0.00">
                  <c:v>41.129274000000002</c:v>
                </c:pt>
                <c:pt idx="14515" formatCode="0.00">
                  <c:v>40.916397000000003</c:v>
                </c:pt>
                <c:pt idx="14516" formatCode="0.00">
                  <c:v>41.071680999999998</c:v>
                </c:pt>
                <c:pt idx="14517" formatCode="0.00">
                  <c:v>41.070498000000001</c:v>
                </c:pt>
                <c:pt idx="14518" formatCode="0.00">
                  <c:v>41.054246999999997</c:v>
                </c:pt>
                <c:pt idx="14519" formatCode="0.00">
                  <c:v>41.098247999999998</c:v>
                </c:pt>
                <c:pt idx="14521" formatCode="0.00">
                  <c:v>41.046847999999997</c:v>
                </c:pt>
                <c:pt idx="14522" formatCode="0.00">
                  <c:v>41.094347999999997</c:v>
                </c:pt>
                <c:pt idx="14523" formatCode="0.00">
                  <c:v>41.023147000000002</c:v>
                </c:pt>
                <c:pt idx="14524" formatCode="0.00">
                  <c:v>41.044502000000001</c:v>
                </c:pt>
                <c:pt idx="14525" formatCode="0.00">
                  <c:v>41.105691</c:v>
                </c:pt>
                <c:pt idx="14526" formatCode="0.00">
                  <c:v>41.006281000000001</c:v>
                </c:pt>
                <c:pt idx="14527" formatCode="0.00">
                  <c:v>41.148297999999997</c:v>
                </c:pt>
                <c:pt idx="14530" formatCode="0.00">
                  <c:v>41.138598999999999</c:v>
                </c:pt>
                <c:pt idx="14531" formatCode="0.00">
                  <c:v>41.200465000000001</c:v>
                </c:pt>
                <c:pt idx="14532" formatCode="0.00">
                  <c:v>40.501576</c:v>
                </c:pt>
                <c:pt idx="14533" formatCode="0.00">
                  <c:v>40.450623</c:v>
                </c:pt>
                <c:pt idx="14534" formatCode="0.00">
                  <c:v>41.040643000000003</c:v>
                </c:pt>
                <c:pt idx="14535" formatCode="0.00">
                  <c:v>40.614885000000001</c:v>
                </c:pt>
                <c:pt idx="14536" formatCode="0.00">
                  <c:v>40.507086000000001</c:v>
                </c:pt>
                <c:pt idx="14537" formatCode="0.00">
                  <c:v>40.646735999999997</c:v>
                </c:pt>
                <c:pt idx="14539" formatCode="0.00">
                  <c:v>40.580773000000001</c:v>
                </c:pt>
                <c:pt idx="14540" formatCode="0.00">
                  <c:v>40.472124999999998</c:v>
                </c:pt>
                <c:pt idx="14541" formatCode="0.00">
                  <c:v>40.911000999999999</c:v>
                </c:pt>
                <c:pt idx="14542" formatCode="0.00">
                  <c:v>40.597574000000002</c:v>
                </c:pt>
                <c:pt idx="14543" formatCode="0.00">
                  <c:v>40.873913000000002</c:v>
                </c:pt>
                <c:pt idx="14544" formatCode="0.00">
                  <c:v>40.412025999999997</c:v>
                </c:pt>
                <c:pt idx="14545" formatCode="0.00">
                  <c:v>40.542107999999999</c:v>
                </c:pt>
                <c:pt idx="14546" formatCode="0.00">
                  <c:v>40.409668000000003</c:v>
                </c:pt>
                <c:pt idx="14547" formatCode="0.00">
                  <c:v>40.947156999999997</c:v>
                </c:pt>
                <c:pt idx="14548" formatCode="0.00">
                  <c:v>40.593035999999998</c:v>
                </c:pt>
                <c:pt idx="14550" formatCode="0.00">
                  <c:v>40.482337999999999</c:v>
                </c:pt>
                <c:pt idx="14551" formatCode="0.00">
                  <c:v>40.468156999999998</c:v>
                </c:pt>
                <c:pt idx="14552" formatCode="0.00">
                  <c:v>41.007624999999997</c:v>
                </c:pt>
                <c:pt idx="14554" formatCode="0.00">
                  <c:v>40.832028000000001</c:v>
                </c:pt>
                <c:pt idx="14555" formatCode="0.00">
                  <c:v>40.974438999999997</c:v>
                </c:pt>
                <c:pt idx="14556" formatCode="0.00">
                  <c:v>41.035727999999999</c:v>
                </c:pt>
                <c:pt idx="14557" formatCode="0.00">
                  <c:v>40.754787</c:v>
                </c:pt>
                <c:pt idx="14558" formatCode="0.00">
                  <c:v>40.882776</c:v>
                </c:pt>
                <c:pt idx="14559" formatCode="0.00">
                  <c:v>40.952117000000001</c:v>
                </c:pt>
                <c:pt idx="14560" formatCode="0.00">
                  <c:v>40.581189999999999</c:v>
                </c:pt>
                <c:pt idx="14562" formatCode="0.00">
                  <c:v>40.387884999999997</c:v>
                </c:pt>
                <c:pt idx="14563" formatCode="0.00">
                  <c:v>40.820850999999998</c:v>
                </c:pt>
                <c:pt idx="14564" formatCode="0.00">
                  <c:v>40.614643999999998</c:v>
                </c:pt>
                <c:pt idx="14565" formatCode="0.00">
                  <c:v>41.159868000000003</c:v>
                </c:pt>
                <c:pt idx="14566" formatCode="0.00">
                  <c:v>40.765286000000003</c:v>
                </c:pt>
                <c:pt idx="14567" formatCode="0.00">
                  <c:v>40.996628000000001</c:v>
                </c:pt>
                <c:pt idx="14568" formatCode="0.00">
                  <c:v>41.172438</c:v>
                </c:pt>
                <c:pt idx="14569" formatCode="0.00">
                  <c:v>40.753090999999998</c:v>
                </c:pt>
                <c:pt idx="14570" formatCode="0.00">
                  <c:v>40.935304000000002</c:v>
                </c:pt>
                <c:pt idx="14571" formatCode="0.00">
                  <c:v>41.073678000000001</c:v>
                </c:pt>
                <c:pt idx="14572" formatCode="0.00">
                  <c:v>40.860779000000001</c:v>
                </c:pt>
                <c:pt idx="14573" formatCode="0.00">
                  <c:v>40.427588</c:v>
                </c:pt>
                <c:pt idx="14574" formatCode="0.00">
                  <c:v>41.054969</c:v>
                </c:pt>
                <c:pt idx="14575" formatCode="0.00">
                  <c:v>40.950873000000001</c:v>
                </c:pt>
                <c:pt idx="14576" formatCode="0.00">
                  <c:v>40.504345999999998</c:v>
                </c:pt>
                <c:pt idx="14577" formatCode="0.00">
                  <c:v>40.569730999999997</c:v>
                </c:pt>
                <c:pt idx="14578" formatCode="0.00">
                  <c:v>40.870114999999998</c:v>
                </c:pt>
                <c:pt idx="14579" formatCode="0.00">
                  <c:v>40.457599000000002</c:v>
                </c:pt>
                <c:pt idx="14580" formatCode="0.00">
                  <c:v>40.898561000000001</c:v>
                </c:pt>
                <c:pt idx="14581" formatCode="0.00">
                  <c:v>40.620755000000003</c:v>
                </c:pt>
                <c:pt idx="14583" formatCode="0.00">
                  <c:v>40.668348000000002</c:v>
                </c:pt>
                <c:pt idx="14585" formatCode="0.00">
                  <c:v>40.569059000000003</c:v>
                </c:pt>
                <c:pt idx="14586" formatCode="0.00">
                  <c:v>39.060203999999999</c:v>
                </c:pt>
                <c:pt idx="14587" formatCode="0.00">
                  <c:v>39.567146999999999</c:v>
                </c:pt>
                <c:pt idx="14588" formatCode="0.00">
                  <c:v>39.291623999999999</c:v>
                </c:pt>
                <c:pt idx="14589" formatCode="0.00">
                  <c:v>39.518217</c:v>
                </c:pt>
                <c:pt idx="14590" formatCode="0.00">
                  <c:v>38.848761000000003</c:v>
                </c:pt>
                <c:pt idx="14591" formatCode="0.00">
                  <c:v>39.431150000000002</c:v>
                </c:pt>
                <c:pt idx="14592" formatCode="0.00">
                  <c:v>39.374270000000003</c:v>
                </c:pt>
                <c:pt idx="14593" formatCode="0.00">
                  <c:v>38.930489999999999</c:v>
                </c:pt>
                <c:pt idx="14595" formatCode="0.00">
                  <c:v>38.881346000000001</c:v>
                </c:pt>
                <c:pt idx="14596" formatCode="0.00">
                  <c:v>38.813326000000004</c:v>
                </c:pt>
                <c:pt idx="14597" formatCode="0.00">
                  <c:v>38.966858999999999</c:v>
                </c:pt>
                <c:pt idx="14599" formatCode="0.00">
                  <c:v>39.073079999999997</c:v>
                </c:pt>
                <c:pt idx="14600" formatCode="0.00">
                  <c:v>39.491509000000001</c:v>
                </c:pt>
                <c:pt idx="14601" formatCode="0.00">
                  <c:v>39.129058999999998</c:v>
                </c:pt>
                <c:pt idx="14602" formatCode="0.00">
                  <c:v>39.428752000000003</c:v>
                </c:pt>
                <c:pt idx="14603" formatCode="0.00">
                  <c:v>39.126201000000002</c:v>
                </c:pt>
                <c:pt idx="14605" formatCode="0.00">
                  <c:v>39.205404999999999</c:v>
                </c:pt>
                <c:pt idx="14606" formatCode="0.00">
                  <c:v>39.310291999999997</c:v>
                </c:pt>
                <c:pt idx="14607" formatCode="0.00">
                  <c:v>39.382381000000002</c:v>
                </c:pt>
                <c:pt idx="14608" formatCode="0.00">
                  <c:v>39.154800000000002</c:v>
                </c:pt>
                <c:pt idx="14609" formatCode="0.00">
                  <c:v>38.855749000000003</c:v>
                </c:pt>
                <c:pt idx="14610" formatCode="0.00">
                  <c:v>38.944426</c:v>
                </c:pt>
                <c:pt idx="14611" formatCode="0.00">
                  <c:v>39.240684000000002</c:v>
                </c:pt>
                <c:pt idx="14613" formatCode="0.00">
                  <c:v>38.788449</c:v>
                </c:pt>
                <c:pt idx="14615" formatCode="0.00">
                  <c:v>38.749541999999998</c:v>
                </c:pt>
                <c:pt idx="14616" formatCode="0.00">
                  <c:v>38.457572999999996</c:v>
                </c:pt>
                <c:pt idx="14617" formatCode="0.00">
                  <c:v>38.648032000000001</c:v>
                </c:pt>
                <c:pt idx="14618" formatCode="0.00">
                  <c:v>38.453812999999997</c:v>
                </c:pt>
                <c:pt idx="14620" formatCode="0.00">
                  <c:v>38.287227000000001</c:v>
                </c:pt>
                <c:pt idx="14621" formatCode="0.00">
                  <c:v>38.350105999999997</c:v>
                </c:pt>
                <c:pt idx="14622" formatCode="0.00">
                  <c:v>38.328418999999997</c:v>
                </c:pt>
                <c:pt idx="14623" formatCode="0.00">
                  <c:v>38.121729999999999</c:v>
                </c:pt>
                <c:pt idx="14624" formatCode="0.00">
                  <c:v>38.311323000000002</c:v>
                </c:pt>
                <c:pt idx="14625" formatCode="0.00">
                  <c:v>38.345815000000002</c:v>
                </c:pt>
                <c:pt idx="14626" formatCode="0.00">
                  <c:v>38.435326000000003</c:v>
                </c:pt>
                <c:pt idx="14627" formatCode="0.00">
                  <c:v>38.300674000000001</c:v>
                </c:pt>
                <c:pt idx="14628" formatCode="0.00">
                  <c:v>38.284523999999998</c:v>
                </c:pt>
                <c:pt idx="14629" formatCode="0.00">
                  <c:v>38.363632000000003</c:v>
                </c:pt>
                <c:pt idx="14630" formatCode="0.00">
                  <c:v>38.461255000000001</c:v>
                </c:pt>
                <c:pt idx="14631" formatCode="0.00">
                  <c:v>38.544777000000003</c:v>
                </c:pt>
                <c:pt idx="14632" formatCode="0.00">
                  <c:v>38.303944999999999</c:v>
                </c:pt>
                <c:pt idx="14634" formatCode="0.00">
                  <c:v>38.038837999999998</c:v>
                </c:pt>
                <c:pt idx="14636" formatCode="0.00">
                  <c:v>38.200100999999997</c:v>
                </c:pt>
                <c:pt idx="14637" formatCode="0.00">
                  <c:v>38.678364999999999</c:v>
                </c:pt>
                <c:pt idx="14638" formatCode="0.00">
                  <c:v>38.700522999999997</c:v>
                </c:pt>
                <c:pt idx="14639" formatCode="0.00">
                  <c:v>38.37482</c:v>
                </c:pt>
                <c:pt idx="14640" formatCode="0.00">
                  <c:v>38.543388</c:v>
                </c:pt>
                <c:pt idx="14641" formatCode="0.00">
                  <c:v>38.079481999999999</c:v>
                </c:pt>
                <c:pt idx="14642" formatCode="0.00">
                  <c:v>38.473919000000002</c:v>
                </c:pt>
                <c:pt idx="14643" formatCode="0.00">
                  <c:v>38.344403</c:v>
                </c:pt>
                <c:pt idx="14644" formatCode="0.00">
                  <c:v>38.591735</c:v>
                </c:pt>
                <c:pt idx="14645" formatCode="0.00">
                  <c:v>38.303820000000002</c:v>
                </c:pt>
                <c:pt idx="14646" formatCode="0.00">
                  <c:v>38.165540999999997</c:v>
                </c:pt>
                <c:pt idx="14647" formatCode="0.00">
                  <c:v>38.312877999999998</c:v>
                </c:pt>
                <c:pt idx="14648" formatCode="0.00">
                  <c:v>38.548693</c:v>
                </c:pt>
                <c:pt idx="14649" formatCode="0.00">
                  <c:v>38.544511999999997</c:v>
                </c:pt>
                <c:pt idx="14650" formatCode="0.00">
                  <c:v>38.410145</c:v>
                </c:pt>
                <c:pt idx="14651" formatCode="0.00">
                  <c:v>38.499029999999998</c:v>
                </c:pt>
                <c:pt idx="14652" formatCode="0.00">
                  <c:v>38.313344999999998</c:v>
                </c:pt>
                <c:pt idx="14653" formatCode="0.00">
                  <c:v>38.605038999999998</c:v>
                </c:pt>
                <c:pt idx="14654" formatCode="0.00">
                  <c:v>38.684426000000002</c:v>
                </c:pt>
                <c:pt idx="14655" formatCode="0.00">
                  <c:v>38.387721999999997</c:v>
                </c:pt>
                <c:pt idx="14656" formatCode="0.00">
                  <c:v>38.210303000000003</c:v>
                </c:pt>
                <c:pt idx="14657" formatCode="0.00">
                  <c:v>38.355935000000002</c:v>
                </c:pt>
                <c:pt idx="14658" formatCode="0.00">
                  <c:v>38.603451</c:v>
                </c:pt>
                <c:pt idx="14659" formatCode="0.00">
                  <c:v>39.185341000000001</c:v>
                </c:pt>
                <c:pt idx="14660" formatCode="0.00">
                  <c:v>39.232235000000003</c:v>
                </c:pt>
                <c:pt idx="14661" formatCode="0.00">
                  <c:v>38.876536999999999</c:v>
                </c:pt>
                <c:pt idx="14662" formatCode="0.00">
                  <c:v>39.049335999999997</c:v>
                </c:pt>
                <c:pt idx="14663" formatCode="0.00">
                  <c:v>38.896208999999999</c:v>
                </c:pt>
                <c:pt idx="14664" formatCode="0.00">
                  <c:v>39.282490000000003</c:v>
                </c:pt>
                <c:pt idx="14665" formatCode="0.00">
                  <c:v>38.872926</c:v>
                </c:pt>
                <c:pt idx="14666" formatCode="0.00">
                  <c:v>38.802486000000002</c:v>
                </c:pt>
                <c:pt idx="14667" formatCode="0.00">
                  <c:v>38.802781000000003</c:v>
                </c:pt>
                <c:pt idx="14668" formatCode="0.00">
                  <c:v>38.893700000000003</c:v>
                </c:pt>
                <c:pt idx="14670" formatCode="0.00">
                  <c:v>39.370375000000003</c:v>
                </c:pt>
                <c:pt idx="14671" formatCode="0.00">
                  <c:v>38.982357999999998</c:v>
                </c:pt>
                <c:pt idx="14672" formatCode="0.00">
                  <c:v>39.333247999999998</c:v>
                </c:pt>
                <c:pt idx="14673" formatCode="0.00">
                  <c:v>38.699654000000002</c:v>
                </c:pt>
                <c:pt idx="14674" formatCode="0.00">
                  <c:v>39.246457999999997</c:v>
                </c:pt>
                <c:pt idx="14676" formatCode="0.00">
                  <c:v>39.060099999999998</c:v>
                </c:pt>
                <c:pt idx="14678" formatCode="0.00">
                  <c:v>38.846344999999999</c:v>
                </c:pt>
                <c:pt idx="14679" formatCode="0.00">
                  <c:v>39.308947000000003</c:v>
                </c:pt>
                <c:pt idx="14680" formatCode="0.00">
                  <c:v>38.962997000000001</c:v>
                </c:pt>
                <c:pt idx="14682" formatCode="0.00">
                  <c:v>38.838706000000002</c:v>
                </c:pt>
                <c:pt idx="14683" formatCode="0.00">
                  <c:v>39.419640999999999</c:v>
                </c:pt>
                <c:pt idx="14685" formatCode="0.00">
                  <c:v>38.958688000000002</c:v>
                </c:pt>
                <c:pt idx="14686" formatCode="0.00">
                  <c:v>39.296605</c:v>
                </c:pt>
                <c:pt idx="14687" formatCode="0.00">
                  <c:v>38.805185000000002</c:v>
                </c:pt>
                <c:pt idx="14688" formatCode="0.00">
                  <c:v>38.982269000000002</c:v>
                </c:pt>
                <c:pt idx="14689" formatCode="0.00">
                  <c:v>39.171916000000003</c:v>
                </c:pt>
                <c:pt idx="14690" formatCode="0.00">
                  <c:v>40.164392999999997</c:v>
                </c:pt>
                <c:pt idx="14692" formatCode="0.00">
                  <c:v>40.215398</c:v>
                </c:pt>
                <c:pt idx="14693" formatCode="0.00">
                  <c:v>40.192292999999999</c:v>
                </c:pt>
                <c:pt idx="14694" formatCode="0.00">
                  <c:v>40.290747000000003</c:v>
                </c:pt>
                <c:pt idx="14695" formatCode="0.00">
                  <c:v>39.685481000000003</c:v>
                </c:pt>
                <c:pt idx="14696" formatCode="0.00">
                  <c:v>40.548194000000002</c:v>
                </c:pt>
                <c:pt idx="14697" formatCode="0.00">
                  <c:v>39.816702999999997</c:v>
                </c:pt>
                <c:pt idx="14698" formatCode="0.00">
                  <c:v>39.802089000000002</c:v>
                </c:pt>
                <c:pt idx="14700" formatCode="0.00">
                  <c:v>40.117139000000002</c:v>
                </c:pt>
                <c:pt idx="14701" formatCode="0.00">
                  <c:v>40.385089999999998</c:v>
                </c:pt>
                <c:pt idx="14702" formatCode="0.00">
                  <c:v>39.802917000000001</c:v>
                </c:pt>
                <c:pt idx="14703" formatCode="0.00">
                  <c:v>40.339779</c:v>
                </c:pt>
                <c:pt idx="14704" formatCode="0.00">
                  <c:v>39.975659999999998</c:v>
                </c:pt>
                <c:pt idx="14705" formatCode="0.00">
                  <c:v>40.184742999999997</c:v>
                </c:pt>
                <c:pt idx="14706" formatCode="0.00">
                  <c:v>39.963113</c:v>
                </c:pt>
                <c:pt idx="14707" formatCode="0.00">
                  <c:v>40.320458000000002</c:v>
                </c:pt>
                <c:pt idx="14708" formatCode="0.00">
                  <c:v>39.876764000000001</c:v>
                </c:pt>
                <c:pt idx="14709" formatCode="0.00">
                  <c:v>39.883710999999998</c:v>
                </c:pt>
                <c:pt idx="14710" formatCode="0.00">
                  <c:v>39.918857000000003</c:v>
                </c:pt>
                <c:pt idx="14711" formatCode="0.00">
                  <c:v>40.449883</c:v>
                </c:pt>
                <c:pt idx="14712" formatCode="0.00">
                  <c:v>39.904322999999998</c:v>
                </c:pt>
                <c:pt idx="14713" formatCode="0.00">
                  <c:v>39.802646000000003</c:v>
                </c:pt>
                <c:pt idx="14714" formatCode="0.00">
                  <c:v>39.622812000000003</c:v>
                </c:pt>
                <c:pt idx="14715" formatCode="0.00">
                  <c:v>40.043267</c:v>
                </c:pt>
                <c:pt idx="14716" formatCode="0.00">
                  <c:v>40.042138000000001</c:v>
                </c:pt>
                <c:pt idx="14717" formatCode="0.00">
                  <c:v>40.035904000000002</c:v>
                </c:pt>
                <c:pt idx="14718" formatCode="0.00">
                  <c:v>39.773708999999997</c:v>
                </c:pt>
                <c:pt idx="14719" formatCode="0.00">
                  <c:v>40.043408999999997</c:v>
                </c:pt>
                <c:pt idx="14720" formatCode="0.00">
                  <c:v>40.550511</c:v>
                </c:pt>
                <c:pt idx="14721" formatCode="0.00">
                  <c:v>40.002960000000002</c:v>
                </c:pt>
                <c:pt idx="14722" formatCode="0.00">
                  <c:v>40.004196</c:v>
                </c:pt>
                <c:pt idx="14723" formatCode="0.00">
                  <c:v>39.92698</c:v>
                </c:pt>
                <c:pt idx="14724" formatCode="0.00">
                  <c:v>40.187403000000003</c:v>
                </c:pt>
                <c:pt idx="14725" formatCode="0.00">
                  <c:v>40.495879000000002</c:v>
                </c:pt>
                <c:pt idx="14726" formatCode="0.00">
                  <c:v>40.419488999999999</c:v>
                </c:pt>
                <c:pt idx="14727" formatCode="0.00">
                  <c:v>40.347029999999997</c:v>
                </c:pt>
                <c:pt idx="14728" formatCode="0.00">
                  <c:v>39.831060999999998</c:v>
                </c:pt>
                <c:pt idx="14729" formatCode="0.00">
                  <c:v>40.285505000000001</c:v>
                </c:pt>
                <c:pt idx="14730" formatCode="0.00">
                  <c:v>40.382778000000002</c:v>
                </c:pt>
                <c:pt idx="14731" formatCode="0.00">
                  <c:v>40.236181000000002</c:v>
                </c:pt>
                <c:pt idx="14732" formatCode="0.00">
                  <c:v>40.168528000000002</c:v>
                </c:pt>
                <c:pt idx="14733" formatCode="0.00">
                  <c:v>39.909520000000001</c:v>
                </c:pt>
                <c:pt idx="14734" formatCode="0.00">
                  <c:v>39.832903999999999</c:v>
                </c:pt>
                <c:pt idx="14735" formatCode="0.00">
                  <c:v>40.058306999999999</c:v>
                </c:pt>
                <c:pt idx="14736" formatCode="0.00">
                  <c:v>39.838735</c:v>
                </c:pt>
                <c:pt idx="14737" formatCode="0.00">
                  <c:v>40.212425000000003</c:v>
                </c:pt>
                <c:pt idx="14738" formatCode="0.00">
                  <c:v>39.903236</c:v>
                </c:pt>
                <c:pt idx="14739" formatCode="0.00">
                  <c:v>39.953626999999997</c:v>
                </c:pt>
                <c:pt idx="14740" formatCode="0.00">
                  <c:v>40.173141000000001</c:v>
                </c:pt>
                <c:pt idx="14741" formatCode="0.00">
                  <c:v>40.186602999999998</c:v>
                </c:pt>
                <c:pt idx="14742" formatCode="0.00">
                  <c:v>39.131576000000003</c:v>
                </c:pt>
                <c:pt idx="14743" formatCode="0.00">
                  <c:v>39.121718999999999</c:v>
                </c:pt>
                <c:pt idx="14744" formatCode="0.00">
                  <c:v>39.188245999999999</c:v>
                </c:pt>
                <c:pt idx="14745" formatCode="0.00">
                  <c:v>39.173597000000001</c:v>
                </c:pt>
                <c:pt idx="14746" formatCode="0.00">
                  <c:v>39.183163999999998</c:v>
                </c:pt>
                <c:pt idx="14747" formatCode="0.00">
                  <c:v>38.912897999999998</c:v>
                </c:pt>
                <c:pt idx="14748" formatCode="0.00">
                  <c:v>38.865549000000001</c:v>
                </c:pt>
                <c:pt idx="14750" formatCode="0.00">
                  <c:v>39.232337999999999</c:v>
                </c:pt>
                <c:pt idx="14751" formatCode="0.00">
                  <c:v>39.245995000000001</c:v>
                </c:pt>
                <c:pt idx="14752" formatCode="0.00">
                  <c:v>38.773826</c:v>
                </c:pt>
                <c:pt idx="14753" formatCode="0.00">
                  <c:v>39.235092000000002</c:v>
                </c:pt>
                <c:pt idx="14754" formatCode="0.00">
                  <c:v>38.507725999999998</c:v>
                </c:pt>
                <c:pt idx="14755" formatCode="0.00">
                  <c:v>39.355691999999998</c:v>
                </c:pt>
                <c:pt idx="14756" formatCode="0.00">
                  <c:v>38.978915999999998</c:v>
                </c:pt>
                <c:pt idx="14757" formatCode="0.00">
                  <c:v>39.160125999999998</c:v>
                </c:pt>
                <c:pt idx="14758" formatCode="0.00">
                  <c:v>39.039636000000002</c:v>
                </c:pt>
                <c:pt idx="14759" formatCode="0.00">
                  <c:v>38.96555</c:v>
                </c:pt>
                <c:pt idx="14760" formatCode="0.00">
                  <c:v>39.125078000000002</c:v>
                </c:pt>
                <c:pt idx="14761" formatCode="0.00">
                  <c:v>38.733355000000003</c:v>
                </c:pt>
                <c:pt idx="14762" formatCode="0.00">
                  <c:v>39.199356999999999</c:v>
                </c:pt>
                <c:pt idx="14763" formatCode="0.00">
                  <c:v>38.926709000000002</c:v>
                </c:pt>
                <c:pt idx="14764" formatCode="0.00">
                  <c:v>38.896413000000003</c:v>
                </c:pt>
                <c:pt idx="14765" formatCode="0.00">
                  <c:v>38.647931</c:v>
                </c:pt>
                <c:pt idx="14766" formatCode="0.00">
                  <c:v>38.924067000000001</c:v>
                </c:pt>
                <c:pt idx="14767" formatCode="0.00">
                  <c:v>38.533166999999999</c:v>
                </c:pt>
                <c:pt idx="14768" formatCode="0.00">
                  <c:v>39.311242999999997</c:v>
                </c:pt>
                <c:pt idx="14769" formatCode="0.00">
                  <c:v>39.448838000000002</c:v>
                </c:pt>
                <c:pt idx="14770" formatCode="0.00">
                  <c:v>39.110903</c:v>
                </c:pt>
                <c:pt idx="14772" formatCode="0.00">
                  <c:v>38.967187000000003</c:v>
                </c:pt>
                <c:pt idx="14773" formatCode="0.00">
                  <c:v>39.298594999999999</c:v>
                </c:pt>
                <c:pt idx="14774" formatCode="0.00">
                  <c:v>39.039347999999997</c:v>
                </c:pt>
                <c:pt idx="14775" formatCode="0.00">
                  <c:v>38.768275000000003</c:v>
                </c:pt>
                <c:pt idx="14776" formatCode="0.00">
                  <c:v>39.251348999999998</c:v>
                </c:pt>
                <c:pt idx="14777" formatCode="0.00">
                  <c:v>38.584248000000002</c:v>
                </c:pt>
                <c:pt idx="14778" formatCode="0.00">
                  <c:v>38.845708999999999</c:v>
                </c:pt>
                <c:pt idx="14779" formatCode="0.00">
                  <c:v>39.123925</c:v>
                </c:pt>
                <c:pt idx="14780" formatCode="0.00">
                  <c:v>38.658195999999997</c:v>
                </c:pt>
                <c:pt idx="14781" formatCode="0.00">
                  <c:v>38.777037999999997</c:v>
                </c:pt>
                <c:pt idx="14782" formatCode="0.00">
                  <c:v>38.316017000000002</c:v>
                </c:pt>
                <c:pt idx="14783" formatCode="0.00">
                  <c:v>38.137324999999997</c:v>
                </c:pt>
                <c:pt idx="14784" formatCode="0.00">
                  <c:v>38.184046000000002</c:v>
                </c:pt>
                <c:pt idx="14785" formatCode="0.00">
                  <c:v>38.762261000000002</c:v>
                </c:pt>
                <c:pt idx="14786" formatCode="0.00">
                  <c:v>38.619866000000002</c:v>
                </c:pt>
                <c:pt idx="14787" formatCode="0.00">
                  <c:v>37.934311000000001</c:v>
                </c:pt>
                <c:pt idx="14788" formatCode="0.00">
                  <c:v>38.387934999999999</c:v>
                </c:pt>
                <c:pt idx="14789" formatCode="0.00">
                  <c:v>38.893458000000003</c:v>
                </c:pt>
                <c:pt idx="14790" formatCode="0.00">
                  <c:v>38.170876</c:v>
                </c:pt>
                <c:pt idx="14791" formatCode="0.00">
                  <c:v>38.507038999999999</c:v>
                </c:pt>
                <c:pt idx="14793" formatCode="0.00">
                  <c:v>38.473956000000001</c:v>
                </c:pt>
                <c:pt idx="14794" formatCode="0.00">
                  <c:v>38.824545999999998</c:v>
                </c:pt>
                <c:pt idx="14795" formatCode="0.00">
                  <c:v>38.869875999999998</c:v>
                </c:pt>
                <c:pt idx="14796" formatCode="0.00">
                  <c:v>38.056908999999997</c:v>
                </c:pt>
                <c:pt idx="14797" formatCode="0.00">
                  <c:v>38.223089999999999</c:v>
                </c:pt>
                <c:pt idx="14798" formatCode="0.00">
                  <c:v>38.867885999999999</c:v>
                </c:pt>
                <c:pt idx="14799" formatCode="0.00">
                  <c:v>38.112395999999997</c:v>
                </c:pt>
                <c:pt idx="14800" formatCode="0.00">
                  <c:v>38.099888999999997</c:v>
                </c:pt>
                <c:pt idx="14801" formatCode="0.00">
                  <c:v>38.241886999999998</c:v>
                </c:pt>
                <c:pt idx="14803" formatCode="0.00">
                  <c:v>38.413905999999997</c:v>
                </c:pt>
                <c:pt idx="14804" formatCode="0.00">
                  <c:v>38.408794</c:v>
                </c:pt>
                <c:pt idx="14805" formatCode="0.00">
                  <c:v>38.077016</c:v>
                </c:pt>
                <c:pt idx="14806" formatCode="0.00">
                  <c:v>38.127870999999999</c:v>
                </c:pt>
                <c:pt idx="14807" formatCode="0.00">
                  <c:v>38.118547</c:v>
                </c:pt>
                <c:pt idx="14808" formatCode="0.00">
                  <c:v>38.702826999999999</c:v>
                </c:pt>
                <c:pt idx="14809" formatCode="0.00">
                  <c:v>38.588354000000002</c:v>
                </c:pt>
                <c:pt idx="14810" formatCode="0.00">
                  <c:v>38.660051000000003</c:v>
                </c:pt>
                <c:pt idx="14811" formatCode="0.00">
                  <c:v>38.864562999999997</c:v>
                </c:pt>
                <c:pt idx="14813" formatCode="0.00">
                  <c:v>38.470472999999998</c:v>
                </c:pt>
                <c:pt idx="14814" formatCode="0.00">
                  <c:v>38.477037000000003</c:v>
                </c:pt>
                <c:pt idx="14815" formatCode="0.00">
                  <c:v>38.791938000000002</c:v>
                </c:pt>
                <c:pt idx="14816" formatCode="0.00">
                  <c:v>37.934212000000002</c:v>
                </c:pt>
                <c:pt idx="14817" formatCode="0.00">
                  <c:v>38.313716999999997</c:v>
                </c:pt>
                <c:pt idx="14818" formatCode="0.00">
                  <c:v>38.192970000000003</c:v>
                </c:pt>
                <c:pt idx="14819" formatCode="0.00">
                  <c:v>38.160167999999999</c:v>
                </c:pt>
                <c:pt idx="14820" formatCode="0.00">
                  <c:v>38.892783000000001</c:v>
                </c:pt>
                <c:pt idx="14821" formatCode="0.00">
                  <c:v>38.115572999999998</c:v>
                </c:pt>
                <c:pt idx="14822" formatCode="0.00">
                  <c:v>38.345103000000002</c:v>
                </c:pt>
                <c:pt idx="14823" formatCode="0.00">
                  <c:v>38.663010999999997</c:v>
                </c:pt>
                <c:pt idx="14824" formatCode="0.00">
                  <c:v>38.248607999999997</c:v>
                </c:pt>
                <c:pt idx="14825" formatCode="0.00">
                  <c:v>38.267826999999997</c:v>
                </c:pt>
                <c:pt idx="14826" formatCode="0.00">
                  <c:v>37.971622000000004</c:v>
                </c:pt>
                <c:pt idx="14827" formatCode="0.00">
                  <c:v>38.012450999999999</c:v>
                </c:pt>
                <c:pt idx="14828" formatCode="0.00">
                  <c:v>38.356658000000003</c:v>
                </c:pt>
                <c:pt idx="14829" formatCode="0.00">
                  <c:v>38.668827</c:v>
                </c:pt>
                <c:pt idx="14830" formatCode="0.00">
                  <c:v>38.862608999999999</c:v>
                </c:pt>
                <c:pt idx="14831" formatCode="0.00">
                  <c:v>38.652821000000003</c:v>
                </c:pt>
                <c:pt idx="14832" formatCode="0.00">
                  <c:v>38.384501</c:v>
                </c:pt>
                <c:pt idx="14833" formatCode="0.00">
                  <c:v>38.057319999999997</c:v>
                </c:pt>
                <c:pt idx="14834" formatCode="0.00">
                  <c:v>38.047187999999998</c:v>
                </c:pt>
                <c:pt idx="14835" formatCode="0.00">
                  <c:v>38.022044999999999</c:v>
                </c:pt>
                <c:pt idx="14836" formatCode="0.00">
                  <c:v>38.190517</c:v>
                </c:pt>
                <c:pt idx="14837" formatCode="0.00">
                  <c:v>38.170645</c:v>
                </c:pt>
                <c:pt idx="14838" formatCode="0.00">
                  <c:v>37.965530999999999</c:v>
                </c:pt>
                <c:pt idx="14839" formatCode="0.00">
                  <c:v>38.218814000000002</c:v>
                </c:pt>
                <c:pt idx="14840" formatCode="0.00">
                  <c:v>38.199661999999996</c:v>
                </c:pt>
                <c:pt idx="14841" formatCode="0.00">
                  <c:v>37.940511000000001</c:v>
                </c:pt>
                <c:pt idx="14842" formatCode="0.00">
                  <c:v>37.958872999999997</c:v>
                </c:pt>
                <c:pt idx="14843" formatCode="0.00">
                  <c:v>38.117973999999997</c:v>
                </c:pt>
                <c:pt idx="14844" formatCode="0.00">
                  <c:v>38.168191</c:v>
                </c:pt>
                <c:pt idx="14845" formatCode="0.00">
                  <c:v>37.938890000000001</c:v>
                </c:pt>
                <c:pt idx="14846" formatCode="0.00">
                  <c:v>37.883451000000001</c:v>
                </c:pt>
                <c:pt idx="14847" formatCode="0.00">
                  <c:v>38.132339000000002</c:v>
                </c:pt>
                <c:pt idx="14848" formatCode="0.00">
                  <c:v>38.081681000000003</c:v>
                </c:pt>
                <c:pt idx="14849" formatCode="0.00">
                  <c:v>38.187983000000003</c:v>
                </c:pt>
                <c:pt idx="14850" formatCode="0.00">
                  <c:v>38.484278000000003</c:v>
                </c:pt>
                <c:pt idx="14851" formatCode="0.00">
                  <c:v>38.215226000000001</c:v>
                </c:pt>
                <c:pt idx="14852" formatCode="0.00">
                  <c:v>38.240456000000002</c:v>
                </c:pt>
                <c:pt idx="14853" formatCode="0.00">
                  <c:v>38.343294999999998</c:v>
                </c:pt>
                <c:pt idx="14854" formatCode="0.00">
                  <c:v>38.253120000000003</c:v>
                </c:pt>
                <c:pt idx="14855" formatCode="0.00">
                  <c:v>38.323439</c:v>
                </c:pt>
                <c:pt idx="14856" formatCode="0.00">
                  <c:v>38.287410999999999</c:v>
                </c:pt>
                <c:pt idx="14857" formatCode="0.00">
                  <c:v>38.411923000000002</c:v>
                </c:pt>
                <c:pt idx="14858" formatCode="0.00">
                  <c:v>38.348410000000001</c:v>
                </c:pt>
                <c:pt idx="14859" formatCode="0.00">
                  <c:v>38.278452000000001</c:v>
                </c:pt>
                <c:pt idx="14860" formatCode="0.00">
                  <c:v>37.974642000000003</c:v>
                </c:pt>
                <c:pt idx="14861" formatCode="0.00">
                  <c:v>37.999541999999998</c:v>
                </c:pt>
                <c:pt idx="14862" formatCode="0.00">
                  <c:v>38.000442</c:v>
                </c:pt>
                <c:pt idx="14863" formatCode="0.00">
                  <c:v>37.966292000000003</c:v>
                </c:pt>
                <c:pt idx="14864" formatCode="0.00">
                  <c:v>37.962541999999999</c:v>
                </c:pt>
                <c:pt idx="14865" formatCode="0.00">
                  <c:v>37.959091999999998</c:v>
                </c:pt>
                <c:pt idx="14866" formatCode="0.00">
                  <c:v>37.975476</c:v>
                </c:pt>
                <c:pt idx="14867" formatCode="0.00">
                  <c:v>38.045951000000002</c:v>
                </c:pt>
                <c:pt idx="14868" formatCode="0.00">
                  <c:v>38.096770999999997</c:v>
                </c:pt>
                <c:pt idx="14869" formatCode="0.00">
                  <c:v>39.393236999999999</c:v>
                </c:pt>
                <c:pt idx="14870" formatCode="0.00">
                  <c:v>39.467059999999996</c:v>
                </c:pt>
                <c:pt idx="14871" formatCode="0.00">
                  <c:v>39.495435999999998</c:v>
                </c:pt>
                <c:pt idx="14872" formatCode="0.00">
                  <c:v>39.535285000000002</c:v>
                </c:pt>
                <c:pt idx="14873" formatCode="0.00">
                  <c:v>39.470986000000003</c:v>
                </c:pt>
                <c:pt idx="14874" formatCode="0.00">
                  <c:v>39.869467</c:v>
                </c:pt>
                <c:pt idx="14875" formatCode="0.00">
                  <c:v>39.360168999999999</c:v>
                </c:pt>
                <c:pt idx="14876" formatCode="0.00">
                  <c:v>39.525030000000001</c:v>
                </c:pt>
                <c:pt idx="14877" formatCode="0.00">
                  <c:v>39.647928999999998</c:v>
                </c:pt>
                <c:pt idx="14878" formatCode="0.00">
                  <c:v>39.625607000000002</c:v>
                </c:pt>
                <c:pt idx="14879" formatCode="0.00">
                  <c:v>38.957093</c:v>
                </c:pt>
                <c:pt idx="14880" formatCode="0.00">
                  <c:v>39.406160999999997</c:v>
                </c:pt>
                <c:pt idx="14881" formatCode="0.00">
                  <c:v>39.282127000000003</c:v>
                </c:pt>
                <c:pt idx="14883" formatCode="0.00">
                  <c:v>39.377882999999997</c:v>
                </c:pt>
                <c:pt idx="14884" formatCode="0.00">
                  <c:v>39.830942</c:v>
                </c:pt>
                <c:pt idx="14885" formatCode="0.00">
                  <c:v>39.065547000000002</c:v>
                </c:pt>
                <c:pt idx="14886" formatCode="0.00">
                  <c:v>39.193883999999997</c:v>
                </c:pt>
                <c:pt idx="14887" formatCode="0.00">
                  <c:v>39.251820000000002</c:v>
                </c:pt>
                <c:pt idx="14888" formatCode="0.00">
                  <c:v>39.536856</c:v>
                </c:pt>
                <c:pt idx="14889" formatCode="0.00">
                  <c:v>39.819741999999998</c:v>
                </c:pt>
                <c:pt idx="14890" formatCode="0.00">
                  <c:v>39.185496999999998</c:v>
                </c:pt>
                <c:pt idx="14891" formatCode="0.00">
                  <c:v>39.813543000000003</c:v>
                </c:pt>
                <c:pt idx="14892" formatCode="0.00">
                  <c:v>39.255569000000001</c:v>
                </c:pt>
                <c:pt idx="14893" formatCode="0.00">
                  <c:v>39.865057999999998</c:v>
                </c:pt>
                <c:pt idx="14894" formatCode="0.00">
                  <c:v>39.725200999999998</c:v>
                </c:pt>
                <c:pt idx="14895" formatCode="0.00">
                  <c:v>39.061836999999997</c:v>
                </c:pt>
                <c:pt idx="14896" formatCode="0.00">
                  <c:v>39.783738</c:v>
                </c:pt>
                <c:pt idx="14897" formatCode="0.00">
                  <c:v>39.580862000000003</c:v>
                </c:pt>
                <c:pt idx="14898" formatCode="0.00">
                  <c:v>39.020687000000002</c:v>
                </c:pt>
                <c:pt idx="14899" formatCode="0.00">
                  <c:v>39.293976999999998</c:v>
                </c:pt>
                <c:pt idx="14900" formatCode="0.00">
                  <c:v>39.414546999999999</c:v>
                </c:pt>
                <c:pt idx="14901" formatCode="0.00">
                  <c:v>39.758141999999999</c:v>
                </c:pt>
                <c:pt idx="14902" formatCode="0.00">
                  <c:v>39.625041000000003</c:v>
                </c:pt>
                <c:pt idx="14903" formatCode="0.00">
                  <c:v>39.505935000000001</c:v>
                </c:pt>
                <c:pt idx="14904" formatCode="0.00">
                  <c:v>39.182707000000001</c:v>
                </c:pt>
                <c:pt idx="14905" formatCode="0.00">
                  <c:v>39.487119</c:v>
                </c:pt>
                <c:pt idx="14906" formatCode="0.00">
                  <c:v>39.090479000000002</c:v>
                </c:pt>
                <c:pt idx="14907" formatCode="0.00">
                  <c:v>39.622535999999997</c:v>
                </c:pt>
                <c:pt idx="14908" formatCode="0.00">
                  <c:v>39.508234999999999</c:v>
                </c:pt>
                <c:pt idx="14909" formatCode="0.00">
                  <c:v>40.418585</c:v>
                </c:pt>
                <c:pt idx="14910" formatCode="0.00">
                  <c:v>40.428735000000003</c:v>
                </c:pt>
                <c:pt idx="14911" formatCode="0.00">
                  <c:v>40.41836</c:v>
                </c:pt>
                <c:pt idx="14912" formatCode="0.00">
                  <c:v>40.461011999999997</c:v>
                </c:pt>
                <c:pt idx="14913" formatCode="0.00">
                  <c:v>40.355890000000002</c:v>
                </c:pt>
                <c:pt idx="14914" formatCode="0.00">
                  <c:v>39.983708999999998</c:v>
                </c:pt>
                <c:pt idx="14915" formatCode="0.00">
                  <c:v>40.469642999999998</c:v>
                </c:pt>
                <c:pt idx="14916" formatCode="0.00">
                  <c:v>40.294316000000002</c:v>
                </c:pt>
                <c:pt idx="14917" formatCode="0.00">
                  <c:v>40.543522000000003</c:v>
                </c:pt>
                <c:pt idx="14918" formatCode="0.00">
                  <c:v>40.506070999999999</c:v>
                </c:pt>
                <c:pt idx="14919" formatCode="0.00">
                  <c:v>40.868499999999997</c:v>
                </c:pt>
                <c:pt idx="14920" formatCode="0.00">
                  <c:v>40.604999999999997</c:v>
                </c:pt>
                <c:pt idx="14921" formatCode="0.00">
                  <c:v>40.487219000000003</c:v>
                </c:pt>
                <c:pt idx="14922" formatCode="0.00">
                  <c:v>40.882283999999999</c:v>
                </c:pt>
                <c:pt idx="14923" formatCode="0.00">
                  <c:v>40.767097999999997</c:v>
                </c:pt>
                <c:pt idx="14924" formatCode="0.00">
                  <c:v>39.946143999999997</c:v>
                </c:pt>
                <c:pt idx="14925" formatCode="0.00">
                  <c:v>40.671905000000002</c:v>
                </c:pt>
                <c:pt idx="14926" formatCode="0.00">
                  <c:v>40.247656999999997</c:v>
                </c:pt>
                <c:pt idx="14927" formatCode="0.00">
                  <c:v>40.133867000000002</c:v>
                </c:pt>
                <c:pt idx="14928" formatCode="0.00">
                  <c:v>40.034554</c:v>
                </c:pt>
                <c:pt idx="14929" formatCode="0.00">
                  <c:v>40.118997999999998</c:v>
                </c:pt>
                <c:pt idx="14930" formatCode="0.00">
                  <c:v>40.375691000000003</c:v>
                </c:pt>
                <c:pt idx="14931" formatCode="0.00">
                  <c:v>40.692374000000001</c:v>
                </c:pt>
                <c:pt idx="14932" formatCode="0.00">
                  <c:v>41.074738000000004</c:v>
                </c:pt>
                <c:pt idx="14933" formatCode="0.00">
                  <c:v>40.617151999999997</c:v>
                </c:pt>
                <c:pt idx="14934" formatCode="0.00">
                  <c:v>40.986798999999998</c:v>
                </c:pt>
                <c:pt idx="14935" formatCode="0.00">
                  <c:v>40.773474</c:v>
                </c:pt>
                <c:pt idx="14936" formatCode="0.00">
                  <c:v>40.072122999999998</c:v>
                </c:pt>
                <c:pt idx="14937" formatCode="0.00">
                  <c:v>40.794441999999997</c:v>
                </c:pt>
                <c:pt idx="14938" formatCode="0.00">
                  <c:v>40.777589999999996</c:v>
                </c:pt>
                <c:pt idx="14939" formatCode="0.00">
                  <c:v>39.968437000000002</c:v>
                </c:pt>
                <c:pt idx="14940" formatCode="0.00">
                  <c:v>39.903357999999997</c:v>
                </c:pt>
                <c:pt idx="14941" formatCode="0.00">
                  <c:v>40.197049999999997</c:v>
                </c:pt>
                <c:pt idx="14942" formatCode="0.00">
                  <c:v>41.083486999999998</c:v>
                </c:pt>
                <c:pt idx="14943" formatCode="0.00">
                  <c:v>40.163921000000002</c:v>
                </c:pt>
                <c:pt idx="14944" formatCode="0.00">
                  <c:v>40.860495999999998</c:v>
                </c:pt>
                <c:pt idx="14945" formatCode="0.00">
                  <c:v>40.777036000000003</c:v>
                </c:pt>
                <c:pt idx="14946" formatCode="0.00">
                  <c:v>40.960028999999999</c:v>
                </c:pt>
                <c:pt idx="14947" formatCode="0.00">
                  <c:v>40.952607999999998</c:v>
                </c:pt>
                <c:pt idx="14948" formatCode="0.00">
                  <c:v>39.950947999999997</c:v>
                </c:pt>
                <c:pt idx="14949" formatCode="0.00">
                  <c:v>39.885739000000001</c:v>
                </c:pt>
                <c:pt idx="14950" formatCode="0.00">
                  <c:v>40.192176000000003</c:v>
                </c:pt>
                <c:pt idx="14951" formatCode="0.00">
                  <c:v>39.961958000000003</c:v>
                </c:pt>
                <c:pt idx="14952" formatCode="0.00">
                  <c:v>40.205055999999999</c:v>
                </c:pt>
                <c:pt idx="14953" formatCode="0.00">
                  <c:v>40.480674999999998</c:v>
                </c:pt>
                <c:pt idx="14954" formatCode="0.00">
                  <c:v>40.520834000000001</c:v>
                </c:pt>
                <c:pt idx="14955" formatCode="0.00">
                  <c:v>40.043359000000002</c:v>
                </c:pt>
                <c:pt idx="14956" formatCode="0.00">
                  <c:v>40.448708000000003</c:v>
                </c:pt>
                <c:pt idx="14957" formatCode="0.00">
                  <c:v>40.763755000000003</c:v>
                </c:pt>
                <c:pt idx="14958" formatCode="0.00">
                  <c:v>40.962747</c:v>
                </c:pt>
                <c:pt idx="14959" formatCode="0.00">
                  <c:v>40.753292999999999</c:v>
                </c:pt>
                <c:pt idx="14960" formatCode="0.00">
                  <c:v>40.246558</c:v>
                </c:pt>
                <c:pt idx="14961" formatCode="0.00">
                  <c:v>40.196627999999997</c:v>
                </c:pt>
                <c:pt idx="14962" formatCode="0.00">
                  <c:v>40.285727000000001</c:v>
                </c:pt>
                <c:pt idx="14963" formatCode="0.00">
                  <c:v>40.512642999999997</c:v>
                </c:pt>
                <c:pt idx="14964" formatCode="0.00">
                  <c:v>40.118561</c:v>
                </c:pt>
                <c:pt idx="14965" formatCode="0.00">
                  <c:v>39.881585999999999</c:v>
                </c:pt>
                <c:pt idx="14966" formatCode="0.00">
                  <c:v>40.071792000000002</c:v>
                </c:pt>
                <c:pt idx="14967" formatCode="0.00">
                  <c:v>40.277121000000001</c:v>
                </c:pt>
                <c:pt idx="14968" formatCode="0.00">
                  <c:v>40.319429</c:v>
                </c:pt>
                <c:pt idx="14969" formatCode="0.00">
                  <c:v>40.300013</c:v>
                </c:pt>
                <c:pt idx="14970" formatCode="0.00">
                  <c:v>40.170546000000002</c:v>
                </c:pt>
                <c:pt idx="14971" formatCode="0.00">
                  <c:v>40.758187999999997</c:v>
                </c:pt>
                <c:pt idx="14972" formatCode="0.00">
                  <c:v>40.667985000000002</c:v>
                </c:pt>
                <c:pt idx="14973" formatCode="0.00">
                  <c:v>42.631359000000003</c:v>
                </c:pt>
                <c:pt idx="14974" formatCode="0.00">
                  <c:v>42.938384999999997</c:v>
                </c:pt>
                <c:pt idx="14976" formatCode="0.00">
                  <c:v>42.842554</c:v>
                </c:pt>
                <c:pt idx="14977" formatCode="0.00">
                  <c:v>43.062285000000003</c:v>
                </c:pt>
                <c:pt idx="14978" formatCode="0.00">
                  <c:v>42.544083999999998</c:v>
                </c:pt>
                <c:pt idx="14979" formatCode="0.00">
                  <c:v>43.011850000000003</c:v>
                </c:pt>
                <c:pt idx="14980" formatCode="0.00">
                  <c:v>42.479137000000001</c:v>
                </c:pt>
                <c:pt idx="14981" formatCode="0.00">
                  <c:v>42.535533999999998</c:v>
                </c:pt>
                <c:pt idx="14982" formatCode="0.00">
                  <c:v>42.466085999999997</c:v>
                </c:pt>
                <c:pt idx="14983" formatCode="0.00">
                  <c:v>43.013804999999998</c:v>
                </c:pt>
                <c:pt idx="14984" formatCode="0.00">
                  <c:v>42.693914999999997</c:v>
                </c:pt>
                <c:pt idx="14986" formatCode="0.00">
                  <c:v>42.536402000000002</c:v>
                </c:pt>
                <c:pt idx="14987" formatCode="0.00">
                  <c:v>42.952553000000002</c:v>
                </c:pt>
                <c:pt idx="14988" formatCode="0.00">
                  <c:v>42.563129000000004</c:v>
                </c:pt>
                <c:pt idx="14989" formatCode="0.00">
                  <c:v>42.459021999999997</c:v>
                </c:pt>
                <c:pt idx="14992" formatCode="0.00">
                  <c:v>42.554133999999998</c:v>
                </c:pt>
                <c:pt idx="14993" formatCode="0.00">
                  <c:v>42.587116999999999</c:v>
                </c:pt>
                <c:pt idx="14996" formatCode="0.00">
                  <c:v>42.910198000000001</c:v>
                </c:pt>
                <c:pt idx="14997" formatCode="0.00">
                  <c:v>42.932810000000003</c:v>
                </c:pt>
                <c:pt idx="14998" formatCode="0.00">
                  <c:v>42.68347</c:v>
                </c:pt>
                <c:pt idx="15000" formatCode="0.00">
                  <c:v>42.650264999999997</c:v>
                </c:pt>
                <c:pt idx="15001" formatCode="0.00">
                  <c:v>42.582960999999997</c:v>
                </c:pt>
                <c:pt idx="15002" formatCode="0.00">
                  <c:v>42.670932000000001</c:v>
                </c:pt>
                <c:pt idx="15003" formatCode="0.00">
                  <c:v>42.739750999999998</c:v>
                </c:pt>
                <c:pt idx="15004" formatCode="0.00">
                  <c:v>43.03154</c:v>
                </c:pt>
                <c:pt idx="15005" formatCode="0.00">
                  <c:v>42.786197999999999</c:v>
                </c:pt>
                <c:pt idx="15006" formatCode="0.00">
                  <c:v>42.682080999999997</c:v>
                </c:pt>
                <c:pt idx="15007" formatCode="0.00">
                  <c:v>42.769956000000001</c:v>
                </c:pt>
                <c:pt idx="15008" formatCode="0.00">
                  <c:v>43.088742000000003</c:v>
                </c:pt>
                <c:pt idx="15009" formatCode="0.00">
                  <c:v>42.978974000000001</c:v>
                </c:pt>
                <c:pt idx="15010" formatCode="0.00">
                  <c:v>42.829225999999998</c:v>
                </c:pt>
                <c:pt idx="15011" formatCode="0.00">
                  <c:v>42.854520000000001</c:v>
                </c:pt>
                <c:pt idx="15012" formatCode="0.00">
                  <c:v>42.773535000000003</c:v>
                </c:pt>
                <c:pt idx="15013" formatCode="0.00">
                  <c:v>42.826805</c:v>
                </c:pt>
                <c:pt idx="15014" formatCode="0.00">
                  <c:v>42.503284999999998</c:v>
                </c:pt>
                <c:pt idx="15015" formatCode="0.00">
                  <c:v>42.488734999999998</c:v>
                </c:pt>
                <c:pt idx="15016" formatCode="0.00">
                  <c:v>42.472234999999998</c:v>
                </c:pt>
                <c:pt idx="15020" formatCode="0.00">
                  <c:v>42.518635000000003</c:v>
                </c:pt>
                <c:pt idx="15021" formatCode="0.00">
                  <c:v>42.948521</c:v>
                </c:pt>
                <c:pt idx="15023" formatCode="0.00">
                  <c:v>42.499335000000002</c:v>
                </c:pt>
                <c:pt idx="15024" formatCode="0.00">
                  <c:v>42.833033999999998</c:v>
                </c:pt>
                <c:pt idx="15025" formatCode="0.00">
                  <c:v>42.462035999999998</c:v>
                </c:pt>
                <c:pt idx="15026" formatCode="0.00">
                  <c:v>42.497736000000003</c:v>
                </c:pt>
                <c:pt idx="15027" formatCode="0.00">
                  <c:v>42.526964999999997</c:v>
                </c:pt>
                <c:pt idx="15028" formatCode="0.00">
                  <c:v>42.556942999999997</c:v>
                </c:pt>
                <c:pt idx="15029" formatCode="0.00">
                  <c:v>42.563504999999999</c:v>
                </c:pt>
                <c:pt idx="15030" formatCode="0.00">
                  <c:v>42.467086000000002</c:v>
                </c:pt>
                <c:pt idx="15031" formatCode="0.00">
                  <c:v>42.465885999999998</c:v>
                </c:pt>
                <c:pt idx="15032" formatCode="0.00">
                  <c:v>42.511293000000002</c:v>
                </c:pt>
                <c:pt idx="15033" formatCode="0.00">
                  <c:v>42.514885</c:v>
                </c:pt>
                <c:pt idx="15034" formatCode="0.00">
                  <c:v>42.727730999999999</c:v>
                </c:pt>
                <c:pt idx="15035" formatCode="0.00">
                  <c:v>42.779238999999997</c:v>
                </c:pt>
                <c:pt idx="15036" formatCode="0.00">
                  <c:v>42.753377999999998</c:v>
                </c:pt>
                <c:pt idx="15038" formatCode="0.00">
                  <c:v>42.599133000000002</c:v>
                </c:pt>
                <c:pt idx="15039" formatCode="0.00">
                  <c:v>42.254787999999998</c:v>
                </c:pt>
                <c:pt idx="15041" formatCode="0.00">
                  <c:v>42.266804999999998</c:v>
                </c:pt>
                <c:pt idx="15042" formatCode="0.00">
                  <c:v>42.307288</c:v>
                </c:pt>
                <c:pt idx="15043" formatCode="0.00">
                  <c:v>42.232807000000001</c:v>
                </c:pt>
                <c:pt idx="15044" formatCode="0.00">
                  <c:v>42.291637000000001</c:v>
                </c:pt>
                <c:pt idx="15045" formatCode="0.00">
                  <c:v>42.194865</c:v>
                </c:pt>
                <c:pt idx="15046" formatCode="0.00">
                  <c:v>42.566096999999999</c:v>
                </c:pt>
                <c:pt idx="15047" formatCode="0.00">
                  <c:v>42.509475999999999</c:v>
                </c:pt>
                <c:pt idx="15048" formatCode="0.00">
                  <c:v>42.055889999999998</c:v>
                </c:pt>
                <c:pt idx="15050" formatCode="0.00">
                  <c:v>42.306288000000002</c:v>
                </c:pt>
                <c:pt idx="15051" formatCode="0.00">
                  <c:v>42.281638000000001</c:v>
                </c:pt>
                <c:pt idx="15052" formatCode="0.00">
                  <c:v>42.294986999999999</c:v>
                </c:pt>
                <c:pt idx="15053" formatCode="0.00">
                  <c:v>42.277388000000002</c:v>
                </c:pt>
                <c:pt idx="15054" formatCode="0.00">
                  <c:v>42.333787000000001</c:v>
                </c:pt>
                <c:pt idx="15055" formatCode="0.00">
                  <c:v>42.335687</c:v>
                </c:pt>
                <c:pt idx="15056" formatCode="0.00">
                  <c:v>42.320236999999999</c:v>
                </c:pt>
                <c:pt idx="15057" formatCode="0.00">
                  <c:v>42.344836999999998</c:v>
                </c:pt>
                <c:pt idx="15058" formatCode="0.00">
                  <c:v>41.965806000000001</c:v>
                </c:pt>
                <c:pt idx="15059" formatCode="0.00">
                  <c:v>41.777301999999999</c:v>
                </c:pt>
                <c:pt idx="15060" formatCode="0.00">
                  <c:v>42.107025999999998</c:v>
                </c:pt>
                <c:pt idx="15061" formatCode="0.00">
                  <c:v>42.324337999999997</c:v>
                </c:pt>
                <c:pt idx="15063" formatCode="0.00">
                  <c:v>42.130091</c:v>
                </c:pt>
                <c:pt idx="15064" formatCode="0.00">
                  <c:v>42.449117000000001</c:v>
                </c:pt>
                <c:pt idx="15065" formatCode="0.00">
                  <c:v>41.876894999999998</c:v>
                </c:pt>
                <c:pt idx="15067" formatCode="0.00">
                  <c:v>42.454366</c:v>
                </c:pt>
                <c:pt idx="15068" formatCode="0.00">
                  <c:v>41.754297999999999</c:v>
                </c:pt>
                <c:pt idx="15069" formatCode="0.00">
                  <c:v>41.846348999999996</c:v>
                </c:pt>
                <c:pt idx="15070" formatCode="0.00">
                  <c:v>42.243487999999999</c:v>
                </c:pt>
                <c:pt idx="15071" formatCode="0.00">
                  <c:v>42.365935999999998</c:v>
                </c:pt>
                <c:pt idx="15072" formatCode="0.00">
                  <c:v>42.427835000000002</c:v>
                </c:pt>
                <c:pt idx="15073" formatCode="0.00">
                  <c:v>42.396194000000001</c:v>
                </c:pt>
                <c:pt idx="15074" formatCode="0.00">
                  <c:v>41.811196000000002</c:v>
                </c:pt>
                <c:pt idx="15075" formatCode="0.00">
                  <c:v>42.147840000000002</c:v>
                </c:pt>
                <c:pt idx="15076" formatCode="0.00">
                  <c:v>42.019680000000001</c:v>
                </c:pt>
                <c:pt idx="15077" formatCode="0.00">
                  <c:v>42.081363000000003</c:v>
                </c:pt>
                <c:pt idx="15078" formatCode="0.00">
                  <c:v>41.904792999999998</c:v>
                </c:pt>
                <c:pt idx="15079" formatCode="0.00">
                  <c:v>41.940897999999997</c:v>
                </c:pt>
                <c:pt idx="15080" formatCode="0.00">
                  <c:v>42.128069000000004</c:v>
                </c:pt>
                <c:pt idx="15082" formatCode="0.00">
                  <c:v>41.988227999999999</c:v>
                </c:pt>
                <c:pt idx="15083" formatCode="0.00">
                  <c:v>42.425505999999999</c:v>
                </c:pt>
                <c:pt idx="15084" formatCode="0.00">
                  <c:v>42.455063000000003</c:v>
                </c:pt>
                <c:pt idx="15085" formatCode="0.00">
                  <c:v>42.370837000000002</c:v>
                </c:pt>
                <c:pt idx="15086" formatCode="0.00">
                  <c:v>42.073793000000002</c:v>
                </c:pt>
                <c:pt idx="15088" formatCode="0.00">
                  <c:v>42.16489</c:v>
                </c:pt>
                <c:pt idx="15089" formatCode="0.00">
                  <c:v>42.456440000000001</c:v>
                </c:pt>
                <c:pt idx="15090" formatCode="0.00">
                  <c:v>42.049534000000001</c:v>
                </c:pt>
                <c:pt idx="15091" formatCode="0.00">
                  <c:v>42.231788000000002</c:v>
                </c:pt>
                <c:pt idx="15092" formatCode="0.00">
                  <c:v>41.773203000000002</c:v>
                </c:pt>
                <c:pt idx="15093" formatCode="0.00">
                  <c:v>42.137070999999999</c:v>
                </c:pt>
                <c:pt idx="15095" formatCode="0.00">
                  <c:v>42.335937000000001</c:v>
                </c:pt>
                <c:pt idx="15096" formatCode="0.00">
                  <c:v>42.293787000000002</c:v>
                </c:pt>
                <c:pt idx="15098" formatCode="0.00">
                  <c:v>42.289354000000003</c:v>
                </c:pt>
                <c:pt idx="15099" formatCode="0.00">
                  <c:v>42.422745999999997</c:v>
                </c:pt>
                <c:pt idx="15100" formatCode="0.00">
                  <c:v>42.134658000000002</c:v>
                </c:pt>
                <c:pt idx="15101" formatCode="0.00">
                  <c:v>42.121344999999998</c:v>
                </c:pt>
                <c:pt idx="15102" formatCode="0.00">
                  <c:v>42.199989000000002</c:v>
                </c:pt>
                <c:pt idx="15103" formatCode="0.00">
                  <c:v>42.205289</c:v>
                </c:pt>
                <c:pt idx="15105" formatCode="0.00">
                  <c:v>42.247039000000001</c:v>
                </c:pt>
                <c:pt idx="15109" formatCode="0.00">
                  <c:v>42.365336999999997</c:v>
                </c:pt>
                <c:pt idx="15111" formatCode="0.00">
                  <c:v>42.375787000000003</c:v>
                </c:pt>
                <c:pt idx="15114" formatCode="0.00">
                  <c:v>42.307088</c:v>
                </c:pt>
                <c:pt idx="15116" formatCode="0.00">
                  <c:v>42.379019</c:v>
                </c:pt>
                <c:pt idx="15117" formatCode="0.00">
                  <c:v>42.410037000000003</c:v>
                </c:pt>
                <c:pt idx="15118" formatCode="0.00">
                  <c:v>42.395904000000002</c:v>
                </c:pt>
                <c:pt idx="15119" formatCode="0.00">
                  <c:v>42.368136999999997</c:v>
                </c:pt>
                <c:pt idx="15120" formatCode="0.00">
                  <c:v>42.378287</c:v>
                </c:pt>
                <c:pt idx="15121" formatCode="0.00">
                  <c:v>42.328338000000002</c:v>
                </c:pt>
                <c:pt idx="15122" formatCode="0.00">
                  <c:v>42.277737999999999</c:v>
                </c:pt>
                <c:pt idx="15123" formatCode="0.00">
                  <c:v>42.269288000000003</c:v>
                </c:pt>
                <c:pt idx="15126" formatCode="0.00">
                  <c:v>42.426786</c:v>
                </c:pt>
                <c:pt idx="15127" formatCode="0.00">
                  <c:v>42.394585999999997</c:v>
                </c:pt>
                <c:pt idx="15128" formatCode="0.00">
                  <c:v>42.410487000000003</c:v>
                </c:pt>
                <c:pt idx="15129" formatCode="0.00">
                  <c:v>42.438186000000002</c:v>
                </c:pt>
                <c:pt idx="15130" formatCode="0.00">
                  <c:v>42.331820999999998</c:v>
                </c:pt>
                <c:pt idx="15131" formatCode="0.00">
                  <c:v>42.388786000000003</c:v>
                </c:pt>
                <c:pt idx="15132" formatCode="0.00">
                  <c:v>42.355437000000002</c:v>
                </c:pt>
                <c:pt idx="15133" formatCode="0.00">
                  <c:v>42.250504999999997</c:v>
                </c:pt>
                <c:pt idx="15134" formatCode="0.00">
                  <c:v>42.386087000000003</c:v>
                </c:pt>
                <c:pt idx="15135" formatCode="0.00">
                  <c:v>42.432685999999997</c:v>
                </c:pt>
                <c:pt idx="15137" formatCode="0.00">
                  <c:v>42.425835999999997</c:v>
                </c:pt>
                <c:pt idx="15138" formatCode="0.00">
                  <c:v>42.467235000000002</c:v>
                </c:pt>
                <c:pt idx="15140" formatCode="0.00">
                  <c:v>42.379435999999998</c:v>
                </c:pt>
                <c:pt idx="15141" formatCode="0.00">
                  <c:v>42.426285</c:v>
                </c:pt>
                <c:pt idx="15142" formatCode="0.00">
                  <c:v>42.206490000000002</c:v>
                </c:pt>
                <c:pt idx="15143" formatCode="0.00">
                  <c:v>42.546444999999999</c:v>
                </c:pt>
                <c:pt idx="15145" formatCode="0.00">
                  <c:v>42.586677000000002</c:v>
                </c:pt>
                <c:pt idx="15147" formatCode="0.00">
                  <c:v>42.662292999999998</c:v>
                </c:pt>
                <c:pt idx="15148" formatCode="0.00">
                  <c:v>42.662731999999998</c:v>
                </c:pt>
                <c:pt idx="15149" formatCode="0.00">
                  <c:v>42.563643999999996</c:v>
                </c:pt>
                <c:pt idx="15150" formatCode="0.00">
                  <c:v>42.558151000000002</c:v>
                </c:pt>
                <c:pt idx="15151" formatCode="0.00">
                  <c:v>42.598734</c:v>
                </c:pt>
                <c:pt idx="15152" formatCode="0.00">
                  <c:v>42.609788999999999</c:v>
                </c:pt>
                <c:pt idx="15153" formatCode="0.00">
                  <c:v>42.662902000000003</c:v>
                </c:pt>
                <c:pt idx="15154" formatCode="0.00">
                  <c:v>42.689632000000003</c:v>
                </c:pt>
                <c:pt idx="15155" formatCode="0.00">
                  <c:v>42.639777000000002</c:v>
                </c:pt>
                <c:pt idx="15156" formatCode="0.00">
                  <c:v>42.611783000000003</c:v>
                </c:pt>
                <c:pt idx="15157" formatCode="0.00">
                  <c:v>42.541268000000002</c:v>
                </c:pt>
                <c:pt idx="15158" formatCode="0.00">
                  <c:v>42.572442000000002</c:v>
                </c:pt>
                <c:pt idx="15159" formatCode="0.00">
                  <c:v>42.595233</c:v>
                </c:pt>
                <c:pt idx="15160" formatCode="0.00">
                  <c:v>42.661129000000003</c:v>
                </c:pt>
                <c:pt idx="15161" formatCode="0.00">
                  <c:v>42.642764</c:v>
                </c:pt>
                <c:pt idx="15162" formatCode="0.00">
                  <c:v>42.642302000000001</c:v>
                </c:pt>
                <c:pt idx="15163" formatCode="0.00">
                  <c:v>42.688279999999999</c:v>
                </c:pt>
                <c:pt idx="15164" formatCode="0.00">
                  <c:v>42.508808999999999</c:v>
                </c:pt>
                <c:pt idx="15165" formatCode="0.00">
                  <c:v>42.506500000000003</c:v>
                </c:pt>
                <c:pt idx="15166" formatCode="0.00">
                  <c:v>42.465142</c:v>
                </c:pt>
                <c:pt idx="15167" formatCode="0.00">
                  <c:v>42.458502000000003</c:v>
                </c:pt>
                <c:pt idx="15168" formatCode="0.00">
                  <c:v>42.668531999999999</c:v>
                </c:pt>
                <c:pt idx="15169" formatCode="0.00">
                  <c:v>42.626947000000001</c:v>
                </c:pt>
                <c:pt idx="15170" formatCode="0.00">
                  <c:v>42.644581000000002</c:v>
                </c:pt>
                <c:pt idx="15171" formatCode="0.00">
                  <c:v>42.720965999999997</c:v>
                </c:pt>
                <c:pt idx="15172" formatCode="0.00">
                  <c:v>42.768372999999997</c:v>
                </c:pt>
                <c:pt idx="15173" formatCode="0.00">
                  <c:v>42.747677000000003</c:v>
                </c:pt>
                <c:pt idx="15175" formatCode="0.00">
                  <c:v>42.664149999999999</c:v>
                </c:pt>
                <c:pt idx="15176" formatCode="0.00">
                  <c:v>42.656281</c:v>
                </c:pt>
                <c:pt idx="15177" formatCode="0.00">
                  <c:v>42.722932</c:v>
                </c:pt>
                <c:pt idx="15178" formatCode="0.00">
                  <c:v>42.746279999999999</c:v>
                </c:pt>
                <c:pt idx="15179" formatCode="0.00">
                  <c:v>42.783378999999996</c:v>
                </c:pt>
                <c:pt idx="15180" formatCode="0.00">
                  <c:v>42.765582000000002</c:v>
                </c:pt>
                <c:pt idx="15181" formatCode="0.00">
                  <c:v>42.838437999999996</c:v>
                </c:pt>
                <c:pt idx="15182" formatCode="0.00">
                  <c:v>42.820081999999999</c:v>
                </c:pt>
                <c:pt idx="15183" formatCode="0.00">
                  <c:v>42.823968000000001</c:v>
                </c:pt>
                <c:pt idx="15184" formatCode="0.00">
                  <c:v>42.467945</c:v>
                </c:pt>
                <c:pt idx="15185" formatCode="0.00">
                  <c:v>42.462733999999998</c:v>
                </c:pt>
                <c:pt idx="15186" formatCode="0.00">
                  <c:v>42.511766000000001</c:v>
                </c:pt>
                <c:pt idx="15187" formatCode="0.00">
                  <c:v>42.586596999999998</c:v>
                </c:pt>
                <c:pt idx="15188" formatCode="0.00">
                  <c:v>42.571401999999999</c:v>
                </c:pt>
                <c:pt idx="15189" formatCode="0.00">
                  <c:v>42.593035</c:v>
                </c:pt>
                <c:pt idx="15190" formatCode="0.00">
                  <c:v>42.657361000000002</c:v>
                </c:pt>
                <c:pt idx="15191" formatCode="0.00">
                  <c:v>42.642431000000002</c:v>
                </c:pt>
                <c:pt idx="15192" formatCode="0.00">
                  <c:v>42.549483000000002</c:v>
                </c:pt>
                <c:pt idx="15194" formatCode="0.00">
                  <c:v>43.357999</c:v>
                </c:pt>
                <c:pt idx="15195" formatCode="0.00">
                  <c:v>43.053648000000003</c:v>
                </c:pt>
                <c:pt idx="15196" formatCode="0.00">
                  <c:v>43.803691000000001</c:v>
                </c:pt>
                <c:pt idx="15197" formatCode="0.00">
                  <c:v>42.869478000000001</c:v>
                </c:pt>
                <c:pt idx="15198" formatCode="0.00">
                  <c:v>43.268788000000001</c:v>
                </c:pt>
                <c:pt idx="15199" formatCode="0.00">
                  <c:v>43.214644999999997</c:v>
                </c:pt>
                <c:pt idx="15200" formatCode="0.00">
                  <c:v>43.262161999999996</c:v>
                </c:pt>
                <c:pt idx="15201" formatCode="0.00">
                  <c:v>42.816358000000001</c:v>
                </c:pt>
                <c:pt idx="15202" formatCode="0.00">
                  <c:v>43.420791000000001</c:v>
                </c:pt>
                <c:pt idx="15203" formatCode="0.00">
                  <c:v>43.176375</c:v>
                </c:pt>
                <c:pt idx="15204" formatCode="0.00">
                  <c:v>43.154173</c:v>
                </c:pt>
                <c:pt idx="15205" formatCode="0.00">
                  <c:v>43.263998000000001</c:v>
                </c:pt>
                <c:pt idx="15212" formatCode="0.00">
                  <c:v>43.898670000000003</c:v>
                </c:pt>
                <c:pt idx="15213" formatCode="0.00">
                  <c:v>43.072177000000003</c:v>
                </c:pt>
                <c:pt idx="15214" formatCode="0.00">
                  <c:v>43.661389999999997</c:v>
                </c:pt>
                <c:pt idx="15215" formatCode="0.00">
                  <c:v>43.239122999999999</c:v>
                </c:pt>
                <c:pt idx="15216" formatCode="0.00">
                  <c:v>42.870299000000003</c:v>
                </c:pt>
                <c:pt idx="15217" formatCode="0.00">
                  <c:v>43.111009000000003</c:v>
                </c:pt>
                <c:pt idx="15218" formatCode="0.00">
                  <c:v>42.911611000000001</c:v>
                </c:pt>
                <c:pt idx="15219" formatCode="0.00">
                  <c:v>42.925677</c:v>
                </c:pt>
                <c:pt idx="15220" formatCode="0.00">
                  <c:v>42.952899000000002</c:v>
                </c:pt>
                <c:pt idx="15221" formatCode="0.00">
                  <c:v>43.812370999999999</c:v>
                </c:pt>
                <c:pt idx="15222" formatCode="0.00">
                  <c:v>42.800190999999998</c:v>
                </c:pt>
                <c:pt idx="15223" formatCode="0.00">
                  <c:v>43.038967</c:v>
                </c:pt>
                <c:pt idx="15224" formatCode="0.00">
                  <c:v>43.952534</c:v>
                </c:pt>
                <c:pt idx="15225" formatCode="0.00">
                  <c:v>43.048777000000001</c:v>
                </c:pt>
                <c:pt idx="15226" formatCode="0.00">
                  <c:v>42.988945999999999</c:v>
                </c:pt>
                <c:pt idx="15227" formatCode="0.00">
                  <c:v>43.243890999999998</c:v>
                </c:pt>
                <c:pt idx="15228" formatCode="0.00">
                  <c:v>42.800910999999999</c:v>
                </c:pt>
                <c:pt idx="15229" formatCode="0.00">
                  <c:v>43.336126</c:v>
                </c:pt>
                <c:pt idx="15230" formatCode="0.00">
                  <c:v>43.198014000000001</c:v>
                </c:pt>
                <c:pt idx="15232" formatCode="0.00">
                  <c:v>43.660079000000003</c:v>
                </c:pt>
                <c:pt idx="15233" formatCode="0.00">
                  <c:v>43.182850999999999</c:v>
                </c:pt>
                <c:pt idx="15234" formatCode="0.00">
                  <c:v>43.116959000000001</c:v>
                </c:pt>
                <c:pt idx="15235" formatCode="0.00">
                  <c:v>43.131101999999998</c:v>
                </c:pt>
                <c:pt idx="15236" formatCode="0.00">
                  <c:v>43.210743999999998</c:v>
                </c:pt>
                <c:pt idx="15237" formatCode="0.00">
                  <c:v>42.843910000000001</c:v>
                </c:pt>
                <c:pt idx="15238" formatCode="0.00">
                  <c:v>43.167456999999999</c:v>
                </c:pt>
                <c:pt idx="15239" formatCode="0.00">
                  <c:v>43.219132000000002</c:v>
                </c:pt>
                <c:pt idx="15241" formatCode="0.00">
                  <c:v>43.264204999999997</c:v>
                </c:pt>
                <c:pt idx="15242" formatCode="0.00">
                  <c:v>44.023181000000001</c:v>
                </c:pt>
                <c:pt idx="15243" formatCode="0.00">
                  <c:v>43.938529000000003</c:v>
                </c:pt>
                <c:pt idx="15244" formatCode="0.00">
                  <c:v>43.452038000000002</c:v>
                </c:pt>
                <c:pt idx="15245" formatCode="0.00">
                  <c:v>43.736207</c:v>
                </c:pt>
                <c:pt idx="15246" formatCode="0.00">
                  <c:v>43.418053999999998</c:v>
                </c:pt>
                <c:pt idx="15247" formatCode="0.00">
                  <c:v>43.512287000000001</c:v>
                </c:pt>
                <c:pt idx="15248" formatCode="0.00">
                  <c:v>42.950127999999999</c:v>
                </c:pt>
                <c:pt idx="15250" formatCode="0.00">
                  <c:v>42.939379000000002</c:v>
                </c:pt>
                <c:pt idx="15251" formatCode="0.00">
                  <c:v>43.014077</c:v>
                </c:pt>
                <c:pt idx="15252" formatCode="0.00">
                  <c:v>43.011226999999998</c:v>
                </c:pt>
                <c:pt idx="15253" formatCode="0.00">
                  <c:v>43.043627000000001</c:v>
                </c:pt>
                <c:pt idx="15254" formatCode="0.00">
                  <c:v>43.062075999999998</c:v>
                </c:pt>
                <c:pt idx="15256" formatCode="0.00">
                  <c:v>42.973263000000003</c:v>
                </c:pt>
                <c:pt idx="15257" formatCode="0.00">
                  <c:v>43.020175999999999</c:v>
                </c:pt>
                <c:pt idx="15258" formatCode="0.00">
                  <c:v>42.984777000000001</c:v>
                </c:pt>
                <c:pt idx="15259" formatCode="0.00">
                  <c:v>42.972476999999998</c:v>
                </c:pt>
                <c:pt idx="15260" formatCode="0.00">
                  <c:v>43.005476999999999</c:v>
                </c:pt>
                <c:pt idx="15261" formatCode="0.00">
                  <c:v>43.413975000000001</c:v>
                </c:pt>
                <c:pt idx="15262" formatCode="0.00">
                  <c:v>43.423924999999997</c:v>
                </c:pt>
                <c:pt idx="15263" formatCode="0.00">
                  <c:v>43.441974999999999</c:v>
                </c:pt>
                <c:pt idx="15264" formatCode="0.00">
                  <c:v>43.473075000000001</c:v>
                </c:pt>
                <c:pt idx="15265" formatCode="0.00">
                  <c:v>43.431375000000003</c:v>
                </c:pt>
                <c:pt idx="15266" formatCode="0.00">
                  <c:v>43.401530000000001</c:v>
                </c:pt>
                <c:pt idx="15267" formatCode="0.00">
                  <c:v>44.142282000000002</c:v>
                </c:pt>
                <c:pt idx="15268" formatCode="0.00">
                  <c:v>43.617795999999998</c:v>
                </c:pt>
                <c:pt idx="15269" formatCode="0.00">
                  <c:v>43.877870000000001</c:v>
                </c:pt>
                <c:pt idx="15270" formatCode="0.00">
                  <c:v>43.937240000000003</c:v>
                </c:pt>
                <c:pt idx="15271" formatCode="0.00">
                  <c:v>43.251179999999998</c:v>
                </c:pt>
                <c:pt idx="15272" formatCode="0.00">
                  <c:v>43.422567999999998</c:v>
                </c:pt>
                <c:pt idx="15273" formatCode="0.00">
                  <c:v>43.190238999999998</c:v>
                </c:pt>
                <c:pt idx="15274" formatCode="0.00">
                  <c:v>43.828265999999999</c:v>
                </c:pt>
                <c:pt idx="15276" formatCode="0.00">
                  <c:v>44.825431000000002</c:v>
                </c:pt>
                <c:pt idx="15277" formatCode="0.00">
                  <c:v>43.807727999999997</c:v>
                </c:pt>
                <c:pt idx="15278" formatCode="0.00">
                  <c:v>44.718279000000003</c:v>
                </c:pt>
                <c:pt idx="15279" formatCode="0.00">
                  <c:v>43.840786999999999</c:v>
                </c:pt>
                <c:pt idx="15280" formatCode="0.00">
                  <c:v>43.518309000000002</c:v>
                </c:pt>
                <c:pt idx="15281" formatCode="0.00">
                  <c:v>44.041528999999997</c:v>
                </c:pt>
                <c:pt idx="15282" formatCode="0.00">
                  <c:v>44.052759000000002</c:v>
                </c:pt>
                <c:pt idx="15283" formatCode="0.00">
                  <c:v>43.416334999999997</c:v>
                </c:pt>
                <c:pt idx="15284" formatCode="0.00">
                  <c:v>44.462148999999997</c:v>
                </c:pt>
                <c:pt idx="15285" formatCode="0.00">
                  <c:v>43.807161999999998</c:v>
                </c:pt>
                <c:pt idx="15286" formatCode="0.00">
                  <c:v>44.305812000000003</c:v>
                </c:pt>
                <c:pt idx="15287" formatCode="0.00">
                  <c:v>44.327064</c:v>
                </c:pt>
                <c:pt idx="15288" formatCode="0.00">
                  <c:v>43.675789999999999</c:v>
                </c:pt>
                <c:pt idx="15289" formatCode="0.00">
                  <c:v>43.864435</c:v>
                </c:pt>
                <c:pt idx="15290" formatCode="0.00">
                  <c:v>43.959477999999997</c:v>
                </c:pt>
                <c:pt idx="15291" formatCode="0.00">
                  <c:v>43.748815999999998</c:v>
                </c:pt>
                <c:pt idx="15293" formatCode="0.00">
                  <c:v>44.616343999999998</c:v>
                </c:pt>
                <c:pt idx="15294" formatCode="0.00">
                  <c:v>43.410626999999998</c:v>
                </c:pt>
                <c:pt idx="15295" formatCode="0.00">
                  <c:v>43.605457000000001</c:v>
                </c:pt>
                <c:pt idx="15296" formatCode="0.00">
                  <c:v>43.652403999999997</c:v>
                </c:pt>
                <c:pt idx="15297" formatCode="0.00">
                  <c:v>44.654024</c:v>
                </c:pt>
                <c:pt idx="15298" formatCode="0.00">
                  <c:v>43.150385999999997</c:v>
                </c:pt>
                <c:pt idx="15299" formatCode="0.00">
                  <c:v>43.851275999999999</c:v>
                </c:pt>
                <c:pt idx="15300" formatCode="0.00">
                  <c:v>44.258616000000004</c:v>
                </c:pt>
                <c:pt idx="15301" formatCode="0.00">
                  <c:v>43.862479</c:v>
                </c:pt>
                <c:pt idx="15302" formatCode="0.00">
                  <c:v>44.484144999999998</c:v>
                </c:pt>
                <c:pt idx="15303" formatCode="0.00">
                  <c:v>44.468977000000002</c:v>
                </c:pt>
                <c:pt idx="15304" formatCode="0.00">
                  <c:v>43.297082000000003</c:v>
                </c:pt>
                <c:pt idx="15305" formatCode="0.00">
                  <c:v>44.360384000000003</c:v>
                </c:pt>
                <c:pt idx="15306" formatCode="0.00">
                  <c:v>43.697839999999999</c:v>
                </c:pt>
                <c:pt idx="15307" formatCode="0.00">
                  <c:v>43.985129000000001</c:v>
                </c:pt>
                <c:pt idx="15308" formatCode="0.00">
                  <c:v>44.080925000000001</c:v>
                </c:pt>
                <c:pt idx="15309" formatCode="0.00">
                  <c:v>44.288158000000003</c:v>
                </c:pt>
                <c:pt idx="15310" formatCode="0.00">
                  <c:v>43.400958000000003</c:v>
                </c:pt>
                <c:pt idx="15311" formatCode="0.00">
                  <c:v>43.587817000000001</c:v>
                </c:pt>
                <c:pt idx="15312" formatCode="0.00">
                  <c:v>44.064340000000001</c:v>
                </c:pt>
                <c:pt idx="15313" formatCode="0.00">
                  <c:v>44.708179000000001</c:v>
                </c:pt>
                <c:pt idx="15314" formatCode="0.00">
                  <c:v>43.607523</c:v>
                </c:pt>
                <c:pt idx="15315" formatCode="0.00">
                  <c:v>43.583323</c:v>
                </c:pt>
                <c:pt idx="15316" formatCode="0.00">
                  <c:v>43.831508999999997</c:v>
                </c:pt>
                <c:pt idx="15317" formatCode="0.00">
                  <c:v>44.796520000000001</c:v>
                </c:pt>
                <c:pt idx="15318" formatCode="0.00">
                  <c:v>43.346632</c:v>
                </c:pt>
                <c:pt idx="15320" formatCode="0.00">
                  <c:v>43.460075000000003</c:v>
                </c:pt>
                <c:pt idx="15321" formatCode="0.00">
                  <c:v>43.944465999999998</c:v>
                </c:pt>
                <c:pt idx="15323" formatCode="0.00">
                  <c:v>43.314176000000003</c:v>
                </c:pt>
                <c:pt idx="15324" formatCode="0.00">
                  <c:v>44.746485999999997</c:v>
                </c:pt>
                <c:pt idx="15325" formatCode="0.00">
                  <c:v>43.492258999999997</c:v>
                </c:pt>
                <c:pt idx="15326" formatCode="0.00">
                  <c:v>44.335903999999999</c:v>
                </c:pt>
                <c:pt idx="15327" formatCode="0.00">
                  <c:v>43.83014</c:v>
                </c:pt>
                <c:pt idx="15328" formatCode="0.00">
                  <c:v>43.605860999999997</c:v>
                </c:pt>
                <c:pt idx="15329" formatCode="0.00">
                  <c:v>43.542822000000001</c:v>
                </c:pt>
                <c:pt idx="15330" formatCode="0.00">
                  <c:v>43.340412999999998</c:v>
                </c:pt>
                <c:pt idx="15331" formatCode="0.00">
                  <c:v>43.664593000000004</c:v>
                </c:pt>
                <c:pt idx="15332" formatCode="0.00">
                  <c:v>44.546840000000003</c:v>
                </c:pt>
                <c:pt idx="15333" formatCode="0.00">
                  <c:v>44.563997000000001</c:v>
                </c:pt>
                <c:pt idx="15334" formatCode="0.00">
                  <c:v>44.379147000000003</c:v>
                </c:pt>
                <c:pt idx="15335" formatCode="0.00">
                  <c:v>44.663477</c:v>
                </c:pt>
                <c:pt idx="15336" formatCode="0.00">
                  <c:v>43.410781</c:v>
                </c:pt>
                <c:pt idx="15337" formatCode="0.00">
                  <c:v>44.725546000000001</c:v>
                </c:pt>
                <c:pt idx="15338" formatCode="0.00">
                  <c:v>44.442563</c:v>
                </c:pt>
                <c:pt idx="15339" formatCode="0.00">
                  <c:v>43.348959999999998</c:v>
                </c:pt>
                <c:pt idx="15340" formatCode="0.00">
                  <c:v>44.580132999999996</c:v>
                </c:pt>
                <c:pt idx="15341" formatCode="0.00">
                  <c:v>43.274498000000001</c:v>
                </c:pt>
                <c:pt idx="15342" formatCode="0.00">
                  <c:v>43.519522000000002</c:v>
                </c:pt>
                <c:pt idx="15343" formatCode="0.00">
                  <c:v>44.328794000000002</c:v>
                </c:pt>
                <c:pt idx="15344" formatCode="0.00">
                  <c:v>44.046475000000001</c:v>
                </c:pt>
                <c:pt idx="15345" formatCode="0.00">
                  <c:v>44.447318000000003</c:v>
                </c:pt>
                <c:pt idx="15346" formatCode="0.00">
                  <c:v>43.736747000000001</c:v>
                </c:pt>
                <c:pt idx="15347" formatCode="0.00">
                  <c:v>43.856720000000003</c:v>
                </c:pt>
                <c:pt idx="15348" formatCode="0.00">
                  <c:v>44.206122999999998</c:v>
                </c:pt>
                <c:pt idx="15349" formatCode="0.00">
                  <c:v>43.462775000000001</c:v>
                </c:pt>
                <c:pt idx="15350" formatCode="0.00">
                  <c:v>43.737971000000002</c:v>
                </c:pt>
                <c:pt idx="15351" formatCode="0.00">
                  <c:v>43.331961</c:v>
                </c:pt>
                <c:pt idx="15352" formatCode="0.00">
                  <c:v>44.541060000000002</c:v>
                </c:pt>
                <c:pt idx="15353" formatCode="0.00">
                  <c:v>44.821812999999999</c:v>
                </c:pt>
                <c:pt idx="15354" formatCode="0.00">
                  <c:v>44.250143999999999</c:v>
                </c:pt>
                <c:pt idx="15355" formatCode="0.00">
                  <c:v>44.147191999999997</c:v>
                </c:pt>
                <c:pt idx="15356" formatCode="0.00">
                  <c:v>44.127341999999999</c:v>
                </c:pt>
                <c:pt idx="15359" formatCode="0.00">
                  <c:v>44.246003999999999</c:v>
                </c:pt>
                <c:pt idx="15360" formatCode="0.00">
                  <c:v>43.377113000000001</c:v>
                </c:pt>
                <c:pt idx="15361" formatCode="0.00">
                  <c:v>43.179346000000002</c:v>
                </c:pt>
                <c:pt idx="15362" formatCode="0.00">
                  <c:v>43.145474999999998</c:v>
                </c:pt>
                <c:pt idx="15363" formatCode="0.00">
                  <c:v>42.821232999999999</c:v>
                </c:pt>
                <c:pt idx="15364" formatCode="0.00">
                  <c:v>43.085312999999999</c:v>
                </c:pt>
                <c:pt idx="15367" formatCode="0.00">
                  <c:v>42.841490999999998</c:v>
                </c:pt>
                <c:pt idx="15368" formatCode="0.00">
                  <c:v>43.000193000000003</c:v>
                </c:pt>
                <c:pt idx="15369" formatCode="0.00">
                  <c:v>43.272278999999997</c:v>
                </c:pt>
                <c:pt idx="15370" formatCode="0.00">
                  <c:v>42.552218000000003</c:v>
                </c:pt>
                <c:pt idx="15371" formatCode="0.00">
                  <c:v>42.842438000000001</c:v>
                </c:pt>
                <c:pt idx="15372" formatCode="0.00">
                  <c:v>42.645985000000003</c:v>
                </c:pt>
                <c:pt idx="15373" formatCode="0.00">
                  <c:v>42.828800000000001</c:v>
                </c:pt>
                <c:pt idx="15374" formatCode="0.00">
                  <c:v>42.747922000000003</c:v>
                </c:pt>
                <c:pt idx="15375" formatCode="0.00">
                  <c:v>42.725884000000001</c:v>
                </c:pt>
                <c:pt idx="15376" formatCode="0.00">
                  <c:v>42.507092999999998</c:v>
                </c:pt>
                <c:pt idx="15377" formatCode="0.00">
                  <c:v>43.404412000000001</c:v>
                </c:pt>
                <c:pt idx="15378" formatCode="0.00">
                  <c:v>43.362879</c:v>
                </c:pt>
                <c:pt idx="15379" formatCode="0.00">
                  <c:v>43.098253</c:v>
                </c:pt>
                <c:pt idx="15380" formatCode="0.00">
                  <c:v>43.411923999999999</c:v>
                </c:pt>
                <c:pt idx="15381" formatCode="0.00">
                  <c:v>43.141649000000001</c:v>
                </c:pt>
                <c:pt idx="15382" formatCode="0.00">
                  <c:v>43.011102999999999</c:v>
                </c:pt>
                <c:pt idx="15383" formatCode="0.00">
                  <c:v>42.666646</c:v>
                </c:pt>
                <c:pt idx="15384" formatCode="0.00">
                  <c:v>42.749774000000002</c:v>
                </c:pt>
                <c:pt idx="15385" formatCode="0.00">
                  <c:v>43.179099999999998</c:v>
                </c:pt>
                <c:pt idx="15386" formatCode="0.00">
                  <c:v>42.760216999999997</c:v>
                </c:pt>
                <c:pt idx="15387" formatCode="0.00">
                  <c:v>43.104498999999997</c:v>
                </c:pt>
                <c:pt idx="15388" formatCode="0.00">
                  <c:v>42.639234999999999</c:v>
                </c:pt>
                <c:pt idx="15389" formatCode="0.00">
                  <c:v>42.612242999999999</c:v>
                </c:pt>
                <c:pt idx="15390" formatCode="0.00">
                  <c:v>43.096465999999999</c:v>
                </c:pt>
                <c:pt idx="15391" formatCode="0.00">
                  <c:v>42.981932</c:v>
                </c:pt>
                <c:pt idx="15392" formatCode="0.00">
                  <c:v>43.269967000000001</c:v>
                </c:pt>
                <c:pt idx="15394" formatCode="0.00">
                  <c:v>42.788150999999999</c:v>
                </c:pt>
                <c:pt idx="15395" formatCode="0.00">
                  <c:v>43.447625000000002</c:v>
                </c:pt>
                <c:pt idx="15396" formatCode="0.00">
                  <c:v>42.962964999999997</c:v>
                </c:pt>
                <c:pt idx="15397" formatCode="0.00">
                  <c:v>43.355303999999997</c:v>
                </c:pt>
                <c:pt idx="15398" formatCode="0.00">
                  <c:v>43.102398999999998</c:v>
                </c:pt>
                <c:pt idx="15399" formatCode="0.00">
                  <c:v>42.582901999999997</c:v>
                </c:pt>
                <c:pt idx="15400" formatCode="0.00">
                  <c:v>43.197414000000002</c:v>
                </c:pt>
                <c:pt idx="15401" formatCode="0.00">
                  <c:v>42.845703</c:v>
                </c:pt>
                <c:pt idx="15403" formatCode="0.00">
                  <c:v>43.026842000000002</c:v>
                </c:pt>
                <c:pt idx="15404" formatCode="0.00">
                  <c:v>42.733673000000003</c:v>
                </c:pt>
                <c:pt idx="15405" formatCode="0.00">
                  <c:v>42.702128000000002</c:v>
                </c:pt>
                <c:pt idx="15406" formatCode="0.00">
                  <c:v>43.090038</c:v>
                </c:pt>
                <c:pt idx="15407" formatCode="0.00">
                  <c:v>42.997636</c:v>
                </c:pt>
                <c:pt idx="15408" formatCode="0.00">
                  <c:v>42.996049999999997</c:v>
                </c:pt>
                <c:pt idx="15409" formatCode="0.00">
                  <c:v>43.160913999999998</c:v>
                </c:pt>
                <c:pt idx="15410" formatCode="0.00">
                  <c:v>42.807434999999998</c:v>
                </c:pt>
                <c:pt idx="15411" formatCode="0.00">
                  <c:v>42.987794999999998</c:v>
                </c:pt>
                <c:pt idx="15412" formatCode="0.00">
                  <c:v>43.184466999999998</c:v>
                </c:pt>
                <c:pt idx="15414" formatCode="0.00">
                  <c:v>42.640718999999997</c:v>
                </c:pt>
                <c:pt idx="15415" formatCode="0.00">
                  <c:v>43.403224000000002</c:v>
                </c:pt>
                <c:pt idx="15416" formatCode="0.00">
                  <c:v>43.713365000000003</c:v>
                </c:pt>
                <c:pt idx="15418" formatCode="0.00">
                  <c:v>43.422396999999997</c:v>
                </c:pt>
                <c:pt idx="15419" formatCode="0.00">
                  <c:v>42.929828999999998</c:v>
                </c:pt>
                <c:pt idx="15421" formatCode="0.00">
                  <c:v>43.211069999999999</c:v>
                </c:pt>
                <c:pt idx="15422" formatCode="0.00">
                  <c:v>43.247554999999998</c:v>
                </c:pt>
                <c:pt idx="15423" formatCode="0.00">
                  <c:v>43.426703000000003</c:v>
                </c:pt>
                <c:pt idx="15424" formatCode="0.00">
                  <c:v>43.297365999999997</c:v>
                </c:pt>
                <c:pt idx="15425" formatCode="0.00">
                  <c:v>43.293976999999998</c:v>
                </c:pt>
                <c:pt idx="15426" formatCode="0.00">
                  <c:v>42.759217</c:v>
                </c:pt>
                <c:pt idx="15427" formatCode="0.00">
                  <c:v>43.402185000000003</c:v>
                </c:pt>
                <c:pt idx="15428" formatCode="0.00">
                  <c:v>42.643684</c:v>
                </c:pt>
                <c:pt idx="15429" formatCode="0.00">
                  <c:v>43.662481999999997</c:v>
                </c:pt>
                <c:pt idx="15430" formatCode="0.00">
                  <c:v>42.928735000000003</c:v>
                </c:pt>
                <c:pt idx="15432" formatCode="0.00">
                  <c:v>43.523617000000002</c:v>
                </c:pt>
                <c:pt idx="15433" formatCode="0.00">
                  <c:v>42.705285000000003</c:v>
                </c:pt>
                <c:pt idx="15435" formatCode="0.00">
                  <c:v>42.704434999999997</c:v>
                </c:pt>
                <c:pt idx="15436" formatCode="0.00">
                  <c:v>42.677334999999999</c:v>
                </c:pt>
                <c:pt idx="15438" formatCode="0.00">
                  <c:v>42.737701000000001</c:v>
                </c:pt>
                <c:pt idx="15439" formatCode="0.00">
                  <c:v>42.735534999999999</c:v>
                </c:pt>
                <c:pt idx="15440" formatCode="0.00">
                  <c:v>42.731884999999998</c:v>
                </c:pt>
                <c:pt idx="15441" formatCode="0.00">
                  <c:v>42.278891000000002</c:v>
                </c:pt>
                <c:pt idx="15443" formatCode="0.00">
                  <c:v>42.330089000000001</c:v>
                </c:pt>
                <c:pt idx="15444" formatCode="0.00">
                  <c:v>42.295005000000003</c:v>
                </c:pt>
                <c:pt idx="15445" formatCode="0.00">
                  <c:v>42.297139999999999</c:v>
                </c:pt>
                <c:pt idx="15446" formatCode="0.00">
                  <c:v>42.26549</c:v>
                </c:pt>
                <c:pt idx="15447" formatCode="0.00">
                  <c:v>42.272537999999997</c:v>
                </c:pt>
                <c:pt idx="15449" formatCode="0.00">
                  <c:v>42.089314000000002</c:v>
                </c:pt>
                <c:pt idx="15451" formatCode="0.00">
                  <c:v>42.308798000000003</c:v>
                </c:pt>
                <c:pt idx="15452" formatCode="0.00">
                  <c:v>42.311089000000003</c:v>
                </c:pt>
                <c:pt idx="15453" formatCode="0.00">
                  <c:v>42.302439999999997</c:v>
                </c:pt>
                <c:pt idx="15454" formatCode="0.00">
                  <c:v>42.343809999999998</c:v>
                </c:pt>
                <c:pt idx="15455" formatCode="0.00">
                  <c:v>42.357140000000001</c:v>
                </c:pt>
                <c:pt idx="15456" formatCode="0.00">
                  <c:v>42.447037999999999</c:v>
                </c:pt>
                <c:pt idx="15457" formatCode="0.00">
                  <c:v>42.108089999999997</c:v>
                </c:pt>
                <c:pt idx="15458" formatCode="0.00">
                  <c:v>42.216540999999999</c:v>
                </c:pt>
                <c:pt idx="15459" formatCode="0.00">
                  <c:v>42.371729000000002</c:v>
                </c:pt>
                <c:pt idx="15460" formatCode="0.00">
                  <c:v>42.345815000000002</c:v>
                </c:pt>
                <c:pt idx="15461" formatCode="0.00">
                  <c:v>41.850631</c:v>
                </c:pt>
                <c:pt idx="15462" formatCode="0.00">
                  <c:v>42.142445000000002</c:v>
                </c:pt>
                <c:pt idx="15463" formatCode="0.00">
                  <c:v>41.854638999999999</c:v>
                </c:pt>
                <c:pt idx="15464" formatCode="0.00">
                  <c:v>41.907837000000001</c:v>
                </c:pt>
                <c:pt idx="15465" formatCode="0.00">
                  <c:v>41.924331000000002</c:v>
                </c:pt>
                <c:pt idx="15466" formatCode="0.00">
                  <c:v>42.239592000000002</c:v>
                </c:pt>
                <c:pt idx="15467" formatCode="0.00">
                  <c:v>42.239393</c:v>
                </c:pt>
                <c:pt idx="15468" formatCode="0.00">
                  <c:v>41.912776000000001</c:v>
                </c:pt>
                <c:pt idx="15469" formatCode="0.00">
                  <c:v>42.209307000000003</c:v>
                </c:pt>
                <c:pt idx="15470" formatCode="0.00">
                  <c:v>41.960856</c:v>
                </c:pt>
                <c:pt idx="15471" formatCode="0.00">
                  <c:v>41.847413000000003</c:v>
                </c:pt>
                <c:pt idx="15472" formatCode="0.00">
                  <c:v>42.296104999999997</c:v>
                </c:pt>
                <c:pt idx="15473" formatCode="0.00">
                  <c:v>42.105719000000001</c:v>
                </c:pt>
                <c:pt idx="15474" formatCode="0.00">
                  <c:v>42.504148999999998</c:v>
                </c:pt>
                <c:pt idx="15476" formatCode="0.00">
                  <c:v>42.504137</c:v>
                </c:pt>
                <c:pt idx="15477" formatCode="0.00">
                  <c:v>42.184303</c:v>
                </c:pt>
                <c:pt idx="15478" formatCode="0.00">
                  <c:v>42.111949000000003</c:v>
                </c:pt>
                <c:pt idx="15479" formatCode="0.00">
                  <c:v>42.289991000000001</c:v>
                </c:pt>
                <c:pt idx="15480" formatCode="0.00">
                  <c:v>42.373460000000001</c:v>
                </c:pt>
                <c:pt idx="15481" formatCode="0.00">
                  <c:v>42.395964999999997</c:v>
                </c:pt>
                <c:pt idx="15482" formatCode="0.00">
                  <c:v>42.19923</c:v>
                </c:pt>
                <c:pt idx="15484" formatCode="0.00">
                  <c:v>42.424387000000003</c:v>
                </c:pt>
                <c:pt idx="15485" formatCode="0.00">
                  <c:v>41.878312000000001</c:v>
                </c:pt>
                <c:pt idx="15486" formatCode="0.00">
                  <c:v>42.215356999999997</c:v>
                </c:pt>
                <c:pt idx="15487" formatCode="0.00">
                  <c:v>42.144086999999999</c:v>
                </c:pt>
                <c:pt idx="15488" formatCode="0.00">
                  <c:v>42.037421999999999</c:v>
                </c:pt>
                <c:pt idx="15489" formatCode="0.00">
                  <c:v>42.026876000000001</c:v>
                </c:pt>
                <c:pt idx="15490" formatCode="0.00">
                  <c:v>42.277836999999998</c:v>
                </c:pt>
                <c:pt idx="15491" formatCode="0.00">
                  <c:v>42.540492</c:v>
                </c:pt>
                <c:pt idx="15492" formatCode="0.00">
                  <c:v>42.234417000000001</c:v>
                </c:pt>
                <c:pt idx="15494" formatCode="0.00">
                  <c:v>42.588988000000001</c:v>
                </c:pt>
                <c:pt idx="15495" formatCode="0.00">
                  <c:v>41.916373999999998</c:v>
                </c:pt>
                <c:pt idx="15497" formatCode="0.00">
                  <c:v>42.459989</c:v>
                </c:pt>
                <c:pt idx="15499" formatCode="0.00">
                  <c:v>42.462935000000002</c:v>
                </c:pt>
                <c:pt idx="15500" formatCode="0.00">
                  <c:v>41.943472</c:v>
                </c:pt>
                <c:pt idx="15501" formatCode="0.00">
                  <c:v>42.379688999999999</c:v>
                </c:pt>
                <c:pt idx="15502" formatCode="0.00">
                  <c:v>42.074435000000001</c:v>
                </c:pt>
                <c:pt idx="15503" formatCode="0.00">
                  <c:v>42.117421</c:v>
                </c:pt>
                <c:pt idx="15504" formatCode="0.00">
                  <c:v>42.187576999999997</c:v>
                </c:pt>
                <c:pt idx="15505" formatCode="0.00">
                  <c:v>42.010485000000003</c:v>
                </c:pt>
                <c:pt idx="15506" formatCode="0.00">
                  <c:v>42.403593000000001</c:v>
                </c:pt>
                <c:pt idx="15507" formatCode="0.00">
                  <c:v>41.822243999999998</c:v>
                </c:pt>
                <c:pt idx="15508" formatCode="0.00">
                  <c:v>42.097239999999999</c:v>
                </c:pt>
                <c:pt idx="15509" formatCode="0.00">
                  <c:v>41.958306</c:v>
                </c:pt>
                <c:pt idx="15510" formatCode="0.00">
                  <c:v>42.061369999999997</c:v>
                </c:pt>
                <c:pt idx="15511" formatCode="0.00">
                  <c:v>41.916612999999998</c:v>
                </c:pt>
                <c:pt idx="15513" formatCode="0.00">
                  <c:v>42.117027999999998</c:v>
                </c:pt>
                <c:pt idx="15514" formatCode="0.00">
                  <c:v>42.186678999999998</c:v>
                </c:pt>
                <c:pt idx="15515" formatCode="0.00">
                  <c:v>41.792628000000001</c:v>
                </c:pt>
                <c:pt idx="15516" formatCode="0.00">
                  <c:v>41.944868999999997</c:v>
                </c:pt>
                <c:pt idx="15517" formatCode="0.00">
                  <c:v>41.949244</c:v>
                </c:pt>
                <c:pt idx="15518" formatCode="0.00">
                  <c:v>41.944690999999999</c:v>
                </c:pt>
                <c:pt idx="15519" formatCode="0.00">
                  <c:v>41.942630000000001</c:v>
                </c:pt>
                <c:pt idx="15520" formatCode="0.00">
                  <c:v>41.830012000000004</c:v>
                </c:pt>
                <c:pt idx="15522" formatCode="0.00">
                  <c:v>41.797792000000001</c:v>
                </c:pt>
                <c:pt idx="15523" formatCode="0.00">
                  <c:v>41.801264000000003</c:v>
                </c:pt>
                <c:pt idx="15524" formatCode="0.00">
                  <c:v>41.876483</c:v>
                </c:pt>
                <c:pt idx="15525" formatCode="0.00">
                  <c:v>41.848782</c:v>
                </c:pt>
                <c:pt idx="15526" formatCode="0.00">
                  <c:v>41.784691000000002</c:v>
                </c:pt>
                <c:pt idx="15527" formatCode="0.00">
                  <c:v>41.875968</c:v>
                </c:pt>
                <c:pt idx="15528" formatCode="0.00">
                  <c:v>41.828054999999999</c:v>
                </c:pt>
                <c:pt idx="15529" formatCode="0.00">
                  <c:v>41.890521</c:v>
                </c:pt>
                <c:pt idx="15531" formatCode="0.00">
                  <c:v>42.015092000000003</c:v>
                </c:pt>
                <c:pt idx="15532" formatCode="0.00">
                  <c:v>41.820452000000003</c:v>
                </c:pt>
                <c:pt idx="15533" formatCode="0.00">
                  <c:v>41.827717999999997</c:v>
                </c:pt>
                <c:pt idx="15534" formatCode="0.00">
                  <c:v>41.787095999999998</c:v>
                </c:pt>
                <c:pt idx="15535" formatCode="0.00">
                  <c:v>42.252268000000001</c:v>
                </c:pt>
                <c:pt idx="15537" formatCode="0.00">
                  <c:v>42.227536000000001</c:v>
                </c:pt>
                <c:pt idx="15538" formatCode="0.00">
                  <c:v>41.992764999999999</c:v>
                </c:pt>
                <c:pt idx="15539" formatCode="0.00">
                  <c:v>41.900927000000003</c:v>
                </c:pt>
                <c:pt idx="15540" formatCode="0.00">
                  <c:v>42.261257000000001</c:v>
                </c:pt>
                <c:pt idx="15541" formatCode="0.00">
                  <c:v>41.956743000000003</c:v>
                </c:pt>
                <c:pt idx="15542" formatCode="0.00">
                  <c:v>41.821595000000002</c:v>
                </c:pt>
                <c:pt idx="15543" formatCode="0.00">
                  <c:v>41.991653999999997</c:v>
                </c:pt>
                <c:pt idx="15545" formatCode="0.00">
                  <c:v>41.731009</c:v>
                </c:pt>
                <c:pt idx="15546" formatCode="0.00">
                  <c:v>42.071196</c:v>
                </c:pt>
                <c:pt idx="15547" formatCode="0.00">
                  <c:v>42.121774000000002</c:v>
                </c:pt>
                <c:pt idx="15548" formatCode="0.00">
                  <c:v>41.853440999999997</c:v>
                </c:pt>
                <c:pt idx="15550" formatCode="0.00">
                  <c:v>42.177222999999998</c:v>
                </c:pt>
                <c:pt idx="15551" formatCode="0.00">
                  <c:v>41.910884000000003</c:v>
                </c:pt>
                <c:pt idx="15552" formatCode="0.00">
                  <c:v>42.284770999999999</c:v>
                </c:pt>
                <c:pt idx="15553" formatCode="0.00">
                  <c:v>42.107906999999997</c:v>
                </c:pt>
                <c:pt idx="15554" formatCode="0.00">
                  <c:v>41.89958</c:v>
                </c:pt>
                <c:pt idx="15555" formatCode="0.00">
                  <c:v>42.147221999999999</c:v>
                </c:pt>
                <c:pt idx="15556" formatCode="0.00">
                  <c:v>42.118018999999997</c:v>
                </c:pt>
                <c:pt idx="15557" formatCode="0.00">
                  <c:v>41.857385000000001</c:v>
                </c:pt>
                <c:pt idx="15558" formatCode="0.00">
                  <c:v>41.766891000000001</c:v>
                </c:pt>
                <c:pt idx="15559" formatCode="0.00">
                  <c:v>42.048979000000003</c:v>
                </c:pt>
                <c:pt idx="15560" formatCode="0.00">
                  <c:v>42.018585000000002</c:v>
                </c:pt>
                <c:pt idx="15561" formatCode="0.00">
                  <c:v>42.464768999999997</c:v>
                </c:pt>
                <c:pt idx="15562" formatCode="0.00">
                  <c:v>42.034427000000001</c:v>
                </c:pt>
                <c:pt idx="15563" formatCode="0.00">
                  <c:v>41.974998999999997</c:v>
                </c:pt>
                <c:pt idx="15564" formatCode="0.00">
                  <c:v>42.230336000000001</c:v>
                </c:pt>
                <c:pt idx="15565" formatCode="0.00">
                  <c:v>41.776287000000004</c:v>
                </c:pt>
                <c:pt idx="15566" formatCode="0.00">
                  <c:v>41.746349000000002</c:v>
                </c:pt>
                <c:pt idx="15567" formatCode="0.00">
                  <c:v>42.371819000000002</c:v>
                </c:pt>
                <c:pt idx="15568" formatCode="0.00">
                  <c:v>41.963683000000003</c:v>
                </c:pt>
                <c:pt idx="15569" formatCode="0.00">
                  <c:v>42.158738999999997</c:v>
                </c:pt>
                <c:pt idx="15570" formatCode="0.00">
                  <c:v>42.443387000000001</c:v>
                </c:pt>
                <c:pt idx="15571" formatCode="0.00">
                  <c:v>42.020198999999998</c:v>
                </c:pt>
                <c:pt idx="15572" formatCode="0.00">
                  <c:v>41.844893999999996</c:v>
                </c:pt>
                <c:pt idx="15573" formatCode="0.00">
                  <c:v>41.757598999999999</c:v>
                </c:pt>
                <c:pt idx="15574" formatCode="0.00">
                  <c:v>41.869086000000003</c:v>
                </c:pt>
                <c:pt idx="15575" formatCode="0.00">
                  <c:v>42.285986999999999</c:v>
                </c:pt>
                <c:pt idx="15576" formatCode="0.00">
                  <c:v>41.886364</c:v>
                </c:pt>
                <c:pt idx="15577" formatCode="0.00">
                  <c:v>41.832213000000003</c:v>
                </c:pt>
                <c:pt idx="15578" formatCode="0.00">
                  <c:v>42.398355000000002</c:v>
                </c:pt>
                <c:pt idx="15579" formatCode="0.00">
                  <c:v>41.843254000000002</c:v>
                </c:pt>
                <c:pt idx="15580" formatCode="0.00">
                  <c:v>41.798043</c:v>
                </c:pt>
                <c:pt idx="15581" formatCode="0.00">
                  <c:v>42.395023000000002</c:v>
                </c:pt>
                <c:pt idx="15582" formatCode="0.00">
                  <c:v>41.791958999999999</c:v>
                </c:pt>
                <c:pt idx="15583" formatCode="0.00">
                  <c:v>42.050744000000002</c:v>
                </c:pt>
                <c:pt idx="15584" formatCode="0.00">
                  <c:v>42.050628000000003</c:v>
                </c:pt>
                <c:pt idx="15585" formatCode="0.00">
                  <c:v>42.203837999999998</c:v>
                </c:pt>
                <c:pt idx="15586" formatCode="0.00">
                  <c:v>42.388060000000003</c:v>
                </c:pt>
                <c:pt idx="15588" formatCode="0.00">
                  <c:v>42.012267999999999</c:v>
                </c:pt>
                <c:pt idx="15589" formatCode="0.00">
                  <c:v>42.035004999999998</c:v>
                </c:pt>
                <c:pt idx="15590" formatCode="0.00">
                  <c:v>41.733173000000001</c:v>
                </c:pt>
                <c:pt idx="15591" formatCode="0.00">
                  <c:v>41.770792999999998</c:v>
                </c:pt>
                <c:pt idx="15592" formatCode="0.00">
                  <c:v>42.972520000000003</c:v>
                </c:pt>
                <c:pt idx="15593" formatCode="0.00">
                  <c:v>42.834136999999998</c:v>
                </c:pt>
                <c:pt idx="15594" formatCode="0.00">
                  <c:v>43.271422000000001</c:v>
                </c:pt>
                <c:pt idx="15596" formatCode="0.00">
                  <c:v>43.747405999999998</c:v>
                </c:pt>
                <c:pt idx="15597" formatCode="0.00">
                  <c:v>43.078614999999999</c:v>
                </c:pt>
                <c:pt idx="15599" formatCode="0.00">
                  <c:v>43.747881</c:v>
                </c:pt>
                <c:pt idx="15600" formatCode="0.00">
                  <c:v>43.523037000000002</c:v>
                </c:pt>
                <c:pt idx="15601" formatCode="0.00">
                  <c:v>43.693086000000001</c:v>
                </c:pt>
                <c:pt idx="15602" formatCode="0.00">
                  <c:v>42.802931999999998</c:v>
                </c:pt>
                <c:pt idx="15603" formatCode="0.00">
                  <c:v>42.794913999999999</c:v>
                </c:pt>
                <c:pt idx="15606" formatCode="0.00">
                  <c:v>43.059660999999998</c:v>
                </c:pt>
                <c:pt idx="15607" formatCode="0.00">
                  <c:v>43.368957000000002</c:v>
                </c:pt>
                <c:pt idx="15608" formatCode="0.00">
                  <c:v>42.721597000000003</c:v>
                </c:pt>
                <c:pt idx="15610" formatCode="0.00">
                  <c:v>43.244537999999999</c:v>
                </c:pt>
                <c:pt idx="15611" formatCode="0.00">
                  <c:v>43.340220000000002</c:v>
                </c:pt>
                <c:pt idx="15612" formatCode="0.00">
                  <c:v>42.634199000000002</c:v>
                </c:pt>
                <c:pt idx="15613" formatCode="0.00">
                  <c:v>43.405689000000002</c:v>
                </c:pt>
                <c:pt idx="15614" formatCode="0.00">
                  <c:v>43.231932999999998</c:v>
                </c:pt>
                <c:pt idx="15615" formatCode="0.00">
                  <c:v>42.944837999999997</c:v>
                </c:pt>
                <c:pt idx="15616" formatCode="0.00">
                  <c:v>43.623052999999999</c:v>
                </c:pt>
                <c:pt idx="15617" formatCode="0.00">
                  <c:v>42.689436999999998</c:v>
                </c:pt>
                <c:pt idx="15618" formatCode="0.00">
                  <c:v>42.739941999999999</c:v>
                </c:pt>
                <c:pt idx="15619" formatCode="0.00">
                  <c:v>43.494360999999998</c:v>
                </c:pt>
                <c:pt idx="15620" formatCode="0.00">
                  <c:v>43.430588</c:v>
                </c:pt>
                <c:pt idx="15621" formatCode="0.00">
                  <c:v>43.764906000000003</c:v>
                </c:pt>
                <c:pt idx="15622" formatCode="0.00">
                  <c:v>43.335473999999998</c:v>
                </c:pt>
                <c:pt idx="15623" formatCode="0.00">
                  <c:v>43.617313000000003</c:v>
                </c:pt>
                <c:pt idx="15625" formatCode="0.00">
                  <c:v>43.696187999999999</c:v>
                </c:pt>
                <c:pt idx="15626" formatCode="0.00">
                  <c:v>43.291088999999999</c:v>
                </c:pt>
                <c:pt idx="15627" formatCode="0.00">
                  <c:v>42.588087000000002</c:v>
                </c:pt>
                <c:pt idx="15628" formatCode="0.00">
                  <c:v>43.161105999999997</c:v>
                </c:pt>
                <c:pt idx="15629" formatCode="0.00">
                  <c:v>43.587285999999999</c:v>
                </c:pt>
                <c:pt idx="15630" formatCode="0.00">
                  <c:v>43.3157</c:v>
                </c:pt>
                <c:pt idx="15631" formatCode="0.00">
                  <c:v>42.681969000000002</c:v>
                </c:pt>
                <c:pt idx="15633" formatCode="0.00">
                  <c:v>42.973666999999999</c:v>
                </c:pt>
                <c:pt idx="15634" formatCode="0.00">
                  <c:v>43.930995000000003</c:v>
                </c:pt>
                <c:pt idx="15635" formatCode="0.00">
                  <c:v>43.125652000000002</c:v>
                </c:pt>
                <c:pt idx="15636" formatCode="0.00">
                  <c:v>43.065069999999999</c:v>
                </c:pt>
                <c:pt idx="15637" formatCode="0.00">
                  <c:v>43.907680999999997</c:v>
                </c:pt>
                <c:pt idx="15638" formatCode="0.00">
                  <c:v>42.643315000000001</c:v>
                </c:pt>
                <c:pt idx="15639" formatCode="0.00">
                  <c:v>42.575519</c:v>
                </c:pt>
                <c:pt idx="15640" formatCode="0.00">
                  <c:v>44.016249000000002</c:v>
                </c:pt>
                <c:pt idx="15641" formatCode="0.00">
                  <c:v>44.100701000000001</c:v>
                </c:pt>
                <c:pt idx="15642" formatCode="0.00">
                  <c:v>43.464942999999998</c:v>
                </c:pt>
                <c:pt idx="15643" formatCode="0.00">
                  <c:v>43.135993999999997</c:v>
                </c:pt>
                <c:pt idx="15644" formatCode="0.00">
                  <c:v>43.041170000000001</c:v>
                </c:pt>
                <c:pt idx="15645" formatCode="0.00">
                  <c:v>42.891708999999999</c:v>
                </c:pt>
                <c:pt idx="15646" formatCode="0.00">
                  <c:v>42.679761999999997</c:v>
                </c:pt>
                <c:pt idx="15647" formatCode="0.00">
                  <c:v>43.708002</c:v>
                </c:pt>
                <c:pt idx="15648" formatCode="0.00">
                  <c:v>43.595939000000001</c:v>
                </c:pt>
                <c:pt idx="15649" formatCode="0.00">
                  <c:v>42.765917999999999</c:v>
                </c:pt>
                <c:pt idx="15650" formatCode="0.00">
                  <c:v>42.823231999999997</c:v>
                </c:pt>
                <c:pt idx="15651" formatCode="0.00">
                  <c:v>43.443787</c:v>
                </c:pt>
                <c:pt idx="15652" formatCode="0.00">
                  <c:v>42.873302000000002</c:v>
                </c:pt>
                <c:pt idx="15653" formatCode="0.00">
                  <c:v>42.904274999999998</c:v>
                </c:pt>
                <c:pt idx="15654" formatCode="0.00">
                  <c:v>43.967306000000001</c:v>
                </c:pt>
                <c:pt idx="15655" formatCode="0.00">
                  <c:v>42.768619000000001</c:v>
                </c:pt>
                <c:pt idx="15656" formatCode="0.00">
                  <c:v>43.032322999999998</c:v>
                </c:pt>
                <c:pt idx="15657" formatCode="0.00">
                  <c:v>43.678258</c:v>
                </c:pt>
                <c:pt idx="15659" formatCode="0.00">
                  <c:v>43.234014000000002</c:v>
                </c:pt>
                <c:pt idx="15661" formatCode="0.00">
                  <c:v>43.232615000000003</c:v>
                </c:pt>
                <c:pt idx="15662" formatCode="0.00">
                  <c:v>43.198048</c:v>
                </c:pt>
                <c:pt idx="15663" formatCode="0.00">
                  <c:v>43.278021000000003</c:v>
                </c:pt>
                <c:pt idx="15664" formatCode="0.00">
                  <c:v>43.551783</c:v>
                </c:pt>
                <c:pt idx="15665" formatCode="0.00">
                  <c:v>43.091183000000001</c:v>
                </c:pt>
                <c:pt idx="15666" formatCode="0.00">
                  <c:v>43.791699000000001</c:v>
                </c:pt>
                <c:pt idx="15667" formatCode="0.00">
                  <c:v>42.484769</c:v>
                </c:pt>
                <c:pt idx="15668" formatCode="0.00">
                  <c:v>43.200997999999998</c:v>
                </c:pt>
                <c:pt idx="15670" formatCode="0.00">
                  <c:v>42.668174</c:v>
                </c:pt>
                <c:pt idx="15671" formatCode="0.00">
                  <c:v>43.946244</c:v>
                </c:pt>
                <c:pt idx="15673" formatCode="0.00">
                  <c:v>43.087670000000003</c:v>
                </c:pt>
                <c:pt idx="15674" formatCode="0.00">
                  <c:v>43.360182000000002</c:v>
                </c:pt>
                <c:pt idx="15675" formatCode="0.00">
                  <c:v>43.945298999999999</c:v>
                </c:pt>
                <c:pt idx="15677" formatCode="0.00">
                  <c:v>42.935482999999998</c:v>
                </c:pt>
                <c:pt idx="15679" formatCode="0.00">
                  <c:v>42.829251999999997</c:v>
                </c:pt>
                <c:pt idx="15682" formatCode="0.00">
                  <c:v>43.000076</c:v>
                </c:pt>
                <c:pt idx="15684" formatCode="0.00">
                  <c:v>42.933076999999997</c:v>
                </c:pt>
                <c:pt idx="15685" formatCode="0.00">
                  <c:v>42.876660999999999</c:v>
                </c:pt>
                <c:pt idx="15686" formatCode="0.00">
                  <c:v>42.905876999999997</c:v>
                </c:pt>
                <c:pt idx="15689" formatCode="0.00">
                  <c:v>42.999561</c:v>
                </c:pt>
                <c:pt idx="15690" formatCode="0.00">
                  <c:v>42.927801000000002</c:v>
                </c:pt>
                <c:pt idx="15691" formatCode="0.00">
                  <c:v>42.868228000000002</c:v>
                </c:pt>
                <c:pt idx="15692" formatCode="0.00">
                  <c:v>44.243788000000002</c:v>
                </c:pt>
                <c:pt idx="15693" formatCode="0.00">
                  <c:v>44.976914999999998</c:v>
                </c:pt>
                <c:pt idx="15694" formatCode="0.00">
                  <c:v>44.877741</c:v>
                </c:pt>
                <c:pt idx="15695" formatCode="0.00">
                  <c:v>44.494138999999997</c:v>
                </c:pt>
                <c:pt idx="15696" formatCode="0.00">
                  <c:v>44.433903000000001</c:v>
                </c:pt>
                <c:pt idx="15697" formatCode="0.00">
                  <c:v>44.970267</c:v>
                </c:pt>
                <c:pt idx="15698" formatCode="0.00">
                  <c:v>44.592765999999997</c:v>
                </c:pt>
                <c:pt idx="15699" formatCode="0.00">
                  <c:v>44.643593000000003</c:v>
                </c:pt>
                <c:pt idx="15700" formatCode="0.00">
                  <c:v>44.306885000000001</c:v>
                </c:pt>
                <c:pt idx="15701" formatCode="0.00">
                  <c:v>44.306547999999999</c:v>
                </c:pt>
                <c:pt idx="15702" formatCode="0.00">
                  <c:v>44.516368</c:v>
                </c:pt>
                <c:pt idx="15703" formatCode="0.00">
                  <c:v>44.872464000000001</c:v>
                </c:pt>
                <c:pt idx="15704" formatCode="0.00">
                  <c:v>45.074263000000002</c:v>
                </c:pt>
                <c:pt idx="15705" formatCode="0.00">
                  <c:v>43.889403999999999</c:v>
                </c:pt>
                <c:pt idx="15706" formatCode="0.00">
                  <c:v>44.44905</c:v>
                </c:pt>
                <c:pt idx="15707" formatCode="0.00">
                  <c:v>44.245508999999998</c:v>
                </c:pt>
                <c:pt idx="15708" formatCode="0.00">
                  <c:v>45.107683000000002</c:v>
                </c:pt>
                <c:pt idx="15709" formatCode="0.00">
                  <c:v>44.617592000000002</c:v>
                </c:pt>
                <c:pt idx="15710" formatCode="0.00">
                  <c:v>44.900872999999997</c:v>
                </c:pt>
                <c:pt idx="15711" formatCode="0.00">
                  <c:v>44.845213000000001</c:v>
                </c:pt>
                <c:pt idx="15712" formatCode="0.00">
                  <c:v>43.893894000000003</c:v>
                </c:pt>
                <c:pt idx="15713" formatCode="0.00">
                  <c:v>44.233528999999997</c:v>
                </c:pt>
                <c:pt idx="15714" formatCode="0.00">
                  <c:v>44.555244999999999</c:v>
                </c:pt>
                <c:pt idx="15715" formatCode="0.00">
                  <c:v>44.215958999999998</c:v>
                </c:pt>
                <c:pt idx="15716" formatCode="0.00">
                  <c:v>44.631</c:v>
                </c:pt>
                <c:pt idx="15717" formatCode="0.00">
                  <c:v>44.884903999999999</c:v>
                </c:pt>
                <c:pt idx="15718" formatCode="0.00">
                  <c:v>44.647716000000003</c:v>
                </c:pt>
                <c:pt idx="15719" formatCode="0.00">
                  <c:v>44.301920000000003</c:v>
                </c:pt>
                <c:pt idx="15720" formatCode="0.00">
                  <c:v>43.847160000000002</c:v>
                </c:pt>
                <c:pt idx="15721" formatCode="0.00">
                  <c:v>44.701760999999998</c:v>
                </c:pt>
                <c:pt idx="15722" formatCode="0.00">
                  <c:v>43.880898000000002</c:v>
                </c:pt>
                <c:pt idx="15723" formatCode="0.00">
                  <c:v>44.634130999999996</c:v>
                </c:pt>
                <c:pt idx="15724" formatCode="0.00">
                  <c:v>44.105814000000002</c:v>
                </c:pt>
                <c:pt idx="15725" formatCode="0.00">
                  <c:v>44.371586999999998</c:v>
                </c:pt>
                <c:pt idx="15726" formatCode="0.00">
                  <c:v>44.743834</c:v>
                </c:pt>
                <c:pt idx="15727" formatCode="0.00">
                  <c:v>45.000253999999998</c:v>
                </c:pt>
                <c:pt idx="15728" formatCode="0.00">
                  <c:v>44.561602000000001</c:v>
                </c:pt>
                <c:pt idx="15729" formatCode="0.00">
                  <c:v>44.725887</c:v>
                </c:pt>
                <c:pt idx="15730" formatCode="0.00">
                  <c:v>44.382888999999999</c:v>
                </c:pt>
                <c:pt idx="15731" formatCode="0.00">
                  <c:v>44.975051000000001</c:v>
                </c:pt>
                <c:pt idx="15732" formatCode="0.00">
                  <c:v>45.023384</c:v>
                </c:pt>
                <c:pt idx="15733" formatCode="0.00">
                  <c:v>44.023713999999998</c:v>
                </c:pt>
                <c:pt idx="15734" formatCode="0.00">
                  <c:v>44.055050000000001</c:v>
                </c:pt>
                <c:pt idx="15735" formatCode="0.00">
                  <c:v>44.204504999999997</c:v>
                </c:pt>
                <c:pt idx="15736" formatCode="0.00">
                  <c:v>44.905436999999999</c:v>
                </c:pt>
                <c:pt idx="15737" formatCode="0.00">
                  <c:v>44.234321999999999</c:v>
                </c:pt>
                <c:pt idx="15739" formatCode="0.00">
                  <c:v>44.888565999999997</c:v>
                </c:pt>
                <c:pt idx="15740" formatCode="0.00">
                  <c:v>44.095357</c:v>
                </c:pt>
                <c:pt idx="15741" formatCode="0.00">
                  <c:v>44.635328000000001</c:v>
                </c:pt>
                <c:pt idx="15742" formatCode="0.00">
                  <c:v>44.335386999999997</c:v>
                </c:pt>
                <c:pt idx="15743" formatCode="0.00">
                  <c:v>44.405334000000003</c:v>
                </c:pt>
                <c:pt idx="15744" formatCode="0.00">
                  <c:v>45.107478999999998</c:v>
                </c:pt>
                <c:pt idx="15745" formatCode="0.00">
                  <c:v>44.365757000000002</c:v>
                </c:pt>
                <c:pt idx="15747" formatCode="0.00">
                  <c:v>43.906666000000001</c:v>
                </c:pt>
                <c:pt idx="15748" formatCode="0.00">
                  <c:v>43.878923999999998</c:v>
                </c:pt>
                <c:pt idx="15749" formatCode="0.00">
                  <c:v>44.654871999999997</c:v>
                </c:pt>
                <c:pt idx="15752" formatCode="0.00">
                  <c:v>44.74136</c:v>
                </c:pt>
                <c:pt idx="15753" formatCode="0.00">
                  <c:v>44.735559000000002</c:v>
                </c:pt>
                <c:pt idx="15754" formatCode="0.00">
                  <c:v>44.117243000000002</c:v>
                </c:pt>
                <c:pt idx="15755" formatCode="0.00">
                  <c:v>44.209541000000002</c:v>
                </c:pt>
                <c:pt idx="15756" formatCode="0.00">
                  <c:v>44.774284999999999</c:v>
                </c:pt>
                <c:pt idx="15757" formatCode="0.00">
                  <c:v>45.773926000000003</c:v>
                </c:pt>
                <c:pt idx="15758" formatCode="0.00">
                  <c:v>45.355074000000002</c:v>
                </c:pt>
                <c:pt idx="15759" formatCode="0.00">
                  <c:v>45.431122000000002</c:v>
                </c:pt>
                <c:pt idx="15760" formatCode="0.00">
                  <c:v>45.085830000000001</c:v>
                </c:pt>
                <c:pt idx="15761" formatCode="0.00">
                  <c:v>45.016357999999997</c:v>
                </c:pt>
                <c:pt idx="15762" formatCode="0.00">
                  <c:v>46.274090999999999</c:v>
                </c:pt>
                <c:pt idx="15763" formatCode="0.00">
                  <c:v>45.215510999999999</c:v>
                </c:pt>
                <c:pt idx="15764" formatCode="0.00">
                  <c:v>45.206972999999998</c:v>
                </c:pt>
                <c:pt idx="15765" formatCode="0.00">
                  <c:v>46.411782000000002</c:v>
                </c:pt>
                <c:pt idx="15766" formatCode="0.00">
                  <c:v>45.515594</c:v>
                </c:pt>
                <c:pt idx="15767" formatCode="0.00">
                  <c:v>45.714092999999998</c:v>
                </c:pt>
                <c:pt idx="15768" formatCode="0.00">
                  <c:v>45.998074000000003</c:v>
                </c:pt>
                <c:pt idx="15769" formatCode="0.00">
                  <c:v>45.294168999999997</c:v>
                </c:pt>
                <c:pt idx="15770" formatCode="0.00">
                  <c:v>45.589694000000001</c:v>
                </c:pt>
                <c:pt idx="15771" formatCode="0.00">
                  <c:v>45.416693000000002</c:v>
                </c:pt>
                <c:pt idx="15773" formatCode="0.00">
                  <c:v>45.992930999999999</c:v>
                </c:pt>
                <c:pt idx="15774" formatCode="0.00">
                  <c:v>45.994672000000001</c:v>
                </c:pt>
                <c:pt idx="15775" formatCode="0.00">
                  <c:v>45.137900000000002</c:v>
                </c:pt>
                <c:pt idx="15776" formatCode="0.00">
                  <c:v>46.355547999999999</c:v>
                </c:pt>
                <c:pt idx="15777" formatCode="0.00">
                  <c:v>45.160263999999998</c:v>
                </c:pt>
                <c:pt idx="15778" formatCode="0.00">
                  <c:v>45.039541999999997</c:v>
                </c:pt>
                <c:pt idx="15779" formatCode="0.00">
                  <c:v>44.809475999999997</c:v>
                </c:pt>
                <c:pt idx="15780" formatCode="0.00">
                  <c:v>44.989607999999997</c:v>
                </c:pt>
                <c:pt idx="15781" formatCode="0.00">
                  <c:v>46.064734000000001</c:v>
                </c:pt>
                <c:pt idx="15783" formatCode="0.00">
                  <c:v>45.502307999999999</c:v>
                </c:pt>
                <c:pt idx="15784" formatCode="0.00">
                  <c:v>45.282088000000002</c:v>
                </c:pt>
                <c:pt idx="15785" formatCode="0.00">
                  <c:v>44.993110999999999</c:v>
                </c:pt>
                <c:pt idx="15786" formatCode="0.00">
                  <c:v>46.012070000000001</c:v>
                </c:pt>
                <c:pt idx="15787" formatCode="0.00">
                  <c:v>45.068393999999998</c:v>
                </c:pt>
                <c:pt idx="15788" formatCode="0.00">
                  <c:v>44.827421000000001</c:v>
                </c:pt>
                <c:pt idx="15789" formatCode="0.00">
                  <c:v>46.340460999999998</c:v>
                </c:pt>
                <c:pt idx="15790" formatCode="0.00">
                  <c:v>45.418813</c:v>
                </c:pt>
                <c:pt idx="15791" formatCode="0.00">
                  <c:v>44.963659</c:v>
                </c:pt>
                <c:pt idx="15792" formatCode="0.00">
                  <c:v>46.250359000000003</c:v>
                </c:pt>
                <c:pt idx="15793" formatCode="0.00">
                  <c:v>44.99718</c:v>
                </c:pt>
                <c:pt idx="15794" formatCode="0.00">
                  <c:v>45.631602000000001</c:v>
                </c:pt>
                <c:pt idx="15795" formatCode="0.00">
                  <c:v>44.839928999999998</c:v>
                </c:pt>
                <c:pt idx="15796" formatCode="0.00">
                  <c:v>45.856777000000001</c:v>
                </c:pt>
                <c:pt idx="15797" formatCode="0.00">
                  <c:v>45.433394</c:v>
                </c:pt>
                <c:pt idx="15799" formatCode="0.00">
                  <c:v>45.563799000000003</c:v>
                </c:pt>
                <c:pt idx="15800" formatCode="0.00">
                  <c:v>46.142356999999997</c:v>
                </c:pt>
                <c:pt idx="15801" formatCode="0.00">
                  <c:v>45.423768000000003</c:v>
                </c:pt>
                <c:pt idx="15803" formatCode="0.00">
                  <c:v>44.920907</c:v>
                </c:pt>
                <c:pt idx="15804" formatCode="0.00">
                  <c:v>46.659548000000001</c:v>
                </c:pt>
                <c:pt idx="15805" formatCode="0.00">
                  <c:v>45.567787000000003</c:v>
                </c:pt>
                <c:pt idx="15807" formatCode="0.00">
                  <c:v>46.165132</c:v>
                </c:pt>
                <c:pt idx="15808" formatCode="0.00">
                  <c:v>45.758378</c:v>
                </c:pt>
                <c:pt idx="15809" formatCode="0.00">
                  <c:v>45.248956</c:v>
                </c:pt>
                <c:pt idx="15810" formatCode="0.00">
                  <c:v>45.311011000000001</c:v>
                </c:pt>
                <c:pt idx="15812" formatCode="0.00">
                  <c:v>46.204512000000001</c:v>
                </c:pt>
                <c:pt idx="15813" formatCode="0.00">
                  <c:v>45.923952</c:v>
                </c:pt>
                <c:pt idx="15814" formatCode="0.00">
                  <c:v>45.739114000000001</c:v>
                </c:pt>
                <c:pt idx="15816" formatCode="0.00">
                  <c:v>46.267302999999998</c:v>
                </c:pt>
                <c:pt idx="15817" formatCode="0.00">
                  <c:v>45.485860000000002</c:v>
                </c:pt>
                <c:pt idx="15818" formatCode="0.00">
                  <c:v>45.354677000000002</c:v>
                </c:pt>
                <c:pt idx="15819" formatCode="0.00">
                  <c:v>46.199196999999998</c:v>
                </c:pt>
                <c:pt idx="15820" formatCode="0.00">
                  <c:v>45.169728999999997</c:v>
                </c:pt>
                <c:pt idx="15821" formatCode="0.00">
                  <c:v>45.269001000000003</c:v>
                </c:pt>
                <c:pt idx="15822" formatCode="0.00">
                  <c:v>45.268255000000003</c:v>
                </c:pt>
                <c:pt idx="15823" formatCode="0.00">
                  <c:v>45.871780000000001</c:v>
                </c:pt>
                <c:pt idx="15824" formatCode="0.00">
                  <c:v>45.800687000000003</c:v>
                </c:pt>
                <c:pt idx="15825" formatCode="0.00">
                  <c:v>47.322702999999997</c:v>
                </c:pt>
                <c:pt idx="15826" formatCode="0.00">
                  <c:v>46.436663000000003</c:v>
                </c:pt>
                <c:pt idx="15827" formatCode="0.00">
                  <c:v>45.770006000000002</c:v>
                </c:pt>
                <c:pt idx="15828" formatCode="0.00">
                  <c:v>46.650312999999997</c:v>
                </c:pt>
                <c:pt idx="15829" formatCode="0.00">
                  <c:v>45.592320000000001</c:v>
                </c:pt>
                <c:pt idx="15830" formatCode="0.00">
                  <c:v>45.435313000000001</c:v>
                </c:pt>
                <c:pt idx="15831" formatCode="0.00">
                  <c:v>46.501074000000003</c:v>
                </c:pt>
                <c:pt idx="15833" formatCode="0.00">
                  <c:v>46.323844999999999</c:v>
                </c:pt>
                <c:pt idx="15834" formatCode="0.00">
                  <c:v>45.921508000000003</c:v>
                </c:pt>
                <c:pt idx="15835" formatCode="0.00">
                  <c:v>45.936883000000002</c:v>
                </c:pt>
                <c:pt idx="15836" formatCode="0.00">
                  <c:v>46.191701999999999</c:v>
                </c:pt>
                <c:pt idx="15837" formatCode="0.00">
                  <c:v>45.521574000000001</c:v>
                </c:pt>
                <c:pt idx="15838" formatCode="0.00">
                  <c:v>46.470986000000003</c:v>
                </c:pt>
                <c:pt idx="15839" formatCode="0.00">
                  <c:v>46.364486999999997</c:v>
                </c:pt>
                <c:pt idx="15840" formatCode="0.00">
                  <c:v>46.364395000000002</c:v>
                </c:pt>
                <c:pt idx="15841" formatCode="0.00">
                  <c:v>46.156072999999999</c:v>
                </c:pt>
                <c:pt idx="15843" formatCode="0.00">
                  <c:v>45.994849000000002</c:v>
                </c:pt>
                <c:pt idx="15844" formatCode="0.00">
                  <c:v>46.291232999999998</c:v>
                </c:pt>
                <c:pt idx="15845" formatCode="0.00">
                  <c:v>45.947705999999997</c:v>
                </c:pt>
                <c:pt idx="15846" formatCode="0.00">
                  <c:v>45.769159000000002</c:v>
                </c:pt>
                <c:pt idx="15847" formatCode="0.00">
                  <c:v>46.180416000000001</c:v>
                </c:pt>
                <c:pt idx="15848" formatCode="0.00">
                  <c:v>45.847135999999999</c:v>
                </c:pt>
                <c:pt idx="15849" formatCode="0.00">
                  <c:v>46.095948999999997</c:v>
                </c:pt>
                <c:pt idx="15850" formatCode="0.00">
                  <c:v>46.655566999999998</c:v>
                </c:pt>
                <c:pt idx="15851" formatCode="0.00">
                  <c:v>46.000666000000002</c:v>
                </c:pt>
                <c:pt idx="15852" formatCode="0.00">
                  <c:v>46.299185999999999</c:v>
                </c:pt>
                <c:pt idx="15853" formatCode="0.00">
                  <c:v>45.709803999999998</c:v>
                </c:pt>
                <c:pt idx="15854" formatCode="0.00">
                  <c:v>45.376503</c:v>
                </c:pt>
                <c:pt idx="15855" formatCode="0.00">
                  <c:v>46.458207000000002</c:v>
                </c:pt>
                <c:pt idx="15856" formatCode="0.00">
                  <c:v>45.781167000000003</c:v>
                </c:pt>
                <c:pt idx="15857" formatCode="0.00">
                  <c:v>46.301265000000001</c:v>
                </c:pt>
                <c:pt idx="15858" formatCode="0.00">
                  <c:v>46.042121000000002</c:v>
                </c:pt>
                <c:pt idx="15859" formatCode="0.00">
                  <c:v>46.554402000000003</c:v>
                </c:pt>
                <c:pt idx="15860" formatCode="0.00">
                  <c:v>45.143099999999997</c:v>
                </c:pt>
                <c:pt idx="15861" formatCode="0.00">
                  <c:v>46.54081</c:v>
                </c:pt>
                <c:pt idx="15862" formatCode="0.00">
                  <c:v>46.375030000000002</c:v>
                </c:pt>
                <c:pt idx="15863" formatCode="0.00">
                  <c:v>45.610678</c:v>
                </c:pt>
                <c:pt idx="15864" formatCode="0.00">
                  <c:v>45.840744000000001</c:v>
                </c:pt>
                <c:pt idx="15865" formatCode="0.00">
                  <c:v>46.517192000000001</c:v>
                </c:pt>
                <c:pt idx="15866" formatCode="0.00">
                  <c:v>46.434201000000002</c:v>
                </c:pt>
                <c:pt idx="15868" formatCode="0.00">
                  <c:v>46.440274000000002</c:v>
                </c:pt>
                <c:pt idx="15869" formatCode="0.00">
                  <c:v>45.987113000000001</c:v>
                </c:pt>
                <c:pt idx="15870" formatCode="0.00">
                  <c:v>45.889823</c:v>
                </c:pt>
                <c:pt idx="15871" formatCode="0.00">
                  <c:v>45.693128000000002</c:v>
                </c:pt>
                <c:pt idx="15872" formatCode="0.00">
                  <c:v>45.800069999999998</c:v>
                </c:pt>
                <c:pt idx="15873" formatCode="0.00">
                  <c:v>46.108829</c:v>
                </c:pt>
                <c:pt idx="15874" formatCode="0.00">
                  <c:v>45.926298000000003</c:v>
                </c:pt>
                <c:pt idx="15875" formatCode="0.00">
                  <c:v>46.345956999999999</c:v>
                </c:pt>
                <c:pt idx="15877" formatCode="0.00">
                  <c:v>46.085875000000001</c:v>
                </c:pt>
                <c:pt idx="15878" formatCode="0.00">
                  <c:v>46.460628</c:v>
                </c:pt>
                <c:pt idx="15879" formatCode="0.00">
                  <c:v>46.399545000000003</c:v>
                </c:pt>
                <c:pt idx="15880" formatCode="0.00">
                  <c:v>46.356104000000002</c:v>
                </c:pt>
                <c:pt idx="15881" formatCode="0.00">
                  <c:v>45.695551000000002</c:v>
                </c:pt>
                <c:pt idx="15882" formatCode="0.00">
                  <c:v>45.417183999999999</c:v>
                </c:pt>
                <c:pt idx="15883" formatCode="0.00">
                  <c:v>46.229173000000003</c:v>
                </c:pt>
                <c:pt idx="15884" formatCode="0.00">
                  <c:v>45.755893999999998</c:v>
                </c:pt>
                <c:pt idx="15885" formatCode="0.00">
                  <c:v>45.314014</c:v>
                </c:pt>
                <c:pt idx="15886" formatCode="0.00">
                  <c:v>45.778066000000003</c:v>
                </c:pt>
                <c:pt idx="15887" formatCode="0.00">
                  <c:v>46.191293999999999</c:v>
                </c:pt>
                <c:pt idx="15888" formatCode="0.00">
                  <c:v>45.685664000000003</c:v>
                </c:pt>
                <c:pt idx="15889" formatCode="0.00">
                  <c:v>47.297840999999998</c:v>
                </c:pt>
                <c:pt idx="15890" formatCode="0.00">
                  <c:v>46.045406999999997</c:v>
                </c:pt>
                <c:pt idx="15891" formatCode="0.00">
                  <c:v>46.234686000000004</c:v>
                </c:pt>
                <c:pt idx="15892" formatCode="0.00">
                  <c:v>47.101109000000001</c:v>
                </c:pt>
                <c:pt idx="15893" formatCode="0.00">
                  <c:v>46.795417</c:v>
                </c:pt>
                <c:pt idx="15894" formatCode="0.00">
                  <c:v>46.576653</c:v>
                </c:pt>
                <c:pt idx="15895" formatCode="0.00">
                  <c:v>46.480947999999998</c:v>
                </c:pt>
                <c:pt idx="15896" formatCode="0.00">
                  <c:v>46.460769999999997</c:v>
                </c:pt>
                <c:pt idx="15897" formatCode="0.00">
                  <c:v>47.239083000000001</c:v>
                </c:pt>
                <c:pt idx="15898" formatCode="0.00">
                  <c:v>46.063428000000002</c:v>
                </c:pt>
                <c:pt idx="15899" formatCode="0.00">
                  <c:v>47.010896000000002</c:v>
                </c:pt>
                <c:pt idx="15900" formatCode="0.00">
                  <c:v>47.283085999999997</c:v>
                </c:pt>
                <c:pt idx="15901" formatCode="0.00">
                  <c:v>47.467596999999998</c:v>
                </c:pt>
                <c:pt idx="15902" formatCode="0.00">
                  <c:v>46.559834000000002</c:v>
                </c:pt>
                <c:pt idx="15903" formatCode="0.00">
                  <c:v>46.126240000000003</c:v>
                </c:pt>
                <c:pt idx="15904" formatCode="0.00">
                  <c:v>47.093921999999999</c:v>
                </c:pt>
                <c:pt idx="15905" formatCode="0.00">
                  <c:v>47.122751000000001</c:v>
                </c:pt>
                <c:pt idx="15906" formatCode="0.00">
                  <c:v>46.555945999999999</c:v>
                </c:pt>
                <c:pt idx="15907" formatCode="0.00">
                  <c:v>46.056610999999997</c:v>
                </c:pt>
                <c:pt idx="15908" formatCode="0.00">
                  <c:v>46.780926000000001</c:v>
                </c:pt>
                <c:pt idx="15909" formatCode="0.00">
                  <c:v>47.145007</c:v>
                </c:pt>
                <c:pt idx="15910" formatCode="0.00">
                  <c:v>47.119289999999999</c:v>
                </c:pt>
                <c:pt idx="15911" formatCode="0.00">
                  <c:v>47.170690999999998</c:v>
                </c:pt>
                <c:pt idx="15912" formatCode="0.00">
                  <c:v>46.108021999999998</c:v>
                </c:pt>
                <c:pt idx="15913" formatCode="0.00">
                  <c:v>46.473509999999997</c:v>
                </c:pt>
                <c:pt idx="15914" formatCode="0.00">
                  <c:v>47.269658999999997</c:v>
                </c:pt>
                <c:pt idx="15915" formatCode="0.00">
                  <c:v>47.175829999999998</c:v>
                </c:pt>
                <c:pt idx="15916" formatCode="0.00">
                  <c:v>46.766303000000001</c:v>
                </c:pt>
                <c:pt idx="15917" formatCode="0.00">
                  <c:v>46.420234999999998</c:v>
                </c:pt>
                <c:pt idx="15918" formatCode="0.00">
                  <c:v>46.730077000000001</c:v>
                </c:pt>
                <c:pt idx="15919" formatCode="0.00">
                  <c:v>47.400602999999997</c:v>
                </c:pt>
                <c:pt idx="15920" formatCode="0.00">
                  <c:v>46.759599999999999</c:v>
                </c:pt>
                <c:pt idx="15921" formatCode="0.00">
                  <c:v>46.846454999999999</c:v>
                </c:pt>
                <c:pt idx="15922" formatCode="0.00">
                  <c:v>47.034827999999997</c:v>
                </c:pt>
                <c:pt idx="15923" formatCode="0.00">
                  <c:v>46.830728000000001</c:v>
                </c:pt>
                <c:pt idx="15924" formatCode="0.00">
                  <c:v>46.470745999999998</c:v>
                </c:pt>
                <c:pt idx="15925" formatCode="0.00">
                  <c:v>46.739852999999997</c:v>
                </c:pt>
                <c:pt idx="15926" formatCode="0.00">
                  <c:v>46.469552</c:v>
                </c:pt>
                <c:pt idx="15927" formatCode="0.00">
                  <c:v>46.877000000000002</c:v>
                </c:pt>
                <c:pt idx="15928" formatCode="0.00">
                  <c:v>47.069257</c:v>
                </c:pt>
                <c:pt idx="15929" formatCode="0.00">
                  <c:v>46.081471999999998</c:v>
                </c:pt>
                <c:pt idx="15930" formatCode="0.00">
                  <c:v>47.001469</c:v>
                </c:pt>
                <c:pt idx="15931" formatCode="0.00">
                  <c:v>46.459705</c:v>
                </c:pt>
                <c:pt idx="15932" formatCode="0.00">
                  <c:v>46.466645</c:v>
                </c:pt>
                <c:pt idx="15933" formatCode="0.00">
                  <c:v>46.258958999999997</c:v>
                </c:pt>
                <c:pt idx="15934" formatCode="0.00">
                  <c:v>46.532269999999997</c:v>
                </c:pt>
                <c:pt idx="15935" formatCode="0.00">
                  <c:v>46.754237000000003</c:v>
                </c:pt>
                <c:pt idx="15936" formatCode="0.00">
                  <c:v>41.363615000000003</c:v>
                </c:pt>
                <c:pt idx="15937" formatCode="0.00">
                  <c:v>41.507565</c:v>
                </c:pt>
                <c:pt idx="15938" formatCode="0.00">
                  <c:v>41.612628000000001</c:v>
                </c:pt>
                <c:pt idx="15939" formatCode="0.00">
                  <c:v>42.116477000000003</c:v>
                </c:pt>
                <c:pt idx="15940" formatCode="0.00">
                  <c:v>42.507669999999997</c:v>
                </c:pt>
                <c:pt idx="15941" formatCode="0.00">
                  <c:v>41.804875000000003</c:v>
                </c:pt>
                <c:pt idx="15942" formatCode="0.00">
                  <c:v>40.688451000000001</c:v>
                </c:pt>
                <c:pt idx="15943" formatCode="0.00">
                  <c:v>41.644716000000003</c:v>
                </c:pt>
                <c:pt idx="15944" formatCode="0.00">
                  <c:v>42.029330000000002</c:v>
                </c:pt>
                <c:pt idx="15946" formatCode="0.00">
                  <c:v>41.445635000000003</c:v>
                </c:pt>
                <c:pt idx="15947" formatCode="0.00">
                  <c:v>41.725287999999999</c:v>
                </c:pt>
                <c:pt idx="15948" formatCode="0.00">
                  <c:v>41.410483999999997</c:v>
                </c:pt>
                <c:pt idx="15949" formatCode="0.00">
                  <c:v>41.741295000000001</c:v>
                </c:pt>
                <c:pt idx="15950" formatCode="0.00">
                  <c:v>41.853498000000002</c:v>
                </c:pt>
                <c:pt idx="15951" formatCode="0.00">
                  <c:v>41.472487999999998</c:v>
                </c:pt>
                <c:pt idx="15952" formatCode="0.00">
                  <c:v>41.820644000000001</c:v>
                </c:pt>
                <c:pt idx="15953" formatCode="0.00">
                  <c:v>41.845871000000002</c:v>
                </c:pt>
                <c:pt idx="15954" formatCode="0.00">
                  <c:v>41.666513000000002</c:v>
                </c:pt>
                <c:pt idx="15955" formatCode="0.00">
                  <c:v>41.360357</c:v>
                </c:pt>
                <c:pt idx="15956" formatCode="0.00">
                  <c:v>42.490439000000002</c:v>
                </c:pt>
                <c:pt idx="15957" formatCode="0.00">
                  <c:v>41.704455000000003</c:v>
                </c:pt>
                <c:pt idx="15959" formatCode="0.00">
                  <c:v>41.519723999999997</c:v>
                </c:pt>
                <c:pt idx="15960" formatCode="0.00">
                  <c:v>41.830156000000002</c:v>
                </c:pt>
                <c:pt idx="15961" formatCode="0.00">
                  <c:v>42.174905000000003</c:v>
                </c:pt>
                <c:pt idx="15962" formatCode="0.00">
                  <c:v>42.632922999999998</c:v>
                </c:pt>
                <c:pt idx="15963" formatCode="0.00">
                  <c:v>41.534416</c:v>
                </c:pt>
                <c:pt idx="15964" formatCode="0.00">
                  <c:v>41.202354</c:v>
                </c:pt>
                <c:pt idx="15965" formatCode="0.00">
                  <c:v>41.89949</c:v>
                </c:pt>
                <c:pt idx="15966" formatCode="0.00">
                  <c:v>41.491089000000002</c:v>
                </c:pt>
                <c:pt idx="15967" formatCode="0.00">
                  <c:v>41.514341999999999</c:v>
                </c:pt>
                <c:pt idx="15968" formatCode="0.00">
                  <c:v>41.028910000000003</c:v>
                </c:pt>
                <c:pt idx="15969" formatCode="0.00">
                  <c:v>42.163719999999998</c:v>
                </c:pt>
                <c:pt idx="15970" formatCode="0.00">
                  <c:v>42.13644</c:v>
                </c:pt>
                <c:pt idx="15971" formatCode="0.00">
                  <c:v>40.639736999999997</c:v>
                </c:pt>
                <c:pt idx="15972" formatCode="0.00">
                  <c:v>41.682808000000001</c:v>
                </c:pt>
                <c:pt idx="15973" formatCode="0.00">
                  <c:v>41.880966999999998</c:v>
                </c:pt>
                <c:pt idx="15974" formatCode="0.00">
                  <c:v>42.011476999999999</c:v>
                </c:pt>
                <c:pt idx="15975" formatCode="0.00">
                  <c:v>41.185045000000002</c:v>
                </c:pt>
                <c:pt idx="15976" formatCode="0.00">
                  <c:v>41.871310000000001</c:v>
                </c:pt>
                <c:pt idx="15977" formatCode="0.00">
                  <c:v>41.919494999999998</c:v>
                </c:pt>
                <c:pt idx="15978" formatCode="0.00">
                  <c:v>40.756632000000003</c:v>
                </c:pt>
                <c:pt idx="15979" formatCode="0.00">
                  <c:v>41.491202999999999</c:v>
                </c:pt>
                <c:pt idx="15980" formatCode="0.00">
                  <c:v>41.230220000000003</c:v>
                </c:pt>
                <c:pt idx="15981" formatCode="0.00">
                  <c:v>41.687846999999998</c:v>
                </c:pt>
                <c:pt idx="15982" formatCode="0.00">
                  <c:v>42.114857999999998</c:v>
                </c:pt>
                <c:pt idx="15983" formatCode="0.00">
                  <c:v>40.623677000000001</c:v>
                </c:pt>
                <c:pt idx="15984" formatCode="0.00">
                  <c:v>41.827286999999998</c:v>
                </c:pt>
                <c:pt idx="15985" formatCode="0.00">
                  <c:v>40.734071999999998</c:v>
                </c:pt>
                <c:pt idx="15986" formatCode="0.00">
                  <c:v>40.937432000000001</c:v>
                </c:pt>
                <c:pt idx="15987" formatCode="0.00">
                  <c:v>41.531059999999997</c:v>
                </c:pt>
                <c:pt idx="15988" formatCode="0.00">
                  <c:v>41.488275000000002</c:v>
                </c:pt>
                <c:pt idx="15989" formatCode="0.00">
                  <c:v>42.653654000000003</c:v>
                </c:pt>
                <c:pt idx="15990" formatCode="0.00">
                  <c:v>41.468077000000001</c:v>
                </c:pt>
                <c:pt idx="15991" formatCode="0.00">
                  <c:v>41.792118000000002</c:v>
                </c:pt>
                <c:pt idx="15992" formatCode="0.00">
                  <c:v>40.852514999999997</c:v>
                </c:pt>
                <c:pt idx="15993" formatCode="0.00">
                  <c:v>42.325265999999999</c:v>
                </c:pt>
                <c:pt idx="15994" formatCode="0.00">
                  <c:v>41.592497000000002</c:v>
                </c:pt>
                <c:pt idx="15995" formatCode="0.00">
                  <c:v>41.937460000000002</c:v>
                </c:pt>
                <c:pt idx="15996" formatCode="0.00">
                  <c:v>42.682175999999998</c:v>
                </c:pt>
                <c:pt idx="15997" formatCode="0.00">
                  <c:v>42.244889999999998</c:v>
                </c:pt>
                <c:pt idx="15998" formatCode="0.00">
                  <c:v>40.801637999999997</c:v>
                </c:pt>
                <c:pt idx="15999" formatCode="0.00">
                  <c:v>41.472819000000001</c:v>
                </c:pt>
                <c:pt idx="16000" formatCode="0.00">
                  <c:v>42.110624000000001</c:v>
                </c:pt>
                <c:pt idx="16001" formatCode="0.00">
                  <c:v>41.879550000000002</c:v>
                </c:pt>
                <c:pt idx="16002" formatCode="0.00">
                  <c:v>42.036622999999999</c:v>
                </c:pt>
                <c:pt idx="16003" formatCode="0.00">
                  <c:v>40.834902</c:v>
                </c:pt>
                <c:pt idx="16004" formatCode="0.00">
                  <c:v>41.759988</c:v>
                </c:pt>
                <c:pt idx="16005" formatCode="0.00">
                  <c:v>41.841149999999999</c:v>
                </c:pt>
                <c:pt idx="16006" formatCode="0.00">
                  <c:v>41.678220000000003</c:v>
                </c:pt>
                <c:pt idx="16008" formatCode="0.00">
                  <c:v>41.690083999999999</c:v>
                </c:pt>
                <c:pt idx="16009" formatCode="0.00">
                  <c:v>41.179690000000001</c:v>
                </c:pt>
                <c:pt idx="16010" formatCode="0.00">
                  <c:v>41.671776999999999</c:v>
                </c:pt>
                <c:pt idx="16011" formatCode="0.00">
                  <c:v>41.457014000000001</c:v>
                </c:pt>
                <c:pt idx="16012" formatCode="0.00">
                  <c:v>41.313747999999997</c:v>
                </c:pt>
                <c:pt idx="16013" formatCode="0.00">
                  <c:v>41.940175000000004</c:v>
                </c:pt>
                <c:pt idx="16014" formatCode="0.00">
                  <c:v>42.308839999999996</c:v>
                </c:pt>
                <c:pt idx="16015" formatCode="0.00">
                  <c:v>40.854525000000002</c:v>
                </c:pt>
                <c:pt idx="16017" formatCode="0.00">
                  <c:v>41.354067999999998</c:v>
                </c:pt>
                <c:pt idx="16018" formatCode="0.00">
                  <c:v>42.515425999999998</c:v>
                </c:pt>
                <c:pt idx="16019" formatCode="0.00">
                  <c:v>41.855913000000001</c:v>
                </c:pt>
                <c:pt idx="16020" formatCode="0.00">
                  <c:v>42.017676999999999</c:v>
                </c:pt>
                <c:pt idx="16021" formatCode="0.00">
                  <c:v>42.302683000000002</c:v>
                </c:pt>
                <c:pt idx="16022" formatCode="0.00">
                  <c:v>41.674757</c:v>
                </c:pt>
                <c:pt idx="16023" formatCode="0.00">
                  <c:v>42.393155</c:v>
                </c:pt>
                <c:pt idx="16024" formatCode="0.00">
                  <c:v>40.703319999999998</c:v>
                </c:pt>
                <c:pt idx="16025" formatCode="0.00">
                  <c:v>41.949947000000002</c:v>
                </c:pt>
                <c:pt idx="16026" formatCode="0.00">
                  <c:v>41.736358000000003</c:v>
                </c:pt>
                <c:pt idx="16027" formatCode="0.00">
                  <c:v>41.463624000000003</c:v>
                </c:pt>
                <c:pt idx="16028" formatCode="0.00">
                  <c:v>41.607886999999998</c:v>
                </c:pt>
                <c:pt idx="16029" formatCode="0.00">
                  <c:v>41.307594999999999</c:v>
                </c:pt>
                <c:pt idx="16030" formatCode="0.00">
                  <c:v>41.182963999999998</c:v>
                </c:pt>
                <c:pt idx="16031" formatCode="0.00">
                  <c:v>40.630918999999999</c:v>
                </c:pt>
                <c:pt idx="16032" formatCode="0.00">
                  <c:v>41.88053</c:v>
                </c:pt>
                <c:pt idx="16033" formatCode="0.00">
                  <c:v>42.005330000000001</c:v>
                </c:pt>
                <c:pt idx="16034" formatCode="0.00">
                  <c:v>41.324195000000003</c:v>
                </c:pt>
                <c:pt idx="16035" formatCode="0.00">
                  <c:v>40.736801999999997</c:v>
                </c:pt>
                <c:pt idx="16036" formatCode="0.00">
                  <c:v>41.203946000000002</c:v>
                </c:pt>
                <c:pt idx="16037" formatCode="0.00">
                  <c:v>41.668492999999998</c:v>
                </c:pt>
                <c:pt idx="16038" formatCode="0.00">
                  <c:v>40.602429999999998</c:v>
                </c:pt>
                <c:pt idx="16039" formatCode="0.00">
                  <c:v>42.187863</c:v>
                </c:pt>
                <c:pt idx="16040" formatCode="0.00">
                  <c:v>41.137673999999997</c:v>
                </c:pt>
                <c:pt idx="16041" formatCode="0.00">
                  <c:v>41.120845000000003</c:v>
                </c:pt>
                <c:pt idx="16042" formatCode="0.00">
                  <c:v>41.060580000000002</c:v>
                </c:pt>
                <c:pt idx="16043" formatCode="0.00">
                  <c:v>41.967091000000003</c:v>
                </c:pt>
                <c:pt idx="16044" formatCode="0.00">
                  <c:v>41.573515999999998</c:v>
                </c:pt>
                <c:pt idx="16045" formatCode="0.00">
                  <c:v>42.168306999999999</c:v>
                </c:pt>
                <c:pt idx="16046" formatCode="0.00">
                  <c:v>41.210954999999998</c:v>
                </c:pt>
                <c:pt idx="16048" formatCode="0.00">
                  <c:v>41.738799999999998</c:v>
                </c:pt>
                <c:pt idx="16049" formatCode="0.00">
                  <c:v>42.042506000000003</c:v>
                </c:pt>
                <c:pt idx="16050" formatCode="0.00">
                  <c:v>41.373193000000001</c:v>
                </c:pt>
                <c:pt idx="16051" formatCode="0.00">
                  <c:v>41.866250000000001</c:v>
                </c:pt>
                <c:pt idx="16052" formatCode="0.00">
                  <c:v>41.939663000000003</c:v>
                </c:pt>
                <c:pt idx="16053" formatCode="0.00">
                  <c:v>41.504978000000001</c:v>
                </c:pt>
                <c:pt idx="16054" formatCode="0.00">
                  <c:v>40.847504000000001</c:v>
                </c:pt>
                <c:pt idx="16055" formatCode="0.00">
                  <c:v>41.283703000000003</c:v>
                </c:pt>
                <c:pt idx="16056" formatCode="0.00">
                  <c:v>41.750745000000002</c:v>
                </c:pt>
                <c:pt idx="16057" formatCode="0.00">
                  <c:v>41.780088999999997</c:v>
                </c:pt>
                <c:pt idx="16058" formatCode="0.00">
                  <c:v>41.661112000000003</c:v>
                </c:pt>
                <c:pt idx="16059" formatCode="0.00">
                  <c:v>41.528346999999997</c:v>
                </c:pt>
                <c:pt idx="16060" formatCode="0.00">
                  <c:v>41.581308999999997</c:v>
                </c:pt>
                <c:pt idx="16061" formatCode="0.00">
                  <c:v>41.980296000000003</c:v>
                </c:pt>
                <c:pt idx="16062" formatCode="0.00">
                  <c:v>41.039527</c:v>
                </c:pt>
                <c:pt idx="16063" formatCode="0.00">
                  <c:v>42.026021</c:v>
                </c:pt>
                <c:pt idx="16064" formatCode="0.00">
                  <c:v>42.250902000000004</c:v>
                </c:pt>
                <c:pt idx="16065" formatCode="0.00">
                  <c:v>41.445017999999997</c:v>
                </c:pt>
                <c:pt idx="16067" formatCode="0.00">
                  <c:v>41.193148000000001</c:v>
                </c:pt>
                <c:pt idx="16068" formatCode="0.00">
                  <c:v>41.470725999999999</c:v>
                </c:pt>
                <c:pt idx="16069" formatCode="0.00">
                  <c:v>42.045766</c:v>
                </c:pt>
                <c:pt idx="16070" formatCode="0.00">
                  <c:v>41.031309</c:v>
                </c:pt>
                <c:pt idx="16071" formatCode="0.00">
                  <c:v>41.456325</c:v>
                </c:pt>
                <c:pt idx="16072" formatCode="0.00">
                  <c:v>41.701872999999999</c:v>
                </c:pt>
                <c:pt idx="16073" formatCode="0.00">
                  <c:v>42.171909999999997</c:v>
                </c:pt>
                <c:pt idx="16074" formatCode="0.00">
                  <c:v>41.348815000000002</c:v>
                </c:pt>
                <c:pt idx="16075" formatCode="0.00">
                  <c:v>41.411394000000001</c:v>
                </c:pt>
                <c:pt idx="16076" formatCode="0.00">
                  <c:v>41.846679000000002</c:v>
                </c:pt>
                <c:pt idx="16077" formatCode="0.00">
                  <c:v>41.223388999999997</c:v>
                </c:pt>
                <c:pt idx="16078" formatCode="0.00">
                  <c:v>42.162452999999999</c:v>
                </c:pt>
                <c:pt idx="16079" formatCode="0.00">
                  <c:v>41.381537000000002</c:v>
                </c:pt>
                <c:pt idx="16080" formatCode="0.00">
                  <c:v>41.782755000000002</c:v>
                </c:pt>
                <c:pt idx="16081" formatCode="0.00">
                  <c:v>42.594985999999999</c:v>
                </c:pt>
                <c:pt idx="16082" formatCode="0.00">
                  <c:v>41.584485000000001</c:v>
                </c:pt>
                <c:pt idx="16083" formatCode="0.00">
                  <c:v>41.381146000000001</c:v>
                </c:pt>
                <c:pt idx="16084" formatCode="0.00">
                  <c:v>42.303221999999998</c:v>
                </c:pt>
                <c:pt idx="16085" formatCode="0.00">
                  <c:v>42.237408000000002</c:v>
                </c:pt>
                <c:pt idx="16086" formatCode="0.00">
                  <c:v>41.557079000000002</c:v>
                </c:pt>
                <c:pt idx="16087" formatCode="0.00">
                  <c:v>41.604233000000001</c:v>
                </c:pt>
                <c:pt idx="16088" formatCode="0.00">
                  <c:v>41.893470000000001</c:v>
                </c:pt>
                <c:pt idx="16089" formatCode="0.00">
                  <c:v>41.931753</c:v>
                </c:pt>
                <c:pt idx="16090" formatCode="0.00">
                  <c:v>42.168362999999999</c:v>
                </c:pt>
                <c:pt idx="16091" formatCode="0.00">
                  <c:v>41.536205000000002</c:v>
                </c:pt>
                <c:pt idx="16092" formatCode="0.00">
                  <c:v>40.962051000000002</c:v>
                </c:pt>
                <c:pt idx="16093" formatCode="0.00">
                  <c:v>42.135418999999999</c:v>
                </c:pt>
                <c:pt idx="16094" formatCode="0.00">
                  <c:v>41.304096000000001</c:v>
                </c:pt>
                <c:pt idx="16095" formatCode="0.00">
                  <c:v>41.308450999999998</c:v>
                </c:pt>
                <c:pt idx="16096" formatCode="0.00">
                  <c:v>41.56512</c:v>
                </c:pt>
                <c:pt idx="16097" formatCode="0.00">
                  <c:v>41.864393</c:v>
                </c:pt>
                <c:pt idx="16098" formatCode="0.00">
                  <c:v>41.871282999999998</c:v>
                </c:pt>
                <c:pt idx="16099" formatCode="0.00">
                  <c:v>42.281551999999998</c:v>
                </c:pt>
                <c:pt idx="16100" formatCode="0.00">
                  <c:v>42.010415000000002</c:v>
                </c:pt>
                <c:pt idx="16102" formatCode="0.00">
                  <c:v>42.280222999999999</c:v>
                </c:pt>
                <c:pt idx="16103" formatCode="0.00">
                  <c:v>41.500086000000003</c:v>
                </c:pt>
                <c:pt idx="16104" formatCode="0.00">
                  <c:v>41.571399999999997</c:v>
                </c:pt>
                <c:pt idx="16105" formatCode="0.00">
                  <c:v>41.449489</c:v>
                </c:pt>
                <c:pt idx="16106" formatCode="0.00">
                  <c:v>40.993549999999999</c:v>
                </c:pt>
                <c:pt idx="16107" formatCode="0.00">
                  <c:v>41.277692999999999</c:v>
                </c:pt>
                <c:pt idx="16108" formatCode="0.00">
                  <c:v>41.204732999999997</c:v>
                </c:pt>
                <c:pt idx="16109" formatCode="0.00">
                  <c:v>42.232453999999997</c:v>
                </c:pt>
                <c:pt idx="16110" formatCode="0.00">
                  <c:v>41.490848</c:v>
                </c:pt>
                <c:pt idx="16111" formatCode="0.00">
                  <c:v>40.857503000000001</c:v>
                </c:pt>
                <c:pt idx="16112" formatCode="0.00">
                  <c:v>41.601515999999997</c:v>
                </c:pt>
                <c:pt idx="16113" formatCode="0.00">
                  <c:v>40.892220000000002</c:v>
                </c:pt>
                <c:pt idx="16114" formatCode="0.00">
                  <c:v>41.570915999999997</c:v>
                </c:pt>
                <c:pt idx="16116" formatCode="0.00">
                  <c:v>41.403793999999998</c:v>
                </c:pt>
                <c:pt idx="16117" formatCode="0.00">
                  <c:v>42.261477999999997</c:v>
                </c:pt>
                <c:pt idx="16118" formatCode="0.00">
                  <c:v>42.486286999999997</c:v>
                </c:pt>
                <c:pt idx="16119" formatCode="0.00">
                  <c:v>41.08869</c:v>
                </c:pt>
                <c:pt idx="16120" formatCode="0.00">
                  <c:v>41.332617999999997</c:v>
                </c:pt>
                <c:pt idx="16121" formatCode="0.00">
                  <c:v>41.394624999999998</c:v>
                </c:pt>
                <c:pt idx="16122" formatCode="0.00">
                  <c:v>41.016190000000002</c:v>
                </c:pt>
                <c:pt idx="16123" formatCode="0.00">
                  <c:v>41.855314999999997</c:v>
                </c:pt>
                <c:pt idx="16124" formatCode="0.00">
                  <c:v>41.779131</c:v>
                </c:pt>
                <c:pt idx="16125" formatCode="0.00">
                  <c:v>42.158866000000003</c:v>
                </c:pt>
                <c:pt idx="16126" formatCode="0.00">
                  <c:v>41.585939000000003</c:v>
                </c:pt>
                <c:pt idx="16127" formatCode="0.00">
                  <c:v>41.625988</c:v>
                </c:pt>
                <c:pt idx="16128" formatCode="0.00">
                  <c:v>41.601188999999998</c:v>
                </c:pt>
                <c:pt idx="16129" formatCode="0.00">
                  <c:v>41.587038999999997</c:v>
                </c:pt>
                <c:pt idx="16130" formatCode="0.00">
                  <c:v>41.637638000000003</c:v>
                </c:pt>
                <c:pt idx="16131" formatCode="0.00">
                  <c:v>41.602989000000001</c:v>
                </c:pt>
                <c:pt idx="16132" formatCode="0.00">
                  <c:v>41.545088999999997</c:v>
                </c:pt>
                <c:pt idx="16133" formatCode="0.00">
                  <c:v>41.606338999999998</c:v>
                </c:pt>
                <c:pt idx="16134" formatCode="0.00">
                  <c:v>41.606938999999997</c:v>
                </c:pt>
                <c:pt idx="16135" formatCode="0.00">
                  <c:v>41.537058999999999</c:v>
                </c:pt>
                <c:pt idx="16136" formatCode="0.00">
                  <c:v>41.542788999999999</c:v>
                </c:pt>
                <c:pt idx="16137" formatCode="0.00">
                  <c:v>41.630521000000002</c:v>
                </c:pt>
                <c:pt idx="16138" formatCode="0.00">
                  <c:v>41.625788</c:v>
                </c:pt>
                <c:pt idx="16139" formatCode="0.00">
                  <c:v>41.607869999999998</c:v>
                </c:pt>
                <c:pt idx="16141" formatCode="0.00">
                  <c:v>42.811535999999997</c:v>
                </c:pt>
                <c:pt idx="16142" formatCode="0.00">
                  <c:v>42.842616</c:v>
                </c:pt>
                <c:pt idx="16143" formatCode="0.00">
                  <c:v>43.104075999999999</c:v>
                </c:pt>
                <c:pt idx="16144" formatCode="0.00">
                  <c:v>43.392144999999999</c:v>
                </c:pt>
                <c:pt idx="16145" formatCode="0.00">
                  <c:v>43.414155999999998</c:v>
                </c:pt>
                <c:pt idx="16146" formatCode="0.00">
                  <c:v>43.137500000000003</c:v>
                </c:pt>
                <c:pt idx="16147" formatCode="0.00">
                  <c:v>42.985613000000001</c:v>
                </c:pt>
                <c:pt idx="16148" formatCode="0.00">
                  <c:v>42.735304999999997</c:v>
                </c:pt>
                <c:pt idx="16149" formatCode="0.00">
                  <c:v>43.222661000000002</c:v>
                </c:pt>
                <c:pt idx="16150" formatCode="0.00">
                  <c:v>42.922595000000001</c:v>
                </c:pt>
                <c:pt idx="16151" formatCode="0.00">
                  <c:v>43.260086999999999</c:v>
                </c:pt>
                <c:pt idx="16152" formatCode="0.00">
                  <c:v>43.157144000000002</c:v>
                </c:pt>
                <c:pt idx="16153" formatCode="0.00">
                  <c:v>43.259165000000003</c:v>
                </c:pt>
                <c:pt idx="16154" formatCode="0.00">
                  <c:v>43.102342999999998</c:v>
                </c:pt>
                <c:pt idx="16155" formatCode="0.00">
                  <c:v>42.930304999999997</c:v>
                </c:pt>
                <c:pt idx="16156" formatCode="0.00">
                  <c:v>43.329416000000002</c:v>
                </c:pt>
                <c:pt idx="16157" formatCode="0.00">
                  <c:v>42.743105999999997</c:v>
                </c:pt>
                <c:pt idx="16158" formatCode="0.00">
                  <c:v>43.287531999999999</c:v>
                </c:pt>
                <c:pt idx="16159" formatCode="0.00">
                  <c:v>43.343138000000003</c:v>
                </c:pt>
                <c:pt idx="16160" formatCode="0.00">
                  <c:v>42.926803999999997</c:v>
                </c:pt>
                <c:pt idx="16161" formatCode="0.00">
                  <c:v>43.349766000000002</c:v>
                </c:pt>
                <c:pt idx="16162" formatCode="0.00">
                  <c:v>43.002473000000002</c:v>
                </c:pt>
                <c:pt idx="16163" formatCode="0.00">
                  <c:v>43.418877000000002</c:v>
                </c:pt>
                <c:pt idx="16164" formatCode="0.00">
                  <c:v>43.379814000000003</c:v>
                </c:pt>
                <c:pt idx="16165" formatCode="0.00">
                  <c:v>42.779290000000003</c:v>
                </c:pt>
                <c:pt idx="16166" formatCode="0.00">
                  <c:v>43.363880999999999</c:v>
                </c:pt>
                <c:pt idx="16167" formatCode="0.00">
                  <c:v>43.383009999999999</c:v>
                </c:pt>
                <c:pt idx="16168" formatCode="0.00">
                  <c:v>43.450496000000001</c:v>
                </c:pt>
                <c:pt idx="16169" formatCode="0.00">
                  <c:v>43.289040999999997</c:v>
                </c:pt>
                <c:pt idx="16170" formatCode="0.00">
                  <c:v>42.916173999999998</c:v>
                </c:pt>
                <c:pt idx="16171" formatCode="0.00">
                  <c:v>43.147660999999999</c:v>
                </c:pt>
                <c:pt idx="16172" formatCode="0.00">
                  <c:v>43.444448000000001</c:v>
                </c:pt>
                <c:pt idx="16173" formatCode="0.00">
                  <c:v>43.220042999999997</c:v>
                </c:pt>
                <c:pt idx="16174" formatCode="0.00">
                  <c:v>43.290536000000003</c:v>
                </c:pt>
                <c:pt idx="16175" formatCode="0.00">
                  <c:v>43.248524000000003</c:v>
                </c:pt>
                <c:pt idx="16176" formatCode="0.00">
                  <c:v>43.484445000000001</c:v>
                </c:pt>
                <c:pt idx="16177" formatCode="0.00">
                  <c:v>43.376581999999999</c:v>
                </c:pt>
                <c:pt idx="16178" formatCode="0.00">
                  <c:v>43.048972999999997</c:v>
                </c:pt>
                <c:pt idx="16179" formatCode="0.00">
                  <c:v>42.994931999999999</c:v>
                </c:pt>
                <c:pt idx="16180" formatCode="0.00">
                  <c:v>42.740200000000002</c:v>
                </c:pt>
                <c:pt idx="16181" formatCode="0.00">
                  <c:v>43.148133999999999</c:v>
                </c:pt>
                <c:pt idx="16182" formatCode="0.00">
                  <c:v>43.402707999999997</c:v>
                </c:pt>
                <c:pt idx="16183" formatCode="0.00">
                  <c:v>43.465919999999997</c:v>
                </c:pt>
                <c:pt idx="16184" formatCode="0.00">
                  <c:v>42.885159999999999</c:v>
                </c:pt>
                <c:pt idx="16185" formatCode="0.00">
                  <c:v>43.441028000000003</c:v>
                </c:pt>
                <c:pt idx="16186" formatCode="0.00">
                  <c:v>42.977789999999999</c:v>
                </c:pt>
                <c:pt idx="16187" formatCode="0.00">
                  <c:v>43.385424999999998</c:v>
                </c:pt>
                <c:pt idx="16188" formatCode="0.00">
                  <c:v>42.939528000000003</c:v>
                </c:pt>
                <c:pt idx="16189" formatCode="0.00">
                  <c:v>43.242739</c:v>
                </c:pt>
                <c:pt idx="16190" formatCode="0.00">
                  <c:v>43.124245999999999</c:v>
                </c:pt>
                <c:pt idx="16191" formatCode="0.00">
                  <c:v>43.104174999999998</c:v>
                </c:pt>
                <c:pt idx="16192" formatCode="0.00">
                  <c:v>43.236648000000002</c:v>
                </c:pt>
                <c:pt idx="16193" formatCode="0.00">
                  <c:v>42.499242000000002</c:v>
                </c:pt>
                <c:pt idx="16194" formatCode="0.00">
                  <c:v>42.768165000000003</c:v>
                </c:pt>
                <c:pt idx="16196" formatCode="0.00">
                  <c:v>43.398595999999998</c:v>
                </c:pt>
                <c:pt idx="16197" formatCode="0.00">
                  <c:v>43.023296000000002</c:v>
                </c:pt>
                <c:pt idx="16198" formatCode="0.00">
                  <c:v>42.624943999999999</c:v>
                </c:pt>
                <c:pt idx="16199" formatCode="0.00">
                  <c:v>43.295639000000001</c:v>
                </c:pt>
                <c:pt idx="16200" formatCode="0.00">
                  <c:v>42.523952999999999</c:v>
                </c:pt>
                <c:pt idx="16201" formatCode="0.00">
                  <c:v>42.884723000000001</c:v>
                </c:pt>
                <c:pt idx="16202" formatCode="0.00">
                  <c:v>42.802568000000001</c:v>
                </c:pt>
                <c:pt idx="16203" formatCode="0.00">
                  <c:v>42.346859000000002</c:v>
                </c:pt>
                <c:pt idx="16204" formatCode="0.00">
                  <c:v>43.192937999999998</c:v>
                </c:pt>
                <c:pt idx="16205" formatCode="0.00">
                  <c:v>42.365340000000003</c:v>
                </c:pt>
                <c:pt idx="16206" formatCode="0.00">
                  <c:v>42.603391000000002</c:v>
                </c:pt>
                <c:pt idx="16207" formatCode="0.00">
                  <c:v>42.738312999999998</c:v>
                </c:pt>
                <c:pt idx="16208" formatCode="0.00">
                  <c:v>42.973868000000003</c:v>
                </c:pt>
                <c:pt idx="16209" formatCode="0.00">
                  <c:v>43.117331</c:v>
                </c:pt>
                <c:pt idx="16210" formatCode="0.00">
                  <c:v>42.720708000000002</c:v>
                </c:pt>
                <c:pt idx="16211" formatCode="0.00">
                  <c:v>42.265940000000001</c:v>
                </c:pt>
                <c:pt idx="16212" formatCode="0.00">
                  <c:v>43.465882999999998</c:v>
                </c:pt>
                <c:pt idx="16213" formatCode="0.00">
                  <c:v>42.456733</c:v>
                </c:pt>
                <c:pt idx="16214" formatCode="0.00">
                  <c:v>42.659143</c:v>
                </c:pt>
                <c:pt idx="16215" formatCode="0.00">
                  <c:v>42.453685999999998</c:v>
                </c:pt>
                <c:pt idx="16216" formatCode="0.00">
                  <c:v>43.115155999999999</c:v>
                </c:pt>
                <c:pt idx="16217" formatCode="0.00">
                  <c:v>42.279122999999998</c:v>
                </c:pt>
                <c:pt idx="16218" formatCode="0.00">
                  <c:v>43.225164999999997</c:v>
                </c:pt>
                <c:pt idx="16219" formatCode="0.00">
                  <c:v>42.588160000000002</c:v>
                </c:pt>
                <c:pt idx="16220" formatCode="0.00">
                  <c:v>42.710320000000003</c:v>
                </c:pt>
                <c:pt idx="16221" formatCode="0.00">
                  <c:v>42.764885999999997</c:v>
                </c:pt>
                <c:pt idx="16222" formatCode="0.00">
                  <c:v>42.269537</c:v>
                </c:pt>
                <c:pt idx="16223" formatCode="0.00">
                  <c:v>42.259002000000002</c:v>
                </c:pt>
                <c:pt idx="16224" formatCode="0.00">
                  <c:v>42.818995999999999</c:v>
                </c:pt>
                <c:pt idx="16225" formatCode="0.00">
                  <c:v>42.836635999999999</c:v>
                </c:pt>
                <c:pt idx="16226" formatCode="0.00">
                  <c:v>42.720312999999997</c:v>
                </c:pt>
                <c:pt idx="16227" formatCode="0.00">
                  <c:v>42.475816999999999</c:v>
                </c:pt>
                <c:pt idx="16228" formatCode="0.00">
                  <c:v>42.455148000000001</c:v>
                </c:pt>
                <c:pt idx="16229" formatCode="0.00">
                  <c:v>42.844054999999997</c:v>
                </c:pt>
                <c:pt idx="16230" formatCode="0.00">
                  <c:v>43.448529000000001</c:v>
                </c:pt>
                <c:pt idx="16231" formatCode="0.00">
                  <c:v>42.358466</c:v>
                </c:pt>
                <c:pt idx="16232" formatCode="0.00">
                  <c:v>42.872098999999999</c:v>
                </c:pt>
                <c:pt idx="16233" formatCode="0.00">
                  <c:v>43.204802999999998</c:v>
                </c:pt>
                <c:pt idx="16234" formatCode="0.00">
                  <c:v>42.947983999999998</c:v>
                </c:pt>
                <c:pt idx="16235" formatCode="0.00">
                  <c:v>42.417881999999999</c:v>
                </c:pt>
                <c:pt idx="16236" formatCode="0.00">
                  <c:v>42.949883999999997</c:v>
                </c:pt>
                <c:pt idx="16237" formatCode="0.00">
                  <c:v>42.525030000000001</c:v>
                </c:pt>
                <c:pt idx="16238" formatCode="0.00">
                  <c:v>42.855822000000003</c:v>
                </c:pt>
                <c:pt idx="16239" formatCode="0.00">
                  <c:v>42.437122000000002</c:v>
                </c:pt>
                <c:pt idx="16240" formatCode="0.00">
                  <c:v>42.527636999999999</c:v>
                </c:pt>
                <c:pt idx="16241" formatCode="0.00">
                  <c:v>42.612476000000001</c:v>
                </c:pt>
                <c:pt idx="16242" formatCode="0.00">
                  <c:v>42.417892999999999</c:v>
                </c:pt>
                <c:pt idx="16243" formatCode="0.00">
                  <c:v>42.899574999999999</c:v>
                </c:pt>
                <c:pt idx="16244" formatCode="0.00">
                  <c:v>42.638477999999999</c:v>
                </c:pt>
                <c:pt idx="16245" formatCode="0.00">
                  <c:v>42.878058000000003</c:v>
                </c:pt>
                <c:pt idx="16246" formatCode="0.00">
                  <c:v>42.724938000000002</c:v>
                </c:pt>
                <c:pt idx="16247" formatCode="0.00">
                  <c:v>42.556019999999997</c:v>
                </c:pt>
                <c:pt idx="16248" formatCode="0.00">
                  <c:v>42.814276999999997</c:v>
                </c:pt>
                <c:pt idx="16249" formatCode="0.00">
                  <c:v>42.846831000000002</c:v>
                </c:pt>
                <c:pt idx="16250" formatCode="0.00">
                  <c:v>43.291538000000003</c:v>
                </c:pt>
                <c:pt idx="16251" formatCode="0.00">
                  <c:v>42.395905999999997</c:v>
                </c:pt>
                <c:pt idx="16252" formatCode="0.00">
                  <c:v>42.842111000000003</c:v>
                </c:pt>
                <c:pt idx="16253" formatCode="0.00">
                  <c:v>42.778790999999998</c:v>
                </c:pt>
                <c:pt idx="16254" formatCode="0.00">
                  <c:v>42.431420000000003</c:v>
                </c:pt>
                <c:pt idx="16255" formatCode="0.00">
                  <c:v>42.907223000000002</c:v>
                </c:pt>
                <c:pt idx="16256" formatCode="0.00">
                  <c:v>42.402475000000003</c:v>
                </c:pt>
                <c:pt idx="16257" formatCode="0.00">
                  <c:v>42.646923999999999</c:v>
                </c:pt>
                <c:pt idx="16258" formatCode="0.00">
                  <c:v>43.392985000000003</c:v>
                </c:pt>
                <c:pt idx="16259" formatCode="0.00">
                  <c:v>42.684486</c:v>
                </c:pt>
                <c:pt idx="16260" formatCode="0.00">
                  <c:v>42.728664999999999</c:v>
                </c:pt>
                <c:pt idx="16261" formatCode="0.00">
                  <c:v>42.658594999999998</c:v>
                </c:pt>
                <c:pt idx="16262" formatCode="0.00">
                  <c:v>42.587704000000002</c:v>
                </c:pt>
                <c:pt idx="16263" formatCode="0.00">
                  <c:v>42.464579000000001</c:v>
                </c:pt>
                <c:pt idx="16264" formatCode="0.00">
                  <c:v>42.979439999999997</c:v>
                </c:pt>
                <c:pt idx="16265" formatCode="0.00">
                  <c:v>43.077787000000001</c:v>
                </c:pt>
                <c:pt idx="16266" formatCode="0.00">
                  <c:v>42.579037999999997</c:v>
                </c:pt>
                <c:pt idx="16267" formatCode="0.00">
                  <c:v>42.563333</c:v>
                </c:pt>
                <c:pt idx="16268" formatCode="0.00">
                  <c:v>42.748060000000002</c:v>
                </c:pt>
                <c:pt idx="16269" formatCode="0.00">
                  <c:v>43.191256000000003</c:v>
                </c:pt>
                <c:pt idx="16270" formatCode="0.00">
                  <c:v>42.606337000000003</c:v>
                </c:pt>
                <c:pt idx="16271" formatCode="0.00">
                  <c:v>42.834043999999999</c:v>
                </c:pt>
                <c:pt idx="16272" formatCode="0.00">
                  <c:v>42.752057000000001</c:v>
                </c:pt>
                <c:pt idx="16273" formatCode="0.00">
                  <c:v>42.616399000000001</c:v>
                </c:pt>
                <c:pt idx="16274" formatCode="0.00">
                  <c:v>42.226182999999999</c:v>
                </c:pt>
                <c:pt idx="16275" formatCode="0.00">
                  <c:v>42.805320999999999</c:v>
                </c:pt>
                <c:pt idx="16276" formatCode="0.00">
                  <c:v>42.275046000000003</c:v>
                </c:pt>
                <c:pt idx="16278" formatCode="0.00">
                  <c:v>43.072977999999999</c:v>
                </c:pt>
                <c:pt idx="16279" formatCode="0.00">
                  <c:v>42.788967</c:v>
                </c:pt>
                <c:pt idx="16280" formatCode="0.00">
                  <c:v>42.238432000000003</c:v>
                </c:pt>
                <c:pt idx="16281" formatCode="0.00">
                  <c:v>42.671132</c:v>
                </c:pt>
                <c:pt idx="16282" formatCode="0.00">
                  <c:v>42.526943000000003</c:v>
                </c:pt>
                <c:pt idx="16283" formatCode="0.00">
                  <c:v>42.463160999999999</c:v>
                </c:pt>
                <c:pt idx="16284" formatCode="0.00">
                  <c:v>42.754361000000003</c:v>
                </c:pt>
                <c:pt idx="16285" formatCode="0.00">
                  <c:v>42.576053999999999</c:v>
                </c:pt>
                <c:pt idx="16286" formatCode="0.00">
                  <c:v>42.357548999999999</c:v>
                </c:pt>
                <c:pt idx="16287" formatCode="0.00">
                  <c:v>43.262320000000003</c:v>
                </c:pt>
                <c:pt idx="16288" formatCode="0.00">
                  <c:v>42.640202000000002</c:v>
                </c:pt>
                <c:pt idx="16289" formatCode="0.00">
                  <c:v>42.963377000000001</c:v>
                </c:pt>
                <c:pt idx="16290" formatCode="0.00">
                  <c:v>42.882348999999998</c:v>
                </c:pt>
                <c:pt idx="16291" formatCode="0.00">
                  <c:v>42.079127</c:v>
                </c:pt>
                <c:pt idx="16292" formatCode="0.00">
                  <c:v>42.671213999999999</c:v>
                </c:pt>
                <c:pt idx="16293" formatCode="0.00">
                  <c:v>42.417251999999998</c:v>
                </c:pt>
                <c:pt idx="16294" formatCode="0.00">
                  <c:v>42.190942999999997</c:v>
                </c:pt>
                <c:pt idx="16295" formatCode="0.00">
                  <c:v>42.891376999999999</c:v>
                </c:pt>
                <c:pt idx="16296" formatCode="0.00">
                  <c:v>42.361094999999999</c:v>
                </c:pt>
                <c:pt idx="16297" formatCode="0.00">
                  <c:v>42.605575999999999</c:v>
                </c:pt>
                <c:pt idx="16298" formatCode="0.00">
                  <c:v>42.434420000000003</c:v>
                </c:pt>
                <c:pt idx="16299" formatCode="0.00">
                  <c:v>42.377310999999999</c:v>
                </c:pt>
                <c:pt idx="16301" formatCode="0.00">
                  <c:v>43.031135999999996</c:v>
                </c:pt>
                <c:pt idx="16302" formatCode="0.00">
                  <c:v>42.646089000000003</c:v>
                </c:pt>
                <c:pt idx="16303" formatCode="0.00">
                  <c:v>42.453206000000002</c:v>
                </c:pt>
                <c:pt idx="16304" formatCode="0.00">
                  <c:v>42.662281999999998</c:v>
                </c:pt>
                <c:pt idx="16307" formatCode="0.00">
                  <c:v>42.263223000000004</c:v>
                </c:pt>
                <c:pt idx="16308" formatCode="0.00">
                  <c:v>42.966003000000001</c:v>
                </c:pt>
                <c:pt idx="16309" formatCode="0.00">
                  <c:v>42.440131000000001</c:v>
                </c:pt>
                <c:pt idx="16310" formatCode="0.00">
                  <c:v>42.774434999999997</c:v>
                </c:pt>
                <c:pt idx="16311" formatCode="0.00">
                  <c:v>42.953460999999997</c:v>
                </c:pt>
                <c:pt idx="16313" formatCode="0.00">
                  <c:v>42.568395000000002</c:v>
                </c:pt>
                <c:pt idx="16314" formatCode="0.00">
                  <c:v>42.682886000000003</c:v>
                </c:pt>
                <c:pt idx="16315" formatCode="0.00">
                  <c:v>42.576101999999999</c:v>
                </c:pt>
                <c:pt idx="16316" formatCode="0.00">
                  <c:v>42.855231000000003</c:v>
                </c:pt>
                <c:pt idx="16317" formatCode="0.00">
                  <c:v>42.468387</c:v>
                </c:pt>
                <c:pt idx="16318" formatCode="0.00">
                  <c:v>42.693119000000003</c:v>
                </c:pt>
                <c:pt idx="16319" formatCode="0.00">
                  <c:v>42.329447999999999</c:v>
                </c:pt>
                <c:pt idx="16320" formatCode="0.00">
                  <c:v>42.710399000000002</c:v>
                </c:pt>
                <c:pt idx="16321" formatCode="0.00">
                  <c:v>42.643265</c:v>
                </c:pt>
                <c:pt idx="16322" formatCode="0.00">
                  <c:v>42.410167999999999</c:v>
                </c:pt>
                <c:pt idx="16323" formatCode="0.00">
                  <c:v>42.527130999999997</c:v>
                </c:pt>
                <c:pt idx="16324" formatCode="0.00">
                  <c:v>42.846876999999999</c:v>
                </c:pt>
                <c:pt idx="16325" formatCode="0.00">
                  <c:v>42.193576999999998</c:v>
                </c:pt>
                <c:pt idx="16326" formatCode="0.00">
                  <c:v>42.807994000000001</c:v>
                </c:pt>
                <c:pt idx="16327" formatCode="0.00">
                  <c:v>42.741016000000002</c:v>
                </c:pt>
                <c:pt idx="16328" formatCode="0.00">
                  <c:v>42.451112000000002</c:v>
                </c:pt>
                <c:pt idx="16329" formatCode="0.00">
                  <c:v>42.778924000000004</c:v>
                </c:pt>
                <c:pt idx="16330" formatCode="0.00">
                  <c:v>42.459398</c:v>
                </c:pt>
                <c:pt idx="16331" formatCode="0.00">
                  <c:v>42.473536000000003</c:v>
                </c:pt>
                <c:pt idx="16332" formatCode="0.00">
                  <c:v>42.475886000000003</c:v>
                </c:pt>
                <c:pt idx="16333" formatCode="0.00">
                  <c:v>42.513635999999998</c:v>
                </c:pt>
                <c:pt idx="16334" formatCode="0.00">
                  <c:v>42.407587999999997</c:v>
                </c:pt>
                <c:pt idx="16335" formatCode="0.00">
                  <c:v>42.477887000000003</c:v>
                </c:pt>
                <c:pt idx="16336" formatCode="0.00">
                  <c:v>41.070905000000003</c:v>
                </c:pt>
                <c:pt idx="16337" formatCode="0.00">
                  <c:v>41.029407999999997</c:v>
                </c:pt>
                <c:pt idx="16338" formatCode="0.00">
                  <c:v>40.671295000000001</c:v>
                </c:pt>
                <c:pt idx="16339" formatCode="0.00">
                  <c:v>40.697049999999997</c:v>
                </c:pt>
                <c:pt idx="16340" formatCode="0.00">
                  <c:v>40.621397999999999</c:v>
                </c:pt>
                <c:pt idx="16341" formatCode="0.00">
                  <c:v>41.237084000000003</c:v>
                </c:pt>
                <c:pt idx="16342" formatCode="0.00">
                  <c:v>40.796387000000003</c:v>
                </c:pt>
                <c:pt idx="16344" formatCode="0.00">
                  <c:v>41.242612000000001</c:v>
                </c:pt>
                <c:pt idx="16345" formatCode="0.00">
                  <c:v>40.814076999999997</c:v>
                </c:pt>
                <c:pt idx="16346" formatCode="0.00">
                  <c:v>41.307029</c:v>
                </c:pt>
                <c:pt idx="16347" formatCode="0.00">
                  <c:v>41.142184999999998</c:v>
                </c:pt>
                <c:pt idx="16348" formatCode="0.00">
                  <c:v>40.780853999999998</c:v>
                </c:pt>
                <c:pt idx="16349" formatCode="0.00">
                  <c:v>41.308843000000003</c:v>
                </c:pt>
                <c:pt idx="16350" formatCode="0.00">
                  <c:v>40.909174999999998</c:v>
                </c:pt>
                <c:pt idx="16351" formatCode="0.00">
                  <c:v>41.247145000000003</c:v>
                </c:pt>
                <c:pt idx="16352" formatCode="0.00">
                  <c:v>40.700114999999997</c:v>
                </c:pt>
                <c:pt idx="16353" formatCode="0.00">
                  <c:v>40.944133000000001</c:v>
                </c:pt>
                <c:pt idx="16354" formatCode="0.00">
                  <c:v>41.206569999999999</c:v>
                </c:pt>
                <c:pt idx="16355" formatCode="0.00">
                  <c:v>41.053744999999999</c:v>
                </c:pt>
                <c:pt idx="16356" formatCode="0.00">
                  <c:v>40.618619000000002</c:v>
                </c:pt>
                <c:pt idx="16357" formatCode="0.00">
                  <c:v>40.905543999999999</c:v>
                </c:pt>
                <c:pt idx="16358" formatCode="0.00">
                  <c:v>40.806919999999998</c:v>
                </c:pt>
                <c:pt idx="16359" formatCode="0.00">
                  <c:v>40.857182000000002</c:v>
                </c:pt>
                <c:pt idx="16360" formatCode="0.00">
                  <c:v>40.960481000000001</c:v>
                </c:pt>
                <c:pt idx="16361" formatCode="0.00">
                  <c:v>42.819093000000002</c:v>
                </c:pt>
                <c:pt idx="16362" formatCode="0.00">
                  <c:v>42.687676000000003</c:v>
                </c:pt>
                <c:pt idx="16363" formatCode="0.00">
                  <c:v>42.983010999999998</c:v>
                </c:pt>
                <c:pt idx="16364" formatCode="0.00">
                  <c:v>42.378152</c:v>
                </c:pt>
                <c:pt idx="16365" formatCode="0.00">
                  <c:v>42.710830999999999</c:v>
                </c:pt>
                <c:pt idx="16366" formatCode="0.00">
                  <c:v>42.316288</c:v>
                </c:pt>
                <c:pt idx="16367" formatCode="0.00">
                  <c:v>42.403236</c:v>
                </c:pt>
                <c:pt idx="16368" formatCode="0.00">
                  <c:v>42.809286</c:v>
                </c:pt>
                <c:pt idx="16369" formatCode="0.00">
                  <c:v>42.075716999999997</c:v>
                </c:pt>
                <c:pt idx="16370" formatCode="0.00">
                  <c:v>42.916772000000002</c:v>
                </c:pt>
                <c:pt idx="16371" formatCode="0.00">
                  <c:v>42.754004000000002</c:v>
                </c:pt>
                <c:pt idx="16372" formatCode="0.00">
                  <c:v>42.759208000000001</c:v>
                </c:pt>
                <c:pt idx="16373" formatCode="0.00">
                  <c:v>42.471378000000001</c:v>
                </c:pt>
                <c:pt idx="16374" formatCode="0.00">
                  <c:v>42.462159</c:v>
                </c:pt>
                <c:pt idx="16375" formatCode="0.00">
                  <c:v>42.276668000000001</c:v>
                </c:pt>
                <c:pt idx="16376" formatCode="0.00">
                  <c:v>42.511431000000002</c:v>
                </c:pt>
                <c:pt idx="16377" formatCode="0.00">
                  <c:v>42.974758999999999</c:v>
                </c:pt>
                <c:pt idx="16378" formatCode="0.00">
                  <c:v>43.005927</c:v>
                </c:pt>
                <c:pt idx="16379" formatCode="0.00">
                  <c:v>42.609656999999999</c:v>
                </c:pt>
                <c:pt idx="16380" formatCode="0.00">
                  <c:v>42.496493999999998</c:v>
                </c:pt>
                <c:pt idx="16381" formatCode="0.00">
                  <c:v>42.250506999999999</c:v>
                </c:pt>
                <c:pt idx="16382" formatCode="0.00">
                  <c:v>42.971195000000002</c:v>
                </c:pt>
                <c:pt idx="16384" formatCode="0.00">
                  <c:v>42.876589000000003</c:v>
                </c:pt>
                <c:pt idx="16385" formatCode="0.00">
                  <c:v>42.497014999999998</c:v>
                </c:pt>
                <c:pt idx="16386" formatCode="0.00">
                  <c:v>42.797280000000001</c:v>
                </c:pt>
                <c:pt idx="16387" formatCode="0.00">
                  <c:v>42.907563000000003</c:v>
                </c:pt>
                <c:pt idx="16388" formatCode="0.00">
                  <c:v>42.165283000000002</c:v>
                </c:pt>
                <c:pt idx="16389" formatCode="0.00">
                  <c:v>42.793354000000001</c:v>
                </c:pt>
                <c:pt idx="16390" formatCode="0.00">
                  <c:v>42.969594999999998</c:v>
                </c:pt>
                <c:pt idx="16391" formatCode="0.00">
                  <c:v>42.821249000000002</c:v>
                </c:pt>
                <c:pt idx="16392" formatCode="0.00">
                  <c:v>42.714106000000001</c:v>
                </c:pt>
                <c:pt idx="16393" formatCode="0.00">
                  <c:v>42.474905</c:v>
                </c:pt>
                <c:pt idx="16394" formatCode="0.00">
                  <c:v>42.027175999999997</c:v>
                </c:pt>
                <c:pt idx="16395" formatCode="0.00">
                  <c:v>43.015684999999998</c:v>
                </c:pt>
                <c:pt idx="16396" formatCode="0.00">
                  <c:v>42.296880000000002</c:v>
                </c:pt>
                <c:pt idx="16397" formatCode="0.00">
                  <c:v>42.820632000000003</c:v>
                </c:pt>
                <c:pt idx="16398" formatCode="0.00">
                  <c:v>42.976115999999998</c:v>
                </c:pt>
                <c:pt idx="16399" formatCode="0.00">
                  <c:v>42.934345</c:v>
                </c:pt>
                <c:pt idx="16400" formatCode="0.00">
                  <c:v>42.571699000000002</c:v>
                </c:pt>
                <c:pt idx="16401" formatCode="0.00">
                  <c:v>42.626821999999997</c:v>
                </c:pt>
                <c:pt idx="16402" formatCode="0.00">
                  <c:v>42.786133999999997</c:v>
                </c:pt>
                <c:pt idx="16403" formatCode="0.00">
                  <c:v>42.204859999999996</c:v>
                </c:pt>
                <c:pt idx="16404" formatCode="0.00">
                  <c:v>42.307881999999999</c:v>
                </c:pt>
                <c:pt idx="16405" formatCode="0.00">
                  <c:v>42.498879000000002</c:v>
                </c:pt>
                <c:pt idx="16406" formatCode="0.00">
                  <c:v>42.385559999999998</c:v>
                </c:pt>
                <c:pt idx="16407" formatCode="0.00">
                  <c:v>42.221763000000003</c:v>
                </c:pt>
                <c:pt idx="16408" formatCode="0.00">
                  <c:v>42.230919999999998</c:v>
                </c:pt>
                <c:pt idx="16409" formatCode="0.00">
                  <c:v>42.996361</c:v>
                </c:pt>
                <c:pt idx="16410" formatCode="0.00">
                  <c:v>42.036864000000001</c:v>
                </c:pt>
                <c:pt idx="16411" formatCode="0.00">
                  <c:v>42.047699999999999</c:v>
                </c:pt>
                <c:pt idx="16413" formatCode="0.00">
                  <c:v>42.725791999999998</c:v>
                </c:pt>
                <c:pt idx="16414" formatCode="0.00">
                  <c:v>42.137272000000003</c:v>
                </c:pt>
                <c:pt idx="16415" formatCode="0.00">
                  <c:v>42.493558999999998</c:v>
                </c:pt>
                <c:pt idx="16416" formatCode="0.00">
                  <c:v>42.505386999999999</c:v>
                </c:pt>
                <c:pt idx="16417" formatCode="0.00">
                  <c:v>42.524144999999997</c:v>
                </c:pt>
                <c:pt idx="16418" formatCode="0.00">
                  <c:v>42.505046</c:v>
                </c:pt>
                <c:pt idx="16419" formatCode="0.00">
                  <c:v>42.466292000000003</c:v>
                </c:pt>
                <c:pt idx="16420" formatCode="0.00">
                  <c:v>42.554943999999999</c:v>
                </c:pt>
                <c:pt idx="16421" formatCode="0.00">
                  <c:v>42.528033000000001</c:v>
                </c:pt>
                <c:pt idx="16422" formatCode="0.00">
                  <c:v>42.406357</c:v>
                </c:pt>
                <c:pt idx="16423" formatCode="0.00">
                  <c:v>43.184994000000003</c:v>
                </c:pt>
                <c:pt idx="16424" formatCode="0.00">
                  <c:v>43.352015999999999</c:v>
                </c:pt>
                <c:pt idx="16425" formatCode="0.00">
                  <c:v>43.091482999999997</c:v>
                </c:pt>
                <c:pt idx="16426" formatCode="0.00">
                  <c:v>43.306168999999997</c:v>
                </c:pt>
                <c:pt idx="16427" formatCode="0.00">
                  <c:v>43.195279999999997</c:v>
                </c:pt>
                <c:pt idx="16428" formatCode="0.00">
                  <c:v>43.291936</c:v>
                </c:pt>
                <c:pt idx="16429" formatCode="0.00">
                  <c:v>43.332554000000002</c:v>
                </c:pt>
                <c:pt idx="16430" formatCode="0.00">
                  <c:v>43.072732000000002</c:v>
                </c:pt>
                <c:pt idx="16431" formatCode="0.00">
                  <c:v>43.192341999999996</c:v>
                </c:pt>
                <c:pt idx="16432" formatCode="0.00">
                  <c:v>43.309570000000001</c:v>
                </c:pt>
                <c:pt idx="16433" formatCode="0.00">
                  <c:v>43.451904999999996</c:v>
                </c:pt>
                <c:pt idx="16434" formatCode="0.00">
                  <c:v>43.438130000000001</c:v>
                </c:pt>
                <c:pt idx="16435" formatCode="0.00">
                  <c:v>43.443703999999997</c:v>
                </c:pt>
                <c:pt idx="16436" formatCode="0.00">
                  <c:v>43.242958000000002</c:v>
                </c:pt>
                <c:pt idx="16437" formatCode="0.00">
                  <c:v>43.086953999999999</c:v>
                </c:pt>
                <c:pt idx="16439" formatCode="0.00">
                  <c:v>43.192619000000001</c:v>
                </c:pt>
                <c:pt idx="16440" formatCode="0.00">
                  <c:v>43.189667999999998</c:v>
                </c:pt>
                <c:pt idx="16441" formatCode="0.00">
                  <c:v>43.406830999999997</c:v>
                </c:pt>
                <c:pt idx="16444" formatCode="0.00">
                  <c:v>43.364496000000003</c:v>
                </c:pt>
                <c:pt idx="16445" formatCode="0.00">
                  <c:v>43.133063</c:v>
                </c:pt>
                <c:pt idx="16447" formatCode="0.00">
                  <c:v>43.193362999999998</c:v>
                </c:pt>
                <c:pt idx="16448" formatCode="0.00">
                  <c:v>43.014513999999998</c:v>
                </c:pt>
                <c:pt idx="16449" formatCode="0.00">
                  <c:v>43.239933999999998</c:v>
                </c:pt>
                <c:pt idx="16450" formatCode="0.00">
                  <c:v>43.003250999999999</c:v>
                </c:pt>
                <c:pt idx="16451" formatCode="0.00">
                  <c:v>43.393113</c:v>
                </c:pt>
                <c:pt idx="16452" formatCode="0.00">
                  <c:v>43.407615999999997</c:v>
                </c:pt>
                <c:pt idx="16453" formatCode="0.00">
                  <c:v>43.183038000000003</c:v>
                </c:pt>
                <c:pt idx="16454" formatCode="0.00">
                  <c:v>43.437775000000002</c:v>
                </c:pt>
                <c:pt idx="16455" formatCode="0.00">
                  <c:v>43.320149000000001</c:v>
                </c:pt>
                <c:pt idx="16456" formatCode="0.00">
                  <c:v>43.302880000000002</c:v>
                </c:pt>
                <c:pt idx="16457" formatCode="0.00">
                  <c:v>43.331580000000002</c:v>
                </c:pt>
                <c:pt idx="16458" formatCode="0.00">
                  <c:v>43.413538000000003</c:v>
                </c:pt>
                <c:pt idx="16459" formatCode="0.00">
                  <c:v>43.387619999999998</c:v>
                </c:pt>
                <c:pt idx="16460" formatCode="0.00">
                  <c:v>43.057948000000003</c:v>
                </c:pt>
                <c:pt idx="16461" formatCode="0.00">
                  <c:v>43.133293999999999</c:v>
                </c:pt>
                <c:pt idx="16462" formatCode="0.00">
                  <c:v>43.428983000000002</c:v>
                </c:pt>
                <c:pt idx="16463" formatCode="0.00">
                  <c:v>43.432155999999999</c:v>
                </c:pt>
                <c:pt idx="16464" formatCode="0.00">
                  <c:v>43.303488000000002</c:v>
                </c:pt>
                <c:pt idx="16465" formatCode="0.00">
                  <c:v>43.309573</c:v>
                </c:pt>
                <c:pt idx="16466" formatCode="0.00">
                  <c:v>42.951621000000003</c:v>
                </c:pt>
                <c:pt idx="16467" formatCode="0.00">
                  <c:v>42.066398999999997</c:v>
                </c:pt>
                <c:pt idx="16468" formatCode="0.00">
                  <c:v>42.098089999999999</c:v>
                </c:pt>
                <c:pt idx="16469" formatCode="0.00">
                  <c:v>42.345965</c:v>
                </c:pt>
                <c:pt idx="16470" formatCode="0.00">
                  <c:v>42.279474</c:v>
                </c:pt>
                <c:pt idx="16471" formatCode="0.00">
                  <c:v>42.186982</c:v>
                </c:pt>
                <c:pt idx="16472" formatCode="0.00">
                  <c:v>42.082549999999998</c:v>
                </c:pt>
                <c:pt idx="16473" formatCode="0.00">
                  <c:v>41.913691</c:v>
                </c:pt>
                <c:pt idx="16474" formatCode="0.00">
                  <c:v>42.113042</c:v>
                </c:pt>
                <c:pt idx="16475" formatCode="0.00">
                  <c:v>42.019336000000003</c:v>
                </c:pt>
                <c:pt idx="16476" formatCode="0.00">
                  <c:v>42.096445000000003</c:v>
                </c:pt>
                <c:pt idx="16477" formatCode="0.00">
                  <c:v>42.005206000000001</c:v>
                </c:pt>
                <c:pt idx="16479" formatCode="0.00">
                  <c:v>41.785808000000003</c:v>
                </c:pt>
                <c:pt idx="16480" formatCode="0.00">
                  <c:v>41.7196</c:v>
                </c:pt>
                <c:pt idx="16481" formatCode="0.00">
                  <c:v>42.204515000000001</c:v>
                </c:pt>
                <c:pt idx="16482" formatCode="0.00">
                  <c:v>42.266804999999998</c:v>
                </c:pt>
                <c:pt idx="16483" formatCode="0.00">
                  <c:v>42.302090999999997</c:v>
                </c:pt>
                <c:pt idx="16484" formatCode="0.00">
                  <c:v>42.184035000000002</c:v>
                </c:pt>
                <c:pt idx="16485" formatCode="0.00">
                  <c:v>42.126994000000003</c:v>
                </c:pt>
                <c:pt idx="16486" formatCode="0.00">
                  <c:v>42.275860000000002</c:v>
                </c:pt>
                <c:pt idx="16487" formatCode="0.00">
                  <c:v>41.885537999999997</c:v>
                </c:pt>
                <c:pt idx="16488" formatCode="0.00">
                  <c:v>41.913632999999997</c:v>
                </c:pt>
                <c:pt idx="16489" formatCode="0.00">
                  <c:v>42.315531</c:v>
                </c:pt>
                <c:pt idx="16490" formatCode="0.00">
                  <c:v>42.040771999999997</c:v>
                </c:pt>
                <c:pt idx="16491" formatCode="0.00">
                  <c:v>42.172338000000003</c:v>
                </c:pt>
                <c:pt idx="16493" formatCode="0.00">
                  <c:v>41.910010999999997</c:v>
                </c:pt>
                <c:pt idx="16494" formatCode="0.00">
                  <c:v>42.072884000000002</c:v>
                </c:pt>
                <c:pt idx="16495" formatCode="0.00">
                  <c:v>42.256867</c:v>
                </c:pt>
                <c:pt idx="16496" formatCode="0.00">
                  <c:v>42.072073000000003</c:v>
                </c:pt>
                <c:pt idx="16498" formatCode="0.00">
                  <c:v>41.269883999999998</c:v>
                </c:pt>
                <c:pt idx="16500" formatCode="0.00">
                  <c:v>41.292647000000002</c:v>
                </c:pt>
                <c:pt idx="16501" formatCode="0.00">
                  <c:v>41.952624</c:v>
                </c:pt>
                <c:pt idx="16502" formatCode="0.00">
                  <c:v>41.480789999999999</c:v>
                </c:pt>
                <c:pt idx="16503" formatCode="0.00">
                  <c:v>41.913400000000003</c:v>
                </c:pt>
                <c:pt idx="16504" formatCode="0.00">
                  <c:v>41.231386999999998</c:v>
                </c:pt>
                <c:pt idx="16505" formatCode="0.00">
                  <c:v>41.362096000000001</c:v>
                </c:pt>
                <c:pt idx="16506" formatCode="0.00">
                  <c:v>41.828494999999997</c:v>
                </c:pt>
                <c:pt idx="16507" formatCode="0.00">
                  <c:v>41.927255000000002</c:v>
                </c:pt>
                <c:pt idx="16508" formatCode="0.00">
                  <c:v>41.856963</c:v>
                </c:pt>
                <c:pt idx="16510" formatCode="0.00">
                  <c:v>41.596716000000001</c:v>
                </c:pt>
                <c:pt idx="16511" formatCode="0.00">
                  <c:v>41.140956000000003</c:v>
                </c:pt>
                <c:pt idx="16512" formatCode="0.00">
                  <c:v>41.029684000000003</c:v>
                </c:pt>
                <c:pt idx="16513" formatCode="0.00">
                  <c:v>41.039679</c:v>
                </c:pt>
                <c:pt idx="16514" formatCode="0.00">
                  <c:v>41.232047000000001</c:v>
                </c:pt>
                <c:pt idx="16515" formatCode="0.00">
                  <c:v>41.388871999999999</c:v>
                </c:pt>
                <c:pt idx="16517" formatCode="0.00">
                  <c:v>41.020977999999999</c:v>
                </c:pt>
                <c:pt idx="16518" formatCode="0.00">
                  <c:v>41.137694000000003</c:v>
                </c:pt>
                <c:pt idx="16519" formatCode="0.00">
                  <c:v>41.427993999999998</c:v>
                </c:pt>
                <c:pt idx="16520" formatCode="0.00">
                  <c:v>41.648499999999999</c:v>
                </c:pt>
                <c:pt idx="16521" formatCode="0.00">
                  <c:v>41.313817</c:v>
                </c:pt>
                <c:pt idx="16522" formatCode="0.00">
                  <c:v>41.812797000000003</c:v>
                </c:pt>
                <c:pt idx="16523" formatCode="0.00">
                  <c:v>41.642519999999998</c:v>
                </c:pt>
                <c:pt idx="16524" formatCode="0.00">
                  <c:v>41.307465000000001</c:v>
                </c:pt>
                <c:pt idx="16525" formatCode="0.00">
                  <c:v>41.182060999999997</c:v>
                </c:pt>
                <c:pt idx="16526" formatCode="0.00">
                  <c:v>41.695374999999999</c:v>
                </c:pt>
                <c:pt idx="16527" formatCode="0.00">
                  <c:v>40.998666999999998</c:v>
                </c:pt>
                <c:pt idx="16528" formatCode="0.00">
                  <c:v>41.470604999999999</c:v>
                </c:pt>
                <c:pt idx="16529" formatCode="0.00">
                  <c:v>41.425924999999999</c:v>
                </c:pt>
                <c:pt idx="16530" formatCode="0.00">
                  <c:v>41.142147999999999</c:v>
                </c:pt>
                <c:pt idx="16531" formatCode="0.00">
                  <c:v>41.557887000000001</c:v>
                </c:pt>
                <c:pt idx="16532" formatCode="0.00">
                  <c:v>41.642429999999997</c:v>
                </c:pt>
                <c:pt idx="16533" formatCode="0.00">
                  <c:v>41.739004999999999</c:v>
                </c:pt>
                <c:pt idx="16534" formatCode="0.00">
                  <c:v>41.911375999999997</c:v>
                </c:pt>
                <c:pt idx="16535" formatCode="0.00">
                  <c:v>41.455142000000002</c:v>
                </c:pt>
                <c:pt idx="16536" formatCode="0.00">
                  <c:v>41.320647000000001</c:v>
                </c:pt>
                <c:pt idx="16537" formatCode="0.00">
                  <c:v>41.022849000000001</c:v>
                </c:pt>
                <c:pt idx="16538" formatCode="0.00">
                  <c:v>41.725546999999999</c:v>
                </c:pt>
                <c:pt idx="16539" formatCode="0.00">
                  <c:v>41.568944999999999</c:v>
                </c:pt>
                <c:pt idx="16540" formatCode="0.00">
                  <c:v>41.816223999999998</c:v>
                </c:pt>
                <c:pt idx="16541" formatCode="0.00">
                  <c:v>41.650114000000002</c:v>
                </c:pt>
                <c:pt idx="16542" formatCode="0.00">
                  <c:v>41.006436999999998</c:v>
                </c:pt>
                <c:pt idx="16543" formatCode="0.00">
                  <c:v>41.522790000000001</c:v>
                </c:pt>
                <c:pt idx="16544" formatCode="0.00">
                  <c:v>41.123652999999997</c:v>
                </c:pt>
                <c:pt idx="16545" formatCode="0.00">
                  <c:v>41.987482999999997</c:v>
                </c:pt>
                <c:pt idx="16546" formatCode="0.00">
                  <c:v>40.979255999999999</c:v>
                </c:pt>
                <c:pt idx="16547" formatCode="0.00">
                  <c:v>41.595686000000001</c:v>
                </c:pt>
                <c:pt idx="16548" formatCode="0.00">
                  <c:v>41.231146000000003</c:v>
                </c:pt>
                <c:pt idx="16549" formatCode="0.00">
                  <c:v>41.388244</c:v>
                </c:pt>
                <c:pt idx="16550" formatCode="0.00">
                  <c:v>41.470851000000003</c:v>
                </c:pt>
                <c:pt idx="16551" formatCode="0.00">
                  <c:v>41.719352000000001</c:v>
                </c:pt>
                <c:pt idx="16552" formatCode="0.00">
                  <c:v>41.743335000000002</c:v>
                </c:pt>
                <c:pt idx="16553" formatCode="0.00">
                  <c:v>40.750107</c:v>
                </c:pt>
                <c:pt idx="16554" formatCode="0.00">
                  <c:v>40.588923999999999</c:v>
                </c:pt>
                <c:pt idx="16555" formatCode="0.00">
                  <c:v>40.615698000000002</c:v>
                </c:pt>
                <c:pt idx="16557" formatCode="0.00">
                  <c:v>40.671163</c:v>
                </c:pt>
                <c:pt idx="16558" formatCode="0.00">
                  <c:v>40.616695999999997</c:v>
                </c:pt>
                <c:pt idx="16559" formatCode="0.00">
                  <c:v>40.822954000000003</c:v>
                </c:pt>
                <c:pt idx="16561" formatCode="0.00">
                  <c:v>40.622159000000003</c:v>
                </c:pt>
                <c:pt idx="16562" formatCode="0.00">
                  <c:v>40.884495999999999</c:v>
                </c:pt>
                <c:pt idx="16563" formatCode="0.00">
                  <c:v>40.732886000000001</c:v>
                </c:pt>
                <c:pt idx="16564" formatCode="0.00">
                  <c:v>40.599361000000002</c:v>
                </c:pt>
                <c:pt idx="16565" formatCode="0.00">
                  <c:v>40.741714999999999</c:v>
                </c:pt>
                <c:pt idx="16566" formatCode="0.00">
                  <c:v>40.865993000000003</c:v>
                </c:pt>
                <c:pt idx="16567" formatCode="0.00">
                  <c:v>40.679816000000002</c:v>
                </c:pt>
                <c:pt idx="16568" formatCode="0.00">
                  <c:v>40.762610000000002</c:v>
                </c:pt>
                <c:pt idx="16569" formatCode="0.00">
                  <c:v>40.886487000000002</c:v>
                </c:pt>
                <c:pt idx="16570" formatCode="0.00">
                  <c:v>40.836472999999998</c:v>
                </c:pt>
                <c:pt idx="16571" formatCode="0.00">
                  <c:v>42.515251999999997</c:v>
                </c:pt>
                <c:pt idx="16572" formatCode="0.00">
                  <c:v>42.509630000000001</c:v>
                </c:pt>
                <c:pt idx="16573" formatCode="0.00">
                  <c:v>42.460603999999996</c:v>
                </c:pt>
                <c:pt idx="16574" formatCode="0.00">
                  <c:v>42.154058999999997</c:v>
                </c:pt>
                <c:pt idx="16575" formatCode="0.00">
                  <c:v>42.250444999999999</c:v>
                </c:pt>
                <c:pt idx="16576" formatCode="0.00">
                  <c:v>42.273027999999996</c:v>
                </c:pt>
                <c:pt idx="16577" formatCode="0.00">
                  <c:v>42.29025</c:v>
                </c:pt>
                <c:pt idx="16578" formatCode="0.00">
                  <c:v>42.662381000000003</c:v>
                </c:pt>
                <c:pt idx="16579" formatCode="0.00">
                  <c:v>42.473959000000001</c:v>
                </c:pt>
                <c:pt idx="16580" formatCode="0.00">
                  <c:v>41.967073999999997</c:v>
                </c:pt>
                <c:pt idx="16581" formatCode="0.00">
                  <c:v>42.585197000000001</c:v>
                </c:pt>
                <c:pt idx="16582" formatCode="0.00">
                  <c:v>42.558402999999998</c:v>
                </c:pt>
                <c:pt idx="16583" formatCode="0.00">
                  <c:v>42.490907</c:v>
                </c:pt>
                <c:pt idx="16584" formatCode="0.00">
                  <c:v>42.491416000000001</c:v>
                </c:pt>
                <c:pt idx="16585" formatCode="0.00">
                  <c:v>42.678463000000001</c:v>
                </c:pt>
                <c:pt idx="16586" formatCode="0.00">
                  <c:v>42.855021999999998</c:v>
                </c:pt>
                <c:pt idx="16587" formatCode="0.00">
                  <c:v>42.748558000000003</c:v>
                </c:pt>
                <c:pt idx="16588" formatCode="0.00">
                  <c:v>42.451495999999999</c:v>
                </c:pt>
                <c:pt idx="16589" formatCode="0.00">
                  <c:v>42.442225999999998</c:v>
                </c:pt>
                <c:pt idx="16590" formatCode="0.00">
                  <c:v>42.959690999999999</c:v>
                </c:pt>
                <c:pt idx="16591" formatCode="0.00">
                  <c:v>42.738078999999999</c:v>
                </c:pt>
                <c:pt idx="16592" formatCode="0.00">
                  <c:v>42.886671999999997</c:v>
                </c:pt>
                <c:pt idx="16593" formatCode="0.00">
                  <c:v>42.603333999999997</c:v>
                </c:pt>
                <c:pt idx="16596" formatCode="0.00">
                  <c:v>42.289110000000001</c:v>
                </c:pt>
                <c:pt idx="16597" formatCode="0.00">
                  <c:v>42.60483</c:v>
                </c:pt>
                <c:pt idx="16598" formatCode="0.00">
                  <c:v>42.484296999999998</c:v>
                </c:pt>
                <c:pt idx="16599" formatCode="0.00">
                  <c:v>42.087769000000002</c:v>
                </c:pt>
                <c:pt idx="16600" formatCode="0.00">
                  <c:v>42.092925000000001</c:v>
                </c:pt>
                <c:pt idx="16601" formatCode="0.00">
                  <c:v>42.559621</c:v>
                </c:pt>
                <c:pt idx="16602" formatCode="0.00">
                  <c:v>42.682336999999997</c:v>
                </c:pt>
                <c:pt idx="16603" formatCode="0.00">
                  <c:v>42.431983000000002</c:v>
                </c:pt>
                <c:pt idx="16604" formatCode="0.00">
                  <c:v>42.051619000000002</c:v>
                </c:pt>
                <c:pt idx="16605" formatCode="0.00">
                  <c:v>42.071238999999998</c:v>
                </c:pt>
                <c:pt idx="16606" formatCode="0.00">
                  <c:v>42.360590000000002</c:v>
                </c:pt>
                <c:pt idx="16607" formatCode="0.00">
                  <c:v>42.927723999999998</c:v>
                </c:pt>
                <c:pt idx="16608" formatCode="0.00">
                  <c:v>42.640962000000002</c:v>
                </c:pt>
                <c:pt idx="16609" formatCode="0.00">
                  <c:v>42.124141000000002</c:v>
                </c:pt>
                <c:pt idx="16610" formatCode="0.00">
                  <c:v>42.161997</c:v>
                </c:pt>
                <c:pt idx="16611" formatCode="0.00">
                  <c:v>42.697688999999997</c:v>
                </c:pt>
                <c:pt idx="16612" formatCode="0.00">
                  <c:v>42.815384999999999</c:v>
                </c:pt>
                <c:pt idx="16613" formatCode="0.00">
                  <c:v>42.398111999999998</c:v>
                </c:pt>
                <c:pt idx="16614" formatCode="0.00">
                  <c:v>42.286954000000001</c:v>
                </c:pt>
                <c:pt idx="16615" formatCode="0.00">
                  <c:v>43.345878999999996</c:v>
                </c:pt>
                <c:pt idx="16616" formatCode="0.00">
                  <c:v>43.194234999999999</c:v>
                </c:pt>
                <c:pt idx="16617" formatCode="0.00">
                  <c:v>43.119537999999999</c:v>
                </c:pt>
                <c:pt idx="16618" formatCode="0.00">
                  <c:v>43.468995</c:v>
                </c:pt>
                <c:pt idx="16619" formatCode="0.00">
                  <c:v>43.001060000000003</c:v>
                </c:pt>
                <c:pt idx="16621" formatCode="0.00">
                  <c:v>43.442183</c:v>
                </c:pt>
                <c:pt idx="16622" formatCode="0.00">
                  <c:v>42.935873000000001</c:v>
                </c:pt>
                <c:pt idx="16623" formatCode="0.00">
                  <c:v>42.834285999999999</c:v>
                </c:pt>
                <c:pt idx="16624" formatCode="0.00">
                  <c:v>43.141413999999997</c:v>
                </c:pt>
                <c:pt idx="16625" formatCode="0.00">
                  <c:v>43.195154000000002</c:v>
                </c:pt>
                <c:pt idx="16626" formatCode="0.00">
                  <c:v>42.960175999999997</c:v>
                </c:pt>
                <c:pt idx="16627" formatCode="0.00">
                  <c:v>43.358764000000001</c:v>
                </c:pt>
                <c:pt idx="16628" formatCode="0.00">
                  <c:v>43.110100000000003</c:v>
                </c:pt>
                <c:pt idx="16630" formatCode="0.00">
                  <c:v>43.051921999999998</c:v>
                </c:pt>
                <c:pt idx="16631" formatCode="0.00">
                  <c:v>43.019202999999997</c:v>
                </c:pt>
                <c:pt idx="16632" formatCode="0.00">
                  <c:v>43.042838000000003</c:v>
                </c:pt>
                <c:pt idx="16633" formatCode="0.00">
                  <c:v>43.061203999999996</c:v>
                </c:pt>
                <c:pt idx="16634" formatCode="0.00">
                  <c:v>43.480580000000003</c:v>
                </c:pt>
                <c:pt idx="16635" formatCode="0.00">
                  <c:v>43.130437999999998</c:v>
                </c:pt>
                <c:pt idx="16636" formatCode="0.00">
                  <c:v>43.104035000000003</c:v>
                </c:pt>
                <c:pt idx="16637" formatCode="0.00">
                  <c:v>43.216610000000003</c:v>
                </c:pt>
                <c:pt idx="16638" formatCode="0.00">
                  <c:v>42.839782</c:v>
                </c:pt>
                <c:pt idx="16639" formatCode="0.00">
                  <c:v>43.308213000000002</c:v>
                </c:pt>
                <c:pt idx="16640" formatCode="0.00">
                  <c:v>43.069085999999999</c:v>
                </c:pt>
                <c:pt idx="16641" formatCode="0.00">
                  <c:v>43.203977000000002</c:v>
                </c:pt>
                <c:pt idx="16642" formatCode="0.00">
                  <c:v>42.845036999999998</c:v>
                </c:pt>
                <c:pt idx="16643" formatCode="0.00">
                  <c:v>43.212564999999998</c:v>
                </c:pt>
                <c:pt idx="16644" formatCode="0.00">
                  <c:v>43.068100999999999</c:v>
                </c:pt>
                <c:pt idx="16645" formatCode="0.00">
                  <c:v>43.265791</c:v>
                </c:pt>
                <c:pt idx="16646" formatCode="0.00">
                  <c:v>42.983744000000002</c:v>
                </c:pt>
                <c:pt idx="16647" formatCode="0.00">
                  <c:v>41.320371000000002</c:v>
                </c:pt>
                <c:pt idx="16648" formatCode="0.00">
                  <c:v>42.158476999999998</c:v>
                </c:pt>
                <c:pt idx="16649" formatCode="0.00">
                  <c:v>41.808301</c:v>
                </c:pt>
                <c:pt idx="16650" formatCode="0.00">
                  <c:v>42.106971999999999</c:v>
                </c:pt>
                <c:pt idx="16651" formatCode="0.00">
                  <c:v>41.993799000000003</c:v>
                </c:pt>
                <c:pt idx="16652" formatCode="0.00">
                  <c:v>42.088116999999997</c:v>
                </c:pt>
                <c:pt idx="16653" formatCode="0.00">
                  <c:v>41.887988999999997</c:v>
                </c:pt>
                <c:pt idx="16654" formatCode="0.00">
                  <c:v>41.911228000000001</c:v>
                </c:pt>
                <c:pt idx="16655" formatCode="0.00">
                  <c:v>42.324370000000002</c:v>
                </c:pt>
                <c:pt idx="16656" formatCode="0.00">
                  <c:v>41.753371999999999</c:v>
                </c:pt>
                <c:pt idx="16657" formatCode="0.00">
                  <c:v>42.115943000000001</c:v>
                </c:pt>
                <c:pt idx="16658" formatCode="0.00">
                  <c:v>42.193727000000003</c:v>
                </c:pt>
                <c:pt idx="16659" formatCode="0.00">
                  <c:v>42.198822999999997</c:v>
                </c:pt>
                <c:pt idx="16660" formatCode="0.00">
                  <c:v>41.914489000000003</c:v>
                </c:pt>
                <c:pt idx="16661" formatCode="0.00">
                  <c:v>41.888182</c:v>
                </c:pt>
                <c:pt idx="16662" formatCode="0.00">
                  <c:v>42.080758000000003</c:v>
                </c:pt>
                <c:pt idx="16663" formatCode="0.00">
                  <c:v>42.291074999999999</c:v>
                </c:pt>
                <c:pt idx="16664" formatCode="0.00">
                  <c:v>42.235999</c:v>
                </c:pt>
                <c:pt idx="16665" formatCode="0.00">
                  <c:v>41.728994</c:v>
                </c:pt>
                <c:pt idx="16666" formatCode="0.00">
                  <c:v>41.640715999999998</c:v>
                </c:pt>
                <c:pt idx="16667" formatCode="0.00">
                  <c:v>41.575609</c:v>
                </c:pt>
                <c:pt idx="16668" formatCode="0.00">
                  <c:v>42.424914000000001</c:v>
                </c:pt>
                <c:pt idx="16669" formatCode="0.00">
                  <c:v>42.162872999999998</c:v>
                </c:pt>
                <c:pt idx="16670" formatCode="0.00">
                  <c:v>42.011888999999996</c:v>
                </c:pt>
                <c:pt idx="16671" formatCode="0.00">
                  <c:v>41.992936</c:v>
                </c:pt>
                <c:pt idx="16672" formatCode="0.00">
                  <c:v>41.892389999999999</c:v>
                </c:pt>
                <c:pt idx="16673" formatCode="0.00">
                  <c:v>41.912295999999998</c:v>
                </c:pt>
                <c:pt idx="16674" formatCode="0.00">
                  <c:v>42.145175000000002</c:v>
                </c:pt>
                <c:pt idx="16675" formatCode="0.00">
                  <c:v>41.358606000000002</c:v>
                </c:pt>
                <c:pt idx="16676" formatCode="0.00">
                  <c:v>41.809975000000001</c:v>
                </c:pt>
                <c:pt idx="16677" formatCode="0.00">
                  <c:v>42.044409000000002</c:v>
                </c:pt>
                <c:pt idx="16678" formatCode="0.00">
                  <c:v>41.554639999999999</c:v>
                </c:pt>
                <c:pt idx="16679" formatCode="0.00">
                  <c:v>41.732868000000003</c:v>
                </c:pt>
                <c:pt idx="16680" formatCode="0.00">
                  <c:v>42.346131999999997</c:v>
                </c:pt>
                <c:pt idx="16681" formatCode="0.00">
                  <c:v>41.649867</c:v>
                </c:pt>
                <c:pt idx="16683" formatCode="0.00">
                  <c:v>41.662115999999997</c:v>
                </c:pt>
                <c:pt idx="16685" formatCode="0.00">
                  <c:v>41.650916000000002</c:v>
                </c:pt>
                <c:pt idx="16686" formatCode="0.00">
                  <c:v>41.503881999999997</c:v>
                </c:pt>
                <c:pt idx="16687" formatCode="0.00">
                  <c:v>41.341026999999997</c:v>
                </c:pt>
                <c:pt idx="16688" formatCode="0.00">
                  <c:v>42.005882999999997</c:v>
                </c:pt>
                <c:pt idx="16689" formatCode="0.00">
                  <c:v>41.741214999999997</c:v>
                </c:pt>
                <c:pt idx="16690" formatCode="0.00">
                  <c:v>41.909156000000003</c:v>
                </c:pt>
                <c:pt idx="16691" formatCode="0.00">
                  <c:v>41.950398</c:v>
                </c:pt>
                <c:pt idx="16692" formatCode="0.00">
                  <c:v>41.865209999999998</c:v>
                </c:pt>
                <c:pt idx="16693" formatCode="0.00">
                  <c:v>41.913958999999998</c:v>
                </c:pt>
                <c:pt idx="16694" formatCode="0.00">
                  <c:v>41.790216000000001</c:v>
                </c:pt>
                <c:pt idx="16695" formatCode="0.00">
                  <c:v>42.042648</c:v>
                </c:pt>
                <c:pt idx="16696" formatCode="0.00">
                  <c:v>42.018441000000003</c:v>
                </c:pt>
                <c:pt idx="16697" formatCode="0.00">
                  <c:v>41.900204000000002</c:v>
                </c:pt>
                <c:pt idx="16698" formatCode="0.00">
                  <c:v>41.790987999999999</c:v>
                </c:pt>
                <c:pt idx="16699" formatCode="0.00">
                  <c:v>41.572665000000001</c:v>
                </c:pt>
                <c:pt idx="16700" formatCode="0.00">
                  <c:v>42.109394999999999</c:v>
                </c:pt>
                <c:pt idx="16701" formatCode="0.00">
                  <c:v>42.221176</c:v>
                </c:pt>
                <c:pt idx="16702" formatCode="0.00">
                  <c:v>42.006556000000003</c:v>
                </c:pt>
                <c:pt idx="16703" formatCode="0.00">
                  <c:v>42.259239000000001</c:v>
                </c:pt>
                <c:pt idx="16704" formatCode="0.00">
                  <c:v>41.929178</c:v>
                </c:pt>
                <c:pt idx="16705" formatCode="0.00">
                  <c:v>41.995899000000001</c:v>
                </c:pt>
                <c:pt idx="16706" formatCode="0.00">
                  <c:v>41.527681000000001</c:v>
                </c:pt>
                <c:pt idx="16707" formatCode="0.00">
                  <c:v>41.755771000000003</c:v>
                </c:pt>
                <c:pt idx="16708" formatCode="0.00">
                  <c:v>41.900443000000003</c:v>
                </c:pt>
                <c:pt idx="16709" formatCode="0.00">
                  <c:v>42.003337000000002</c:v>
                </c:pt>
                <c:pt idx="16710" formatCode="0.00">
                  <c:v>42.134892999999998</c:v>
                </c:pt>
                <c:pt idx="16711" formatCode="0.00">
                  <c:v>41.689599999999999</c:v>
                </c:pt>
                <c:pt idx="16712" formatCode="0.00">
                  <c:v>41.983922999999997</c:v>
                </c:pt>
                <c:pt idx="16713" formatCode="0.00">
                  <c:v>42.065474000000002</c:v>
                </c:pt>
                <c:pt idx="16714" formatCode="0.00">
                  <c:v>41.597014000000001</c:v>
                </c:pt>
                <c:pt idx="16715" formatCode="0.00">
                  <c:v>42.394661999999997</c:v>
                </c:pt>
                <c:pt idx="16716" formatCode="0.00">
                  <c:v>41.483058</c:v>
                </c:pt>
                <c:pt idx="16717" formatCode="0.00">
                  <c:v>42.073765000000002</c:v>
                </c:pt>
                <c:pt idx="16718" formatCode="0.00">
                  <c:v>42.349457999999998</c:v>
                </c:pt>
                <c:pt idx="16719" formatCode="0.00">
                  <c:v>42.338693999999997</c:v>
                </c:pt>
                <c:pt idx="16721" formatCode="0.00">
                  <c:v>41.809992999999999</c:v>
                </c:pt>
                <c:pt idx="16722" formatCode="0.00">
                  <c:v>41.736497</c:v>
                </c:pt>
                <c:pt idx="16723" formatCode="0.00">
                  <c:v>41.449598999999999</c:v>
                </c:pt>
                <c:pt idx="16724" formatCode="0.00">
                  <c:v>42.062600000000003</c:v>
                </c:pt>
                <c:pt idx="16725" formatCode="0.00">
                  <c:v>41.888095999999997</c:v>
                </c:pt>
                <c:pt idx="16726" formatCode="0.00">
                  <c:v>41.840184000000001</c:v>
                </c:pt>
                <c:pt idx="16727" formatCode="0.00">
                  <c:v>41.952770000000001</c:v>
                </c:pt>
                <c:pt idx="16728" formatCode="0.00">
                  <c:v>41.710231</c:v>
                </c:pt>
                <c:pt idx="16729" formatCode="0.00">
                  <c:v>42.112231999999999</c:v>
                </c:pt>
                <c:pt idx="16730" formatCode="0.00">
                  <c:v>42.025239999999997</c:v>
                </c:pt>
                <c:pt idx="16731" formatCode="0.00">
                  <c:v>42.222388000000002</c:v>
                </c:pt>
                <c:pt idx="16732" formatCode="0.00">
                  <c:v>42.010556000000001</c:v>
                </c:pt>
                <c:pt idx="16733" formatCode="0.00">
                  <c:v>41.715992</c:v>
                </c:pt>
                <c:pt idx="16734" formatCode="0.00">
                  <c:v>41.990295000000003</c:v>
                </c:pt>
                <c:pt idx="16735" formatCode="0.00">
                  <c:v>42.172480999999998</c:v>
                </c:pt>
                <c:pt idx="16736" formatCode="0.00">
                  <c:v>41.876767000000001</c:v>
                </c:pt>
                <c:pt idx="16737" formatCode="0.00">
                  <c:v>42.290421000000002</c:v>
                </c:pt>
                <c:pt idx="16738" formatCode="0.00">
                  <c:v>41.300041999999998</c:v>
                </c:pt>
                <c:pt idx="16739" formatCode="0.00">
                  <c:v>41.90889</c:v>
                </c:pt>
                <c:pt idx="16740" formatCode="0.00">
                  <c:v>41.459738999999999</c:v>
                </c:pt>
                <c:pt idx="16741" formatCode="0.00">
                  <c:v>41.478895999999999</c:v>
                </c:pt>
                <c:pt idx="16742" formatCode="0.00">
                  <c:v>41.680695999999998</c:v>
                </c:pt>
                <c:pt idx="16743" formatCode="0.00">
                  <c:v>41.356493</c:v>
                </c:pt>
                <c:pt idx="16744" formatCode="0.00">
                  <c:v>41.651570999999997</c:v>
                </c:pt>
                <c:pt idx="16745" formatCode="0.00">
                  <c:v>42.054648999999998</c:v>
                </c:pt>
                <c:pt idx="16746" formatCode="0.00">
                  <c:v>41.975450000000002</c:v>
                </c:pt>
                <c:pt idx="16747" formatCode="0.00">
                  <c:v>42.021016000000003</c:v>
                </c:pt>
                <c:pt idx="16748" formatCode="0.00">
                  <c:v>41.982201000000003</c:v>
                </c:pt>
                <c:pt idx="16749" formatCode="0.00">
                  <c:v>41.947335000000002</c:v>
                </c:pt>
                <c:pt idx="16750" formatCode="0.00">
                  <c:v>41.980283</c:v>
                </c:pt>
                <c:pt idx="16751" formatCode="0.00">
                  <c:v>42.049940999999997</c:v>
                </c:pt>
                <c:pt idx="16752" formatCode="0.00">
                  <c:v>41.023871999999997</c:v>
                </c:pt>
                <c:pt idx="16753" formatCode="0.00">
                  <c:v>40.995466</c:v>
                </c:pt>
                <c:pt idx="16754" formatCode="0.00">
                  <c:v>41.026795999999997</c:v>
                </c:pt>
                <c:pt idx="16755" formatCode="0.00">
                  <c:v>41.025500000000001</c:v>
                </c:pt>
                <c:pt idx="16756" formatCode="0.00">
                  <c:v>41.273645999999999</c:v>
                </c:pt>
                <c:pt idx="16757" formatCode="0.00">
                  <c:v>40.86112</c:v>
                </c:pt>
                <c:pt idx="16759" formatCode="0.00">
                  <c:v>40.730449999999998</c:v>
                </c:pt>
                <c:pt idx="16760" formatCode="0.00">
                  <c:v>41.153461999999998</c:v>
                </c:pt>
                <c:pt idx="16761" formatCode="0.00">
                  <c:v>40.649743999999998</c:v>
                </c:pt>
                <c:pt idx="16762" formatCode="0.00">
                  <c:v>41.218744000000001</c:v>
                </c:pt>
                <c:pt idx="16763" formatCode="0.00">
                  <c:v>40.730159</c:v>
                </c:pt>
                <c:pt idx="16764" formatCode="0.00">
                  <c:v>41.085572999999997</c:v>
                </c:pt>
                <c:pt idx="16765" formatCode="0.00">
                  <c:v>40.616346999999998</c:v>
                </c:pt>
                <c:pt idx="16766" formatCode="0.00">
                  <c:v>41.330967000000001</c:v>
                </c:pt>
                <c:pt idx="16767" formatCode="0.00">
                  <c:v>40.798006999999998</c:v>
                </c:pt>
                <c:pt idx="16768" formatCode="0.00">
                  <c:v>40.837111999999998</c:v>
                </c:pt>
                <c:pt idx="16769" formatCode="0.00">
                  <c:v>41.151536999999998</c:v>
                </c:pt>
                <c:pt idx="16770" formatCode="0.00">
                  <c:v>40.919465000000002</c:v>
                </c:pt>
                <c:pt idx="16771" formatCode="0.00">
                  <c:v>40.648623999999998</c:v>
                </c:pt>
                <c:pt idx="16772" formatCode="0.00">
                  <c:v>41.017735999999999</c:v>
                </c:pt>
                <c:pt idx="16773" formatCode="0.00">
                  <c:v>40.852255999999997</c:v>
                </c:pt>
                <c:pt idx="16774" formatCode="0.00">
                  <c:v>41.214824</c:v>
                </c:pt>
                <c:pt idx="16775" formatCode="0.00">
                  <c:v>41.264569999999999</c:v>
                </c:pt>
                <c:pt idx="16776" formatCode="0.00">
                  <c:v>41.171959999999999</c:v>
                </c:pt>
                <c:pt idx="16777" formatCode="0.00">
                  <c:v>40.747996999999998</c:v>
                </c:pt>
                <c:pt idx="16778" formatCode="0.00">
                  <c:v>41.145789999999998</c:v>
                </c:pt>
                <c:pt idx="16779" formatCode="0.00">
                  <c:v>40.946764999999999</c:v>
                </c:pt>
                <c:pt idx="16780" formatCode="0.00">
                  <c:v>41.178395999999999</c:v>
                </c:pt>
                <c:pt idx="16781" formatCode="0.00">
                  <c:v>40.948022000000002</c:v>
                </c:pt>
                <c:pt idx="16782" formatCode="0.00">
                  <c:v>40.679957999999999</c:v>
                </c:pt>
                <c:pt idx="16784" formatCode="0.00">
                  <c:v>40.679321999999999</c:v>
                </c:pt>
                <c:pt idx="16785" formatCode="0.00">
                  <c:v>40.620468000000002</c:v>
                </c:pt>
                <c:pt idx="16786" formatCode="0.00">
                  <c:v>40.797559</c:v>
                </c:pt>
                <c:pt idx="16787" formatCode="0.00">
                  <c:v>41.201922000000003</c:v>
                </c:pt>
                <c:pt idx="16788" formatCode="0.00">
                  <c:v>41.281669000000001</c:v>
                </c:pt>
                <c:pt idx="16789" formatCode="0.00">
                  <c:v>41.130668999999997</c:v>
                </c:pt>
                <c:pt idx="16790" formatCode="0.00">
                  <c:v>40.792045999999999</c:v>
                </c:pt>
                <c:pt idx="16791" formatCode="0.00">
                  <c:v>40.801912999999999</c:v>
                </c:pt>
                <c:pt idx="16792" formatCode="0.00">
                  <c:v>40.66442</c:v>
                </c:pt>
                <c:pt idx="16793" formatCode="0.00">
                  <c:v>41.194128999999997</c:v>
                </c:pt>
                <c:pt idx="16794" formatCode="0.00">
                  <c:v>41.339202</c:v>
                </c:pt>
                <c:pt idx="16795" formatCode="0.00">
                  <c:v>40.873769000000003</c:v>
                </c:pt>
                <c:pt idx="16796" formatCode="0.00">
                  <c:v>40.673727999999997</c:v>
                </c:pt>
                <c:pt idx="16797" formatCode="0.00">
                  <c:v>41.328837</c:v>
                </c:pt>
                <c:pt idx="16798" formatCode="0.00">
                  <c:v>40.777917000000002</c:v>
                </c:pt>
                <c:pt idx="16799" formatCode="0.00">
                  <c:v>40.833044999999998</c:v>
                </c:pt>
                <c:pt idx="16800" formatCode="0.00">
                  <c:v>41.286619000000002</c:v>
                </c:pt>
                <c:pt idx="16801" formatCode="0.00">
                  <c:v>40.814207000000003</c:v>
                </c:pt>
                <c:pt idx="16802" formatCode="0.00">
                  <c:v>40.542869000000003</c:v>
                </c:pt>
                <c:pt idx="16803" formatCode="0.00">
                  <c:v>40.697875000000003</c:v>
                </c:pt>
                <c:pt idx="16804" formatCode="0.00">
                  <c:v>41.209046999999998</c:v>
                </c:pt>
                <c:pt idx="16805" formatCode="0.00">
                  <c:v>40.865859</c:v>
                </c:pt>
                <c:pt idx="16806" formatCode="0.00">
                  <c:v>40.741061999999999</c:v>
                </c:pt>
                <c:pt idx="16807" formatCode="0.00">
                  <c:v>40.675175000000003</c:v>
                </c:pt>
                <c:pt idx="16808" formatCode="0.00">
                  <c:v>40.655335999999998</c:v>
                </c:pt>
                <c:pt idx="16809" formatCode="0.00">
                  <c:v>40.637694000000003</c:v>
                </c:pt>
                <c:pt idx="16810" formatCode="0.00">
                  <c:v>40.823715999999997</c:v>
                </c:pt>
                <c:pt idx="16811" formatCode="0.00">
                  <c:v>40.784286999999999</c:v>
                </c:pt>
                <c:pt idx="16812" formatCode="0.00">
                  <c:v>40.409641000000001</c:v>
                </c:pt>
                <c:pt idx="16813" formatCode="0.00">
                  <c:v>40.991681999999997</c:v>
                </c:pt>
                <c:pt idx="16814" formatCode="0.00">
                  <c:v>41.008896</c:v>
                </c:pt>
                <c:pt idx="16815" formatCode="0.00">
                  <c:v>40.828014000000003</c:v>
                </c:pt>
                <c:pt idx="16816" formatCode="0.00">
                  <c:v>40.547398999999999</c:v>
                </c:pt>
                <c:pt idx="16817" formatCode="0.00">
                  <c:v>41.097389999999997</c:v>
                </c:pt>
                <c:pt idx="16818" formatCode="0.00">
                  <c:v>40.974026000000002</c:v>
                </c:pt>
                <c:pt idx="16819" formatCode="0.00">
                  <c:v>41.038004999999998</c:v>
                </c:pt>
                <c:pt idx="16820" formatCode="0.00">
                  <c:v>40.920994999999998</c:v>
                </c:pt>
                <c:pt idx="16821" formatCode="0.00">
                  <c:v>41.069372999999999</c:v>
                </c:pt>
                <c:pt idx="16822" formatCode="0.00">
                  <c:v>41.133346000000003</c:v>
                </c:pt>
                <c:pt idx="16823" formatCode="0.00">
                  <c:v>40.848484999999997</c:v>
                </c:pt>
                <c:pt idx="16824" formatCode="0.00">
                  <c:v>40.952013999999998</c:v>
                </c:pt>
                <c:pt idx="16825" formatCode="0.00">
                  <c:v>40.876570000000001</c:v>
                </c:pt>
                <c:pt idx="16826" formatCode="0.00">
                  <c:v>41.103878999999999</c:v>
                </c:pt>
                <c:pt idx="16828" formatCode="0.00">
                  <c:v>41.141336000000003</c:v>
                </c:pt>
                <c:pt idx="16830" formatCode="0.00">
                  <c:v>40.719774999999998</c:v>
                </c:pt>
                <c:pt idx="16831" formatCode="0.00">
                  <c:v>40.707554000000002</c:v>
                </c:pt>
                <c:pt idx="16832" formatCode="0.00">
                  <c:v>41.126832</c:v>
                </c:pt>
                <c:pt idx="16833" formatCode="0.00">
                  <c:v>40.980184999999999</c:v>
                </c:pt>
                <c:pt idx="16834" formatCode="0.00">
                  <c:v>41.978833999999999</c:v>
                </c:pt>
                <c:pt idx="16835" formatCode="0.00">
                  <c:v>41.578392999999998</c:v>
                </c:pt>
                <c:pt idx="16836" formatCode="0.00">
                  <c:v>41.749701000000002</c:v>
                </c:pt>
                <c:pt idx="16838" formatCode="0.00">
                  <c:v>41.498603000000003</c:v>
                </c:pt>
                <c:pt idx="16839" formatCode="0.00">
                  <c:v>41.96264</c:v>
                </c:pt>
                <c:pt idx="16840" formatCode="0.00">
                  <c:v>41.456515000000003</c:v>
                </c:pt>
                <c:pt idx="16841" formatCode="0.00">
                  <c:v>41.823151000000003</c:v>
                </c:pt>
                <c:pt idx="16842" formatCode="0.00">
                  <c:v>41.780515000000001</c:v>
                </c:pt>
                <c:pt idx="16843" formatCode="0.00">
                  <c:v>41.963196000000003</c:v>
                </c:pt>
                <c:pt idx="16844" formatCode="0.00">
                  <c:v>41.861632999999998</c:v>
                </c:pt>
                <c:pt idx="16845" formatCode="0.00">
                  <c:v>41.259329000000001</c:v>
                </c:pt>
                <c:pt idx="16846" formatCode="0.00">
                  <c:v>41.265956000000003</c:v>
                </c:pt>
                <c:pt idx="16847" formatCode="0.00">
                  <c:v>41.378166</c:v>
                </c:pt>
                <c:pt idx="16848" formatCode="0.00">
                  <c:v>41.825848000000001</c:v>
                </c:pt>
                <c:pt idx="16849" formatCode="0.00">
                  <c:v>41.735419999999998</c:v>
                </c:pt>
                <c:pt idx="16850" formatCode="0.00">
                  <c:v>41.712643</c:v>
                </c:pt>
                <c:pt idx="16851" formatCode="0.00">
                  <c:v>41.603248999999998</c:v>
                </c:pt>
                <c:pt idx="16852" formatCode="0.00">
                  <c:v>41.659064000000001</c:v>
                </c:pt>
                <c:pt idx="16853" formatCode="0.00">
                  <c:v>41.355530999999999</c:v>
                </c:pt>
                <c:pt idx="16854" formatCode="0.00">
                  <c:v>41.926932999999998</c:v>
                </c:pt>
                <c:pt idx="16855" formatCode="0.00">
                  <c:v>41.836317000000001</c:v>
                </c:pt>
                <c:pt idx="16856" formatCode="0.00">
                  <c:v>41.277239000000002</c:v>
                </c:pt>
                <c:pt idx="16857" formatCode="0.00">
                  <c:v>41.609381999999997</c:v>
                </c:pt>
                <c:pt idx="16858" formatCode="0.00">
                  <c:v>41.349983000000002</c:v>
                </c:pt>
                <c:pt idx="16859" formatCode="0.00">
                  <c:v>41.476534000000001</c:v>
                </c:pt>
                <c:pt idx="16860" formatCode="0.00">
                  <c:v>41.732418000000003</c:v>
                </c:pt>
                <c:pt idx="16861" formatCode="0.00">
                  <c:v>41.801710999999997</c:v>
                </c:pt>
                <c:pt idx="16862" formatCode="0.00">
                  <c:v>41.744689000000001</c:v>
                </c:pt>
                <c:pt idx="16863" formatCode="0.00">
                  <c:v>41.573709999999998</c:v>
                </c:pt>
                <c:pt idx="16864" formatCode="0.00">
                  <c:v>41.427900999999999</c:v>
                </c:pt>
                <c:pt idx="16865" formatCode="0.00">
                  <c:v>41.720483000000002</c:v>
                </c:pt>
                <c:pt idx="16866" formatCode="0.00">
                  <c:v>41.473954999999997</c:v>
                </c:pt>
                <c:pt idx="16867" formatCode="0.00">
                  <c:v>41.56823</c:v>
                </c:pt>
                <c:pt idx="16868" formatCode="0.00">
                  <c:v>41.677678999999998</c:v>
                </c:pt>
                <c:pt idx="16869" formatCode="0.00">
                  <c:v>41.594282999999997</c:v>
                </c:pt>
                <c:pt idx="16870" formatCode="0.00">
                  <c:v>41.750867999999997</c:v>
                </c:pt>
                <c:pt idx="16871" formatCode="0.00">
                  <c:v>41.617234000000003</c:v>
                </c:pt>
                <c:pt idx="16872" formatCode="0.00">
                  <c:v>41.907575000000001</c:v>
                </c:pt>
                <c:pt idx="16873" formatCode="0.00">
                  <c:v>41.573818000000003</c:v>
                </c:pt>
                <c:pt idx="16874" formatCode="0.00">
                  <c:v>41.843586999999999</c:v>
                </c:pt>
                <c:pt idx="16875" formatCode="0.00">
                  <c:v>41.604559000000002</c:v>
                </c:pt>
                <c:pt idx="16876" formatCode="0.00">
                  <c:v>41.522832000000001</c:v>
                </c:pt>
                <c:pt idx="16877" formatCode="0.00">
                  <c:v>41.513182</c:v>
                </c:pt>
                <c:pt idx="16878" formatCode="0.00">
                  <c:v>41.538581999999998</c:v>
                </c:pt>
                <c:pt idx="16879" formatCode="0.00">
                  <c:v>41.546931000000001</c:v>
                </c:pt>
                <c:pt idx="16880" formatCode="0.00">
                  <c:v>41.574581000000002</c:v>
                </c:pt>
                <c:pt idx="16881" formatCode="0.00">
                  <c:v>41.565432999999999</c:v>
                </c:pt>
                <c:pt idx="16882" formatCode="0.00">
                  <c:v>43.610140000000001</c:v>
                </c:pt>
                <c:pt idx="16883" formatCode="0.00">
                  <c:v>43.461969000000003</c:v>
                </c:pt>
                <c:pt idx="16884" formatCode="0.00">
                  <c:v>43.211067</c:v>
                </c:pt>
                <c:pt idx="16885" formatCode="0.00">
                  <c:v>43.498942999999997</c:v>
                </c:pt>
                <c:pt idx="16886" formatCode="0.00">
                  <c:v>43.060872000000003</c:v>
                </c:pt>
                <c:pt idx="16888" formatCode="0.00">
                  <c:v>43.108359999999998</c:v>
                </c:pt>
                <c:pt idx="16889" formatCode="0.00">
                  <c:v>43.602786999999999</c:v>
                </c:pt>
                <c:pt idx="16890" formatCode="0.00">
                  <c:v>43.657079000000003</c:v>
                </c:pt>
                <c:pt idx="16891" formatCode="0.00">
                  <c:v>43.305411999999997</c:v>
                </c:pt>
                <c:pt idx="16892" formatCode="0.00">
                  <c:v>43.575271999999998</c:v>
                </c:pt>
                <c:pt idx="16893" formatCode="0.00">
                  <c:v>44.033214999999998</c:v>
                </c:pt>
                <c:pt idx="16894" formatCode="0.00">
                  <c:v>43.914167999999997</c:v>
                </c:pt>
                <c:pt idx="16895" formatCode="0.00">
                  <c:v>43.313001999999997</c:v>
                </c:pt>
                <c:pt idx="16896" formatCode="0.00">
                  <c:v>43.199525999999999</c:v>
                </c:pt>
                <c:pt idx="16897" formatCode="0.00">
                  <c:v>43.05348</c:v>
                </c:pt>
                <c:pt idx="16898" formatCode="0.00">
                  <c:v>43.699527000000003</c:v>
                </c:pt>
                <c:pt idx="16899" formatCode="0.00">
                  <c:v>43.852550000000001</c:v>
                </c:pt>
                <c:pt idx="16900" formatCode="0.00">
                  <c:v>43.483263000000001</c:v>
                </c:pt>
                <c:pt idx="16901" formatCode="0.00">
                  <c:v>43.219155000000001</c:v>
                </c:pt>
                <c:pt idx="16902" formatCode="0.00">
                  <c:v>43.777582000000002</c:v>
                </c:pt>
                <c:pt idx="16903" formatCode="0.00">
                  <c:v>43.32546</c:v>
                </c:pt>
                <c:pt idx="16905" formatCode="0.00">
                  <c:v>43.132742999999998</c:v>
                </c:pt>
                <c:pt idx="16906" formatCode="0.00">
                  <c:v>43.446666</c:v>
                </c:pt>
                <c:pt idx="16907" formatCode="0.00">
                  <c:v>43.233282000000003</c:v>
                </c:pt>
                <c:pt idx="16908" formatCode="0.00">
                  <c:v>43.345528000000002</c:v>
                </c:pt>
                <c:pt idx="16909" formatCode="0.00">
                  <c:v>43.395860999999996</c:v>
                </c:pt>
                <c:pt idx="16910" formatCode="0.00">
                  <c:v>43.178685000000002</c:v>
                </c:pt>
                <c:pt idx="16911" formatCode="0.00">
                  <c:v>43.322212999999998</c:v>
                </c:pt>
                <c:pt idx="16912" formatCode="0.00">
                  <c:v>43.075783999999999</c:v>
                </c:pt>
                <c:pt idx="16913" formatCode="0.00">
                  <c:v>43.378827999999999</c:v>
                </c:pt>
                <c:pt idx="16914" formatCode="0.00">
                  <c:v>43.52413</c:v>
                </c:pt>
                <c:pt idx="16915" formatCode="0.00">
                  <c:v>43.924095000000001</c:v>
                </c:pt>
                <c:pt idx="16916" formatCode="0.00">
                  <c:v>43.740794000000001</c:v>
                </c:pt>
                <c:pt idx="16917" formatCode="0.00">
                  <c:v>43.055315</c:v>
                </c:pt>
                <c:pt idx="16918" formatCode="0.00">
                  <c:v>43.153447</c:v>
                </c:pt>
                <c:pt idx="16919" formatCode="0.00">
                  <c:v>43.257364000000003</c:v>
                </c:pt>
                <c:pt idx="16920" formatCode="0.00">
                  <c:v>43.584926000000003</c:v>
                </c:pt>
                <c:pt idx="16921" formatCode="0.00">
                  <c:v>43.887371999999999</c:v>
                </c:pt>
                <c:pt idx="16922" formatCode="0.00">
                  <c:v>43.499518000000002</c:v>
                </c:pt>
                <c:pt idx="16923" formatCode="0.00">
                  <c:v>43.151183000000003</c:v>
                </c:pt>
                <c:pt idx="16924" formatCode="0.00">
                  <c:v>43.805759999999999</c:v>
                </c:pt>
                <c:pt idx="16926" formatCode="0.00">
                  <c:v>43.289158999999998</c:v>
                </c:pt>
                <c:pt idx="16927" formatCode="0.00">
                  <c:v>43.949961000000002</c:v>
                </c:pt>
                <c:pt idx="16928" formatCode="0.00">
                  <c:v>43.972070000000002</c:v>
                </c:pt>
                <c:pt idx="16929" formatCode="0.00">
                  <c:v>43.689914999999999</c:v>
                </c:pt>
                <c:pt idx="16930" formatCode="0.00">
                  <c:v>43.108241</c:v>
                </c:pt>
                <c:pt idx="16931" formatCode="0.00">
                  <c:v>43.114117999999998</c:v>
                </c:pt>
                <c:pt idx="16932" formatCode="0.00">
                  <c:v>43.622793000000001</c:v>
                </c:pt>
                <c:pt idx="16933" formatCode="0.00">
                  <c:v>43.076953000000003</c:v>
                </c:pt>
                <c:pt idx="16935" formatCode="0.00">
                  <c:v>43.401809999999998</c:v>
                </c:pt>
                <c:pt idx="16936" formatCode="0.00">
                  <c:v>43.564476999999997</c:v>
                </c:pt>
                <c:pt idx="16937" formatCode="0.00">
                  <c:v>43.265289000000003</c:v>
                </c:pt>
                <c:pt idx="16938" formatCode="0.00">
                  <c:v>43.318199999999997</c:v>
                </c:pt>
                <c:pt idx="16939" formatCode="0.00">
                  <c:v>43.808107999999997</c:v>
                </c:pt>
                <c:pt idx="16940" formatCode="0.00">
                  <c:v>43.394675999999997</c:v>
                </c:pt>
                <c:pt idx="16941" formatCode="0.00">
                  <c:v>43.736145</c:v>
                </c:pt>
                <c:pt idx="16942" formatCode="0.00">
                  <c:v>43.797567000000001</c:v>
                </c:pt>
                <c:pt idx="16943" formatCode="0.00">
                  <c:v>43.731684999999999</c:v>
                </c:pt>
                <c:pt idx="16944" formatCode="0.00">
                  <c:v>43.33278</c:v>
                </c:pt>
                <c:pt idx="16945" formatCode="0.00">
                  <c:v>44.075127999999999</c:v>
                </c:pt>
                <c:pt idx="16946" formatCode="0.00">
                  <c:v>43.140039999999999</c:v>
                </c:pt>
                <c:pt idx="16947" formatCode="0.00">
                  <c:v>43.446623000000002</c:v>
                </c:pt>
                <c:pt idx="16948" formatCode="0.00">
                  <c:v>43.502687999999999</c:v>
                </c:pt>
                <c:pt idx="16949" formatCode="0.00">
                  <c:v>43.223906999999997</c:v>
                </c:pt>
                <c:pt idx="16950" formatCode="0.00">
                  <c:v>43.665399000000001</c:v>
                </c:pt>
                <c:pt idx="16951" formatCode="0.00">
                  <c:v>43.170605999999999</c:v>
                </c:pt>
                <c:pt idx="16952" formatCode="0.00">
                  <c:v>43.403280000000002</c:v>
                </c:pt>
                <c:pt idx="16953" formatCode="0.00">
                  <c:v>43.234506000000003</c:v>
                </c:pt>
                <c:pt idx="16954" formatCode="0.00">
                  <c:v>43.231506000000003</c:v>
                </c:pt>
                <c:pt idx="16955" formatCode="0.00">
                  <c:v>42.886982000000003</c:v>
                </c:pt>
                <c:pt idx="16956" formatCode="0.00">
                  <c:v>42.551693</c:v>
                </c:pt>
                <c:pt idx="16957" formatCode="0.00">
                  <c:v>42.662671000000003</c:v>
                </c:pt>
                <c:pt idx="16958" formatCode="0.00">
                  <c:v>42.825710999999998</c:v>
                </c:pt>
                <c:pt idx="16959" formatCode="0.00">
                  <c:v>42.948416000000002</c:v>
                </c:pt>
                <c:pt idx="16960" formatCode="0.00">
                  <c:v>42.600270000000002</c:v>
                </c:pt>
                <c:pt idx="16961" formatCode="0.00">
                  <c:v>42.634270000000001</c:v>
                </c:pt>
                <c:pt idx="16962" formatCode="0.00">
                  <c:v>42.991622</c:v>
                </c:pt>
                <c:pt idx="16964" formatCode="0.00">
                  <c:v>42.797775000000001</c:v>
                </c:pt>
                <c:pt idx="16965" formatCode="0.00">
                  <c:v>42.711105000000003</c:v>
                </c:pt>
                <c:pt idx="16966" formatCode="0.00">
                  <c:v>43.050761999999999</c:v>
                </c:pt>
                <c:pt idx="16967" formatCode="0.00">
                  <c:v>42.546002999999999</c:v>
                </c:pt>
                <c:pt idx="16968" formatCode="0.00">
                  <c:v>42.778641999999998</c:v>
                </c:pt>
                <c:pt idx="16969" formatCode="0.00">
                  <c:v>42.526027999999997</c:v>
                </c:pt>
                <c:pt idx="16970" formatCode="0.00">
                  <c:v>42.937448000000003</c:v>
                </c:pt>
                <c:pt idx="16971" formatCode="0.00">
                  <c:v>42.941263999999997</c:v>
                </c:pt>
                <c:pt idx="16972" formatCode="0.00">
                  <c:v>42.896144999999997</c:v>
                </c:pt>
                <c:pt idx="16973" formatCode="0.00">
                  <c:v>43.000999</c:v>
                </c:pt>
                <c:pt idx="16974" formatCode="0.00">
                  <c:v>42.691937000000003</c:v>
                </c:pt>
                <c:pt idx="16975" formatCode="0.00">
                  <c:v>42.602170000000001</c:v>
                </c:pt>
                <c:pt idx="16976" formatCode="0.00">
                  <c:v>42.559823000000002</c:v>
                </c:pt>
                <c:pt idx="16977" formatCode="0.00">
                  <c:v>42.56427</c:v>
                </c:pt>
                <c:pt idx="16978" formatCode="0.00">
                  <c:v>42.601841999999998</c:v>
                </c:pt>
                <c:pt idx="16979" formatCode="0.00">
                  <c:v>42.973663000000002</c:v>
                </c:pt>
                <c:pt idx="16980" formatCode="0.00">
                  <c:v>42.587612999999997</c:v>
                </c:pt>
                <c:pt idx="16981" formatCode="0.00">
                  <c:v>42.649557000000001</c:v>
                </c:pt>
                <c:pt idx="16983" formatCode="0.00">
                  <c:v>42.901235</c:v>
                </c:pt>
                <c:pt idx="16984" formatCode="0.00">
                  <c:v>42.980162999999997</c:v>
                </c:pt>
                <c:pt idx="16985" formatCode="0.00">
                  <c:v>42.935259000000002</c:v>
                </c:pt>
                <c:pt idx="16986" formatCode="0.00">
                  <c:v>42.884346999999998</c:v>
                </c:pt>
                <c:pt idx="16987" formatCode="0.00">
                  <c:v>42.879241999999998</c:v>
                </c:pt>
                <c:pt idx="16988" formatCode="0.00">
                  <c:v>42.529074999999999</c:v>
                </c:pt>
                <c:pt idx="16989" formatCode="0.00">
                  <c:v>42.742629000000001</c:v>
                </c:pt>
                <c:pt idx="16991" formatCode="0.00">
                  <c:v>42.550263000000001</c:v>
                </c:pt>
                <c:pt idx="16992" formatCode="0.00">
                  <c:v>42.909815999999999</c:v>
                </c:pt>
                <c:pt idx="16993" formatCode="0.00">
                  <c:v>42.642223000000001</c:v>
                </c:pt>
                <c:pt idx="16995" formatCode="0.00">
                  <c:v>43.015999000000001</c:v>
                </c:pt>
                <c:pt idx="16996" formatCode="0.00">
                  <c:v>42.515667999999998</c:v>
                </c:pt>
                <c:pt idx="16997" formatCode="0.00">
                  <c:v>42.515596000000002</c:v>
                </c:pt>
                <c:pt idx="16998" formatCode="0.00">
                  <c:v>42.696322000000002</c:v>
                </c:pt>
                <c:pt idx="16999" formatCode="0.00">
                  <c:v>43.002533999999997</c:v>
                </c:pt>
                <c:pt idx="17000" formatCode="0.00">
                  <c:v>42.532635999999997</c:v>
                </c:pt>
                <c:pt idx="17001" formatCode="0.00">
                  <c:v>42.798555</c:v>
                </c:pt>
                <c:pt idx="17004" formatCode="0.00">
                  <c:v>42.967393999999999</c:v>
                </c:pt>
                <c:pt idx="17005" formatCode="0.00">
                  <c:v>42.818747000000002</c:v>
                </c:pt>
                <c:pt idx="17006" formatCode="0.00">
                  <c:v>42.573162000000004</c:v>
                </c:pt>
                <c:pt idx="17007" formatCode="0.00">
                  <c:v>42.511817999999998</c:v>
                </c:pt>
                <c:pt idx="17008" formatCode="0.00">
                  <c:v>42.512402999999999</c:v>
                </c:pt>
                <c:pt idx="17009" formatCode="0.00">
                  <c:v>43.046213000000002</c:v>
                </c:pt>
                <c:pt idx="17010" formatCode="0.00">
                  <c:v>43.037962999999998</c:v>
                </c:pt>
                <c:pt idx="17012" formatCode="0.00">
                  <c:v>43.053762999999996</c:v>
                </c:pt>
                <c:pt idx="17013" formatCode="0.00">
                  <c:v>43.076179000000003</c:v>
                </c:pt>
                <c:pt idx="17014" formatCode="0.00">
                  <c:v>42.985464999999998</c:v>
                </c:pt>
                <c:pt idx="17016" formatCode="0.00">
                  <c:v>43.119410000000002</c:v>
                </c:pt>
                <c:pt idx="17017" formatCode="0.00">
                  <c:v>43.068961999999999</c:v>
                </c:pt>
                <c:pt idx="17018" formatCode="0.00">
                  <c:v>43.083011999999997</c:v>
                </c:pt>
                <c:pt idx="17021" formatCode="0.00">
                  <c:v>43.020363000000003</c:v>
                </c:pt>
                <c:pt idx="17022" formatCode="0.00">
                  <c:v>42.999364</c:v>
                </c:pt>
                <c:pt idx="17023" formatCode="0.00">
                  <c:v>43.086711000000001</c:v>
                </c:pt>
                <c:pt idx="17024" formatCode="0.00">
                  <c:v>43.143509999999999</c:v>
                </c:pt>
                <c:pt idx="17025" formatCode="0.00">
                  <c:v>43.110959999999999</c:v>
                </c:pt>
                <c:pt idx="17026" formatCode="0.00">
                  <c:v>42.996614000000001</c:v>
                </c:pt>
                <c:pt idx="17028" formatCode="0.00">
                  <c:v>42.953915000000002</c:v>
                </c:pt>
                <c:pt idx="17029" formatCode="0.00">
                  <c:v>43.083261</c:v>
                </c:pt>
                <c:pt idx="17030" formatCode="0.00">
                  <c:v>43.163691999999998</c:v>
                </c:pt>
                <c:pt idx="17031" formatCode="0.00">
                  <c:v>43.153865000000003</c:v>
                </c:pt>
                <c:pt idx="17032" formatCode="0.00">
                  <c:v>43.115760000000002</c:v>
                </c:pt>
                <c:pt idx="17033" formatCode="0.00">
                  <c:v>43.048544999999997</c:v>
                </c:pt>
                <c:pt idx="17034" formatCode="0.00">
                  <c:v>42.997647000000001</c:v>
                </c:pt>
                <c:pt idx="17035" formatCode="0.00">
                  <c:v>42.966681000000001</c:v>
                </c:pt>
                <c:pt idx="17036" formatCode="0.00">
                  <c:v>43.037312999999997</c:v>
                </c:pt>
                <c:pt idx="17037" formatCode="0.00">
                  <c:v>42.971156000000001</c:v>
                </c:pt>
                <c:pt idx="17038" formatCode="0.00">
                  <c:v>42.767285999999999</c:v>
                </c:pt>
                <c:pt idx="17040" formatCode="0.00">
                  <c:v>42.743169000000002</c:v>
                </c:pt>
                <c:pt idx="17041" formatCode="0.00">
                  <c:v>42.714368999999998</c:v>
                </c:pt>
                <c:pt idx="17042" formatCode="0.00">
                  <c:v>42.730806999999999</c:v>
                </c:pt>
                <c:pt idx="17043" formatCode="0.00">
                  <c:v>42.718150000000001</c:v>
                </c:pt>
                <c:pt idx="17044" formatCode="0.00">
                  <c:v>43.150122000000003</c:v>
                </c:pt>
                <c:pt idx="17045" formatCode="0.00">
                  <c:v>42.698172999999997</c:v>
                </c:pt>
                <c:pt idx="17046" formatCode="0.00">
                  <c:v>42.642660999999997</c:v>
                </c:pt>
                <c:pt idx="17047" formatCode="0.00">
                  <c:v>43.154980000000002</c:v>
                </c:pt>
                <c:pt idx="17048" formatCode="0.00">
                  <c:v>43.008696999999998</c:v>
                </c:pt>
                <c:pt idx="17050" formatCode="0.00">
                  <c:v>42.729813999999998</c:v>
                </c:pt>
                <c:pt idx="17053" formatCode="0.00">
                  <c:v>42.802663000000003</c:v>
                </c:pt>
                <c:pt idx="17054" formatCode="0.00">
                  <c:v>43.031137999999999</c:v>
                </c:pt>
                <c:pt idx="17055" formatCode="0.00">
                  <c:v>43.23854</c:v>
                </c:pt>
                <c:pt idx="17056" formatCode="0.00">
                  <c:v>42.613106999999999</c:v>
                </c:pt>
                <c:pt idx="17058" formatCode="0.00">
                  <c:v>42.552731000000001</c:v>
                </c:pt>
                <c:pt idx="17060" formatCode="0.00">
                  <c:v>42.551253000000003</c:v>
                </c:pt>
                <c:pt idx="17061" formatCode="0.00">
                  <c:v>42.970855</c:v>
                </c:pt>
                <c:pt idx="17062" formatCode="0.00">
                  <c:v>43.073751000000001</c:v>
                </c:pt>
                <c:pt idx="17063" formatCode="0.00">
                  <c:v>43.116408</c:v>
                </c:pt>
                <c:pt idx="17064" formatCode="0.00">
                  <c:v>43.228109000000003</c:v>
                </c:pt>
                <c:pt idx="17065" formatCode="0.00">
                  <c:v>42.686745000000002</c:v>
                </c:pt>
                <c:pt idx="17066" formatCode="0.00">
                  <c:v>43.055415000000004</c:v>
                </c:pt>
                <c:pt idx="17067" formatCode="0.00">
                  <c:v>43.240098000000003</c:v>
                </c:pt>
                <c:pt idx="17068" formatCode="0.00">
                  <c:v>42.974296000000002</c:v>
                </c:pt>
                <c:pt idx="17069" formatCode="0.00">
                  <c:v>42.841687999999998</c:v>
                </c:pt>
                <c:pt idx="17070" formatCode="0.00">
                  <c:v>42.772516000000003</c:v>
                </c:pt>
                <c:pt idx="17071" formatCode="0.00">
                  <c:v>42.668944000000003</c:v>
                </c:pt>
                <c:pt idx="17072" formatCode="0.00">
                  <c:v>42.924942000000001</c:v>
                </c:pt>
                <c:pt idx="17073" formatCode="0.00">
                  <c:v>43.222853999999998</c:v>
                </c:pt>
                <c:pt idx="17074" formatCode="0.00">
                  <c:v>42.572412999999997</c:v>
                </c:pt>
                <c:pt idx="17075" formatCode="0.00">
                  <c:v>43.043205999999998</c:v>
                </c:pt>
                <c:pt idx="17076" formatCode="0.00">
                  <c:v>42.878191999999999</c:v>
                </c:pt>
                <c:pt idx="17078" formatCode="0.00">
                  <c:v>42.666761000000001</c:v>
                </c:pt>
                <c:pt idx="17079" formatCode="0.00">
                  <c:v>42.993904999999998</c:v>
                </c:pt>
                <c:pt idx="17080" formatCode="0.00">
                  <c:v>42.567332999999998</c:v>
                </c:pt>
                <c:pt idx="17082" formatCode="0.00">
                  <c:v>42.92239</c:v>
                </c:pt>
                <c:pt idx="17083" formatCode="0.00">
                  <c:v>42.906219</c:v>
                </c:pt>
                <c:pt idx="17085" formatCode="0.00">
                  <c:v>43.213963</c:v>
                </c:pt>
                <c:pt idx="17086" formatCode="0.00">
                  <c:v>43.339823000000003</c:v>
                </c:pt>
                <c:pt idx="17087" formatCode="0.00">
                  <c:v>43.015498000000001</c:v>
                </c:pt>
                <c:pt idx="17088" formatCode="0.00">
                  <c:v>43.172618999999997</c:v>
                </c:pt>
                <c:pt idx="17089" formatCode="0.00">
                  <c:v>43.177861</c:v>
                </c:pt>
                <c:pt idx="17091" formatCode="0.00">
                  <c:v>43.103710999999997</c:v>
                </c:pt>
                <c:pt idx="17092" formatCode="0.00">
                  <c:v>42.778497000000002</c:v>
                </c:pt>
                <c:pt idx="17093" formatCode="0.00">
                  <c:v>42.852038</c:v>
                </c:pt>
                <c:pt idx="17095" formatCode="0.00">
                  <c:v>42.989241</c:v>
                </c:pt>
                <c:pt idx="17096" formatCode="0.00">
                  <c:v>42.745345999999998</c:v>
                </c:pt>
                <c:pt idx="17097" formatCode="0.00">
                  <c:v>43.277408999999999</c:v>
                </c:pt>
                <c:pt idx="17099" formatCode="0.00">
                  <c:v>43.191400000000002</c:v>
                </c:pt>
                <c:pt idx="17102" formatCode="0.00">
                  <c:v>42.635235999999999</c:v>
                </c:pt>
                <c:pt idx="17103" formatCode="0.00">
                  <c:v>43.302123000000002</c:v>
                </c:pt>
                <c:pt idx="17104" formatCode="0.00">
                  <c:v>43.318317999999998</c:v>
                </c:pt>
                <c:pt idx="17105" formatCode="0.00">
                  <c:v>43.296298999999998</c:v>
                </c:pt>
                <c:pt idx="17106" formatCode="0.00">
                  <c:v>42.850439999999999</c:v>
                </c:pt>
                <c:pt idx="17107" formatCode="0.00">
                  <c:v>43.361047999999997</c:v>
                </c:pt>
                <c:pt idx="17108" formatCode="0.00">
                  <c:v>43.020516000000001</c:v>
                </c:pt>
                <c:pt idx="17109" formatCode="0.00">
                  <c:v>43.267183000000003</c:v>
                </c:pt>
                <c:pt idx="17110" formatCode="0.00">
                  <c:v>42.518695000000001</c:v>
                </c:pt>
                <c:pt idx="17111" formatCode="0.00">
                  <c:v>42.574399999999997</c:v>
                </c:pt>
                <c:pt idx="17112" formatCode="0.00">
                  <c:v>42.584521000000002</c:v>
                </c:pt>
                <c:pt idx="17113" formatCode="0.00">
                  <c:v>43.174503000000001</c:v>
                </c:pt>
                <c:pt idx="17114" formatCode="0.00">
                  <c:v>42.926473000000001</c:v>
                </c:pt>
                <c:pt idx="17115" formatCode="0.00">
                  <c:v>43.189953000000003</c:v>
                </c:pt>
                <c:pt idx="17116" formatCode="0.00">
                  <c:v>42.988593000000002</c:v>
                </c:pt>
                <c:pt idx="17117" formatCode="0.00">
                  <c:v>43.185839999999999</c:v>
                </c:pt>
                <c:pt idx="17118" formatCode="0.00">
                  <c:v>43.182873000000001</c:v>
                </c:pt>
                <c:pt idx="17119" formatCode="0.00">
                  <c:v>43.213520000000003</c:v>
                </c:pt>
                <c:pt idx="17120" formatCode="0.00">
                  <c:v>43.078645999999999</c:v>
                </c:pt>
                <c:pt idx="17121" formatCode="0.00">
                  <c:v>43.121416000000004</c:v>
                </c:pt>
                <c:pt idx="17122" formatCode="0.00">
                  <c:v>43.073394999999998</c:v>
                </c:pt>
                <c:pt idx="17123" formatCode="0.00">
                  <c:v>43.074295999999997</c:v>
                </c:pt>
                <c:pt idx="17124" formatCode="0.00">
                  <c:v>43.036695999999999</c:v>
                </c:pt>
                <c:pt idx="17125" formatCode="0.00">
                  <c:v>43.037647</c:v>
                </c:pt>
                <c:pt idx="17126" formatCode="0.00">
                  <c:v>43.099860999999997</c:v>
                </c:pt>
                <c:pt idx="17127" formatCode="0.00">
                  <c:v>43.061546</c:v>
                </c:pt>
                <c:pt idx="17129" formatCode="0.00">
                  <c:v>43.072994000000001</c:v>
                </c:pt>
                <c:pt idx="17130" formatCode="0.00">
                  <c:v>43.095177999999997</c:v>
                </c:pt>
                <c:pt idx="17131" formatCode="0.00">
                  <c:v>43.029496999999999</c:v>
                </c:pt>
                <c:pt idx="17132" formatCode="0.00">
                  <c:v>42.922834999999999</c:v>
                </c:pt>
                <c:pt idx="17133" formatCode="0.00">
                  <c:v>42.563769000000001</c:v>
                </c:pt>
                <c:pt idx="17134" formatCode="0.00">
                  <c:v>42.873162000000001</c:v>
                </c:pt>
                <c:pt idx="17135" formatCode="0.00">
                  <c:v>43.136963000000002</c:v>
                </c:pt>
                <c:pt idx="17136" formatCode="0.00">
                  <c:v>42.734625000000001</c:v>
                </c:pt>
                <c:pt idx="17137" formatCode="0.00">
                  <c:v>42.607137999999999</c:v>
                </c:pt>
                <c:pt idx="17138" formatCode="0.00">
                  <c:v>42.627951000000003</c:v>
                </c:pt>
                <c:pt idx="17139" formatCode="0.00">
                  <c:v>42.98995</c:v>
                </c:pt>
                <c:pt idx="17140" formatCode="0.00">
                  <c:v>42.818052999999999</c:v>
                </c:pt>
                <c:pt idx="17141" formatCode="0.00">
                  <c:v>42.532592000000001</c:v>
                </c:pt>
                <c:pt idx="17142" formatCode="0.00">
                  <c:v>42.847591000000001</c:v>
                </c:pt>
                <c:pt idx="17143" formatCode="0.00">
                  <c:v>42.996023000000001</c:v>
                </c:pt>
                <c:pt idx="17144" formatCode="0.00">
                  <c:v>42.941786</c:v>
                </c:pt>
                <c:pt idx="17145" formatCode="0.00">
                  <c:v>42.743948000000003</c:v>
                </c:pt>
                <c:pt idx="17146" formatCode="0.00">
                  <c:v>42.695284999999998</c:v>
                </c:pt>
                <c:pt idx="17147" formatCode="0.00">
                  <c:v>43.036566000000001</c:v>
                </c:pt>
                <c:pt idx="17148" formatCode="0.00">
                  <c:v>42.928047999999997</c:v>
                </c:pt>
                <c:pt idx="17149" formatCode="0.00">
                  <c:v>43.124755999999998</c:v>
                </c:pt>
                <c:pt idx="17150" formatCode="0.00">
                  <c:v>43.063729000000002</c:v>
                </c:pt>
                <c:pt idx="17152" formatCode="0.00">
                  <c:v>43.908737000000002</c:v>
                </c:pt>
                <c:pt idx="17153" formatCode="0.00">
                  <c:v>43.321005</c:v>
                </c:pt>
                <c:pt idx="17154" formatCode="0.00">
                  <c:v>43.483502999999999</c:v>
                </c:pt>
                <c:pt idx="17156" formatCode="0.00">
                  <c:v>43.734566000000001</c:v>
                </c:pt>
                <c:pt idx="17157" formatCode="0.00">
                  <c:v>43.660412000000001</c:v>
                </c:pt>
                <c:pt idx="17158" formatCode="0.00">
                  <c:v>43.518602000000001</c:v>
                </c:pt>
                <c:pt idx="17159" formatCode="0.00">
                  <c:v>43.559975000000001</c:v>
                </c:pt>
                <c:pt idx="17160" formatCode="0.00">
                  <c:v>43.503481999999998</c:v>
                </c:pt>
                <c:pt idx="17161" formatCode="0.00">
                  <c:v>43.340383000000003</c:v>
                </c:pt>
                <c:pt idx="17162" formatCode="0.00">
                  <c:v>43.664223999999997</c:v>
                </c:pt>
                <c:pt idx="17163" formatCode="0.00">
                  <c:v>43.426935999999998</c:v>
                </c:pt>
                <c:pt idx="17164" formatCode="0.00">
                  <c:v>43.752732000000002</c:v>
                </c:pt>
                <c:pt idx="17165" formatCode="0.00">
                  <c:v>43.691602000000003</c:v>
                </c:pt>
                <c:pt idx="17166" formatCode="0.00">
                  <c:v>43.740107999999999</c:v>
                </c:pt>
                <c:pt idx="17167" formatCode="0.00">
                  <c:v>43.407178999999999</c:v>
                </c:pt>
                <c:pt idx="17168" formatCode="0.00">
                  <c:v>43.566324999999999</c:v>
                </c:pt>
                <c:pt idx="17169" formatCode="0.00">
                  <c:v>43.967604000000001</c:v>
                </c:pt>
                <c:pt idx="17170" formatCode="0.00">
                  <c:v>43.588985999999998</c:v>
                </c:pt>
                <c:pt idx="17171" formatCode="0.00">
                  <c:v>43.868851999999997</c:v>
                </c:pt>
                <c:pt idx="17172" formatCode="0.00">
                  <c:v>43.378638000000002</c:v>
                </c:pt>
                <c:pt idx="17173" formatCode="0.00">
                  <c:v>43.693508000000001</c:v>
                </c:pt>
                <c:pt idx="17174" formatCode="0.00">
                  <c:v>43.589593000000001</c:v>
                </c:pt>
                <c:pt idx="17176" formatCode="0.00">
                  <c:v>43.401353999999998</c:v>
                </c:pt>
                <c:pt idx="17177" formatCode="0.00">
                  <c:v>43.705112999999997</c:v>
                </c:pt>
                <c:pt idx="17178" formatCode="0.00">
                  <c:v>43.727646</c:v>
                </c:pt>
                <c:pt idx="17179" formatCode="0.00">
                  <c:v>43.747501</c:v>
                </c:pt>
                <c:pt idx="17180" formatCode="0.00">
                  <c:v>43.783534000000003</c:v>
                </c:pt>
                <c:pt idx="17182" formatCode="0.00">
                  <c:v>43.901470000000003</c:v>
                </c:pt>
                <c:pt idx="17183" formatCode="0.00">
                  <c:v>43.393526000000001</c:v>
                </c:pt>
                <c:pt idx="17184" formatCode="0.00">
                  <c:v>43.776097999999998</c:v>
                </c:pt>
                <c:pt idx="17185" formatCode="0.00">
                  <c:v>43.765621000000003</c:v>
                </c:pt>
                <c:pt idx="17186" formatCode="0.00">
                  <c:v>43.522528999999999</c:v>
                </c:pt>
                <c:pt idx="17187" formatCode="0.00">
                  <c:v>43.404190999999997</c:v>
                </c:pt>
                <c:pt idx="17188" formatCode="0.00">
                  <c:v>43.544491000000001</c:v>
                </c:pt>
                <c:pt idx="17189" formatCode="0.00">
                  <c:v>43.534140000000001</c:v>
                </c:pt>
                <c:pt idx="17190" formatCode="0.00">
                  <c:v>43.442214</c:v>
                </c:pt>
                <c:pt idx="17191" formatCode="0.00">
                  <c:v>43.469054999999997</c:v>
                </c:pt>
                <c:pt idx="17192" formatCode="0.00">
                  <c:v>43.685136999999997</c:v>
                </c:pt>
                <c:pt idx="17194" formatCode="0.00">
                  <c:v>43.907282000000002</c:v>
                </c:pt>
                <c:pt idx="17195" formatCode="0.00">
                  <c:v>43.645603000000001</c:v>
                </c:pt>
                <c:pt idx="17196" formatCode="0.00">
                  <c:v>43.648088999999999</c:v>
                </c:pt>
                <c:pt idx="17197" formatCode="0.00">
                  <c:v>43.495339999999999</c:v>
                </c:pt>
                <c:pt idx="17198" formatCode="0.00">
                  <c:v>45.326338999999997</c:v>
                </c:pt>
                <c:pt idx="17199" formatCode="0.00">
                  <c:v>44.969149999999999</c:v>
                </c:pt>
                <c:pt idx="17200" formatCode="0.00">
                  <c:v>44.782907000000002</c:v>
                </c:pt>
                <c:pt idx="17201" formatCode="0.00">
                  <c:v>45.319094999999997</c:v>
                </c:pt>
                <c:pt idx="17202" formatCode="0.00">
                  <c:v>45.237727</c:v>
                </c:pt>
                <c:pt idx="17203" formatCode="0.00">
                  <c:v>45.586187000000002</c:v>
                </c:pt>
                <c:pt idx="17204" formatCode="0.00">
                  <c:v>45.189667</c:v>
                </c:pt>
                <c:pt idx="17205" formatCode="0.00">
                  <c:v>45.351585</c:v>
                </c:pt>
                <c:pt idx="17207" formatCode="0.00">
                  <c:v>45.115377000000002</c:v>
                </c:pt>
                <c:pt idx="17209" formatCode="0.00">
                  <c:v>44.626914999999997</c:v>
                </c:pt>
                <c:pt idx="17210" formatCode="0.00">
                  <c:v>44.957487</c:v>
                </c:pt>
                <c:pt idx="17211" formatCode="0.00">
                  <c:v>44.978518000000001</c:v>
                </c:pt>
                <c:pt idx="17212" formatCode="0.00">
                  <c:v>45.122051999999996</c:v>
                </c:pt>
                <c:pt idx="17213" formatCode="0.00">
                  <c:v>45.299734999999998</c:v>
                </c:pt>
                <c:pt idx="17214" formatCode="0.00">
                  <c:v>44.752662000000001</c:v>
                </c:pt>
                <c:pt idx="17216" formatCode="0.00">
                  <c:v>44.970886999999998</c:v>
                </c:pt>
                <c:pt idx="17218" formatCode="0.00">
                  <c:v>45.142150999999998</c:v>
                </c:pt>
                <c:pt idx="17219" formatCode="0.00">
                  <c:v>45.221874999999997</c:v>
                </c:pt>
                <c:pt idx="17220" formatCode="0.00">
                  <c:v>44.938988999999999</c:v>
                </c:pt>
                <c:pt idx="17221" formatCode="0.00">
                  <c:v>44.944206000000001</c:v>
                </c:pt>
                <c:pt idx="17222" formatCode="0.00">
                  <c:v>45.068410999999998</c:v>
                </c:pt>
                <c:pt idx="17223" formatCode="0.00">
                  <c:v>44.788898000000003</c:v>
                </c:pt>
                <c:pt idx="17224" formatCode="0.00">
                  <c:v>45.503625</c:v>
                </c:pt>
                <c:pt idx="17225" formatCode="0.00">
                  <c:v>45.655707999999997</c:v>
                </c:pt>
                <c:pt idx="17226" formatCode="0.00">
                  <c:v>45.428789000000002</c:v>
                </c:pt>
                <c:pt idx="17228" formatCode="0.00">
                  <c:v>44.710588000000001</c:v>
                </c:pt>
                <c:pt idx="17229" formatCode="0.00">
                  <c:v>44.179504000000001</c:v>
                </c:pt>
                <c:pt idx="17230" formatCode="0.00">
                  <c:v>44.826616999999999</c:v>
                </c:pt>
                <c:pt idx="17232" formatCode="0.00">
                  <c:v>44.264904000000001</c:v>
                </c:pt>
                <c:pt idx="17233" formatCode="0.00">
                  <c:v>45.245131000000001</c:v>
                </c:pt>
                <c:pt idx="17235" formatCode="0.00">
                  <c:v>45.613142000000003</c:v>
                </c:pt>
                <c:pt idx="17236" formatCode="0.00">
                  <c:v>45.755118000000003</c:v>
                </c:pt>
                <c:pt idx="17237" formatCode="0.00">
                  <c:v>45.873589000000003</c:v>
                </c:pt>
                <c:pt idx="17238" formatCode="0.00">
                  <c:v>44.205238999999999</c:v>
                </c:pt>
                <c:pt idx="17239" formatCode="0.00">
                  <c:v>44.904958999999998</c:v>
                </c:pt>
                <c:pt idx="17240" formatCode="0.00">
                  <c:v>45.634251999999996</c:v>
                </c:pt>
                <c:pt idx="17241" formatCode="0.00">
                  <c:v>44.291766000000003</c:v>
                </c:pt>
                <c:pt idx="17242" formatCode="0.00">
                  <c:v>44.795822999999999</c:v>
                </c:pt>
                <c:pt idx="17243" formatCode="0.00">
                  <c:v>44.860222999999998</c:v>
                </c:pt>
                <c:pt idx="17244" formatCode="0.00">
                  <c:v>44.131149000000001</c:v>
                </c:pt>
                <c:pt idx="17246" formatCode="0.00">
                  <c:v>44.901909000000003</c:v>
                </c:pt>
                <c:pt idx="17247" formatCode="0.00">
                  <c:v>44.268386999999997</c:v>
                </c:pt>
                <c:pt idx="17248" formatCode="0.00">
                  <c:v>44.760219999999997</c:v>
                </c:pt>
                <c:pt idx="17249" formatCode="0.00">
                  <c:v>45.312629000000001</c:v>
                </c:pt>
                <c:pt idx="17250" formatCode="0.00">
                  <c:v>44.943922999999998</c:v>
                </c:pt>
                <c:pt idx="17251" formatCode="0.00">
                  <c:v>44.286636999999999</c:v>
                </c:pt>
                <c:pt idx="17252" formatCode="0.00">
                  <c:v>44.728341</c:v>
                </c:pt>
                <c:pt idx="17253" formatCode="0.00">
                  <c:v>45.092447999999997</c:v>
                </c:pt>
                <c:pt idx="17254" formatCode="0.00">
                  <c:v>45.204045999999998</c:v>
                </c:pt>
                <c:pt idx="17255" formatCode="0.00">
                  <c:v>44.984513999999997</c:v>
                </c:pt>
                <c:pt idx="17256" formatCode="0.00">
                  <c:v>45.732689000000001</c:v>
                </c:pt>
                <c:pt idx="17257" formatCode="0.00">
                  <c:v>44.565437000000003</c:v>
                </c:pt>
                <c:pt idx="17258" formatCode="0.00">
                  <c:v>44.886571000000004</c:v>
                </c:pt>
                <c:pt idx="17261" formatCode="0.00">
                  <c:v>45.595032000000003</c:v>
                </c:pt>
                <c:pt idx="17262" formatCode="0.00">
                  <c:v>45.057605000000002</c:v>
                </c:pt>
                <c:pt idx="17263" formatCode="0.00">
                  <c:v>45.207352999999998</c:v>
                </c:pt>
                <c:pt idx="17264" formatCode="0.00">
                  <c:v>44.119599999999998</c:v>
                </c:pt>
                <c:pt idx="17265" formatCode="0.00">
                  <c:v>45.116325000000003</c:v>
                </c:pt>
                <c:pt idx="17266" formatCode="0.00">
                  <c:v>44.657110000000003</c:v>
                </c:pt>
                <c:pt idx="17267" formatCode="0.00">
                  <c:v>44.515230000000003</c:v>
                </c:pt>
                <c:pt idx="17268" formatCode="0.00">
                  <c:v>44.779240999999999</c:v>
                </c:pt>
                <c:pt idx="17269" formatCode="0.00">
                  <c:v>44.173538000000001</c:v>
                </c:pt>
                <c:pt idx="17270" formatCode="0.00">
                  <c:v>44.506022000000002</c:v>
                </c:pt>
                <c:pt idx="17271" formatCode="0.00">
                  <c:v>44.718335000000003</c:v>
                </c:pt>
                <c:pt idx="17272" formatCode="0.00">
                  <c:v>44.640366999999998</c:v>
                </c:pt>
                <c:pt idx="17273" formatCode="0.00">
                  <c:v>45.047766000000003</c:v>
                </c:pt>
                <c:pt idx="17274" formatCode="0.00">
                  <c:v>45.309420000000003</c:v>
                </c:pt>
                <c:pt idx="17275" formatCode="0.00">
                  <c:v>45.370117</c:v>
                </c:pt>
                <c:pt idx="17276" formatCode="0.00">
                  <c:v>44.325856000000002</c:v>
                </c:pt>
                <c:pt idx="17277" formatCode="0.00">
                  <c:v>44.613604000000002</c:v>
                </c:pt>
                <c:pt idx="17278" formatCode="0.00">
                  <c:v>45.059668000000002</c:v>
                </c:pt>
                <c:pt idx="17279" formatCode="0.00">
                  <c:v>44.753400999999997</c:v>
                </c:pt>
                <c:pt idx="17280" formatCode="0.00">
                  <c:v>44.589060000000003</c:v>
                </c:pt>
                <c:pt idx="17281" formatCode="0.00">
                  <c:v>44.086143999999997</c:v>
                </c:pt>
                <c:pt idx="17282" formatCode="0.00">
                  <c:v>44.358527000000002</c:v>
                </c:pt>
                <c:pt idx="17283" formatCode="0.00">
                  <c:v>45.027667999999998</c:v>
                </c:pt>
                <c:pt idx="17284" formatCode="0.00">
                  <c:v>45.271782000000002</c:v>
                </c:pt>
                <c:pt idx="17285" formatCode="0.00">
                  <c:v>45.158078000000003</c:v>
                </c:pt>
                <c:pt idx="17286" formatCode="0.00">
                  <c:v>45.146473</c:v>
                </c:pt>
                <c:pt idx="17287" formatCode="0.00">
                  <c:v>44.693392000000003</c:v>
                </c:pt>
                <c:pt idx="17288" formatCode="0.00">
                  <c:v>44.200758</c:v>
                </c:pt>
                <c:pt idx="17289" formatCode="0.00">
                  <c:v>44.224851000000001</c:v>
                </c:pt>
                <c:pt idx="17290" formatCode="0.00">
                  <c:v>44.456021999999997</c:v>
                </c:pt>
                <c:pt idx="17291" formatCode="0.00">
                  <c:v>44.556809999999999</c:v>
                </c:pt>
                <c:pt idx="17292" formatCode="0.00">
                  <c:v>44.096193999999997</c:v>
                </c:pt>
                <c:pt idx="17294" formatCode="0.00">
                  <c:v>44.257289</c:v>
                </c:pt>
                <c:pt idx="17295" formatCode="0.00">
                  <c:v>44.559995000000001</c:v>
                </c:pt>
                <c:pt idx="17296" formatCode="0.00">
                  <c:v>44.142938999999998</c:v>
                </c:pt>
                <c:pt idx="17297" formatCode="0.00">
                  <c:v>44.008575</c:v>
                </c:pt>
                <c:pt idx="17298" formatCode="0.00">
                  <c:v>45.186528000000003</c:v>
                </c:pt>
                <c:pt idx="17299" formatCode="0.00">
                  <c:v>44.844132999999999</c:v>
                </c:pt>
                <c:pt idx="17300" formatCode="0.00">
                  <c:v>44.326784000000004</c:v>
                </c:pt>
                <c:pt idx="17301" formatCode="0.00">
                  <c:v>44.174244999999999</c:v>
                </c:pt>
                <c:pt idx="17303" formatCode="0.00">
                  <c:v>45.365983999999997</c:v>
                </c:pt>
                <c:pt idx="17304" formatCode="0.00">
                  <c:v>44.190109999999997</c:v>
                </c:pt>
                <c:pt idx="17305" formatCode="0.00">
                  <c:v>44.489058999999997</c:v>
                </c:pt>
                <c:pt idx="17306" formatCode="0.00">
                  <c:v>44.505782000000004</c:v>
                </c:pt>
                <c:pt idx="17307" formatCode="0.00">
                  <c:v>44.530892000000001</c:v>
                </c:pt>
                <c:pt idx="17308" formatCode="0.00">
                  <c:v>44.499346000000003</c:v>
                </c:pt>
                <c:pt idx="17309" formatCode="0.00">
                  <c:v>44.485242999999997</c:v>
                </c:pt>
                <c:pt idx="17311" formatCode="0.00">
                  <c:v>44.958382</c:v>
                </c:pt>
                <c:pt idx="17312" formatCode="0.00">
                  <c:v>44.976118</c:v>
                </c:pt>
                <c:pt idx="17313" formatCode="0.00">
                  <c:v>44.950904999999999</c:v>
                </c:pt>
                <c:pt idx="17315" formatCode="0.00">
                  <c:v>44.513055999999999</c:v>
                </c:pt>
                <c:pt idx="17316" formatCode="0.00">
                  <c:v>45.033239999999999</c:v>
                </c:pt>
                <c:pt idx="17317" formatCode="0.00">
                  <c:v>45.121665999999998</c:v>
                </c:pt>
                <c:pt idx="17318" formatCode="0.00">
                  <c:v>44.536298000000002</c:v>
                </c:pt>
                <c:pt idx="17319" formatCode="0.00">
                  <c:v>45.040345000000002</c:v>
                </c:pt>
                <c:pt idx="17320" formatCode="0.00">
                  <c:v>44.662975000000003</c:v>
                </c:pt>
                <c:pt idx="17321" formatCode="0.00">
                  <c:v>44.283541999999997</c:v>
                </c:pt>
                <c:pt idx="17322" formatCode="0.00">
                  <c:v>44.952579999999998</c:v>
                </c:pt>
                <c:pt idx="17323" formatCode="0.00">
                  <c:v>44.879390999999998</c:v>
                </c:pt>
                <c:pt idx="17324" formatCode="0.00">
                  <c:v>45.025111000000003</c:v>
                </c:pt>
                <c:pt idx="17325" formatCode="0.00">
                  <c:v>45.221567</c:v>
                </c:pt>
                <c:pt idx="17326" formatCode="0.00">
                  <c:v>44.619486999999999</c:v>
                </c:pt>
                <c:pt idx="17327" formatCode="0.00">
                  <c:v>44.902999999999999</c:v>
                </c:pt>
                <c:pt idx="17328" formatCode="0.00">
                  <c:v>44.984127999999998</c:v>
                </c:pt>
                <c:pt idx="17329" formatCode="0.00">
                  <c:v>44.585504</c:v>
                </c:pt>
                <c:pt idx="17330" formatCode="0.00">
                  <c:v>45.281419999999997</c:v>
                </c:pt>
                <c:pt idx="17331" formatCode="0.00">
                  <c:v>45.006072000000003</c:v>
                </c:pt>
                <c:pt idx="17332" formatCode="0.00">
                  <c:v>44.907131</c:v>
                </c:pt>
                <c:pt idx="17333" formatCode="0.00">
                  <c:v>44.834167000000001</c:v>
                </c:pt>
                <c:pt idx="17334" formatCode="0.00">
                  <c:v>45.440199</c:v>
                </c:pt>
                <c:pt idx="17335" formatCode="0.00">
                  <c:v>45.138072000000001</c:v>
                </c:pt>
                <c:pt idx="17336" formatCode="0.00">
                  <c:v>45.186931999999999</c:v>
                </c:pt>
                <c:pt idx="17337" formatCode="0.00">
                  <c:v>45.372920999999998</c:v>
                </c:pt>
                <c:pt idx="17338" formatCode="0.00">
                  <c:v>44.557845999999998</c:v>
                </c:pt>
                <c:pt idx="17339" formatCode="0.00">
                  <c:v>44.775105000000003</c:v>
                </c:pt>
                <c:pt idx="17340" formatCode="0.00">
                  <c:v>44.830734</c:v>
                </c:pt>
                <c:pt idx="17341" formatCode="0.00">
                  <c:v>44.645158000000002</c:v>
                </c:pt>
                <c:pt idx="17342" formatCode="0.00">
                  <c:v>45.345990999999998</c:v>
                </c:pt>
                <c:pt idx="17343" formatCode="0.00">
                  <c:v>44.612879</c:v>
                </c:pt>
                <c:pt idx="17344" formatCode="0.00">
                  <c:v>44.758265000000002</c:v>
                </c:pt>
                <c:pt idx="17345" formatCode="0.00">
                  <c:v>45.077540999999997</c:v>
                </c:pt>
                <c:pt idx="17346" formatCode="0.00">
                  <c:v>44.935076000000002</c:v>
                </c:pt>
                <c:pt idx="17347" formatCode="0.00">
                  <c:v>44.656686000000001</c:v>
                </c:pt>
                <c:pt idx="17348" formatCode="0.00">
                  <c:v>45.171131000000003</c:v>
                </c:pt>
                <c:pt idx="17349" formatCode="0.00">
                  <c:v>45.181311000000001</c:v>
                </c:pt>
                <c:pt idx="17350" formatCode="0.00">
                  <c:v>44.620202999999997</c:v>
                </c:pt>
                <c:pt idx="17352" formatCode="0.00">
                  <c:v>44.553719000000001</c:v>
                </c:pt>
                <c:pt idx="17353" formatCode="0.00">
                  <c:v>44.260055999999999</c:v>
                </c:pt>
                <c:pt idx="17355" formatCode="0.00">
                  <c:v>44.945107</c:v>
                </c:pt>
                <c:pt idx="17356" formatCode="0.00">
                  <c:v>45.392118000000004</c:v>
                </c:pt>
                <c:pt idx="17357" formatCode="0.00">
                  <c:v>45.516137999999998</c:v>
                </c:pt>
                <c:pt idx="17358" formatCode="0.00">
                  <c:v>45.393535999999997</c:v>
                </c:pt>
                <c:pt idx="17359" formatCode="0.00">
                  <c:v>44.404913999999998</c:v>
                </c:pt>
                <c:pt idx="17360" formatCode="0.00">
                  <c:v>44.452277000000002</c:v>
                </c:pt>
                <c:pt idx="17361" formatCode="0.00">
                  <c:v>44.348815999999999</c:v>
                </c:pt>
                <c:pt idx="17362" formatCode="0.00">
                  <c:v>45.297753</c:v>
                </c:pt>
                <c:pt idx="17363" formatCode="0.00">
                  <c:v>44.918706999999998</c:v>
                </c:pt>
                <c:pt idx="17364" formatCode="0.00">
                  <c:v>44.641553999999999</c:v>
                </c:pt>
                <c:pt idx="17365" formatCode="0.00">
                  <c:v>44.885168</c:v>
                </c:pt>
                <c:pt idx="17366" formatCode="0.00">
                  <c:v>44.484000999999999</c:v>
                </c:pt>
                <c:pt idx="17367" formatCode="0.00">
                  <c:v>44.903193999999999</c:v>
                </c:pt>
                <c:pt idx="17368" formatCode="0.00">
                  <c:v>44.764411000000003</c:v>
                </c:pt>
                <c:pt idx="17369" formatCode="0.00">
                  <c:v>45.064903000000001</c:v>
                </c:pt>
                <c:pt idx="17372" formatCode="0.00">
                  <c:v>45.381802999999998</c:v>
                </c:pt>
                <c:pt idx="17375" formatCode="0.00">
                  <c:v>44.844938999999997</c:v>
                </c:pt>
                <c:pt idx="17376" formatCode="0.00">
                  <c:v>44.456797999999999</c:v>
                </c:pt>
                <c:pt idx="17377" formatCode="0.00">
                  <c:v>45.321033999999997</c:v>
                </c:pt>
                <c:pt idx="17378" formatCode="0.00">
                  <c:v>45.211554</c:v>
                </c:pt>
                <c:pt idx="17379" formatCode="0.00">
                  <c:v>44.729523999999998</c:v>
                </c:pt>
                <c:pt idx="17380" formatCode="0.00">
                  <c:v>44.373468000000003</c:v>
                </c:pt>
                <c:pt idx="17381" formatCode="0.00">
                  <c:v>44.376506999999997</c:v>
                </c:pt>
                <c:pt idx="17382" formatCode="0.00">
                  <c:v>45.034443000000003</c:v>
                </c:pt>
                <c:pt idx="17383" formatCode="0.00">
                  <c:v>44.797279000000003</c:v>
                </c:pt>
                <c:pt idx="17384" formatCode="0.00">
                  <c:v>45.646720000000002</c:v>
                </c:pt>
                <c:pt idx="17385" formatCode="0.00">
                  <c:v>45.696060000000003</c:v>
                </c:pt>
                <c:pt idx="17386" formatCode="0.00">
                  <c:v>46.083177999999997</c:v>
                </c:pt>
                <c:pt idx="17387" formatCode="0.00">
                  <c:v>45.546080000000003</c:v>
                </c:pt>
                <c:pt idx="17389" formatCode="0.00">
                  <c:v>45.536544999999997</c:v>
                </c:pt>
                <c:pt idx="17390" formatCode="0.00">
                  <c:v>46.136639000000002</c:v>
                </c:pt>
                <c:pt idx="17391" formatCode="0.00">
                  <c:v>46.040996</c:v>
                </c:pt>
                <c:pt idx="17392" formatCode="0.00">
                  <c:v>45.522207999999999</c:v>
                </c:pt>
                <c:pt idx="17393" formatCode="0.00">
                  <c:v>45.922668999999999</c:v>
                </c:pt>
                <c:pt idx="17394" formatCode="0.00">
                  <c:v>45.852629999999998</c:v>
                </c:pt>
                <c:pt idx="17395" formatCode="0.00">
                  <c:v>46.429932000000001</c:v>
                </c:pt>
                <c:pt idx="17396" formatCode="0.00">
                  <c:v>45.500700999999999</c:v>
                </c:pt>
                <c:pt idx="17397" formatCode="0.00">
                  <c:v>46.119661000000001</c:v>
                </c:pt>
                <c:pt idx="17398" formatCode="0.00">
                  <c:v>45.707456000000001</c:v>
                </c:pt>
                <c:pt idx="17401" formatCode="0.00">
                  <c:v>46.405529999999999</c:v>
                </c:pt>
                <c:pt idx="17402" formatCode="0.00">
                  <c:v>46.346699000000001</c:v>
                </c:pt>
                <c:pt idx="17403" formatCode="0.00">
                  <c:v>45.527003000000001</c:v>
                </c:pt>
                <c:pt idx="17404" formatCode="0.00">
                  <c:v>45.964666999999999</c:v>
                </c:pt>
                <c:pt idx="17405" formatCode="0.00">
                  <c:v>45.811923</c:v>
                </c:pt>
                <c:pt idx="17406" formatCode="0.00">
                  <c:v>46.149935999999997</c:v>
                </c:pt>
                <c:pt idx="17407" formatCode="0.00">
                  <c:v>45.553750000000001</c:v>
                </c:pt>
                <c:pt idx="17408" formatCode="0.00">
                  <c:v>45.920034999999999</c:v>
                </c:pt>
                <c:pt idx="17409" formatCode="0.00">
                  <c:v>45.731478000000003</c:v>
                </c:pt>
                <c:pt idx="17410" formatCode="0.00">
                  <c:v>46.122745999999999</c:v>
                </c:pt>
                <c:pt idx="17411" formatCode="0.00">
                  <c:v>46.273617999999999</c:v>
                </c:pt>
                <c:pt idx="17412" formatCode="0.00">
                  <c:v>46.183571999999998</c:v>
                </c:pt>
                <c:pt idx="17413" formatCode="0.00">
                  <c:v>45.869920999999998</c:v>
                </c:pt>
                <c:pt idx="17414" formatCode="0.00">
                  <c:v>46.410758000000001</c:v>
                </c:pt>
                <c:pt idx="17416" formatCode="0.00">
                  <c:v>46.056677000000001</c:v>
                </c:pt>
                <c:pt idx="17418" formatCode="0.00">
                  <c:v>45.549424999999999</c:v>
                </c:pt>
                <c:pt idx="17419" formatCode="0.00">
                  <c:v>46.221041</c:v>
                </c:pt>
                <c:pt idx="17420" formatCode="0.00">
                  <c:v>45.914371000000003</c:v>
                </c:pt>
                <c:pt idx="17421" formatCode="0.00">
                  <c:v>46.495575000000002</c:v>
                </c:pt>
                <c:pt idx="17422" formatCode="0.00">
                  <c:v>45.995755000000003</c:v>
                </c:pt>
                <c:pt idx="17423" formatCode="0.00">
                  <c:v>46.058408</c:v>
                </c:pt>
                <c:pt idx="17424" formatCode="0.00">
                  <c:v>45.815925999999997</c:v>
                </c:pt>
                <c:pt idx="17425" formatCode="0.00">
                  <c:v>45.477055999999997</c:v>
                </c:pt>
                <c:pt idx="17426" formatCode="0.00">
                  <c:v>45.632980000000003</c:v>
                </c:pt>
                <c:pt idx="17427" formatCode="0.00">
                  <c:v>46.309370999999999</c:v>
                </c:pt>
                <c:pt idx="17428" formatCode="0.00">
                  <c:v>45.432682</c:v>
                </c:pt>
                <c:pt idx="17429" formatCode="0.00">
                  <c:v>45.924340999999998</c:v>
                </c:pt>
                <c:pt idx="17430" formatCode="0.00">
                  <c:v>43.797116000000003</c:v>
                </c:pt>
                <c:pt idx="17431" formatCode="0.00">
                  <c:v>43.848664999999997</c:v>
                </c:pt>
                <c:pt idx="17432" formatCode="0.00">
                  <c:v>44.362741</c:v>
                </c:pt>
                <c:pt idx="17433" formatCode="0.00">
                  <c:v>44.442019999999999</c:v>
                </c:pt>
                <c:pt idx="17434" formatCode="0.00">
                  <c:v>44.253422999999998</c:v>
                </c:pt>
                <c:pt idx="17435" formatCode="0.00">
                  <c:v>44.061017999999997</c:v>
                </c:pt>
                <c:pt idx="17436" formatCode="0.00">
                  <c:v>43.894741000000003</c:v>
                </c:pt>
                <c:pt idx="17437" formatCode="0.00">
                  <c:v>44.277231</c:v>
                </c:pt>
                <c:pt idx="17438" formatCode="0.00">
                  <c:v>44.293182999999999</c:v>
                </c:pt>
                <c:pt idx="17439" formatCode="0.00">
                  <c:v>43.956850000000003</c:v>
                </c:pt>
                <c:pt idx="17440" formatCode="0.00">
                  <c:v>43.749141999999999</c:v>
                </c:pt>
                <c:pt idx="17441" formatCode="0.00">
                  <c:v>43.659388999999997</c:v>
                </c:pt>
                <c:pt idx="17443" formatCode="0.00">
                  <c:v>43.713574999999999</c:v>
                </c:pt>
                <c:pt idx="17444" formatCode="0.00">
                  <c:v>43.433892999999998</c:v>
                </c:pt>
                <c:pt idx="17445" formatCode="0.00">
                  <c:v>44.130527999999998</c:v>
                </c:pt>
                <c:pt idx="17446" formatCode="0.00">
                  <c:v>43.217284999999997</c:v>
                </c:pt>
                <c:pt idx="17447" formatCode="0.00">
                  <c:v>44.168985999999997</c:v>
                </c:pt>
                <c:pt idx="17448" formatCode="0.00">
                  <c:v>43.373139000000002</c:v>
                </c:pt>
                <c:pt idx="17449" formatCode="0.00">
                  <c:v>44.13288</c:v>
                </c:pt>
                <c:pt idx="17450" formatCode="0.00">
                  <c:v>44.087366000000003</c:v>
                </c:pt>
                <c:pt idx="17452" formatCode="0.00">
                  <c:v>43.559832</c:v>
                </c:pt>
                <c:pt idx="17453" formatCode="0.00">
                  <c:v>43.610055000000003</c:v>
                </c:pt>
                <c:pt idx="17454" formatCode="0.00">
                  <c:v>44.400995000000002</c:v>
                </c:pt>
                <c:pt idx="17455" formatCode="0.00">
                  <c:v>43.978816000000002</c:v>
                </c:pt>
                <c:pt idx="17456" formatCode="0.00">
                  <c:v>43.880648999999998</c:v>
                </c:pt>
                <c:pt idx="17459" formatCode="0.00">
                  <c:v>43.246161000000001</c:v>
                </c:pt>
                <c:pt idx="17460" formatCode="0.00">
                  <c:v>44.15175</c:v>
                </c:pt>
                <c:pt idx="17461" formatCode="0.00">
                  <c:v>44.029268999999999</c:v>
                </c:pt>
                <c:pt idx="17462" formatCode="0.00">
                  <c:v>43.314929999999997</c:v>
                </c:pt>
                <c:pt idx="17463" formatCode="0.00">
                  <c:v>44.057527999999998</c:v>
                </c:pt>
                <c:pt idx="17464" formatCode="0.00">
                  <c:v>43.836782999999997</c:v>
                </c:pt>
                <c:pt idx="17465" formatCode="0.00">
                  <c:v>43.899664000000001</c:v>
                </c:pt>
                <c:pt idx="17466" formatCode="0.00">
                  <c:v>43.740893</c:v>
                </c:pt>
                <c:pt idx="17468" formatCode="0.00">
                  <c:v>43.869244000000002</c:v>
                </c:pt>
                <c:pt idx="17469" formatCode="0.00">
                  <c:v>43.265154000000003</c:v>
                </c:pt>
                <c:pt idx="17470" formatCode="0.00">
                  <c:v>43.388055000000001</c:v>
                </c:pt>
                <c:pt idx="17471" formatCode="0.00">
                  <c:v>43.969769999999997</c:v>
                </c:pt>
                <c:pt idx="17472" formatCode="0.00">
                  <c:v>43.194284000000003</c:v>
                </c:pt>
                <c:pt idx="17473" formatCode="0.00">
                  <c:v>43.688040000000001</c:v>
                </c:pt>
                <c:pt idx="17474" formatCode="0.00">
                  <c:v>44.309131000000001</c:v>
                </c:pt>
                <c:pt idx="17476" formatCode="0.00">
                  <c:v>44.026843</c:v>
                </c:pt>
                <c:pt idx="17477" formatCode="0.00">
                  <c:v>43.502237999999998</c:v>
                </c:pt>
                <c:pt idx="17478" formatCode="0.00">
                  <c:v>43.543934</c:v>
                </c:pt>
                <c:pt idx="17479" formatCode="0.00">
                  <c:v>44.134587000000003</c:v>
                </c:pt>
                <c:pt idx="17480" formatCode="0.00">
                  <c:v>43.656393000000001</c:v>
                </c:pt>
                <c:pt idx="17481" formatCode="0.00">
                  <c:v>43.903948999999997</c:v>
                </c:pt>
                <c:pt idx="17482" formatCode="0.00">
                  <c:v>43.833159000000002</c:v>
                </c:pt>
                <c:pt idx="17483" formatCode="0.00">
                  <c:v>44.780427000000003</c:v>
                </c:pt>
                <c:pt idx="17484" formatCode="0.00">
                  <c:v>44.829610000000002</c:v>
                </c:pt>
                <c:pt idx="17485" formatCode="0.00">
                  <c:v>44.804160000000003</c:v>
                </c:pt>
                <c:pt idx="17486" formatCode="0.00">
                  <c:v>44.624110000000002</c:v>
                </c:pt>
                <c:pt idx="17487" formatCode="0.00">
                  <c:v>44.699922999999998</c:v>
                </c:pt>
                <c:pt idx="17488" formatCode="0.00">
                  <c:v>44.608837999999999</c:v>
                </c:pt>
                <c:pt idx="17489" formatCode="0.00">
                  <c:v>45.101683000000001</c:v>
                </c:pt>
                <c:pt idx="17490" formatCode="0.00">
                  <c:v>45.062111000000002</c:v>
                </c:pt>
                <c:pt idx="17491" formatCode="0.00">
                  <c:v>44.946486</c:v>
                </c:pt>
                <c:pt idx="17492" formatCode="0.00">
                  <c:v>44.963808999999998</c:v>
                </c:pt>
                <c:pt idx="17493" formatCode="0.00">
                  <c:v>45.312195000000003</c:v>
                </c:pt>
                <c:pt idx="17494" formatCode="0.00">
                  <c:v>44.932710999999998</c:v>
                </c:pt>
                <c:pt idx="17495" formatCode="0.00">
                  <c:v>45.012180999999998</c:v>
                </c:pt>
                <c:pt idx="17496" formatCode="0.00">
                  <c:v>45.364690000000003</c:v>
                </c:pt>
                <c:pt idx="17497" formatCode="0.00">
                  <c:v>45.155211000000001</c:v>
                </c:pt>
                <c:pt idx="17498" formatCode="0.00">
                  <c:v>45.275751999999997</c:v>
                </c:pt>
                <c:pt idx="17499" formatCode="0.00">
                  <c:v>45.086185999999998</c:v>
                </c:pt>
                <c:pt idx="17500" formatCode="0.00">
                  <c:v>44.613891000000002</c:v>
                </c:pt>
                <c:pt idx="17501" formatCode="0.00">
                  <c:v>44.718958999999998</c:v>
                </c:pt>
                <c:pt idx="17502" formatCode="0.00">
                  <c:v>44.586469000000001</c:v>
                </c:pt>
                <c:pt idx="17504" formatCode="0.00">
                  <c:v>44.763269000000001</c:v>
                </c:pt>
                <c:pt idx="17505" formatCode="0.00">
                  <c:v>44.601345000000002</c:v>
                </c:pt>
                <c:pt idx="17506" formatCode="0.00">
                  <c:v>44.763677999999999</c:v>
                </c:pt>
                <c:pt idx="17507" formatCode="0.00">
                  <c:v>45.253107999999997</c:v>
                </c:pt>
                <c:pt idx="17508" formatCode="0.00">
                  <c:v>44.550251000000003</c:v>
                </c:pt>
                <c:pt idx="17509" formatCode="0.00">
                  <c:v>44.381610000000002</c:v>
                </c:pt>
                <c:pt idx="17510" formatCode="0.00">
                  <c:v>45.074725000000001</c:v>
                </c:pt>
                <c:pt idx="17511" formatCode="0.00">
                  <c:v>44.949207000000001</c:v>
                </c:pt>
                <c:pt idx="17512" formatCode="0.00">
                  <c:v>44.615442000000002</c:v>
                </c:pt>
                <c:pt idx="17513" formatCode="0.00">
                  <c:v>44.868769999999998</c:v>
                </c:pt>
                <c:pt idx="17514" formatCode="0.00">
                  <c:v>44.434536999999999</c:v>
                </c:pt>
                <c:pt idx="17519" formatCode="0.00">
                  <c:v>44.478326000000003</c:v>
                </c:pt>
                <c:pt idx="17520" formatCode="0.00">
                  <c:v>44.424661999999998</c:v>
                </c:pt>
                <c:pt idx="17521" formatCode="0.00">
                  <c:v>44.624558999999998</c:v>
                </c:pt>
                <c:pt idx="17522" formatCode="0.00">
                  <c:v>45.246470000000002</c:v>
                </c:pt>
                <c:pt idx="17523" formatCode="0.00">
                  <c:v>45.186996999999998</c:v>
                </c:pt>
                <c:pt idx="17524" formatCode="0.00">
                  <c:v>45.323864999999998</c:v>
                </c:pt>
                <c:pt idx="17525" formatCode="0.00">
                  <c:v>44.833745999999998</c:v>
                </c:pt>
                <c:pt idx="17526" formatCode="0.00">
                  <c:v>44.963527999999997</c:v>
                </c:pt>
                <c:pt idx="17527" formatCode="0.00">
                  <c:v>44.530200999999998</c:v>
                </c:pt>
                <c:pt idx="17529" formatCode="0.00">
                  <c:v>44.952979999999997</c:v>
                </c:pt>
                <c:pt idx="17530" formatCode="0.00">
                  <c:v>45.084812999999997</c:v>
                </c:pt>
                <c:pt idx="17532" formatCode="0.00">
                  <c:v>45.850774999999999</c:v>
                </c:pt>
                <c:pt idx="17533" formatCode="0.00">
                  <c:v>45.418325000000003</c:v>
                </c:pt>
                <c:pt idx="17534" formatCode="0.00">
                  <c:v>46.577190999999999</c:v>
                </c:pt>
                <c:pt idx="17535" formatCode="0.00">
                  <c:v>45.455303999999998</c:v>
                </c:pt>
                <c:pt idx="17536" formatCode="0.00">
                  <c:v>45.397010000000002</c:v>
                </c:pt>
                <c:pt idx="17537" formatCode="0.00">
                  <c:v>45.646144999999997</c:v>
                </c:pt>
                <c:pt idx="17538" formatCode="0.00">
                  <c:v>46.856701000000001</c:v>
                </c:pt>
                <c:pt idx="17539" formatCode="0.00">
                  <c:v>45.661506000000003</c:v>
                </c:pt>
                <c:pt idx="17541" formatCode="0.00">
                  <c:v>46.588242999999999</c:v>
                </c:pt>
                <c:pt idx="17542" formatCode="0.00">
                  <c:v>46.213138000000001</c:v>
                </c:pt>
                <c:pt idx="17543" formatCode="0.00">
                  <c:v>45.401622000000003</c:v>
                </c:pt>
                <c:pt idx="17544" formatCode="0.00">
                  <c:v>45.454867</c:v>
                </c:pt>
                <c:pt idx="17545" formatCode="0.00">
                  <c:v>45.505963000000001</c:v>
                </c:pt>
                <c:pt idx="17547" formatCode="0.00">
                  <c:v>45.858431000000003</c:v>
                </c:pt>
                <c:pt idx="17548" formatCode="0.00">
                  <c:v>45.552433999999998</c:v>
                </c:pt>
                <c:pt idx="17550" formatCode="0.00">
                  <c:v>46.326236000000002</c:v>
                </c:pt>
                <c:pt idx="17551" formatCode="0.00">
                  <c:v>45.742668000000002</c:v>
                </c:pt>
                <c:pt idx="17552" formatCode="0.00">
                  <c:v>45.671767000000003</c:v>
                </c:pt>
                <c:pt idx="17553" formatCode="0.00">
                  <c:v>46.449995999999999</c:v>
                </c:pt>
                <c:pt idx="17554" formatCode="0.00">
                  <c:v>45.679878000000002</c:v>
                </c:pt>
                <c:pt idx="17555" formatCode="0.00">
                  <c:v>46.233590999999997</c:v>
                </c:pt>
                <c:pt idx="17556" formatCode="0.00">
                  <c:v>46.360154999999999</c:v>
                </c:pt>
                <c:pt idx="17558" formatCode="0.00">
                  <c:v>45.612444000000004</c:v>
                </c:pt>
                <c:pt idx="17559" formatCode="0.00">
                  <c:v>46.513247</c:v>
                </c:pt>
                <c:pt idx="17560" formatCode="0.00">
                  <c:v>46.005082000000002</c:v>
                </c:pt>
                <c:pt idx="17561" formatCode="0.00">
                  <c:v>46.765166000000001</c:v>
                </c:pt>
                <c:pt idx="17562" formatCode="0.00">
                  <c:v>45.811684999999997</c:v>
                </c:pt>
                <c:pt idx="17563" formatCode="0.00">
                  <c:v>46.372151000000002</c:v>
                </c:pt>
                <c:pt idx="17564" formatCode="0.00">
                  <c:v>46.553350999999999</c:v>
                </c:pt>
                <c:pt idx="17565" formatCode="0.00">
                  <c:v>45.477445000000003</c:v>
                </c:pt>
                <c:pt idx="17566" formatCode="0.00">
                  <c:v>46.476427999999999</c:v>
                </c:pt>
                <c:pt idx="17567" formatCode="0.00">
                  <c:v>46.799835000000002</c:v>
                </c:pt>
                <c:pt idx="17569" formatCode="0.00">
                  <c:v>46.626517999999997</c:v>
                </c:pt>
                <c:pt idx="17570" formatCode="0.00">
                  <c:v>46.396053000000002</c:v>
                </c:pt>
                <c:pt idx="17571" formatCode="0.00">
                  <c:v>46.433166999999997</c:v>
                </c:pt>
                <c:pt idx="17572" formatCode="0.00">
                  <c:v>45.591546000000001</c:v>
                </c:pt>
                <c:pt idx="17573" formatCode="0.00">
                  <c:v>45.526240000000001</c:v>
                </c:pt>
                <c:pt idx="17574" formatCode="0.00">
                  <c:v>46.127975999999997</c:v>
                </c:pt>
                <c:pt idx="17575" formatCode="0.00">
                  <c:v>46.599122000000001</c:v>
                </c:pt>
                <c:pt idx="17576" formatCode="0.00">
                  <c:v>45.766112</c:v>
                </c:pt>
                <c:pt idx="17577" formatCode="0.00">
                  <c:v>46.587809</c:v>
                </c:pt>
                <c:pt idx="17578" formatCode="0.00">
                  <c:v>46.757192000000003</c:v>
                </c:pt>
                <c:pt idx="17579" formatCode="0.00">
                  <c:v>45.767488999999998</c:v>
                </c:pt>
                <c:pt idx="17581" formatCode="0.00">
                  <c:v>45.714264999999997</c:v>
                </c:pt>
                <c:pt idx="17582" formatCode="0.00">
                  <c:v>45.750366999999997</c:v>
                </c:pt>
                <c:pt idx="17583" formatCode="0.00">
                  <c:v>45.780793000000003</c:v>
                </c:pt>
                <c:pt idx="17584" formatCode="0.00">
                  <c:v>46.354613000000001</c:v>
                </c:pt>
                <c:pt idx="17586" formatCode="0.00">
                  <c:v>45.947508999999997</c:v>
                </c:pt>
                <c:pt idx="17587" formatCode="0.00">
                  <c:v>45.842713000000003</c:v>
                </c:pt>
                <c:pt idx="17588" formatCode="0.00">
                  <c:v>46.684272999999997</c:v>
                </c:pt>
                <c:pt idx="17589" formatCode="0.00">
                  <c:v>45.967421999999999</c:v>
                </c:pt>
                <c:pt idx="17590" formatCode="0.00">
                  <c:v>45.407854999999998</c:v>
                </c:pt>
                <c:pt idx="17591" formatCode="0.00">
                  <c:v>46.692970000000003</c:v>
                </c:pt>
                <c:pt idx="17592" formatCode="0.00">
                  <c:v>45.870441</c:v>
                </c:pt>
                <c:pt idx="17593" formatCode="0.00">
                  <c:v>45.422668999999999</c:v>
                </c:pt>
                <c:pt idx="17594" formatCode="0.00">
                  <c:v>45.843581</c:v>
                </c:pt>
                <c:pt idx="17595" formatCode="0.00">
                  <c:v>44.043984000000002</c:v>
                </c:pt>
                <c:pt idx="17596" formatCode="0.00">
                  <c:v>43.988616</c:v>
                </c:pt>
                <c:pt idx="17599" formatCode="0.00">
                  <c:v>44.276986000000001</c:v>
                </c:pt>
                <c:pt idx="17602" formatCode="0.00">
                  <c:v>44.244753000000003</c:v>
                </c:pt>
                <c:pt idx="17603" formatCode="0.00">
                  <c:v>44.307561</c:v>
                </c:pt>
                <c:pt idx="17604" formatCode="0.00">
                  <c:v>44.538848000000002</c:v>
                </c:pt>
                <c:pt idx="17605" formatCode="0.00">
                  <c:v>43.978560999999999</c:v>
                </c:pt>
                <c:pt idx="17606" formatCode="0.00">
                  <c:v>44.101044000000002</c:v>
                </c:pt>
                <c:pt idx="17607" formatCode="0.00">
                  <c:v>44.732083000000003</c:v>
                </c:pt>
                <c:pt idx="17610" formatCode="0.00">
                  <c:v>43.830748999999997</c:v>
                </c:pt>
                <c:pt idx="17611" formatCode="0.00">
                  <c:v>44.666988000000003</c:v>
                </c:pt>
                <c:pt idx="17612" formatCode="0.00">
                  <c:v>44.004429999999999</c:v>
                </c:pt>
                <c:pt idx="17614" formatCode="0.00">
                  <c:v>43.785390999999997</c:v>
                </c:pt>
                <c:pt idx="17615" formatCode="0.00">
                  <c:v>44.237842999999998</c:v>
                </c:pt>
                <c:pt idx="17616" formatCode="0.00">
                  <c:v>43.841808</c:v>
                </c:pt>
                <c:pt idx="17617" formatCode="0.00">
                  <c:v>44.293819999999997</c:v>
                </c:pt>
                <c:pt idx="17618" formatCode="0.00">
                  <c:v>44.122177000000001</c:v>
                </c:pt>
                <c:pt idx="17619" formatCode="0.00">
                  <c:v>44.333182999999998</c:v>
                </c:pt>
                <c:pt idx="17622" formatCode="0.00">
                  <c:v>44.779837999999998</c:v>
                </c:pt>
                <c:pt idx="17623" formatCode="0.00">
                  <c:v>44.472791000000001</c:v>
                </c:pt>
                <c:pt idx="17625" formatCode="0.00">
                  <c:v>44.212448000000002</c:v>
                </c:pt>
                <c:pt idx="17626" formatCode="0.00">
                  <c:v>44.180084999999998</c:v>
                </c:pt>
                <c:pt idx="17627" formatCode="0.00">
                  <c:v>43.959370999999997</c:v>
                </c:pt>
                <c:pt idx="17628" formatCode="0.00">
                  <c:v>44.394143</c:v>
                </c:pt>
                <c:pt idx="17629" formatCode="0.00">
                  <c:v>44.481372</c:v>
                </c:pt>
                <c:pt idx="17630" formatCode="0.00">
                  <c:v>44.042594000000001</c:v>
                </c:pt>
                <c:pt idx="17631" formatCode="0.00">
                  <c:v>43.923141000000001</c:v>
                </c:pt>
                <c:pt idx="17632" formatCode="0.00">
                  <c:v>44.167645999999998</c:v>
                </c:pt>
                <c:pt idx="17633" formatCode="0.00">
                  <c:v>44.220945</c:v>
                </c:pt>
                <c:pt idx="17634" formatCode="0.00">
                  <c:v>44.137770000000003</c:v>
                </c:pt>
                <c:pt idx="17635" formatCode="0.00">
                  <c:v>43.842646000000002</c:v>
                </c:pt>
                <c:pt idx="17637" formatCode="0.00">
                  <c:v>43.849308999999998</c:v>
                </c:pt>
                <c:pt idx="17638" formatCode="0.00">
                  <c:v>43.797693000000002</c:v>
                </c:pt>
                <c:pt idx="17639" formatCode="0.00">
                  <c:v>44.176715999999999</c:v>
                </c:pt>
                <c:pt idx="17640" formatCode="0.00">
                  <c:v>44.454684</c:v>
                </c:pt>
                <c:pt idx="17641" formatCode="0.00">
                  <c:v>44.805166999999997</c:v>
                </c:pt>
                <c:pt idx="17642" formatCode="0.00">
                  <c:v>43.877108999999997</c:v>
                </c:pt>
                <c:pt idx="17643" formatCode="0.00">
                  <c:v>43.987186000000001</c:v>
                </c:pt>
                <c:pt idx="17644" formatCode="0.00">
                  <c:v>44.331217000000002</c:v>
                </c:pt>
                <c:pt idx="17645" formatCode="0.00">
                  <c:v>44.064067999999999</c:v>
                </c:pt>
                <c:pt idx="17647" formatCode="0.00">
                  <c:v>44.186455000000002</c:v>
                </c:pt>
                <c:pt idx="17648" formatCode="0.00">
                  <c:v>44.075083999999997</c:v>
                </c:pt>
                <c:pt idx="17649" formatCode="0.00">
                  <c:v>44.110805999999997</c:v>
                </c:pt>
                <c:pt idx="17650" formatCode="0.00">
                  <c:v>44.903132999999997</c:v>
                </c:pt>
                <c:pt idx="17651" formatCode="0.00">
                  <c:v>45.017766999999999</c:v>
                </c:pt>
                <c:pt idx="17652" formatCode="0.00">
                  <c:v>45.395493999999999</c:v>
                </c:pt>
                <c:pt idx="17653" formatCode="0.00">
                  <c:v>45.722000000000001</c:v>
                </c:pt>
                <c:pt idx="17654" formatCode="0.00">
                  <c:v>45.955831000000003</c:v>
                </c:pt>
                <c:pt idx="17655" formatCode="0.00">
                  <c:v>45.566735000000001</c:v>
                </c:pt>
                <c:pt idx="17657" formatCode="0.00">
                  <c:v>44.544465000000002</c:v>
                </c:pt>
                <c:pt idx="17658" formatCode="0.00">
                  <c:v>45.335127999999997</c:v>
                </c:pt>
                <c:pt idx="17659" formatCode="0.00">
                  <c:v>45.417659999999998</c:v>
                </c:pt>
                <c:pt idx="17660" formatCode="0.00">
                  <c:v>45.365164</c:v>
                </c:pt>
                <c:pt idx="17661" formatCode="0.00">
                  <c:v>45.153516000000003</c:v>
                </c:pt>
                <c:pt idx="17662" formatCode="0.00">
                  <c:v>44.830965999999997</c:v>
                </c:pt>
                <c:pt idx="17663" formatCode="0.00">
                  <c:v>45.677365999999999</c:v>
                </c:pt>
                <c:pt idx="17664" formatCode="0.00">
                  <c:v>44.422975000000001</c:v>
                </c:pt>
                <c:pt idx="17665" formatCode="0.00">
                  <c:v>44.415567000000003</c:v>
                </c:pt>
                <c:pt idx="17666" formatCode="0.00">
                  <c:v>44.571365</c:v>
                </c:pt>
                <c:pt idx="17668" formatCode="0.00">
                  <c:v>44.649262999999998</c:v>
                </c:pt>
                <c:pt idx="17669" formatCode="0.00">
                  <c:v>45.272117000000001</c:v>
                </c:pt>
                <c:pt idx="17670" formatCode="0.00">
                  <c:v>44.523212000000001</c:v>
                </c:pt>
                <c:pt idx="17671" formatCode="0.00">
                  <c:v>44.408845999999997</c:v>
                </c:pt>
                <c:pt idx="17672" formatCode="0.00">
                  <c:v>45.842602999999997</c:v>
                </c:pt>
                <c:pt idx="17673" formatCode="0.00">
                  <c:v>44.607553000000003</c:v>
                </c:pt>
                <c:pt idx="17674" formatCode="0.00">
                  <c:v>45.586488000000003</c:v>
                </c:pt>
                <c:pt idx="17675" formatCode="0.00">
                  <c:v>44.726517000000001</c:v>
                </c:pt>
                <c:pt idx="17676" formatCode="0.00">
                  <c:v>45.871293999999999</c:v>
                </c:pt>
                <c:pt idx="17677" formatCode="0.00">
                  <c:v>46.008127999999999</c:v>
                </c:pt>
                <c:pt idx="17678" formatCode="0.00">
                  <c:v>45.161267000000002</c:v>
                </c:pt>
                <c:pt idx="17679" formatCode="0.00">
                  <c:v>45.470238999999999</c:v>
                </c:pt>
                <c:pt idx="17680" formatCode="0.00">
                  <c:v>44.422780000000003</c:v>
                </c:pt>
                <c:pt idx="17681" formatCode="0.00">
                  <c:v>44.999023000000001</c:v>
                </c:pt>
                <c:pt idx="17682" formatCode="0.00">
                  <c:v>44.931600000000003</c:v>
                </c:pt>
                <c:pt idx="17685" formatCode="0.00">
                  <c:v>44.464393999999999</c:v>
                </c:pt>
                <c:pt idx="17686" formatCode="0.00">
                  <c:v>45.195605999999998</c:v>
                </c:pt>
                <c:pt idx="17687" formatCode="0.00">
                  <c:v>44.172277000000001</c:v>
                </c:pt>
                <c:pt idx="17688" formatCode="0.00">
                  <c:v>45.897002999999998</c:v>
                </c:pt>
                <c:pt idx="17689" formatCode="0.00">
                  <c:v>44.232810999999998</c:v>
                </c:pt>
                <c:pt idx="17690" formatCode="0.00">
                  <c:v>44.338132000000002</c:v>
                </c:pt>
                <c:pt idx="17691" formatCode="0.00">
                  <c:v>44.871166000000002</c:v>
                </c:pt>
                <c:pt idx="17692" formatCode="0.00">
                  <c:v>45.509818000000003</c:v>
                </c:pt>
                <c:pt idx="17695" formatCode="0.00">
                  <c:v>45.824235999999999</c:v>
                </c:pt>
                <c:pt idx="17696" formatCode="0.00">
                  <c:v>44.534866000000001</c:v>
                </c:pt>
                <c:pt idx="17697" formatCode="0.00">
                  <c:v>44.539036000000003</c:v>
                </c:pt>
                <c:pt idx="17698" formatCode="0.00">
                  <c:v>44.732104999999997</c:v>
                </c:pt>
                <c:pt idx="17699" formatCode="0.00">
                  <c:v>45.690784000000001</c:v>
                </c:pt>
                <c:pt idx="17700" formatCode="0.00">
                  <c:v>45.395912000000003</c:v>
                </c:pt>
                <c:pt idx="17701" formatCode="0.00">
                  <c:v>44.835366</c:v>
                </c:pt>
                <c:pt idx="17702" formatCode="0.00">
                  <c:v>46.131798000000003</c:v>
                </c:pt>
                <c:pt idx="17703" formatCode="0.00">
                  <c:v>45.275770999999999</c:v>
                </c:pt>
                <c:pt idx="17704" formatCode="0.00">
                  <c:v>45.381784000000003</c:v>
                </c:pt>
                <c:pt idx="17705" formatCode="0.00">
                  <c:v>44.887965999999999</c:v>
                </c:pt>
                <c:pt idx="17706" formatCode="0.00">
                  <c:v>44.844833000000001</c:v>
                </c:pt>
                <c:pt idx="17707" formatCode="0.00">
                  <c:v>44.825391000000003</c:v>
                </c:pt>
                <c:pt idx="17708" formatCode="0.00">
                  <c:v>45.403157</c:v>
                </c:pt>
                <c:pt idx="17709" formatCode="0.00">
                  <c:v>45.651767</c:v>
                </c:pt>
                <c:pt idx="17711" formatCode="0.00">
                  <c:v>45.424064999999999</c:v>
                </c:pt>
                <c:pt idx="17712" formatCode="0.00">
                  <c:v>44.674317000000002</c:v>
                </c:pt>
                <c:pt idx="17713" formatCode="0.00">
                  <c:v>44.247889000000001</c:v>
                </c:pt>
                <c:pt idx="17714" formatCode="0.00">
                  <c:v>44.541055</c:v>
                </c:pt>
                <c:pt idx="17715" formatCode="0.00">
                  <c:v>44.586241999999999</c:v>
                </c:pt>
                <c:pt idx="17716" formatCode="0.00">
                  <c:v>45.054665999999997</c:v>
                </c:pt>
                <c:pt idx="17717" formatCode="0.00">
                  <c:v>45.329115000000002</c:v>
                </c:pt>
                <c:pt idx="17718" formatCode="0.00">
                  <c:v>44.964852</c:v>
                </c:pt>
                <c:pt idx="17719" formatCode="0.00">
                  <c:v>44.935315000000003</c:v>
                </c:pt>
                <c:pt idx="17721" formatCode="0.00">
                  <c:v>44.953665000000001</c:v>
                </c:pt>
                <c:pt idx="17722" formatCode="0.00">
                  <c:v>44.934465000000003</c:v>
                </c:pt>
                <c:pt idx="17724" formatCode="0.00">
                  <c:v>44.928314999999998</c:v>
                </c:pt>
                <c:pt idx="17726" formatCode="0.00">
                  <c:v>45.010632000000001</c:v>
                </c:pt>
                <c:pt idx="17728" formatCode="0.00">
                  <c:v>45.076365000000003</c:v>
                </c:pt>
                <c:pt idx="17730" formatCode="0.00">
                  <c:v>44.964815000000002</c:v>
                </c:pt>
                <c:pt idx="17731" formatCode="0.00">
                  <c:v>45.060048000000002</c:v>
                </c:pt>
                <c:pt idx="17732" formatCode="0.00">
                  <c:v>44.913815</c:v>
                </c:pt>
                <c:pt idx="17734" formatCode="0.00">
                  <c:v>44.903165000000001</c:v>
                </c:pt>
                <c:pt idx="17735" formatCode="0.00">
                  <c:v>44.957315000000001</c:v>
                </c:pt>
                <c:pt idx="17736" formatCode="0.00">
                  <c:v>44.873398000000002</c:v>
                </c:pt>
                <c:pt idx="17737" formatCode="0.00">
                  <c:v>44.844965000000002</c:v>
                </c:pt>
                <c:pt idx="17738" formatCode="0.00">
                  <c:v>44.804547999999997</c:v>
                </c:pt>
                <c:pt idx="17739" formatCode="0.00">
                  <c:v>44.804048000000002</c:v>
                </c:pt>
                <c:pt idx="17740" formatCode="0.00">
                  <c:v>44.743963000000001</c:v>
                </c:pt>
                <c:pt idx="17741" formatCode="0.00">
                  <c:v>44.921982</c:v>
                </c:pt>
                <c:pt idx="17742" formatCode="0.00">
                  <c:v>45.085642999999997</c:v>
                </c:pt>
                <c:pt idx="17743" formatCode="0.00">
                  <c:v>45.076708000000004</c:v>
                </c:pt>
                <c:pt idx="17745" formatCode="0.00">
                  <c:v>44.896937999999999</c:v>
                </c:pt>
                <c:pt idx="17746" formatCode="0.00">
                  <c:v>44.884264999999999</c:v>
                </c:pt>
                <c:pt idx="17747" formatCode="0.00">
                  <c:v>45.237867000000001</c:v>
                </c:pt>
                <c:pt idx="17749" formatCode="0.00">
                  <c:v>45.247509000000001</c:v>
                </c:pt>
                <c:pt idx="17750" formatCode="0.00">
                  <c:v>45.254714999999997</c:v>
                </c:pt>
                <c:pt idx="17751" formatCode="0.00">
                  <c:v>44.953763000000002</c:v>
                </c:pt>
                <c:pt idx="17752" formatCode="0.00">
                  <c:v>44.732568999999998</c:v>
                </c:pt>
                <c:pt idx="17753" formatCode="0.00">
                  <c:v>44.613278000000001</c:v>
                </c:pt>
                <c:pt idx="17754" formatCode="0.00">
                  <c:v>45.426203000000001</c:v>
                </c:pt>
                <c:pt idx="17755" formatCode="0.00">
                  <c:v>45.358004000000001</c:v>
                </c:pt>
                <c:pt idx="17756" formatCode="0.00">
                  <c:v>44.761856000000002</c:v>
                </c:pt>
                <c:pt idx="17757" formatCode="0.00">
                  <c:v>45.102133000000002</c:v>
                </c:pt>
                <c:pt idx="17760" formatCode="0.00">
                  <c:v>44.751001000000002</c:v>
                </c:pt>
                <c:pt idx="17761" formatCode="0.00">
                  <c:v>44.736595000000001</c:v>
                </c:pt>
                <c:pt idx="17762" formatCode="0.00">
                  <c:v>45.170713999999997</c:v>
                </c:pt>
                <c:pt idx="17763" formatCode="0.00">
                  <c:v>44.866236000000001</c:v>
                </c:pt>
                <c:pt idx="17764" formatCode="0.00">
                  <c:v>44.809953999999998</c:v>
                </c:pt>
                <c:pt idx="17765" formatCode="0.00">
                  <c:v>45.470067999999998</c:v>
                </c:pt>
                <c:pt idx="17766" formatCode="0.00">
                  <c:v>45.387625</c:v>
                </c:pt>
                <c:pt idx="17767" formatCode="0.00">
                  <c:v>45.085141999999998</c:v>
                </c:pt>
                <c:pt idx="17768" formatCode="0.00">
                  <c:v>44.768762000000002</c:v>
                </c:pt>
                <c:pt idx="17769" formatCode="0.00">
                  <c:v>45.057766000000001</c:v>
                </c:pt>
                <c:pt idx="17770" formatCode="0.00">
                  <c:v>45.091115000000002</c:v>
                </c:pt>
                <c:pt idx="17771" formatCode="0.00">
                  <c:v>45.217053999999997</c:v>
                </c:pt>
                <c:pt idx="17772" formatCode="0.00">
                  <c:v>45.032488999999998</c:v>
                </c:pt>
                <c:pt idx="17773" formatCode="0.00">
                  <c:v>45.321196999999998</c:v>
                </c:pt>
                <c:pt idx="17774" formatCode="0.00">
                  <c:v>45.317152</c:v>
                </c:pt>
                <c:pt idx="17775" formatCode="0.00">
                  <c:v>44.901367999999998</c:v>
                </c:pt>
                <c:pt idx="17776" formatCode="0.00">
                  <c:v>44.529702</c:v>
                </c:pt>
                <c:pt idx="17777" formatCode="0.00">
                  <c:v>44.541888999999998</c:v>
                </c:pt>
                <c:pt idx="17778" formatCode="0.00">
                  <c:v>44.542729000000001</c:v>
                </c:pt>
                <c:pt idx="17779" formatCode="0.00">
                  <c:v>44.527706999999999</c:v>
                </c:pt>
                <c:pt idx="17780" formatCode="0.00">
                  <c:v>44.773885999999997</c:v>
                </c:pt>
                <c:pt idx="17782" formatCode="0.00">
                  <c:v>44.670907999999997</c:v>
                </c:pt>
                <c:pt idx="17783" formatCode="0.00">
                  <c:v>44.730662000000002</c:v>
                </c:pt>
                <c:pt idx="17784" formatCode="0.00">
                  <c:v>45.073430000000002</c:v>
                </c:pt>
                <c:pt idx="17785" formatCode="0.00">
                  <c:v>45.155459999999998</c:v>
                </c:pt>
                <c:pt idx="17786" formatCode="0.00">
                  <c:v>44.743229999999997</c:v>
                </c:pt>
                <c:pt idx="17787" formatCode="0.00">
                  <c:v>44.921599000000001</c:v>
                </c:pt>
                <c:pt idx="17788" formatCode="0.00">
                  <c:v>44.867013</c:v>
                </c:pt>
                <c:pt idx="17789" formatCode="0.00">
                  <c:v>44.915413000000001</c:v>
                </c:pt>
                <c:pt idx="17790" formatCode="0.00">
                  <c:v>44.880434999999999</c:v>
                </c:pt>
                <c:pt idx="17791" formatCode="0.00">
                  <c:v>44.831412999999998</c:v>
                </c:pt>
                <c:pt idx="17792" formatCode="0.00">
                  <c:v>45.064272000000003</c:v>
                </c:pt>
                <c:pt idx="17793" formatCode="0.00">
                  <c:v>44.896254999999996</c:v>
                </c:pt>
                <c:pt idx="17794" formatCode="0.00">
                  <c:v>44.657463</c:v>
                </c:pt>
                <c:pt idx="17795" formatCode="0.00">
                  <c:v>45.328802000000003</c:v>
                </c:pt>
                <c:pt idx="17797" formatCode="0.00">
                  <c:v>45.104472999999999</c:v>
                </c:pt>
                <c:pt idx="17798" formatCode="0.00">
                  <c:v>44.985463000000003</c:v>
                </c:pt>
                <c:pt idx="17799" formatCode="0.00">
                  <c:v>45.088012999999997</c:v>
                </c:pt>
                <c:pt idx="17801" formatCode="0.00">
                  <c:v>45.002212</c:v>
                </c:pt>
                <c:pt idx="17802" formatCode="0.00">
                  <c:v>44.909362000000002</c:v>
                </c:pt>
                <c:pt idx="17803" formatCode="0.00">
                  <c:v>45.301336999999997</c:v>
                </c:pt>
                <c:pt idx="17804" formatCode="0.00">
                  <c:v>45.046143000000001</c:v>
                </c:pt>
                <c:pt idx="17805" formatCode="0.00">
                  <c:v>44.933712</c:v>
                </c:pt>
                <c:pt idx="17806" formatCode="0.00">
                  <c:v>44.886775999999998</c:v>
                </c:pt>
                <c:pt idx="17807" formatCode="0.00">
                  <c:v>44.756883000000002</c:v>
                </c:pt>
                <c:pt idx="17809" formatCode="0.00">
                  <c:v>44.787650999999997</c:v>
                </c:pt>
                <c:pt idx="17811" formatCode="0.00">
                  <c:v>44.704645999999997</c:v>
                </c:pt>
                <c:pt idx="17812" formatCode="0.00">
                  <c:v>45.087513000000001</c:v>
                </c:pt>
                <c:pt idx="17813" formatCode="0.00">
                  <c:v>45.197645999999999</c:v>
                </c:pt>
                <c:pt idx="17814" formatCode="0.00">
                  <c:v>44.906511999999999</c:v>
                </c:pt>
                <c:pt idx="17815" formatCode="0.00">
                  <c:v>45.20382</c:v>
                </c:pt>
                <c:pt idx="17816" formatCode="0.00">
                  <c:v>44.761795999999997</c:v>
                </c:pt>
                <c:pt idx="17817" formatCode="0.00">
                  <c:v>44.776138000000003</c:v>
                </c:pt>
                <c:pt idx="17818" formatCode="0.00">
                  <c:v>44.904986999999998</c:v>
                </c:pt>
                <c:pt idx="17819" formatCode="0.00">
                  <c:v>45.299357999999998</c:v>
                </c:pt>
                <c:pt idx="17820" formatCode="0.00">
                  <c:v>44.936422999999998</c:v>
                </c:pt>
                <c:pt idx="17821" formatCode="0.00">
                  <c:v>44.724926000000004</c:v>
                </c:pt>
                <c:pt idx="17822" formatCode="0.00">
                  <c:v>44.858595000000001</c:v>
                </c:pt>
                <c:pt idx="17823" formatCode="0.00">
                  <c:v>44.849912000000003</c:v>
                </c:pt>
                <c:pt idx="17824" formatCode="0.00">
                  <c:v>44.955136000000003</c:v>
                </c:pt>
                <c:pt idx="17825" formatCode="0.00">
                  <c:v>45.291986000000001</c:v>
                </c:pt>
                <c:pt idx="17826" formatCode="0.00">
                  <c:v>45.066811000000001</c:v>
                </c:pt>
                <c:pt idx="17827" formatCode="0.00">
                  <c:v>44.963062999999998</c:v>
                </c:pt>
                <c:pt idx="17828" formatCode="0.00">
                  <c:v>44.960828999999997</c:v>
                </c:pt>
                <c:pt idx="17829" formatCode="0.00">
                  <c:v>44.536881999999999</c:v>
                </c:pt>
                <c:pt idx="17830" formatCode="0.00">
                  <c:v>44.801161999999998</c:v>
                </c:pt>
                <c:pt idx="17831" formatCode="0.00">
                  <c:v>45.455084999999997</c:v>
                </c:pt>
                <c:pt idx="17832" formatCode="0.00">
                  <c:v>44.984614999999998</c:v>
                </c:pt>
                <c:pt idx="17833" formatCode="0.00">
                  <c:v>44.975565000000003</c:v>
                </c:pt>
                <c:pt idx="17834" formatCode="0.00">
                  <c:v>44.971764999999998</c:v>
                </c:pt>
                <c:pt idx="17836" formatCode="0.00">
                  <c:v>44.971798</c:v>
                </c:pt>
                <c:pt idx="17838" formatCode="0.00">
                  <c:v>44.934914999999997</c:v>
                </c:pt>
                <c:pt idx="17840" formatCode="0.00">
                  <c:v>44.924115</c:v>
                </c:pt>
                <c:pt idx="17841" formatCode="0.00">
                  <c:v>44.911563999999998</c:v>
                </c:pt>
                <c:pt idx="17842" formatCode="0.00">
                  <c:v>44.999164999999998</c:v>
                </c:pt>
                <c:pt idx="17843" formatCode="0.00">
                  <c:v>45.027715000000001</c:v>
                </c:pt>
                <c:pt idx="17844" formatCode="0.00">
                  <c:v>44.997664999999998</c:v>
                </c:pt>
                <c:pt idx="17845" formatCode="0.00">
                  <c:v>44.980378999999999</c:v>
                </c:pt>
                <c:pt idx="17846" formatCode="0.00">
                  <c:v>44.973415000000003</c:v>
                </c:pt>
                <c:pt idx="17847" formatCode="0.00">
                  <c:v>44.946663999999998</c:v>
                </c:pt>
                <c:pt idx="17848" formatCode="0.00">
                  <c:v>44.905365000000003</c:v>
                </c:pt>
                <c:pt idx="17849" formatCode="0.00">
                  <c:v>45.019314999999999</c:v>
                </c:pt>
                <c:pt idx="17850" formatCode="0.00">
                  <c:v>44.902414</c:v>
                </c:pt>
                <c:pt idx="17852" formatCode="0.00">
                  <c:v>45.050434000000003</c:v>
                </c:pt>
                <c:pt idx="17853" formatCode="0.00">
                  <c:v>45.014764</c:v>
                </c:pt>
                <c:pt idx="17854" formatCode="0.00">
                  <c:v>44.877164</c:v>
                </c:pt>
                <c:pt idx="17855" formatCode="0.00">
                  <c:v>44.904414000000003</c:v>
                </c:pt>
                <c:pt idx="17856" formatCode="0.00">
                  <c:v>44.846764999999998</c:v>
                </c:pt>
                <c:pt idx="17857" formatCode="0.00">
                  <c:v>44.952064</c:v>
                </c:pt>
                <c:pt idx="17859" formatCode="0.00">
                  <c:v>45.059997000000003</c:v>
                </c:pt>
                <c:pt idx="17861" formatCode="0.00">
                  <c:v>45.059265000000003</c:v>
                </c:pt>
                <c:pt idx="17862" formatCode="0.00">
                  <c:v>44.829563999999998</c:v>
                </c:pt>
                <c:pt idx="17863" formatCode="0.00">
                  <c:v>45.095674000000002</c:v>
                </c:pt>
                <c:pt idx="17865" formatCode="0.00">
                  <c:v>45.164248000000001</c:v>
                </c:pt>
                <c:pt idx="17866" formatCode="0.00">
                  <c:v>44.875613999999999</c:v>
                </c:pt>
                <c:pt idx="17867" formatCode="0.00">
                  <c:v>44.903863999999999</c:v>
                </c:pt>
                <c:pt idx="17868" formatCode="0.00">
                  <c:v>44.822763999999999</c:v>
                </c:pt>
                <c:pt idx="17869" formatCode="0.00">
                  <c:v>44.825699999999998</c:v>
                </c:pt>
                <c:pt idx="17870" formatCode="0.00">
                  <c:v>44.875996999999998</c:v>
                </c:pt>
                <c:pt idx="17872" formatCode="0.00">
                  <c:v>45.046700999999999</c:v>
                </c:pt>
                <c:pt idx="17873" formatCode="0.00">
                  <c:v>45.108581000000001</c:v>
                </c:pt>
                <c:pt idx="17874" formatCode="0.00">
                  <c:v>45.106065000000001</c:v>
                </c:pt>
                <c:pt idx="17875" formatCode="0.00">
                  <c:v>45.112741999999997</c:v>
                </c:pt>
                <c:pt idx="17876" formatCode="0.00">
                  <c:v>45.039312000000002</c:v>
                </c:pt>
                <c:pt idx="17877" formatCode="0.00">
                  <c:v>45.003363</c:v>
                </c:pt>
                <c:pt idx="17878" formatCode="0.00">
                  <c:v>45.186231999999997</c:v>
                </c:pt>
                <c:pt idx="17879" formatCode="0.00">
                  <c:v>45.168286999999999</c:v>
                </c:pt>
                <c:pt idx="17880" formatCode="0.00">
                  <c:v>44.882365</c:v>
                </c:pt>
                <c:pt idx="17881" formatCode="0.00">
                  <c:v>44.969465</c:v>
                </c:pt>
                <c:pt idx="17882" formatCode="0.00">
                  <c:v>44.971964999999997</c:v>
                </c:pt>
                <c:pt idx="17883" formatCode="0.00">
                  <c:v>47.258583999999999</c:v>
                </c:pt>
                <c:pt idx="17884" formatCode="0.00">
                  <c:v>47.309443000000002</c:v>
                </c:pt>
                <c:pt idx="17885" formatCode="0.00">
                  <c:v>47.502702999999997</c:v>
                </c:pt>
                <c:pt idx="17886" formatCode="0.00">
                  <c:v>47.939036999999999</c:v>
                </c:pt>
                <c:pt idx="17887" formatCode="0.00">
                  <c:v>47.967441999999998</c:v>
                </c:pt>
                <c:pt idx="17888" formatCode="0.00">
                  <c:v>47.940908</c:v>
                </c:pt>
                <c:pt idx="17890" formatCode="0.00">
                  <c:v>46.949390000000001</c:v>
                </c:pt>
                <c:pt idx="17891" formatCode="0.00">
                  <c:v>47.757804</c:v>
                </c:pt>
                <c:pt idx="17892" formatCode="0.00">
                  <c:v>47.651373999999997</c:v>
                </c:pt>
                <c:pt idx="17893" formatCode="0.00">
                  <c:v>47.314743</c:v>
                </c:pt>
                <c:pt idx="17894" formatCode="0.00">
                  <c:v>47.677188999999998</c:v>
                </c:pt>
                <c:pt idx="17895" formatCode="0.00">
                  <c:v>47.077722999999999</c:v>
                </c:pt>
                <c:pt idx="17896" formatCode="0.00">
                  <c:v>46.956643999999997</c:v>
                </c:pt>
                <c:pt idx="17897" formatCode="0.00">
                  <c:v>47.764569000000002</c:v>
                </c:pt>
                <c:pt idx="17898" formatCode="0.00">
                  <c:v>46.225720000000003</c:v>
                </c:pt>
                <c:pt idx="17899" formatCode="0.00">
                  <c:v>47.452249999999999</c:v>
                </c:pt>
                <c:pt idx="17900" formatCode="0.00">
                  <c:v>47.688082999999999</c:v>
                </c:pt>
                <c:pt idx="17902" formatCode="0.00">
                  <c:v>47.533313999999997</c:v>
                </c:pt>
                <c:pt idx="17903" formatCode="0.00">
                  <c:v>47.372261999999999</c:v>
                </c:pt>
                <c:pt idx="17904" formatCode="0.00">
                  <c:v>47.655096</c:v>
                </c:pt>
                <c:pt idx="17905" formatCode="0.00">
                  <c:v>46.870671999999999</c:v>
                </c:pt>
                <c:pt idx="17906" formatCode="0.00">
                  <c:v>46.275430999999998</c:v>
                </c:pt>
                <c:pt idx="17907" formatCode="0.00">
                  <c:v>47.493070000000003</c:v>
                </c:pt>
                <c:pt idx="17908" formatCode="0.00">
                  <c:v>47.322110000000002</c:v>
                </c:pt>
                <c:pt idx="17909" formatCode="0.00">
                  <c:v>47.058166</c:v>
                </c:pt>
                <c:pt idx="17910" formatCode="0.00">
                  <c:v>46.649697000000003</c:v>
                </c:pt>
                <c:pt idx="17911" formatCode="0.00">
                  <c:v>47.509833</c:v>
                </c:pt>
                <c:pt idx="17912" formatCode="0.00">
                  <c:v>46.727077000000001</c:v>
                </c:pt>
                <c:pt idx="17913" formatCode="0.00">
                  <c:v>47.247647999999998</c:v>
                </c:pt>
                <c:pt idx="17914" formatCode="0.00">
                  <c:v>47.285246999999998</c:v>
                </c:pt>
                <c:pt idx="17915" formatCode="0.00">
                  <c:v>47.854987000000001</c:v>
                </c:pt>
                <c:pt idx="17916" formatCode="0.00">
                  <c:v>47.172573999999997</c:v>
                </c:pt>
                <c:pt idx="17917" formatCode="0.00">
                  <c:v>48.262020999999997</c:v>
                </c:pt>
                <c:pt idx="17918" formatCode="0.00">
                  <c:v>46.667284000000002</c:v>
                </c:pt>
                <c:pt idx="17920" formatCode="0.00">
                  <c:v>47.624206000000001</c:v>
                </c:pt>
                <c:pt idx="17921" formatCode="0.00">
                  <c:v>46.708371</c:v>
                </c:pt>
                <c:pt idx="17922" formatCode="0.00">
                  <c:v>47.421100000000003</c:v>
                </c:pt>
                <c:pt idx="17923" formatCode="0.00">
                  <c:v>46.250307999999997</c:v>
                </c:pt>
                <c:pt idx="17924" formatCode="0.00">
                  <c:v>46.929032999999997</c:v>
                </c:pt>
                <c:pt idx="17925" formatCode="0.00">
                  <c:v>47.296270999999997</c:v>
                </c:pt>
                <c:pt idx="17926" formatCode="0.00">
                  <c:v>47.4741</c:v>
                </c:pt>
                <c:pt idx="17927" formatCode="0.00">
                  <c:v>47.169978999999998</c:v>
                </c:pt>
                <c:pt idx="17928" formatCode="0.00">
                  <c:v>47.243062000000002</c:v>
                </c:pt>
                <c:pt idx="17930" formatCode="0.00">
                  <c:v>46.956138000000003</c:v>
                </c:pt>
                <c:pt idx="17931" formatCode="0.00">
                  <c:v>46.463827000000002</c:v>
                </c:pt>
                <c:pt idx="17932" formatCode="0.00">
                  <c:v>47.517268999999999</c:v>
                </c:pt>
                <c:pt idx="17933" formatCode="0.00">
                  <c:v>47.405698999999998</c:v>
                </c:pt>
                <c:pt idx="17934" formatCode="0.00">
                  <c:v>46.974237000000002</c:v>
                </c:pt>
                <c:pt idx="17935" formatCode="0.00">
                  <c:v>47.396540000000002</c:v>
                </c:pt>
                <c:pt idx="17936" formatCode="0.00">
                  <c:v>46.374991000000001</c:v>
                </c:pt>
                <c:pt idx="17937" formatCode="0.00">
                  <c:v>46.512349</c:v>
                </c:pt>
                <c:pt idx="17938" formatCode="0.00">
                  <c:v>47.511214000000002</c:v>
                </c:pt>
                <c:pt idx="17940" formatCode="0.00">
                  <c:v>47.310374000000003</c:v>
                </c:pt>
                <c:pt idx="17941" formatCode="0.00">
                  <c:v>47.319361999999998</c:v>
                </c:pt>
                <c:pt idx="17942" formatCode="0.00">
                  <c:v>47.086391999999996</c:v>
                </c:pt>
                <c:pt idx="17944" formatCode="0.00">
                  <c:v>47.502878000000003</c:v>
                </c:pt>
                <c:pt idx="17945" formatCode="0.00">
                  <c:v>47.406731000000001</c:v>
                </c:pt>
                <c:pt idx="17946" formatCode="0.00">
                  <c:v>48.098627</c:v>
                </c:pt>
                <c:pt idx="17947" formatCode="0.00">
                  <c:v>47.307969999999997</c:v>
                </c:pt>
                <c:pt idx="17948" formatCode="0.00">
                  <c:v>46.908416000000003</c:v>
                </c:pt>
                <c:pt idx="17949" formatCode="0.00">
                  <c:v>46.670690999999998</c:v>
                </c:pt>
                <c:pt idx="17950" formatCode="0.00">
                  <c:v>47.672764999999998</c:v>
                </c:pt>
                <c:pt idx="17951" formatCode="0.00">
                  <c:v>47.813693999999998</c:v>
                </c:pt>
                <c:pt idx="17952" formatCode="0.00">
                  <c:v>46.379970999999998</c:v>
                </c:pt>
                <c:pt idx="17953" formatCode="0.00">
                  <c:v>47.061875000000001</c:v>
                </c:pt>
                <c:pt idx="17954" formatCode="0.00">
                  <c:v>46.878205000000001</c:v>
                </c:pt>
                <c:pt idx="17955" formatCode="0.00">
                  <c:v>47.314188999999999</c:v>
                </c:pt>
                <c:pt idx="17956" formatCode="0.00">
                  <c:v>46.679313</c:v>
                </c:pt>
                <c:pt idx="17957" formatCode="0.00">
                  <c:v>47.825059000000003</c:v>
                </c:pt>
                <c:pt idx="17958" formatCode="0.00">
                  <c:v>47.527383</c:v>
                </c:pt>
                <c:pt idx="17959" formatCode="0.00">
                  <c:v>47.116453</c:v>
                </c:pt>
                <c:pt idx="17960" formatCode="0.00">
                  <c:v>46.317812000000004</c:v>
                </c:pt>
                <c:pt idx="17961" formatCode="0.00">
                  <c:v>47.930467999999998</c:v>
                </c:pt>
                <c:pt idx="17962" formatCode="0.00">
                  <c:v>46.534005000000001</c:v>
                </c:pt>
                <c:pt idx="17963" formatCode="0.00">
                  <c:v>46.723027999999999</c:v>
                </c:pt>
                <c:pt idx="17964" formatCode="0.00">
                  <c:v>46.774593000000003</c:v>
                </c:pt>
                <c:pt idx="17968" formatCode="0.00">
                  <c:v>46.770772999999998</c:v>
                </c:pt>
                <c:pt idx="17969" formatCode="0.00">
                  <c:v>46.738841000000001</c:v>
                </c:pt>
                <c:pt idx="17970" formatCode="0.00">
                  <c:v>46.674140999999999</c:v>
                </c:pt>
                <c:pt idx="17971" formatCode="0.00">
                  <c:v>46.753413999999999</c:v>
                </c:pt>
                <c:pt idx="17973" formatCode="0.00">
                  <c:v>46.809438</c:v>
                </c:pt>
                <c:pt idx="17974" formatCode="0.00">
                  <c:v>44.048931000000003</c:v>
                </c:pt>
                <c:pt idx="17975" formatCode="0.00">
                  <c:v>43.991846000000002</c:v>
                </c:pt>
                <c:pt idx="17976" formatCode="0.00">
                  <c:v>43.988708000000003</c:v>
                </c:pt>
                <c:pt idx="17978" formatCode="0.00">
                  <c:v>43.564174999999999</c:v>
                </c:pt>
                <c:pt idx="17979" formatCode="0.00">
                  <c:v>44.128261999999999</c:v>
                </c:pt>
                <c:pt idx="17980" formatCode="0.00">
                  <c:v>43.671987999999999</c:v>
                </c:pt>
                <c:pt idx="17981" formatCode="0.00">
                  <c:v>43.884810000000002</c:v>
                </c:pt>
                <c:pt idx="17982" formatCode="0.00">
                  <c:v>43.743087000000003</c:v>
                </c:pt>
                <c:pt idx="17983" formatCode="0.00">
                  <c:v>43.664102</c:v>
                </c:pt>
                <c:pt idx="17984" formatCode="0.00">
                  <c:v>44.024835000000003</c:v>
                </c:pt>
                <c:pt idx="17985" formatCode="0.00">
                  <c:v>43.630012000000001</c:v>
                </c:pt>
                <c:pt idx="17986" formatCode="0.00">
                  <c:v>43.569417000000001</c:v>
                </c:pt>
                <c:pt idx="17987" formatCode="0.00">
                  <c:v>43.84113</c:v>
                </c:pt>
                <c:pt idx="17988" formatCode="0.00">
                  <c:v>44.035716000000001</c:v>
                </c:pt>
                <c:pt idx="17989" formatCode="0.00">
                  <c:v>43.910929000000003</c:v>
                </c:pt>
                <c:pt idx="17990" formatCode="0.00">
                  <c:v>43.731945000000003</c:v>
                </c:pt>
                <c:pt idx="17991" formatCode="0.00">
                  <c:v>44.026271999999999</c:v>
                </c:pt>
                <c:pt idx="17992" formatCode="0.00">
                  <c:v>43.975268999999997</c:v>
                </c:pt>
                <c:pt idx="17993" formatCode="0.00">
                  <c:v>43.511822000000002</c:v>
                </c:pt>
                <c:pt idx="17994" formatCode="0.00">
                  <c:v>44.135052999999999</c:v>
                </c:pt>
                <c:pt idx="17995" formatCode="0.00">
                  <c:v>43.65099</c:v>
                </c:pt>
                <c:pt idx="17996" formatCode="0.00">
                  <c:v>44.006608999999997</c:v>
                </c:pt>
                <c:pt idx="17997" formatCode="0.00">
                  <c:v>43.746760000000002</c:v>
                </c:pt>
                <c:pt idx="17998" formatCode="0.00">
                  <c:v>43.715085000000002</c:v>
                </c:pt>
                <c:pt idx="17999" formatCode="0.00">
                  <c:v>43.551229999999997</c:v>
                </c:pt>
                <c:pt idx="18000" formatCode="0.00">
                  <c:v>43.885027999999998</c:v>
                </c:pt>
                <c:pt idx="18001" formatCode="0.00">
                  <c:v>43.756566999999997</c:v>
                </c:pt>
                <c:pt idx="18003" formatCode="0.00">
                  <c:v>44.035511999999997</c:v>
                </c:pt>
                <c:pt idx="18005" formatCode="0.00">
                  <c:v>44.268144999999997</c:v>
                </c:pt>
                <c:pt idx="18006" formatCode="0.00">
                  <c:v>43.829382000000003</c:v>
                </c:pt>
                <c:pt idx="18007" formatCode="0.00">
                  <c:v>43.708440000000003</c:v>
                </c:pt>
                <c:pt idx="18008" formatCode="0.00">
                  <c:v>43.743277999999997</c:v>
                </c:pt>
                <c:pt idx="18010" formatCode="0.00">
                  <c:v>43.959147999999999</c:v>
                </c:pt>
                <c:pt idx="18011" formatCode="0.00">
                  <c:v>43.519176999999999</c:v>
                </c:pt>
                <c:pt idx="18012" formatCode="0.00">
                  <c:v>43.55715</c:v>
                </c:pt>
                <c:pt idx="18013" formatCode="0.00">
                  <c:v>44.068344000000003</c:v>
                </c:pt>
                <c:pt idx="18014" formatCode="0.00">
                  <c:v>44.272368</c:v>
                </c:pt>
                <c:pt idx="18015" formatCode="0.00">
                  <c:v>44.244633</c:v>
                </c:pt>
                <c:pt idx="18016" formatCode="0.00">
                  <c:v>44.093055999999997</c:v>
                </c:pt>
                <c:pt idx="18017" formatCode="0.00">
                  <c:v>44.152622999999998</c:v>
                </c:pt>
                <c:pt idx="18018" formatCode="0.00">
                  <c:v>43.612200000000001</c:v>
                </c:pt>
                <c:pt idx="18019" formatCode="0.00">
                  <c:v>43.762272000000003</c:v>
                </c:pt>
                <c:pt idx="18020" formatCode="0.00">
                  <c:v>44.196931999999997</c:v>
                </c:pt>
                <c:pt idx="18021" formatCode="0.00">
                  <c:v>44.164431</c:v>
                </c:pt>
                <c:pt idx="18022" formatCode="0.00">
                  <c:v>43.646355</c:v>
                </c:pt>
                <c:pt idx="18023" formatCode="0.00">
                  <c:v>43.786802000000002</c:v>
                </c:pt>
                <c:pt idx="18024" formatCode="0.00">
                  <c:v>44.079020999999997</c:v>
                </c:pt>
                <c:pt idx="18025" formatCode="0.00">
                  <c:v>43.599507000000003</c:v>
                </c:pt>
                <c:pt idx="18026" formatCode="0.00">
                  <c:v>43.807839999999999</c:v>
                </c:pt>
                <c:pt idx="18027" formatCode="0.00">
                  <c:v>43.977555000000002</c:v>
                </c:pt>
                <c:pt idx="18028" formatCode="0.00">
                  <c:v>43.797677</c:v>
                </c:pt>
                <c:pt idx="18029" formatCode="0.00">
                  <c:v>43.572789999999998</c:v>
                </c:pt>
                <c:pt idx="18030" formatCode="0.00">
                  <c:v>43.686356000000004</c:v>
                </c:pt>
                <c:pt idx="18031" formatCode="0.00">
                  <c:v>43.862105</c:v>
                </c:pt>
                <c:pt idx="18032" formatCode="0.00">
                  <c:v>43.550713999999999</c:v>
                </c:pt>
                <c:pt idx="18033" formatCode="0.00">
                  <c:v>43.934220000000003</c:v>
                </c:pt>
                <c:pt idx="18034" formatCode="0.00">
                  <c:v>44.374260999999997</c:v>
                </c:pt>
                <c:pt idx="18035" formatCode="0.00">
                  <c:v>43.82009</c:v>
                </c:pt>
                <c:pt idx="18036" formatCode="0.00">
                  <c:v>44.285671999999998</c:v>
                </c:pt>
                <c:pt idx="18037" formatCode="0.00">
                  <c:v>44.157165999999997</c:v>
                </c:pt>
                <c:pt idx="18039" formatCode="0.00">
                  <c:v>44.025446000000002</c:v>
                </c:pt>
                <c:pt idx="18040" formatCode="0.00">
                  <c:v>43.714070999999997</c:v>
                </c:pt>
                <c:pt idx="18041" formatCode="0.00">
                  <c:v>44.244309999999999</c:v>
                </c:pt>
                <c:pt idx="18042" formatCode="0.00">
                  <c:v>44.297156999999999</c:v>
                </c:pt>
                <c:pt idx="18044" formatCode="0.00">
                  <c:v>44.184908999999998</c:v>
                </c:pt>
                <c:pt idx="18046" formatCode="0.00">
                  <c:v>43.667206999999998</c:v>
                </c:pt>
                <c:pt idx="18047" formatCode="0.00">
                  <c:v>43.899906999999999</c:v>
                </c:pt>
                <c:pt idx="18048" formatCode="0.00">
                  <c:v>44.616112999999999</c:v>
                </c:pt>
                <c:pt idx="18049" formatCode="0.00">
                  <c:v>43.630763000000002</c:v>
                </c:pt>
                <c:pt idx="18050" formatCode="0.00">
                  <c:v>43.589604000000001</c:v>
                </c:pt>
                <c:pt idx="18051" formatCode="0.00">
                  <c:v>43.764505999999997</c:v>
                </c:pt>
                <c:pt idx="18052" formatCode="0.00">
                  <c:v>44.304948000000003</c:v>
                </c:pt>
                <c:pt idx="18053" formatCode="0.00">
                  <c:v>44.117539999999998</c:v>
                </c:pt>
                <c:pt idx="18054" formatCode="0.00">
                  <c:v>43.613686000000001</c:v>
                </c:pt>
                <c:pt idx="18055" formatCode="0.00">
                  <c:v>44.277332999999999</c:v>
                </c:pt>
                <c:pt idx="18056" formatCode="0.00">
                  <c:v>44.049908000000002</c:v>
                </c:pt>
                <c:pt idx="18057" formatCode="0.00">
                  <c:v>43.782103999999997</c:v>
                </c:pt>
                <c:pt idx="18058" formatCode="0.00">
                  <c:v>44.153695999999997</c:v>
                </c:pt>
                <c:pt idx="18059" formatCode="0.00">
                  <c:v>43.764111</c:v>
                </c:pt>
                <c:pt idx="18060" formatCode="0.00">
                  <c:v>43.884985</c:v>
                </c:pt>
                <c:pt idx="18061" formatCode="0.00">
                  <c:v>43.520083999999997</c:v>
                </c:pt>
                <c:pt idx="18062" formatCode="0.00">
                  <c:v>44.207287999999998</c:v>
                </c:pt>
                <c:pt idx="18063" formatCode="0.00">
                  <c:v>43.516114999999999</c:v>
                </c:pt>
                <c:pt idx="18064" formatCode="0.00">
                  <c:v>43.646915999999997</c:v>
                </c:pt>
                <c:pt idx="18065" formatCode="0.00">
                  <c:v>43.766207999999999</c:v>
                </c:pt>
                <c:pt idx="18066" formatCode="0.00">
                  <c:v>43.579548000000003</c:v>
                </c:pt>
                <c:pt idx="18067" formatCode="0.00">
                  <c:v>44.029057999999999</c:v>
                </c:pt>
                <c:pt idx="18068" formatCode="0.00">
                  <c:v>43.819797999999999</c:v>
                </c:pt>
                <c:pt idx="18069" formatCode="0.00">
                  <c:v>43.550747000000001</c:v>
                </c:pt>
                <c:pt idx="18070" formatCode="0.00">
                  <c:v>44.017609</c:v>
                </c:pt>
                <c:pt idx="18071" formatCode="0.00">
                  <c:v>43.680518999999997</c:v>
                </c:pt>
                <c:pt idx="18072" formatCode="0.00">
                  <c:v>44.149047000000003</c:v>
                </c:pt>
                <c:pt idx="18073" formatCode="0.00">
                  <c:v>43.796534999999999</c:v>
                </c:pt>
                <c:pt idx="18074" formatCode="0.00">
                  <c:v>43.650480000000002</c:v>
                </c:pt>
                <c:pt idx="18076" formatCode="0.00">
                  <c:v>43.762109000000002</c:v>
                </c:pt>
                <c:pt idx="18077" formatCode="0.00">
                  <c:v>44.102187999999998</c:v>
                </c:pt>
                <c:pt idx="18078" formatCode="0.00">
                  <c:v>44.284910000000004</c:v>
                </c:pt>
                <c:pt idx="18080" formatCode="0.00">
                  <c:v>44.320314000000003</c:v>
                </c:pt>
                <c:pt idx="18081" formatCode="0.00">
                  <c:v>44.431775999999999</c:v>
                </c:pt>
                <c:pt idx="18082" formatCode="0.00">
                  <c:v>44.128211999999998</c:v>
                </c:pt>
                <c:pt idx="18083" formatCode="0.00">
                  <c:v>44.070203999999997</c:v>
                </c:pt>
                <c:pt idx="18084" formatCode="0.00">
                  <c:v>44.393898999999998</c:v>
                </c:pt>
                <c:pt idx="18085" formatCode="0.00">
                  <c:v>44.449975999999999</c:v>
                </c:pt>
                <c:pt idx="18086" formatCode="0.00">
                  <c:v>43.930031999999997</c:v>
                </c:pt>
                <c:pt idx="18087" formatCode="0.00">
                  <c:v>44.045997999999997</c:v>
                </c:pt>
                <c:pt idx="18089" formatCode="0.00">
                  <c:v>43.723692999999997</c:v>
                </c:pt>
                <c:pt idx="18090" formatCode="0.00">
                  <c:v>43.931415000000001</c:v>
                </c:pt>
                <c:pt idx="18091" formatCode="0.00">
                  <c:v>43.848573000000002</c:v>
                </c:pt>
                <c:pt idx="18093" formatCode="0.00">
                  <c:v>44.546463000000003</c:v>
                </c:pt>
                <c:pt idx="18094" formatCode="0.00">
                  <c:v>43.899777999999998</c:v>
                </c:pt>
                <c:pt idx="18096" formatCode="0.00">
                  <c:v>44.331757000000003</c:v>
                </c:pt>
                <c:pt idx="18097" formatCode="0.00">
                  <c:v>43.735593999999999</c:v>
                </c:pt>
                <c:pt idx="18098" formatCode="0.00">
                  <c:v>43.671266000000003</c:v>
                </c:pt>
                <c:pt idx="18099" formatCode="0.00">
                  <c:v>44.007227999999998</c:v>
                </c:pt>
                <c:pt idx="18100" formatCode="0.00">
                  <c:v>44.080713000000003</c:v>
                </c:pt>
                <c:pt idx="18101" formatCode="0.00">
                  <c:v>43.986562999999997</c:v>
                </c:pt>
                <c:pt idx="18102" formatCode="0.00">
                  <c:v>44.337276000000003</c:v>
                </c:pt>
                <c:pt idx="18103" formatCode="0.00">
                  <c:v>44.218380000000003</c:v>
                </c:pt>
                <c:pt idx="18105" formatCode="0.00">
                  <c:v>44.239384000000001</c:v>
                </c:pt>
                <c:pt idx="18106" formatCode="0.00">
                  <c:v>43.834330999999999</c:v>
                </c:pt>
                <c:pt idx="18107" formatCode="0.00">
                  <c:v>43.563451999999998</c:v>
                </c:pt>
                <c:pt idx="18108" formatCode="0.00">
                  <c:v>43.958849999999998</c:v>
                </c:pt>
                <c:pt idx="18109" formatCode="0.00">
                  <c:v>43.930363</c:v>
                </c:pt>
                <c:pt idx="18110" formatCode="0.00">
                  <c:v>44.067672999999999</c:v>
                </c:pt>
                <c:pt idx="18111" formatCode="0.00">
                  <c:v>44.234273999999999</c:v>
                </c:pt>
                <c:pt idx="18112" formatCode="0.00">
                  <c:v>43.731479</c:v>
                </c:pt>
                <c:pt idx="18113" formatCode="0.00">
                  <c:v>43.764935999999999</c:v>
                </c:pt>
                <c:pt idx="18114" formatCode="0.00">
                  <c:v>43.870469</c:v>
                </c:pt>
                <c:pt idx="18115" formatCode="0.00">
                  <c:v>43.626277999999999</c:v>
                </c:pt>
                <c:pt idx="18116" formatCode="0.00">
                  <c:v>43.645226000000001</c:v>
                </c:pt>
                <c:pt idx="18117" formatCode="0.00">
                  <c:v>44.398668000000001</c:v>
                </c:pt>
                <c:pt idx="18118" formatCode="0.00">
                  <c:v>43.971169000000003</c:v>
                </c:pt>
                <c:pt idx="18119" formatCode="0.00">
                  <c:v>44.227801999999997</c:v>
                </c:pt>
                <c:pt idx="18120" formatCode="0.00">
                  <c:v>43.621141999999999</c:v>
                </c:pt>
                <c:pt idx="18121" formatCode="0.00">
                  <c:v>43.513198000000003</c:v>
                </c:pt>
                <c:pt idx="18122" formatCode="0.00">
                  <c:v>43.936146000000001</c:v>
                </c:pt>
                <c:pt idx="18123" formatCode="0.00">
                  <c:v>43.702734999999997</c:v>
                </c:pt>
                <c:pt idx="18124" formatCode="0.00">
                  <c:v>43.957825999999997</c:v>
                </c:pt>
                <c:pt idx="18125" formatCode="0.00">
                  <c:v>43.535662000000002</c:v>
                </c:pt>
                <c:pt idx="18126" formatCode="0.00">
                  <c:v>43.897069999999999</c:v>
                </c:pt>
                <c:pt idx="18127" formatCode="0.00">
                  <c:v>44.084381</c:v>
                </c:pt>
                <c:pt idx="18128" formatCode="0.00">
                  <c:v>43.556666999999997</c:v>
                </c:pt>
                <c:pt idx="18129" formatCode="0.00">
                  <c:v>43.89387</c:v>
                </c:pt>
                <c:pt idx="18131" formatCode="0.00">
                  <c:v>43.861531999999997</c:v>
                </c:pt>
                <c:pt idx="18132" formatCode="0.00">
                  <c:v>44.212536</c:v>
                </c:pt>
                <c:pt idx="18133" formatCode="0.00">
                  <c:v>43.783098000000003</c:v>
                </c:pt>
                <c:pt idx="18134" formatCode="0.00">
                  <c:v>44.512113999999997</c:v>
                </c:pt>
                <c:pt idx="18135" formatCode="0.00">
                  <c:v>43.826163000000001</c:v>
                </c:pt>
                <c:pt idx="18136" formatCode="0.00">
                  <c:v>43.529153000000001</c:v>
                </c:pt>
                <c:pt idx="18137" formatCode="0.00">
                  <c:v>44.092188</c:v>
                </c:pt>
                <c:pt idx="18138" formatCode="0.00">
                  <c:v>43.907840999999998</c:v>
                </c:pt>
                <c:pt idx="18139" formatCode="0.00">
                  <c:v>43.884656999999997</c:v>
                </c:pt>
                <c:pt idx="18140" formatCode="0.00">
                  <c:v>44.476959000000001</c:v>
                </c:pt>
                <c:pt idx="18141" formatCode="0.00">
                  <c:v>43.625810999999999</c:v>
                </c:pt>
                <c:pt idx="18142" formatCode="0.00">
                  <c:v>43.854183999999997</c:v>
                </c:pt>
                <c:pt idx="18143" formatCode="0.00">
                  <c:v>44.057605000000002</c:v>
                </c:pt>
                <c:pt idx="18144" formatCode="0.00">
                  <c:v>43.750163999999998</c:v>
                </c:pt>
                <c:pt idx="18145" formatCode="0.00">
                  <c:v>44.268332000000001</c:v>
                </c:pt>
                <c:pt idx="18146" formatCode="0.00">
                  <c:v>43.649239000000001</c:v>
                </c:pt>
                <c:pt idx="18147" formatCode="0.00">
                  <c:v>44.015183999999998</c:v>
                </c:pt>
                <c:pt idx="18148" formatCode="0.00">
                  <c:v>44.227021000000001</c:v>
                </c:pt>
                <c:pt idx="18149" formatCode="0.00">
                  <c:v>43.834516999999998</c:v>
                </c:pt>
                <c:pt idx="18150" formatCode="0.00">
                  <c:v>43.763441999999998</c:v>
                </c:pt>
                <c:pt idx="18151" formatCode="0.00">
                  <c:v>43.653947000000002</c:v>
                </c:pt>
                <c:pt idx="18152" formatCode="0.00">
                  <c:v>44.396042999999999</c:v>
                </c:pt>
                <c:pt idx="18153" formatCode="0.00">
                  <c:v>43.642510999999999</c:v>
                </c:pt>
                <c:pt idx="18154" formatCode="0.00">
                  <c:v>43.942515</c:v>
                </c:pt>
                <c:pt idx="18155" formatCode="0.00">
                  <c:v>43.847251999999997</c:v>
                </c:pt>
                <c:pt idx="18156" formatCode="0.00">
                  <c:v>43.724851999999998</c:v>
                </c:pt>
                <c:pt idx="18157" formatCode="0.00">
                  <c:v>43.843263999999998</c:v>
                </c:pt>
                <c:pt idx="18158" formatCode="0.00">
                  <c:v>44.020814000000001</c:v>
                </c:pt>
                <c:pt idx="18159" formatCode="0.00">
                  <c:v>43.725226999999997</c:v>
                </c:pt>
                <c:pt idx="18160" formatCode="0.00">
                  <c:v>44.212699999999998</c:v>
                </c:pt>
                <c:pt idx="18161" formatCode="0.00">
                  <c:v>43.536338000000001</c:v>
                </c:pt>
                <c:pt idx="18162" formatCode="0.00">
                  <c:v>43.608502999999999</c:v>
                </c:pt>
                <c:pt idx="18163" formatCode="0.00">
                  <c:v>44.319682</c:v>
                </c:pt>
                <c:pt idx="18164" formatCode="0.00">
                  <c:v>44.17521</c:v>
                </c:pt>
                <c:pt idx="18165" formatCode="0.00">
                  <c:v>43.660846999999997</c:v>
                </c:pt>
                <c:pt idx="18166" formatCode="0.00">
                  <c:v>44.007631000000003</c:v>
                </c:pt>
                <c:pt idx="18167" formatCode="0.00">
                  <c:v>43.521946999999997</c:v>
                </c:pt>
                <c:pt idx="18168" formatCode="0.00">
                  <c:v>44.031365999999998</c:v>
                </c:pt>
                <c:pt idx="18169" formatCode="0.00">
                  <c:v>44.260624999999997</c:v>
                </c:pt>
                <c:pt idx="18170" formatCode="0.00">
                  <c:v>43.771341</c:v>
                </c:pt>
                <c:pt idx="18171" formatCode="0.00">
                  <c:v>43.887295000000002</c:v>
                </c:pt>
                <c:pt idx="18172" formatCode="0.00">
                  <c:v>44.274909000000001</c:v>
                </c:pt>
                <c:pt idx="18173" formatCode="0.00">
                  <c:v>44.249330999999998</c:v>
                </c:pt>
                <c:pt idx="18174" formatCode="0.00">
                  <c:v>43.672105000000002</c:v>
                </c:pt>
                <c:pt idx="18175" formatCode="0.00">
                  <c:v>44.043567000000003</c:v>
                </c:pt>
                <c:pt idx="18176" formatCode="0.00">
                  <c:v>43.783453000000002</c:v>
                </c:pt>
                <c:pt idx="18177" formatCode="0.00">
                  <c:v>44.028354</c:v>
                </c:pt>
                <c:pt idx="18178" formatCode="0.00">
                  <c:v>43.623255</c:v>
                </c:pt>
                <c:pt idx="18179" formatCode="0.00">
                  <c:v>45.118845999999998</c:v>
                </c:pt>
                <c:pt idx="18180" formatCode="0.00">
                  <c:v>45.532753999999997</c:v>
                </c:pt>
                <c:pt idx="18181" formatCode="0.00">
                  <c:v>45.228278000000003</c:v>
                </c:pt>
                <c:pt idx="18182" formatCode="0.00">
                  <c:v>45.128656999999997</c:v>
                </c:pt>
                <c:pt idx="18183" formatCode="0.00">
                  <c:v>45.593032999999998</c:v>
                </c:pt>
                <c:pt idx="18184" formatCode="0.00">
                  <c:v>45.140783999999996</c:v>
                </c:pt>
                <c:pt idx="18185" formatCode="0.00">
                  <c:v>44.592309999999998</c:v>
                </c:pt>
                <c:pt idx="18186" formatCode="0.00">
                  <c:v>45.317872000000001</c:v>
                </c:pt>
                <c:pt idx="18187" formatCode="0.00">
                  <c:v>44.945988</c:v>
                </c:pt>
                <c:pt idx="18188" formatCode="0.00">
                  <c:v>44.838822999999998</c:v>
                </c:pt>
                <c:pt idx="18189" formatCode="0.00">
                  <c:v>45.606997999999997</c:v>
                </c:pt>
                <c:pt idx="18190" formatCode="0.00">
                  <c:v>44.725436999999999</c:v>
                </c:pt>
                <c:pt idx="18191" formatCode="0.00">
                  <c:v>45.556846999999998</c:v>
                </c:pt>
                <c:pt idx="18192" formatCode="0.00">
                  <c:v>44.974538000000003</c:v>
                </c:pt>
                <c:pt idx="18193" formatCode="0.00">
                  <c:v>44.761504000000002</c:v>
                </c:pt>
                <c:pt idx="18194" formatCode="0.00">
                  <c:v>44.375214</c:v>
                </c:pt>
                <c:pt idx="18195" formatCode="0.00">
                  <c:v>45.459383000000003</c:v>
                </c:pt>
                <c:pt idx="18196" formatCode="0.00">
                  <c:v>45.409218000000003</c:v>
                </c:pt>
                <c:pt idx="18197" formatCode="0.00">
                  <c:v>45.290863000000002</c:v>
                </c:pt>
                <c:pt idx="18198" formatCode="0.00">
                  <c:v>44.933861</c:v>
                </c:pt>
                <c:pt idx="18199" formatCode="0.00">
                  <c:v>44.609098000000003</c:v>
                </c:pt>
                <c:pt idx="18200" formatCode="0.00">
                  <c:v>44.791289999999996</c:v>
                </c:pt>
                <c:pt idx="18201" formatCode="0.00">
                  <c:v>45.271329999999999</c:v>
                </c:pt>
                <c:pt idx="18202" formatCode="0.00">
                  <c:v>44.932367999999997</c:v>
                </c:pt>
                <c:pt idx="18203" formatCode="0.00">
                  <c:v>45.697239000000003</c:v>
                </c:pt>
                <c:pt idx="18204" formatCode="0.00">
                  <c:v>45.664974000000001</c:v>
                </c:pt>
                <c:pt idx="18205" formatCode="0.00">
                  <c:v>44.616242999999997</c:v>
                </c:pt>
                <c:pt idx="18206" formatCode="0.00">
                  <c:v>44.515475000000002</c:v>
                </c:pt>
                <c:pt idx="18207" formatCode="0.00">
                  <c:v>45.568463000000001</c:v>
                </c:pt>
                <c:pt idx="18208" formatCode="0.00">
                  <c:v>44.794722999999998</c:v>
                </c:pt>
                <c:pt idx="18209" formatCode="0.00">
                  <c:v>45.168723999999997</c:v>
                </c:pt>
                <c:pt idx="18210" formatCode="0.00">
                  <c:v>45.488399000000001</c:v>
                </c:pt>
                <c:pt idx="18211" formatCode="0.00">
                  <c:v>44.690607999999997</c:v>
                </c:pt>
                <c:pt idx="18212" formatCode="0.00">
                  <c:v>45.343730000000001</c:v>
                </c:pt>
                <c:pt idx="18213" formatCode="0.00">
                  <c:v>45.800145000000001</c:v>
                </c:pt>
                <c:pt idx="18214" formatCode="0.00">
                  <c:v>45.299531000000002</c:v>
                </c:pt>
                <c:pt idx="18215" formatCode="0.00">
                  <c:v>45.133102999999998</c:v>
                </c:pt>
                <c:pt idx="18216" formatCode="0.00">
                  <c:v>45.18553</c:v>
                </c:pt>
                <c:pt idx="18217" formatCode="0.00">
                  <c:v>44.959237000000002</c:v>
                </c:pt>
                <c:pt idx="18218" formatCode="0.00">
                  <c:v>44.397402</c:v>
                </c:pt>
                <c:pt idx="18219" formatCode="0.00">
                  <c:v>45.036047000000003</c:v>
                </c:pt>
                <c:pt idx="18220" formatCode="0.00">
                  <c:v>44.986761000000001</c:v>
                </c:pt>
                <c:pt idx="18221" formatCode="0.00">
                  <c:v>44.446885000000002</c:v>
                </c:pt>
                <c:pt idx="18222" formatCode="0.00">
                  <c:v>44.943885000000002</c:v>
                </c:pt>
                <c:pt idx="18223" formatCode="0.00">
                  <c:v>45.113284999999998</c:v>
                </c:pt>
                <c:pt idx="18224" formatCode="0.00">
                  <c:v>44.417337000000003</c:v>
                </c:pt>
                <c:pt idx="18225" formatCode="0.00">
                  <c:v>44.587009999999999</c:v>
                </c:pt>
                <c:pt idx="18226" formatCode="0.00">
                  <c:v>44.985312999999998</c:v>
                </c:pt>
                <c:pt idx="18227" formatCode="0.00">
                  <c:v>44.417532999999999</c:v>
                </c:pt>
                <c:pt idx="18228" formatCode="0.00">
                  <c:v>45.584124000000003</c:v>
                </c:pt>
                <c:pt idx="18229" formatCode="0.00">
                  <c:v>44.552748999999999</c:v>
                </c:pt>
                <c:pt idx="18230" formatCode="0.00">
                  <c:v>45.242263999999999</c:v>
                </c:pt>
                <c:pt idx="18231" formatCode="0.00">
                  <c:v>45.327429000000002</c:v>
                </c:pt>
                <c:pt idx="18232" formatCode="0.00">
                  <c:v>45.897970999999998</c:v>
                </c:pt>
                <c:pt idx="18233" formatCode="0.00">
                  <c:v>45.245843999999998</c:v>
                </c:pt>
                <c:pt idx="18234" formatCode="0.00">
                  <c:v>44.766441</c:v>
                </c:pt>
                <c:pt idx="18235" formatCode="0.00">
                  <c:v>45.335957999999998</c:v>
                </c:pt>
                <c:pt idx="18236" formatCode="0.00">
                  <c:v>45.200640999999997</c:v>
                </c:pt>
                <c:pt idx="18237" formatCode="0.00">
                  <c:v>44.633158999999999</c:v>
                </c:pt>
                <c:pt idx="18238" formatCode="0.00">
                  <c:v>44.945830999999998</c:v>
                </c:pt>
                <c:pt idx="18239" formatCode="0.00">
                  <c:v>45.028945</c:v>
                </c:pt>
                <c:pt idx="18240" formatCode="0.00">
                  <c:v>44.540922999999999</c:v>
                </c:pt>
                <c:pt idx="18241" formatCode="0.00">
                  <c:v>44.783251</c:v>
                </c:pt>
                <c:pt idx="18242" formatCode="0.00">
                  <c:v>44.796239999999997</c:v>
                </c:pt>
                <c:pt idx="18243" formatCode="0.00">
                  <c:v>44.475845</c:v>
                </c:pt>
                <c:pt idx="18245" formatCode="0.00">
                  <c:v>45.344012999999997</c:v>
                </c:pt>
                <c:pt idx="18246" formatCode="0.00">
                  <c:v>44.598115999999997</c:v>
                </c:pt>
                <c:pt idx="18247" formatCode="0.00">
                  <c:v>44.501023000000004</c:v>
                </c:pt>
                <c:pt idx="18248" formatCode="0.00">
                  <c:v>44.403815000000002</c:v>
                </c:pt>
                <c:pt idx="18249" formatCode="0.00">
                  <c:v>44.317104</c:v>
                </c:pt>
                <c:pt idx="18250" formatCode="0.00">
                  <c:v>45.024343999999999</c:v>
                </c:pt>
                <c:pt idx="18251" formatCode="0.00">
                  <c:v>45.823794999999997</c:v>
                </c:pt>
                <c:pt idx="18252" formatCode="0.00">
                  <c:v>44.636699999999998</c:v>
                </c:pt>
                <c:pt idx="18253" formatCode="0.00">
                  <c:v>45.526066</c:v>
                </c:pt>
                <c:pt idx="18254" formatCode="0.00">
                  <c:v>45.568516000000002</c:v>
                </c:pt>
                <c:pt idx="18256" formatCode="0.00">
                  <c:v>45.632455</c:v>
                </c:pt>
                <c:pt idx="18257" formatCode="0.00">
                  <c:v>45.886450000000004</c:v>
                </c:pt>
                <c:pt idx="18258" formatCode="0.00">
                  <c:v>46.080286999999998</c:v>
                </c:pt>
                <c:pt idx="18259" formatCode="0.00">
                  <c:v>45.624704999999999</c:v>
                </c:pt>
                <c:pt idx="18260" formatCode="0.00">
                  <c:v>45.902997999999997</c:v>
                </c:pt>
                <c:pt idx="18261" formatCode="0.00">
                  <c:v>45.460931000000002</c:v>
                </c:pt>
                <c:pt idx="18262" formatCode="0.00">
                  <c:v>45.785882999999998</c:v>
                </c:pt>
                <c:pt idx="18263" formatCode="0.00">
                  <c:v>45.814436000000001</c:v>
                </c:pt>
                <c:pt idx="18264" formatCode="0.00">
                  <c:v>45.968738999999999</c:v>
                </c:pt>
                <c:pt idx="18265" formatCode="0.00">
                  <c:v>45.510590999999998</c:v>
                </c:pt>
                <c:pt idx="18266" formatCode="0.00">
                  <c:v>45.853029999999997</c:v>
                </c:pt>
                <c:pt idx="18267" formatCode="0.00">
                  <c:v>45.990780999999998</c:v>
                </c:pt>
                <c:pt idx="18268" formatCode="0.00">
                  <c:v>45.462727999999998</c:v>
                </c:pt>
                <c:pt idx="18269" formatCode="0.00">
                  <c:v>45.633809999999997</c:v>
                </c:pt>
                <c:pt idx="18270" formatCode="0.00">
                  <c:v>46.169964</c:v>
                </c:pt>
                <c:pt idx="18271" formatCode="0.00">
                  <c:v>45.562458999999997</c:v>
                </c:pt>
                <c:pt idx="18272" formatCode="0.00">
                  <c:v>46.011930999999997</c:v>
                </c:pt>
                <c:pt idx="18273" formatCode="0.00">
                  <c:v>45.778773000000001</c:v>
                </c:pt>
                <c:pt idx="18274" formatCode="0.00">
                  <c:v>45.953535000000002</c:v>
                </c:pt>
                <c:pt idx="18275" formatCode="0.00">
                  <c:v>45.695411</c:v>
                </c:pt>
                <c:pt idx="18276" formatCode="0.00">
                  <c:v>45.732492999999998</c:v>
                </c:pt>
                <c:pt idx="18277" formatCode="0.00">
                  <c:v>45.67539</c:v>
                </c:pt>
                <c:pt idx="18278" formatCode="0.00">
                  <c:v>45.950305999999998</c:v>
                </c:pt>
                <c:pt idx="18279" formatCode="0.00">
                  <c:v>45.609555</c:v>
                </c:pt>
                <c:pt idx="18280" formatCode="0.00">
                  <c:v>45.601429000000003</c:v>
                </c:pt>
                <c:pt idx="18281" formatCode="0.00">
                  <c:v>45.819474</c:v>
                </c:pt>
                <c:pt idx="18282" formatCode="0.00">
                  <c:v>46.035240999999999</c:v>
                </c:pt>
                <c:pt idx="18283" formatCode="0.00">
                  <c:v>45.825031000000003</c:v>
                </c:pt>
                <c:pt idx="18284" formatCode="0.00">
                  <c:v>45.749907999999998</c:v>
                </c:pt>
                <c:pt idx="18285" formatCode="0.00">
                  <c:v>46.212757000000003</c:v>
                </c:pt>
                <c:pt idx="18286" formatCode="0.00">
                  <c:v>45.795887</c:v>
                </c:pt>
                <c:pt idx="18288" formatCode="0.00">
                  <c:v>45.973571999999997</c:v>
                </c:pt>
                <c:pt idx="18289" formatCode="0.00">
                  <c:v>45.728732000000001</c:v>
                </c:pt>
                <c:pt idx="18290" formatCode="0.00">
                  <c:v>46.274324999999997</c:v>
                </c:pt>
                <c:pt idx="18291" formatCode="0.00">
                  <c:v>45.659491000000003</c:v>
                </c:pt>
                <c:pt idx="18292" formatCode="0.00">
                  <c:v>45.760190999999999</c:v>
                </c:pt>
                <c:pt idx="18293" formatCode="0.00">
                  <c:v>46.063391000000003</c:v>
                </c:pt>
                <c:pt idx="18294" formatCode="0.00">
                  <c:v>45.920839999999998</c:v>
                </c:pt>
                <c:pt idx="18295" formatCode="0.00">
                  <c:v>45.628804000000002</c:v>
                </c:pt>
                <c:pt idx="18296" formatCode="0.00">
                  <c:v>45.699995000000001</c:v>
                </c:pt>
                <c:pt idx="18297" formatCode="0.00">
                  <c:v>45.831766999999999</c:v>
                </c:pt>
                <c:pt idx="18299" formatCode="0.00">
                  <c:v>45.884771000000001</c:v>
                </c:pt>
                <c:pt idx="18300" formatCode="0.00">
                  <c:v>46.156758000000004</c:v>
                </c:pt>
                <c:pt idx="18301" formatCode="0.00">
                  <c:v>45.389395</c:v>
                </c:pt>
                <c:pt idx="18302" formatCode="0.00">
                  <c:v>45.996395999999997</c:v>
                </c:pt>
                <c:pt idx="18303" formatCode="0.00">
                  <c:v>45.745266000000001</c:v>
                </c:pt>
                <c:pt idx="18304" formatCode="0.00">
                  <c:v>45.448703000000002</c:v>
                </c:pt>
                <c:pt idx="18305" formatCode="0.00">
                  <c:v>45.470635000000001</c:v>
                </c:pt>
                <c:pt idx="18306" formatCode="0.00">
                  <c:v>45.432316</c:v>
                </c:pt>
                <c:pt idx="18307" formatCode="0.00">
                  <c:v>45.840564999999998</c:v>
                </c:pt>
                <c:pt idx="18309" formatCode="0.00">
                  <c:v>45.702598000000002</c:v>
                </c:pt>
                <c:pt idx="18310" formatCode="0.00">
                  <c:v>45.498505999999999</c:v>
                </c:pt>
                <c:pt idx="18312" formatCode="0.00">
                  <c:v>45.729897999999999</c:v>
                </c:pt>
                <c:pt idx="18314" formatCode="0.00">
                  <c:v>45.578335000000003</c:v>
                </c:pt>
                <c:pt idx="18316" formatCode="0.00">
                  <c:v>45.806789999999999</c:v>
                </c:pt>
                <c:pt idx="18317" formatCode="0.00">
                  <c:v>45.702767000000001</c:v>
                </c:pt>
                <c:pt idx="18318" formatCode="0.00">
                  <c:v>46.114445000000003</c:v>
                </c:pt>
                <c:pt idx="18319" formatCode="0.00">
                  <c:v>45.550378000000002</c:v>
                </c:pt>
                <c:pt idx="18320" formatCode="0.00">
                  <c:v>46.352758000000001</c:v>
                </c:pt>
                <c:pt idx="18321" formatCode="0.00">
                  <c:v>46.347175</c:v>
                </c:pt>
                <c:pt idx="18322" formatCode="0.00">
                  <c:v>46.507241</c:v>
                </c:pt>
                <c:pt idx="18323" formatCode="0.00">
                  <c:v>46.977161000000002</c:v>
                </c:pt>
                <c:pt idx="18324" formatCode="0.00">
                  <c:v>46.376818999999998</c:v>
                </c:pt>
                <c:pt idx="18325" formatCode="0.00">
                  <c:v>46.823666000000003</c:v>
                </c:pt>
                <c:pt idx="18326" formatCode="0.00">
                  <c:v>47.143678999999999</c:v>
                </c:pt>
                <c:pt idx="18327" formatCode="0.00">
                  <c:v>46.252853999999999</c:v>
                </c:pt>
                <c:pt idx="18328" formatCode="0.00">
                  <c:v>46.149276</c:v>
                </c:pt>
                <c:pt idx="18329" formatCode="0.00">
                  <c:v>46.129933000000001</c:v>
                </c:pt>
                <c:pt idx="18330" formatCode="0.00">
                  <c:v>46.528094000000003</c:v>
                </c:pt>
                <c:pt idx="18331" formatCode="0.00">
                  <c:v>46.670659999999998</c:v>
                </c:pt>
                <c:pt idx="18332" formatCode="0.00">
                  <c:v>46.194583999999999</c:v>
                </c:pt>
                <c:pt idx="18333" formatCode="0.00">
                  <c:v>46.438975999999997</c:v>
                </c:pt>
                <c:pt idx="18334" formatCode="0.00">
                  <c:v>46.145445000000002</c:v>
                </c:pt>
                <c:pt idx="18335" formatCode="0.00">
                  <c:v>46.735697000000002</c:v>
                </c:pt>
                <c:pt idx="18336" formatCode="0.00">
                  <c:v>46.747211</c:v>
                </c:pt>
                <c:pt idx="18337" formatCode="0.00">
                  <c:v>46.166054000000003</c:v>
                </c:pt>
                <c:pt idx="18338" formatCode="0.00">
                  <c:v>46.244818000000002</c:v>
                </c:pt>
                <c:pt idx="18339" formatCode="0.00">
                  <c:v>46.963355</c:v>
                </c:pt>
                <c:pt idx="18340" formatCode="0.00">
                  <c:v>46.320909999999998</c:v>
                </c:pt>
                <c:pt idx="18341" formatCode="0.00">
                  <c:v>46.483522999999998</c:v>
                </c:pt>
                <c:pt idx="18342" formatCode="0.00">
                  <c:v>46.650706</c:v>
                </c:pt>
                <c:pt idx="18343" formatCode="0.00">
                  <c:v>47.206753999999997</c:v>
                </c:pt>
                <c:pt idx="18344" formatCode="0.00">
                  <c:v>47.260013000000001</c:v>
                </c:pt>
                <c:pt idx="18345" formatCode="0.00">
                  <c:v>46.770167000000001</c:v>
                </c:pt>
                <c:pt idx="18346" formatCode="0.00">
                  <c:v>46.527729000000001</c:v>
                </c:pt>
                <c:pt idx="18347" formatCode="0.00">
                  <c:v>46.362397999999999</c:v>
                </c:pt>
                <c:pt idx="18348" formatCode="0.00">
                  <c:v>46.970016999999999</c:v>
                </c:pt>
                <c:pt idx="18349" formatCode="0.00">
                  <c:v>46.501623000000002</c:v>
                </c:pt>
                <c:pt idx="18350" formatCode="0.00">
                  <c:v>46.702947000000002</c:v>
                </c:pt>
                <c:pt idx="18352" formatCode="0.00">
                  <c:v>46.602684000000004</c:v>
                </c:pt>
                <c:pt idx="18353" formatCode="0.00">
                  <c:v>46.368605000000002</c:v>
                </c:pt>
                <c:pt idx="18354" formatCode="0.00">
                  <c:v>46.718997000000002</c:v>
                </c:pt>
                <c:pt idx="18355" formatCode="0.00">
                  <c:v>46.099544999999999</c:v>
                </c:pt>
                <c:pt idx="18356" formatCode="0.00">
                  <c:v>46.630023000000001</c:v>
                </c:pt>
                <c:pt idx="18357" formatCode="0.00">
                  <c:v>46.380664000000003</c:v>
                </c:pt>
                <c:pt idx="18358" formatCode="0.00">
                  <c:v>46.434002</c:v>
                </c:pt>
                <c:pt idx="18359" formatCode="0.00">
                  <c:v>46.447659000000002</c:v>
                </c:pt>
                <c:pt idx="18360" formatCode="0.00">
                  <c:v>47.099773999999996</c:v>
                </c:pt>
                <c:pt idx="18361" formatCode="0.00">
                  <c:v>46.809964999999998</c:v>
                </c:pt>
                <c:pt idx="18362" formatCode="0.00">
                  <c:v>47.322443999999997</c:v>
                </c:pt>
                <c:pt idx="18363" formatCode="0.00">
                  <c:v>46.863374999999998</c:v>
                </c:pt>
                <c:pt idx="18364" formatCode="0.00">
                  <c:v>46.723274000000004</c:v>
                </c:pt>
                <c:pt idx="18365" formatCode="0.00">
                  <c:v>46.653911999999998</c:v>
                </c:pt>
                <c:pt idx="18366" formatCode="0.00">
                  <c:v>46.284495999999997</c:v>
                </c:pt>
                <c:pt idx="18367" formatCode="0.00">
                  <c:v>47.4514</c:v>
                </c:pt>
                <c:pt idx="18368" formatCode="0.00">
                  <c:v>47.55171</c:v>
                </c:pt>
                <c:pt idx="18369" formatCode="0.00">
                  <c:v>46.467905000000002</c:v>
                </c:pt>
                <c:pt idx="18370" formatCode="0.00">
                  <c:v>47.158014999999999</c:v>
                </c:pt>
                <c:pt idx="18371" formatCode="0.00">
                  <c:v>46.273240000000001</c:v>
                </c:pt>
                <c:pt idx="18373" formatCode="0.00">
                  <c:v>46.130212999999998</c:v>
                </c:pt>
                <c:pt idx="18374" formatCode="0.00">
                  <c:v>47.651390999999997</c:v>
                </c:pt>
                <c:pt idx="18375" formatCode="0.00">
                  <c:v>46.235124999999996</c:v>
                </c:pt>
                <c:pt idx="18376" formatCode="0.00">
                  <c:v>46.659931999999998</c:v>
                </c:pt>
                <c:pt idx="18377" formatCode="0.00">
                  <c:v>46.383584999999997</c:v>
                </c:pt>
                <c:pt idx="18380" formatCode="0.00">
                  <c:v>45.990555999999998</c:v>
                </c:pt>
                <c:pt idx="18381" formatCode="0.00">
                  <c:v>46.405807000000003</c:v>
                </c:pt>
                <c:pt idx="18382" formatCode="0.00">
                  <c:v>46.470638000000001</c:v>
                </c:pt>
                <c:pt idx="18383" formatCode="0.00">
                  <c:v>47.666426000000001</c:v>
                </c:pt>
                <c:pt idx="18384" formatCode="0.00">
                  <c:v>47.050390999999998</c:v>
                </c:pt>
                <c:pt idx="18385" formatCode="0.00">
                  <c:v>46.282083999999998</c:v>
                </c:pt>
                <c:pt idx="18386" formatCode="0.00">
                  <c:v>47.557644000000003</c:v>
                </c:pt>
                <c:pt idx="18388" formatCode="0.00">
                  <c:v>46.290371</c:v>
                </c:pt>
                <c:pt idx="18389" formatCode="0.00">
                  <c:v>46.742348999999997</c:v>
                </c:pt>
                <c:pt idx="18390" formatCode="0.00">
                  <c:v>47.363985999999997</c:v>
                </c:pt>
                <c:pt idx="18391" formatCode="0.00">
                  <c:v>47.10033</c:v>
                </c:pt>
                <c:pt idx="18392" formatCode="0.00">
                  <c:v>46.884481000000001</c:v>
                </c:pt>
                <c:pt idx="18393" formatCode="0.00">
                  <c:v>47.364609999999999</c:v>
                </c:pt>
                <c:pt idx="18394" formatCode="0.00">
                  <c:v>46.864977000000003</c:v>
                </c:pt>
                <c:pt idx="18395" formatCode="0.00">
                  <c:v>47.271427000000003</c:v>
                </c:pt>
                <c:pt idx="18397" formatCode="0.00">
                  <c:v>46.988379000000002</c:v>
                </c:pt>
                <c:pt idx="18398" formatCode="0.00">
                  <c:v>46.434717999999997</c:v>
                </c:pt>
                <c:pt idx="18399" formatCode="0.00">
                  <c:v>46.861527000000002</c:v>
                </c:pt>
                <c:pt idx="18400" formatCode="0.00">
                  <c:v>47.656230999999998</c:v>
                </c:pt>
                <c:pt idx="18401" formatCode="0.00">
                  <c:v>47.330624</c:v>
                </c:pt>
                <c:pt idx="18402" formatCode="0.00">
                  <c:v>46.861412999999999</c:v>
                </c:pt>
                <c:pt idx="18403" formatCode="0.00">
                  <c:v>46.040315999999997</c:v>
                </c:pt>
                <c:pt idx="18404" formatCode="0.00">
                  <c:v>47.257131000000001</c:v>
                </c:pt>
                <c:pt idx="18405" formatCode="0.00">
                  <c:v>46.534993</c:v>
                </c:pt>
                <c:pt idx="18406" formatCode="0.00">
                  <c:v>47.535249999999998</c:v>
                </c:pt>
                <c:pt idx="18407" formatCode="0.00">
                  <c:v>47.093608000000003</c:v>
                </c:pt>
                <c:pt idx="18408" formatCode="0.00">
                  <c:v>46.895156</c:v>
                </c:pt>
                <c:pt idx="18409" formatCode="0.00">
                  <c:v>46.428432000000001</c:v>
                </c:pt>
                <c:pt idx="18410" formatCode="0.00">
                  <c:v>46.608460999999998</c:v>
                </c:pt>
                <c:pt idx="18411" formatCode="0.00">
                  <c:v>46.607429000000003</c:v>
                </c:pt>
                <c:pt idx="18412" formatCode="0.00">
                  <c:v>47.197932000000002</c:v>
                </c:pt>
                <c:pt idx="18413" formatCode="0.00">
                  <c:v>47.042394000000002</c:v>
                </c:pt>
                <c:pt idx="18414" formatCode="0.00">
                  <c:v>46.467526999999997</c:v>
                </c:pt>
                <c:pt idx="18415" formatCode="0.00">
                  <c:v>46.920985999999999</c:v>
                </c:pt>
                <c:pt idx="18416" formatCode="0.00">
                  <c:v>46.459358999999999</c:v>
                </c:pt>
                <c:pt idx="18417" formatCode="0.00">
                  <c:v>46.754038999999999</c:v>
                </c:pt>
                <c:pt idx="18418" formatCode="0.00">
                  <c:v>47.457625999999998</c:v>
                </c:pt>
                <c:pt idx="18419" formatCode="0.00">
                  <c:v>46.014161000000001</c:v>
                </c:pt>
                <c:pt idx="18420" formatCode="0.00">
                  <c:v>47.245894</c:v>
                </c:pt>
                <c:pt idx="18421" formatCode="0.00">
                  <c:v>47.087170999999998</c:v>
                </c:pt>
                <c:pt idx="18423" formatCode="0.00">
                  <c:v>46.64246</c:v>
                </c:pt>
                <c:pt idx="18424" formatCode="0.00">
                  <c:v>46.246571000000003</c:v>
                </c:pt>
                <c:pt idx="18425" formatCode="0.00">
                  <c:v>47.174774999999997</c:v>
                </c:pt>
                <c:pt idx="18426" formatCode="0.00">
                  <c:v>46.033624000000003</c:v>
                </c:pt>
                <c:pt idx="18427" formatCode="0.00">
                  <c:v>47.530842</c:v>
                </c:pt>
                <c:pt idx="18428" formatCode="0.00">
                  <c:v>46.565562</c:v>
                </c:pt>
                <c:pt idx="18429" formatCode="0.00">
                  <c:v>47.504496000000003</c:v>
                </c:pt>
                <c:pt idx="18430" formatCode="0.00">
                  <c:v>47.436582999999999</c:v>
                </c:pt>
                <c:pt idx="18431" formatCode="0.00">
                  <c:v>48.663938999999999</c:v>
                </c:pt>
                <c:pt idx="18432" formatCode="0.00">
                  <c:v>47.340327000000002</c:v>
                </c:pt>
                <c:pt idx="18433" formatCode="0.00">
                  <c:v>48.186112000000001</c:v>
                </c:pt>
                <c:pt idx="18434" formatCode="0.00">
                  <c:v>47.667203000000001</c:v>
                </c:pt>
                <c:pt idx="18435" formatCode="0.00">
                  <c:v>48.551313</c:v>
                </c:pt>
                <c:pt idx="18436" formatCode="0.00">
                  <c:v>47.722624000000003</c:v>
                </c:pt>
                <c:pt idx="18437" formatCode="0.00">
                  <c:v>47.373207000000001</c:v>
                </c:pt>
                <c:pt idx="18438" formatCode="0.00">
                  <c:v>47.672649999999997</c:v>
                </c:pt>
                <c:pt idx="18439" formatCode="0.00">
                  <c:v>47.382871999999999</c:v>
                </c:pt>
                <c:pt idx="18440" formatCode="0.00">
                  <c:v>47.611885000000001</c:v>
                </c:pt>
                <c:pt idx="18441" formatCode="0.00">
                  <c:v>47.852874</c:v>
                </c:pt>
                <c:pt idx="18442" formatCode="0.00">
                  <c:v>47.243893</c:v>
                </c:pt>
                <c:pt idx="18443" formatCode="0.00">
                  <c:v>47.755904000000001</c:v>
                </c:pt>
                <c:pt idx="18444" formatCode="0.00">
                  <c:v>47.771932999999997</c:v>
                </c:pt>
                <c:pt idx="18445" formatCode="0.00">
                  <c:v>47.666705</c:v>
                </c:pt>
                <c:pt idx="18446" formatCode="0.00">
                  <c:v>48.579946999999997</c:v>
                </c:pt>
                <c:pt idx="18447" formatCode="0.00">
                  <c:v>47.997931000000001</c:v>
                </c:pt>
                <c:pt idx="18448" formatCode="0.00">
                  <c:v>47.465508999999997</c:v>
                </c:pt>
                <c:pt idx="18449" formatCode="0.00">
                  <c:v>47.702770999999998</c:v>
                </c:pt>
                <c:pt idx="18450" formatCode="0.00">
                  <c:v>48.366833</c:v>
                </c:pt>
                <c:pt idx="18451" formatCode="0.00">
                  <c:v>48.527571999999999</c:v>
                </c:pt>
                <c:pt idx="18452" formatCode="0.00">
                  <c:v>46.975876</c:v>
                </c:pt>
                <c:pt idx="18453" formatCode="0.00">
                  <c:v>47.578093000000003</c:v>
                </c:pt>
                <c:pt idx="18454" formatCode="0.00">
                  <c:v>47.645420000000001</c:v>
                </c:pt>
                <c:pt idx="18455" formatCode="0.00">
                  <c:v>47.954759000000003</c:v>
                </c:pt>
                <c:pt idx="18456" formatCode="0.00">
                  <c:v>47.821936999999998</c:v>
                </c:pt>
                <c:pt idx="18457" formatCode="0.00">
                  <c:v>46.850437999999997</c:v>
                </c:pt>
                <c:pt idx="18458" formatCode="0.00">
                  <c:v>47.464399</c:v>
                </c:pt>
                <c:pt idx="18459" formatCode="0.00">
                  <c:v>48.018746</c:v>
                </c:pt>
                <c:pt idx="18460" formatCode="0.00">
                  <c:v>47.750405999999998</c:v>
                </c:pt>
                <c:pt idx="18461" formatCode="0.00">
                  <c:v>48.443117999999998</c:v>
                </c:pt>
                <c:pt idx="18462" formatCode="0.00">
                  <c:v>47.854118</c:v>
                </c:pt>
                <c:pt idx="18463" formatCode="0.00">
                  <c:v>47.871135000000002</c:v>
                </c:pt>
                <c:pt idx="18464" formatCode="0.00">
                  <c:v>47.036966999999997</c:v>
                </c:pt>
                <c:pt idx="18465" formatCode="0.00">
                  <c:v>48.730013</c:v>
                </c:pt>
                <c:pt idx="18466" formatCode="0.00">
                  <c:v>47.506664999999998</c:v>
                </c:pt>
                <c:pt idx="18467" formatCode="0.00">
                  <c:v>47.508862999999998</c:v>
                </c:pt>
                <c:pt idx="18468" formatCode="0.00">
                  <c:v>47.663688999999998</c:v>
                </c:pt>
                <c:pt idx="18469" formatCode="0.00">
                  <c:v>47.617773999999997</c:v>
                </c:pt>
                <c:pt idx="18470" formatCode="0.00">
                  <c:v>47.690018000000002</c:v>
                </c:pt>
                <c:pt idx="18471" formatCode="0.00">
                  <c:v>47.855587999999997</c:v>
                </c:pt>
                <c:pt idx="18472" formatCode="0.00">
                  <c:v>48.153759000000001</c:v>
                </c:pt>
                <c:pt idx="18473" formatCode="0.00">
                  <c:v>48.786138999999999</c:v>
                </c:pt>
                <c:pt idx="18474" formatCode="0.00">
                  <c:v>47.501401999999999</c:v>
                </c:pt>
                <c:pt idx="18475" formatCode="0.00">
                  <c:v>47.756467000000001</c:v>
                </c:pt>
                <c:pt idx="18476" formatCode="0.00">
                  <c:v>48.118625000000002</c:v>
                </c:pt>
                <c:pt idx="18477" formatCode="0.00">
                  <c:v>48.192532</c:v>
                </c:pt>
                <c:pt idx="18478" formatCode="0.00">
                  <c:v>49.342143999999998</c:v>
                </c:pt>
                <c:pt idx="18479" formatCode="0.00">
                  <c:v>48.071846999999998</c:v>
                </c:pt>
                <c:pt idx="18480" formatCode="0.00">
                  <c:v>48.342579000000001</c:v>
                </c:pt>
                <c:pt idx="18481" formatCode="0.00">
                  <c:v>48.795470999999999</c:v>
                </c:pt>
                <c:pt idx="18482" formatCode="0.00">
                  <c:v>47.808866000000002</c:v>
                </c:pt>
                <c:pt idx="18484" formatCode="0.00">
                  <c:v>48.574128000000002</c:v>
                </c:pt>
                <c:pt idx="18485" formatCode="0.00">
                  <c:v>47.956457999999998</c:v>
                </c:pt>
                <c:pt idx="18486" formatCode="0.00">
                  <c:v>47.970506999999998</c:v>
                </c:pt>
                <c:pt idx="18487" formatCode="0.00">
                  <c:v>47.826487</c:v>
                </c:pt>
                <c:pt idx="18488" formatCode="0.00">
                  <c:v>48.445999</c:v>
                </c:pt>
                <c:pt idx="18489" formatCode="0.00">
                  <c:v>48.128712</c:v>
                </c:pt>
                <c:pt idx="18490" formatCode="0.00">
                  <c:v>48.698748999999999</c:v>
                </c:pt>
                <c:pt idx="18491" formatCode="0.00">
                  <c:v>48.321620000000003</c:v>
                </c:pt>
                <c:pt idx="18492" formatCode="0.00">
                  <c:v>48.787016000000001</c:v>
                </c:pt>
                <c:pt idx="18493" formatCode="0.00">
                  <c:v>48.655487000000001</c:v>
                </c:pt>
                <c:pt idx="18494" formatCode="0.00">
                  <c:v>48.909857000000002</c:v>
                </c:pt>
                <c:pt idx="18495" formatCode="0.00">
                  <c:v>48.565295999999996</c:v>
                </c:pt>
                <c:pt idx="18496" formatCode="0.00">
                  <c:v>48.634960999999997</c:v>
                </c:pt>
                <c:pt idx="18497" formatCode="0.00">
                  <c:v>48.732852000000001</c:v>
                </c:pt>
                <c:pt idx="18498" formatCode="0.00">
                  <c:v>48.892010999999997</c:v>
                </c:pt>
                <c:pt idx="18500" formatCode="0.00">
                  <c:v>48.436061000000002</c:v>
                </c:pt>
                <c:pt idx="18501" formatCode="0.00">
                  <c:v>48.348745000000001</c:v>
                </c:pt>
                <c:pt idx="18502" formatCode="0.00">
                  <c:v>49.242285000000003</c:v>
                </c:pt>
                <c:pt idx="18503" formatCode="0.00">
                  <c:v>47.899102999999997</c:v>
                </c:pt>
                <c:pt idx="18504" formatCode="0.00">
                  <c:v>48.233941999999999</c:v>
                </c:pt>
                <c:pt idx="18505" formatCode="0.00">
                  <c:v>47.915368999999998</c:v>
                </c:pt>
                <c:pt idx="18506" formatCode="0.00">
                  <c:v>47.886448000000001</c:v>
                </c:pt>
                <c:pt idx="18507" formatCode="0.00">
                  <c:v>48.817919000000003</c:v>
                </c:pt>
                <c:pt idx="18508" formatCode="0.00">
                  <c:v>48.011364999999998</c:v>
                </c:pt>
                <c:pt idx="18509" formatCode="0.00">
                  <c:v>48.954447999999999</c:v>
                </c:pt>
                <c:pt idx="18510" formatCode="0.00">
                  <c:v>48.869494000000003</c:v>
                </c:pt>
                <c:pt idx="18511" formatCode="0.00">
                  <c:v>48.478074999999997</c:v>
                </c:pt>
                <c:pt idx="18512" formatCode="0.00">
                  <c:v>48.472648</c:v>
                </c:pt>
                <c:pt idx="18513" formatCode="0.00">
                  <c:v>48.565390999999998</c:v>
                </c:pt>
                <c:pt idx="18514" formatCode="0.00">
                  <c:v>48.232438000000002</c:v>
                </c:pt>
                <c:pt idx="18515" formatCode="0.00">
                  <c:v>48.609478000000003</c:v>
                </c:pt>
                <c:pt idx="18516" formatCode="0.00">
                  <c:v>48.195512000000001</c:v>
                </c:pt>
                <c:pt idx="18517" formatCode="0.00">
                  <c:v>48.890886000000002</c:v>
                </c:pt>
                <c:pt idx="18518" formatCode="0.00">
                  <c:v>42.974215999999998</c:v>
                </c:pt>
                <c:pt idx="18519" formatCode="0.00">
                  <c:v>44.287058000000002</c:v>
                </c:pt>
                <c:pt idx="18520" formatCode="0.00">
                  <c:v>43.726266000000003</c:v>
                </c:pt>
                <c:pt idx="18521" formatCode="0.00">
                  <c:v>43.069991000000002</c:v>
                </c:pt>
                <c:pt idx="18522" formatCode="0.00">
                  <c:v>43.590013999999996</c:v>
                </c:pt>
                <c:pt idx="18523" formatCode="0.00">
                  <c:v>44.305418000000003</c:v>
                </c:pt>
                <c:pt idx="18524" formatCode="0.00">
                  <c:v>42.819124000000002</c:v>
                </c:pt>
                <c:pt idx="18525" formatCode="0.00">
                  <c:v>43.608441999999997</c:v>
                </c:pt>
                <c:pt idx="18526" formatCode="0.00">
                  <c:v>43.294671999999998</c:v>
                </c:pt>
                <c:pt idx="18527" formatCode="0.00">
                  <c:v>43.111837999999999</c:v>
                </c:pt>
                <c:pt idx="18528" formatCode="0.00">
                  <c:v>43.410131999999997</c:v>
                </c:pt>
                <c:pt idx="18529" formatCode="0.00">
                  <c:v>43.899160000000002</c:v>
                </c:pt>
                <c:pt idx="18530" formatCode="0.00">
                  <c:v>44.001123</c:v>
                </c:pt>
                <c:pt idx="18531" formatCode="0.00">
                  <c:v>43.797629000000001</c:v>
                </c:pt>
                <c:pt idx="18532" formatCode="0.00">
                  <c:v>43.672525</c:v>
                </c:pt>
                <c:pt idx="18533" formatCode="0.00">
                  <c:v>43.268424000000003</c:v>
                </c:pt>
                <c:pt idx="18534" formatCode="0.00">
                  <c:v>43.833264999999997</c:v>
                </c:pt>
                <c:pt idx="18535" formatCode="0.00">
                  <c:v>43.997521999999996</c:v>
                </c:pt>
                <c:pt idx="18536" formatCode="0.00">
                  <c:v>42.728534000000003</c:v>
                </c:pt>
                <c:pt idx="18537" formatCode="0.00">
                  <c:v>44.252315000000003</c:v>
                </c:pt>
                <c:pt idx="18538" formatCode="0.00">
                  <c:v>43.192357000000001</c:v>
                </c:pt>
                <c:pt idx="18539" formatCode="0.00">
                  <c:v>44.047857</c:v>
                </c:pt>
                <c:pt idx="18540" formatCode="0.00">
                  <c:v>43.335662999999997</c:v>
                </c:pt>
                <c:pt idx="18541" formatCode="0.00">
                  <c:v>43.735778000000003</c:v>
                </c:pt>
                <c:pt idx="18542" formatCode="0.00">
                  <c:v>42.886177000000004</c:v>
                </c:pt>
                <c:pt idx="18543" formatCode="0.00">
                  <c:v>43.424256999999997</c:v>
                </c:pt>
                <c:pt idx="18544" formatCode="0.00">
                  <c:v>43.614888000000001</c:v>
                </c:pt>
                <c:pt idx="18545" formatCode="0.00">
                  <c:v>43.134318</c:v>
                </c:pt>
                <c:pt idx="18546" formatCode="0.00">
                  <c:v>43.643112000000002</c:v>
                </c:pt>
                <c:pt idx="18547" formatCode="0.00">
                  <c:v>43.281047000000001</c:v>
                </c:pt>
                <c:pt idx="18548" formatCode="0.00">
                  <c:v>43.104526999999997</c:v>
                </c:pt>
                <c:pt idx="18549" formatCode="0.00">
                  <c:v>42.585304999999998</c:v>
                </c:pt>
                <c:pt idx="18550" formatCode="0.00">
                  <c:v>43.350093000000001</c:v>
                </c:pt>
                <c:pt idx="18551" formatCode="0.00">
                  <c:v>43.060656000000002</c:v>
                </c:pt>
                <c:pt idx="18552" formatCode="0.00">
                  <c:v>43.723467999999997</c:v>
                </c:pt>
                <c:pt idx="18553" formatCode="0.00">
                  <c:v>43.995586000000003</c:v>
                </c:pt>
                <c:pt idx="18554" formatCode="0.00">
                  <c:v>43.422580000000004</c:v>
                </c:pt>
                <c:pt idx="18555" formatCode="0.00">
                  <c:v>42.846853000000003</c:v>
                </c:pt>
                <c:pt idx="18556" formatCode="0.00">
                  <c:v>43.214132999999997</c:v>
                </c:pt>
                <c:pt idx="18557" formatCode="0.00">
                  <c:v>42.945467999999998</c:v>
                </c:pt>
                <c:pt idx="18558" formatCode="0.00">
                  <c:v>43.509340000000002</c:v>
                </c:pt>
                <c:pt idx="18559" formatCode="0.00">
                  <c:v>43.734095000000003</c:v>
                </c:pt>
                <c:pt idx="18560" formatCode="0.00">
                  <c:v>42.524771000000001</c:v>
                </c:pt>
                <c:pt idx="18561" formatCode="0.00">
                  <c:v>44.159514999999999</c:v>
                </c:pt>
                <c:pt idx="18562" formatCode="0.00">
                  <c:v>44.219544999999997</c:v>
                </c:pt>
                <c:pt idx="18563" formatCode="0.00">
                  <c:v>43.291829999999997</c:v>
                </c:pt>
                <c:pt idx="18564" formatCode="0.00">
                  <c:v>43.414256999999999</c:v>
                </c:pt>
                <c:pt idx="18565" formatCode="0.00">
                  <c:v>44.129029000000003</c:v>
                </c:pt>
                <c:pt idx="18566" formatCode="0.00">
                  <c:v>43.668008999999998</c:v>
                </c:pt>
                <c:pt idx="18567" formatCode="0.00">
                  <c:v>44.102243000000001</c:v>
                </c:pt>
                <c:pt idx="18568" formatCode="0.00">
                  <c:v>43.731610000000003</c:v>
                </c:pt>
                <c:pt idx="18569" formatCode="0.00">
                  <c:v>43.133482000000001</c:v>
                </c:pt>
                <c:pt idx="18570" formatCode="0.00">
                  <c:v>44.245061999999997</c:v>
                </c:pt>
                <c:pt idx="18571" formatCode="0.00">
                  <c:v>42.861758999999999</c:v>
                </c:pt>
                <c:pt idx="18572" formatCode="0.00">
                  <c:v>42.944651</c:v>
                </c:pt>
                <c:pt idx="18573" formatCode="0.00">
                  <c:v>43.450592</c:v>
                </c:pt>
                <c:pt idx="18574" formatCode="0.00">
                  <c:v>43.917178</c:v>
                </c:pt>
                <c:pt idx="18575" formatCode="0.00">
                  <c:v>42.991774999999997</c:v>
                </c:pt>
                <c:pt idx="18576" formatCode="0.00">
                  <c:v>43.012455000000003</c:v>
                </c:pt>
                <c:pt idx="18577" formatCode="0.00">
                  <c:v>43.582689000000002</c:v>
                </c:pt>
                <c:pt idx="18579" formatCode="0.00">
                  <c:v>43.194321000000002</c:v>
                </c:pt>
                <c:pt idx="18580" formatCode="0.00">
                  <c:v>44.278584000000002</c:v>
                </c:pt>
                <c:pt idx="18582" formatCode="0.00">
                  <c:v>43.005861000000003</c:v>
                </c:pt>
                <c:pt idx="18583" formatCode="0.00">
                  <c:v>44.156514000000001</c:v>
                </c:pt>
                <c:pt idx="18584" formatCode="0.00">
                  <c:v>43.993676000000001</c:v>
                </c:pt>
                <c:pt idx="18585" formatCode="0.00">
                  <c:v>43.994948000000001</c:v>
                </c:pt>
                <c:pt idx="18586" formatCode="0.00">
                  <c:v>43.327858999999997</c:v>
                </c:pt>
                <c:pt idx="18587" formatCode="0.00">
                  <c:v>42.888537999999997</c:v>
                </c:pt>
                <c:pt idx="18588" formatCode="0.00">
                  <c:v>43.537075000000002</c:v>
                </c:pt>
                <c:pt idx="18590" formatCode="0.00">
                  <c:v>43.525226000000004</c:v>
                </c:pt>
                <c:pt idx="18591" formatCode="0.00">
                  <c:v>43.514392000000001</c:v>
                </c:pt>
                <c:pt idx="18592" formatCode="0.00">
                  <c:v>43.577696000000003</c:v>
                </c:pt>
                <c:pt idx="18593" formatCode="0.00">
                  <c:v>43.488472000000002</c:v>
                </c:pt>
                <c:pt idx="18594" formatCode="0.00">
                  <c:v>43.544375000000002</c:v>
                </c:pt>
                <c:pt idx="18596" formatCode="0.00">
                  <c:v>44.377533999999997</c:v>
                </c:pt>
                <c:pt idx="18597" formatCode="0.00">
                  <c:v>44.551141000000001</c:v>
                </c:pt>
                <c:pt idx="18598" formatCode="0.00">
                  <c:v>44.484690999999998</c:v>
                </c:pt>
                <c:pt idx="18599" formatCode="0.00">
                  <c:v>45.285322999999998</c:v>
                </c:pt>
                <c:pt idx="18600" formatCode="0.00">
                  <c:v>45.085704</c:v>
                </c:pt>
                <c:pt idx="18601" formatCode="0.00">
                  <c:v>44.652380999999998</c:v>
                </c:pt>
                <c:pt idx="18602" formatCode="0.00">
                  <c:v>45.278469000000001</c:v>
                </c:pt>
                <c:pt idx="18603" formatCode="0.00">
                  <c:v>44.459833000000003</c:v>
                </c:pt>
                <c:pt idx="18604" formatCode="0.00">
                  <c:v>44.588318000000001</c:v>
                </c:pt>
                <c:pt idx="18605" formatCode="0.00">
                  <c:v>44.723824999999998</c:v>
                </c:pt>
                <c:pt idx="18606" formatCode="0.00">
                  <c:v>45.859112000000003</c:v>
                </c:pt>
                <c:pt idx="18607" formatCode="0.00">
                  <c:v>44.877578999999997</c:v>
                </c:pt>
                <c:pt idx="18608" formatCode="0.00">
                  <c:v>44.790157000000001</c:v>
                </c:pt>
                <c:pt idx="18609" formatCode="0.00">
                  <c:v>45.377288</c:v>
                </c:pt>
                <c:pt idx="18610" formatCode="0.00">
                  <c:v>44.374288999999997</c:v>
                </c:pt>
                <c:pt idx="18611" formatCode="0.00">
                  <c:v>45.631636999999998</c:v>
                </c:pt>
                <c:pt idx="18612" formatCode="0.00">
                  <c:v>44.494262999999997</c:v>
                </c:pt>
                <c:pt idx="18614" formatCode="0.00">
                  <c:v>45.053711999999997</c:v>
                </c:pt>
                <c:pt idx="18615" formatCode="0.00">
                  <c:v>44.971494</c:v>
                </c:pt>
                <c:pt idx="18616" formatCode="0.00">
                  <c:v>44.797787999999997</c:v>
                </c:pt>
                <c:pt idx="18617" formatCode="0.00">
                  <c:v>44.865062000000002</c:v>
                </c:pt>
                <c:pt idx="18618" formatCode="0.00">
                  <c:v>45.489637000000002</c:v>
                </c:pt>
                <c:pt idx="18619" formatCode="0.00">
                  <c:v>44.695444999999999</c:v>
                </c:pt>
                <c:pt idx="18620" formatCode="0.00">
                  <c:v>44.775740999999996</c:v>
                </c:pt>
                <c:pt idx="18621" formatCode="0.00">
                  <c:v>44.917622999999999</c:v>
                </c:pt>
                <c:pt idx="18622" formatCode="0.00">
                  <c:v>44.416190999999998</c:v>
                </c:pt>
                <c:pt idx="18623" formatCode="0.00">
                  <c:v>44.889963999999999</c:v>
                </c:pt>
                <c:pt idx="18624" formatCode="0.00">
                  <c:v>45.048009</c:v>
                </c:pt>
                <c:pt idx="18625" formatCode="0.00">
                  <c:v>45.725676999999997</c:v>
                </c:pt>
                <c:pt idx="18626" formatCode="0.00">
                  <c:v>44.578302000000001</c:v>
                </c:pt>
                <c:pt idx="18627" formatCode="0.00">
                  <c:v>44.355088000000002</c:v>
                </c:pt>
                <c:pt idx="18628" formatCode="0.00">
                  <c:v>45.268329000000001</c:v>
                </c:pt>
                <c:pt idx="18630" formatCode="0.00">
                  <c:v>45.859799000000002</c:v>
                </c:pt>
                <c:pt idx="18631" formatCode="0.00">
                  <c:v>45.217342000000002</c:v>
                </c:pt>
                <c:pt idx="18632" formatCode="0.00">
                  <c:v>45.478644000000003</c:v>
                </c:pt>
                <c:pt idx="18633" formatCode="0.00">
                  <c:v>44.889927</c:v>
                </c:pt>
                <c:pt idx="18634" formatCode="0.00">
                  <c:v>45.013469000000001</c:v>
                </c:pt>
                <c:pt idx="18635" formatCode="0.00">
                  <c:v>45.871636000000002</c:v>
                </c:pt>
                <c:pt idx="18636" formatCode="0.00">
                  <c:v>45.536715000000001</c:v>
                </c:pt>
                <c:pt idx="18638" formatCode="0.00">
                  <c:v>45.128332999999998</c:v>
                </c:pt>
                <c:pt idx="18639" formatCode="0.00">
                  <c:v>45.104925000000001</c:v>
                </c:pt>
                <c:pt idx="18640" formatCode="0.00">
                  <c:v>45.014788000000003</c:v>
                </c:pt>
                <c:pt idx="18641" formatCode="0.00">
                  <c:v>45.278474000000003</c:v>
                </c:pt>
                <c:pt idx="18642" formatCode="0.00">
                  <c:v>44.573143999999999</c:v>
                </c:pt>
                <c:pt idx="18643" formatCode="0.00">
                  <c:v>45.227772999999999</c:v>
                </c:pt>
                <c:pt idx="18644" formatCode="0.00">
                  <c:v>45.83907</c:v>
                </c:pt>
                <c:pt idx="18645" formatCode="0.00">
                  <c:v>44.736853000000004</c:v>
                </c:pt>
                <c:pt idx="18646" formatCode="0.00">
                  <c:v>45.084153999999998</c:v>
                </c:pt>
                <c:pt idx="18647" formatCode="0.00">
                  <c:v>45.369653999999997</c:v>
                </c:pt>
                <c:pt idx="18648" formatCode="0.00">
                  <c:v>45.316778999999997</c:v>
                </c:pt>
                <c:pt idx="18649" formatCode="0.00">
                  <c:v>44.428052000000001</c:v>
                </c:pt>
                <c:pt idx="18650" formatCode="0.00">
                  <c:v>44.623705999999999</c:v>
                </c:pt>
                <c:pt idx="18651" formatCode="0.00">
                  <c:v>45.391241000000001</c:v>
                </c:pt>
                <c:pt idx="18652" formatCode="0.00">
                  <c:v>43.711862000000004</c:v>
                </c:pt>
                <c:pt idx="18653" formatCode="0.00">
                  <c:v>43.645927</c:v>
                </c:pt>
                <c:pt idx="18654" formatCode="0.00">
                  <c:v>44.195318999999998</c:v>
                </c:pt>
                <c:pt idx="18655" formatCode="0.00">
                  <c:v>43.302261999999999</c:v>
                </c:pt>
                <c:pt idx="18656" formatCode="0.00">
                  <c:v>44.046328000000003</c:v>
                </c:pt>
                <c:pt idx="18657" formatCode="0.00">
                  <c:v>43.006529</c:v>
                </c:pt>
                <c:pt idx="18659" formatCode="0.00">
                  <c:v>43.548586</c:v>
                </c:pt>
                <c:pt idx="18660" formatCode="0.00">
                  <c:v>43.870449999999998</c:v>
                </c:pt>
                <c:pt idx="18661" formatCode="0.00">
                  <c:v>44.638862000000003</c:v>
                </c:pt>
                <c:pt idx="18662" formatCode="0.00">
                  <c:v>44.157713999999999</c:v>
                </c:pt>
                <c:pt idx="18663" formatCode="0.00">
                  <c:v>44.305089000000002</c:v>
                </c:pt>
                <c:pt idx="18664" formatCode="0.00">
                  <c:v>43.781193000000002</c:v>
                </c:pt>
                <c:pt idx="18665" formatCode="0.00">
                  <c:v>43.438138000000002</c:v>
                </c:pt>
                <c:pt idx="18666" formatCode="0.00">
                  <c:v>43.002628000000001</c:v>
                </c:pt>
                <c:pt idx="18667" formatCode="0.00">
                  <c:v>43.261271000000001</c:v>
                </c:pt>
                <c:pt idx="18668" formatCode="0.00">
                  <c:v>43.481226999999997</c:v>
                </c:pt>
                <c:pt idx="18669" formatCode="0.00">
                  <c:v>43.565083000000001</c:v>
                </c:pt>
                <c:pt idx="18670" formatCode="0.00">
                  <c:v>43.549861999999997</c:v>
                </c:pt>
                <c:pt idx="18671" formatCode="0.00">
                  <c:v>43.037683000000001</c:v>
                </c:pt>
                <c:pt idx="18672" formatCode="0.00">
                  <c:v>44.008344000000001</c:v>
                </c:pt>
                <c:pt idx="18673" formatCode="0.00">
                  <c:v>44.074578000000002</c:v>
                </c:pt>
                <c:pt idx="18674" formatCode="0.00">
                  <c:v>43.772731999999998</c:v>
                </c:pt>
                <c:pt idx="18675" formatCode="0.00">
                  <c:v>44.070421000000003</c:v>
                </c:pt>
                <c:pt idx="18676" formatCode="0.00">
                  <c:v>43.257066999999999</c:v>
                </c:pt>
                <c:pt idx="18677" formatCode="0.00">
                  <c:v>43.449261</c:v>
                </c:pt>
                <c:pt idx="18678" formatCode="0.00">
                  <c:v>44.601978000000003</c:v>
                </c:pt>
                <c:pt idx="18679" formatCode="0.00">
                  <c:v>44.246147000000001</c:v>
                </c:pt>
                <c:pt idx="18680" formatCode="0.00">
                  <c:v>44.625453</c:v>
                </c:pt>
                <c:pt idx="18681" formatCode="0.00">
                  <c:v>44.025044999999999</c:v>
                </c:pt>
                <c:pt idx="18682" formatCode="0.00">
                  <c:v>44.377800999999998</c:v>
                </c:pt>
                <c:pt idx="18683" formatCode="0.00">
                  <c:v>44.391843999999999</c:v>
                </c:pt>
                <c:pt idx="18684" formatCode="0.00">
                  <c:v>43.754325000000001</c:v>
                </c:pt>
                <c:pt idx="18685" formatCode="0.00">
                  <c:v>43.144737999999997</c:v>
                </c:pt>
                <c:pt idx="18686" formatCode="0.00">
                  <c:v>44.070965999999999</c:v>
                </c:pt>
                <c:pt idx="18687" formatCode="0.00">
                  <c:v>43.896225999999999</c:v>
                </c:pt>
                <c:pt idx="18688" formatCode="0.00">
                  <c:v>43.007052000000002</c:v>
                </c:pt>
                <c:pt idx="18689" formatCode="0.00">
                  <c:v>44.523027999999996</c:v>
                </c:pt>
                <c:pt idx="18690" formatCode="0.00">
                  <c:v>43.691560000000003</c:v>
                </c:pt>
                <c:pt idx="18691" formatCode="0.00">
                  <c:v>43.429115000000003</c:v>
                </c:pt>
                <c:pt idx="18692" formatCode="0.00">
                  <c:v>43.808858000000001</c:v>
                </c:pt>
                <c:pt idx="18693" formatCode="0.00">
                  <c:v>43.391522999999999</c:v>
                </c:pt>
                <c:pt idx="18694" formatCode="0.00">
                  <c:v>43.062919000000001</c:v>
                </c:pt>
                <c:pt idx="18695" formatCode="0.00">
                  <c:v>43.733471000000002</c:v>
                </c:pt>
                <c:pt idx="18696" formatCode="0.00">
                  <c:v>43.435192999999998</c:v>
                </c:pt>
                <c:pt idx="18697" formatCode="0.00">
                  <c:v>43.854809000000003</c:v>
                </c:pt>
                <c:pt idx="18698" formatCode="0.00">
                  <c:v>44.430739000000003</c:v>
                </c:pt>
                <c:pt idx="18699" formatCode="0.00">
                  <c:v>44.514512000000003</c:v>
                </c:pt>
                <c:pt idx="18700" formatCode="0.00">
                  <c:v>43.738472000000002</c:v>
                </c:pt>
                <c:pt idx="18701" formatCode="0.00">
                  <c:v>43.556292999999997</c:v>
                </c:pt>
                <c:pt idx="18702" formatCode="0.00">
                  <c:v>43.220163999999997</c:v>
                </c:pt>
                <c:pt idx="18703" formatCode="0.00">
                  <c:v>44.276539</c:v>
                </c:pt>
                <c:pt idx="18704" formatCode="0.00">
                  <c:v>43.045048000000001</c:v>
                </c:pt>
                <c:pt idx="18705" formatCode="0.00">
                  <c:v>44.428879000000002</c:v>
                </c:pt>
                <c:pt idx="18706" formatCode="0.00">
                  <c:v>44.051324000000001</c:v>
                </c:pt>
                <c:pt idx="18707" formatCode="0.00">
                  <c:v>43.694119999999998</c:v>
                </c:pt>
                <c:pt idx="18709" formatCode="0.00">
                  <c:v>44.054479999999998</c:v>
                </c:pt>
                <c:pt idx="18710" formatCode="0.00">
                  <c:v>44.492158000000003</c:v>
                </c:pt>
                <c:pt idx="18711" formatCode="0.00">
                  <c:v>45.469320000000003</c:v>
                </c:pt>
                <c:pt idx="18712" formatCode="0.00">
                  <c:v>45.327593</c:v>
                </c:pt>
                <c:pt idx="18713" formatCode="0.00">
                  <c:v>45.755146000000003</c:v>
                </c:pt>
                <c:pt idx="18714" formatCode="0.00">
                  <c:v>45.418297000000003</c:v>
                </c:pt>
                <c:pt idx="18715" formatCode="0.00">
                  <c:v>45.008744999999998</c:v>
                </c:pt>
                <c:pt idx="18716" formatCode="0.00">
                  <c:v>45.727806999999999</c:v>
                </c:pt>
                <c:pt idx="18717" formatCode="0.00">
                  <c:v>45.499572000000001</c:v>
                </c:pt>
                <c:pt idx="18718" formatCode="0.00">
                  <c:v>45.459575000000001</c:v>
                </c:pt>
                <c:pt idx="18719" formatCode="0.00">
                  <c:v>45.827390999999999</c:v>
                </c:pt>
                <c:pt idx="18720" formatCode="0.00">
                  <c:v>45.674523000000001</c:v>
                </c:pt>
                <c:pt idx="18721" formatCode="0.00">
                  <c:v>45.625284999999998</c:v>
                </c:pt>
                <c:pt idx="18722" formatCode="0.00">
                  <c:v>45.175381000000002</c:v>
                </c:pt>
                <c:pt idx="18723" formatCode="0.00">
                  <c:v>45.160832999999997</c:v>
                </c:pt>
                <c:pt idx="18724" formatCode="0.00">
                  <c:v>44.863791999999997</c:v>
                </c:pt>
                <c:pt idx="18725" formatCode="0.00">
                  <c:v>45.796151000000002</c:v>
                </c:pt>
                <c:pt idx="18726" formatCode="0.00">
                  <c:v>45.066229999999997</c:v>
                </c:pt>
                <c:pt idx="18727" formatCode="0.00">
                  <c:v>44.857069000000003</c:v>
                </c:pt>
                <c:pt idx="18728" formatCode="0.00">
                  <c:v>45.834246</c:v>
                </c:pt>
                <c:pt idx="18729" formatCode="0.00">
                  <c:v>45.007900999999997</c:v>
                </c:pt>
                <c:pt idx="18730" formatCode="0.00">
                  <c:v>45.458311999999999</c:v>
                </c:pt>
                <c:pt idx="18731" formatCode="0.00">
                  <c:v>45.864170999999999</c:v>
                </c:pt>
                <c:pt idx="18732" formatCode="0.00">
                  <c:v>45.593007999999998</c:v>
                </c:pt>
                <c:pt idx="18733" formatCode="0.00">
                  <c:v>45.726523999999998</c:v>
                </c:pt>
                <c:pt idx="18735" formatCode="0.00">
                  <c:v>45.43694</c:v>
                </c:pt>
                <c:pt idx="18736" formatCode="0.00">
                  <c:v>45.549059</c:v>
                </c:pt>
                <c:pt idx="18737" formatCode="0.00">
                  <c:v>45.612147999999998</c:v>
                </c:pt>
                <c:pt idx="18738" formatCode="0.00">
                  <c:v>45.041882000000001</c:v>
                </c:pt>
                <c:pt idx="18739" formatCode="0.00">
                  <c:v>45.743673000000001</c:v>
                </c:pt>
                <c:pt idx="18740" formatCode="0.00">
                  <c:v>45.893818000000003</c:v>
                </c:pt>
                <c:pt idx="18741" formatCode="0.00">
                  <c:v>45.26493</c:v>
                </c:pt>
                <c:pt idx="18742" formatCode="0.00">
                  <c:v>45.152388000000002</c:v>
                </c:pt>
                <c:pt idx="18743" formatCode="0.00">
                  <c:v>45.425378000000002</c:v>
                </c:pt>
                <c:pt idx="18744" formatCode="0.00">
                  <c:v>45.151166000000003</c:v>
                </c:pt>
                <c:pt idx="18746" formatCode="0.00">
                  <c:v>44.84796</c:v>
                </c:pt>
                <c:pt idx="18747" formatCode="0.00">
                  <c:v>45.493324000000001</c:v>
                </c:pt>
                <c:pt idx="18748" formatCode="0.00">
                  <c:v>44.864263000000001</c:v>
                </c:pt>
                <c:pt idx="18749" formatCode="0.00">
                  <c:v>44.899458000000003</c:v>
                </c:pt>
                <c:pt idx="18750" formatCode="0.00">
                  <c:v>45.424430000000001</c:v>
                </c:pt>
                <c:pt idx="18751" formatCode="0.00">
                  <c:v>45.486221999999998</c:v>
                </c:pt>
                <c:pt idx="18752" formatCode="0.00">
                  <c:v>45.020366000000003</c:v>
                </c:pt>
                <c:pt idx="18754" formatCode="0.00">
                  <c:v>45.223419</c:v>
                </c:pt>
                <c:pt idx="18755" formatCode="0.00">
                  <c:v>44.713517000000003</c:v>
                </c:pt>
                <c:pt idx="18756" formatCode="0.00">
                  <c:v>45.032243999999999</c:v>
                </c:pt>
                <c:pt idx="18757" formatCode="0.00">
                  <c:v>45.321874999999999</c:v>
                </c:pt>
                <c:pt idx="18758" formatCode="0.00">
                  <c:v>45.663384999999998</c:v>
                </c:pt>
                <c:pt idx="18759" formatCode="0.00">
                  <c:v>44.425356000000001</c:v>
                </c:pt>
                <c:pt idx="18760" formatCode="0.00">
                  <c:v>44.830961000000002</c:v>
                </c:pt>
                <c:pt idx="18761" formatCode="0.00">
                  <c:v>43.839641</c:v>
                </c:pt>
                <c:pt idx="18762" formatCode="0.00">
                  <c:v>44.500957999999997</c:v>
                </c:pt>
                <c:pt idx="18763" formatCode="0.00">
                  <c:v>43.190783000000003</c:v>
                </c:pt>
                <c:pt idx="18764" formatCode="0.00">
                  <c:v>43.483176999999998</c:v>
                </c:pt>
                <c:pt idx="18765" formatCode="0.00">
                  <c:v>43.205207000000001</c:v>
                </c:pt>
                <c:pt idx="18766" formatCode="0.00">
                  <c:v>43.263007000000002</c:v>
                </c:pt>
                <c:pt idx="18767" formatCode="0.00">
                  <c:v>43.990243</c:v>
                </c:pt>
                <c:pt idx="18768" formatCode="0.00">
                  <c:v>44.326157000000002</c:v>
                </c:pt>
                <c:pt idx="18769" formatCode="0.00">
                  <c:v>43.229236</c:v>
                </c:pt>
                <c:pt idx="18770" formatCode="0.00">
                  <c:v>43.630273000000003</c:v>
                </c:pt>
                <c:pt idx="18771" formatCode="0.00">
                  <c:v>44.461748</c:v>
                </c:pt>
                <c:pt idx="18772" formatCode="0.00">
                  <c:v>44.545794999999998</c:v>
                </c:pt>
                <c:pt idx="18773" formatCode="0.00">
                  <c:v>43.070065999999997</c:v>
                </c:pt>
                <c:pt idx="18774" formatCode="0.00">
                  <c:v>44.466602000000002</c:v>
                </c:pt>
                <c:pt idx="18775" formatCode="0.00">
                  <c:v>43.615797000000001</c:v>
                </c:pt>
                <c:pt idx="18776" formatCode="0.00">
                  <c:v>43.573247000000002</c:v>
                </c:pt>
                <c:pt idx="18777" formatCode="0.00">
                  <c:v>43.829456999999998</c:v>
                </c:pt>
                <c:pt idx="18778" formatCode="0.00">
                  <c:v>43.908053000000002</c:v>
                </c:pt>
                <c:pt idx="18779" formatCode="0.00">
                  <c:v>43.501449000000001</c:v>
                </c:pt>
                <c:pt idx="18780" formatCode="0.00">
                  <c:v>44.057302</c:v>
                </c:pt>
                <c:pt idx="18781" formatCode="0.00">
                  <c:v>43.223447</c:v>
                </c:pt>
                <c:pt idx="18782" formatCode="0.00">
                  <c:v>44.159860999999999</c:v>
                </c:pt>
                <c:pt idx="18783" formatCode="0.00">
                  <c:v>44.478743999999999</c:v>
                </c:pt>
                <c:pt idx="18784" formatCode="0.00">
                  <c:v>43.233874</c:v>
                </c:pt>
                <c:pt idx="18785" formatCode="0.00">
                  <c:v>43.889878000000003</c:v>
                </c:pt>
                <c:pt idx="18786" formatCode="0.00">
                  <c:v>43.493132000000003</c:v>
                </c:pt>
                <c:pt idx="18787" formatCode="0.00">
                  <c:v>43.908211000000001</c:v>
                </c:pt>
                <c:pt idx="18788" formatCode="0.00">
                  <c:v>43.360303999999999</c:v>
                </c:pt>
                <c:pt idx="18789" formatCode="0.00">
                  <c:v>44.685769999999998</c:v>
                </c:pt>
                <c:pt idx="18790" formatCode="0.00">
                  <c:v>43.321116000000004</c:v>
                </c:pt>
                <c:pt idx="18791" formatCode="0.00">
                  <c:v>44.036966</c:v>
                </c:pt>
                <c:pt idx="18792" formatCode="0.00">
                  <c:v>43.893368000000002</c:v>
                </c:pt>
                <c:pt idx="18793" formatCode="0.00">
                  <c:v>43.839996999999997</c:v>
                </c:pt>
                <c:pt idx="18794" formatCode="0.00">
                  <c:v>43.232816999999997</c:v>
                </c:pt>
                <c:pt idx="18795" formatCode="0.00">
                  <c:v>43.085296</c:v>
                </c:pt>
                <c:pt idx="18796" formatCode="0.00">
                  <c:v>43.111156999999999</c:v>
                </c:pt>
                <c:pt idx="18797" formatCode="0.00">
                  <c:v>43.126441</c:v>
                </c:pt>
                <c:pt idx="18798" formatCode="0.00">
                  <c:v>43.934133000000003</c:v>
                </c:pt>
                <c:pt idx="18799" formatCode="0.00">
                  <c:v>43.552016999999999</c:v>
                </c:pt>
                <c:pt idx="18800" formatCode="0.00">
                  <c:v>43.026834000000001</c:v>
                </c:pt>
                <c:pt idx="18801" formatCode="0.00">
                  <c:v>43.579476</c:v>
                </c:pt>
                <c:pt idx="18802" formatCode="0.00">
                  <c:v>43.289115000000002</c:v>
                </c:pt>
                <c:pt idx="18803" formatCode="0.00">
                  <c:v>43.528885000000002</c:v>
                </c:pt>
                <c:pt idx="18805" formatCode="0.00">
                  <c:v>45.472087000000002</c:v>
                </c:pt>
                <c:pt idx="18806" formatCode="0.00">
                  <c:v>45.454453999999998</c:v>
                </c:pt>
                <c:pt idx="18807" formatCode="0.00">
                  <c:v>45.764510999999999</c:v>
                </c:pt>
                <c:pt idx="18808" formatCode="0.00">
                  <c:v>44.617992000000001</c:v>
                </c:pt>
                <c:pt idx="18809" formatCode="0.00">
                  <c:v>45.103366999999999</c:v>
                </c:pt>
                <c:pt idx="18810" formatCode="0.00">
                  <c:v>44.926724999999998</c:v>
                </c:pt>
                <c:pt idx="18811" formatCode="0.00">
                  <c:v>44.947868999999997</c:v>
                </c:pt>
                <c:pt idx="18812" formatCode="0.00">
                  <c:v>45.559640000000002</c:v>
                </c:pt>
                <c:pt idx="18813" formatCode="0.00">
                  <c:v>45.592101999999997</c:v>
                </c:pt>
                <c:pt idx="18814" formatCode="0.00">
                  <c:v>45.834848000000001</c:v>
                </c:pt>
                <c:pt idx="18815" formatCode="0.00">
                  <c:v>45.448377000000001</c:v>
                </c:pt>
                <c:pt idx="18816" formatCode="0.00">
                  <c:v>45.814855999999999</c:v>
                </c:pt>
                <c:pt idx="18817" formatCode="0.00">
                  <c:v>45.037939999999999</c:v>
                </c:pt>
                <c:pt idx="18818" formatCode="0.00">
                  <c:v>45.905895000000001</c:v>
                </c:pt>
                <c:pt idx="18819" formatCode="0.00">
                  <c:v>45.768967000000004</c:v>
                </c:pt>
                <c:pt idx="18820" formatCode="0.00">
                  <c:v>45.869314000000003</c:v>
                </c:pt>
                <c:pt idx="18821" formatCode="0.00">
                  <c:v>45.796863000000002</c:v>
                </c:pt>
                <c:pt idx="18822" formatCode="0.00">
                  <c:v>45.402822999999998</c:v>
                </c:pt>
                <c:pt idx="18823" formatCode="0.00">
                  <c:v>45.884073999999998</c:v>
                </c:pt>
                <c:pt idx="18824" formatCode="0.00">
                  <c:v>45.700752999999999</c:v>
                </c:pt>
                <c:pt idx="18825" formatCode="0.00">
                  <c:v>45.896895000000001</c:v>
                </c:pt>
                <c:pt idx="18826" formatCode="0.00">
                  <c:v>45.511837</c:v>
                </c:pt>
                <c:pt idx="18827" formatCode="0.00">
                  <c:v>45.849097999999998</c:v>
                </c:pt>
                <c:pt idx="18828" formatCode="0.00">
                  <c:v>45.414346000000002</c:v>
                </c:pt>
                <c:pt idx="18829" formatCode="0.00">
                  <c:v>45.125931999999999</c:v>
                </c:pt>
                <c:pt idx="18830" formatCode="0.00">
                  <c:v>45.690446000000001</c:v>
                </c:pt>
                <c:pt idx="18831" formatCode="0.00">
                  <c:v>45.354993</c:v>
                </c:pt>
                <c:pt idx="18832" formatCode="0.00">
                  <c:v>45.519779999999997</c:v>
                </c:pt>
                <c:pt idx="18833" formatCode="0.00">
                  <c:v>45.688380000000002</c:v>
                </c:pt>
                <c:pt idx="18834" formatCode="0.00">
                  <c:v>45.831561000000001</c:v>
                </c:pt>
                <c:pt idx="18835" formatCode="0.00">
                  <c:v>45.198748000000002</c:v>
                </c:pt>
                <c:pt idx="18838" formatCode="0.00">
                  <c:v>44.051639999999999</c:v>
                </c:pt>
                <c:pt idx="18839" formatCode="0.00">
                  <c:v>44.144224999999999</c:v>
                </c:pt>
                <c:pt idx="18840" formatCode="0.00">
                  <c:v>43.314920000000001</c:v>
                </c:pt>
                <c:pt idx="18841" formatCode="0.00">
                  <c:v>43.134526000000001</c:v>
                </c:pt>
                <c:pt idx="18842" formatCode="0.00">
                  <c:v>44.768396000000003</c:v>
                </c:pt>
                <c:pt idx="18843" formatCode="0.00">
                  <c:v>44.173448999999998</c:v>
                </c:pt>
                <c:pt idx="18844" formatCode="0.00">
                  <c:v>44.122692999999998</c:v>
                </c:pt>
                <c:pt idx="18845" formatCode="0.00">
                  <c:v>45.547868999999999</c:v>
                </c:pt>
                <c:pt idx="18846" formatCode="0.00">
                  <c:v>43.473185999999998</c:v>
                </c:pt>
                <c:pt idx="18847" formatCode="0.00">
                  <c:v>45.616269000000003</c:v>
                </c:pt>
                <c:pt idx="18848" formatCode="0.00">
                  <c:v>43.940637000000002</c:v>
                </c:pt>
                <c:pt idx="18849" formatCode="0.00">
                  <c:v>44.308909</c:v>
                </c:pt>
                <c:pt idx="18851" formatCode="0.00">
                  <c:v>44.338701999999998</c:v>
                </c:pt>
                <c:pt idx="18852" formatCode="0.00">
                  <c:v>43.424498999999997</c:v>
                </c:pt>
                <c:pt idx="18853" formatCode="0.00">
                  <c:v>44.338785000000001</c:v>
                </c:pt>
                <c:pt idx="18854" formatCode="0.00">
                  <c:v>44.560996000000003</c:v>
                </c:pt>
                <c:pt idx="18855" formatCode="0.00">
                  <c:v>43.682882999999997</c:v>
                </c:pt>
                <c:pt idx="18856" formatCode="0.00">
                  <c:v>44.653709999999997</c:v>
                </c:pt>
                <c:pt idx="18857" formatCode="0.00">
                  <c:v>43.796168999999999</c:v>
                </c:pt>
                <c:pt idx="18858" formatCode="0.00">
                  <c:v>43.965949000000002</c:v>
                </c:pt>
                <c:pt idx="18859" formatCode="0.00">
                  <c:v>43.401615999999997</c:v>
                </c:pt>
                <c:pt idx="18860" formatCode="0.00">
                  <c:v>44.592030000000001</c:v>
                </c:pt>
                <c:pt idx="18861" formatCode="0.00">
                  <c:v>43.654636000000004</c:v>
                </c:pt>
                <c:pt idx="18862" formatCode="0.00">
                  <c:v>43.892254000000001</c:v>
                </c:pt>
                <c:pt idx="18863" formatCode="0.00">
                  <c:v>43.389364999999998</c:v>
                </c:pt>
                <c:pt idx="18864" formatCode="0.00">
                  <c:v>44.312922</c:v>
                </c:pt>
                <c:pt idx="18865" formatCode="0.00">
                  <c:v>45.869256999999998</c:v>
                </c:pt>
                <c:pt idx="18866" formatCode="0.00">
                  <c:v>43.244489999999999</c:v>
                </c:pt>
                <c:pt idx="18867" formatCode="0.00">
                  <c:v>45.033915</c:v>
                </c:pt>
                <c:pt idx="18868" formatCode="0.00">
                  <c:v>44.197254999999998</c:v>
                </c:pt>
                <c:pt idx="18869" formatCode="0.00">
                  <c:v>44.854326</c:v>
                </c:pt>
                <c:pt idx="18870" formatCode="0.00">
                  <c:v>44.133057999999998</c:v>
                </c:pt>
                <c:pt idx="18871" formatCode="0.00">
                  <c:v>44.688572000000001</c:v>
                </c:pt>
                <c:pt idx="18872" formatCode="0.00">
                  <c:v>43.178182</c:v>
                </c:pt>
                <c:pt idx="18873" formatCode="0.00">
                  <c:v>43.257154</c:v>
                </c:pt>
                <c:pt idx="18874" formatCode="0.00">
                  <c:v>44.939762000000002</c:v>
                </c:pt>
                <c:pt idx="18875" formatCode="0.00">
                  <c:v>43.364716999999999</c:v>
                </c:pt>
                <c:pt idx="18876" formatCode="0.00">
                  <c:v>44.110334000000002</c:v>
                </c:pt>
                <c:pt idx="18877" formatCode="0.00">
                  <c:v>44.236634000000002</c:v>
                </c:pt>
                <c:pt idx="18878" formatCode="0.00">
                  <c:v>43.046492999999998</c:v>
                </c:pt>
                <c:pt idx="18879" formatCode="0.00">
                  <c:v>43.331432999999997</c:v>
                </c:pt>
                <c:pt idx="18880" formatCode="0.00">
                  <c:v>43.609557000000002</c:v>
                </c:pt>
                <c:pt idx="18881" formatCode="0.00">
                  <c:v>43.156480999999999</c:v>
                </c:pt>
                <c:pt idx="18882" formatCode="0.00">
                  <c:v>44.042842</c:v>
                </c:pt>
                <c:pt idx="18883" formatCode="0.00">
                  <c:v>44.735000999999997</c:v>
                </c:pt>
                <c:pt idx="18884" formatCode="0.00">
                  <c:v>44.079794</c:v>
                </c:pt>
                <c:pt idx="18885" formatCode="0.00">
                  <c:v>44.578116000000001</c:v>
                </c:pt>
                <c:pt idx="18886" formatCode="0.00">
                  <c:v>43.726261000000001</c:v>
                </c:pt>
                <c:pt idx="18887" formatCode="0.00">
                  <c:v>44.488370000000003</c:v>
                </c:pt>
                <c:pt idx="18888" formatCode="0.00">
                  <c:v>44.409616</c:v>
                </c:pt>
                <c:pt idx="18889" formatCode="0.00">
                  <c:v>44.619045</c:v>
                </c:pt>
                <c:pt idx="18890" formatCode="0.00">
                  <c:v>44.603020000000001</c:v>
                </c:pt>
                <c:pt idx="18891" formatCode="0.00">
                  <c:v>44.018548000000003</c:v>
                </c:pt>
                <c:pt idx="18892" formatCode="0.00">
                  <c:v>44.067090999999998</c:v>
                </c:pt>
                <c:pt idx="18893" formatCode="0.00">
                  <c:v>44.562488000000002</c:v>
                </c:pt>
                <c:pt idx="18894" formatCode="0.00">
                  <c:v>44.472475000000003</c:v>
                </c:pt>
                <c:pt idx="18895" formatCode="0.00">
                  <c:v>43.138184000000003</c:v>
                </c:pt>
                <c:pt idx="18896" formatCode="0.00">
                  <c:v>44.492688000000001</c:v>
                </c:pt>
                <c:pt idx="18897" formatCode="0.00">
                  <c:v>46.448461999999999</c:v>
                </c:pt>
                <c:pt idx="18898" formatCode="0.00">
                  <c:v>47.028291000000003</c:v>
                </c:pt>
                <c:pt idx="18899" formatCode="0.00">
                  <c:v>47.057098000000003</c:v>
                </c:pt>
                <c:pt idx="18900" formatCode="0.00">
                  <c:v>47.101669999999999</c:v>
                </c:pt>
                <c:pt idx="18901" formatCode="0.00">
                  <c:v>47.020311999999997</c:v>
                </c:pt>
                <c:pt idx="18902" formatCode="0.00">
                  <c:v>46.304175999999998</c:v>
                </c:pt>
                <c:pt idx="18903" formatCode="0.00">
                  <c:v>47.331201999999998</c:v>
                </c:pt>
                <c:pt idx="18904" formatCode="0.00">
                  <c:v>46.920174000000003</c:v>
                </c:pt>
                <c:pt idx="18905" formatCode="0.00">
                  <c:v>46.912683999999999</c:v>
                </c:pt>
                <c:pt idx="18906" formatCode="0.00">
                  <c:v>46.076891000000003</c:v>
                </c:pt>
                <c:pt idx="18907" formatCode="0.00">
                  <c:v>46.581113999999999</c:v>
                </c:pt>
                <c:pt idx="18908" formatCode="0.00">
                  <c:v>47.346229999999998</c:v>
                </c:pt>
                <c:pt idx="18909" formatCode="0.00">
                  <c:v>46.059066000000001</c:v>
                </c:pt>
                <c:pt idx="18910" formatCode="0.00">
                  <c:v>46.437401000000001</c:v>
                </c:pt>
                <c:pt idx="18911" formatCode="0.00">
                  <c:v>46.729689</c:v>
                </c:pt>
                <c:pt idx="18913" formatCode="0.00">
                  <c:v>47.118212</c:v>
                </c:pt>
                <c:pt idx="18914" formatCode="0.00">
                  <c:v>46.043951</c:v>
                </c:pt>
                <c:pt idx="18915" formatCode="0.00">
                  <c:v>46.767912000000003</c:v>
                </c:pt>
                <c:pt idx="18916" formatCode="0.00">
                  <c:v>46.098941000000003</c:v>
                </c:pt>
                <c:pt idx="18917" formatCode="0.00">
                  <c:v>46.449140999999997</c:v>
                </c:pt>
                <c:pt idx="18918" formatCode="0.00">
                  <c:v>47.250979999999998</c:v>
                </c:pt>
                <c:pt idx="18919" formatCode="0.00">
                  <c:v>47.150959999999998</c:v>
                </c:pt>
                <c:pt idx="18920" formatCode="0.00">
                  <c:v>47.251488999999999</c:v>
                </c:pt>
                <c:pt idx="18921" formatCode="0.00">
                  <c:v>46.153098</c:v>
                </c:pt>
                <c:pt idx="18922" formatCode="0.00">
                  <c:v>46.214772000000004</c:v>
                </c:pt>
                <c:pt idx="18923" formatCode="0.00">
                  <c:v>46.052140999999999</c:v>
                </c:pt>
                <c:pt idx="18924" formatCode="0.00">
                  <c:v>46.984696</c:v>
                </c:pt>
                <c:pt idx="18925" formatCode="0.00">
                  <c:v>45.979818999999999</c:v>
                </c:pt>
                <c:pt idx="18926" formatCode="0.00">
                  <c:v>47.389215</c:v>
                </c:pt>
                <c:pt idx="18927" formatCode="0.00">
                  <c:v>47.293362999999999</c:v>
                </c:pt>
                <c:pt idx="18928" formatCode="0.00">
                  <c:v>46.724294</c:v>
                </c:pt>
                <c:pt idx="18930" formatCode="0.00">
                  <c:v>46.657291999999998</c:v>
                </c:pt>
                <c:pt idx="18931" formatCode="0.00">
                  <c:v>46.634763999999997</c:v>
                </c:pt>
                <c:pt idx="18932" formatCode="0.00">
                  <c:v>46.650902000000002</c:v>
                </c:pt>
                <c:pt idx="18933" formatCode="0.00">
                  <c:v>46.067238000000003</c:v>
                </c:pt>
                <c:pt idx="18934" formatCode="0.00">
                  <c:v>46.43383</c:v>
                </c:pt>
                <c:pt idx="18935" formatCode="0.00">
                  <c:v>47.252754000000003</c:v>
                </c:pt>
                <c:pt idx="18936" formatCode="0.00">
                  <c:v>46.451476999999997</c:v>
                </c:pt>
                <c:pt idx="18937" formatCode="0.00">
                  <c:v>46.167324000000001</c:v>
                </c:pt>
                <c:pt idx="18938" formatCode="0.00">
                  <c:v>46.839654000000003</c:v>
                </c:pt>
                <c:pt idx="18939" formatCode="0.00">
                  <c:v>46.253431999999997</c:v>
                </c:pt>
                <c:pt idx="18940" formatCode="0.00">
                  <c:v>46.273380000000003</c:v>
                </c:pt>
                <c:pt idx="18941" formatCode="0.00">
                  <c:v>46.669106999999997</c:v>
                </c:pt>
                <c:pt idx="18942" formatCode="0.00">
                  <c:v>46.947243</c:v>
                </c:pt>
                <c:pt idx="18943" formatCode="0.00">
                  <c:v>47.151890999999999</c:v>
                </c:pt>
                <c:pt idx="18944" formatCode="0.00">
                  <c:v>46.072820999999998</c:v>
                </c:pt>
                <c:pt idx="18945" formatCode="0.00">
                  <c:v>46.564908000000003</c:v>
                </c:pt>
                <c:pt idx="18946" formatCode="0.00">
                  <c:v>46.232799</c:v>
                </c:pt>
                <c:pt idx="18947" formatCode="0.00">
                  <c:v>46.930678999999998</c:v>
                </c:pt>
                <c:pt idx="18948" formatCode="0.00">
                  <c:v>46.934311000000001</c:v>
                </c:pt>
                <c:pt idx="18950" formatCode="0.00">
                  <c:v>46.533487999999998</c:v>
                </c:pt>
                <c:pt idx="18951" formatCode="0.00">
                  <c:v>46.875366999999997</c:v>
                </c:pt>
                <c:pt idx="18952" formatCode="0.00">
                  <c:v>46.883504000000002</c:v>
                </c:pt>
                <c:pt idx="18953" formatCode="0.00">
                  <c:v>46.282063999999998</c:v>
                </c:pt>
                <c:pt idx="18954" formatCode="0.00">
                  <c:v>46.900348000000001</c:v>
                </c:pt>
                <c:pt idx="18955" formatCode="0.00">
                  <c:v>46.860863999999999</c:v>
                </c:pt>
                <c:pt idx="18956" formatCode="0.00">
                  <c:v>46.812117999999998</c:v>
                </c:pt>
                <c:pt idx="18957" formatCode="0.00">
                  <c:v>47.899217</c:v>
                </c:pt>
                <c:pt idx="18958" formatCode="0.00">
                  <c:v>47.920679</c:v>
                </c:pt>
                <c:pt idx="18959" formatCode="0.00">
                  <c:v>47.938898000000002</c:v>
                </c:pt>
                <c:pt idx="18960" formatCode="0.00">
                  <c:v>47.943846999999998</c:v>
                </c:pt>
                <c:pt idx="18961" formatCode="0.00">
                  <c:v>48.391058999999998</c:v>
                </c:pt>
                <c:pt idx="18962" formatCode="0.00">
                  <c:v>47.694000000000003</c:v>
                </c:pt>
                <c:pt idx="18963" formatCode="0.00">
                  <c:v>48.204374000000001</c:v>
                </c:pt>
                <c:pt idx="18964" formatCode="0.00">
                  <c:v>47.930776999999999</c:v>
                </c:pt>
                <c:pt idx="18965" formatCode="0.00">
                  <c:v>48.883906000000003</c:v>
                </c:pt>
                <c:pt idx="18966" formatCode="0.00">
                  <c:v>47.592267</c:v>
                </c:pt>
                <c:pt idx="18967" formatCode="0.00">
                  <c:v>47.472414999999998</c:v>
                </c:pt>
                <c:pt idx="18968" formatCode="0.00">
                  <c:v>48.797041999999998</c:v>
                </c:pt>
                <c:pt idx="18969" formatCode="0.00">
                  <c:v>48.622929999999997</c:v>
                </c:pt>
                <c:pt idx="18970" formatCode="0.00">
                  <c:v>47.505170999999997</c:v>
                </c:pt>
                <c:pt idx="18971" formatCode="0.00">
                  <c:v>48.173113000000001</c:v>
                </c:pt>
                <c:pt idx="18972" formatCode="0.00">
                  <c:v>48.593133000000002</c:v>
                </c:pt>
                <c:pt idx="18973" formatCode="0.00">
                  <c:v>48.527037999999997</c:v>
                </c:pt>
                <c:pt idx="18974" formatCode="0.00">
                  <c:v>47.882652</c:v>
                </c:pt>
                <c:pt idx="18975" formatCode="0.00">
                  <c:v>48.497875999999998</c:v>
                </c:pt>
                <c:pt idx="18976" formatCode="0.00">
                  <c:v>47.475797</c:v>
                </c:pt>
                <c:pt idx="18977" formatCode="0.00">
                  <c:v>48.214267999999997</c:v>
                </c:pt>
                <c:pt idx="18978" formatCode="0.00">
                  <c:v>48.228707</c:v>
                </c:pt>
                <c:pt idx="18979" formatCode="0.00">
                  <c:v>48.084335000000003</c:v>
                </c:pt>
                <c:pt idx="18980" formatCode="0.00">
                  <c:v>48.714075999999999</c:v>
                </c:pt>
                <c:pt idx="18981" formatCode="0.00">
                  <c:v>48.415911000000001</c:v>
                </c:pt>
                <c:pt idx="18982" formatCode="0.00">
                  <c:v>48.782885</c:v>
                </c:pt>
                <c:pt idx="18983" formatCode="0.00">
                  <c:v>48.950929000000002</c:v>
                </c:pt>
                <c:pt idx="18984" formatCode="0.00">
                  <c:v>47.631</c:v>
                </c:pt>
                <c:pt idx="18985" formatCode="0.00">
                  <c:v>48.710208000000002</c:v>
                </c:pt>
                <c:pt idx="18986" formatCode="0.00">
                  <c:v>48.515762000000002</c:v>
                </c:pt>
                <c:pt idx="18987" formatCode="0.00">
                  <c:v>48.144072999999999</c:v>
                </c:pt>
                <c:pt idx="18988" formatCode="0.00">
                  <c:v>48.811920999999998</c:v>
                </c:pt>
                <c:pt idx="18989" formatCode="0.00">
                  <c:v>48.288615</c:v>
                </c:pt>
                <c:pt idx="18990" formatCode="0.00">
                  <c:v>47.942137000000002</c:v>
                </c:pt>
                <c:pt idx="18991" formatCode="0.00">
                  <c:v>47.765244000000003</c:v>
                </c:pt>
                <c:pt idx="18992" formatCode="0.00">
                  <c:v>48.999101000000003</c:v>
                </c:pt>
                <c:pt idx="18993" formatCode="0.00">
                  <c:v>48.083218000000002</c:v>
                </c:pt>
                <c:pt idx="18994" formatCode="0.00">
                  <c:v>47.490878000000002</c:v>
                </c:pt>
                <c:pt idx="18995" formatCode="0.00">
                  <c:v>48.008825000000002</c:v>
                </c:pt>
                <c:pt idx="18996" formatCode="0.00">
                  <c:v>48.052404000000003</c:v>
                </c:pt>
                <c:pt idx="18997" formatCode="0.00">
                  <c:v>48.622954</c:v>
                </c:pt>
                <c:pt idx="18998" formatCode="0.00">
                  <c:v>48.288316000000002</c:v>
                </c:pt>
                <c:pt idx="18999" formatCode="0.00">
                  <c:v>48.689123000000002</c:v>
                </c:pt>
                <c:pt idx="19000" formatCode="0.00">
                  <c:v>48.956341999999999</c:v>
                </c:pt>
                <c:pt idx="19001" formatCode="0.00">
                  <c:v>48.000075000000002</c:v>
                </c:pt>
                <c:pt idx="19002" formatCode="0.00">
                  <c:v>47.763539999999999</c:v>
                </c:pt>
                <c:pt idx="19003" formatCode="0.00">
                  <c:v>48.695247000000002</c:v>
                </c:pt>
                <c:pt idx="19004" formatCode="0.00">
                  <c:v>48.396419999999999</c:v>
                </c:pt>
                <c:pt idx="19005" formatCode="0.00">
                  <c:v>48.943041999999998</c:v>
                </c:pt>
                <c:pt idx="19006" formatCode="0.00">
                  <c:v>48.013283000000001</c:v>
                </c:pt>
                <c:pt idx="19007" formatCode="0.00">
                  <c:v>48.303376</c:v>
                </c:pt>
                <c:pt idx="19008" formatCode="0.00">
                  <c:v>47.491179000000002</c:v>
                </c:pt>
                <c:pt idx="19009" formatCode="0.00">
                  <c:v>47.67933</c:v>
                </c:pt>
                <c:pt idx="19010" formatCode="0.00">
                  <c:v>48.628551000000002</c:v>
                </c:pt>
                <c:pt idx="19011" formatCode="0.00">
                  <c:v>47.608142000000001</c:v>
                </c:pt>
                <c:pt idx="19012" formatCode="0.00">
                  <c:v>47.772416999999997</c:v>
                </c:pt>
                <c:pt idx="19013" formatCode="0.00">
                  <c:v>48.855352000000003</c:v>
                </c:pt>
                <c:pt idx="19014" formatCode="0.00">
                  <c:v>48.915739000000002</c:v>
                </c:pt>
                <c:pt idx="19015" formatCode="0.00">
                  <c:v>48.122687999999997</c:v>
                </c:pt>
                <c:pt idx="19016" formatCode="0.00">
                  <c:v>48.617378000000002</c:v>
                </c:pt>
                <c:pt idx="19017" formatCode="0.00">
                  <c:v>48.637939000000003</c:v>
                </c:pt>
                <c:pt idx="19018" formatCode="0.00">
                  <c:v>48.165298999999997</c:v>
                </c:pt>
                <c:pt idx="19019" formatCode="0.00">
                  <c:v>48.837507000000002</c:v>
                </c:pt>
                <c:pt idx="19020" formatCode="0.00">
                  <c:v>48.628607000000002</c:v>
                </c:pt>
                <c:pt idx="19021" formatCode="0.00">
                  <c:v>48.864955000000002</c:v>
                </c:pt>
                <c:pt idx="19022" formatCode="0.00">
                  <c:v>48.204745000000003</c:v>
                </c:pt>
                <c:pt idx="19023" formatCode="0.00">
                  <c:v>48.849590999999997</c:v>
                </c:pt>
                <c:pt idx="19024" formatCode="0.00">
                  <c:v>48.485320999999999</c:v>
                </c:pt>
                <c:pt idx="19025" formatCode="0.00">
                  <c:v>48.272134999999999</c:v>
                </c:pt>
                <c:pt idx="19026" formatCode="0.00">
                  <c:v>48.088486000000003</c:v>
                </c:pt>
                <c:pt idx="19027" formatCode="0.00">
                  <c:v>48.855834999999999</c:v>
                </c:pt>
                <c:pt idx="19028" formatCode="0.00">
                  <c:v>48.427737999999998</c:v>
                </c:pt>
                <c:pt idx="19029" formatCode="0.00">
                  <c:v>48.655450000000002</c:v>
                </c:pt>
                <c:pt idx="19030" formatCode="0.00">
                  <c:v>48.058376000000003</c:v>
                </c:pt>
                <c:pt idx="19031" formatCode="0.00">
                  <c:v>47.968522999999998</c:v>
                </c:pt>
                <c:pt idx="19032" formatCode="0.00">
                  <c:v>48.530195999999997</c:v>
                </c:pt>
                <c:pt idx="19033" formatCode="0.00">
                  <c:v>47.767862000000001</c:v>
                </c:pt>
                <c:pt idx="19034" formatCode="0.00">
                  <c:v>48.311155999999997</c:v>
                </c:pt>
                <c:pt idx="19035" formatCode="0.00">
                  <c:v>48.021135999999998</c:v>
                </c:pt>
                <c:pt idx="19036" formatCode="0.00">
                  <c:v>48.303578000000002</c:v>
                </c:pt>
                <c:pt idx="19037" formatCode="0.00">
                  <c:v>48.286717000000003</c:v>
                </c:pt>
                <c:pt idx="19038" formatCode="0.00">
                  <c:v>47.955216999999998</c:v>
                </c:pt>
                <c:pt idx="19039" formatCode="0.00">
                  <c:v>48.100631999999997</c:v>
                </c:pt>
                <c:pt idx="19040" formatCode="0.00">
                  <c:v>48.696001000000003</c:v>
                </c:pt>
                <c:pt idx="19041" formatCode="0.00">
                  <c:v>48.636915000000002</c:v>
                </c:pt>
                <c:pt idx="19042" formatCode="0.00">
                  <c:v>48.591845999999997</c:v>
                </c:pt>
                <c:pt idx="19043" formatCode="0.00">
                  <c:v>47.669607999999997</c:v>
                </c:pt>
                <c:pt idx="19044" formatCode="0.00">
                  <c:v>47.931080999999999</c:v>
                </c:pt>
                <c:pt idx="19045" formatCode="0.00">
                  <c:v>48.091056999999999</c:v>
                </c:pt>
                <c:pt idx="19046" formatCode="0.00">
                  <c:v>47.754359999999998</c:v>
                </c:pt>
                <c:pt idx="19047" formatCode="0.00">
                  <c:v>48.223374999999997</c:v>
                </c:pt>
                <c:pt idx="19048" formatCode="0.00">
                  <c:v>48.742513000000002</c:v>
                </c:pt>
                <c:pt idx="19049" formatCode="0.00">
                  <c:v>48.847410000000004</c:v>
                </c:pt>
                <c:pt idx="19050" formatCode="0.00">
                  <c:v>48.653781000000002</c:v>
                </c:pt>
                <c:pt idx="19051" formatCode="0.00">
                  <c:v>48.855873000000003</c:v>
                </c:pt>
                <c:pt idx="19052" formatCode="0.00">
                  <c:v>48.273263</c:v>
                </c:pt>
                <c:pt idx="19053" formatCode="0.00">
                  <c:v>48.937584000000001</c:v>
                </c:pt>
                <c:pt idx="19054" formatCode="0.00">
                  <c:v>47.994379000000002</c:v>
                </c:pt>
                <c:pt idx="19055" formatCode="0.00">
                  <c:v>48.947386999999999</c:v>
                </c:pt>
                <c:pt idx="19056" formatCode="0.00">
                  <c:v>47.839733000000003</c:v>
                </c:pt>
                <c:pt idx="19057" formatCode="0.00">
                  <c:v>48.478825999999998</c:v>
                </c:pt>
                <c:pt idx="19058" formatCode="0.00">
                  <c:v>47.934575000000002</c:v>
                </c:pt>
                <c:pt idx="19059" formatCode="0.00">
                  <c:v>47.836236999999997</c:v>
                </c:pt>
                <c:pt idx="19060" formatCode="0.00">
                  <c:v>47.840223000000002</c:v>
                </c:pt>
                <c:pt idx="19061" formatCode="0.00">
                  <c:v>48.318106</c:v>
                </c:pt>
                <c:pt idx="19062" formatCode="0.00">
                  <c:v>48.609923999999999</c:v>
                </c:pt>
                <c:pt idx="19063" formatCode="0.00">
                  <c:v>48.470278</c:v>
                </c:pt>
                <c:pt idx="19064" formatCode="0.00">
                  <c:v>48.322299999999998</c:v>
                </c:pt>
                <c:pt idx="19065" formatCode="0.00">
                  <c:v>46.906982999999997</c:v>
                </c:pt>
                <c:pt idx="19066" formatCode="0.00">
                  <c:v>46.052307999999996</c:v>
                </c:pt>
                <c:pt idx="19067" formatCode="0.00">
                  <c:v>46.362811999999998</c:v>
                </c:pt>
                <c:pt idx="19068" formatCode="0.00">
                  <c:v>47.555709</c:v>
                </c:pt>
                <c:pt idx="19069" formatCode="0.00">
                  <c:v>47.421570000000003</c:v>
                </c:pt>
                <c:pt idx="19070" formatCode="0.00">
                  <c:v>47.073600999999996</c:v>
                </c:pt>
                <c:pt idx="19071" formatCode="0.00">
                  <c:v>47.450049</c:v>
                </c:pt>
                <c:pt idx="19072" formatCode="0.00">
                  <c:v>47.609264000000003</c:v>
                </c:pt>
                <c:pt idx="19073" formatCode="0.00">
                  <c:v>47.494169999999997</c:v>
                </c:pt>
                <c:pt idx="19074" formatCode="0.00">
                  <c:v>46.888945999999997</c:v>
                </c:pt>
                <c:pt idx="19075" formatCode="0.00">
                  <c:v>47.446297000000001</c:v>
                </c:pt>
                <c:pt idx="19076" formatCode="0.00">
                  <c:v>47.227781</c:v>
                </c:pt>
                <c:pt idx="19077" formatCode="0.00">
                  <c:v>46.868175000000001</c:v>
                </c:pt>
                <c:pt idx="19078" formatCode="0.00">
                  <c:v>47.201158999999997</c:v>
                </c:pt>
                <c:pt idx="19079" formatCode="0.00">
                  <c:v>47.581276000000003</c:v>
                </c:pt>
                <c:pt idx="19080" formatCode="0.00">
                  <c:v>46.522016000000001</c:v>
                </c:pt>
                <c:pt idx="19081" formatCode="0.00">
                  <c:v>46.366866000000002</c:v>
                </c:pt>
                <c:pt idx="19082" formatCode="0.00">
                  <c:v>46.067076999999998</c:v>
                </c:pt>
                <c:pt idx="19084" formatCode="0.00">
                  <c:v>46.014471999999998</c:v>
                </c:pt>
                <c:pt idx="19085" formatCode="0.00">
                  <c:v>46.310457999999997</c:v>
                </c:pt>
                <c:pt idx="19086" formatCode="0.00">
                  <c:v>46.163828000000002</c:v>
                </c:pt>
                <c:pt idx="19087" formatCode="0.00">
                  <c:v>46.596846999999997</c:v>
                </c:pt>
                <c:pt idx="19088" formatCode="0.00">
                  <c:v>47.435273000000002</c:v>
                </c:pt>
                <c:pt idx="19089" formatCode="0.00">
                  <c:v>47.480027</c:v>
                </c:pt>
                <c:pt idx="19090" formatCode="0.00">
                  <c:v>47.54777</c:v>
                </c:pt>
                <c:pt idx="19091" formatCode="0.00">
                  <c:v>47.313609999999997</c:v>
                </c:pt>
                <c:pt idx="19092" formatCode="0.00">
                  <c:v>47.456626</c:v>
                </c:pt>
                <c:pt idx="19093" formatCode="0.00">
                  <c:v>46.579949999999997</c:v>
                </c:pt>
                <c:pt idx="19094" formatCode="0.00">
                  <c:v>47.290250999999998</c:v>
                </c:pt>
                <c:pt idx="19095" formatCode="0.00">
                  <c:v>46.270766000000002</c:v>
                </c:pt>
                <c:pt idx="19096" formatCode="0.00">
                  <c:v>46.367888999999998</c:v>
                </c:pt>
                <c:pt idx="19097" formatCode="0.00">
                  <c:v>46.309846999999998</c:v>
                </c:pt>
                <c:pt idx="19098" formatCode="0.00">
                  <c:v>46.654622000000003</c:v>
                </c:pt>
                <c:pt idx="19099" formatCode="0.00">
                  <c:v>47.483877</c:v>
                </c:pt>
                <c:pt idx="19100" formatCode="0.00">
                  <c:v>47.583585999999997</c:v>
                </c:pt>
                <c:pt idx="19101" formatCode="0.00">
                  <c:v>46.611528</c:v>
                </c:pt>
                <c:pt idx="19102" formatCode="0.00">
                  <c:v>46.867794000000004</c:v>
                </c:pt>
                <c:pt idx="19103" formatCode="0.00">
                  <c:v>46.638134000000001</c:v>
                </c:pt>
                <c:pt idx="19104" formatCode="0.00">
                  <c:v>46.090505999999998</c:v>
                </c:pt>
                <c:pt idx="19105" formatCode="0.00">
                  <c:v>47.149515000000001</c:v>
                </c:pt>
                <c:pt idx="19106" formatCode="0.00">
                  <c:v>47.189715999999997</c:v>
                </c:pt>
                <c:pt idx="19107" formatCode="0.00">
                  <c:v>47.229815000000002</c:v>
                </c:pt>
                <c:pt idx="19108" formatCode="0.00">
                  <c:v>47.135224000000001</c:v>
                </c:pt>
                <c:pt idx="19109" formatCode="0.00">
                  <c:v>47.092092999999998</c:v>
                </c:pt>
                <c:pt idx="19110" formatCode="0.00">
                  <c:v>46.928530000000002</c:v>
                </c:pt>
                <c:pt idx="19111" formatCode="0.00">
                  <c:v>46.947101000000004</c:v>
                </c:pt>
                <c:pt idx="19112" formatCode="0.00">
                  <c:v>46.862713999999997</c:v>
                </c:pt>
                <c:pt idx="19113" formatCode="0.00">
                  <c:v>46.631341999999997</c:v>
                </c:pt>
                <c:pt idx="19114" formatCode="0.00">
                  <c:v>47.399656999999998</c:v>
                </c:pt>
                <c:pt idx="19115" formatCode="0.00">
                  <c:v>47.435935999999998</c:v>
                </c:pt>
                <c:pt idx="19116" formatCode="0.00">
                  <c:v>46.856924999999997</c:v>
                </c:pt>
                <c:pt idx="19117" formatCode="0.00">
                  <c:v>47.177348000000002</c:v>
                </c:pt>
                <c:pt idx="19118" formatCode="0.00">
                  <c:v>46.032699999999998</c:v>
                </c:pt>
                <c:pt idx="19119" formatCode="0.00">
                  <c:v>46.368093000000002</c:v>
                </c:pt>
                <c:pt idx="19120" formatCode="0.00">
                  <c:v>47.154921999999999</c:v>
                </c:pt>
                <c:pt idx="19121" formatCode="0.00">
                  <c:v>47.141711000000001</c:v>
                </c:pt>
                <c:pt idx="19122" formatCode="0.00">
                  <c:v>46.278441999999998</c:v>
                </c:pt>
                <c:pt idx="19123" formatCode="0.00">
                  <c:v>47.153360999999997</c:v>
                </c:pt>
                <c:pt idx="19124" formatCode="0.00">
                  <c:v>46.770482999999999</c:v>
                </c:pt>
                <c:pt idx="19125" formatCode="0.00">
                  <c:v>46.839619999999996</c:v>
                </c:pt>
                <c:pt idx="19126" formatCode="0.00">
                  <c:v>46.768616999999999</c:v>
                </c:pt>
                <c:pt idx="19127" formatCode="0.00">
                  <c:v>46.821260000000002</c:v>
                </c:pt>
                <c:pt idx="19128" formatCode="0.00">
                  <c:v>46.657221</c:v>
                </c:pt>
                <c:pt idx="19129" formatCode="0.00">
                  <c:v>47.035409999999999</c:v>
                </c:pt>
                <c:pt idx="19130" formatCode="0.00">
                  <c:v>47.229528000000002</c:v>
                </c:pt>
                <c:pt idx="19131" formatCode="0.00">
                  <c:v>46.596608000000003</c:v>
                </c:pt>
                <c:pt idx="19132" formatCode="0.00">
                  <c:v>46.249361</c:v>
                </c:pt>
                <c:pt idx="19133" formatCode="0.00">
                  <c:v>46.320915999999997</c:v>
                </c:pt>
                <c:pt idx="19134" formatCode="0.00">
                  <c:v>47.133381999999997</c:v>
                </c:pt>
                <c:pt idx="19135" formatCode="0.00">
                  <c:v>47.575887999999999</c:v>
                </c:pt>
                <c:pt idx="19136" formatCode="0.00">
                  <c:v>46.864849999999997</c:v>
                </c:pt>
                <c:pt idx="19137" formatCode="0.00">
                  <c:v>46.408171000000003</c:v>
                </c:pt>
                <c:pt idx="19138" formatCode="0.00">
                  <c:v>46.501897999999997</c:v>
                </c:pt>
                <c:pt idx="19139" formatCode="0.00">
                  <c:v>46.062798000000001</c:v>
                </c:pt>
                <c:pt idx="19140" formatCode="0.00">
                  <c:v>47.646186999999998</c:v>
                </c:pt>
                <c:pt idx="19142" formatCode="0.00">
                  <c:v>46.050820000000002</c:v>
                </c:pt>
                <c:pt idx="19143" formatCode="0.00">
                  <c:v>46.488312000000001</c:v>
                </c:pt>
                <c:pt idx="19144" formatCode="0.00">
                  <c:v>47.290543</c:v>
                </c:pt>
                <c:pt idx="19145" formatCode="0.00">
                  <c:v>46.467731999999998</c:v>
                </c:pt>
                <c:pt idx="19146" formatCode="0.00">
                  <c:v>46.257466000000001</c:v>
                </c:pt>
                <c:pt idx="19147" formatCode="0.00">
                  <c:v>46.814568000000001</c:v>
                </c:pt>
                <c:pt idx="19149" formatCode="0.00">
                  <c:v>46.813571000000003</c:v>
                </c:pt>
                <c:pt idx="19150" formatCode="0.00">
                  <c:v>47.429223</c:v>
                </c:pt>
                <c:pt idx="19151" formatCode="0.00">
                  <c:v>46.677294000000003</c:v>
                </c:pt>
                <c:pt idx="19152" formatCode="0.00">
                  <c:v>46.477491000000001</c:v>
                </c:pt>
                <c:pt idx="19153" formatCode="0.00">
                  <c:v>46.346027999999997</c:v>
                </c:pt>
                <c:pt idx="19154" formatCode="0.00">
                  <c:v>46.909229000000003</c:v>
                </c:pt>
                <c:pt idx="19155" formatCode="0.00">
                  <c:v>46.291854999999998</c:v>
                </c:pt>
                <c:pt idx="19156" formatCode="0.00">
                  <c:v>47.494559000000002</c:v>
                </c:pt>
                <c:pt idx="19157" formatCode="0.00">
                  <c:v>46.591740000000001</c:v>
                </c:pt>
                <c:pt idx="19158" formatCode="0.00">
                  <c:v>46.155222000000002</c:v>
                </c:pt>
                <c:pt idx="19159" formatCode="0.00">
                  <c:v>46.258710999999998</c:v>
                </c:pt>
                <c:pt idx="19160" formatCode="0.00">
                  <c:v>46.421762000000001</c:v>
                </c:pt>
                <c:pt idx="19161" formatCode="0.00">
                  <c:v>47.281472000000001</c:v>
                </c:pt>
                <c:pt idx="19162" formatCode="0.00">
                  <c:v>46.885406000000003</c:v>
                </c:pt>
                <c:pt idx="19163" formatCode="0.00">
                  <c:v>46.094997999999997</c:v>
                </c:pt>
                <c:pt idx="19164" formatCode="0.00">
                  <c:v>47.543706</c:v>
                </c:pt>
                <c:pt idx="19165" formatCode="0.00">
                  <c:v>47.446392000000003</c:v>
                </c:pt>
                <c:pt idx="19166" formatCode="0.00">
                  <c:v>47.302681999999997</c:v>
                </c:pt>
                <c:pt idx="19168" formatCode="0.00">
                  <c:v>47.281173000000003</c:v>
                </c:pt>
                <c:pt idx="19169" formatCode="0.00">
                  <c:v>46.014164000000001</c:v>
                </c:pt>
                <c:pt idx="19170" formatCode="0.00">
                  <c:v>46.878056999999998</c:v>
                </c:pt>
                <c:pt idx="19171" formatCode="0.00">
                  <c:v>46.486096000000003</c:v>
                </c:pt>
                <c:pt idx="19172" formatCode="0.00">
                  <c:v>47.077257000000003</c:v>
                </c:pt>
                <c:pt idx="19173" formatCode="0.00">
                  <c:v>46.922727000000002</c:v>
                </c:pt>
                <c:pt idx="19174" formatCode="0.00">
                  <c:v>46.182799000000003</c:v>
                </c:pt>
                <c:pt idx="19175" formatCode="0.00">
                  <c:v>47.252561</c:v>
                </c:pt>
                <c:pt idx="19176" formatCode="0.00">
                  <c:v>47.346328999999997</c:v>
                </c:pt>
                <c:pt idx="19177" formatCode="0.00">
                  <c:v>47.219031999999999</c:v>
                </c:pt>
                <c:pt idx="19178" formatCode="0.00">
                  <c:v>46.860363999999997</c:v>
                </c:pt>
                <c:pt idx="19179" formatCode="0.00">
                  <c:v>46.759442999999997</c:v>
                </c:pt>
                <c:pt idx="19180" formatCode="0.00">
                  <c:v>46.713628</c:v>
                </c:pt>
                <c:pt idx="19181" formatCode="0.00">
                  <c:v>47.393107999999998</c:v>
                </c:pt>
                <c:pt idx="19182" formatCode="0.00">
                  <c:v>47.371929000000002</c:v>
                </c:pt>
                <c:pt idx="19183" formatCode="0.00">
                  <c:v>46.877355000000001</c:v>
                </c:pt>
                <c:pt idx="19184" formatCode="0.00">
                  <c:v>46.043733000000003</c:v>
                </c:pt>
                <c:pt idx="19185" formatCode="0.00">
                  <c:v>47.411563999999998</c:v>
                </c:pt>
                <c:pt idx="19186" formatCode="0.00">
                  <c:v>46.666229000000001</c:v>
                </c:pt>
                <c:pt idx="19187" formatCode="0.00">
                  <c:v>47.151336999999998</c:v>
                </c:pt>
                <c:pt idx="19188" formatCode="0.00">
                  <c:v>46.271500000000003</c:v>
                </c:pt>
                <c:pt idx="19189" formatCode="0.00">
                  <c:v>46.927520000000001</c:v>
                </c:pt>
                <c:pt idx="19190" formatCode="0.00">
                  <c:v>46.379559</c:v>
                </c:pt>
                <c:pt idx="19191" formatCode="0.00">
                  <c:v>46.511555000000001</c:v>
                </c:pt>
                <c:pt idx="19192" formatCode="0.00">
                  <c:v>46.140763999999997</c:v>
                </c:pt>
                <c:pt idx="19193" formatCode="0.00">
                  <c:v>46.405797999999997</c:v>
                </c:pt>
                <c:pt idx="19195" formatCode="0.00">
                  <c:v>46.891016999999998</c:v>
                </c:pt>
                <c:pt idx="19196" formatCode="0.00">
                  <c:v>46.172024999999998</c:v>
                </c:pt>
                <c:pt idx="19197" formatCode="0.00">
                  <c:v>46.859920000000002</c:v>
                </c:pt>
                <c:pt idx="19198" formatCode="0.00">
                  <c:v>46.808667999999997</c:v>
                </c:pt>
                <c:pt idx="19199" formatCode="0.00">
                  <c:v>46.975614999999998</c:v>
                </c:pt>
                <c:pt idx="19200" formatCode="0.00">
                  <c:v>48.199829999999999</c:v>
                </c:pt>
                <c:pt idx="19202" formatCode="0.00">
                  <c:v>48.416469999999997</c:v>
                </c:pt>
                <c:pt idx="19203" formatCode="0.00">
                  <c:v>47.877560000000003</c:v>
                </c:pt>
                <c:pt idx="19204" formatCode="0.00">
                  <c:v>48.944240000000001</c:v>
                </c:pt>
                <c:pt idx="19205" formatCode="0.00">
                  <c:v>47.985514999999999</c:v>
                </c:pt>
                <c:pt idx="19206" formatCode="0.00">
                  <c:v>48.552669000000002</c:v>
                </c:pt>
                <c:pt idx="19207" formatCode="0.00">
                  <c:v>47.827809999999999</c:v>
                </c:pt>
                <c:pt idx="19208" formatCode="0.00">
                  <c:v>48.327365</c:v>
                </c:pt>
                <c:pt idx="19209" formatCode="0.00">
                  <c:v>48.811974999999997</c:v>
                </c:pt>
                <c:pt idx="19210" formatCode="0.00">
                  <c:v>48.251187000000002</c:v>
                </c:pt>
                <c:pt idx="19211" formatCode="0.00">
                  <c:v>47.785232000000001</c:v>
                </c:pt>
                <c:pt idx="19212" formatCode="0.00">
                  <c:v>48.466755999999997</c:v>
                </c:pt>
                <c:pt idx="19213" formatCode="0.00">
                  <c:v>48.844129000000002</c:v>
                </c:pt>
                <c:pt idx="19214" formatCode="0.00">
                  <c:v>48.889527999999999</c:v>
                </c:pt>
                <c:pt idx="19215" formatCode="0.00">
                  <c:v>48.422288999999999</c:v>
                </c:pt>
                <c:pt idx="19216" formatCode="0.00">
                  <c:v>48.171782</c:v>
                </c:pt>
                <c:pt idx="19217" formatCode="0.00">
                  <c:v>48.506445999999997</c:v>
                </c:pt>
                <c:pt idx="19218" formatCode="0.00">
                  <c:v>47.869756000000002</c:v>
                </c:pt>
                <c:pt idx="19219" formatCode="0.00">
                  <c:v>47.916124000000003</c:v>
                </c:pt>
                <c:pt idx="19220" formatCode="0.00">
                  <c:v>48.917721999999998</c:v>
                </c:pt>
                <c:pt idx="19221" formatCode="0.00">
                  <c:v>48.485287999999997</c:v>
                </c:pt>
                <c:pt idx="19222" formatCode="0.00">
                  <c:v>48.269326</c:v>
                </c:pt>
                <c:pt idx="19223" formatCode="0.00">
                  <c:v>48.102063999999999</c:v>
                </c:pt>
                <c:pt idx="19224" formatCode="0.00">
                  <c:v>48.719925000000003</c:v>
                </c:pt>
                <c:pt idx="19225" formatCode="0.00">
                  <c:v>47.808988999999997</c:v>
                </c:pt>
                <c:pt idx="19226" formatCode="0.00">
                  <c:v>48.687522000000001</c:v>
                </c:pt>
                <c:pt idx="19227" formatCode="0.00">
                  <c:v>48.611257000000002</c:v>
                </c:pt>
                <c:pt idx="19228" formatCode="0.00">
                  <c:v>48.845965</c:v>
                </c:pt>
                <c:pt idx="19229" formatCode="0.00">
                  <c:v>48.632655</c:v>
                </c:pt>
                <c:pt idx="19230" formatCode="0.00">
                  <c:v>47.962814000000002</c:v>
                </c:pt>
                <c:pt idx="19231" formatCode="0.00">
                  <c:v>47.702562999999998</c:v>
                </c:pt>
                <c:pt idx="19232" formatCode="0.00">
                  <c:v>47.781908000000001</c:v>
                </c:pt>
                <c:pt idx="19233" formatCode="0.00">
                  <c:v>47.855590999999997</c:v>
                </c:pt>
                <c:pt idx="19234" formatCode="0.00">
                  <c:v>48.686244000000002</c:v>
                </c:pt>
                <c:pt idx="19235" formatCode="0.00">
                  <c:v>48.770684000000003</c:v>
                </c:pt>
                <c:pt idx="19236" formatCode="0.00">
                  <c:v>48.671805999999997</c:v>
                </c:pt>
                <c:pt idx="19237" formatCode="0.00">
                  <c:v>47.983034000000004</c:v>
                </c:pt>
                <c:pt idx="19238" formatCode="0.00">
                  <c:v>48.857982999999997</c:v>
                </c:pt>
                <c:pt idx="19239" formatCode="0.00">
                  <c:v>48.250987000000002</c:v>
                </c:pt>
                <c:pt idx="19240" formatCode="0.00">
                  <c:v>48.330437000000003</c:v>
                </c:pt>
                <c:pt idx="19241" formatCode="0.00">
                  <c:v>47.927132999999998</c:v>
                </c:pt>
                <c:pt idx="19242" formatCode="0.00">
                  <c:v>48.073998000000003</c:v>
                </c:pt>
                <c:pt idx="19243" formatCode="0.00">
                  <c:v>48.973939000000001</c:v>
                </c:pt>
                <c:pt idx="19244" formatCode="0.00">
                  <c:v>48.574748999999997</c:v>
                </c:pt>
                <c:pt idx="19245" formatCode="0.00">
                  <c:v>47.710089000000004</c:v>
                </c:pt>
                <c:pt idx="19246" formatCode="0.00">
                  <c:v>48.247669999999999</c:v>
                </c:pt>
                <c:pt idx="19247" formatCode="0.00">
                  <c:v>47.783028000000002</c:v>
                </c:pt>
                <c:pt idx="19248" formatCode="0.00">
                  <c:v>47.811565999999999</c:v>
                </c:pt>
                <c:pt idx="19249" formatCode="0.00">
                  <c:v>48.037844</c:v>
                </c:pt>
                <c:pt idx="19250" formatCode="0.00">
                  <c:v>48.944324000000002</c:v>
                </c:pt>
                <c:pt idx="19251" formatCode="0.00">
                  <c:v>48.900962</c:v>
                </c:pt>
                <c:pt idx="19252" formatCode="0.00">
                  <c:v>48.366981000000003</c:v>
                </c:pt>
                <c:pt idx="19253" formatCode="0.00">
                  <c:v>48.271450999999999</c:v>
                </c:pt>
                <c:pt idx="19254" formatCode="0.00">
                  <c:v>48.767150000000001</c:v>
                </c:pt>
                <c:pt idx="19255" formatCode="0.00">
                  <c:v>48.363284999999998</c:v>
                </c:pt>
                <c:pt idx="19256" formatCode="0.00">
                  <c:v>48.567655000000002</c:v>
                </c:pt>
                <c:pt idx="19257" formatCode="0.00">
                  <c:v>48.053192000000003</c:v>
                </c:pt>
                <c:pt idx="19258" formatCode="0.00">
                  <c:v>47.971294999999998</c:v>
                </c:pt>
                <c:pt idx="19259" formatCode="0.00">
                  <c:v>48.871814999999998</c:v>
                </c:pt>
                <c:pt idx="19260" formatCode="0.00">
                  <c:v>48.298406999999997</c:v>
                </c:pt>
                <c:pt idx="19261" formatCode="0.00">
                  <c:v>48.640549999999998</c:v>
                </c:pt>
                <c:pt idx="19262" formatCode="0.00">
                  <c:v>48.20496</c:v>
                </c:pt>
                <c:pt idx="19263" formatCode="0.00">
                  <c:v>48.586475</c:v>
                </c:pt>
                <c:pt idx="19264" formatCode="0.00">
                  <c:v>47.826448999999997</c:v>
                </c:pt>
                <c:pt idx="19265" formatCode="0.00">
                  <c:v>48.894491000000002</c:v>
                </c:pt>
                <c:pt idx="19266" formatCode="0.00">
                  <c:v>47.739429999999999</c:v>
                </c:pt>
                <c:pt idx="19267" formatCode="0.00">
                  <c:v>47.83202</c:v>
                </c:pt>
                <c:pt idx="19268" formatCode="0.00">
                  <c:v>48.278036999999998</c:v>
                </c:pt>
                <c:pt idx="19269" formatCode="0.00">
                  <c:v>48.894635999999998</c:v>
                </c:pt>
                <c:pt idx="19270" formatCode="0.00">
                  <c:v>48.629987999999997</c:v>
                </c:pt>
                <c:pt idx="19271" formatCode="0.00">
                  <c:v>47.884500000000003</c:v>
                </c:pt>
                <c:pt idx="19272" formatCode="0.00">
                  <c:v>48.326813000000001</c:v>
                </c:pt>
                <c:pt idx="19273" formatCode="0.00">
                  <c:v>48.388508999999999</c:v>
                </c:pt>
                <c:pt idx="19274" formatCode="0.00">
                  <c:v>48.069085000000001</c:v>
                </c:pt>
                <c:pt idx="19275" formatCode="0.00">
                  <c:v>47.835712999999998</c:v>
                </c:pt>
                <c:pt idx="19276" formatCode="0.00">
                  <c:v>48.567290999999997</c:v>
                </c:pt>
                <c:pt idx="19277" formatCode="0.00">
                  <c:v>45.522247999999998</c:v>
                </c:pt>
                <c:pt idx="19278" formatCode="0.00">
                  <c:v>45.932174000000003</c:v>
                </c:pt>
                <c:pt idx="19279" formatCode="0.00">
                  <c:v>45.486308000000001</c:v>
                </c:pt>
                <c:pt idx="19281" formatCode="0.00">
                  <c:v>45.159807999999998</c:v>
                </c:pt>
                <c:pt idx="19282" formatCode="0.00">
                  <c:v>45.103043999999997</c:v>
                </c:pt>
                <c:pt idx="19283" formatCode="0.00">
                  <c:v>45.949226000000003</c:v>
                </c:pt>
                <c:pt idx="19284" formatCode="0.00">
                  <c:v>45.883409</c:v>
                </c:pt>
                <c:pt idx="19285" formatCode="0.00">
                  <c:v>45.351247000000001</c:v>
                </c:pt>
                <c:pt idx="19286" formatCode="0.00">
                  <c:v>45.464156000000003</c:v>
                </c:pt>
                <c:pt idx="19287" formatCode="0.00">
                  <c:v>45.242325000000001</c:v>
                </c:pt>
                <c:pt idx="19288" formatCode="0.00">
                  <c:v>46.096446999999998</c:v>
                </c:pt>
                <c:pt idx="19290" formatCode="0.00">
                  <c:v>45.894359000000001</c:v>
                </c:pt>
                <c:pt idx="19291" formatCode="0.00">
                  <c:v>45.602342999999998</c:v>
                </c:pt>
                <c:pt idx="19292" formatCode="0.00">
                  <c:v>45.058867999999997</c:v>
                </c:pt>
                <c:pt idx="19293" formatCode="0.00">
                  <c:v>45.613563999999997</c:v>
                </c:pt>
                <c:pt idx="19294" formatCode="0.00">
                  <c:v>46.095216999999998</c:v>
                </c:pt>
                <c:pt idx="19295" formatCode="0.00">
                  <c:v>45.090049</c:v>
                </c:pt>
                <c:pt idx="19296" formatCode="0.00">
                  <c:v>45.430444999999999</c:v>
                </c:pt>
                <c:pt idx="19297" formatCode="0.00">
                  <c:v>45.310206000000001</c:v>
                </c:pt>
                <c:pt idx="19298" formatCode="0.00">
                  <c:v>45.373162000000001</c:v>
                </c:pt>
                <c:pt idx="19299" formatCode="0.00">
                  <c:v>45.391137999999998</c:v>
                </c:pt>
                <c:pt idx="19300" formatCode="0.00">
                  <c:v>45.145353</c:v>
                </c:pt>
                <c:pt idx="19301" formatCode="0.00">
                  <c:v>45.521422999999999</c:v>
                </c:pt>
                <c:pt idx="19302" formatCode="0.00">
                  <c:v>47.041004999999998</c:v>
                </c:pt>
                <c:pt idx="19303" formatCode="0.00">
                  <c:v>45.734138999999999</c:v>
                </c:pt>
                <c:pt idx="19304" formatCode="0.00">
                  <c:v>45.780450999999999</c:v>
                </c:pt>
                <c:pt idx="19305" formatCode="0.00">
                  <c:v>45.224859000000002</c:v>
                </c:pt>
                <c:pt idx="19306" formatCode="0.00">
                  <c:v>46.435445999999999</c:v>
                </c:pt>
                <c:pt idx="19307" formatCode="0.00">
                  <c:v>45.862260999999997</c:v>
                </c:pt>
                <c:pt idx="19308" formatCode="0.00">
                  <c:v>46.208374999999997</c:v>
                </c:pt>
                <c:pt idx="19309" formatCode="0.00">
                  <c:v>46.692439999999998</c:v>
                </c:pt>
                <c:pt idx="19310" formatCode="0.00">
                  <c:v>45.505519</c:v>
                </c:pt>
                <c:pt idx="19311" formatCode="0.00">
                  <c:v>45.585984000000003</c:v>
                </c:pt>
                <c:pt idx="19312" formatCode="0.00">
                  <c:v>45.665424000000002</c:v>
                </c:pt>
                <c:pt idx="19313" formatCode="0.00">
                  <c:v>46.418078000000001</c:v>
                </c:pt>
                <c:pt idx="19315" formatCode="0.00">
                  <c:v>45.272302000000003</c:v>
                </c:pt>
                <c:pt idx="19316" formatCode="0.00">
                  <c:v>45.550176999999998</c:v>
                </c:pt>
                <c:pt idx="19317" formatCode="0.00">
                  <c:v>46.491523000000001</c:v>
                </c:pt>
                <c:pt idx="19318" formatCode="0.00">
                  <c:v>46.56503</c:v>
                </c:pt>
                <c:pt idx="19319" formatCode="0.00">
                  <c:v>46.132629999999999</c:v>
                </c:pt>
                <c:pt idx="19320" formatCode="0.00">
                  <c:v>45.846359</c:v>
                </c:pt>
                <c:pt idx="19321" formatCode="0.00">
                  <c:v>47.059919999999998</c:v>
                </c:pt>
                <c:pt idx="19322" formatCode="0.00">
                  <c:v>46.455469000000001</c:v>
                </c:pt>
                <c:pt idx="19323" formatCode="0.00">
                  <c:v>45.452359999999999</c:v>
                </c:pt>
                <c:pt idx="19324" formatCode="0.00">
                  <c:v>45.154425000000003</c:v>
                </c:pt>
                <c:pt idx="19325" formatCode="0.00">
                  <c:v>45.622948000000001</c:v>
                </c:pt>
                <c:pt idx="19326" formatCode="0.00">
                  <c:v>45.903793999999998</c:v>
                </c:pt>
                <c:pt idx="19327" formatCode="0.00">
                  <c:v>45.336151000000001</c:v>
                </c:pt>
                <c:pt idx="19328" formatCode="0.00">
                  <c:v>45.353001999999996</c:v>
                </c:pt>
                <c:pt idx="19329" formatCode="0.00">
                  <c:v>45.951002000000003</c:v>
                </c:pt>
                <c:pt idx="19331" formatCode="0.00">
                  <c:v>45.708185999999998</c:v>
                </c:pt>
                <c:pt idx="19333" formatCode="0.00">
                  <c:v>45.343978</c:v>
                </c:pt>
                <c:pt idx="19334" formatCode="0.00">
                  <c:v>46.539319999999996</c:v>
                </c:pt>
                <c:pt idx="19336" formatCode="0.00">
                  <c:v>45.395656000000002</c:v>
                </c:pt>
                <c:pt idx="19337" formatCode="0.00">
                  <c:v>46.264400000000002</c:v>
                </c:pt>
                <c:pt idx="19338" formatCode="0.00">
                  <c:v>47.130620999999998</c:v>
                </c:pt>
                <c:pt idx="19339" formatCode="0.00">
                  <c:v>46.383158000000002</c:v>
                </c:pt>
                <c:pt idx="19341" formatCode="0.00">
                  <c:v>45.006307</c:v>
                </c:pt>
                <c:pt idx="19342" formatCode="0.00">
                  <c:v>46.501026000000003</c:v>
                </c:pt>
                <c:pt idx="19343" formatCode="0.00">
                  <c:v>46.075386999999999</c:v>
                </c:pt>
                <c:pt idx="19344" formatCode="0.00">
                  <c:v>47.000478000000001</c:v>
                </c:pt>
                <c:pt idx="19345" formatCode="0.00">
                  <c:v>46.059494999999998</c:v>
                </c:pt>
                <c:pt idx="19346" formatCode="0.00">
                  <c:v>45.076746</c:v>
                </c:pt>
                <c:pt idx="19349" formatCode="0.00">
                  <c:v>45.836120999999999</c:v>
                </c:pt>
                <c:pt idx="19351" formatCode="0.00">
                  <c:v>48.126066000000002</c:v>
                </c:pt>
                <c:pt idx="19352" formatCode="0.00">
                  <c:v>48.695993999999999</c:v>
                </c:pt>
                <c:pt idx="19353" formatCode="0.00">
                  <c:v>48.115400000000001</c:v>
                </c:pt>
                <c:pt idx="19354" formatCode="0.00">
                  <c:v>48.132347000000003</c:v>
                </c:pt>
                <c:pt idx="19355" formatCode="0.00">
                  <c:v>47.274624000000003</c:v>
                </c:pt>
                <c:pt idx="19356" formatCode="0.00">
                  <c:v>47.520660999999997</c:v>
                </c:pt>
                <c:pt idx="19357" formatCode="0.00">
                  <c:v>47.577477999999999</c:v>
                </c:pt>
                <c:pt idx="19358" formatCode="0.00">
                  <c:v>48.132161000000004</c:v>
                </c:pt>
                <c:pt idx="19359" formatCode="0.00">
                  <c:v>48.519945999999997</c:v>
                </c:pt>
                <c:pt idx="19360" formatCode="0.00">
                  <c:v>47.900376000000001</c:v>
                </c:pt>
                <c:pt idx="19361" formatCode="0.00">
                  <c:v>48.739986999999999</c:v>
                </c:pt>
                <c:pt idx="19362" formatCode="0.00">
                  <c:v>48.006743999999998</c:v>
                </c:pt>
                <c:pt idx="19363" formatCode="0.00">
                  <c:v>48.202722000000001</c:v>
                </c:pt>
                <c:pt idx="19364" formatCode="0.00">
                  <c:v>48.317939000000003</c:v>
                </c:pt>
                <c:pt idx="19365" formatCode="0.00">
                  <c:v>48.15381</c:v>
                </c:pt>
                <c:pt idx="19366" formatCode="0.00">
                  <c:v>48.404667000000003</c:v>
                </c:pt>
                <c:pt idx="19367" formatCode="0.00">
                  <c:v>48.399619999999999</c:v>
                </c:pt>
                <c:pt idx="19368" formatCode="0.00">
                  <c:v>48.408920000000002</c:v>
                </c:pt>
                <c:pt idx="19369" formatCode="0.00">
                  <c:v>47.71754</c:v>
                </c:pt>
                <c:pt idx="19370" formatCode="0.00">
                  <c:v>48.599533999999998</c:v>
                </c:pt>
                <c:pt idx="19371" formatCode="0.00">
                  <c:v>48.503926999999997</c:v>
                </c:pt>
                <c:pt idx="19372" formatCode="0.00">
                  <c:v>48.133360000000003</c:v>
                </c:pt>
                <c:pt idx="19373" formatCode="0.00">
                  <c:v>48.860359000000003</c:v>
                </c:pt>
                <c:pt idx="19374" formatCode="0.00">
                  <c:v>48.893222999999999</c:v>
                </c:pt>
                <c:pt idx="19375" formatCode="0.00">
                  <c:v>48.730966000000002</c:v>
                </c:pt>
                <c:pt idx="19376" formatCode="0.00">
                  <c:v>48.774659999999997</c:v>
                </c:pt>
                <c:pt idx="19377" formatCode="0.00">
                  <c:v>48.136011000000003</c:v>
                </c:pt>
                <c:pt idx="19378" formatCode="0.00">
                  <c:v>48.750624999999999</c:v>
                </c:pt>
                <c:pt idx="19379" formatCode="0.00">
                  <c:v>48.591968000000001</c:v>
                </c:pt>
                <c:pt idx="19380" formatCode="0.00">
                  <c:v>47.777937999999999</c:v>
                </c:pt>
                <c:pt idx="19381" formatCode="0.00">
                  <c:v>48.717858999999997</c:v>
                </c:pt>
                <c:pt idx="19382" formatCode="0.00">
                  <c:v>48.544159000000001</c:v>
                </c:pt>
                <c:pt idx="19383" formatCode="0.00">
                  <c:v>47.463172</c:v>
                </c:pt>
                <c:pt idx="19384" formatCode="0.00">
                  <c:v>48.809654999999999</c:v>
                </c:pt>
                <c:pt idx="19385" formatCode="0.00">
                  <c:v>47.683129000000001</c:v>
                </c:pt>
                <c:pt idx="19386" formatCode="0.00">
                  <c:v>47.859082999999998</c:v>
                </c:pt>
                <c:pt idx="19387" formatCode="0.00">
                  <c:v>48.887447000000002</c:v>
                </c:pt>
                <c:pt idx="19388" formatCode="0.00">
                  <c:v>48.897815999999999</c:v>
                </c:pt>
                <c:pt idx="19389" formatCode="0.00">
                  <c:v>46.343482999999999</c:v>
                </c:pt>
                <c:pt idx="19390" formatCode="0.00">
                  <c:v>45.189905000000003</c:v>
                </c:pt>
                <c:pt idx="19391" formatCode="0.00">
                  <c:v>46.357253</c:v>
                </c:pt>
                <c:pt idx="19392" formatCode="0.00">
                  <c:v>45.078881000000003</c:v>
                </c:pt>
                <c:pt idx="19393" formatCode="0.00">
                  <c:v>47.441628999999999</c:v>
                </c:pt>
                <c:pt idx="19394" formatCode="0.00">
                  <c:v>45.385223000000003</c:v>
                </c:pt>
                <c:pt idx="19395" formatCode="0.00">
                  <c:v>47.426997999999998</c:v>
                </c:pt>
                <c:pt idx="19396" formatCode="0.00">
                  <c:v>47.049948999999998</c:v>
                </c:pt>
                <c:pt idx="19397" formatCode="0.00">
                  <c:v>45.915951999999997</c:v>
                </c:pt>
                <c:pt idx="19398" formatCode="0.00">
                  <c:v>45.797477000000001</c:v>
                </c:pt>
                <c:pt idx="19399" formatCode="0.00">
                  <c:v>46.810254999999998</c:v>
                </c:pt>
                <c:pt idx="19400" formatCode="0.00">
                  <c:v>46.077230999999998</c:v>
                </c:pt>
                <c:pt idx="19401" formatCode="0.00">
                  <c:v>47.107345000000002</c:v>
                </c:pt>
                <c:pt idx="19402" formatCode="0.00">
                  <c:v>45.386374000000004</c:v>
                </c:pt>
                <c:pt idx="19403" formatCode="0.00">
                  <c:v>46.271872000000002</c:v>
                </c:pt>
                <c:pt idx="19404" formatCode="0.00">
                  <c:v>46.429205000000003</c:v>
                </c:pt>
                <c:pt idx="19405" formatCode="0.00">
                  <c:v>47.349998999999997</c:v>
                </c:pt>
                <c:pt idx="19406" formatCode="0.00">
                  <c:v>46.579644999999999</c:v>
                </c:pt>
                <c:pt idx="19407" formatCode="0.00">
                  <c:v>47.253135999999998</c:v>
                </c:pt>
                <c:pt idx="19408" formatCode="0.00">
                  <c:v>45.666173999999998</c:v>
                </c:pt>
                <c:pt idx="19409" formatCode="0.00">
                  <c:v>46.432079999999999</c:v>
                </c:pt>
                <c:pt idx="19410" formatCode="0.00">
                  <c:v>46.632548999999997</c:v>
                </c:pt>
                <c:pt idx="19411" formatCode="0.00">
                  <c:v>45.365698000000002</c:v>
                </c:pt>
                <c:pt idx="19412" formatCode="0.00">
                  <c:v>46.897900999999997</c:v>
                </c:pt>
                <c:pt idx="19413" formatCode="0.00">
                  <c:v>45.942408999999998</c:v>
                </c:pt>
                <c:pt idx="19414" formatCode="0.00">
                  <c:v>46.969132000000002</c:v>
                </c:pt>
                <c:pt idx="19416" formatCode="0.00">
                  <c:v>47.509157000000002</c:v>
                </c:pt>
                <c:pt idx="19417" formatCode="0.00">
                  <c:v>47.514307000000002</c:v>
                </c:pt>
                <c:pt idx="19418" formatCode="0.00">
                  <c:v>47.476151999999999</c:v>
                </c:pt>
                <c:pt idx="19420" formatCode="0.00">
                  <c:v>48.871428999999999</c:v>
                </c:pt>
                <c:pt idx="19421" formatCode="0.00">
                  <c:v>47.351391</c:v>
                </c:pt>
                <c:pt idx="19422" formatCode="0.00">
                  <c:v>47.526384999999998</c:v>
                </c:pt>
                <c:pt idx="19423" formatCode="0.00">
                  <c:v>48.037351000000001</c:v>
                </c:pt>
                <c:pt idx="19424" formatCode="0.00">
                  <c:v>48.556986000000002</c:v>
                </c:pt>
                <c:pt idx="19425" formatCode="0.00">
                  <c:v>48.007556000000001</c:v>
                </c:pt>
                <c:pt idx="19426" formatCode="0.00">
                  <c:v>47.834943000000003</c:v>
                </c:pt>
                <c:pt idx="19427" formatCode="0.00">
                  <c:v>47.223692999999997</c:v>
                </c:pt>
                <c:pt idx="19428" formatCode="0.00">
                  <c:v>47.840046999999998</c:v>
                </c:pt>
                <c:pt idx="19429" formatCode="0.00">
                  <c:v>47.383324999999999</c:v>
                </c:pt>
                <c:pt idx="19430" formatCode="0.00">
                  <c:v>48.190331</c:v>
                </c:pt>
                <c:pt idx="19431" formatCode="0.00">
                  <c:v>48.680309000000001</c:v>
                </c:pt>
                <c:pt idx="19432" formatCode="0.00">
                  <c:v>47.316304000000002</c:v>
                </c:pt>
                <c:pt idx="19433" formatCode="0.00">
                  <c:v>48.177132</c:v>
                </c:pt>
                <c:pt idx="19434" formatCode="0.00">
                  <c:v>47.895071000000002</c:v>
                </c:pt>
                <c:pt idx="19435" formatCode="0.00">
                  <c:v>48.424793000000001</c:v>
                </c:pt>
                <c:pt idx="19437" formatCode="0.00">
                  <c:v>47.696452000000001</c:v>
                </c:pt>
                <c:pt idx="19438" formatCode="0.00">
                  <c:v>46.906402999999997</c:v>
                </c:pt>
                <c:pt idx="19439" formatCode="0.00">
                  <c:v>47.830550000000002</c:v>
                </c:pt>
                <c:pt idx="19440" formatCode="0.00">
                  <c:v>47.547516999999999</c:v>
                </c:pt>
                <c:pt idx="19441" formatCode="0.00">
                  <c:v>48.635319000000003</c:v>
                </c:pt>
                <c:pt idx="19442" formatCode="0.00">
                  <c:v>47.661951999999999</c:v>
                </c:pt>
                <c:pt idx="19443" formatCode="0.00">
                  <c:v>47.268611999999997</c:v>
                </c:pt>
                <c:pt idx="19444" formatCode="0.00">
                  <c:v>48.309341000000003</c:v>
                </c:pt>
                <c:pt idx="19445" formatCode="0.00">
                  <c:v>47.530557999999999</c:v>
                </c:pt>
                <c:pt idx="19446" formatCode="0.00">
                  <c:v>47.468715000000003</c:v>
                </c:pt>
                <c:pt idx="19447" formatCode="0.00">
                  <c:v>46.883051999999999</c:v>
                </c:pt>
                <c:pt idx="19448" formatCode="0.00">
                  <c:v>46.678857999999998</c:v>
                </c:pt>
                <c:pt idx="19449" formatCode="0.00">
                  <c:v>48.744884999999996</c:v>
                </c:pt>
                <c:pt idx="19450" formatCode="0.00">
                  <c:v>48.281911000000001</c:v>
                </c:pt>
                <c:pt idx="19451" formatCode="0.00">
                  <c:v>47.054233000000004</c:v>
                </c:pt>
                <c:pt idx="19452" formatCode="0.00">
                  <c:v>48.008654999999997</c:v>
                </c:pt>
                <c:pt idx="19454" formatCode="0.00">
                  <c:v>47.057302999999997</c:v>
                </c:pt>
                <c:pt idx="19455" formatCode="0.00">
                  <c:v>46.956342999999997</c:v>
                </c:pt>
                <c:pt idx="19456" formatCode="0.00">
                  <c:v>46.926020999999999</c:v>
                </c:pt>
                <c:pt idx="19457" formatCode="0.00">
                  <c:v>48.842194999999997</c:v>
                </c:pt>
                <c:pt idx="19458" formatCode="0.00">
                  <c:v>48.093268999999999</c:v>
                </c:pt>
                <c:pt idx="19459" formatCode="0.00">
                  <c:v>47.690939999999998</c:v>
                </c:pt>
                <c:pt idx="19460" formatCode="0.00">
                  <c:v>47.261237999999999</c:v>
                </c:pt>
                <c:pt idx="19461" formatCode="0.00">
                  <c:v>47.377169000000002</c:v>
                </c:pt>
                <c:pt idx="19462" formatCode="0.00">
                  <c:v>47.409590999999999</c:v>
                </c:pt>
                <c:pt idx="19463" formatCode="0.00">
                  <c:v>48.479975000000003</c:v>
                </c:pt>
                <c:pt idx="19464" formatCode="0.00">
                  <c:v>47.459111999999998</c:v>
                </c:pt>
                <c:pt idx="19465" formatCode="0.00">
                  <c:v>47.104847999999997</c:v>
                </c:pt>
                <c:pt idx="19466" formatCode="0.00">
                  <c:v>47.188395999999997</c:v>
                </c:pt>
                <c:pt idx="19467" formatCode="0.00">
                  <c:v>48.881177999999998</c:v>
                </c:pt>
                <c:pt idx="19468" formatCode="0.00">
                  <c:v>47.465071999999999</c:v>
                </c:pt>
                <c:pt idx="19469" formatCode="0.00">
                  <c:v>48.979905000000002</c:v>
                </c:pt>
                <c:pt idx="19470" formatCode="0.00">
                  <c:v>47.429273000000002</c:v>
                </c:pt>
                <c:pt idx="19471" formatCode="0.00">
                  <c:v>48.336145999999999</c:v>
                </c:pt>
                <c:pt idx="19472" formatCode="0.00">
                  <c:v>47.577612999999999</c:v>
                </c:pt>
                <c:pt idx="19473" formatCode="0.00">
                  <c:v>48.584561999999998</c:v>
                </c:pt>
                <c:pt idx="19474" formatCode="0.00">
                  <c:v>48.141016999999998</c:v>
                </c:pt>
                <c:pt idx="19475" formatCode="0.00">
                  <c:v>48.321711999999998</c:v>
                </c:pt>
                <c:pt idx="19476" formatCode="0.00">
                  <c:v>48.487927999999997</c:v>
                </c:pt>
                <c:pt idx="19477" formatCode="0.00">
                  <c:v>48.485855999999998</c:v>
                </c:pt>
                <c:pt idx="19478" formatCode="0.00">
                  <c:v>48.148715000000003</c:v>
                </c:pt>
                <c:pt idx="19479" formatCode="0.00">
                  <c:v>48.733088000000002</c:v>
                </c:pt>
                <c:pt idx="19480" formatCode="0.00">
                  <c:v>48.483212000000002</c:v>
                </c:pt>
                <c:pt idx="19481" formatCode="0.00">
                  <c:v>48.023133000000001</c:v>
                </c:pt>
                <c:pt idx="19482" formatCode="0.00">
                  <c:v>48.555089000000002</c:v>
                </c:pt>
                <c:pt idx="19483" formatCode="0.00">
                  <c:v>48.843446</c:v>
                </c:pt>
                <c:pt idx="19484" formatCode="0.00">
                  <c:v>48.631692999999999</c:v>
                </c:pt>
                <c:pt idx="19485" formatCode="0.00">
                  <c:v>48.675351999999997</c:v>
                </c:pt>
                <c:pt idx="19486" formatCode="0.00">
                  <c:v>48.597361999999997</c:v>
                </c:pt>
                <c:pt idx="19487" formatCode="0.00">
                  <c:v>48.031253</c:v>
                </c:pt>
                <c:pt idx="19488" formatCode="0.00">
                  <c:v>48.817552999999997</c:v>
                </c:pt>
                <c:pt idx="19489" formatCode="0.00">
                  <c:v>48.235694000000002</c:v>
                </c:pt>
                <c:pt idx="19490" formatCode="0.00">
                  <c:v>48.525131999999999</c:v>
                </c:pt>
                <c:pt idx="19491" formatCode="0.00">
                  <c:v>48.824171</c:v>
                </c:pt>
                <c:pt idx="19492" formatCode="0.00">
                  <c:v>48.751880999999997</c:v>
                </c:pt>
                <c:pt idx="19493" formatCode="0.00">
                  <c:v>48.962291</c:v>
                </c:pt>
                <c:pt idx="19494" formatCode="0.00">
                  <c:v>47.896703000000002</c:v>
                </c:pt>
                <c:pt idx="19495" formatCode="0.00">
                  <c:v>48.607954999999997</c:v>
                </c:pt>
                <c:pt idx="19496" formatCode="0.00">
                  <c:v>46.588802999999999</c:v>
                </c:pt>
                <c:pt idx="19497" formatCode="0.00">
                  <c:v>46.696500999999998</c:v>
                </c:pt>
                <c:pt idx="19498" formatCode="0.00">
                  <c:v>46.231546999999999</c:v>
                </c:pt>
                <c:pt idx="19500" formatCode="0.00">
                  <c:v>46.818147000000003</c:v>
                </c:pt>
                <c:pt idx="19502" formatCode="0.00">
                  <c:v>46.578943000000002</c:v>
                </c:pt>
                <c:pt idx="19503" formatCode="0.00">
                  <c:v>46.620548999999997</c:v>
                </c:pt>
                <c:pt idx="19504" formatCode="0.00">
                  <c:v>46.376531999999997</c:v>
                </c:pt>
                <c:pt idx="19505" formatCode="0.00">
                  <c:v>46.973643000000003</c:v>
                </c:pt>
                <c:pt idx="19506" formatCode="0.00">
                  <c:v>46.748705999999999</c:v>
                </c:pt>
                <c:pt idx="19507" formatCode="0.00">
                  <c:v>46.246560000000002</c:v>
                </c:pt>
                <c:pt idx="19508" formatCode="0.00">
                  <c:v>46.186442</c:v>
                </c:pt>
                <c:pt idx="19509" formatCode="0.00">
                  <c:v>46.394351999999998</c:v>
                </c:pt>
                <c:pt idx="19510" formatCode="0.00">
                  <c:v>46.615309000000003</c:v>
                </c:pt>
                <c:pt idx="19511" formatCode="0.00">
                  <c:v>47.035167999999999</c:v>
                </c:pt>
                <c:pt idx="19512" formatCode="0.00">
                  <c:v>45.996957000000002</c:v>
                </c:pt>
                <c:pt idx="19513" formatCode="0.00">
                  <c:v>45.125532</c:v>
                </c:pt>
                <c:pt idx="19514" formatCode="0.00">
                  <c:v>46.141686</c:v>
                </c:pt>
                <c:pt idx="19515" formatCode="0.00">
                  <c:v>46.650216</c:v>
                </c:pt>
                <c:pt idx="19516" formatCode="0.00">
                  <c:v>45.852910000000001</c:v>
                </c:pt>
                <c:pt idx="19518" formatCode="0.00">
                  <c:v>45.268366999999998</c:v>
                </c:pt>
                <c:pt idx="19520" formatCode="0.00">
                  <c:v>44.992570000000001</c:v>
                </c:pt>
                <c:pt idx="19521" formatCode="0.00">
                  <c:v>45.849727999999999</c:v>
                </c:pt>
                <c:pt idx="19522" formatCode="0.00">
                  <c:v>46.392657999999997</c:v>
                </c:pt>
                <c:pt idx="19524" formatCode="0.00">
                  <c:v>45.794047999999997</c:v>
                </c:pt>
                <c:pt idx="19525" formatCode="0.00">
                  <c:v>46.481127999999998</c:v>
                </c:pt>
                <c:pt idx="19526" formatCode="0.00">
                  <c:v>45.307670000000002</c:v>
                </c:pt>
                <c:pt idx="19527" formatCode="0.00">
                  <c:v>45.417898000000001</c:v>
                </c:pt>
                <c:pt idx="19528" formatCode="0.00">
                  <c:v>46.565168</c:v>
                </c:pt>
                <c:pt idx="19529" formatCode="0.00">
                  <c:v>46.606751000000003</c:v>
                </c:pt>
                <c:pt idx="19530" formatCode="0.00">
                  <c:v>45.688676000000001</c:v>
                </c:pt>
                <c:pt idx="19531" formatCode="0.00">
                  <c:v>45.269379999999998</c:v>
                </c:pt>
                <c:pt idx="19532" formatCode="0.00">
                  <c:v>44.712015000000001</c:v>
                </c:pt>
                <c:pt idx="19533" formatCode="0.00">
                  <c:v>45.462511999999997</c:v>
                </c:pt>
                <c:pt idx="19534" formatCode="0.00">
                  <c:v>45.810687000000001</c:v>
                </c:pt>
                <c:pt idx="19535" formatCode="0.00">
                  <c:v>45.631031</c:v>
                </c:pt>
                <c:pt idx="19536" formatCode="0.00">
                  <c:v>45.587974000000003</c:v>
                </c:pt>
                <c:pt idx="19537" formatCode="0.00">
                  <c:v>45.534274000000003</c:v>
                </c:pt>
                <c:pt idx="19539" formatCode="0.00">
                  <c:v>46.025762</c:v>
                </c:pt>
                <c:pt idx="19540" formatCode="0.00">
                  <c:v>45.528809000000003</c:v>
                </c:pt>
                <c:pt idx="19541" formatCode="0.00">
                  <c:v>45.946694000000001</c:v>
                </c:pt>
                <c:pt idx="19544" formatCode="0.00">
                  <c:v>45.513742000000001</c:v>
                </c:pt>
                <c:pt idx="19545" formatCode="0.00">
                  <c:v>45.296408999999997</c:v>
                </c:pt>
                <c:pt idx="19546" formatCode="0.00">
                  <c:v>46.201464000000001</c:v>
                </c:pt>
                <c:pt idx="19547" formatCode="0.00">
                  <c:v>44.727561000000001</c:v>
                </c:pt>
                <c:pt idx="19549" formatCode="0.00">
                  <c:v>45.595348999999999</c:v>
                </c:pt>
                <c:pt idx="19550" formatCode="0.00">
                  <c:v>45.757767000000001</c:v>
                </c:pt>
                <c:pt idx="19552" formatCode="0.00">
                  <c:v>46.896821000000003</c:v>
                </c:pt>
                <c:pt idx="19553" formatCode="0.00">
                  <c:v>46.790914999999998</c:v>
                </c:pt>
                <c:pt idx="19555" formatCode="0.00">
                  <c:v>46.922750000000001</c:v>
                </c:pt>
                <c:pt idx="19556" formatCode="0.00">
                  <c:v>46.971145999999997</c:v>
                </c:pt>
                <c:pt idx="19557" formatCode="0.00">
                  <c:v>47.169203000000003</c:v>
                </c:pt>
                <c:pt idx="19559" formatCode="0.00">
                  <c:v>47.425832</c:v>
                </c:pt>
                <c:pt idx="19560" formatCode="0.00">
                  <c:v>46.716740999999999</c:v>
                </c:pt>
                <c:pt idx="19561" formatCode="0.00">
                  <c:v>47.500385000000001</c:v>
                </c:pt>
                <c:pt idx="19562" formatCode="0.00">
                  <c:v>45.905748000000003</c:v>
                </c:pt>
                <c:pt idx="19564" formatCode="0.00">
                  <c:v>45.836508000000002</c:v>
                </c:pt>
                <c:pt idx="19565" formatCode="0.00">
                  <c:v>47.291274999999999</c:v>
                </c:pt>
                <c:pt idx="19566" formatCode="0.00">
                  <c:v>46.695594</c:v>
                </c:pt>
                <c:pt idx="19569" formatCode="0.00">
                  <c:v>47.015704999999997</c:v>
                </c:pt>
                <c:pt idx="19570" formatCode="0.00">
                  <c:v>46.522136000000003</c:v>
                </c:pt>
                <c:pt idx="19571" formatCode="0.00">
                  <c:v>46.214883</c:v>
                </c:pt>
                <c:pt idx="19572" formatCode="0.00">
                  <c:v>46.336533000000003</c:v>
                </c:pt>
                <c:pt idx="19573" formatCode="0.00">
                  <c:v>47.365881999999999</c:v>
                </c:pt>
                <c:pt idx="19574" formatCode="0.00">
                  <c:v>46.878117000000003</c:v>
                </c:pt>
                <c:pt idx="19575" formatCode="0.00">
                  <c:v>48.030360000000002</c:v>
                </c:pt>
                <c:pt idx="19576" formatCode="0.00">
                  <c:v>47.740524000000001</c:v>
                </c:pt>
                <c:pt idx="19577" formatCode="0.00">
                  <c:v>47.107612000000003</c:v>
                </c:pt>
                <c:pt idx="19579" formatCode="0.00">
                  <c:v>47.689155999999997</c:v>
                </c:pt>
                <c:pt idx="19580" formatCode="0.00">
                  <c:v>46.871507999999999</c:v>
                </c:pt>
                <c:pt idx="19581" formatCode="0.00">
                  <c:v>48.017226999999998</c:v>
                </c:pt>
                <c:pt idx="19582" formatCode="0.00">
                  <c:v>47.044697999999997</c:v>
                </c:pt>
                <c:pt idx="19583" formatCode="0.00">
                  <c:v>47.597617999999997</c:v>
                </c:pt>
                <c:pt idx="19584" formatCode="0.00">
                  <c:v>46.293655999999999</c:v>
                </c:pt>
                <c:pt idx="19585" formatCode="0.00">
                  <c:v>47.452070999999997</c:v>
                </c:pt>
                <c:pt idx="19586" formatCode="0.00">
                  <c:v>47.696131000000001</c:v>
                </c:pt>
                <c:pt idx="19589" formatCode="0.00">
                  <c:v>47.3245</c:v>
                </c:pt>
                <c:pt idx="19590" formatCode="0.00">
                  <c:v>47.417172000000001</c:v>
                </c:pt>
                <c:pt idx="19591" formatCode="0.00">
                  <c:v>47.222676999999997</c:v>
                </c:pt>
                <c:pt idx="19593" formatCode="0.00">
                  <c:v>45.887807000000002</c:v>
                </c:pt>
                <c:pt idx="19594" formatCode="0.00">
                  <c:v>47.113917999999998</c:v>
                </c:pt>
                <c:pt idx="19595" formatCode="0.00">
                  <c:v>47.710208999999999</c:v>
                </c:pt>
                <c:pt idx="19597" formatCode="0.00">
                  <c:v>46.394489999999998</c:v>
                </c:pt>
                <c:pt idx="19599" formatCode="0.00">
                  <c:v>47.802143000000001</c:v>
                </c:pt>
                <c:pt idx="19600" formatCode="0.00">
                  <c:v>47.952716000000002</c:v>
                </c:pt>
                <c:pt idx="19601" formatCode="0.00">
                  <c:v>48.438330999999998</c:v>
                </c:pt>
                <c:pt idx="19602" formatCode="0.00">
                  <c:v>48.428564000000001</c:v>
                </c:pt>
                <c:pt idx="19603" formatCode="0.00">
                  <c:v>47.868707999999998</c:v>
                </c:pt>
                <c:pt idx="19604" formatCode="0.00">
                  <c:v>47.829886000000002</c:v>
                </c:pt>
                <c:pt idx="19605" formatCode="0.00">
                  <c:v>48.249467000000003</c:v>
                </c:pt>
                <c:pt idx="19606" formatCode="0.00">
                  <c:v>48.840305000000001</c:v>
                </c:pt>
                <c:pt idx="19607" formatCode="0.00">
                  <c:v>48.75853</c:v>
                </c:pt>
                <c:pt idx="19608" formatCode="0.00">
                  <c:v>48.185481000000003</c:v>
                </c:pt>
                <c:pt idx="19609" formatCode="0.00">
                  <c:v>48.034765999999998</c:v>
                </c:pt>
                <c:pt idx="19610" formatCode="0.00">
                  <c:v>48.605471999999999</c:v>
                </c:pt>
                <c:pt idx="19611" formatCode="0.00">
                  <c:v>48.005656000000002</c:v>
                </c:pt>
                <c:pt idx="19613" formatCode="0.00">
                  <c:v>48.080862000000003</c:v>
                </c:pt>
                <c:pt idx="19614" formatCode="0.00">
                  <c:v>48.364350000000002</c:v>
                </c:pt>
                <c:pt idx="19615" formatCode="0.00">
                  <c:v>48.595224000000002</c:v>
                </c:pt>
                <c:pt idx="19616" formatCode="0.00">
                  <c:v>48.863964000000003</c:v>
                </c:pt>
                <c:pt idx="19617" formatCode="0.00">
                  <c:v>47.923910999999997</c:v>
                </c:pt>
                <c:pt idx="19618" formatCode="0.00">
                  <c:v>48.875700999999999</c:v>
                </c:pt>
                <c:pt idx="19619" formatCode="0.00">
                  <c:v>47.911242000000001</c:v>
                </c:pt>
                <c:pt idx="19620" formatCode="0.00">
                  <c:v>48.073923999999998</c:v>
                </c:pt>
                <c:pt idx="19621" formatCode="0.00">
                  <c:v>48.684640000000002</c:v>
                </c:pt>
                <c:pt idx="19622" formatCode="0.00">
                  <c:v>48.611902999999998</c:v>
                </c:pt>
                <c:pt idx="19624" formatCode="0.00">
                  <c:v>48.497774</c:v>
                </c:pt>
                <c:pt idx="19625" formatCode="0.00">
                  <c:v>48.409453999999997</c:v>
                </c:pt>
                <c:pt idx="19626" formatCode="0.00">
                  <c:v>42.466169999999998</c:v>
                </c:pt>
                <c:pt idx="19627" formatCode="0.00">
                  <c:v>42.108428000000004</c:v>
                </c:pt>
                <c:pt idx="19628" formatCode="0.00">
                  <c:v>42.069327000000001</c:v>
                </c:pt>
                <c:pt idx="19629" formatCode="0.00">
                  <c:v>42.005977999999999</c:v>
                </c:pt>
                <c:pt idx="19630" formatCode="0.00">
                  <c:v>42.075060000000001</c:v>
                </c:pt>
                <c:pt idx="19631" formatCode="0.00">
                  <c:v>42.160791000000003</c:v>
                </c:pt>
                <c:pt idx="19632" formatCode="0.00">
                  <c:v>42.265642999999997</c:v>
                </c:pt>
                <c:pt idx="19633" formatCode="0.00">
                  <c:v>42.217523</c:v>
                </c:pt>
                <c:pt idx="19634" formatCode="0.00">
                  <c:v>42.226622999999996</c:v>
                </c:pt>
                <c:pt idx="19635" formatCode="0.00">
                  <c:v>42.169325000000001</c:v>
                </c:pt>
                <c:pt idx="19636" formatCode="0.00">
                  <c:v>42.047178000000002</c:v>
                </c:pt>
                <c:pt idx="19637" formatCode="0.00">
                  <c:v>42.008429</c:v>
                </c:pt>
                <c:pt idx="19638" formatCode="0.00">
                  <c:v>42.409444999999998</c:v>
                </c:pt>
                <c:pt idx="19639" formatCode="0.00">
                  <c:v>42.194946000000002</c:v>
                </c:pt>
                <c:pt idx="19640" formatCode="0.00">
                  <c:v>42.130975999999997</c:v>
                </c:pt>
                <c:pt idx="19641" formatCode="0.00">
                  <c:v>42.076720000000002</c:v>
                </c:pt>
                <c:pt idx="19642" formatCode="0.00">
                  <c:v>42.056528999999998</c:v>
                </c:pt>
                <c:pt idx="19643" formatCode="0.00">
                  <c:v>42.338954999999999</c:v>
                </c:pt>
                <c:pt idx="19644" formatCode="0.00">
                  <c:v>42.375821000000002</c:v>
                </c:pt>
                <c:pt idx="19645" formatCode="0.00">
                  <c:v>42.424337999999999</c:v>
                </c:pt>
                <c:pt idx="19646" formatCode="0.00">
                  <c:v>42.468317999999996</c:v>
                </c:pt>
                <c:pt idx="19647" formatCode="0.00">
                  <c:v>42.181874999999998</c:v>
                </c:pt>
                <c:pt idx="19648" formatCode="0.00">
                  <c:v>42.211959999999998</c:v>
                </c:pt>
                <c:pt idx="19649" formatCode="0.00">
                  <c:v>42.205723999999996</c:v>
                </c:pt>
                <c:pt idx="19650" formatCode="0.00">
                  <c:v>42.372720999999999</c:v>
                </c:pt>
                <c:pt idx="19651" formatCode="0.00">
                  <c:v>42.277690999999997</c:v>
                </c:pt>
                <c:pt idx="19652" formatCode="0.00">
                  <c:v>42.088127999999998</c:v>
                </c:pt>
                <c:pt idx="19653" formatCode="0.00">
                  <c:v>42.286222000000002</c:v>
                </c:pt>
                <c:pt idx="19654" formatCode="0.00">
                  <c:v>42.238087</c:v>
                </c:pt>
                <c:pt idx="19656" formatCode="0.00">
                  <c:v>42.199956999999998</c:v>
                </c:pt>
                <c:pt idx="19657" formatCode="0.00">
                  <c:v>42.290922000000002</c:v>
                </c:pt>
                <c:pt idx="19658" formatCode="0.00">
                  <c:v>42.348405999999997</c:v>
                </c:pt>
                <c:pt idx="19660" formatCode="0.00">
                  <c:v>42.065427</c:v>
                </c:pt>
                <c:pt idx="19661" formatCode="0.00">
                  <c:v>42.263623000000003</c:v>
                </c:pt>
                <c:pt idx="19662" formatCode="0.00">
                  <c:v>42.229855999999998</c:v>
                </c:pt>
                <c:pt idx="19663" formatCode="0.00">
                  <c:v>42.124575999999998</c:v>
                </c:pt>
                <c:pt idx="19664" formatCode="0.00">
                  <c:v>42.326072000000003</c:v>
                </c:pt>
                <c:pt idx="19665" formatCode="0.00">
                  <c:v>42.109789999999997</c:v>
                </c:pt>
                <c:pt idx="19666" formatCode="0.00">
                  <c:v>42.011830000000003</c:v>
                </c:pt>
                <c:pt idx="19667" formatCode="0.00">
                  <c:v>42.188074</c:v>
                </c:pt>
                <c:pt idx="19668" formatCode="0.00">
                  <c:v>42.105575999999999</c:v>
                </c:pt>
                <c:pt idx="19669" formatCode="0.00">
                  <c:v>42.464638999999998</c:v>
                </c:pt>
                <c:pt idx="19670" formatCode="0.00">
                  <c:v>42.405464000000002</c:v>
                </c:pt>
                <c:pt idx="19671" formatCode="0.00">
                  <c:v>42.366253</c:v>
                </c:pt>
                <c:pt idx="19672" formatCode="0.00">
                  <c:v>42.143819000000001</c:v>
                </c:pt>
                <c:pt idx="19673" formatCode="0.00">
                  <c:v>42.036180000000002</c:v>
                </c:pt>
                <c:pt idx="19674" formatCode="0.00">
                  <c:v>42.033313</c:v>
                </c:pt>
                <c:pt idx="19675" formatCode="0.00">
                  <c:v>42.441868999999997</c:v>
                </c:pt>
                <c:pt idx="19676" formatCode="0.00">
                  <c:v>42.428187000000001</c:v>
                </c:pt>
                <c:pt idx="19677" formatCode="0.00">
                  <c:v>42.263181000000003</c:v>
                </c:pt>
                <c:pt idx="19678" formatCode="0.00">
                  <c:v>42.361271000000002</c:v>
                </c:pt>
                <c:pt idx="19679" formatCode="0.00">
                  <c:v>42.404271999999999</c:v>
                </c:pt>
                <c:pt idx="19680" formatCode="0.00">
                  <c:v>42.312372000000003</c:v>
                </c:pt>
                <c:pt idx="19681" formatCode="0.00">
                  <c:v>42.167637999999997</c:v>
                </c:pt>
                <c:pt idx="19682" formatCode="0.00">
                  <c:v>42.131526000000001</c:v>
                </c:pt>
                <c:pt idx="19683" formatCode="0.00">
                  <c:v>42.077178000000004</c:v>
                </c:pt>
                <c:pt idx="19684" formatCode="0.00">
                  <c:v>42.104126999999998</c:v>
                </c:pt>
                <c:pt idx="19685" formatCode="0.00">
                  <c:v>42.480670000000003</c:v>
                </c:pt>
                <c:pt idx="19686" formatCode="0.00">
                  <c:v>42.384504</c:v>
                </c:pt>
                <c:pt idx="19687" formatCode="0.00">
                  <c:v>42.316121000000003</c:v>
                </c:pt>
                <c:pt idx="19688" formatCode="0.00">
                  <c:v>42.451371000000002</c:v>
                </c:pt>
                <c:pt idx="19689" formatCode="0.00">
                  <c:v>41.931573</c:v>
                </c:pt>
                <c:pt idx="19690" formatCode="0.00">
                  <c:v>42.17315</c:v>
                </c:pt>
                <c:pt idx="19691" formatCode="0.00">
                  <c:v>41.977477</c:v>
                </c:pt>
                <c:pt idx="19692" formatCode="0.00">
                  <c:v>41.882924000000003</c:v>
                </c:pt>
                <c:pt idx="19693" formatCode="0.00">
                  <c:v>41.956479000000002</c:v>
                </c:pt>
                <c:pt idx="19694" formatCode="0.00">
                  <c:v>42.023977000000002</c:v>
                </c:pt>
                <c:pt idx="19695" formatCode="0.00">
                  <c:v>41.949539999999999</c:v>
                </c:pt>
                <c:pt idx="19696" formatCode="0.00">
                  <c:v>42.052112000000001</c:v>
                </c:pt>
                <c:pt idx="19697" formatCode="0.00">
                  <c:v>42.121187999999997</c:v>
                </c:pt>
                <c:pt idx="19698" formatCode="0.00">
                  <c:v>41.998230999999997</c:v>
                </c:pt>
                <c:pt idx="19699" formatCode="0.00">
                  <c:v>41.921120999999999</c:v>
                </c:pt>
                <c:pt idx="19700" formatCode="0.00">
                  <c:v>41.931710000000002</c:v>
                </c:pt>
                <c:pt idx="19702" formatCode="0.00">
                  <c:v>42.101502000000004</c:v>
                </c:pt>
                <c:pt idx="19703" formatCode="0.00">
                  <c:v>41.876505999999999</c:v>
                </c:pt>
                <c:pt idx="19704" formatCode="0.00">
                  <c:v>42.037176000000002</c:v>
                </c:pt>
                <c:pt idx="19705" formatCode="0.00">
                  <c:v>42.034776000000001</c:v>
                </c:pt>
                <c:pt idx="19706" formatCode="0.00">
                  <c:v>41.891030000000001</c:v>
                </c:pt>
                <c:pt idx="19707" formatCode="0.00">
                  <c:v>42.034502000000003</c:v>
                </c:pt>
                <c:pt idx="19708" formatCode="0.00">
                  <c:v>41.871330999999998</c:v>
                </c:pt>
                <c:pt idx="19709" formatCode="0.00">
                  <c:v>41.935479999999998</c:v>
                </c:pt>
                <c:pt idx="19710" formatCode="0.00">
                  <c:v>41.885728</c:v>
                </c:pt>
                <c:pt idx="19711" formatCode="0.00">
                  <c:v>42.100279999999998</c:v>
                </c:pt>
                <c:pt idx="19712" formatCode="0.00">
                  <c:v>42.099479000000002</c:v>
                </c:pt>
                <c:pt idx="19713" formatCode="0.00">
                  <c:v>41.869779000000001</c:v>
                </c:pt>
                <c:pt idx="19714" formatCode="0.00">
                  <c:v>41.920228000000002</c:v>
                </c:pt>
                <c:pt idx="19715" formatCode="0.00">
                  <c:v>42.086218000000002</c:v>
                </c:pt>
                <c:pt idx="19716" formatCode="0.00">
                  <c:v>41.858027999999997</c:v>
                </c:pt>
                <c:pt idx="19717" formatCode="0.00">
                  <c:v>42.171973000000001</c:v>
                </c:pt>
                <c:pt idx="19718" formatCode="0.00">
                  <c:v>41.972327999999997</c:v>
                </c:pt>
                <c:pt idx="19720" formatCode="0.00">
                  <c:v>42.100571000000002</c:v>
                </c:pt>
                <c:pt idx="19722" formatCode="0.00">
                  <c:v>41.933061000000002</c:v>
                </c:pt>
                <c:pt idx="19723" formatCode="0.00">
                  <c:v>41.918419999999998</c:v>
                </c:pt>
                <c:pt idx="19724" formatCode="0.00">
                  <c:v>42.242198999999999</c:v>
                </c:pt>
                <c:pt idx="19725" formatCode="0.00">
                  <c:v>41.880280999999997</c:v>
                </c:pt>
                <c:pt idx="19726" formatCode="0.00">
                  <c:v>41.851256999999997</c:v>
                </c:pt>
                <c:pt idx="19727" formatCode="0.00">
                  <c:v>41.857931000000001</c:v>
                </c:pt>
                <c:pt idx="19728" formatCode="0.00">
                  <c:v>41.970627999999998</c:v>
                </c:pt>
                <c:pt idx="19729" formatCode="0.00">
                  <c:v>41.899880000000003</c:v>
                </c:pt>
                <c:pt idx="19730" formatCode="0.00">
                  <c:v>41.872996999999998</c:v>
                </c:pt>
                <c:pt idx="19731" formatCode="0.00">
                  <c:v>41.886794000000002</c:v>
                </c:pt>
                <c:pt idx="19732" formatCode="0.00">
                  <c:v>41.918230000000001</c:v>
                </c:pt>
                <c:pt idx="19733" formatCode="0.00">
                  <c:v>41.901580000000003</c:v>
                </c:pt>
                <c:pt idx="19735" formatCode="0.00">
                  <c:v>41.980761000000001</c:v>
                </c:pt>
                <c:pt idx="19736" formatCode="0.00">
                  <c:v>42.051926999999999</c:v>
                </c:pt>
                <c:pt idx="19737" formatCode="0.00">
                  <c:v>41.919808000000003</c:v>
                </c:pt>
                <c:pt idx="19738" formatCode="0.00">
                  <c:v>41.944577000000002</c:v>
                </c:pt>
                <c:pt idx="19739" formatCode="0.00">
                  <c:v>41.956829999999997</c:v>
                </c:pt>
                <c:pt idx="19740" formatCode="0.00">
                  <c:v>41.992150000000002</c:v>
                </c:pt>
                <c:pt idx="19741" formatCode="0.00">
                  <c:v>41.990504999999999</c:v>
                </c:pt>
                <c:pt idx="19742" formatCode="0.00">
                  <c:v>42.229436999999997</c:v>
                </c:pt>
                <c:pt idx="19743" formatCode="0.00">
                  <c:v>41.880428999999999</c:v>
                </c:pt>
                <c:pt idx="19744" formatCode="0.00">
                  <c:v>41.953426999999998</c:v>
                </c:pt>
                <c:pt idx="19745" formatCode="0.00">
                  <c:v>41.891978000000002</c:v>
                </c:pt>
                <c:pt idx="19746" formatCode="0.00">
                  <c:v>41.858279000000003</c:v>
                </c:pt>
                <c:pt idx="19747" formatCode="0.00">
                  <c:v>41.918577999999997</c:v>
                </c:pt>
                <c:pt idx="19748" formatCode="0.00">
                  <c:v>41.875228</c:v>
                </c:pt>
                <c:pt idx="19749" formatCode="0.00">
                  <c:v>41.962978999999997</c:v>
                </c:pt>
                <c:pt idx="19750" formatCode="0.00">
                  <c:v>42.065826999999999</c:v>
                </c:pt>
                <c:pt idx="19751" formatCode="0.00">
                  <c:v>42.012990000000002</c:v>
                </c:pt>
                <c:pt idx="19752" formatCode="0.00">
                  <c:v>42.037108000000003</c:v>
                </c:pt>
                <c:pt idx="19753" formatCode="0.00">
                  <c:v>42.067808999999997</c:v>
                </c:pt>
                <c:pt idx="19754" formatCode="0.00">
                  <c:v>42.056390999999998</c:v>
                </c:pt>
                <c:pt idx="19756" formatCode="0.00">
                  <c:v>42.048878999999999</c:v>
                </c:pt>
                <c:pt idx="19757" formatCode="0.00">
                  <c:v>41.887981000000003</c:v>
                </c:pt>
                <c:pt idx="19758" formatCode="0.00">
                  <c:v>41.893940999999998</c:v>
                </c:pt>
                <c:pt idx="19759" formatCode="0.00">
                  <c:v>41.873550000000002</c:v>
                </c:pt>
                <c:pt idx="19760" formatCode="0.00">
                  <c:v>41.893031000000001</c:v>
                </c:pt>
                <c:pt idx="19761" formatCode="0.00">
                  <c:v>41.350484000000002</c:v>
                </c:pt>
                <c:pt idx="19762" formatCode="0.00">
                  <c:v>41.836981000000002</c:v>
                </c:pt>
                <c:pt idx="19763" formatCode="0.00">
                  <c:v>41.656592000000003</c:v>
                </c:pt>
                <c:pt idx="19764" formatCode="0.00">
                  <c:v>41.230524000000003</c:v>
                </c:pt>
                <c:pt idx="19765" formatCode="0.00">
                  <c:v>41.262177999999999</c:v>
                </c:pt>
                <c:pt idx="19766" formatCode="0.00">
                  <c:v>41.614187999999999</c:v>
                </c:pt>
                <c:pt idx="19767" formatCode="0.00">
                  <c:v>41.439518</c:v>
                </c:pt>
                <c:pt idx="19768" formatCode="0.00">
                  <c:v>41.511307000000002</c:v>
                </c:pt>
                <c:pt idx="19769" formatCode="0.00">
                  <c:v>41.702482000000003</c:v>
                </c:pt>
                <c:pt idx="19770" formatCode="0.00">
                  <c:v>41.292011000000002</c:v>
                </c:pt>
                <c:pt idx="19771" formatCode="0.00">
                  <c:v>41.439033999999999</c:v>
                </c:pt>
                <c:pt idx="19772" formatCode="0.00">
                  <c:v>41.626838999999997</c:v>
                </c:pt>
                <c:pt idx="19773" formatCode="0.00">
                  <c:v>41.089452999999999</c:v>
                </c:pt>
                <c:pt idx="19774" formatCode="0.00">
                  <c:v>41.429681000000002</c:v>
                </c:pt>
                <c:pt idx="19775" formatCode="0.00">
                  <c:v>41.539383999999998</c:v>
                </c:pt>
                <c:pt idx="19776" formatCode="0.00">
                  <c:v>41.501178000000003</c:v>
                </c:pt>
                <c:pt idx="19777" formatCode="0.00">
                  <c:v>41.174117000000003</c:v>
                </c:pt>
                <c:pt idx="19778" formatCode="0.00">
                  <c:v>41.544584</c:v>
                </c:pt>
                <c:pt idx="19780" formatCode="0.00">
                  <c:v>41.574033999999997</c:v>
                </c:pt>
                <c:pt idx="19781" formatCode="0.00">
                  <c:v>41.556733999999999</c:v>
                </c:pt>
                <c:pt idx="19782" formatCode="0.00">
                  <c:v>41.524929999999998</c:v>
                </c:pt>
                <c:pt idx="19783" formatCode="0.00">
                  <c:v>41.533631</c:v>
                </c:pt>
                <c:pt idx="19784" formatCode="0.00">
                  <c:v>41.511643999999997</c:v>
                </c:pt>
                <c:pt idx="19785" formatCode="0.00">
                  <c:v>41.543379999999999</c:v>
                </c:pt>
                <c:pt idx="19786" formatCode="0.00">
                  <c:v>41.507980000000003</c:v>
                </c:pt>
                <c:pt idx="19787" formatCode="0.00">
                  <c:v>41.168761000000003</c:v>
                </c:pt>
                <c:pt idx="19788" formatCode="0.00">
                  <c:v>41.565685000000002</c:v>
                </c:pt>
                <c:pt idx="19789" formatCode="0.00">
                  <c:v>41.676028000000002</c:v>
                </c:pt>
                <c:pt idx="19790" formatCode="0.00">
                  <c:v>41.703097</c:v>
                </c:pt>
                <c:pt idx="19791" formatCode="0.00">
                  <c:v>41.598235000000003</c:v>
                </c:pt>
                <c:pt idx="19792" formatCode="0.00">
                  <c:v>41.407474000000001</c:v>
                </c:pt>
                <c:pt idx="19793" formatCode="0.00">
                  <c:v>41.503467999999998</c:v>
                </c:pt>
                <c:pt idx="19794" formatCode="0.00">
                  <c:v>41.243419000000003</c:v>
                </c:pt>
                <c:pt idx="19795" formatCode="0.00">
                  <c:v>41.631683000000002</c:v>
                </c:pt>
                <c:pt idx="19796" formatCode="0.00">
                  <c:v>41.64273</c:v>
                </c:pt>
                <c:pt idx="19797" formatCode="0.00">
                  <c:v>41.473553000000003</c:v>
                </c:pt>
                <c:pt idx="19798" formatCode="0.00">
                  <c:v>41.536782000000002</c:v>
                </c:pt>
                <c:pt idx="19799" formatCode="0.00">
                  <c:v>41.422555000000003</c:v>
                </c:pt>
                <c:pt idx="19800" formatCode="0.00">
                  <c:v>41.370641999999997</c:v>
                </c:pt>
                <c:pt idx="19801" formatCode="0.00">
                  <c:v>41.509231</c:v>
                </c:pt>
                <c:pt idx="19802" formatCode="0.00">
                  <c:v>41.605632999999997</c:v>
                </c:pt>
                <c:pt idx="19803" formatCode="0.00">
                  <c:v>41.715082000000002</c:v>
                </c:pt>
                <c:pt idx="19804" formatCode="0.00">
                  <c:v>41.742432000000001</c:v>
                </c:pt>
                <c:pt idx="19805" formatCode="0.00">
                  <c:v>41.730533000000001</c:v>
                </c:pt>
                <c:pt idx="19806" formatCode="0.00">
                  <c:v>41.723782</c:v>
                </c:pt>
                <c:pt idx="19807" formatCode="0.00">
                  <c:v>41.746431999999999</c:v>
                </c:pt>
                <c:pt idx="19808" formatCode="0.00">
                  <c:v>41.744081999999999</c:v>
                </c:pt>
                <c:pt idx="19809" formatCode="0.00">
                  <c:v>41.001480000000001</c:v>
                </c:pt>
                <c:pt idx="19810" formatCode="0.00">
                  <c:v>41.51829</c:v>
                </c:pt>
                <c:pt idx="19811" formatCode="0.00">
                  <c:v>41.623531999999997</c:v>
                </c:pt>
                <c:pt idx="19812" formatCode="0.00">
                  <c:v>41.663547999999999</c:v>
                </c:pt>
                <c:pt idx="19813" formatCode="0.00">
                  <c:v>41.664582000000003</c:v>
                </c:pt>
                <c:pt idx="19814" formatCode="0.00">
                  <c:v>41.699432000000002</c:v>
                </c:pt>
                <c:pt idx="19816" formatCode="0.00">
                  <c:v>41.598255000000002</c:v>
                </c:pt>
                <c:pt idx="19817" formatCode="0.00">
                  <c:v>41.331113999999999</c:v>
                </c:pt>
                <c:pt idx="19818" formatCode="0.00">
                  <c:v>41.628034</c:v>
                </c:pt>
                <c:pt idx="19819" formatCode="0.00">
                  <c:v>41.169068000000003</c:v>
                </c:pt>
                <c:pt idx="19820" formatCode="0.00">
                  <c:v>41.483843999999998</c:v>
                </c:pt>
                <c:pt idx="19821" formatCode="0.00">
                  <c:v>41.642932999999999</c:v>
                </c:pt>
                <c:pt idx="19822" formatCode="0.00">
                  <c:v>41.597472000000003</c:v>
                </c:pt>
                <c:pt idx="19823" formatCode="0.00">
                  <c:v>41.173313</c:v>
                </c:pt>
                <c:pt idx="19824" formatCode="0.00">
                  <c:v>41.470084</c:v>
                </c:pt>
                <c:pt idx="19825" formatCode="0.00">
                  <c:v>41.570383999999997</c:v>
                </c:pt>
                <c:pt idx="19826" formatCode="0.00">
                  <c:v>41.573799999999999</c:v>
                </c:pt>
                <c:pt idx="19827" formatCode="0.00">
                  <c:v>41.561134000000003</c:v>
                </c:pt>
                <c:pt idx="19828" formatCode="0.00">
                  <c:v>41.231718000000001</c:v>
                </c:pt>
                <c:pt idx="19829" formatCode="0.00">
                  <c:v>41.737616000000003</c:v>
                </c:pt>
                <c:pt idx="19830" formatCode="0.00">
                  <c:v>41.298186000000001</c:v>
                </c:pt>
                <c:pt idx="19831" formatCode="0.00">
                  <c:v>41.688827000000003</c:v>
                </c:pt>
                <c:pt idx="19832" formatCode="0.00">
                  <c:v>41.684752000000003</c:v>
                </c:pt>
                <c:pt idx="19834" formatCode="0.00">
                  <c:v>41.760066999999999</c:v>
                </c:pt>
                <c:pt idx="19835" formatCode="0.00">
                  <c:v>41.756129000000001</c:v>
                </c:pt>
                <c:pt idx="19836" formatCode="0.00">
                  <c:v>41.766029000000003</c:v>
                </c:pt>
                <c:pt idx="19837" formatCode="0.00">
                  <c:v>41.845227999999999</c:v>
                </c:pt>
                <c:pt idx="19838" formatCode="0.00">
                  <c:v>41.755369999999999</c:v>
                </c:pt>
                <c:pt idx="19839" formatCode="0.00">
                  <c:v>41.706034000000002</c:v>
                </c:pt>
                <c:pt idx="19840" formatCode="0.00">
                  <c:v>41.822681000000003</c:v>
                </c:pt>
                <c:pt idx="19841" formatCode="0.00">
                  <c:v>41.779533000000001</c:v>
                </c:pt>
                <c:pt idx="19843" formatCode="0.00">
                  <c:v>41.761462999999999</c:v>
                </c:pt>
                <c:pt idx="19845" formatCode="0.00">
                  <c:v>41.599139000000001</c:v>
                </c:pt>
                <c:pt idx="19846" formatCode="0.00">
                  <c:v>41.778379000000001</c:v>
                </c:pt>
                <c:pt idx="19847" formatCode="0.00">
                  <c:v>41.776884000000003</c:v>
                </c:pt>
                <c:pt idx="19848" formatCode="0.00">
                  <c:v>41.772914999999998</c:v>
                </c:pt>
                <c:pt idx="19849" formatCode="0.00">
                  <c:v>41.837716</c:v>
                </c:pt>
                <c:pt idx="19850" formatCode="0.00">
                  <c:v>41.788536000000001</c:v>
                </c:pt>
                <c:pt idx="19851" formatCode="0.00">
                  <c:v>41.829830999999999</c:v>
                </c:pt>
                <c:pt idx="19852" formatCode="0.00">
                  <c:v>41.792377999999999</c:v>
                </c:pt>
                <c:pt idx="19853" formatCode="0.00">
                  <c:v>41.620635999999998</c:v>
                </c:pt>
                <c:pt idx="19854" formatCode="0.00">
                  <c:v>41.789079000000001</c:v>
                </c:pt>
                <c:pt idx="19855" formatCode="0.00">
                  <c:v>41.812331</c:v>
                </c:pt>
                <c:pt idx="19856" formatCode="0.00">
                  <c:v>41.598630999999997</c:v>
                </c:pt>
                <c:pt idx="19857" formatCode="0.00">
                  <c:v>41.562530000000002</c:v>
                </c:pt>
                <c:pt idx="19858" formatCode="0.00">
                  <c:v>41.721885999999998</c:v>
                </c:pt>
                <c:pt idx="19859" formatCode="0.00">
                  <c:v>41.823478000000001</c:v>
                </c:pt>
                <c:pt idx="19860" formatCode="0.00">
                  <c:v>41.764778999999997</c:v>
                </c:pt>
                <c:pt idx="19861" formatCode="0.00">
                  <c:v>41.529432999999997</c:v>
                </c:pt>
                <c:pt idx="19862" formatCode="0.00">
                  <c:v>41.809387000000001</c:v>
                </c:pt>
                <c:pt idx="19863" formatCode="0.00">
                  <c:v>41.684896000000002</c:v>
                </c:pt>
                <c:pt idx="19864" formatCode="0.00">
                  <c:v>41.607624000000001</c:v>
                </c:pt>
                <c:pt idx="19865" formatCode="0.00">
                  <c:v>41.665654000000004</c:v>
                </c:pt>
                <c:pt idx="19866" formatCode="0.00">
                  <c:v>41.836131000000002</c:v>
                </c:pt>
                <c:pt idx="19867" formatCode="0.00">
                  <c:v>41.645392999999999</c:v>
                </c:pt>
                <c:pt idx="19868" formatCode="0.00">
                  <c:v>41.490329000000003</c:v>
                </c:pt>
                <c:pt idx="19869" formatCode="0.00">
                  <c:v>41.769322000000003</c:v>
                </c:pt>
                <c:pt idx="19870" formatCode="0.00">
                  <c:v>41.527585000000002</c:v>
                </c:pt>
                <c:pt idx="19871" formatCode="0.00">
                  <c:v>41.645997999999999</c:v>
                </c:pt>
                <c:pt idx="19872" formatCode="0.00">
                  <c:v>41.830627999999997</c:v>
                </c:pt>
                <c:pt idx="19873" formatCode="0.00">
                  <c:v>41.779938999999999</c:v>
                </c:pt>
                <c:pt idx="19874" formatCode="0.00">
                  <c:v>41.825519999999997</c:v>
                </c:pt>
                <c:pt idx="19875" formatCode="0.00">
                  <c:v>41.768498000000001</c:v>
                </c:pt>
                <c:pt idx="19876" formatCode="0.00">
                  <c:v>41.438530999999998</c:v>
                </c:pt>
                <c:pt idx="19877" formatCode="0.00">
                  <c:v>41.805531000000002</c:v>
                </c:pt>
                <c:pt idx="19878" formatCode="0.00">
                  <c:v>41.795358</c:v>
                </c:pt>
                <c:pt idx="19879" formatCode="0.00">
                  <c:v>41.631341999999997</c:v>
                </c:pt>
                <c:pt idx="19880" formatCode="0.00">
                  <c:v>41.745623000000002</c:v>
                </c:pt>
                <c:pt idx="19881" formatCode="0.00">
                  <c:v>41.794885000000001</c:v>
                </c:pt>
                <c:pt idx="19882" formatCode="0.00">
                  <c:v>41.707118000000001</c:v>
                </c:pt>
                <c:pt idx="19884" formatCode="0.00">
                  <c:v>41.886456000000003</c:v>
                </c:pt>
                <c:pt idx="19885" formatCode="0.00">
                  <c:v>41.882936999999998</c:v>
                </c:pt>
                <c:pt idx="19886" formatCode="0.00">
                  <c:v>41.880445999999999</c:v>
                </c:pt>
                <c:pt idx="19887" formatCode="0.00">
                  <c:v>41.877589</c:v>
                </c:pt>
                <c:pt idx="19888" formatCode="0.00">
                  <c:v>41.860019000000001</c:v>
                </c:pt>
                <c:pt idx="19889" formatCode="0.00">
                  <c:v>41.882581999999999</c:v>
                </c:pt>
                <c:pt idx="19891" formatCode="0.00">
                  <c:v>41.850532000000001</c:v>
                </c:pt>
                <c:pt idx="19892" formatCode="0.00">
                  <c:v>41.814283000000003</c:v>
                </c:pt>
                <c:pt idx="19897" formatCode="0.00">
                  <c:v>41.922682000000002</c:v>
                </c:pt>
                <c:pt idx="19898" formatCode="0.00">
                  <c:v>41.801524999999998</c:v>
                </c:pt>
                <c:pt idx="19899" formatCode="0.00">
                  <c:v>41.8474</c:v>
                </c:pt>
                <c:pt idx="19902" formatCode="0.00">
                  <c:v>41.744833999999997</c:v>
                </c:pt>
                <c:pt idx="19905" formatCode="0.00">
                  <c:v>41.900331999999999</c:v>
                </c:pt>
                <c:pt idx="19908" formatCode="0.00">
                  <c:v>41.971614000000002</c:v>
                </c:pt>
                <c:pt idx="19912" formatCode="0.00">
                  <c:v>41.971043999999999</c:v>
                </c:pt>
                <c:pt idx="19913" formatCode="0.00">
                  <c:v>41.996229999999997</c:v>
                </c:pt>
                <c:pt idx="19914" formatCode="0.00">
                  <c:v>41.809299000000003</c:v>
                </c:pt>
                <c:pt idx="19915" formatCode="0.00">
                  <c:v>41.655422999999999</c:v>
                </c:pt>
                <c:pt idx="19916" formatCode="0.00">
                  <c:v>41.944454</c:v>
                </c:pt>
                <c:pt idx="19917" formatCode="0.00">
                  <c:v>41.776632999999997</c:v>
                </c:pt>
                <c:pt idx="19918" formatCode="0.00">
                  <c:v>41.779384</c:v>
                </c:pt>
                <c:pt idx="19919" formatCode="0.00">
                  <c:v>41.787982</c:v>
                </c:pt>
                <c:pt idx="19922" formatCode="0.00">
                  <c:v>41.946430999999997</c:v>
                </c:pt>
                <c:pt idx="19925" formatCode="0.00">
                  <c:v>42.008955999999998</c:v>
                </c:pt>
                <c:pt idx="19926" formatCode="0.00">
                  <c:v>41.995331</c:v>
                </c:pt>
                <c:pt idx="19930" formatCode="0.00">
                  <c:v>41.744599999999998</c:v>
                </c:pt>
                <c:pt idx="19932" formatCode="0.00">
                  <c:v>41.888627</c:v>
                </c:pt>
                <c:pt idx="19933" formatCode="0.00">
                  <c:v>41.696283000000001</c:v>
                </c:pt>
                <c:pt idx="19934" formatCode="0.00">
                  <c:v>41.975079999999998</c:v>
                </c:pt>
                <c:pt idx="19935" formatCode="0.00">
                  <c:v>41.940832</c:v>
                </c:pt>
                <c:pt idx="19936" formatCode="0.00">
                  <c:v>41.991380999999997</c:v>
                </c:pt>
                <c:pt idx="19939" formatCode="0.00">
                  <c:v>41.964179999999999</c:v>
                </c:pt>
                <c:pt idx="19941" formatCode="0.00">
                  <c:v>42.005330999999998</c:v>
                </c:pt>
                <c:pt idx="19942" formatCode="0.00">
                  <c:v>42.032378999999999</c:v>
                </c:pt>
                <c:pt idx="19943" formatCode="0.00">
                  <c:v>41.675860999999998</c:v>
                </c:pt>
                <c:pt idx="19944" formatCode="0.00">
                  <c:v>41.844382000000003</c:v>
                </c:pt>
                <c:pt idx="19945" formatCode="0.00">
                  <c:v>41.719932999999997</c:v>
                </c:pt>
                <c:pt idx="19947" formatCode="0.00">
                  <c:v>41.114131999999998</c:v>
                </c:pt>
                <c:pt idx="19948" formatCode="0.00">
                  <c:v>41.078980999999999</c:v>
                </c:pt>
                <c:pt idx="19949" formatCode="0.00">
                  <c:v>40.883640999999997</c:v>
                </c:pt>
                <c:pt idx="19950" formatCode="0.00">
                  <c:v>40.968578999999998</c:v>
                </c:pt>
                <c:pt idx="19951" formatCode="0.00">
                  <c:v>41.147958000000003</c:v>
                </c:pt>
                <c:pt idx="19952" formatCode="0.00">
                  <c:v>41.170442000000001</c:v>
                </c:pt>
                <c:pt idx="19953" formatCode="0.00">
                  <c:v>41.144255999999999</c:v>
                </c:pt>
                <c:pt idx="19954" formatCode="0.00">
                  <c:v>41.046990000000001</c:v>
                </c:pt>
                <c:pt idx="19955" formatCode="0.00">
                  <c:v>40.598962999999998</c:v>
                </c:pt>
                <c:pt idx="19956" formatCode="0.00">
                  <c:v>40.987824000000003</c:v>
                </c:pt>
                <c:pt idx="19957" formatCode="0.00">
                  <c:v>41.024845999999997</c:v>
                </c:pt>
                <c:pt idx="19958" formatCode="0.00">
                  <c:v>40.757446999999999</c:v>
                </c:pt>
                <c:pt idx="19959" formatCode="0.00">
                  <c:v>41.005603000000001</c:v>
                </c:pt>
                <c:pt idx="19960" formatCode="0.00">
                  <c:v>40.565373999999998</c:v>
                </c:pt>
                <c:pt idx="19961" formatCode="0.00">
                  <c:v>40.572516</c:v>
                </c:pt>
                <c:pt idx="19962" formatCode="0.00">
                  <c:v>40.937573</c:v>
                </c:pt>
                <c:pt idx="19963" formatCode="0.00">
                  <c:v>40.766095999999997</c:v>
                </c:pt>
                <c:pt idx="19964" formatCode="0.00">
                  <c:v>40.872999999999998</c:v>
                </c:pt>
                <c:pt idx="19965" formatCode="0.00">
                  <c:v>40.823526999999999</c:v>
                </c:pt>
                <c:pt idx="19966" formatCode="0.00">
                  <c:v>40.876303</c:v>
                </c:pt>
                <c:pt idx="19967" formatCode="0.00">
                  <c:v>40.465251000000002</c:v>
                </c:pt>
                <c:pt idx="19968" formatCode="0.00">
                  <c:v>40.465744000000001</c:v>
                </c:pt>
                <c:pt idx="19969" formatCode="0.00">
                  <c:v>40.966527999999997</c:v>
                </c:pt>
                <c:pt idx="19970" formatCode="0.00">
                  <c:v>41.175690000000003</c:v>
                </c:pt>
                <c:pt idx="19971" formatCode="0.00">
                  <c:v>40.463079</c:v>
                </c:pt>
                <c:pt idx="19972" formatCode="0.00">
                  <c:v>40.767194000000003</c:v>
                </c:pt>
                <c:pt idx="19973" formatCode="0.00">
                  <c:v>41.244016000000002</c:v>
                </c:pt>
                <c:pt idx="19974" formatCode="0.00">
                  <c:v>41.051130000000001</c:v>
                </c:pt>
                <c:pt idx="19975" formatCode="0.00">
                  <c:v>40.465868999999998</c:v>
                </c:pt>
                <c:pt idx="19976" formatCode="0.00">
                  <c:v>40.827010999999999</c:v>
                </c:pt>
                <c:pt idx="19977" formatCode="0.00">
                  <c:v>40.908942000000003</c:v>
                </c:pt>
                <c:pt idx="19978" formatCode="0.00">
                  <c:v>40.526477</c:v>
                </c:pt>
                <c:pt idx="19979" formatCode="0.00">
                  <c:v>40.375602000000001</c:v>
                </c:pt>
                <c:pt idx="19980" formatCode="0.00">
                  <c:v>41.250408</c:v>
                </c:pt>
                <c:pt idx="19981" formatCode="0.00">
                  <c:v>40.912916000000003</c:v>
                </c:pt>
                <c:pt idx="19982" formatCode="0.00">
                  <c:v>40.562832999999998</c:v>
                </c:pt>
                <c:pt idx="19983" formatCode="0.00">
                  <c:v>40.624025000000003</c:v>
                </c:pt>
                <c:pt idx="19984" formatCode="0.00">
                  <c:v>41.147917999999997</c:v>
                </c:pt>
                <c:pt idx="19985" formatCode="0.00">
                  <c:v>40.706634000000001</c:v>
                </c:pt>
                <c:pt idx="19986" formatCode="0.00">
                  <c:v>40.448735999999997</c:v>
                </c:pt>
                <c:pt idx="19987" formatCode="0.00">
                  <c:v>40.779834000000001</c:v>
                </c:pt>
                <c:pt idx="19988" formatCode="0.00">
                  <c:v>40.439687999999997</c:v>
                </c:pt>
                <c:pt idx="19989" formatCode="0.00">
                  <c:v>41.105629</c:v>
                </c:pt>
                <c:pt idx="19990" formatCode="0.00">
                  <c:v>40.625486000000002</c:v>
                </c:pt>
                <c:pt idx="19991" formatCode="0.00">
                  <c:v>40.372447000000001</c:v>
                </c:pt>
                <c:pt idx="19992" formatCode="0.00">
                  <c:v>41.045785000000002</c:v>
                </c:pt>
                <c:pt idx="19993" formatCode="0.00">
                  <c:v>40.762506999999999</c:v>
                </c:pt>
                <c:pt idx="19994" formatCode="0.00">
                  <c:v>40.613942000000002</c:v>
                </c:pt>
                <c:pt idx="19995" formatCode="0.00">
                  <c:v>40.675600000000003</c:v>
                </c:pt>
                <c:pt idx="19996" formatCode="0.00">
                  <c:v>41.109101000000003</c:v>
                </c:pt>
                <c:pt idx="19997" formatCode="0.00">
                  <c:v>40.784447</c:v>
                </c:pt>
                <c:pt idx="19998" formatCode="0.00">
                  <c:v>40.543697000000002</c:v>
                </c:pt>
                <c:pt idx="19999" formatCode="0.00">
                  <c:v>40.710295000000002</c:v>
                </c:pt>
                <c:pt idx="20000" formatCode="0.00">
                  <c:v>42.472458000000003</c:v>
                </c:pt>
                <c:pt idx="20001" formatCode="0.00">
                  <c:v>41.865034000000001</c:v>
                </c:pt>
                <c:pt idx="20002" formatCode="0.00">
                  <c:v>42.199457000000002</c:v>
                </c:pt>
                <c:pt idx="20003" formatCode="0.00">
                  <c:v>42.257229000000002</c:v>
                </c:pt>
                <c:pt idx="20004" formatCode="0.00">
                  <c:v>42.131245</c:v>
                </c:pt>
                <c:pt idx="20005" formatCode="0.00">
                  <c:v>42.376423000000003</c:v>
                </c:pt>
                <c:pt idx="20006" formatCode="0.00">
                  <c:v>42.401103999999997</c:v>
                </c:pt>
                <c:pt idx="20007" formatCode="0.00">
                  <c:v>42.375078000000002</c:v>
                </c:pt>
                <c:pt idx="20008" formatCode="0.00">
                  <c:v>41.970680000000002</c:v>
                </c:pt>
                <c:pt idx="20009" formatCode="0.00">
                  <c:v>41.982993</c:v>
                </c:pt>
                <c:pt idx="20010" formatCode="0.00">
                  <c:v>42.222220999999998</c:v>
                </c:pt>
                <c:pt idx="20011" formatCode="0.00">
                  <c:v>42.403305000000003</c:v>
                </c:pt>
                <c:pt idx="20012" formatCode="0.00">
                  <c:v>42.440373999999998</c:v>
                </c:pt>
                <c:pt idx="20013" formatCode="0.00">
                  <c:v>42.101928000000001</c:v>
                </c:pt>
                <c:pt idx="20014" formatCode="0.00">
                  <c:v>41.843702</c:v>
                </c:pt>
                <c:pt idx="20015" formatCode="0.00">
                  <c:v>42.436585000000001</c:v>
                </c:pt>
                <c:pt idx="20016" formatCode="0.00">
                  <c:v>42.483970999999997</c:v>
                </c:pt>
                <c:pt idx="20017" formatCode="0.00">
                  <c:v>42.298772999999997</c:v>
                </c:pt>
                <c:pt idx="20018" formatCode="0.00">
                  <c:v>42.119619</c:v>
                </c:pt>
                <c:pt idx="20019" formatCode="0.00">
                  <c:v>41.840359999999997</c:v>
                </c:pt>
                <c:pt idx="20020" formatCode="0.00">
                  <c:v>42.300918000000003</c:v>
                </c:pt>
                <c:pt idx="20021" formatCode="0.00">
                  <c:v>42.400744000000003</c:v>
                </c:pt>
                <c:pt idx="20022" formatCode="0.00">
                  <c:v>41.788761000000001</c:v>
                </c:pt>
                <c:pt idx="20023" formatCode="0.00">
                  <c:v>42.255617000000001</c:v>
                </c:pt>
                <c:pt idx="20024" formatCode="0.00">
                  <c:v>42.213850999999998</c:v>
                </c:pt>
                <c:pt idx="20025" formatCode="0.00">
                  <c:v>42.270426</c:v>
                </c:pt>
                <c:pt idx="20026" formatCode="0.00">
                  <c:v>41.693390000000001</c:v>
                </c:pt>
                <c:pt idx="20027" formatCode="0.00">
                  <c:v>42.320303000000003</c:v>
                </c:pt>
                <c:pt idx="20028" formatCode="0.00">
                  <c:v>42.111421</c:v>
                </c:pt>
                <c:pt idx="20029" formatCode="0.00">
                  <c:v>42.139243999999998</c:v>
                </c:pt>
                <c:pt idx="20030" formatCode="0.00">
                  <c:v>42.381064000000002</c:v>
                </c:pt>
                <c:pt idx="20031" formatCode="0.00">
                  <c:v>42.054546000000002</c:v>
                </c:pt>
                <c:pt idx="20032" formatCode="0.00">
                  <c:v>42.444699999999997</c:v>
                </c:pt>
                <c:pt idx="20033" formatCode="0.00">
                  <c:v>41.965904000000002</c:v>
                </c:pt>
                <c:pt idx="20034" formatCode="0.00">
                  <c:v>42.110548000000001</c:v>
                </c:pt>
                <c:pt idx="20035" formatCode="0.00">
                  <c:v>42.100900000000003</c:v>
                </c:pt>
                <c:pt idx="20036" formatCode="0.00">
                  <c:v>42.046138999999997</c:v>
                </c:pt>
                <c:pt idx="20037" formatCode="0.00">
                  <c:v>41.830896000000003</c:v>
                </c:pt>
                <c:pt idx="20038" formatCode="0.00">
                  <c:v>42.455036</c:v>
                </c:pt>
                <c:pt idx="20039" formatCode="0.00">
                  <c:v>42.475890999999997</c:v>
                </c:pt>
                <c:pt idx="20040" formatCode="0.00">
                  <c:v>42.006630000000001</c:v>
                </c:pt>
                <c:pt idx="20041" formatCode="0.00">
                  <c:v>42.250987000000002</c:v>
                </c:pt>
                <c:pt idx="20042" formatCode="0.00">
                  <c:v>42.307665</c:v>
                </c:pt>
                <c:pt idx="20043" formatCode="0.00">
                  <c:v>41.989386000000003</c:v>
                </c:pt>
                <c:pt idx="20044" formatCode="0.00">
                  <c:v>42.364393999999997</c:v>
                </c:pt>
                <c:pt idx="20045" formatCode="0.00">
                  <c:v>42.298217999999999</c:v>
                </c:pt>
                <c:pt idx="20046" formatCode="0.00">
                  <c:v>41.935138999999999</c:v>
                </c:pt>
                <c:pt idx="20047" formatCode="0.00">
                  <c:v>42.407384</c:v>
                </c:pt>
                <c:pt idx="20048" formatCode="0.00">
                  <c:v>41.759473</c:v>
                </c:pt>
                <c:pt idx="20049" formatCode="0.00">
                  <c:v>42.447856000000002</c:v>
                </c:pt>
                <c:pt idx="20050" formatCode="0.00">
                  <c:v>42.419097000000001</c:v>
                </c:pt>
                <c:pt idx="20053" formatCode="0.00">
                  <c:v>42.236812999999998</c:v>
                </c:pt>
                <c:pt idx="20054" formatCode="0.00">
                  <c:v>42.158340000000003</c:v>
                </c:pt>
                <c:pt idx="20055" formatCode="0.00">
                  <c:v>42.484834999999997</c:v>
                </c:pt>
                <c:pt idx="20056" formatCode="0.00">
                  <c:v>41.813775999999997</c:v>
                </c:pt>
                <c:pt idx="20057" formatCode="0.00">
                  <c:v>42.112206999999998</c:v>
                </c:pt>
                <c:pt idx="20058" formatCode="0.00">
                  <c:v>42.350107999999999</c:v>
                </c:pt>
                <c:pt idx="20059" formatCode="0.00">
                  <c:v>42.491388000000001</c:v>
                </c:pt>
                <c:pt idx="20060" formatCode="0.00">
                  <c:v>42.271385000000002</c:v>
                </c:pt>
                <c:pt idx="20061" formatCode="0.00">
                  <c:v>42.475078000000003</c:v>
                </c:pt>
                <c:pt idx="20062" formatCode="0.00">
                  <c:v>41.905844000000002</c:v>
                </c:pt>
                <c:pt idx="20063" formatCode="0.00">
                  <c:v>42.292220999999998</c:v>
                </c:pt>
                <c:pt idx="20064" formatCode="0.00">
                  <c:v>42.25517</c:v>
                </c:pt>
                <c:pt idx="20066" formatCode="0.00">
                  <c:v>42.255369999999999</c:v>
                </c:pt>
                <c:pt idx="20067" formatCode="0.00">
                  <c:v>42.280019000000003</c:v>
                </c:pt>
                <c:pt idx="20068" formatCode="0.00">
                  <c:v>42.254086999999998</c:v>
                </c:pt>
                <c:pt idx="20069" formatCode="0.00">
                  <c:v>42.213439000000001</c:v>
                </c:pt>
                <c:pt idx="20070" formatCode="0.00">
                  <c:v>42.326227000000003</c:v>
                </c:pt>
                <c:pt idx="20071" formatCode="0.00">
                  <c:v>42.245595999999999</c:v>
                </c:pt>
                <c:pt idx="20072" formatCode="0.00">
                  <c:v>42.306666</c:v>
                </c:pt>
                <c:pt idx="20073" formatCode="0.00">
                  <c:v>42.352539</c:v>
                </c:pt>
                <c:pt idx="20074" formatCode="0.00">
                  <c:v>41.490299999999998</c:v>
                </c:pt>
                <c:pt idx="20075" formatCode="0.00">
                  <c:v>41.766002999999998</c:v>
                </c:pt>
                <c:pt idx="20076" formatCode="0.00">
                  <c:v>41.202461</c:v>
                </c:pt>
                <c:pt idx="20077" formatCode="0.00">
                  <c:v>41.440852</c:v>
                </c:pt>
                <c:pt idx="20078" formatCode="0.00">
                  <c:v>41.292977</c:v>
                </c:pt>
                <c:pt idx="20079" formatCode="0.00">
                  <c:v>41.412944000000003</c:v>
                </c:pt>
                <c:pt idx="20080" formatCode="0.00">
                  <c:v>41.409646000000002</c:v>
                </c:pt>
                <c:pt idx="20081" formatCode="0.00">
                  <c:v>41.518317000000003</c:v>
                </c:pt>
                <c:pt idx="20082" formatCode="0.00">
                  <c:v>41.286797</c:v>
                </c:pt>
                <c:pt idx="20083" formatCode="0.00">
                  <c:v>41.497667</c:v>
                </c:pt>
                <c:pt idx="20084" formatCode="0.00">
                  <c:v>41.439784000000003</c:v>
                </c:pt>
                <c:pt idx="20085" formatCode="0.00">
                  <c:v>41.483483999999997</c:v>
                </c:pt>
                <c:pt idx="20086" formatCode="0.00">
                  <c:v>41.697187999999997</c:v>
                </c:pt>
                <c:pt idx="20087" formatCode="0.00">
                  <c:v>41.610151000000002</c:v>
                </c:pt>
                <c:pt idx="20088" formatCode="0.00">
                  <c:v>41.518732999999997</c:v>
                </c:pt>
                <c:pt idx="20089" formatCode="0.00">
                  <c:v>41.657803000000001</c:v>
                </c:pt>
                <c:pt idx="20090" formatCode="0.00">
                  <c:v>41.738551000000001</c:v>
                </c:pt>
                <c:pt idx="20091" formatCode="0.00">
                  <c:v>41.863048999999997</c:v>
                </c:pt>
                <c:pt idx="20092" formatCode="0.00">
                  <c:v>41.464472999999998</c:v>
                </c:pt>
                <c:pt idx="20093" formatCode="0.00">
                  <c:v>41.554665999999997</c:v>
                </c:pt>
                <c:pt idx="20094" formatCode="0.00">
                  <c:v>41.590161000000002</c:v>
                </c:pt>
                <c:pt idx="20095" formatCode="0.00">
                  <c:v>41.369036000000001</c:v>
                </c:pt>
                <c:pt idx="20096" formatCode="0.00">
                  <c:v>41.228560999999999</c:v>
                </c:pt>
                <c:pt idx="20097" formatCode="0.00">
                  <c:v>41.719782000000002</c:v>
                </c:pt>
                <c:pt idx="20098" formatCode="0.00">
                  <c:v>41.28595</c:v>
                </c:pt>
                <c:pt idx="20099" formatCode="0.00">
                  <c:v>41.260255000000001</c:v>
                </c:pt>
                <c:pt idx="20100" formatCode="0.00">
                  <c:v>41.426583000000001</c:v>
                </c:pt>
                <c:pt idx="20101" formatCode="0.00">
                  <c:v>41.490333</c:v>
                </c:pt>
                <c:pt idx="20102" formatCode="0.00">
                  <c:v>41.819003000000002</c:v>
                </c:pt>
                <c:pt idx="20103" formatCode="0.00">
                  <c:v>41.223984000000002</c:v>
                </c:pt>
                <c:pt idx="20104" formatCode="0.00">
                  <c:v>41.357236</c:v>
                </c:pt>
                <c:pt idx="20105" formatCode="0.00">
                  <c:v>41.372408</c:v>
                </c:pt>
                <c:pt idx="20106" formatCode="0.00">
                  <c:v>41.599642000000003</c:v>
                </c:pt>
                <c:pt idx="20107" formatCode="0.00">
                  <c:v>41.305889999999998</c:v>
                </c:pt>
                <c:pt idx="20108" formatCode="0.00">
                  <c:v>41.612037999999998</c:v>
                </c:pt>
                <c:pt idx="20109" formatCode="0.00">
                  <c:v>41.31653</c:v>
                </c:pt>
                <c:pt idx="20110" formatCode="0.00">
                  <c:v>41.303100999999998</c:v>
                </c:pt>
                <c:pt idx="20111" formatCode="0.00">
                  <c:v>41.501233999999997</c:v>
                </c:pt>
                <c:pt idx="20112" formatCode="0.00">
                  <c:v>41.605825000000003</c:v>
                </c:pt>
                <c:pt idx="20113" formatCode="0.00">
                  <c:v>41.406275999999998</c:v>
                </c:pt>
                <c:pt idx="20114" formatCode="0.00">
                  <c:v>41.978757999999999</c:v>
                </c:pt>
                <c:pt idx="20115" formatCode="0.00">
                  <c:v>41.347116999999997</c:v>
                </c:pt>
                <c:pt idx="20116" formatCode="0.00">
                  <c:v>41.707588000000001</c:v>
                </c:pt>
                <c:pt idx="20117" formatCode="0.00">
                  <c:v>41.042878000000002</c:v>
                </c:pt>
                <c:pt idx="20118" formatCode="0.00">
                  <c:v>41.435197000000002</c:v>
                </c:pt>
                <c:pt idx="20119" formatCode="0.00">
                  <c:v>41.064945999999999</c:v>
                </c:pt>
                <c:pt idx="20120" formatCode="0.00">
                  <c:v>41.310471</c:v>
                </c:pt>
                <c:pt idx="20121" formatCode="0.00">
                  <c:v>41.289819000000001</c:v>
                </c:pt>
                <c:pt idx="20122" formatCode="0.00">
                  <c:v>41.261853000000002</c:v>
                </c:pt>
                <c:pt idx="20123" formatCode="0.00">
                  <c:v>41.427599999999998</c:v>
                </c:pt>
                <c:pt idx="20124" formatCode="0.00">
                  <c:v>41.710715</c:v>
                </c:pt>
                <c:pt idx="20125" formatCode="0.00">
                  <c:v>41.011259000000003</c:v>
                </c:pt>
                <c:pt idx="20126" formatCode="0.00">
                  <c:v>41.350864000000001</c:v>
                </c:pt>
                <c:pt idx="20127" formatCode="0.00">
                  <c:v>40.963662999999997</c:v>
                </c:pt>
                <c:pt idx="20128" formatCode="0.00">
                  <c:v>41.321814000000003</c:v>
                </c:pt>
                <c:pt idx="20129" formatCode="0.00">
                  <c:v>41.435327000000001</c:v>
                </c:pt>
                <c:pt idx="20130" formatCode="0.00">
                  <c:v>41.770952000000001</c:v>
                </c:pt>
                <c:pt idx="20131" formatCode="0.00">
                  <c:v>41.234166999999999</c:v>
                </c:pt>
                <c:pt idx="20132" formatCode="0.00">
                  <c:v>41.264158999999999</c:v>
                </c:pt>
                <c:pt idx="20133" formatCode="0.00">
                  <c:v>41.252101000000003</c:v>
                </c:pt>
                <c:pt idx="20134" formatCode="0.00">
                  <c:v>41.504603000000003</c:v>
                </c:pt>
                <c:pt idx="20135" formatCode="0.00">
                  <c:v>41.380259000000002</c:v>
                </c:pt>
                <c:pt idx="20136" formatCode="0.00">
                  <c:v>41.533639999999998</c:v>
                </c:pt>
                <c:pt idx="20137" formatCode="0.00">
                  <c:v>41.747470999999997</c:v>
                </c:pt>
                <c:pt idx="20138" formatCode="0.00">
                  <c:v>41.190024000000001</c:v>
                </c:pt>
                <c:pt idx="20139" formatCode="0.00">
                  <c:v>40.990965000000003</c:v>
                </c:pt>
                <c:pt idx="20140" formatCode="0.00">
                  <c:v>41.144328999999999</c:v>
                </c:pt>
                <c:pt idx="20141" formatCode="0.00">
                  <c:v>41.168945999999998</c:v>
                </c:pt>
                <c:pt idx="20142" formatCode="0.00">
                  <c:v>41.111077000000002</c:v>
                </c:pt>
                <c:pt idx="20143" formatCode="0.00">
                  <c:v>41.427281999999998</c:v>
                </c:pt>
                <c:pt idx="20144" formatCode="0.00">
                  <c:v>41.454700000000003</c:v>
                </c:pt>
                <c:pt idx="20145" formatCode="0.00">
                  <c:v>41.265597</c:v>
                </c:pt>
                <c:pt idx="20146" formatCode="0.00">
                  <c:v>41.336202</c:v>
                </c:pt>
                <c:pt idx="20147" formatCode="0.00">
                  <c:v>41.543149</c:v>
                </c:pt>
                <c:pt idx="20148" formatCode="0.00">
                  <c:v>41.394429000000002</c:v>
                </c:pt>
                <c:pt idx="20149" formatCode="0.00">
                  <c:v>41.280262</c:v>
                </c:pt>
                <c:pt idx="20150" formatCode="0.00">
                  <c:v>41.513879000000003</c:v>
                </c:pt>
                <c:pt idx="20151" formatCode="0.00">
                  <c:v>41.292400999999998</c:v>
                </c:pt>
                <c:pt idx="20152" formatCode="0.00">
                  <c:v>41.543342000000003</c:v>
                </c:pt>
                <c:pt idx="20153" formatCode="0.00">
                  <c:v>41.352629999999998</c:v>
                </c:pt>
                <c:pt idx="20154" formatCode="0.00">
                  <c:v>41.690734999999997</c:v>
                </c:pt>
                <c:pt idx="20155" formatCode="0.00">
                  <c:v>41.330789000000003</c:v>
                </c:pt>
                <c:pt idx="20157" formatCode="0.00">
                  <c:v>40.986255999999997</c:v>
                </c:pt>
                <c:pt idx="20158" formatCode="0.00">
                  <c:v>41.363771999999997</c:v>
                </c:pt>
                <c:pt idx="20159" formatCode="0.00">
                  <c:v>41.320345000000003</c:v>
                </c:pt>
                <c:pt idx="20160" formatCode="0.00">
                  <c:v>41.400837000000003</c:v>
                </c:pt>
                <c:pt idx="20161" formatCode="0.00">
                  <c:v>41.332908000000003</c:v>
                </c:pt>
                <c:pt idx="20162" formatCode="0.00">
                  <c:v>41.256450000000001</c:v>
                </c:pt>
                <c:pt idx="20163" formatCode="0.00">
                  <c:v>41.129482000000003</c:v>
                </c:pt>
                <c:pt idx="20165" formatCode="0.00">
                  <c:v>41.279825000000002</c:v>
                </c:pt>
                <c:pt idx="20166" formatCode="0.00">
                  <c:v>40.992083999999998</c:v>
                </c:pt>
                <c:pt idx="20167" formatCode="0.00">
                  <c:v>41.210760000000001</c:v>
                </c:pt>
                <c:pt idx="20168" formatCode="0.00">
                  <c:v>41.466101999999999</c:v>
                </c:pt>
                <c:pt idx="20169" formatCode="0.00">
                  <c:v>41.370609999999999</c:v>
                </c:pt>
                <c:pt idx="20170" formatCode="0.00">
                  <c:v>41.543813</c:v>
                </c:pt>
                <c:pt idx="20171" formatCode="0.00">
                  <c:v>41.037821999999998</c:v>
                </c:pt>
                <c:pt idx="20172" formatCode="0.00">
                  <c:v>41.546706</c:v>
                </c:pt>
                <c:pt idx="20173" formatCode="0.00">
                  <c:v>41.057648999999998</c:v>
                </c:pt>
                <c:pt idx="20174" formatCode="0.00">
                  <c:v>41.722743999999999</c:v>
                </c:pt>
                <c:pt idx="20175" formatCode="0.00">
                  <c:v>41.369056</c:v>
                </c:pt>
                <c:pt idx="20176" formatCode="0.00">
                  <c:v>40.948073000000001</c:v>
                </c:pt>
                <c:pt idx="20177" formatCode="0.00">
                  <c:v>40.802633</c:v>
                </c:pt>
                <c:pt idx="20178" formatCode="0.00">
                  <c:v>40.401282000000002</c:v>
                </c:pt>
                <c:pt idx="20179" formatCode="0.00">
                  <c:v>41.067549</c:v>
                </c:pt>
                <c:pt idx="20180" formatCode="0.00">
                  <c:v>41.189123000000002</c:v>
                </c:pt>
                <c:pt idx="20181" formatCode="0.00">
                  <c:v>41.117342000000001</c:v>
                </c:pt>
                <c:pt idx="20182" formatCode="0.00">
                  <c:v>40.661164999999997</c:v>
                </c:pt>
                <c:pt idx="20183" formatCode="0.00">
                  <c:v>40.496817</c:v>
                </c:pt>
                <c:pt idx="20184" formatCode="0.00">
                  <c:v>40.781503999999998</c:v>
                </c:pt>
                <c:pt idx="20185" formatCode="0.00">
                  <c:v>40.854864999999997</c:v>
                </c:pt>
                <c:pt idx="20186" formatCode="0.00">
                  <c:v>41.200710999999998</c:v>
                </c:pt>
                <c:pt idx="20187" formatCode="0.00">
                  <c:v>40.555678</c:v>
                </c:pt>
                <c:pt idx="20188" formatCode="0.00">
                  <c:v>41.174036999999998</c:v>
                </c:pt>
                <c:pt idx="20189" formatCode="0.00">
                  <c:v>40.550882999999999</c:v>
                </c:pt>
                <c:pt idx="20190" formatCode="0.00">
                  <c:v>40.889288000000001</c:v>
                </c:pt>
                <c:pt idx="20191" formatCode="0.00">
                  <c:v>41.073397999999997</c:v>
                </c:pt>
                <c:pt idx="20192" formatCode="0.00">
                  <c:v>40.778519000000003</c:v>
                </c:pt>
                <c:pt idx="20193" formatCode="0.00">
                  <c:v>41.118358999999998</c:v>
                </c:pt>
                <c:pt idx="20194" formatCode="0.00">
                  <c:v>40.499296999999999</c:v>
                </c:pt>
                <c:pt idx="20195" formatCode="0.00">
                  <c:v>40.952694999999999</c:v>
                </c:pt>
                <c:pt idx="20196" formatCode="0.00">
                  <c:v>40.943989999999999</c:v>
                </c:pt>
                <c:pt idx="20197" formatCode="0.00">
                  <c:v>40.617274999999999</c:v>
                </c:pt>
                <c:pt idx="20198" formatCode="0.00">
                  <c:v>40.642927</c:v>
                </c:pt>
                <c:pt idx="20199" formatCode="0.00">
                  <c:v>41.172196999999997</c:v>
                </c:pt>
                <c:pt idx="20200" formatCode="0.00">
                  <c:v>40.972588999999999</c:v>
                </c:pt>
                <c:pt idx="20201" formatCode="0.00">
                  <c:v>40.859963999999998</c:v>
                </c:pt>
                <c:pt idx="20202" formatCode="0.00">
                  <c:v>40.854247000000001</c:v>
                </c:pt>
                <c:pt idx="20203" formatCode="0.00">
                  <c:v>40.579737000000002</c:v>
                </c:pt>
                <c:pt idx="20204" formatCode="0.00">
                  <c:v>41.02572</c:v>
                </c:pt>
                <c:pt idx="20205" formatCode="0.00">
                  <c:v>40.324365</c:v>
                </c:pt>
                <c:pt idx="20206" formatCode="0.00">
                  <c:v>40.337555000000002</c:v>
                </c:pt>
                <c:pt idx="20207" formatCode="0.00">
                  <c:v>41.092081</c:v>
                </c:pt>
                <c:pt idx="20208" formatCode="0.00">
                  <c:v>41.247535999999997</c:v>
                </c:pt>
                <c:pt idx="20209" formatCode="0.00">
                  <c:v>40.867285000000003</c:v>
                </c:pt>
                <c:pt idx="20210" formatCode="0.00">
                  <c:v>40.910079000000003</c:v>
                </c:pt>
                <c:pt idx="20211" formatCode="0.00">
                  <c:v>41.098764000000003</c:v>
                </c:pt>
                <c:pt idx="20212" formatCode="0.00">
                  <c:v>40.567399000000002</c:v>
                </c:pt>
                <c:pt idx="20213" formatCode="0.00">
                  <c:v>40.953364999999998</c:v>
                </c:pt>
                <c:pt idx="20214" formatCode="0.00">
                  <c:v>40.249363000000002</c:v>
                </c:pt>
                <c:pt idx="20215" formatCode="0.00">
                  <c:v>41.010666000000001</c:v>
                </c:pt>
                <c:pt idx="20216" formatCode="0.00">
                  <c:v>40.685436000000003</c:v>
                </c:pt>
                <c:pt idx="20217" formatCode="0.00">
                  <c:v>40.456986000000001</c:v>
                </c:pt>
                <c:pt idx="20218" formatCode="0.00">
                  <c:v>40.776079000000003</c:v>
                </c:pt>
                <c:pt idx="20219" formatCode="0.00">
                  <c:v>40.503304999999997</c:v>
                </c:pt>
                <c:pt idx="20220" formatCode="0.00">
                  <c:v>40.734056000000002</c:v>
                </c:pt>
                <c:pt idx="20221" formatCode="0.00">
                  <c:v>40.918849000000002</c:v>
                </c:pt>
                <c:pt idx="20222" formatCode="0.00">
                  <c:v>41.200935999999999</c:v>
                </c:pt>
                <c:pt idx="20223" formatCode="0.00">
                  <c:v>41.100352999999998</c:v>
                </c:pt>
                <c:pt idx="20224" formatCode="0.00">
                  <c:v>41.069414000000002</c:v>
                </c:pt>
                <c:pt idx="20225" formatCode="0.00">
                  <c:v>41.254936000000001</c:v>
                </c:pt>
                <c:pt idx="20226" formatCode="0.00">
                  <c:v>40.957929</c:v>
                </c:pt>
                <c:pt idx="20227" formatCode="0.00">
                  <c:v>40.614899000000001</c:v>
                </c:pt>
                <c:pt idx="20228" formatCode="0.00">
                  <c:v>40.696534999999997</c:v>
                </c:pt>
                <c:pt idx="20229" formatCode="0.00">
                  <c:v>41.105401000000001</c:v>
                </c:pt>
                <c:pt idx="20230" formatCode="0.00">
                  <c:v>40.705950000000001</c:v>
                </c:pt>
                <c:pt idx="20231" formatCode="0.00">
                  <c:v>40.740729000000002</c:v>
                </c:pt>
                <c:pt idx="20232" formatCode="0.00">
                  <c:v>40.581412999999998</c:v>
                </c:pt>
                <c:pt idx="20233" formatCode="0.00">
                  <c:v>41.095036999999998</c:v>
                </c:pt>
                <c:pt idx="20234" formatCode="0.00">
                  <c:v>40.500642999999997</c:v>
                </c:pt>
                <c:pt idx="20235" formatCode="0.00">
                  <c:v>40.777240999999997</c:v>
                </c:pt>
                <c:pt idx="20236" formatCode="0.00">
                  <c:v>40.999496999999998</c:v>
                </c:pt>
                <c:pt idx="20237" formatCode="0.00">
                  <c:v>40.727428000000003</c:v>
                </c:pt>
                <c:pt idx="20238" formatCode="0.00">
                  <c:v>40.368358000000001</c:v>
                </c:pt>
                <c:pt idx="20239" formatCode="0.00">
                  <c:v>41.096380000000003</c:v>
                </c:pt>
                <c:pt idx="20241" formatCode="0.00">
                  <c:v>41.025483999999999</c:v>
                </c:pt>
                <c:pt idx="20242" formatCode="0.00">
                  <c:v>41.195087000000001</c:v>
                </c:pt>
                <c:pt idx="20243" formatCode="0.00">
                  <c:v>41.030951000000002</c:v>
                </c:pt>
                <c:pt idx="20244" formatCode="0.00">
                  <c:v>40.929496999999998</c:v>
                </c:pt>
                <c:pt idx="20245" formatCode="0.00">
                  <c:v>41.183298999999998</c:v>
                </c:pt>
                <c:pt idx="20246" formatCode="0.00">
                  <c:v>41.068691000000001</c:v>
                </c:pt>
                <c:pt idx="20247" formatCode="0.00">
                  <c:v>40.234248999999998</c:v>
                </c:pt>
                <c:pt idx="20248" formatCode="0.00">
                  <c:v>40.850380999999999</c:v>
                </c:pt>
                <c:pt idx="20249" formatCode="0.00">
                  <c:v>40.816161999999998</c:v>
                </c:pt>
                <c:pt idx="20250" formatCode="0.00">
                  <c:v>40.466397000000001</c:v>
                </c:pt>
                <c:pt idx="20251" formatCode="0.00">
                  <c:v>40.552852999999999</c:v>
                </c:pt>
                <c:pt idx="20252" formatCode="0.00">
                  <c:v>40.914377000000002</c:v>
                </c:pt>
                <c:pt idx="20253" formatCode="0.00">
                  <c:v>40.490965000000003</c:v>
                </c:pt>
                <c:pt idx="20254" formatCode="0.00">
                  <c:v>40.849035999999998</c:v>
                </c:pt>
                <c:pt idx="20255" formatCode="0.00">
                  <c:v>40.936244000000002</c:v>
                </c:pt>
                <c:pt idx="20256" formatCode="0.00">
                  <c:v>40.776845000000002</c:v>
                </c:pt>
                <c:pt idx="20257" formatCode="0.00">
                  <c:v>40.780414999999998</c:v>
                </c:pt>
                <c:pt idx="20258" formatCode="0.00">
                  <c:v>40.718228000000003</c:v>
                </c:pt>
                <c:pt idx="20259" formatCode="0.00">
                  <c:v>40.688470000000002</c:v>
                </c:pt>
                <c:pt idx="20260" formatCode="0.00">
                  <c:v>40.357559999999999</c:v>
                </c:pt>
                <c:pt idx="20261" formatCode="0.00">
                  <c:v>40.577778000000002</c:v>
                </c:pt>
                <c:pt idx="20262" formatCode="0.00">
                  <c:v>40.40943</c:v>
                </c:pt>
                <c:pt idx="20263" formatCode="0.00">
                  <c:v>40.590353</c:v>
                </c:pt>
                <c:pt idx="20264" formatCode="0.00">
                  <c:v>40.690204999999999</c:v>
                </c:pt>
                <c:pt idx="20265" formatCode="0.00">
                  <c:v>41.113829000000003</c:v>
                </c:pt>
                <c:pt idx="20266" formatCode="0.00">
                  <c:v>40.558329000000001</c:v>
                </c:pt>
                <c:pt idx="20267" formatCode="0.00">
                  <c:v>41.030697000000004</c:v>
                </c:pt>
                <c:pt idx="20268" formatCode="0.00">
                  <c:v>40.975735999999998</c:v>
                </c:pt>
                <c:pt idx="20269" formatCode="0.00">
                  <c:v>40.393090000000001</c:v>
                </c:pt>
                <c:pt idx="20270" formatCode="0.00">
                  <c:v>40.392048000000003</c:v>
                </c:pt>
                <c:pt idx="20271" formatCode="0.00">
                  <c:v>40.688614999999999</c:v>
                </c:pt>
                <c:pt idx="20272" formatCode="0.00">
                  <c:v>40.873235999999999</c:v>
                </c:pt>
                <c:pt idx="20273" formatCode="0.00">
                  <c:v>40.442036999999999</c:v>
                </c:pt>
                <c:pt idx="20274" formatCode="0.00">
                  <c:v>40.619174000000001</c:v>
                </c:pt>
                <c:pt idx="20276" formatCode="0.00">
                  <c:v>40.613788</c:v>
                </c:pt>
                <c:pt idx="20277" formatCode="0.00">
                  <c:v>40.817587000000003</c:v>
                </c:pt>
                <c:pt idx="20278" formatCode="0.00">
                  <c:v>40.567087999999998</c:v>
                </c:pt>
                <c:pt idx="20279" formatCode="0.00">
                  <c:v>40.935608000000002</c:v>
                </c:pt>
                <c:pt idx="20280" formatCode="0.00">
                  <c:v>41.198061000000003</c:v>
                </c:pt>
                <c:pt idx="20281" formatCode="0.00">
                  <c:v>40.795910999999997</c:v>
                </c:pt>
                <c:pt idx="20282" formatCode="0.00">
                  <c:v>40.489747000000001</c:v>
                </c:pt>
                <c:pt idx="20283" formatCode="0.00">
                  <c:v>40.492710000000002</c:v>
                </c:pt>
                <c:pt idx="20284" formatCode="0.00">
                  <c:v>41.036199000000003</c:v>
                </c:pt>
                <c:pt idx="20285" formatCode="0.00">
                  <c:v>40.340201999999998</c:v>
                </c:pt>
                <c:pt idx="20286" formatCode="0.00">
                  <c:v>40.513655999999997</c:v>
                </c:pt>
                <c:pt idx="20287" formatCode="0.00">
                  <c:v>40.691021999999997</c:v>
                </c:pt>
                <c:pt idx="20288" formatCode="0.00">
                  <c:v>40.920631</c:v>
                </c:pt>
                <c:pt idx="20289" formatCode="0.00">
                  <c:v>40.701036999999999</c:v>
                </c:pt>
                <c:pt idx="20290" formatCode="0.00">
                  <c:v>40.796751999999998</c:v>
                </c:pt>
                <c:pt idx="20291" formatCode="0.00">
                  <c:v>40.677987000000002</c:v>
                </c:pt>
                <c:pt idx="20292" formatCode="0.00">
                  <c:v>40.712887000000002</c:v>
                </c:pt>
                <c:pt idx="20293" formatCode="0.00">
                  <c:v>40.709237000000002</c:v>
                </c:pt>
                <c:pt idx="20294" formatCode="0.00">
                  <c:v>40.678037000000003</c:v>
                </c:pt>
                <c:pt idx="20295" formatCode="0.00">
                  <c:v>40.699137</c:v>
                </c:pt>
                <c:pt idx="20297" formatCode="0.00">
                  <c:v>40.643846000000003</c:v>
                </c:pt>
                <c:pt idx="20298" formatCode="0.00">
                  <c:v>40.683387000000003</c:v>
                </c:pt>
                <c:pt idx="20299" formatCode="0.00">
                  <c:v>40.755343000000003</c:v>
                </c:pt>
                <c:pt idx="20300" formatCode="0.00">
                  <c:v>40.764367999999997</c:v>
                </c:pt>
                <c:pt idx="20301" formatCode="0.00">
                  <c:v>40.477285999999999</c:v>
                </c:pt>
                <c:pt idx="20302" formatCode="0.00">
                  <c:v>40.459584</c:v>
                </c:pt>
                <c:pt idx="20303" formatCode="0.00">
                  <c:v>40.553837999999999</c:v>
                </c:pt>
                <c:pt idx="20304" formatCode="0.00">
                  <c:v>40.341123000000003</c:v>
                </c:pt>
                <c:pt idx="20305" formatCode="0.00">
                  <c:v>40.434885000000001</c:v>
                </c:pt>
                <c:pt idx="20306" formatCode="0.00">
                  <c:v>40.256892999999998</c:v>
                </c:pt>
                <c:pt idx="20307" formatCode="0.00">
                  <c:v>40.336762999999998</c:v>
                </c:pt>
                <c:pt idx="20308" formatCode="0.00">
                  <c:v>40.600045000000001</c:v>
                </c:pt>
                <c:pt idx="20309" formatCode="0.00">
                  <c:v>40.740105999999997</c:v>
                </c:pt>
                <c:pt idx="20310" formatCode="0.00">
                  <c:v>40.145501000000003</c:v>
                </c:pt>
                <c:pt idx="20311" formatCode="0.00">
                  <c:v>40.56944</c:v>
                </c:pt>
                <c:pt idx="20312" formatCode="0.00">
                  <c:v>40.619306000000002</c:v>
                </c:pt>
                <c:pt idx="20313" formatCode="0.00">
                  <c:v>40.537652000000001</c:v>
                </c:pt>
                <c:pt idx="20314" formatCode="0.00">
                  <c:v>40.607615000000003</c:v>
                </c:pt>
                <c:pt idx="20315" formatCode="0.00">
                  <c:v>40.528514999999999</c:v>
                </c:pt>
                <c:pt idx="20316" formatCode="0.00">
                  <c:v>40.615875000000003</c:v>
                </c:pt>
                <c:pt idx="20318" formatCode="0.00">
                  <c:v>40.193547000000002</c:v>
                </c:pt>
                <c:pt idx="20319" formatCode="0.00">
                  <c:v>40.395487000000003</c:v>
                </c:pt>
                <c:pt idx="20320" formatCode="0.00">
                  <c:v>40.450324999999999</c:v>
                </c:pt>
                <c:pt idx="20321" formatCode="0.00">
                  <c:v>40.731662</c:v>
                </c:pt>
                <c:pt idx="20322" formatCode="0.00">
                  <c:v>40.741157999999999</c:v>
                </c:pt>
                <c:pt idx="20323" formatCode="0.00">
                  <c:v>40.882857999999999</c:v>
                </c:pt>
                <c:pt idx="20324" formatCode="0.00">
                  <c:v>40.756971999999998</c:v>
                </c:pt>
                <c:pt idx="20325" formatCode="0.00">
                  <c:v>40.628104999999998</c:v>
                </c:pt>
                <c:pt idx="20326" formatCode="0.00">
                  <c:v>40.877451000000001</c:v>
                </c:pt>
                <c:pt idx="20327" formatCode="0.00">
                  <c:v>40.740729000000002</c:v>
                </c:pt>
                <c:pt idx="20328" formatCode="0.00">
                  <c:v>40.321219999999997</c:v>
                </c:pt>
                <c:pt idx="20329" formatCode="0.00">
                  <c:v>40.422027</c:v>
                </c:pt>
                <c:pt idx="20330" formatCode="0.00">
                  <c:v>40.627948000000004</c:v>
                </c:pt>
                <c:pt idx="20331" formatCode="0.00">
                  <c:v>40.091729000000001</c:v>
                </c:pt>
                <c:pt idx="20332" formatCode="0.00">
                  <c:v>40.122883999999999</c:v>
                </c:pt>
                <c:pt idx="20333" formatCode="0.00">
                  <c:v>40.345004000000003</c:v>
                </c:pt>
                <c:pt idx="20334" formatCode="0.00">
                  <c:v>40.638719999999999</c:v>
                </c:pt>
                <c:pt idx="20335" formatCode="0.00">
                  <c:v>40.321810999999997</c:v>
                </c:pt>
                <c:pt idx="20336" formatCode="0.00">
                  <c:v>40.533633999999999</c:v>
                </c:pt>
                <c:pt idx="20337" formatCode="0.00">
                  <c:v>40.027070999999999</c:v>
                </c:pt>
                <c:pt idx="20338" formatCode="0.00">
                  <c:v>40.528350000000003</c:v>
                </c:pt>
                <c:pt idx="20339" formatCode="0.00">
                  <c:v>40.431576999999997</c:v>
                </c:pt>
                <c:pt idx="20340" formatCode="0.00">
                  <c:v>40.893593000000003</c:v>
                </c:pt>
                <c:pt idx="20341" formatCode="0.00">
                  <c:v>40.515484999999998</c:v>
                </c:pt>
                <c:pt idx="20342" formatCode="0.00">
                  <c:v>40.884053000000002</c:v>
                </c:pt>
                <c:pt idx="20343" formatCode="0.00">
                  <c:v>40.885396999999998</c:v>
                </c:pt>
                <c:pt idx="20344" formatCode="0.00">
                  <c:v>40.430726999999997</c:v>
                </c:pt>
                <c:pt idx="20345" formatCode="0.00">
                  <c:v>40.738973000000001</c:v>
                </c:pt>
                <c:pt idx="20346" formatCode="0.00">
                  <c:v>40.399689000000002</c:v>
                </c:pt>
                <c:pt idx="20347" formatCode="0.00">
                  <c:v>40.584936999999996</c:v>
                </c:pt>
                <c:pt idx="20348" formatCode="0.00">
                  <c:v>40.426186000000001</c:v>
                </c:pt>
                <c:pt idx="20349" formatCode="0.00">
                  <c:v>40.653798999999999</c:v>
                </c:pt>
                <c:pt idx="20351" formatCode="0.00">
                  <c:v>40.240627000000003</c:v>
                </c:pt>
                <c:pt idx="20352" formatCode="0.00">
                  <c:v>40.242378000000002</c:v>
                </c:pt>
                <c:pt idx="20353" formatCode="0.00">
                  <c:v>40.109647000000002</c:v>
                </c:pt>
                <c:pt idx="20354" formatCode="0.00">
                  <c:v>40.121648</c:v>
                </c:pt>
                <c:pt idx="20355" formatCode="0.00">
                  <c:v>39.909736000000002</c:v>
                </c:pt>
                <c:pt idx="20356" formatCode="0.00">
                  <c:v>40.293159000000003</c:v>
                </c:pt>
                <c:pt idx="20357" formatCode="0.00">
                  <c:v>40.273629999999997</c:v>
                </c:pt>
                <c:pt idx="20358" formatCode="0.00">
                  <c:v>39.918042</c:v>
                </c:pt>
                <c:pt idx="20359" formatCode="0.00">
                  <c:v>40.231344999999997</c:v>
                </c:pt>
                <c:pt idx="20360" formatCode="0.00">
                  <c:v>40.112616000000003</c:v>
                </c:pt>
                <c:pt idx="20361" formatCode="0.00">
                  <c:v>39.916130000000003</c:v>
                </c:pt>
                <c:pt idx="20362" formatCode="0.00">
                  <c:v>40.059068000000003</c:v>
                </c:pt>
                <c:pt idx="20363" formatCode="0.00">
                  <c:v>39.889595999999997</c:v>
                </c:pt>
                <c:pt idx="20364" formatCode="0.00">
                  <c:v>40.114930999999999</c:v>
                </c:pt>
                <c:pt idx="20365" formatCode="0.00">
                  <c:v>40.108631000000003</c:v>
                </c:pt>
                <c:pt idx="20366" formatCode="0.00">
                  <c:v>40.126854000000002</c:v>
                </c:pt>
                <c:pt idx="20367" formatCode="0.00">
                  <c:v>40.020977999999999</c:v>
                </c:pt>
                <c:pt idx="20368" formatCode="0.00">
                  <c:v>40.215899999999998</c:v>
                </c:pt>
                <c:pt idx="20369" formatCode="0.00">
                  <c:v>40.133786000000001</c:v>
                </c:pt>
                <c:pt idx="20370" formatCode="0.00">
                  <c:v>40.096186000000003</c:v>
                </c:pt>
                <c:pt idx="20371" formatCode="0.00">
                  <c:v>40.175463000000001</c:v>
                </c:pt>
                <c:pt idx="20372" formatCode="0.00">
                  <c:v>40.139336</c:v>
                </c:pt>
                <c:pt idx="20373" formatCode="0.00">
                  <c:v>40.310243999999997</c:v>
                </c:pt>
                <c:pt idx="20374" formatCode="0.00">
                  <c:v>40.039631999999997</c:v>
                </c:pt>
                <c:pt idx="20375" formatCode="0.00">
                  <c:v>40.251944999999999</c:v>
                </c:pt>
                <c:pt idx="20376" formatCode="0.00">
                  <c:v>40.313921000000001</c:v>
                </c:pt>
                <c:pt idx="20377" formatCode="0.00">
                  <c:v>40.126299000000003</c:v>
                </c:pt>
                <c:pt idx="20378" formatCode="0.00">
                  <c:v>40.376140999999997</c:v>
                </c:pt>
                <c:pt idx="20379" formatCode="0.00">
                  <c:v>39.974119999999999</c:v>
                </c:pt>
                <c:pt idx="20380" formatCode="0.00">
                  <c:v>40.310063</c:v>
                </c:pt>
                <c:pt idx="20381" formatCode="0.00">
                  <c:v>40.306282000000003</c:v>
                </c:pt>
                <c:pt idx="20382" formatCode="0.00">
                  <c:v>40.028716000000003</c:v>
                </c:pt>
                <c:pt idx="20383" formatCode="0.00">
                  <c:v>39.928040000000003</c:v>
                </c:pt>
                <c:pt idx="20384" formatCode="0.00">
                  <c:v>39.950391000000003</c:v>
                </c:pt>
                <c:pt idx="20385" formatCode="0.00">
                  <c:v>39.901988000000003</c:v>
                </c:pt>
                <c:pt idx="20386" formatCode="0.00">
                  <c:v>40.205916000000002</c:v>
                </c:pt>
                <c:pt idx="20387" formatCode="0.00">
                  <c:v>40.213607000000003</c:v>
                </c:pt>
                <c:pt idx="20388" formatCode="0.00">
                  <c:v>39.919693000000002</c:v>
                </c:pt>
                <c:pt idx="20389" formatCode="0.00">
                  <c:v>40.0334</c:v>
                </c:pt>
                <c:pt idx="20390" formatCode="0.00">
                  <c:v>40.115940000000002</c:v>
                </c:pt>
                <c:pt idx="20391" formatCode="0.00">
                  <c:v>40.121098000000003</c:v>
                </c:pt>
                <c:pt idx="20392" formatCode="0.00">
                  <c:v>40.149486000000003</c:v>
                </c:pt>
                <c:pt idx="20393" formatCode="0.00">
                  <c:v>40.296281999999998</c:v>
                </c:pt>
                <c:pt idx="20394" formatCode="0.00">
                  <c:v>39.907919</c:v>
                </c:pt>
                <c:pt idx="20395" formatCode="0.00">
                  <c:v>39.989282000000003</c:v>
                </c:pt>
                <c:pt idx="20396" formatCode="0.00">
                  <c:v>40.306773999999997</c:v>
                </c:pt>
                <c:pt idx="20397" formatCode="0.00">
                  <c:v>40.307065000000001</c:v>
                </c:pt>
                <c:pt idx="20398" formatCode="0.00">
                  <c:v>39.902410000000003</c:v>
                </c:pt>
                <c:pt idx="20399" formatCode="0.00">
                  <c:v>40.192014999999998</c:v>
                </c:pt>
                <c:pt idx="20400" formatCode="0.00">
                  <c:v>39.945328000000003</c:v>
                </c:pt>
                <c:pt idx="20401" formatCode="0.00">
                  <c:v>40.124201999999997</c:v>
                </c:pt>
                <c:pt idx="20402" formatCode="0.00">
                  <c:v>40.061694000000003</c:v>
                </c:pt>
                <c:pt idx="20403" formatCode="0.00">
                  <c:v>40.107548000000001</c:v>
                </c:pt>
                <c:pt idx="20404" formatCode="0.00">
                  <c:v>39.907330999999999</c:v>
                </c:pt>
                <c:pt idx="20405" formatCode="0.00">
                  <c:v>40.004052999999999</c:v>
                </c:pt>
                <c:pt idx="20406" formatCode="0.00">
                  <c:v>40.243692000000003</c:v>
                </c:pt>
                <c:pt idx="20407" formatCode="0.00">
                  <c:v>39.981935999999997</c:v>
                </c:pt>
                <c:pt idx="20408" formatCode="0.00">
                  <c:v>40.119483000000002</c:v>
                </c:pt>
                <c:pt idx="20409" formatCode="0.00">
                  <c:v>40.040115</c:v>
                </c:pt>
                <c:pt idx="20410" formatCode="0.00">
                  <c:v>40.103110000000001</c:v>
                </c:pt>
                <c:pt idx="20411" formatCode="0.00">
                  <c:v>39.676634</c:v>
                </c:pt>
                <c:pt idx="20412" formatCode="0.00">
                  <c:v>39.704391000000001</c:v>
                </c:pt>
                <c:pt idx="20413" formatCode="0.00">
                  <c:v>39.529566000000003</c:v>
                </c:pt>
                <c:pt idx="20415" formatCode="0.00">
                  <c:v>39.639487000000003</c:v>
                </c:pt>
                <c:pt idx="20416" formatCode="0.00">
                  <c:v>39.706130999999999</c:v>
                </c:pt>
                <c:pt idx="20417" formatCode="0.00">
                  <c:v>39.783794</c:v>
                </c:pt>
                <c:pt idx="20418" formatCode="0.00">
                  <c:v>39.496547</c:v>
                </c:pt>
                <c:pt idx="20419" formatCode="0.00">
                  <c:v>39.786333999999997</c:v>
                </c:pt>
                <c:pt idx="20421" formatCode="0.00">
                  <c:v>39.452739999999999</c:v>
                </c:pt>
                <c:pt idx="20422" formatCode="0.00">
                  <c:v>39.806717999999996</c:v>
                </c:pt>
                <c:pt idx="20423" formatCode="0.00">
                  <c:v>39.685822000000002</c:v>
                </c:pt>
                <c:pt idx="20424" formatCode="0.00">
                  <c:v>39.594769999999997</c:v>
                </c:pt>
                <c:pt idx="20425" formatCode="0.00">
                  <c:v>39.797660999999998</c:v>
                </c:pt>
                <c:pt idx="20426" formatCode="0.00">
                  <c:v>39.556054000000003</c:v>
                </c:pt>
                <c:pt idx="20427" formatCode="0.00">
                  <c:v>39.800511999999998</c:v>
                </c:pt>
                <c:pt idx="20428" formatCode="0.00">
                  <c:v>39.724744000000001</c:v>
                </c:pt>
                <c:pt idx="20429" formatCode="0.00">
                  <c:v>39.474888999999997</c:v>
                </c:pt>
                <c:pt idx="20430" formatCode="0.00">
                  <c:v>39.805101000000001</c:v>
                </c:pt>
                <c:pt idx="20431" formatCode="0.00">
                  <c:v>39.801561999999997</c:v>
                </c:pt>
                <c:pt idx="20432" formatCode="0.00">
                  <c:v>39.802798000000003</c:v>
                </c:pt>
                <c:pt idx="20433" formatCode="0.00">
                  <c:v>39.655062999999998</c:v>
                </c:pt>
                <c:pt idx="20434" formatCode="0.00">
                  <c:v>39.608494</c:v>
                </c:pt>
                <c:pt idx="20435" formatCode="0.00">
                  <c:v>39.646358999999997</c:v>
                </c:pt>
                <c:pt idx="20436" formatCode="0.00">
                  <c:v>39.582493999999997</c:v>
                </c:pt>
                <c:pt idx="20437" formatCode="0.00">
                  <c:v>39.793492999999998</c:v>
                </c:pt>
                <c:pt idx="20438" formatCode="0.00">
                  <c:v>39.858505999999998</c:v>
                </c:pt>
                <c:pt idx="20439" formatCode="0.00">
                  <c:v>39.434148</c:v>
                </c:pt>
                <c:pt idx="20440" formatCode="0.00">
                  <c:v>38.884433999999999</c:v>
                </c:pt>
                <c:pt idx="20441" formatCode="0.00">
                  <c:v>38.906064999999998</c:v>
                </c:pt>
                <c:pt idx="20442" formatCode="0.00">
                  <c:v>39.079146999999999</c:v>
                </c:pt>
                <c:pt idx="20443" formatCode="0.00">
                  <c:v>39.092525999999999</c:v>
                </c:pt>
                <c:pt idx="20444" formatCode="0.00">
                  <c:v>38.912297000000002</c:v>
                </c:pt>
                <c:pt idx="20445" formatCode="0.00">
                  <c:v>39.11204</c:v>
                </c:pt>
                <c:pt idx="20446" formatCode="0.00">
                  <c:v>39.038752000000002</c:v>
                </c:pt>
                <c:pt idx="20447" formatCode="0.00">
                  <c:v>38.968322999999998</c:v>
                </c:pt>
                <c:pt idx="20449" formatCode="0.00">
                  <c:v>39.212833000000003</c:v>
                </c:pt>
                <c:pt idx="20450" formatCode="0.00">
                  <c:v>39.301561</c:v>
                </c:pt>
                <c:pt idx="20451" formatCode="0.00">
                  <c:v>39.081888999999997</c:v>
                </c:pt>
                <c:pt idx="20452" formatCode="0.00">
                  <c:v>38.905997999999997</c:v>
                </c:pt>
                <c:pt idx="20453" formatCode="0.00">
                  <c:v>39.017876999999999</c:v>
                </c:pt>
                <c:pt idx="20454" formatCode="0.00">
                  <c:v>38.976011</c:v>
                </c:pt>
                <c:pt idx="20455" formatCode="0.00">
                  <c:v>38.997295999999999</c:v>
                </c:pt>
                <c:pt idx="20456" formatCode="0.00">
                  <c:v>39.110422</c:v>
                </c:pt>
                <c:pt idx="20457" formatCode="0.00">
                  <c:v>38.868136</c:v>
                </c:pt>
                <c:pt idx="20460" formatCode="0.00">
                  <c:v>38.958848000000003</c:v>
                </c:pt>
                <c:pt idx="20461" formatCode="0.00">
                  <c:v>39.155608000000001</c:v>
                </c:pt>
                <c:pt idx="20462" formatCode="0.00">
                  <c:v>39.103735</c:v>
                </c:pt>
                <c:pt idx="20464" formatCode="0.00">
                  <c:v>39.127716999999997</c:v>
                </c:pt>
                <c:pt idx="20468" formatCode="0.00">
                  <c:v>38.985137999999999</c:v>
                </c:pt>
                <c:pt idx="20469" formatCode="0.00">
                  <c:v>38.720937999999997</c:v>
                </c:pt>
                <c:pt idx="20470" formatCode="0.00">
                  <c:v>39.362285</c:v>
                </c:pt>
                <c:pt idx="20471" formatCode="0.00">
                  <c:v>39.236358000000003</c:v>
                </c:pt>
                <c:pt idx="20472" formatCode="0.00">
                  <c:v>38.889879000000001</c:v>
                </c:pt>
                <c:pt idx="20473" formatCode="0.00">
                  <c:v>39.128014</c:v>
                </c:pt>
                <c:pt idx="20474" formatCode="0.00">
                  <c:v>38.833897999999998</c:v>
                </c:pt>
                <c:pt idx="20475" formatCode="0.00">
                  <c:v>39.146808999999998</c:v>
                </c:pt>
                <c:pt idx="20476" formatCode="0.00">
                  <c:v>39.430594999999997</c:v>
                </c:pt>
                <c:pt idx="20477" formatCode="0.00">
                  <c:v>39.205747000000002</c:v>
                </c:pt>
                <c:pt idx="20478" formatCode="0.00">
                  <c:v>39.114761999999999</c:v>
                </c:pt>
                <c:pt idx="20480" formatCode="0.00">
                  <c:v>39.192501</c:v>
                </c:pt>
                <c:pt idx="20481" formatCode="0.00">
                  <c:v>39.179875000000003</c:v>
                </c:pt>
                <c:pt idx="20482" formatCode="0.00">
                  <c:v>38.967323999999998</c:v>
                </c:pt>
                <c:pt idx="20483" formatCode="0.00">
                  <c:v>38.656500000000001</c:v>
                </c:pt>
                <c:pt idx="20484" formatCode="0.00">
                  <c:v>38.680700000000002</c:v>
                </c:pt>
                <c:pt idx="20485" formatCode="0.00">
                  <c:v>38.789560000000002</c:v>
                </c:pt>
                <c:pt idx="20486" formatCode="0.00">
                  <c:v>38.726548000000001</c:v>
                </c:pt>
                <c:pt idx="20487" formatCode="0.00">
                  <c:v>39.188837999999997</c:v>
                </c:pt>
                <c:pt idx="20488" formatCode="0.00">
                  <c:v>39.235652000000002</c:v>
                </c:pt>
                <c:pt idx="20489" formatCode="0.00">
                  <c:v>38.919730000000001</c:v>
                </c:pt>
                <c:pt idx="20490" formatCode="0.00">
                  <c:v>39.077556999999999</c:v>
                </c:pt>
                <c:pt idx="20491" formatCode="0.00">
                  <c:v>39.328077</c:v>
                </c:pt>
                <c:pt idx="20492" formatCode="0.00">
                  <c:v>38.964162000000002</c:v>
                </c:pt>
                <c:pt idx="20493" formatCode="0.00">
                  <c:v>39.299771</c:v>
                </c:pt>
                <c:pt idx="20494" formatCode="0.00">
                  <c:v>39.031623000000003</c:v>
                </c:pt>
                <c:pt idx="20495" formatCode="0.00">
                  <c:v>39.477336999999999</c:v>
                </c:pt>
                <c:pt idx="20496" formatCode="0.00">
                  <c:v>39.115848</c:v>
                </c:pt>
                <c:pt idx="20497" formatCode="0.00">
                  <c:v>39.136284000000003</c:v>
                </c:pt>
                <c:pt idx="20498" formatCode="0.00">
                  <c:v>39.261499000000001</c:v>
                </c:pt>
                <c:pt idx="20499" formatCode="0.00">
                  <c:v>39.481468999999997</c:v>
                </c:pt>
                <c:pt idx="20500" formatCode="0.00">
                  <c:v>39.354674000000003</c:v>
                </c:pt>
                <c:pt idx="20501" formatCode="0.00">
                  <c:v>38.849400000000003</c:v>
                </c:pt>
                <c:pt idx="20502" formatCode="0.00">
                  <c:v>39.078046999999998</c:v>
                </c:pt>
                <c:pt idx="20503" formatCode="0.00">
                  <c:v>38.996375</c:v>
                </c:pt>
                <c:pt idx="20504" formatCode="0.00">
                  <c:v>38.828347000000001</c:v>
                </c:pt>
                <c:pt idx="20505" formatCode="0.00">
                  <c:v>39.011612</c:v>
                </c:pt>
                <c:pt idx="20506" formatCode="0.00">
                  <c:v>39.130403999999999</c:v>
                </c:pt>
                <c:pt idx="20507" formatCode="0.00">
                  <c:v>38.670650000000002</c:v>
                </c:pt>
                <c:pt idx="20508" formatCode="0.00">
                  <c:v>39.053344000000003</c:v>
                </c:pt>
                <c:pt idx="20509" formatCode="0.00">
                  <c:v>39.433041000000003</c:v>
                </c:pt>
                <c:pt idx="20510" formatCode="0.00">
                  <c:v>39.068900999999997</c:v>
                </c:pt>
                <c:pt idx="20511" formatCode="0.00">
                  <c:v>39.249271999999998</c:v>
                </c:pt>
                <c:pt idx="20512" formatCode="0.00">
                  <c:v>38.860447000000001</c:v>
                </c:pt>
                <c:pt idx="20513" formatCode="0.00">
                  <c:v>38.932347</c:v>
                </c:pt>
                <c:pt idx="20514" formatCode="0.00">
                  <c:v>38.628549999999997</c:v>
                </c:pt>
                <c:pt idx="20515" formatCode="0.00">
                  <c:v>38.598174999999998</c:v>
                </c:pt>
                <c:pt idx="20516" formatCode="0.00">
                  <c:v>38.631383</c:v>
                </c:pt>
                <c:pt idx="20517" formatCode="0.00">
                  <c:v>38.615099999999998</c:v>
                </c:pt>
                <c:pt idx="20518" formatCode="0.00">
                  <c:v>38.564450999999998</c:v>
                </c:pt>
                <c:pt idx="20519" formatCode="0.00">
                  <c:v>38.590350000000001</c:v>
                </c:pt>
                <c:pt idx="20520" formatCode="0.00">
                  <c:v>38.596198999999999</c:v>
                </c:pt>
                <c:pt idx="20521" formatCode="0.00">
                  <c:v>38.377192999999998</c:v>
                </c:pt>
                <c:pt idx="20522" formatCode="0.00">
                  <c:v>38.517125</c:v>
                </c:pt>
                <c:pt idx="20523" formatCode="0.00">
                  <c:v>38.607816999999997</c:v>
                </c:pt>
                <c:pt idx="20524" formatCode="0.00">
                  <c:v>38.178395000000002</c:v>
                </c:pt>
                <c:pt idx="20525" formatCode="0.00">
                  <c:v>38.535097</c:v>
                </c:pt>
                <c:pt idx="20526" formatCode="0.00">
                  <c:v>38.605187000000001</c:v>
                </c:pt>
                <c:pt idx="20527" formatCode="0.00">
                  <c:v>38.500459999999997</c:v>
                </c:pt>
                <c:pt idx="20528" formatCode="0.00">
                  <c:v>38.532311</c:v>
                </c:pt>
                <c:pt idx="20530" formatCode="0.00">
                  <c:v>38.544297999999998</c:v>
                </c:pt>
                <c:pt idx="20531" formatCode="0.00">
                  <c:v>38.53895</c:v>
                </c:pt>
                <c:pt idx="20532" formatCode="0.00">
                  <c:v>38.620018000000002</c:v>
                </c:pt>
                <c:pt idx="20533" formatCode="0.00">
                  <c:v>38.623384000000001</c:v>
                </c:pt>
                <c:pt idx="20534" formatCode="0.00">
                  <c:v>38.636749000000002</c:v>
                </c:pt>
                <c:pt idx="20535" formatCode="0.00">
                  <c:v>37.921816</c:v>
                </c:pt>
                <c:pt idx="20537" formatCode="0.00">
                  <c:v>38.442906000000001</c:v>
                </c:pt>
                <c:pt idx="20538" formatCode="0.00">
                  <c:v>38.188623999999997</c:v>
                </c:pt>
                <c:pt idx="20539" formatCode="0.00">
                  <c:v>38.034281</c:v>
                </c:pt>
                <c:pt idx="20540" formatCode="0.00">
                  <c:v>38.526792</c:v>
                </c:pt>
                <c:pt idx="20541" formatCode="0.00">
                  <c:v>38.535325</c:v>
                </c:pt>
                <c:pt idx="20542" formatCode="0.00">
                  <c:v>38.011729000000003</c:v>
                </c:pt>
                <c:pt idx="20543" formatCode="0.00">
                  <c:v>38.092615000000002</c:v>
                </c:pt>
                <c:pt idx="20544" formatCode="0.00">
                  <c:v>38.425949000000003</c:v>
                </c:pt>
                <c:pt idx="20545" formatCode="0.00">
                  <c:v>38.200113000000002</c:v>
                </c:pt>
                <c:pt idx="20546" formatCode="0.00">
                  <c:v>38.554515000000002</c:v>
                </c:pt>
                <c:pt idx="20547" formatCode="0.00">
                  <c:v>38.889355000000002</c:v>
                </c:pt>
                <c:pt idx="20548" formatCode="0.00">
                  <c:v>38.752017000000002</c:v>
                </c:pt>
                <c:pt idx="20549" formatCode="0.00">
                  <c:v>38.540238000000002</c:v>
                </c:pt>
                <c:pt idx="20550" formatCode="0.00">
                  <c:v>38.761214000000002</c:v>
                </c:pt>
                <c:pt idx="20551" formatCode="0.00">
                  <c:v>38.601647999999997</c:v>
                </c:pt>
                <c:pt idx="20552" formatCode="0.00">
                  <c:v>38.303147000000003</c:v>
                </c:pt>
                <c:pt idx="20553" formatCode="0.00">
                  <c:v>38.260108000000002</c:v>
                </c:pt>
                <c:pt idx="20554" formatCode="0.00">
                  <c:v>38.481673999999998</c:v>
                </c:pt>
                <c:pt idx="20555" formatCode="0.00">
                  <c:v>38.463718</c:v>
                </c:pt>
                <c:pt idx="20556" formatCode="0.00">
                  <c:v>37.988745000000002</c:v>
                </c:pt>
                <c:pt idx="20557" formatCode="0.00">
                  <c:v>38.931719000000001</c:v>
                </c:pt>
                <c:pt idx="20558" formatCode="0.00">
                  <c:v>38.346578000000001</c:v>
                </c:pt>
                <c:pt idx="20561" formatCode="0.00">
                  <c:v>38.478000000000002</c:v>
                </c:pt>
                <c:pt idx="20562" formatCode="0.00">
                  <c:v>38.271312999999999</c:v>
                </c:pt>
                <c:pt idx="20563" formatCode="0.00">
                  <c:v>38.589849000000001</c:v>
                </c:pt>
                <c:pt idx="20564" formatCode="0.00">
                  <c:v>38.439574</c:v>
                </c:pt>
                <c:pt idx="20565" formatCode="0.00">
                  <c:v>38.006385999999999</c:v>
                </c:pt>
                <c:pt idx="20566" formatCode="0.00">
                  <c:v>38.780228999999999</c:v>
                </c:pt>
                <c:pt idx="20567" formatCode="0.00">
                  <c:v>38.078231000000002</c:v>
                </c:pt>
                <c:pt idx="20568" formatCode="0.00">
                  <c:v>38.812744000000002</c:v>
                </c:pt>
                <c:pt idx="20569" formatCode="0.00">
                  <c:v>38.095118999999997</c:v>
                </c:pt>
                <c:pt idx="20570" formatCode="0.00">
                  <c:v>38.214514999999999</c:v>
                </c:pt>
                <c:pt idx="20571" formatCode="0.00">
                  <c:v>38.153322000000003</c:v>
                </c:pt>
                <c:pt idx="20572" formatCode="0.00">
                  <c:v>37.845453999999997</c:v>
                </c:pt>
                <c:pt idx="20573" formatCode="0.00">
                  <c:v>38.706847000000003</c:v>
                </c:pt>
                <c:pt idx="20574" formatCode="0.00">
                  <c:v>38.647775000000003</c:v>
                </c:pt>
                <c:pt idx="20575" formatCode="0.00">
                  <c:v>38.887748000000002</c:v>
                </c:pt>
                <c:pt idx="20576" formatCode="0.00">
                  <c:v>38.399147999999997</c:v>
                </c:pt>
                <c:pt idx="20577" formatCode="0.00">
                  <c:v>38.122112000000001</c:v>
                </c:pt>
                <c:pt idx="20578" formatCode="0.00">
                  <c:v>38.002187999999997</c:v>
                </c:pt>
                <c:pt idx="20579" formatCode="0.00">
                  <c:v>38.596947999999998</c:v>
                </c:pt>
                <c:pt idx="20580" formatCode="0.00">
                  <c:v>38.214035000000003</c:v>
                </c:pt>
                <c:pt idx="20581" formatCode="0.00">
                  <c:v>38.611798</c:v>
                </c:pt>
                <c:pt idx="20582" formatCode="0.00">
                  <c:v>38.725498000000002</c:v>
                </c:pt>
                <c:pt idx="20583" formatCode="0.00">
                  <c:v>38.299903999999998</c:v>
                </c:pt>
                <c:pt idx="20584" formatCode="0.00">
                  <c:v>38.049616</c:v>
                </c:pt>
                <c:pt idx="20585" formatCode="0.00">
                  <c:v>38.325969000000001</c:v>
                </c:pt>
                <c:pt idx="20586" formatCode="0.00">
                  <c:v>39.929597000000001</c:v>
                </c:pt>
                <c:pt idx="20587" formatCode="0.00">
                  <c:v>40.223837000000003</c:v>
                </c:pt>
                <c:pt idx="20588" formatCode="0.00">
                  <c:v>39.704649000000003</c:v>
                </c:pt>
                <c:pt idx="20589" formatCode="0.00">
                  <c:v>40.319527999999998</c:v>
                </c:pt>
                <c:pt idx="20590" formatCode="0.00">
                  <c:v>39.756138999999997</c:v>
                </c:pt>
                <c:pt idx="20591" formatCode="0.00">
                  <c:v>40.232385000000001</c:v>
                </c:pt>
                <c:pt idx="20592" formatCode="0.00">
                  <c:v>40.513153000000003</c:v>
                </c:pt>
                <c:pt idx="20593" formatCode="0.00">
                  <c:v>40.147818000000001</c:v>
                </c:pt>
                <c:pt idx="20595" formatCode="0.00">
                  <c:v>40.414127999999998</c:v>
                </c:pt>
                <c:pt idx="20596" formatCode="0.00">
                  <c:v>39.817701999999997</c:v>
                </c:pt>
                <c:pt idx="20597" formatCode="0.00">
                  <c:v>39.988987999999999</c:v>
                </c:pt>
                <c:pt idx="20598" formatCode="0.00">
                  <c:v>40.034398000000003</c:v>
                </c:pt>
                <c:pt idx="20599" formatCode="0.00">
                  <c:v>40.421857000000003</c:v>
                </c:pt>
                <c:pt idx="20600" formatCode="0.00">
                  <c:v>40.630406999999998</c:v>
                </c:pt>
                <c:pt idx="20601" formatCode="0.00">
                  <c:v>40.396982999999999</c:v>
                </c:pt>
                <c:pt idx="20602" formatCode="0.00">
                  <c:v>40.467993999999997</c:v>
                </c:pt>
                <c:pt idx="20604" formatCode="0.00">
                  <c:v>40.112726000000002</c:v>
                </c:pt>
                <c:pt idx="20606" formatCode="0.00">
                  <c:v>40.402014999999999</c:v>
                </c:pt>
                <c:pt idx="20607" formatCode="0.00">
                  <c:v>39.709854999999997</c:v>
                </c:pt>
                <c:pt idx="20608" formatCode="0.00">
                  <c:v>40.182749999999999</c:v>
                </c:pt>
                <c:pt idx="20609" formatCode="0.00">
                  <c:v>39.700245000000002</c:v>
                </c:pt>
                <c:pt idx="20610" formatCode="0.00">
                  <c:v>40.151798999999997</c:v>
                </c:pt>
                <c:pt idx="20612" formatCode="0.00">
                  <c:v>40.180236000000001</c:v>
                </c:pt>
                <c:pt idx="20613" formatCode="0.00">
                  <c:v>40.160392999999999</c:v>
                </c:pt>
                <c:pt idx="20614" formatCode="0.00">
                  <c:v>40.094396000000003</c:v>
                </c:pt>
                <c:pt idx="20615" formatCode="0.00">
                  <c:v>39.563599000000004</c:v>
                </c:pt>
                <c:pt idx="20616" formatCode="0.00">
                  <c:v>39.983823999999998</c:v>
                </c:pt>
                <c:pt idx="20617" formatCode="0.00">
                  <c:v>40.531824999999998</c:v>
                </c:pt>
                <c:pt idx="20618" formatCode="0.00">
                  <c:v>39.440654000000002</c:v>
                </c:pt>
                <c:pt idx="20619" formatCode="0.00">
                  <c:v>39.599949000000002</c:v>
                </c:pt>
                <c:pt idx="20620" formatCode="0.00">
                  <c:v>39.696522999999999</c:v>
                </c:pt>
                <c:pt idx="20621" formatCode="0.00">
                  <c:v>40.587769000000002</c:v>
                </c:pt>
                <c:pt idx="20623" formatCode="0.00">
                  <c:v>39.813094</c:v>
                </c:pt>
                <c:pt idx="20624" formatCode="0.00">
                  <c:v>39.469982000000002</c:v>
                </c:pt>
                <c:pt idx="20625" formatCode="0.00">
                  <c:v>39.781348999999999</c:v>
                </c:pt>
                <c:pt idx="20626" formatCode="0.00">
                  <c:v>39.606349000000002</c:v>
                </c:pt>
                <c:pt idx="20627" formatCode="0.00">
                  <c:v>39.795817999999997</c:v>
                </c:pt>
                <c:pt idx="20628" formatCode="0.00">
                  <c:v>39.450930999999997</c:v>
                </c:pt>
                <c:pt idx="20629" formatCode="0.00">
                  <c:v>40.304799000000003</c:v>
                </c:pt>
                <c:pt idx="20630" formatCode="0.00">
                  <c:v>39.510835</c:v>
                </c:pt>
                <c:pt idx="20631" formatCode="0.00">
                  <c:v>40.240003999999999</c:v>
                </c:pt>
                <c:pt idx="20632" formatCode="0.00">
                  <c:v>40.403553000000002</c:v>
                </c:pt>
                <c:pt idx="20633" formatCode="0.00">
                  <c:v>39.983573</c:v>
                </c:pt>
                <c:pt idx="20634" formatCode="0.00">
                  <c:v>40.096249999999998</c:v>
                </c:pt>
                <c:pt idx="20635" formatCode="0.00">
                  <c:v>39.884796000000001</c:v>
                </c:pt>
                <c:pt idx="20636" formatCode="0.00">
                  <c:v>40.314445999999997</c:v>
                </c:pt>
                <c:pt idx="20637" formatCode="0.00">
                  <c:v>40.233504000000003</c:v>
                </c:pt>
                <c:pt idx="20638" formatCode="0.00">
                  <c:v>39.123806999999999</c:v>
                </c:pt>
                <c:pt idx="20639" formatCode="0.00">
                  <c:v>38.528202</c:v>
                </c:pt>
                <c:pt idx="20640" formatCode="0.00">
                  <c:v>39.062913000000002</c:v>
                </c:pt>
                <c:pt idx="20641" formatCode="0.00">
                  <c:v>39.138761000000002</c:v>
                </c:pt>
                <c:pt idx="20642" formatCode="0.00">
                  <c:v>39.167788000000002</c:v>
                </c:pt>
                <c:pt idx="20643" formatCode="0.00">
                  <c:v>38.720424999999999</c:v>
                </c:pt>
                <c:pt idx="20644" formatCode="0.00">
                  <c:v>39.018987000000003</c:v>
                </c:pt>
                <c:pt idx="20645" formatCode="0.00">
                  <c:v>38.625864</c:v>
                </c:pt>
                <c:pt idx="20646" formatCode="0.00">
                  <c:v>39.299447000000001</c:v>
                </c:pt>
                <c:pt idx="20647" formatCode="0.00">
                  <c:v>38.755491999999997</c:v>
                </c:pt>
                <c:pt idx="20648" formatCode="0.00">
                  <c:v>39.251624</c:v>
                </c:pt>
                <c:pt idx="20649" formatCode="0.00">
                  <c:v>39.452477999999999</c:v>
                </c:pt>
                <c:pt idx="20650" formatCode="0.00">
                  <c:v>39.010770000000001</c:v>
                </c:pt>
                <c:pt idx="20651" formatCode="0.00">
                  <c:v>38.830182000000001</c:v>
                </c:pt>
                <c:pt idx="20652" formatCode="0.00">
                  <c:v>38.913063999999999</c:v>
                </c:pt>
                <c:pt idx="20653" formatCode="0.00">
                  <c:v>38.869453</c:v>
                </c:pt>
                <c:pt idx="20654" formatCode="0.00">
                  <c:v>39.252870000000001</c:v>
                </c:pt>
                <c:pt idx="20655" formatCode="0.00">
                  <c:v>39.228594000000001</c:v>
                </c:pt>
                <c:pt idx="20656" formatCode="0.00">
                  <c:v>39.139262000000002</c:v>
                </c:pt>
                <c:pt idx="20657" formatCode="0.00">
                  <c:v>39.113033000000001</c:v>
                </c:pt>
                <c:pt idx="20658" formatCode="0.00">
                  <c:v>38.835884</c:v>
                </c:pt>
                <c:pt idx="20659" formatCode="0.00">
                  <c:v>39.190088000000003</c:v>
                </c:pt>
                <c:pt idx="20660" formatCode="0.00">
                  <c:v>39.317234999999997</c:v>
                </c:pt>
                <c:pt idx="20661" formatCode="0.00">
                  <c:v>38.738225999999997</c:v>
                </c:pt>
                <c:pt idx="20662" formatCode="0.00">
                  <c:v>39.393267000000002</c:v>
                </c:pt>
                <c:pt idx="20663" formatCode="0.00">
                  <c:v>39.396462999999997</c:v>
                </c:pt>
                <c:pt idx="20664" formatCode="0.00">
                  <c:v>39.324629999999999</c:v>
                </c:pt>
                <c:pt idx="20665" formatCode="0.00">
                  <c:v>38.95232</c:v>
                </c:pt>
                <c:pt idx="20666" formatCode="0.00">
                  <c:v>39.272317000000001</c:v>
                </c:pt>
                <c:pt idx="20667" formatCode="0.00">
                  <c:v>39.183055000000003</c:v>
                </c:pt>
                <c:pt idx="20668" formatCode="0.00">
                  <c:v>38.486789999999999</c:v>
                </c:pt>
                <c:pt idx="20670" formatCode="0.00">
                  <c:v>38.974018000000001</c:v>
                </c:pt>
                <c:pt idx="20671" formatCode="0.00">
                  <c:v>39.006483000000003</c:v>
                </c:pt>
                <c:pt idx="20672" formatCode="0.00">
                  <c:v>38.724559999999997</c:v>
                </c:pt>
                <c:pt idx="20673" formatCode="0.00">
                  <c:v>39.006923999999998</c:v>
                </c:pt>
                <c:pt idx="20674" formatCode="0.00">
                  <c:v>38.588301000000001</c:v>
                </c:pt>
                <c:pt idx="20675" formatCode="0.00">
                  <c:v>39.004728</c:v>
                </c:pt>
                <c:pt idx="20676" formatCode="0.00">
                  <c:v>39.042991999999998</c:v>
                </c:pt>
                <c:pt idx="20677" formatCode="0.00">
                  <c:v>38.931480000000001</c:v>
                </c:pt>
                <c:pt idx="20678" formatCode="0.00">
                  <c:v>38.596277000000001</c:v>
                </c:pt>
                <c:pt idx="20679" formatCode="0.00">
                  <c:v>39.194020999999999</c:v>
                </c:pt>
                <c:pt idx="20680" formatCode="0.00">
                  <c:v>39.223922000000002</c:v>
                </c:pt>
                <c:pt idx="20681" formatCode="0.00">
                  <c:v>39.280700000000003</c:v>
                </c:pt>
                <c:pt idx="20682" formatCode="0.00">
                  <c:v>39.354837000000003</c:v>
                </c:pt>
                <c:pt idx="20683" formatCode="0.00">
                  <c:v>38.732726</c:v>
                </c:pt>
                <c:pt idx="20684" formatCode="0.00">
                  <c:v>39.125573000000003</c:v>
                </c:pt>
                <c:pt idx="20685" formatCode="0.00">
                  <c:v>39.273828000000002</c:v>
                </c:pt>
                <c:pt idx="20686" formatCode="0.00">
                  <c:v>39.35239</c:v>
                </c:pt>
                <c:pt idx="20687" formatCode="0.00">
                  <c:v>38.961798999999999</c:v>
                </c:pt>
                <c:pt idx="20688" formatCode="0.00">
                  <c:v>39.012089000000003</c:v>
                </c:pt>
                <c:pt idx="20689" formatCode="0.00">
                  <c:v>39.450499999999998</c:v>
                </c:pt>
                <c:pt idx="20690" formatCode="0.00">
                  <c:v>38.868462999999998</c:v>
                </c:pt>
                <c:pt idx="20691" formatCode="0.00">
                  <c:v>38.527107000000001</c:v>
                </c:pt>
                <c:pt idx="20692" formatCode="0.00">
                  <c:v>39.229885000000003</c:v>
                </c:pt>
                <c:pt idx="20693" formatCode="0.00">
                  <c:v>39.175832</c:v>
                </c:pt>
                <c:pt idx="20694" formatCode="0.00">
                  <c:v>39.038732000000003</c:v>
                </c:pt>
                <c:pt idx="20695" formatCode="0.00">
                  <c:v>38.994594999999997</c:v>
                </c:pt>
                <c:pt idx="20696" formatCode="0.00">
                  <c:v>39.122157999999999</c:v>
                </c:pt>
                <c:pt idx="20697" formatCode="0.00">
                  <c:v>39.984292000000003</c:v>
                </c:pt>
                <c:pt idx="20698" formatCode="0.00">
                  <c:v>39.530501999999998</c:v>
                </c:pt>
                <c:pt idx="20699" formatCode="0.00">
                  <c:v>39.346468000000002</c:v>
                </c:pt>
                <c:pt idx="20700" formatCode="0.00">
                  <c:v>40.139482000000001</c:v>
                </c:pt>
                <c:pt idx="20701" formatCode="0.00">
                  <c:v>39.716268999999997</c:v>
                </c:pt>
                <c:pt idx="20702" formatCode="0.00">
                  <c:v>39.759905000000003</c:v>
                </c:pt>
                <c:pt idx="20703" formatCode="0.00">
                  <c:v>39.861288999999999</c:v>
                </c:pt>
                <c:pt idx="20704" formatCode="0.00">
                  <c:v>39.591537000000002</c:v>
                </c:pt>
                <c:pt idx="20705" formatCode="0.00">
                  <c:v>40.052320000000002</c:v>
                </c:pt>
                <c:pt idx="20706" formatCode="0.00">
                  <c:v>39.936816999999998</c:v>
                </c:pt>
                <c:pt idx="20707" formatCode="0.00">
                  <c:v>39.824457000000002</c:v>
                </c:pt>
                <c:pt idx="20708" formatCode="0.00">
                  <c:v>39.828586000000001</c:v>
                </c:pt>
                <c:pt idx="20709" formatCode="0.00">
                  <c:v>39.840482000000002</c:v>
                </c:pt>
                <c:pt idx="20710" formatCode="0.00">
                  <c:v>39.844085999999997</c:v>
                </c:pt>
                <c:pt idx="20711" formatCode="0.00">
                  <c:v>39.878041000000003</c:v>
                </c:pt>
                <c:pt idx="20712" formatCode="0.00">
                  <c:v>39.568077000000002</c:v>
                </c:pt>
                <c:pt idx="20713" formatCode="0.00">
                  <c:v>39.663629999999998</c:v>
                </c:pt>
                <c:pt idx="20714" formatCode="0.00">
                  <c:v>39.777583</c:v>
                </c:pt>
                <c:pt idx="20715" formatCode="0.00">
                  <c:v>39.442669000000002</c:v>
                </c:pt>
                <c:pt idx="20716" formatCode="0.00">
                  <c:v>39.529091999999999</c:v>
                </c:pt>
                <c:pt idx="20717" formatCode="0.00">
                  <c:v>39.925806000000001</c:v>
                </c:pt>
                <c:pt idx="20718" formatCode="0.00">
                  <c:v>39.642083</c:v>
                </c:pt>
                <c:pt idx="20719" formatCode="0.00">
                  <c:v>39.867151</c:v>
                </c:pt>
                <c:pt idx="20720" formatCode="0.00">
                  <c:v>39.359529000000002</c:v>
                </c:pt>
                <c:pt idx="20721" formatCode="0.00">
                  <c:v>39.855983999999999</c:v>
                </c:pt>
                <c:pt idx="20722" formatCode="0.00">
                  <c:v>39.58755</c:v>
                </c:pt>
                <c:pt idx="20723" formatCode="0.00">
                  <c:v>39.969864000000001</c:v>
                </c:pt>
                <c:pt idx="20724" formatCode="0.00">
                  <c:v>39.965691</c:v>
                </c:pt>
                <c:pt idx="20725" formatCode="0.00">
                  <c:v>39.693983000000003</c:v>
                </c:pt>
                <c:pt idx="20726" formatCode="0.00">
                  <c:v>39.773859999999999</c:v>
                </c:pt>
                <c:pt idx="20727" formatCode="0.00">
                  <c:v>39.430427000000002</c:v>
                </c:pt>
                <c:pt idx="20728" formatCode="0.00">
                  <c:v>39.771540999999999</c:v>
                </c:pt>
                <c:pt idx="20729" formatCode="0.00">
                  <c:v>39.993254</c:v>
                </c:pt>
                <c:pt idx="20730" formatCode="0.00">
                  <c:v>39.777115999999999</c:v>
                </c:pt>
                <c:pt idx="20731" formatCode="0.00">
                  <c:v>39.617542</c:v>
                </c:pt>
                <c:pt idx="20732" formatCode="0.00">
                  <c:v>39.838504999999998</c:v>
                </c:pt>
                <c:pt idx="20733" formatCode="0.00">
                  <c:v>39.869841000000001</c:v>
                </c:pt>
                <c:pt idx="20734" formatCode="0.00">
                  <c:v>39.279356999999997</c:v>
                </c:pt>
                <c:pt idx="20735" formatCode="0.00">
                  <c:v>39.937060000000002</c:v>
                </c:pt>
                <c:pt idx="20736" formatCode="0.00">
                  <c:v>39.476356000000003</c:v>
                </c:pt>
                <c:pt idx="20737" formatCode="0.00">
                  <c:v>39.465887000000002</c:v>
                </c:pt>
                <c:pt idx="20738" formatCode="0.00">
                  <c:v>39.392800000000001</c:v>
                </c:pt>
                <c:pt idx="20739" formatCode="0.00">
                  <c:v>39.580159000000002</c:v>
                </c:pt>
                <c:pt idx="20740" formatCode="0.00">
                  <c:v>39.312685999999999</c:v>
                </c:pt>
                <c:pt idx="20741" formatCode="0.00">
                  <c:v>39.859729999999999</c:v>
                </c:pt>
                <c:pt idx="20742" formatCode="0.00">
                  <c:v>39.719839999999998</c:v>
                </c:pt>
                <c:pt idx="20743" formatCode="0.00">
                  <c:v>39.409126000000001</c:v>
                </c:pt>
                <c:pt idx="20744" formatCode="0.00">
                  <c:v>39.638950999999999</c:v>
                </c:pt>
                <c:pt idx="20745" formatCode="0.00">
                  <c:v>39.548927999999997</c:v>
                </c:pt>
                <c:pt idx="20746" formatCode="0.00">
                  <c:v>39.588585000000002</c:v>
                </c:pt>
                <c:pt idx="20747" formatCode="0.00">
                  <c:v>39.385344000000003</c:v>
                </c:pt>
                <c:pt idx="20748" formatCode="0.00">
                  <c:v>39.370091000000002</c:v>
                </c:pt>
                <c:pt idx="20749" formatCode="0.00">
                  <c:v>39.940933999999999</c:v>
                </c:pt>
                <c:pt idx="20750" formatCode="0.00">
                  <c:v>39.754308000000002</c:v>
                </c:pt>
                <c:pt idx="20751" formatCode="0.00">
                  <c:v>39.564501</c:v>
                </c:pt>
                <c:pt idx="20752" formatCode="0.00">
                  <c:v>39.883346000000003</c:v>
                </c:pt>
                <c:pt idx="20753" formatCode="0.00">
                  <c:v>39.891860999999999</c:v>
                </c:pt>
                <c:pt idx="20754" formatCode="0.00">
                  <c:v>39.982768</c:v>
                </c:pt>
                <c:pt idx="20755" formatCode="0.00">
                  <c:v>39.588901999999997</c:v>
                </c:pt>
                <c:pt idx="20756" formatCode="0.00">
                  <c:v>40.167991000000001</c:v>
                </c:pt>
                <c:pt idx="20757" formatCode="0.00">
                  <c:v>40.005504999999999</c:v>
                </c:pt>
                <c:pt idx="20758" formatCode="0.00">
                  <c:v>39.740558</c:v>
                </c:pt>
                <c:pt idx="20759" formatCode="0.00">
                  <c:v>40.153556999999999</c:v>
                </c:pt>
                <c:pt idx="20760" formatCode="0.00">
                  <c:v>39.909731999999998</c:v>
                </c:pt>
                <c:pt idx="20761" formatCode="0.00">
                  <c:v>39.280289000000003</c:v>
                </c:pt>
                <c:pt idx="20762" formatCode="0.00">
                  <c:v>40.051603</c:v>
                </c:pt>
                <c:pt idx="20763" formatCode="0.00">
                  <c:v>39.770935999999999</c:v>
                </c:pt>
                <c:pt idx="20764" formatCode="0.00">
                  <c:v>39.676558</c:v>
                </c:pt>
                <c:pt idx="20765" formatCode="0.00">
                  <c:v>39.260145999999999</c:v>
                </c:pt>
                <c:pt idx="20766" formatCode="0.00">
                  <c:v>39.817321999999997</c:v>
                </c:pt>
                <c:pt idx="20768" formatCode="0.00">
                  <c:v>40.024889999999999</c:v>
                </c:pt>
                <c:pt idx="20769" formatCode="0.00">
                  <c:v>40.291511999999997</c:v>
                </c:pt>
                <c:pt idx="20770" formatCode="0.00">
                  <c:v>39.609647000000002</c:v>
                </c:pt>
                <c:pt idx="20771" formatCode="0.00">
                  <c:v>40.04195</c:v>
                </c:pt>
                <c:pt idx="20772" formatCode="0.00">
                  <c:v>39.436584000000003</c:v>
                </c:pt>
                <c:pt idx="20774" formatCode="0.00">
                  <c:v>40.247835000000002</c:v>
                </c:pt>
                <c:pt idx="20775" formatCode="0.00">
                  <c:v>40.296415000000003</c:v>
                </c:pt>
                <c:pt idx="20776" formatCode="0.00">
                  <c:v>39.348486999999999</c:v>
                </c:pt>
                <c:pt idx="20777" formatCode="0.00">
                  <c:v>39.730234000000003</c:v>
                </c:pt>
                <c:pt idx="20778" formatCode="0.00">
                  <c:v>40.147371</c:v>
                </c:pt>
                <c:pt idx="20779" formatCode="0.00">
                  <c:v>40.149926999999998</c:v>
                </c:pt>
                <c:pt idx="20780" formatCode="0.00">
                  <c:v>39.669508</c:v>
                </c:pt>
                <c:pt idx="20781" formatCode="0.00">
                  <c:v>39.544195999999999</c:v>
                </c:pt>
                <c:pt idx="20782" formatCode="0.00">
                  <c:v>40.200536999999997</c:v>
                </c:pt>
                <c:pt idx="20783" formatCode="0.00">
                  <c:v>39.818631000000003</c:v>
                </c:pt>
                <c:pt idx="20784" formatCode="0.00">
                  <c:v>40.088774000000001</c:v>
                </c:pt>
                <c:pt idx="20785" formatCode="0.00">
                  <c:v>39.487357000000003</c:v>
                </c:pt>
                <c:pt idx="20786" formatCode="0.00">
                  <c:v>39.576391999999998</c:v>
                </c:pt>
                <c:pt idx="20787" formatCode="0.00">
                  <c:v>39.735760999999997</c:v>
                </c:pt>
                <c:pt idx="20788" formatCode="0.00">
                  <c:v>40.186852000000002</c:v>
                </c:pt>
                <c:pt idx="20789" formatCode="0.00">
                  <c:v>39.397247999999998</c:v>
                </c:pt>
                <c:pt idx="20790" formatCode="0.00">
                  <c:v>40.095008999999997</c:v>
                </c:pt>
                <c:pt idx="20791" formatCode="0.00">
                  <c:v>39.429687000000001</c:v>
                </c:pt>
                <c:pt idx="20793" formatCode="0.00">
                  <c:v>39.847253000000002</c:v>
                </c:pt>
                <c:pt idx="20794" formatCode="0.00">
                  <c:v>40.134957</c:v>
                </c:pt>
                <c:pt idx="20795" formatCode="0.00">
                  <c:v>40.299160000000001</c:v>
                </c:pt>
                <c:pt idx="20796" formatCode="0.00">
                  <c:v>39.901587999999997</c:v>
                </c:pt>
                <c:pt idx="20797" formatCode="0.00">
                  <c:v>39.146650000000001</c:v>
                </c:pt>
                <c:pt idx="20798" formatCode="0.00">
                  <c:v>39.350726000000002</c:v>
                </c:pt>
                <c:pt idx="20799" formatCode="0.00">
                  <c:v>39.944263999999997</c:v>
                </c:pt>
                <c:pt idx="20800" formatCode="0.00">
                  <c:v>39.539071</c:v>
                </c:pt>
                <c:pt idx="20801" formatCode="0.00">
                  <c:v>39.503382999999999</c:v>
                </c:pt>
                <c:pt idx="20802" formatCode="0.00">
                  <c:v>39.952908999999998</c:v>
                </c:pt>
                <c:pt idx="20803" formatCode="0.00">
                  <c:v>39.583983000000003</c:v>
                </c:pt>
                <c:pt idx="20804" formatCode="0.00">
                  <c:v>39.956803000000001</c:v>
                </c:pt>
                <c:pt idx="20805" formatCode="0.00">
                  <c:v>39.628928999999999</c:v>
                </c:pt>
                <c:pt idx="20806" formatCode="0.00">
                  <c:v>39.627307000000002</c:v>
                </c:pt>
                <c:pt idx="20807" formatCode="0.00">
                  <c:v>39.80095</c:v>
                </c:pt>
                <c:pt idx="20810" formatCode="0.00">
                  <c:v>39.777799999999999</c:v>
                </c:pt>
                <c:pt idx="20811" formatCode="0.00">
                  <c:v>39.757896000000002</c:v>
                </c:pt>
                <c:pt idx="20813" formatCode="0.00">
                  <c:v>38.460330999999996</c:v>
                </c:pt>
                <c:pt idx="20814" formatCode="0.00">
                  <c:v>38.375576000000002</c:v>
                </c:pt>
                <c:pt idx="20815" formatCode="0.00">
                  <c:v>38.735571</c:v>
                </c:pt>
                <c:pt idx="20816" formatCode="0.00">
                  <c:v>38.319426999999997</c:v>
                </c:pt>
                <c:pt idx="20817" formatCode="0.00">
                  <c:v>38.268959000000002</c:v>
                </c:pt>
                <c:pt idx="20818" formatCode="0.00">
                  <c:v>38.218349000000003</c:v>
                </c:pt>
                <c:pt idx="20819" formatCode="0.00">
                  <c:v>38.384799000000001</c:v>
                </c:pt>
                <c:pt idx="20820" formatCode="0.00">
                  <c:v>38.000245</c:v>
                </c:pt>
                <c:pt idx="20821" formatCode="0.00">
                  <c:v>38.362934000000003</c:v>
                </c:pt>
                <c:pt idx="20822" formatCode="0.00">
                  <c:v>38.452171999999997</c:v>
                </c:pt>
                <c:pt idx="20823" formatCode="0.00">
                  <c:v>38.192726</c:v>
                </c:pt>
                <c:pt idx="20824" formatCode="0.00">
                  <c:v>37.954726999999998</c:v>
                </c:pt>
                <c:pt idx="20825" formatCode="0.00">
                  <c:v>38.378706000000001</c:v>
                </c:pt>
                <c:pt idx="20826" formatCode="0.00">
                  <c:v>37.980454999999999</c:v>
                </c:pt>
                <c:pt idx="20827" formatCode="0.00">
                  <c:v>38.247883000000002</c:v>
                </c:pt>
                <c:pt idx="20828" formatCode="0.00">
                  <c:v>38.087837999999998</c:v>
                </c:pt>
                <c:pt idx="20829" formatCode="0.00">
                  <c:v>37.973174999999998</c:v>
                </c:pt>
                <c:pt idx="20830" formatCode="0.00">
                  <c:v>38.516840000000002</c:v>
                </c:pt>
                <c:pt idx="20831" formatCode="0.00">
                  <c:v>38.689663000000003</c:v>
                </c:pt>
                <c:pt idx="20832" formatCode="0.00">
                  <c:v>37.996240999999998</c:v>
                </c:pt>
                <c:pt idx="20833" formatCode="0.00">
                  <c:v>38.160972000000001</c:v>
                </c:pt>
                <c:pt idx="20834" formatCode="0.00">
                  <c:v>38.190536000000002</c:v>
                </c:pt>
                <c:pt idx="20835" formatCode="0.00">
                  <c:v>37.999757000000002</c:v>
                </c:pt>
                <c:pt idx="20836" formatCode="0.00">
                  <c:v>38.441538000000001</c:v>
                </c:pt>
                <c:pt idx="20837" formatCode="0.00">
                  <c:v>38.226689999999998</c:v>
                </c:pt>
                <c:pt idx="20838" formatCode="0.00">
                  <c:v>38.011729000000003</c:v>
                </c:pt>
                <c:pt idx="20839" formatCode="0.00">
                  <c:v>38.361654000000001</c:v>
                </c:pt>
                <c:pt idx="20840" formatCode="0.00">
                  <c:v>38.101666999999999</c:v>
                </c:pt>
                <c:pt idx="20841" formatCode="0.00">
                  <c:v>38.096550999999998</c:v>
                </c:pt>
                <c:pt idx="20842" formatCode="0.00">
                  <c:v>38.374626999999997</c:v>
                </c:pt>
                <c:pt idx="20843" formatCode="0.00">
                  <c:v>38.857185000000001</c:v>
                </c:pt>
                <c:pt idx="20844" formatCode="0.00">
                  <c:v>38.667752</c:v>
                </c:pt>
                <c:pt idx="20845" formatCode="0.00">
                  <c:v>38.460323000000002</c:v>
                </c:pt>
                <c:pt idx="20846" formatCode="0.00">
                  <c:v>38.365544999999997</c:v>
                </c:pt>
                <c:pt idx="20847" formatCode="0.00">
                  <c:v>38.257064</c:v>
                </c:pt>
                <c:pt idx="20848" formatCode="0.00">
                  <c:v>38.149473999999998</c:v>
                </c:pt>
                <c:pt idx="20849" formatCode="0.00">
                  <c:v>38.436236000000001</c:v>
                </c:pt>
                <c:pt idx="20850" formatCode="0.00">
                  <c:v>38.594743999999999</c:v>
                </c:pt>
                <c:pt idx="20851" formatCode="0.00">
                  <c:v>38.513119000000003</c:v>
                </c:pt>
                <c:pt idx="20852" formatCode="0.00">
                  <c:v>38.423946999999998</c:v>
                </c:pt>
                <c:pt idx="20853" formatCode="0.00">
                  <c:v>38.351613</c:v>
                </c:pt>
                <c:pt idx="20854" formatCode="0.00">
                  <c:v>38.516024999999999</c:v>
                </c:pt>
                <c:pt idx="20855" formatCode="0.00">
                  <c:v>38.768452000000003</c:v>
                </c:pt>
                <c:pt idx="20856" formatCode="0.00">
                  <c:v>38.911662</c:v>
                </c:pt>
                <c:pt idx="20857" formatCode="0.00">
                  <c:v>38.806291999999999</c:v>
                </c:pt>
                <c:pt idx="20858" formatCode="0.00">
                  <c:v>38.090004</c:v>
                </c:pt>
                <c:pt idx="20859" formatCode="0.00">
                  <c:v>38.041978</c:v>
                </c:pt>
                <c:pt idx="20860" formatCode="0.00">
                  <c:v>38.032573999999997</c:v>
                </c:pt>
                <c:pt idx="20861" formatCode="0.00">
                  <c:v>38.219996999999999</c:v>
                </c:pt>
                <c:pt idx="20862" formatCode="0.00">
                  <c:v>38.415675999999998</c:v>
                </c:pt>
                <c:pt idx="20863" formatCode="0.00">
                  <c:v>38.322558000000001</c:v>
                </c:pt>
                <c:pt idx="20864" formatCode="0.00">
                  <c:v>37.963264000000002</c:v>
                </c:pt>
                <c:pt idx="20865" formatCode="0.00">
                  <c:v>37.914363000000002</c:v>
                </c:pt>
                <c:pt idx="20866" formatCode="0.00">
                  <c:v>38.696562</c:v>
                </c:pt>
                <c:pt idx="20867" formatCode="0.00">
                  <c:v>37.971434000000002</c:v>
                </c:pt>
                <c:pt idx="20868" formatCode="0.00">
                  <c:v>38.614140999999996</c:v>
                </c:pt>
                <c:pt idx="20869" formatCode="0.00">
                  <c:v>37.877628000000001</c:v>
                </c:pt>
                <c:pt idx="20870" formatCode="0.00">
                  <c:v>38.281485000000004</c:v>
                </c:pt>
                <c:pt idx="20871" formatCode="0.00">
                  <c:v>37.921795000000003</c:v>
                </c:pt>
                <c:pt idx="20872" formatCode="0.00">
                  <c:v>38.751756</c:v>
                </c:pt>
                <c:pt idx="20873" formatCode="0.00">
                  <c:v>38.282463999999997</c:v>
                </c:pt>
                <c:pt idx="20874" formatCode="0.00">
                  <c:v>38.388876000000003</c:v>
                </c:pt>
                <c:pt idx="20875" formatCode="0.00">
                  <c:v>38.578119000000001</c:v>
                </c:pt>
                <c:pt idx="20876" formatCode="0.00">
                  <c:v>38.764802000000003</c:v>
                </c:pt>
                <c:pt idx="20877" formatCode="0.00">
                  <c:v>38.875494000000003</c:v>
                </c:pt>
                <c:pt idx="20878" formatCode="0.00">
                  <c:v>38.623789000000002</c:v>
                </c:pt>
                <c:pt idx="20879" formatCode="0.00">
                  <c:v>38.608229999999999</c:v>
                </c:pt>
                <c:pt idx="20880" formatCode="0.00">
                  <c:v>38.164135999999999</c:v>
                </c:pt>
                <c:pt idx="20881" formatCode="0.00">
                  <c:v>38.085828999999997</c:v>
                </c:pt>
                <c:pt idx="20882" formatCode="0.00">
                  <c:v>38.859515000000002</c:v>
                </c:pt>
                <c:pt idx="20883" formatCode="0.00">
                  <c:v>38.374397999999999</c:v>
                </c:pt>
                <c:pt idx="20884" formatCode="0.00">
                  <c:v>38.185822000000002</c:v>
                </c:pt>
                <c:pt idx="20885" formatCode="0.00">
                  <c:v>38.127516</c:v>
                </c:pt>
                <c:pt idx="20886" formatCode="0.00">
                  <c:v>38.455562</c:v>
                </c:pt>
                <c:pt idx="20887" formatCode="0.00">
                  <c:v>37.913983999999999</c:v>
                </c:pt>
                <c:pt idx="20888" formatCode="0.00">
                  <c:v>38.014919999999996</c:v>
                </c:pt>
                <c:pt idx="20889" formatCode="0.00">
                  <c:v>38.804938</c:v>
                </c:pt>
                <c:pt idx="20890" formatCode="0.00">
                  <c:v>38.469244000000003</c:v>
                </c:pt>
                <c:pt idx="20891" formatCode="0.00">
                  <c:v>38.212746000000003</c:v>
                </c:pt>
                <c:pt idx="20892" formatCode="0.00">
                  <c:v>38.342390000000002</c:v>
                </c:pt>
                <c:pt idx="20893" formatCode="0.00">
                  <c:v>37.894495999999997</c:v>
                </c:pt>
                <c:pt idx="20894" formatCode="0.00">
                  <c:v>38.084617000000001</c:v>
                </c:pt>
                <c:pt idx="20895" formatCode="0.00">
                  <c:v>38.335675000000002</c:v>
                </c:pt>
                <c:pt idx="20896" formatCode="0.00">
                  <c:v>38.661358</c:v>
                </c:pt>
                <c:pt idx="20897" formatCode="0.00">
                  <c:v>37.707763</c:v>
                </c:pt>
                <c:pt idx="20898" formatCode="0.00">
                  <c:v>37.571235000000001</c:v>
                </c:pt>
                <c:pt idx="20899" formatCode="0.00">
                  <c:v>37.457805999999998</c:v>
                </c:pt>
                <c:pt idx="20900" formatCode="0.00">
                  <c:v>37.871546000000002</c:v>
                </c:pt>
                <c:pt idx="20901" formatCode="0.00">
                  <c:v>37.308411999999997</c:v>
                </c:pt>
                <c:pt idx="20902" formatCode="0.00">
                  <c:v>37.140281999999999</c:v>
                </c:pt>
                <c:pt idx="20903" formatCode="0.00">
                  <c:v>37.477639000000003</c:v>
                </c:pt>
                <c:pt idx="20904" formatCode="0.00">
                  <c:v>37.025325000000002</c:v>
                </c:pt>
                <c:pt idx="20905" formatCode="0.00">
                  <c:v>37.782057000000002</c:v>
                </c:pt>
                <c:pt idx="20906" formatCode="0.00">
                  <c:v>37.933269000000003</c:v>
                </c:pt>
                <c:pt idx="20907" formatCode="0.00">
                  <c:v>37.692923</c:v>
                </c:pt>
                <c:pt idx="20908" formatCode="0.00">
                  <c:v>37.766029000000003</c:v>
                </c:pt>
                <c:pt idx="20909" formatCode="0.00">
                  <c:v>37.495812000000001</c:v>
                </c:pt>
                <c:pt idx="20910" formatCode="0.00">
                  <c:v>37.540571</c:v>
                </c:pt>
                <c:pt idx="20911" formatCode="0.00">
                  <c:v>37.804876</c:v>
                </c:pt>
                <c:pt idx="20912" formatCode="0.00">
                  <c:v>37.613705000000003</c:v>
                </c:pt>
                <c:pt idx="20913" formatCode="0.00">
                  <c:v>37.340000000000003</c:v>
                </c:pt>
                <c:pt idx="20914" formatCode="0.00">
                  <c:v>37.82526</c:v>
                </c:pt>
                <c:pt idx="20915" formatCode="0.00">
                  <c:v>37.363981000000003</c:v>
                </c:pt>
                <c:pt idx="20916" formatCode="0.00">
                  <c:v>37.940448000000004</c:v>
                </c:pt>
                <c:pt idx="20917" formatCode="0.00">
                  <c:v>37.501551999999997</c:v>
                </c:pt>
                <c:pt idx="20918" formatCode="0.00">
                  <c:v>37.822259000000003</c:v>
                </c:pt>
                <c:pt idx="20919" formatCode="0.00">
                  <c:v>37.511139</c:v>
                </c:pt>
                <c:pt idx="20920" formatCode="0.00">
                  <c:v>37.907618999999997</c:v>
                </c:pt>
                <c:pt idx="20921" formatCode="0.00">
                  <c:v>37.774517000000003</c:v>
                </c:pt>
                <c:pt idx="20922" formatCode="0.00">
                  <c:v>37.716434</c:v>
                </c:pt>
                <c:pt idx="20923" formatCode="0.00">
                  <c:v>37.836537</c:v>
                </c:pt>
                <c:pt idx="20924" formatCode="0.00">
                  <c:v>37.374723000000003</c:v>
                </c:pt>
                <c:pt idx="20926" formatCode="0.00">
                  <c:v>37.727108999999999</c:v>
                </c:pt>
                <c:pt idx="20927" formatCode="0.00">
                  <c:v>37.239384999999999</c:v>
                </c:pt>
                <c:pt idx="20928" formatCode="0.00">
                  <c:v>37.629601000000001</c:v>
                </c:pt>
                <c:pt idx="20929" formatCode="0.00">
                  <c:v>37.342537999999998</c:v>
                </c:pt>
                <c:pt idx="20930" formatCode="0.00">
                  <c:v>37.725833999999999</c:v>
                </c:pt>
                <c:pt idx="20931" formatCode="0.00">
                  <c:v>37.567779000000002</c:v>
                </c:pt>
                <c:pt idx="20932" formatCode="0.00">
                  <c:v>37.804014000000002</c:v>
                </c:pt>
                <c:pt idx="20933" formatCode="0.00">
                  <c:v>37.835684000000001</c:v>
                </c:pt>
                <c:pt idx="20934" formatCode="0.00">
                  <c:v>37.758580000000002</c:v>
                </c:pt>
                <c:pt idx="20935" formatCode="0.00">
                  <c:v>37.820723999999998</c:v>
                </c:pt>
                <c:pt idx="20936" formatCode="0.00">
                  <c:v>37.420839999999998</c:v>
                </c:pt>
                <c:pt idx="20937" formatCode="0.00">
                  <c:v>37.208120000000001</c:v>
                </c:pt>
                <c:pt idx="20938" formatCode="0.00">
                  <c:v>37.703552000000002</c:v>
                </c:pt>
                <c:pt idx="20939" formatCode="0.00">
                  <c:v>37.279432999999997</c:v>
                </c:pt>
                <c:pt idx="20940" formatCode="0.00">
                  <c:v>37.305331000000002</c:v>
                </c:pt>
                <c:pt idx="20941" formatCode="0.00">
                  <c:v>37.612172999999999</c:v>
                </c:pt>
                <c:pt idx="20942" formatCode="0.00">
                  <c:v>37.724504000000003</c:v>
                </c:pt>
                <c:pt idx="20943" formatCode="0.00">
                  <c:v>37.183079999999997</c:v>
                </c:pt>
                <c:pt idx="20944" formatCode="0.00">
                  <c:v>37.097546000000001</c:v>
                </c:pt>
                <c:pt idx="20945" formatCode="0.00">
                  <c:v>37.087510000000002</c:v>
                </c:pt>
                <c:pt idx="20946" formatCode="0.00">
                  <c:v>37.119739000000003</c:v>
                </c:pt>
                <c:pt idx="20947" formatCode="0.00">
                  <c:v>37.771805999999998</c:v>
                </c:pt>
                <c:pt idx="20948" formatCode="0.00">
                  <c:v>37.582135999999998</c:v>
                </c:pt>
                <c:pt idx="20949" formatCode="0.00">
                  <c:v>37.159227000000001</c:v>
                </c:pt>
                <c:pt idx="20950" formatCode="0.00">
                  <c:v>37.199769000000003</c:v>
                </c:pt>
                <c:pt idx="20951" formatCode="0.00">
                  <c:v>37.548762000000004</c:v>
                </c:pt>
                <c:pt idx="20952" formatCode="0.00">
                  <c:v>37.780591999999999</c:v>
                </c:pt>
                <c:pt idx="20953" formatCode="0.00">
                  <c:v>37.618822000000002</c:v>
                </c:pt>
                <c:pt idx="20954" formatCode="0.00">
                  <c:v>37.214011999999997</c:v>
                </c:pt>
                <c:pt idx="20955" formatCode="0.00">
                  <c:v>37.844963</c:v>
                </c:pt>
                <c:pt idx="20956" formatCode="0.00">
                  <c:v>37.796784000000002</c:v>
                </c:pt>
                <c:pt idx="20957" formatCode="0.00">
                  <c:v>37.426076000000002</c:v>
                </c:pt>
                <c:pt idx="20958" formatCode="0.00">
                  <c:v>37.884065999999997</c:v>
                </c:pt>
                <c:pt idx="20959" formatCode="0.00">
                  <c:v>37.712846999999996</c:v>
                </c:pt>
                <c:pt idx="20961" formatCode="0.00">
                  <c:v>37.635792000000002</c:v>
                </c:pt>
                <c:pt idx="20963" formatCode="0.00">
                  <c:v>37.223588999999997</c:v>
                </c:pt>
                <c:pt idx="20964" formatCode="0.00">
                  <c:v>37.540478999999998</c:v>
                </c:pt>
                <c:pt idx="20965" formatCode="0.00">
                  <c:v>37.272477000000002</c:v>
                </c:pt>
                <c:pt idx="20966" formatCode="0.00">
                  <c:v>37.150263000000002</c:v>
                </c:pt>
                <c:pt idx="20967" formatCode="0.00">
                  <c:v>37.901440999999998</c:v>
                </c:pt>
                <c:pt idx="20968" formatCode="0.00">
                  <c:v>37.422815</c:v>
                </c:pt>
                <c:pt idx="20969" formatCode="0.00">
                  <c:v>37.152714000000003</c:v>
                </c:pt>
                <c:pt idx="20970" formatCode="0.00">
                  <c:v>37.983687000000003</c:v>
                </c:pt>
                <c:pt idx="20971" formatCode="0.00">
                  <c:v>37.508232999999997</c:v>
                </c:pt>
                <c:pt idx="20973" formatCode="0.00">
                  <c:v>38.646980999999997</c:v>
                </c:pt>
                <c:pt idx="20974" formatCode="0.00">
                  <c:v>38.42727</c:v>
                </c:pt>
                <c:pt idx="20975" formatCode="0.00">
                  <c:v>38.601402999999998</c:v>
                </c:pt>
                <c:pt idx="20976" formatCode="0.00">
                  <c:v>38.337457999999998</c:v>
                </c:pt>
                <c:pt idx="20977" formatCode="0.00">
                  <c:v>38.415995000000002</c:v>
                </c:pt>
                <c:pt idx="20978" formatCode="0.00">
                  <c:v>38.654010999999997</c:v>
                </c:pt>
                <c:pt idx="20979" formatCode="0.00">
                  <c:v>38.401406000000001</c:v>
                </c:pt>
                <c:pt idx="20980" formatCode="0.00">
                  <c:v>38.352825000000003</c:v>
                </c:pt>
                <c:pt idx="20981" formatCode="0.00">
                  <c:v>38.647022999999997</c:v>
                </c:pt>
                <c:pt idx="20982" formatCode="0.00">
                  <c:v>38.226996999999997</c:v>
                </c:pt>
                <c:pt idx="20983" formatCode="0.00">
                  <c:v>38.120303</c:v>
                </c:pt>
                <c:pt idx="20984" formatCode="0.00">
                  <c:v>38.576253000000001</c:v>
                </c:pt>
                <c:pt idx="20985" formatCode="0.00">
                  <c:v>38.280327999999997</c:v>
                </c:pt>
                <c:pt idx="20986" formatCode="0.00">
                  <c:v>38.494202999999999</c:v>
                </c:pt>
                <c:pt idx="20987" formatCode="0.00">
                  <c:v>38.502853999999999</c:v>
                </c:pt>
                <c:pt idx="20989" formatCode="0.00">
                  <c:v>38.129238000000001</c:v>
                </c:pt>
                <c:pt idx="20990" formatCode="0.00">
                  <c:v>38.801600000000001</c:v>
                </c:pt>
                <c:pt idx="20991" formatCode="0.00">
                  <c:v>38.795050000000003</c:v>
                </c:pt>
                <c:pt idx="20992" formatCode="0.00">
                  <c:v>38.832863000000003</c:v>
                </c:pt>
                <c:pt idx="20993" formatCode="0.00">
                  <c:v>37.978610000000003</c:v>
                </c:pt>
                <c:pt idx="20994" formatCode="0.00">
                  <c:v>38.412764000000003</c:v>
                </c:pt>
                <c:pt idx="20996" formatCode="0.00">
                  <c:v>38.499488999999997</c:v>
                </c:pt>
                <c:pt idx="20997" formatCode="0.00">
                  <c:v>38.575834999999998</c:v>
                </c:pt>
                <c:pt idx="20998" formatCode="0.00">
                  <c:v>38.262810999999999</c:v>
                </c:pt>
                <c:pt idx="20999" formatCode="0.00">
                  <c:v>38.778500000000001</c:v>
                </c:pt>
                <c:pt idx="21000" formatCode="0.00">
                  <c:v>38.725330999999997</c:v>
                </c:pt>
                <c:pt idx="21001" formatCode="0.00">
                  <c:v>38.757317999999998</c:v>
                </c:pt>
                <c:pt idx="21002" formatCode="0.00">
                  <c:v>38.261862999999998</c:v>
                </c:pt>
                <c:pt idx="21003" formatCode="0.00">
                  <c:v>38.473920999999997</c:v>
                </c:pt>
                <c:pt idx="21005" formatCode="0.00">
                  <c:v>38.405287000000001</c:v>
                </c:pt>
                <c:pt idx="21006" formatCode="0.00">
                  <c:v>38.385264999999997</c:v>
                </c:pt>
                <c:pt idx="21007" formatCode="0.00">
                  <c:v>38.535933999999997</c:v>
                </c:pt>
                <c:pt idx="21008" formatCode="0.00">
                  <c:v>38.404826</c:v>
                </c:pt>
                <c:pt idx="21009" formatCode="0.00">
                  <c:v>38.247062</c:v>
                </c:pt>
                <c:pt idx="21010" formatCode="0.00">
                  <c:v>38.257711</c:v>
                </c:pt>
                <c:pt idx="21011" formatCode="0.00">
                  <c:v>38.558835999999999</c:v>
                </c:pt>
                <c:pt idx="21012" formatCode="0.00">
                  <c:v>38.482353000000003</c:v>
                </c:pt>
                <c:pt idx="21013" formatCode="0.00">
                  <c:v>38.279015999999999</c:v>
                </c:pt>
                <c:pt idx="21014" formatCode="0.00">
                  <c:v>38.137345000000003</c:v>
                </c:pt>
                <c:pt idx="21015" formatCode="0.00">
                  <c:v>38.369435000000003</c:v>
                </c:pt>
                <c:pt idx="21016" formatCode="0.00">
                  <c:v>38.727184000000001</c:v>
                </c:pt>
                <c:pt idx="21017" formatCode="0.00">
                  <c:v>38.336092999999998</c:v>
                </c:pt>
                <c:pt idx="21018" formatCode="0.00">
                  <c:v>38.200243999999998</c:v>
                </c:pt>
                <c:pt idx="21019" formatCode="0.00">
                  <c:v>38.434806000000002</c:v>
                </c:pt>
                <c:pt idx="21020" formatCode="0.00">
                  <c:v>38.024849000000003</c:v>
                </c:pt>
                <c:pt idx="21021" formatCode="0.00">
                  <c:v>38.553252999999998</c:v>
                </c:pt>
                <c:pt idx="21023" formatCode="0.00">
                  <c:v>38.535499000000002</c:v>
                </c:pt>
                <c:pt idx="21024" formatCode="0.00">
                  <c:v>38.387445999999997</c:v>
                </c:pt>
                <c:pt idx="21025" formatCode="0.00">
                  <c:v>38.631551000000002</c:v>
                </c:pt>
                <c:pt idx="21026" formatCode="0.00">
                  <c:v>38.635199999999998</c:v>
                </c:pt>
                <c:pt idx="21027" formatCode="0.00">
                  <c:v>38.631450999999998</c:v>
                </c:pt>
                <c:pt idx="21028" formatCode="0.00">
                  <c:v>38.610700999999999</c:v>
                </c:pt>
                <c:pt idx="21029" formatCode="0.00">
                  <c:v>38.645484000000003</c:v>
                </c:pt>
                <c:pt idx="21031" formatCode="0.00">
                  <c:v>38.662799999999997</c:v>
                </c:pt>
                <c:pt idx="21032" formatCode="0.00">
                  <c:v>38.646200999999998</c:v>
                </c:pt>
                <c:pt idx="21033" formatCode="0.00">
                  <c:v>38.586052000000002</c:v>
                </c:pt>
                <c:pt idx="21034" formatCode="0.00">
                  <c:v>38.622601000000003</c:v>
                </c:pt>
                <c:pt idx="21035" formatCode="0.00">
                  <c:v>38.559302000000002</c:v>
                </c:pt>
                <c:pt idx="21036" formatCode="0.00">
                  <c:v>38.661351000000003</c:v>
                </c:pt>
                <c:pt idx="21037" formatCode="0.00">
                  <c:v>38.656700999999998</c:v>
                </c:pt>
                <c:pt idx="21038" formatCode="0.00">
                  <c:v>38.702651000000003</c:v>
                </c:pt>
                <c:pt idx="21039" formatCode="0.00">
                  <c:v>38.676850999999999</c:v>
                </c:pt>
                <c:pt idx="21040" formatCode="0.00">
                  <c:v>38.580551999999997</c:v>
                </c:pt>
                <c:pt idx="21041" formatCode="0.00">
                  <c:v>38.628402000000001</c:v>
                </c:pt>
                <c:pt idx="21042" formatCode="0.00">
                  <c:v>38.594901</c:v>
                </c:pt>
                <c:pt idx="21043" formatCode="0.00">
                  <c:v>38.590651999999999</c:v>
                </c:pt>
                <c:pt idx="21044" formatCode="0.00">
                  <c:v>38.691901000000001</c:v>
                </c:pt>
                <c:pt idx="21046" formatCode="0.00">
                  <c:v>38.582701999999998</c:v>
                </c:pt>
                <c:pt idx="21048" formatCode="0.00">
                  <c:v>38.645802000000003</c:v>
                </c:pt>
                <c:pt idx="21049" formatCode="0.00">
                  <c:v>38.524065999999998</c:v>
                </c:pt>
                <c:pt idx="21050" formatCode="0.00">
                  <c:v>38.552303000000002</c:v>
                </c:pt>
                <c:pt idx="21051" formatCode="0.00">
                  <c:v>38.539870000000001</c:v>
                </c:pt>
                <c:pt idx="21052" formatCode="0.00">
                  <c:v>38.500734000000001</c:v>
                </c:pt>
                <c:pt idx="21053" formatCode="0.00">
                  <c:v>38.469952999999997</c:v>
                </c:pt>
                <c:pt idx="21054" formatCode="0.00">
                  <c:v>38.663950999999997</c:v>
                </c:pt>
                <c:pt idx="21055" formatCode="0.00">
                  <c:v>38.618582000000004</c:v>
                </c:pt>
                <c:pt idx="21056" formatCode="0.00">
                  <c:v>38.675784</c:v>
                </c:pt>
                <c:pt idx="21057" formatCode="0.00">
                  <c:v>38.679684000000002</c:v>
                </c:pt>
                <c:pt idx="21058" formatCode="0.00">
                  <c:v>38.738216999999999</c:v>
                </c:pt>
                <c:pt idx="21059" formatCode="0.00">
                  <c:v>38.74785</c:v>
                </c:pt>
                <c:pt idx="21060" formatCode="0.00">
                  <c:v>38.738349999999997</c:v>
                </c:pt>
                <c:pt idx="21061" formatCode="0.00">
                  <c:v>38.748182999999997</c:v>
                </c:pt>
                <c:pt idx="21062" formatCode="0.00">
                  <c:v>38.787849000000001</c:v>
                </c:pt>
                <c:pt idx="21063" formatCode="0.00">
                  <c:v>38.610900999999998</c:v>
                </c:pt>
                <c:pt idx="21064" formatCode="0.00">
                  <c:v>38.739649999999997</c:v>
                </c:pt>
                <c:pt idx="21065" formatCode="0.00">
                  <c:v>38.662301999999997</c:v>
                </c:pt>
                <c:pt idx="21066" formatCode="0.00">
                  <c:v>38.612451999999998</c:v>
                </c:pt>
                <c:pt idx="21067" formatCode="0.00">
                  <c:v>38.619152</c:v>
                </c:pt>
                <c:pt idx="21068" formatCode="0.00">
                  <c:v>38.688585000000003</c:v>
                </c:pt>
                <c:pt idx="21069" formatCode="0.00">
                  <c:v>38.692861000000001</c:v>
                </c:pt>
                <c:pt idx="21070" formatCode="0.00">
                  <c:v>38.808582999999999</c:v>
                </c:pt>
                <c:pt idx="21071" formatCode="0.00">
                  <c:v>38.762715</c:v>
                </c:pt>
                <c:pt idx="21072" formatCode="0.00">
                  <c:v>38.729259999999996</c:v>
                </c:pt>
                <c:pt idx="21073" formatCode="0.00">
                  <c:v>39.257007999999999</c:v>
                </c:pt>
                <c:pt idx="21074" formatCode="0.00">
                  <c:v>38.590155000000003</c:v>
                </c:pt>
                <c:pt idx="21075" formatCode="0.00">
                  <c:v>39.032879999999999</c:v>
                </c:pt>
                <c:pt idx="21076" formatCode="0.00">
                  <c:v>39.318551999999997</c:v>
                </c:pt>
                <c:pt idx="21077" formatCode="0.00">
                  <c:v>39.354092000000001</c:v>
                </c:pt>
                <c:pt idx="21078" formatCode="0.00">
                  <c:v>39.334215999999998</c:v>
                </c:pt>
                <c:pt idx="21079" formatCode="0.00">
                  <c:v>38.688789999999997</c:v>
                </c:pt>
                <c:pt idx="21080" formatCode="0.00">
                  <c:v>39.151542999999997</c:v>
                </c:pt>
                <c:pt idx="21081" formatCode="0.00">
                  <c:v>39.239547999999999</c:v>
                </c:pt>
                <c:pt idx="21082" formatCode="0.00">
                  <c:v>39.267198999999998</c:v>
                </c:pt>
                <c:pt idx="21083" formatCode="0.00">
                  <c:v>39.069965000000003</c:v>
                </c:pt>
                <c:pt idx="21084" formatCode="0.00">
                  <c:v>38.814431999999996</c:v>
                </c:pt>
                <c:pt idx="21085" formatCode="0.00">
                  <c:v>38.966239999999999</c:v>
                </c:pt>
                <c:pt idx="21086" formatCode="0.00">
                  <c:v>38.898823</c:v>
                </c:pt>
                <c:pt idx="21087" formatCode="0.00">
                  <c:v>38.862422000000002</c:v>
                </c:pt>
                <c:pt idx="21088" formatCode="0.00">
                  <c:v>39.249616000000003</c:v>
                </c:pt>
                <c:pt idx="21089" formatCode="0.00">
                  <c:v>39.449012000000003</c:v>
                </c:pt>
                <c:pt idx="21090" formatCode="0.00">
                  <c:v>38.647610999999998</c:v>
                </c:pt>
                <c:pt idx="21091" formatCode="0.00">
                  <c:v>39.151910999999998</c:v>
                </c:pt>
                <c:pt idx="21092" formatCode="0.00">
                  <c:v>38.973582999999998</c:v>
                </c:pt>
                <c:pt idx="21093" formatCode="0.00">
                  <c:v>38.952724000000003</c:v>
                </c:pt>
                <c:pt idx="21094" formatCode="0.00">
                  <c:v>38.881627999999999</c:v>
                </c:pt>
                <c:pt idx="21096" formatCode="0.00">
                  <c:v>38.796601000000003</c:v>
                </c:pt>
                <c:pt idx="21098" formatCode="0.00">
                  <c:v>39.085749</c:v>
                </c:pt>
                <c:pt idx="21099" formatCode="0.00">
                  <c:v>38.935496000000001</c:v>
                </c:pt>
                <c:pt idx="21100" formatCode="0.00">
                  <c:v>38.778579000000001</c:v>
                </c:pt>
                <c:pt idx="21101" formatCode="0.00">
                  <c:v>39.110908000000002</c:v>
                </c:pt>
                <c:pt idx="21102" formatCode="0.00">
                  <c:v>38.991916000000003</c:v>
                </c:pt>
                <c:pt idx="21103" formatCode="0.00">
                  <c:v>38.995145000000001</c:v>
                </c:pt>
                <c:pt idx="21104" formatCode="0.00">
                  <c:v>39.310099000000001</c:v>
                </c:pt>
                <c:pt idx="21105" formatCode="0.00">
                  <c:v>38.818852</c:v>
                </c:pt>
                <c:pt idx="21106" formatCode="0.00">
                  <c:v>39.081392000000001</c:v>
                </c:pt>
                <c:pt idx="21107" formatCode="0.00">
                  <c:v>38.808883999999999</c:v>
                </c:pt>
                <c:pt idx="21108" formatCode="0.00">
                  <c:v>38.876781000000001</c:v>
                </c:pt>
                <c:pt idx="21109" formatCode="0.00">
                  <c:v>39.184054000000003</c:v>
                </c:pt>
                <c:pt idx="21110" formatCode="0.00">
                  <c:v>38.886456000000003</c:v>
                </c:pt>
                <c:pt idx="21111" formatCode="0.00">
                  <c:v>39.000059999999998</c:v>
                </c:pt>
                <c:pt idx="21112" formatCode="0.00">
                  <c:v>38.797387999999998</c:v>
                </c:pt>
                <c:pt idx="21113" formatCode="0.00">
                  <c:v>39.695798000000003</c:v>
                </c:pt>
                <c:pt idx="21114" formatCode="0.00">
                  <c:v>40.381613000000002</c:v>
                </c:pt>
                <c:pt idx="21115" formatCode="0.00">
                  <c:v>39.753475000000002</c:v>
                </c:pt>
                <c:pt idx="21116" formatCode="0.00">
                  <c:v>40.497304</c:v>
                </c:pt>
                <c:pt idx="21117" formatCode="0.00">
                  <c:v>39.549602</c:v>
                </c:pt>
                <c:pt idx="21118" formatCode="0.00">
                  <c:v>39.906312</c:v>
                </c:pt>
                <c:pt idx="21119" formatCode="0.00">
                  <c:v>40.178308999999999</c:v>
                </c:pt>
                <c:pt idx="21120" formatCode="0.00">
                  <c:v>39.501697</c:v>
                </c:pt>
                <c:pt idx="21121" formatCode="0.00">
                  <c:v>39.742550999999999</c:v>
                </c:pt>
                <c:pt idx="21122" formatCode="0.00">
                  <c:v>39.952258</c:v>
                </c:pt>
                <c:pt idx="21123" formatCode="0.00">
                  <c:v>39.788052</c:v>
                </c:pt>
                <c:pt idx="21124" formatCode="0.00">
                  <c:v>39.988030000000002</c:v>
                </c:pt>
                <c:pt idx="21126" formatCode="0.00">
                  <c:v>39.677081999999999</c:v>
                </c:pt>
                <c:pt idx="21127" formatCode="0.00">
                  <c:v>40.415683000000001</c:v>
                </c:pt>
                <c:pt idx="21128" formatCode="0.00">
                  <c:v>40.140360000000001</c:v>
                </c:pt>
                <c:pt idx="21129" formatCode="0.00">
                  <c:v>40.109411999999999</c:v>
                </c:pt>
                <c:pt idx="21130" formatCode="0.00">
                  <c:v>40.044294000000001</c:v>
                </c:pt>
                <c:pt idx="21131" formatCode="0.00">
                  <c:v>39.650092999999998</c:v>
                </c:pt>
                <c:pt idx="21132" formatCode="0.00">
                  <c:v>39.922732000000003</c:v>
                </c:pt>
                <c:pt idx="21133" formatCode="0.00">
                  <c:v>40.101973000000001</c:v>
                </c:pt>
                <c:pt idx="21134" formatCode="0.00">
                  <c:v>40.489269</c:v>
                </c:pt>
                <c:pt idx="21135" formatCode="0.00">
                  <c:v>39.932639999999999</c:v>
                </c:pt>
                <c:pt idx="21136" formatCode="0.00">
                  <c:v>39.645522999999997</c:v>
                </c:pt>
                <c:pt idx="21137" formatCode="0.00">
                  <c:v>40.143678999999999</c:v>
                </c:pt>
                <c:pt idx="21138" formatCode="0.00">
                  <c:v>39.983539999999998</c:v>
                </c:pt>
                <c:pt idx="21140" formatCode="0.00">
                  <c:v>40.011885999999997</c:v>
                </c:pt>
                <c:pt idx="21141" formatCode="0.00">
                  <c:v>39.793878999999997</c:v>
                </c:pt>
                <c:pt idx="21142" formatCode="0.00">
                  <c:v>39.430692999999998</c:v>
                </c:pt>
                <c:pt idx="21143" formatCode="0.00">
                  <c:v>39.814354000000002</c:v>
                </c:pt>
                <c:pt idx="21144" formatCode="0.00">
                  <c:v>39.972337000000003</c:v>
                </c:pt>
                <c:pt idx="21145" formatCode="0.00">
                  <c:v>40.526541999999999</c:v>
                </c:pt>
                <c:pt idx="21146" formatCode="0.00">
                  <c:v>39.677131000000003</c:v>
                </c:pt>
                <c:pt idx="21147" formatCode="0.00">
                  <c:v>39.820466000000003</c:v>
                </c:pt>
                <c:pt idx="21148" formatCode="0.00">
                  <c:v>39.925941000000002</c:v>
                </c:pt>
                <c:pt idx="21149" formatCode="0.00">
                  <c:v>40.396289000000003</c:v>
                </c:pt>
                <c:pt idx="21150" formatCode="0.00">
                  <c:v>40.246729000000002</c:v>
                </c:pt>
                <c:pt idx="21151" formatCode="0.00">
                  <c:v>40.354422</c:v>
                </c:pt>
                <c:pt idx="21152" formatCode="0.00">
                  <c:v>40.183335</c:v>
                </c:pt>
                <c:pt idx="21153" formatCode="0.00">
                  <c:v>39.911723000000002</c:v>
                </c:pt>
                <c:pt idx="21154" formatCode="0.00">
                  <c:v>40.281880999999998</c:v>
                </c:pt>
                <c:pt idx="21155" formatCode="0.00">
                  <c:v>39.754959999999997</c:v>
                </c:pt>
                <c:pt idx="21156" formatCode="0.00">
                  <c:v>40.181652999999997</c:v>
                </c:pt>
                <c:pt idx="21157" formatCode="0.00">
                  <c:v>39.741799999999998</c:v>
                </c:pt>
                <c:pt idx="21158" formatCode="0.00">
                  <c:v>40.569026000000001</c:v>
                </c:pt>
                <c:pt idx="21159" formatCode="0.00">
                  <c:v>40.486992999999998</c:v>
                </c:pt>
                <c:pt idx="21160" formatCode="0.00">
                  <c:v>40.164349000000001</c:v>
                </c:pt>
                <c:pt idx="21161" formatCode="0.00">
                  <c:v>39.952779</c:v>
                </c:pt>
                <c:pt idx="21162" formatCode="0.00">
                  <c:v>39.893011000000001</c:v>
                </c:pt>
                <c:pt idx="21163" formatCode="0.00">
                  <c:v>40.096431000000003</c:v>
                </c:pt>
                <c:pt idx="21164" formatCode="0.00">
                  <c:v>40.513638</c:v>
                </c:pt>
                <c:pt idx="21165" formatCode="0.00">
                  <c:v>40.361120999999997</c:v>
                </c:pt>
                <c:pt idx="21166" formatCode="0.00">
                  <c:v>40.244242</c:v>
                </c:pt>
                <c:pt idx="21167" formatCode="0.00">
                  <c:v>40.256610999999999</c:v>
                </c:pt>
                <c:pt idx="21168" formatCode="0.00">
                  <c:v>40.335090999999998</c:v>
                </c:pt>
                <c:pt idx="21169" formatCode="0.00">
                  <c:v>40.145395999999998</c:v>
                </c:pt>
                <c:pt idx="21170" formatCode="0.00">
                  <c:v>40.524127</c:v>
                </c:pt>
                <c:pt idx="21171" formatCode="0.00">
                  <c:v>40.018881</c:v>
                </c:pt>
                <c:pt idx="21172" formatCode="0.00">
                  <c:v>40.496772999999997</c:v>
                </c:pt>
                <c:pt idx="21174" formatCode="0.00">
                  <c:v>40.469437999999997</c:v>
                </c:pt>
                <c:pt idx="21176" formatCode="0.00">
                  <c:v>39.963355</c:v>
                </c:pt>
                <c:pt idx="21177" formatCode="0.00">
                  <c:v>39.728897000000003</c:v>
                </c:pt>
                <c:pt idx="21178" formatCode="0.00">
                  <c:v>40.228234999999998</c:v>
                </c:pt>
                <c:pt idx="21179" formatCode="0.00">
                  <c:v>40.367584000000001</c:v>
                </c:pt>
                <c:pt idx="21180" formatCode="0.00">
                  <c:v>40.410297</c:v>
                </c:pt>
                <c:pt idx="21181" formatCode="0.00">
                  <c:v>40.303327000000003</c:v>
                </c:pt>
                <c:pt idx="21182" formatCode="0.00">
                  <c:v>40.472841000000003</c:v>
                </c:pt>
                <c:pt idx="21183" formatCode="0.00">
                  <c:v>40.031641999999998</c:v>
                </c:pt>
                <c:pt idx="21184" formatCode="0.00">
                  <c:v>40.411634999999997</c:v>
                </c:pt>
                <c:pt idx="21185" formatCode="0.00">
                  <c:v>37.844197000000001</c:v>
                </c:pt>
                <c:pt idx="21186" formatCode="0.00">
                  <c:v>37.383001</c:v>
                </c:pt>
                <c:pt idx="21187" formatCode="0.00">
                  <c:v>37.520077999999998</c:v>
                </c:pt>
                <c:pt idx="21188" formatCode="0.00">
                  <c:v>37.790928000000001</c:v>
                </c:pt>
                <c:pt idx="21189" formatCode="0.00">
                  <c:v>37.682668999999997</c:v>
                </c:pt>
                <c:pt idx="21190" formatCode="0.00">
                  <c:v>37.740163000000003</c:v>
                </c:pt>
                <c:pt idx="21191" formatCode="0.00">
                  <c:v>37.538148</c:v>
                </c:pt>
                <c:pt idx="21192" formatCode="0.00">
                  <c:v>38.053566000000004</c:v>
                </c:pt>
                <c:pt idx="21194" formatCode="0.00">
                  <c:v>37.929597000000001</c:v>
                </c:pt>
                <c:pt idx="21195" formatCode="0.00">
                  <c:v>37.416192000000002</c:v>
                </c:pt>
                <c:pt idx="21196" formatCode="0.00">
                  <c:v>38.020743000000003</c:v>
                </c:pt>
                <c:pt idx="21198" formatCode="0.00">
                  <c:v>37.442703000000002</c:v>
                </c:pt>
                <c:pt idx="21199" formatCode="0.00">
                  <c:v>37.292529000000002</c:v>
                </c:pt>
                <c:pt idx="21200" formatCode="0.00">
                  <c:v>37.734110000000001</c:v>
                </c:pt>
                <c:pt idx="21201" formatCode="0.00">
                  <c:v>37.210461000000002</c:v>
                </c:pt>
                <c:pt idx="21202" formatCode="0.00">
                  <c:v>37.779206000000002</c:v>
                </c:pt>
                <c:pt idx="21204" formatCode="0.00">
                  <c:v>37.827126</c:v>
                </c:pt>
                <c:pt idx="21205" formatCode="0.00">
                  <c:v>37.614821999999997</c:v>
                </c:pt>
                <c:pt idx="21206" formatCode="0.00">
                  <c:v>37.863193000000003</c:v>
                </c:pt>
                <c:pt idx="21207" formatCode="0.00">
                  <c:v>37.478054</c:v>
                </c:pt>
                <c:pt idx="21208" formatCode="0.00">
                  <c:v>37.416023000000003</c:v>
                </c:pt>
                <c:pt idx="21209" formatCode="0.00">
                  <c:v>37.611018999999999</c:v>
                </c:pt>
                <c:pt idx="21210" formatCode="0.00">
                  <c:v>37.913798999999997</c:v>
                </c:pt>
                <c:pt idx="21211" formatCode="0.00">
                  <c:v>37.513967000000001</c:v>
                </c:pt>
                <c:pt idx="21212" formatCode="0.00">
                  <c:v>37.624572000000001</c:v>
                </c:pt>
                <c:pt idx="21214" formatCode="0.00">
                  <c:v>37.313752000000001</c:v>
                </c:pt>
                <c:pt idx="21215" formatCode="0.00">
                  <c:v>37.912590000000002</c:v>
                </c:pt>
                <c:pt idx="21216" formatCode="0.00">
                  <c:v>37.833644</c:v>
                </c:pt>
                <c:pt idx="21217" formatCode="0.00">
                  <c:v>38.038730999999999</c:v>
                </c:pt>
                <c:pt idx="21218" formatCode="0.00">
                  <c:v>37.326020999999997</c:v>
                </c:pt>
                <c:pt idx="21219" formatCode="0.00">
                  <c:v>37.32564</c:v>
                </c:pt>
                <c:pt idx="21220" formatCode="0.00">
                  <c:v>37.291432</c:v>
                </c:pt>
                <c:pt idx="21221" formatCode="0.00">
                  <c:v>37.101788999999997</c:v>
                </c:pt>
                <c:pt idx="21222" formatCode="0.00">
                  <c:v>37.584014000000003</c:v>
                </c:pt>
                <c:pt idx="21223" formatCode="0.00">
                  <c:v>36.992718000000004</c:v>
                </c:pt>
                <c:pt idx="21224" formatCode="0.00">
                  <c:v>37.093103999999997</c:v>
                </c:pt>
                <c:pt idx="21225" formatCode="0.00">
                  <c:v>37.082526000000001</c:v>
                </c:pt>
                <c:pt idx="21226" formatCode="0.00">
                  <c:v>37.360526999999998</c:v>
                </c:pt>
                <c:pt idx="21227" formatCode="0.00">
                  <c:v>37.182555999999998</c:v>
                </c:pt>
                <c:pt idx="21228" formatCode="0.00">
                  <c:v>37.157131</c:v>
                </c:pt>
                <c:pt idx="21229" formatCode="0.00">
                  <c:v>37.522360999999997</c:v>
                </c:pt>
                <c:pt idx="21230" formatCode="0.00">
                  <c:v>37.555405</c:v>
                </c:pt>
                <c:pt idx="21231" formatCode="0.00">
                  <c:v>37.671970999999999</c:v>
                </c:pt>
                <c:pt idx="21232" formatCode="0.00">
                  <c:v>37.146953000000003</c:v>
                </c:pt>
                <c:pt idx="21233" formatCode="0.00">
                  <c:v>37.332487</c:v>
                </c:pt>
                <c:pt idx="21234" formatCode="0.00">
                  <c:v>37.212218</c:v>
                </c:pt>
                <c:pt idx="21236" formatCode="0.00">
                  <c:v>37.189843000000003</c:v>
                </c:pt>
                <c:pt idx="21237" formatCode="0.00">
                  <c:v>37.247942000000002</c:v>
                </c:pt>
                <c:pt idx="21238" formatCode="0.00">
                  <c:v>37.052849000000002</c:v>
                </c:pt>
                <c:pt idx="21239" formatCode="0.00">
                  <c:v>37.309446999999999</c:v>
                </c:pt>
                <c:pt idx="21240" formatCode="0.00">
                  <c:v>37.437077000000002</c:v>
                </c:pt>
                <c:pt idx="21241" formatCode="0.00">
                  <c:v>37.043377999999997</c:v>
                </c:pt>
                <c:pt idx="21242" formatCode="0.00">
                  <c:v>37.509022000000002</c:v>
                </c:pt>
                <c:pt idx="21243" formatCode="0.00">
                  <c:v>37.593255999999997</c:v>
                </c:pt>
                <c:pt idx="21244" formatCode="0.00">
                  <c:v>37.076535999999997</c:v>
                </c:pt>
                <c:pt idx="21245" formatCode="0.00">
                  <c:v>37.094856999999998</c:v>
                </c:pt>
                <c:pt idx="21246" formatCode="0.00">
                  <c:v>37.716811</c:v>
                </c:pt>
                <c:pt idx="21247" formatCode="0.00">
                  <c:v>37.211829999999999</c:v>
                </c:pt>
                <c:pt idx="21249" formatCode="0.00">
                  <c:v>37.101911000000001</c:v>
                </c:pt>
                <c:pt idx="21250" formatCode="0.00">
                  <c:v>37.605626000000001</c:v>
                </c:pt>
                <c:pt idx="21251" formatCode="0.00">
                  <c:v>36.990214999999999</c:v>
                </c:pt>
                <c:pt idx="21252" formatCode="0.00">
                  <c:v>37.265867</c:v>
                </c:pt>
                <c:pt idx="21253" formatCode="0.00">
                  <c:v>37.115431000000001</c:v>
                </c:pt>
                <c:pt idx="21255" formatCode="0.00">
                  <c:v>36.824596</c:v>
                </c:pt>
                <c:pt idx="21256" formatCode="0.00">
                  <c:v>36.048279000000001</c:v>
                </c:pt>
                <c:pt idx="21257" formatCode="0.00">
                  <c:v>36.662399000000001</c:v>
                </c:pt>
                <c:pt idx="21258" formatCode="0.00">
                  <c:v>36.905583999999998</c:v>
                </c:pt>
                <c:pt idx="21259" formatCode="0.00">
                  <c:v>37.003839999999997</c:v>
                </c:pt>
                <c:pt idx="21260" formatCode="0.00">
                  <c:v>36.917319999999997</c:v>
                </c:pt>
                <c:pt idx="21261" formatCode="0.00">
                  <c:v>36.180225999999998</c:v>
                </c:pt>
                <c:pt idx="21262" formatCode="0.00">
                  <c:v>36.274709999999999</c:v>
                </c:pt>
                <c:pt idx="21263" formatCode="0.00">
                  <c:v>36.754415000000002</c:v>
                </c:pt>
                <c:pt idx="21264" formatCode="0.00">
                  <c:v>36.041645000000003</c:v>
                </c:pt>
                <c:pt idx="21265" formatCode="0.00">
                  <c:v>36.174028999999997</c:v>
                </c:pt>
                <c:pt idx="21266" formatCode="0.00">
                  <c:v>36.642018999999998</c:v>
                </c:pt>
                <c:pt idx="21267" formatCode="0.00">
                  <c:v>36.915334999999999</c:v>
                </c:pt>
                <c:pt idx="21268" formatCode="0.00">
                  <c:v>36.450403999999999</c:v>
                </c:pt>
                <c:pt idx="21269" formatCode="0.00">
                  <c:v>36.053077999999999</c:v>
                </c:pt>
                <c:pt idx="21270" formatCode="0.00">
                  <c:v>36.784452999999999</c:v>
                </c:pt>
                <c:pt idx="21271" formatCode="0.00">
                  <c:v>36.744320000000002</c:v>
                </c:pt>
                <c:pt idx="21272" formatCode="0.00">
                  <c:v>36.818652</c:v>
                </c:pt>
                <c:pt idx="21273" formatCode="0.00">
                  <c:v>36.442124</c:v>
                </c:pt>
                <c:pt idx="21274" formatCode="0.00">
                  <c:v>36.449337</c:v>
                </c:pt>
                <c:pt idx="21275" formatCode="0.00">
                  <c:v>36.124101000000003</c:v>
                </c:pt>
                <c:pt idx="21276" formatCode="0.00">
                  <c:v>36.822128999999997</c:v>
                </c:pt>
                <c:pt idx="21277" formatCode="0.00">
                  <c:v>36.235880999999999</c:v>
                </c:pt>
                <c:pt idx="21278" formatCode="0.00">
                  <c:v>36.374510000000001</c:v>
                </c:pt>
                <c:pt idx="21279" formatCode="0.00">
                  <c:v>36.058611999999997</c:v>
                </c:pt>
                <c:pt idx="21280" formatCode="0.00">
                  <c:v>36.048254</c:v>
                </c:pt>
                <c:pt idx="21281" formatCode="0.00">
                  <c:v>36.237127999999998</c:v>
                </c:pt>
                <c:pt idx="21282" formatCode="0.00">
                  <c:v>36.670879999999997</c:v>
                </c:pt>
                <c:pt idx="21283" formatCode="0.00">
                  <c:v>36.588424000000003</c:v>
                </c:pt>
                <c:pt idx="21284" formatCode="0.00">
                  <c:v>36.569282999999999</c:v>
                </c:pt>
                <c:pt idx="21285" formatCode="0.00">
                  <c:v>36.521723999999999</c:v>
                </c:pt>
                <c:pt idx="21286" formatCode="0.00">
                  <c:v>36.751798000000001</c:v>
                </c:pt>
                <c:pt idx="21287" formatCode="0.00">
                  <c:v>36.845480999999999</c:v>
                </c:pt>
                <c:pt idx="21288" formatCode="0.00">
                  <c:v>36.597929999999998</c:v>
                </c:pt>
                <c:pt idx="21289" formatCode="0.00">
                  <c:v>36.611902000000001</c:v>
                </c:pt>
                <c:pt idx="21290" formatCode="0.00">
                  <c:v>36.436042</c:v>
                </c:pt>
                <c:pt idx="21291" formatCode="0.00">
                  <c:v>36.550379</c:v>
                </c:pt>
                <c:pt idx="21292" formatCode="0.00">
                  <c:v>36.131732999999997</c:v>
                </c:pt>
                <c:pt idx="21293" formatCode="0.00">
                  <c:v>36.079377999999998</c:v>
                </c:pt>
                <c:pt idx="21294" formatCode="0.00">
                  <c:v>36.507559000000001</c:v>
                </c:pt>
                <c:pt idx="21296" formatCode="0.00">
                  <c:v>36.330522000000002</c:v>
                </c:pt>
                <c:pt idx="21297" formatCode="0.00">
                  <c:v>36.911648</c:v>
                </c:pt>
                <c:pt idx="21299" formatCode="0.00">
                  <c:v>36.687258999999997</c:v>
                </c:pt>
                <c:pt idx="21300" formatCode="0.00">
                  <c:v>36.509915999999997</c:v>
                </c:pt>
                <c:pt idx="21301" formatCode="0.00">
                  <c:v>37.207389999999997</c:v>
                </c:pt>
                <c:pt idx="21303" formatCode="0.00">
                  <c:v>36.808827000000001</c:v>
                </c:pt>
                <c:pt idx="21304" formatCode="0.00">
                  <c:v>36.936582999999999</c:v>
                </c:pt>
                <c:pt idx="21305" formatCode="0.00">
                  <c:v>36.512943999999997</c:v>
                </c:pt>
                <c:pt idx="21306" formatCode="0.00">
                  <c:v>36.647753999999999</c:v>
                </c:pt>
                <c:pt idx="21307" formatCode="0.00">
                  <c:v>36.772841</c:v>
                </c:pt>
                <c:pt idx="21308" formatCode="0.00">
                  <c:v>36.918138999999996</c:v>
                </c:pt>
                <c:pt idx="21309" formatCode="0.00">
                  <c:v>36.546354000000001</c:v>
                </c:pt>
                <c:pt idx="21310" formatCode="0.00">
                  <c:v>36.828561000000001</c:v>
                </c:pt>
                <c:pt idx="21311" formatCode="0.00">
                  <c:v>37.068348999999998</c:v>
                </c:pt>
                <c:pt idx="21312" formatCode="0.00">
                  <c:v>36.637084999999999</c:v>
                </c:pt>
                <c:pt idx="21313" formatCode="0.00">
                  <c:v>37.19068</c:v>
                </c:pt>
                <c:pt idx="21314" formatCode="0.00">
                  <c:v>37.124018999999997</c:v>
                </c:pt>
                <c:pt idx="21315" formatCode="0.00">
                  <c:v>37.028626000000003</c:v>
                </c:pt>
                <c:pt idx="21316" formatCode="0.00">
                  <c:v>36.585908000000003</c:v>
                </c:pt>
                <c:pt idx="21317" formatCode="0.00">
                  <c:v>36.559030999999997</c:v>
                </c:pt>
                <c:pt idx="21318" formatCode="0.00">
                  <c:v>36.604837000000003</c:v>
                </c:pt>
                <c:pt idx="21319" formatCode="0.00">
                  <c:v>37.199630999999997</c:v>
                </c:pt>
                <c:pt idx="21320" formatCode="0.00">
                  <c:v>37.151397000000003</c:v>
                </c:pt>
                <c:pt idx="21322" formatCode="0.00">
                  <c:v>36.584789999999998</c:v>
                </c:pt>
                <c:pt idx="21323" formatCode="0.00">
                  <c:v>37.072189000000002</c:v>
                </c:pt>
                <c:pt idx="21324" formatCode="0.00">
                  <c:v>37.248928999999997</c:v>
                </c:pt>
                <c:pt idx="21325" formatCode="0.00">
                  <c:v>36.985902000000003</c:v>
                </c:pt>
                <c:pt idx="21326" formatCode="0.00">
                  <c:v>36.947395999999998</c:v>
                </c:pt>
                <c:pt idx="21327" formatCode="0.00">
                  <c:v>36.944333</c:v>
                </c:pt>
                <c:pt idx="21329" formatCode="0.00">
                  <c:v>38.980527000000002</c:v>
                </c:pt>
                <c:pt idx="21331" formatCode="0.00">
                  <c:v>39.017558999999999</c:v>
                </c:pt>
                <c:pt idx="21332" formatCode="0.00">
                  <c:v>39.016612000000002</c:v>
                </c:pt>
                <c:pt idx="21333" formatCode="0.00">
                  <c:v>39.118608000000002</c:v>
                </c:pt>
                <c:pt idx="21334" formatCode="0.00">
                  <c:v>39.203640999999998</c:v>
                </c:pt>
                <c:pt idx="21335" formatCode="0.00">
                  <c:v>39.446160999999996</c:v>
                </c:pt>
                <c:pt idx="21336" formatCode="0.00">
                  <c:v>38.763143999999997</c:v>
                </c:pt>
                <c:pt idx="21338" formatCode="0.00">
                  <c:v>39.116219000000001</c:v>
                </c:pt>
                <c:pt idx="21339" formatCode="0.00">
                  <c:v>39.192551999999999</c:v>
                </c:pt>
                <c:pt idx="21340" formatCode="0.00">
                  <c:v>39.340331999999997</c:v>
                </c:pt>
                <c:pt idx="21341" formatCode="0.00">
                  <c:v>39.012403999999997</c:v>
                </c:pt>
                <c:pt idx="21342" formatCode="0.00">
                  <c:v>38.883547999999998</c:v>
                </c:pt>
                <c:pt idx="21343" formatCode="0.00">
                  <c:v>38.843575999999999</c:v>
                </c:pt>
                <c:pt idx="21344" formatCode="0.00">
                  <c:v>39.295960000000001</c:v>
                </c:pt>
                <c:pt idx="21345" formatCode="0.00">
                  <c:v>39.214233</c:v>
                </c:pt>
                <c:pt idx="21346" formatCode="0.00">
                  <c:v>39.058604000000003</c:v>
                </c:pt>
                <c:pt idx="21349" formatCode="0.00">
                  <c:v>39.098880000000001</c:v>
                </c:pt>
                <c:pt idx="21350" formatCode="0.00">
                  <c:v>39.076405000000001</c:v>
                </c:pt>
                <c:pt idx="21351" formatCode="0.00">
                  <c:v>39.107844999999998</c:v>
                </c:pt>
                <c:pt idx="21352" formatCode="0.00">
                  <c:v>39.108704000000003</c:v>
                </c:pt>
                <c:pt idx="21353" formatCode="0.00">
                  <c:v>39.053255</c:v>
                </c:pt>
                <c:pt idx="21354" formatCode="0.00">
                  <c:v>39.115775999999997</c:v>
                </c:pt>
                <c:pt idx="21355" formatCode="0.00">
                  <c:v>39.069164999999998</c:v>
                </c:pt>
                <c:pt idx="21356" formatCode="0.00">
                  <c:v>39.150753999999999</c:v>
                </c:pt>
                <c:pt idx="21357" formatCode="0.00">
                  <c:v>39.365318000000002</c:v>
                </c:pt>
                <c:pt idx="21358" formatCode="0.00">
                  <c:v>38.765971999999998</c:v>
                </c:pt>
                <c:pt idx="21359" formatCode="0.00">
                  <c:v>39.443609000000002</c:v>
                </c:pt>
                <c:pt idx="21360" formatCode="0.00">
                  <c:v>38.913857</c:v>
                </c:pt>
                <c:pt idx="21361" formatCode="0.00">
                  <c:v>38.988610000000001</c:v>
                </c:pt>
                <c:pt idx="21362" formatCode="0.00">
                  <c:v>39.134656999999997</c:v>
                </c:pt>
                <c:pt idx="21363" formatCode="0.00">
                  <c:v>39.176164999999997</c:v>
                </c:pt>
                <c:pt idx="21364" formatCode="0.00">
                  <c:v>39.246178999999998</c:v>
                </c:pt>
                <c:pt idx="21365" formatCode="0.00">
                  <c:v>38.895468999999999</c:v>
                </c:pt>
                <c:pt idx="21366" formatCode="0.00">
                  <c:v>39.049517000000002</c:v>
                </c:pt>
                <c:pt idx="21367" formatCode="0.00">
                  <c:v>39.237332000000002</c:v>
                </c:pt>
                <c:pt idx="21368" formatCode="0.00">
                  <c:v>39.093758999999999</c:v>
                </c:pt>
                <c:pt idx="21369" formatCode="0.00">
                  <c:v>38.995350000000002</c:v>
                </c:pt>
                <c:pt idx="21371" formatCode="0.00">
                  <c:v>39.224710000000002</c:v>
                </c:pt>
                <c:pt idx="21372" formatCode="0.00">
                  <c:v>38.706077000000001</c:v>
                </c:pt>
                <c:pt idx="21373" formatCode="0.00">
                  <c:v>39.356596000000003</c:v>
                </c:pt>
                <c:pt idx="21374" formatCode="0.00">
                  <c:v>38.776781999999997</c:v>
                </c:pt>
                <c:pt idx="21375" formatCode="0.00">
                  <c:v>38.908656999999998</c:v>
                </c:pt>
                <c:pt idx="21376" formatCode="0.00">
                  <c:v>38.850242999999999</c:v>
                </c:pt>
                <c:pt idx="21377" formatCode="0.00">
                  <c:v>38.803528</c:v>
                </c:pt>
                <c:pt idx="21379" formatCode="0.00">
                  <c:v>39.311978000000003</c:v>
                </c:pt>
                <c:pt idx="21380" formatCode="0.00">
                  <c:v>38.928109999999997</c:v>
                </c:pt>
                <c:pt idx="21381" formatCode="0.00">
                  <c:v>39.152070000000002</c:v>
                </c:pt>
                <c:pt idx="21382" formatCode="0.00">
                  <c:v>39.389339</c:v>
                </c:pt>
                <c:pt idx="21383" formatCode="0.00">
                  <c:v>38.760865000000003</c:v>
                </c:pt>
                <c:pt idx="21384" formatCode="0.00">
                  <c:v>38.772117000000001</c:v>
                </c:pt>
                <c:pt idx="21385" formatCode="0.00">
                  <c:v>39.214193000000002</c:v>
                </c:pt>
                <c:pt idx="21386" formatCode="0.00">
                  <c:v>39.120154999999997</c:v>
                </c:pt>
                <c:pt idx="21388" formatCode="0.00">
                  <c:v>39.103037</c:v>
                </c:pt>
                <c:pt idx="21389" formatCode="0.00">
                  <c:v>39.093854</c:v>
                </c:pt>
                <c:pt idx="21390" formatCode="0.00">
                  <c:v>39.104204000000003</c:v>
                </c:pt>
                <c:pt idx="21391" formatCode="0.00">
                  <c:v>39.103704</c:v>
                </c:pt>
                <c:pt idx="21392" formatCode="0.00">
                  <c:v>39.084553999999997</c:v>
                </c:pt>
                <c:pt idx="21393" formatCode="0.00">
                  <c:v>39.065953999999998</c:v>
                </c:pt>
                <c:pt idx="21394" formatCode="0.00">
                  <c:v>39.033504999999998</c:v>
                </c:pt>
                <c:pt idx="21396" formatCode="0.00">
                  <c:v>39.037604999999999</c:v>
                </c:pt>
                <c:pt idx="21397" formatCode="0.00">
                  <c:v>39.013638</c:v>
                </c:pt>
                <c:pt idx="21398" formatCode="0.00">
                  <c:v>38.966056000000002</c:v>
                </c:pt>
                <c:pt idx="21399" formatCode="0.00">
                  <c:v>39.149120000000003</c:v>
                </c:pt>
                <c:pt idx="21400" formatCode="0.00">
                  <c:v>39.165253</c:v>
                </c:pt>
                <c:pt idx="21401" formatCode="0.00">
                  <c:v>39.213082</c:v>
                </c:pt>
                <c:pt idx="21402" formatCode="0.00">
                  <c:v>39.202654000000003</c:v>
                </c:pt>
                <c:pt idx="21403" formatCode="0.00">
                  <c:v>39.125304</c:v>
                </c:pt>
                <c:pt idx="21404" formatCode="0.00">
                  <c:v>39.113604000000002</c:v>
                </c:pt>
                <c:pt idx="21405" formatCode="0.00">
                  <c:v>39.107303999999999</c:v>
                </c:pt>
                <c:pt idx="21406" formatCode="0.00">
                  <c:v>39.104886999999998</c:v>
                </c:pt>
                <c:pt idx="21408" formatCode="0.00">
                  <c:v>39.089703999999998</c:v>
                </c:pt>
                <c:pt idx="21409" formatCode="0.00">
                  <c:v>39.066754000000003</c:v>
                </c:pt>
                <c:pt idx="21410" formatCode="0.00">
                  <c:v>39.051454999999997</c:v>
                </c:pt>
                <c:pt idx="21411" formatCode="0.00">
                  <c:v>39.034838000000001</c:v>
                </c:pt>
                <c:pt idx="21413" formatCode="0.00">
                  <c:v>38.991405999999998</c:v>
                </c:pt>
                <c:pt idx="21414" formatCode="0.00">
                  <c:v>39.013905000000001</c:v>
                </c:pt>
                <c:pt idx="21415" formatCode="0.00">
                  <c:v>38.928206000000003</c:v>
                </c:pt>
                <c:pt idx="21416" formatCode="0.00">
                  <c:v>39.015430000000002</c:v>
                </c:pt>
                <c:pt idx="21417" formatCode="0.00">
                  <c:v>38.929355999999999</c:v>
                </c:pt>
                <c:pt idx="21418" formatCode="0.00">
                  <c:v>38.969805999999998</c:v>
                </c:pt>
                <c:pt idx="21419" formatCode="0.00">
                  <c:v>38.959277</c:v>
                </c:pt>
                <c:pt idx="21420" formatCode="0.00">
                  <c:v>38.896407000000004</c:v>
                </c:pt>
                <c:pt idx="21421" formatCode="0.00">
                  <c:v>38.899842999999997</c:v>
                </c:pt>
                <c:pt idx="21422" formatCode="0.00">
                  <c:v>38.849840999999998</c:v>
                </c:pt>
                <c:pt idx="21423" formatCode="0.00">
                  <c:v>38.872284999999998</c:v>
                </c:pt>
                <c:pt idx="21424" formatCode="0.00">
                  <c:v>39.174903</c:v>
                </c:pt>
                <c:pt idx="21425" formatCode="0.00">
                  <c:v>39.215651999999999</c:v>
                </c:pt>
                <c:pt idx="21426" formatCode="0.00">
                  <c:v>39.216634999999997</c:v>
                </c:pt>
                <c:pt idx="21427" formatCode="0.00">
                  <c:v>39.281601999999999</c:v>
                </c:pt>
                <c:pt idx="21428" formatCode="0.00">
                  <c:v>39.261679000000001</c:v>
                </c:pt>
                <c:pt idx="21430" formatCode="0.00">
                  <c:v>39.281486000000001</c:v>
                </c:pt>
                <c:pt idx="21431" formatCode="0.00">
                  <c:v>39.283535000000001</c:v>
                </c:pt>
                <c:pt idx="21432" formatCode="0.00">
                  <c:v>39.230258999999997</c:v>
                </c:pt>
                <c:pt idx="21433" formatCode="0.00">
                  <c:v>39.164952999999997</c:v>
                </c:pt>
                <c:pt idx="21434" formatCode="0.00">
                  <c:v>39.318350000000002</c:v>
                </c:pt>
                <c:pt idx="21435" formatCode="0.00">
                  <c:v>39.335365000000003</c:v>
                </c:pt>
                <c:pt idx="21436" formatCode="0.00">
                  <c:v>39.317974</c:v>
                </c:pt>
                <c:pt idx="21437" formatCode="0.00">
                  <c:v>39.322848999999998</c:v>
                </c:pt>
                <c:pt idx="21438" formatCode="0.00">
                  <c:v>39.317300000000003</c:v>
                </c:pt>
                <c:pt idx="21439" formatCode="0.00">
                  <c:v>38.953941999999998</c:v>
                </c:pt>
                <c:pt idx="21440" formatCode="0.00">
                  <c:v>39.627397000000002</c:v>
                </c:pt>
                <c:pt idx="21441" formatCode="0.00">
                  <c:v>40.247422999999998</c:v>
                </c:pt>
                <c:pt idx="21442" formatCode="0.00">
                  <c:v>39.904440000000001</c:v>
                </c:pt>
                <c:pt idx="21443" formatCode="0.00">
                  <c:v>39.898707999999999</c:v>
                </c:pt>
                <c:pt idx="21444" formatCode="0.00">
                  <c:v>40.192990999999999</c:v>
                </c:pt>
                <c:pt idx="21445" formatCode="0.00">
                  <c:v>40.266201000000002</c:v>
                </c:pt>
                <c:pt idx="21446" formatCode="0.00">
                  <c:v>40.528126999999998</c:v>
                </c:pt>
                <c:pt idx="21447" formatCode="0.00">
                  <c:v>40.115496</c:v>
                </c:pt>
                <c:pt idx="21448" formatCode="0.00">
                  <c:v>40.446269999999998</c:v>
                </c:pt>
                <c:pt idx="21449" formatCode="0.00">
                  <c:v>39.743859</c:v>
                </c:pt>
                <c:pt idx="21450" formatCode="0.00">
                  <c:v>39.827888999999999</c:v>
                </c:pt>
                <c:pt idx="21451" formatCode="0.00">
                  <c:v>40.527918999999997</c:v>
                </c:pt>
                <c:pt idx="21452" formatCode="0.00">
                  <c:v>40.266289</c:v>
                </c:pt>
                <c:pt idx="21453" formatCode="0.00">
                  <c:v>40.242953999999997</c:v>
                </c:pt>
                <c:pt idx="21454" formatCode="0.00">
                  <c:v>40.264257999999998</c:v>
                </c:pt>
                <c:pt idx="21455" formatCode="0.00">
                  <c:v>39.850535000000001</c:v>
                </c:pt>
                <c:pt idx="21456" formatCode="0.00">
                  <c:v>40.135643000000002</c:v>
                </c:pt>
                <c:pt idx="21457" formatCode="0.00">
                  <c:v>40.183995000000003</c:v>
                </c:pt>
                <c:pt idx="21458" formatCode="0.00">
                  <c:v>39.527667000000001</c:v>
                </c:pt>
                <c:pt idx="21459" formatCode="0.00">
                  <c:v>39.585185000000003</c:v>
                </c:pt>
                <c:pt idx="21460" formatCode="0.00">
                  <c:v>40.386181000000001</c:v>
                </c:pt>
                <c:pt idx="21461" formatCode="0.00">
                  <c:v>40.481133</c:v>
                </c:pt>
                <c:pt idx="21462" formatCode="0.00">
                  <c:v>39.742355000000003</c:v>
                </c:pt>
                <c:pt idx="21463" formatCode="0.00">
                  <c:v>39.493350999999997</c:v>
                </c:pt>
                <c:pt idx="21464" formatCode="0.00">
                  <c:v>40.527275000000003</c:v>
                </c:pt>
                <c:pt idx="21465" formatCode="0.00">
                  <c:v>40.321432000000001</c:v>
                </c:pt>
                <c:pt idx="21466" formatCode="0.00">
                  <c:v>39.599578000000001</c:v>
                </c:pt>
                <c:pt idx="21467" formatCode="0.00">
                  <c:v>40.041181000000002</c:v>
                </c:pt>
                <c:pt idx="21468" formatCode="0.00">
                  <c:v>39.982830999999997</c:v>
                </c:pt>
                <c:pt idx="21469" formatCode="0.00">
                  <c:v>40.338160000000002</c:v>
                </c:pt>
                <c:pt idx="21470" formatCode="0.00">
                  <c:v>39.612220000000001</c:v>
                </c:pt>
                <c:pt idx="21471" formatCode="0.00">
                  <c:v>40.187913999999999</c:v>
                </c:pt>
                <c:pt idx="21472" formatCode="0.00">
                  <c:v>40.496954000000002</c:v>
                </c:pt>
                <c:pt idx="21473" formatCode="0.00">
                  <c:v>40.162731000000001</c:v>
                </c:pt>
                <c:pt idx="21474" formatCode="0.00">
                  <c:v>40.527054999999997</c:v>
                </c:pt>
                <c:pt idx="21476" formatCode="0.00">
                  <c:v>40.521372</c:v>
                </c:pt>
                <c:pt idx="21477" formatCode="0.00">
                  <c:v>40.057065999999999</c:v>
                </c:pt>
                <c:pt idx="21478" formatCode="0.00">
                  <c:v>39.535466999999997</c:v>
                </c:pt>
                <c:pt idx="21479" formatCode="0.00">
                  <c:v>40.17606</c:v>
                </c:pt>
                <c:pt idx="21480" formatCode="0.00">
                  <c:v>40.390464999999999</c:v>
                </c:pt>
                <c:pt idx="21481" formatCode="0.00">
                  <c:v>40.341715999999998</c:v>
                </c:pt>
                <c:pt idx="21482" formatCode="0.00">
                  <c:v>39.911250000000003</c:v>
                </c:pt>
                <c:pt idx="21483" formatCode="0.00">
                  <c:v>40.148933</c:v>
                </c:pt>
                <c:pt idx="21484" formatCode="0.00">
                  <c:v>40.264749000000002</c:v>
                </c:pt>
                <c:pt idx="21485" formatCode="0.00">
                  <c:v>39.986725</c:v>
                </c:pt>
                <c:pt idx="21487" formatCode="0.00">
                  <c:v>40.437019999999997</c:v>
                </c:pt>
                <c:pt idx="21489" formatCode="0.00">
                  <c:v>39.571711999999998</c:v>
                </c:pt>
                <c:pt idx="21490" formatCode="0.00">
                  <c:v>40.351697000000001</c:v>
                </c:pt>
                <c:pt idx="21491" formatCode="0.00">
                  <c:v>40.061613000000001</c:v>
                </c:pt>
                <c:pt idx="21492" formatCode="0.00">
                  <c:v>40.358817000000002</c:v>
                </c:pt>
                <c:pt idx="21493" formatCode="0.00">
                  <c:v>40.437038000000001</c:v>
                </c:pt>
                <c:pt idx="21494" formatCode="0.00">
                  <c:v>40.037219999999998</c:v>
                </c:pt>
                <c:pt idx="21495" formatCode="0.00">
                  <c:v>39.544888999999998</c:v>
                </c:pt>
                <c:pt idx="21496" formatCode="0.00">
                  <c:v>39.947279999999999</c:v>
                </c:pt>
                <c:pt idx="21497" formatCode="0.00">
                  <c:v>40.530797999999997</c:v>
                </c:pt>
                <c:pt idx="21498" formatCode="0.00">
                  <c:v>40.301909999999999</c:v>
                </c:pt>
                <c:pt idx="21499" formatCode="0.00">
                  <c:v>40.218842000000002</c:v>
                </c:pt>
                <c:pt idx="21500" formatCode="0.00">
                  <c:v>39.742260000000002</c:v>
                </c:pt>
                <c:pt idx="21501" formatCode="0.00">
                  <c:v>40.452497000000001</c:v>
                </c:pt>
                <c:pt idx="21502" formatCode="0.00">
                  <c:v>39.474988000000003</c:v>
                </c:pt>
                <c:pt idx="21503" formatCode="0.00">
                  <c:v>39.634086000000003</c:v>
                </c:pt>
                <c:pt idx="21504" formatCode="0.00">
                  <c:v>39.981974000000001</c:v>
                </c:pt>
                <c:pt idx="21505" formatCode="0.00">
                  <c:v>40.497796999999998</c:v>
                </c:pt>
                <c:pt idx="21506" formatCode="0.00">
                  <c:v>39.933988999999997</c:v>
                </c:pt>
                <c:pt idx="21507" formatCode="0.00">
                  <c:v>40.554988000000002</c:v>
                </c:pt>
                <c:pt idx="21508" formatCode="0.00">
                  <c:v>40.402118000000002</c:v>
                </c:pt>
                <c:pt idx="21509" formatCode="0.00">
                  <c:v>39.766143999999997</c:v>
                </c:pt>
                <c:pt idx="21510" formatCode="0.00">
                  <c:v>39.741793999999999</c:v>
                </c:pt>
                <c:pt idx="21511" formatCode="0.00">
                  <c:v>39.707693999999996</c:v>
                </c:pt>
                <c:pt idx="21512" formatCode="0.00">
                  <c:v>39.812344000000003</c:v>
                </c:pt>
                <c:pt idx="21513" formatCode="0.00">
                  <c:v>39.787393999999999</c:v>
                </c:pt>
                <c:pt idx="21514" formatCode="0.00">
                  <c:v>39.748826999999999</c:v>
                </c:pt>
                <c:pt idx="21516" formatCode="0.00">
                  <c:v>39.900508000000002</c:v>
                </c:pt>
                <c:pt idx="21517" formatCode="0.00">
                  <c:v>39.487430000000003</c:v>
                </c:pt>
                <c:pt idx="21518" formatCode="0.00">
                  <c:v>39.470241999999999</c:v>
                </c:pt>
                <c:pt idx="21519" formatCode="0.00">
                  <c:v>39.581772000000001</c:v>
                </c:pt>
                <c:pt idx="21520" formatCode="0.00">
                  <c:v>39.757364000000003</c:v>
                </c:pt>
                <c:pt idx="21522" formatCode="0.00">
                  <c:v>40.037076999999996</c:v>
                </c:pt>
                <c:pt idx="21523" formatCode="0.00">
                  <c:v>39.793729999999996</c:v>
                </c:pt>
                <c:pt idx="21524" formatCode="0.00">
                  <c:v>40.448528000000003</c:v>
                </c:pt>
                <c:pt idx="21526" formatCode="0.00">
                  <c:v>39.931666</c:v>
                </c:pt>
                <c:pt idx="21527" formatCode="0.00">
                  <c:v>40.109791000000001</c:v>
                </c:pt>
                <c:pt idx="21528" formatCode="0.00">
                  <c:v>39.575445000000002</c:v>
                </c:pt>
                <c:pt idx="21530" formatCode="0.00">
                  <c:v>39.382255000000001</c:v>
                </c:pt>
                <c:pt idx="21531" formatCode="0.00">
                  <c:v>39.912973000000001</c:v>
                </c:pt>
                <c:pt idx="21532" formatCode="0.00">
                  <c:v>40.165087999999997</c:v>
                </c:pt>
                <c:pt idx="21533" formatCode="0.00">
                  <c:v>40.154895000000003</c:v>
                </c:pt>
                <c:pt idx="21534" formatCode="0.00">
                  <c:v>39.610630999999998</c:v>
                </c:pt>
                <c:pt idx="21535" formatCode="0.00">
                  <c:v>39.731689000000003</c:v>
                </c:pt>
                <c:pt idx="21536" formatCode="0.00">
                  <c:v>40.299574</c:v>
                </c:pt>
                <c:pt idx="21537" formatCode="0.00">
                  <c:v>40.115577000000002</c:v>
                </c:pt>
                <c:pt idx="21538" formatCode="0.00">
                  <c:v>40.036453000000002</c:v>
                </c:pt>
                <c:pt idx="21539" formatCode="0.00">
                  <c:v>39.977935000000002</c:v>
                </c:pt>
                <c:pt idx="21540" formatCode="0.00">
                  <c:v>39.780045000000001</c:v>
                </c:pt>
                <c:pt idx="21541" formatCode="0.00">
                  <c:v>39.637805</c:v>
                </c:pt>
                <c:pt idx="21542" formatCode="0.00">
                  <c:v>39.785730999999998</c:v>
                </c:pt>
                <c:pt idx="21543" formatCode="0.00">
                  <c:v>40.025913000000003</c:v>
                </c:pt>
                <c:pt idx="21544" formatCode="0.00">
                  <c:v>39.884096</c:v>
                </c:pt>
                <c:pt idx="21545" formatCode="0.00">
                  <c:v>40.448227000000003</c:v>
                </c:pt>
                <c:pt idx="21546" formatCode="0.00">
                  <c:v>39.671984999999999</c:v>
                </c:pt>
                <c:pt idx="21547" formatCode="0.00">
                  <c:v>40.130633000000003</c:v>
                </c:pt>
                <c:pt idx="21550" formatCode="0.00">
                  <c:v>39.577559999999998</c:v>
                </c:pt>
                <c:pt idx="21551" formatCode="0.00">
                  <c:v>40.522402</c:v>
                </c:pt>
                <c:pt idx="21552" formatCode="0.00">
                  <c:v>39.743993000000003</c:v>
                </c:pt>
                <c:pt idx="21553" formatCode="0.00">
                  <c:v>40.385432000000002</c:v>
                </c:pt>
                <c:pt idx="21554" formatCode="0.00">
                  <c:v>39.344835000000003</c:v>
                </c:pt>
                <c:pt idx="21555" formatCode="0.00">
                  <c:v>40.051163000000003</c:v>
                </c:pt>
                <c:pt idx="21556" formatCode="0.00">
                  <c:v>39.541896000000001</c:v>
                </c:pt>
                <c:pt idx="21557" formatCode="0.00">
                  <c:v>40.542119</c:v>
                </c:pt>
                <c:pt idx="21558" formatCode="0.00">
                  <c:v>40.391564000000002</c:v>
                </c:pt>
                <c:pt idx="21559" formatCode="0.00">
                  <c:v>39.958660999999999</c:v>
                </c:pt>
                <c:pt idx="21560" formatCode="0.00">
                  <c:v>39.657285000000002</c:v>
                </c:pt>
                <c:pt idx="21561" formatCode="0.00">
                  <c:v>40.230884000000003</c:v>
                </c:pt>
                <c:pt idx="21562" formatCode="0.00">
                  <c:v>39.647537</c:v>
                </c:pt>
                <c:pt idx="21563" formatCode="0.00">
                  <c:v>39.542571000000002</c:v>
                </c:pt>
                <c:pt idx="21565" formatCode="0.00">
                  <c:v>39.743000000000002</c:v>
                </c:pt>
                <c:pt idx="21566" formatCode="0.00">
                  <c:v>39.808311000000003</c:v>
                </c:pt>
                <c:pt idx="21567" formatCode="0.00">
                  <c:v>39.868966</c:v>
                </c:pt>
                <c:pt idx="21569" formatCode="0.00">
                  <c:v>38.403880000000001</c:v>
                </c:pt>
                <c:pt idx="21570" formatCode="0.00">
                  <c:v>38.266148000000001</c:v>
                </c:pt>
                <c:pt idx="21571" formatCode="0.00">
                  <c:v>38.363182999999999</c:v>
                </c:pt>
                <c:pt idx="21572" formatCode="0.00">
                  <c:v>38.171590999999999</c:v>
                </c:pt>
                <c:pt idx="21573" formatCode="0.00">
                  <c:v>38.493639000000002</c:v>
                </c:pt>
                <c:pt idx="21574" formatCode="0.00">
                  <c:v>38.526133999999999</c:v>
                </c:pt>
                <c:pt idx="21575" formatCode="0.00">
                  <c:v>37.692776000000002</c:v>
                </c:pt>
                <c:pt idx="21576" formatCode="0.00">
                  <c:v>38.259528000000003</c:v>
                </c:pt>
                <c:pt idx="21577" formatCode="0.00">
                  <c:v>38.581879000000001</c:v>
                </c:pt>
                <c:pt idx="21578" formatCode="0.00">
                  <c:v>38.671517000000001</c:v>
                </c:pt>
                <c:pt idx="21579" formatCode="0.00">
                  <c:v>38.364213999999997</c:v>
                </c:pt>
                <c:pt idx="21580" formatCode="0.00">
                  <c:v>37.899548000000003</c:v>
                </c:pt>
                <c:pt idx="21581" formatCode="0.00">
                  <c:v>38.506490999999997</c:v>
                </c:pt>
                <c:pt idx="21582" formatCode="0.00">
                  <c:v>38.250988999999997</c:v>
                </c:pt>
                <c:pt idx="21583" formatCode="0.00">
                  <c:v>37.825966000000001</c:v>
                </c:pt>
                <c:pt idx="21584" formatCode="0.00">
                  <c:v>38.505786000000001</c:v>
                </c:pt>
                <c:pt idx="21585" formatCode="0.00">
                  <c:v>38.668900999999998</c:v>
                </c:pt>
                <c:pt idx="21586" formatCode="0.00">
                  <c:v>37.853003000000001</c:v>
                </c:pt>
                <c:pt idx="21587" formatCode="0.00">
                  <c:v>38.164780999999998</c:v>
                </c:pt>
                <c:pt idx="21588" formatCode="0.00">
                  <c:v>38.616740999999998</c:v>
                </c:pt>
                <c:pt idx="21589" formatCode="0.00">
                  <c:v>38.575037000000002</c:v>
                </c:pt>
                <c:pt idx="21590" formatCode="0.00">
                  <c:v>37.371364999999997</c:v>
                </c:pt>
                <c:pt idx="21591" formatCode="0.00">
                  <c:v>37.943913999999999</c:v>
                </c:pt>
                <c:pt idx="21592" formatCode="0.00">
                  <c:v>37.946913000000002</c:v>
                </c:pt>
                <c:pt idx="21593" formatCode="0.00">
                  <c:v>38.081873999999999</c:v>
                </c:pt>
                <c:pt idx="21594" formatCode="0.00">
                  <c:v>37.326647999999999</c:v>
                </c:pt>
                <c:pt idx="21597" formatCode="0.00">
                  <c:v>38.585718999999997</c:v>
                </c:pt>
                <c:pt idx="21598" formatCode="0.00">
                  <c:v>37.555365999999999</c:v>
                </c:pt>
                <c:pt idx="21599" formatCode="0.00">
                  <c:v>38.137768999999999</c:v>
                </c:pt>
                <c:pt idx="21600" formatCode="0.00">
                  <c:v>37.747200999999997</c:v>
                </c:pt>
                <c:pt idx="21601" formatCode="0.00">
                  <c:v>37.499513</c:v>
                </c:pt>
                <c:pt idx="21602" formatCode="0.00">
                  <c:v>38.277754000000002</c:v>
                </c:pt>
                <c:pt idx="21603" formatCode="0.00">
                  <c:v>37.766787000000001</c:v>
                </c:pt>
                <c:pt idx="21604" formatCode="0.00">
                  <c:v>37.838563000000001</c:v>
                </c:pt>
                <c:pt idx="21605" formatCode="0.00">
                  <c:v>38.039239000000002</c:v>
                </c:pt>
                <c:pt idx="21606" formatCode="0.00">
                  <c:v>37.906353000000003</c:v>
                </c:pt>
                <c:pt idx="21607" formatCode="0.00">
                  <c:v>38.086255000000001</c:v>
                </c:pt>
                <c:pt idx="21608" formatCode="0.00">
                  <c:v>38.054665999999997</c:v>
                </c:pt>
                <c:pt idx="21609" formatCode="0.00">
                  <c:v>37.981824000000003</c:v>
                </c:pt>
                <c:pt idx="21610" formatCode="0.00">
                  <c:v>38.005777000000002</c:v>
                </c:pt>
                <c:pt idx="21611" formatCode="0.00">
                  <c:v>37.665823000000003</c:v>
                </c:pt>
                <c:pt idx="21612" formatCode="0.00">
                  <c:v>38.429060999999997</c:v>
                </c:pt>
                <c:pt idx="21613" formatCode="0.00">
                  <c:v>37.903771999999996</c:v>
                </c:pt>
                <c:pt idx="21614" formatCode="0.00">
                  <c:v>37.094160000000002</c:v>
                </c:pt>
                <c:pt idx="21615" formatCode="0.00">
                  <c:v>37.047161000000003</c:v>
                </c:pt>
                <c:pt idx="21616" formatCode="0.00">
                  <c:v>37.236623000000002</c:v>
                </c:pt>
                <c:pt idx="21618" formatCode="0.00">
                  <c:v>37.292467000000002</c:v>
                </c:pt>
                <c:pt idx="21619" formatCode="0.00">
                  <c:v>37.195692000000001</c:v>
                </c:pt>
                <c:pt idx="21620" formatCode="0.00">
                  <c:v>37.174256</c:v>
                </c:pt>
                <c:pt idx="21621" formatCode="0.00">
                  <c:v>37.149458000000003</c:v>
                </c:pt>
                <c:pt idx="21622" formatCode="0.00">
                  <c:v>37.168984999999999</c:v>
                </c:pt>
                <c:pt idx="21623" formatCode="0.00">
                  <c:v>37.002574000000003</c:v>
                </c:pt>
                <c:pt idx="21624" formatCode="0.00">
                  <c:v>37.081102999999999</c:v>
                </c:pt>
                <c:pt idx="21625" formatCode="0.00">
                  <c:v>36.799869000000001</c:v>
                </c:pt>
                <c:pt idx="21626" formatCode="0.00">
                  <c:v>36.734769</c:v>
                </c:pt>
                <c:pt idx="21627" formatCode="0.00">
                  <c:v>36.913606999999999</c:v>
                </c:pt>
                <c:pt idx="21628" formatCode="0.00">
                  <c:v>36.610410000000002</c:v>
                </c:pt>
                <c:pt idx="21629" formatCode="0.00">
                  <c:v>37.172786000000002</c:v>
                </c:pt>
                <c:pt idx="21630" formatCode="0.00">
                  <c:v>37.256326999999999</c:v>
                </c:pt>
                <c:pt idx="21631" formatCode="0.00">
                  <c:v>36.864289999999997</c:v>
                </c:pt>
                <c:pt idx="21632" formatCode="0.00">
                  <c:v>36.547736</c:v>
                </c:pt>
                <c:pt idx="21633" formatCode="0.00">
                  <c:v>37.260443000000002</c:v>
                </c:pt>
                <c:pt idx="21634" formatCode="0.00">
                  <c:v>36.571849</c:v>
                </c:pt>
                <c:pt idx="21635" formatCode="0.00">
                  <c:v>37.241939000000002</c:v>
                </c:pt>
                <c:pt idx="21636" formatCode="0.00">
                  <c:v>36.898693999999999</c:v>
                </c:pt>
                <c:pt idx="21637" formatCode="0.00">
                  <c:v>37.146248999999997</c:v>
                </c:pt>
                <c:pt idx="21638" formatCode="0.00">
                  <c:v>36.712524999999999</c:v>
                </c:pt>
                <c:pt idx="21639" formatCode="0.00">
                  <c:v>37.086770999999999</c:v>
                </c:pt>
                <c:pt idx="21640" formatCode="0.00">
                  <c:v>36.530265999999997</c:v>
                </c:pt>
                <c:pt idx="21641" formatCode="0.00">
                  <c:v>36.833365000000001</c:v>
                </c:pt>
                <c:pt idx="21642" formatCode="0.00">
                  <c:v>36.871372999999998</c:v>
                </c:pt>
                <c:pt idx="21643" formatCode="0.00">
                  <c:v>36.73901</c:v>
                </c:pt>
                <c:pt idx="21644" formatCode="0.00">
                  <c:v>37.155107999999998</c:v>
                </c:pt>
                <c:pt idx="21645" formatCode="0.00">
                  <c:v>37.011487000000002</c:v>
                </c:pt>
                <c:pt idx="21646" formatCode="0.00">
                  <c:v>36.760347000000003</c:v>
                </c:pt>
                <c:pt idx="21647" formatCode="0.00">
                  <c:v>38.287405</c:v>
                </c:pt>
                <c:pt idx="21648" formatCode="0.00">
                  <c:v>38.784123000000001</c:v>
                </c:pt>
                <c:pt idx="21649" formatCode="0.00">
                  <c:v>38.361275999999997</c:v>
                </c:pt>
                <c:pt idx="21650" formatCode="0.00">
                  <c:v>38.279786999999999</c:v>
                </c:pt>
                <c:pt idx="21651" formatCode="0.00">
                  <c:v>38.314169999999997</c:v>
                </c:pt>
                <c:pt idx="21652" formatCode="0.00">
                  <c:v>38.575172999999999</c:v>
                </c:pt>
                <c:pt idx="21653" formatCode="0.00">
                  <c:v>38.084662999999999</c:v>
                </c:pt>
                <c:pt idx="21655" formatCode="0.00">
                  <c:v>38.032648000000002</c:v>
                </c:pt>
                <c:pt idx="21656" formatCode="0.00">
                  <c:v>38.630395999999998</c:v>
                </c:pt>
                <c:pt idx="21657" formatCode="0.00">
                  <c:v>38.633533</c:v>
                </c:pt>
                <c:pt idx="21658" formatCode="0.00">
                  <c:v>38.662989000000003</c:v>
                </c:pt>
                <c:pt idx="21659" formatCode="0.00">
                  <c:v>38.311354999999999</c:v>
                </c:pt>
                <c:pt idx="21660" formatCode="0.00">
                  <c:v>38.351596999999998</c:v>
                </c:pt>
                <c:pt idx="21661" formatCode="0.00">
                  <c:v>38.561436</c:v>
                </c:pt>
                <c:pt idx="21663" formatCode="0.00">
                  <c:v>38.675775000000002</c:v>
                </c:pt>
                <c:pt idx="21664" formatCode="0.00">
                  <c:v>38.232201000000003</c:v>
                </c:pt>
                <c:pt idx="21666" formatCode="0.00">
                  <c:v>38.352220000000003</c:v>
                </c:pt>
                <c:pt idx="21667" formatCode="0.00">
                  <c:v>38.659798000000002</c:v>
                </c:pt>
                <c:pt idx="21668" formatCode="0.00">
                  <c:v>38.632055000000001</c:v>
                </c:pt>
                <c:pt idx="21669" formatCode="0.00">
                  <c:v>38.770659999999999</c:v>
                </c:pt>
                <c:pt idx="21670" formatCode="0.00">
                  <c:v>38.140079999999998</c:v>
                </c:pt>
                <c:pt idx="21671" formatCode="0.00">
                  <c:v>38.364291000000001</c:v>
                </c:pt>
                <c:pt idx="21673" formatCode="0.00">
                  <c:v>38.543407999999999</c:v>
                </c:pt>
                <c:pt idx="21674" formatCode="0.00">
                  <c:v>38.477952999999999</c:v>
                </c:pt>
                <c:pt idx="21675" formatCode="0.00">
                  <c:v>38.058472999999999</c:v>
                </c:pt>
                <c:pt idx="21676" formatCode="0.00">
                  <c:v>38.543762000000001</c:v>
                </c:pt>
                <c:pt idx="21677" formatCode="0.00">
                  <c:v>38.483274000000002</c:v>
                </c:pt>
                <c:pt idx="21678" formatCode="0.00">
                  <c:v>38.280616999999999</c:v>
                </c:pt>
                <c:pt idx="21679" formatCode="0.00">
                  <c:v>38.674734999999998</c:v>
                </c:pt>
                <c:pt idx="21680" formatCode="0.00">
                  <c:v>38.607256999999997</c:v>
                </c:pt>
                <c:pt idx="21681" formatCode="0.00">
                  <c:v>38.493510999999998</c:v>
                </c:pt>
                <c:pt idx="21682" formatCode="0.00">
                  <c:v>38.723956999999999</c:v>
                </c:pt>
                <c:pt idx="21683" formatCode="0.00">
                  <c:v>38.407055999999997</c:v>
                </c:pt>
                <c:pt idx="21684" formatCode="0.00">
                  <c:v>38.130806999999997</c:v>
                </c:pt>
                <c:pt idx="21685" formatCode="0.00">
                  <c:v>38.338949999999997</c:v>
                </c:pt>
                <c:pt idx="21686" formatCode="0.00">
                  <c:v>38.751905000000001</c:v>
                </c:pt>
                <c:pt idx="21688" formatCode="0.00">
                  <c:v>38.748204000000001</c:v>
                </c:pt>
                <c:pt idx="21689" formatCode="0.00">
                  <c:v>38.248494000000001</c:v>
                </c:pt>
                <c:pt idx="21690" formatCode="0.00">
                  <c:v>38.485815000000002</c:v>
                </c:pt>
                <c:pt idx="21691" formatCode="0.00">
                  <c:v>38.259655000000002</c:v>
                </c:pt>
                <c:pt idx="21692" formatCode="0.00">
                  <c:v>38.365279999999998</c:v>
                </c:pt>
                <c:pt idx="21693" formatCode="0.00">
                  <c:v>38.786149999999999</c:v>
                </c:pt>
                <c:pt idx="21694" formatCode="0.00">
                  <c:v>38.364491000000001</c:v>
                </c:pt>
                <c:pt idx="21695" formatCode="0.00">
                  <c:v>38.156070999999997</c:v>
                </c:pt>
                <c:pt idx="21696" formatCode="0.00">
                  <c:v>38.634515999999998</c:v>
                </c:pt>
                <c:pt idx="21697" formatCode="0.00">
                  <c:v>38.642614000000002</c:v>
                </c:pt>
                <c:pt idx="21698" formatCode="0.00">
                  <c:v>38.217129</c:v>
                </c:pt>
                <c:pt idx="21699" formatCode="0.00">
                  <c:v>38.142363000000003</c:v>
                </c:pt>
                <c:pt idx="21700" formatCode="0.00">
                  <c:v>38.428609000000002</c:v>
                </c:pt>
                <c:pt idx="21701" formatCode="0.00">
                  <c:v>38.417602000000002</c:v>
                </c:pt>
                <c:pt idx="21704" formatCode="0.00">
                  <c:v>38.926837999999996</c:v>
                </c:pt>
                <c:pt idx="21705" formatCode="0.00">
                  <c:v>39.002339999999997</c:v>
                </c:pt>
                <c:pt idx="21706" formatCode="0.00">
                  <c:v>38.925204000000001</c:v>
                </c:pt>
                <c:pt idx="21707" formatCode="0.00">
                  <c:v>39.291609999999999</c:v>
                </c:pt>
                <c:pt idx="21709" formatCode="0.00">
                  <c:v>39.168227000000002</c:v>
                </c:pt>
                <c:pt idx="21710" formatCode="0.00">
                  <c:v>38.935305</c:v>
                </c:pt>
                <c:pt idx="21712" formatCode="0.00">
                  <c:v>38.782637999999999</c:v>
                </c:pt>
                <c:pt idx="21713" formatCode="0.00">
                  <c:v>39.522573000000001</c:v>
                </c:pt>
                <c:pt idx="21714" formatCode="0.00">
                  <c:v>39.212251999999999</c:v>
                </c:pt>
                <c:pt idx="21715" formatCode="0.00">
                  <c:v>39.278948999999997</c:v>
                </c:pt>
                <c:pt idx="21716" formatCode="0.00">
                  <c:v>39.487133999999998</c:v>
                </c:pt>
                <c:pt idx="21717" formatCode="0.00">
                  <c:v>39.370265000000003</c:v>
                </c:pt>
                <c:pt idx="21718" formatCode="0.00">
                  <c:v>39.626821</c:v>
                </c:pt>
                <c:pt idx="21719" formatCode="0.00">
                  <c:v>39.148876000000001</c:v>
                </c:pt>
                <c:pt idx="21720" formatCode="0.00">
                  <c:v>39.024196000000003</c:v>
                </c:pt>
                <c:pt idx="21721" formatCode="0.00">
                  <c:v>38.852435999999997</c:v>
                </c:pt>
                <c:pt idx="21722" formatCode="0.00">
                  <c:v>39.235444000000001</c:v>
                </c:pt>
                <c:pt idx="21723" formatCode="0.00">
                  <c:v>39.104503000000001</c:v>
                </c:pt>
                <c:pt idx="21724" formatCode="0.00">
                  <c:v>39.137047000000003</c:v>
                </c:pt>
                <c:pt idx="21725" formatCode="0.00">
                  <c:v>39.286571000000002</c:v>
                </c:pt>
                <c:pt idx="21726" formatCode="0.00">
                  <c:v>39.516668000000003</c:v>
                </c:pt>
                <c:pt idx="21727" formatCode="0.00">
                  <c:v>39.442538999999996</c:v>
                </c:pt>
                <c:pt idx="21728" formatCode="0.00">
                  <c:v>39.580455000000001</c:v>
                </c:pt>
                <c:pt idx="21729" formatCode="0.00">
                  <c:v>39.500486000000002</c:v>
                </c:pt>
                <c:pt idx="21730" formatCode="0.00">
                  <c:v>38.959190999999997</c:v>
                </c:pt>
                <c:pt idx="21731" formatCode="0.00">
                  <c:v>39.460422000000001</c:v>
                </c:pt>
                <c:pt idx="21732" formatCode="0.00">
                  <c:v>39.095509999999997</c:v>
                </c:pt>
                <c:pt idx="21735" formatCode="0.00">
                  <c:v>39.015653999999998</c:v>
                </c:pt>
                <c:pt idx="21736" formatCode="0.00">
                  <c:v>39.463743000000001</c:v>
                </c:pt>
                <c:pt idx="21737" formatCode="0.00">
                  <c:v>38.849336000000001</c:v>
                </c:pt>
                <c:pt idx="21738" formatCode="0.00">
                  <c:v>39.342315999999997</c:v>
                </c:pt>
                <c:pt idx="21739" formatCode="0.00">
                  <c:v>39.014477999999997</c:v>
                </c:pt>
                <c:pt idx="21740" formatCode="0.00">
                  <c:v>39.213974999999998</c:v>
                </c:pt>
                <c:pt idx="21741" formatCode="0.00">
                  <c:v>39.461413999999998</c:v>
                </c:pt>
                <c:pt idx="21742" formatCode="0.00">
                  <c:v>39.369470999999997</c:v>
                </c:pt>
                <c:pt idx="21743" formatCode="0.00">
                  <c:v>39.539710999999997</c:v>
                </c:pt>
                <c:pt idx="21744" formatCode="0.00">
                  <c:v>39.208685000000003</c:v>
                </c:pt>
                <c:pt idx="21745" formatCode="0.00">
                  <c:v>39.199784000000001</c:v>
                </c:pt>
                <c:pt idx="21746" formatCode="0.00">
                  <c:v>39.506878</c:v>
                </c:pt>
                <c:pt idx="21747" formatCode="0.00">
                  <c:v>38.884926</c:v>
                </c:pt>
                <c:pt idx="21748" formatCode="0.00">
                  <c:v>38.702964000000001</c:v>
                </c:pt>
                <c:pt idx="21749" formatCode="0.00">
                  <c:v>38.732757999999997</c:v>
                </c:pt>
                <c:pt idx="21750" formatCode="0.00">
                  <c:v>39.070940999999998</c:v>
                </c:pt>
                <c:pt idx="21751" formatCode="0.00">
                  <c:v>39.093235999999997</c:v>
                </c:pt>
                <c:pt idx="21753" formatCode="0.00">
                  <c:v>38.459369000000002</c:v>
                </c:pt>
                <c:pt idx="21754" formatCode="0.00">
                  <c:v>38.151603999999999</c:v>
                </c:pt>
                <c:pt idx="21756" formatCode="0.00">
                  <c:v>38.203620999999998</c:v>
                </c:pt>
                <c:pt idx="21757" formatCode="0.00">
                  <c:v>38.972563000000001</c:v>
                </c:pt>
                <c:pt idx="21758" formatCode="0.00">
                  <c:v>38.609313</c:v>
                </c:pt>
                <c:pt idx="21759" formatCode="0.00">
                  <c:v>39.226388999999998</c:v>
                </c:pt>
                <c:pt idx="21760" formatCode="0.00">
                  <c:v>38.619169999999997</c:v>
                </c:pt>
                <c:pt idx="21761" formatCode="0.00">
                  <c:v>38.901527999999999</c:v>
                </c:pt>
                <c:pt idx="21762" formatCode="0.00">
                  <c:v>38.825456000000003</c:v>
                </c:pt>
                <c:pt idx="21763" formatCode="0.00">
                  <c:v>38.503622999999997</c:v>
                </c:pt>
                <c:pt idx="21764" formatCode="0.00">
                  <c:v>38.76699</c:v>
                </c:pt>
                <c:pt idx="21765" formatCode="0.00">
                  <c:v>38.780853999999998</c:v>
                </c:pt>
                <c:pt idx="21767" formatCode="0.00">
                  <c:v>39.180956000000002</c:v>
                </c:pt>
                <c:pt idx="21768" formatCode="0.00">
                  <c:v>39.105179999999997</c:v>
                </c:pt>
                <c:pt idx="21769" formatCode="0.00">
                  <c:v>39.310853000000002</c:v>
                </c:pt>
                <c:pt idx="21770" formatCode="0.00">
                  <c:v>38.553379999999997</c:v>
                </c:pt>
                <c:pt idx="21771" formatCode="0.00">
                  <c:v>38.991579999999999</c:v>
                </c:pt>
                <c:pt idx="21772" formatCode="0.00">
                  <c:v>38.708894000000001</c:v>
                </c:pt>
                <c:pt idx="21773" formatCode="0.00">
                  <c:v>39.221657999999998</c:v>
                </c:pt>
                <c:pt idx="21774" formatCode="0.00">
                  <c:v>38.671011999999997</c:v>
                </c:pt>
                <c:pt idx="21775" formatCode="0.00">
                  <c:v>38.982222</c:v>
                </c:pt>
                <c:pt idx="21776" formatCode="0.00">
                  <c:v>38.675514999999997</c:v>
                </c:pt>
                <c:pt idx="21778" formatCode="0.00">
                  <c:v>38.525725000000001</c:v>
                </c:pt>
                <c:pt idx="21779" formatCode="0.00">
                  <c:v>37.943840000000002</c:v>
                </c:pt>
                <c:pt idx="21780" formatCode="0.00">
                  <c:v>37.624096000000002</c:v>
                </c:pt>
                <c:pt idx="21781" formatCode="0.00">
                  <c:v>36.956530000000001</c:v>
                </c:pt>
                <c:pt idx="21782" formatCode="0.00">
                  <c:v>37.672964999999998</c:v>
                </c:pt>
                <c:pt idx="21783" formatCode="0.00">
                  <c:v>37.615344</c:v>
                </c:pt>
                <c:pt idx="21784" formatCode="0.00">
                  <c:v>38.126316000000003</c:v>
                </c:pt>
                <c:pt idx="21785" formatCode="0.00">
                  <c:v>38.125349</c:v>
                </c:pt>
                <c:pt idx="21786" formatCode="0.00">
                  <c:v>37.365974999999999</c:v>
                </c:pt>
                <c:pt idx="21787" formatCode="0.00">
                  <c:v>37.817055000000003</c:v>
                </c:pt>
                <c:pt idx="21788" formatCode="0.00">
                  <c:v>37.850169999999999</c:v>
                </c:pt>
                <c:pt idx="21789" formatCode="0.00">
                  <c:v>37.953479999999999</c:v>
                </c:pt>
                <c:pt idx="21790" formatCode="0.00">
                  <c:v>38.092097000000003</c:v>
                </c:pt>
                <c:pt idx="21791" formatCode="0.00">
                  <c:v>37.780710999999997</c:v>
                </c:pt>
                <c:pt idx="21792" formatCode="0.00">
                  <c:v>37.829067999999999</c:v>
                </c:pt>
                <c:pt idx="21793" formatCode="0.00">
                  <c:v>37.990962000000003</c:v>
                </c:pt>
                <c:pt idx="21794" formatCode="0.00">
                  <c:v>37.685740000000003</c:v>
                </c:pt>
                <c:pt idx="21795" formatCode="0.00">
                  <c:v>37.693916000000002</c:v>
                </c:pt>
                <c:pt idx="21796" formatCode="0.00">
                  <c:v>37.847619999999999</c:v>
                </c:pt>
                <c:pt idx="21797" formatCode="0.00">
                  <c:v>37.191845000000001</c:v>
                </c:pt>
                <c:pt idx="21798" formatCode="0.00">
                  <c:v>37.165827999999998</c:v>
                </c:pt>
                <c:pt idx="21799" formatCode="0.00">
                  <c:v>37.260072999999998</c:v>
                </c:pt>
                <c:pt idx="21800" formatCode="0.00">
                  <c:v>37.532445000000003</c:v>
                </c:pt>
                <c:pt idx="21801" formatCode="0.00">
                  <c:v>37.737264000000003</c:v>
                </c:pt>
                <c:pt idx="21802" formatCode="0.00">
                  <c:v>37.353209</c:v>
                </c:pt>
                <c:pt idx="21803" formatCode="0.00">
                  <c:v>37.316088000000001</c:v>
                </c:pt>
                <c:pt idx="21804" formatCode="0.00">
                  <c:v>37.366219000000001</c:v>
                </c:pt>
                <c:pt idx="21805" formatCode="0.00">
                  <c:v>38.102730000000001</c:v>
                </c:pt>
                <c:pt idx="21806" formatCode="0.00">
                  <c:v>37.464281999999997</c:v>
                </c:pt>
                <c:pt idx="21807" formatCode="0.00">
                  <c:v>37.926116</c:v>
                </c:pt>
                <c:pt idx="21808" formatCode="0.00">
                  <c:v>37.782432999999997</c:v>
                </c:pt>
                <c:pt idx="21809" formatCode="0.00">
                  <c:v>37.689335</c:v>
                </c:pt>
                <c:pt idx="21810" formatCode="0.00">
                  <c:v>38.091816000000001</c:v>
                </c:pt>
                <c:pt idx="21811" formatCode="0.00">
                  <c:v>37.678528</c:v>
                </c:pt>
                <c:pt idx="21812" formatCode="0.00">
                  <c:v>37.767937000000003</c:v>
                </c:pt>
                <c:pt idx="21813" formatCode="0.00">
                  <c:v>37.622777999999997</c:v>
                </c:pt>
                <c:pt idx="21814" formatCode="0.00">
                  <c:v>37.489718000000003</c:v>
                </c:pt>
                <c:pt idx="21815" formatCode="0.00">
                  <c:v>37.474490000000003</c:v>
                </c:pt>
                <c:pt idx="21816" formatCode="0.00">
                  <c:v>36.996408000000002</c:v>
                </c:pt>
                <c:pt idx="21817" formatCode="0.00">
                  <c:v>37.862197000000002</c:v>
                </c:pt>
                <c:pt idx="21818" formatCode="0.00">
                  <c:v>37.545212999999997</c:v>
                </c:pt>
                <c:pt idx="21819" formatCode="0.00">
                  <c:v>37.378149999999998</c:v>
                </c:pt>
                <c:pt idx="21820" formatCode="0.00">
                  <c:v>37.828549000000002</c:v>
                </c:pt>
                <c:pt idx="21821" formatCode="0.00">
                  <c:v>37.508598999999997</c:v>
                </c:pt>
                <c:pt idx="21822" formatCode="0.00">
                  <c:v>38.011871999999997</c:v>
                </c:pt>
                <c:pt idx="21823" formatCode="0.00">
                  <c:v>37.630896</c:v>
                </c:pt>
                <c:pt idx="21824" formatCode="0.00">
                  <c:v>37.241588999999998</c:v>
                </c:pt>
                <c:pt idx="21825" formatCode="0.00">
                  <c:v>37.919808000000003</c:v>
                </c:pt>
                <c:pt idx="21826" formatCode="0.00">
                  <c:v>37.716971999999998</c:v>
                </c:pt>
                <c:pt idx="21827" formatCode="0.00">
                  <c:v>37.840128999999997</c:v>
                </c:pt>
                <c:pt idx="21828" formatCode="0.00">
                  <c:v>37.465392000000001</c:v>
                </c:pt>
                <c:pt idx="21829" formatCode="0.00">
                  <c:v>37.184223000000003</c:v>
                </c:pt>
                <c:pt idx="21830" formatCode="0.00">
                  <c:v>38.106749999999998</c:v>
                </c:pt>
                <c:pt idx="21831" formatCode="0.00">
                  <c:v>38.175145999999998</c:v>
                </c:pt>
                <c:pt idx="21832" formatCode="0.00">
                  <c:v>37.820366999999997</c:v>
                </c:pt>
                <c:pt idx="21833" formatCode="0.00">
                  <c:v>36.996440999999997</c:v>
                </c:pt>
                <c:pt idx="21834" formatCode="0.00">
                  <c:v>37.246524999999998</c:v>
                </c:pt>
                <c:pt idx="21835" formatCode="0.00">
                  <c:v>37.610819999999997</c:v>
                </c:pt>
                <c:pt idx="21836" formatCode="0.00">
                  <c:v>37.979570000000002</c:v>
                </c:pt>
                <c:pt idx="21838" formatCode="0.00">
                  <c:v>37.557203000000001</c:v>
                </c:pt>
                <c:pt idx="21839" formatCode="0.00">
                  <c:v>37.270684000000003</c:v>
                </c:pt>
                <c:pt idx="21840" formatCode="0.00">
                  <c:v>36.918018000000004</c:v>
                </c:pt>
                <c:pt idx="21843" formatCode="0.00">
                  <c:v>36.527557999999999</c:v>
                </c:pt>
                <c:pt idx="21844" formatCode="0.00">
                  <c:v>37.042293000000001</c:v>
                </c:pt>
                <c:pt idx="21845" formatCode="0.00">
                  <c:v>36.546019999999999</c:v>
                </c:pt>
                <c:pt idx="21846" formatCode="0.00">
                  <c:v>37.218243999999999</c:v>
                </c:pt>
                <c:pt idx="21847" formatCode="0.00">
                  <c:v>37.616821999999999</c:v>
                </c:pt>
                <c:pt idx="21848" formatCode="0.00">
                  <c:v>36.734544</c:v>
                </c:pt>
                <c:pt idx="21849" formatCode="0.00">
                  <c:v>36.644170000000003</c:v>
                </c:pt>
                <c:pt idx="21850" formatCode="0.00">
                  <c:v>37.436062</c:v>
                </c:pt>
                <c:pt idx="21851" formatCode="0.00">
                  <c:v>36.755167999999998</c:v>
                </c:pt>
                <c:pt idx="21852" formatCode="0.00">
                  <c:v>37.134829000000003</c:v>
                </c:pt>
                <c:pt idx="21853" formatCode="0.00">
                  <c:v>37.020826999999997</c:v>
                </c:pt>
                <c:pt idx="21855" formatCode="0.00">
                  <c:v>36.749457</c:v>
                </c:pt>
                <c:pt idx="21856" formatCode="0.00">
                  <c:v>36.725025000000002</c:v>
                </c:pt>
                <c:pt idx="21858" formatCode="0.00">
                  <c:v>36.610463000000003</c:v>
                </c:pt>
                <c:pt idx="21859" formatCode="0.00">
                  <c:v>36.569847000000003</c:v>
                </c:pt>
                <c:pt idx="21860" formatCode="0.00">
                  <c:v>36.897807</c:v>
                </c:pt>
                <c:pt idx="21861" formatCode="0.00">
                  <c:v>36.829355999999997</c:v>
                </c:pt>
                <c:pt idx="21862" formatCode="0.00">
                  <c:v>37.015403999999997</c:v>
                </c:pt>
                <c:pt idx="21863" formatCode="0.00">
                  <c:v>37.494751999999998</c:v>
                </c:pt>
                <c:pt idx="21865" formatCode="0.00">
                  <c:v>38.015379000000003</c:v>
                </c:pt>
                <c:pt idx="21866" formatCode="0.00">
                  <c:v>37.508826999999997</c:v>
                </c:pt>
                <c:pt idx="21867" formatCode="0.00">
                  <c:v>36.753498</c:v>
                </c:pt>
                <c:pt idx="21868" formatCode="0.00">
                  <c:v>36.851944000000003</c:v>
                </c:pt>
                <c:pt idx="21869" formatCode="0.00">
                  <c:v>37.707827000000002</c:v>
                </c:pt>
                <c:pt idx="21870" formatCode="0.00">
                  <c:v>36.536324</c:v>
                </c:pt>
                <c:pt idx="21871" formatCode="0.00">
                  <c:v>37.509611</c:v>
                </c:pt>
                <c:pt idx="21872" formatCode="0.00">
                  <c:v>37.339630999999997</c:v>
                </c:pt>
                <c:pt idx="21873" formatCode="0.00">
                  <c:v>36.690297000000001</c:v>
                </c:pt>
                <c:pt idx="21874" formatCode="0.00">
                  <c:v>37.391275</c:v>
                </c:pt>
                <c:pt idx="21875" formatCode="0.00">
                  <c:v>37.618578999999997</c:v>
                </c:pt>
                <c:pt idx="21876" formatCode="0.00">
                  <c:v>37.802534999999999</c:v>
                </c:pt>
                <c:pt idx="21877" formatCode="0.00">
                  <c:v>37.145969000000001</c:v>
                </c:pt>
                <c:pt idx="21878" formatCode="0.00">
                  <c:v>36.706491999999997</c:v>
                </c:pt>
                <c:pt idx="21879" formatCode="0.00">
                  <c:v>36.606281000000003</c:v>
                </c:pt>
                <c:pt idx="21880" formatCode="0.00">
                  <c:v>36.771898</c:v>
                </c:pt>
                <c:pt idx="21881" formatCode="0.00">
                  <c:v>36.839078000000001</c:v>
                </c:pt>
                <c:pt idx="21882" formatCode="0.00">
                  <c:v>36.557301000000002</c:v>
                </c:pt>
                <c:pt idx="21883" formatCode="0.00">
                  <c:v>37.746460999999996</c:v>
                </c:pt>
                <c:pt idx="21884" formatCode="0.00">
                  <c:v>37.330624999999998</c:v>
                </c:pt>
                <c:pt idx="21885" formatCode="0.00">
                  <c:v>37.439717000000002</c:v>
                </c:pt>
                <c:pt idx="21886" formatCode="0.00">
                  <c:v>37.465808000000003</c:v>
                </c:pt>
                <c:pt idx="21887" formatCode="0.00">
                  <c:v>37.586047999999998</c:v>
                </c:pt>
                <c:pt idx="21888" formatCode="0.00">
                  <c:v>37.193688000000002</c:v>
                </c:pt>
                <c:pt idx="21889" formatCode="0.00">
                  <c:v>37.302013000000002</c:v>
                </c:pt>
                <c:pt idx="21890" formatCode="0.00">
                  <c:v>37.913567</c:v>
                </c:pt>
                <c:pt idx="21891" formatCode="0.00">
                  <c:v>36.923067000000003</c:v>
                </c:pt>
                <c:pt idx="21892" formatCode="0.00">
                  <c:v>36.600309000000003</c:v>
                </c:pt>
                <c:pt idx="21893" formatCode="0.00">
                  <c:v>37.793322000000003</c:v>
                </c:pt>
                <c:pt idx="21894" formatCode="0.00">
                  <c:v>36.930861</c:v>
                </c:pt>
                <c:pt idx="21896" formatCode="0.00">
                  <c:v>36.603318000000002</c:v>
                </c:pt>
                <c:pt idx="21897" formatCode="0.00">
                  <c:v>36.660581999999998</c:v>
                </c:pt>
                <c:pt idx="21898" formatCode="0.00">
                  <c:v>36.561455000000002</c:v>
                </c:pt>
                <c:pt idx="21900" formatCode="0.00">
                  <c:v>37.751804</c:v>
                </c:pt>
                <c:pt idx="21901" formatCode="0.00">
                  <c:v>36.631010000000003</c:v>
                </c:pt>
                <c:pt idx="21902" formatCode="0.00">
                  <c:v>37.132576999999998</c:v>
                </c:pt>
                <c:pt idx="21903" formatCode="0.00">
                  <c:v>36.58466</c:v>
                </c:pt>
                <c:pt idx="21904" formatCode="0.00">
                  <c:v>36.602466999999997</c:v>
                </c:pt>
                <c:pt idx="21905" formatCode="0.00">
                  <c:v>36.79589</c:v>
                </c:pt>
                <c:pt idx="21906" formatCode="0.00">
                  <c:v>37.073473</c:v>
                </c:pt>
                <c:pt idx="21907" formatCode="0.00">
                  <c:v>37.128681999999998</c:v>
                </c:pt>
                <c:pt idx="21908" formatCode="0.00">
                  <c:v>37.007586000000003</c:v>
                </c:pt>
                <c:pt idx="21909" formatCode="0.00">
                  <c:v>37.330958000000003</c:v>
                </c:pt>
                <c:pt idx="21910" formatCode="0.00">
                  <c:v>37.220289000000001</c:v>
                </c:pt>
                <c:pt idx="21912" formatCode="0.00">
                  <c:v>37.487034000000001</c:v>
                </c:pt>
                <c:pt idx="21913" formatCode="0.00">
                  <c:v>37.176375999999998</c:v>
                </c:pt>
                <c:pt idx="21914" formatCode="0.00">
                  <c:v>37.101742000000002</c:v>
                </c:pt>
                <c:pt idx="21915" formatCode="0.00">
                  <c:v>37.412436999999997</c:v>
                </c:pt>
                <c:pt idx="21916" formatCode="0.00">
                  <c:v>37.045592999999997</c:v>
                </c:pt>
                <c:pt idx="21917" formatCode="0.00">
                  <c:v>36.733415000000001</c:v>
                </c:pt>
                <c:pt idx="21918" formatCode="0.00">
                  <c:v>37.093693999999999</c:v>
                </c:pt>
                <c:pt idx="21919" formatCode="0.00">
                  <c:v>36.935499</c:v>
                </c:pt>
                <c:pt idx="21920" formatCode="0.00">
                  <c:v>37.021085999999997</c:v>
                </c:pt>
                <c:pt idx="21921" formatCode="0.00">
                  <c:v>37.582526999999999</c:v>
                </c:pt>
                <c:pt idx="21922" formatCode="0.00">
                  <c:v>36.956471000000001</c:v>
                </c:pt>
                <c:pt idx="21923" formatCode="0.00">
                  <c:v>37.852449999999997</c:v>
                </c:pt>
                <c:pt idx="21924" formatCode="0.00">
                  <c:v>37.433779999999999</c:v>
                </c:pt>
                <c:pt idx="21925" formatCode="0.00">
                  <c:v>37.789906999999999</c:v>
                </c:pt>
                <c:pt idx="21926" formatCode="0.00">
                  <c:v>36.874780000000001</c:v>
                </c:pt>
                <c:pt idx="21927" formatCode="0.00">
                  <c:v>36.525433</c:v>
                </c:pt>
                <c:pt idx="21928" formatCode="0.00">
                  <c:v>36.618868999999997</c:v>
                </c:pt>
                <c:pt idx="21929" formatCode="0.00">
                  <c:v>36.655355999999998</c:v>
                </c:pt>
                <c:pt idx="21930" formatCode="0.00">
                  <c:v>37.933450000000001</c:v>
                </c:pt>
                <c:pt idx="21931" formatCode="0.00">
                  <c:v>36.544414000000003</c:v>
                </c:pt>
                <c:pt idx="21932" formatCode="0.00">
                  <c:v>36.795164</c:v>
                </c:pt>
                <c:pt idx="21933" formatCode="0.00">
                  <c:v>38.059762999999997</c:v>
                </c:pt>
                <c:pt idx="21934" formatCode="0.00">
                  <c:v>36.693007000000001</c:v>
                </c:pt>
                <c:pt idx="21935" formatCode="0.00">
                  <c:v>37.124302</c:v>
                </c:pt>
                <c:pt idx="21936" formatCode="0.00">
                  <c:v>36.531360999999997</c:v>
                </c:pt>
                <c:pt idx="21937" formatCode="0.00">
                  <c:v>36.713014000000001</c:v>
                </c:pt>
                <c:pt idx="21938" formatCode="0.00">
                  <c:v>37.122895999999997</c:v>
                </c:pt>
                <c:pt idx="21939" formatCode="0.00">
                  <c:v>36.614975000000001</c:v>
                </c:pt>
                <c:pt idx="21940" formatCode="0.00">
                  <c:v>36.530991999999998</c:v>
                </c:pt>
                <c:pt idx="21941" formatCode="0.00">
                  <c:v>37.157055</c:v>
                </c:pt>
                <c:pt idx="21942" formatCode="0.00">
                  <c:v>36.587558999999999</c:v>
                </c:pt>
                <c:pt idx="21943" formatCode="0.00">
                  <c:v>37.343226000000001</c:v>
                </c:pt>
                <c:pt idx="21944" formatCode="0.00">
                  <c:v>37.000765999999999</c:v>
                </c:pt>
                <c:pt idx="21945" formatCode="0.00">
                  <c:v>36.850549000000001</c:v>
                </c:pt>
                <c:pt idx="21946" formatCode="0.00">
                  <c:v>36.802444999999999</c:v>
                </c:pt>
                <c:pt idx="21947" formatCode="0.00">
                  <c:v>37.103672000000003</c:v>
                </c:pt>
                <c:pt idx="21948" formatCode="0.00">
                  <c:v>37.281618999999999</c:v>
                </c:pt>
                <c:pt idx="21949" formatCode="0.00">
                  <c:v>36.739739</c:v>
                </c:pt>
                <c:pt idx="21950" formatCode="0.00">
                  <c:v>36.606892000000002</c:v>
                </c:pt>
                <c:pt idx="21951" formatCode="0.00">
                  <c:v>36.587299000000002</c:v>
                </c:pt>
                <c:pt idx="21952" formatCode="0.00">
                  <c:v>36.681334999999997</c:v>
                </c:pt>
                <c:pt idx="21953" formatCode="0.00">
                  <c:v>37.827157999999997</c:v>
                </c:pt>
                <c:pt idx="21954" formatCode="0.00">
                  <c:v>36.545211000000002</c:v>
                </c:pt>
                <c:pt idx="21955" formatCode="0.00">
                  <c:v>37.844752999999997</c:v>
                </c:pt>
                <c:pt idx="21956" formatCode="0.00">
                  <c:v>36.919476000000003</c:v>
                </c:pt>
                <c:pt idx="21957" formatCode="0.00">
                  <c:v>36.935442999999999</c:v>
                </c:pt>
                <c:pt idx="21958" formatCode="0.00">
                  <c:v>37.410221</c:v>
                </c:pt>
                <c:pt idx="21959" formatCode="0.00">
                  <c:v>36.773538000000002</c:v>
                </c:pt>
                <c:pt idx="21960" formatCode="0.00">
                  <c:v>36.619334000000002</c:v>
                </c:pt>
                <c:pt idx="21961" formatCode="0.00">
                  <c:v>36.757024999999999</c:v>
                </c:pt>
                <c:pt idx="21962" formatCode="0.00">
                  <c:v>37.914579000000003</c:v>
                </c:pt>
                <c:pt idx="21964" formatCode="0.00">
                  <c:v>36.524267999999999</c:v>
                </c:pt>
                <c:pt idx="21965" formatCode="0.00">
                  <c:v>36.531635000000001</c:v>
                </c:pt>
                <c:pt idx="21966" formatCode="0.00">
                  <c:v>37.939779000000001</c:v>
                </c:pt>
                <c:pt idx="21967" formatCode="0.00">
                  <c:v>37.340994999999999</c:v>
                </c:pt>
                <c:pt idx="21968" formatCode="0.00">
                  <c:v>37.715074000000001</c:v>
                </c:pt>
                <c:pt idx="21969" formatCode="0.00">
                  <c:v>36.695557000000001</c:v>
                </c:pt>
                <c:pt idx="21971" formatCode="0.00">
                  <c:v>37.968547000000001</c:v>
                </c:pt>
                <c:pt idx="21972" formatCode="0.00">
                  <c:v>38.067095000000002</c:v>
                </c:pt>
                <c:pt idx="21973" formatCode="0.00">
                  <c:v>36.801102999999998</c:v>
                </c:pt>
                <c:pt idx="21974" formatCode="0.00">
                  <c:v>36.857128000000003</c:v>
                </c:pt>
                <c:pt idx="21976" formatCode="0.00">
                  <c:v>36.543362000000002</c:v>
                </c:pt>
                <c:pt idx="21977" formatCode="0.00">
                  <c:v>36.996755</c:v>
                </c:pt>
                <c:pt idx="21978" formatCode="0.00">
                  <c:v>37.212639000000003</c:v>
                </c:pt>
                <c:pt idx="21979" formatCode="0.00">
                  <c:v>37.257052999999999</c:v>
                </c:pt>
                <c:pt idx="21980" formatCode="0.00">
                  <c:v>37.161299</c:v>
                </c:pt>
                <c:pt idx="21981" formatCode="0.00">
                  <c:v>37.206623999999998</c:v>
                </c:pt>
                <c:pt idx="21982" formatCode="0.00">
                  <c:v>37.168435000000002</c:v>
                </c:pt>
                <c:pt idx="21983" formatCode="0.00">
                  <c:v>37.167282</c:v>
                </c:pt>
                <c:pt idx="21984" formatCode="0.00">
                  <c:v>37.120300999999998</c:v>
                </c:pt>
                <c:pt idx="21985" formatCode="0.00">
                  <c:v>39.553786000000002</c:v>
                </c:pt>
                <c:pt idx="21987" formatCode="0.00">
                  <c:v>39.145077000000001</c:v>
                </c:pt>
                <c:pt idx="21988" formatCode="0.00">
                  <c:v>39.703642000000002</c:v>
                </c:pt>
                <c:pt idx="21989" formatCode="0.00">
                  <c:v>38.102749000000003</c:v>
                </c:pt>
                <c:pt idx="21990" formatCode="0.00">
                  <c:v>39.065702999999999</c:v>
                </c:pt>
                <c:pt idx="21991" formatCode="0.00">
                  <c:v>38.733271000000002</c:v>
                </c:pt>
                <c:pt idx="21992" formatCode="0.00">
                  <c:v>38.226433999999998</c:v>
                </c:pt>
                <c:pt idx="21993" formatCode="0.00">
                  <c:v>38.067424000000003</c:v>
                </c:pt>
                <c:pt idx="21994" formatCode="0.00">
                  <c:v>39.473050000000001</c:v>
                </c:pt>
                <c:pt idx="21995" formatCode="0.00">
                  <c:v>39.720911000000001</c:v>
                </c:pt>
                <c:pt idx="21996" formatCode="0.00">
                  <c:v>38.961396000000001</c:v>
                </c:pt>
                <c:pt idx="21997" formatCode="0.00">
                  <c:v>38.945749999999997</c:v>
                </c:pt>
                <c:pt idx="21998" formatCode="0.00">
                  <c:v>39.331918999999999</c:v>
                </c:pt>
                <c:pt idx="21999" formatCode="0.00">
                  <c:v>38.762545000000003</c:v>
                </c:pt>
                <c:pt idx="22000" formatCode="0.00">
                  <c:v>39.521275000000003</c:v>
                </c:pt>
                <c:pt idx="22001" formatCode="0.00">
                  <c:v>39.756943999999997</c:v>
                </c:pt>
                <c:pt idx="22002" formatCode="0.00">
                  <c:v>38.917031999999999</c:v>
                </c:pt>
                <c:pt idx="22003" formatCode="0.00">
                  <c:v>38.404803999999999</c:v>
                </c:pt>
                <c:pt idx="22004" formatCode="0.00">
                  <c:v>39.348030999999999</c:v>
                </c:pt>
                <c:pt idx="22005" formatCode="0.00">
                  <c:v>38.813839000000002</c:v>
                </c:pt>
                <c:pt idx="22006" formatCode="0.00">
                  <c:v>38.278069000000002</c:v>
                </c:pt>
                <c:pt idx="22007" formatCode="0.00">
                  <c:v>38.368324999999999</c:v>
                </c:pt>
                <c:pt idx="22008" formatCode="0.00">
                  <c:v>39.858809999999998</c:v>
                </c:pt>
                <c:pt idx="22009" formatCode="0.00">
                  <c:v>38.088951000000002</c:v>
                </c:pt>
                <c:pt idx="22010" formatCode="0.00">
                  <c:v>38.351520000000001</c:v>
                </c:pt>
                <c:pt idx="22011" formatCode="0.00">
                  <c:v>39.589832000000001</c:v>
                </c:pt>
                <c:pt idx="22012" formatCode="0.00">
                  <c:v>38.442447999999999</c:v>
                </c:pt>
                <c:pt idx="22013" formatCode="0.00">
                  <c:v>39.258623999999998</c:v>
                </c:pt>
                <c:pt idx="22014" formatCode="0.00">
                  <c:v>38.983550999999999</c:v>
                </c:pt>
                <c:pt idx="22015" formatCode="0.00">
                  <c:v>38.932302999999997</c:v>
                </c:pt>
                <c:pt idx="22016" formatCode="0.00">
                  <c:v>38.920648999999997</c:v>
                </c:pt>
                <c:pt idx="22017" formatCode="0.00">
                  <c:v>39.298775999999997</c:v>
                </c:pt>
                <c:pt idx="22019" formatCode="0.00">
                  <c:v>39.025993999999997</c:v>
                </c:pt>
                <c:pt idx="22020" formatCode="0.00">
                  <c:v>39.012009999999997</c:v>
                </c:pt>
                <c:pt idx="22022" formatCode="0.00">
                  <c:v>39.201273999999998</c:v>
                </c:pt>
                <c:pt idx="22023" formatCode="0.00">
                  <c:v>38.141902999999999</c:v>
                </c:pt>
                <c:pt idx="22024" formatCode="0.00">
                  <c:v>39.548048000000001</c:v>
                </c:pt>
                <c:pt idx="22025" formatCode="0.00">
                  <c:v>39.415906999999997</c:v>
                </c:pt>
                <c:pt idx="22026" formatCode="0.00">
                  <c:v>38.889783999999999</c:v>
                </c:pt>
                <c:pt idx="22027" formatCode="0.00">
                  <c:v>38.860511000000002</c:v>
                </c:pt>
                <c:pt idx="22028" formatCode="0.00">
                  <c:v>38.489733000000001</c:v>
                </c:pt>
                <c:pt idx="22029" formatCode="0.00">
                  <c:v>39.214824999999998</c:v>
                </c:pt>
                <c:pt idx="22030" formatCode="0.00">
                  <c:v>38.614986000000002</c:v>
                </c:pt>
                <c:pt idx="22031" formatCode="0.00">
                  <c:v>39.201833999999998</c:v>
                </c:pt>
                <c:pt idx="22032" formatCode="0.00">
                  <c:v>38.574804</c:v>
                </c:pt>
                <c:pt idx="22035" formatCode="0.00">
                  <c:v>38.184882000000002</c:v>
                </c:pt>
                <c:pt idx="22036" formatCode="0.00">
                  <c:v>38.612869000000003</c:v>
                </c:pt>
                <c:pt idx="22037" formatCode="0.00">
                  <c:v>39.423963999999998</c:v>
                </c:pt>
                <c:pt idx="22038" formatCode="0.00">
                  <c:v>38.491590000000002</c:v>
                </c:pt>
                <c:pt idx="22039" formatCode="0.00">
                  <c:v>38.542788000000002</c:v>
                </c:pt>
                <c:pt idx="22040" formatCode="0.00">
                  <c:v>38.398831000000001</c:v>
                </c:pt>
                <c:pt idx="22042" formatCode="0.00">
                  <c:v>38.798648</c:v>
                </c:pt>
                <c:pt idx="22043" formatCode="0.00">
                  <c:v>39.112378999999997</c:v>
                </c:pt>
                <c:pt idx="22044" formatCode="0.00">
                  <c:v>39.796840000000003</c:v>
                </c:pt>
                <c:pt idx="22045" formatCode="0.00">
                  <c:v>39.339975000000003</c:v>
                </c:pt>
                <c:pt idx="22046" formatCode="0.00">
                  <c:v>39.774355999999997</c:v>
                </c:pt>
                <c:pt idx="22047" formatCode="0.00">
                  <c:v>38.185195999999998</c:v>
                </c:pt>
                <c:pt idx="22048" formatCode="0.00">
                  <c:v>38.698414999999997</c:v>
                </c:pt>
                <c:pt idx="22049" formatCode="0.00">
                  <c:v>38.210859999999997</c:v>
                </c:pt>
                <c:pt idx="22050" formatCode="0.00">
                  <c:v>39.959032999999998</c:v>
                </c:pt>
                <c:pt idx="22051" formatCode="0.00">
                  <c:v>38.455967999999999</c:v>
                </c:pt>
                <c:pt idx="22052" formatCode="0.00">
                  <c:v>39.328743000000003</c:v>
                </c:pt>
                <c:pt idx="22054" formatCode="0.00">
                  <c:v>39.112203999999998</c:v>
                </c:pt>
                <c:pt idx="22055" formatCode="0.00">
                  <c:v>39.059254000000003</c:v>
                </c:pt>
                <c:pt idx="22056" formatCode="0.00">
                  <c:v>39.137003</c:v>
                </c:pt>
                <c:pt idx="22057" formatCode="0.00">
                  <c:v>39.084954000000003</c:v>
                </c:pt>
                <c:pt idx="22058" formatCode="0.00">
                  <c:v>39.066732000000002</c:v>
                </c:pt>
                <c:pt idx="22059" formatCode="0.00">
                  <c:v>39.156275000000001</c:v>
                </c:pt>
                <c:pt idx="22060" formatCode="0.00">
                  <c:v>39.076554000000002</c:v>
                </c:pt>
                <c:pt idx="22061" formatCode="0.00">
                  <c:v>39.117009000000003</c:v>
                </c:pt>
                <c:pt idx="22062" formatCode="0.00">
                  <c:v>39.141418999999999</c:v>
                </c:pt>
                <c:pt idx="22063" formatCode="0.00">
                  <c:v>39.105854000000001</c:v>
                </c:pt>
                <c:pt idx="22064" formatCode="0.00">
                  <c:v>39.023105000000001</c:v>
                </c:pt>
                <c:pt idx="22065" formatCode="0.00">
                  <c:v>39.020404999999997</c:v>
                </c:pt>
                <c:pt idx="22066" formatCode="0.00">
                  <c:v>38.992255</c:v>
                </c:pt>
                <c:pt idx="22067" formatCode="0.00">
                  <c:v>39.030172</c:v>
                </c:pt>
                <c:pt idx="22068" formatCode="0.00">
                  <c:v>38.959256000000003</c:v>
                </c:pt>
                <c:pt idx="22069" formatCode="0.00">
                  <c:v>38.957396000000003</c:v>
                </c:pt>
                <c:pt idx="22070" formatCode="0.00">
                  <c:v>38.999504999999999</c:v>
                </c:pt>
                <c:pt idx="22071" formatCode="0.00">
                  <c:v>38.900534999999998</c:v>
                </c:pt>
                <c:pt idx="22072" formatCode="0.00">
                  <c:v>38.924739000000002</c:v>
                </c:pt>
                <c:pt idx="22073" formatCode="0.00">
                  <c:v>38.925159000000001</c:v>
                </c:pt>
                <c:pt idx="22075" formatCode="0.00">
                  <c:v>38.899633999999999</c:v>
                </c:pt>
                <c:pt idx="22076" formatCode="0.00">
                  <c:v>38.961756000000001</c:v>
                </c:pt>
                <c:pt idx="22077" formatCode="0.00">
                  <c:v>38.961005999999998</c:v>
                </c:pt>
                <c:pt idx="22078" formatCode="0.00">
                  <c:v>39.009484999999998</c:v>
                </c:pt>
                <c:pt idx="22079" formatCode="0.00">
                  <c:v>39.021628999999997</c:v>
                </c:pt>
                <c:pt idx="22080" formatCode="0.00">
                  <c:v>39.011673000000002</c:v>
                </c:pt>
                <c:pt idx="22081" formatCode="0.00">
                  <c:v>38.963797999999997</c:v>
                </c:pt>
                <c:pt idx="22082" formatCode="0.00">
                  <c:v>38.964728000000001</c:v>
                </c:pt>
                <c:pt idx="22083" formatCode="0.00">
                  <c:v>38.865825000000001</c:v>
                </c:pt>
                <c:pt idx="22084" formatCode="0.00">
                  <c:v>38.860551999999998</c:v>
                </c:pt>
                <c:pt idx="22085" formatCode="0.00">
                  <c:v>38.862006999999998</c:v>
                </c:pt>
                <c:pt idx="22087" formatCode="0.00">
                  <c:v>38.972197000000001</c:v>
                </c:pt>
                <c:pt idx="22088" formatCode="0.00">
                  <c:v>38.990707999999998</c:v>
                </c:pt>
                <c:pt idx="22089" formatCode="0.00">
                  <c:v>38.918101999999998</c:v>
                </c:pt>
                <c:pt idx="22090" formatCode="0.00">
                  <c:v>39.877690999999999</c:v>
                </c:pt>
                <c:pt idx="22091" formatCode="0.00">
                  <c:v>39.891750999999999</c:v>
                </c:pt>
                <c:pt idx="22092" formatCode="0.00">
                  <c:v>39.877735000000001</c:v>
                </c:pt>
                <c:pt idx="22093" formatCode="0.00">
                  <c:v>39.207942000000003</c:v>
                </c:pt>
                <c:pt idx="22094" formatCode="0.00">
                  <c:v>39.949989000000002</c:v>
                </c:pt>
                <c:pt idx="22095" formatCode="0.00">
                  <c:v>38.935057999999998</c:v>
                </c:pt>
                <c:pt idx="22096" formatCode="0.00">
                  <c:v>39.656044999999999</c:v>
                </c:pt>
                <c:pt idx="22097" formatCode="0.00">
                  <c:v>39.921671000000003</c:v>
                </c:pt>
                <c:pt idx="22098" formatCode="0.00">
                  <c:v>38.767904999999999</c:v>
                </c:pt>
                <c:pt idx="22099" formatCode="0.00">
                  <c:v>38.82517</c:v>
                </c:pt>
                <c:pt idx="22100" formatCode="0.00">
                  <c:v>39.697296000000001</c:v>
                </c:pt>
                <c:pt idx="22101" formatCode="0.00">
                  <c:v>39.516143999999997</c:v>
                </c:pt>
                <c:pt idx="22102" formatCode="0.00">
                  <c:v>39.655740999999999</c:v>
                </c:pt>
                <c:pt idx="22103" formatCode="0.00">
                  <c:v>39.267477999999997</c:v>
                </c:pt>
                <c:pt idx="22104" formatCode="0.00">
                  <c:v>39.377827000000003</c:v>
                </c:pt>
                <c:pt idx="22105" formatCode="0.00">
                  <c:v>39.317301</c:v>
                </c:pt>
                <c:pt idx="22106" formatCode="0.00">
                  <c:v>38.842100000000002</c:v>
                </c:pt>
                <c:pt idx="22107" formatCode="0.00">
                  <c:v>39.681812999999998</c:v>
                </c:pt>
                <c:pt idx="22108" formatCode="0.00">
                  <c:v>39.811818000000002</c:v>
                </c:pt>
                <c:pt idx="22109" formatCode="0.00">
                  <c:v>39.689408999999998</c:v>
                </c:pt>
                <c:pt idx="22110" formatCode="0.00">
                  <c:v>39.671207000000003</c:v>
                </c:pt>
                <c:pt idx="22111" formatCode="0.00">
                  <c:v>39.094822999999998</c:v>
                </c:pt>
                <c:pt idx="22112" formatCode="0.00">
                  <c:v>38.810071000000001</c:v>
                </c:pt>
                <c:pt idx="22113" formatCode="0.00">
                  <c:v>39.496479000000001</c:v>
                </c:pt>
                <c:pt idx="22114" formatCode="0.00">
                  <c:v>39.857154999999999</c:v>
                </c:pt>
                <c:pt idx="22115" formatCode="0.00">
                  <c:v>39.466971000000001</c:v>
                </c:pt>
                <c:pt idx="22116" formatCode="0.00">
                  <c:v>39.853476999999998</c:v>
                </c:pt>
                <c:pt idx="22117" formatCode="0.00">
                  <c:v>39.659471000000003</c:v>
                </c:pt>
                <c:pt idx="22118" formatCode="0.00">
                  <c:v>39.254902000000001</c:v>
                </c:pt>
                <c:pt idx="22119" formatCode="0.00">
                  <c:v>39.01585</c:v>
                </c:pt>
                <c:pt idx="22120" formatCode="0.00">
                  <c:v>39.074627999999997</c:v>
                </c:pt>
                <c:pt idx="22121" formatCode="0.00">
                  <c:v>39.383204999999997</c:v>
                </c:pt>
                <c:pt idx="22122" formatCode="0.00">
                  <c:v>39.251831000000003</c:v>
                </c:pt>
                <c:pt idx="22123" formatCode="0.00">
                  <c:v>38.602873000000002</c:v>
                </c:pt>
                <c:pt idx="22124" formatCode="0.00">
                  <c:v>39.053241</c:v>
                </c:pt>
                <c:pt idx="22126" formatCode="0.00">
                  <c:v>39.241083000000003</c:v>
                </c:pt>
                <c:pt idx="22127" formatCode="0.00">
                  <c:v>39.194065000000002</c:v>
                </c:pt>
                <c:pt idx="22128" formatCode="0.00">
                  <c:v>39.076048</c:v>
                </c:pt>
                <c:pt idx="22129" formatCode="0.00">
                  <c:v>39.852696000000002</c:v>
                </c:pt>
                <c:pt idx="22130" formatCode="0.00">
                  <c:v>39.337530999999998</c:v>
                </c:pt>
                <c:pt idx="22131" formatCode="0.00">
                  <c:v>38.503219000000001</c:v>
                </c:pt>
                <c:pt idx="22132" formatCode="0.00">
                  <c:v>39.201627999999999</c:v>
                </c:pt>
                <c:pt idx="22133" formatCode="0.00">
                  <c:v>39.149611999999998</c:v>
                </c:pt>
                <c:pt idx="22134" formatCode="0.00">
                  <c:v>39.936121</c:v>
                </c:pt>
                <c:pt idx="22135" formatCode="0.00">
                  <c:v>39.626300999999998</c:v>
                </c:pt>
                <c:pt idx="22136" formatCode="0.00">
                  <c:v>39.113103000000002</c:v>
                </c:pt>
                <c:pt idx="22137" formatCode="0.00">
                  <c:v>39.964920999999997</c:v>
                </c:pt>
                <c:pt idx="22138" formatCode="0.00">
                  <c:v>39.417530999999997</c:v>
                </c:pt>
                <c:pt idx="22139" formatCode="0.00">
                  <c:v>39.483435</c:v>
                </c:pt>
                <c:pt idx="22140" formatCode="0.00">
                  <c:v>39.865907</c:v>
                </c:pt>
                <c:pt idx="22141" formatCode="0.00">
                  <c:v>38.611618999999997</c:v>
                </c:pt>
                <c:pt idx="22142" formatCode="0.00">
                  <c:v>38.775185</c:v>
                </c:pt>
                <c:pt idx="22143" formatCode="0.00">
                  <c:v>39.065829999999998</c:v>
                </c:pt>
                <c:pt idx="22144" formatCode="0.00">
                  <c:v>39.747135</c:v>
                </c:pt>
                <c:pt idx="22145" formatCode="0.00">
                  <c:v>38.609690000000001</c:v>
                </c:pt>
                <c:pt idx="22146" formatCode="0.00">
                  <c:v>39.303013999999997</c:v>
                </c:pt>
                <c:pt idx="22147" formatCode="0.00">
                  <c:v>39.8202</c:v>
                </c:pt>
                <c:pt idx="22148" formatCode="0.00">
                  <c:v>39.143168000000003</c:v>
                </c:pt>
                <c:pt idx="22149" formatCode="0.00">
                  <c:v>39.889544000000001</c:v>
                </c:pt>
                <c:pt idx="22150" formatCode="0.00">
                  <c:v>39.219389999999997</c:v>
                </c:pt>
                <c:pt idx="22151" formatCode="0.00">
                  <c:v>39.200733</c:v>
                </c:pt>
                <c:pt idx="22152" formatCode="0.00">
                  <c:v>38.771467000000001</c:v>
                </c:pt>
                <c:pt idx="22153" formatCode="0.00">
                  <c:v>39.840496000000002</c:v>
                </c:pt>
                <c:pt idx="22154" formatCode="0.00">
                  <c:v>39.136615999999997</c:v>
                </c:pt>
                <c:pt idx="22155" formatCode="0.00">
                  <c:v>39.502211000000003</c:v>
                </c:pt>
                <c:pt idx="22156" formatCode="0.00">
                  <c:v>39.977046999999999</c:v>
                </c:pt>
                <c:pt idx="22157" formatCode="0.00">
                  <c:v>39.020437000000001</c:v>
                </c:pt>
                <c:pt idx="22158" formatCode="0.00">
                  <c:v>38.647458999999998</c:v>
                </c:pt>
                <c:pt idx="22159" formatCode="0.00">
                  <c:v>39.694315000000003</c:v>
                </c:pt>
                <c:pt idx="22160" formatCode="0.00">
                  <c:v>38.895184999999998</c:v>
                </c:pt>
                <c:pt idx="22161" formatCode="0.00">
                  <c:v>39.220965</c:v>
                </c:pt>
                <c:pt idx="22162" formatCode="0.00">
                  <c:v>39.691428000000002</c:v>
                </c:pt>
                <c:pt idx="22163" formatCode="0.00">
                  <c:v>39.427973000000001</c:v>
                </c:pt>
                <c:pt idx="22164" formatCode="0.00">
                  <c:v>39.654547999999998</c:v>
                </c:pt>
                <c:pt idx="22165" formatCode="0.00">
                  <c:v>39.585484000000001</c:v>
                </c:pt>
                <c:pt idx="22166" formatCode="0.00">
                  <c:v>39.472188000000003</c:v>
                </c:pt>
                <c:pt idx="22167" formatCode="0.00">
                  <c:v>39.056199999999997</c:v>
                </c:pt>
                <c:pt idx="22168" formatCode="0.00">
                  <c:v>39.04045</c:v>
                </c:pt>
                <c:pt idx="22169" formatCode="0.00">
                  <c:v>39.013987999999998</c:v>
                </c:pt>
                <c:pt idx="22170" formatCode="0.00">
                  <c:v>39.058177000000001</c:v>
                </c:pt>
                <c:pt idx="22171" formatCode="0.00">
                  <c:v>39.044055999999998</c:v>
                </c:pt>
                <c:pt idx="22172" formatCode="0.00">
                  <c:v>39.077066000000002</c:v>
                </c:pt>
                <c:pt idx="22173" formatCode="0.00">
                  <c:v>38.988508000000003</c:v>
                </c:pt>
                <c:pt idx="22174" formatCode="0.00">
                  <c:v>38.981848999999997</c:v>
                </c:pt>
                <c:pt idx="22175" formatCode="0.00">
                  <c:v>39.016100000000002</c:v>
                </c:pt>
                <c:pt idx="22176" formatCode="0.00">
                  <c:v>39.040332999999997</c:v>
                </c:pt>
                <c:pt idx="22177" formatCode="0.00">
                  <c:v>39.015374000000001</c:v>
                </c:pt>
                <c:pt idx="22179" formatCode="0.00">
                  <c:v>39.065249000000001</c:v>
                </c:pt>
                <c:pt idx="22180" formatCode="0.00">
                  <c:v>39.130353999999997</c:v>
                </c:pt>
                <c:pt idx="22181" formatCode="0.00">
                  <c:v>39.126429000000002</c:v>
                </c:pt>
                <c:pt idx="22182" formatCode="0.00">
                  <c:v>38.946976999999997</c:v>
                </c:pt>
                <c:pt idx="22183" formatCode="0.00">
                  <c:v>37.823295000000002</c:v>
                </c:pt>
                <c:pt idx="22184" formatCode="0.00">
                  <c:v>37.551596000000004</c:v>
                </c:pt>
                <c:pt idx="22185" formatCode="0.00">
                  <c:v>37.644300999999999</c:v>
                </c:pt>
                <c:pt idx="22186" formatCode="0.00">
                  <c:v>37.547763000000003</c:v>
                </c:pt>
                <c:pt idx="22187" formatCode="0.00">
                  <c:v>37.026091000000001</c:v>
                </c:pt>
                <c:pt idx="22188" formatCode="0.00">
                  <c:v>37.628076</c:v>
                </c:pt>
                <c:pt idx="22189" formatCode="0.00">
                  <c:v>37.916575000000002</c:v>
                </c:pt>
                <c:pt idx="22190" formatCode="0.00">
                  <c:v>37.705016000000001</c:v>
                </c:pt>
                <c:pt idx="22191" formatCode="0.00">
                  <c:v>37.666077999999999</c:v>
                </c:pt>
                <c:pt idx="22192" formatCode="0.00">
                  <c:v>37.347065000000001</c:v>
                </c:pt>
                <c:pt idx="22193" formatCode="0.00">
                  <c:v>37.174729999999997</c:v>
                </c:pt>
                <c:pt idx="22194" formatCode="0.00">
                  <c:v>37.799021000000003</c:v>
                </c:pt>
                <c:pt idx="22195" formatCode="0.00">
                  <c:v>37.594166000000001</c:v>
                </c:pt>
                <c:pt idx="22196" formatCode="0.00">
                  <c:v>37.616393000000002</c:v>
                </c:pt>
                <c:pt idx="22197" formatCode="0.00">
                  <c:v>37.522438999999999</c:v>
                </c:pt>
                <c:pt idx="22198" formatCode="0.00">
                  <c:v>37.539672000000003</c:v>
                </c:pt>
                <c:pt idx="22199" formatCode="0.00">
                  <c:v>38.017069999999997</c:v>
                </c:pt>
                <c:pt idx="22200" formatCode="0.00">
                  <c:v>37.091397999999998</c:v>
                </c:pt>
                <c:pt idx="22201" formatCode="0.00">
                  <c:v>37.464733000000003</c:v>
                </c:pt>
                <c:pt idx="22202" formatCode="0.00">
                  <c:v>37.726754</c:v>
                </c:pt>
                <c:pt idx="22203" formatCode="0.00">
                  <c:v>37.506616000000001</c:v>
                </c:pt>
                <c:pt idx="22204" formatCode="0.00">
                  <c:v>37.667490000000001</c:v>
                </c:pt>
                <c:pt idx="22205" formatCode="0.00">
                  <c:v>37.802717999999999</c:v>
                </c:pt>
                <c:pt idx="22206" formatCode="0.00">
                  <c:v>37.926665999999997</c:v>
                </c:pt>
                <c:pt idx="22207" formatCode="0.00">
                  <c:v>37.918044000000002</c:v>
                </c:pt>
                <c:pt idx="22208" formatCode="0.00">
                  <c:v>37.364274999999999</c:v>
                </c:pt>
                <c:pt idx="22209" formatCode="0.00">
                  <c:v>38.017204999999997</c:v>
                </c:pt>
                <c:pt idx="22210" formatCode="0.00">
                  <c:v>37.933658000000001</c:v>
                </c:pt>
                <c:pt idx="22211" formatCode="0.00">
                  <c:v>37.554735000000001</c:v>
                </c:pt>
                <c:pt idx="22212" formatCode="0.00">
                  <c:v>37.420015999999997</c:v>
                </c:pt>
                <c:pt idx="22213" formatCode="0.00">
                  <c:v>38.005428999999999</c:v>
                </c:pt>
                <c:pt idx="22214" formatCode="0.00">
                  <c:v>37.568610999999997</c:v>
                </c:pt>
                <c:pt idx="22215" formatCode="0.00">
                  <c:v>37.344141999999998</c:v>
                </c:pt>
                <c:pt idx="22216" formatCode="0.00">
                  <c:v>37.900385</c:v>
                </c:pt>
                <c:pt idx="22217" formatCode="0.00">
                  <c:v>37.408510999999997</c:v>
                </c:pt>
                <c:pt idx="22219" formatCode="0.00">
                  <c:v>38.066975999999997</c:v>
                </c:pt>
                <c:pt idx="22220" formatCode="0.00">
                  <c:v>37.840828000000002</c:v>
                </c:pt>
                <c:pt idx="22221" formatCode="0.00">
                  <c:v>37.074648000000003</c:v>
                </c:pt>
                <c:pt idx="22222" formatCode="0.00">
                  <c:v>37.500157000000002</c:v>
                </c:pt>
                <c:pt idx="22223" formatCode="0.00">
                  <c:v>37.75459</c:v>
                </c:pt>
                <c:pt idx="22224" formatCode="0.00">
                  <c:v>37.275219999999997</c:v>
                </c:pt>
                <c:pt idx="22225" formatCode="0.00">
                  <c:v>37.691116999999998</c:v>
                </c:pt>
                <c:pt idx="22226" formatCode="0.00">
                  <c:v>37.478330999999997</c:v>
                </c:pt>
                <c:pt idx="22227" formatCode="0.00">
                  <c:v>37.777886000000002</c:v>
                </c:pt>
                <c:pt idx="22228" formatCode="0.00">
                  <c:v>37.000261999999999</c:v>
                </c:pt>
                <c:pt idx="22229" formatCode="0.00">
                  <c:v>37.848942999999998</c:v>
                </c:pt>
                <c:pt idx="22230" formatCode="0.00">
                  <c:v>37.603419000000002</c:v>
                </c:pt>
                <c:pt idx="22231" formatCode="0.00">
                  <c:v>37.300261999999996</c:v>
                </c:pt>
                <c:pt idx="22232" formatCode="0.00">
                  <c:v>37.284559000000002</c:v>
                </c:pt>
                <c:pt idx="22233" formatCode="0.00">
                  <c:v>37.873778000000001</c:v>
                </c:pt>
                <c:pt idx="22234" formatCode="0.00">
                  <c:v>38.410549000000003</c:v>
                </c:pt>
                <c:pt idx="22235" formatCode="0.00">
                  <c:v>38.614057000000003</c:v>
                </c:pt>
                <c:pt idx="22236" formatCode="0.00">
                  <c:v>38.672825000000003</c:v>
                </c:pt>
                <c:pt idx="22237" formatCode="0.00">
                  <c:v>38.862375999999998</c:v>
                </c:pt>
                <c:pt idx="22238" formatCode="0.00">
                  <c:v>38.513770999999998</c:v>
                </c:pt>
                <c:pt idx="22239" formatCode="0.00">
                  <c:v>38.536957000000001</c:v>
                </c:pt>
                <c:pt idx="22240" formatCode="0.00">
                  <c:v>38.211108000000003</c:v>
                </c:pt>
                <c:pt idx="22241" formatCode="0.00">
                  <c:v>38.064497000000003</c:v>
                </c:pt>
                <c:pt idx="22242" formatCode="0.00">
                  <c:v>38.018802000000001</c:v>
                </c:pt>
                <c:pt idx="22243" formatCode="0.00">
                  <c:v>38.224172000000003</c:v>
                </c:pt>
                <c:pt idx="22244" formatCode="0.00">
                  <c:v>38.344157000000003</c:v>
                </c:pt>
                <c:pt idx="22245" formatCode="0.00">
                  <c:v>38.649811</c:v>
                </c:pt>
                <c:pt idx="22246" formatCode="0.00">
                  <c:v>38.877563000000002</c:v>
                </c:pt>
                <c:pt idx="22247" formatCode="0.00">
                  <c:v>38.395026999999999</c:v>
                </c:pt>
                <c:pt idx="22248" formatCode="0.00">
                  <c:v>38.228451999999997</c:v>
                </c:pt>
                <c:pt idx="22249" formatCode="0.00">
                  <c:v>38.078496000000001</c:v>
                </c:pt>
                <c:pt idx="22250" formatCode="0.00">
                  <c:v>38.000062</c:v>
                </c:pt>
                <c:pt idx="22251" formatCode="0.00">
                  <c:v>38.281776000000001</c:v>
                </c:pt>
                <c:pt idx="22252" formatCode="0.00">
                  <c:v>38.427160999999998</c:v>
                </c:pt>
                <c:pt idx="22253" formatCode="0.00">
                  <c:v>38.095388</c:v>
                </c:pt>
                <c:pt idx="22254" formatCode="0.00">
                  <c:v>38.473548999999998</c:v>
                </c:pt>
                <c:pt idx="22255" formatCode="0.00">
                  <c:v>38.556941000000002</c:v>
                </c:pt>
                <c:pt idx="22256" formatCode="0.00">
                  <c:v>38.126728</c:v>
                </c:pt>
                <c:pt idx="22257" formatCode="0.00">
                  <c:v>38.359189000000001</c:v>
                </c:pt>
                <c:pt idx="22258" formatCode="0.00">
                  <c:v>38.14969</c:v>
                </c:pt>
                <c:pt idx="22259" formatCode="0.00">
                  <c:v>37.831349000000003</c:v>
                </c:pt>
                <c:pt idx="22260" formatCode="0.00">
                  <c:v>38.368682999999997</c:v>
                </c:pt>
                <c:pt idx="22261" formatCode="0.00">
                  <c:v>38.241501999999997</c:v>
                </c:pt>
                <c:pt idx="22262" formatCode="0.00">
                  <c:v>38.175114999999998</c:v>
                </c:pt>
                <c:pt idx="22263" formatCode="0.00">
                  <c:v>38.532131999999997</c:v>
                </c:pt>
                <c:pt idx="22264" formatCode="0.00">
                  <c:v>38.415711999999999</c:v>
                </c:pt>
                <c:pt idx="22265" formatCode="0.00">
                  <c:v>37.925128000000001</c:v>
                </c:pt>
                <c:pt idx="22266" formatCode="0.00">
                  <c:v>38.382581000000002</c:v>
                </c:pt>
                <c:pt idx="22267" formatCode="0.00">
                  <c:v>38.791440000000001</c:v>
                </c:pt>
                <c:pt idx="22268" formatCode="0.00">
                  <c:v>39.568803000000003</c:v>
                </c:pt>
                <c:pt idx="22269" formatCode="0.00">
                  <c:v>39.718857</c:v>
                </c:pt>
                <c:pt idx="22270" formatCode="0.00">
                  <c:v>39.761524000000001</c:v>
                </c:pt>
                <c:pt idx="22271" formatCode="0.00">
                  <c:v>39.675345999999998</c:v>
                </c:pt>
                <c:pt idx="22272" formatCode="0.00">
                  <c:v>39.824657000000002</c:v>
                </c:pt>
                <c:pt idx="22273" formatCode="0.00">
                  <c:v>39.908065000000001</c:v>
                </c:pt>
                <c:pt idx="22274" formatCode="0.00">
                  <c:v>39.594163000000002</c:v>
                </c:pt>
                <c:pt idx="22275" formatCode="0.00">
                  <c:v>39.594484999999999</c:v>
                </c:pt>
                <c:pt idx="22276" formatCode="0.00">
                  <c:v>39.837437999999999</c:v>
                </c:pt>
                <c:pt idx="22277" formatCode="0.00">
                  <c:v>39.818840000000002</c:v>
                </c:pt>
                <c:pt idx="22278" formatCode="0.00">
                  <c:v>39.827165000000001</c:v>
                </c:pt>
                <c:pt idx="22279" formatCode="0.00">
                  <c:v>39.791338000000003</c:v>
                </c:pt>
                <c:pt idx="22280" formatCode="0.00">
                  <c:v>39.688223999999998</c:v>
                </c:pt>
                <c:pt idx="22281" formatCode="0.00">
                  <c:v>39.841886000000002</c:v>
                </c:pt>
                <c:pt idx="22282" formatCode="0.00">
                  <c:v>39.888945</c:v>
                </c:pt>
                <c:pt idx="22283" formatCode="0.00">
                  <c:v>39.968114999999997</c:v>
                </c:pt>
                <c:pt idx="22284" formatCode="0.00">
                  <c:v>39.609023000000001</c:v>
                </c:pt>
                <c:pt idx="22285" formatCode="0.00">
                  <c:v>39.652106000000003</c:v>
                </c:pt>
                <c:pt idx="22286" formatCode="0.00">
                  <c:v>39.792636000000002</c:v>
                </c:pt>
                <c:pt idx="22287" formatCode="0.00">
                  <c:v>39.835476</c:v>
                </c:pt>
                <c:pt idx="22288" formatCode="0.00">
                  <c:v>39.689909</c:v>
                </c:pt>
                <c:pt idx="22289" formatCode="0.00">
                  <c:v>39.966106000000003</c:v>
                </c:pt>
                <c:pt idx="22290" formatCode="0.00">
                  <c:v>39.790934999999998</c:v>
                </c:pt>
                <c:pt idx="22291" formatCode="0.00">
                  <c:v>39.883769000000001</c:v>
                </c:pt>
                <c:pt idx="22292" formatCode="0.00">
                  <c:v>39.933522000000004</c:v>
                </c:pt>
                <c:pt idx="22293" formatCode="0.00">
                  <c:v>39.934395000000002</c:v>
                </c:pt>
                <c:pt idx="22294" formatCode="0.00">
                  <c:v>39.618962000000003</c:v>
                </c:pt>
                <c:pt idx="22295" formatCode="0.00">
                  <c:v>39.633913</c:v>
                </c:pt>
                <c:pt idx="22296" formatCode="0.00">
                  <c:v>39.931181000000002</c:v>
                </c:pt>
                <c:pt idx="22297" formatCode="0.00">
                  <c:v>39.776902999999997</c:v>
                </c:pt>
                <c:pt idx="22298" formatCode="0.00">
                  <c:v>39.794538000000003</c:v>
                </c:pt>
                <c:pt idx="22300" formatCode="0.00">
                  <c:v>39.936773000000002</c:v>
                </c:pt>
                <c:pt idx="22301" formatCode="0.00">
                  <c:v>37.779021</c:v>
                </c:pt>
                <c:pt idx="22302" formatCode="0.00">
                  <c:v>37.693584999999999</c:v>
                </c:pt>
                <c:pt idx="22303" formatCode="0.00">
                  <c:v>37.144088000000004</c:v>
                </c:pt>
                <c:pt idx="22304" formatCode="0.00">
                  <c:v>37.270346000000004</c:v>
                </c:pt>
                <c:pt idx="22305" formatCode="0.00">
                  <c:v>37.067386999999997</c:v>
                </c:pt>
                <c:pt idx="22306" formatCode="0.00">
                  <c:v>37.454925000000003</c:v>
                </c:pt>
                <c:pt idx="22307" formatCode="0.00">
                  <c:v>37.233696999999999</c:v>
                </c:pt>
                <c:pt idx="22309" formatCode="0.00">
                  <c:v>37.660134999999997</c:v>
                </c:pt>
                <c:pt idx="22310" formatCode="0.00">
                  <c:v>37.390808999999997</c:v>
                </c:pt>
                <c:pt idx="22311" formatCode="0.00">
                  <c:v>37.886437000000001</c:v>
                </c:pt>
                <c:pt idx="22312" formatCode="0.00">
                  <c:v>37.818157999999997</c:v>
                </c:pt>
                <c:pt idx="22313" formatCode="0.00">
                  <c:v>37.076529000000001</c:v>
                </c:pt>
                <c:pt idx="22314" formatCode="0.00">
                  <c:v>37.314208000000001</c:v>
                </c:pt>
                <c:pt idx="22315" formatCode="0.00">
                  <c:v>38.008127999999999</c:v>
                </c:pt>
                <c:pt idx="22316" formatCode="0.00">
                  <c:v>37.784193000000002</c:v>
                </c:pt>
                <c:pt idx="22317" formatCode="0.00">
                  <c:v>37.062452999999998</c:v>
                </c:pt>
                <c:pt idx="22318" formatCode="0.00">
                  <c:v>37.327404000000001</c:v>
                </c:pt>
                <c:pt idx="22320" formatCode="0.00">
                  <c:v>37.647610999999998</c:v>
                </c:pt>
                <c:pt idx="22321" formatCode="0.00">
                  <c:v>37.518341999999997</c:v>
                </c:pt>
                <c:pt idx="22322" formatCode="0.00">
                  <c:v>37.469498999999999</c:v>
                </c:pt>
                <c:pt idx="22323" formatCode="0.00">
                  <c:v>37.259332000000001</c:v>
                </c:pt>
                <c:pt idx="22324" formatCode="0.00">
                  <c:v>37.787205999999998</c:v>
                </c:pt>
                <c:pt idx="22325" formatCode="0.00">
                  <c:v>37.400430999999998</c:v>
                </c:pt>
                <c:pt idx="22326" formatCode="0.00">
                  <c:v>37.655003000000001</c:v>
                </c:pt>
                <c:pt idx="22327" formatCode="0.00">
                  <c:v>37.298982000000002</c:v>
                </c:pt>
                <c:pt idx="22329" formatCode="0.00">
                  <c:v>37.150815999999999</c:v>
                </c:pt>
                <c:pt idx="22330" formatCode="0.00">
                  <c:v>37.513370999999999</c:v>
                </c:pt>
                <c:pt idx="22331" formatCode="0.00">
                  <c:v>38.054115000000003</c:v>
                </c:pt>
                <c:pt idx="22333" formatCode="0.00">
                  <c:v>37.854191999999998</c:v>
                </c:pt>
                <c:pt idx="22334" formatCode="0.00">
                  <c:v>37.642479999999999</c:v>
                </c:pt>
                <c:pt idx="22335" formatCode="0.00">
                  <c:v>37.173304999999999</c:v>
                </c:pt>
                <c:pt idx="22336" formatCode="0.00">
                  <c:v>37.663742999999997</c:v>
                </c:pt>
                <c:pt idx="22337" formatCode="0.00">
                  <c:v>37.104798000000002</c:v>
                </c:pt>
                <c:pt idx="22338" formatCode="0.00">
                  <c:v>37.651845000000002</c:v>
                </c:pt>
                <c:pt idx="22339" formatCode="0.00">
                  <c:v>38.246972</c:v>
                </c:pt>
                <c:pt idx="22340" formatCode="0.00">
                  <c:v>37.590145999999997</c:v>
                </c:pt>
                <c:pt idx="22342" formatCode="0.00">
                  <c:v>37.041727999999999</c:v>
                </c:pt>
                <c:pt idx="22343" formatCode="0.00">
                  <c:v>37.297898000000004</c:v>
                </c:pt>
                <c:pt idx="22344" formatCode="0.00">
                  <c:v>37.658760999999998</c:v>
                </c:pt>
                <c:pt idx="22345" formatCode="0.00">
                  <c:v>37.552424999999999</c:v>
                </c:pt>
                <c:pt idx="22346" formatCode="0.00">
                  <c:v>37.088979000000002</c:v>
                </c:pt>
                <c:pt idx="22347" formatCode="0.00">
                  <c:v>38.142541000000001</c:v>
                </c:pt>
                <c:pt idx="22348" formatCode="0.00">
                  <c:v>38.347057999999997</c:v>
                </c:pt>
                <c:pt idx="22349" formatCode="0.00">
                  <c:v>37.461078999999998</c:v>
                </c:pt>
                <c:pt idx="22350" formatCode="0.00">
                  <c:v>37.746879</c:v>
                </c:pt>
                <c:pt idx="22352" formatCode="0.00">
                  <c:v>37.618338999999999</c:v>
                </c:pt>
                <c:pt idx="22353" formatCode="0.00">
                  <c:v>37.037218000000003</c:v>
                </c:pt>
                <c:pt idx="22354" formatCode="0.00">
                  <c:v>37.316336</c:v>
                </c:pt>
                <c:pt idx="22355" formatCode="0.00">
                  <c:v>37.561112000000001</c:v>
                </c:pt>
                <c:pt idx="22356" formatCode="0.00">
                  <c:v>38.376680999999998</c:v>
                </c:pt>
                <c:pt idx="22358" formatCode="0.00">
                  <c:v>37.775593000000001</c:v>
                </c:pt>
                <c:pt idx="22359" formatCode="0.00">
                  <c:v>37.043519000000003</c:v>
                </c:pt>
                <c:pt idx="22360" formatCode="0.00">
                  <c:v>37.264749999999999</c:v>
                </c:pt>
                <c:pt idx="22361" formatCode="0.00">
                  <c:v>37.286935999999997</c:v>
                </c:pt>
                <c:pt idx="22362" formatCode="0.00">
                  <c:v>37.251663000000001</c:v>
                </c:pt>
                <c:pt idx="22363" formatCode="0.00">
                  <c:v>37.447828999999999</c:v>
                </c:pt>
                <c:pt idx="22364" formatCode="0.00">
                  <c:v>38.193313000000003</c:v>
                </c:pt>
                <c:pt idx="22365" formatCode="0.00">
                  <c:v>37.831684000000003</c:v>
                </c:pt>
                <c:pt idx="22366" formatCode="0.00">
                  <c:v>37.581777000000002</c:v>
                </c:pt>
                <c:pt idx="22367" formatCode="0.00">
                  <c:v>37.474542</c:v>
                </c:pt>
                <c:pt idx="22368" formatCode="0.00">
                  <c:v>37.625624999999999</c:v>
                </c:pt>
                <c:pt idx="22369" formatCode="0.00">
                  <c:v>37.442073999999998</c:v>
                </c:pt>
                <c:pt idx="22371" formatCode="0.00">
                  <c:v>38.073864999999998</c:v>
                </c:pt>
                <c:pt idx="22372" formatCode="0.00">
                  <c:v>37.460763999999998</c:v>
                </c:pt>
                <c:pt idx="22373" formatCode="0.00">
                  <c:v>37.253486000000002</c:v>
                </c:pt>
                <c:pt idx="22374" formatCode="0.00">
                  <c:v>37.459432999999997</c:v>
                </c:pt>
                <c:pt idx="22375" formatCode="0.00">
                  <c:v>37.629753999999998</c:v>
                </c:pt>
                <c:pt idx="22376" formatCode="0.00">
                  <c:v>37.946173999999999</c:v>
                </c:pt>
                <c:pt idx="22377" formatCode="0.00">
                  <c:v>37.642738000000001</c:v>
                </c:pt>
                <c:pt idx="22378" formatCode="0.00">
                  <c:v>37.196316000000003</c:v>
                </c:pt>
                <c:pt idx="22379" formatCode="0.00">
                  <c:v>37.436661999999998</c:v>
                </c:pt>
                <c:pt idx="22380" formatCode="0.00">
                  <c:v>37.421979999999998</c:v>
                </c:pt>
                <c:pt idx="22381" formatCode="0.00">
                  <c:v>37.813868999999997</c:v>
                </c:pt>
                <c:pt idx="22382" formatCode="0.00">
                  <c:v>37.573225999999998</c:v>
                </c:pt>
                <c:pt idx="22383" formatCode="0.00">
                  <c:v>37.494728000000002</c:v>
                </c:pt>
                <c:pt idx="22384" formatCode="0.00">
                  <c:v>37.921185000000001</c:v>
                </c:pt>
                <c:pt idx="22385" formatCode="0.00">
                  <c:v>37.647292</c:v>
                </c:pt>
                <c:pt idx="22386" formatCode="0.00">
                  <c:v>37.253964000000003</c:v>
                </c:pt>
                <c:pt idx="22387" formatCode="0.00">
                  <c:v>37.065497000000001</c:v>
                </c:pt>
                <c:pt idx="22388" formatCode="0.00">
                  <c:v>37.468888999999997</c:v>
                </c:pt>
                <c:pt idx="22389" formatCode="0.00">
                  <c:v>37.363444999999999</c:v>
                </c:pt>
                <c:pt idx="22390" formatCode="0.00">
                  <c:v>37.804775999999997</c:v>
                </c:pt>
                <c:pt idx="22392" formatCode="0.00">
                  <c:v>37.853935</c:v>
                </c:pt>
                <c:pt idx="22393" formatCode="0.00">
                  <c:v>37.538257000000002</c:v>
                </c:pt>
                <c:pt idx="22394" formatCode="0.00">
                  <c:v>37.026316999999999</c:v>
                </c:pt>
                <c:pt idx="22395" formatCode="0.00">
                  <c:v>38.13467</c:v>
                </c:pt>
                <c:pt idx="22396" formatCode="0.00">
                  <c:v>37.268971999999998</c:v>
                </c:pt>
                <c:pt idx="22397" formatCode="0.00">
                  <c:v>37.963712000000001</c:v>
                </c:pt>
                <c:pt idx="22398" formatCode="0.00">
                  <c:v>37.343229999999998</c:v>
                </c:pt>
                <c:pt idx="22400" formatCode="0.00">
                  <c:v>37.422584999999998</c:v>
                </c:pt>
                <c:pt idx="22401" formatCode="0.00">
                  <c:v>37.686991999999996</c:v>
                </c:pt>
                <c:pt idx="22402" formatCode="0.00">
                  <c:v>37.703932000000002</c:v>
                </c:pt>
                <c:pt idx="22403" formatCode="0.00">
                  <c:v>37.754443000000002</c:v>
                </c:pt>
                <c:pt idx="22404" formatCode="0.00">
                  <c:v>37.738348000000002</c:v>
                </c:pt>
                <c:pt idx="22405" formatCode="0.00">
                  <c:v>37.703246999999998</c:v>
                </c:pt>
                <c:pt idx="22406" formatCode="0.00">
                  <c:v>37.669803000000002</c:v>
                </c:pt>
                <c:pt idx="22407" formatCode="0.00">
                  <c:v>37.701996999999999</c:v>
                </c:pt>
                <c:pt idx="22408" formatCode="0.00">
                  <c:v>37.671289999999999</c:v>
                </c:pt>
                <c:pt idx="22409" formatCode="0.00">
                  <c:v>37.638945999999997</c:v>
                </c:pt>
                <c:pt idx="22410" formatCode="0.00">
                  <c:v>37.667175</c:v>
                </c:pt>
                <c:pt idx="22412" formatCode="0.00">
                  <c:v>37.669066999999998</c:v>
                </c:pt>
                <c:pt idx="22413" formatCode="0.00">
                  <c:v>37.705384000000002</c:v>
                </c:pt>
                <c:pt idx="22415" formatCode="0.00">
                  <c:v>37.619858000000001</c:v>
                </c:pt>
                <c:pt idx="22416" formatCode="0.00">
                  <c:v>37.624209999999998</c:v>
                </c:pt>
                <c:pt idx="22417" formatCode="0.00">
                  <c:v>37.670091999999997</c:v>
                </c:pt>
                <c:pt idx="22418" formatCode="0.00">
                  <c:v>37.765918999999997</c:v>
                </c:pt>
                <c:pt idx="22419" formatCode="0.00">
                  <c:v>37.745561000000002</c:v>
                </c:pt>
                <c:pt idx="22420" formatCode="0.00">
                  <c:v>37.750903999999998</c:v>
                </c:pt>
                <c:pt idx="22421" formatCode="0.00">
                  <c:v>37.683391999999998</c:v>
                </c:pt>
                <c:pt idx="22422" formatCode="0.00">
                  <c:v>37.568950999999998</c:v>
                </c:pt>
                <c:pt idx="22423" formatCode="0.00">
                  <c:v>37.692777999999997</c:v>
                </c:pt>
                <c:pt idx="22424" formatCode="0.00">
                  <c:v>37.216856</c:v>
                </c:pt>
                <c:pt idx="22425" formatCode="0.00">
                  <c:v>37.180641000000001</c:v>
                </c:pt>
                <c:pt idx="22426" formatCode="0.00">
                  <c:v>37.051586999999998</c:v>
                </c:pt>
                <c:pt idx="22427" formatCode="0.00">
                  <c:v>37.021498000000001</c:v>
                </c:pt>
                <c:pt idx="22428" formatCode="0.00">
                  <c:v>37.026172000000003</c:v>
                </c:pt>
                <c:pt idx="22429" formatCode="0.00">
                  <c:v>37.278990999999998</c:v>
                </c:pt>
                <c:pt idx="22430" formatCode="0.00">
                  <c:v>37.047431000000003</c:v>
                </c:pt>
                <c:pt idx="22431" formatCode="0.00">
                  <c:v>37.041837999999998</c:v>
                </c:pt>
                <c:pt idx="22432" formatCode="0.00">
                  <c:v>37.058083000000003</c:v>
                </c:pt>
                <c:pt idx="22433" formatCode="0.00">
                  <c:v>37.347625999999998</c:v>
                </c:pt>
                <c:pt idx="22434" formatCode="0.00">
                  <c:v>37.059559</c:v>
                </c:pt>
                <c:pt idx="22435" formatCode="0.00">
                  <c:v>37.279439000000004</c:v>
                </c:pt>
                <c:pt idx="22436" formatCode="0.00">
                  <c:v>37.374769999999998</c:v>
                </c:pt>
                <c:pt idx="22437" formatCode="0.00">
                  <c:v>37.326383999999997</c:v>
                </c:pt>
                <c:pt idx="22438" formatCode="0.00">
                  <c:v>37.103603999999997</c:v>
                </c:pt>
                <c:pt idx="22439" formatCode="0.00">
                  <c:v>37.479165000000002</c:v>
                </c:pt>
                <c:pt idx="22440" formatCode="0.00">
                  <c:v>37.135671000000002</c:v>
                </c:pt>
                <c:pt idx="22441" formatCode="0.00">
                  <c:v>37.376700999999997</c:v>
                </c:pt>
                <c:pt idx="22442" formatCode="0.00">
                  <c:v>37.337558999999999</c:v>
                </c:pt>
                <c:pt idx="22443" formatCode="0.00">
                  <c:v>37.200876999999998</c:v>
                </c:pt>
                <c:pt idx="22444" formatCode="0.00">
                  <c:v>37.053111999999999</c:v>
                </c:pt>
                <c:pt idx="22445" formatCode="0.00">
                  <c:v>37.182538000000001</c:v>
                </c:pt>
                <c:pt idx="22447" formatCode="0.00">
                  <c:v>37.074399</c:v>
                </c:pt>
                <c:pt idx="22448" formatCode="0.00">
                  <c:v>37.107866999999999</c:v>
                </c:pt>
                <c:pt idx="22449" formatCode="0.00">
                  <c:v>37.327607999999998</c:v>
                </c:pt>
                <c:pt idx="22450" formatCode="0.00">
                  <c:v>37.035741999999999</c:v>
                </c:pt>
                <c:pt idx="22452" formatCode="0.00">
                  <c:v>38.941119999999998</c:v>
                </c:pt>
                <c:pt idx="22453" formatCode="0.00">
                  <c:v>38.674467999999997</c:v>
                </c:pt>
                <c:pt idx="22454" formatCode="0.00">
                  <c:v>39.433974999999997</c:v>
                </c:pt>
                <c:pt idx="22455" formatCode="0.00">
                  <c:v>39.18871</c:v>
                </c:pt>
                <c:pt idx="22456" formatCode="0.00">
                  <c:v>39.440545999999998</c:v>
                </c:pt>
                <c:pt idx="22457" formatCode="0.00">
                  <c:v>39.03407</c:v>
                </c:pt>
                <c:pt idx="22458" formatCode="0.00">
                  <c:v>38.980027</c:v>
                </c:pt>
                <c:pt idx="22459" formatCode="0.00">
                  <c:v>38.813761</c:v>
                </c:pt>
                <c:pt idx="22460" formatCode="0.00">
                  <c:v>38.509779999999999</c:v>
                </c:pt>
                <c:pt idx="22461" formatCode="0.00">
                  <c:v>38.369576000000002</c:v>
                </c:pt>
                <c:pt idx="22462" formatCode="0.00">
                  <c:v>39.520893999999998</c:v>
                </c:pt>
                <c:pt idx="22463" formatCode="0.00">
                  <c:v>38.959448000000002</c:v>
                </c:pt>
                <c:pt idx="22464" formatCode="0.00">
                  <c:v>39.341512999999999</c:v>
                </c:pt>
                <c:pt idx="22465" formatCode="0.00">
                  <c:v>39.267949999999999</c:v>
                </c:pt>
                <c:pt idx="22466" formatCode="0.00">
                  <c:v>39.503570000000003</c:v>
                </c:pt>
                <c:pt idx="22467" formatCode="0.00">
                  <c:v>38.499780999999999</c:v>
                </c:pt>
                <c:pt idx="22468" formatCode="0.00">
                  <c:v>38.744056</c:v>
                </c:pt>
                <c:pt idx="22469" formatCode="0.00">
                  <c:v>38.894257000000003</c:v>
                </c:pt>
                <c:pt idx="22470" formatCode="0.00">
                  <c:v>38.660285999999999</c:v>
                </c:pt>
                <c:pt idx="22471" formatCode="0.00">
                  <c:v>38.372202000000001</c:v>
                </c:pt>
                <c:pt idx="22472" formatCode="0.00">
                  <c:v>38.527034999999998</c:v>
                </c:pt>
                <c:pt idx="22473" formatCode="0.00">
                  <c:v>39.367111000000001</c:v>
                </c:pt>
                <c:pt idx="22474" formatCode="0.00">
                  <c:v>39.503154000000002</c:v>
                </c:pt>
                <c:pt idx="22475" formatCode="0.00">
                  <c:v>39.475172999999998</c:v>
                </c:pt>
                <c:pt idx="22476" formatCode="0.00">
                  <c:v>38.657541999999999</c:v>
                </c:pt>
                <c:pt idx="22478" formatCode="0.00">
                  <c:v>38.616160000000001</c:v>
                </c:pt>
                <c:pt idx="22479" formatCode="0.00">
                  <c:v>38.689793999999999</c:v>
                </c:pt>
                <c:pt idx="22480" formatCode="0.00">
                  <c:v>39.229204000000003</c:v>
                </c:pt>
                <c:pt idx="22481" formatCode="0.00">
                  <c:v>38.703443</c:v>
                </c:pt>
                <c:pt idx="22482" formatCode="0.00">
                  <c:v>39.034792000000003</c:v>
                </c:pt>
                <c:pt idx="22483" formatCode="0.00">
                  <c:v>38.590743000000003</c:v>
                </c:pt>
                <c:pt idx="22484" formatCode="0.00">
                  <c:v>38.401980000000002</c:v>
                </c:pt>
                <c:pt idx="22485" formatCode="0.00">
                  <c:v>39.171661</c:v>
                </c:pt>
                <c:pt idx="22486" formatCode="0.00">
                  <c:v>38.575040000000001</c:v>
                </c:pt>
                <c:pt idx="22487" formatCode="0.00">
                  <c:v>38.367297999999998</c:v>
                </c:pt>
                <c:pt idx="22488" formatCode="0.00">
                  <c:v>38.590488999999998</c:v>
                </c:pt>
                <c:pt idx="22490" formatCode="0.00">
                  <c:v>39.131275000000002</c:v>
                </c:pt>
                <c:pt idx="22491" formatCode="0.00">
                  <c:v>39.459243999999998</c:v>
                </c:pt>
                <c:pt idx="22492" formatCode="0.00">
                  <c:v>38.891137000000001</c:v>
                </c:pt>
                <c:pt idx="22493" formatCode="0.00">
                  <c:v>39.409385</c:v>
                </c:pt>
                <c:pt idx="22494" formatCode="0.00">
                  <c:v>39.579664000000001</c:v>
                </c:pt>
                <c:pt idx="22495" formatCode="0.00">
                  <c:v>38.596837000000001</c:v>
                </c:pt>
                <c:pt idx="22496" formatCode="0.00">
                  <c:v>39.384448999999996</c:v>
                </c:pt>
                <c:pt idx="22497" formatCode="0.00">
                  <c:v>38.950724999999998</c:v>
                </c:pt>
                <c:pt idx="22498" formatCode="0.00">
                  <c:v>39.023406000000001</c:v>
                </c:pt>
                <c:pt idx="22499" formatCode="0.00">
                  <c:v>39.027261000000003</c:v>
                </c:pt>
                <c:pt idx="22500" formatCode="0.00">
                  <c:v>38.538684000000003</c:v>
                </c:pt>
                <c:pt idx="22501" formatCode="0.00">
                  <c:v>38.998387000000001</c:v>
                </c:pt>
                <c:pt idx="22502" formatCode="0.00">
                  <c:v>39.320709999999998</c:v>
                </c:pt>
                <c:pt idx="22503" formatCode="0.00">
                  <c:v>39.180886000000001</c:v>
                </c:pt>
                <c:pt idx="22504" formatCode="0.00">
                  <c:v>38.817788</c:v>
                </c:pt>
                <c:pt idx="22505" formatCode="0.00">
                  <c:v>38.367097999999999</c:v>
                </c:pt>
                <c:pt idx="22506" formatCode="0.00">
                  <c:v>38.807138000000002</c:v>
                </c:pt>
                <c:pt idx="22507" formatCode="0.00">
                  <c:v>38.034292000000001</c:v>
                </c:pt>
                <c:pt idx="22508" formatCode="0.00">
                  <c:v>38.094945000000003</c:v>
                </c:pt>
                <c:pt idx="22509" formatCode="0.00">
                  <c:v>38.027185000000003</c:v>
                </c:pt>
                <c:pt idx="22510" formatCode="0.00">
                  <c:v>37.992099000000003</c:v>
                </c:pt>
                <c:pt idx="22511" formatCode="0.00">
                  <c:v>38.442368000000002</c:v>
                </c:pt>
                <c:pt idx="22512" formatCode="0.00">
                  <c:v>38.238827000000001</c:v>
                </c:pt>
                <c:pt idx="22513" formatCode="0.00">
                  <c:v>38.446508999999999</c:v>
                </c:pt>
                <c:pt idx="22514" formatCode="0.00">
                  <c:v>37.876541000000003</c:v>
                </c:pt>
                <c:pt idx="22516" formatCode="0.00">
                  <c:v>38.400424999999998</c:v>
                </c:pt>
                <c:pt idx="22517" formatCode="0.00">
                  <c:v>38.427836999999997</c:v>
                </c:pt>
                <c:pt idx="22518" formatCode="0.00">
                  <c:v>37.947324000000002</c:v>
                </c:pt>
                <c:pt idx="22519" formatCode="0.00">
                  <c:v>38.573847999999998</c:v>
                </c:pt>
                <c:pt idx="22520" formatCode="0.00">
                  <c:v>38.618706000000003</c:v>
                </c:pt>
                <c:pt idx="22521" formatCode="0.00">
                  <c:v>38.122233999999999</c:v>
                </c:pt>
                <c:pt idx="22522" formatCode="0.00">
                  <c:v>38.200451999999999</c:v>
                </c:pt>
                <c:pt idx="22523" formatCode="0.00">
                  <c:v>38.360413999999999</c:v>
                </c:pt>
                <c:pt idx="22524" formatCode="0.00">
                  <c:v>38.555565999999999</c:v>
                </c:pt>
                <c:pt idx="22525" formatCode="0.00">
                  <c:v>38.347872000000002</c:v>
                </c:pt>
                <c:pt idx="22526" formatCode="0.00">
                  <c:v>38.070818000000003</c:v>
                </c:pt>
                <c:pt idx="22527" formatCode="0.00">
                  <c:v>38.363151000000002</c:v>
                </c:pt>
                <c:pt idx="22528" formatCode="0.00">
                  <c:v>37.898786999999999</c:v>
                </c:pt>
                <c:pt idx="22529" formatCode="0.00">
                  <c:v>38.562171999999997</c:v>
                </c:pt>
                <c:pt idx="22530" formatCode="0.00">
                  <c:v>38.151409999999998</c:v>
                </c:pt>
                <c:pt idx="22531" formatCode="0.00">
                  <c:v>38.224457000000001</c:v>
                </c:pt>
                <c:pt idx="22532" formatCode="0.00">
                  <c:v>37.918312999999998</c:v>
                </c:pt>
                <c:pt idx="22533" formatCode="0.00">
                  <c:v>38.560732999999999</c:v>
                </c:pt>
                <c:pt idx="22534" formatCode="0.00">
                  <c:v>38.179417999999998</c:v>
                </c:pt>
                <c:pt idx="22535" formatCode="0.00">
                  <c:v>37.876261999999997</c:v>
                </c:pt>
                <c:pt idx="22536" formatCode="0.00">
                  <c:v>38.654947999999997</c:v>
                </c:pt>
                <c:pt idx="22537" formatCode="0.00">
                  <c:v>38.356473999999999</c:v>
                </c:pt>
                <c:pt idx="22538" formatCode="0.00">
                  <c:v>38.589291000000003</c:v>
                </c:pt>
                <c:pt idx="22539" formatCode="0.00">
                  <c:v>37.934688999999999</c:v>
                </c:pt>
                <c:pt idx="22540" formatCode="0.00">
                  <c:v>38.414729999999999</c:v>
                </c:pt>
                <c:pt idx="22541" formatCode="0.00">
                  <c:v>38.443722999999999</c:v>
                </c:pt>
                <c:pt idx="22542" formatCode="0.00">
                  <c:v>38.137118999999998</c:v>
                </c:pt>
                <c:pt idx="22543" formatCode="0.00">
                  <c:v>37.861674000000001</c:v>
                </c:pt>
                <c:pt idx="22544" formatCode="0.00">
                  <c:v>38.526757000000003</c:v>
                </c:pt>
                <c:pt idx="22545" formatCode="0.00">
                  <c:v>38.587485999999998</c:v>
                </c:pt>
                <c:pt idx="22546" formatCode="0.00">
                  <c:v>37.953609</c:v>
                </c:pt>
                <c:pt idx="22547" formatCode="0.00">
                  <c:v>38.262020999999997</c:v>
                </c:pt>
                <c:pt idx="22548" formatCode="0.00">
                  <c:v>38.006382000000002</c:v>
                </c:pt>
                <c:pt idx="22549" formatCode="0.00">
                  <c:v>37.784833999999996</c:v>
                </c:pt>
                <c:pt idx="22550" formatCode="0.00">
                  <c:v>38.660733</c:v>
                </c:pt>
                <c:pt idx="22551" formatCode="0.00">
                  <c:v>38.278486999999998</c:v>
                </c:pt>
                <c:pt idx="22552" formatCode="0.00">
                  <c:v>38.193997000000003</c:v>
                </c:pt>
                <c:pt idx="22553" formatCode="0.00">
                  <c:v>38.445884</c:v>
                </c:pt>
                <c:pt idx="22554" formatCode="0.00">
                  <c:v>38.014215999999998</c:v>
                </c:pt>
                <c:pt idx="22555" formatCode="0.00">
                  <c:v>37.976751999999998</c:v>
                </c:pt>
                <c:pt idx="22556" formatCode="0.00">
                  <c:v>38.197839999999999</c:v>
                </c:pt>
                <c:pt idx="22557" formatCode="0.00">
                  <c:v>37.967165999999999</c:v>
                </c:pt>
                <c:pt idx="22558" formatCode="0.00">
                  <c:v>37.804591000000002</c:v>
                </c:pt>
                <c:pt idx="22559" formatCode="0.00">
                  <c:v>38.669493000000003</c:v>
                </c:pt>
                <c:pt idx="22561" formatCode="0.00">
                  <c:v>39.792611000000001</c:v>
                </c:pt>
                <c:pt idx="22562" formatCode="0.00">
                  <c:v>39.891365</c:v>
                </c:pt>
                <c:pt idx="22563" formatCode="0.00">
                  <c:v>39.461402999999997</c:v>
                </c:pt>
                <c:pt idx="22564" formatCode="0.00">
                  <c:v>39.360895999999997</c:v>
                </c:pt>
                <c:pt idx="22565" formatCode="0.00">
                  <c:v>38.869129999999998</c:v>
                </c:pt>
                <c:pt idx="22566" formatCode="0.00">
                  <c:v>39.647705999999999</c:v>
                </c:pt>
                <c:pt idx="22567" formatCode="0.00">
                  <c:v>39.707175999999997</c:v>
                </c:pt>
                <c:pt idx="22568" formatCode="0.00">
                  <c:v>39.028140999999998</c:v>
                </c:pt>
                <c:pt idx="22569" formatCode="0.00">
                  <c:v>39.336053999999997</c:v>
                </c:pt>
                <c:pt idx="22570" formatCode="0.00">
                  <c:v>38.834958</c:v>
                </c:pt>
                <c:pt idx="22571" formatCode="0.00">
                  <c:v>39.610945000000001</c:v>
                </c:pt>
                <c:pt idx="22572" formatCode="0.00">
                  <c:v>38.933306000000002</c:v>
                </c:pt>
                <c:pt idx="22573" formatCode="0.00">
                  <c:v>39.640967000000003</c:v>
                </c:pt>
                <c:pt idx="22574" formatCode="0.00">
                  <c:v>39.652794</c:v>
                </c:pt>
                <c:pt idx="22575" formatCode="0.00">
                  <c:v>38.878180999999998</c:v>
                </c:pt>
                <c:pt idx="22576" formatCode="0.00">
                  <c:v>39.360337999999999</c:v>
                </c:pt>
                <c:pt idx="22577" formatCode="0.00">
                  <c:v>39.676203999999998</c:v>
                </c:pt>
                <c:pt idx="22578" formatCode="0.00">
                  <c:v>39.644576000000001</c:v>
                </c:pt>
                <c:pt idx="22579" formatCode="0.00">
                  <c:v>39.609654999999997</c:v>
                </c:pt>
                <c:pt idx="22580" formatCode="0.00">
                  <c:v>39.655729999999998</c:v>
                </c:pt>
                <c:pt idx="22581" formatCode="0.00">
                  <c:v>39.947282999999999</c:v>
                </c:pt>
                <c:pt idx="22582" formatCode="0.00">
                  <c:v>39.059815</c:v>
                </c:pt>
                <c:pt idx="22583" formatCode="0.00">
                  <c:v>39.120158000000004</c:v>
                </c:pt>
                <c:pt idx="22584" formatCode="0.00">
                  <c:v>39.359895999999999</c:v>
                </c:pt>
                <c:pt idx="22585" formatCode="0.00">
                  <c:v>39.202987</c:v>
                </c:pt>
                <c:pt idx="22586" formatCode="0.00">
                  <c:v>39.907372000000002</c:v>
                </c:pt>
                <c:pt idx="22587" formatCode="0.00">
                  <c:v>39.822766000000001</c:v>
                </c:pt>
                <c:pt idx="22588" formatCode="0.00">
                  <c:v>38.989828000000003</c:v>
                </c:pt>
                <c:pt idx="22589" formatCode="0.00">
                  <c:v>39.227420000000002</c:v>
                </c:pt>
                <c:pt idx="22590" formatCode="0.00">
                  <c:v>39.118834999999997</c:v>
                </c:pt>
                <c:pt idx="22591" formatCode="0.00">
                  <c:v>39.301053000000003</c:v>
                </c:pt>
                <c:pt idx="22592" formatCode="0.00">
                  <c:v>38.704467000000001</c:v>
                </c:pt>
                <c:pt idx="22593" formatCode="0.00">
                  <c:v>39.799833999999997</c:v>
                </c:pt>
                <c:pt idx="22594" formatCode="0.00">
                  <c:v>39.212783999999999</c:v>
                </c:pt>
                <c:pt idx="22595" formatCode="0.00">
                  <c:v>39.823945999999999</c:v>
                </c:pt>
                <c:pt idx="22596" formatCode="0.00">
                  <c:v>38.866551000000001</c:v>
                </c:pt>
                <c:pt idx="22597" formatCode="0.00">
                  <c:v>38.711024000000002</c:v>
                </c:pt>
                <c:pt idx="22598" formatCode="0.00">
                  <c:v>39.436461000000001</c:v>
                </c:pt>
                <c:pt idx="22599" formatCode="0.00">
                  <c:v>39.799148000000002</c:v>
                </c:pt>
                <c:pt idx="22600" formatCode="0.00">
                  <c:v>38.861193999999998</c:v>
                </c:pt>
                <c:pt idx="22601" formatCode="0.00">
                  <c:v>39.015521999999997</c:v>
                </c:pt>
                <c:pt idx="22602" formatCode="0.00">
                  <c:v>39.166845000000002</c:v>
                </c:pt>
                <c:pt idx="22603" formatCode="0.00">
                  <c:v>38.868063999999997</c:v>
                </c:pt>
                <c:pt idx="22604" formatCode="0.00">
                  <c:v>39.450983999999998</c:v>
                </c:pt>
                <c:pt idx="22605" formatCode="0.00">
                  <c:v>39.394700999999998</c:v>
                </c:pt>
                <c:pt idx="22606" formatCode="0.00">
                  <c:v>39.810203999999999</c:v>
                </c:pt>
                <c:pt idx="22607" formatCode="0.00">
                  <c:v>39.758864000000003</c:v>
                </c:pt>
                <c:pt idx="22608" formatCode="0.00">
                  <c:v>39.424782</c:v>
                </c:pt>
                <c:pt idx="22609" formatCode="0.00">
                  <c:v>39.356074999999997</c:v>
                </c:pt>
                <c:pt idx="22610" formatCode="0.00">
                  <c:v>39.488765000000001</c:v>
                </c:pt>
                <c:pt idx="22611" formatCode="0.00">
                  <c:v>39.332836999999998</c:v>
                </c:pt>
                <c:pt idx="22612" formatCode="0.00">
                  <c:v>38.882722000000001</c:v>
                </c:pt>
                <c:pt idx="22613" formatCode="0.00">
                  <c:v>39.117534999999997</c:v>
                </c:pt>
                <c:pt idx="22614" formatCode="0.00">
                  <c:v>39.042757000000002</c:v>
                </c:pt>
                <c:pt idx="22615" formatCode="0.00">
                  <c:v>39.893743000000001</c:v>
                </c:pt>
                <c:pt idx="22616" formatCode="0.00">
                  <c:v>39.356622000000002</c:v>
                </c:pt>
                <c:pt idx="22617" formatCode="0.00">
                  <c:v>39.358034000000004</c:v>
                </c:pt>
                <c:pt idx="22618" formatCode="0.00">
                  <c:v>39.406852999999998</c:v>
                </c:pt>
                <c:pt idx="22619" formatCode="0.00">
                  <c:v>39.857038000000003</c:v>
                </c:pt>
                <c:pt idx="22620" formatCode="0.00">
                  <c:v>39.792735999999998</c:v>
                </c:pt>
                <c:pt idx="22621" formatCode="0.00">
                  <c:v>39.071264999999997</c:v>
                </c:pt>
                <c:pt idx="22623" formatCode="0.00">
                  <c:v>39.832075000000003</c:v>
                </c:pt>
                <c:pt idx="22624" formatCode="0.00">
                  <c:v>39.116982</c:v>
                </c:pt>
                <c:pt idx="22626" formatCode="0.00">
                  <c:v>39.405439999999999</c:v>
                </c:pt>
                <c:pt idx="22627" formatCode="0.00">
                  <c:v>39.773871999999997</c:v>
                </c:pt>
                <c:pt idx="22628" formatCode="0.00">
                  <c:v>39.534756000000002</c:v>
                </c:pt>
                <c:pt idx="22629" formatCode="0.00">
                  <c:v>38.865428000000001</c:v>
                </c:pt>
                <c:pt idx="22630" formatCode="0.00">
                  <c:v>38.912897999999998</c:v>
                </c:pt>
                <c:pt idx="22631" formatCode="0.00">
                  <c:v>38.930464000000001</c:v>
                </c:pt>
                <c:pt idx="22632" formatCode="0.00">
                  <c:v>38.942421000000003</c:v>
                </c:pt>
                <c:pt idx="22633" formatCode="0.00">
                  <c:v>37.755267000000003</c:v>
                </c:pt>
                <c:pt idx="22634" formatCode="0.00">
                  <c:v>37.196075</c:v>
                </c:pt>
                <c:pt idx="22636" formatCode="0.00">
                  <c:v>37.848990000000001</c:v>
                </c:pt>
                <c:pt idx="22637" formatCode="0.00">
                  <c:v>38.043992000000003</c:v>
                </c:pt>
                <c:pt idx="22638" formatCode="0.00">
                  <c:v>37.554848999999997</c:v>
                </c:pt>
                <c:pt idx="22639" formatCode="0.00">
                  <c:v>38.039676</c:v>
                </c:pt>
                <c:pt idx="22640" formatCode="0.00">
                  <c:v>38.514924000000001</c:v>
                </c:pt>
                <c:pt idx="22641" formatCode="0.00">
                  <c:v>37.040748999999998</c:v>
                </c:pt>
                <c:pt idx="22642" formatCode="0.00">
                  <c:v>37.629345999999998</c:v>
                </c:pt>
                <c:pt idx="22643" formatCode="0.00">
                  <c:v>37.549041000000003</c:v>
                </c:pt>
                <c:pt idx="22644" formatCode="0.00">
                  <c:v>37.401983000000001</c:v>
                </c:pt>
                <c:pt idx="22645" formatCode="0.00">
                  <c:v>37.976008</c:v>
                </c:pt>
                <c:pt idx="22646" formatCode="0.00">
                  <c:v>38.134219000000002</c:v>
                </c:pt>
                <c:pt idx="22648" formatCode="0.00">
                  <c:v>38.089120999999999</c:v>
                </c:pt>
                <c:pt idx="22649" formatCode="0.00">
                  <c:v>37.842421000000002</c:v>
                </c:pt>
                <c:pt idx="22650" formatCode="0.00">
                  <c:v>38.080626000000002</c:v>
                </c:pt>
                <c:pt idx="22652" formatCode="0.00">
                  <c:v>37.974097999999998</c:v>
                </c:pt>
                <c:pt idx="22653" formatCode="0.00">
                  <c:v>37.235210000000002</c:v>
                </c:pt>
                <c:pt idx="22654" formatCode="0.00">
                  <c:v>37.995238000000001</c:v>
                </c:pt>
                <c:pt idx="22655" formatCode="0.00">
                  <c:v>38.503036999999999</c:v>
                </c:pt>
                <c:pt idx="22656" formatCode="0.00">
                  <c:v>37.585473</c:v>
                </c:pt>
                <c:pt idx="22657" formatCode="0.00">
                  <c:v>38.551037000000001</c:v>
                </c:pt>
                <c:pt idx="22658" formatCode="0.00">
                  <c:v>37.21313</c:v>
                </c:pt>
                <c:pt idx="22659" formatCode="0.00">
                  <c:v>37.394382999999998</c:v>
                </c:pt>
                <c:pt idx="22660" formatCode="0.00">
                  <c:v>37.586421999999999</c:v>
                </c:pt>
                <c:pt idx="22661" formatCode="0.00">
                  <c:v>37.881898999999997</c:v>
                </c:pt>
                <c:pt idx="22662" formatCode="0.00">
                  <c:v>37.257151</c:v>
                </c:pt>
                <c:pt idx="22663" formatCode="0.00">
                  <c:v>37.496761999999997</c:v>
                </c:pt>
                <c:pt idx="22664" formatCode="0.00">
                  <c:v>38.484610000000004</c:v>
                </c:pt>
                <c:pt idx="22665" formatCode="0.00">
                  <c:v>37.845028999999997</c:v>
                </c:pt>
                <c:pt idx="22666" formatCode="0.00">
                  <c:v>37.525821000000001</c:v>
                </c:pt>
                <c:pt idx="22668" formatCode="0.00">
                  <c:v>38.478369000000001</c:v>
                </c:pt>
                <c:pt idx="22670" formatCode="0.00">
                  <c:v>37.805301</c:v>
                </c:pt>
                <c:pt idx="22671" formatCode="0.00">
                  <c:v>37.067979000000001</c:v>
                </c:pt>
                <c:pt idx="22672" formatCode="0.00">
                  <c:v>37.011254000000001</c:v>
                </c:pt>
                <c:pt idx="22673" formatCode="0.00">
                  <c:v>37.185268999999998</c:v>
                </c:pt>
                <c:pt idx="22674" formatCode="0.00">
                  <c:v>37.307549999999999</c:v>
                </c:pt>
                <c:pt idx="22675" formatCode="0.00">
                  <c:v>37.236060000000002</c:v>
                </c:pt>
                <c:pt idx="22676" formatCode="0.00">
                  <c:v>37.163412000000001</c:v>
                </c:pt>
                <c:pt idx="22677" formatCode="0.00">
                  <c:v>41.334744000000001</c:v>
                </c:pt>
                <c:pt idx="22678" formatCode="0.00">
                  <c:v>41.475020000000001</c:v>
                </c:pt>
                <c:pt idx="22679" formatCode="0.00">
                  <c:v>41.068475999999997</c:v>
                </c:pt>
                <c:pt idx="22680" formatCode="0.00">
                  <c:v>42.009507999999997</c:v>
                </c:pt>
                <c:pt idx="22681" formatCode="0.00">
                  <c:v>41.146847999999999</c:v>
                </c:pt>
                <c:pt idx="22682" formatCode="0.00">
                  <c:v>41.367530000000002</c:v>
                </c:pt>
                <c:pt idx="22683" formatCode="0.00">
                  <c:v>41.538438999999997</c:v>
                </c:pt>
                <c:pt idx="22684" formatCode="0.00">
                  <c:v>41.259729999999998</c:v>
                </c:pt>
                <c:pt idx="22685" formatCode="0.00">
                  <c:v>41.282159999999998</c:v>
                </c:pt>
                <c:pt idx="22686" formatCode="0.00">
                  <c:v>41.386372999999999</c:v>
                </c:pt>
                <c:pt idx="22687" formatCode="0.00">
                  <c:v>41.036639999999998</c:v>
                </c:pt>
                <c:pt idx="22688" formatCode="0.00">
                  <c:v>41.064960999999997</c:v>
                </c:pt>
                <c:pt idx="22689" formatCode="0.00">
                  <c:v>41.309443000000002</c:v>
                </c:pt>
                <c:pt idx="22690" formatCode="0.00">
                  <c:v>41.761217000000002</c:v>
                </c:pt>
                <c:pt idx="22692" formatCode="0.00">
                  <c:v>41.274881000000001</c:v>
                </c:pt>
                <c:pt idx="22693" formatCode="0.00">
                  <c:v>41.463417999999997</c:v>
                </c:pt>
                <c:pt idx="22694" formatCode="0.00">
                  <c:v>41.434795999999999</c:v>
                </c:pt>
                <c:pt idx="22695" formatCode="0.00">
                  <c:v>41.118693999999998</c:v>
                </c:pt>
                <c:pt idx="22696" formatCode="0.00">
                  <c:v>41.665663000000002</c:v>
                </c:pt>
                <c:pt idx="22697" formatCode="0.00">
                  <c:v>42.326726999999998</c:v>
                </c:pt>
                <c:pt idx="22698" formatCode="0.00">
                  <c:v>41.623069999999998</c:v>
                </c:pt>
                <c:pt idx="22699" formatCode="0.00">
                  <c:v>41.134233999999999</c:v>
                </c:pt>
                <c:pt idx="22700" formatCode="0.00">
                  <c:v>41.465023000000002</c:v>
                </c:pt>
                <c:pt idx="22701" formatCode="0.00">
                  <c:v>41.330123999999998</c:v>
                </c:pt>
                <c:pt idx="22702" formatCode="0.00">
                  <c:v>41.391914</c:v>
                </c:pt>
                <c:pt idx="22703" formatCode="0.00">
                  <c:v>40.992426000000002</c:v>
                </c:pt>
                <c:pt idx="22704" formatCode="0.00">
                  <c:v>41.948587000000003</c:v>
                </c:pt>
                <c:pt idx="22705" formatCode="0.00">
                  <c:v>42.110959000000001</c:v>
                </c:pt>
                <c:pt idx="22706" formatCode="0.00">
                  <c:v>41.285972999999998</c:v>
                </c:pt>
                <c:pt idx="22707" formatCode="0.00">
                  <c:v>41.220910000000003</c:v>
                </c:pt>
                <c:pt idx="22708" formatCode="0.00">
                  <c:v>41.095604000000002</c:v>
                </c:pt>
                <c:pt idx="22709" formatCode="0.00">
                  <c:v>41.536079999999998</c:v>
                </c:pt>
                <c:pt idx="22711" formatCode="0.00">
                  <c:v>41.151899</c:v>
                </c:pt>
                <c:pt idx="22712" formatCode="0.00">
                  <c:v>42.112028000000002</c:v>
                </c:pt>
                <c:pt idx="22713" formatCode="0.00">
                  <c:v>40.999245000000002</c:v>
                </c:pt>
                <c:pt idx="22714" formatCode="0.00">
                  <c:v>41.309114999999998</c:v>
                </c:pt>
                <c:pt idx="22715" formatCode="0.00">
                  <c:v>41.108443000000001</c:v>
                </c:pt>
                <c:pt idx="22716" formatCode="0.00">
                  <c:v>42.053783000000003</c:v>
                </c:pt>
                <c:pt idx="22717" formatCode="0.00">
                  <c:v>41.653830999999997</c:v>
                </c:pt>
                <c:pt idx="22718" formatCode="0.00">
                  <c:v>41.003188000000002</c:v>
                </c:pt>
                <c:pt idx="22719" formatCode="0.00">
                  <c:v>41.074548</c:v>
                </c:pt>
                <c:pt idx="22720" formatCode="0.00">
                  <c:v>41.783203</c:v>
                </c:pt>
                <c:pt idx="22721" formatCode="0.00">
                  <c:v>42.187938000000003</c:v>
                </c:pt>
                <c:pt idx="22722" formatCode="0.00">
                  <c:v>41.733432999999998</c:v>
                </c:pt>
                <c:pt idx="22723" formatCode="0.00">
                  <c:v>41.328149000000003</c:v>
                </c:pt>
                <c:pt idx="22724" formatCode="0.00">
                  <c:v>41.077765999999997</c:v>
                </c:pt>
                <c:pt idx="22725" formatCode="0.00">
                  <c:v>41.199626000000002</c:v>
                </c:pt>
                <c:pt idx="22726" formatCode="0.00">
                  <c:v>42.148162999999997</c:v>
                </c:pt>
                <c:pt idx="22727" formatCode="0.00">
                  <c:v>41.396847999999999</c:v>
                </c:pt>
                <c:pt idx="22728" formatCode="0.00">
                  <c:v>41.255648999999998</c:v>
                </c:pt>
                <c:pt idx="22729" formatCode="0.00">
                  <c:v>41.200338000000002</c:v>
                </c:pt>
                <c:pt idx="22730" formatCode="0.00">
                  <c:v>42.232804999999999</c:v>
                </c:pt>
                <c:pt idx="22731" formatCode="0.00">
                  <c:v>41.249535999999999</c:v>
                </c:pt>
                <c:pt idx="22732" formatCode="0.00">
                  <c:v>41.260565999999997</c:v>
                </c:pt>
                <c:pt idx="22733" formatCode="0.00">
                  <c:v>41.292445000000001</c:v>
                </c:pt>
                <c:pt idx="22734" formatCode="0.00">
                  <c:v>41.240853999999999</c:v>
                </c:pt>
                <c:pt idx="22736" formatCode="0.00">
                  <c:v>41.205198000000003</c:v>
                </c:pt>
                <c:pt idx="22737" formatCode="0.00">
                  <c:v>41.240561999999997</c:v>
                </c:pt>
                <c:pt idx="22738" formatCode="0.00">
                  <c:v>41.292321000000001</c:v>
                </c:pt>
                <c:pt idx="22740" formatCode="0.00">
                  <c:v>41.334947</c:v>
                </c:pt>
                <c:pt idx="22741" formatCode="0.00">
                  <c:v>41.127805000000002</c:v>
                </c:pt>
                <c:pt idx="22742" formatCode="0.00">
                  <c:v>41.264530999999998</c:v>
                </c:pt>
                <c:pt idx="22743" formatCode="0.00">
                  <c:v>41.294069</c:v>
                </c:pt>
                <c:pt idx="22744" formatCode="0.00">
                  <c:v>41.208364000000003</c:v>
                </c:pt>
                <c:pt idx="22745" formatCode="0.00">
                  <c:v>41.263193999999999</c:v>
                </c:pt>
                <c:pt idx="22746" formatCode="0.00">
                  <c:v>41.348081000000001</c:v>
                </c:pt>
                <c:pt idx="22747" formatCode="0.00">
                  <c:v>41.117336999999999</c:v>
                </c:pt>
                <c:pt idx="22748" formatCode="0.00">
                  <c:v>41.235064000000001</c:v>
                </c:pt>
                <c:pt idx="22749" formatCode="0.00">
                  <c:v>41.203029000000001</c:v>
                </c:pt>
                <c:pt idx="22750" formatCode="0.00">
                  <c:v>41.183458000000002</c:v>
                </c:pt>
                <c:pt idx="22751" formatCode="0.00">
                  <c:v>41.240036000000003</c:v>
                </c:pt>
                <c:pt idx="22752" formatCode="0.00">
                  <c:v>41.264417999999999</c:v>
                </c:pt>
                <c:pt idx="22753" formatCode="0.00">
                  <c:v>41.265650000000001</c:v>
                </c:pt>
                <c:pt idx="22754" formatCode="0.00">
                  <c:v>41.144084999999997</c:v>
                </c:pt>
                <c:pt idx="22755" formatCode="0.00">
                  <c:v>41.296748000000001</c:v>
                </c:pt>
                <c:pt idx="22756" formatCode="0.00">
                  <c:v>41.203791000000002</c:v>
                </c:pt>
                <c:pt idx="22758" formatCode="0.00">
                  <c:v>41.204630999999999</c:v>
                </c:pt>
                <c:pt idx="22759" formatCode="0.00">
                  <c:v>41.175935000000003</c:v>
                </c:pt>
                <c:pt idx="22760" formatCode="0.00">
                  <c:v>41.365763000000001</c:v>
                </c:pt>
                <c:pt idx="22761" formatCode="0.00">
                  <c:v>41.235247999999999</c:v>
                </c:pt>
                <c:pt idx="22762" formatCode="0.00">
                  <c:v>41.179338000000001</c:v>
                </c:pt>
                <c:pt idx="22763" formatCode="0.00">
                  <c:v>41.344394000000001</c:v>
                </c:pt>
                <c:pt idx="22764" formatCode="0.00">
                  <c:v>41.264952000000001</c:v>
                </c:pt>
                <c:pt idx="22765" formatCode="0.00">
                  <c:v>41.182198</c:v>
                </c:pt>
                <c:pt idx="22767" formatCode="0.00">
                  <c:v>40.472054999999997</c:v>
                </c:pt>
                <c:pt idx="22768" formatCode="0.00">
                  <c:v>40.247793000000001</c:v>
                </c:pt>
                <c:pt idx="22769" formatCode="0.00">
                  <c:v>40.874192000000001</c:v>
                </c:pt>
                <c:pt idx="22770" formatCode="0.00">
                  <c:v>40.376356000000001</c:v>
                </c:pt>
                <c:pt idx="22771" formatCode="0.00">
                  <c:v>40.789284000000002</c:v>
                </c:pt>
                <c:pt idx="22772" formatCode="0.00">
                  <c:v>40.048634</c:v>
                </c:pt>
                <c:pt idx="22773" formatCode="0.00">
                  <c:v>40.264192999999999</c:v>
                </c:pt>
                <c:pt idx="22774" formatCode="0.00">
                  <c:v>40.781787999999999</c:v>
                </c:pt>
                <c:pt idx="22775" formatCode="0.00">
                  <c:v>41.009984000000003</c:v>
                </c:pt>
                <c:pt idx="22776" formatCode="0.00">
                  <c:v>40.248038000000001</c:v>
                </c:pt>
                <c:pt idx="22777" formatCode="0.00">
                  <c:v>41.014533999999998</c:v>
                </c:pt>
                <c:pt idx="22778" formatCode="0.00">
                  <c:v>40.680748999999999</c:v>
                </c:pt>
                <c:pt idx="22779" formatCode="0.00">
                  <c:v>40.146009999999997</c:v>
                </c:pt>
                <c:pt idx="22780" formatCode="0.00">
                  <c:v>40.910953999999997</c:v>
                </c:pt>
                <c:pt idx="22781" formatCode="0.00">
                  <c:v>40.487422000000002</c:v>
                </c:pt>
                <c:pt idx="22782" formatCode="0.00">
                  <c:v>40.400171999999998</c:v>
                </c:pt>
                <c:pt idx="22783" formatCode="0.00">
                  <c:v>40.328888999999997</c:v>
                </c:pt>
                <c:pt idx="22784" formatCode="0.00">
                  <c:v>40.135672</c:v>
                </c:pt>
                <c:pt idx="22785" formatCode="0.00">
                  <c:v>40.549923</c:v>
                </c:pt>
                <c:pt idx="22786" formatCode="0.00">
                  <c:v>40.042191000000003</c:v>
                </c:pt>
                <c:pt idx="22787" formatCode="0.00">
                  <c:v>40.291409999999999</c:v>
                </c:pt>
                <c:pt idx="22788" formatCode="0.00">
                  <c:v>40.015959000000002</c:v>
                </c:pt>
                <c:pt idx="22789" formatCode="0.00">
                  <c:v>40.473613999999998</c:v>
                </c:pt>
                <c:pt idx="22791" formatCode="0.00">
                  <c:v>40.716216000000003</c:v>
                </c:pt>
                <c:pt idx="22792" formatCode="0.00">
                  <c:v>40.481865999999997</c:v>
                </c:pt>
                <c:pt idx="22793" formatCode="0.00">
                  <c:v>40.327773999999998</c:v>
                </c:pt>
                <c:pt idx="22795" formatCode="0.00">
                  <c:v>40.297350000000002</c:v>
                </c:pt>
                <c:pt idx="22796" formatCode="0.00">
                  <c:v>40.965772999999999</c:v>
                </c:pt>
                <c:pt idx="22797" formatCode="0.00">
                  <c:v>40.111269999999998</c:v>
                </c:pt>
                <c:pt idx="22798" formatCode="0.00">
                  <c:v>40.327793</c:v>
                </c:pt>
                <c:pt idx="22799" formatCode="0.00">
                  <c:v>40.739508000000001</c:v>
                </c:pt>
                <c:pt idx="22800" formatCode="0.00">
                  <c:v>40.135651000000003</c:v>
                </c:pt>
                <c:pt idx="22801" formatCode="0.00">
                  <c:v>40.389848999999998</c:v>
                </c:pt>
                <c:pt idx="22802" formatCode="0.00">
                  <c:v>40.105725</c:v>
                </c:pt>
                <c:pt idx="22803" formatCode="0.00">
                  <c:v>40.632860999999998</c:v>
                </c:pt>
                <c:pt idx="22804" formatCode="0.00">
                  <c:v>40.569850000000002</c:v>
                </c:pt>
                <c:pt idx="22805" formatCode="0.00">
                  <c:v>40.034277000000003</c:v>
                </c:pt>
                <c:pt idx="22806" formatCode="0.00">
                  <c:v>40.666814000000002</c:v>
                </c:pt>
                <c:pt idx="22807" formatCode="0.00">
                  <c:v>40.805678</c:v>
                </c:pt>
                <c:pt idx="22808" formatCode="0.00">
                  <c:v>40.289859</c:v>
                </c:pt>
                <c:pt idx="22809" formatCode="0.00">
                  <c:v>40.837204</c:v>
                </c:pt>
                <c:pt idx="22810" formatCode="0.00">
                  <c:v>40.061701999999997</c:v>
                </c:pt>
                <c:pt idx="22811" formatCode="0.00">
                  <c:v>40.652298000000002</c:v>
                </c:pt>
                <c:pt idx="22812" formatCode="0.00">
                  <c:v>40.151358000000002</c:v>
                </c:pt>
                <c:pt idx="22813" formatCode="0.00">
                  <c:v>40.633747</c:v>
                </c:pt>
                <c:pt idx="22814" formatCode="0.00">
                  <c:v>40.097217000000001</c:v>
                </c:pt>
                <c:pt idx="22815" formatCode="0.00">
                  <c:v>40.298642999999998</c:v>
                </c:pt>
                <c:pt idx="22816" formatCode="0.00">
                  <c:v>40.533256999999999</c:v>
                </c:pt>
                <c:pt idx="22817" formatCode="0.00">
                  <c:v>40.630445000000002</c:v>
                </c:pt>
                <c:pt idx="22818" formatCode="0.00">
                  <c:v>40.951779999999999</c:v>
                </c:pt>
                <c:pt idx="22819" formatCode="0.00">
                  <c:v>40.516033999999998</c:v>
                </c:pt>
                <c:pt idx="22820" formatCode="0.00">
                  <c:v>40.163122000000001</c:v>
                </c:pt>
                <c:pt idx="22821" formatCode="0.00">
                  <c:v>40.832662999999997</c:v>
                </c:pt>
                <c:pt idx="22822" formatCode="0.00">
                  <c:v>40.627474999999997</c:v>
                </c:pt>
                <c:pt idx="22823" formatCode="0.00">
                  <c:v>40.974167000000001</c:v>
                </c:pt>
                <c:pt idx="22824" formatCode="0.00">
                  <c:v>41.039369999999998</c:v>
                </c:pt>
                <c:pt idx="22825" formatCode="0.00">
                  <c:v>40.563073000000003</c:v>
                </c:pt>
                <c:pt idx="22826" formatCode="0.00">
                  <c:v>40.154291000000001</c:v>
                </c:pt>
                <c:pt idx="22827" formatCode="0.00">
                  <c:v>40.763846000000001</c:v>
                </c:pt>
                <c:pt idx="22828" formatCode="0.00">
                  <c:v>40.612735999999998</c:v>
                </c:pt>
                <c:pt idx="22829" formatCode="0.00">
                  <c:v>40.211775000000003</c:v>
                </c:pt>
                <c:pt idx="22830" formatCode="0.00">
                  <c:v>40.025483999999999</c:v>
                </c:pt>
                <c:pt idx="22831" formatCode="0.00">
                  <c:v>40.172733000000001</c:v>
                </c:pt>
                <c:pt idx="22832" formatCode="0.00">
                  <c:v>40.208080000000002</c:v>
                </c:pt>
                <c:pt idx="22833" formatCode="0.00">
                  <c:v>40.394813999999997</c:v>
                </c:pt>
                <c:pt idx="22834" formatCode="0.00">
                  <c:v>40.242528</c:v>
                </c:pt>
                <c:pt idx="22835" formatCode="0.00">
                  <c:v>40.081107000000003</c:v>
                </c:pt>
                <c:pt idx="22836" formatCode="0.00">
                  <c:v>40.744844000000001</c:v>
                </c:pt>
                <c:pt idx="22837" formatCode="0.00">
                  <c:v>40.918053999999998</c:v>
                </c:pt>
                <c:pt idx="22838" formatCode="0.00">
                  <c:v>40.918748999999998</c:v>
                </c:pt>
                <c:pt idx="22839" formatCode="0.00">
                  <c:v>40.617147000000003</c:v>
                </c:pt>
                <c:pt idx="22840" formatCode="0.00">
                  <c:v>40.772835000000001</c:v>
                </c:pt>
                <c:pt idx="22841" formatCode="0.00">
                  <c:v>40.501404000000001</c:v>
                </c:pt>
                <c:pt idx="22842" formatCode="0.00">
                  <c:v>40.912199000000001</c:v>
                </c:pt>
                <c:pt idx="22843" formatCode="0.00">
                  <c:v>40.915826000000003</c:v>
                </c:pt>
                <c:pt idx="22844" formatCode="0.00">
                  <c:v>40.661439000000001</c:v>
                </c:pt>
                <c:pt idx="22845" formatCode="0.00">
                  <c:v>40.833188</c:v>
                </c:pt>
                <c:pt idx="22846" formatCode="0.00">
                  <c:v>40.321939999999998</c:v>
                </c:pt>
                <c:pt idx="22847" formatCode="0.00">
                  <c:v>40.052388000000001</c:v>
                </c:pt>
                <c:pt idx="22848" formatCode="0.00">
                  <c:v>40.401484000000004</c:v>
                </c:pt>
                <c:pt idx="22849" formatCode="0.00">
                  <c:v>40.728493</c:v>
                </c:pt>
                <c:pt idx="22850" formatCode="0.00">
                  <c:v>40.702466999999999</c:v>
                </c:pt>
                <c:pt idx="22851" formatCode="0.00">
                  <c:v>40.596093000000003</c:v>
                </c:pt>
                <c:pt idx="22852" formatCode="0.00">
                  <c:v>40.106605000000002</c:v>
                </c:pt>
                <c:pt idx="22853" formatCode="0.00">
                  <c:v>40.488630000000001</c:v>
                </c:pt>
                <c:pt idx="22854" formatCode="0.00">
                  <c:v>40.385662000000004</c:v>
                </c:pt>
                <c:pt idx="22855" formatCode="0.00">
                  <c:v>40.806722999999998</c:v>
                </c:pt>
                <c:pt idx="22856" formatCode="0.00">
                  <c:v>40.298729000000002</c:v>
                </c:pt>
                <c:pt idx="22857" formatCode="0.00">
                  <c:v>40.969816000000002</c:v>
                </c:pt>
                <c:pt idx="22858" formatCode="0.00">
                  <c:v>40.679251000000001</c:v>
                </c:pt>
                <c:pt idx="22859" formatCode="0.00">
                  <c:v>40.056628000000003</c:v>
                </c:pt>
                <c:pt idx="22860" formatCode="0.00">
                  <c:v>40.060468999999998</c:v>
                </c:pt>
                <c:pt idx="22861" formatCode="0.00">
                  <c:v>40.909196999999999</c:v>
                </c:pt>
                <c:pt idx="22863" formatCode="0.00">
                  <c:v>40.240436000000003</c:v>
                </c:pt>
                <c:pt idx="22864" formatCode="0.00">
                  <c:v>40.996127000000001</c:v>
                </c:pt>
                <c:pt idx="22865" formatCode="0.00">
                  <c:v>40.05097</c:v>
                </c:pt>
                <c:pt idx="22866" formatCode="0.00">
                  <c:v>40.224384000000001</c:v>
                </c:pt>
                <c:pt idx="22867" formatCode="0.00">
                  <c:v>40.229899000000003</c:v>
                </c:pt>
                <c:pt idx="22868" formatCode="0.00">
                  <c:v>40.450262000000002</c:v>
                </c:pt>
                <c:pt idx="22869" formatCode="0.00">
                  <c:v>40.409283000000002</c:v>
                </c:pt>
                <c:pt idx="22870" formatCode="0.00">
                  <c:v>40.400494000000002</c:v>
                </c:pt>
                <c:pt idx="22871" formatCode="0.00">
                  <c:v>40.656899000000003</c:v>
                </c:pt>
                <c:pt idx="22872" formatCode="0.00">
                  <c:v>40.188015</c:v>
                </c:pt>
                <c:pt idx="22873" formatCode="0.00">
                  <c:v>40.537185000000001</c:v>
                </c:pt>
                <c:pt idx="22874" formatCode="0.00">
                  <c:v>40.373894999999997</c:v>
                </c:pt>
                <c:pt idx="22875" formatCode="0.00">
                  <c:v>40.394354</c:v>
                </c:pt>
                <c:pt idx="22876" formatCode="0.00">
                  <c:v>40.412117000000002</c:v>
                </c:pt>
                <c:pt idx="22877" formatCode="0.00">
                  <c:v>40.698234999999997</c:v>
                </c:pt>
                <c:pt idx="22878" formatCode="0.00">
                  <c:v>40.820408</c:v>
                </c:pt>
                <c:pt idx="22879" formatCode="0.00">
                  <c:v>40.898328999999997</c:v>
                </c:pt>
                <c:pt idx="22880" formatCode="0.00">
                  <c:v>40.152937000000001</c:v>
                </c:pt>
                <c:pt idx="22881" formatCode="0.00">
                  <c:v>40.239986000000002</c:v>
                </c:pt>
                <c:pt idx="22882" formatCode="0.00">
                  <c:v>40.897973999999998</c:v>
                </c:pt>
                <c:pt idx="22883" formatCode="0.00">
                  <c:v>40.764867000000002</c:v>
                </c:pt>
                <c:pt idx="22884" formatCode="0.00">
                  <c:v>40.924298</c:v>
                </c:pt>
                <c:pt idx="22885" formatCode="0.00">
                  <c:v>40.871420000000001</c:v>
                </c:pt>
                <c:pt idx="22886" formatCode="0.00">
                  <c:v>40.410477999999998</c:v>
                </c:pt>
                <c:pt idx="22887" formatCode="0.00">
                  <c:v>40.487481000000002</c:v>
                </c:pt>
                <c:pt idx="22888" formatCode="0.00">
                  <c:v>40.087288999999998</c:v>
                </c:pt>
                <c:pt idx="22889" formatCode="0.00">
                  <c:v>40.865237</c:v>
                </c:pt>
                <c:pt idx="22890" formatCode="0.00">
                  <c:v>40.789051000000001</c:v>
                </c:pt>
                <c:pt idx="22891" formatCode="0.00">
                  <c:v>40.823602000000001</c:v>
                </c:pt>
                <c:pt idx="22892" formatCode="0.00">
                  <c:v>40.844200000000001</c:v>
                </c:pt>
                <c:pt idx="22893" formatCode="0.00">
                  <c:v>40.826549999999997</c:v>
                </c:pt>
                <c:pt idx="22894" formatCode="0.00">
                  <c:v>40.785556999999997</c:v>
                </c:pt>
                <c:pt idx="22896" formatCode="0.00">
                  <c:v>40.814191000000001</c:v>
                </c:pt>
                <c:pt idx="22897" formatCode="0.00">
                  <c:v>40.807105999999997</c:v>
                </c:pt>
                <c:pt idx="22899" formatCode="0.00">
                  <c:v>40.749223999999998</c:v>
                </c:pt>
                <c:pt idx="22900" formatCode="0.00">
                  <c:v>40.921849999999999</c:v>
                </c:pt>
                <c:pt idx="22901" formatCode="0.00">
                  <c:v>40.798631999999998</c:v>
                </c:pt>
                <c:pt idx="22902" formatCode="0.00">
                  <c:v>40.855645000000003</c:v>
                </c:pt>
                <c:pt idx="22903" formatCode="0.00">
                  <c:v>40.790601000000002</c:v>
                </c:pt>
                <c:pt idx="22904" formatCode="0.00">
                  <c:v>40.740529000000002</c:v>
                </c:pt>
                <c:pt idx="22906" formatCode="0.00">
                  <c:v>40.740833000000002</c:v>
                </c:pt>
                <c:pt idx="22907" formatCode="0.00">
                  <c:v>40.849249</c:v>
                </c:pt>
                <c:pt idx="22909" formatCode="0.00">
                  <c:v>40.796875999999997</c:v>
                </c:pt>
                <c:pt idx="22911" formatCode="0.00">
                  <c:v>41.708280999999999</c:v>
                </c:pt>
                <c:pt idx="22912" formatCode="0.00">
                  <c:v>41.482180999999997</c:v>
                </c:pt>
                <c:pt idx="22913" formatCode="0.00">
                  <c:v>41.909737</c:v>
                </c:pt>
                <c:pt idx="22914" formatCode="0.00">
                  <c:v>41.441370999999997</c:v>
                </c:pt>
                <c:pt idx="22915" formatCode="0.00">
                  <c:v>41.342528999999999</c:v>
                </c:pt>
                <c:pt idx="22916" formatCode="0.00">
                  <c:v>41.177056</c:v>
                </c:pt>
                <c:pt idx="22917" formatCode="0.00">
                  <c:v>41.552081999999999</c:v>
                </c:pt>
                <c:pt idx="22918" formatCode="0.00">
                  <c:v>41.212516000000001</c:v>
                </c:pt>
                <c:pt idx="22919" formatCode="0.00">
                  <c:v>41.70879</c:v>
                </c:pt>
                <c:pt idx="22920" formatCode="0.00">
                  <c:v>41.692408</c:v>
                </c:pt>
                <c:pt idx="22921" formatCode="0.00">
                  <c:v>41.259891000000003</c:v>
                </c:pt>
                <c:pt idx="22922" formatCode="0.00">
                  <c:v>41.706209000000001</c:v>
                </c:pt>
                <c:pt idx="22923" formatCode="0.00">
                  <c:v>41.388893000000003</c:v>
                </c:pt>
                <c:pt idx="22924" formatCode="0.00">
                  <c:v>41.083432000000002</c:v>
                </c:pt>
                <c:pt idx="22925" formatCode="0.00">
                  <c:v>42.009216000000002</c:v>
                </c:pt>
                <c:pt idx="22926" formatCode="0.00">
                  <c:v>41.769829999999999</c:v>
                </c:pt>
                <c:pt idx="22927" formatCode="0.00">
                  <c:v>41.375062999999997</c:v>
                </c:pt>
                <c:pt idx="22928" formatCode="0.00">
                  <c:v>41.449959999999997</c:v>
                </c:pt>
                <c:pt idx="22929" formatCode="0.00">
                  <c:v>41.734270000000002</c:v>
                </c:pt>
                <c:pt idx="22930" formatCode="0.00">
                  <c:v>41.690401000000001</c:v>
                </c:pt>
                <c:pt idx="22931" formatCode="0.00">
                  <c:v>41.691648000000001</c:v>
                </c:pt>
                <c:pt idx="22932" formatCode="0.00">
                  <c:v>41.707169</c:v>
                </c:pt>
                <c:pt idx="22933" formatCode="0.00">
                  <c:v>41.504300999999998</c:v>
                </c:pt>
                <c:pt idx="22934" formatCode="0.00">
                  <c:v>41.400936999999999</c:v>
                </c:pt>
                <c:pt idx="22935" formatCode="0.00">
                  <c:v>41.484782000000003</c:v>
                </c:pt>
                <c:pt idx="22936" formatCode="0.00">
                  <c:v>41.213610000000003</c:v>
                </c:pt>
                <c:pt idx="22937" formatCode="0.00">
                  <c:v>41.861111000000001</c:v>
                </c:pt>
                <c:pt idx="22938" formatCode="0.00">
                  <c:v>41.545453000000002</c:v>
                </c:pt>
                <c:pt idx="22939" formatCode="0.00">
                  <c:v>41.068368</c:v>
                </c:pt>
                <c:pt idx="22940" formatCode="0.00">
                  <c:v>41.632601999999999</c:v>
                </c:pt>
                <c:pt idx="22941" formatCode="0.00">
                  <c:v>41.192785000000001</c:v>
                </c:pt>
                <c:pt idx="22942" formatCode="0.00">
                  <c:v>41.546604000000002</c:v>
                </c:pt>
                <c:pt idx="22943" formatCode="0.00">
                  <c:v>41.574309</c:v>
                </c:pt>
                <c:pt idx="22944" formatCode="0.00">
                  <c:v>41.472783999999997</c:v>
                </c:pt>
                <c:pt idx="22945" formatCode="0.00">
                  <c:v>41.184669</c:v>
                </c:pt>
                <c:pt idx="22946" formatCode="0.00">
                  <c:v>41.306573999999998</c:v>
                </c:pt>
                <c:pt idx="22947" formatCode="0.00">
                  <c:v>41.704483000000003</c:v>
                </c:pt>
                <c:pt idx="22948" formatCode="0.00">
                  <c:v>41.693461999999997</c:v>
                </c:pt>
                <c:pt idx="22949" formatCode="0.00">
                  <c:v>41.113813</c:v>
                </c:pt>
                <c:pt idx="22950" formatCode="0.00">
                  <c:v>41.106693999999997</c:v>
                </c:pt>
                <c:pt idx="22951" formatCode="0.00">
                  <c:v>41.082929999999998</c:v>
                </c:pt>
                <c:pt idx="22953" formatCode="0.00">
                  <c:v>42.450184999999998</c:v>
                </c:pt>
                <c:pt idx="22954" formatCode="0.00">
                  <c:v>42.214277000000003</c:v>
                </c:pt>
                <c:pt idx="22955" formatCode="0.00">
                  <c:v>42.573338</c:v>
                </c:pt>
                <c:pt idx="22956" formatCode="0.00">
                  <c:v>42.539610000000003</c:v>
                </c:pt>
                <c:pt idx="22957" formatCode="0.00">
                  <c:v>41.993408000000002</c:v>
                </c:pt>
                <c:pt idx="22958" formatCode="0.00">
                  <c:v>41.944906000000003</c:v>
                </c:pt>
                <c:pt idx="22959" formatCode="0.00">
                  <c:v>42.408389</c:v>
                </c:pt>
                <c:pt idx="22960" formatCode="0.00">
                  <c:v>42.651113000000002</c:v>
                </c:pt>
                <c:pt idx="22961" formatCode="0.00">
                  <c:v>42.845613999999998</c:v>
                </c:pt>
                <c:pt idx="22962" formatCode="0.00">
                  <c:v>42.337963999999999</c:v>
                </c:pt>
                <c:pt idx="22963" formatCode="0.00">
                  <c:v>42.923088</c:v>
                </c:pt>
                <c:pt idx="22964" formatCode="0.00">
                  <c:v>42.281323</c:v>
                </c:pt>
                <c:pt idx="22965" formatCode="0.00">
                  <c:v>42.621769999999998</c:v>
                </c:pt>
                <c:pt idx="22966" formatCode="0.00">
                  <c:v>42.182794000000001</c:v>
                </c:pt>
                <c:pt idx="22967" formatCode="0.00">
                  <c:v>42.163975999999998</c:v>
                </c:pt>
                <c:pt idx="22968" formatCode="0.00">
                  <c:v>42.509493999999997</c:v>
                </c:pt>
                <c:pt idx="22969" formatCode="0.00">
                  <c:v>42.379899000000002</c:v>
                </c:pt>
                <c:pt idx="22970" formatCode="0.00">
                  <c:v>42.469144999999997</c:v>
                </c:pt>
                <c:pt idx="22971" formatCode="0.00">
                  <c:v>42.774493</c:v>
                </c:pt>
                <c:pt idx="22972" formatCode="0.00">
                  <c:v>42.424303000000002</c:v>
                </c:pt>
                <c:pt idx="22973" formatCode="0.00">
                  <c:v>42.459805000000003</c:v>
                </c:pt>
                <c:pt idx="22975" formatCode="0.00">
                  <c:v>42.475788999999999</c:v>
                </c:pt>
                <c:pt idx="22976" formatCode="0.00">
                  <c:v>42.189511000000003</c:v>
                </c:pt>
                <c:pt idx="22977" formatCode="0.00">
                  <c:v>42.750269000000003</c:v>
                </c:pt>
                <c:pt idx="22978" formatCode="0.00">
                  <c:v>42.272213000000001</c:v>
                </c:pt>
                <c:pt idx="22979" formatCode="0.00">
                  <c:v>42.624108</c:v>
                </c:pt>
                <c:pt idx="22980" formatCode="0.00">
                  <c:v>42.145981999999997</c:v>
                </c:pt>
                <c:pt idx="22981" formatCode="0.00">
                  <c:v>42.367879000000002</c:v>
                </c:pt>
                <c:pt idx="22982" formatCode="0.00">
                  <c:v>42.376443000000002</c:v>
                </c:pt>
                <c:pt idx="22983" formatCode="0.00">
                  <c:v>42.460155</c:v>
                </c:pt>
                <c:pt idx="22984" formatCode="0.00">
                  <c:v>42.437731999999997</c:v>
                </c:pt>
                <c:pt idx="22985" formatCode="0.00">
                  <c:v>42.787371</c:v>
                </c:pt>
                <c:pt idx="22986" formatCode="0.00">
                  <c:v>42.402076000000001</c:v>
                </c:pt>
                <c:pt idx="22987" formatCode="0.00">
                  <c:v>41.836046000000003</c:v>
                </c:pt>
                <c:pt idx="22988" formatCode="0.00">
                  <c:v>41.995961000000001</c:v>
                </c:pt>
                <c:pt idx="22989" formatCode="0.00">
                  <c:v>42.855831999999999</c:v>
                </c:pt>
                <c:pt idx="22990" formatCode="0.00">
                  <c:v>42.946168999999998</c:v>
                </c:pt>
                <c:pt idx="22991" formatCode="0.00">
                  <c:v>42.150891999999999</c:v>
                </c:pt>
                <c:pt idx="22992" formatCode="0.00">
                  <c:v>42.660606999999999</c:v>
                </c:pt>
                <c:pt idx="22993" formatCode="0.00">
                  <c:v>41.769497000000001</c:v>
                </c:pt>
                <c:pt idx="22995" formatCode="0.00">
                  <c:v>42.776378999999999</c:v>
                </c:pt>
                <c:pt idx="22996" formatCode="0.00">
                  <c:v>42.049818000000002</c:v>
                </c:pt>
                <c:pt idx="22997" formatCode="0.00">
                  <c:v>42.516792000000002</c:v>
                </c:pt>
                <c:pt idx="22998" formatCode="0.00">
                  <c:v>42.395136999999998</c:v>
                </c:pt>
                <c:pt idx="22999" formatCode="0.00">
                  <c:v>42.350769999999997</c:v>
                </c:pt>
                <c:pt idx="23000" formatCode="0.00">
                  <c:v>42.419269999999997</c:v>
                </c:pt>
                <c:pt idx="23001" formatCode="0.00">
                  <c:v>42.200994000000001</c:v>
                </c:pt>
                <c:pt idx="23002" formatCode="0.00">
                  <c:v>41.999563999999999</c:v>
                </c:pt>
                <c:pt idx="23003" formatCode="0.00">
                  <c:v>42.331688999999997</c:v>
                </c:pt>
                <c:pt idx="23004" formatCode="0.00">
                  <c:v>42.563296999999999</c:v>
                </c:pt>
                <c:pt idx="23005" formatCode="0.00">
                  <c:v>42.377338000000002</c:v>
                </c:pt>
                <c:pt idx="23006" formatCode="0.00">
                  <c:v>42.231316999999997</c:v>
                </c:pt>
                <c:pt idx="23007" formatCode="0.00">
                  <c:v>42.367457000000002</c:v>
                </c:pt>
                <c:pt idx="23008" formatCode="0.00">
                  <c:v>42.821095</c:v>
                </c:pt>
                <c:pt idx="23009" formatCode="0.00">
                  <c:v>42.467095</c:v>
                </c:pt>
                <c:pt idx="23010" formatCode="0.00">
                  <c:v>42.843338000000003</c:v>
                </c:pt>
                <c:pt idx="23011" formatCode="0.00">
                  <c:v>42.880251000000001</c:v>
                </c:pt>
                <c:pt idx="23012" formatCode="0.00">
                  <c:v>41.955429000000002</c:v>
                </c:pt>
                <c:pt idx="23013" formatCode="0.00">
                  <c:v>42.591724999999997</c:v>
                </c:pt>
                <c:pt idx="23014" formatCode="0.00">
                  <c:v>42.028202</c:v>
                </c:pt>
                <c:pt idx="23015" formatCode="0.00">
                  <c:v>42.620877</c:v>
                </c:pt>
                <c:pt idx="23016" formatCode="0.00">
                  <c:v>42.242742</c:v>
                </c:pt>
                <c:pt idx="23017" formatCode="0.00">
                  <c:v>42.437173999999999</c:v>
                </c:pt>
                <c:pt idx="23018" formatCode="0.00">
                  <c:v>42.501980000000003</c:v>
                </c:pt>
                <c:pt idx="23019" formatCode="0.00">
                  <c:v>42.221381999999998</c:v>
                </c:pt>
                <c:pt idx="23020" formatCode="0.00">
                  <c:v>41.841031999999998</c:v>
                </c:pt>
                <c:pt idx="23021" formatCode="0.00">
                  <c:v>42.534339000000003</c:v>
                </c:pt>
                <c:pt idx="23022" formatCode="0.00">
                  <c:v>42.175272</c:v>
                </c:pt>
                <c:pt idx="23023" formatCode="0.00">
                  <c:v>42.000681999999998</c:v>
                </c:pt>
                <c:pt idx="23024" formatCode="0.00">
                  <c:v>42.749481000000003</c:v>
                </c:pt>
                <c:pt idx="23025" formatCode="0.00">
                  <c:v>40.922826000000001</c:v>
                </c:pt>
                <c:pt idx="23026" formatCode="0.00">
                  <c:v>40.916865999999999</c:v>
                </c:pt>
                <c:pt idx="23027" formatCode="0.00">
                  <c:v>40.860494000000003</c:v>
                </c:pt>
                <c:pt idx="23028" formatCode="0.00">
                  <c:v>40.887706999999999</c:v>
                </c:pt>
                <c:pt idx="23029" formatCode="0.00">
                  <c:v>41.726832999999999</c:v>
                </c:pt>
                <c:pt idx="23030" formatCode="0.00">
                  <c:v>41.296709</c:v>
                </c:pt>
                <c:pt idx="23031" formatCode="0.00">
                  <c:v>41.420141000000001</c:v>
                </c:pt>
                <c:pt idx="23032" formatCode="0.00">
                  <c:v>41.172932000000003</c:v>
                </c:pt>
                <c:pt idx="23033" formatCode="0.00">
                  <c:v>41.251967</c:v>
                </c:pt>
                <c:pt idx="23034" formatCode="0.00">
                  <c:v>40.83605</c:v>
                </c:pt>
                <c:pt idx="23035" formatCode="0.00">
                  <c:v>41.348094000000003</c:v>
                </c:pt>
                <c:pt idx="23037" formatCode="0.00">
                  <c:v>41.976053</c:v>
                </c:pt>
                <c:pt idx="23038" formatCode="0.00">
                  <c:v>41.400263000000002</c:v>
                </c:pt>
                <c:pt idx="23039" formatCode="0.00">
                  <c:v>41.820616999999999</c:v>
                </c:pt>
                <c:pt idx="23040" formatCode="0.00">
                  <c:v>40.998579999999997</c:v>
                </c:pt>
                <c:pt idx="23041" formatCode="0.00">
                  <c:v>41.288656000000003</c:v>
                </c:pt>
                <c:pt idx="23042" formatCode="0.00">
                  <c:v>41.125610000000002</c:v>
                </c:pt>
                <c:pt idx="23043" formatCode="0.00">
                  <c:v>41.031618000000002</c:v>
                </c:pt>
                <c:pt idx="23044" formatCode="0.00">
                  <c:v>41.556171999999997</c:v>
                </c:pt>
                <c:pt idx="23045" formatCode="0.00">
                  <c:v>41.125399000000002</c:v>
                </c:pt>
                <c:pt idx="23046" formatCode="0.00">
                  <c:v>40.763643000000002</c:v>
                </c:pt>
                <c:pt idx="23047" formatCode="0.00">
                  <c:v>41.824292</c:v>
                </c:pt>
                <c:pt idx="23048" formatCode="0.00">
                  <c:v>41.013936000000001</c:v>
                </c:pt>
                <c:pt idx="23049" formatCode="0.00">
                  <c:v>41.336945</c:v>
                </c:pt>
                <c:pt idx="23050" formatCode="0.00">
                  <c:v>40.708697000000001</c:v>
                </c:pt>
                <c:pt idx="23051" formatCode="0.00">
                  <c:v>41.6477</c:v>
                </c:pt>
                <c:pt idx="23052" formatCode="0.00">
                  <c:v>41.217632999999999</c:v>
                </c:pt>
                <c:pt idx="23053" formatCode="0.00">
                  <c:v>40.754581999999999</c:v>
                </c:pt>
                <c:pt idx="23054" formatCode="0.00">
                  <c:v>40.769632999999999</c:v>
                </c:pt>
                <c:pt idx="23055" formatCode="0.00">
                  <c:v>41.517347000000001</c:v>
                </c:pt>
                <c:pt idx="23056" formatCode="0.00">
                  <c:v>40.894365999999998</c:v>
                </c:pt>
                <c:pt idx="23057" formatCode="0.00">
                  <c:v>41.067301</c:v>
                </c:pt>
                <c:pt idx="23058" formatCode="0.00">
                  <c:v>40.713265</c:v>
                </c:pt>
                <c:pt idx="23059" formatCode="0.00">
                  <c:v>41.068227</c:v>
                </c:pt>
                <c:pt idx="23060" formatCode="0.00">
                  <c:v>40.709895000000003</c:v>
                </c:pt>
                <c:pt idx="23061" formatCode="0.00">
                  <c:v>40.786048000000001</c:v>
                </c:pt>
                <c:pt idx="23062" formatCode="0.00">
                  <c:v>41.158146000000002</c:v>
                </c:pt>
                <c:pt idx="23063" formatCode="0.00">
                  <c:v>41.286479</c:v>
                </c:pt>
                <c:pt idx="23064" formatCode="0.00">
                  <c:v>41.019927000000003</c:v>
                </c:pt>
                <c:pt idx="23065" formatCode="0.00">
                  <c:v>41.168004000000003</c:v>
                </c:pt>
                <c:pt idx="23066" formatCode="0.00">
                  <c:v>41.488641999999999</c:v>
                </c:pt>
                <c:pt idx="23067" formatCode="0.00">
                  <c:v>40.966548000000003</c:v>
                </c:pt>
                <c:pt idx="23068" formatCode="0.00">
                  <c:v>41.484430000000003</c:v>
                </c:pt>
                <c:pt idx="23069" formatCode="0.00">
                  <c:v>41.146805000000001</c:v>
                </c:pt>
                <c:pt idx="23070" formatCode="0.00">
                  <c:v>40.699986000000003</c:v>
                </c:pt>
                <c:pt idx="23071" formatCode="0.00">
                  <c:v>41.597942000000003</c:v>
                </c:pt>
                <c:pt idx="23072" formatCode="0.00">
                  <c:v>40.752212999999998</c:v>
                </c:pt>
                <c:pt idx="23073" formatCode="0.00">
                  <c:v>41.244441000000002</c:v>
                </c:pt>
                <c:pt idx="23074" formatCode="0.00">
                  <c:v>40.895553</c:v>
                </c:pt>
                <c:pt idx="23075" formatCode="0.00">
                  <c:v>40.982236</c:v>
                </c:pt>
                <c:pt idx="23076" formatCode="0.00">
                  <c:v>41.014592</c:v>
                </c:pt>
                <c:pt idx="23077" formatCode="0.00">
                  <c:v>40.817442</c:v>
                </c:pt>
                <c:pt idx="23078" formatCode="0.00">
                  <c:v>41.121028000000003</c:v>
                </c:pt>
                <c:pt idx="23079" formatCode="0.00">
                  <c:v>41.097169000000001</c:v>
                </c:pt>
                <c:pt idx="23080" formatCode="0.00">
                  <c:v>41.230069</c:v>
                </c:pt>
                <c:pt idx="23081" formatCode="0.00">
                  <c:v>41.639578</c:v>
                </c:pt>
                <c:pt idx="23082" formatCode="0.00">
                  <c:v>41.523574000000004</c:v>
                </c:pt>
                <c:pt idx="23083" formatCode="0.00">
                  <c:v>40.786864999999999</c:v>
                </c:pt>
                <c:pt idx="23084" formatCode="0.00">
                  <c:v>40.970793</c:v>
                </c:pt>
                <c:pt idx="23085" formatCode="0.00">
                  <c:v>41.826782999999999</c:v>
                </c:pt>
                <c:pt idx="23086" formatCode="0.00">
                  <c:v>41.442709999999998</c:v>
                </c:pt>
                <c:pt idx="23087" formatCode="0.00">
                  <c:v>41.413885000000001</c:v>
                </c:pt>
                <c:pt idx="23088" formatCode="0.00">
                  <c:v>40.807789</c:v>
                </c:pt>
                <c:pt idx="23089" formatCode="0.00">
                  <c:v>40.589298999999997</c:v>
                </c:pt>
                <c:pt idx="23090" formatCode="0.00">
                  <c:v>40.142462000000002</c:v>
                </c:pt>
                <c:pt idx="23091" formatCode="0.00">
                  <c:v>40.318156000000002</c:v>
                </c:pt>
                <c:pt idx="23092" formatCode="0.00">
                  <c:v>40.370381999999999</c:v>
                </c:pt>
                <c:pt idx="23093" formatCode="0.00">
                  <c:v>40.493456999999999</c:v>
                </c:pt>
                <c:pt idx="23094" formatCode="0.00">
                  <c:v>40.431820999999999</c:v>
                </c:pt>
                <c:pt idx="23095" formatCode="0.00">
                  <c:v>40.106594999999999</c:v>
                </c:pt>
                <c:pt idx="23096" formatCode="0.00">
                  <c:v>40.534444999999998</c:v>
                </c:pt>
                <c:pt idx="23097" formatCode="0.00">
                  <c:v>40.320042000000001</c:v>
                </c:pt>
                <c:pt idx="23098" formatCode="0.00">
                  <c:v>40.121789</c:v>
                </c:pt>
                <c:pt idx="23099" formatCode="0.00">
                  <c:v>40.284782999999997</c:v>
                </c:pt>
                <c:pt idx="23100" formatCode="0.00">
                  <c:v>40.303479000000003</c:v>
                </c:pt>
                <c:pt idx="23101" formatCode="0.00">
                  <c:v>40.523823</c:v>
                </c:pt>
                <c:pt idx="23102" formatCode="0.00">
                  <c:v>40.34357</c:v>
                </c:pt>
                <c:pt idx="23103" formatCode="0.00">
                  <c:v>40.365386999999998</c:v>
                </c:pt>
                <c:pt idx="23104" formatCode="0.00">
                  <c:v>40.310904999999998</c:v>
                </c:pt>
                <c:pt idx="23105" formatCode="0.00">
                  <c:v>40.627710999999998</c:v>
                </c:pt>
                <c:pt idx="23106" formatCode="0.00">
                  <c:v>40.425263999999999</c:v>
                </c:pt>
                <c:pt idx="23107" formatCode="0.00">
                  <c:v>40.103791999999999</c:v>
                </c:pt>
                <c:pt idx="23108" formatCode="0.00">
                  <c:v>40.532114999999997</c:v>
                </c:pt>
                <c:pt idx="23109" formatCode="0.00">
                  <c:v>40.459158000000002</c:v>
                </c:pt>
                <c:pt idx="23110" formatCode="0.00">
                  <c:v>40.084404999999997</c:v>
                </c:pt>
                <c:pt idx="23111" formatCode="0.00">
                  <c:v>40.023871</c:v>
                </c:pt>
                <c:pt idx="23112" formatCode="0.00">
                  <c:v>40.635514000000001</c:v>
                </c:pt>
                <c:pt idx="23113" formatCode="0.00">
                  <c:v>40.568435999999998</c:v>
                </c:pt>
                <c:pt idx="23114" formatCode="0.00">
                  <c:v>40.099617000000002</c:v>
                </c:pt>
                <c:pt idx="23115" formatCode="0.00">
                  <c:v>40.306852999999997</c:v>
                </c:pt>
                <c:pt idx="23116" formatCode="0.00">
                  <c:v>40.344349999999999</c:v>
                </c:pt>
                <c:pt idx="23117" formatCode="0.00">
                  <c:v>40.434479000000003</c:v>
                </c:pt>
                <c:pt idx="23118" formatCode="0.00">
                  <c:v>40.465820999999998</c:v>
                </c:pt>
                <c:pt idx="23119" formatCode="0.00">
                  <c:v>40.142355000000002</c:v>
                </c:pt>
                <c:pt idx="23120" formatCode="0.00">
                  <c:v>40.604179999999999</c:v>
                </c:pt>
                <c:pt idx="23121" formatCode="0.00">
                  <c:v>40.595599</c:v>
                </c:pt>
                <c:pt idx="23122" formatCode="0.00">
                  <c:v>40.642615999999997</c:v>
                </c:pt>
                <c:pt idx="23123" formatCode="0.00">
                  <c:v>40.275160999999997</c:v>
                </c:pt>
                <c:pt idx="23124" formatCode="0.00">
                  <c:v>40.507275999999997</c:v>
                </c:pt>
                <c:pt idx="23125" formatCode="0.00">
                  <c:v>40.491484</c:v>
                </c:pt>
                <c:pt idx="23126" formatCode="0.00">
                  <c:v>40.085445999999997</c:v>
                </c:pt>
                <c:pt idx="23127" formatCode="0.00">
                  <c:v>40.194839999999999</c:v>
                </c:pt>
                <c:pt idx="23128" formatCode="0.00">
                  <c:v>40.230877999999997</c:v>
                </c:pt>
                <c:pt idx="23129" formatCode="0.00">
                  <c:v>40.145771000000003</c:v>
                </c:pt>
                <c:pt idx="23130" formatCode="0.00">
                  <c:v>40.247784000000003</c:v>
                </c:pt>
                <c:pt idx="23131" formatCode="0.00">
                  <c:v>40.090341000000002</c:v>
                </c:pt>
                <c:pt idx="23132" formatCode="0.00">
                  <c:v>40.113306999999999</c:v>
                </c:pt>
                <c:pt idx="23133" formatCode="0.00">
                  <c:v>40.083132999999997</c:v>
                </c:pt>
                <c:pt idx="23134" formatCode="0.00">
                  <c:v>40.459642000000002</c:v>
                </c:pt>
                <c:pt idx="23135" formatCode="0.00">
                  <c:v>40.126094000000002</c:v>
                </c:pt>
                <c:pt idx="23136" formatCode="0.00">
                  <c:v>40.605538000000003</c:v>
                </c:pt>
                <c:pt idx="23137" formatCode="0.00">
                  <c:v>40.576872999999999</c:v>
                </c:pt>
                <c:pt idx="23138" formatCode="0.00">
                  <c:v>40.092126999999998</c:v>
                </c:pt>
                <c:pt idx="23139" formatCode="0.00">
                  <c:v>40.036859999999997</c:v>
                </c:pt>
                <c:pt idx="23140" formatCode="0.00">
                  <c:v>40.603945000000003</c:v>
                </c:pt>
                <c:pt idx="23141" formatCode="0.00">
                  <c:v>40.674132</c:v>
                </c:pt>
                <c:pt idx="23142" formatCode="0.00">
                  <c:v>40.287173000000003</c:v>
                </c:pt>
                <c:pt idx="23143" formatCode="0.00">
                  <c:v>40.338566999999998</c:v>
                </c:pt>
                <c:pt idx="23144" formatCode="0.00">
                  <c:v>40.225039000000002</c:v>
                </c:pt>
                <c:pt idx="23145" formatCode="0.00">
                  <c:v>40.241652000000002</c:v>
                </c:pt>
                <c:pt idx="23146" formatCode="0.00">
                  <c:v>40.097723000000002</c:v>
                </c:pt>
                <c:pt idx="23147" formatCode="0.00">
                  <c:v>40.317357999999999</c:v>
                </c:pt>
                <c:pt idx="23148" formatCode="0.00">
                  <c:v>40.489063000000002</c:v>
                </c:pt>
                <c:pt idx="23149" formatCode="0.00">
                  <c:v>40.242581999999999</c:v>
                </c:pt>
                <c:pt idx="23150" formatCode="0.00">
                  <c:v>40.618751000000003</c:v>
                </c:pt>
                <c:pt idx="23151" formatCode="0.00">
                  <c:v>40.049447000000001</c:v>
                </c:pt>
                <c:pt idx="23152" formatCode="0.00">
                  <c:v>40.429296999999998</c:v>
                </c:pt>
                <c:pt idx="23153" formatCode="0.00">
                  <c:v>40.656224999999999</c:v>
                </c:pt>
                <c:pt idx="23154" formatCode="0.00">
                  <c:v>40.756878999999998</c:v>
                </c:pt>
                <c:pt idx="23155" formatCode="0.00">
                  <c:v>40.032262000000003</c:v>
                </c:pt>
                <c:pt idx="23156" formatCode="0.00">
                  <c:v>40.383690999999999</c:v>
                </c:pt>
                <c:pt idx="23157" formatCode="0.00">
                  <c:v>40.560493000000001</c:v>
                </c:pt>
                <c:pt idx="23158" formatCode="0.00">
                  <c:v>40.530405000000002</c:v>
                </c:pt>
                <c:pt idx="23159" formatCode="0.00">
                  <c:v>40.236212000000002</c:v>
                </c:pt>
                <c:pt idx="23160" formatCode="0.00">
                  <c:v>40.056030999999997</c:v>
                </c:pt>
                <c:pt idx="23161" formatCode="0.00">
                  <c:v>40.142871999999997</c:v>
                </c:pt>
                <c:pt idx="23162" formatCode="0.00">
                  <c:v>40.638540999999996</c:v>
                </c:pt>
                <c:pt idx="23163" formatCode="0.00">
                  <c:v>40.646065</c:v>
                </c:pt>
                <c:pt idx="23164" formatCode="0.00">
                  <c:v>40.358454999999999</c:v>
                </c:pt>
                <c:pt idx="23165" formatCode="0.00">
                  <c:v>40.133487000000002</c:v>
                </c:pt>
                <c:pt idx="23166" formatCode="0.00">
                  <c:v>40.519196999999998</c:v>
                </c:pt>
                <c:pt idx="23167" formatCode="0.00">
                  <c:v>40.150604999999999</c:v>
                </c:pt>
                <c:pt idx="23168" formatCode="0.00">
                  <c:v>40.160252</c:v>
                </c:pt>
                <c:pt idx="23169" formatCode="0.00">
                  <c:v>40.484406999999997</c:v>
                </c:pt>
                <c:pt idx="23170" formatCode="0.00">
                  <c:v>40.106363000000002</c:v>
                </c:pt>
                <c:pt idx="23172" formatCode="0.00">
                  <c:v>41.398865000000001</c:v>
                </c:pt>
                <c:pt idx="23173" formatCode="0.00">
                  <c:v>41.569138000000002</c:v>
                </c:pt>
                <c:pt idx="23174" formatCode="0.00">
                  <c:v>41.058171000000002</c:v>
                </c:pt>
                <c:pt idx="23175" formatCode="0.00">
                  <c:v>41.036034999999998</c:v>
                </c:pt>
                <c:pt idx="23176" formatCode="0.00">
                  <c:v>41.583579</c:v>
                </c:pt>
                <c:pt idx="23177" formatCode="0.00">
                  <c:v>41.091667000000001</c:v>
                </c:pt>
                <c:pt idx="23178" formatCode="0.00">
                  <c:v>41.173278000000003</c:v>
                </c:pt>
                <c:pt idx="23179" formatCode="0.00">
                  <c:v>41.104806000000004</c:v>
                </c:pt>
                <c:pt idx="23180" formatCode="0.00">
                  <c:v>40.868727</c:v>
                </c:pt>
                <c:pt idx="23181" formatCode="0.00">
                  <c:v>41.406407000000002</c:v>
                </c:pt>
                <c:pt idx="23182" formatCode="0.00">
                  <c:v>40.808779000000001</c:v>
                </c:pt>
                <c:pt idx="23183" formatCode="0.00">
                  <c:v>41.207380999999998</c:v>
                </c:pt>
                <c:pt idx="23184" formatCode="0.00">
                  <c:v>40.847470999999999</c:v>
                </c:pt>
                <c:pt idx="23185" formatCode="0.00">
                  <c:v>42.211635999999999</c:v>
                </c:pt>
                <c:pt idx="23186" formatCode="0.00">
                  <c:v>40.952435999999999</c:v>
                </c:pt>
                <c:pt idx="23188" formatCode="0.00">
                  <c:v>41.318553999999999</c:v>
                </c:pt>
                <c:pt idx="23189" formatCode="0.00">
                  <c:v>41.931243000000002</c:v>
                </c:pt>
                <c:pt idx="23190" formatCode="0.00">
                  <c:v>41.186836999999997</c:v>
                </c:pt>
                <c:pt idx="23191" formatCode="0.00">
                  <c:v>41.250771999999998</c:v>
                </c:pt>
                <c:pt idx="23192" formatCode="0.00">
                  <c:v>41.240580000000001</c:v>
                </c:pt>
                <c:pt idx="23193" formatCode="0.00">
                  <c:v>41.296221000000003</c:v>
                </c:pt>
                <c:pt idx="23194" formatCode="0.00">
                  <c:v>41.376624</c:v>
                </c:pt>
                <c:pt idx="23195" formatCode="0.00">
                  <c:v>41.521237999999997</c:v>
                </c:pt>
                <c:pt idx="23196" formatCode="0.00">
                  <c:v>41.168154999999999</c:v>
                </c:pt>
                <c:pt idx="23198" formatCode="0.00">
                  <c:v>41.020868</c:v>
                </c:pt>
                <c:pt idx="23199" formatCode="0.00">
                  <c:v>42.088889000000002</c:v>
                </c:pt>
                <c:pt idx="23200" formatCode="0.00">
                  <c:v>41.115512000000003</c:v>
                </c:pt>
                <c:pt idx="23202" formatCode="0.00">
                  <c:v>41.154634999999999</c:v>
                </c:pt>
                <c:pt idx="23203" formatCode="0.00">
                  <c:v>41.233268000000002</c:v>
                </c:pt>
                <c:pt idx="23204" formatCode="0.00">
                  <c:v>42.108800000000002</c:v>
                </c:pt>
                <c:pt idx="23205" formatCode="0.00">
                  <c:v>42.077390000000001</c:v>
                </c:pt>
                <c:pt idx="23206" formatCode="0.00">
                  <c:v>41.162213999999999</c:v>
                </c:pt>
                <c:pt idx="23207" formatCode="0.00">
                  <c:v>41.437215000000002</c:v>
                </c:pt>
                <c:pt idx="23208" formatCode="0.00">
                  <c:v>41.194108999999997</c:v>
                </c:pt>
                <c:pt idx="23209" formatCode="0.00">
                  <c:v>41.918663000000002</c:v>
                </c:pt>
                <c:pt idx="23210" formatCode="0.00">
                  <c:v>41.560479000000001</c:v>
                </c:pt>
                <c:pt idx="23213" formatCode="0.00">
                  <c:v>40.770007999999997</c:v>
                </c:pt>
                <c:pt idx="23216" formatCode="0.00">
                  <c:v>42.838966999999997</c:v>
                </c:pt>
                <c:pt idx="23217" formatCode="0.00">
                  <c:v>42.914710999999997</c:v>
                </c:pt>
                <c:pt idx="23218" formatCode="0.00">
                  <c:v>42.614159999999998</c:v>
                </c:pt>
                <c:pt idx="23219" formatCode="0.00">
                  <c:v>42.939914999999999</c:v>
                </c:pt>
                <c:pt idx="23220" formatCode="0.00">
                  <c:v>42.519401999999999</c:v>
                </c:pt>
                <c:pt idx="23221" formatCode="0.00">
                  <c:v>42.848109000000001</c:v>
                </c:pt>
                <c:pt idx="23222" formatCode="0.00">
                  <c:v>42.686576000000002</c:v>
                </c:pt>
                <c:pt idx="23223" formatCode="0.00">
                  <c:v>42.940697999999998</c:v>
                </c:pt>
                <c:pt idx="23224" formatCode="0.00">
                  <c:v>42.630020000000002</c:v>
                </c:pt>
                <c:pt idx="23225" formatCode="0.00">
                  <c:v>42.139279999999999</c:v>
                </c:pt>
                <c:pt idx="23226" formatCode="0.00">
                  <c:v>41.823881</c:v>
                </c:pt>
                <c:pt idx="23227" formatCode="0.00">
                  <c:v>41.861313000000003</c:v>
                </c:pt>
                <c:pt idx="23228" formatCode="0.00">
                  <c:v>41.777948000000002</c:v>
                </c:pt>
                <c:pt idx="23229" formatCode="0.00">
                  <c:v>41.996022000000004</c:v>
                </c:pt>
                <c:pt idx="23230" formatCode="0.00">
                  <c:v>41.660814000000002</c:v>
                </c:pt>
                <c:pt idx="23231" formatCode="0.00">
                  <c:v>42.808213000000002</c:v>
                </c:pt>
                <c:pt idx="23232" formatCode="0.00">
                  <c:v>42.672974000000004</c:v>
                </c:pt>
                <c:pt idx="23233" formatCode="0.00">
                  <c:v>42.232419999999998</c:v>
                </c:pt>
                <c:pt idx="23234" formatCode="0.00">
                  <c:v>41.803502999999999</c:v>
                </c:pt>
                <c:pt idx="23235" formatCode="0.00">
                  <c:v>42.567701</c:v>
                </c:pt>
                <c:pt idx="23236" formatCode="0.00">
                  <c:v>41.549736000000003</c:v>
                </c:pt>
                <c:pt idx="23237" formatCode="0.00">
                  <c:v>42.624763999999999</c:v>
                </c:pt>
                <c:pt idx="23238" formatCode="0.00">
                  <c:v>42.580176000000002</c:v>
                </c:pt>
                <c:pt idx="23239" formatCode="0.00">
                  <c:v>42.369213000000002</c:v>
                </c:pt>
                <c:pt idx="23240" formatCode="0.00">
                  <c:v>41.992583000000003</c:v>
                </c:pt>
                <c:pt idx="23241" formatCode="0.00">
                  <c:v>41.926791999999999</c:v>
                </c:pt>
                <c:pt idx="23242" formatCode="0.00">
                  <c:v>42.217730000000003</c:v>
                </c:pt>
                <c:pt idx="23243" formatCode="0.00">
                  <c:v>41.849618999999997</c:v>
                </c:pt>
                <c:pt idx="23244" formatCode="0.00">
                  <c:v>42.485816999999997</c:v>
                </c:pt>
                <c:pt idx="23245" formatCode="0.00">
                  <c:v>41.781984000000001</c:v>
                </c:pt>
                <c:pt idx="23246" formatCode="0.00">
                  <c:v>41.863357000000001</c:v>
                </c:pt>
                <c:pt idx="23247" formatCode="0.00">
                  <c:v>41.940693000000003</c:v>
                </c:pt>
                <c:pt idx="23248" formatCode="0.00">
                  <c:v>41.986024999999998</c:v>
                </c:pt>
                <c:pt idx="23249" formatCode="0.00">
                  <c:v>42.737842999999998</c:v>
                </c:pt>
                <c:pt idx="23250" formatCode="0.00">
                  <c:v>41.885553000000002</c:v>
                </c:pt>
                <c:pt idx="23251" formatCode="0.00">
                  <c:v>42.963116999999997</c:v>
                </c:pt>
                <c:pt idx="23252" formatCode="0.00">
                  <c:v>41.923050000000003</c:v>
                </c:pt>
                <c:pt idx="23253" formatCode="0.00">
                  <c:v>42.755969</c:v>
                </c:pt>
                <c:pt idx="23254" formatCode="0.00">
                  <c:v>29.984096000000001</c:v>
                </c:pt>
                <c:pt idx="23255" formatCode="0.00">
                  <c:v>30.011517000000001</c:v>
                </c:pt>
                <c:pt idx="23256" formatCode="0.00">
                  <c:v>29.997167999999999</c:v>
                </c:pt>
                <c:pt idx="23257" formatCode="0.00">
                  <c:v>29.999452999999999</c:v>
                </c:pt>
                <c:pt idx="23258" formatCode="0.00">
                  <c:v>30.013985000000002</c:v>
                </c:pt>
                <c:pt idx="23259" formatCode="0.00">
                  <c:v>29.810193000000002</c:v>
                </c:pt>
                <c:pt idx="23260" formatCode="0.00">
                  <c:v>29.942703000000002</c:v>
                </c:pt>
                <c:pt idx="23261" formatCode="0.00">
                  <c:v>29.958801999999999</c:v>
                </c:pt>
                <c:pt idx="23262" formatCode="0.00">
                  <c:v>29.715795</c:v>
                </c:pt>
                <c:pt idx="23263" formatCode="0.00">
                  <c:v>29.822707000000001</c:v>
                </c:pt>
                <c:pt idx="23264" formatCode="0.00">
                  <c:v>29.307981999999999</c:v>
                </c:pt>
                <c:pt idx="23265" formatCode="0.00">
                  <c:v>29.900075000000001</c:v>
                </c:pt>
                <c:pt idx="23266" formatCode="0.00">
                  <c:v>29.749706</c:v>
                </c:pt>
                <c:pt idx="23267" formatCode="0.00">
                  <c:v>29.351783000000001</c:v>
                </c:pt>
                <c:pt idx="23268" formatCode="0.00">
                  <c:v>29.946404000000001</c:v>
                </c:pt>
                <c:pt idx="23269" formatCode="0.00">
                  <c:v>29.969128000000001</c:v>
                </c:pt>
                <c:pt idx="23270" formatCode="0.00">
                  <c:v>30.033974000000001</c:v>
                </c:pt>
                <c:pt idx="23271" formatCode="0.00">
                  <c:v>29.384032999999999</c:v>
                </c:pt>
                <c:pt idx="23272" formatCode="0.00">
                  <c:v>30.058275999999999</c:v>
                </c:pt>
                <c:pt idx="23273" formatCode="0.00">
                  <c:v>30.053906999999999</c:v>
                </c:pt>
                <c:pt idx="23274" formatCode="0.00">
                  <c:v>29.915355000000002</c:v>
                </c:pt>
                <c:pt idx="23276" formatCode="0.00">
                  <c:v>29.967081</c:v>
                </c:pt>
                <c:pt idx="23278" formatCode="0.00">
                  <c:v>29.991050999999999</c:v>
                </c:pt>
                <c:pt idx="23279" formatCode="0.00">
                  <c:v>30.022853000000001</c:v>
                </c:pt>
                <c:pt idx="23280" formatCode="0.00">
                  <c:v>29.999471</c:v>
                </c:pt>
                <c:pt idx="23281" formatCode="0.00">
                  <c:v>29.652752</c:v>
                </c:pt>
                <c:pt idx="23282" formatCode="0.00">
                  <c:v>30.073941000000001</c:v>
                </c:pt>
                <c:pt idx="23283" formatCode="0.00">
                  <c:v>29.907162</c:v>
                </c:pt>
                <c:pt idx="23284" formatCode="0.00">
                  <c:v>30.04401</c:v>
                </c:pt>
                <c:pt idx="23286" formatCode="0.00">
                  <c:v>29.935089000000001</c:v>
                </c:pt>
                <c:pt idx="23287" formatCode="0.00">
                  <c:v>30.055429</c:v>
                </c:pt>
                <c:pt idx="23288" formatCode="0.00">
                  <c:v>30.007089000000001</c:v>
                </c:pt>
                <c:pt idx="23289" formatCode="0.00">
                  <c:v>29.878373</c:v>
                </c:pt>
                <c:pt idx="23290" formatCode="0.00">
                  <c:v>29.572751</c:v>
                </c:pt>
                <c:pt idx="23292" formatCode="0.00">
                  <c:v>30.059515999999999</c:v>
                </c:pt>
                <c:pt idx="23293" formatCode="0.00">
                  <c:v>29.860890000000001</c:v>
                </c:pt>
                <c:pt idx="23294" formatCode="0.00">
                  <c:v>30.013027000000001</c:v>
                </c:pt>
                <c:pt idx="23295" formatCode="0.00">
                  <c:v>29.962600999999999</c:v>
                </c:pt>
                <c:pt idx="23296" formatCode="0.00">
                  <c:v>29.979997000000001</c:v>
                </c:pt>
                <c:pt idx="23297" formatCode="0.00">
                  <c:v>29.277456999999998</c:v>
                </c:pt>
                <c:pt idx="23298" formatCode="0.00">
                  <c:v>29.902193</c:v>
                </c:pt>
                <c:pt idx="23300" formatCode="0.00">
                  <c:v>29.956804000000002</c:v>
                </c:pt>
                <c:pt idx="23306" formatCode="0.00">
                  <c:v>29.952304999999999</c:v>
                </c:pt>
                <c:pt idx="23307" formatCode="0.00">
                  <c:v>29.974504</c:v>
                </c:pt>
                <c:pt idx="23308" formatCode="0.00">
                  <c:v>29.961874999999999</c:v>
                </c:pt>
                <c:pt idx="23310" formatCode="0.00">
                  <c:v>29.952604999999998</c:v>
                </c:pt>
                <c:pt idx="23311" formatCode="0.00">
                  <c:v>30.006003</c:v>
                </c:pt>
                <c:pt idx="23312" formatCode="0.00">
                  <c:v>29.951705</c:v>
                </c:pt>
                <c:pt idx="23314" formatCode="0.00">
                  <c:v>30.033474999999999</c:v>
                </c:pt>
                <c:pt idx="23315" formatCode="0.00">
                  <c:v>30.05031</c:v>
                </c:pt>
                <c:pt idx="23316" formatCode="0.00">
                  <c:v>30.063058999999999</c:v>
                </c:pt>
                <c:pt idx="23317" formatCode="0.00">
                  <c:v>29.938005</c:v>
                </c:pt>
                <c:pt idx="23318" formatCode="0.00">
                  <c:v>29.917005</c:v>
                </c:pt>
                <c:pt idx="23319" formatCode="0.00">
                  <c:v>29.950060000000001</c:v>
                </c:pt>
                <c:pt idx="23321" formatCode="0.00">
                  <c:v>29.931837999999999</c:v>
                </c:pt>
                <c:pt idx="23322" formatCode="0.00">
                  <c:v>30.030819000000001</c:v>
                </c:pt>
                <c:pt idx="23323" formatCode="0.00">
                  <c:v>29.692515</c:v>
                </c:pt>
                <c:pt idx="23324" formatCode="0.00">
                  <c:v>29.553951999999999</c:v>
                </c:pt>
                <c:pt idx="23325" formatCode="0.00">
                  <c:v>29.385126</c:v>
                </c:pt>
                <c:pt idx="23326" formatCode="0.00">
                  <c:v>29.523897000000002</c:v>
                </c:pt>
                <c:pt idx="23327" formatCode="0.00">
                  <c:v>30.103905000000001</c:v>
                </c:pt>
                <c:pt idx="23328" formatCode="0.00">
                  <c:v>29.384671999999998</c:v>
                </c:pt>
                <c:pt idx="23329" formatCode="0.00">
                  <c:v>29.435146</c:v>
                </c:pt>
                <c:pt idx="23330" formatCode="0.00">
                  <c:v>29.670214000000001</c:v>
                </c:pt>
                <c:pt idx="23331" formatCode="0.00">
                  <c:v>29.658394000000001</c:v>
                </c:pt>
                <c:pt idx="23332" formatCode="0.00">
                  <c:v>29.275485</c:v>
                </c:pt>
                <c:pt idx="23333" formatCode="0.00">
                  <c:v>29.227768999999999</c:v>
                </c:pt>
                <c:pt idx="23334" formatCode="0.00">
                  <c:v>29.696636000000002</c:v>
                </c:pt>
                <c:pt idx="23335" formatCode="0.00">
                  <c:v>29.593377</c:v>
                </c:pt>
                <c:pt idx="23336" formatCode="0.00">
                  <c:v>29.560580999999999</c:v>
                </c:pt>
                <c:pt idx="23337" formatCode="0.00">
                  <c:v>29.626988000000001</c:v>
                </c:pt>
                <c:pt idx="23338" formatCode="0.00">
                  <c:v>29.829135000000001</c:v>
                </c:pt>
                <c:pt idx="23339" formatCode="0.00">
                  <c:v>29.535139000000001</c:v>
                </c:pt>
                <c:pt idx="23340" formatCode="0.00">
                  <c:v>29.620121999999999</c:v>
                </c:pt>
                <c:pt idx="23341" formatCode="0.00">
                  <c:v>29.697037999999999</c:v>
                </c:pt>
                <c:pt idx="23342" formatCode="0.00">
                  <c:v>29.428462</c:v>
                </c:pt>
                <c:pt idx="23343" formatCode="0.00">
                  <c:v>29.694806</c:v>
                </c:pt>
                <c:pt idx="23344" formatCode="0.00">
                  <c:v>29.915990000000001</c:v>
                </c:pt>
                <c:pt idx="23345" formatCode="0.00">
                  <c:v>29.990967000000001</c:v>
                </c:pt>
                <c:pt idx="23346" formatCode="0.00">
                  <c:v>29.69828</c:v>
                </c:pt>
                <c:pt idx="23347" formatCode="0.00">
                  <c:v>29.995156999999999</c:v>
                </c:pt>
                <c:pt idx="23348" formatCode="0.00">
                  <c:v>29.715302000000001</c:v>
                </c:pt>
                <c:pt idx="23349" formatCode="0.00">
                  <c:v>29.718855999999999</c:v>
                </c:pt>
                <c:pt idx="23350" formatCode="0.00">
                  <c:v>29.352141</c:v>
                </c:pt>
                <c:pt idx="23351" formatCode="0.00">
                  <c:v>30.517866000000001</c:v>
                </c:pt>
                <c:pt idx="23352" formatCode="0.00">
                  <c:v>30.484784999999999</c:v>
                </c:pt>
                <c:pt idx="23353" formatCode="0.00">
                  <c:v>30.482724999999999</c:v>
                </c:pt>
                <c:pt idx="23354" formatCode="0.00">
                  <c:v>30.723033999999998</c:v>
                </c:pt>
                <c:pt idx="23355" formatCode="0.00">
                  <c:v>30.932124999999999</c:v>
                </c:pt>
                <c:pt idx="23356" formatCode="0.00">
                  <c:v>30.762907999999999</c:v>
                </c:pt>
                <c:pt idx="23357" formatCode="0.00">
                  <c:v>30.613004</c:v>
                </c:pt>
                <c:pt idx="23358" formatCode="0.00">
                  <c:v>30.470793</c:v>
                </c:pt>
                <c:pt idx="23359" formatCode="0.00">
                  <c:v>30.53978</c:v>
                </c:pt>
                <c:pt idx="23360" formatCode="0.00">
                  <c:v>30.793858</c:v>
                </c:pt>
                <c:pt idx="23361" formatCode="0.00">
                  <c:v>30.616776999999999</c:v>
                </c:pt>
                <c:pt idx="23362" formatCode="0.00">
                  <c:v>30.844465</c:v>
                </c:pt>
                <c:pt idx="23363" formatCode="0.00">
                  <c:v>30.867259000000001</c:v>
                </c:pt>
                <c:pt idx="23364" formatCode="0.00">
                  <c:v>30.686968</c:v>
                </c:pt>
                <c:pt idx="23365" formatCode="0.00">
                  <c:v>30.628734999999999</c:v>
                </c:pt>
                <c:pt idx="23366" formatCode="0.00">
                  <c:v>30.923938</c:v>
                </c:pt>
                <c:pt idx="23367" formatCode="0.00">
                  <c:v>30.327126</c:v>
                </c:pt>
                <c:pt idx="23368" formatCode="0.00">
                  <c:v>30.623501999999998</c:v>
                </c:pt>
                <c:pt idx="23369" formatCode="0.00">
                  <c:v>30.424049</c:v>
                </c:pt>
                <c:pt idx="23370" formatCode="0.00">
                  <c:v>30.367118999999999</c:v>
                </c:pt>
                <c:pt idx="23371" formatCode="0.00">
                  <c:v>30.272335000000002</c:v>
                </c:pt>
                <c:pt idx="23372" formatCode="0.00">
                  <c:v>30.944302</c:v>
                </c:pt>
                <c:pt idx="23373" formatCode="0.00">
                  <c:v>30.546527999999999</c:v>
                </c:pt>
                <c:pt idx="23374" formatCode="0.00">
                  <c:v>30.401481</c:v>
                </c:pt>
                <c:pt idx="23375" formatCode="0.00">
                  <c:v>30.702470999999999</c:v>
                </c:pt>
                <c:pt idx="23376" formatCode="0.00">
                  <c:v>30.427599000000001</c:v>
                </c:pt>
                <c:pt idx="23377" formatCode="0.00">
                  <c:v>30.520782000000001</c:v>
                </c:pt>
                <c:pt idx="23378" formatCode="0.00">
                  <c:v>30.769493000000001</c:v>
                </c:pt>
                <c:pt idx="23379" formatCode="0.00">
                  <c:v>30.269565</c:v>
                </c:pt>
                <c:pt idx="23380" formatCode="0.00">
                  <c:v>30.298048000000001</c:v>
                </c:pt>
                <c:pt idx="23381" formatCode="0.00">
                  <c:v>30.266707</c:v>
                </c:pt>
                <c:pt idx="23382" formatCode="0.00">
                  <c:v>30.386030999999999</c:v>
                </c:pt>
                <c:pt idx="23383" formatCode="0.00">
                  <c:v>30.658470999999999</c:v>
                </c:pt>
                <c:pt idx="23384" formatCode="0.00">
                  <c:v>30.534784999999999</c:v>
                </c:pt>
                <c:pt idx="23385" formatCode="0.00">
                  <c:v>30.875453</c:v>
                </c:pt>
                <c:pt idx="23386" formatCode="0.00">
                  <c:v>30.560994999999998</c:v>
                </c:pt>
                <c:pt idx="23387" formatCode="0.00">
                  <c:v>30.400949000000001</c:v>
                </c:pt>
                <c:pt idx="23388" formatCode="0.00">
                  <c:v>30.2334</c:v>
                </c:pt>
                <c:pt idx="23390" formatCode="0.00">
                  <c:v>30.211901000000001</c:v>
                </c:pt>
                <c:pt idx="23391" formatCode="0.00">
                  <c:v>30.278600000000001</c:v>
                </c:pt>
                <c:pt idx="23392" formatCode="0.00">
                  <c:v>30.163367999999998</c:v>
                </c:pt>
                <c:pt idx="23393" formatCode="0.00">
                  <c:v>29.943573000000001</c:v>
                </c:pt>
                <c:pt idx="23394" formatCode="0.00">
                  <c:v>30.411740999999999</c:v>
                </c:pt>
                <c:pt idx="23395" formatCode="0.00">
                  <c:v>29.907136000000001</c:v>
                </c:pt>
                <c:pt idx="23396" formatCode="0.00">
                  <c:v>29.841826999999999</c:v>
                </c:pt>
                <c:pt idx="23397" formatCode="0.00">
                  <c:v>30.474609999999998</c:v>
                </c:pt>
                <c:pt idx="23398" formatCode="0.00">
                  <c:v>30.365586</c:v>
                </c:pt>
                <c:pt idx="23399" formatCode="0.00">
                  <c:v>30.301254</c:v>
                </c:pt>
                <c:pt idx="23400" formatCode="0.00">
                  <c:v>30.134801</c:v>
                </c:pt>
                <c:pt idx="23401" formatCode="0.00">
                  <c:v>30.327199</c:v>
                </c:pt>
                <c:pt idx="23402" formatCode="0.00">
                  <c:v>30.336379000000001</c:v>
                </c:pt>
                <c:pt idx="23403" formatCode="0.00">
                  <c:v>29.883265999999999</c:v>
                </c:pt>
                <c:pt idx="23404" formatCode="0.00">
                  <c:v>30.566122</c:v>
                </c:pt>
                <c:pt idx="23405" formatCode="0.00">
                  <c:v>30.414587999999998</c:v>
                </c:pt>
                <c:pt idx="23406" formatCode="0.00">
                  <c:v>30.213767000000001</c:v>
                </c:pt>
                <c:pt idx="23407" formatCode="0.00">
                  <c:v>29.945706999999999</c:v>
                </c:pt>
                <c:pt idx="23408" formatCode="0.00">
                  <c:v>30.198257999999999</c:v>
                </c:pt>
                <c:pt idx="23409" formatCode="0.00">
                  <c:v>30.237006999999998</c:v>
                </c:pt>
                <c:pt idx="23410" formatCode="0.00">
                  <c:v>30.477274999999999</c:v>
                </c:pt>
                <c:pt idx="23411" formatCode="0.00">
                  <c:v>29.941157</c:v>
                </c:pt>
                <c:pt idx="23412" formatCode="0.00">
                  <c:v>30.182784000000002</c:v>
                </c:pt>
                <c:pt idx="23413" formatCode="0.00">
                  <c:v>30.492895000000001</c:v>
                </c:pt>
                <c:pt idx="23414" formatCode="0.00">
                  <c:v>30.261809</c:v>
                </c:pt>
                <c:pt idx="23415" formatCode="0.00">
                  <c:v>29.759314</c:v>
                </c:pt>
                <c:pt idx="23416" formatCode="0.00">
                  <c:v>29.761665000000001</c:v>
                </c:pt>
                <c:pt idx="23417" formatCode="0.00">
                  <c:v>30.419571000000001</c:v>
                </c:pt>
                <c:pt idx="23418" formatCode="0.00">
                  <c:v>30.005407999999999</c:v>
                </c:pt>
                <c:pt idx="23419" formatCode="0.00">
                  <c:v>30.328683000000002</c:v>
                </c:pt>
                <c:pt idx="23420" formatCode="0.00">
                  <c:v>29.910582000000002</c:v>
                </c:pt>
                <c:pt idx="23421" formatCode="0.00">
                  <c:v>30.242533000000002</c:v>
                </c:pt>
                <c:pt idx="23422" formatCode="0.00">
                  <c:v>29.984183999999999</c:v>
                </c:pt>
                <c:pt idx="23423" formatCode="0.00">
                  <c:v>30.082515000000001</c:v>
                </c:pt>
                <c:pt idx="23424" formatCode="0.00">
                  <c:v>30.517709</c:v>
                </c:pt>
                <c:pt idx="23425" formatCode="0.00">
                  <c:v>30.076637999999999</c:v>
                </c:pt>
                <c:pt idx="23426" formatCode="0.00">
                  <c:v>30.63</c:v>
                </c:pt>
                <c:pt idx="23427" formatCode="0.00">
                  <c:v>30.101305</c:v>
                </c:pt>
                <c:pt idx="23428" formatCode="0.00">
                  <c:v>30.188258000000001</c:v>
                </c:pt>
                <c:pt idx="23429" formatCode="0.00">
                  <c:v>30.101464</c:v>
                </c:pt>
                <c:pt idx="23430" formatCode="0.00">
                  <c:v>30.142775</c:v>
                </c:pt>
                <c:pt idx="23432" formatCode="0.00">
                  <c:v>30.022348000000001</c:v>
                </c:pt>
                <c:pt idx="23434" formatCode="0.00">
                  <c:v>30.781744</c:v>
                </c:pt>
                <c:pt idx="23435" formatCode="0.00">
                  <c:v>30.549088999999999</c:v>
                </c:pt>
                <c:pt idx="23436" formatCode="0.00">
                  <c:v>30.234580999999999</c:v>
                </c:pt>
                <c:pt idx="23437" formatCode="0.00">
                  <c:v>30.675449</c:v>
                </c:pt>
                <c:pt idx="23438" formatCode="0.00">
                  <c:v>30.247109999999999</c:v>
                </c:pt>
                <c:pt idx="23439" formatCode="0.00">
                  <c:v>30.148472999999999</c:v>
                </c:pt>
                <c:pt idx="23440" formatCode="0.00">
                  <c:v>30.244311</c:v>
                </c:pt>
                <c:pt idx="23441" formatCode="0.00">
                  <c:v>30.394648</c:v>
                </c:pt>
                <c:pt idx="23442" formatCode="0.00">
                  <c:v>30.871853000000002</c:v>
                </c:pt>
                <c:pt idx="23443" formatCode="0.00">
                  <c:v>30.710639</c:v>
                </c:pt>
                <c:pt idx="23444" formatCode="0.00">
                  <c:v>30.653804999999998</c:v>
                </c:pt>
                <c:pt idx="23445" formatCode="0.00">
                  <c:v>30.246368</c:v>
                </c:pt>
                <c:pt idx="23446" formatCode="0.00">
                  <c:v>30.103107000000001</c:v>
                </c:pt>
                <c:pt idx="23447" formatCode="0.00">
                  <c:v>30.226399000000001</c:v>
                </c:pt>
                <c:pt idx="23448" formatCode="0.00">
                  <c:v>30.165907000000001</c:v>
                </c:pt>
                <c:pt idx="23449" formatCode="0.00">
                  <c:v>30.129908</c:v>
                </c:pt>
                <c:pt idx="23450" formatCode="0.00">
                  <c:v>30.327970000000001</c:v>
                </c:pt>
                <c:pt idx="23451" formatCode="0.00">
                  <c:v>30.239906000000001</c:v>
                </c:pt>
                <c:pt idx="23452" formatCode="0.00">
                  <c:v>30.077002</c:v>
                </c:pt>
                <c:pt idx="23453" formatCode="0.00">
                  <c:v>29.778234000000001</c:v>
                </c:pt>
                <c:pt idx="23454" formatCode="0.00">
                  <c:v>29.836546999999999</c:v>
                </c:pt>
                <c:pt idx="23455" formatCode="0.00">
                  <c:v>30.444310000000002</c:v>
                </c:pt>
                <c:pt idx="23456" formatCode="0.00">
                  <c:v>30.835881000000001</c:v>
                </c:pt>
                <c:pt idx="23457" formatCode="0.00">
                  <c:v>30.685067</c:v>
                </c:pt>
                <c:pt idx="23458" formatCode="0.00">
                  <c:v>30.86741</c:v>
                </c:pt>
                <c:pt idx="23459" formatCode="0.00">
                  <c:v>30.994164000000001</c:v>
                </c:pt>
                <c:pt idx="23460" formatCode="0.00">
                  <c:v>30.366126000000001</c:v>
                </c:pt>
                <c:pt idx="23461" formatCode="0.00">
                  <c:v>29.771239999999999</c:v>
                </c:pt>
                <c:pt idx="23462" formatCode="0.00">
                  <c:v>30.799893000000001</c:v>
                </c:pt>
                <c:pt idx="23463" formatCode="0.00">
                  <c:v>29.995358</c:v>
                </c:pt>
                <c:pt idx="23464" formatCode="0.00">
                  <c:v>30.107308</c:v>
                </c:pt>
                <c:pt idx="23466" formatCode="0.00">
                  <c:v>30.494378999999999</c:v>
                </c:pt>
                <c:pt idx="23467" formatCode="0.00">
                  <c:v>30.235892</c:v>
                </c:pt>
                <c:pt idx="23468" formatCode="0.00">
                  <c:v>30.518729</c:v>
                </c:pt>
                <c:pt idx="23469" formatCode="0.00">
                  <c:v>30.599065</c:v>
                </c:pt>
                <c:pt idx="23470" formatCode="0.00">
                  <c:v>30.685274</c:v>
                </c:pt>
                <c:pt idx="23471" formatCode="0.00">
                  <c:v>30.710560999999998</c:v>
                </c:pt>
                <c:pt idx="23472" formatCode="0.00">
                  <c:v>30.620456000000001</c:v>
                </c:pt>
                <c:pt idx="23473" formatCode="0.00">
                  <c:v>30.937089</c:v>
                </c:pt>
                <c:pt idx="23474" formatCode="0.00">
                  <c:v>30.472103000000001</c:v>
                </c:pt>
                <c:pt idx="23475" formatCode="0.00">
                  <c:v>30.518747999999999</c:v>
                </c:pt>
                <c:pt idx="23476" formatCode="0.00">
                  <c:v>30.921274</c:v>
                </c:pt>
                <c:pt idx="23477" formatCode="0.00">
                  <c:v>30.586251000000001</c:v>
                </c:pt>
                <c:pt idx="23478" formatCode="0.00">
                  <c:v>30.338939</c:v>
                </c:pt>
                <c:pt idx="23479" formatCode="0.00">
                  <c:v>30.811926</c:v>
                </c:pt>
                <c:pt idx="23480" formatCode="0.00">
                  <c:v>30.245204999999999</c:v>
                </c:pt>
                <c:pt idx="23481" formatCode="0.00">
                  <c:v>30.154028</c:v>
                </c:pt>
                <c:pt idx="23482" formatCode="0.00">
                  <c:v>30.183689000000001</c:v>
                </c:pt>
                <c:pt idx="23483" formatCode="0.00">
                  <c:v>30.251664999999999</c:v>
                </c:pt>
                <c:pt idx="23484" formatCode="0.00">
                  <c:v>30.608471000000002</c:v>
                </c:pt>
                <c:pt idx="23485" formatCode="0.00">
                  <c:v>30.350306</c:v>
                </c:pt>
                <c:pt idx="23486" formatCode="0.00">
                  <c:v>30.508317999999999</c:v>
                </c:pt>
                <c:pt idx="23487" formatCode="0.00">
                  <c:v>30.949065999999998</c:v>
                </c:pt>
                <c:pt idx="23488" formatCode="0.00">
                  <c:v>30.584786999999999</c:v>
                </c:pt>
                <c:pt idx="23489" formatCode="0.00">
                  <c:v>30.822846999999999</c:v>
                </c:pt>
                <c:pt idx="23490" formatCode="0.00">
                  <c:v>30.547187000000001</c:v>
                </c:pt>
                <c:pt idx="23491" formatCode="0.00">
                  <c:v>30.384402000000001</c:v>
                </c:pt>
                <c:pt idx="23492" formatCode="0.00">
                  <c:v>30.587305000000001</c:v>
                </c:pt>
                <c:pt idx="23493" formatCode="0.00">
                  <c:v>30.216906000000002</c:v>
                </c:pt>
                <c:pt idx="23494" formatCode="0.00">
                  <c:v>30.823174000000002</c:v>
                </c:pt>
                <c:pt idx="23495" formatCode="0.00">
                  <c:v>30.063433</c:v>
                </c:pt>
                <c:pt idx="23496" formatCode="0.00">
                  <c:v>30.130583999999999</c:v>
                </c:pt>
                <c:pt idx="23497" formatCode="0.00">
                  <c:v>30.468526000000001</c:v>
                </c:pt>
                <c:pt idx="23498" formatCode="0.00">
                  <c:v>30.546033000000001</c:v>
                </c:pt>
                <c:pt idx="23499" formatCode="0.00">
                  <c:v>30.810732999999999</c:v>
                </c:pt>
                <c:pt idx="23500" formatCode="0.00">
                  <c:v>30.605672999999999</c:v>
                </c:pt>
                <c:pt idx="23501" formatCode="0.00">
                  <c:v>30.307865</c:v>
                </c:pt>
                <c:pt idx="23502" formatCode="0.00">
                  <c:v>30.211172000000001</c:v>
                </c:pt>
                <c:pt idx="23503" formatCode="0.00">
                  <c:v>30.633678</c:v>
                </c:pt>
                <c:pt idx="23504" formatCode="0.00">
                  <c:v>30.229237000000001</c:v>
                </c:pt>
                <c:pt idx="23505" formatCode="0.00">
                  <c:v>30.585687</c:v>
                </c:pt>
                <c:pt idx="23506" formatCode="0.00">
                  <c:v>30.399270999999999</c:v>
                </c:pt>
                <c:pt idx="23507" formatCode="0.00">
                  <c:v>30.019278</c:v>
                </c:pt>
                <c:pt idx="23508" formatCode="0.00">
                  <c:v>30.535477</c:v>
                </c:pt>
                <c:pt idx="23509" formatCode="0.00">
                  <c:v>30.878083</c:v>
                </c:pt>
                <c:pt idx="23511" formatCode="0.00">
                  <c:v>30.622391</c:v>
                </c:pt>
                <c:pt idx="23512" formatCode="0.00">
                  <c:v>30.514158999999999</c:v>
                </c:pt>
                <c:pt idx="23513" formatCode="0.00">
                  <c:v>30.587852000000002</c:v>
                </c:pt>
                <c:pt idx="23514" formatCode="0.00">
                  <c:v>30.917437</c:v>
                </c:pt>
                <c:pt idx="23515" formatCode="0.00">
                  <c:v>30.447866000000001</c:v>
                </c:pt>
                <c:pt idx="23517" formatCode="0.00">
                  <c:v>30.548421000000001</c:v>
                </c:pt>
                <c:pt idx="23518" formatCode="0.00">
                  <c:v>30.483791</c:v>
                </c:pt>
                <c:pt idx="23519" formatCode="0.00">
                  <c:v>30.720493999999999</c:v>
                </c:pt>
                <c:pt idx="23520" formatCode="0.00">
                  <c:v>30.700337000000001</c:v>
                </c:pt>
                <c:pt idx="23521" formatCode="0.00">
                  <c:v>30.972291999999999</c:v>
                </c:pt>
                <c:pt idx="23522" formatCode="0.00">
                  <c:v>30.609978999999999</c:v>
                </c:pt>
                <c:pt idx="23523" formatCode="0.00">
                  <c:v>30.033180000000002</c:v>
                </c:pt>
                <c:pt idx="23525" formatCode="0.00">
                  <c:v>30.473535999999999</c:v>
                </c:pt>
                <c:pt idx="23526" formatCode="0.00">
                  <c:v>30.311440000000001</c:v>
                </c:pt>
                <c:pt idx="23527" formatCode="0.00">
                  <c:v>30.642585</c:v>
                </c:pt>
                <c:pt idx="23528" formatCode="0.00">
                  <c:v>30.439482999999999</c:v>
                </c:pt>
                <c:pt idx="23529" formatCode="0.00">
                  <c:v>30.613588</c:v>
                </c:pt>
                <c:pt idx="23530" formatCode="0.00">
                  <c:v>30.212699000000001</c:v>
                </c:pt>
                <c:pt idx="23531" formatCode="0.00">
                  <c:v>30.857354999999998</c:v>
                </c:pt>
                <c:pt idx="23532" formatCode="0.00">
                  <c:v>30.264610999999999</c:v>
                </c:pt>
                <c:pt idx="23533" formatCode="0.00">
                  <c:v>30.722132999999999</c:v>
                </c:pt>
                <c:pt idx="23534" formatCode="0.00">
                  <c:v>30.182068000000001</c:v>
                </c:pt>
                <c:pt idx="23535" formatCode="0.00">
                  <c:v>30.287103999999999</c:v>
                </c:pt>
                <c:pt idx="23536" formatCode="0.00">
                  <c:v>30.561064999999999</c:v>
                </c:pt>
                <c:pt idx="23537" formatCode="0.00">
                  <c:v>30.934985999999999</c:v>
                </c:pt>
                <c:pt idx="23538" formatCode="0.00">
                  <c:v>30.680083</c:v>
                </c:pt>
                <c:pt idx="23539" formatCode="0.00">
                  <c:v>30.521961999999998</c:v>
                </c:pt>
                <c:pt idx="23540" formatCode="0.00">
                  <c:v>30.962102999999999</c:v>
                </c:pt>
                <c:pt idx="23541" formatCode="0.00">
                  <c:v>30.153959</c:v>
                </c:pt>
                <c:pt idx="23542" formatCode="0.00">
                  <c:v>30.925815</c:v>
                </c:pt>
                <c:pt idx="23543" formatCode="0.00">
                  <c:v>30.655577999999998</c:v>
                </c:pt>
                <c:pt idx="23544" formatCode="0.00">
                  <c:v>30.448840000000001</c:v>
                </c:pt>
                <c:pt idx="23545" formatCode="0.00">
                  <c:v>30.446290000000001</c:v>
                </c:pt>
                <c:pt idx="23548" formatCode="0.00">
                  <c:v>30.534088000000001</c:v>
                </c:pt>
                <c:pt idx="23549" formatCode="0.00">
                  <c:v>30.411390999999998</c:v>
                </c:pt>
                <c:pt idx="23550" formatCode="0.00">
                  <c:v>30.403341000000001</c:v>
                </c:pt>
                <c:pt idx="23551" formatCode="0.00">
                  <c:v>30.361609000000001</c:v>
                </c:pt>
                <c:pt idx="23552" formatCode="0.00">
                  <c:v>30.525120999999999</c:v>
                </c:pt>
                <c:pt idx="23553" formatCode="0.00">
                  <c:v>30.504988999999998</c:v>
                </c:pt>
                <c:pt idx="23554" formatCode="0.00">
                  <c:v>30.484756000000001</c:v>
                </c:pt>
                <c:pt idx="23555" formatCode="0.00">
                  <c:v>30.45514</c:v>
                </c:pt>
                <c:pt idx="23556" formatCode="0.00">
                  <c:v>30.425791</c:v>
                </c:pt>
                <c:pt idx="23557" formatCode="0.00">
                  <c:v>30.387642</c:v>
                </c:pt>
                <c:pt idx="23558" formatCode="0.00">
                  <c:v>30.537938</c:v>
                </c:pt>
                <c:pt idx="23559" formatCode="0.00">
                  <c:v>30.465340000000001</c:v>
                </c:pt>
                <c:pt idx="23560" formatCode="0.00">
                  <c:v>30.373864999999999</c:v>
                </c:pt>
                <c:pt idx="23561" formatCode="0.00">
                  <c:v>30.388292</c:v>
                </c:pt>
                <c:pt idx="23562" formatCode="0.00">
                  <c:v>32.57761</c:v>
                </c:pt>
                <c:pt idx="23563" formatCode="0.00">
                  <c:v>32.129489</c:v>
                </c:pt>
                <c:pt idx="23564" formatCode="0.00">
                  <c:v>32.642811000000002</c:v>
                </c:pt>
                <c:pt idx="23565" formatCode="0.00">
                  <c:v>32.765739000000004</c:v>
                </c:pt>
                <c:pt idx="23566" formatCode="0.00">
                  <c:v>32.697056000000003</c:v>
                </c:pt>
                <c:pt idx="23567" formatCode="0.00">
                  <c:v>32.420611000000001</c:v>
                </c:pt>
                <c:pt idx="23568" formatCode="0.00">
                  <c:v>32.331963999999999</c:v>
                </c:pt>
                <c:pt idx="23569" formatCode="0.00">
                  <c:v>32.579853</c:v>
                </c:pt>
                <c:pt idx="23570" formatCode="0.00">
                  <c:v>32.204948999999999</c:v>
                </c:pt>
                <c:pt idx="23571" formatCode="0.00">
                  <c:v>32.803257000000002</c:v>
                </c:pt>
                <c:pt idx="23572" formatCode="0.00">
                  <c:v>32.050032999999999</c:v>
                </c:pt>
                <c:pt idx="23573" formatCode="0.00">
                  <c:v>32.969535</c:v>
                </c:pt>
                <c:pt idx="23574" formatCode="0.00">
                  <c:v>32.487485</c:v>
                </c:pt>
                <c:pt idx="23575" formatCode="0.00">
                  <c:v>32.502527999999998</c:v>
                </c:pt>
                <c:pt idx="23576" formatCode="0.00">
                  <c:v>32.234006000000001</c:v>
                </c:pt>
                <c:pt idx="23578" formatCode="0.00">
                  <c:v>32.828541000000001</c:v>
                </c:pt>
                <c:pt idx="23579" formatCode="0.00">
                  <c:v>32.191147000000001</c:v>
                </c:pt>
                <c:pt idx="23580" formatCode="0.00">
                  <c:v>32.017159999999997</c:v>
                </c:pt>
                <c:pt idx="23581" formatCode="0.00">
                  <c:v>32.110359000000003</c:v>
                </c:pt>
                <c:pt idx="23582" formatCode="0.00">
                  <c:v>32.453029000000001</c:v>
                </c:pt>
                <c:pt idx="23583" formatCode="0.00">
                  <c:v>32.176112000000003</c:v>
                </c:pt>
                <c:pt idx="23584" formatCode="0.00">
                  <c:v>32.569797999999999</c:v>
                </c:pt>
                <c:pt idx="23586" formatCode="0.00">
                  <c:v>32.429156999999996</c:v>
                </c:pt>
                <c:pt idx="23587" formatCode="0.00">
                  <c:v>32.782879999999999</c:v>
                </c:pt>
                <c:pt idx="23588" formatCode="0.00">
                  <c:v>32.890777</c:v>
                </c:pt>
                <c:pt idx="23589" formatCode="0.00">
                  <c:v>32.983956999999997</c:v>
                </c:pt>
                <c:pt idx="23590" formatCode="0.00">
                  <c:v>32.342739000000002</c:v>
                </c:pt>
                <c:pt idx="23591" formatCode="0.00">
                  <c:v>32.168531999999999</c:v>
                </c:pt>
                <c:pt idx="23592" formatCode="0.00">
                  <c:v>32.309863999999997</c:v>
                </c:pt>
                <c:pt idx="23593" formatCode="0.00">
                  <c:v>32.830134999999999</c:v>
                </c:pt>
                <c:pt idx="23595" formatCode="0.00">
                  <c:v>32.31718</c:v>
                </c:pt>
                <c:pt idx="23596" formatCode="0.00">
                  <c:v>32.031067</c:v>
                </c:pt>
                <c:pt idx="23597" formatCode="0.00">
                  <c:v>32.631008999999999</c:v>
                </c:pt>
                <c:pt idx="23598" formatCode="0.00">
                  <c:v>32.679068000000001</c:v>
                </c:pt>
                <c:pt idx="23599" formatCode="0.00">
                  <c:v>32.748353999999999</c:v>
                </c:pt>
                <c:pt idx="23600" formatCode="0.00">
                  <c:v>31.920573999999998</c:v>
                </c:pt>
                <c:pt idx="23601" formatCode="0.00">
                  <c:v>32.913383000000003</c:v>
                </c:pt>
                <c:pt idx="23602" formatCode="0.00">
                  <c:v>31.810803</c:v>
                </c:pt>
                <c:pt idx="23603" formatCode="0.00">
                  <c:v>31.874172000000002</c:v>
                </c:pt>
                <c:pt idx="23604" formatCode="0.00">
                  <c:v>32.596885999999998</c:v>
                </c:pt>
                <c:pt idx="23605" formatCode="0.00">
                  <c:v>32.304428999999999</c:v>
                </c:pt>
                <c:pt idx="23606" formatCode="0.00">
                  <c:v>32.978828</c:v>
                </c:pt>
                <c:pt idx="23607" formatCode="0.00">
                  <c:v>32.122435000000003</c:v>
                </c:pt>
                <c:pt idx="23609" formatCode="0.00">
                  <c:v>32.941481000000003</c:v>
                </c:pt>
                <c:pt idx="23610" formatCode="0.00">
                  <c:v>32.535107000000004</c:v>
                </c:pt>
                <c:pt idx="23611" formatCode="0.00">
                  <c:v>32.994596999999999</c:v>
                </c:pt>
                <c:pt idx="23612" formatCode="0.00">
                  <c:v>32.278421999999999</c:v>
                </c:pt>
                <c:pt idx="23613" formatCode="0.00">
                  <c:v>32.937725999999998</c:v>
                </c:pt>
                <c:pt idx="23614" formatCode="0.00">
                  <c:v>32.849007999999998</c:v>
                </c:pt>
                <c:pt idx="23615" formatCode="0.00">
                  <c:v>32.505352000000002</c:v>
                </c:pt>
                <c:pt idx="23617" formatCode="0.00">
                  <c:v>32.484231999999999</c:v>
                </c:pt>
                <c:pt idx="23618" formatCode="0.00">
                  <c:v>32.457903000000002</c:v>
                </c:pt>
                <c:pt idx="23619" formatCode="0.00">
                  <c:v>32.426104000000002</c:v>
                </c:pt>
                <c:pt idx="23620" formatCode="0.00">
                  <c:v>32.564430000000002</c:v>
                </c:pt>
                <c:pt idx="23621" formatCode="0.00">
                  <c:v>32.449286000000001</c:v>
                </c:pt>
                <c:pt idx="23622" formatCode="0.00">
                  <c:v>32.474452999999997</c:v>
                </c:pt>
                <c:pt idx="23623" formatCode="0.00">
                  <c:v>32.477994000000002</c:v>
                </c:pt>
                <c:pt idx="23624" formatCode="0.00">
                  <c:v>32.552315</c:v>
                </c:pt>
                <c:pt idx="23625" formatCode="0.00">
                  <c:v>32.478752</c:v>
                </c:pt>
                <c:pt idx="23626" formatCode="0.00">
                  <c:v>32.350987000000003</c:v>
                </c:pt>
                <c:pt idx="23627" formatCode="0.00">
                  <c:v>32.397255000000001</c:v>
                </c:pt>
                <c:pt idx="23628" formatCode="0.00">
                  <c:v>32.487600999999998</c:v>
                </c:pt>
                <c:pt idx="23629" formatCode="0.00">
                  <c:v>32.420670000000001</c:v>
                </c:pt>
                <c:pt idx="23630" formatCode="0.00">
                  <c:v>32.519393000000001</c:v>
                </c:pt>
                <c:pt idx="23631" formatCode="0.00">
                  <c:v>32.456862000000001</c:v>
                </c:pt>
                <c:pt idx="23632" formatCode="0.00">
                  <c:v>32.547066999999998</c:v>
                </c:pt>
                <c:pt idx="23633" formatCode="0.00">
                  <c:v>32.350427000000003</c:v>
                </c:pt>
                <c:pt idx="23634" formatCode="0.00">
                  <c:v>32.308242999999997</c:v>
                </c:pt>
                <c:pt idx="23635" formatCode="0.00">
                  <c:v>32.814968999999998</c:v>
                </c:pt>
                <c:pt idx="23637" formatCode="0.00">
                  <c:v>32.919092999999997</c:v>
                </c:pt>
                <c:pt idx="23638" formatCode="0.00">
                  <c:v>32.507942</c:v>
                </c:pt>
                <c:pt idx="23639" formatCode="0.00">
                  <c:v>32.277816000000001</c:v>
                </c:pt>
                <c:pt idx="23640" formatCode="0.00">
                  <c:v>32.533389</c:v>
                </c:pt>
                <c:pt idx="23641" formatCode="0.00">
                  <c:v>32.678311999999998</c:v>
                </c:pt>
                <c:pt idx="23642" formatCode="0.00">
                  <c:v>32.438620999999998</c:v>
                </c:pt>
                <c:pt idx="23643" formatCode="0.00">
                  <c:v>32.641967000000001</c:v>
                </c:pt>
                <c:pt idx="23644" formatCode="0.00">
                  <c:v>32.683644000000001</c:v>
                </c:pt>
                <c:pt idx="23645" formatCode="0.00">
                  <c:v>32.597244000000003</c:v>
                </c:pt>
                <c:pt idx="23646" formatCode="0.00">
                  <c:v>32.361561999999999</c:v>
                </c:pt>
                <c:pt idx="23647" formatCode="0.00">
                  <c:v>32.764288999999998</c:v>
                </c:pt>
                <c:pt idx="23648" formatCode="0.00">
                  <c:v>31.950754</c:v>
                </c:pt>
                <c:pt idx="23649" formatCode="0.00">
                  <c:v>32.526277</c:v>
                </c:pt>
                <c:pt idx="23650" formatCode="0.00">
                  <c:v>32.272140999999998</c:v>
                </c:pt>
                <c:pt idx="23651" formatCode="0.00">
                  <c:v>32.978295000000003</c:v>
                </c:pt>
                <c:pt idx="23652" formatCode="0.00">
                  <c:v>32.229883999999998</c:v>
                </c:pt>
                <c:pt idx="23653" formatCode="0.00">
                  <c:v>32.995820999999999</c:v>
                </c:pt>
                <c:pt idx="23654" formatCode="0.00">
                  <c:v>32.806899000000001</c:v>
                </c:pt>
                <c:pt idx="23655" formatCode="0.00">
                  <c:v>32.957003999999998</c:v>
                </c:pt>
                <c:pt idx="23657" formatCode="0.00">
                  <c:v>32.885371999999997</c:v>
                </c:pt>
                <c:pt idx="23658" formatCode="0.00">
                  <c:v>32.770851999999998</c:v>
                </c:pt>
                <c:pt idx="23659" formatCode="0.00">
                  <c:v>32.887551999999999</c:v>
                </c:pt>
                <c:pt idx="23660" formatCode="0.00">
                  <c:v>32.601148999999999</c:v>
                </c:pt>
                <c:pt idx="23661" formatCode="0.00">
                  <c:v>32.714210999999999</c:v>
                </c:pt>
                <c:pt idx="23662" formatCode="0.00">
                  <c:v>32.341112000000003</c:v>
                </c:pt>
                <c:pt idx="23664" formatCode="0.00">
                  <c:v>32.524760000000001</c:v>
                </c:pt>
                <c:pt idx="23665" formatCode="0.00">
                  <c:v>32.513699000000003</c:v>
                </c:pt>
                <c:pt idx="23666" formatCode="0.00">
                  <c:v>32.582205000000002</c:v>
                </c:pt>
                <c:pt idx="23667" formatCode="0.00">
                  <c:v>32.957393000000003</c:v>
                </c:pt>
                <c:pt idx="23668" formatCode="0.00">
                  <c:v>32.700355999999999</c:v>
                </c:pt>
                <c:pt idx="23669" formatCode="0.00">
                  <c:v>32.397286000000001</c:v>
                </c:pt>
                <c:pt idx="23670" formatCode="0.00">
                  <c:v>32.660116000000002</c:v>
                </c:pt>
                <c:pt idx="23671" formatCode="0.00">
                  <c:v>32.526944</c:v>
                </c:pt>
                <c:pt idx="23673" formatCode="0.00">
                  <c:v>32.156790999999998</c:v>
                </c:pt>
                <c:pt idx="23675" formatCode="0.00">
                  <c:v>31.261716</c:v>
                </c:pt>
                <c:pt idx="23676" formatCode="0.00">
                  <c:v>31.302432</c:v>
                </c:pt>
                <c:pt idx="23677" formatCode="0.00">
                  <c:v>31.252471</c:v>
                </c:pt>
                <c:pt idx="23678" formatCode="0.00">
                  <c:v>31.174099999999999</c:v>
                </c:pt>
                <c:pt idx="23679" formatCode="0.00">
                  <c:v>30.920328000000001</c:v>
                </c:pt>
                <c:pt idx="23680" formatCode="0.00">
                  <c:v>31.247945000000001</c:v>
                </c:pt>
                <c:pt idx="23681" formatCode="0.00">
                  <c:v>30.996931</c:v>
                </c:pt>
                <c:pt idx="23682" formatCode="0.00">
                  <c:v>31.755984999999999</c:v>
                </c:pt>
                <c:pt idx="23683" formatCode="0.00">
                  <c:v>30.98676</c:v>
                </c:pt>
                <c:pt idx="23684" formatCode="0.00">
                  <c:v>31.365331000000001</c:v>
                </c:pt>
                <c:pt idx="23685" formatCode="0.00">
                  <c:v>31.110171000000001</c:v>
                </c:pt>
                <c:pt idx="23686" formatCode="0.00">
                  <c:v>31.21968</c:v>
                </c:pt>
                <c:pt idx="23687" formatCode="0.00">
                  <c:v>30.930026000000002</c:v>
                </c:pt>
                <c:pt idx="23689" formatCode="0.00">
                  <c:v>32.037424999999999</c:v>
                </c:pt>
                <c:pt idx="23690" formatCode="0.00">
                  <c:v>31.024614</c:v>
                </c:pt>
                <c:pt idx="23691" formatCode="0.00">
                  <c:v>31.765817999999999</c:v>
                </c:pt>
                <c:pt idx="23692" formatCode="0.00">
                  <c:v>31.060791999999999</c:v>
                </c:pt>
                <c:pt idx="23693" formatCode="0.00">
                  <c:v>31.654792</c:v>
                </c:pt>
                <c:pt idx="23694" formatCode="0.00">
                  <c:v>31.586986</c:v>
                </c:pt>
                <c:pt idx="23695" formatCode="0.00">
                  <c:v>30.728694999999998</c:v>
                </c:pt>
                <c:pt idx="23696" formatCode="0.00">
                  <c:v>31.114462</c:v>
                </c:pt>
                <c:pt idx="23697" formatCode="0.00">
                  <c:v>31.067378999999999</c:v>
                </c:pt>
                <c:pt idx="23699" formatCode="0.00">
                  <c:v>30.698425</c:v>
                </c:pt>
                <c:pt idx="23700" formatCode="0.00">
                  <c:v>31.381316999999999</c:v>
                </c:pt>
                <c:pt idx="23701" formatCode="0.00">
                  <c:v>31.053049999999999</c:v>
                </c:pt>
                <c:pt idx="23702" formatCode="0.00">
                  <c:v>30.835875000000001</c:v>
                </c:pt>
                <c:pt idx="23703" formatCode="0.00">
                  <c:v>32.090387</c:v>
                </c:pt>
                <c:pt idx="23704" formatCode="0.00">
                  <c:v>30.717386000000001</c:v>
                </c:pt>
                <c:pt idx="23705" formatCode="0.00">
                  <c:v>31.352105000000002</c:v>
                </c:pt>
                <c:pt idx="23706" formatCode="0.00">
                  <c:v>30.945975000000001</c:v>
                </c:pt>
                <c:pt idx="23707" formatCode="0.00">
                  <c:v>31.924223999999999</c:v>
                </c:pt>
                <c:pt idx="23708" formatCode="0.00">
                  <c:v>30.895994000000002</c:v>
                </c:pt>
                <c:pt idx="23709" formatCode="0.00">
                  <c:v>31.858889999999999</c:v>
                </c:pt>
                <c:pt idx="23710" formatCode="0.00">
                  <c:v>30.966505999999999</c:v>
                </c:pt>
                <c:pt idx="23711" formatCode="0.00">
                  <c:v>31.695553</c:v>
                </c:pt>
                <c:pt idx="23712" formatCode="0.00">
                  <c:v>31.540783999999999</c:v>
                </c:pt>
                <c:pt idx="23713" formatCode="0.00">
                  <c:v>31.796575000000001</c:v>
                </c:pt>
                <c:pt idx="23714" formatCode="0.00">
                  <c:v>31.615767000000002</c:v>
                </c:pt>
                <c:pt idx="23715" formatCode="0.00">
                  <c:v>31.938233</c:v>
                </c:pt>
                <c:pt idx="23716" formatCode="0.00">
                  <c:v>31.769334000000001</c:v>
                </c:pt>
                <c:pt idx="23717" formatCode="0.00">
                  <c:v>31.215039000000001</c:v>
                </c:pt>
                <c:pt idx="23718" formatCode="0.00">
                  <c:v>31.755313999999998</c:v>
                </c:pt>
                <c:pt idx="23719" formatCode="0.00">
                  <c:v>31.733049000000001</c:v>
                </c:pt>
                <c:pt idx="23720" formatCode="0.00">
                  <c:v>31.527479</c:v>
                </c:pt>
                <c:pt idx="23721" formatCode="0.00">
                  <c:v>31.332031000000001</c:v>
                </c:pt>
                <c:pt idx="23722" formatCode="0.00">
                  <c:v>31.963298999999999</c:v>
                </c:pt>
                <c:pt idx="23723" formatCode="0.00">
                  <c:v>31.903462000000001</c:v>
                </c:pt>
                <c:pt idx="23724" formatCode="0.00">
                  <c:v>31.817257000000001</c:v>
                </c:pt>
                <c:pt idx="23725" formatCode="0.00">
                  <c:v>32.026445000000002</c:v>
                </c:pt>
                <c:pt idx="23726" formatCode="0.00">
                  <c:v>31.541077000000001</c:v>
                </c:pt>
                <c:pt idx="23728" formatCode="0.00">
                  <c:v>32.130124000000002</c:v>
                </c:pt>
                <c:pt idx="23729" formatCode="0.00">
                  <c:v>31.80442</c:v>
                </c:pt>
                <c:pt idx="23730" formatCode="0.00">
                  <c:v>32.081150000000001</c:v>
                </c:pt>
                <c:pt idx="23731" formatCode="0.00">
                  <c:v>31.563092999999999</c:v>
                </c:pt>
                <c:pt idx="23732" formatCode="0.00">
                  <c:v>31.168617000000001</c:v>
                </c:pt>
                <c:pt idx="23733" formatCode="0.00">
                  <c:v>31.899408999999999</c:v>
                </c:pt>
                <c:pt idx="23734" formatCode="0.00">
                  <c:v>31.492622000000001</c:v>
                </c:pt>
                <c:pt idx="23735" formatCode="0.00">
                  <c:v>31.378139000000001</c:v>
                </c:pt>
                <c:pt idx="23736" formatCode="0.00">
                  <c:v>31.398236000000001</c:v>
                </c:pt>
                <c:pt idx="23737" formatCode="0.00">
                  <c:v>31.050239000000001</c:v>
                </c:pt>
                <c:pt idx="23738" formatCode="0.00">
                  <c:v>31.759474000000001</c:v>
                </c:pt>
                <c:pt idx="23739" formatCode="0.00">
                  <c:v>31.004922000000001</c:v>
                </c:pt>
                <c:pt idx="23740" formatCode="0.00">
                  <c:v>31.440908</c:v>
                </c:pt>
                <c:pt idx="23741" formatCode="0.00">
                  <c:v>32.024884</c:v>
                </c:pt>
                <c:pt idx="23742" formatCode="0.00">
                  <c:v>31.118134999999999</c:v>
                </c:pt>
                <c:pt idx="23743" formatCode="0.00">
                  <c:v>31.330255000000001</c:v>
                </c:pt>
                <c:pt idx="23744" formatCode="0.00">
                  <c:v>31.950469999999999</c:v>
                </c:pt>
                <c:pt idx="23745" formatCode="0.00">
                  <c:v>31.138722999999999</c:v>
                </c:pt>
                <c:pt idx="23746" formatCode="0.00">
                  <c:v>31.452874000000001</c:v>
                </c:pt>
                <c:pt idx="23747" formatCode="0.00">
                  <c:v>31.514631000000001</c:v>
                </c:pt>
                <c:pt idx="23748" formatCode="0.00">
                  <c:v>31.77112</c:v>
                </c:pt>
                <c:pt idx="23749" formatCode="0.00">
                  <c:v>31.612618000000001</c:v>
                </c:pt>
                <c:pt idx="23750" formatCode="0.00">
                  <c:v>31.671251999999999</c:v>
                </c:pt>
                <c:pt idx="23751" formatCode="0.00">
                  <c:v>31.371518999999999</c:v>
                </c:pt>
                <c:pt idx="23752" formatCode="0.00">
                  <c:v>31.660741999999999</c:v>
                </c:pt>
                <c:pt idx="23753" formatCode="0.00">
                  <c:v>31.751287000000001</c:v>
                </c:pt>
                <c:pt idx="23754" formatCode="0.00">
                  <c:v>31.072209000000001</c:v>
                </c:pt>
                <c:pt idx="23755" formatCode="0.00">
                  <c:v>31.114792999999999</c:v>
                </c:pt>
                <c:pt idx="23756" formatCode="0.00">
                  <c:v>31.672294999999998</c:v>
                </c:pt>
                <c:pt idx="23757" formatCode="0.00">
                  <c:v>30.806616999999999</c:v>
                </c:pt>
                <c:pt idx="23758" formatCode="0.00">
                  <c:v>31.861405999999999</c:v>
                </c:pt>
                <c:pt idx="23759" formatCode="0.00">
                  <c:v>31.200921999999998</c:v>
                </c:pt>
                <c:pt idx="23760" formatCode="0.00">
                  <c:v>31.529154999999999</c:v>
                </c:pt>
                <c:pt idx="23761" formatCode="0.00">
                  <c:v>31.494143999999999</c:v>
                </c:pt>
                <c:pt idx="23762" formatCode="0.00">
                  <c:v>31.693192</c:v>
                </c:pt>
                <c:pt idx="23763" formatCode="0.00">
                  <c:v>31.206147999999999</c:v>
                </c:pt>
                <c:pt idx="23764" formatCode="0.00">
                  <c:v>32.100490999999998</c:v>
                </c:pt>
                <c:pt idx="23765" formatCode="0.00">
                  <c:v>31.252873000000001</c:v>
                </c:pt>
                <c:pt idx="23766" formatCode="0.00">
                  <c:v>31.823038</c:v>
                </c:pt>
                <c:pt idx="23767" formatCode="0.00">
                  <c:v>31.861708</c:v>
                </c:pt>
                <c:pt idx="23768" formatCode="0.00">
                  <c:v>31.915828000000001</c:v>
                </c:pt>
                <c:pt idx="23769" formatCode="0.00">
                  <c:v>31.163537999999999</c:v>
                </c:pt>
                <c:pt idx="23771" formatCode="0.00">
                  <c:v>34.215648000000002</c:v>
                </c:pt>
                <c:pt idx="23772" formatCode="0.00">
                  <c:v>34.261358999999999</c:v>
                </c:pt>
                <c:pt idx="23774" formatCode="0.00">
                  <c:v>33.608935000000002</c:v>
                </c:pt>
                <c:pt idx="23776" formatCode="0.00">
                  <c:v>33.125031999999997</c:v>
                </c:pt>
                <c:pt idx="23777" formatCode="0.00">
                  <c:v>33.525266000000002</c:v>
                </c:pt>
                <c:pt idx="23778" formatCode="0.00">
                  <c:v>33.900514999999999</c:v>
                </c:pt>
                <c:pt idx="23779" formatCode="0.00">
                  <c:v>33.118147</c:v>
                </c:pt>
                <c:pt idx="23780" formatCode="0.00">
                  <c:v>33.375478999999999</c:v>
                </c:pt>
                <c:pt idx="23781" formatCode="0.00">
                  <c:v>34.004536999999999</c:v>
                </c:pt>
                <c:pt idx="23782" formatCode="0.00">
                  <c:v>34.110042</c:v>
                </c:pt>
                <c:pt idx="23783" formatCode="0.00">
                  <c:v>33.224814000000002</c:v>
                </c:pt>
                <c:pt idx="23785" formatCode="0.00">
                  <c:v>33.346473000000003</c:v>
                </c:pt>
                <c:pt idx="23786" formatCode="0.00">
                  <c:v>33.914079000000001</c:v>
                </c:pt>
                <c:pt idx="23787" formatCode="0.00">
                  <c:v>33.351500999999999</c:v>
                </c:pt>
                <c:pt idx="23788" formatCode="0.00">
                  <c:v>33.628723000000001</c:v>
                </c:pt>
                <c:pt idx="23790" formatCode="0.00">
                  <c:v>33.592574999999997</c:v>
                </c:pt>
                <c:pt idx="23791" formatCode="0.00">
                  <c:v>33.323462999999997</c:v>
                </c:pt>
                <c:pt idx="23792" formatCode="0.00">
                  <c:v>34.154012000000002</c:v>
                </c:pt>
                <c:pt idx="23793" formatCode="0.00">
                  <c:v>33.736300999999997</c:v>
                </c:pt>
                <c:pt idx="23794" formatCode="0.00">
                  <c:v>33.133125999999997</c:v>
                </c:pt>
                <c:pt idx="23795" formatCode="0.00">
                  <c:v>33.236401000000001</c:v>
                </c:pt>
                <c:pt idx="23797" formatCode="0.00">
                  <c:v>33.763204999999999</c:v>
                </c:pt>
                <c:pt idx="23799" formatCode="0.00">
                  <c:v>33.737729000000002</c:v>
                </c:pt>
                <c:pt idx="23800" formatCode="0.00">
                  <c:v>33.608004000000001</c:v>
                </c:pt>
                <c:pt idx="23801" formatCode="0.00">
                  <c:v>33.873021999999999</c:v>
                </c:pt>
                <c:pt idx="23802" formatCode="0.00">
                  <c:v>33.592312999999997</c:v>
                </c:pt>
                <c:pt idx="23803" formatCode="0.00">
                  <c:v>33.059255</c:v>
                </c:pt>
                <c:pt idx="23804" formatCode="0.00">
                  <c:v>33.749668</c:v>
                </c:pt>
                <c:pt idx="23805" formatCode="0.00">
                  <c:v>33.578096000000002</c:v>
                </c:pt>
                <c:pt idx="23806" formatCode="0.00">
                  <c:v>33.733333999999999</c:v>
                </c:pt>
                <c:pt idx="23807" formatCode="0.00">
                  <c:v>33.704073999999999</c:v>
                </c:pt>
                <c:pt idx="23808" formatCode="0.00">
                  <c:v>33.326096</c:v>
                </c:pt>
                <c:pt idx="23809" formatCode="0.00">
                  <c:v>34.058224000000003</c:v>
                </c:pt>
                <c:pt idx="23810" formatCode="0.00">
                  <c:v>33.686264000000001</c:v>
                </c:pt>
                <c:pt idx="23811" formatCode="0.00">
                  <c:v>33.218456000000003</c:v>
                </c:pt>
                <c:pt idx="23812" formatCode="0.00">
                  <c:v>33.091076999999999</c:v>
                </c:pt>
                <c:pt idx="23813" formatCode="0.00">
                  <c:v>33.834201</c:v>
                </c:pt>
                <c:pt idx="23814" formatCode="0.00">
                  <c:v>33.913837999999998</c:v>
                </c:pt>
                <c:pt idx="23815" formatCode="0.00">
                  <c:v>33.521574999999999</c:v>
                </c:pt>
                <c:pt idx="23816" formatCode="0.00">
                  <c:v>33.525888999999999</c:v>
                </c:pt>
                <c:pt idx="23817" formatCode="0.00">
                  <c:v>33.050688000000001</c:v>
                </c:pt>
                <c:pt idx="23818" formatCode="0.00">
                  <c:v>33.067476999999997</c:v>
                </c:pt>
                <c:pt idx="23819" formatCode="0.00">
                  <c:v>33.397936000000001</c:v>
                </c:pt>
                <c:pt idx="23820" formatCode="0.00">
                  <c:v>33.362350999999997</c:v>
                </c:pt>
                <c:pt idx="23822" formatCode="0.00">
                  <c:v>33.325888999999997</c:v>
                </c:pt>
                <c:pt idx="23823" formatCode="0.00">
                  <c:v>33.323051</c:v>
                </c:pt>
                <c:pt idx="23824" formatCode="0.00">
                  <c:v>33.350296</c:v>
                </c:pt>
                <c:pt idx="23825" formatCode="0.00">
                  <c:v>33.918550000000003</c:v>
                </c:pt>
                <c:pt idx="23826" formatCode="0.00">
                  <c:v>33.412500000000001</c:v>
                </c:pt>
                <c:pt idx="23827" formatCode="0.00">
                  <c:v>33.123334</c:v>
                </c:pt>
                <c:pt idx="23828" formatCode="0.00">
                  <c:v>33.741892</c:v>
                </c:pt>
                <c:pt idx="23829" formatCode="0.00">
                  <c:v>33.34937</c:v>
                </c:pt>
                <c:pt idx="23830" formatCode="0.00">
                  <c:v>33.657969000000001</c:v>
                </c:pt>
                <c:pt idx="23831" formatCode="0.00">
                  <c:v>33.780462999999997</c:v>
                </c:pt>
                <c:pt idx="23832" formatCode="0.00">
                  <c:v>33.675597000000003</c:v>
                </c:pt>
                <c:pt idx="23833" formatCode="0.00">
                  <c:v>33.822226000000001</c:v>
                </c:pt>
                <c:pt idx="23834" formatCode="0.00">
                  <c:v>33.867902999999998</c:v>
                </c:pt>
                <c:pt idx="23835" formatCode="0.00">
                  <c:v>33.102083</c:v>
                </c:pt>
                <c:pt idx="23836" formatCode="0.00">
                  <c:v>33.378452000000003</c:v>
                </c:pt>
                <c:pt idx="23837" formatCode="0.00">
                  <c:v>34.038226000000002</c:v>
                </c:pt>
                <c:pt idx="23838" formatCode="0.00">
                  <c:v>34.152504999999998</c:v>
                </c:pt>
                <c:pt idx="23839" formatCode="0.00">
                  <c:v>33.09863</c:v>
                </c:pt>
                <c:pt idx="23840" formatCode="0.00">
                  <c:v>33.70485</c:v>
                </c:pt>
                <c:pt idx="23841" formatCode="0.00">
                  <c:v>33.731907999999997</c:v>
                </c:pt>
                <c:pt idx="23842" formatCode="0.00">
                  <c:v>33.271824000000002</c:v>
                </c:pt>
                <c:pt idx="23843" formatCode="0.00">
                  <c:v>33.638782999999997</c:v>
                </c:pt>
                <c:pt idx="23844" formatCode="0.00">
                  <c:v>33.312764000000001</c:v>
                </c:pt>
                <c:pt idx="23845" formatCode="0.00">
                  <c:v>34.163392999999999</c:v>
                </c:pt>
                <c:pt idx="23846" formatCode="0.00">
                  <c:v>33.927424999999999</c:v>
                </c:pt>
                <c:pt idx="23847" formatCode="0.00">
                  <c:v>33.326250999999999</c:v>
                </c:pt>
                <c:pt idx="23848" formatCode="0.00">
                  <c:v>33.961767999999999</c:v>
                </c:pt>
                <c:pt idx="23849" formatCode="0.00">
                  <c:v>33.920355000000001</c:v>
                </c:pt>
                <c:pt idx="23851" formatCode="0.00">
                  <c:v>33.985613000000001</c:v>
                </c:pt>
                <c:pt idx="23852" formatCode="0.00">
                  <c:v>33.582878999999998</c:v>
                </c:pt>
                <c:pt idx="23853" formatCode="0.00">
                  <c:v>33.428618</c:v>
                </c:pt>
                <c:pt idx="23854" formatCode="0.00">
                  <c:v>33.865304999999999</c:v>
                </c:pt>
                <c:pt idx="23856" formatCode="0.00">
                  <c:v>33.551439000000002</c:v>
                </c:pt>
                <c:pt idx="23857" formatCode="0.00">
                  <c:v>33.740704000000001</c:v>
                </c:pt>
                <c:pt idx="23858" formatCode="0.00">
                  <c:v>33.359960000000001</c:v>
                </c:pt>
                <c:pt idx="23859" formatCode="0.00">
                  <c:v>33.108043000000002</c:v>
                </c:pt>
                <c:pt idx="23860" formatCode="0.00">
                  <c:v>33.761308999999997</c:v>
                </c:pt>
                <c:pt idx="23861" formatCode="0.00">
                  <c:v>33.741985999999997</c:v>
                </c:pt>
                <c:pt idx="23862" formatCode="0.00">
                  <c:v>33.865608999999999</c:v>
                </c:pt>
                <c:pt idx="23863" formatCode="0.00">
                  <c:v>34.506487</c:v>
                </c:pt>
                <c:pt idx="23864" formatCode="0.00">
                  <c:v>34.657741999999999</c:v>
                </c:pt>
                <c:pt idx="23865" formatCode="0.00">
                  <c:v>34.470559999999999</c:v>
                </c:pt>
                <c:pt idx="23866" formatCode="0.00">
                  <c:v>34.257603000000003</c:v>
                </c:pt>
                <c:pt idx="23867" formatCode="0.00">
                  <c:v>34.033062000000001</c:v>
                </c:pt>
                <c:pt idx="23868" formatCode="0.00">
                  <c:v>34.111837000000001</c:v>
                </c:pt>
                <c:pt idx="23869" formatCode="0.00">
                  <c:v>34.285032999999999</c:v>
                </c:pt>
                <c:pt idx="23870" formatCode="0.00">
                  <c:v>34.397266000000002</c:v>
                </c:pt>
                <c:pt idx="23871" formatCode="0.00">
                  <c:v>34.373398999999999</c:v>
                </c:pt>
                <c:pt idx="23872" formatCode="0.00">
                  <c:v>34.398482999999999</c:v>
                </c:pt>
                <c:pt idx="23873" formatCode="0.00">
                  <c:v>34.082844999999999</c:v>
                </c:pt>
                <c:pt idx="23874" formatCode="0.00">
                  <c:v>34.254277000000002</c:v>
                </c:pt>
                <c:pt idx="23875" formatCode="0.00">
                  <c:v>34.320028000000001</c:v>
                </c:pt>
                <c:pt idx="23876" formatCode="0.00">
                  <c:v>34.242379999999997</c:v>
                </c:pt>
                <c:pt idx="23877" formatCode="0.00">
                  <c:v>34.496471999999997</c:v>
                </c:pt>
                <c:pt idx="23878" formatCode="0.00">
                  <c:v>34.727093000000004</c:v>
                </c:pt>
                <c:pt idx="23879" formatCode="0.00">
                  <c:v>34.251106999999998</c:v>
                </c:pt>
                <c:pt idx="23880" formatCode="0.00">
                  <c:v>34.29627</c:v>
                </c:pt>
                <c:pt idx="23881" formatCode="0.00">
                  <c:v>34.588479</c:v>
                </c:pt>
                <c:pt idx="23883" formatCode="0.00">
                  <c:v>34.571277000000002</c:v>
                </c:pt>
                <c:pt idx="23884" formatCode="0.00">
                  <c:v>34.118589</c:v>
                </c:pt>
                <c:pt idx="23885" formatCode="0.00">
                  <c:v>34.229742000000002</c:v>
                </c:pt>
                <c:pt idx="23886" formatCode="0.00">
                  <c:v>34.480094999999999</c:v>
                </c:pt>
                <c:pt idx="23887" formatCode="0.00">
                  <c:v>34.606136999999997</c:v>
                </c:pt>
                <c:pt idx="23888" formatCode="0.00">
                  <c:v>34.072187</c:v>
                </c:pt>
                <c:pt idx="23889" formatCode="0.00">
                  <c:v>34.424114000000003</c:v>
                </c:pt>
                <c:pt idx="23890" formatCode="0.00">
                  <c:v>34.655203999999998</c:v>
                </c:pt>
                <c:pt idx="23891" formatCode="0.00">
                  <c:v>34.522253999999997</c:v>
                </c:pt>
                <c:pt idx="23892" formatCode="0.00">
                  <c:v>34.679541999999998</c:v>
                </c:pt>
                <c:pt idx="23893" formatCode="0.00">
                  <c:v>34.669401000000001</c:v>
                </c:pt>
                <c:pt idx="23894" formatCode="0.00">
                  <c:v>34.299568999999998</c:v>
                </c:pt>
                <c:pt idx="23895" formatCode="0.00">
                  <c:v>34.381056000000001</c:v>
                </c:pt>
                <c:pt idx="23896" formatCode="0.00">
                  <c:v>34.302177</c:v>
                </c:pt>
                <c:pt idx="23897" formatCode="0.00">
                  <c:v>35.058503000000002</c:v>
                </c:pt>
                <c:pt idx="23898" formatCode="0.00">
                  <c:v>34.644387000000002</c:v>
                </c:pt>
                <c:pt idx="23899" formatCode="0.00">
                  <c:v>34.403216</c:v>
                </c:pt>
                <c:pt idx="23900" formatCode="0.00">
                  <c:v>34.252212999999998</c:v>
                </c:pt>
                <c:pt idx="23901" formatCode="0.00">
                  <c:v>35.569502999999997</c:v>
                </c:pt>
                <c:pt idx="23902" formatCode="0.00">
                  <c:v>35.251767999999998</c:v>
                </c:pt>
                <c:pt idx="23903" formatCode="0.00">
                  <c:v>34.998573</c:v>
                </c:pt>
                <c:pt idx="23904" formatCode="0.00">
                  <c:v>35.321261</c:v>
                </c:pt>
                <c:pt idx="23905" formatCode="0.00">
                  <c:v>34.523857999999997</c:v>
                </c:pt>
                <c:pt idx="23906" formatCode="0.00">
                  <c:v>35.095773999999999</c:v>
                </c:pt>
                <c:pt idx="23907" formatCode="0.00">
                  <c:v>35.452494000000002</c:v>
                </c:pt>
                <c:pt idx="23908" formatCode="0.00">
                  <c:v>35.429693999999998</c:v>
                </c:pt>
                <c:pt idx="23909" formatCode="0.00">
                  <c:v>34.564734000000001</c:v>
                </c:pt>
                <c:pt idx="23910" formatCode="0.00">
                  <c:v>34.993578999999997</c:v>
                </c:pt>
                <c:pt idx="23911" formatCode="0.00">
                  <c:v>34.864606999999999</c:v>
                </c:pt>
                <c:pt idx="23912" formatCode="0.00">
                  <c:v>35.461798000000002</c:v>
                </c:pt>
                <c:pt idx="23913" formatCode="0.00">
                  <c:v>34.867846</c:v>
                </c:pt>
                <c:pt idx="23915" formatCode="0.00">
                  <c:v>34.967042999999997</c:v>
                </c:pt>
                <c:pt idx="23916" formatCode="0.00">
                  <c:v>34.776305999999998</c:v>
                </c:pt>
                <c:pt idx="23917" formatCode="0.00">
                  <c:v>35.043092999999999</c:v>
                </c:pt>
                <c:pt idx="23918" formatCode="0.00">
                  <c:v>34.505369000000002</c:v>
                </c:pt>
                <c:pt idx="23919" formatCode="0.00">
                  <c:v>35.365909000000002</c:v>
                </c:pt>
                <c:pt idx="23920" formatCode="0.00">
                  <c:v>34.697068000000002</c:v>
                </c:pt>
                <c:pt idx="23921" formatCode="0.00">
                  <c:v>35.423473000000001</c:v>
                </c:pt>
                <c:pt idx="23923" formatCode="0.00">
                  <c:v>35.075467000000003</c:v>
                </c:pt>
                <c:pt idx="23924" formatCode="0.00">
                  <c:v>35.011873000000001</c:v>
                </c:pt>
                <c:pt idx="23925" formatCode="0.00">
                  <c:v>34.438327000000001</c:v>
                </c:pt>
                <c:pt idx="23926" formatCode="0.00">
                  <c:v>35.339128000000002</c:v>
                </c:pt>
                <c:pt idx="23927" formatCode="0.00">
                  <c:v>34.955641</c:v>
                </c:pt>
                <c:pt idx="23928" formatCode="0.00">
                  <c:v>34.745671000000002</c:v>
                </c:pt>
                <c:pt idx="23929" formatCode="0.00">
                  <c:v>34.283346999999999</c:v>
                </c:pt>
                <c:pt idx="23930" formatCode="0.00">
                  <c:v>35.633262999999999</c:v>
                </c:pt>
                <c:pt idx="23931" formatCode="0.00">
                  <c:v>35.624350999999997</c:v>
                </c:pt>
                <c:pt idx="23932" formatCode="0.00">
                  <c:v>35.141742999999998</c:v>
                </c:pt>
                <c:pt idx="23934" formatCode="0.00">
                  <c:v>35.220931</c:v>
                </c:pt>
                <c:pt idx="23935" formatCode="0.00">
                  <c:v>34.289650000000002</c:v>
                </c:pt>
                <c:pt idx="23936" formatCode="0.00">
                  <c:v>35.814005000000002</c:v>
                </c:pt>
                <c:pt idx="23937" formatCode="0.00">
                  <c:v>34.708292</c:v>
                </c:pt>
                <c:pt idx="23938" formatCode="0.00">
                  <c:v>34.109347999999997</c:v>
                </c:pt>
                <c:pt idx="23939" formatCode="0.00">
                  <c:v>34.147410000000001</c:v>
                </c:pt>
                <c:pt idx="23940" formatCode="0.00">
                  <c:v>35.236992999999998</c:v>
                </c:pt>
                <c:pt idx="23941" formatCode="0.00">
                  <c:v>35.091183999999998</c:v>
                </c:pt>
                <c:pt idx="23942" formatCode="0.00">
                  <c:v>35.311481000000001</c:v>
                </c:pt>
                <c:pt idx="23943" formatCode="0.00">
                  <c:v>35.320422999999998</c:v>
                </c:pt>
                <c:pt idx="23944" formatCode="0.00">
                  <c:v>34.781078999999998</c:v>
                </c:pt>
                <c:pt idx="23945" formatCode="0.00">
                  <c:v>34.521090000000001</c:v>
                </c:pt>
                <c:pt idx="23946" formatCode="0.00">
                  <c:v>35.564064999999999</c:v>
                </c:pt>
                <c:pt idx="23947" formatCode="0.00">
                  <c:v>35.169853000000003</c:v>
                </c:pt>
                <c:pt idx="23948" formatCode="0.00">
                  <c:v>34.584347000000001</c:v>
                </c:pt>
                <c:pt idx="23949" formatCode="0.00">
                  <c:v>35.023369000000002</c:v>
                </c:pt>
                <c:pt idx="23950" formatCode="0.00">
                  <c:v>34.516931999999997</c:v>
                </c:pt>
                <c:pt idx="23951" formatCode="0.00">
                  <c:v>34.396301000000001</c:v>
                </c:pt>
                <c:pt idx="23952" formatCode="0.00">
                  <c:v>35.043689999999998</c:v>
                </c:pt>
                <c:pt idx="23953" formatCode="0.00">
                  <c:v>35.640464000000001</c:v>
                </c:pt>
                <c:pt idx="23954" formatCode="0.00">
                  <c:v>34.879418999999999</c:v>
                </c:pt>
                <c:pt idx="23955" formatCode="0.00">
                  <c:v>34.401716999999998</c:v>
                </c:pt>
                <c:pt idx="23956" formatCode="0.00">
                  <c:v>35.567694000000003</c:v>
                </c:pt>
                <c:pt idx="23957" formatCode="0.00">
                  <c:v>35.319142999999997</c:v>
                </c:pt>
                <c:pt idx="23958" formatCode="0.00">
                  <c:v>35.233947000000001</c:v>
                </c:pt>
                <c:pt idx="23959" formatCode="0.00">
                  <c:v>34.604267999999998</c:v>
                </c:pt>
                <c:pt idx="23960" formatCode="0.00">
                  <c:v>34.176180000000002</c:v>
                </c:pt>
                <c:pt idx="23961" formatCode="0.00">
                  <c:v>35.362741999999997</c:v>
                </c:pt>
                <c:pt idx="23962" formatCode="0.00">
                  <c:v>34.796399999999998</c:v>
                </c:pt>
                <c:pt idx="23963" formatCode="0.00">
                  <c:v>34.581201999999998</c:v>
                </c:pt>
                <c:pt idx="23964" formatCode="0.00">
                  <c:v>35.598238000000002</c:v>
                </c:pt>
                <c:pt idx="23965" formatCode="0.00">
                  <c:v>34.908538999999998</c:v>
                </c:pt>
                <c:pt idx="23967" formatCode="0.00">
                  <c:v>35.125582999999999</c:v>
                </c:pt>
                <c:pt idx="23968" formatCode="0.00">
                  <c:v>34.598551</c:v>
                </c:pt>
                <c:pt idx="23969" formatCode="0.00">
                  <c:v>34.364092999999997</c:v>
                </c:pt>
                <c:pt idx="23970" formatCode="0.00">
                  <c:v>34.437117999999998</c:v>
                </c:pt>
                <c:pt idx="23971" formatCode="0.00">
                  <c:v>34.969847999999999</c:v>
                </c:pt>
                <c:pt idx="23972" formatCode="0.00">
                  <c:v>35.145915000000002</c:v>
                </c:pt>
                <c:pt idx="23973" formatCode="0.00">
                  <c:v>34.726737</c:v>
                </c:pt>
                <c:pt idx="23974" formatCode="0.00">
                  <c:v>35.156491000000003</c:v>
                </c:pt>
                <c:pt idx="23975" formatCode="0.00">
                  <c:v>35.227868999999998</c:v>
                </c:pt>
                <c:pt idx="23976" formatCode="0.00">
                  <c:v>35.586064999999998</c:v>
                </c:pt>
                <c:pt idx="23977" formatCode="0.00">
                  <c:v>34.854745999999999</c:v>
                </c:pt>
                <c:pt idx="23979" formatCode="0.00">
                  <c:v>34.799540999999998</c:v>
                </c:pt>
                <c:pt idx="23980" formatCode="0.00">
                  <c:v>34.777237999999997</c:v>
                </c:pt>
                <c:pt idx="23981" formatCode="0.00">
                  <c:v>34.813268999999998</c:v>
                </c:pt>
                <c:pt idx="23982" formatCode="0.00">
                  <c:v>34.855961999999998</c:v>
                </c:pt>
                <c:pt idx="23983" formatCode="0.00">
                  <c:v>35.432904999999998</c:v>
                </c:pt>
                <c:pt idx="23984" formatCode="0.00">
                  <c:v>34.774076999999998</c:v>
                </c:pt>
                <c:pt idx="23985" formatCode="0.00">
                  <c:v>35.256759000000002</c:v>
                </c:pt>
                <c:pt idx="23986" formatCode="0.00">
                  <c:v>35.056424</c:v>
                </c:pt>
                <c:pt idx="23987" formatCode="0.00">
                  <c:v>34.965699000000001</c:v>
                </c:pt>
                <c:pt idx="23988" formatCode="0.00">
                  <c:v>35.155206</c:v>
                </c:pt>
                <c:pt idx="23989" formatCode="0.00">
                  <c:v>34.320120000000003</c:v>
                </c:pt>
                <c:pt idx="23990" formatCode="0.00">
                  <c:v>34.330807999999998</c:v>
                </c:pt>
                <c:pt idx="23991" formatCode="0.00">
                  <c:v>35.638247</c:v>
                </c:pt>
                <c:pt idx="23993" formatCode="0.00">
                  <c:v>34.443452000000001</c:v>
                </c:pt>
                <c:pt idx="23994" formatCode="0.00">
                  <c:v>34.165734</c:v>
                </c:pt>
                <c:pt idx="23995" formatCode="0.00">
                  <c:v>34.640886000000002</c:v>
                </c:pt>
                <c:pt idx="23996" formatCode="0.00">
                  <c:v>34.880442000000002</c:v>
                </c:pt>
                <c:pt idx="23997" formatCode="0.00">
                  <c:v>35.230035999999998</c:v>
                </c:pt>
                <c:pt idx="23998" formatCode="0.00">
                  <c:v>35.341123000000003</c:v>
                </c:pt>
                <c:pt idx="23999" formatCode="0.00">
                  <c:v>35.36083</c:v>
                </c:pt>
                <c:pt idx="24000" formatCode="0.00">
                  <c:v>34.383660999999996</c:v>
                </c:pt>
                <c:pt idx="24001" formatCode="0.00">
                  <c:v>35.519210000000001</c:v>
                </c:pt>
                <c:pt idx="24002" formatCode="0.00">
                  <c:v>34.689349</c:v>
                </c:pt>
                <c:pt idx="24003" formatCode="0.00">
                  <c:v>35.239021999999999</c:v>
                </c:pt>
                <c:pt idx="24004" formatCode="0.00">
                  <c:v>34.319850000000002</c:v>
                </c:pt>
                <c:pt idx="24005" formatCode="0.00">
                  <c:v>34.352843999999997</c:v>
                </c:pt>
                <c:pt idx="24006" formatCode="0.00">
                  <c:v>35.619537999999999</c:v>
                </c:pt>
                <c:pt idx="24007" formatCode="0.00">
                  <c:v>35.284618999999999</c:v>
                </c:pt>
                <c:pt idx="24008" formatCode="0.00">
                  <c:v>35.290157999999998</c:v>
                </c:pt>
                <c:pt idx="24009" formatCode="0.00">
                  <c:v>34.479852000000001</c:v>
                </c:pt>
                <c:pt idx="24010" formatCode="0.00">
                  <c:v>35.594245999999998</c:v>
                </c:pt>
                <c:pt idx="24011" formatCode="0.00">
                  <c:v>34.061917000000001</c:v>
                </c:pt>
                <c:pt idx="24012" formatCode="0.00">
                  <c:v>34.433275999999999</c:v>
                </c:pt>
                <c:pt idx="24013" formatCode="0.00">
                  <c:v>34.434204000000001</c:v>
                </c:pt>
                <c:pt idx="24014" formatCode="0.00">
                  <c:v>35.391629000000002</c:v>
                </c:pt>
                <c:pt idx="24015" formatCode="0.00">
                  <c:v>34.576098999999999</c:v>
                </c:pt>
                <c:pt idx="24016" formatCode="0.00">
                  <c:v>35.102317999999997</c:v>
                </c:pt>
                <c:pt idx="24017" formatCode="0.00">
                  <c:v>34.351953999999999</c:v>
                </c:pt>
                <c:pt idx="24018" formatCode="0.00">
                  <c:v>35.008529000000003</c:v>
                </c:pt>
                <c:pt idx="24019" formatCode="0.00">
                  <c:v>35.505158000000002</c:v>
                </c:pt>
                <c:pt idx="24020" formatCode="0.00">
                  <c:v>34.528857000000002</c:v>
                </c:pt>
                <c:pt idx="24021" formatCode="0.00">
                  <c:v>35.163915000000003</c:v>
                </c:pt>
                <c:pt idx="24022" formatCode="0.00">
                  <c:v>34.600397999999998</c:v>
                </c:pt>
                <c:pt idx="24023" formatCode="0.00">
                  <c:v>34.745691999999998</c:v>
                </c:pt>
                <c:pt idx="24025" formatCode="0.00">
                  <c:v>34.729159000000003</c:v>
                </c:pt>
                <c:pt idx="24028" formatCode="0.00">
                  <c:v>34.771290999999998</c:v>
                </c:pt>
                <c:pt idx="24030" formatCode="0.00">
                  <c:v>34.715420000000002</c:v>
                </c:pt>
                <c:pt idx="24031" formatCode="0.00">
                  <c:v>34.749723000000003</c:v>
                </c:pt>
                <c:pt idx="24032" formatCode="0.00">
                  <c:v>34.783504999999998</c:v>
                </c:pt>
                <c:pt idx="24033" formatCode="0.00">
                  <c:v>34.796399000000001</c:v>
                </c:pt>
                <c:pt idx="24034" formatCode="0.00">
                  <c:v>34.771023999999997</c:v>
                </c:pt>
                <c:pt idx="24035" formatCode="0.00">
                  <c:v>35.150008999999997</c:v>
                </c:pt>
                <c:pt idx="24036" formatCode="0.00">
                  <c:v>34.719876999999997</c:v>
                </c:pt>
                <c:pt idx="24038" formatCode="0.00">
                  <c:v>34.764633000000003</c:v>
                </c:pt>
                <c:pt idx="24039" formatCode="0.00">
                  <c:v>35.818517999999997</c:v>
                </c:pt>
                <c:pt idx="24040" formatCode="0.00">
                  <c:v>35.061155999999997</c:v>
                </c:pt>
                <c:pt idx="24041" formatCode="0.00">
                  <c:v>35.387053000000002</c:v>
                </c:pt>
                <c:pt idx="24042" formatCode="0.00">
                  <c:v>35.111687000000003</c:v>
                </c:pt>
                <c:pt idx="24043" formatCode="0.00">
                  <c:v>35.232816999999997</c:v>
                </c:pt>
                <c:pt idx="24044" formatCode="0.00">
                  <c:v>34.131526999999998</c:v>
                </c:pt>
                <c:pt idx="24045" formatCode="0.00">
                  <c:v>35.621318000000002</c:v>
                </c:pt>
                <c:pt idx="24046" formatCode="0.00">
                  <c:v>35.601699000000004</c:v>
                </c:pt>
                <c:pt idx="24047" formatCode="0.00">
                  <c:v>35.266812000000002</c:v>
                </c:pt>
                <c:pt idx="24048" formatCode="0.00">
                  <c:v>35.103642999999998</c:v>
                </c:pt>
                <c:pt idx="24049" formatCode="0.00">
                  <c:v>34.305697000000002</c:v>
                </c:pt>
                <c:pt idx="24051" formatCode="0.00">
                  <c:v>35.443275</c:v>
                </c:pt>
                <c:pt idx="24052" formatCode="0.00">
                  <c:v>35.411830999999999</c:v>
                </c:pt>
                <c:pt idx="24053" formatCode="0.00">
                  <c:v>34.935462999999999</c:v>
                </c:pt>
                <c:pt idx="24055" formatCode="0.00">
                  <c:v>34.485028</c:v>
                </c:pt>
                <c:pt idx="24056" formatCode="0.00">
                  <c:v>35.079258000000003</c:v>
                </c:pt>
                <c:pt idx="24057" formatCode="0.00">
                  <c:v>35.396138000000001</c:v>
                </c:pt>
                <c:pt idx="24058" formatCode="0.00">
                  <c:v>34.935197000000002</c:v>
                </c:pt>
                <c:pt idx="24059" formatCode="0.00">
                  <c:v>35.512756000000003</c:v>
                </c:pt>
                <c:pt idx="24060" formatCode="0.00">
                  <c:v>35.673312000000003</c:v>
                </c:pt>
                <c:pt idx="24061" formatCode="0.00">
                  <c:v>34.297753999999998</c:v>
                </c:pt>
                <c:pt idx="24062" formatCode="0.00">
                  <c:v>35.624419000000003</c:v>
                </c:pt>
                <c:pt idx="24063" formatCode="0.00">
                  <c:v>34.554465999999998</c:v>
                </c:pt>
                <c:pt idx="24064" formatCode="0.00">
                  <c:v>35.777085</c:v>
                </c:pt>
                <c:pt idx="24065" formatCode="0.00">
                  <c:v>35.013693000000004</c:v>
                </c:pt>
                <c:pt idx="24066" formatCode="0.00">
                  <c:v>34.764904000000001</c:v>
                </c:pt>
                <c:pt idx="24067" formatCode="0.00">
                  <c:v>35.200501000000003</c:v>
                </c:pt>
                <c:pt idx="24068" formatCode="0.00">
                  <c:v>35.534421000000002</c:v>
                </c:pt>
                <c:pt idx="24070" formatCode="0.00">
                  <c:v>34.189901999999996</c:v>
                </c:pt>
                <c:pt idx="24071" formatCode="0.00">
                  <c:v>34.805649000000003</c:v>
                </c:pt>
                <c:pt idx="24072" formatCode="0.00">
                  <c:v>34.459854</c:v>
                </c:pt>
                <c:pt idx="24073" formatCode="0.00">
                  <c:v>35.696384999999999</c:v>
                </c:pt>
                <c:pt idx="24074" formatCode="0.00">
                  <c:v>34.981161999999998</c:v>
                </c:pt>
                <c:pt idx="24075" formatCode="0.00">
                  <c:v>35.292009</c:v>
                </c:pt>
                <c:pt idx="24076" formatCode="0.00">
                  <c:v>34.554558999999998</c:v>
                </c:pt>
                <c:pt idx="24077" formatCode="0.00">
                  <c:v>35.102775000000001</c:v>
                </c:pt>
                <c:pt idx="24078" formatCode="0.00">
                  <c:v>35.679592999999997</c:v>
                </c:pt>
                <c:pt idx="24079" formatCode="0.00">
                  <c:v>34.044682000000002</c:v>
                </c:pt>
                <c:pt idx="24080" formatCode="0.00">
                  <c:v>34.498519000000002</c:v>
                </c:pt>
                <c:pt idx="24081" formatCode="0.00">
                  <c:v>35.375703999999999</c:v>
                </c:pt>
                <c:pt idx="24082" formatCode="0.00">
                  <c:v>35.473821000000001</c:v>
                </c:pt>
                <c:pt idx="24083" formatCode="0.00">
                  <c:v>35.328336</c:v>
                </c:pt>
                <c:pt idx="24084" formatCode="0.00">
                  <c:v>34.358049000000001</c:v>
                </c:pt>
                <c:pt idx="24085" formatCode="0.00">
                  <c:v>34.546273999999997</c:v>
                </c:pt>
                <c:pt idx="24086" formatCode="0.00">
                  <c:v>34.929287000000002</c:v>
                </c:pt>
                <c:pt idx="24087" formatCode="0.00">
                  <c:v>35.051020000000001</c:v>
                </c:pt>
                <c:pt idx="24088" formatCode="0.00">
                  <c:v>35.585875000000001</c:v>
                </c:pt>
                <c:pt idx="24089" formatCode="0.00">
                  <c:v>35.229779000000001</c:v>
                </c:pt>
                <c:pt idx="24091" formatCode="0.00">
                  <c:v>35.781706999999997</c:v>
                </c:pt>
                <c:pt idx="24092" formatCode="0.00">
                  <c:v>35.930405</c:v>
                </c:pt>
                <c:pt idx="24093" formatCode="0.00">
                  <c:v>35.747273999999997</c:v>
                </c:pt>
                <c:pt idx="24094" formatCode="0.00">
                  <c:v>36.128323000000002</c:v>
                </c:pt>
                <c:pt idx="24095" formatCode="0.00">
                  <c:v>36.323352999999997</c:v>
                </c:pt>
                <c:pt idx="24096" formatCode="0.00">
                  <c:v>35.823762000000002</c:v>
                </c:pt>
                <c:pt idx="24097" formatCode="0.00">
                  <c:v>36.120567000000001</c:v>
                </c:pt>
                <c:pt idx="24098" formatCode="0.00">
                  <c:v>35.927056999999998</c:v>
                </c:pt>
                <c:pt idx="24099" formatCode="0.00">
                  <c:v>35.920070000000003</c:v>
                </c:pt>
                <c:pt idx="24100" formatCode="0.00">
                  <c:v>35.755307999999999</c:v>
                </c:pt>
                <c:pt idx="24101" formatCode="0.00">
                  <c:v>35.786093999999999</c:v>
                </c:pt>
                <c:pt idx="24102" formatCode="0.00">
                  <c:v>36.410344000000002</c:v>
                </c:pt>
                <c:pt idx="24103" formatCode="0.00">
                  <c:v>36.384554999999999</c:v>
                </c:pt>
                <c:pt idx="24104" formatCode="0.00">
                  <c:v>36.21405</c:v>
                </c:pt>
                <c:pt idx="24105" formatCode="0.00">
                  <c:v>35.855742999999997</c:v>
                </c:pt>
                <c:pt idx="24106" formatCode="0.00">
                  <c:v>35.867471999999999</c:v>
                </c:pt>
                <c:pt idx="24107" formatCode="0.00">
                  <c:v>35.744650999999998</c:v>
                </c:pt>
                <c:pt idx="24108" formatCode="0.00">
                  <c:v>35.492930000000001</c:v>
                </c:pt>
                <c:pt idx="24109" formatCode="0.00">
                  <c:v>36.334550999999998</c:v>
                </c:pt>
                <c:pt idx="24110" formatCode="0.00">
                  <c:v>35.650914</c:v>
                </c:pt>
                <c:pt idx="24111" formatCode="0.00">
                  <c:v>35.555062</c:v>
                </c:pt>
                <c:pt idx="24112" formatCode="0.00">
                  <c:v>36.042318999999999</c:v>
                </c:pt>
                <c:pt idx="24113" formatCode="0.00">
                  <c:v>36.216009999999997</c:v>
                </c:pt>
                <c:pt idx="24115" formatCode="0.00">
                  <c:v>36.205250999999997</c:v>
                </c:pt>
                <c:pt idx="24116" formatCode="0.00">
                  <c:v>35.828470000000003</c:v>
                </c:pt>
                <c:pt idx="24117" formatCode="0.00">
                  <c:v>35.941575999999998</c:v>
                </c:pt>
                <c:pt idx="24118" formatCode="0.00">
                  <c:v>35.995652999999997</c:v>
                </c:pt>
                <c:pt idx="24119" formatCode="0.00">
                  <c:v>36.437727000000002</c:v>
                </c:pt>
                <c:pt idx="24120" formatCode="0.00">
                  <c:v>35.838209999999997</c:v>
                </c:pt>
                <c:pt idx="24121" formatCode="0.00">
                  <c:v>36.179814999999998</c:v>
                </c:pt>
                <c:pt idx="24122" formatCode="0.00">
                  <c:v>36.422162999999998</c:v>
                </c:pt>
                <c:pt idx="24123" formatCode="0.00">
                  <c:v>35.972766999999997</c:v>
                </c:pt>
                <c:pt idx="24124" formatCode="0.00">
                  <c:v>35.910390999999997</c:v>
                </c:pt>
                <c:pt idx="24125" formatCode="0.00">
                  <c:v>36.167302999999997</c:v>
                </c:pt>
                <c:pt idx="24127" formatCode="0.00">
                  <c:v>36.281170000000003</c:v>
                </c:pt>
                <c:pt idx="24128" formatCode="0.00">
                  <c:v>36.393324999999997</c:v>
                </c:pt>
                <c:pt idx="24129" formatCode="0.00">
                  <c:v>36.304912000000002</c:v>
                </c:pt>
                <c:pt idx="24130" formatCode="0.00">
                  <c:v>36.438645000000001</c:v>
                </c:pt>
                <c:pt idx="24131" formatCode="0.00">
                  <c:v>36.092998999999999</c:v>
                </c:pt>
                <c:pt idx="24132" formatCode="0.00">
                  <c:v>36.065739000000001</c:v>
                </c:pt>
                <c:pt idx="24133" formatCode="0.00">
                  <c:v>36.206189999999999</c:v>
                </c:pt>
                <c:pt idx="24134" formatCode="0.00">
                  <c:v>36.322642000000002</c:v>
                </c:pt>
                <c:pt idx="24135" formatCode="0.00">
                  <c:v>36.260606000000003</c:v>
                </c:pt>
                <c:pt idx="24136" formatCode="0.00">
                  <c:v>36.362895999999999</c:v>
                </c:pt>
                <c:pt idx="24137" formatCode="0.00">
                  <c:v>36.458348000000001</c:v>
                </c:pt>
                <c:pt idx="24138" formatCode="0.00">
                  <c:v>36.051062999999999</c:v>
                </c:pt>
                <c:pt idx="24139" formatCode="0.00">
                  <c:v>35.843125000000001</c:v>
                </c:pt>
                <c:pt idx="24140" formatCode="0.00">
                  <c:v>35.961970999999998</c:v>
                </c:pt>
                <c:pt idx="24141" formatCode="0.00">
                  <c:v>36.460317000000003</c:v>
                </c:pt>
                <c:pt idx="24142" formatCode="0.00">
                  <c:v>35.821708000000001</c:v>
                </c:pt>
                <c:pt idx="24143" formatCode="0.00">
                  <c:v>35.623029000000002</c:v>
                </c:pt>
                <c:pt idx="24144" formatCode="0.00">
                  <c:v>35.731301000000002</c:v>
                </c:pt>
                <c:pt idx="24145" formatCode="0.00">
                  <c:v>35.564737000000001</c:v>
                </c:pt>
                <c:pt idx="24146" formatCode="0.00">
                  <c:v>36.068015000000003</c:v>
                </c:pt>
                <c:pt idx="24147" formatCode="0.00">
                  <c:v>36.464979</c:v>
                </c:pt>
                <c:pt idx="24148" formatCode="0.00">
                  <c:v>35.626080000000002</c:v>
                </c:pt>
                <c:pt idx="24150" formatCode="0.00">
                  <c:v>35.781080000000003</c:v>
                </c:pt>
                <c:pt idx="24151" formatCode="0.00">
                  <c:v>36.225645</c:v>
                </c:pt>
                <c:pt idx="24152" formatCode="0.00">
                  <c:v>36.245640000000002</c:v>
                </c:pt>
                <c:pt idx="24153" formatCode="0.00">
                  <c:v>36.293095000000001</c:v>
                </c:pt>
                <c:pt idx="24154" formatCode="0.00">
                  <c:v>36.126021000000001</c:v>
                </c:pt>
                <c:pt idx="24155" formatCode="0.00">
                  <c:v>36.132092</c:v>
                </c:pt>
                <c:pt idx="24156" formatCode="0.00">
                  <c:v>36.388724000000003</c:v>
                </c:pt>
                <c:pt idx="24158" formatCode="0.00">
                  <c:v>35.819493999999999</c:v>
                </c:pt>
                <c:pt idx="24159" formatCode="0.00">
                  <c:v>35.648716999999998</c:v>
                </c:pt>
                <c:pt idx="24160" formatCode="0.00">
                  <c:v>35.836565</c:v>
                </c:pt>
                <c:pt idx="24161" formatCode="0.00">
                  <c:v>36.302469000000002</c:v>
                </c:pt>
                <c:pt idx="24162" formatCode="0.00">
                  <c:v>35.873117000000001</c:v>
                </c:pt>
                <c:pt idx="24163" formatCode="0.00">
                  <c:v>35.733938999999999</c:v>
                </c:pt>
                <c:pt idx="24164" formatCode="0.00">
                  <c:v>36.245162000000001</c:v>
                </c:pt>
                <c:pt idx="24165" formatCode="0.00">
                  <c:v>36.294732000000003</c:v>
                </c:pt>
                <c:pt idx="24166" formatCode="0.00">
                  <c:v>35.615841000000003</c:v>
                </c:pt>
                <c:pt idx="24167" formatCode="0.00">
                  <c:v>36.317264000000002</c:v>
                </c:pt>
                <c:pt idx="24168" formatCode="0.00">
                  <c:v>36.088920999999999</c:v>
                </c:pt>
                <c:pt idx="24169" formatCode="0.00">
                  <c:v>35.965753999999997</c:v>
                </c:pt>
                <c:pt idx="24170" formatCode="0.00">
                  <c:v>35.588979000000002</c:v>
                </c:pt>
                <c:pt idx="24171" formatCode="0.00">
                  <c:v>36.155897000000003</c:v>
                </c:pt>
                <c:pt idx="24172" formatCode="0.00">
                  <c:v>36.428401000000001</c:v>
                </c:pt>
                <c:pt idx="24173" formatCode="0.00">
                  <c:v>36.427701999999996</c:v>
                </c:pt>
                <c:pt idx="24174" formatCode="0.00">
                  <c:v>36.327306999999998</c:v>
                </c:pt>
                <c:pt idx="24175" formatCode="0.00">
                  <c:v>35.929689000000003</c:v>
                </c:pt>
                <c:pt idx="24176" formatCode="0.00">
                  <c:v>36.303556</c:v>
                </c:pt>
                <c:pt idx="24178" formatCode="0.00">
                  <c:v>36.388750999999999</c:v>
                </c:pt>
                <c:pt idx="24179" formatCode="0.00">
                  <c:v>35.710614</c:v>
                </c:pt>
                <c:pt idx="24180" formatCode="0.00">
                  <c:v>35.698168000000003</c:v>
                </c:pt>
                <c:pt idx="24181" formatCode="0.00">
                  <c:v>36.445205000000001</c:v>
                </c:pt>
                <c:pt idx="24182" formatCode="0.00">
                  <c:v>35.758313999999999</c:v>
                </c:pt>
                <c:pt idx="24183" formatCode="0.00">
                  <c:v>36.035961999999998</c:v>
                </c:pt>
                <c:pt idx="24184" formatCode="0.00">
                  <c:v>35.863114000000003</c:v>
                </c:pt>
                <c:pt idx="24185" formatCode="0.00">
                  <c:v>35.959567</c:v>
                </c:pt>
                <c:pt idx="24187" formatCode="0.00">
                  <c:v>35.623263000000001</c:v>
                </c:pt>
                <c:pt idx="24188" formatCode="0.00">
                  <c:v>36.204582000000002</c:v>
                </c:pt>
                <c:pt idx="24189" formatCode="0.00">
                  <c:v>36.186878999999998</c:v>
                </c:pt>
                <c:pt idx="24190" formatCode="0.00">
                  <c:v>35.819260999999997</c:v>
                </c:pt>
                <c:pt idx="24191" formatCode="0.00">
                  <c:v>35.561833999999998</c:v>
                </c:pt>
                <c:pt idx="24192" formatCode="0.00">
                  <c:v>36.085113</c:v>
                </c:pt>
                <c:pt idx="24193" formatCode="0.00">
                  <c:v>35.643960999999997</c:v>
                </c:pt>
                <c:pt idx="24194" formatCode="0.00">
                  <c:v>35.892645999999999</c:v>
                </c:pt>
                <c:pt idx="24195" formatCode="0.00">
                  <c:v>36.058197999999997</c:v>
                </c:pt>
                <c:pt idx="24196" formatCode="0.00">
                  <c:v>36.359510999999998</c:v>
                </c:pt>
                <c:pt idx="24197" formatCode="0.00">
                  <c:v>36.033231000000001</c:v>
                </c:pt>
                <c:pt idx="24198" formatCode="0.00">
                  <c:v>36.479925000000001</c:v>
                </c:pt>
                <c:pt idx="24199" formatCode="0.00">
                  <c:v>35.785606999999999</c:v>
                </c:pt>
                <c:pt idx="24200" formatCode="0.00">
                  <c:v>35.555143999999999</c:v>
                </c:pt>
                <c:pt idx="24201" formatCode="0.00">
                  <c:v>36.400177999999997</c:v>
                </c:pt>
                <c:pt idx="24202" formatCode="0.00">
                  <c:v>36.136468000000001</c:v>
                </c:pt>
                <c:pt idx="24203" formatCode="0.00">
                  <c:v>36.170391000000002</c:v>
                </c:pt>
                <c:pt idx="24204" formatCode="0.00">
                  <c:v>36.226478</c:v>
                </c:pt>
                <c:pt idx="24205" formatCode="0.00">
                  <c:v>36.236984</c:v>
                </c:pt>
                <c:pt idx="24206" formatCode="0.00">
                  <c:v>35.883786999999998</c:v>
                </c:pt>
                <c:pt idx="24207" formatCode="0.00">
                  <c:v>36.272469000000001</c:v>
                </c:pt>
                <c:pt idx="24208" formatCode="0.00">
                  <c:v>36.350821000000003</c:v>
                </c:pt>
                <c:pt idx="24209" formatCode="0.00">
                  <c:v>36.004444999999997</c:v>
                </c:pt>
                <c:pt idx="24210" formatCode="0.00">
                  <c:v>36.380814999999998</c:v>
                </c:pt>
                <c:pt idx="24211" formatCode="0.00">
                  <c:v>36.484192</c:v>
                </c:pt>
                <c:pt idx="24212" formatCode="0.00">
                  <c:v>36.0717</c:v>
                </c:pt>
                <c:pt idx="24214" formatCode="0.00">
                  <c:v>35.839126</c:v>
                </c:pt>
                <c:pt idx="24215" formatCode="0.00">
                  <c:v>35.755792999999997</c:v>
                </c:pt>
                <c:pt idx="24216" formatCode="0.00">
                  <c:v>36.461305000000003</c:v>
                </c:pt>
                <c:pt idx="24217" formatCode="0.00">
                  <c:v>36.443322000000002</c:v>
                </c:pt>
                <c:pt idx="24218" formatCode="0.00">
                  <c:v>36.392122000000001</c:v>
                </c:pt>
                <c:pt idx="24219" formatCode="0.00">
                  <c:v>36.150275999999998</c:v>
                </c:pt>
                <c:pt idx="24220" formatCode="0.00">
                  <c:v>36.263145000000002</c:v>
                </c:pt>
                <c:pt idx="24221" formatCode="0.00">
                  <c:v>36.297345</c:v>
                </c:pt>
                <c:pt idx="24222" formatCode="0.00">
                  <c:v>36.327013999999998</c:v>
                </c:pt>
                <c:pt idx="24223" formatCode="0.00">
                  <c:v>36.021569</c:v>
                </c:pt>
                <c:pt idx="24224" formatCode="0.00">
                  <c:v>36.000804000000002</c:v>
                </c:pt>
                <c:pt idx="24225" formatCode="0.00">
                  <c:v>35.979619</c:v>
                </c:pt>
                <c:pt idx="24227" formatCode="0.00">
                  <c:v>36.424286000000002</c:v>
                </c:pt>
                <c:pt idx="24228" formatCode="0.00">
                  <c:v>35.800024999999998</c:v>
                </c:pt>
                <c:pt idx="24229" formatCode="0.00">
                  <c:v>36.083655</c:v>
                </c:pt>
                <c:pt idx="24231" formatCode="0.00">
                  <c:v>36.389591000000003</c:v>
                </c:pt>
                <c:pt idx="24232" formatCode="0.00">
                  <c:v>36.329025999999999</c:v>
                </c:pt>
                <c:pt idx="24233" formatCode="0.00">
                  <c:v>35.927363</c:v>
                </c:pt>
                <c:pt idx="24235" formatCode="0.00">
                  <c:v>36.492128999999998</c:v>
                </c:pt>
                <c:pt idx="24236" formatCode="0.00">
                  <c:v>36.459702999999998</c:v>
                </c:pt>
                <c:pt idx="24238" formatCode="0.00">
                  <c:v>35.927802</c:v>
                </c:pt>
                <c:pt idx="24239" formatCode="0.00">
                  <c:v>35.955198000000003</c:v>
                </c:pt>
                <c:pt idx="24240" formatCode="0.00">
                  <c:v>36.427511000000003</c:v>
                </c:pt>
                <c:pt idx="24241" formatCode="0.00">
                  <c:v>36.087460999999998</c:v>
                </c:pt>
                <c:pt idx="24242" formatCode="0.00">
                  <c:v>36.264468999999998</c:v>
                </c:pt>
                <c:pt idx="24243" formatCode="0.00">
                  <c:v>36.021563999999998</c:v>
                </c:pt>
                <c:pt idx="24244" formatCode="0.00">
                  <c:v>36.255294999999997</c:v>
                </c:pt>
                <c:pt idx="24245" formatCode="0.00">
                  <c:v>35.721896000000001</c:v>
                </c:pt>
                <c:pt idx="24246" formatCode="0.00">
                  <c:v>35.880462000000001</c:v>
                </c:pt>
                <c:pt idx="24247" formatCode="0.00">
                  <c:v>36.136628000000002</c:v>
                </c:pt>
                <c:pt idx="24248" formatCode="0.00">
                  <c:v>35.906855999999998</c:v>
                </c:pt>
                <c:pt idx="24249" formatCode="0.00">
                  <c:v>36.062263999999999</c:v>
                </c:pt>
                <c:pt idx="24250" formatCode="0.00">
                  <c:v>35.747154000000002</c:v>
                </c:pt>
                <c:pt idx="24252" formatCode="0.00">
                  <c:v>36.040467</c:v>
                </c:pt>
                <c:pt idx="24254" formatCode="0.00">
                  <c:v>36.096997999999999</c:v>
                </c:pt>
                <c:pt idx="24255" formatCode="0.00">
                  <c:v>36.40137</c:v>
                </c:pt>
                <c:pt idx="24257" formatCode="0.00">
                  <c:v>36.458041000000001</c:v>
                </c:pt>
                <c:pt idx="24258" formatCode="0.00">
                  <c:v>36.472566999999998</c:v>
                </c:pt>
                <c:pt idx="24259" formatCode="0.00">
                  <c:v>35.852946000000003</c:v>
                </c:pt>
                <c:pt idx="24260" formatCode="0.00">
                  <c:v>36.267484000000003</c:v>
                </c:pt>
                <c:pt idx="24261" formatCode="0.00">
                  <c:v>36.36157</c:v>
                </c:pt>
                <c:pt idx="24262" formatCode="0.00">
                  <c:v>35.829656999999997</c:v>
                </c:pt>
                <c:pt idx="24263" formatCode="0.00">
                  <c:v>36.338900000000002</c:v>
                </c:pt>
                <c:pt idx="24265" formatCode="0.00">
                  <c:v>35.797241999999997</c:v>
                </c:pt>
                <c:pt idx="24266" formatCode="0.00">
                  <c:v>36.036670000000001</c:v>
                </c:pt>
                <c:pt idx="24267" formatCode="0.00">
                  <c:v>36.434311000000001</c:v>
                </c:pt>
                <c:pt idx="24268" formatCode="0.00">
                  <c:v>36.269477999999999</c:v>
                </c:pt>
                <c:pt idx="24269" formatCode="0.00">
                  <c:v>36.412233000000001</c:v>
                </c:pt>
                <c:pt idx="24270" formatCode="0.00">
                  <c:v>36.155774999999998</c:v>
                </c:pt>
                <c:pt idx="24271" formatCode="0.00">
                  <c:v>36.437635</c:v>
                </c:pt>
                <c:pt idx="24272" formatCode="0.00">
                  <c:v>36.116100000000003</c:v>
                </c:pt>
                <c:pt idx="24273" formatCode="0.00">
                  <c:v>35.992386000000003</c:v>
                </c:pt>
                <c:pt idx="24274" formatCode="0.00">
                  <c:v>35.954697000000003</c:v>
                </c:pt>
                <c:pt idx="24275" formatCode="0.00">
                  <c:v>36.247574999999998</c:v>
                </c:pt>
                <c:pt idx="24276" formatCode="0.00">
                  <c:v>36.381787000000003</c:v>
                </c:pt>
                <c:pt idx="24277" formatCode="0.00">
                  <c:v>35.864398999999999</c:v>
                </c:pt>
                <c:pt idx="24278" formatCode="0.00">
                  <c:v>36.460576000000003</c:v>
                </c:pt>
                <c:pt idx="24279" formatCode="0.00">
                  <c:v>35.824911</c:v>
                </c:pt>
                <c:pt idx="24282" formatCode="0.00">
                  <c:v>36.306615999999998</c:v>
                </c:pt>
                <c:pt idx="24283" formatCode="0.00">
                  <c:v>35.826349999999998</c:v>
                </c:pt>
                <c:pt idx="24284" formatCode="0.00">
                  <c:v>36.179904999999998</c:v>
                </c:pt>
                <c:pt idx="24285" formatCode="0.00">
                  <c:v>36.186059</c:v>
                </c:pt>
                <c:pt idx="24286" formatCode="0.00">
                  <c:v>36.182406999999998</c:v>
                </c:pt>
                <c:pt idx="24287" formatCode="0.00">
                  <c:v>36.484547999999997</c:v>
                </c:pt>
                <c:pt idx="24288" formatCode="0.00">
                  <c:v>36.027493</c:v>
                </c:pt>
                <c:pt idx="24289" formatCode="0.00">
                  <c:v>36.019883</c:v>
                </c:pt>
                <c:pt idx="24290" formatCode="0.00">
                  <c:v>35.896307</c:v>
                </c:pt>
                <c:pt idx="24291" formatCode="0.00">
                  <c:v>35.934679000000003</c:v>
                </c:pt>
                <c:pt idx="24293" formatCode="0.00">
                  <c:v>35.308847999999998</c:v>
                </c:pt>
                <c:pt idx="24294" formatCode="0.00">
                  <c:v>35.415616</c:v>
                </c:pt>
                <c:pt idx="24295" formatCode="0.00">
                  <c:v>35.444769999999998</c:v>
                </c:pt>
                <c:pt idx="24296" formatCode="0.00">
                  <c:v>35.261842999999999</c:v>
                </c:pt>
                <c:pt idx="24297" formatCode="0.00">
                  <c:v>35.108311</c:v>
                </c:pt>
                <c:pt idx="24298" formatCode="0.00">
                  <c:v>35.161856</c:v>
                </c:pt>
                <c:pt idx="24299" formatCode="0.00">
                  <c:v>34.832089000000003</c:v>
                </c:pt>
                <c:pt idx="24300" formatCode="0.00">
                  <c:v>34.929704999999998</c:v>
                </c:pt>
                <c:pt idx="24301" formatCode="0.00">
                  <c:v>35.110131000000003</c:v>
                </c:pt>
                <c:pt idx="24302" formatCode="0.00">
                  <c:v>35.490105</c:v>
                </c:pt>
                <c:pt idx="24304" formatCode="0.00">
                  <c:v>35.044021000000001</c:v>
                </c:pt>
                <c:pt idx="24305" formatCode="0.00">
                  <c:v>35.199221000000001</c:v>
                </c:pt>
                <c:pt idx="24306" formatCode="0.00">
                  <c:v>35.299773000000002</c:v>
                </c:pt>
                <c:pt idx="24308" formatCode="0.00">
                  <c:v>34.880070000000003</c:v>
                </c:pt>
                <c:pt idx="24309" formatCode="0.00">
                  <c:v>35.651524999999999</c:v>
                </c:pt>
                <c:pt idx="24310" formatCode="0.00">
                  <c:v>35.437519000000002</c:v>
                </c:pt>
                <c:pt idx="24311" formatCode="0.00">
                  <c:v>34.866016999999999</c:v>
                </c:pt>
                <c:pt idx="24312" formatCode="0.00">
                  <c:v>35.111396999999997</c:v>
                </c:pt>
                <c:pt idx="24313" formatCode="0.00">
                  <c:v>35.517381999999998</c:v>
                </c:pt>
                <c:pt idx="24314" formatCode="0.00">
                  <c:v>35.376739000000001</c:v>
                </c:pt>
                <c:pt idx="24315" formatCode="0.00">
                  <c:v>35.470638000000001</c:v>
                </c:pt>
                <c:pt idx="24316" formatCode="0.00">
                  <c:v>35.380527999999998</c:v>
                </c:pt>
                <c:pt idx="24317" formatCode="0.00">
                  <c:v>35.289175999999998</c:v>
                </c:pt>
                <c:pt idx="24318" formatCode="0.00">
                  <c:v>35.689689000000001</c:v>
                </c:pt>
                <c:pt idx="24319" formatCode="0.00">
                  <c:v>35.014918000000002</c:v>
                </c:pt>
                <c:pt idx="24320" formatCode="0.00">
                  <c:v>35.686765999999999</c:v>
                </c:pt>
                <c:pt idx="24321" formatCode="0.00">
                  <c:v>35.293281</c:v>
                </c:pt>
                <c:pt idx="24322" formatCode="0.00">
                  <c:v>35.794195999999999</c:v>
                </c:pt>
                <c:pt idx="24323" formatCode="0.00">
                  <c:v>34.865448000000001</c:v>
                </c:pt>
                <c:pt idx="24324" formatCode="0.00">
                  <c:v>35.228264000000003</c:v>
                </c:pt>
                <c:pt idx="24325" formatCode="0.00">
                  <c:v>34.949945</c:v>
                </c:pt>
                <c:pt idx="24326" formatCode="0.00">
                  <c:v>35.358493000000003</c:v>
                </c:pt>
                <c:pt idx="24327" formatCode="0.00">
                  <c:v>35.306083999999998</c:v>
                </c:pt>
                <c:pt idx="24328" formatCode="0.00">
                  <c:v>35.373790999999997</c:v>
                </c:pt>
                <c:pt idx="24330" formatCode="0.00">
                  <c:v>35.406185000000001</c:v>
                </c:pt>
                <c:pt idx="24331" formatCode="0.00">
                  <c:v>35.301622999999999</c:v>
                </c:pt>
                <c:pt idx="24332" formatCode="0.00">
                  <c:v>35.265118999999999</c:v>
                </c:pt>
                <c:pt idx="24333" formatCode="0.00">
                  <c:v>35.488909999999997</c:v>
                </c:pt>
                <c:pt idx="24334" formatCode="0.00">
                  <c:v>35.332908000000003</c:v>
                </c:pt>
                <c:pt idx="24335" formatCode="0.00">
                  <c:v>34.734203999999998</c:v>
                </c:pt>
                <c:pt idx="24336" formatCode="0.00">
                  <c:v>35.105966000000002</c:v>
                </c:pt>
                <c:pt idx="24337" formatCode="0.00">
                  <c:v>35.297936</c:v>
                </c:pt>
                <c:pt idx="24338" formatCode="0.00">
                  <c:v>35.426501999999999</c:v>
                </c:pt>
                <c:pt idx="24339" formatCode="0.00">
                  <c:v>35.604408999999997</c:v>
                </c:pt>
                <c:pt idx="24340" formatCode="0.00">
                  <c:v>35.312232000000002</c:v>
                </c:pt>
                <c:pt idx="24341" formatCode="0.00">
                  <c:v>35.668554</c:v>
                </c:pt>
                <c:pt idx="24342" formatCode="0.00">
                  <c:v>35.478786999999997</c:v>
                </c:pt>
                <c:pt idx="24343" formatCode="0.00">
                  <c:v>35.200060999999998</c:v>
                </c:pt>
                <c:pt idx="24344" formatCode="0.00">
                  <c:v>35.158749999999998</c:v>
                </c:pt>
                <c:pt idx="24345" formatCode="0.00">
                  <c:v>35.026991000000002</c:v>
                </c:pt>
                <c:pt idx="24346" formatCode="0.00">
                  <c:v>35.105477</c:v>
                </c:pt>
                <c:pt idx="24347" formatCode="0.00">
                  <c:v>35.348089000000002</c:v>
                </c:pt>
                <c:pt idx="24348" formatCode="0.00">
                  <c:v>35.184949000000003</c:v>
                </c:pt>
                <c:pt idx="24349" formatCode="0.00">
                  <c:v>35.057119</c:v>
                </c:pt>
                <c:pt idx="24350" formatCode="0.00">
                  <c:v>35.090488999999998</c:v>
                </c:pt>
                <c:pt idx="24351" formatCode="0.00">
                  <c:v>35.649503000000003</c:v>
                </c:pt>
                <c:pt idx="24352" formatCode="0.00">
                  <c:v>35.528854000000003</c:v>
                </c:pt>
                <c:pt idx="24353" formatCode="0.00">
                  <c:v>35.724460000000001</c:v>
                </c:pt>
                <c:pt idx="24354" formatCode="0.00">
                  <c:v>35.549469000000002</c:v>
                </c:pt>
                <c:pt idx="24355" formatCode="0.00">
                  <c:v>34.779465000000002</c:v>
                </c:pt>
                <c:pt idx="24356" formatCode="0.00">
                  <c:v>35.312316000000003</c:v>
                </c:pt>
                <c:pt idx="24357" formatCode="0.00">
                  <c:v>35.562292999999997</c:v>
                </c:pt>
                <c:pt idx="24358" formatCode="0.00">
                  <c:v>35.594579000000003</c:v>
                </c:pt>
                <c:pt idx="24359" formatCode="0.00">
                  <c:v>35.456536</c:v>
                </c:pt>
                <c:pt idx="24360" formatCode="0.00">
                  <c:v>34.907335000000003</c:v>
                </c:pt>
                <c:pt idx="24362" formatCode="0.00">
                  <c:v>34.936221000000003</c:v>
                </c:pt>
                <c:pt idx="24363" formatCode="0.00">
                  <c:v>35.681401999999999</c:v>
                </c:pt>
                <c:pt idx="24364" formatCode="0.00">
                  <c:v>35.152892000000001</c:v>
                </c:pt>
                <c:pt idx="24365" formatCode="0.00">
                  <c:v>35.050671000000001</c:v>
                </c:pt>
                <c:pt idx="24366" formatCode="0.00">
                  <c:v>34.894964000000002</c:v>
                </c:pt>
                <c:pt idx="24367" formatCode="0.00">
                  <c:v>35.685367999999997</c:v>
                </c:pt>
                <c:pt idx="24368" formatCode="0.00">
                  <c:v>35.506456</c:v>
                </c:pt>
                <c:pt idx="24369" formatCode="0.00">
                  <c:v>35.292476000000001</c:v>
                </c:pt>
                <c:pt idx="24370" formatCode="0.00">
                  <c:v>35.118392</c:v>
                </c:pt>
                <c:pt idx="24372" formatCode="0.00">
                  <c:v>35.623804999999997</c:v>
                </c:pt>
                <c:pt idx="24373" formatCode="0.00">
                  <c:v>35.587496999999999</c:v>
                </c:pt>
                <c:pt idx="24374" formatCode="0.00">
                  <c:v>35.113270999999997</c:v>
                </c:pt>
                <c:pt idx="24375" formatCode="0.00">
                  <c:v>35.805830999999998</c:v>
                </c:pt>
                <c:pt idx="24376" formatCode="0.00">
                  <c:v>34.932493000000001</c:v>
                </c:pt>
                <c:pt idx="24377" formatCode="0.00">
                  <c:v>35.040526</c:v>
                </c:pt>
                <c:pt idx="24378" formatCode="0.00">
                  <c:v>35.465363000000004</c:v>
                </c:pt>
                <c:pt idx="24379" formatCode="0.00">
                  <c:v>35.34525</c:v>
                </c:pt>
                <c:pt idx="24380" formatCode="0.00">
                  <c:v>35.618487000000002</c:v>
                </c:pt>
                <c:pt idx="24381" formatCode="0.00">
                  <c:v>35.370775000000002</c:v>
                </c:pt>
                <c:pt idx="24382" formatCode="0.00">
                  <c:v>35.227040000000002</c:v>
                </c:pt>
                <c:pt idx="24383" formatCode="0.00">
                  <c:v>35.975057</c:v>
                </c:pt>
                <c:pt idx="24385" formatCode="0.00">
                  <c:v>34.907566000000003</c:v>
                </c:pt>
                <c:pt idx="24386" formatCode="0.00">
                  <c:v>34.485895999999997</c:v>
                </c:pt>
                <c:pt idx="24387" formatCode="0.00">
                  <c:v>35.027000000000001</c:v>
                </c:pt>
                <c:pt idx="24388" formatCode="0.00">
                  <c:v>34.400475999999998</c:v>
                </c:pt>
                <c:pt idx="24389" formatCode="0.00">
                  <c:v>35.303547000000002</c:v>
                </c:pt>
                <c:pt idx="24390" formatCode="0.00">
                  <c:v>35.683768000000001</c:v>
                </c:pt>
                <c:pt idx="24391" formatCode="0.00">
                  <c:v>35.519046000000003</c:v>
                </c:pt>
                <c:pt idx="24392" formatCode="0.00">
                  <c:v>35.137863000000003</c:v>
                </c:pt>
                <c:pt idx="24393" formatCode="0.00">
                  <c:v>35.631117000000003</c:v>
                </c:pt>
                <c:pt idx="24394" formatCode="0.00">
                  <c:v>35.045195999999997</c:v>
                </c:pt>
                <c:pt idx="24395" formatCode="0.00">
                  <c:v>35.218293000000003</c:v>
                </c:pt>
                <c:pt idx="24396" formatCode="0.00">
                  <c:v>35.730049000000001</c:v>
                </c:pt>
                <c:pt idx="24397" formatCode="0.00">
                  <c:v>35.857303000000002</c:v>
                </c:pt>
                <c:pt idx="24398" formatCode="0.00">
                  <c:v>35.491183999999997</c:v>
                </c:pt>
                <c:pt idx="24399" formatCode="0.00">
                  <c:v>35.463836999999998</c:v>
                </c:pt>
                <c:pt idx="24400" formatCode="0.00">
                  <c:v>35.471566000000003</c:v>
                </c:pt>
                <c:pt idx="24401" formatCode="0.00">
                  <c:v>35.572909000000003</c:v>
                </c:pt>
                <c:pt idx="24402" formatCode="0.00">
                  <c:v>35.941420999999998</c:v>
                </c:pt>
                <c:pt idx="24403" formatCode="0.00">
                  <c:v>35.039068</c:v>
                </c:pt>
                <c:pt idx="24404" formatCode="0.00">
                  <c:v>34.839562000000001</c:v>
                </c:pt>
                <c:pt idx="24405" formatCode="0.00">
                  <c:v>35.372736000000003</c:v>
                </c:pt>
                <c:pt idx="24406" formatCode="0.00">
                  <c:v>35.662618999999999</c:v>
                </c:pt>
                <c:pt idx="24407" formatCode="0.00">
                  <c:v>34.637594999999997</c:v>
                </c:pt>
                <c:pt idx="24408" formatCode="0.00">
                  <c:v>36.153238999999999</c:v>
                </c:pt>
                <c:pt idx="24409" formatCode="0.00">
                  <c:v>34.828662999999999</c:v>
                </c:pt>
                <c:pt idx="24410" formatCode="0.00">
                  <c:v>35.821106999999998</c:v>
                </c:pt>
                <c:pt idx="24411" formatCode="0.00">
                  <c:v>35.313108999999997</c:v>
                </c:pt>
                <c:pt idx="24412" formatCode="0.00">
                  <c:v>36.323723000000001</c:v>
                </c:pt>
                <c:pt idx="24413" formatCode="0.00">
                  <c:v>35.062348</c:v>
                </c:pt>
                <c:pt idx="24414" formatCode="0.00">
                  <c:v>36.067729999999997</c:v>
                </c:pt>
                <c:pt idx="24416" formatCode="0.00">
                  <c:v>35.240231999999999</c:v>
                </c:pt>
                <c:pt idx="24417" formatCode="0.00">
                  <c:v>35.491225999999997</c:v>
                </c:pt>
                <c:pt idx="24418" formatCode="0.00">
                  <c:v>34.909551</c:v>
                </c:pt>
                <c:pt idx="24419" formatCode="0.00">
                  <c:v>35.138421000000001</c:v>
                </c:pt>
                <c:pt idx="24422" formatCode="0.00">
                  <c:v>35.212681000000003</c:v>
                </c:pt>
                <c:pt idx="24423" formatCode="0.00">
                  <c:v>36.151316000000001</c:v>
                </c:pt>
                <c:pt idx="24424" formatCode="0.00">
                  <c:v>34.831083</c:v>
                </c:pt>
                <c:pt idx="24425" formatCode="0.00">
                  <c:v>34.741677000000003</c:v>
                </c:pt>
                <c:pt idx="24426" formatCode="0.00">
                  <c:v>36.308588</c:v>
                </c:pt>
                <c:pt idx="24428" formatCode="0.00">
                  <c:v>35.210855000000002</c:v>
                </c:pt>
                <c:pt idx="24429" formatCode="0.00">
                  <c:v>35.017656000000002</c:v>
                </c:pt>
                <c:pt idx="24430" formatCode="0.00">
                  <c:v>34.790635000000002</c:v>
                </c:pt>
                <c:pt idx="24432" formatCode="0.00">
                  <c:v>34.492840000000001</c:v>
                </c:pt>
                <c:pt idx="24433" formatCode="0.00">
                  <c:v>35.279882000000001</c:v>
                </c:pt>
                <c:pt idx="24434" formatCode="0.00">
                  <c:v>35.394725000000001</c:v>
                </c:pt>
                <c:pt idx="24435" formatCode="0.00">
                  <c:v>35.109274999999997</c:v>
                </c:pt>
                <c:pt idx="24437" formatCode="0.00">
                  <c:v>34.913215000000001</c:v>
                </c:pt>
                <c:pt idx="24438" formatCode="0.00">
                  <c:v>35.527593000000003</c:v>
                </c:pt>
                <c:pt idx="24439" formatCode="0.00">
                  <c:v>35.397258999999998</c:v>
                </c:pt>
                <c:pt idx="24440" formatCode="0.00">
                  <c:v>34.634692999999999</c:v>
                </c:pt>
                <c:pt idx="24442" formatCode="0.00">
                  <c:v>35.471559999999997</c:v>
                </c:pt>
                <c:pt idx="24443" formatCode="0.00">
                  <c:v>35.489708999999998</c:v>
                </c:pt>
                <c:pt idx="24444" formatCode="0.00">
                  <c:v>35.475960000000001</c:v>
                </c:pt>
                <c:pt idx="24445" formatCode="0.00">
                  <c:v>35.509658999999999</c:v>
                </c:pt>
                <c:pt idx="24446" formatCode="0.00">
                  <c:v>35.482309000000001</c:v>
                </c:pt>
                <c:pt idx="24447" formatCode="0.00">
                  <c:v>35.484558</c:v>
                </c:pt>
                <c:pt idx="24448" formatCode="0.00">
                  <c:v>35.447125999999997</c:v>
                </c:pt>
                <c:pt idx="24449" formatCode="0.00">
                  <c:v>35.433660000000003</c:v>
                </c:pt>
                <c:pt idx="24451" formatCode="0.00">
                  <c:v>35.504109</c:v>
                </c:pt>
                <c:pt idx="24452" formatCode="0.00">
                  <c:v>35.517856999999999</c:v>
                </c:pt>
                <c:pt idx="24453" formatCode="0.00">
                  <c:v>35.568806000000002</c:v>
                </c:pt>
                <c:pt idx="24455" formatCode="0.00">
                  <c:v>35.544863999999997</c:v>
                </c:pt>
                <c:pt idx="24456" formatCode="0.00">
                  <c:v>35.476457000000003</c:v>
                </c:pt>
                <c:pt idx="24457" formatCode="0.00">
                  <c:v>35.515008000000002</c:v>
                </c:pt>
                <c:pt idx="24458" formatCode="0.00">
                  <c:v>35.42306</c:v>
                </c:pt>
                <c:pt idx="24460" formatCode="0.00">
                  <c:v>35.50356</c:v>
                </c:pt>
                <c:pt idx="24461" formatCode="0.00">
                  <c:v>35.520505999999997</c:v>
                </c:pt>
                <c:pt idx="24462" formatCode="0.00">
                  <c:v>35.481507000000001</c:v>
                </c:pt>
                <c:pt idx="24463" formatCode="0.00">
                  <c:v>35.441758999999998</c:v>
                </c:pt>
                <c:pt idx="24464" formatCode="0.00">
                  <c:v>35.431361000000003</c:v>
                </c:pt>
                <c:pt idx="24465" formatCode="0.00">
                  <c:v>35.459511999999997</c:v>
                </c:pt>
                <c:pt idx="24466" formatCode="0.00">
                  <c:v>35.576357000000002</c:v>
                </c:pt>
                <c:pt idx="24467" formatCode="0.00">
                  <c:v>35.552754999999998</c:v>
                </c:pt>
                <c:pt idx="24468" formatCode="0.00">
                  <c:v>35.612358999999998</c:v>
                </c:pt>
                <c:pt idx="24469" formatCode="0.00">
                  <c:v>35.400170000000003</c:v>
                </c:pt>
                <c:pt idx="24470" formatCode="0.00">
                  <c:v>35.388461</c:v>
                </c:pt>
                <c:pt idx="24471" formatCode="0.00">
                  <c:v>35.498460999999999</c:v>
                </c:pt>
                <c:pt idx="24472" formatCode="0.00">
                  <c:v>35.605784999999997</c:v>
                </c:pt>
                <c:pt idx="24473" formatCode="0.00">
                  <c:v>35.433093</c:v>
                </c:pt>
                <c:pt idx="24474" formatCode="0.00">
                  <c:v>35.395361999999999</c:v>
                </c:pt>
                <c:pt idx="24475" formatCode="0.00">
                  <c:v>35.407113000000003</c:v>
                </c:pt>
                <c:pt idx="24476" formatCode="0.00">
                  <c:v>35.568866999999997</c:v>
                </c:pt>
                <c:pt idx="24477" formatCode="0.00">
                  <c:v>35.386411000000003</c:v>
                </c:pt>
                <c:pt idx="24478" formatCode="0.00">
                  <c:v>35.343769999999999</c:v>
                </c:pt>
                <c:pt idx="24479" formatCode="0.00">
                  <c:v>35.579253999999999</c:v>
                </c:pt>
                <c:pt idx="24480" formatCode="0.00">
                  <c:v>35.338689000000002</c:v>
                </c:pt>
                <c:pt idx="24481" formatCode="0.00">
                  <c:v>35.388022999999997</c:v>
                </c:pt>
                <c:pt idx="24482" formatCode="0.00">
                  <c:v>35.338715999999998</c:v>
                </c:pt>
                <c:pt idx="24483" formatCode="0.00">
                  <c:v>35.355645000000003</c:v>
                </c:pt>
                <c:pt idx="24484" formatCode="0.00">
                  <c:v>35.416826</c:v>
                </c:pt>
                <c:pt idx="24485" formatCode="0.00">
                  <c:v>34.184742</c:v>
                </c:pt>
                <c:pt idx="24486" formatCode="0.00">
                  <c:v>34.447003000000002</c:v>
                </c:pt>
                <c:pt idx="24487" formatCode="0.00">
                  <c:v>33.925767999999998</c:v>
                </c:pt>
                <c:pt idx="24488" formatCode="0.00">
                  <c:v>34.252682</c:v>
                </c:pt>
                <c:pt idx="24489" formatCode="0.00">
                  <c:v>34.625143999999999</c:v>
                </c:pt>
                <c:pt idx="24490" formatCode="0.00">
                  <c:v>34.647207999999999</c:v>
                </c:pt>
                <c:pt idx="24491" formatCode="0.00">
                  <c:v>34.354546999999997</c:v>
                </c:pt>
                <c:pt idx="24492" formatCode="0.00">
                  <c:v>34.363418000000003</c:v>
                </c:pt>
                <c:pt idx="24493" formatCode="0.00">
                  <c:v>34.238486000000002</c:v>
                </c:pt>
                <c:pt idx="24495" formatCode="0.00">
                  <c:v>33.975242999999999</c:v>
                </c:pt>
                <c:pt idx="24496" formatCode="0.00">
                  <c:v>33.877679000000001</c:v>
                </c:pt>
                <c:pt idx="24497" formatCode="0.00">
                  <c:v>34.329621000000003</c:v>
                </c:pt>
                <c:pt idx="24498" formatCode="0.00">
                  <c:v>34.175234000000003</c:v>
                </c:pt>
                <c:pt idx="24499" formatCode="0.00">
                  <c:v>34.499735000000001</c:v>
                </c:pt>
                <c:pt idx="24500" formatCode="0.00">
                  <c:v>34.092658</c:v>
                </c:pt>
                <c:pt idx="24501" formatCode="0.00">
                  <c:v>34.225741999999997</c:v>
                </c:pt>
                <c:pt idx="24502" formatCode="0.00">
                  <c:v>33.940100000000001</c:v>
                </c:pt>
                <c:pt idx="24503" formatCode="0.00">
                  <c:v>33.990977999999998</c:v>
                </c:pt>
                <c:pt idx="24504" formatCode="0.00">
                  <c:v>34.273994999999999</c:v>
                </c:pt>
                <c:pt idx="24505" formatCode="0.00">
                  <c:v>34.033425999999999</c:v>
                </c:pt>
                <c:pt idx="24506" formatCode="0.00">
                  <c:v>34.240760999999999</c:v>
                </c:pt>
                <c:pt idx="24507" formatCode="0.00">
                  <c:v>34.165557999999997</c:v>
                </c:pt>
                <c:pt idx="24508" formatCode="0.00">
                  <c:v>34.337522</c:v>
                </c:pt>
                <c:pt idx="24509" formatCode="0.00">
                  <c:v>33.794716000000001</c:v>
                </c:pt>
                <c:pt idx="24510" formatCode="0.00">
                  <c:v>34.253452000000003</c:v>
                </c:pt>
                <c:pt idx="24511" formatCode="0.00">
                  <c:v>34.367986000000002</c:v>
                </c:pt>
                <c:pt idx="24512" formatCode="0.00">
                  <c:v>34.149455000000003</c:v>
                </c:pt>
                <c:pt idx="24513" formatCode="0.00">
                  <c:v>34.436639999999997</c:v>
                </c:pt>
                <c:pt idx="24514" formatCode="0.00">
                  <c:v>34.481150999999997</c:v>
                </c:pt>
                <c:pt idx="24515" formatCode="0.00">
                  <c:v>34.483600000000003</c:v>
                </c:pt>
                <c:pt idx="24516" formatCode="0.00">
                  <c:v>34.462809</c:v>
                </c:pt>
                <c:pt idx="24518" formatCode="0.00">
                  <c:v>34.697270000000003</c:v>
                </c:pt>
                <c:pt idx="24519" formatCode="0.00">
                  <c:v>34.613973000000001</c:v>
                </c:pt>
                <c:pt idx="24520" formatCode="0.00">
                  <c:v>34.621372999999998</c:v>
                </c:pt>
                <c:pt idx="24521" formatCode="0.00">
                  <c:v>34.243493999999998</c:v>
                </c:pt>
                <c:pt idx="24522" formatCode="0.00">
                  <c:v>34.638773</c:v>
                </c:pt>
                <c:pt idx="24523" formatCode="0.00">
                  <c:v>34.776114</c:v>
                </c:pt>
                <c:pt idx="24524" formatCode="0.00">
                  <c:v>34.613785999999998</c:v>
                </c:pt>
                <c:pt idx="24525" formatCode="0.00">
                  <c:v>34.425097999999998</c:v>
                </c:pt>
                <c:pt idx="24527" formatCode="0.00">
                  <c:v>34.254376000000001</c:v>
                </c:pt>
                <c:pt idx="24528" formatCode="0.00">
                  <c:v>34.209826</c:v>
                </c:pt>
                <c:pt idx="24529" formatCode="0.00">
                  <c:v>34.649814999999997</c:v>
                </c:pt>
                <c:pt idx="24530" formatCode="0.00">
                  <c:v>34.502833000000003</c:v>
                </c:pt>
                <c:pt idx="24531" formatCode="0.00">
                  <c:v>34.495150000000002</c:v>
                </c:pt>
                <c:pt idx="24532" formatCode="0.00">
                  <c:v>34.747379000000002</c:v>
                </c:pt>
                <c:pt idx="24533" formatCode="0.00">
                  <c:v>34.457366999999998</c:v>
                </c:pt>
                <c:pt idx="24534" formatCode="0.00">
                  <c:v>34.465331999999997</c:v>
                </c:pt>
                <c:pt idx="24535" formatCode="0.00">
                  <c:v>34.809494999999998</c:v>
                </c:pt>
                <c:pt idx="24536" formatCode="0.00">
                  <c:v>34.410060999999999</c:v>
                </c:pt>
                <c:pt idx="24537" formatCode="0.00">
                  <c:v>34.478901</c:v>
                </c:pt>
                <c:pt idx="24538" formatCode="0.00">
                  <c:v>34.681368999999997</c:v>
                </c:pt>
                <c:pt idx="24539" formatCode="0.00">
                  <c:v>34.239153999999999</c:v>
                </c:pt>
                <c:pt idx="24541" formatCode="0.00">
                  <c:v>34.239192000000003</c:v>
                </c:pt>
                <c:pt idx="24542" formatCode="0.00">
                  <c:v>34.645375000000001</c:v>
                </c:pt>
                <c:pt idx="24543" formatCode="0.00">
                  <c:v>34.688566999999999</c:v>
                </c:pt>
                <c:pt idx="24544" formatCode="0.00">
                  <c:v>34.325802000000003</c:v>
                </c:pt>
                <c:pt idx="24545" formatCode="0.00">
                  <c:v>34.62256</c:v>
                </c:pt>
                <c:pt idx="24546" formatCode="0.00">
                  <c:v>34.330238999999999</c:v>
                </c:pt>
                <c:pt idx="24547" formatCode="0.00">
                  <c:v>34.855651999999999</c:v>
                </c:pt>
                <c:pt idx="24548" formatCode="0.00">
                  <c:v>34.508470000000003</c:v>
                </c:pt>
                <c:pt idx="24549" formatCode="0.00">
                  <c:v>34.751924000000002</c:v>
                </c:pt>
                <c:pt idx="24550" formatCode="0.00">
                  <c:v>34.72775</c:v>
                </c:pt>
                <c:pt idx="24551" formatCode="0.00">
                  <c:v>34.696984999999998</c:v>
                </c:pt>
                <c:pt idx="24552" formatCode="0.00">
                  <c:v>34.571328999999999</c:v>
                </c:pt>
                <c:pt idx="24553" formatCode="0.00">
                  <c:v>34.023916</c:v>
                </c:pt>
                <c:pt idx="24554" formatCode="0.00">
                  <c:v>34.188181999999998</c:v>
                </c:pt>
                <c:pt idx="24555" formatCode="0.00">
                  <c:v>34.834172000000002</c:v>
                </c:pt>
                <c:pt idx="24556" formatCode="0.00">
                  <c:v>34.008893999999998</c:v>
                </c:pt>
                <c:pt idx="24557" formatCode="0.00">
                  <c:v>34.637179000000003</c:v>
                </c:pt>
                <c:pt idx="24558" formatCode="0.00">
                  <c:v>34.748538000000003</c:v>
                </c:pt>
                <c:pt idx="24559" formatCode="0.00">
                  <c:v>34.273575999999998</c:v>
                </c:pt>
                <c:pt idx="24560" formatCode="0.00">
                  <c:v>33.916049000000001</c:v>
                </c:pt>
                <c:pt idx="24561" formatCode="0.00">
                  <c:v>34.500298000000001</c:v>
                </c:pt>
                <c:pt idx="24562" formatCode="0.00">
                  <c:v>34.924584000000003</c:v>
                </c:pt>
                <c:pt idx="24563" formatCode="0.00">
                  <c:v>34.359738999999998</c:v>
                </c:pt>
                <c:pt idx="24564" formatCode="0.00">
                  <c:v>34.161270000000002</c:v>
                </c:pt>
                <c:pt idx="24565" formatCode="0.00">
                  <c:v>35.508248000000002</c:v>
                </c:pt>
                <c:pt idx="24566" formatCode="0.00">
                  <c:v>35.591351000000003</c:v>
                </c:pt>
                <c:pt idx="24567" formatCode="0.00">
                  <c:v>35.399588000000001</c:v>
                </c:pt>
                <c:pt idx="24568" formatCode="0.00">
                  <c:v>35.355452999999997</c:v>
                </c:pt>
                <c:pt idx="24569" formatCode="0.00">
                  <c:v>35.675986000000002</c:v>
                </c:pt>
                <c:pt idx="24570" formatCode="0.00">
                  <c:v>35.393999999999998</c:v>
                </c:pt>
                <c:pt idx="24571" formatCode="0.00">
                  <c:v>35.215997000000002</c:v>
                </c:pt>
                <c:pt idx="24572" formatCode="0.00">
                  <c:v>35.603808999999998</c:v>
                </c:pt>
                <c:pt idx="24573" formatCode="0.00">
                  <c:v>35.283811999999998</c:v>
                </c:pt>
                <c:pt idx="24574" formatCode="0.00">
                  <c:v>35.819529000000003</c:v>
                </c:pt>
                <c:pt idx="24575" formatCode="0.00">
                  <c:v>35.70364</c:v>
                </c:pt>
                <c:pt idx="24576" formatCode="0.00">
                  <c:v>35.267270000000003</c:v>
                </c:pt>
                <c:pt idx="24577" formatCode="0.00">
                  <c:v>35.851512</c:v>
                </c:pt>
                <c:pt idx="24578" formatCode="0.00">
                  <c:v>35.405934999999999</c:v>
                </c:pt>
                <c:pt idx="24579" formatCode="0.00">
                  <c:v>35.250611999999997</c:v>
                </c:pt>
                <c:pt idx="24580" formatCode="0.00">
                  <c:v>35.826514000000003</c:v>
                </c:pt>
                <c:pt idx="24581" formatCode="0.00">
                  <c:v>35.455440000000003</c:v>
                </c:pt>
                <c:pt idx="24582" formatCode="0.00">
                  <c:v>35.646141999999998</c:v>
                </c:pt>
                <c:pt idx="24583" formatCode="0.00">
                  <c:v>35.018385000000002</c:v>
                </c:pt>
                <c:pt idx="24584" formatCode="0.00">
                  <c:v>35.837114999999997</c:v>
                </c:pt>
                <c:pt idx="24585" formatCode="0.00">
                  <c:v>35.006152</c:v>
                </c:pt>
                <c:pt idx="24586" formatCode="0.00">
                  <c:v>35.934443999999999</c:v>
                </c:pt>
                <c:pt idx="24587" formatCode="0.00">
                  <c:v>35.848742999999999</c:v>
                </c:pt>
                <c:pt idx="24588" formatCode="0.00">
                  <c:v>35.610121999999997</c:v>
                </c:pt>
                <c:pt idx="24589" formatCode="0.00">
                  <c:v>35.167368000000003</c:v>
                </c:pt>
                <c:pt idx="24590" formatCode="0.00">
                  <c:v>35.321815000000001</c:v>
                </c:pt>
                <c:pt idx="24591" formatCode="0.00">
                  <c:v>36.131959999999999</c:v>
                </c:pt>
                <c:pt idx="24592" formatCode="0.00">
                  <c:v>35.167498999999999</c:v>
                </c:pt>
                <c:pt idx="24593" formatCode="0.00">
                  <c:v>35.458562000000001</c:v>
                </c:pt>
                <c:pt idx="24594" formatCode="0.00">
                  <c:v>36.033979000000002</c:v>
                </c:pt>
                <c:pt idx="24595" formatCode="0.00">
                  <c:v>35.219721</c:v>
                </c:pt>
                <c:pt idx="24596" formatCode="0.00">
                  <c:v>35.739994000000003</c:v>
                </c:pt>
                <c:pt idx="24597" formatCode="0.00">
                  <c:v>35.046550000000003</c:v>
                </c:pt>
                <c:pt idx="24598" formatCode="0.00">
                  <c:v>36.411133</c:v>
                </c:pt>
                <c:pt idx="24599" formatCode="0.00">
                  <c:v>36.402666000000004</c:v>
                </c:pt>
                <c:pt idx="24600" formatCode="0.00">
                  <c:v>36.495559999999998</c:v>
                </c:pt>
                <c:pt idx="24601" formatCode="0.00">
                  <c:v>36.804875000000003</c:v>
                </c:pt>
                <c:pt idx="24602" formatCode="0.00">
                  <c:v>36.224663</c:v>
                </c:pt>
                <c:pt idx="24603" formatCode="0.00">
                  <c:v>36.949447999999997</c:v>
                </c:pt>
                <c:pt idx="24604" formatCode="0.00">
                  <c:v>36.200563000000002</c:v>
                </c:pt>
                <c:pt idx="24605" formatCode="0.00">
                  <c:v>36.920802000000002</c:v>
                </c:pt>
                <c:pt idx="24606" formatCode="0.00">
                  <c:v>36.061410000000002</c:v>
                </c:pt>
                <c:pt idx="24607" formatCode="0.00">
                  <c:v>36.580450999999996</c:v>
                </c:pt>
                <c:pt idx="24608" formatCode="0.00">
                  <c:v>36.481330999999997</c:v>
                </c:pt>
                <c:pt idx="24609" formatCode="0.00">
                  <c:v>36.751275999999997</c:v>
                </c:pt>
                <c:pt idx="24610" formatCode="0.00">
                  <c:v>36.404702999999998</c:v>
                </c:pt>
                <c:pt idx="24611" formatCode="0.00">
                  <c:v>36.311256999999998</c:v>
                </c:pt>
                <c:pt idx="24612" formatCode="0.00">
                  <c:v>36.648048000000003</c:v>
                </c:pt>
                <c:pt idx="24613" formatCode="0.00">
                  <c:v>36.239024000000001</c:v>
                </c:pt>
                <c:pt idx="24614" formatCode="0.00">
                  <c:v>35.978155999999998</c:v>
                </c:pt>
                <c:pt idx="24615" formatCode="0.00">
                  <c:v>36.285663999999997</c:v>
                </c:pt>
                <c:pt idx="24616" formatCode="0.00">
                  <c:v>36.347664000000002</c:v>
                </c:pt>
                <c:pt idx="24617" formatCode="0.00">
                  <c:v>36.281914999999998</c:v>
                </c:pt>
                <c:pt idx="24618" formatCode="0.00">
                  <c:v>36.455281999999997</c:v>
                </c:pt>
                <c:pt idx="24619" formatCode="0.00">
                  <c:v>36.521836</c:v>
                </c:pt>
                <c:pt idx="24620" formatCode="0.00">
                  <c:v>36.557262999999999</c:v>
                </c:pt>
                <c:pt idx="24621" formatCode="0.00">
                  <c:v>36.105884000000003</c:v>
                </c:pt>
                <c:pt idx="24622" formatCode="0.00">
                  <c:v>36.563732000000002</c:v>
                </c:pt>
                <c:pt idx="24623" formatCode="0.00">
                  <c:v>35.966487999999998</c:v>
                </c:pt>
                <c:pt idx="24624" formatCode="0.00">
                  <c:v>36.692875999999998</c:v>
                </c:pt>
                <c:pt idx="24625" formatCode="0.00">
                  <c:v>36.221983000000002</c:v>
                </c:pt>
                <c:pt idx="24626" formatCode="0.00">
                  <c:v>36.702485000000003</c:v>
                </c:pt>
                <c:pt idx="24627" formatCode="0.00">
                  <c:v>35.856216000000003</c:v>
                </c:pt>
                <c:pt idx="24628" formatCode="0.00">
                  <c:v>36.562249999999999</c:v>
                </c:pt>
                <c:pt idx="24629" formatCode="0.00">
                  <c:v>36.389598999999997</c:v>
                </c:pt>
                <c:pt idx="24630" formatCode="0.00">
                  <c:v>36.140009999999997</c:v>
                </c:pt>
                <c:pt idx="24631" formatCode="0.00">
                  <c:v>36.007004000000002</c:v>
                </c:pt>
                <c:pt idx="24633" formatCode="0.00">
                  <c:v>36.949143999999997</c:v>
                </c:pt>
                <c:pt idx="24634" formatCode="0.00">
                  <c:v>36.832445999999997</c:v>
                </c:pt>
                <c:pt idx="24635" formatCode="0.00">
                  <c:v>36.371778999999997</c:v>
                </c:pt>
                <c:pt idx="24636" formatCode="0.00">
                  <c:v>36.685205000000003</c:v>
                </c:pt>
                <c:pt idx="24637" formatCode="0.00">
                  <c:v>35.713605999999999</c:v>
                </c:pt>
                <c:pt idx="24638" formatCode="0.00">
                  <c:v>36.116401000000003</c:v>
                </c:pt>
                <c:pt idx="24639" formatCode="0.00">
                  <c:v>35.867756999999997</c:v>
                </c:pt>
                <c:pt idx="24640" formatCode="0.00">
                  <c:v>36.662714999999999</c:v>
                </c:pt>
                <c:pt idx="24641" formatCode="0.00">
                  <c:v>36.383752999999999</c:v>
                </c:pt>
                <c:pt idx="24642" formatCode="0.00">
                  <c:v>36.844572999999997</c:v>
                </c:pt>
                <c:pt idx="24643" formatCode="0.00">
                  <c:v>35.870275999999997</c:v>
                </c:pt>
                <c:pt idx="24644" formatCode="0.00">
                  <c:v>36.273144000000002</c:v>
                </c:pt>
                <c:pt idx="24646" formatCode="0.00">
                  <c:v>36.543405</c:v>
                </c:pt>
                <c:pt idx="24647" formatCode="0.00">
                  <c:v>36.122573000000003</c:v>
                </c:pt>
                <c:pt idx="24648" formatCode="0.00">
                  <c:v>36.851115999999998</c:v>
                </c:pt>
                <c:pt idx="24649" formatCode="0.00">
                  <c:v>35.986173000000001</c:v>
                </c:pt>
                <c:pt idx="24650" formatCode="0.00">
                  <c:v>36.253794999999997</c:v>
                </c:pt>
                <c:pt idx="24651" formatCode="0.00">
                  <c:v>36.403804000000001</c:v>
                </c:pt>
                <c:pt idx="24652" formatCode="0.00">
                  <c:v>36.557966</c:v>
                </c:pt>
                <c:pt idx="24653" formatCode="0.00">
                  <c:v>36.803902000000001</c:v>
                </c:pt>
                <c:pt idx="24656" formatCode="0.00">
                  <c:v>36.903089000000001</c:v>
                </c:pt>
                <c:pt idx="24657" formatCode="0.00">
                  <c:v>36.673357000000003</c:v>
                </c:pt>
                <c:pt idx="24658" formatCode="0.00">
                  <c:v>36.614424999999997</c:v>
                </c:pt>
                <c:pt idx="24659" formatCode="0.00">
                  <c:v>36.456874999999997</c:v>
                </c:pt>
                <c:pt idx="24660" formatCode="0.00">
                  <c:v>36.223998999999999</c:v>
                </c:pt>
                <c:pt idx="24661" formatCode="0.00">
                  <c:v>36.863261999999999</c:v>
                </c:pt>
                <c:pt idx="24662" formatCode="0.00">
                  <c:v>36.283175</c:v>
                </c:pt>
                <c:pt idx="24663" formatCode="0.00">
                  <c:v>36.226354999999998</c:v>
                </c:pt>
                <c:pt idx="24664" formatCode="0.00">
                  <c:v>36.140186</c:v>
                </c:pt>
                <c:pt idx="24665" formatCode="0.00">
                  <c:v>36.56306</c:v>
                </c:pt>
                <c:pt idx="24666" formatCode="0.00">
                  <c:v>36.756144999999997</c:v>
                </c:pt>
                <c:pt idx="24667" formatCode="0.00">
                  <c:v>36.601945999999998</c:v>
                </c:pt>
                <c:pt idx="24668" formatCode="0.00">
                  <c:v>36.710456999999998</c:v>
                </c:pt>
                <c:pt idx="24669" formatCode="0.00">
                  <c:v>36.740651999999997</c:v>
                </c:pt>
                <c:pt idx="24670" formatCode="0.00">
                  <c:v>36.563865</c:v>
                </c:pt>
                <c:pt idx="24671" formatCode="0.00">
                  <c:v>36.914169000000001</c:v>
                </c:pt>
                <c:pt idx="24672" formatCode="0.00">
                  <c:v>36.691412999999997</c:v>
                </c:pt>
                <c:pt idx="24674" formatCode="0.00">
                  <c:v>36.605466999999997</c:v>
                </c:pt>
                <c:pt idx="24676" formatCode="0.00">
                  <c:v>36.922263000000001</c:v>
                </c:pt>
                <c:pt idx="24677" formatCode="0.00">
                  <c:v>36.844918999999997</c:v>
                </c:pt>
                <c:pt idx="24678" formatCode="0.00">
                  <c:v>36.56879</c:v>
                </c:pt>
                <c:pt idx="24679" formatCode="0.00">
                  <c:v>36.852474999999998</c:v>
                </c:pt>
                <c:pt idx="24680" formatCode="0.00">
                  <c:v>36.95279</c:v>
                </c:pt>
                <c:pt idx="24681" formatCode="0.00">
                  <c:v>36.487394000000002</c:v>
                </c:pt>
                <c:pt idx="24682" formatCode="0.00">
                  <c:v>36.549109000000001</c:v>
                </c:pt>
                <c:pt idx="24685" formatCode="0.00">
                  <c:v>35.951402000000002</c:v>
                </c:pt>
                <c:pt idx="24686" formatCode="0.00">
                  <c:v>35.843485999999999</c:v>
                </c:pt>
                <c:pt idx="24687" formatCode="0.00">
                  <c:v>35.992283</c:v>
                </c:pt>
                <c:pt idx="24690" formatCode="0.00">
                  <c:v>36.188136</c:v>
                </c:pt>
                <c:pt idx="24691" formatCode="0.00">
                  <c:v>36.546415000000003</c:v>
                </c:pt>
                <c:pt idx="24693" formatCode="0.00">
                  <c:v>36.260644999999997</c:v>
                </c:pt>
                <c:pt idx="24694" formatCode="0.00">
                  <c:v>36.369250999999998</c:v>
                </c:pt>
                <c:pt idx="24695" formatCode="0.00">
                  <c:v>36.909075999999999</c:v>
                </c:pt>
                <c:pt idx="24696" formatCode="0.00">
                  <c:v>35.973286000000002</c:v>
                </c:pt>
                <c:pt idx="24697" formatCode="0.00">
                  <c:v>35.710256000000001</c:v>
                </c:pt>
                <c:pt idx="24698" formatCode="0.00">
                  <c:v>36.793303000000002</c:v>
                </c:pt>
                <c:pt idx="24699" formatCode="0.00">
                  <c:v>35.805114000000003</c:v>
                </c:pt>
                <c:pt idx="24700" formatCode="0.00">
                  <c:v>36.808722000000003</c:v>
                </c:pt>
                <c:pt idx="24701" formatCode="0.00">
                  <c:v>35.987420999999998</c:v>
                </c:pt>
                <c:pt idx="24702" formatCode="0.00">
                  <c:v>36.214418999999999</c:v>
                </c:pt>
                <c:pt idx="24703" formatCode="0.00">
                  <c:v>35.951244000000003</c:v>
                </c:pt>
                <c:pt idx="24704" formatCode="0.00">
                  <c:v>36.232452000000002</c:v>
                </c:pt>
                <c:pt idx="24705" formatCode="0.00">
                  <c:v>36.417205000000003</c:v>
                </c:pt>
                <c:pt idx="24706" formatCode="0.00">
                  <c:v>36.145085000000002</c:v>
                </c:pt>
                <c:pt idx="24707" formatCode="0.00">
                  <c:v>36.012562000000003</c:v>
                </c:pt>
                <c:pt idx="24708" formatCode="0.00">
                  <c:v>36.164934000000002</c:v>
                </c:pt>
                <c:pt idx="24709" formatCode="0.00">
                  <c:v>35.931488000000002</c:v>
                </c:pt>
                <c:pt idx="24710" formatCode="0.00">
                  <c:v>35.94876</c:v>
                </c:pt>
                <c:pt idx="24711" formatCode="0.00">
                  <c:v>36.857304999999997</c:v>
                </c:pt>
                <c:pt idx="24712" formatCode="0.00">
                  <c:v>36.111942999999997</c:v>
                </c:pt>
                <c:pt idx="24713" formatCode="0.00">
                  <c:v>36.241861</c:v>
                </c:pt>
                <c:pt idx="24714" formatCode="0.00">
                  <c:v>35.853188000000003</c:v>
                </c:pt>
                <c:pt idx="24715" formatCode="0.00">
                  <c:v>36.690587000000001</c:v>
                </c:pt>
                <c:pt idx="24716" formatCode="0.00">
                  <c:v>36.074140999999997</c:v>
                </c:pt>
                <c:pt idx="24717" formatCode="0.00">
                  <c:v>36.602339999999998</c:v>
                </c:pt>
                <c:pt idx="24718" formatCode="0.00">
                  <c:v>36.084211000000003</c:v>
                </c:pt>
                <c:pt idx="24719" formatCode="0.00">
                  <c:v>36.437088000000003</c:v>
                </c:pt>
                <c:pt idx="24720" formatCode="0.00">
                  <c:v>36.276738999999999</c:v>
                </c:pt>
                <c:pt idx="24721" formatCode="0.00">
                  <c:v>36.278297999999999</c:v>
                </c:pt>
                <c:pt idx="24722" formatCode="0.00">
                  <c:v>36.764055999999997</c:v>
                </c:pt>
                <c:pt idx="24723" formatCode="0.00">
                  <c:v>36.358645000000003</c:v>
                </c:pt>
                <c:pt idx="24725" formatCode="0.00">
                  <c:v>36.24973</c:v>
                </c:pt>
                <c:pt idx="24726" formatCode="0.00">
                  <c:v>36.533867999999998</c:v>
                </c:pt>
                <c:pt idx="24728" formatCode="0.00">
                  <c:v>36.139384999999997</c:v>
                </c:pt>
                <c:pt idx="24729" formatCode="0.00">
                  <c:v>35.996581999999997</c:v>
                </c:pt>
                <c:pt idx="24730" formatCode="0.00">
                  <c:v>35.910407999999997</c:v>
                </c:pt>
                <c:pt idx="24731" formatCode="0.00">
                  <c:v>36.381304999999998</c:v>
                </c:pt>
                <c:pt idx="24732" formatCode="0.00">
                  <c:v>35.778762999999998</c:v>
                </c:pt>
                <c:pt idx="24733" formatCode="0.00">
                  <c:v>36.957785999999999</c:v>
                </c:pt>
                <c:pt idx="24734" formatCode="0.00">
                  <c:v>36.306322999999999</c:v>
                </c:pt>
                <c:pt idx="24735" formatCode="0.00">
                  <c:v>36.105570999999998</c:v>
                </c:pt>
                <c:pt idx="24737" formatCode="0.00">
                  <c:v>35.744531000000002</c:v>
                </c:pt>
                <c:pt idx="24738" formatCode="0.00">
                  <c:v>36.527631</c:v>
                </c:pt>
                <c:pt idx="24739" formatCode="0.00">
                  <c:v>36.169806000000001</c:v>
                </c:pt>
                <c:pt idx="24740" formatCode="0.00">
                  <c:v>36.935820999999997</c:v>
                </c:pt>
                <c:pt idx="24741" formatCode="0.00">
                  <c:v>36.542943999999999</c:v>
                </c:pt>
                <c:pt idx="24743" formatCode="0.00">
                  <c:v>36.156891999999999</c:v>
                </c:pt>
                <c:pt idx="24744" formatCode="0.00">
                  <c:v>36.146143000000002</c:v>
                </c:pt>
                <c:pt idx="24747" formatCode="0.00">
                  <c:v>36.102041999999997</c:v>
                </c:pt>
                <c:pt idx="24748" formatCode="0.00">
                  <c:v>36.146897000000003</c:v>
                </c:pt>
                <c:pt idx="24751" formatCode="0.00">
                  <c:v>36.126894</c:v>
                </c:pt>
                <c:pt idx="24753" formatCode="0.00">
                  <c:v>36.169454000000002</c:v>
                </c:pt>
                <c:pt idx="24754" formatCode="0.00">
                  <c:v>36.235961000000003</c:v>
                </c:pt>
                <c:pt idx="24755" formatCode="0.00">
                  <c:v>36.142743000000003</c:v>
                </c:pt>
                <c:pt idx="24756" formatCode="0.00">
                  <c:v>36.151142999999998</c:v>
                </c:pt>
                <c:pt idx="24757" formatCode="0.00">
                  <c:v>36.236691</c:v>
                </c:pt>
                <c:pt idx="24758" formatCode="0.00">
                  <c:v>36.160341000000003</c:v>
                </c:pt>
                <c:pt idx="24759" formatCode="0.00">
                  <c:v>36.146577000000001</c:v>
                </c:pt>
                <c:pt idx="24760" formatCode="0.00">
                  <c:v>36.126446000000001</c:v>
                </c:pt>
                <c:pt idx="24761" formatCode="0.00">
                  <c:v>36.239642000000003</c:v>
                </c:pt>
                <c:pt idx="24762" formatCode="0.00">
                  <c:v>36.057535999999999</c:v>
                </c:pt>
                <c:pt idx="24765" formatCode="0.00">
                  <c:v>36.114797000000003</c:v>
                </c:pt>
                <c:pt idx="24766" formatCode="0.00">
                  <c:v>36.101244999999999</c:v>
                </c:pt>
                <c:pt idx="24767" formatCode="0.00">
                  <c:v>36.059494999999998</c:v>
                </c:pt>
                <c:pt idx="24768" formatCode="0.00">
                  <c:v>36.025404999999999</c:v>
                </c:pt>
                <c:pt idx="24769" formatCode="0.00">
                  <c:v>36.096296000000002</c:v>
                </c:pt>
                <c:pt idx="24770" formatCode="0.00">
                  <c:v>36.102111999999998</c:v>
                </c:pt>
                <c:pt idx="24771" formatCode="0.00">
                  <c:v>36.631672999999999</c:v>
                </c:pt>
                <c:pt idx="24772" formatCode="0.00">
                  <c:v>36.434328000000001</c:v>
                </c:pt>
                <c:pt idx="24773" formatCode="0.00">
                  <c:v>36.618326000000003</c:v>
                </c:pt>
                <c:pt idx="24774" formatCode="0.00">
                  <c:v>36.515090000000001</c:v>
                </c:pt>
                <c:pt idx="24775" formatCode="0.00">
                  <c:v>36.802231999999997</c:v>
                </c:pt>
                <c:pt idx="24776" formatCode="0.00">
                  <c:v>36.975692000000002</c:v>
                </c:pt>
                <c:pt idx="24777" formatCode="0.00">
                  <c:v>36.167467000000002</c:v>
                </c:pt>
                <c:pt idx="24778" formatCode="0.00">
                  <c:v>36.227438999999997</c:v>
                </c:pt>
                <c:pt idx="24779" formatCode="0.00">
                  <c:v>36.932957000000002</c:v>
                </c:pt>
                <c:pt idx="24780" formatCode="0.00">
                  <c:v>36.487209999999997</c:v>
                </c:pt>
                <c:pt idx="24781" formatCode="0.00">
                  <c:v>36.420495000000003</c:v>
                </c:pt>
                <c:pt idx="24782" formatCode="0.00">
                  <c:v>36.747928000000002</c:v>
                </c:pt>
                <c:pt idx="24783" formatCode="0.00">
                  <c:v>36.599688999999998</c:v>
                </c:pt>
                <c:pt idx="24785" formatCode="0.00">
                  <c:v>36.19</c:v>
                </c:pt>
                <c:pt idx="24786" formatCode="0.00">
                  <c:v>36.523162999999997</c:v>
                </c:pt>
                <c:pt idx="24787" formatCode="0.00">
                  <c:v>36.468980000000002</c:v>
                </c:pt>
                <c:pt idx="24788" formatCode="0.00">
                  <c:v>36.148065000000003</c:v>
                </c:pt>
                <c:pt idx="24789" formatCode="0.00">
                  <c:v>36.880746000000002</c:v>
                </c:pt>
                <c:pt idx="24790" formatCode="0.00">
                  <c:v>36.915804999999999</c:v>
                </c:pt>
                <c:pt idx="24791" formatCode="0.00">
                  <c:v>36.981521000000001</c:v>
                </c:pt>
                <c:pt idx="24792" formatCode="0.00">
                  <c:v>36.294173999999998</c:v>
                </c:pt>
                <c:pt idx="24793" formatCode="0.00">
                  <c:v>36.947372000000001</c:v>
                </c:pt>
                <c:pt idx="24794" formatCode="0.00">
                  <c:v>36.197947999999997</c:v>
                </c:pt>
                <c:pt idx="24795" formatCode="0.00">
                  <c:v>36.296196000000002</c:v>
                </c:pt>
                <c:pt idx="24796" formatCode="0.00">
                  <c:v>36.394258000000001</c:v>
                </c:pt>
                <c:pt idx="24797" formatCode="0.00">
                  <c:v>36.412084</c:v>
                </c:pt>
                <c:pt idx="24798" formatCode="0.00">
                  <c:v>36.208219999999997</c:v>
                </c:pt>
                <c:pt idx="24799" formatCode="0.00">
                  <c:v>36.897776999999998</c:v>
                </c:pt>
                <c:pt idx="24800" formatCode="0.00">
                  <c:v>36.777701999999998</c:v>
                </c:pt>
                <c:pt idx="24802" formatCode="0.00">
                  <c:v>35.719962000000002</c:v>
                </c:pt>
                <c:pt idx="24803" formatCode="0.00">
                  <c:v>35.755521999999999</c:v>
                </c:pt>
                <c:pt idx="24804" formatCode="0.00">
                  <c:v>35.645974000000002</c:v>
                </c:pt>
                <c:pt idx="24805" formatCode="0.00">
                  <c:v>35.668132</c:v>
                </c:pt>
                <c:pt idx="24806" formatCode="0.00">
                  <c:v>35.172538000000003</c:v>
                </c:pt>
                <c:pt idx="24807" formatCode="0.00">
                  <c:v>35.443871999999999</c:v>
                </c:pt>
                <c:pt idx="24808" formatCode="0.00">
                  <c:v>35.700817999999998</c:v>
                </c:pt>
                <c:pt idx="24809" formatCode="0.00">
                  <c:v>35.550269</c:v>
                </c:pt>
                <c:pt idx="24810" formatCode="0.00">
                  <c:v>35.947850000000003</c:v>
                </c:pt>
                <c:pt idx="24811" formatCode="0.00">
                  <c:v>35.124644000000004</c:v>
                </c:pt>
                <c:pt idx="24812" formatCode="0.00">
                  <c:v>35.458945999999997</c:v>
                </c:pt>
                <c:pt idx="24814" formatCode="0.00">
                  <c:v>35.799294000000003</c:v>
                </c:pt>
                <c:pt idx="24815" formatCode="0.00">
                  <c:v>35.566656999999999</c:v>
                </c:pt>
                <c:pt idx="24816" formatCode="0.00">
                  <c:v>35.815497000000001</c:v>
                </c:pt>
                <c:pt idx="24817" formatCode="0.00">
                  <c:v>35.447960999999999</c:v>
                </c:pt>
                <c:pt idx="24818" formatCode="0.00">
                  <c:v>35.520519</c:v>
                </c:pt>
                <c:pt idx="24819" formatCode="0.00">
                  <c:v>35.269955000000003</c:v>
                </c:pt>
                <c:pt idx="24820" formatCode="0.00">
                  <c:v>35.966253999999999</c:v>
                </c:pt>
                <c:pt idx="24821" formatCode="0.00">
                  <c:v>35.152295000000002</c:v>
                </c:pt>
                <c:pt idx="24822" formatCode="0.00">
                  <c:v>36.053001000000002</c:v>
                </c:pt>
                <c:pt idx="24823" formatCode="0.00">
                  <c:v>35.616464000000001</c:v>
                </c:pt>
                <c:pt idx="24824" formatCode="0.00">
                  <c:v>35.852293000000003</c:v>
                </c:pt>
                <c:pt idx="24825" formatCode="0.00">
                  <c:v>35.628611999999997</c:v>
                </c:pt>
                <c:pt idx="24826" formatCode="0.00">
                  <c:v>35.598239999999997</c:v>
                </c:pt>
                <c:pt idx="24827" formatCode="0.00">
                  <c:v>35.742956</c:v>
                </c:pt>
                <c:pt idx="24828" formatCode="0.00">
                  <c:v>36.108620000000002</c:v>
                </c:pt>
                <c:pt idx="24829" formatCode="0.00">
                  <c:v>35.867528999999998</c:v>
                </c:pt>
                <c:pt idx="24830" formatCode="0.00">
                  <c:v>35.355393999999997</c:v>
                </c:pt>
                <c:pt idx="24831" formatCode="0.00">
                  <c:v>35.712024999999997</c:v>
                </c:pt>
                <c:pt idx="24832" formatCode="0.00">
                  <c:v>36.053046000000002</c:v>
                </c:pt>
                <c:pt idx="24833" formatCode="0.00">
                  <c:v>35.519193000000001</c:v>
                </c:pt>
                <c:pt idx="24834" formatCode="0.00">
                  <c:v>35.518329999999999</c:v>
                </c:pt>
                <c:pt idx="24835" formatCode="0.00">
                  <c:v>35.384048</c:v>
                </c:pt>
                <c:pt idx="24836" formatCode="0.00">
                  <c:v>35.272967000000001</c:v>
                </c:pt>
                <c:pt idx="24838" formatCode="0.00">
                  <c:v>35.923658000000003</c:v>
                </c:pt>
                <c:pt idx="24839" formatCode="0.00">
                  <c:v>35.961019</c:v>
                </c:pt>
                <c:pt idx="24840" formatCode="0.00">
                  <c:v>35.615459999999999</c:v>
                </c:pt>
                <c:pt idx="24841" formatCode="0.00">
                  <c:v>35.493580999999999</c:v>
                </c:pt>
                <c:pt idx="24842" formatCode="0.00">
                  <c:v>35.490036000000003</c:v>
                </c:pt>
                <c:pt idx="24843" formatCode="0.00">
                  <c:v>35.837826999999997</c:v>
                </c:pt>
                <c:pt idx="24844" formatCode="0.00">
                  <c:v>35.259200999999997</c:v>
                </c:pt>
                <c:pt idx="24846" formatCode="0.00">
                  <c:v>34.660204</c:v>
                </c:pt>
                <c:pt idx="24847" formatCode="0.00">
                  <c:v>34.902285999999997</c:v>
                </c:pt>
                <c:pt idx="24848" formatCode="0.00">
                  <c:v>34.229334999999999</c:v>
                </c:pt>
                <c:pt idx="24849" formatCode="0.00">
                  <c:v>34.347552999999998</c:v>
                </c:pt>
                <c:pt idx="24850" formatCode="0.00">
                  <c:v>34.722059000000002</c:v>
                </c:pt>
                <c:pt idx="24851" formatCode="0.00">
                  <c:v>34.416915000000003</c:v>
                </c:pt>
                <c:pt idx="24852" formatCode="0.00">
                  <c:v>34.932628000000001</c:v>
                </c:pt>
                <c:pt idx="24853" formatCode="0.00">
                  <c:v>34.217672</c:v>
                </c:pt>
                <c:pt idx="24854" formatCode="0.00">
                  <c:v>34.612563999999999</c:v>
                </c:pt>
                <c:pt idx="24855" formatCode="0.00">
                  <c:v>34.488402999999998</c:v>
                </c:pt>
                <c:pt idx="24856" formatCode="0.00">
                  <c:v>34.590491</c:v>
                </c:pt>
                <c:pt idx="24857" formatCode="0.00">
                  <c:v>34.553762999999996</c:v>
                </c:pt>
                <c:pt idx="24858" formatCode="0.00">
                  <c:v>34.540821999999999</c:v>
                </c:pt>
                <c:pt idx="24859" formatCode="0.00">
                  <c:v>34.373618</c:v>
                </c:pt>
                <c:pt idx="24860" formatCode="0.00">
                  <c:v>34.877066999999997</c:v>
                </c:pt>
                <c:pt idx="24861" formatCode="0.00">
                  <c:v>34.855223000000002</c:v>
                </c:pt>
                <c:pt idx="24862" formatCode="0.00">
                  <c:v>34.842939999999999</c:v>
                </c:pt>
                <c:pt idx="24863" formatCode="0.00">
                  <c:v>34.536633000000002</c:v>
                </c:pt>
                <c:pt idx="24864" formatCode="0.00">
                  <c:v>35.127495000000003</c:v>
                </c:pt>
                <c:pt idx="24865" formatCode="0.00">
                  <c:v>34.708098</c:v>
                </c:pt>
                <c:pt idx="24866" formatCode="0.00">
                  <c:v>34.926507000000001</c:v>
                </c:pt>
                <c:pt idx="24867" formatCode="0.00">
                  <c:v>34.249448000000001</c:v>
                </c:pt>
                <c:pt idx="24868" formatCode="0.00">
                  <c:v>34.471798</c:v>
                </c:pt>
                <c:pt idx="24869" formatCode="0.00">
                  <c:v>34.391571999999996</c:v>
                </c:pt>
                <c:pt idx="24870" formatCode="0.00">
                  <c:v>34.497875999999998</c:v>
                </c:pt>
                <c:pt idx="24871" formatCode="0.00">
                  <c:v>34.666249999999998</c:v>
                </c:pt>
                <c:pt idx="24872" formatCode="0.00">
                  <c:v>35.119128000000003</c:v>
                </c:pt>
                <c:pt idx="24873" formatCode="0.00">
                  <c:v>34.263342000000002</c:v>
                </c:pt>
                <c:pt idx="24874" formatCode="0.00">
                  <c:v>34.948771000000001</c:v>
                </c:pt>
                <c:pt idx="24875" formatCode="0.00">
                  <c:v>34.831398</c:v>
                </c:pt>
                <c:pt idx="24876" formatCode="0.00">
                  <c:v>34.454701999999997</c:v>
                </c:pt>
                <c:pt idx="24877" formatCode="0.00">
                  <c:v>34.491359000000003</c:v>
                </c:pt>
                <c:pt idx="24878" formatCode="0.00">
                  <c:v>34.858091000000002</c:v>
                </c:pt>
                <c:pt idx="24879" formatCode="0.00">
                  <c:v>34.729815000000002</c:v>
                </c:pt>
                <c:pt idx="24880" formatCode="0.00">
                  <c:v>34.626083000000001</c:v>
                </c:pt>
                <c:pt idx="24881" formatCode="0.00">
                  <c:v>34.646757999999998</c:v>
                </c:pt>
                <c:pt idx="24882" formatCode="0.00">
                  <c:v>34.665422</c:v>
                </c:pt>
                <c:pt idx="24883" formatCode="0.00">
                  <c:v>34.689853999999997</c:v>
                </c:pt>
                <c:pt idx="24884" formatCode="0.00">
                  <c:v>34.886021</c:v>
                </c:pt>
                <c:pt idx="24885" formatCode="0.00">
                  <c:v>36.707393000000003</c:v>
                </c:pt>
                <c:pt idx="24886" formatCode="0.00">
                  <c:v>36.704703000000002</c:v>
                </c:pt>
                <c:pt idx="24887" formatCode="0.00">
                  <c:v>36.527909999999999</c:v>
                </c:pt>
                <c:pt idx="24889" formatCode="0.00">
                  <c:v>36.939016000000002</c:v>
                </c:pt>
                <c:pt idx="24890" formatCode="0.00">
                  <c:v>36.694584999999996</c:v>
                </c:pt>
                <c:pt idx="24891" formatCode="0.00">
                  <c:v>36.810451</c:v>
                </c:pt>
                <c:pt idx="24892" formatCode="0.00">
                  <c:v>36.577618000000001</c:v>
                </c:pt>
                <c:pt idx="24893" formatCode="0.00">
                  <c:v>36.585776000000003</c:v>
                </c:pt>
                <c:pt idx="24894" formatCode="0.00">
                  <c:v>36.807276000000002</c:v>
                </c:pt>
                <c:pt idx="24895" formatCode="0.00">
                  <c:v>36.695880000000002</c:v>
                </c:pt>
                <c:pt idx="24896" formatCode="0.00">
                  <c:v>36.554757000000002</c:v>
                </c:pt>
                <c:pt idx="24897" formatCode="0.00">
                  <c:v>36.821862000000003</c:v>
                </c:pt>
                <c:pt idx="24898" formatCode="0.00">
                  <c:v>36.904817000000001</c:v>
                </c:pt>
                <c:pt idx="24899" formatCode="0.00">
                  <c:v>36.500388000000001</c:v>
                </c:pt>
                <c:pt idx="24900" formatCode="0.00">
                  <c:v>36.473703999999998</c:v>
                </c:pt>
                <c:pt idx="24901" formatCode="0.00">
                  <c:v>36.830328000000002</c:v>
                </c:pt>
                <c:pt idx="24902" formatCode="0.00">
                  <c:v>36.665613</c:v>
                </c:pt>
                <c:pt idx="24903" formatCode="0.00">
                  <c:v>34.009208999999998</c:v>
                </c:pt>
                <c:pt idx="24904" formatCode="0.00">
                  <c:v>33.83464</c:v>
                </c:pt>
                <c:pt idx="24905" formatCode="0.00">
                  <c:v>33.888548999999998</c:v>
                </c:pt>
                <c:pt idx="24906" formatCode="0.00">
                  <c:v>34.454045999999998</c:v>
                </c:pt>
                <c:pt idx="24907" formatCode="0.00">
                  <c:v>33.997864999999997</c:v>
                </c:pt>
                <c:pt idx="24908" formatCode="0.00">
                  <c:v>34.402346000000001</c:v>
                </c:pt>
                <c:pt idx="24909" formatCode="0.00">
                  <c:v>33.985259999999997</c:v>
                </c:pt>
                <c:pt idx="24911" formatCode="0.00">
                  <c:v>34.142977999999999</c:v>
                </c:pt>
                <c:pt idx="24912" formatCode="0.00">
                  <c:v>34.137095000000002</c:v>
                </c:pt>
                <c:pt idx="24913" formatCode="0.00">
                  <c:v>33.920766999999998</c:v>
                </c:pt>
                <c:pt idx="24914" formatCode="0.00">
                  <c:v>33.869194999999998</c:v>
                </c:pt>
                <c:pt idx="24915" formatCode="0.00">
                  <c:v>33.84836</c:v>
                </c:pt>
                <c:pt idx="24916" formatCode="0.00">
                  <c:v>34.138964999999999</c:v>
                </c:pt>
                <c:pt idx="24917" formatCode="0.00">
                  <c:v>34.052225</c:v>
                </c:pt>
                <c:pt idx="24918" formatCode="0.00">
                  <c:v>33.917419000000002</c:v>
                </c:pt>
                <c:pt idx="24919" formatCode="0.00">
                  <c:v>34.032184000000001</c:v>
                </c:pt>
                <c:pt idx="24920" formatCode="0.00">
                  <c:v>33.917164999999997</c:v>
                </c:pt>
                <c:pt idx="24921" formatCode="0.00">
                  <c:v>33.784733000000003</c:v>
                </c:pt>
                <c:pt idx="24922" formatCode="0.00">
                  <c:v>33.770609999999998</c:v>
                </c:pt>
                <c:pt idx="24923" formatCode="0.00">
                  <c:v>34.010942999999997</c:v>
                </c:pt>
                <c:pt idx="24924" formatCode="0.00">
                  <c:v>33.883578</c:v>
                </c:pt>
                <c:pt idx="24925" formatCode="0.00">
                  <c:v>33.769092999999998</c:v>
                </c:pt>
                <c:pt idx="24926" formatCode="0.00">
                  <c:v>34.163069</c:v>
                </c:pt>
                <c:pt idx="24927" formatCode="0.00">
                  <c:v>33.98471</c:v>
                </c:pt>
                <c:pt idx="24928" formatCode="0.00">
                  <c:v>33.918731999999999</c:v>
                </c:pt>
                <c:pt idx="24929" formatCode="0.00">
                  <c:v>34.199682000000003</c:v>
                </c:pt>
                <c:pt idx="24930" formatCode="0.00">
                  <c:v>34.127276999999999</c:v>
                </c:pt>
                <c:pt idx="24931" formatCode="0.00">
                  <c:v>34.023190999999997</c:v>
                </c:pt>
                <c:pt idx="24932" formatCode="0.00">
                  <c:v>34.038263000000001</c:v>
                </c:pt>
                <c:pt idx="24933" formatCode="0.00">
                  <c:v>34.146827000000002</c:v>
                </c:pt>
                <c:pt idx="24934" formatCode="0.00">
                  <c:v>34.015279999999997</c:v>
                </c:pt>
                <c:pt idx="24935" formatCode="0.00">
                  <c:v>34.038794000000003</c:v>
                </c:pt>
                <c:pt idx="24936" formatCode="0.00">
                  <c:v>34.148690999999999</c:v>
                </c:pt>
                <c:pt idx="24937" formatCode="0.00">
                  <c:v>35.327340999999997</c:v>
                </c:pt>
                <c:pt idx="24938" formatCode="0.00">
                  <c:v>35.375188000000001</c:v>
                </c:pt>
                <c:pt idx="24939" formatCode="0.00">
                  <c:v>34.780242999999999</c:v>
                </c:pt>
                <c:pt idx="24940" formatCode="0.00">
                  <c:v>35.883913999999997</c:v>
                </c:pt>
                <c:pt idx="24941" formatCode="0.00">
                  <c:v>34.817511000000003</c:v>
                </c:pt>
                <c:pt idx="24942" formatCode="0.00">
                  <c:v>35.012407000000003</c:v>
                </c:pt>
                <c:pt idx="24943" formatCode="0.00">
                  <c:v>34.949547000000003</c:v>
                </c:pt>
                <c:pt idx="24944" formatCode="0.00">
                  <c:v>35.495959999999997</c:v>
                </c:pt>
                <c:pt idx="24945" formatCode="0.00">
                  <c:v>35.147565999999998</c:v>
                </c:pt>
                <c:pt idx="24946" formatCode="0.00">
                  <c:v>34.891218000000002</c:v>
                </c:pt>
                <c:pt idx="24947" formatCode="0.00">
                  <c:v>35.815581000000002</c:v>
                </c:pt>
                <c:pt idx="24948" formatCode="0.00">
                  <c:v>35.542470000000002</c:v>
                </c:pt>
                <c:pt idx="24949" formatCode="0.00">
                  <c:v>35.702159000000002</c:v>
                </c:pt>
                <c:pt idx="24950" formatCode="0.00">
                  <c:v>34.451503000000002</c:v>
                </c:pt>
                <c:pt idx="24951" formatCode="0.00">
                  <c:v>35.348331000000002</c:v>
                </c:pt>
                <c:pt idx="24952" formatCode="0.00">
                  <c:v>35.262169</c:v>
                </c:pt>
                <c:pt idx="24953" formatCode="0.00">
                  <c:v>35.296889999999998</c:v>
                </c:pt>
                <c:pt idx="24954" formatCode="0.00">
                  <c:v>34.597594999999998</c:v>
                </c:pt>
                <c:pt idx="24955" formatCode="0.00">
                  <c:v>34.648631000000002</c:v>
                </c:pt>
                <c:pt idx="24956" formatCode="0.00">
                  <c:v>34.878208999999998</c:v>
                </c:pt>
                <c:pt idx="24957" formatCode="0.00">
                  <c:v>35.203729000000003</c:v>
                </c:pt>
                <c:pt idx="24958" formatCode="0.00">
                  <c:v>35.088636000000001</c:v>
                </c:pt>
                <c:pt idx="24959" formatCode="0.00">
                  <c:v>34.969783</c:v>
                </c:pt>
                <c:pt idx="24960" formatCode="0.00">
                  <c:v>35.104311000000003</c:v>
                </c:pt>
                <c:pt idx="24961" formatCode="0.00">
                  <c:v>35.412199999999999</c:v>
                </c:pt>
                <c:pt idx="24962" formatCode="0.00">
                  <c:v>35.123382999999997</c:v>
                </c:pt>
                <c:pt idx="24963" formatCode="0.00">
                  <c:v>35.129804999999998</c:v>
                </c:pt>
                <c:pt idx="24964" formatCode="0.00">
                  <c:v>35.507952000000003</c:v>
                </c:pt>
                <c:pt idx="24965" formatCode="0.00">
                  <c:v>34.395265999999999</c:v>
                </c:pt>
                <c:pt idx="24966" formatCode="0.00">
                  <c:v>35.351612000000003</c:v>
                </c:pt>
                <c:pt idx="24967" formatCode="0.00">
                  <c:v>35.441160000000004</c:v>
                </c:pt>
                <c:pt idx="24969" formatCode="0.00">
                  <c:v>35.490727</c:v>
                </c:pt>
                <c:pt idx="24970" formatCode="0.00">
                  <c:v>34.618330999999998</c:v>
                </c:pt>
                <c:pt idx="24971" formatCode="0.00">
                  <c:v>35.062235000000001</c:v>
                </c:pt>
                <c:pt idx="24972" formatCode="0.00">
                  <c:v>34.948211000000001</c:v>
                </c:pt>
                <c:pt idx="24973" formatCode="0.00">
                  <c:v>35.249654999999997</c:v>
                </c:pt>
                <c:pt idx="24974" formatCode="0.00">
                  <c:v>35.601112999999998</c:v>
                </c:pt>
                <c:pt idx="24975" formatCode="0.00">
                  <c:v>34.630935999999998</c:v>
                </c:pt>
                <c:pt idx="24976" formatCode="0.00">
                  <c:v>34.793532999999996</c:v>
                </c:pt>
                <c:pt idx="24977" formatCode="0.00">
                  <c:v>35.231608000000001</c:v>
                </c:pt>
                <c:pt idx="24978" formatCode="0.00">
                  <c:v>35.876736000000001</c:v>
                </c:pt>
                <c:pt idx="24979" formatCode="0.00">
                  <c:v>35.012317000000003</c:v>
                </c:pt>
                <c:pt idx="24980" formatCode="0.00">
                  <c:v>35.369605999999997</c:v>
                </c:pt>
                <c:pt idx="24982" formatCode="0.00">
                  <c:v>35.232464999999998</c:v>
                </c:pt>
                <c:pt idx="24983" formatCode="0.00">
                  <c:v>35.166643999999998</c:v>
                </c:pt>
                <c:pt idx="24984" formatCode="0.00">
                  <c:v>35.347791999999998</c:v>
                </c:pt>
                <c:pt idx="24985" formatCode="0.00">
                  <c:v>35.241726999999997</c:v>
                </c:pt>
                <c:pt idx="24986" formatCode="0.00">
                  <c:v>35.184593</c:v>
                </c:pt>
                <c:pt idx="24987" formatCode="0.00">
                  <c:v>35.690088000000003</c:v>
                </c:pt>
                <c:pt idx="24988" formatCode="0.00">
                  <c:v>35.138764999999999</c:v>
                </c:pt>
                <c:pt idx="24989" formatCode="0.00">
                  <c:v>34.951143000000002</c:v>
                </c:pt>
                <c:pt idx="24990" formatCode="0.00">
                  <c:v>35.392524999999999</c:v>
                </c:pt>
                <c:pt idx="24991" formatCode="0.00">
                  <c:v>34.866897000000002</c:v>
                </c:pt>
                <c:pt idx="24992" formatCode="0.00">
                  <c:v>34.712465999999999</c:v>
                </c:pt>
                <c:pt idx="24993" formatCode="0.00">
                  <c:v>34.956271999999998</c:v>
                </c:pt>
                <c:pt idx="24994" formatCode="0.00">
                  <c:v>35.26773</c:v>
                </c:pt>
                <c:pt idx="24995" formatCode="0.00">
                  <c:v>34.898767999999997</c:v>
                </c:pt>
                <c:pt idx="24996" formatCode="0.00">
                  <c:v>35.077264999999997</c:v>
                </c:pt>
                <c:pt idx="24997" formatCode="0.00">
                  <c:v>35.127446999999997</c:v>
                </c:pt>
                <c:pt idx="24998" formatCode="0.00">
                  <c:v>35.595914999999998</c:v>
                </c:pt>
                <c:pt idx="24999" formatCode="0.00">
                  <c:v>35.414830000000002</c:v>
                </c:pt>
                <c:pt idx="25000" formatCode="0.00">
                  <c:v>34.991767000000003</c:v>
                </c:pt>
                <c:pt idx="25001" formatCode="0.00">
                  <c:v>35.431711</c:v>
                </c:pt>
                <c:pt idx="25002" formatCode="0.00">
                  <c:v>34.669198000000002</c:v>
                </c:pt>
                <c:pt idx="25003" formatCode="0.00">
                  <c:v>35.172258999999997</c:v>
                </c:pt>
                <c:pt idx="25004" formatCode="0.00">
                  <c:v>35.052793000000001</c:v>
                </c:pt>
                <c:pt idx="25005" formatCode="0.00">
                  <c:v>35.413049000000001</c:v>
                </c:pt>
                <c:pt idx="25007" formatCode="0.00">
                  <c:v>35.122751000000001</c:v>
                </c:pt>
                <c:pt idx="25008" formatCode="0.00">
                  <c:v>34.503213000000002</c:v>
                </c:pt>
                <c:pt idx="25009" formatCode="0.00">
                  <c:v>35.247208999999998</c:v>
                </c:pt>
                <c:pt idx="25010" formatCode="0.00">
                  <c:v>35.815627999999997</c:v>
                </c:pt>
                <c:pt idx="25012" formatCode="0.00">
                  <c:v>34.377690000000001</c:v>
                </c:pt>
                <c:pt idx="25013" formatCode="0.00">
                  <c:v>36.114272</c:v>
                </c:pt>
                <c:pt idx="25014" formatCode="0.00">
                  <c:v>35.998632000000001</c:v>
                </c:pt>
                <c:pt idx="25016" formatCode="0.00">
                  <c:v>32.961289999999998</c:v>
                </c:pt>
                <c:pt idx="25017" formatCode="0.00">
                  <c:v>33.092846000000002</c:v>
                </c:pt>
                <c:pt idx="25018" formatCode="0.00">
                  <c:v>32.960374000000002</c:v>
                </c:pt>
                <c:pt idx="25019" formatCode="0.00">
                  <c:v>33.005420000000001</c:v>
                </c:pt>
                <c:pt idx="25020" formatCode="0.00">
                  <c:v>33.327927000000003</c:v>
                </c:pt>
                <c:pt idx="25021" formatCode="0.00">
                  <c:v>33.030555999999997</c:v>
                </c:pt>
                <c:pt idx="25022" formatCode="0.00">
                  <c:v>33.106582000000003</c:v>
                </c:pt>
                <c:pt idx="25023" formatCode="0.00">
                  <c:v>32.967340999999998</c:v>
                </c:pt>
                <c:pt idx="25025" formatCode="0.00">
                  <c:v>33.742640999999999</c:v>
                </c:pt>
                <c:pt idx="25026" formatCode="0.00">
                  <c:v>33.024777999999998</c:v>
                </c:pt>
                <c:pt idx="25027" formatCode="0.00">
                  <c:v>33.054670999999999</c:v>
                </c:pt>
                <c:pt idx="25028" formatCode="0.00">
                  <c:v>33.077069999999999</c:v>
                </c:pt>
                <c:pt idx="25029" formatCode="0.00">
                  <c:v>33.086868000000003</c:v>
                </c:pt>
                <c:pt idx="25030" formatCode="0.00">
                  <c:v>33.033214000000001</c:v>
                </c:pt>
                <c:pt idx="25031" formatCode="0.00">
                  <c:v>32.867103</c:v>
                </c:pt>
                <c:pt idx="25032" formatCode="0.00">
                  <c:v>33.143791999999998</c:v>
                </c:pt>
                <c:pt idx="25033" formatCode="0.00">
                  <c:v>33.130085999999999</c:v>
                </c:pt>
                <c:pt idx="25034" formatCode="0.00">
                  <c:v>32.872385999999999</c:v>
                </c:pt>
                <c:pt idx="25035" formatCode="0.00">
                  <c:v>32.876474000000002</c:v>
                </c:pt>
                <c:pt idx="25037" formatCode="0.00">
                  <c:v>32.881525000000003</c:v>
                </c:pt>
                <c:pt idx="25038" formatCode="0.00">
                  <c:v>32.915624999999999</c:v>
                </c:pt>
                <c:pt idx="25039" formatCode="0.00">
                  <c:v>32.854892999999997</c:v>
                </c:pt>
                <c:pt idx="25040" formatCode="0.00">
                  <c:v>32.960374999999999</c:v>
                </c:pt>
                <c:pt idx="25041" formatCode="0.00">
                  <c:v>32.975723000000002</c:v>
                </c:pt>
                <c:pt idx="25042" formatCode="0.00">
                  <c:v>32.759922000000003</c:v>
                </c:pt>
                <c:pt idx="25043" formatCode="0.00">
                  <c:v>32.728982000000002</c:v>
                </c:pt>
                <c:pt idx="25044" formatCode="0.00">
                  <c:v>32.675604</c:v>
                </c:pt>
                <c:pt idx="25045" formatCode="0.00">
                  <c:v>33.081420999999999</c:v>
                </c:pt>
                <c:pt idx="25047" formatCode="0.00">
                  <c:v>33.453628000000002</c:v>
                </c:pt>
                <c:pt idx="25048" formatCode="0.00">
                  <c:v>32.802680000000002</c:v>
                </c:pt>
                <c:pt idx="25050" formatCode="0.00">
                  <c:v>32.846645000000002</c:v>
                </c:pt>
                <c:pt idx="25051" formatCode="0.00">
                  <c:v>32.916865000000001</c:v>
                </c:pt>
                <c:pt idx="25052" formatCode="0.00">
                  <c:v>33.126350000000002</c:v>
                </c:pt>
                <c:pt idx="25053" formatCode="0.00">
                  <c:v>33.020117999999997</c:v>
                </c:pt>
                <c:pt idx="25056" formatCode="0.00">
                  <c:v>33.212203000000002</c:v>
                </c:pt>
                <c:pt idx="25057" formatCode="0.00">
                  <c:v>33.028920999999997</c:v>
                </c:pt>
                <c:pt idx="25058" formatCode="0.00">
                  <c:v>33.024721</c:v>
                </c:pt>
                <c:pt idx="25059" formatCode="0.00">
                  <c:v>33.818635</c:v>
                </c:pt>
                <c:pt idx="25060" formatCode="0.00">
                  <c:v>33.075138000000003</c:v>
                </c:pt>
                <c:pt idx="25061" formatCode="0.00">
                  <c:v>33.240766000000001</c:v>
                </c:pt>
                <c:pt idx="25062" formatCode="0.00">
                  <c:v>32.969523000000002</c:v>
                </c:pt>
                <c:pt idx="25063" formatCode="0.00">
                  <c:v>32.948974</c:v>
                </c:pt>
                <c:pt idx="25064" formatCode="0.00">
                  <c:v>32.993405000000003</c:v>
                </c:pt>
                <c:pt idx="25065" formatCode="0.00">
                  <c:v>32.933819999999997</c:v>
                </c:pt>
                <c:pt idx="25066" formatCode="0.00">
                  <c:v>32.897458999999998</c:v>
                </c:pt>
                <c:pt idx="25067" formatCode="0.00">
                  <c:v>32.923924</c:v>
                </c:pt>
                <c:pt idx="25068" formatCode="0.00">
                  <c:v>33.632806000000002</c:v>
                </c:pt>
                <c:pt idx="25069" formatCode="0.00">
                  <c:v>33.649937999999999</c:v>
                </c:pt>
                <c:pt idx="25070" formatCode="0.00">
                  <c:v>33.035049999999998</c:v>
                </c:pt>
                <c:pt idx="25071" formatCode="0.00">
                  <c:v>33.009681</c:v>
                </c:pt>
                <c:pt idx="25072" formatCode="0.00">
                  <c:v>33.011975</c:v>
                </c:pt>
                <c:pt idx="25073" formatCode="0.00">
                  <c:v>32.267845999999999</c:v>
                </c:pt>
                <c:pt idx="25074" formatCode="0.00">
                  <c:v>32.075079000000002</c:v>
                </c:pt>
                <c:pt idx="25075" formatCode="0.00">
                  <c:v>32.532449</c:v>
                </c:pt>
                <c:pt idx="25076" formatCode="0.00">
                  <c:v>32.588535999999998</c:v>
                </c:pt>
                <c:pt idx="25077" formatCode="0.00">
                  <c:v>32.241962999999998</c:v>
                </c:pt>
                <c:pt idx="25078" formatCode="0.00">
                  <c:v>32.078228000000003</c:v>
                </c:pt>
                <c:pt idx="25079" formatCode="0.00">
                  <c:v>32.629178000000003</c:v>
                </c:pt>
                <c:pt idx="25080" formatCode="0.00">
                  <c:v>32.599285999999999</c:v>
                </c:pt>
                <c:pt idx="25081" formatCode="0.00">
                  <c:v>32.658383999999998</c:v>
                </c:pt>
                <c:pt idx="25082" formatCode="0.00">
                  <c:v>32.696776999999997</c:v>
                </c:pt>
                <c:pt idx="25083" formatCode="0.00">
                  <c:v>32.331238999999997</c:v>
                </c:pt>
                <c:pt idx="25084" formatCode="0.00">
                  <c:v>33.079946</c:v>
                </c:pt>
                <c:pt idx="25085" formatCode="0.00">
                  <c:v>32.310343000000003</c:v>
                </c:pt>
                <c:pt idx="25086" formatCode="0.00">
                  <c:v>32.533551000000003</c:v>
                </c:pt>
                <c:pt idx="25087" formatCode="0.00">
                  <c:v>32.745373000000001</c:v>
                </c:pt>
                <c:pt idx="25089" formatCode="0.00">
                  <c:v>32.941014000000003</c:v>
                </c:pt>
                <c:pt idx="25090" formatCode="0.00">
                  <c:v>32.620384999999999</c:v>
                </c:pt>
                <c:pt idx="25091" formatCode="0.00">
                  <c:v>33.075653000000003</c:v>
                </c:pt>
                <c:pt idx="25092" formatCode="0.00">
                  <c:v>32.634835000000002</c:v>
                </c:pt>
                <c:pt idx="25093" formatCode="0.00">
                  <c:v>32.661299</c:v>
                </c:pt>
                <c:pt idx="25094" formatCode="0.00">
                  <c:v>32.644646999999999</c:v>
                </c:pt>
                <c:pt idx="25095" formatCode="0.00">
                  <c:v>32.574299000000003</c:v>
                </c:pt>
                <c:pt idx="25097" formatCode="0.00">
                  <c:v>32.120271000000002</c:v>
                </c:pt>
                <c:pt idx="25098" formatCode="0.00">
                  <c:v>32.590063000000001</c:v>
                </c:pt>
                <c:pt idx="25099" formatCode="0.00">
                  <c:v>32.314256</c:v>
                </c:pt>
                <c:pt idx="25100" formatCode="0.00">
                  <c:v>32.183649000000003</c:v>
                </c:pt>
                <c:pt idx="25102" formatCode="0.00">
                  <c:v>32.818392000000003</c:v>
                </c:pt>
                <c:pt idx="25103" formatCode="0.00">
                  <c:v>32.425221999999998</c:v>
                </c:pt>
                <c:pt idx="25104" formatCode="0.00">
                  <c:v>32.142924999999998</c:v>
                </c:pt>
                <c:pt idx="25107" formatCode="0.00">
                  <c:v>32.466890999999997</c:v>
                </c:pt>
                <c:pt idx="25108" formatCode="0.00">
                  <c:v>32.628858000000001</c:v>
                </c:pt>
                <c:pt idx="25109" formatCode="0.00">
                  <c:v>32.747746999999997</c:v>
                </c:pt>
                <c:pt idx="25110" formatCode="0.00">
                  <c:v>32.727366000000004</c:v>
                </c:pt>
                <c:pt idx="25111" formatCode="0.00">
                  <c:v>32.17548</c:v>
                </c:pt>
                <c:pt idx="25112" formatCode="0.00">
                  <c:v>33.065216999999997</c:v>
                </c:pt>
                <c:pt idx="25113" formatCode="0.00">
                  <c:v>32.397024000000002</c:v>
                </c:pt>
                <c:pt idx="25114" formatCode="0.00">
                  <c:v>33.022050999999998</c:v>
                </c:pt>
                <c:pt idx="25115" formatCode="0.00">
                  <c:v>32.380958</c:v>
                </c:pt>
                <c:pt idx="25116" formatCode="0.00">
                  <c:v>32.725386</c:v>
                </c:pt>
                <c:pt idx="25117" formatCode="0.00">
                  <c:v>32.598844999999997</c:v>
                </c:pt>
                <c:pt idx="25120" formatCode="0.00">
                  <c:v>32.735812000000003</c:v>
                </c:pt>
                <c:pt idx="25121" formatCode="0.00">
                  <c:v>32.803646000000001</c:v>
                </c:pt>
                <c:pt idx="25122" formatCode="0.00">
                  <c:v>32.960512000000001</c:v>
                </c:pt>
                <c:pt idx="25123" formatCode="0.00">
                  <c:v>32.787629000000003</c:v>
                </c:pt>
                <c:pt idx="25124" formatCode="0.00">
                  <c:v>32.779879999999999</c:v>
                </c:pt>
                <c:pt idx="25125" formatCode="0.00">
                  <c:v>32.745831000000003</c:v>
                </c:pt>
                <c:pt idx="25126" formatCode="0.00">
                  <c:v>32.800333000000002</c:v>
                </c:pt>
                <c:pt idx="25127" formatCode="0.00">
                  <c:v>32.836094000000003</c:v>
                </c:pt>
                <c:pt idx="25128" formatCode="0.00">
                  <c:v>32.826127999999997</c:v>
                </c:pt>
                <c:pt idx="25129" formatCode="0.00">
                  <c:v>32.786430000000003</c:v>
                </c:pt>
                <c:pt idx="25130" formatCode="0.00">
                  <c:v>32.751463999999999</c:v>
                </c:pt>
                <c:pt idx="25131" formatCode="0.00">
                  <c:v>32.845978000000002</c:v>
                </c:pt>
                <c:pt idx="25132" formatCode="0.00">
                  <c:v>32.771030000000003</c:v>
                </c:pt>
                <c:pt idx="25133" formatCode="0.00">
                  <c:v>32.736930999999998</c:v>
                </c:pt>
                <c:pt idx="25134" formatCode="0.00">
                  <c:v>32.782380000000003</c:v>
                </c:pt>
                <c:pt idx="25135" formatCode="0.00">
                  <c:v>32.825628000000002</c:v>
                </c:pt>
                <c:pt idx="25137" formatCode="0.00">
                  <c:v>32.710082</c:v>
                </c:pt>
                <c:pt idx="25139" formatCode="0.00">
                  <c:v>32.842725999999999</c:v>
                </c:pt>
                <c:pt idx="25140" formatCode="0.00">
                  <c:v>32.812461999999996</c:v>
                </c:pt>
                <c:pt idx="25142" formatCode="0.00">
                  <c:v>32.792878999999999</c:v>
                </c:pt>
                <c:pt idx="25143" formatCode="0.00">
                  <c:v>32.716065</c:v>
                </c:pt>
                <c:pt idx="25144" formatCode="0.00">
                  <c:v>32.862876</c:v>
                </c:pt>
                <c:pt idx="25145" formatCode="0.00">
                  <c:v>32.783977999999998</c:v>
                </c:pt>
                <c:pt idx="25146" formatCode="0.00">
                  <c:v>32.770029999999998</c:v>
                </c:pt>
                <c:pt idx="25147" formatCode="0.00">
                  <c:v>32.825226999999998</c:v>
                </c:pt>
                <c:pt idx="25148" formatCode="0.00">
                  <c:v>32.895375999999999</c:v>
                </c:pt>
                <c:pt idx="25149" formatCode="0.00">
                  <c:v>32.901176</c:v>
                </c:pt>
                <c:pt idx="25150" formatCode="0.00">
                  <c:v>32.874316999999998</c:v>
                </c:pt>
                <c:pt idx="25152" formatCode="0.00">
                  <c:v>32.704397999999998</c:v>
                </c:pt>
                <c:pt idx="25153" formatCode="0.00">
                  <c:v>32.925975000000001</c:v>
                </c:pt>
                <c:pt idx="25154" formatCode="0.00">
                  <c:v>32.828128</c:v>
                </c:pt>
                <c:pt idx="25155" formatCode="0.00">
                  <c:v>32.685533</c:v>
                </c:pt>
                <c:pt idx="25156" formatCode="0.00">
                  <c:v>32.666983999999999</c:v>
                </c:pt>
                <c:pt idx="25159" formatCode="0.00">
                  <c:v>32.669383000000003</c:v>
                </c:pt>
                <c:pt idx="25160" formatCode="0.00">
                  <c:v>32.912224999999999</c:v>
                </c:pt>
                <c:pt idx="25161" formatCode="0.00">
                  <c:v>32.922623999999999</c:v>
                </c:pt>
                <c:pt idx="25162" formatCode="0.00">
                  <c:v>32.791877999999997</c:v>
                </c:pt>
                <c:pt idx="25163" formatCode="0.00">
                  <c:v>32.817977999999997</c:v>
                </c:pt>
                <c:pt idx="25164" formatCode="0.00">
                  <c:v>32.968122999999999</c:v>
                </c:pt>
                <c:pt idx="25165" formatCode="0.00">
                  <c:v>32.639660999999997</c:v>
                </c:pt>
                <c:pt idx="25166" formatCode="0.00">
                  <c:v>32.919103999999997</c:v>
                </c:pt>
                <c:pt idx="25167" formatCode="0.00">
                  <c:v>32.998131999999998</c:v>
                </c:pt>
                <c:pt idx="25168" formatCode="0.00">
                  <c:v>32.679924</c:v>
                </c:pt>
                <c:pt idx="25169" formatCode="0.00">
                  <c:v>32.781329999999997</c:v>
                </c:pt>
                <c:pt idx="25170" formatCode="0.00">
                  <c:v>32.998786000000003</c:v>
                </c:pt>
                <c:pt idx="25171" formatCode="0.00">
                  <c:v>33.150230000000001</c:v>
                </c:pt>
                <c:pt idx="25172" formatCode="0.00">
                  <c:v>33.082411</c:v>
                </c:pt>
                <c:pt idx="25173" formatCode="0.00">
                  <c:v>33.145719999999997</c:v>
                </c:pt>
                <c:pt idx="25174" formatCode="0.00">
                  <c:v>33.356093999999999</c:v>
                </c:pt>
                <c:pt idx="25175" formatCode="0.00">
                  <c:v>32.793512</c:v>
                </c:pt>
                <c:pt idx="25176" formatCode="0.00">
                  <c:v>33.867510000000003</c:v>
                </c:pt>
                <c:pt idx="25177" formatCode="0.00">
                  <c:v>33.815995999999998</c:v>
                </c:pt>
                <c:pt idx="25178" formatCode="0.00">
                  <c:v>33.43515</c:v>
                </c:pt>
                <c:pt idx="25179" formatCode="0.00">
                  <c:v>33.615634</c:v>
                </c:pt>
                <c:pt idx="25180" formatCode="0.00">
                  <c:v>33.460447000000002</c:v>
                </c:pt>
                <c:pt idx="25181" formatCode="0.00">
                  <c:v>33.675154999999997</c:v>
                </c:pt>
                <c:pt idx="25182" formatCode="0.00">
                  <c:v>33.462828000000002</c:v>
                </c:pt>
                <c:pt idx="25183" formatCode="0.00">
                  <c:v>33.583772000000003</c:v>
                </c:pt>
                <c:pt idx="25184" formatCode="0.00">
                  <c:v>33.052712</c:v>
                </c:pt>
                <c:pt idx="25185" formatCode="0.00">
                  <c:v>33.642541999999999</c:v>
                </c:pt>
                <c:pt idx="25186" formatCode="0.00">
                  <c:v>33.146779000000002</c:v>
                </c:pt>
                <c:pt idx="25187" formatCode="0.00">
                  <c:v>33.291418</c:v>
                </c:pt>
                <c:pt idx="25188" formatCode="0.00">
                  <c:v>33.321604000000001</c:v>
                </c:pt>
                <c:pt idx="25189" formatCode="0.00">
                  <c:v>33.626444999999997</c:v>
                </c:pt>
                <c:pt idx="25190" formatCode="0.00">
                  <c:v>33.258679999999998</c:v>
                </c:pt>
                <c:pt idx="25191" formatCode="0.00">
                  <c:v>33.027493</c:v>
                </c:pt>
                <c:pt idx="25192" formatCode="0.00">
                  <c:v>33.377004999999997</c:v>
                </c:pt>
                <c:pt idx="25193" formatCode="0.00">
                  <c:v>33.133069999999996</c:v>
                </c:pt>
                <c:pt idx="25194" formatCode="0.00">
                  <c:v>33.423625999999999</c:v>
                </c:pt>
                <c:pt idx="25195" formatCode="0.00">
                  <c:v>33.507908999999998</c:v>
                </c:pt>
                <c:pt idx="25196" formatCode="0.00">
                  <c:v>33.670158999999998</c:v>
                </c:pt>
                <c:pt idx="25198" formatCode="0.00">
                  <c:v>33.595317999999999</c:v>
                </c:pt>
                <c:pt idx="25199" formatCode="0.00">
                  <c:v>33.573304</c:v>
                </c:pt>
                <c:pt idx="25200" formatCode="0.00">
                  <c:v>32.882305000000002</c:v>
                </c:pt>
                <c:pt idx="25201" formatCode="0.00">
                  <c:v>33.432974000000002</c:v>
                </c:pt>
                <c:pt idx="25202" formatCode="0.00">
                  <c:v>33.171899000000003</c:v>
                </c:pt>
                <c:pt idx="25203" formatCode="0.00">
                  <c:v>32.730279000000003</c:v>
                </c:pt>
                <c:pt idx="25204" formatCode="0.00">
                  <c:v>33.589851000000003</c:v>
                </c:pt>
                <c:pt idx="25205" formatCode="0.00">
                  <c:v>33.774197000000001</c:v>
                </c:pt>
                <c:pt idx="25206" formatCode="0.00">
                  <c:v>33.312150000000003</c:v>
                </c:pt>
                <c:pt idx="25207" formatCode="0.00">
                  <c:v>33.427503999999999</c:v>
                </c:pt>
                <c:pt idx="25208" formatCode="0.00">
                  <c:v>33.404331999999997</c:v>
                </c:pt>
                <c:pt idx="25209" formatCode="0.00">
                  <c:v>32.971223999999999</c:v>
                </c:pt>
                <c:pt idx="25210" formatCode="0.00">
                  <c:v>33.385224000000001</c:v>
                </c:pt>
                <c:pt idx="25211" formatCode="0.00">
                  <c:v>32.952736000000002</c:v>
                </c:pt>
                <c:pt idx="25212" formatCode="0.00">
                  <c:v>33.277316999999996</c:v>
                </c:pt>
                <c:pt idx="25214" formatCode="0.00">
                  <c:v>33.151103999999997</c:v>
                </c:pt>
                <c:pt idx="25215" formatCode="0.00">
                  <c:v>33.518979000000002</c:v>
                </c:pt>
                <c:pt idx="25216" formatCode="0.00">
                  <c:v>33.660274000000001</c:v>
                </c:pt>
                <c:pt idx="25217" formatCode="0.00">
                  <c:v>33.638587000000001</c:v>
                </c:pt>
                <c:pt idx="25218" formatCode="0.00">
                  <c:v>33.536414000000001</c:v>
                </c:pt>
                <c:pt idx="25219" formatCode="0.00">
                  <c:v>33.434736999999998</c:v>
                </c:pt>
                <c:pt idx="25220" formatCode="0.00">
                  <c:v>33.603549999999998</c:v>
                </c:pt>
                <c:pt idx="25221" formatCode="0.00">
                  <c:v>33.041578000000001</c:v>
                </c:pt>
                <c:pt idx="25222" formatCode="0.00">
                  <c:v>32.906193999999999</c:v>
                </c:pt>
                <c:pt idx="25223" formatCode="0.00">
                  <c:v>33.801662999999998</c:v>
                </c:pt>
                <c:pt idx="25224" formatCode="0.00">
                  <c:v>32.896295000000002</c:v>
                </c:pt>
                <c:pt idx="25225" formatCode="0.00">
                  <c:v>33.485315</c:v>
                </c:pt>
                <c:pt idx="25226" formatCode="0.00">
                  <c:v>33.695647000000001</c:v>
                </c:pt>
                <c:pt idx="25227" formatCode="0.00">
                  <c:v>33.543005999999998</c:v>
                </c:pt>
                <c:pt idx="25228" formatCode="0.00">
                  <c:v>33.173290000000001</c:v>
                </c:pt>
                <c:pt idx="25230" formatCode="0.00">
                  <c:v>33.043140000000001</c:v>
                </c:pt>
                <c:pt idx="25231" formatCode="0.00">
                  <c:v>33.323467000000001</c:v>
                </c:pt>
                <c:pt idx="25232" formatCode="0.00">
                  <c:v>33.143751999999999</c:v>
                </c:pt>
                <c:pt idx="25233" formatCode="0.00">
                  <c:v>33.362226999999997</c:v>
                </c:pt>
                <c:pt idx="25234" formatCode="0.00">
                  <c:v>33.734090999999999</c:v>
                </c:pt>
                <c:pt idx="25235" formatCode="0.00">
                  <c:v>33.346150999999999</c:v>
                </c:pt>
                <c:pt idx="25236" formatCode="0.00">
                  <c:v>33.762250000000002</c:v>
                </c:pt>
                <c:pt idx="25237" formatCode="0.00">
                  <c:v>33.521577999999998</c:v>
                </c:pt>
                <c:pt idx="25238" formatCode="0.00">
                  <c:v>33.435617999999998</c:v>
                </c:pt>
                <c:pt idx="25239" formatCode="0.00">
                  <c:v>33.494284999999998</c:v>
                </c:pt>
                <c:pt idx="25240" formatCode="0.00">
                  <c:v>33.566265999999999</c:v>
                </c:pt>
                <c:pt idx="25241" formatCode="0.00">
                  <c:v>33.165326999999998</c:v>
                </c:pt>
                <c:pt idx="25242" formatCode="0.00">
                  <c:v>32.922911999999997</c:v>
                </c:pt>
                <c:pt idx="25243" formatCode="0.00">
                  <c:v>33.426634999999997</c:v>
                </c:pt>
                <c:pt idx="25244" formatCode="0.00">
                  <c:v>33.350543000000002</c:v>
                </c:pt>
                <c:pt idx="25245" formatCode="0.00">
                  <c:v>32.906073999999997</c:v>
                </c:pt>
                <c:pt idx="25246" formatCode="0.00">
                  <c:v>33.414707999999997</c:v>
                </c:pt>
                <c:pt idx="25248" formatCode="0.00">
                  <c:v>33.530828999999997</c:v>
                </c:pt>
                <c:pt idx="25249" formatCode="0.00">
                  <c:v>33.118611000000001</c:v>
                </c:pt>
                <c:pt idx="25250" formatCode="0.00">
                  <c:v>33.563836999999999</c:v>
                </c:pt>
                <c:pt idx="25251" formatCode="0.00">
                  <c:v>32.930895</c:v>
                </c:pt>
                <c:pt idx="25252" formatCode="0.00">
                  <c:v>33.142532000000003</c:v>
                </c:pt>
                <c:pt idx="25253" formatCode="0.00">
                  <c:v>33.236742999999997</c:v>
                </c:pt>
                <c:pt idx="25254" formatCode="0.00">
                  <c:v>33.515777999999997</c:v>
                </c:pt>
                <c:pt idx="25255" formatCode="0.00">
                  <c:v>33.189861999999998</c:v>
                </c:pt>
                <c:pt idx="25256" formatCode="0.00">
                  <c:v>33.480224</c:v>
                </c:pt>
                <c:pt idx="25257" formatCode="0.00">
                  <c:v>32.941358999999999</c:v>
                </c:pt>
                <c:pt idx="25258" formatCode="0.00">
                  <c:v>33.005009000000001</c:v>
                </c:pt>
                <c:pt idx="25259" formatCode="0.00">
                  <c:v>32.880181999999998</c:v>
                </c:pt>
                <c:pt idx="25260" formatCode="0.00">
                  <c:v>32.950856999999999</c:v>
                </c:pt>
                <c:pt idx="25261" formatCode="0.00">
                  <c:v>33.157896999999998</c:v>
                </c:pt>
                <c:pt idx="25262" formatCode="0.00">
                  <c:v>33.328595999999997</c:v>
                </c:pt>
                <c:pt idx="25263" formatCode="0.00">
                  <c:v>33.206257999999998</c:v>
                </c:pt>
                <c:pt idx="25264" formatCode="0.00">
                  <c:v>33.441774000000002</c:v>
                </c:pt>
                <c:pt idx="25266" formatCode="0.00">
                  <c:v>33.183401000000003</c:v>
                </c:pt>
                <c:pt idx="25267" formatCode="0.00">
                  <c:v>33.210951999999999</c:v>
                </c:pt>
                <c:pt idx="25268" formatCode="0.00">
                  <c:v>33.353248999999998</c:v>
                </c:pt>
                <c:pt idx="25269" formatCode="0.00">
                  <c:v>33.328878000000003</c:v>
                </c:pt>
                <c:pt idx="25270" formatCode="0.00">
                  <c:v>32.505248000000002</c:v>
                </c:pt>
                <c:pt idx="25271" formatCode="0.00">
                  <c:v>32.474499000000002</c:v>
                </c:pt>
                <c:pt idx="25272" formatCode="0.00">
                  <c:v>32.396206999999997</c:v>
                </c:pt>
                <c:pt idx="25274" formatCode="0.00">
                  <c:v>32.557684000000002</c:v>
                </c:pt>
                <c:pt idx="25275" formatCode="0.00">
                  <c:v>32.854405999999997</c:v>
                </c:pt>
                <c:pt idx="25276" formatCode="0.00">
                  <c:v>32.237924</c:v>
                </c:pt>
                <c:pt idx="25277" formatCode="0.00">
                  <c:v>32.145212000000001</c:v>
                </c:pt>
                <c:pt idx="25278" formatCode="0.00">
                  <c:v>33.035716000000001</c:v>
                </c:pt>
                <c:pt idx="25279" formatCode="0.00">
                  <c:v>33.025829999999999</c:v>
                </c:pt>
                <c:pt idx="25280" formatCode="0.00">
                  <c:v>32.285876999999999</c:v>
                </c:pt>
                <c:pt idx="25281" formatCode="0.00">
                  <c:v>32.723481999999997</c:v>
                </c:pt>
                <c:pt idx="25282" formatCode="0.00">
                  <c:v>32.382770999999998</c:v>
                </c:pt>
                <c:pt idx="25283" formatCode="0.00">
                  <c:v>32.019931</c:v>
                </c:pt>
                <c:pt idx="25284" formatCode="0.00">
                  <c:v>32.727128</c:v>
                </c:pt>
                <c:pt idx="25285" formatCode="0.00">
                  <c:v>32.531813999999997</c:v>
                </c:pt>
                <c:pt idx="25287" formatCode="0.00">
                  <c:v>32.694099999999999</c:v>
                </c:pt>
                <c:pt idx="25288" formatCode="0.00">
                  <c:v>32.194938</c:v>
                </c:pt>
                <c:pt idx="25289" formatCode="0.00">
                  <c:v>32.104159000000003</c:v>
                </c:pt>
                <c:pt idx="25290" formatCode="0.00">
                  <c:v>32.998759</c:v>
                </c:pt>
                <c:pt idx="25291" formatCode="0.00">
                  <c:v>32.768011000000001</c:v>
                </c:pt>
                <c:pt idx="25292" formatCode="0.00">
                  <c:v>32.667969999999997</c:v>
                </c:pt>
                <c:pt idx="25294" formatCode="0.00">
                  <c:v>31.981458</c:v>
                </c:pt>
                <c:pt idx="25295" formatCode="0.00">
                  <c:v>32.920957000000001</c:v>
                </c:pt>
                <c:pt idx="25298" formatCode="0.00">
                  <c:v>32.513986000000003</c:v>
                </c:pt>
                <c:pt idx="25299" formatCode="0.00">
                  <c:v>32.009230000000002</c:v>
                </c:pt>
                <c:pt idx="25300" formatCode="0.00">
                  <c:v>31.934633000000002</c:v>
                </c:pt>
                <c:pt idx="25301" formatCode="0.00">
                  <c:v>32.809766000000003</c:v>
                </c:pt>
                <c:pt idx="25303" formatCode="0.00">
                  <c:v>32.977080000000001</c:v>
                </c:pt>
                <c:pt idx="25304" formatCode="0.00">
                  <c:v>32.312615999999998</c:v>
                </c:pt>
                <c:pt idx="25305" formatCode="0.00">
                  <c:v>32.472068999999998</c:v>
                </c:pt>
                <c:pt idx="25306" formatCode="0.00">
                  <c:v>32.533965000000002</c:v>
                </c:pt>
                <c:pt idx="25307" formatCode="0.00">
                  <c:v>32.325214000000003</c:v>
                </c:pt>
                <c:pt idx="25309" formatCode="0.00">
                  <c:v>32.264364999999998</c:v>
                </c:pt>
                <c:pt idx="25310" formatCode="0.00">
                  <c:v>32.388630999999997</c:v>
                </c:pt>
                <c:pt idx="25311" formatCode="0.00">
                  <c:v>32.364280999999998</c:v>
                </c:pt>
                <c:pt idx="25312" formatCode="0.00">
                  <c:v>32.456564999999998</c:v>
                </c:pt>
                <c:pt idx="25313" formatCode="0.00">
                  <c:v>32.292394000000002</c:v>
                </c:pt>
                <c:pt idx="25314" formatCode="0.00">
                  <c:v>32.403309999999998</c:v>
                </c:pt>
                <c:pt idx="25315" formatCode="0.00">
                  <c:v>32.312649999999998</c:v>
                </c:pt>
                <c:pt idx="25316" formatCode="0.00">
                  <c:v>32.254413999999997</c:v>
                </c:pt>
                <c:pt idx="25317" formatCode="0.00">
                  <c:v>32.184027</c:v>
                </c:pt>
                <c:pt idx="25318" formatCode="0.00">
                  <c:v>32.412450999999997</c:v>
                </c:pt>
                <c:pt idx="25319" formatCode="0.00">
                  <c:v>32.649481999999999</c:v>
                </c:pt>
                <c:pt idx="25320" formatCode="0.00">
                  <c:v>32.306044999999997</c:v>
                </c:pt>
                <c:pt idx="25321" formatCode="0.00">
                  <c:v>32.136786999999998</c:v>
                </c:pt>
                <c:pt idx="25322" formatCode="0.00">
                  <c:v>32.251067999999997</c:v>
                </c:pt>
                <c:pt idx="25323" formatCode="0.00">
                  <c:v>32.034126999999998</c:v>
                </c:pt>
                <c:pt idx="25324" formatCode="0.00">
                  <c:v>31.817889000000001</c:v>
                </c:pt>
                <c:pt idx="25325" formatCode="0.00">
                  <c:v>32.207844999999999</c:v>
                </c:pt>
                <c:pt idx="25326" formatCode="0.00">
                  <c:v>32.072338999999999</c:v>
                </c:pt>
                <c:pt idx="25327" formatCode="0.00">
                  <c:v>31.893439000000001</c:v>
                </c:pt>
                <c:pt idx="25328" formatCode="0.00">
                  <c:v>32.617072999999998</c:v>
                </c:pt>
                <c:pt idx="25329" formatCode="0.00">
                  <c:v>31.953855000000001</c:v>
                </c:pt>
                <c:pt idx="25330" formatCode="0.00">
                  <c:v>32.132651000000003</c:v>
                </c:pt>
                <c:pt idx="25331" formatCode="0.00">
                  <c:v>32.522902000000002</c:v>
                </c:pt>
                <c:pt idx="25332" formatCode="0.00">
                  <c:v>32.674657000000003</c:v>
                </c:pt>
                <c:pt idx="25333" formatCode="0.00">
                  <c:v>32.333829999999999</c:v>
                </c:pt>
                <c:pt idx="25334" formatCode="0.00">
                  <c:v>32.075702999999997</c:v>
                </c:pt>
                <c:pt idx="25335" formatCode="0.00">
                  <c:v>32.810076000000002</c:v>
                </c:pt>
                <c:pt idx="25336" formatCode="0.00">
                  <c:v>31.883205</c:v>
                </c:pt>
                <c:pt idx="25337" formatCode="0.00">
                  <c:v>31.79364</c:v>
                </c:pt>
                <c:pt idx="25338" formatCode="0.00">
                  <c:v>31.825527000000001</c:v>
                </c:pt>
                <c:pt idx="25339" formatCode="0.00">
                  <c:v>32.137225000000001</c:v>
                </c:pt>
                <c:pt idx="25340" formatCode="0.00">
                  <c:v>32.533765000000002</c:v>
                </c:pt>
                <c:pt idx="25341" formatCode="0.00">
                  <c:v>32.226081999999998</c:v>
                </c:pt>
                <c:pt idx="25342" formatCode="0.00">
                  <c:v>32.476905000000002</c:v>
                </c:pt>
                <c:pt idx="25343" formatCode="0.00">
                  <c:v>31.779481000000001</c:v>
                </c:pt>
                <c:pt idx="25344" formatCode="0.00">
                  <c:v>31.453731999999999</c:v>
                </c:pt>
                <c:pt idx="25345" formatCode="0.00">
                  <c:v>31.275749999999999</c:v>
                </c:pt>
                <c:pt idx="25346" formatCode="0.00">
                  <c:v>31.315836999999998</c:v>
                </c:pt>
                <c:pt idx="25347" formatCode="0.00">
                  <c:v>31.476671</c:v>
                </c:pt>
                <c:pt idx="25348" formatCode="0.00">
                  <c:v>31.627556999999999</c:v>
                </c:pt>
                <c:pt idx="25349" formatCode="0.00">
                  <c:v>31.763712999999999</c:v>
                </c:pt>
                <c:pt idx="25350" formatCode="0.00">
                  <c:v>31.505915999999999</c:v>
                </c:pt>
                <c:pt idx="25352" formatCode="0.00">
                  <c:v>31.346581</c:v>
                </c:pt>
                <c:pt idx="25353" formatCode="0.00">
                  <c:v>31.355453000000001</c:v>
                </c:pt>
                <c:pt idx="25354" formatCode="0.00">
                  <c:v>31.832719999999998</c:v>
                </c:pt>
                <c:pt idx="25355" formatCode="0.00">
                  <c:v>31.398447999999998</c:v>
                </c:pt>
                <c:pt idx="25356" formatCode="0.00">
                  <c:v>31.134862999999999</c:v>
                </c:pt>
                <c:pt idx="25357" formatCode="0.00">
                  <c:v>31.104196999999999</c:v>
                </c:pt>
                <c:pt idx="25358" formatCode="0.00">
                  <c:v>30.984335000000002</c:v>
                </c:pt>
                <c:pt idx="25359" formatCode="0.00">
                  <c:v>31.930882</c:v>
                </c:pt>
                <c:pt idx="25360" formatCode="0.00">
                  <c:v>31.579571999999999</c:v>
                </c:pt>
                <c:pt idx="25361" formatCode="0.00">
                  <c:v>31.21349</c:v>
                </c:pt>
                <c:pt idx="25362" formatCode="0.00">
                  <c:v>31.369810999999999</c:v>
                </c:pt>
                <c:pt idx="25363" formatCode="0.00">
                  <c:v>31.889748000000001</c:v>
                </c:pt>
                <c:pt idx="25364" formatCode="0.00">
                  <c:v>31.625567</c:v>
                </c:pt>
                <c:pt idx="25365" formatCode="0.00">
                  <c:v>31.829314</c:v>
                </c:pt>
                <c:pt idx="25366" formatCode="0.00">
                  <c:v>30.94481</c:v>
                </c:pt>
                <c:pt idx="25368" formatCode="0.00">
                  <c:v>31.339891000000001</c:v>
                </c:pt>
                <c:pt idx="25369" formatCode="0.00">
                  <c:v>31.626263000000002</c:v>
                </c:pt>
                <c:pt idx="25370" formatCode="0.00">
                  <c:v>31.243006000000001</c:v>
                </c:pt>
                <c:pt idx="25371" formatCode="0.00">
                  <c:v>30.680344000000002</c:v>
                </c:pt>
                <c:pt idx="25372" formatCode="0.00">
                  <c:v>31.242362</c:v>
                </c:pt>
                <c:pt idx="25373" formatCode="0.00">
                  <c:v>31.340382000000002</c:v>
                </c:pt>
                <c:pt idx="25374" formatCode="0.00">
                  <c:v>31.109064</c:v>
                </c:pt>
                <c:pt idx="25375" formatCode="0.00">
                  <c:v>31.067439</c:v>
                </c:pt>
                <c:pt idx="25376" formatCode="0.00">
                  <c:v>30.580648</c:v>
                </c:pt>
                <c:pt idx="25377" formatCode="0.00">
                  <c:v>30.907239000000001</c:v>
                </c:pt>
                <c:pt idx="25378" formatCode="0.00">
                  <c:v>31.769105</c:v>
                </c:pt>
                <c:pt idx="25379" formatCode="0.00">
                  <c:v>30.942336000000001</c:v>
                </c:pt>
                <c:pt idx="25380" formatCode="0.00">
                  <c:v>31.467506</c:v>
                </c:pt>
                <c:pt idx="25381" formatCode="0.00">
                  <c:v>30.916105999999999</c:v>
                </c:pt>
                <c:pt idx="25382" formatCode="0.00">
                  <c:v>30.998982000000002</c:v>
                </c:pt>
                <c:pt idx="25383" formatCode="0.00">
                  <c:v>31.195633000000001</c:v>
                </c:pt>
                <c:pt idx="25384" formatCode="0.00">
                  <c:v>30.819095000000001</c:v>
                </c:pt>
                <c:pt idx="25385" formatCode="0.00">
                  <c:v>31.654776999999999</c:v>
                </c:pt>
                <c:pt idx="25386" formatCode="0.00">
                  <c:v>31.368872</c:v>
                </c:pt>
                <c:pt idx="25387" formatCode="0.00">
                  <c:v>31.834378999999998</c:v>
                </c:pt>
                <c:pt idx="25388" formatCode="0.00">
                  <c:v>31.332568999999999</c:v>
                </c:pt>
                <c:pt idx="25389" formatCode="0.00">
                  <c:v>31.226939000000002</c:v>
                </c:pt>
                <c:pt idx="25390" formatCode="0.00">
                  <c:v>30.941282000000001</c:v>
                </c:pt>
                <c:pt idx="25391" formatCode="0.00">
                  <c:v>31.950150000000001</c:v>
                </c:pt>
                <c:pt idx="25392" formatCode="0.00">
                  <c:v>30.670556000000001</c:v>
                </c:pt>
                <c:pt idx="25393" formatCode="0.00">
                  <c:v>31.511710999999998</c:v>
                </c:pt>
                <c:pt idx="25394" formatCode="0.00">
                  <c:v>30.903687999999999</c:v>
                </c:pt>
                <c:pt idx="25395" formatCode="0.00">
                  <c:v>31.626010999999998</c:v>
                </c:pt>
                <c:pt idx="25396" formatCode="0.00">
                  <c:v>31.610990000000001</c:v>
                </c:pt>
                <c:pt idx="25397" formatCode="0.00">
                  <c:v>30.831678</c:v>
                </c:pt>
                <c:pt idx="25398" formatCode="0.00">
                  <c:v>31.234368</c:v>
                </c:pt>
                <c:pt idx="25399" formatCode="0.00">
                  <c:v>31.436494</c:v>
                </c:pt>
                <c:pt idx="25400" formatCode="0.00">
                  <c:v>31.514959000000001</c:v>
                </c:pt>
                <c:pt idx="25401" formatCode="0.00">
                  <c:v>31.735326000000001</c:v>
                </c:pt>
                <c:pt idx="25402" formatCode="0.00">
                  <c:v>31.943273000000001</c:v>
                </c:pt>
                <c:pt idx="25403" formatCode="0.00">
                  <c:v>31.903614000000001</c:v>
                </c:pt>
                <c:pt idx="25404" formatCode="0.00">
                  <c:v>31.506076</c:v>
                </c:pt>
                <c:pt idx="25405" formatCode="0.00">
                  <c:v>31.038416999999999</c:v>
                </c:pt>
                <c:pt idx="25406" formatCode="0.00">
                  <c:v>31.502292000000001</c:v>
                </c:pt>
                <c:pt idx="25407" formatCode="0.00">
                  <c:v>30.768601</c:v>
                </c:pt>
                <c:pt idx="25408" formatCode="0.00">
                  <c:v>31.154672999999999</c:v>
                </c:pt>
                <c:pt idx="25409" formatCode="0.00">
                  <c:v>32.634202999999999</c:v>
                </c:pt>
                <c:pt idx="25410" formatCode="0.00">
                  <c:v>32.632348999999998</c:v>
                </c:pt>
                <c:pt idx="25411" formatCode="0.00">
                  <c:v>32.778047000000001</c:v>
                </c:pt>
                <c:pt idx="25412" formatCode="0.00">
                  <c:v>32.690922</c:v>
                </c:pt>
                <c:pt idx="25413" formatCode="0.00">
                  <c:v>32.408183000000001</c:v>
                </c:pt>
                <c:pt idx="25415" formatCode="0.00">
                  <c:v>32.753672000000002</c:v>
                </c:pt>
                <c:pt idx="25416" formatCode="0.00">
                  <c:v>32.752048000000002</c:v>
                </c:pt>
                <c:pt idx="25417" formatCode="0.00">
                  <c:v>32.721632</c:v>
                </c:pt>
                <c:pt idx="25418" formatCode="0.00">
                  <c:v>32.694665999999998</c:v>
                </c:pt>
                <c:pt idx="25419" formatCode="0.00">
                  <c:v>32.691392999999998</c:v>
                </c:pt>
                <c:pt idx="25420" formatCode="0.00">
                  <c:v>32.686863000000002</c:v>
                </c:pt>
                <c:pt idx="25421" formatCode="0.00">
                  <c:v>32.659277000000003</c:v>
                </c:pt>
                <c:pt idx="25422" formatCode="0.00">
                  <c:v>32.653919999999999</c:v>
                </c:pt>
                <c:pt idx="25423" formatCode="0.00">
                  <c:v>32.905692999999999</c:v>
                </c:pt>
                <c:pt idx="25424" formatCode="0.00">
                  <c:v>32.851678</c:v>
                </c:pt>
                <c:pt idx="25425" formatCode="0.00">
                  <c:v>32.831228000000003</c:v>
                </c:pt>
                <c:pt idx="25426" formatCode="0.00">
                  <c:v>33.068300999999998</c:v>
                </c:pt>
                <c:pt idx="25428" formatCode="0.00">
                  <c:v>32.343114999999997</c:v>
                </c:pt>
                <c:pt idx="25429" formatCode="0.00">
                  <c:v>32.885061999999998</c:v>
                </c:pt>
                <c:pt idx="25430" formatCode="0.00">
                  <c:v>32.546387000000003</c:v>
                </c:pt>
                <c:pt idx="25431" formatCode="0.00">
                  <c:v>32.573816000000001</c:v>
                </c:pt>
                <c:pt idx="25432" formatCode="0.00">
                  <c:v>32.858727000000002</c:v>
                </c:pt>
                <c:pt idx="25434" formatCode="0.00">
                  <c:v>32.244025999999998</c:v>
                </c:pt>
                <c:pt idx="25435" formatCode="0.00">
                  <c:v>32.228183999999999</c:v>
                </c:pt>
                <c:pt idx="25436" formatCode="0.00">
                  <c:v>32.442678999999998</c:v>
                </c:pt>
                <c:pt idx="25437" formatCode="0.00">
                  <c:v>32.424695</c:v>
                </c:pt>
                <c:pt idx="25438" formatCode="0.00">
                  <c:v>32.440376000000001</c:v>
                </c:pt>
                <c:pt idx="25439" formatCode="0.00">
                  <c:v>32.274419999999999</c:v>
                </c:pt>
                <c:pt idx="25440" formatCode="0.00">
                  <c:v>32.931950000000001</c:v>
                </c:pt>
                <c:pt idx="25441" formatCode="0.00">
                  <c:v>32.972997999999997</c:v>
                </c:pt>
                <c:pt idx="25442" formatCode="0.00">
                  <c:v>32.821378000000003</c:v>
                </c:pt>
                <c:pt idx="25443" formatCode="0.00">
                  <c:v>32.858398000000001</c:v>
                </c:pt>
                <c:pt idx="25444" formatCode="0.00">
                  <c:v>32.157902999999997</c:v>
                </c:pt>
                <c:pt idx="25445" formatCode="0.00">
                  <c:v>32.461964000000002</c:v>
                </c:pt>
                <c:pt idx="25446" formatCode="0.00">
                  <c:v>32.392859999999999</c:v>
                </c:pt>
                <c:pt idx="25447" formatCode="0.00">
                  <c:v>32.645257000000001</c:v>
                </c:pt>
                <c:pt idx="25448" formatCode="0.00">
                  <c:v>32.502673999999999</c:v>
                </c:pt>
                <c:pt idx="25450" formatCode="0.00">
                  <c:v>32.307456000000002</c:v>
                </c:pt>
                <c:pt idx="25451" formatCode="0.00">
                  <c:v>32.484093999999999</c:v>
                </c:pt>
                <c:pt idx="25452" formatCode="0.00">
                  <c:v>32.715412000000001</c:v>
                </c:pt>
                <c:pt idx="25453" formatCode="0.00">
                  <c:v>32.810274999999997</c:v>
                </c:pt>
                <c:pt idx="25454" formatCode="0.00">
                  <c:v>32.259829000000003</c:v>
                </c:pt>
                <c:pt idx="25455" formatCode="0.00">
                  <c:v>33.003717000000002</c:v>
                </c:pt>
                <c:pt idx="25456" formatCode="0.00">
                  <c:v>33.122273</c:v>
                </c:pt>
                <c:pt idx="25457" formatCode="0.00">
                  <c:v>32.281219999999998</c:v>
                </c:pt>
                <c:pt idx="25458" formatCode="0.00">
                  <c:v>33.072674999999997</c:v>
                </c:pt>
                <c:pt idx="25459" formatCode="0.00">
                  <c:v>32.964931999999997</c:v>
                </c:pt>
                <c:pt idx="25460" formatCode="0.00">
                  <c:v>32.434322000000002</c:v>
                </c:pt>
                <c:pt idx="25461" formatCode="0.00">
                  <c:v>32.77516</c:v>
                </c:pt>
                <c:pt idx="25462" formatCode="0.00">
                  <c:v>32.703007999999997</c:v>
                </c:pt>
                <c:pt idx="25463" formatCode="0.00">
                  <c:v>32.842084999999997</c:v>
                </c:pt>
                <c:pt idx="25464" formatCode="0.00">
                  <c:v>32.946677999999999</c:v>
                </c:pt>
                <c:pt idx="25465" formatCode="0.00">
                  <c:v>32.220267</c:v>
                </c:pt>
                <c:pt idx="25466" formatCode="0.00">
                  <c:v>32.753880000000002</c:v>
                </c:pt>
                <c:pt idx="25467" formatCode="0.00">
                  <c:v>32.745680999999998</c:v>
                </c:pt>
                <c:pt idx="25470" formatCode="0.00">
                  <c:v>32.798428999999999</c:v>
                </c:pt>
                <c:pt idx="25472" formatCode="0.00">
                  <c:v>32.762563</c:v>
                </c:pt>
                <c:pt idx="25473" formatCode="0.00">
                  <c:v>32.699565</c:v>
                </c:pt>
                <c:pt idx="25474" formatCode="0.00">
                  <c:v>32.706330999999999</c:v>
                </c:pt>
                <c:pt idx="25476" formatCode="0.00">
                  <c:v>32.744031999999997</c:v>
                </c:pt>
                <c:pt idx="25477" formatCode="0.00">
                  <c:v>32.781328999999999</c:v>
                </c:pt>
                <c:pt idx="25480" formatCode="0.00">
                  <c:v>32.805379000000002</c:v>
                </c:pt>
                <c:pt idx="25481" formatCode="0.00">
                  <c:v>32.805329999999998</c:v>
                </c:pt>
                <c:pt idx="25482" formatCode="0.00">
                  <c:v>32.691032999999997</c:v>
                </c:pt>
                <c:pt idx="25483" formatCode="0.00">
                  <c:v>32.762630999999999</c:v>
                </c:pt>
                <c:pt idx="25484" formatCode="0.00">
                  <c:v>32.623806999999999</c:v>
                </c:pt>
                <c:pt idx="25485" formatCode="0.00">
                  <c:v>32.649476</c:v>
                </c:pt>
                <c:pt idx="25486" formatCode="0.00">
                  <c:v>32.772063000000003</c:v>
                </c:pt>
                <c:pt idx="25487" formatCode="0.00">
                  <c:v>32.873016999999997</c:v>
                </c:pt>
                <c:pt idx="25488" formatCode="0.00">
                  <c:v>32.670344999999998</c:v>
                </c:pt>
                <c:pt idx="25489" formatCode="0.00">
                  <c:v>32.655400999999998</c:v>
                </c:pt>
                <c:pt idx="25490" formatCode="0.00">
                  <c:v>32.649855000000002</c:v>
                </c:pt>
                <c:pt idx="25491" formatCode="0.00">
                  <c:v>32.823628999999997</c:v>
                </c:pt>
                <c:pt idx="25492" formatCode="0.00">
                  <c:v>32.868139999999997</c:v>
                </c:pt>
                <c:pt idx="25493" formatCode="0.00">
                  <c:v>32.630268000000001</c:v>
                </c:pt>
                <c:pt idx="25494" formatCode="0.00">
                  <c:v>32.869383999999997</c:v>
                </c:pt>
                <c:pt idx="25495" formatCode="0.00">
                  <c:v>32.830931999999997</c:v>
                </c:pt>
                <c:pt idx="25496" formatCode="0.00">
                  <c:v>32.949818999999998</c:v>
                </c:pt>
                <c:pt idx="25497" formatCode="0.00">
                  <c:v>32.876474999999999</c:v>
                </c:pt>
                <c:pt idx="25499" formatCode="0.00">
                  <c:v>33.226598000000003</c:v>
                </c:pt>
                <c:pt idx="25500" formatCode="0.00">
                  <c:v>33.161560000000001</c:v>
                </c:pt>
                <c:pt idx="25502" formatCode="0.00">
                  <c:v>33.198442</c:v>
                </c:pt>
                <c:pt idx="25503" formatCode="0.00">
                  <c:v>33.360331000000002</c:v>
                </c:pt>
                <c:pt idx="25504" formatCode="0.00">
                  <c:v>33.105308999999998</c:v>
                </c:pt>
                <c:pt idx="25506" formatCode="0.00">
                  <c:v>33.586753000000002</c:v>
                </c:pt>
                <c:pt idx="25507" formatCode="0.00">
                  <c:v>33.54007</c:v>
                </c:pt>
                <c:pt idx="25508" formatCode="0.00">
                  <c:v>33.542765000000003</c:v>
                </c:pt>
                <c:pt idx="25510" formatCode="0.00">
                  <c:v>33.491311000000003</c:v>
                </c:pt>
                <c:pt idx="25511" formatCode="0.00">
                  <c:v>33.530807000000003</c:v>
                </c:pt>
                <c:pt idx="25513" formatCode="0.00">
                  <c:v>33.842877999999999</c:v>
                </c:pt>
                <c:pt idx="25514" formatCode="0.00">
                  <c:v>33.41798</c:v>
                </c:pt>
                <c:pt idx="25515" formatCode="0.00">
                  <c:v>33.087040000000002</c:v>
                </c:pt>
                <c:pt idx="25516" formatCode="0.00">
                  <c:v>32.927039999999998</c:v>
                </c:pt>
                <c:pt idx="25517" formatCode="0.00">
                  <c:v>33.270035999999998</c:v>
                </c:pt>
                <c:pt idx="25518" formatCode="0.00">
                  <c:v>33.621090000000002</c:v>
                </c:pt>
                <c:pt idx="25519" formatCode="0.00">
                  <c:v>33.660083999999998</c:v>
                </c:pt>
                <c:pt idx="25520" formatCode="0.00">
                  <c:v>33.661889000000002</c:v>
                </c:pt>
                <c:pt idx="25521" formatCode="0.00">
                  <c:v>33.624400999999999</c:v>
                </c:pt>
                <c:pt idx="25522" formatCode="0.00">
                  <c:v>33.824724000000003</c:v>
                </c:pt>
                <c:pt idx="25523" formatCode="0.00">
                  <c:v>33.385644999999997</c:v>
                </c:pt>
                <c:pt idx="25524" formatCode="0.00">
                  <c:v>33.187643999999999</c:v>
                </c:pt>
                <c:pt idx="25525" formatCode="0.00">
                  <c:v>33.817816000000001</c:v>
                </c:pt>
                <c:pt idx="25526" formatCode="0.00">
                  <c:v>33.000177000000001</c:v>
                </c:pt>
                <c:pt idx="25527" formatCode="0.00">
                  <c:v>33.748413999999997</c:v>
                </c:pt>
                <c:pt idx="25528" formatCode="0.00">
                  <c:v>33.701692000000001</c:v>
                </c:pt>
                <c:pt idx="25529" formatCode="0.00">
                  <c:v>33.358871000000001</c:v>
                </c:pt>
                <c:pt idx="25530" formatCode="0.00">
                  <c:v>33.621927999999997</c:v>
                </c:pt>
                <c:pt idx="25531" formatCode="0.00">
                  <c:v>33.446897</c:v>
                </c:pt>
                <c:pt idx="25532" formatCode="0.00">
                  <c:v>33.469076000000001</c:v>
                </c:pt>
                <c:pt idx="25533" formatCode="0.00">
                  <c:v>33.482548000000001</c:v>
                </c:pt>
                <c:pt idx="25534" formatCode="0.00">
                  <c:v>33.705903999999997</c:v>
                </c:pt>
                <c:pt idx="25535" formatCode="0.00">
                  <c:v>33.916497</c:v>
                </c:pt>
                <c:pt idx="25536" formatCode="0.00">
                  <c:v>33.853789999999996</c:v>
                </c:pt>
                <c:pt idx="25537" formatCode="0.00">
                  <c:v>33.996515000000002</c:v>
                </c:pt>
                <c:pt idx="25539" formatCode="0.00">
                  <c:v>33.859797999999998</c:v>
                </c:pt>
                <c:pt idx="25540" formatCode="0.00">
                  <c:v>33.892446999999997</c:v>
                </c:pt>
                <c:pt idx="25541" formatCode="0.00">
                  <c:v>33.841948000000002</c:v>
                </c:pt>
                <c:pt idx="25542" formatCode="0.00">
                  <c:v>33.970725000000002</c:v>
                </c:pt>
                <c:pt idx="25543" formatCode="0.00">
                  <c:v>33.574426000000003</c:v>
                </c:pt>
                <c:pt idx="25544" formatCode="0.00">
                  <c:v>34.085289000000003</c:v>
                </c:pt>
                <c:pt idx="25545" formatCode="0.00">
                  <c:v>34.067219999999999</c:v>
                </c:pt>
                <c:pt idx="25546" formatCode="0.00">
                  <c:v>33.963228000000001</c:v>
                </c:pt>
                <c:pt idx="25547" formatCode="0.00">
                  <c:v>33.481208000000002</c:v>
                </c:pt>
                <c:pt idx="25548" formatCode="0.00">
                  <c:v>34.081642000000002</c:v>
                </c:pt>
                <c:pt idx="25549" formatCode="0.00">
                  <c:v>33.761291</c:v>
                </c:pt>
                <c:pt idx="25550" formatCode="0.00">
                  <c:v>33.760814000000003</c:v>
                </c:pt>
                <c:pt idx="25552" formatCode="0.00">
                  <c:v>33.445340999999999</c:v>
                </c:pt>
                <c:pt idx="25553" formatCode="0.00">
                  <c:v>33.463284000000002</c:v>
                </c:pt>
                <c:pt idx="25554" formatCode="0.00">
                  <c:v>33.224561999999999</c:v>
                </c:pt>
                <c:pt idx="25555" formatCode="0.00">
                  <c:v>34.147838</c:v>
                </c:pt>
                <c:pt idx="25556" formatCode="0.00">
                  <c:v>33.364868000000001</c:v>
                </c:pt>
                <c:pt idx="25557" formatCode="0.00">
                  <c:v>34.011463999999997</c:v>
                </c:pt>
                <c:pt idx="25558" formatCode="0.00">
                  <c:v>33.646684999999998</c:v>
                </c:pt>
                <c:pt idx="25559" formatCode="0.00">
                  <c:v>33.594956000000003</c:v>
                </c:pt>
                <c:pt idx="25560" formatCode="0.00">
                  <c:v>34.142094</c:v>
                </c:pt>
                <c:pt idx="25561" formatCode="0.00">
                  <c:v>33.336435999999999</c:v>
                </c:pt>
                <c:pt idx="25562" formatCode="0.00">
                  <c:v>33.554606999999997</c:v>
                </c:pt>
                <c:pt idx="25563" formatCode="0.00">
                  <c:v>32.242815999999998</c:v>
                </c:pt>
                <c:pt idx="25564" formatCode="0.00">
                  <c:v>32.761057999999998</c:v>
                </c:pt>
                <c:pt idx="25565" formatCode="0.00">
                  <c:v>33.197313000000001</c:v>
                </c:pt>
                <c:pt idx="25566" formatCode="0.00">
                  <c:v>33.165413999999998</c:v>
                </c:pt>
                <c:pt idx="25567" formatCode="0.00">
                  <c:v>32.741540000000001</c:v>
                </c:pt>
                <c:pt idx="25568" formatCode="0.00">
                  <c:v>32.742590999999997</c:v>
                </c:pt>
                <c:pt idx="25569" formatCode="0.00">
                  <c:v>33.293652000000002</c:v>
                </c:pt>
                <c:pt idx="25570" formatCode="0.00">
                  <c:v>31.82741</c:v>
                </c:pt>
                <c:pt idx="25571" formatCode="0.00">
                  <c:v>32.318615999999999</c:v>
                </c:pt>
                <c:pt idx="25572" formatCode="0.00">
                  <c:v>32.236449</c:v>
                </c:pt>
                <c:pt idx="25573" formatCode="0.00">
                  <c:v>31.917085</c:v>
                </c:pt>
                <c:pt idx="25574" formatCode="0.00">
                  <c:v>32.394919999999999</c:v>
                </c:pt>
                <c:pt idx="25575" formatCode="0.00">
                  <c:v>31.906683000000001</c:v>
                </c:pt>
                <c:pt idx="25576" formatCode="0.00">
                  <c:v>32.103546000000001</c:v>
                </c:pt>
                <c:pt idx="25577" formatCode="0.00">
                  <c:v>32.122804000000002</c:v>
                </c:pt>
                <c:pt idx="25578" formatCode="0.00">
                  <c:v>32.298841000000003</c:v>
                </c:pt>
                <c:pt idx="25579" formatCode="0.00">
                  <c:v>32.078809999999997</c:v>
                </c:pt>
                <c:pt idx="25580" formatCode="0.00">
                  <c:v>32.398681000000003</c:v>
                </c:pt>
                <c:pt idx="25581" formatCode="0.00">
                  <c:v>32.908714000000003</c:v>
                </c:pt>
                <c:pt idx="25582" formatCode="0.00">
                  <c:v>33.081862999999998</c:v>
                </c:pt>
                <c:pt idx="25583" formatCode="0.00">
                  <c:v>31.758351000000001</c:v>
                </c:pt>
                <c:pt idx="25584" formatCode="0.00">
                  <c:v>32.572617999999999</c:v>
                </c:pt>
                <c:pt idx="25585" formatCode="0.00">
                  <c:v>32.214931999999997</c:v>
                </c:pt>
                <c:pt idx="25586" formatCode="0.00">
                  <c:v>31.833414000000001</c:v>
                </c:pt>
                <c:pt idx="25588" formatCode="0.00">
                  <c:v>33.200265000000002</c:v>
                </c:pt>
                <c:pt idx="25589" formatCode="0.00">
                  <c:v>33.277726999999999</c:v>
                </c:pt>
                <c:pt idx="25590" formatCode="0.00">
                  <c:v>33.332335999999998</c:v>
                </c:pt>
                <c:pt idx="25591" formatCode="0.00">
                  <c:v>32.517752999999999</c:v>
                </c:pt>
                <c:pt idx="25592" formatCode="0.00">
                  <c:v>32.493232999999996</c:v>
                </c:pt>
                <c:pt idx="25593" formatCode="0.00">
                  <c:v>32.576650000000001</c:v>
                </c:pt>
                <c:pt idx="25594" formatCode="0.00">
                  <c:v>32.428128000000001</c:v>
                </c:pt>
                <c:pt idx="25595" formatCode="0.00">
                  <c:v>31.989197000000001</c:v>
                </c:pt>
                <c:pt idx="25596" formatCode="0.00">
                  <c:v>32.373379999999997</c:v>
                </c:pt>
                <c:pt idx="25597" formatCode="0.00">
                  <c:v>32.497298000000001</c:v>
                </c:pt>
                <c:pt idx="25598" formatCode="0.00">
                  <c:v>32.105459000000003</c:v>
                </c:pt>
                <c:pt idx="25599" formatCode="0.00">
                  <c:v>32.617128000000001</c:v>
                </c:pt>
                <c:pt idx="25600" formatCode="0.00">
                  <c:v>31.963873</c:v>
                </c:pt>
                <c:pt idx="25601" formatCode="0.00">
                  <c:v>32.628146999999998</c:v>
                </c:pt>
                <c:pt idx="25602" formatCode="0.00">
                  <c:v>32.387647999999999</c:v>
                </c:pt>
                <c:pt idx="25603" formatCode="0.00">
                  <c:v>32.970869</c:v>
                </c:pt>
                <c:pt idx="25604" formatCode="0.00">
                  <c:v>33.155665999999997</c:v>
                </c:pt>
                <c:pt idx="25605" formatCode="0.00">
                  <c:v>32.722689000000003</c:v>
                </c:pt>
                <c:pt idx="25607" formatCode="0.00">
                  <c:v>33.009411</c:v>
                </c:pt>
                <c:pt idx="25608" formatCode="0.00">
                  <c:v>32.958019999999998</c:v>
                </c:pt>
                <c:pt idx="25609" formatCode="0.00">
                  <c:v>33.029698000000003</c:v>
                </c:pt>
                <c:pt idx="25610" formatCode="0.00">
                  <c:v>31.093215000000001</c:v>
                </c:pt>
                <c:pt idx="25611" formatCode="0.00">
                  <c:v>31.086483000000001</c:v>
                </c:pt>
                <c:pt idx="25613" formatCode="0.00">
                  <c:v>30.798697000000001</c:v>
                </c:pt>
                <c:pt idx="25614" formatCode="0.00">
                  <c:v>31.073329000000001</c:v>
                </c:pt>
                <c:pt idx="25615" formatCode="0.00">
                  <c:v>30.851275000000001</c:v>
                </c:pt>
                <c:pt idx="25616" formatCode="0.00">
                  <c:v>31.002164</c:v>
                </c:pt>
                <c:pt idx="25617" formatCode="0.00">
                  <c:v>30.851921999999998</c:v>
                </c:pt>
                <c:pt idx="25618" formatCode="0.00">
                  <c:v>31.131076</c:v>
                </c:pt>
                <c:pt idx="25619" formatCode="0.00">
                  <c:v>30.785114</c:v>
                </c:pt>
                <c:pt idx="25620" formatCode="0.00">
                  <c:v>31.279613999999999</c:v>
                </c:pt>
                <c:pt idx="25622" formatCode="0.00">
                  <c:v>30.833293000000001</c:v>
                </c:pt>
                <c:pt idx="25623" formatCode="0.00">
                  <c:v>31.432110000000002</c:v>
                </c:pt>
                <c:pt idx="25624" formatCode="0.00">
                  <c:v>30.715206999999999</c:v>
                </c:pt>
                <c:pt idx="25626" formatCode="0.00">
                  <c:v>30.883555999999999</c:v>
                </c:pt>
                <c:pt idx="25627" formatCode="0.00">
                  <c:v>30.808903000000001</c:v>
                </c:pt>
                <c:pt idx="25628" formatCode="0.00">
                  <c:v>31.629515000000001</c:v>
                </c:pt>
                <c:pt idx="25629" formatCode="0.00">
                  <c:v>31.071352000000001</c:v>
                </c:pt>
                <c:pt idx="25630" formatCode="0.00">
                  <c:v>31.117874</c:v>
                </c:pt>
                <c:pt idx="25631" formatCode="0.00">
                  <c:v>31.027003000000001</c:v>
                </c:pt>
                <c:pt idx="25632" formatCode="0.00">
                  <c:v>31.113828000000002</c:v>
                </c:pt>
                <c:pt idx="25633" formatCode="0.00">
                  <c:v>31.148447000000001</c:v>
                </c:pt>
                <c:pt idx="25634" formatCode="0.00">
                  <c:v>31.068459000000001</c:v>
                </c:pt>
                <c:pt idx="25635" formatCode="0.00">
                  <c:v>31.084108000000001</c:v>
                </c:pt>
                <c:pt idx="25636" formatCode="0.00">
                  <c:v>31.066389999999998</c:v>
                </c:pt>
                <c:pt idx="25637" formatCode="0.00">
                  <c:v>30.985136000000001</c:v>
                </c:pt>
                <c:pt idx="25638" formatCode="0.00">
                  <c:v>30.702352000000001</c:v>
                </c:pt>
                <c:pt idx="25639" formatCode="0.00">
                  <c:v>31.296970000000002</c:v>
                </c:pt>
                <c:pt idx="25640" formatCode="0.00">
                  <c:v>31.081776999999999</c:v>
                </c:pt>
                <c:pt idx="25641" formatCode="0.00">
                  <c:v>31.430323000000001</c:v>
                </c:pt>
                <c:pt idx="25642" formatCode="0.00">
                  <c:v>31.650023000000001</c:v>
                </c:pt>
                <c:pt idx="25643" formatCode="0.00">
                  <c:v>31.506686999999999</c:v>
                </c:pt>
                <c:pt idx="25644" formatCode="0.00">
                  <c:v>30.646291000000002</c:v>
                </c:pt>
                <c:pt idx="25645" formatCode="0.00">
                  <c:v>30.932552000000001</c:v>
                </c:pt>
                <c:pt idx="25646" formatCode="0.00">
                  <c:v>31.071722999999999</c:v>
                </c:pt>
                <c:pt idx="25647" formatCode="0.00">
                  <c:v>30.955508999999999</c:v>
                </c:pt>
                <c:pt idx="25648" formatCode="0.00">
                  <c:v>30.574821</c:v>
                </c:pt>
                <c:pt idx="25649" formatCode="0.00">
                  <c:v>30.611415999999998</c:v>
                </c:pt>
                <c:pt idx="25650" formatCode="0.00">
                  <c:v>30.550630000000002</c:v>
                </c:pt>
                <c:pt idx="25651" formatCode="0.00">
                  <c:v>31.212195999999999</c:v>
                </c:pt>
                <c:pt idx="25652" formatCode="0.00">
                  <c:v>31.884263000000001</c:v>
                </c:pt>
                <c:pt idx="25653" formatCode="0.00">
                  <c:v>31.824494999999999</c:v>
                </c:pt>
                <c:pt idx="25654" formatCode="0.00">
                  <c:v>31.661553999999999</c:v>
                </c:pt>
                <c:pt idx="25655" formatCode="0.00">
                  <c:v>32.098474000000003</c:v>
                </c:pt>
                <c:pt idx="25656" formatCode="0.00">
                  <c:v>32.122106000000002</c:v>
                </c:pt>
                <c:pt idx="25657" formatCode="0.00">
                  <c:v>32.045029</c:v>
                </c:pt>
                <c:pt idx="25658" formatCode="0.00">
                  <c:v>31.160527999999999</c:v>
                </c:pt>
                <c:pt idx="25659" formatCode="0.00">
                  <c:v>31.337382000000002</c:v>
                </c:pt>
                <c:pt idx="25660" formatCode="0.00">
                  <c:v>31.978156999999999</c:v>
                </c:pt>
                <c:pt idx="25661" formatCode="0.00">
                  <c:v>31.287624999999998</c:v>
                </c:pt>
                <c:pt idx="25662" formatCode="0.00">
                  <c:v>31.669084999999999</c:v>
                </c:pt>
                <c:pt idx="25663" formatCode="0.00">
                  <c:v>31.798454</c:v>
                </c:pt>
                <c:pt idx="25664" formatCode="0.00">
                  <c:v>31.734570999999999</c:v>
                </c:pt>
                <c:pt idx="25665" formatCode="0.00">
                  <c:v>32.177765000000001</c:v>
                </c:pt>
                <c:pt idx="25666" formatCode="0.00">
                  <c:v>31.771383</c:v>
                </c:pt>
                <c:pt idx="25667" formatCode="0.00">
                  <c:v>31.555885</c:v>
                </c:pt>
                <c:pt idx="25668" formatCode="0.00">
                  <c:v>31.881323999999999</c:v>
                </c:pt>
                <c:pt idx="25669" formatCode="0.00">
                  <c:v>31.686152</c:v>
                </c:pt>
                <c:pt idx="25670" formatCode="0.00">
                  <c:v>32.044272999999997</c:v>
                </c:pt>
                <c:pt idx="25671" formatCode="0.00">
                  <c:v>31.510725999999998</c:v>
                </c:pt>
                <c:pt idx="25672" formatCode="0.00">
                  <c:v>31.453789</c:v>
                </c:pt>
                <c:pt idx="25674" formatCode="0.00">
                  <c:v>31.84121</c:v>
                </c:pt>
                <c:pt idx="25675" formatCode="0.00">
                  <c:v>32.001365</c:v>
                </c:pt>
                <c:pt idx="25676" formatCode="0.00">
                  <c:v>32.175783000000003</c:v>
                </c:pt>
                <c:pt idx="25677" formatCode="0.00">
                  <c:v>32.109599000000003</c:v>
                </c:pt>
                <c:pt idx="25678" formatCode="0.00">
                  <c:v>31.304634</c:v>
                </c:pt>
                <c:pt idx="25679" formatCode="0.00">
                  <c:v>31.393062</c:v>
                </c:pt>
                <c:pt idx="25680" formatCode="0.00">
                  <c:v>31.185061999999999</c:v>
                </c:pt>
                <c:pt idx="25681" formatCode="0.00">
                  <c:v>31.416926</c:v>
                </c:pt>
                <c:pt idx="25682" formatCode="0.00">
                  <c:v>31.928342000000001</c:v>
                </c:pt>
                <c:pt idx="25683" formatCode="0.00">
                  <c:v>31.310649000000002</c:v>
                </c:pt>
                <c:pt idx="25684" formatCode="0.00">
                  <c:v>31.549368000000001</c:v>
                </c:pt>
                <c:pt idx="25685" formatCode="0.00">
                  <c:v>31.922473</c:v>
                </c:pt>
                <c:pt idx="25686" formatCode="0.00">
                  <c:v>32.046241000000002</c:v>
                </c:pt>
                <c:pt idx="25687" formatCode="0.00">
                  <c:v>31.669823000000001</c:v>
                </c:pt>
                <c:pt idx="25688" formatCode="0.00">
                  <c:v>32.111682999999999</c:v>
                </c:pt>
                <c:pt idx="25689" formatCode="0.00">
                  <c:v>32.011671</c:v>
                </c:pt>
                <c:pt idx="25690" formatCode="0.00">
                  <c:v>31.746580000000002</c:v>
                </c:pt>
                <c:pt idx="25691" formatCode="0.00">
                  <c:v>31.416467999999998</c:v>
                </c:pt>
                <c:pt idx="25692" formatCode="0.00">
                  <c:v>31.861594</c:v>
                </c:pt>
                <c:pt idx="25693" formatCode="0.00">
                  <c:v>31.652857999999998</c:v>
                </c:pt>
                <c:pt idx="25694" formatCode="0.00">
                  <c:v>31.949311999999999</c:v>
                </c:pt>
                <c:pt idx="25695" formatCode="0.00">
                  <c:v>31.190290999999998</c:v>
                </c:pt>
                <c:pt idx="25696" formatCode="0.00">
                  <c:v>31.90869</c:v>
                </c:pt>
                <c:pt idx="25697" formatCode="0.00">
                  <c:v>31.475763000000001</c:v>
                </c:pt>
                <c:pt idx="25698" formatCode="0.00">
                  <c:v>31.357970000000002</c:v>
                </c:pt>
                <c:pt idx="25699" formatCode="0.00">
                  <c:v>31.752538000000001</c:v>
                </c:pt>
                <c:pt idx="25700" formatCode="0.00">
                  <c:v>31.376261</c:v>
                </c:pt>
                <c:pt idx="25701" formatCode="0.00">
                  <c:v>31.662434999999999</c:v>
                </c:pt>
                <c:pt idx="25702" formatCode="0.00">
                  <c:v>32.078488</c:v>
                </c:pt>
                <c:pt idx="25703" formatCode="0.00">
                  <c:v>31.783018999999999</c:v>
                </c:pt>
                <c:pt idx="25705" formatCode="0.00">
                  <c:v>31.787448999999999</c:v>
                </c:pt>
                <c:pt idx="25706" formatCode="0.00">
                  <c:v>31.551955</c:v>
                </c:pt>
                <c:pt idx="25707" formatCode="0.00">
                  <c:v>31.571266000000001</c:v>
                </c:pt>
                <c:pt idx="25708" formatCode="0.00">
                  <c:v>31.609833999999999</c:v>
                </c:pt>
                <c:pt idx="25710" formatCode="0.00">
                  <c:v>31.552265999999999</c:v>
                </c:pt>
                <c:pt idx="25711" formatCode="0.00">
                  <c:v>31.584132</c:v>
                </c:pt>
                <c:pt idx="25713" formatCode="0.00">
                  <c:v>31.520295999999998</c:v>
                </c:pt>
                <c:pt idx="25714" formatCode="0.00">
                  <c:v>31.514067000000001</c:v>
                </c:pt>
                <c:pt idx="25715" formatCode="0.00">
                  <c:v>31.547466</c:v>
                </c:pt>
                <c:pt idx="25716" formatCode="0.00">
                  <c:v>31.730029999999999</c:v>
                </c:pt>
                <c:pt idx="25717" formatCode="0.00">
                  <c:v>31.747886999999999</c:v>
                </c:pt>
                <c:pt idx="25718" formatCode="0.00">
                  <c:v>31.754010999999998</c:v>
                </c:pt>
                <c:pt idx="25720" formatCode="0.00">
                  <c:v>31.086845</c:v>
                </c:pt>
                <c:pt idx="25722" formatCode="0.00">
                  <c:v>31.542459000000001</c:v>
                </c:pt>
                <c:pt idx="25723" formatCode="0.00">
                  <c:v>32.023828000000002</c:v>
                </c:pt>
                <c:pt idx="25724" formatCode="0.00">
                  <c:v>30.776619</c:v>
                </c:pt>
                <c:pt idx="25725" formatCode="0.00">
                  <c:v>30.986090000000001</c:v>
                </c:pt>
                <c:pt idx="25726" formatCode="0.00">
                  <c:v>31.847973</c:v>
                </c:pt>
                <c:pt idx="25727" formatCode="0.00">
                  <c:v>31.201871000000001</c:v>
                </c:pt>
                <c:pt idx="25728" formatCode="0.00">
                  <c:v>30.834326000000001</c:v>
                </c:pt>
                <c:pt idx="25729" formatCode="0.00">
                  <c:v>30.927530000000001</c:v>
                </c:pt>
                <c:pt idx="25730" formatCode="0.00">
                  <c:v>31.460781999999998</c:v>
                </c:pt>
                <c:pt idx="25731" formatCode="0.00">
                  <c:v>31.547651999999999</c:v>
                </c:pt>
                <c:pt idx="25732" formatCode="0.00">
                  <c:v>30.847791000000001</c:v>
                </c:pt>
                <c:pt idx="25733" formatCode="0.00">
                  <c:v>30.478781999999999</c:v>
                </c:pt>
                <c:pt idx="25734" formatCode="0.00">
                  <c:v>31.404744999999998</c:v>
                </c:pt>
                <c:pt idx="25735" formatCode="0.00">
                  <c:v>31.238292000000001</c:v>
                </c:pt>
                <c:pt idx="25736" formatCode="0.00">
                  <c:v>30.646698000000001</c:v>
                </c:pt>
                <c:pt idx="25737" formatCode="0.00">
                  <c:v>30.75159</c:v>
                </c:pt>
                <c:pt idx="25738" formatCode="0.00">
                  <c:v>31.917862</c:v>
                </c:pt>
                <c:pt idx="25739" formatCode="0.00">
                  <c:v>31.230813000000001</c:v>
                </c:pt>
                <c:pt idx="25740" formatCode="0.00">
                  <c:v>30.873090999999999</c:v>
                </c:pt>
                <c:pt idx="25741" formatCode="0.00">
                  <c:v>31.589009999999998</c:v>
                </c:pt>
                <c:pt idx="25742" formatCode="0.00">
                  <c:v>31.445118999999998</c:v>
                </c:pt>
                <c:pt idx="25743" formatCode="0.00">
                  <c:v>31.561426999999998</c:v>
                </c:pt>
                <c:pt idx="25744" formatCode="0.00">
                  <c:v>31.849627999999999</c:v>
                </c:pt>
                <c:pt idx="25745" formatCode="0.00">
                  <c:v>31.472653999999999</c:v>
                </c:pt>
                <c:pt idx="25746" formatCode="0.00">
                  <c:v>30.909852999999998</c:v>
                </c:pt>
                <c:pt idx="25747" formatCode="0.00">
                  <c:v>31.651485000000001</c:v>
                </c:pt>
                <c:pt idx="25748" formatCode="0.00">
                  <c:v>31.292292</c:v>
                </c:pt>
                <c:pt idx="25749" formatCode="0.00">
                  <c:v>31.314477</c:v>
                </c:pt>
                <c:pt idx="25750" formatCode="0.00">
                  <c:v>31.511610000000001</c:v>
                </c:pt>
                <c:pt idx="25751" formatCode="0.00">
                  <c:v>30.480128000000001</c:v>
                </c:pt>
                <c:pt idx="25752" formatCode="0.00">
                  <c:v>31.611317</c:v>
                </c:pt>
                <c:pt idx="25753" formatCode="0.00">
                  <c:v>31.190826000000001</c:v>
                </c:pt>
                <c:pt idx="25754" formatCode="0.00">
                  <c:v>31.722812999999999</c:v>
                </c:pt>
                <c:pt idx="25755" formatCode="0.00">
                  <c:v>31.801928</c:v>
                </c:pt>
                <c:pt idx="25756" formatCode="0.00">
                  <c:v>31.753561000000001</c:v>
                </c:pt>
                <c:pt idx="25757" formatCode="0.00">
                  <c:v>30.904481000000001</c:v>
                </c:pt>
                <c:pt idx="25758" formatCode="0.00">
                  <c:v>30.973049</c:v>
                </c:pt>
                <c:pt idx="25759" formatCode="0.00">
                  <c:v>31.589203000000001</c:v>
                </c:pt>
                <c:pt idx="25760" formatCode="0.00">
                  <c:v>31.685153</c:v>
                </c:pt>
                <c:pt idx="25761" formatCode="0.00">
                  <c:v>31.474132000000001</c:v>
                </c:pt>
                <c:pt idx="25762" formatCode="0.00">
                  <c:v>31.468910999999999</c:v>
                </c:pt>
                <c:pt idx="25763" formatCode="0.00">
                  <c:v>31.344515000000001</c:v>
                </c:pt>
                <c:pt idx="25764" formatCode="0.00">
                  <c:v>31.515684</c:v>
                </c:pt>
                <c:pt idx="25765" formatCode="0.00">
                  <c:v>31.148007</c:v>
                </c:pt>
                <c:pt idx="25766" formatCode="0.00">
                  <c:v>31.304669000000001</c:v>
                </c:pt>
                <c:pt idx="25767" formatCode="0.00">
                  <c:v>31.887436000000001</c:v>
                </c:pt>
                <c:pt idx="25768" formatCode="0.00">
                  <c:v>31.603027000000001</c:v>
                </c:pt>
                <c:pt idx="25769" formatCode="0.00">
                  <c:v>31.088429000000001</c:v>
                </c:pt>
                <c:pt idx="25770" formatCode="0.00">
                  <c:v>30.860482999999999</c:v>
                </c:pt>
                <c:pt idx="25771" formatCode="0.00">
                  <c:v>31.377623</c:v>
                </c:pt>
                <c:pt idx="25772" formatCode="0.00">
                  <c:v>31.45195</c:v>
                </c:pt>
                <c:pt idx="25773" formatCode="0.00">
                  <c:v>31.330314999999999</c:v>
                </c:pt>
                <c:pt idx="25774" formatCode="0.00">
                  <c:v>30.620199</c:v>
                </c:pt>
                <c:pt idx="25775" formatCode="0.00">
                  <c:v>31.890079</c:v>
                </c:pt>
                <c:pt idx="25776" formatCode="0.00">
                  <c:v>32.047722999999998</c:v>
                </c:pt>
                <c:pt idx="25777" formatCode="0.00">
                  <c:v>30.453299000000001</c:v>
                </c:pt>
                <c:pt idx="25778" formatCode="0.00">
                  <c:v>31.818346999999999</c:v>
                </c:pt>
                <c:pt idx="25779" formatCode="0.00">
                  <c:v>31.716570999999998</c:v>
                </c:pt>
                <c:pt idx="25780" formatCode="0.00">
                  <c:v>31.305402000000001</c:v>
                </c:pt>
                <c:pt idx="25781" formatCode="0.00">
                  <c:v>31.663529</c:v>
                </c:pt>
                <c:pt idx="25782" formatCode="0.00">
                  <c:v>29.755578</c:v>
                </c:pt>
                <c:pt idx="25783" formatCode="0.00">
                  <c:v>29.749278</c:v>
                </c:pt>
                <c:pt idx="25785" formatCode="0.00">
                  <c:v>29.717528999999999</c:v>
                </c:pt>
                <c:pt idx="25788" formatCode="0.00">
                  <c:v>29.798777000000001</c:v>
                </c:pt>
                <c:pt idx="25790" formatCode="0.00">
                  <c:v>29.754728</c:v>
                </c:pt>
                <c:pt idx="25794" formatCode="0.00">
                  <c:v>29.979063</c:v>
                </c:pt>
                <c:pt idx="25795" formatCode="0.00">
                  <c:v>29.778525999999999</c:v>
                </c:pt>
                <c:pt idx="25798" formatCode="0.00">
                  <c:v>29.825475999999998</c:v>
                </c:pt>
                <c:pt idx="25799" formatCode="0.00">
                  <c:v>29.752528000000002</c:v>
                </c:pt>
                <c:pt idx="25804" formatCode="0.00">
                  <c:v>29.773993999999998</c:v>
                </c:pt>
                <c:pt idx="25805" formatCode="0.00">
                  <c:v>29.69023</c:v>
                </c:pt>
                <c:pt idx="25807" formatCode="0.00">
                  <c:v>29.739028999999999</c:v>
                </c:pt>
                <c:pt idx="25810" formatCode="0.00">
                  <c:v>29.704584000000001</c:v>
                </c:pt>
                <c:pt idx="25811" formatCode="0.00">
                  <c:v>29.654132000000001</c:v>
                </c:pt>
                <c:pt idx="25814" formatCode="0.00">
                  <c:v>29.636430000000001</c:v>
                </c:pt>
                <c:pt idx="25815" formatCode="0.00">
                  <c:v>29.654108000000001</c:v>
                </c:pt>
                <c:pt idx="25817" formatCode="0.00">
                  <c:v>29.885451</c:v>
                </c:pt>
                <c:pt idx="25819" formatCode="0.00">
                  <c:v>29.909123000000001</c:v>
                </c:pt>
                <c:pt idx="25820" formatCode="0.00">
                  <c:v>29.878344999999999</c:v>
                </c:pt>
                <c:pt idx="25821" formatCode="0.00">
                  <c:v>29.858730000000001</c:v>
                </c:pt>
                <c:pt idx="25822" formatCode="0.00">
                  <c:v>29.741565000000001</c:v>
                </c:pt>
                <c:pt idx="25823" formatCode="0.00">
                  <c:v>29.802472999999999</c:v>
                </c:pt>
                <c:pt idx="25824" formatCode="0.00">
                  <c:v>29.882770000000001</c:v>
                </c:pt>
                <c:pt idx="25825" formatCode="0.00">
                  <c:v>29.629111000000002</c:v>
                </c:pt>
                <c:pt idx="25826" formatCode="0.00">
                  <c:v>29.733180999999998</c:v>
                </c:pt>
                <c:pt idx="25827" formatCode="0.00">
                  <c:v>29.616181999999998</c:v>
                </c:pt>
                <c:pt idx="25829" formatCode="0.00">
                  <c:v>29.832668000000002</c:v>
                </c:pt>
                <c:pt idx="25830" formatCode="0.00">
                  <c:v>29.896156000000001</c:v>
                </c:pt>
                <c:pt idx="25832" formatCode="0.00">
                  <c:v>29.596665999999999</c:v>
                </c:pt>
                <c:pt idx="25833" formatCode="0.00">
                  <c:v>29.683865000000001</c:v>
                </c:pt>
                <c:pt idx="25835" formatCode="0.00">
                  <c:v>29.747328</c:v>
                </c:pt>
                <c:pt idx="25836" formatCode="0.00">
                  <c:v>29.745128999999999</c:v>
                </c:pt>
                <c:pt idx="25837" formatCode="0.00">
                  <c:v>29.55283</c:v>
                </c:pt>
                <c:pt idx="25838" formatCode="0.00">
                  <c:v>29.601776000000001</c:v>
                </c:pt>
                <c:pt idx="25839" formatCode="0.00">
                  <c:v>29.933367000000001</c:v>
                </c:pt>
                <c:pt idx="25841" formatCode="0.00">
                  <c:v>29.574929999999998</c:v>
                </c:pt>
                <c:pt idx="25842" formatCode="0.00">
                  <c:v>29.734379000000001</c:v>
                </c:pt>
                <c:pt idx="25843" formatCode="0.00">
                  <c:v>29.923638</c:v>
                </c:pt>
                <c:pt idx="25844" formatCode="0.00">
                  <c:v>29.927675000000001</c:v>
                </c:pt>
                <c:pt idx="25845" formatCode="0.00">
                  <c:v>29.959439</c:v>
                </c:pt>
                <c:pt idx="25846" formatCode="0.00">
                  <c:v>29.952354</c:v>
                </c:pt>
                <c:pt idx="25847" formatCode="0.00">
                  <c:v>30.007885999999999</c:v>
                </c:pt>
                <c:pt idx="25848" formatCode="0.00">
                  <c:v>29.984672</c:v>
                </c:pt>
                <c:pt idx="25849" formatCode="0.00">
                  <c:v>29.978801000000001</c:v>
                </c:pt>
                <c:pt idx="25850" formatCode="0.00">
                  <c:v>29.647637</c:v>
                </c:pt>
                <c:pt idx="25851" formatCode="0.00">
                  <c:v>29.700897999999999</c:v>
                </c:pt>
                <c:pt idx="25852" formatCode="0.00">
                  <c:v>30.008745000000001</c:v>
                </c:pt>
                <c:pt idx="25853" formatCode="0.00">
                  <c:v>29.689781</c:v>
                </c:pt>
                <c:pt idx="25854" formatCode="0.00">
                  <c:v>29.620881000000001</c:v>
                </c:pt>
                <c:pt idx="25856" formatCode="0.00">
                  <c:v>29.750896999999998</c:v>
                </c:pt>
                <c:pt idx="25857" formatCode="0.00">
                  <c:v>29.849423999999999</c:v>
                </c:pt>
                <c:pt idx="25858" formatCode="0.00">
                  <c:v>29.773018</c:v>
                </c:pt>
                <c:pt idx="25859" formatCode="0.00">
                  <c:v>29.816866000000001</c:v>
                </c:pt>
                <c:pt idx="25860" formatCode="0.00">
                  <c:v>29.708279999999998</c:v>
                </c:pt>
                <c:pt idx="25861" formatCode="0.00">
                  <c:v>29.722704</c:v>
                </c:pt>
                <c:pt idx="25862" formatCode="0.00">
                  <c:v>29.691714000000001</c:v>
                </c:pt>
                <c:pt idx="25863" formatCode="0.00">
                  <c:v>29.839155000000002</c:v>
                </c:pt>
                <c:pt idx="25864" formatCode="0.00">
                  <c:v>29.621746000000002</c:v>
                </c:pt>
                <c:pt idx="25865" formatCode="0.00">
                  <c:v>29.920981000000001</c:v>
                </c:pt>
                <c:pt idx="25867" formatCode="0.00">
                  <c:v>29.879213</c:v>
                </c:pt>
                <c:pt idx="25868" formatCode="0.00">
                  <c:v>29.589831</c:v>
                </c:pt>
                <c:pt idx="25869" formatCode="0.00">
                  <c:v>30.012710999999999</c:v>
                </c:pt>
                <c:pt idx="25870" formatCode="0.00">
                  <c:v>29.852975000000001</c:v>
                </c:pt>
                <c:pt idx="25872" formatCode="0.00">
                  <c:v>29.862024000000002</c:v>
                </c:pt>
                <c:pt idx="25873" formatCode="0.00">
                  <c:v>29.770721999999999</c:v>
                </c:pt>
                <c:pt idx="25874" formatCode="0.00">
                  <c:v>29.896656</c:v>
                </c:pt>
                <c:pt idx="25876" formatCode="0.00">
                  <c:v>29.735529</c:v>
                </c:pt>
                <c:pt idx="25877" formatCode="0.00">
                  <c:v>29.668489000000001</c:v>
                </c:pt>
                <c:pt idx="25879" formatCode="0.00">
                  <c:v>30.238562999999999</c:v>
                </c:pt>
                <c:pt idx="25880" formatCode="0.00">
                  <c:v>30.368542999999999</c:v>
                </c:pt>
                <c:pt idx="25882" formatCode="0.00">
                  <c:v>30.289892999999999</c:v>
                </c:pt>
                <c:pt idx="25883" formatCode="0.00">
                  <c:v>30.329017</c:v>
                </c:pt>
                <c:pt idx="25884" formatCode="0.00">
                  <c:v>30.434486</c:v>
                </c:pt>
                <c:pt idx="25885" formatCode="0.00">
                  <c:v>30.805098999999998</c:v>
                </c:pt>
                <c:pt idx="25886" formatCode="0.00">
                  <c:v>30.519883</c:v>
                </c:pt>
                <c:pt idx="25887" formatCode="0.00">
                  <c:v>30.354690000000002</c:v>
                </c:pt>
                <c:pt idx="25888" formatCode="0.00">
                  <c:v>30.619312999999998</c:v>
                </c:pt>
                <c:pt idx="25889" formatCode="0.00">
                  <c:v>30.353345999999998</c:v>
                </c:pt>
                <c:pt idx="25890" formatCode="0.00">
                  <c:v>30.758510999999999</c:v>
                </c:pt>
                <c:pt idx="25891" formatCode="0.00">
                  <c:v>30.595651</c:v>
                </c:pt>
                <c:pt idx="25892" formatCode="0.00">
                  <c:v>30.045494999999999</c:v>
                </c:pt>
                <c:pt idx="25893" formatCode="0.00">
                  <c:v>30.005690999999999</c:v>
                </c:pt>
                <c:pt idx="25894" formatCode="0.00">
                  <c:v>30.053367999999999</c:v>
                </c:pt>
                <c:pt idx="25895" formatCode="0.00">
                  <c:v>30.680641000000001</c:v>
                </c:pt>
                <c:pt idx="25896" formatCode="0.00">
                  <c:v>30.714476000000001</c:v>
                </c:pt>
                <c:pt idx="25897" formatCode="0.00">
                  <c:v>30.062436000000002</c:v>
                </c:pt>
                <c:pt idx="25898" formatCode="0.00">
                  <c:v>30.001902000000001</c:v>
                </c:pt>
                <c:pt idx="25899" formatCode="0.00">
                  <c:v>30.712537999999999</c:v>
                </c:pt>
                <c:pt idx="25900" formatCode="0.00">
                  <c:v>30.194267</c:v>
                </c:pt>
                <c:pt idx="25901" formatCode="0.00">
                  <c:v>30.158705999999999</c:v>
                </c:pt>
                <c:pt idx="25902" formatCode="0.00">
                  <c:v>30.412229</c:v>
                </c:pt>
                <c:pt idx="25904" formatCode="0.00">
                  <c:v>30.545211999999999</c:v>
                </c:pt>
                <c:pt idx="25905" formatCode="0.00">
                  <c:v>30.735627999999998</c:v>
                </c:pt>
                <c:pt idx="25906" formatCode="0.00">
                  <c:v>30.818885999999999</c:v>
                </c:pt>
                <c:pt idx="25907" formatCode="0.00">
                  <c:v>30.152265</c:v>
                </c:pt>
                <c:pt idx="25908" formatCode="0.00">
                  <c:v>30.281863000000001</c:v>
                </c:pt>
                <c:pt idx="25909" formatCode="0.00">
                  <c:v>30.756727999999999</c:v>
                </c:pt>
                <c:pt idx="25910" formatCode="0.00">
                  <c:v>30.102208999999998</c:v>
                </c:pt>
                <c:pt idx="25911" formatCode="0.00">
                  <c:v>30.848603000000001</c:v>
                </c:pt>
                <c:pt idx="25912" formatCode="0.00">
                  <c:v>30.453845000000001</c:v>
                </c:pt>
                <c:pt idx="25913" formatCode="0.00">
                  <c:v>30.480319000000001</c:v>
                </c:pt>
                <c:pt idx="25914" formatCode="0.00">
                  <c:v>30.488028</c:v>
                </c:pt>
                <c:pt idx="25915" formatCode="0.00">
                  <c:v>30.220237000000001</c:v>
                </c:pt>
                <c:pt idx="25916" formatCode="0.00">
                  <c:v>30.056394000000001</c:v>
                </c:pt>
                <c:pt idx="25917" formatCode="0.00">
                  <c:v>30.378705</c:v>
                </c:pt>
                <c:pt idx="25918" formatCode="0.00">
                  <c:v>30.073775000000001</c:v>
                </c:pt>
                <c:pt idx="25919" formatCode="0.00">
                  <c:v>30.437704</c:v>
                </c:pt>
                <c:pt idx="25920" formatCode="0.00">
                  <c:v>30.439427999999999</c:v>
                </c:pt>
                <c:pt idx="25921" formatCode="0.00">
                  <c:v>30.024749</c:v>
                </c:pt>
                <c:pt idx="25922" formatCode="0.00">
                  <c:v>30.143484999999998</c:v>
                </c:pt>
                <c:pt idx="25923" formatCode="0.00">
                  <c:v>30.178730000000002</c:v>
                </c:pt>
                <c:pt idx="25924" formatCode="0.00">
                  <c:v>30.214741</c:v>
                </c:pt>
                <c:pt idx="25925" formatCode="0.00">
                  <c:v>30.233865000000002</c:v>
                </c:pt>
                <c:pt idx="25926" formatCode="0.00">
                  <c:v>30.187709999999999</c:v>
                </c:pt>
                <c:pt idx="25927" formatCode="0.00">
                  <c:v>30.128862000000002</c:v>
                </c:pt>
                <c:pt idx="25928" formatCode="0.00">
                  <c:v>30.055195000000001</c:v>
                </c:pt>
                <c:pt idx="25929" formatCode="0.00">
                  <c:v>30.108239999999999</c:v>
                </c:pt>
                <c:pt idx="25930" formatCode="0.00">
                  <c:v>29.951620999999999</c:v>
                </c:pt>
                <c:pt idx="25931" formatCode="0.00">
                  <c:v>29.704029999999999</c:v>
                </c:pt>
                <c:pt idx="25932" formatCode="0.00">
                  <c:v>29.575182999999999</c:v>
                </c:pt>
                <c:pt idx="25933" formatCode="0.00">
                  <c:v>28.945269</c:v>
                </c:pt>
                <c:pt idx="25934" formatCode="0.00">
                  <c:v>28.936475999999999</c:v>
                </c:pt>
                <c:pt idx="25935" formatCode="0.00">
                  <c:v>29.483573</c:v>
                </c:pt>
                <c:pt idx="25936" formatCode="0.00">
                  <c:v>29.983094999999999</c:v>
                </c:pt>
                <c:pt idx="25937" formatCode="0.00">
                  <c:v>28.872088000000002</c:v>
                </c:pt>
                <c:pt idx="25938" formatCode="0.00">
                  <c:v>29.249811999999999</c:v>
                </c:pt>
                <c:pt idx="25939" formatCode="0.00">
                  <c:v>29.011240999999998</c:v>
                </c:pt>
                <c:pt idx="25940" formatCode="0.00">
                  <c:v>29.800380000000001</c:v>
                </c:pt>
                <c:pt idx="25941" formatCode="0.00">
                  <c:v>30.132693</c:v>
                </c:pt>
                <c:pt idx="25942" formatCode="0.00">
                  <c:v>28.718954</c:v>
                </c:pt>
                <c:pt idx="25943" formatCode="0.00">
                  <c:v>29.982745999999999</c:v>
                </c:pt>
                <c:pt idx="25944" formatCode="0.00">
                  <c:v>29.290602</c:v>
                </c:pt>
                <c:pt idx="25945" formatCode="0.00">
                  <c:v>29.064541999999999</c:v>
                </c:pt>
                <c:pt idx="25946" formatCode="0.00">
                  <c:v>29.884174999999999</c:v>
                </c:pt>
                <c:pt idx="25947" formatCode="0.00">
                  <c:v>29.575458000000001</c:v>
                </c:pt>
                <c:pt idx="25948" formatCode="0.00">
                  <c:v>29.520049</c:v>
                </c:pt>
                <c:pt idx="25949" formatCode="0.00">
                  <c:v>29.197700999999999</c:v>
                </c:pt>
                <c:pt idx="25950" formatCode="0.00">
                  <c:v>28.887522000000001</c:v>
                </c:pt>
                <c:pt idx="25951" formatCode="0.00">
                  <c:v>29.685917</c:v>
                </c:pt>
                <c:pt idx="25952" formatCode="0.00">
                  <c:v>29.424482999999999</c:v>
                </c:pt>
                <c:pt idx="25953" formatCode="0.00">
                  <c:v>29.346878</c:v>
                </c:pt>
                <c:pt idx="25954" formatCode="0.00">
                  <c:v>29.299949999999999</c:v>
                </c:pt>
                <c:pt idx="25955" formatCode="0.00">
                  <c:v>30.096648999999999</c:v>
                </c:pt>
                <c:pt idx="25956" formatCode="0.00">
                  <c:v>30.082131</c:v>
                </c:pt>
                <c:pt idx="25957" formatCode="0.00">
                  <c:v>30.065152000000001</c:v>
                </c:pt>
                <c:pt idx="25958" formatCode="0.00">
                  <c:v>29.401713999999998</c:v>
                </c:pt>
                <c:pt idx="25959" formatCode="0.00">
                  <c:v>29.825907999999998</c:v>
                </c:pt>
                <c:pt idx="25960" formatCode="0.00">
                  <c:v>29.758799</c:v>
                </c:pt>
                <c:pt idx="25961" formatCode="0.00">
                  <c:v>29.447946999999999</c:v>
                </c:pt>
                <c:pt idx="25962" formatCode="0.00">
                  <c:v>29.553543999999999</c:v>
                </c:pt>
                <c:pt idx="25963" formatCode="0.00">
                  <c:v>29.095462999999999</c:v>
                </c:pt>
                <c:pt idx="25964" formatCode="0.00">
                  <c:v>28.964146</c:v>
                </c:pt>
                <c:pt idx="25965" formatCode="0.00">
                  <c:v>28.674939999999999</c:v>
                </c:pt>
                <c:pt idx="25966" formatCode="0.00">
                  <c:v>28.939249</c:v>
                </c:pt>
                <c:pt idx="25967" formatCode="0.00">
                  <c:v>29.564347000000001</c:v>
                </c:pt>
                <c:pt idx="25968" formatCode="0.00">
                  <c:v>29.401461000000001</c:v>
                </c:pt>
                <c:pt idx="25969" formatCode="0.00">
                  <c:v>29.135065999999998</c:v>
                </c:pt>
                <c:pt idx="25970" formatCode="0.00">
                  <c:v>29.602015000000002</c:v>
                </c:pt>
                <c:pt idx="25971" formatCode="0.00">
                  <c:v>28.735638000000002</c:v>
                </c:pt>
                <c:pt idx="25972" formatCode="0.00">
                  <c:v>29.818871000000001</c:v>
                </c:pt>
                <c:pt idx="25973" formatCode="0.00">
                  <c:v>29.238931000000001</c:v>
                </c:pt>
                <c:pt idx="25974" formatCode="0.00">
                  <c:v>29.177817000000001</c:v>
                </c:pt>
                <c:pt idx="25975" formatCode="0.00">
                  <c:v>29.584171999999999</c:v>
                </c:pt>
                <c:pt idx="25977" formatCode="0.00">
                  <c:v>29.549454999999998</c:v>
                </c:pt>
                <c:pt idx="25978" formatCode="0.00">
                  <c:v>29.799607999999999</c:v>
                </c:pt>
                <c:pt idx="25979" formatCode="0.00">
                  <c:v>29.776375000000002</c:v>
                </c:pt>
                <c:pt idx="25980" formatCode="0.00">
                  <c:v>29.488244999999999</c:v>
                </c:pt>
                <c:pt idx="25981" formatCode="0.00">
                  <c:v>29.686803999999999</c:v>
                </c:pt>
                <c:pt idx="25984" formatCode="0.00">
                  <c:v>29.573345</c:v>
                </c:pt>
                <c:pt idx="25985" formatCode="0.00">
                  <c:v>29.055954</c:v>
                </c:pt>
                <c:pt idx="25986" formatCode="0.00">
                  <c:v>29.478031999999999</c:v>
                </c:pt>
                <c:pt idx="25987" formatCode="0.00">
                  <c:v>29.035651000000001</c:v>
                </c:pt>
                <c:pt idx="25988" formatCode="0.00">
                  <c:v>28.830880000000001</c:v>
                </c:pt>
                <c:pt idx="25990" formatCode="0.00">
                  <c:v>29.632221000000001</c:v>
                </c:pt>
                <c:pt idx="25991" formatCode="0.00">
                  <c:v>29.152396</c:v>
                </c:pt>
                <c:pt idx="25992" formatCode="0.00">
                  <c:v>29.307347</c:v>
                </c:pt>
                <c:pt idx="25993" formatCode="0.00">
                  <c:v>29.601140999999998</c:v>
                </c:pt>
                <c:pt idx="25994" formatCode="0.00">
                  <c:v>29.810279000000001</c:v>
                </c:pt>
                <c:pt idx="25995" formatCode="0.00">
                  <c:v>29.760833000000002</c:v>
                </c:pt>
                <c:pt idx="25996" formatCode="0.00">
                  <c:v>29.680078999999999</c:v>
                </c:pt>
                <c:pt idx="25997" formatCode="0.00">
                  <c:v>29.695028000000001</c:v>
                </c:pt>
                <c:pt idx="25998" formatCode="0.00">
                  <c:v>29.648779999999999</c:v>
                </c:pt>
                <c:pt idx="25999" formatCode="0.00">
                  <c:v>29.650492</c:v>
                </c:pt>
                <c:pt idx="26001" formatCode="0.00">
                  <c:v>29.624686000000001</c:v>
                </c:pt>
                <c:pt idx="26002" formatCode="0.00">
                  <c:v>29.371171</c:v>
                </c:pt>
                <c:pt idx="26003" formatCode="0.00">
                  <c:v>29.411480000000001</c:v>
                </c:pt>
                <c:pt idx="26004" formatCode="0.00">
                  <c:v>29.689053999999999</c:v>
                </c:pt>
                <c:pt idx="26006" formatCode="0.00">
                  <c:v>29.382307000000001</c:v>
                </c:pt>
                <c:pt idx="26007" formatCode="0.00">
                  <c:v>29.504389</c:v>
                </c:pt>
                <c:pt idx="26008" formatCode="0.00">
                  <c:v>30.249734</c:v>
                </c:pt>
                <c:pt idx="26010" formatCode="0.00">
                  <c:v>29.784579000000001</c:v>
                </c:pt>
                <c:pt idx="26011" formatCode="0.00">
                  <c:v>29.786656000000001</c:v>
                </c:pt>
                <c:pt idx="26012" formatCode="0.00">
                  <c:v>29.038067999999999</c:v>
                </c:pt>
                <c:pt idx="26013" formatCode="0.00">
                  <c:v>29.920121000000002</c:v>
                </c:pt>
                <c:pt idx="26014" formatCode="0.00">
                  <c:v>30.112587000000001</c:v>
                </c:pt>
                <c:pt idx="26015" formatCode="0.00">
                  <c:v>29.226396000000001</c:v>
                </c:pt>
                <c:pt idx="26016" formatCode="0.00">
                  <c:v>30.044218999999998</c:v>
                </c:pt>
                <c:pt idx="26017" formatCode="0.00">
                  <c:v>29.687657000000002</c:v>
                </c:pt>
                <c:pt idx="26018" formatCode="0.00">
                  <c:v>29.981421000000001</c:v>
                </c:pt>
                <c:pt idx="26019" formatCode="0.00">
                  <c:v>29.468772000000001</c:v>
                </c:pt>
                <c:pt idx="26020" formatCode="0.00">
                  <c:v>28.975247</c:v>
                </c:pt>
                <c:pt idx="26021" formatCode="0.00">
                  <c:v>29.526727999999999</c:v>
                </c:pt>
                <c:pt idx="26022" formatCode="0.00">
                  <c:v>29.516873</c:v>
                </c:pt>
                <c:pt idx="26023" formatCode="0.00">
                  <c:v>29.737178</c:v>
                </c:pt>
                <c:pt idx="26026" formatCode="0.00">
                  <c:v>29.328547</c:v>
                </c:pt>
                <c:pt idx="26027" formatCode="0.00">
                  <c:v>29.221288999999999</c:v>
                </c:pt>
                <c:pt idx="26028" formatCode="0.00">
                  <c:v>29.860105999999998</c:v>
                </c:pt>
                <c:pt idx="26029" formatCode="0.00">
                  <c:v>30.154264000000001</c:v>
                </c:pt>
                <c:pt idx="26030" formatCode="0.00">
                  <c:v>29.81953</c:v>
                </c:pt>
                <c:pt idx="26031" formatCode="0.00">
                  <c:v>29.339307000000002</c:v>
                </c:pt>
                <c:pt idx="26032" formatCode="0.00">
                  <c:v>30.159697999999999</c:v>
                </c:pt>
                <c:pt idx="26033" formatCode="0.00">
                  <c:v>29.541284999999998</c:v>
                </c:pt>
                <c:pt idx="26034" formatCode="0.00">
                  <c:v>29.036878999999999</c:v>
                </c:pt>
                <c:pt idx="26035" formatCode="0.00">
                  <c:v>29.366683999999999</c:v>
                </c:pt>
                <c:pt idx="26037" formatCode="0.00">
                  <c:v>29.502759000000001</c:v>
                </c:pt>
                <c:pt idx="26038" formatCode="0.00">
                  <c:v>30.066734</c:v>
                </c:pt>
                <c:pt idx="26039" formatCode="0.00">
                  <c:v>29.289673000000001</c:v>
                </c:pt>
                <c:pt idx="26040" formatCode="0.00">
                  <c:v>29.487394999999999</c:v>
                </c:pt>
                <c:pt idx="26041" formatCode="0.00">
                  <c:v>29.562180000000001</c:v>
                </c:pt>
                <c:pt idx="26042" formatCode="0.00">
                  <c:v>30.023931999999999</c:v>
                </c:pt>
                <c:pt idx="26044" formatCode="0.00">
                  <c:v>29.543654</c:v>
                </c:pt>
                <c:pt idx="26045" formatCode="0.00">
                  <c:v>30.304796</c:v>
                </c:pt>
                <c:pt idx="26046" formatCode="0.00">
                  <c:v>29.576637999999999</c:v>
                </c:pt>
                <c:pt idx="26049" formatCode="0.00">
                  <c:v>29.389582999999998</c:v>
                </c:pt>
                <c:pt idx="26050" formatCode="0.00">
                  <c:v>29.843157999999999</c:v>
                </c:pt>
                <c:pt idx="26051" formatCode="0.00">
                  <c:v>29.539580999999998</c:v>
                </c:pt>
                <c:pt idx="26052" formatCode="0.00">
                  <c:v>30.026092999999999</c:v>
                </c:pt>
                <c:pt idx="26053" formatCode="0.00">
                  <c:v>30.433087</c:v>
                </c:pt>
                <c:pt idx="26054" formatCode="0.00">
                  <c:v>30.043400999999999</c:v>
                </c:pt>
                <c:pt idx="26055" formatCode="0.00">
                  <c:v>30.293683999999999</c:v>
                </c:pt>
                <c:pt idx="26056" formatCode="0.00">
                  <c:v>30.316846999999999</c:v>
                </c:pt>
                <c:pt idx="26057" formatCode="0.00">
                  <c:v>30.564150999999999</c:v>
                </c:pt>
                <c:pt idx="26058" formatCode="0.00">
                  <c:v>29.507242999999999</c:v>
                </c:pt>
                <c:pt idx="26059" formatCode="0.00">
                  <c:v>29.947562999999999</c:v>
                </c:pt>
                <c:pt idx="26060" formatCode="0.00">
                  <c:v>29.870794</c:v>
                </c:pt>
                <c:pt idx="26061" formatCode="0.00">
                  <c:v>29.571106</c:v>
                </c:pt>
                <c:pt idx="26062" formatCode="0.00">
                  <c:v>30.664542999999998</c:v>
                </c:pt>
                <c:pt idx="26063" formatCode="0.00">
                  <c:v>30.372553</c:v>
                </c:pt>
                <c:pt idx="26064" formatCode="0.00">
                  <c:v>29.974012999999999</c:v>
                </c:pt>
                <c:pt idx="26065" formatCode="0.00">
                  <c:v>30.031927</c:v>
                </c:pt>
                <c:pt idx="26067" formatCode="0.00">
                  <c:v>30.182583999999999</c:v>
                </c:pt>
                <c:pt idx="26068" formatCode="0.00">
                  <c:v>29.879795999999999</c:v>
                </c:pt>
                <c:pt idx="26070" formatCode="0.00">
                  <c:v>29.43186</c:v>
                </c:pt>
                <c:pt idx="26071" formatCode="0.00">
                  <c:v>29.980862999999999</c:v>
                </c:pt>
                <c:pt idx="26072" formatCode="0.00">
                  <c:v>29.732092000000002</c:v>
                </c:pt>
                <c:pt idx="26073" formatCode="0.00">
                  <c:v>30.390568999999999</c:v>
                </c:pt>
                <c:pt idx="26074" formatCode="0.00">
                  <c:v>30.240473000000001</c:v>
                </c:pt>
                <c:pt idx="26075" formatCode="0.00">
                  <c:v>30.150404999999999</c:v>
                </c:pt>
                <c:pt idx="26076" formatCode="0.00">
                  <c:v>30.635615000000001</c:v>
                </c:pt>
                <c:pt idx="26077" formatCode="0.00">
                  <c:v>30.142952999999999</c:v>
                </c:pt>
                <c:pt idx="26078" formatCode="0.00">
                  <c:v>30.520624999999999</c:v>
                </c:pt>
                <c:pt idx="26079" formatCode="0.00">
                  <c:v>30.600866</c:v>
                </c:pt>
                <c:pt idx="26081" formatCode="0.00">
                  <c:v>30.074112</c:v>
                </c:pt>
                <c:pt idx="26082" formatCode="0.00">
                  <c:v>30.085111999999999</c:v>
                </c:pt>
                <c:pt idx="26083" formatCode="0.00">
                  <c:v>30.112311999999999</c:v>
                </c:pt>
                <c:pt idx="26084" formatCode="0.00">
                  <c:v>30.009609000000001</c:v>
                </c:pt>
                <c:pt idx="26085" formatCode="0.00">
                  <c:v>30.092679</c:v>
                </c:pt>
                <c:pt idx="26086" formatCode="0.00">
                  <c:v>30.065028999999999</c:v>
                </c:pt>
                <c:pt idx="26087" formatCode="0.00">
                  <c:v>30.141361</c:v>
                </c:pt>
                <c:pt idx="26088" formatCode="0.00">
                  <c:v>30.090135</c:v>
                </c:pt>
                <c:pt idx="26089" formatCode="0.00">
                  <c:v>30.637347999999999</c:v>
                </c:pt>
                <c:pt idx="26090" formatCode="0.00">
                  <c:v>30.655348</c:v>
                </c:pt>
                <c:pt idx="26092" formatCode="0.00">
                  <c:v>30.684159999999999</c:v>
                </c:pt>
                <c:pt idx="26093" formatCode="0.00">
                  <c:v>30.762815</c:v>
                </c:pt>
                <c:pt idx="26094" formatCode="0.00">
                  <c:v>30.536223</c:v>
                </c:pt>
                <c:pt idx="26095" formatCode="0.00">
                  <c:v>30.74577</c:v>
                </c:pt>
                <c:pt idx="26096" formatCode="0.00">
                  <c:v>30.183651000000001</c:v>
                </c:pt>
                <c:pt idx="26097" formatCode="0.00">
                  <c:v>30.181677000000001</c:v>
                </c:pt>
                <c:pt idx="26098" formatCode="0.00">
                  <c:v>30.517099000000002</c:v>
                </c:pt>
                <c:pt idx="26099" formatCode="0.00">
                  <c:v>30.993313000000001</c:v>
                </c:pt>
                <c:pt idx="26100" formatCode="0.00">
                  <c:v>30.614647000000001</c:v>
                </c:pt>
                <c:pt idx="26101" formatCode="0.00">
                  <c:v>30.571905000000001</c:v>
                </c:pt>
                <c:pt idx="26102" formatCode="0.00">
                  <c:v>30.355499999999999</c:v>
                </c:pt>
                <c:pt idx="26103" formatCode="0.00">
                  <c:v>31.134862999999999</c:v>
                </c:pt>
                <c:pt idx="26104" formatCode="0.00">
                  <c:v>31.049092000000002</c:v>
                </c:pt>
                <c:pt idx="26105" formatCode="0.00">
                  <c:v>30.796177</c:v>
                </c:pt>
                <c:pt idx="26106" formatCode="0.00">
                  <c:v>30.876657999999999</c:v>
                </c:pt>
                <c:pt idx="26107" formatCode="0.00">
                  <c:v>30.752599</c:v>
                </c:pt>
                <c:pt idx="26108" formatCode="0.00">
                  <c:v>30.956147000000001</c:v>
                </c:pt>
                <c:pt idx="26110" formatCode="0.00">
                  <c:v>30.466985999999999</c:v>
                </c:pt>
                <c:pt idx="26111" formatCode="0.00">
                  <c:v>30.748833000000001</c:v>
                </c:pt>
                <c:pt idx="26113" formatCode="0.00">
                  <c:v>31.050207</c:v>
                </c:pt>
                <c:pt idx="26114" formatCode="0.00">
                  <c:v>31.058562999999999</c:v>
                </c:pt>
                <c:pt idx="26115" formatCode="0.00">
                  <c:v>30.892212000000001</c:v>
                </c:pt>
                <c:pt idx="26116" formatCode="0.00">
                  <c:v>30.56335</c:v>
                </c:pt>
                <c:pt idx="26117" formatCode="0.00">
                  <c:v>30.647831</c:v>
                </c:pt>
                <c:pt idx="26118" formatCode="0.00">
                  <c:v>30.490162000000002</c:v>
                </c:pt>
                <c:pt idx="26119" formatCode="0.00">
                  <c:v>30.368922000000001</c:v>
                </c:pt>
                <c:pt idx="26120" formatCode="0.00">
                  <c:v>30.281022</c:v>
                </c:pt>
                <c:pt idx="26121" formatCode="0.00">
                  <c:v>30.896204000000001</c:v>
                </c:pt>
                <c:pt idx="26123" formatCode="0.00">
                  <c:v>28.873664000000002</c:v>
                </c:pt>
                <c:pt idx="26124" formatCode="0.00">
                  <c:v>28.737085</c:v>
                </c:pt>
                <c:pt idx="26125" formatCode="0.00">
                  <c:v>28.390775999999999</c:v>
                </c:pt>
                <c:pt idx="26126" formatCode="0.00">
                  <c:v>28.642875</c:v>
                </c:pt>
                <c:pt idx="26127" formatCode="0.00">
                  <c:v>29.096489999999999</c:v>
                </c:pt>
                <c:pt idx="26128" formatCode="0.00">
                  <c:v>28.966754999999999</c:v>
                </c:pt>
                <c:pt idx="26129" formatCode="0.00">
                  <c:v>28.694846999999999</c:v>
                </c:pt>
                <c:pt idx="26130" formatCode="0.00">
                  <c:v>28.861398000000001</c:v>
                </c:pt>
                <c:pt idx="26131" formatCode="0.00">
                  <c:v>29.028639999999999</c:v>
                </c:pt>
                <c:pt idx="26132" formatCode="0.00">
                  <c:v>28.685027000000002</c:v>
                </c:pt>
                <c:pt idx="26133" formatCode="0.00">
                  <c:v>29.369619</c:v>
                </c:pt>
                <c:pt idx="26134" formatCode="0.00">
                  <c:v>28.888476000000001</c:v>
                </c:pt>
                <c:pt idx="26135" formatCode="0.00">
                  <c:v>28.772030000000001</c:v>
                </c:pt>
                <c:pt idx="26136" formatCode="0.00">
                  <c:v>28.865213000000001</c:v>
                </c:pt>
                <c:pt idx="26137" formatCode="0.00">
                  <c:v>28.853152000000001</c:v>
                </c:pt>
                <c:pt idx="26138" formatCode="0.00">
                  <c:v>28.532052</c:v>
                </c:pt>
                <c:pt idx="26139" formatCode="0.00">
                  <c:v>28.897693</c:v>
                </c:pt>
                <c:pt idx="26140" formatCode="0.00">
                  <c:v>29.574490000000001</c:v>
                </c:pt>
                <c:pt idx="26141" formatCode="0.00">
                  <c:v>28.691718000000002</c:v>
                </c:pt>
                <c:pt idx="26142" formatCode="0.00">
                  <c:v>28.672398999999999</c:v>
                </c:pt>
                <c:pt idx="26143" formatCode="0.00">
                  <c:v>28.604717000000001</c:v>
                </c:pt>
                <c:pt idx="26144" formatCode="0.00">
                  <c:v>28.430192999999999</c:v>
                </c:pt>
                <c:pt idx="26145" formatCode="0.00">
                  <c:v>28.405373000000001</c:v>
                </c:pt>
                <c:pt idx="26146" formatCode="0.00">
                  <c:v>29.442934000000001</c:v>
                </c:pt>
                <c:pt idx="26147" formatCode="0.00">
                  <c:v>28.846861000000001</c:v>
                </c:pt>
                <c:pt idx="26148" formatCode="0.00">
                  <c:v>28.459757</c:v>
                </c:pt>
                <c:pt idx="26149" formatCode="0.00">
                  <c:v>28.82037</c:v>
                </c:pt>
                <c:pt idx="26150" formatCode="0.00">
                  <c:v>29.195217</c:v>
                </c:pt>
                <c:pt idx="26151" formatCode="0.00">
                  <c:v>29.254632000000001</c:v>
                </c:pt>
                <c:pt idx="26152" formatCode="0.00">
                  <c:v>28.265415000000001</c:v>
                </c:pt>
                <c:pt idx="26153" formatCode="0.00">
                  <c:v>29.288108000000001</c:v>
                </c:pt>
                <c:pt idx="26154" formatCode="0.00">
                  <c:v>29.718152</c:v>
                </c:pt>
                <c:pt idx="26155" formatCode="0.00">
                  <c:v>29.903507999999999</c:v>
                </c:pt>
                <c:pt idx="26156" formatCode="0.00">
                  <c:v>28.976756999999999</c:v>
                </c:pt>
                <c:pt idx="26157" formatCode="0.00">
                  <c:v>29.851666000000002</c:v>
                </c:pt>
                <c:pt idx="26158" formatCode="0.00">
                  <c:v>28.453052</c:v>
                </c:pt>
                <c:pt idx="26159" formatCode="0.00">
                  <c:v>28.759107</c:v>
                </c:pt>
                <c:pt idx="26160" formatCode="0.00">
                  <c:v>29.356455</c:v>
                </c:pt>
                <c:pt idx="26161" formatCode="0.00">
                  <c:v>29.944906</c:v>
                </c:pt>
                <c:pt idx="26162" formatCode="0.00">
                  <c:v>28.795636999999999</c:v>
                </c:pt>
                <c:pt idx="26163" formatCode="0.00">
                  <c:v>28.790841</c:v>
                </c:pt>
                <c:pt idx="26164" formatCode="0.00">
                  <c:v>29.972473000000001</c:v>
                </c:pt>
                <c:pt idx="26165" formatCode="0.00">
                  <c:v>28.43544</c:v>
                </c:pt>
                <c:pt idx="26166" formatCode="0.00">
                  <c:v>29.743603</c:v>
                </c:pt>
                <c:pt idx="26167" formatCode="0.00">
                  <c:v>29.158899000000002</c:v>
                </c:pt>
                <c:pt idx="26168" formatCode="0.00">
                  <c:v>28.728991000000001</c:v>
                </c:pt>
                <c:pt idx="26169" formatCode="0.00">
                  <c:v>28.062470999999999</c:v>
                </c:pt>
                <c:pt idx="26170" formatCode="0.00">
                  <c:v>28.528559999999999</c:v>
                </c:pt>
                <c:pt idx="26171" formatCode="0.00">
                  <c:v>28.260148000000001</c:v>
                </c:pt>
                <c:pt idx="26172" formatCode="0.00">
                  <c:v>29.61403</c:v>
                </c:pt>
                <c:pt idx="26173" formatCode="0.00">
                  <c:v>30.055925999999999</c:v>
                </c:pt>
                <c:pt idx="26174" formatCode="0.00">
                  <c:v>30.102854000000001</c:v>
                </c:pt>
                <c:pt idx="26175" formatCode="0.00">
                  <c:v>28.854579999999999</c:v>
                </c:pt>
                <c:pt idx="26176" formatCode="0.00">
                  <c:v>30.002500999999999</c:v>
                </c:pt>
                <c:pt idx="26178" formatCode="0.00">
                  <c:v>29.312660999999999</c:v>
                </c:pt>
                <c:pt idx="26181" formatCode="0.00">
                  <c:v>27.538658000000002</c:v>
                </c:pt>
                <c:pt idx="26182" formatCode="0.00">
                  <c:v>27.648831999999999</c:v>
                </c:pt>
                <c:pt idx="26184" formatCode="0.00">
                  <c:v>29.072689</c:v>
                </c:pt>
                <c:pt idx="26185" formatCode="0.00">
                  <c:v>29.227627999999999</c:v>
                </c:pt>
                <c:pt idx="26186" formatCode="0.00">
                  <c:v>28.906103000000002</c:v>
                </c:pt>
                <c:pt idx="26187" formatCode="0.00">
                  <c:v>29.833279000000001</c:v>
                </c:pt>
                <c:pt idx="26188" formatCode="0.00">
                  <c:v>29.548249999999999</c:v>
                </c:pt>
                <c:pt idx="26189" formatCode="0.00">
                  <c:v>29.047934000000001</c:v>
                </c:pt>
                <c:pt idx="26190" formatCode="0.00">
                  <c:v>30.070414</c:v>
                </c:pt>
                <c:pt idx="26191" formatCode="0.00">
                  <c:v>29.190850000000001</c:v>
                </c:pt>
                <c:pt idx="26192" formatCode="0.00">
                  <c:v>28.888468</c:v>
                </c:pt>
                <c:pt idx="26193" formatCode="0.00">
                  <c:v>29.641551</c:v>
                </c:pt>
                <c:pt idx="26194" formatCode="0.00">
                  <c:v>28.958803</c:v>
                </c:pt>
                <c:pt idx="26195" formatCode="0.00">
                  <c:v>29.057172000000001</c:v>
                </c:pt>
                <c:pt idx="26196" formatCode="0.00">
                  <c:v>29.466279</c:v>
                </c:pt>
                <c:pt idx="26197" formatCode="0.00">
                  <c:v>27.198571000000001</c:v>
                </c:pt>
                <c:pt idx="26198" formatCode="0.00">
                  <c:v>29.200168999999999</c:v>
                </c:pt>
                <c:pt idx="26199" formatCode="0.00">
                  <c:v>29.898175999999999</c:v>
                </c:pt>
                <c:pt idx="26200" formatCode="0.00">
                  <c:v>28.492487000000001</c:v>
                </c:pt>
                <c:pt idx="26201" formatCode="0.00">
                  <c:v>28.314026999999999</c:v>
                </c:pt>
                <c:pt idx="26202" formatCode="0.00">
                  <c:v>29.227135000000001</c:v>
                </c:pt>
                <c:pt idx="26203" formatCode="0.00">
                  <c:v>29.950969000000001</c:v>
                </c:pt>
                <c:pt idx="26204" formatCode="0.00">
                  <c:v>28.633209000000001</c:v>
                </c:pt>
                <c:pt idx="26205" formatCode="0.00">
                  <c:v>26.905200000000001</c:v>
                </c:pt>
                <c:pt idx="26206" formatCode="0.00">
                  <c:v>29.326803999999999</c:v>
                </c:pt>
                <c:pt idx="26207" formatCode="0.00">
                  <c:v>28.426202</c:v>
                </c:pt>
                <c:pt idx="26208" formatCode="0.00">
                  <c:v>28.532319999999999</c:v>
                </c:pt>
                <c:pt idx="26210" formatCode="0.00">
                  <c:v>29.50198</c:v>
                </c:pt>
                <c:pt idx="26211" formatCode="0.00">
                  <c:v>29.221682000000001</c:v>
                </c:pt>
                <c:pt idx="26212" formatCode="0.00">
                  <c:v>28.972553000000001</c:v>
                </c:pt>
                <c:pt idx="26213" formatCode="0.00">
                  <c:v>29.150936999999999</c:v>
                </c:pt>
                <c:pt idx="26214" formatCode="0.00">
                  <c:v>29.112202</c:v>
                </c:pt>
                <c:pt idx="26215" formatCode="0.00">
                  <c:v>28.956195999999998</c:v>
                </c:pt>
                <c:pt idx="26216" formatCode="0.00">
                  <c:v>28.894382</c:v>
                </c:pt>
                <c:pt idx="26217" formatCode="0.00">
                  <c:v>28.779343999999998</c:v>
                </c:pt>
                <c:pt idx="26218" formatCode="0.00">
                  <c:v>29.351202000000001</c:v>
                </c:pt>
                <c:pt idx="26219" formatCode="0.00">
                  <c:v>29.425729</c:v>
                </c:pt>
                <c:pt idx="26220" formatCode="0.00">
                  <c:v>29.598102999999998</c:v>
                </c:pt>
                <c:pt idx="26221" formatCode="0.00">
                  <c:v>29.570378999999999</c:v>
                </c:pt>
                <c:pt idx="26222" formatCode="0.00">
                  <c:v>28.535246999999998</c:v>
                </c:pt>
                <c:pt idx="26223" formatCode="0.00">
                  <c:v>29.699843999999999</c:v>
                </c:pt>
                <c:pt idx="26224" formatCode="0.00">
                  <c:v>29.749203999999999</c:v>
                </c:pt>
                <c:pt idx="26225" formatCode="0.00">
                  <c:v>29.883883999999998</c:v>
                </c:pt>
                <c:pt idx="26226" formatCode="0.00">
                  <c:v>29.292655</c:v>
                </c:pt>
                <c:pt idx="26227" formatCode="0.00">
                  <c:v>28.919156999999998</c:v>
                </c:pt>
                <c:pt idx="26228" formatCode="0.00">
                  <c:v>28.526039999999998</c:v>
                </c:pt>
                <c:pt idx="26229" formatCode="0.00">
                  <c:v>29.248705000000001</c:v>
                </c:pt>
                <c:pt idx="26230" formatCode="0.00">
                  <c:v>28.954252</c:v>
                </c:pt>
                <c:pt idx="26231" formatCode="0.00">
                  <c:v>28.650728000000001</c:v>
                </c:pt>
                <c:pt idx="26232" formatCode="0.00">
                  <c:v>28.615463999999999</c:v>
                </c:pt>
                <c:pt idx="26233" formatCode="0.00">
                  <c:v>29.072412</c:v>
                </c:pt>
                <c:pt idx="26234" formatCode="0.00">
                  <c:v>29.550222999999999</c:v>
                </c:pt>
                <c:pt idx="26235" formatCode="0.00">
                  <c:v>28.878902</c:v>
                </c:pt>
                <c:pt idx="26236" formatCode="0.00">
                  <c:v>29.432262000000001</c:v>
                </c:pt>
                <c:pt idx="26238" formatCode="0.00">
                  <c:v>29.564779999999999</c:v>
                </c:pt>
                <c:pt idx="26239" formatCode="0.00">
                  <c:v>29.269304999999999</c:v>
                </c:pt>
                <c:pt idx="26240" formatCode="0.00">
                  <c:v>29.237074</c:v>
                </c:pt>
                <c:pt idx="26241" formatCode="0.00">
                  <c:v>29.273819</c:v>
                </c:pt>
                <c:pt idx="26242" formatCode="0.00">
                  <c:v>29.758618999999999</c:v>
                </c:pt>
                <c:pt idx="26243" formatCode="0.00">
                  <c:v>28.988817000000001</c:v>
                </c:pt>
                <c:pt idx="26244" formatCode="0.00">
                  <c:v>29.466781000000001</c:v>
                </c:pt>
                <c:pt idx="26245" formatCode="0.00">
                  <c:v>29.428132000000002</c:v>
                </c:pt>
                <c:pt idx="26246" formatCode="0.00">
                  <c:v>29.414982999999999</c:v>
                </c:pt>
                <c:pt idx="26247" formatCode="0.00">
                  <c:v>29.403583000000001</c:v>
                </c:pt>
                <c:pt idx="26248" formatCode="0.00">
                  <c:v>29.425932</c:v>
                </c:pt>
                <c:pt idx="26249" formatCode="0.00">
                  <c:v>29.423932000000001</c:v>
                </c:pt>
                <c:pt idx="26250" formatCode="0.00">
                  <c:v>29.439831999999999</c:v>
                </c:pt>
                <c:pt idx="26251" formatCode="0.00">
                  <c:v>29.486180000000001</c:v>
                </c:pt>
                <c:pt idx="26253" formatCode="0.00">
                  <c:v>29.362185</c:v>
                </c:pt>
                <c:pt idx="26254" formatCode="0.00">
                  <c:v>29.460381000000002</c:v>
                </c:pt>
                <c:pt idx="26256" formatCode="0.00">
                  <c:v>29.363334999999999</c:v>
                </c:pt>
                <c:pt idx="26257" formatCode="0.00">
                  <c:v>29.438032</c:v>
                </c:pt>
                <c:pt idx="26260" formatCode="0.00">
                  <c:v>29.49428</c:v>
                </c:pt>
                <c:pt idx="26261" formatCode="0.00">
                  <c:v>29.448378999999999</c:v>
                </c:pt>
                <c:pt idx="26262" formatCode="0.00">
                  <c:v>29.411583</c:v>
                </c:pt>
                <c:pt idx="26264" formatCode="0.00">
                  <c:v>29.379902000000001</c:v>
                </c:pt>
                <c:pt idx="26265" formatCode="0.00">
                  <c:v>29.352352</c:v>
                </c:pt>
                <c:pt idx="26266" formatCode="0.00">
                  <c:v>29.333435999999999</c:v>
                </c:pt>
                <c:pt idx="26267" formatCode="0.00">
                  <c:v>29.387733999999998</c:v>
                </c:pt>
                <c:pt idx="26268" formatCode="0.00">
                  <c:v>29.392167000000001</c:v>
                </c:pt>
                <c:pt idx="26269" formatCode="0.00">
                  <c:v>29.405424</c:v>
                </c:pt>
                <c:pt idx="26270" formatCode="0.00">
                  <c:v>29.457280999999998</c:v>
                </c:pt>
                <c:pt idx="26271" formatCode="0.00">
                  <c:v>29.499454</c:v>
                </c:pt>
                <c:pt idx="26272" formatCode="0.00">
                  <c:v>29.539562</c:v>
                </c:pt>
                <c:pt idx="26274" formatCode="0.00">
                  <c:v>29.584697999999999</c:v>
                </c:pt>
                <c:pt idx="26275" formatCode="0.00">
                  <c:v>29.552128</c:v>
                </c:pt>
                <c:pt idx="26276" formatCode="0.00">
                  <c:v>29.457388999999999</c:v>
                </c:pt>
                <c:pt idx="26277" formatCode="0.00">
                  <c:v>29.33906</c:v>
                </c:pt>
                <c:pt idx="26278" formatCode="0.00">
                  <c:v>29.389766999999999</c:v>
                </c:pt>
                <c:pt idx="26279" formatCode="0.00">
                  <c:v>29.422582999999999</c:v>
                </c:pt>
                <c:pt idx="26280" formatCode="0.00">
                  <c:v>29.479873999999999</c:v>
                </c:pt>
                <c:pt idx="26282" formatCode="0.00">
                  <c:v>29.518412999999999</c:v>
                </c:pt>
                <c:pt idx="26283" formatCode="0.00">
                  <c:v>29.353735</c:v>
                </c:pt>
                <c:pt idx="26284" formatCode="0.00">
                  <c:v>29.475598000000002</c:v>
                </c:pt>
                <c:pt idx="26285" formatCode="0.00">
                  <c:v>29.412337999999998</c:v>
                </c:pt>
                <c:pt idx="26286" formatCode="0.00">
                  <c:v>29.581303999999999</c:v>
                </c:pt>
                <c:pt idx="26287" formatCode="0.00">
                  <c:v>29.589825999999999</c:v>
                </c:pt>
                <c:pt idx="26288" formatCode="0.00">
                  <c:v>29.569934</c:v>
                </c:pt>
                <c:pt idx="26289" formatCode="0.00">
                  <c:v>29.510204000000002</c:v>
                </c:pt>
                <c:pt idx="26290" formatCode="0.00">
                  <c:v>29.466061</c:v>
                </c:pt>
                <c:pt idx="26291" formatCode="0.00">
                  <c:v>29.335577000000001</c:v>
                </c:pt>
                <c:pt idx="26292" formatCode="0.00">
                  <c:v>29.461352999999999</c:v>
                </c:pt>
                <c:pt idx="26293" formatCode="0.00">
                  <c:v>29.523294</c:v>
                </c:pt>
                <c:pt idx="26294" formatCode="0.00">
                  <c:v>29.665821999999999</c:v>
                </c:pt>
                <c:pt idx="26295" formatCode="0.00">
                  <c:v>29.623532999999998</c:v>
                </c:pt>
                <c:pt idx="26296" formatCode="0.00">
                  <c:v>29.646618</c:v>
                </c:pt>
                <c:pt idx="26297" formatCode="0.00">
                  <c:v>29.649797</c:v>
                </c:pt>
                <c:pt idx="26298" formatCode="0.00">
                  <c:v>29.627331999999999</c:v>
                </c:pt>
                <c:pt idx="26299" formatCode="0.00">
                  <c:v>29.707273000000001</c:v>
                </c:pt>
                <c:pt idx="26300" formatCode="0.00">
                  <c:v>29.698045</c:v>
                </c:pt>
                <c:pt idx="26301" formatCode="0.00">
                  <c:v>29.358153000000001</c:v>
                </c:pt>
                <c:pt idx="26302" formatCode="0.00">
                  <c:v>29.193828</c:v>
                </c:pt>
                <c:pt idx="26303" formatCode="0.00">
                  <c:v>29.641131999999999</c:v>
                </c:pt>
                <c:pt idx="26304" formatCode="0.00">
                  <c:v>27.782267000000001</c:v>
                </c:pt>
                <c:pt idx="26306" formatCode="0.00">
                  <c:v>27.915763999999999</c:v>
                </c:pt>
                <c:pt idx="26307" formatCode="0.00">
                  <c:v>26.870238000000001</c:v>
                </c:pt>
                <c:pt idx="26308" formatCode="0.00">
                  <c:v>27.807024999999999</c:v>
                </c:pt>
                <c:pt idx="26309" formatCode="0.00">
                  <c:v>28.103283000000001</c:v>
                </c:pt>
                <c:pt idx="26310" formatCode="0.00">
                  <c:v>27.60549</c:v>
                </c:pt>
                <c:pt idx="26311" formatCode="0.00">
                  <c:v>27.432539999999999</c:v>
                </c:pt>
                <c:pt idx="26312" formatCode="0.00">
                  <c:v>27.593816</c:v>
                </c:pt>
                <c:pt idx="26313" formatCode="0.00">
                  <c:v>27.316167</c:v>
                </c:pt>
                <c:pt idx="26314" formatCode="0.00">
                  <c:v>27.672549</c:v>
                </c:pt>
                <c:pt idx="26315" formatCode="0.00">
                  <c:v>27.973465000000001</c:v>
                </c:pt>
                <c:pt idx="26316" formatCode="0.00">
                  <c:v>26.894093999999999</c:v>
                </c:pt>
                <c:pt idx="26317" formatCode="0.00">
                  <c:v>27.217893</c:v>
                </c:pt>
                <c:pt idx="26318" formatCode="0.00">
                  <c:v>27.939823000000001</c:v>
                </c:pt>
                <c:pt idx="26319" formatCode="0.00">
                  <c:v>28.065864999999999</c:v>
                </c:pt>
                <c:pt idx="26320" formatCode="0.00">
                  <c:v>27.920604000000001</c:v>
                </c:pt>
                <c:pt idx="26321" formatCode="0.00">
                  <c:v>27.171990000000001</c:v>
                </c:pt>
                <c:pt idx="26323" formatCode="0.00">
                  <c:v>27.496472000000001</c:v>
                </c:pt>
                <c:pt idx="26324" formatCode="0.00">
                  <c:v>27.342872</c:v>
                </c:pt>
                <c:pt idx="26325" formatCode="0.00">
                  <c:v>28.101323000000001</c:v>
                </c:pt>
                <c:pt idx="26326" formatCode="0.00">
                  <c:v>27.44333</c:v>
                </c:pt>
                <c:pt idx="26327" formatCode="0.00">
                  <c:v>27.955311999999999</c:v>
                </c:pt>
                <c:pt idx="26328" formatCode="0.00">
                  <c:v>27.467237000000001</c:v>
                </c:pt>
                <c:pt idx="26329" formatCode="0.00">
                  <c:v>27.963591999999998</c:v>
                </c:pt>
                <c:pt idx="26330" formatCode="0.00">
                  <c:v>27.818477000000001</c:v>
                </c:pt>
                <c:pt idx="26331" formatCode="0.00">
                  <c:v>27.884564999999998</c:v>
                </c:pt>
                <c:pt idx="26332" formatCode="0.00">
                  <c:v>27.368433</c:v>
                </c:pt>
                <c:pt idx="26333" formatCode="0.00">
                  <c:v>27.363706000000001</c:v>
                </c:pt>
                <c:pt idx="26334" formatCode="0.00">
                  <c:v>28.327234000000001</c:v>
                </c:pt>
                <c:pt idx="26335" formatCode="0.00">
                  <c:v>27.299073</c:v>
                </c:pt>
                <c:pt idx="26337" formatCode="0.00">
                  <c:v>28.047744000000002</c:v>
                </c:pt>
                <c:pt idx="26338" formatCode="0.00">
                  <c:v>28.066597999999999</c:v>
                </c:pt>
                <c:pt idx="26339" formatCode="0.00">
                  <c:v>27.683506000000001</c:v>
                </c:pt>
                <c:pt idx="26340" formatCode="0.00">
                  <c:v>27.17914</c:v>
                </c:pt>
                <c:pt idx="26341" formatCode="0.00">
                  <c:v>28.054995000000002</c:v>
                </c:pt>
                <c:pt idx="26342" formatCode="0.00">
                  <c:v>28.237359000000001</c:v>
                </c:pt>
                <c:pt idx="26343" formatCode="0.00">
                  <c:v>27.977640999999998</c:v>
                </c:pt>
                <c:pt idx="26344" formatCode="0.00">
                  <c:v>28.169308999999998</c:v>
                </c:pt>
                <c:pt idx="26345" formatCode="0.00">
                  <c:v>28.206223000000001</c:v>
                </c:pt>
                <c:pt idx="26346" formatCode="0.00">
                  <c:v>27.795805000000001</c:v>
                </c:pt>
                <c:pt idx="26347" formatCode="0.00">
                  <c:v>27.829732</c:v>
                </c:pt>
                <c:pt idx="26349" formatCode="0.00">
                  <c:v>27.777922</c:v>
                </c:pt>
                <c:pt idx="26350" formatCode="0.00">
                  <c:v>27.776304</c:v>
                </c:pt>
                <c:pt idx="26351" formatCode="0.00">
                  <c:v>27.802403999999999</c:v>
                </c:pt>
                <c:pt idx="26352" formatCode="0.00">
                  <c:v>27.796171000000001</c:v>
                </c:pt>
                <c:pt idx="26353" formatCode="0.00">
                  <c:v>27.806753</c:v>
                </c:pt>
                <c:pt idx="26354" formatCode="0.00">
                  <c:v>27.846568000000001</c:v>
                </c:pt>
                <c:pt idx="26355" formatCode="0.00">
                  <c:v>27.733058</c:v>
                </c:pt>
                <c:pt idx="26356" formatCode="0.00">
                  <c:v>27.709309000000001</c:v>
                </c:pt>
                <c:pt idx="26357" formatCode="0.00">
                  <c:v>27.687792000000002</c:v>
                </c:pt>
                <c:pt idx="26358" formatCode="0.00">
                  <c:v>27.672333999999999</c:v>
                </c:pt>
                <c:pt idx="26359" formatCode="0.00">
                  <c:v>27.727083</c:v>
                </c:pt>
                <c:pt idx="26360" formatCode="0.00">
                  <c:v>27.752355999999999</c:v>
                </c:pt>
                <c:pt idx="26361" formatCode="0.00">
                  <c:v>27.729855000000001</c:v>
                </c:pt>
                <c:pt idx="26362" formatCode="0.00">
                  <c:v>27.633433</c:v>
                </c:pt>
                <c:pt idx="26364" formatCode="0.00">
                  <c:v>26.172018000000001</c:v>
                </c:pt>
                <c:pt idx="26365" formatCode="0.00">
                  <c:v>26.262730000000001</c:v>
                </c:pt>
                <c:pt idx="26366" formatCode="0.00">
                  <c:v>26.175021000000001</c:v>
                </c:pt>
                <c:pt idx="26369" formatCode="0.00">
                  <c:v>25.969007000000001</c:v>
                </c:pt>
                <c:pt idx="26371" formatCode="0.00">
                  <c:v>26.344688000000001</c:v>
                </c:pt>
                <c:pt idx="26373" formatCode="0.00">
                  <c:v>26.298611000000001</c:v>
                </c:pt>
                <c:pt idx="26374" formatCode="0.00">
                  <c:v>26.561861</c:v>
                </c:pt>
                <c:pt idx="26375" formatCode="0.00">
                  <c:v>26.321652</c:v>
                </c:pt>
                <c:pt idx="26376" formatCode="0.00">
                  <c:v>26.270824000000001</c:v>
                </c:pt>
                <c:pt idx="26377" formatCode="0.00">
                  <c:v>26.444890000000001</c:v>
                </c:pt>
                <c:pt idx="26379" formatCode="0.00">
                  <c:v>26.195591</c:v>
                </c:pt>
                <c:pt idx="26381" formatCode="0.00">
                  <c:v>26.305112999999999</c:v>
                </c:pt>
                <c:pt idx="26383" formatCode="0.00">
                  <c:v>26.244316999999999</c:v>
                </c:pt>
                <c:pt idx="26384" formatCode="0.00">
                  <c:v>26.301385</c:v>
                </c:pt>
                <c:pt idx="26385" formatCode="0.00">
                  <c:v>26.633158000000002</c:v>
                </c:pt>
                <c:pt idx="26386" formatCode="0.00">
                  <c:v>26.247488000000001</c:v>
                </c:pt>
                <c:pt idx="26387" formatCode="0.00">
                  <c:v>26.099561999999999</c:v>
                </c:pt>
                <c:pt idx="26388" formatCode="0.00">
                  <c:v>26.393809999999998</c:v>
                </c:pt>
                <c:pt idx="26390" formatCode="0.00">
                  <c:v>26.234417000000001</c:v>
                </c:pt>
                <c:pt idx="26391" formatCode="0.00">
                  <c:v>26.023904999999999</c:v>
                </c:pt>
                <c:pt idx="26392" formatCode="0.00">
                  <c:v>26.249009999999998</c:v>
                </c:pt>
                <c:pt idx="26394" formatCode="0.00">
                  <c:v>26.080434</c:v>
                </c:pt>
                <c:pt idx="26395" formatCode="0.00">
                  <c:v>26.087776999999999</c:v>
                </c:pt>
                <c:pt idx="26396" formatCode="0.00">
                  <c:v>26.500174999999999</c:v>
                </c:pt>
                <c:pt idx="26397" formatCode="0.00">
                  <c:v>26.445982000000001</c:v>
                </c:pt>
                <c:pt idx="26399" formatCode="0.00">
                  <c:v>26.493058000000001</c:v>
                </c:pt>
                <c:pt idx="26401" formatCode="0.00">
                  <c:v>26.720154999999998</c:v>
                </c:pt>
                <c:pt idx="26403" formatCode="0.00">
                  <c:v>26.078354999999998</c:v>
                </c:pt>
                <c:pt idx="26404" formatCode="0.00">
                  <c:v>26.271090000000001</c:v>
                </c:pt>
                <c:pt idx="26405" formatCode="0.00">
                  <c:v>26.344764999999999</c:v>
                </c:pt>
                <c:pt idx="26406" formatCode="0.00">
                  <c:v>26.272362999999999</c:v>
                </c:pt>
                <c:pt idx="26407" formatCode="0.00">
                  <c:v>26.162609</c:v>
                </c:pt>
                <c:pt idx="26408" formatCode="0.00">
                  <c:v>26.117636000000001</c:v>
                </c:pt>
                <c:pt idx="26409" formatCode="0.00">
                  <c:v>26.558994999999999</c:v>
                </c:pt>
                <c:pt idx="26410" formatCode="0.00">
                  <c:v>30.120443000000002</c:v>
                </c:pt>
                <c:pt idx="26411" formatCode="0.00">
                  <c:v>30.760216</c:v>
                </c:pt>
                <c:pt idx="26412" formatCode="0.00">
                  <c:v>30.096855000000001</c:v>
                </c:pt>
                <c:pt idx="26413" formatCode="0.00">
                  <c:v>30.833542999999999</c:v>
                </c:pt>
                <c:pt idx="26414" formatCode="0.00">
                  <c:v>30.930599999999998</c:v>
                </c:pt>
                <c:pt idx="26415" formatCode="0.00">
                  <c:v>30.744225</c:v>
                </c:pt>
                <c:pt idx="26416" formatCode="0.00">
                  <c:v>30.077030000000001</c:v>
                </c:pt>
                <c:pt idx="26417" formatCode="0.00">
                  <c:v>30.767327000000002</c:v>
                </c:pt>
                <c:pt idx="26418" formatCode="0.00">
                  <c:v>30.130116000000001</c:v>
                </c:pt>
                <c:pt idx="26419" formatCode="0.00">
                  <c:v>30.501272</c:v>
                </c:pt>
                <c:pt idx="26420" formatCode="0.00">
                  <c:v>29.406434000000001</c:v>
                </c:pt>
                <c:pt idx="26421" formatCode="0.00">
                  <c:v>30.460373000000001</c:v>
                </c:pt>
                <c:pt idx="26422" formatCode="0.00">
                  <c:v>29.928764000000001</c:v>
                </c:pt>
                <c:pt idx="26423" formatCode="0.00">
                  <c:v>30.166225000000001</c:v>
                </c:pt>
                <c:pt idx="26425" formatCode="0.00">
                  <c:v>30.103643999999999</c:v>
                </c:pt>
                <c:pt idx="26426" formatCode="0.00">
                  <c:v>30.24108</c:v>
                </c:pt>
                <c:pt idx="26427" formatCode="0.00">
                  <c:v>30.338279</c:v>
                </c:pt>
                <c:pt idx="26428" formatCode="0.00">
                  <c:v>29.760052000000002</c:v>
                </c:pt>
                <c:pt idx="26429" formatCode="0.00">
                  <c:v>29.960139000000002</c:v>
                </c:pt>
                <c:pt idx="26431" formatCode="0.00">
                  <c:v>30.643058</c:v>
                </c:pt>
                <c:pt idx="26432" formatCode="0.00">
                  <c:v>30.674348999999999</c:v>
                </c:pt>
                <c:pt idx="26434" formatCode="0.00">
                  <c:v>30.334152</c:v>
                </c:pt>
                <c:pt idx="26435" formatCode="0.00">
                  <c:v>29.698718</c:v>
                </c:pt>
                <c:pt idx="26436" formatCode="0.00">
                  <c:v>30.540873999999999</c:v>
                </c:pt>
                <c:pt idx="26437" formatCode="0.00">
                  <c:v>30.217838</c:v>
                </c:pt>
                <c:pt idx="26438" formatCode="0.00">
                  <c:v>30.286655</c:v>
                </c:pt>
                <c:pt idx="26439" formatCode="0.00">
                  <c:v>29.655639000000001</c:v>
                </c:pt>
                <c:pt idx="26440" formatCode="0.00">
                  <c:v>30.663208999999998</c:v>
                </c:pt>
                <c:pt idx="26441" formatCode="0.00">
                  <c:v>29.996915999999999</c:v>
                </c:pt>
                <c:pt idx="26442" formatCode="0.00">
                  <c:v>30.547001000000002</c:v>
                </c:pt>
                <c:pt idx="26443" formatCode="0.00">
                  <c:v>30.702881999999999</c:v>
                </c:pt>
                <c:pt idx="26444" formatCode="0.00">
                  <c:v>30.721302000000001</c:v>
                </c:pt>
                <c:pt idx="26445" formatCode="0.00">
                  <c:v>29.872164999999999</c:v>
                </c:pt>
                <c:pt idx="26446" formatCode="0.00">
                  <c:v>30.453776000000001</c:v>
                </c:pt>
                <c:pt idx="26447" formatCode="0.00">
                  <c:v>29.694257</c:v>
                </c:pt>
                <c:pt idx="26448" formatCode="0.00">
                  <c:v>30.283940999999999</c:v>
                </c:pt>
                <c:pt idx="26449" formatCode="0.00">
                  <c:v>30.12848</c:v>
                </c:pt>
                <c:pt idx="26451" formatCode="0.00">
                  <c:v>30.566680999999999</c:v>
                </c:pt>
                <c:pt idx="26452" formatCode="0.00">
                  <c:v>29.838163000000002</c:v>
                </c:pt>
                <c:pt idx="26453" formatCode="0.00">
                  <c:v>29.887938999999999</c:v>
                </c:pt>
                <c:pt idx="26454" formatCode="0.00">
                  <c:v>30.538867</c:v>
                </c:pt>
                <c:pt idx="26455" formatCode="0.00">
                  <c:v>29.592212</c:v>
                </c:pt>
                <c:pt idx="26456" formatCode="0.00">
                  <c:v>30.210685000000002</c:v>
                </c:pt>
                <c:pt idx="26457" formatCode="0.00">
                  <c:v>30.450122</c:v>
                </c:pt>
                <c:pt idx="26458" formatCode="0.00">
                  <c:v>29.720569999999999</c:v>
                </c:pt>
                <c:pt idx="26459" formatCode="0.00">
                  <c:v>29.950887000000002</c:v>
                </c:pt>
                <c:pt idx="26460" formatCode="0.00">
                  <c:v>30.44858</c:v>
                </c:pt>
                <c:pt idx="26461" formatCode="0.00">
                  <c:v>30.514400999999999</c:v>
                </c:pt>
                <c:pt idx="26462" formatCode="0.00">
                  <c:v>29.876944000000002</c:v>
                </c:pt>
                <c:pt idx="26464" formatCode="0.00">
                  <c:v>29.777564000000002</c:v>
                </c:pt>
                <c:pt idx="26465" formatCode="0.00">
                  <c:v>30.230187999999998</c:v>
                </c:pt>
                <c:pt idx="26466" formatCode="0.00">
                  <c:v>30.864936</c:v>
                </c:pt>
                <c:pt idx="26467" formatCode="0.00">
                  <c:v>30.460464000000002</c:v>
                </c:pt>
                <c:pt idx="26468" formatCode="0.00">
                  <c:v>30.022492</c:v>
                </c:pt>
                <c:pt idx="26469" formatCode="0.00">
                  <c:v>30.518975000000001</c:v>
                </c:pt>
                <c:pt idx="26470" formatCode="0.00">
                  <c:v>30.271270000000001</c:v>
                </c:pt>
                <c:pt idx="26471" formatCode="0.00">
                  <c:v>30.265158</c:v>
                </c:pt>
                <c:pt idx="26472" formatCode="0.00">
                  <c:v>30.290907000000001</c:v>
                </c:pt>
                <c:pt idx="26474" formatCode="0.00">
                  <c:v>30.292424</c:v>
                </c:pt>
                <c:pt idx="26475" formatCode="0.00">
                  <c:v>30.494623000000001</c:v>
                </c:pt>
                <c:pt idx="26476" formatCode="0.00">
                  <c:v>30.163457999999999</c:v>
                </c:pt>
                <c:pt idx="26477" formatCode="0.00">
                  <c:v>30.272925999999998</c:v>
                </c:pt>
                <c:pt idx="26478" formatCode="0.00">
                  <c:v>30.289307000000001</c:v>
                </c:pt>
                <c:pt idx="26479" formatCode="0.00">
                  <c:v>30.306507</c:v>
                </c:pt>
                <c:pt idx="26480" formatCode="0.00">
                  <c:v>30.294148</c:v>
                </c:pt>
                <c:pt idx="26481" formatCode="0.00">
                  <c:v>30.231583000000001</c:v>
                </c:pt>
                <c:pt idx="26482" formatCode="0.00">
                  <c:v>30.439053000000001</c:v>
                </c:pt>
                <c:pt idx="26483" formatCode="0.00">
                  <c:v>30.425651999999999</c:v>
                </c:pt>
                <c:pt idx="26484" formatCode="0.00">
                  <c:v>30.451803000000002</c:v>
                </c:pt>
                <c:pt idx="26486" formatCode="0.00">
                  <c:v>30.359935</c:v>
                </c:pt>
                <c:pt idx="26487" formatCode="0.00">
                  <c:v>30.344304999999999</c:v>
                </c:pt>
                <c:pt idx="26488" formatCode="0.00">
                  <c:v>30.382724</c:v>
                </c:pt>
                <c:pt idx="26490" formatCode="0.00">
                  <c:v>30.378675000000001</c:v>
                </c:pt>
                <c:pt idx="26491" formatCode="0.00">
                  <c:v>30.250761000000001</c:v>
                </c:pt>
                <c:pt idx="26492" formatCode="0.00">
                  <c:v>30.245557999999999</c:v>
                </c:pt>
                <c:pt idx="26493" formatCode="0.00">
                  <c:v>30.190249999999999</c:v>
                </c:pt>
                <c:pt idx="26494" formatCode="0.00">
                  <c:v>30.340111</c:v>
                </c:pt>
                <c:pt idx="26495" formatCode="0.00">
                  <c:v>30.172070000000001</c:v>
                </c:pt>
                <c:pt idx="26496" formatCode="0.00">
                  <c:v>30.231252000000001</c:v>
                </c:pt>
                <c:pt idx="26497" formatCode="0.00">
                  <c:v>30.23358</c:v>
                </c:pt>
                <c:pt idx="26498" formatCode="0.00">
                  <c:v>30.188376999999999</c:v>
                </c:pt>
                <c:pt idx="26499" formatCode="0.00">
                  <c:v>30.207559</c:v>
                </c:pt>
                <c:pt idx="26500" formatCode="0.00">
                  <c:v>30.287738999999998</c:v>
                </c:pt>
                <c:pt idx="26501" formatCode="0.00">
                  <c:v>30.132854999999999</c:v>
                </c:pt>
                <c:pt idx="26502" formatCode="0.00">
                  <c:v>30.17202</c:v>
                </c:pt>
                <c:pt idx="26503" formatCode="0.00">
                  <c:v>30.216107999999998</c:v>
                </c:pt>
                <c:pt idx="26504" formatCode="0.00">
                  <c:v>30.438932999999999</c:v>
                </c:pt>
                <c:pt idx="26505" formatCode="0.00">
                  <c:v>30.310707000000001</c:v>
                </c:pt>
                <c:pt idx="26506" formatCode="0.00">
                  <c:v>30.332505999999999</c:v>
                </c:pt>
                <c:pt idx="26507" formatCode="0.00">
                  <c:v>30.374654</c:v>
                </c:pt>
                <c:pt idx="26508" formatCode="0.00">
                  <c:v>30.354234000000002</c:v>
                </c:pt>
                <c:pt idx="26509" formatCode="0.00">
                  <c:v>30.320205999999999</c:v>
                </c:pt>
                <c:pt idx="26510" formatCode="0.00">
                  <c:v>30.349454999999999</c:v>
                </c:pt>
                <c:pt idx="26512" formatCode="0.00">
                  <c:v>30.406168999999998</c:v>
                </c:pt>
                <c:pt idx="26514" formatCode="0.00">
                  <c:v>28.442081000000002</c:v>
                </c:pt>
                <c:pt idx="26515" formatCode="0.00">
                  <c:v>29.782886999999999</c:v>
                </c:pt>
                <c:pt idx="26517" formatCode="0.00">
                  <c:v>28.555795</c:v>
                </c:pt>
                <c:pt idx="26518" formatCode="0.00">
                  <c:v>29.313559000000001</c:v>
                </c:pt>
                <c:pt idx="26519" formatCode="0.00">
                  <c:v>29.664428000000001</c:v>
                </c:pt>
                <c:pt idx="26520" formatCode="0.00">
                  <c:v>28.524291999999999</c:v>
                </c:pt>
                <c:pt idx="26521" formatCode="0.00">
                  <c:v>28.348839999999999</c:v>
                </c:pt>
                <c:pt idx="26522" formatCode="0.00">
                  <c:v>29.933388000000001</c:v>
                </c:pt>
                <c:pt idx="26523" formatCode="0.00">
                  <c:v>29.541647999999999</c:v>
                </c:pt>
                <c:pt idx="26524" formatCode="0.00">
                  <c:v>28.689060000000001</c:v>
                </c:pt>
                <c:pt idx="26525" formatCode="0.00">
                  <c:v>29.404267000000001</c:v>
                </c:pt>
                <c:pt idx="26526" formatCode="0.00">
                  <c:v>29.334700999999999</c:v>
                </c:pt>
                <c:pt idx="26527" formatCode="0.00">
                  <c:v>30.075997000000001</c:v>
                </c:pt>
                <c:pt idx="26529" formatCode="0.00">
                  <c:v>28.513787000000001</c:v>
                </c:pt>
                <c:pt idx="26530" formatCode="0.00">
                  <c:v>29.379515999999999</c:v>
                </c:pt>
                <c:pt idx="26531" formatCode="0.00">
                  <c:v>29.297820999999999</c:v>
                </c:pt>
                <c:pt idx="26532" formatCode="0.00">
                  <c:v>28.950547</c:v>
                </c:pt>
                <c:pt idx="26533" formatCode="0.00">
                  <c:v>29.756509000000001</c:v>
                </c:pt>
                <c:pt idx="26534" formatCode="0.00">
                  <c:v>28.917674999999999</c:v>
                </c:pt>
                <c:pt idx="26535" formatCode="0.00">
                  <c:v>29.628266</c:v>
                </c:pt>
                <c:pt idx="26536" formatCode="0.00">
                  <c:v>30.065334</c:v>
                </c:pt>
                <c:pt idx="26538" formatCode="0.00">
                  <c:v>29.671077</c:v>
                </c:pt>
                <c:pt idx="26539" formatCode="0.00">
                  <c:v>29.634215999999999</c:v>
                </c:pt>
                <c:pt idx="26540" formatCode="0.00">
                  <c:v>29.785042000000001</c:v>
                </c:pt>
                <c:pt idx="26541" formatCode="0.00">
                  <c:v>29.143045000000001</c:v>
                </c:pt>
                <c:pt idx="26542" formatCode="0.00">
                  <c:v>30.141286999999998</c:v>
                </c:pt>
                <c:pt idx="26543" formatCode="0.00">
                  <c:v>29.773128</c:v>
                </c:pt>
                <c:pt idx="26544" formatCode="0.00">
                  <c:v>29.712052</c:v>
                </c:pt>
                <c:pt idx="26545" formatCode="0.00">
                  <c:v>29.698796999999999</c:v>
                </c:pt>
                <c:pt idx="26546" formatCode="0.00">
                  <c:v>29.838528</c:v>
                </c:pt>
                <c:pt idx="26548" formatCode="0.00">
                  <c:v>29.719856</c:v>
                </c:pt>
                <c:pt idx="26549" formatCode="0.00">
                  <c:v>30.182175000000001</c:v>
                </c:pt>
                <c:pt idx="26550" formatCode="0.00">
                  <c:v>29.699797</c:v>
                </c:pt>
                <c:pt idx="26551" formatCode="0.00">
                  <c:v>29.975083000000001</c:v>
                </c:pt>
                <c:pt idx="26552" formatCode="0.00">
                  <c:v>29.909763999999999</c:v>
                </c:pt>
                <c:pt idx="26553" formatCode="0.00">
                  <c:v>30.186858000000001</c:v>
                </c:pt>
                <c:pt idx="26554" formatCode="0.00">
                  <c:v>30.414805999999999</c:v>
                </c:pt>
                <c:pt idx="26555" formatCode="0.00">
                  <c:v>30.298400000000001</c:v>
                </c:pt>
                <c:pt idx="26556" formatCode="0.00">
                  <c:v>29.847432999999999</c:v>
                </c:pt>
                <c:pt idx="26557" formatCode="0.00">
                  <c:v>29.909257</c:v>
                </c:pt>
                <c:pt idx="26558" formatCode="0.00">
                  <c:v>29.846862000000002</c:v>
                </c:pt>
                <c:pt idx="26559" formatCode="0.00">
                  <c:v>30.057137000000001</c:v>
                </c:pt>
                <c:pt idx="26560" formatCode="0.00">
                  <c:v>29.680723</c:v>
                </c:pt>
                <c:pt idx="26561" formatCode="0.00">
                  <c:v>30.010487000000001</c:v>
                </c:pt>
                <c:pt idx="26562" formatCode="0.00">
                  <c:v>29.697310999999999</c:v>
                </c:pt>
                <c:pt idx="26563" formatCode="0.00">
                  <c:v>30.070257000000002</c:v>
                </c:pt>
                <c:pt idx="26564" formatCode="0.00">
                  <c:v>29.698373</c:v>
                </c:pt>
                <c:pt idx="26565" formatCode="0.00">
                  <c:v>29.930184000000001</c:v>
                </c:pt>
                <c:pt idx="26566" formatCode="0.00">
                  <c:v>35.219499999999996</c:v>
                </c:pt>
                <c:pt idx="26567" formatCode="0.00">
                  <c:v>35.201104999999998</c:v>
                </c:pt>
                <c:pt idx="26568" formatCode="0.00">
                  <c:v>35.629033999999997</c:v>
                </c:pt>
                <c:pt idx="26569" formatCode="0.00">
                  <c:v>36.427030999999999</c:v>
                </c:pt>
                <c:pt idx="26570" formatCode="0.00">
                  <c:v>35.665899000000003</c:v>
                </c:pt>
                <c:pt idx="26571" formatCode="0.00">
                  <c:v>34.517479999999999</c:v>
                </c:pt>
                <c:pt idx="26572" formatCode="0.00">
                  <c:v>35.459732000000002</c:v>
                </c:pt>
                <c:pt idx="26573" formatCode="0.00">
                  <c:v>35.662917</c:v>
                </c:pt>
                <c:pt idx="26574" formatCode="0.00">
                  <c:v>35.191524999999999</c:v>
                </c:pt>
                <c:pt idx="26575" formatCode="0.00">
                  <c:v>36.044769000000002</c:v>
                </c:pt>
                <c:pt idx="26576" formatCode="0.00">
                  <c:v>35.866528000000002</c:v>
                </c:pt>
                <c:pt idx="26577" formatCode="0.00">
                  <c:v>34.971029000000001</c:v>
                </c:pt>
                <c:pt idx="26578" formatCode="0.00">
                  <c:v>35.718643999999998</c:v>
                </c:pt>
                <c:pt idx="26580" formatCode="0.00">
                  <c:v>33.980231000000003</c:v>
                </c:pt>
                <c:pt idx="26581" formatCode="0.00">
                  <c:v>36.090280999999997</c:v>
                </c:pt>
                <c:pt idx="26582" formatCode="0.00">
                  <c:v>36.441178000000001</c:v>
                </c:pt>
                <c:pt idx="26583" formatCode="0.00">
                  <c:v>34.92765</c:v>
                </c:pt>
                <c:pt idx="26584" formatCode="0.00">
                  <c:v>34.539265999999998</c:v>
                </c:pt>
                <c:pt idx="26585" formatCode="0.00">
                  <c:v>35.893121000000001</c:v>
                </c:pt>
                <c:pt idx="26586" formatCode="0.00">
                  <c:v>34.235871000000003</c:v>
                </c:pt>
                <c:pt idx="26587" formatCode="0.00">
                  <c:v>34.281443000000003</c:v>
                </c:pt>
                <c:pt idx="26588" formatCode="0.00">
                  <c:v>36.317402999999999</c:v>
                </c:pt>
                <c:pt idx="26589" formatCode="0.00">
                  <c:v>36.397469000000001</c:v>
                </c:pt>
                <c:pt idx="26590" formatCode="0.00">
                  <c:v>34.631714000000002</c:v>
                </c:pt>
                <c:pt idx="26591" formatCode="0.00">
                  <c:v>35.625602999999998</c:v>
                </c:pt>
                <c:pt idx="26592" formatCode="0.00">
                  <c:v>35.235627999999998</c:v>
                </c:pt>
                <c:pt idx="26593" formatCode="0.00">
                  <c:v>36.271279999999997</c:v>
                </c:pt>
                <c:pt idx="26594" formatCode="0.00">
                  <c:v>34.043075999999999</c:v>
                </c:pt>
                <c:pt idx="26595" formatCode="0.00">
                  <c:v>34.759886999999999</c:v>
                </c:pt>
                <c:pt idx="26596" formatCode="0.00">
                  <c:v>34.423414000000001</c:v>
                </c:pt>
                <c:pt idx="26597" formatCode="0.00">
                  <c:v>35.890234999999997</c:v>
                </c:pt>
                <c:pt idx="26599" formatCode="0.00">
                  <c:v>36.113985999999997</c:v>
                </c:pt>
                <c:pt idx="26600" formatCode="0.00">
                  <c:v>36.531075999999999</c:v>
                </c:pt>
                <c:pt idx="26601" formatCode="0.00">
                  <c:v>34.356732000000001</c:v>
                </c:pt>
                <c:pt idx="26602" formatCode="0.00">
                  <c:v>34.391739999999999</c:v>
                </c:pt>
                <c:pt idx="26603" formatCode="0.00">
                  <c:v>35.444006000000002</c:v>
                </c:pt>
                <c:pt idx="26604" formatCode="0.00">
                  <c:v>36.232045999999997</c:v>
                </c:pt>
                <c:pt idx="26606" formatCode="0.00">
                  <c:v>35.724846999999997</c:v>
                </c:pt>
                <c:pt idx="26607" formatCode="0.00">
                  <c:v>35.534557999999997</c:v>
                </c:pt>
                <c:pt idx="26608" formatCode="0.00">
                  <c:v>36.004238999999998</c:v>
                </c:pt>
                <c:pt idx="26609" formatCode="0.00">
                  <c:v>34.543765999999998</c:v>
                </c:pt>
                <c:pt idx="26610" formatCode="0.00">
                  <c:v>34.18788</c:v>
                </c:pt>
                <c:pt idx="26611" formatCode="0.00">
                  <c:v>35.533093000000001</c:v>
                </c:pt>
                <c:pt idx="26612" formatCode="0.00">
                  <c:v>35.335287999999998</c:v>
                </c:pt>
                <c:pt idx="26613" formatCode="0.00">
                  <c:v>36.336972000000003</c:v>
                </c:pt>
                <c:pt idx="26614" formatCode="0.00">
                  <c:v>34.191001999999997</c:v>
                </c:pt>
                <c:pt idx="26615" formatCode="0.00">
                  <c:v>35.711770000000001</c:v>
                </c:pt>
                <c:pt idx="26616" formatCode="0.00">
                  <c:v>35.227015000000002</c:v>
                </c:pt>
                <c:pt idx="26617" formatCode="0.00">
                  <c:v>35.655034999999998</c:v>
                </c:pt>
                <c:pt idx="26618" formatCode="0.00">
                  <c:v>36.185111999999997</c:v>
                </c:pt>
                <c:pt idx="26619" formatCode="0.00">
                  <c:v>34.209814000000001</c:v>
                </c:pt>
                <c:pt idx="26620" formatCode="0.00">
                  <c:v>35.844445</c:v>
                </c:pt>
                <c:pt idx="26621" formatCode="0.00">
                  <c:v>36.28116</c:v>
                </c:pt>
                <c:pt idx="26622" formatCode="0.00">
                  <c:v>36.057372000000001</c:v>
                </c:pt>
                <c:pt idx="26623" formatCode="0.00">
                  <c:v>36.316305</c:v>
                </c:pt>
                <c:pt idx="26624" formatCode="0.00">
                  <c:v>34.541041999999997</c:v>
                </c:pt>
                <c:pt idx="26625" formatCode="0.00">
                  <c:v>34.938094</c:v>
                </c:pt>
                <c:pt idx="26626" formatCode="0.00">
                  <c:v>35.209648999999999</c:v>
                </c:pt>
                <c:pt idx="26627" formatCode="0.00">
                  <c:v>36.280101000000002</c:v>
                </c:pt>
                <c:pt idx="26628" formatCode="0.00">
                  <c:v>34.858193999999997</c:v>
                </c:pt>
                <c:pt idx="26629" formatCode="0.00">
                  <c:v>35.459147000000002</c:v>
                </c:pt>
                <c:pt idx="26630" formatCode="0.00">
                  <c:v>35.432364</c:v>
                </c:pt>
                <c:pt idx="26631" formatCode="0.00">
                  <c:v>35.151100999999997</c:v>
                </c:pt>
                <c:pt idx="26632" formatCode="0.00">
                  <c:v>35.206401999999997</c:v>
                </c:pt>
                <c:pt idx="26633" formatCode="0.00">
                  <c:v>35.197851999999997</c:v>
                </c:pt>
                <c:pt idx="26634" formatCode="0.00">
                  <c:v>35.184252999999998</c:v>
                </c:pt>
                <c:pt idx="26635" formatCode="0.00">
                  <c:v>35.199652</c:v>
                </c:pt>
                <c:pt idx="26636" formatCode="0.00">
                  <c:v>35.204652000000003</c:v>
                </c:pt>
                <c:pt idx="26637" formatCode="0.00">
                  <c:v>35.228301999999999</c:v>
                </c:pt>
                <c:pt idx="26638" formatCode="0.00">
                  <c:v>35.296948</c:v>
                </c:pt>
                <c:pt idx="26639" formatCode="0.00">
                  <c:v>35.171903</c:v>
                </c:pt>
                <c:pt idx="26640" formatCode="0.00">
                  <c:v>35.157403000000002</c:v>
                </c:pt>
                <c:pt idx="26641" formatCode="0.00">
                  <c:v>35.226551999999998</c:v>
                </c:pt>
                <c:pt idx="26643" formatCode="0.00">
                  <c:v>35.097487999999998</c:v>
                </c:pt>
                <c:pt idx="26644" formatCode="0.00">
                  <c:v>35.173704000000001</c:v>
                </c:pt>
                <c:pt idx="26645" formatCode="0.00">
                  <c:v>35.244819</c:v>
                </c:pt>
                <c:pt idx="26646" formatCode="0.00">
                  <c:v>34.385869999999997</c:v>
                </c:pt>
                <c:pt idx="26647" formatCode="0.00">
                  <c:v>33.749302999999998</c:v>
                </c:pt>
                <c:pt idx="26648" formatCode="0.00">
                  <c:v>34.216509000000002</c:v>
                </c:pt>
                <c:pt idx="26649" formatCode="0.00">
                  <c:v>34.261752000000001</c:v>
                </c:pt>
                <c:pt idx="26651" formatCode="0.00">
                  <c:v>33.929907</c:v>
                </c:pt>
                <c:pt idx="26652" formatCode="0.00">
                  <c:v>33.654511999999997</c:v>
                </c:pt>
                <c:pt idx="26653" formatCode="0.00">
                  <c:v>34.698438000000003</c:v>
                </c:pt>
                <c:pt idx="26654" formatCode="0.00">
                  <c:v>33.943004999999999</c:v>
                </c:pt>
                <c:pt idx="26655" formatCode="0.00">
                  <c:v>33.773871</c:v>
                </c:pt>
                <c:pt idx="26656" formatCode="0.00">
                  <c:v>34.545031000000002</c:v>
                </c:pt>
                <c:pt idx="26657" formatCode="0.00">
                  <c:v>34.241416000000001</c:v>
                </c:pt>
                <c:pt idx="26658" formatCode="0.00">
                  <c:v>33.941747999999997</c:v>
                </c:pt>
                <c:pt idx="26659" formatCode="0.00">
                  <c:v>33.652121999999999</c:v>
                </c:pt>
                <c:pt idx="26660" formatCode="0.00">
                  <c:v>34.874150999999998</c:v>
                </c:pt>
                <c:pt idx="26661" formatCode="0.00">
                  <c:v>34.637427000000002</c:v>
                </c:pt>
                <c:pt idx="26662" formatCode="0.00">
                  <c:v>34.896396000000003</c:v>
                </c:pt>
                <c:pt idx="26663" formatCode="0.00">
                  <c:v>34.192619000000001</c:v>
                </c:pt>
                <c:pt idx="26664" formatCode="0.00">
                  <c:v>33.787306000000001</c:v>
                </c:pt>
                <c:pt idx="26665" formatCode="0.00">
                  <c:v>34.070936000000003</c:v>
                </c:pt>
                <c:pt idx="26666" formatCode="0.00">
                  <c:v>34.715550999999998</c:v>
                </c:pt>
                <c:pt idx="26667" formatCode="0.00">
                  <c:v>34.345923999999997</c:v>
                </c:pt>
                <c:pt idx="26668" formatCode="0.00">
                  <c:v>34.006473</c:v>
                </c:pt>
                <c:pt idx="26669" formatCode="0.00">
                  <c:v>33.870404000000001</c:v>
                </c:pt>
                <c:pt idx="26670" formatCode="0.00">
                  <c:v>34.975549000000001</c:v>
                </c:pt>
                <c:pt idx="26671" formatCode="0.00">
                  <c:v>34.297125999999999</c:v>
                </c:pt>
                <c:pt idx="26672" formatCode="0.00">
                  <c:v>34.362997</c:v>
                </c:pt>
                <c:pt idx="26673" formatCode="0.00">
                  <c:v>33.915528000000002</c:v>
                </c:pt>
                <c:pt idx="26674" formatCode="0.00">
                  <c:v>34.444761</c:v>
                </c:pt>
                <c:pt idx="26675" formatCode="0.00">
                  <c:v>34.391846999999999</c:v>
                </c:pt>
                <c:pt idx="26676" formatCode="0.00">
                  <c:v>34.408268</c:v>
                </c:pt>
                <c:pt idx="26677" formatCode="0.00">
                  <c:v>33.857894999999999</c:v>
                </c:pt>
                <c:pt idx="26678" formatCode="0.00">
                  <c:v>34.017448000000002</c:v>
                </c:pt>
                <c:pt idx="26679" formatCode="0.00">
                  <c:v>33.823216000000002</c:v>
                </c:pt>
                <c:pt idx="26680" formatCode="0.00">
                  <c:v>33.616833</c:v>
                </c:pt>
                <c:pt idx="26681" formatCode="0.00">
                  <c:v>33.153528000000001</c:v>
                </c:pt>
                <c:pt idx="26682" formatCode="0.00">
                  <c:v>33.861913999999999</c:v>
                </c:pt>
                <c:pt idx="26683" formatCode="0.00">
                  <c:v>33.653787000000001</c:v>
                </c:pt>
                <c:pt idx="26684" formatCode="0.00">
                  <c:v>32.976622999999996</c:v>
                </c:pt>
                <c:pt idx="26685" formatCode="0.00">
                  <c:v>33.895012999999999</c:v>
                </c:pt>
                <c:pt idx="26686" formatCode="0.00">
                  <c:v>34.389201999999997</c:v>
                </c:pt>
                <c:pt idx="26687" formatCode="0.00">
                  <c:v>34.048769999999998</c:v>
                </c:pt>
                <c:pt idx="26688" formatCode="0.00">
                  <c:v>33.701827000000002</c:v>
                </c:pt>
                <c:pt idx="26689" formatCode="0.00">
                  <c:v>33.049930000000003</c:v>
                </c:pt>
                <c:pt idx="26690" formatCode="0.00">
                  <c:v>32.714520999999998</c:v>
                </c:pt>
                <c:pt idx="26691" formatCode="0.00">
                  <c:v>33.609208000000002</c:v>
                </c:pt>
                <c:pt idx="26693" formatCode="0.00">
                  <c:v>32.893447000000002</c:v>
                </c:pt>
                <c:pt idx="26694" formatCode="0.00">
                  <c:v>33.605628000000003</c:v>
                </c:pt>
                <c:pt idx="26695" formatCode="0.00">
                  <c:v>33.855244999999996</c:v>
                </c:pt>
                <c:pt idx="26696" formatCode="0.00">
                  <c:v>33.344597999999998</c:v>
                </c:pt>
                <c:pt idx="26697" formatCode="0.00">
                  <c:v>33.688713</c:v>
                </c:pt>
                <c:pt idx="26698" formatCode="0.00">
                  <c:v>34.206848000000001</c:v>
                </c:pt>
                <c:pt idx="26699" formatCode="0.00">
                  <c:v>33.751373999999998</c:v>
                </c:pt>
                <c:pt idx="26700" formatCode="0.00">
                  <c:v>32.951473</c:v>
                </c:pt>
                <c:pt idx="26701" formatCode="0.00">
                  <c:v>33.783555</c:v>
                </c:pt>
                <c:pt idx="26702" formatCode="0.00">
                  <c:v>33.169969999999999</c:v>
                </c:pt>
                <c:pt idx="26703" formatCode="0.00">
                  <c:v>33.245275999999997</c:v>
                </c:pt>
                <c:pt idx="26704" formatCode="0.00">
                  <c:v>33.667836000000001</c:v>
                </c:pt>
                <c:pt idx="26705" formatCode="0.00">
                  <c:v>33.425342000000001</c:v>
                </c:pt>
                <c:pt idx="26706" formatCode="0.00">
                  <c:v>32.922387000000001</c:v>
                </c:pt>
                <c:pt idx="26707" formatCode="0.00">
                  <c:v>32.718232</c:v>
                </c:pt>
                <c:pt idx="26708" formatCode="0.00">
                  <c:v>33.701023999999997</c:v>
                </c:pt>
                <c:pt idx="26709" formatCode="0.00">
                  <c:v>33.437291000000002</c:v>
                </c:pt>
                <c:pt idx="26710" formatCode="0.00">
                  <c:v>33.531908000000001</c:v>
                </c:pt>
                <c:pt idx="26711" formatCode="0.00">
                  <c:v>33.588639000000001</c:v>
                </c:pt>
                <c:pt idx="26712" formatCode="0.00">
                  <c:v>33.918430000000001</c:v>
                </c:pt>
                <c:pt idx="26713" formatCode="0.00">
                  <c:v>33.478847999999999</c:v>
                </c:pt>
                <c:pt idx="26714" formatCode="0.00">
                  <c:v>34.068182999999998</c:v>
                </c:pt>
                <c:pt idx="26715" formatCode="0.00">
                  <c:v>33.457979999999999</c:v>
                </c:pt>
                <c:pt idx="26716" formatCode="0.00">
                  <c:v>33.199866999999998</c:v>
                </c:pt>
                <c:pt idx="26717" formatCode="0.00">
                  <c:v>33.203713</c:v>
                </c:pt>
                <c:pt idx="26718" formatCode="0.00">
                  <c:v>32.931786000000002</c:v>
                </c:pt>
                <c:pt idx="26719" formatCode="0.00">
                  <c:v>33.037655999999998</c:v>
                </c:pt>
                <c:pt idx="26720" formatCode="0.00">
                  <c:v>33.600017000000001</c:v>
                </c:pt>
                <c:pt idx="26721" formatCode="0.00">
                  <c:v>33.733418</c:v>
                </c:pt>
                <c:pt idx="26722" formatCode="0.00">
                  <c:v>33.327781999999999</c:v>
                </c:pt>
                <c:pt idx="26723" formatCode="0.00">
                  <c:v>33.483465000000002</c:v>
                </c:pt>
                <c:pt idx="26724" formatCode="0.00">
                  <c:v>33.330983000000003</c:v>
                </c:pt>
                <c:pt idx="26725" formatCode="0.00">
                  <c:v>33.578935000000001</c:v>
                </c:pt>
                <c:pt idx="26726" formatCode="0.00">
                  <c:v>33.614933999999998</c:v>
                </c:pt>
                <c:pt idx="26727" formatCode="0.00">
                  <c:v>33.549785</c:v>
                </c:pt>
                <c:pt idx="26728" formatCode="0.00">
                  <c:v>33.570034999999997</c:v>
                </c:pt>
                <c:pt idx="26729" formatCode="0.00">
                  <c:v>33.583798000000002</c:v>
                </c:pt>
                <c:pt idx="26730" formatCode="0.00">
                  <c:v>33.567134000000003</c:v>
                </c:pt>
                <c:pt idx="26731" formatCode="0.00">
                  <c:v>33.570135000000001</c:v>
                </c:pt>
                <c:pt idx="26732" formatCode="0.00">
                  <c:v>33.570435000000003</c:v>
                </c:pt>
                <c:pt idx="26734" formatCode="0.00">
                  <c:v>33.547735000000003</c:v>
                </c:pt>
                <c:pt idx="26735" formatCode="0.00">
                  <c:v>33.550334999999997</c:v>
                </c:pt>
                <c:pt idx="26736" formatCode="0.00">
                  <c:v>33.623860000000001</c:v>
                </c:pt>
                <c:pt idx="26737" formatCode="0.00">
                  <c:v>33.591876999999997</c:v>
                </c:pt>
                <c:pt idx="26738" formatCode="0.00">
                  <c:v>33.496603</c:v>
                </c:pt>
                <c:pt idx="26739" formatCode="0.00">
                  <c:v>33.513337</c:v>
                </c:pt>
                <c:pt idx="26740" formatCode="0.00">
                  <c:v>32.754555000000003</c:v>
                </c:pt>
                <c:pt idx="26741" formatCode="0.00">
                  <c:v>33.151713000000001</c:v>
                </c:pt>
                <c:pt idx="26742" formatCode="0.00">
                  <c:v>32.882154</c:v>
                </c:pt>
                <c:pt idx="26743" formatCode="0.00">
                  <c:v>32.333638000000001</c:v>
                </c:pt>
                <c:pt idx="26744" formatCode="0.00">
                  <c:v>33.565258999999998</c:v>
                </c:pt>
                <c:pt idx="26745" formatCode="0.00">
                  <c:v>32.106949</c:v>
                </c:pt>
                <c:pt idx="26746" formatCode="0.00">
                  <c:v>32.280068</c:v>
                </c:pt>
                <c:pt idx="26747" formatCode="0.00">
                  <c:v>32.337156</c:v>
                </c:pt>
                <c:pt idx="26748" formatCode="0.00">
                  <c:v>32.387369999999997</c:v>
                </c:pt>
                <c:pt idx="26749" formatCode="0.00">
                  <c:v>32.368823999999996</c:v>
                </c:pt>
                <c:pt idx="26750" formatCode="0.00">
                  <c:v>32.883353999999997</c:v>
                </c:pt>
                <c:pt idx="26751" formatCode="0.00">
                  <c:v>33.361766000000003</c:v>
                </c:pt>
                <c:pt idx="26752" formatCode="0.00">
                  <c:v>32.043107999999997</c:v>
                </c:pt>
                <c:pt idx="26753" formatCode="0.00">
                  <c:v>32.880189999999999</c:v>
                </c:pt>
                <c:pt idx="26754" formatCode="0.00">
                  <c:v>33.147497000000001</c:v>
                </c:pt>
                <c:pt idx="26755" formatCode="0.00">
                  <c:v>32.616906</c:v>
                </c:pt>
                <c:pt idx="26756" formatCode="0.00">
                  <c:v>32.627474999999997</c:v>
                </c:pt>
                <c:pt idx="26757" formatCode="0.00">
                  <c:v>32.584546000000003</c:v>
                </c:pt>
                <c:pt idx="26758" formatCode="0.00">
                  <c:v>33.238377999999997</c:v>
                </c:pt>
                <c:pt idx="26759" formatCode="0.00">
                  <c:v>33.423155999999999</c:v>
                </c:pt>
                <c:pt idx="26760" formatCode="0.00">
                  <c:v>32.128112000000002</c:v>
                </c:pt>
                <c:pt idx="26761" formatCode="0.00">
                  <c:v>32.409433</c:v>
                </c:pt>
                <c:pt idx="26762" formatCode="0.00">
                  <c:v>32.806989999999999</c:v>
                </c:pt>
                <c:pt idx="26763" formatCode="0.00">
                  <c:v>32.766832999999998</c:v>
                </c:pt>
                <c:pt idx="26764" formatCode="0.00">
                  <c:v>32.249240999999998</c:v>
                </c:pt>
                <c:pt idx="26765" formatCode="0.00">
                  <c:v>32.473678999999997</c:v>
                </c:pt>
                <c:pt idx="26766" formatCode="0.00">
                  <c:v>32.269772000000003</c:v>
                </c:pt>
                <c:pt idx="26767" formatCode="0.00">
                  <c:v>32.011087000000003</c:v>
                </c:pt>
                <c:pt idx="26768" formatCode="0.00">
                  <c:v>33.379469</c:v>
                </c:pt>
                <c:pt idx="26769" formatCode="0.00">
                  <c:v>33.151134999999996</c:v>
                </c:pt>
                <c:pt idx="26770" formatCode="0.00">
                  <c:v>32.151983000000001</c:v>
                </c:pt>
                <c:pt idx="26771" formatCode="0.00">
                  <c:v>32.739964000000001</c:v>
                </c:pt>
                <c:pt idx="26772" formatCode="0.00">
                  <c:v>33.308202999999999</c:v>
                </c:pt>
                <c:pt idx="26773" formatCode="0.00">
                  <c:v>32.422984999999997</c:v>
                </c:pt>
                <c:pt idx="26774" formatCode="0.00">
                  <c:v>32.87144</c:v>
                </c:pt>
                <c:pt idx="26775" formatCode="0.00">
                  <c:v>33.196821999999997</c:v>
                </c:pt>
                <c:pt idx="26776" formatCode="0.00">
                  <c:v>33.067644000000001</c:v>
                </c:pt>
                <c:pt idx="26777" formatCode="0.00">
                  <c:v>32.760229000000002</c:v>
                </c:pt>
                <c:pt idx="26778" formatCode="0.00">
                  <c:v>32.943145000000001</c:v>
                </c:pt>
                <c:pt idx="26779" formatCode="0.00">
                  <c:v>32.465620999999999</c:v>
                </c:pt>
                <c:pt idx="26780" formatCode="0.00">
                  <c:v>32.684029000000002</c:v>
                </c:pt>
                <c:pt idx="26781" formatCode="0.00">
                  <c:v>32.504094000000002</c:v>
                </c:pt>
                <c:pt idx="26782" formatCode="0.00">
                  <c:v>32.230820999999999</c:v>
                </c:pt>
                <c:pt idx="26783" formatCode="0.00">
                  <c:v>32.442464999999999</c:v>
                </c:pt>
                <c:pt idx="26784" formatCode="0.00">
                  <c:v>32.358784999999997</c:v>
                </c:pt>
                <c:pt idx="26785" formatCode="0.00">
                  <c:v>32.109191000000003</c:v>
                </c:pt>
                <c:pt idx="26786" formatCode="0.00">
                  <c:v>31.965685000000001</c:v>
                </c:pt>
                <c:pt idx="26787" formatCode="0.00">
                  <c:v>32.500532</c:v>
                </c:pt>
                <c:pt idx="26788" formatCode="0.00">
                  <c:v>32.407690000000002</c:v>
                </c:pt>
                <c:pt idx="26789" formatCode="0.00">
                  <c:v>32.466723999999999</c:v>
                </c:pt>
                <c:pt idx="26790" formatCode="0.00">
                  <c:v>32.432974999999999</c:v>
                </c:pt>
                <c:pt idx="26791" formatCode="0.00">
                  <c:v>32.360362000000002</c:v>
                </c:pt>
                <c:pt idx="26792" formatCode="0.00">
                  <c:v>32.417268999999997</c:v>
                </c:pt>
                <c:pt idx="26793" formatCode="0.00">
                  <c:v>31.995622999999998</c:v>
                </c:pt>
                <c:pt idx="26794" formatCode="0.00">
                  <c:v>31.984822999999999</c:v>
                </c:pt>
                <c:pt idx="26795" formatCode="0.00">
                  <c:v>32.029021999999998</c:v>
                </c:pt>
                <c:pt idx="26796" formatCode="0.00">
                  <c:v>31.880341000000001</c:v>
                </c:pt>
                <c:pt idx="26797" formatCode="0.00">
                  <c:v>32.021056000000002</c:v>
                </c:pt>
                <c:pt idx="26798" formatCode="0.00">
                  <c:v>32.520296999999999</c:v>
                </c:pt>
                <c:pt idx="26799" formatCode="0.00">
                  <c:v>32.345871000000002</c:v>
                </c:pt>
                <c:pt idx="26800" formatCode="0.00">
                  <c:v>30.966245000000001</c:v>
                </c:pt>
                <c:pt idx="26801" formatCode="0.00">
                  <c:v>31.461562000000001</c:v>
                </c:pt>
                <c:pt idx="26803" formatCode="0.00">
                  <c:v>31.17942</c:v>
                </c:pt>
                <c:pt idx="26804" formatCode="0.00">
                  <c:v>31.389078999999999</c:v>
                </c:pt>
                <c:pt idx="26805" formatCode="0.00">
                  <c:v>32.110298</c:v>
                </c:pt>
                <c:pt idx="26807" formatCode="0.00">
                  <c:v>30.877528000000002</c:v>
                </c:pt>
                <c:pt idx="26808" formatCode="0.00">
                  <c:v>32.723865000000004</c:v>
                </c:pt>
                <c:pt idx="26809" formatCode="0.00">
                  <c:v>31.807661</c:v>
                </c:pt>
                <c:pt idx="26810" formatCode="0.00">
                  <c:v>31.019601999999999</c:v>
                </c:pt>
                <c:pt idx="26811" formatCode="0.00">
                  <c:v>31.983989000000001</c:v>
                </c:pt>
                <c:pt idx="26812" formatCode="0.00">
                  <c:v>31.34197</c:v>
                </c:pt>
                <c:pt idx="26813" formatCode="0.00">
                  <c:v>31.253703999999999</c:v>
                </c:pt>
                <c:pt idx="26814" formatCode="0.00">
                  <c:v>30.899377999999999</c:v>
                </c:pt>
                <c:pt idx="26815" formatCode="0.00">
                  <c:v>31.847071</c:v>
                </c:pt>
                <c:pt idx="26816" formatCode="0.00">
                  <c:v>32.388961999999999</c:v>
                </c:pt>
                <c:pt idx="26817" formatCode="0.00">
                  <c:v>32.255909000000003</c:v>
                </c:pt>
                <c:pt idx="26818" formatCode="0.00">
                  <c:v>31.156901999999999</c:v>
                </c:pt>
                <c:pt idx="26819" formatCode="0.00">
                  <c:v>31.722850000000001</c:v>
                </c:pt>
                <c:pt idx="26820" formatCode="0.00">
                  <c:v>31.608083000000001</c:v>
                </c:pt>
                <c:pt idx="26821" formatCode="0.00">
                  <c:v>31.568459000000001</c:v>
                </c:pt>
                <c:pt idx="26822" formatCode="0.00">
                  <c:v>32.020274000000001</c:v>
                </c:pt>
                <c:pt idx="26823" formatCode="0.00">
                  <c:v>31.840191000000001</c:v>
                </c:pt>
                <c:pt idx="26824" formatCode="0.00">
                  <c:v>31.854455000000002</c:v>
                </c:pt>
                <c:pt idx="26825" formatCode="0.00">
                  <c:v>31.890374000000001</c:v>
                </c:pt>
                <c:pt idx="26826" formatCode="0.00">
                  <c:v>31.817343999999999</c:v>
                </c:pt>
                <c:pt idx="26827" formatCode="0.00">
                  <c:v>31.865770000000001</c:v>
                </c:pt>
                <c:pt idx="26828" formatCode="0.00">
                  <c:v>31.910706000000001</c:v>
                </c:pt>
                <c:pt idx="26830" formatCode="0.00">
                  <c:v>31.388404000000001</c:v>
                </c:pt>
                <c:pt idx="26831" formatCode="0.00">
                  <c:v>31.730204000000001</c:v>
                </c:pt>
                <c:pt idx="26832" formatCode="0.00">
                  <c:v>31.535153000000001</c:v>
                </c:pt>
                <c:pt idx="26833" formatCode="0.00">
                  <c:v>31.224399999999999</c:v>
                </c:pt>
                <c:pt idx="26834" formatCode="0.00">
                  <c:v>31.026706000000001</c:v>
                </c:pt>
                <c:pt idx="26835" formatCode="0.00">
                  <c:v>30.703917000000001</c:v>
                </c:pt>
                <c:pt idx="26836" formatCode="0.00">
                  <c:v>32.090229999999998</c:v>
                </c:pt>
                <c:pt idx="26837" formatCode="0.00">
                  <c:v>32.369835000000002</c:v>
                </c:pt>
                <c:pt idx="26838" formatCode="0.00">
                  <c:v>31.306912000000001</c:v>
                </c:pt>
                <c:pt idx="26839" formatCode="0.00">
                  <c:v>31.569032</c:v>
                </c:pt>
                <c:pt idx="26840" formatCode="0.00">
                  <c:v>31.753101000000001</c:v>
                </c:pt>
                <c:pt idx="26842" formatCode="0.00">
                  <c:v>30.011558999999998</c:v>
                </c:pt>
                <c:pt idx="26843" formatCode="0.00">
                  <c:v>30.349136000000001</c:v>
                </c:pt>
                <c:pt idx="26844" formatCode="0.00">
                  <c:v>29.321321000000001</c:v>
                </c:pt>
                <c:pt idx="26845" formatCode="0.00">
                  <c:v>31.932925999999998</c:v>
                </c:pt>
                <c:pt idx="26846" formatCode="0.00">
                  <c:v>31.570184999999999</c:v>
                </c:pt>
                <c:pt idx="26847" formatCode="0.00">
                  <c:v>31.937024000000001</c:v>
                </c:pt>
                <c:pt idx="26848" formatCode="0.00">
                  <c:v>31.490587000000001</c:v>
                </c:pt>
                <c:pt idx="26849" formatCode="0.00">
                  <c:v>31.270689000000001</c:v>
                </c:pt>
                <c:pt idx="26850" formatCode="0.00">
                  <c:v>30.121690000000001</c:v>
                </c:pt>
                <c:pt idx="26851" formatCode="0.00">
                  <c:v>30.217129</c:v>
                </c:pt>
                <c:pt idx="26852" formatCode="0.00">
                  <c:v>29.597408999999999</c:v>
                </c:pt>
                <c:pt idx="26853" formatCode="0.00">
                  <c:v>29.444333</c:v>
                </c:pt>
                <c:pt idx="26854" formatCode="0.00">
                  <c:v>31.820395000000001</c:v>
                </c:pt>
                <c:pt idx="26855" formatCode="0.00">
                  <c:v>30.144953000000001</c:v>
                </c:pt>
                <c:pt idx="26856" formatCode="0.00">
                  <c:v>31.577344</c:v>
                </c:pt>
                <c:pt idx="26857" formatCode="0.00">
                  <c:v>31.182009000000001</c:v>
                </c:pt>
                <c:pt idx="26859" formatCode="0.00">
                  <c:v>31.447738000000001</c:v>
                </c:pt>
                <c:pt idx="26860" formatCode="0.00">
                  <c:v>30.647348999999998</c:v>
                </c:pt>
                <c:pt idx="26861" formatCode="0.00">
                  <c:v>31.099326000000001</c:v>
                </c:pt>
                <c:pt idx="26864" formatCode="0.00">
                  <c:v>31.786221000000001</c:v>
                </c:pt>
                <c:pt idx="26865" formatCode="0.00">
                  <c:v>31.852156000000001</c:v>
                </c:pt>
                <c:pt idx="26866" formatCode="0.00">
                  <c:v>31.768757999999998</c:v>
                </c:pt>
                <c:pt idx="26867" formatCode="0.00">
                  <c:v>31.809263000000001</c:v>
                </c:pt>
                <c:pt idx="26868" formatCode="0.00">
                  <c:v>31.708310000000001</c:v>
                </c:pt>
                <c:pt idx="26869" formatCode="0.00">
                  <c:v>31.912448999999999</c:v>
                </c:pt>
                <c:pt idx="26871" formatCode="0.00">
                  <c:v>31.743037999999999</c:v>
                </c:pt>
                <c:pt idx="26872" formatCode="0.00">
                  <c:v>31.817506000000002</c:v>
                </c:pt>
                <c:pt idx="26873" formatCode="0.00">
                  <c:v>31.901737000000001</c:v>
                </c:pt>
                <c:pt idx="26876" formatCode="0.00">
                  <c:v>31.803457000000002</c:v>
                </c:pt>
                <c:pt idx="26877" formatCode="0.00">
                  <c:v>31.865696</c:v>
                </c:pt>
                <c:pt idx="26879" formatCode="0.00">
                  <c:v>31.784541000000001</c:v>
                </c:pt>
                <c:pt idx="26880" formatCode="0.00">
                  <c:v>31.766355000000001</c:v>
                </c:pt>
                <c:pt idx="26881" formatCode="0.00">
                  <c:v>31.852354999999999</c:v>
                </c:pt>
                <c:pt idx="26883" formatCode="0.00">
                  <c:v>39.825356999999997</c:v>
                </c:pt>
                <c:pt idx="26891" formatCode="0.00">
                  <c:v>39.665636999999997</c:v>
                </c:pt>
                <c:pt idx="26894" formatCode="0.00">
                  <c:v>39.695269000000003</c:v>
                </c:pt>
                <c:pt idx="26895" formatCode="0.00">
                  <c:v>39.689244000000002</c:v>
                </c:pt>
                <c:pt idx="26896" formatCode="0.00">
                  <c:v>39.784036</c:v>
                </c:pt>
                <c:pt idx="26898" formatCode="0.00">
                  <c:v>39.881608</c:v>
                </c:pt>
                <c:pt idx="26899" formatCode="0.00">
                  <c:v>39.836585999999997</c:v>
                </c:pt>
                <c:pt idx="26900" formatCode="0.00">
                  <c:v>39.844684999999998</c:v>
                </c:pt>
                <c:pt idx="26901" formatCode="0.00">
                  <c:v>39.929259999999999</c:v>
                </c:pt>
                <c:pt idx="26903" formatCode="0.00">
                  <c:v>39.963321999999998</c:v>
                </c:pt>
                <c:pt idx="26904" formatCode="0.00">
                  <c:v>39.830936000000001</c:v>
                </c:pt>
                <c:pt idx="26905" formatCode="0.00">
                  <c:v>39.866785</c:v>
                </c:pt>
                <c:pt idx="26906" formatCode="0.00">
                  <c:v>39.774341</c:v>
                </c:pt>
                <c:pt idx="26908" formatCode="0.00">
                  <c:v>39.760573000000001</c:v>
                </c:pt>
                <c:pt idx="26909" formatCode="0.00">
                  <c:v>39.746563000000002</c:v>
                </c:pt>
                <c:pt idx="26911" formatCode="0.00">
                  <c:v>39.631740999999998</c:v>
                </c:pt>
                <c:pt idx="26914" formatCode="0.00">
                  <c:v>39.646847000000001</c:v>
                </c:pt>
                <c:pt idx="26916" formatCode="0.00">
                  <c:v>39.579453999999998</c:v>
                </c:pt>
                <c:pt idx="26917" formatCode="0.00">
                  <c:v>39.355956999999997</c:v>
                </c:pt>
                <c:pt idx="26922" formatCode="0.00">
                  <c:v>39.582604000000003</c:v>
                </c:pt>
                <c:pt idx="26924" formatCode="0.00">
                  <c:v>39.543478</c:v>
                </c:pt>
                <c:pt idx="26926" formatCode="0.00">
                  <c:v>39.544549000000004</c:v>
                </c:pt>
                <c:pt idx="26930" formatCode="0.00">
                  <c:v>39.113371000000001</c:v>
                </c:pt>
                <c:pt idx="26931" formatCode="0.00">
                  <c:v>39.508608000000002</c:v>
                </c:pt>
                <c:pt idx="26933" formatCode="0.00">
                  <c:v>39.776933999999997</c:v>
                </c:pt>
                <c:pt idx="26936" formatCode="0.00">
                  <c:v>39.751586000000003</c:v>
                </c:pt>
                <c:pt idx="26938" formatCode="0.00">
                  <c:v>39.734686000000004</c:v>
                </c:pt>
                <c:pt idx="26940" formatCode="0.00">
                  <c:v>39.731237</c:v>
                </c:pt>
                <c:pt idx="26941" formatCode="0.00">
                  <c:v>39.759385999999999</c:v>
                </c:pt>
                <c:pt idx="26942" formatCode="0.00">
                  <c:v>39.706535000000002</c:v>
                </c:pt>
                <c:pt idx="26944" formatCode="0.00">
                  <c:v>39.767536</c:v>
                </c:pt>
                <c:pt idx="26945" formatCode="0.00">
                  <c:v>39.770336</c:v>
                </c:pt>
                <c:pt idx="26948" formatCode="0.00">
                  <c:v>39.784621999999999</c:v>
                </c:pt>
                <c:pt idx="26949" formatCode="0.00">
                  <c:v>39.731237</c:v>
                </c:pt>
                <c:pt idx="26951" formatCode="0.00">
                  <c:v>39.734386999999998</c:v>
                </c:pt>
                <c:pt idx="26953" formatCode="0.00">
                  <c:v>39.669237000000003</c:v>
                </c:pt>
                <c:pt idx="26954" formatCode="0.00">
                  <c:v>39.699156000000002</c:v>
                </c:pt>
                <c:pt idx="26957" formatCode="0.00">
                  <c:v>39.668576000000002</c:v>
                </c:pt>
                <c:pt idx="26959" formatCode="0.00">
                  <c:v>39.859585000000003</c:v>
                </c:pt>
                <c:pt idx="26960" formatCode="0.00">
                  <c:v>39.721763000000003</c:v>
                </c:pt>
                <c:pt idx="26961" formatCode="0.00">
                  <c:v>39.681686999999997</c:v>
                </c:pt>
                <c:pt idx="26963" formatCode="0.00">
                  <c:v>39.903042999999997</c:v>
                </c:pt>
                <c:pt idx="26965" formatCode="0.00">
                  <c:v>39.648327999999999</c:v>
                </c:pt>
                <c:pt idx="26966" formatCode="0.00">
                  <c:v>39.652453999999999</c:v>
                </c:pt>
                <c:pt idx="26968" formatCode="0.00">
                  <c:v>39.788235999999998</c:v>
                </c:pt>
                <c:pt idx="26971" formatCode="0.00">
                  <c:v>39.793686000000001</c:v>
                </c:pt>
                <c:pt idx="26972" formatCode="0.00">
                  <c:v>39.868634999999998</c:v>
                </c:pt>
                <c:pt idx="26973" formatCode="0.00">
                  <c:v>39.742486</c:v>
                </c:pt>
                <c:pt idx="26974" formatCode="0.00">
                  <c:v>39.744086000000003</c:v>
                </c:pt>
                <c:pt idx="26975" formatCode="0.00">
                  <c:v>39.746285999999998</c:v>
                </c:pt>
                <c:pt idx="26976" formatCode="0.00">
                  <c:v>39.749436000000003</c:v>
                </c:pt>
                <c:pt idx="26986" formatCode="0.00">
                  <c:v>39.871619000000003</c:v>
                </c:pt>
                <c:pt idx="26988" formatCode="0.00">
                  <c:v>39.361089</c:v>
                </c:pt>
                <c:pt idx="26989" formatCode="0.00">
                  <c:v>39.885527000000003</c:v>
                </c:pt>
                <c:pt idx="26990" formatCode="0.00">
                  <c:v>39.804775999999997</c:v>
                </c:pt>
                <c:pt idx="26991" formatCode="0.00">
                  <c:v>40.854472999999999</c:v>
                </c:pt>
                <c:pt idx="26992" formatCode="0.00">
                  <c:v>40.436948000000001</c:v>
                </c:pt>
                <c:pt idx="26993" formatCode="0.00">
                  <c:v>39.24344</c:v>
                </c:pt>
                <c:pt idx="26994" formatCode="0.00">
                  <c:v>39.514738000000001</c:v>
                </c:pt>
                <c:pt idx="26995" formatCode="0.00">
                  <c:v>40.923009999999998</c:v>
                </c:pt>
                <c:pt idx="26996" formatCode="0.00">
                  <c:v>39.607478999999998</c:v>
                </c:pt>
                <c:pt idx="26997" formatCode="0.00">
                  <c:v>39.766277000000002</c:v>
                </c:pt>
                <c:pt idx="26998" formatCode="0.00">
                  <c:v>39.762835000000003</c:v>
                </c:pt>
                <c:pt idx="27001" formatCode="0.00">
                  <c:v>39.949216999999997</c:v>
                </c:pt>
                <c:pt idx="27002" formatCode="0.00">
                  <c:v>39.532505999999998</c:v>
                </c:pt>
                <c:pt idx="27003" formatCode="0.00">
                  <c:v>39.694915000000002</c:v>
                </c:pt>
                <c:pt idx="27004" formatCode="0.00">
                  <c:v>40.142434000000002</c:v>
                </c:pt>
                <c:pt idx="27005" formatCode="0.00">
                  <c:v>40.238320000000002</c:v>
                </c:pt>
                <c:pt idx="27006" formatCode="0.00">
                  <c:v>39.459108999999998</c:v>
                </c:pt>
                <c:pt idx="27008" formatCode="0.00">
                  <c:v>40.101484999999997</c:v>
                </c:pt>
                <c:pt idx="27009" formatCode="0.00">
                  <c:v>39.737369000000001</c:v>
                </c:pt>
                <c:pt idx="27010" formatCode="0.00">
                  <c:v>39.631253999999998</c:v>
                </c:pt>
                <c:pt idx="27013" formatCode="0.00">
                  <c:v>39.653899000000003</c:v>
                </c:pt>
                <c:pt idx="27014" formatCode="0.00">
                  <c:v>40.147109999999998</c:v>
                </c:pt>
                <c:pt idx="27015" formatCode="0.00">
                  <c:v>39.231776000000004</c:v>
                </c:pt>
                <c:pt idx="27016" formatCode="0.00">
                  <c:v>39.912185999999998</c:v>
                </c:pt>
                <c:pt idx="27019" formatCode="0.00">
                  <c:v>40.266778000000002</c:v>
                </c:pt>
                <c:pt idx="27020" formatCode="0.00">
                  <c:v>39.967717</c:v>
                </c:pt>
                <c:pt idx="27021" formatCode="0.00">
                  <c:v>40.218412000000001</c:v>
                </c:pt>
                <c:pt idx="27023" formatCode="0.00">
                  <c:v>40.455817000000003</c:v>
                </c:pt>
                <c:pt idx="27024" formatCode="0.00">
                  <c:v>39.908923000000001</c:v>
                </c:pt>
                <c:pt idx="27025" formatCode="0.00">
                  <c:v>39.695974</c:v>
                </c:pt>
                <c:pt idx="27026" formatCode="0.00">
                  <c:v>40.001669999999997</c:v>
                </c:pt>
                <c:pt idx="27027" formatCode="0.00">
                  <c:v>40.041288000000002</c:v>
                </c:pt>
                <c:pt idx="27028" formatCode="0.00">
                  <c:v>40.621620999999998</c:v>
                </c:pt>
                <c:pt idx="27030" formatCode="0.00">
                  <c:v>39.915508000000003</c:v>
                </c:pt>
                <c:pt idx="27031" formatCode="0.00">
                  <c:v>40.149431999999997</c:v>
                </c:pt>
                <c:pt idx="27033" formatCode="0.00">
                  <c:v>39.722417</c:v>
                </c:pt>
                <c:pt idx="27037" formatCode="0.00">
                  <c:v>40.223934999999997</c:v>
                </c:pt>
                <c:pt idx="27038" formatCode="0.00">
                  <c:v>40.700257999999998</c:v>
                </c:pt>
                <c:pt idx="27039" formatCode="0.00">
                  <c:v>40.294423000000002</c:v>
                </c:pt>
                <c:pt idx="27040" formatCode="0.00">
                  <c:v>40.083475</c:v>
                </c:pt>
                <c:pt idx="27041" formatCode="0.00">
                  <c:v>40.412495999999997</c:v>
                </c:pt>
                <c:pt idx="27043" formatCode="0.00">
                  <c:v>40.370415000000001</c:v>
                </c:pt>
                <c:pt idx="27044" formatCode="0.00">
                  <c:v>40.115501000000002</c:v>
                </c:pt>
                <c:pt idx="27049" formatCode="0.00">
                  <c:v>40.502778999999997</c:v>
                </c:pt>
                <c:pt idx="27050" formatCode="0.00">
                  <c:v>40.104210999999999</c:v>
                </c:pt>
                <c:pt idx="27052" formatCode="0.00">
                  <c:v>40.335397999999998</c:v>
                </c:pt>
                <c:pt idx="27058" formatCode="0.00">
                  <c:v>40.234504999999999</c:v>
                </c:pt>
                <c:pt idx="27059" formatCode="0.00">
                  <c:v>40.332926</c:v>
                </c:pt>
                <c:pt idx="27060" formatCode="0.00">
                  <c:v>40.824992999999999</c:v>
                </c:pt>
                <c:pt idx="27061" formatCode="0.00">
                  <c:v>40.528965999999997</c:v>
                </c:pt>
                <c:pt idx="27062" formatCode="0.00">
                  <c:v>40.762264000000002</c:v>
                </c:pt>
                <c:pt idx="27063" formatCode="0.00">
                  <c:v>40.479970000000002</c:v>
                </c:pt>
                <c:pt idx="27065" formatCode="0.00">
                  <c:v>40.617980000000003</c:v>
                </c:pt>
                <c:pt idx="27066" formatCode="0.00">
                  <c:v>40.581437000000001</c:v>
                </c:pt>
                <c:pt idx="27067" formatCode="0.00">
                  <c:v>40.886476000000002</c:v>
                </c:pt>
                <c:pt idx="27070" formatCode="0.00">
                  <c:v>40.090367000000001</c:v>
                </c:pt>
                <c:pt idx="27071" formatCode="0.00">
                  <c:v>40.283189999999998</c:v>
                </c:pt>
                <c:pt idx="27072" formatCode="0.00">
                  <c:v>40.481167999999997</c:v>
                </c:pt>
                <c:pt idx="27075" formatCode="0.00">
                  <c:v>39.885202</c:v>
                </c:pt>
                <c:pt idx="27076" formatCode="0.00">
                  <c:v>40.060538999999999</c:v>
                </c:pt>
                <c:pt idx="27077" formatCode="0.00">
                  <c:v>40.078242000000003</c:v>
                </c:pt>
                <c:pt idx="27078" formatCode="0.00">
                  <c:v>40.363776999999999</c:v>
                </c:pt>
                <c:pt idx="27080" formatCode="0.00">
                  <c:v>40.746862</c:v>
                </c:pt>
                <c:pt idx="27081" formatCode="0.00">
                  <c:v>40.310271999999998</c:v>
                </c:pt>
                <c:pt idx="27082" formatCode="0.00">
                  <c:v>40.637244000000003</c:v>
                </c:pt>
                <c:pt idx="27084" formatCode="0.00">
                  <c:v>40.095142000000003</c:v>
                </c:pt>
                <c:pt idx="27085" formatCode="0.00">
                  <c:v>40.365929999999999</c:v>
                </c:pt>
                <c:pt idx="27086" formatCode="0.00">
                  <c:v>40.196295999999997</c:v>
                </c:pt>
                <c:pt idx="27087" formatCode="0.00">
                  <c:v>40.226357</c:v>
                </c:pt>
                <c:pt idx="27088" formatCode="0.00">
                  <c:v>40.270800999999999</c:v>
                </c:pt>
                <c:pt idx="27089" formatCode="0.00">
                  <c:v>40.124198999999997</c:v>
                </c:pt>
                <c:pt idx="27090" formatCode="0.00">
                  <c:v>40.681556999999998</c:v>
                </c:pt>
                <c:pt idx="27091" formatCode="0.00">
                  <c:v>40.531579999999998</c:v>
                </c:pt>
                <c:pt idx="27092" formatCode="0.00">
                  <c:v>40.230449999999998</c:v>
                </c:pt>
                <c:pt idx="27093" formatCode="0.00">
                  <c:v>40.888254000000003</c:v>
                </c:pt>
                <c:pt idx="27094" formatCode="0.00">
                  <c:v>40.086896000000003</c:v>
                </c:pt>
                <c:pt idx="27095" formatCode="0.00">
                  <c:v>40.620804999999997</c:v>
                </c:pt>
                <c:pt idx="27096" formatCode="0.00">
                  <c:v>40.877460999999997</c:v>
                </c:pt>
                <c:pt idx="27097" formatCode="0.00">
                  <c:v>40.593910999999999</c:v>
                </c:pt>
                <c:pt idx="27100" formatCode="0.00">
                  <c:v>39.709823999999998</c:v>
                </c:pt>
                <c:pt idx="27101" formatCode="0.00">
                  <c:v>40.798955999999997</c:v>
                </c:pt>
                <c:pt idx="27102" formatCode="0.00">
                  <c:v>40.916929000000003</c:v>
                </c:pt>
                <c:pt idx="27103" formatCode="0.00">
                  <c:v>39.724527999999999</c:v>
                </c:pt>
                <c:pt idx="27104" formatCode="0.00">
                  <c:v>40.508130999999999</c:v>
                </c:pt>
                <c:pt idx="27105" formatCode="0.00">
                  <c:v>40.603869000000003</c:v>
                </c:pt>
                <c:pt idx="27106" formatCode="0.00">
                  <c:v>40.215063000000001</c:v>
                </c:pt>
                <c:pt idx="27107" formatCode="0.00">
                  <c:v>40.888123999999998</c:v>
                </c:pt>
                <c:pt idx="27108" formatCode="0.00">
                  <c:v>40.825946999999999</c:v>
                </c:pt>
                <c:pt idx="27109" formatCode="0.00">
                  <c:v>40.964517999999998</c:v>
                </c:pt>
                <c:pt idx="27110" formatCode="0.00">
                  <c:v>40.868450000000003</c:v>
                </c:pt>
                <c:pt idx="27111" formatCode="0.00">
                  <c:v>40.382063000000002</c:v>
                </c:pt>
                <c:pt idx="27112" formatCode="0.00">
                  <c:v>40.633845000000001</c:v>
                </c:pt>
                <c:pt idx="27113" formatCode="0.00">
                  <c:v>40.686028</c:v>
                </c:pt>
                <c:pt idx="27114" formatCode="0.00">
                  <c:v>39.940857999999999</c:v>
                </c:pt>
                <c:pt idx="27115" formatCode="0.00">
                  <c:v>39.836886999999997</c:v>
                </c:pt>
                <c:pt idx="27116" formatCode="0.00">
                  <c:v>40.064734000000001</c:v>
                </c:pt>
                <c:pt idx="27117" formatCode="0.00">
                  <c:v>40.169249000000001</c:v>
                </c:pt>
                <c:pt idx="27118" formatCode="0.00">
                  <c:v>39.727493000000003</c:v>
                </c:pt>
                <c:pt idx="27119" formatCode="0.00">
                  <c:v>38.834806999999998</c:v>
                </c:pt>
                <c:pt idx="27120" formatCode="0.00">
                  <c:v>39.317411</c:v>
                </c:pt>
                <c:pt idx="27121" formatCode="0.00">
                  <c:v>39.302034999999997</c:v>
                </c:pt>
                <c:pt idx="27123" formatCode="0.00">
                  <c:v>38.977375000000002</c:v>
                </c:pt>
                <c:pt idx="27124" formatCode="0.00">
                  <c:v>38.911701000000001</c:v>
                </c:pt>
                <c:pt idx="27125" formatCode="0.00">
                  <c:v>38.846981999999997</c:v>
                </c:pt>
                <c:pt idx="27126" formatCode="0.00">
                  <c:v>39.648325</c:v>
                </c:pt>
                <c:pt idx="27127" formatCode="0.00">
                  <c:v>38.756039999999999</c:v>
                </c:pt>
                <c:pt idx="27129" formatCode="0.00">
                  <c:v>39.348989000000003</c:v>
                </c:pt>
                <c:pt idx="27130" formatCode="0.00">
                  <c:v>38.876897</c:v>
                </c:pt>
                <c:pt idx="27131" formatCode="0.00">
                  <c:v>38.674013000000002</c:v>
                </c:pt>
                <c:pt idx="27132" formatCode="0.00">
                  <c:v>39.386932999999999</c:v>
                </c:pt>
                <c:pt idx="27133" formatCode="0.00">
                  <c:v>38.940812999999999</c:v>
                </c:pt>
                <c:pt idx="27135" formatCode="0.00">
                  <c:v>39.020888999999997</c:v>
                </c:pt>
                <c:pt idx="27136" formatCode="0.00">
                  <c:v>39.633952999999998</c:v>
                </c:pt>
                <c:pt idx="27137" formatCode="0.00">
                  <c:v>38.709972</c:v>
                </c:pt>
                <c:pt idx="27138" formatCode="0.00">
                  <c:v>39.650652999999998</c:v>
                </c:pt>
                <c:pt idx="27139" formatCode="0.00">
                  <c:v>38.765737000000001</c:v>
                </c:pt>
                <c:pt idx="27140" formatCode="0.00">
                  <c:v>39.031989000000003</c:v>
                </c:pt>
                <c:pt idx="27142" formatCode="0.00">
                  <c:v>38.853662999999997</c:v>
                </c:pt>
                <c:pt idx="27143" formatCode="0.00">
                  <c:v>39.089871000000002</c:v>
                </c:pt>
                <c:pt idx="27145" formatCode="0.00">
                  <c:v>39.034272999999999</c:v>
                </c:pt>
                <c:pt idx="27146" formatCode="0.00">
                  <c:v>38.694617000000001</c:v>
                </c:pt>
                <c:pt idx="27147" formatCode="0.00">
                  <c:v>39.315812000000001</c:v>
                </c:pt>
                <c:pt idx="27148" formatCode="0.00">
                  <c:v>39.172831000000002</c:v>
                </c:pt>
                <c:pt idx="27149" formatCode="0.00">
                  <c:v>39.297820000000002</c:v>
                </c:pt>
                <c:pt idx="27150" formatCode="0.00">
                  <c:v>39.008108999999997</c:v>
                </c:pt>
                <c:pt idx="27152" formatCode="0.00">
                  <c:v>39.364789999999999</c:v>
                </c:pt>
                <c:pt idx="27153" formatCode="0.00">
                  <c:v>38.922654999999999</c:v>
                </c:pt>
                <c:pt idx="27156" formatCode="0.00">
                  <c:v>39.085706000000002</c:v>
                </c:pt>
                <c:pt idx="27159" formatCode="0.00">
                  <c:v>38.837541999999999</c:v>
                </c:pt>
                <c:pt idx="27160" formatCode="0.00">
                  <c:v>38.791241999999997</c:v>
                </c:pt>
                <c:pt idx="27163" formatCode="0.00">
                  <c:v>38.851492999999998</c:v>
                </c:pt>
                <c:pt idx="27164" formatCode="0.00">
                  <c:v>38.813043999999998</c:v>
                </c:pt>
                <c:pt idx="27165" formatCode="0.00">
                  <c:v>38.746806999999997</c:v>
                </c:pt>
                <c:pt idx="27166" formatCode="0.00">
                  <c:v>38.743870999999999</c:v>
                </c:pt>
                <c:pt idx="27167" formatCode="0.00">
                  <c:v>38.858643999999998</c:v>
                </c:pt>
                <c:pt idx="27168" formatCode="0.00">
                  <c:v>38.808934000000001</c:v>
                </c:pt>
                <c:pt idx="27172" formatCode="0.00">
                  <c:v>38.952365999999998</c:v>
                </c:pt>
                <c:pt idx="27174" formatCode="0.00">
                  <c:v>38.897343999999997</c:v>
                </c:pt>
                <c:pt idx="27175" formatCode="0.00">
                  <c:v>38.758251999999999</c:v>
                </c:pt>
                <c:pt idx="27176" formatCode="0.00">
                  <c:v>38.652352</c:v>
                </c:pt>
                <c:pt idx="27178" formatCode="0.00">
                  <c:v>38.831149000000003</c:v>
                </c:pt>
                <c:pt idx="27179" formatCode="0.00">
                  <c:v>38.811433999999998</c:v>
                </c:pt>
                <c:pt idx="27180" formatCode="0.00">
                  <c:v>38.282871999999998</c:v>
                </c:pt>
                <c:pt idx="27186" formatCode="0.00">
                  <c:v>38.370202999999997</c:v>
                </c:pt>
                <c:pt idx="27187" formatCode="0.00">
                  <c:v>37.400041000000002</c:v>
                </c:pt>
                <c:pt idx="27188" formatCode="0.00">
                  <c:v>38.414313</c:v>
                </c:pt>
                <c:pt idx="27189" formatCode="0.00">
                  <c:v>38.089719000000002</c:v>
                </c:pt>
                <c:pt idx="27190" formatCode="0.00">
                  <c:v>38.069420999999998</c:v>
                </c:pt>
                <c:pt idx="27191" formatCode="0.00">
                  <c:v>37.229888000000003</c:v>
                </c:pt>
                <c:pt idx="27192" formatCode="0.00">
                  <c:v>38.243710999999998</c:v>
                </c:pt>
                <c:pt idx="27193" formatCode="0.00">
                  <c:v>37.095478</c:v>
                </c:pt>
                <c:pt idx="27194" formatCode="0.00">
                  <c:v>37.136682</c:v>
                </c:pt>
                <c:pt idx="27195" formatCode="0.00">
                  <c:v>38.107900999999998</c:v>
                </c:pt>
                <c:pt idx="27196" formatCode="0.00">
                  <c:v>38.193626999999999</c:v>
                </c:pt>
                <c:pt idx="27198" formatCode="0.00">
                  <c:v>38.002861000000003</c:v>
                </c:pt>
                <c:pt idx="27200" formatCode="0.00">
                  <c:v>37.962677999999997</c:v>
                </c:pt>
                <c:pt idx="27201" formatCode="0.00">
                  <c:v>38.119931999999999</c:v>
                </c:pt>
                <c:pt idx="27202" formatCode="0.00">
                  <c:v>38.039940999999999</c:v>
                </c:pt>
                <c:pt idx="27203" formatCode="0.00">
                  <c:v>38.453130000000002</c:v>
                </c:pt>
                <c:pt idx="27205" formatCode="0.00">
                  <c:v>37.242629000000001</c:v>
                </c:pt>
                <c:pt idx="27206" formatCode="0.00">
                  <c:v>37.995879000000002</c:v>
                </c:pt>
                <c:pt idx="27207" formatCode="0.00">
                  <c:v>38.087589999999999</c:v>
                </c:pt>
                <c:pt idx="27208" formatCode="0.00">
                  <c:v>38.037435000000002</c:v>
                </c:pt>
                <c:pt idx="27210" formatCode="0.00">
                  <c:v>38.136132000000003</c:v>
                </c:pt>
                <c:pt idx="27211" formatCode="0.00">
                  <c:v>38.107593000000001</c:v>
                </c:pt>
                <c:pt idx="27212" formatCode="0.00">
                  <c:v>37.513165999999998</c:v>
                </c:pt>
                <c:pt idx="27213" formatCode="0.00">
                  <c:v>38.193936999999998</c:v>
                </c:pt>
                <c:pt idx="27214" formatCode="0.00">
                  <c:v>38.253191000000001</c:v>
                </c:pt>
                <c:pt idx="27215" formatCode="0.00">
                  <c:v>37.315497000000001</c:v>
                </c:pt>
                <c:pt idx="27216" formatCode="0.00">
                  <c:v>37.730255999999997</c:v>
                </c:pt>
                <c:pt idx="27217" formatCode="0.00">
                  <c:v>38.042082999999998</c:v>
                </c:pt>
                <c:pt idx="27218" formatCode="0.00">
                  <c:v>37.909757999999997</c:v>
                </c:pt>
                <c:pt idx="27219" formatCode="0.00">
                  <c:v>38.446719999999999</c:v>
                </c:pt>
                <c:pt idx="27221" formatCode="0.00">
                  <c:v>38.26144</c:v>
                </c:pt>
                <c:pt idx="27222" formatCode="0.00">
                  <c:v>38.015188999999999</c:v>
                </c:pt>
                <c:pt idx="27223" formatCode="0.00">
                  <c:v>37.096254999999999</c:v>
                </c:pt>
                <c:pt idx="27225" formatCode="0.00">
                  <c:v>37.567773000000003</c:v>
                </c:pt>
                <c:pt idx="27226" formatCode="0.00">
                  <c:v>37.377938</c:v>
                </c:pt>
                <c:pt idx="27228" formatCode="0.00">
                  <c:v>37.347009</c:v>
                </c:pt>
                <c:pt idx="27229" formatCode="0.00">
                  <c:v>37.193451000000003</c:v>
                </c:pt>
                <c:pt idx="27230" formatCode="0.00">
                  <c:v>38.17924</c:v>
                </c:pt>
                <c:pt idx="27232" formatCode="0.00">
                  <c:v>37.086402999999997</c:v>
                </c:pt>
                <c:pt idx="27233" formatCode="0.00">
                  <c:v>37.039130999999998</c:v>
                </c:pt>
                <c:pt idx="27236" formatCode="0.00">
                  <c:v>37.291966000000002</c:v>
                </c:pt>
                <c:pt idx="27237" formatCode="0.00">
                  <c:v>37.773899</c:v>
                </c:pt>
                <c:pt idx="27238" formatCode="0.00">
                  <c:v>37.175339000000001</c:v>
                </c:pt>
                <c:pt idx="27239" formatCode="0.00">
                  <c:v>37.218131</c:v>
                </c:pt>
                <c:pt idx="27240" formatCode="0.00">
                  <c:v>37.086533000000003</c:v>
                </c:pt>
                <c:pt idx="27245" formatCode="0.00">
                  <c:v>37.779885</c:v>
                </c:pt>
                <c:pt idx="27249" formatCode="0.00">
                  <c:v>38.142453000000003</c:v>
                </c:pt>
                <c:pt idx="27251" formatCode="0.00">
                  <c:v>37.620038000000001</c:v>
                </c:pt>
                <c:pt idx="27253" formatCode="0.00">
                  <c:v>37.171582999999998</c:v>
                </c:pt>
                <c:pt idx="27254" formatCode="0.00">
                  <c:v>38.120209000000003</c:v>
                </c:pt>
                <c:pt idx="27256" formatCode="0.00">
                  <c:v>37.134458000000002</c:v>
                </c:pt>
                <c:pt idx="27257" formatCode="0.00">
                  <c:v>37.127132000000003</c:v>
                </c:pt>
                <c:pt idx="27258" formatCode="0.00">
                  <c:v>37.671045999999997</c:v>
                </c:pt>
                <c:pt idx="27261" formatCode="0.00">
                  <c:v>38.778748999999998</c:v>
                </c:pt>
                <c:pt idx="27263" formatCode="0.00">
                  <c:v>38.464212000000003</c:v>
                </c:pt>
                <c:pt idx="27264" formatCode="0.00">
                  <c:v>38.321598000000002</c:v>
                </c:pt>
                <c:pt idx="27265" formatCode="0.00">
                  <c:v>38.361539999999998</c:v>
                </c:pt>
                <c:pt idx="27266" formatCode="0.00">
                  <c:v>38.374462000000001</c:v>
                </c:pt>
                <c:pt idx="27269" formatCode="0.00">
                  <c:v>38.901648999999999</c:v>
                </c:pt>
                <c:pt idx="27270" formatCode="0.00">
                  <c:v>38.387090999999998</c:v>
                </c:pt>
                <c:pt idx="27274" formatCode="0.00">
                  <c:v>38.720233999999998</c:v>
                </c:pt>
                <c:pt idx="27276" formatCode="0.00">
                  <c:v>38.439498999999998</c:v>
                </c:pt>
                <c:pt idx="27277" formatCode="0.00">
                  <c:v>38.607616999999998</c:v>
                </c:pt>
                <c:pt idx="27278" formatCode="0.00">
                  <c:v>38.249777999999999</c:v>
                </c:pt>
                <c:pt idx="27279" formatCode="0.00">
                  <c:v>38.353064000000003</c:v>
                </c:pt>
                <c:pt idx="27280" formatCode="0.00">
                  <c:v>38.410975000000001</c:v>
                </c:pt>
                <c:pt idx="27281" formatCode="0.00">
                  <c:v>39.096393999999997</c:v>
                </c:pt>
                <c:pt idx="27283" formatCode="0.00">
                  <c:v>38.186990999999999</c:v>
                </c:pt>
                <c:pt idx="27285" formatCode="0.00">
                  <c:v>37.696224000000001</c:v>
                </c:pt>
                <c:pt idx="27286" formatCode="0.00">
                  <c:v>37.344985000000001</c:v>
                </c:pt>
                <c:pt idx="27288" formatCode="0.00">
                  <c:v>37.775542999999999</c:v>
                </c:pt>
                <c:pt idx="27289" formatCode="0.00">
                  <c:v>38.027130999999997</c:v>
                </c:pt>
                <c:pt idx="27291" formatCode="0.00">
                  <c:v>37.534824999999998</c:v>
                </c:pt>
                <c:pt idx="27293" formatCode="0.00">
                  <c:v>37.237814</c:v>
                </c:pt>
                <c:pt idx="27294" formatCode="0.00">
                  <c:v>37.590204999999997</c:v>
                </c:pt>
                <c:pt idx="27295" formatCode="0.00">
                  <c:v>37.713158</c:v>
                </c:pt>
                <c:pt idx="27296" formatCode="0.00">
                  <c:v>37.178946000000003</c:v>
                </c:pt>
                <c:pt idx="27297" formatCode="0.00">
                  <c:v>37.508184</c:v>
                </c:pt>
                <c:pt idx="27299" formatCode="0.00">
                  <c:v>38.790529999999997</c:v>
                </c:pt>
                <c:pt idx="27300" formatCode="0.00">
                  <c:v>38.318109</c:v>
                </c:pt>
                <c:pt idx="27303" formatCode="0.00">
                  <c:v>38.733901000000003</c:v>
                </c:pt>
                <c:pt idx="27304" formatCode="0.00">
                  <c:v>38.842438999999999</c:v>
                </c:pt>
                <c:pt idx="27306" formatCode="0.00">
                  <c:v>38.296228999999997</c:v>
                </c:pt>
                <c:pt idx="27308" formatCode="0.00">
                  <c:v>38.295450000000002</c:v>
                </c:pt>
                <c:pt idx="27309" formatCode="0.00">
                  <c:v>38.605432</c:v>
                </c:pt>
                <c:pt idx="27311" formatCode="0.00">
                  <c:v>38.016387999999999</c:v>
                </c:pt>
                <c:pt idx="27314" formatCode="0.00">
                  <c:v>38.153483999999999</c:v>
                </c:pt>
                <c:pt idx="27317" formatCode="0.00">
                  <c:v>38.994185000000002</c:v>
                </c:pt>
                <c:pt idx="27324" formatCode="0.00">
                  <c:v>39.085980999999997</c:v>
                </c:pt>
                <c:pt idx="27326" formatCode="0.00">
                  <c:v>38.715100999999997</c:v>
                </c:pt>
                <c:pt idx="27328" formatCode="0.00">
                  <c:v>39.238633</c:v>
                </c:pt>
                <c:pt idx="27329" formatCode="0.00">
                  <c:v>39.244427000000002</c:v>
                </c:pt>
                <c:pt idx="27333" formatCode="0.00">
                  <c:v>40.334541999999999</c:v>
                </c:pt>
                <c:pt idx="27334" formatCode="0.00">
                  <c:v>39.196857000000001</c:v>
                </c:pt>
                <c:pt idx="27335" formatCode="0.00">
                  <c:v>39.214103999999999</c:v>
                </c:pt>
                <c:pt idx="27336" formatCode="0.00">
                  <c:v>39.632980000000003</c:v>
                </c:pt>
                <c:pt idx="27337" formatCode="0.00">
                  <c:v>39.379423000000003</c:v>
                </c:pt>
                <c:pt idx="27339" formatCode="0.00">
                  <c:v>39.220165999999999</c:v>
                </c:pt>
                <c:pt idx="27340" formatCode="0.00">
                  <c:v>40.566113000000001</c:v>
                </c:pt>
                <c:pt idx="27341" formatCode="0.00">
                  <c:v>39.378822999999997</c:v>
                </c:pt>
                <c:pt idx="27342" formatCode="0.00">
                  <c:v>39.622314000000003</c:v>
                </c:pt>
                <c:pt idx="27345" formatCode="0.00">
                  <c:v>39.690232999999999</c:v>
                </c:pt>
                <c:pt idx="27346" formatCode="0.00">
                  <c:v>40.298366000000001</c:v>
                </c:pt>
                <c:pt idx="27347" formatCode="0.00">
                  <c:v>40.488059999999997</c:v>
                </c:pt>
                <c:pt idx="27348" formatCode="0.00">
                  <c:v>40.594344</c:v>
                </c:pt>
                <c:pt idx="27349" formatCode="0.00">
                  <c:v>40.042797</c:v>
                </c:pt>
                <c:pt idx="27350" formatCode="0.00">
                  <c:v>39.342438000000001</c:v>
                </c:pt>
                <c:pt idx="27352" formatCode="0.00">
                  <c:v>39.459322999999998</c:v>
                </c:pt>
                <c:pt idx="27353" formatCode="0.00">
                  <c:v>39.139927</c:v>
                </c:pt>
                <c:pt idx="27355" formatCode="0.00">
                  <c:v>40.011446999999997</c:v>
                </c:pt>
                <c:pt idx="27356" formatCode="0.00">
                  <c:v>39.451884999999997</c:v>
                </c:pt>
                <c:pt idx="27357" formatCode="0.00">
                  <c:v>39.603225000000002</c:v>
                </c:pt>
                <c:pt idx="27358" formatCode="0.00">
                  <c:v>39.508481000000003</c:v>
                </c:pt>
                <c:pt idx="27359" formatCode="0.00">
                  <c:v>40.929768000000003</c:v>
                </c:pt>
                <c:pt idx="27361" formatCode="0.00">
                  <c:v>39.731181999999997</c:v>
                </c:pt>
                <c:pt idx="27363" formatCode="0.00">
                  <c:v>39.634566</c:v>
                </c:pt>
                <c:pt idx="27367" formatCode="0.00">
                  <c:v>41.425769000000003</c:v>
                </c:pt>
                <c:pt idx="27368" formatCode="0.00">
                  <c:v>41.601379000000001</c:v>
                </c:pt>
                <c:pt idx="27369" formatCode="0.00">
                  <c:v>41.105595000000001</c:v>
                </c:pt>
                <c:pt idx="27370" formatCode="0.00">
                  <c:v>41.209040999999999</c:v>
                </c:pt>
                <c:pt idx="27371" formatCode="0.00">
                  <c:v>41.064211999999998</c:v>
                </c:pt>
                <c:pt idx="27372" formatCode="0.00">
                  <c:v>41.331440000000001</c:v>
                </c:pt>
                <c:pt idx="27373" formatCode="0.00">
                  <c:v>42.227719999999998</c:v>
                </c:pt>
                <c:pt idx="27374" formatCode="0.00">
                  <c:v>41.051096999999999</c:v>
                </c:pt>
                <c:pt idx="27375" formatCode="0.00">
                  <c:v>41.210011999999999</c:v>
                </c:pt>
                <c:pt idx="27376" formatCode="0.00">
                  <c:v>41.422733000000001</c:v>
                </c:pt>
                <c:pt idx="27377" formatCode="0.00">
                  <c:v>41.051873999999998</c:v>
                </c:pt>
                <c:pt idx="27380" formatCode="0.00">
                  <c:v>41.552531000000002</c:v>
                </c:pt>
                <c:pt idx="27381" formatCode="0.00">
                  <c:v>41.222369</c:v>
                </c:pt>
                <c:pt idx="27382" formatCode="0.00">
                  <c:v>41.724691</c:v>
                </c:pt>
                <c:pt idx="27383" formatCode="0.00">
                  <c:v>41.024827000000002</c:v>
                </c:pt>
                <c:pt idx="27384" formatCode="0.00">
                  <c:v>44.890667999999998</c:v>
                </c:pt>
                <c:pt idx="27386" formatCode="0.00">
                  <c:v>41.742212000000002</c:v>
                </c:pt>
                <c:pt idx="27387" formatCode="0.00">
                  <c:v>42.321548</c:v>
                </c:pt>
                <c:pt idx="27388" formatCode="0.00">
                  <c:v>42.489238999999998</c:v>
                </c:pt>
                <c:pt idx="27389" formatCode="0.00">
                  <c:v>42.277740000000001</c:v>
                </c:pt>
                <c:pt idx="27390" formatCode="0.00">
                  <c:v>42.382337999999997</c:v>
                </c:pt>
                <c:pt idx="27391" formatCode="0.00">
                  <c:v>41.769159999999999</c:v>
                </c:pt>
                <c:pt idx="27392" formatCode="0.00">
                  <c:v>41.865935</c:v>
                </c:pt>
                <c:pt idx="27393" formatCode="0.00">
                  <c:v>42.507334999999998</c:v>
                </c:pt>
                <c:pt idx="27394" formatCode="0.00">
                  <c:v>41.646276999999998</c:v>
                </c:pt>
                <c:pt idx="27395" formatCode="0.00">
                  <c:v>43.149225999999999</c:v>
                </c:pt>
                <c:pt idx="27396" formatCode="0.00">
                  <c:v>42.121155000000002</c:v>
                </c:pt>
                <c:pt idx="27397" formatCode="0.00">
                  <c:v>42.792664000000002</c:v>
                </c:pt>
                <c:pt idx="27398" formatCode="0.00">
                  <c:v>43.034269000000002</c:v>
                </c:pt>
                <c:pt idx="27399" formatCode="0.00">
                  <c:v>42.785055999999997</c:v>
                </c:pt>
                <c:pt idx="27400" formatCode="0.00">
                  <c:v>42.119328000000003</c:v>
                </c:pt>
                <c:pt idx="27401" formatCode="0.00">
                  <c:v>42.706474999999998</c:v>
                </c:pt>
                <c:pt idx="27402" formatCode="0.00">
                  <c:v>41.979993999999998</c:v>
                </c:pt>
                <c:pt idx="27403" formatCode="0.00">
                  <c:v>41.907755999999999</c:v>
                </c:pt>
                <c:pt idx="27404" formatCode="0.00">
                  <c:v>41.971581</c:v>
                </c:pt>
                <c:pt idx="27405" formatCode="0.00">
                  <c:v>42.444747999999997</c:v>
                </c:pt>
                <c:pt idx="27406" formatCode="0.00">
                  <c:v>41.347337000000003</c:v>
                </c:pt>
                <c:pt idx="27407" formatCode="0.00">
                  <c:v>42.180259</c:v>
                </c:pt>
                <c:pt idx="27408" formatCode="0.00">
                  <c:v>41.034747000000003</c:v>
                </c:pt>
                <c:pt idx="27409" formatCode="0.00">
                  <c:v>41.620507000000003</c:v>
                </c:pt>
                <c:pt idx="27410" formatCode="0.00">
                  <c:v>41.159654000000003</c:v>
                </c:pt>
                <c:pt idx="27411" formatCode="0.00">
                  <c:v>42.041677</c:v>
                </c:pt>
                <c:pt idx="27412" formatCode="0.00">
                  <c:v>42.196314999999998</c:v>
                </c:pt>
                <c:pt idx="27414" formatCode="0.00">
                  <c:v>41.330666000000001</c:v>
                </c:pt>
                <c:pt idx="27415" formatCode="0.00">
                  <c:v>41.804594000000002</c:v>
                </c:pt>
                <c:pt idx="27416" formatCode="0.00">
                  <c:v>41.765078000000003</c:v>
                </c:pt>
                <c:pt idx="27419" formatCode="0.00">
                  <c:v>44.436008999999999</c:v>
                </c:pt>
                <c:pt idx="27420" formatCode="0.00">
                  <c:v>44.794477000000001</c:v>
                </c:pt>
                <c:pt idx="27421" formatCode="0.00">
                  <c:v>44.566113999999999</c:v>
                </c:pt>
                <c:pt idx="27422" formatCode="0.00">
                  <c:v>44.929727999999997</c:v>
                </c:pt>
                <c:pt idx="27423" formatCode="0.00">
                  <c:v>44.909433999999997</c:v>
                </c:pt>
                <c:pt idx="27424" formatCode="0.00">
                  <c:v>44.498455</c:v>
                </c:pt>
                <c:pt idx="27425" formatCode="0.00">
                  <c:v>44.979666999999999</c:v>
                </c:pt>
                <c:pt idx="27426" formatCode="0.00">
                  <c:v>44.500759000000002</c:v>
                </c:pt>
                <c:pt idx="27428" formatCode="0.00">
                  <c:v>43.808024000000003</c:v>
                </c:pt>
                <c:pt idx="27429" formatCode="0.00">
                  <c:v>44.791974000000003</c:v>
                </c:pt>
                <c:pt idx="27430" formatCode="0.00">
                  <c:v>44.248249999999999</c:v>
                </c:pt>
                <c:pt idx="27432" formatCode="0.00">
                  <c:v>44.396661000000002</c:v>
                </c:pt>
                <c:pt idx="27433" formatCode="0.00">
                  <c:v>44.789952999999997</c:v>
                </c:pt>
                <c:pt idx="27434" formatCode="0.00">
                  <c:v>44.718546000000003</c:v>
                </c:pt>
                <c:pt idx="27435" formatCode="0.00">
                  <c:v>44.632199</c:v>
                </c:pt>
                <c:pt idx="27437" formatCode="0.00">
                  <c:v>43.694009000000001</c:v>
                </c:pt>
                <c:pt idx="27439" formatCode="0.00">
                  <c:v>42.981090999999999</c:v>
                </c:pt>
                <c:pt idx="27440" formatCode="0.00">
                  <c:v>43.428697999999997</c:v>
                </c:pt>
                <c:pt idx="27441" formatCode="0.00">
                  <c:v>43.557529000000002</c:v>
                </c:pt>
                <c:pt idx="27442" formatCode="0.00">
                  <c:v>42.971972999999998</c:v>
                </c:pt>
                <c:pt idx="27443" formatCode="0.00">
                  <c:v>42.866819999999997</c:v>
                </c:pt>
                <c:pt idx="27444" formatCode="0.00">
                  <c:v>43.14687</c:v>
                </c:pt>
                <c:pt idx="27446" formatCode="0.00">
                  <c:v>43.312210999999998</c:v>
                </c:pt>
                <c:pt idx="27447" formatCode="0.00">
                  <c:v>42.896822</c:v>
                </c:pt>
                <c:pt idx="27448" formatCode="0.00">
                  <c:v>42.791241999999997</c:v>
                </c:pt>
                <c:pt idx="27449" formatCode="0.00">
                  <c:v>42.844915</c:v>
                </c:pt>
                <c:pt idx="27450" formatCode="0.00">
                  <c:v>42.657229999999998</c:v>
                </c:pt>
                <c:pt idx="27451" formatCode="0.00">
                  <c:v>42.935873999999998</c:v>
                </c:pt>
                <c:pt idx="27452" formatCode="0.00">
                  <c:v>43.410459000000003</c:v>
                </c:pt>
                <c:pt idx="27455" formatCode="0.00">
                  <c:v>43.602697999999997</c:v>
                </c:pt>
                <c:pt idx="27456" formatCode="0.00">
                  <c:v>43.551448000000001</c:v>
                </c:pt>
                <c:pt idx="27457" formatCode="0.00">
                  <c:v>43.228051999999998</c:v>
                </c:pt>
                <c:pt idx="27458" formatCode="0.00">
                  <c:v>43.363864</c:v>
                </c:pt>
                <c:pt idx="27459" formatCode="0.00">
                  <c:v>42.842615000000002</c:v>
                </c:pt>
                <c:pt idx="27461" formatCode="0.00">
                  <c:v>43.738236999999998</c:v>
                </c:pt>
                <c:pt idx="27462" formatCode="0.00">
                  <c:v>44.776684000000003</c:v>
                </c:pt>
                <c:pt idx="27463" formatCode="0.00">
                  <c:v>44.706167000000001</c:v>
                </c:pt>
                <c:pt idx="27464" formatCode="0.00">
                  <c:v>44.447057999999998</c:v>
                </c:pt>
                <c:pt idx="27465" formatCode="0.00">
                  <c:v>44.553925</c:v>
                </c:pt>
                <c:pt idx="27466" formatCode="0.00">
                  <c:v>44.356532999999999</c:v>
                </c:pt>
                <c:pt idx="27467" formatCode="0.00">
                  <c:v>44.374954000000002</c:v>
                </c:pt>
                <c:pt idx="27468" formatCode="0.00">
                  <c:v>43.939968</c:v>
                </c:pt>
                <c:pt idx="27469" formatCode="0.00">
                  <c:v>44.811030000000002</c:v>
                </c:pt>
                <c:pt idx="27470" formatCode="0.00">
                  <c:v>44.453552999999999</c:v>
                </c:pt>
                <c:pt idx="27471" formatCode="0.00">
                  <c:v>43.992348999999997</c:v>
                </c:pt>
                <c:pt idx="27472" formatCode="0.00">
                  <c:v>44.876210999999998</c:v>
                </c:pt>
                <c:pt idx="27473" formatCode="0.00">
                  <c:v>44.221573999999997</c:v>
                </c:pt>
                <c:pt idx="27474" formatCode="0.00">
                  <c:v>44.376421000000001</c:v>
                </c:pt>
                <c:pt idx="27475" formatCode="0.00">
                  <c:v>44.062052999999999</c:v>
                </c:pt>
                <c:pt idx="27476" formatCode="0.00">
                  <c:v>44.799641999999999</c:v>
                </c:pt>
                <c:pt idx="27477" formatCode="0.00">
                  <c:v>43.715485999999999</c:v>
                </c:pt>
                <c:pt idx="27479" formatCode="0.00">
                  <c:v>44.681336999999999</c:v>
                </c:pt>
                <c:pt idx="27480" formatCode="0.00">
                  <c:v>44.602518000000003</c:v>
                </c:pt>
                <c:pt idx="27481" formatCode="0.00">
                  <c:v>44.615453000000002</c:v>
                </c:pt>
                <c:pt idx="27482" formatCode="0.00">
                  <c:v>44.301141000000001</c:v>
                </c:pt>
                <c:pt idx="27483" formatCode="0.00">
                  <c:v>44.770837999999998</c:v>
                </c:pt>
                <c:pt idx="27485" formatCode="0.00">
                  <c:v>44.743229999999997</c:v>
                </c:pt>
                <c:pt idx="27486" formatCode="0.00">
                  <c:v>44.947602000000003</c:v>
                </c:pt>
                <c:pt idx="27487" formatCode="0.00">
                  <c:v>44.889239000000003</c:v>
                </c:pt>
                <c:pt idx="27488" formatCode="0.00">
                  <c:v>44.576977999999997</c:v>
                </c:pt>
                <c:pt idx="27489" formatCode="0.00">
                  <c:v>44.788758999999999</c:v>
                </c:pt>
                <c:pt idx="27490" formatCode="0.00">
                  <c:v>44.725332000000002</c:v>
                </c:pt>
                <c:pt idx="27491" formatCode="0.00">
                  <c:v>41.594541999999997</c:v>
                </c:pt>
                <c:pt idx="27492" formatCode="0.00">
                  <c:v>43.185600000000001</c:v>
                </c:pt>
                <c:pt idx="27493" formatCode="0.00">
                  <c:v>42.750729999999997</c:v>
                </c:pt>
                <c:pt idx="27495" formatCode="0.00">
                  <c:v>41.587387</c:v>
                </c:pt>
                <c:pt idx="27496" formatCode="0.00">
                  <c:v>41.267546000000003</c:v>
                </c:pt>
                <c:pt idx="27497" formatCode="0.00">
                  <c:v>42.026986000000001</c:v>
                </c:pt>
                <c:pt idx="27498" formatCode="0.00">
                  <c:v>41.299765999999998</c:v>
                </c:pt>
                <c:pt idx="27499" formatCode="0.00">
                  <c:v>41.610852000000001</c:v>
                </c:pt>
                <c:pt idx="27500" formatCode="0.00">
                  <c:v>41.659162000000002</c:v>
                </c:pt>
                <c:pt idx="27501" formatCode="0.00">
                  <c:v>41.081085999999999</c:v>
                </c:pt>
                <c:pt idx="27502" formatCode="0.00">
                  <c:v>41.399751000000002</c:v>
                </c:pt>
                <c:pt idx="27503" formatCode="0.00">
                  <c:v>41.181958999999999</c:v>
                </c:pt>
                <c:pt idx="27504" formatCode="0.00">
                  <c:v>41.246498000000003</c:v>
                </c:pt>
                <c:pt idx="27506" formatCode="0.00">
                  <c:v>41.689968</c:v>
                </c:pt>
                <c:pt idx="27507" formatCode="0.00">
                  <c:v>41.702635000000001</c:v>
                </c:pt>
                <c:pt idx="27508" formatCode="0.00">
                  <c:v>41.104010000000002</c:v>
                </c:pt>
                <c:pt idx="27509" formatCode="0.00">
                  <c:v>41.761851</c:v>
                </c:pt>
                <c:pt idx="27511" formatCode="0.00">
                  <c:v>43.639867000000002</c:v>
                </c:pt>
                <c:pt idx="27512" formatCode="0.00">
                  <c:v>43.701492000000002</c:v>
                </c:pt>
                <c:pt idx="27513" formatCode="0.00">
                  <c:v>44.042149999999999</c:v>
                </c:pt>
                <c:pt idx="27514" formatCode="0.00">
                  <c:v>43.520412999999998</c:v>
                </c:pt>
                <c:pt idx="27515" formatCode="0.00">
                  <c:v>41.890875000000001</c:v>
                </c:pt>
                <c:pt idx="27516" formatCode="0.00">
                  <c:v>42.681300999999998</c:v>
                </c:pt>
                <c:pt idx="27517" formatCode="0.00">
                  <c:v>42.801664000000002</c:v>
                </c:pt>
                <c:pt idx="27518" formatCode="0.00">
                  <c:v>42.877386999999999</c:v>
                </c:pt>
                <c:pt idx="27519" formatCode="0.00">
                  <c:v>42.557034999999999</c:v>
                </c:pt>
                <c:pt idx="27520" formatCode="0.00">
                  <c:v>42.039281000000003</c:v>
                </c:pt>
                <c:pt idx="27521" formatCode="0.00">
                  <c:v>42.926318000000002</c:v>
                </c:pt>
                <c:pt idx="27522" formatCode="0.00">
                  <c:v>41.779266</c:v>
                </c:pt>
                <c:pt idx="27523" formatCode="0.00">
                  <c:v>43.062244999999997</c:v>
                </c:pt>
                <c:pt idx="27524" formatCode="0.00">
                  <c:v>42.683337999999999</c:v>
                </c:pt>
                <c:pt idx="27525" formatCode="0.00">
                  <c:v>42.997326999999999</c:v>
                </c:pt>
                <c:pt idx="27526" formatCode="0.00">
                  <c:v>41.814385000000001</c:v>
                </c:pt>
                <c:pt idx="27527" formatCode="0.00">
                  <c:v>42.803356999999998</c:v>
                </c:pt>
                <c:pt idx="27529" formatCode="0.00">
                  <c:v>41.767699</c:v>
                </c:pt>
                <c:pt idx="27530" formatCode="0.00">
                  <c:v>42.607888000000003</c:v>
                </c:pt>
                <c:pt idx="27531" formatCode="0.00">
                  <c:v>42.96067</c:v>
                </c:pt>
                <c:pt idx="27532" formatCode="0.00">
                  <c:v>43.129461999999997</c:v>
                </c:pt>
                <c:pt idx="27533" formatCode="0.00">
                  <c:v>42.883214000000002</c:v>
                </c:pt>
                <c:pt idx="27534" formatCode="0.00">
                  <c:v>42.96866</c:v>
                </c:pt>
                <c:pt idx="27535" formatCode="0.00">
                  <c:v>43.040466000000002</c:v>
                </c:pt>
                <c:pt idx="27536" formatCode="0.00">
                  <c:v>42.847726999999999</c:v>
                </c:pt>
                <c:pt idx="27537" formatCode="0.00">
                  <c:v>42.972279999999998</c:v>
                </c:pt>
                <c:pt idx="27538" formatCode="0.00">
                  <c:v>42.75159</c:v>
                </c:pt>
                <c:pt idx="27539" formatCode="0.00">
                  <c:v>42.514471</c:v>
                </c:pt>
                <c:pt idx="27540" formatCode="0.00">
                  <c:v>43.651829999999997</c:v>
                </c:pt>
                <c:pt idx="27541" formatCode="0.00">
                  <c:v>42.539952</c:v>
                </c:pt>
                <c:pt idx="27542" formatCode="0.00">
                  <c:v>43.442618000000003</c:v>
                </c:pt>
                <c:pt idx="27543" formatCode="0.00">
                  <c:v>42.768811999999997</c:v>
                </c:pt>
                <c:pt idx="27544" formatCode="0.00">
                  <c:v>43.317822999999997</c:v>
                </c:pt>
                <c:pt idx="27545" formatCode="0.00">
                  <c:v>42.339083000000002</c:v>
                </c:pt>
                <c:pt idx="27546" formatCode="0.00">
                  <c:v>43.211238000000002</c:v>
                </c:pt>
                <c:pt idx="27547" formatCode="0.00">
                  <c:v>42.188640999999997</c:v>
                </c:pt>
                <c:pt idx="27548" formatCode="0.00">
                  <c:v>44.537419999999997</c:v>
                </c:pt>
                <c:pt idx="27549" formatCode="0.00">
                  <c:v>44.207189999999997</c:v>
                </c:pt>
                <c:pt idx="27550" formatCode="0.00">
                  <c:v>42.213130999999997</c:v>
                </c:pt>
                <c:pt idx="27551" formatCode="0.00">
                  <c:v>42.129891999999998</c:v>
                </c:pt>
                <c:pt idx="27552" formatCode="0.00">
                  <c:v>42.43627</c:v>
                </c:pt>
                <c:pt idx="27553" formatCode="0.00">
                  <c:v>44.633935000000001</c:v>
                </c:pt>
                <c:pt idx="27554" formatCode="0.00">
                  <c:v>43.287888000000002</c:v>
                </c:pt>
                <c:pt idx="27555" formatCode="0.00">
                  <c:v>42.021687999999997</c:v>
                </c:pt>
                <c:pt idx="27556" formatCode="0.00">
                  <c:v>42.324872999999997</c:v>
                </c:pt>
                <c:pt idx="27557" formatCode="0.00">
                  <c:v>42.483479000000003</c:v>
                </c:pt>
                <c:pt idx="27558" formatCode="0.00">
                  <c:v>42.525021000000002</c:v>
                </c:pt>
                <c:pt idx="27559" formatCode="0.00">
                  <c:v>42.217418000000002</c:v>
                </c:pt>
                <c:pt idx="27560" formatCode="0.00">
                  <c:v>43.854174999999998</c:v>
                </c:pt>
                <c:pt idx="27562" formatCode="0.00">
                  <c:v>42.616477000000003</c:v>
                </c:pt>
                <c:pt idx="27563" formatCode="0.00">
                  <c:v>42.659404000000002</c:v>
                </c:pt>
                <c:pt idx="27564" formatCode="0.00">
                  <c:v>43.969771999999999</c:v>
                </c:pt>
                <c:pt idx="27565" formatCode="0.00">
                  <c:v>42.192579000000002</c:v>
                </c:pt>
                <c:pt idx="27566" formatCode="0.00">
                  <c:v>44.486997000000002</c:v>
                </c:pt>
                <c:pt idx="27567" formatCode="0.00">
                  <c:v>42.327995999999999</c:v>
                </c:pt>
                <c:pt idx="27568" formatCode="0.00">
                  <c:v>43.774709000000001</c:v>
                </c:pt>
                <c:pt idx="27569" formatCode="0.00">
                  <c:v>42.227710000000002</c:v>
                </c:pt>
                <c:pt idx="27570" formatCode="0.00">
                  <c:v>43.115707999999998</c:v>
                </c:pt>
                <c:pt idx="27571" formatCode="0.00">
                  <c:v>42.165399000000001</c:v>
                </c:pt>
                <c:pt idx="27572" formatCode="0.00">
                  <c:v>42.542265999999998</c:v>
                </c:pt>
                <c:pt idx="27573" formatCode="0.00">
                  <c:v>42.127915000000002</c:v>
                </c:pt>
                <c:pt idx="27574" formatCode="0.00">
                  <c:v>43.366016999999999</c:v>
                </c:pt>
                <c:pt idx="27575" formatCode="0.00">
                  <c:v>42.693133000000003</c:v>
                </c:pt>
                <c:pt idx="27576" formatCode="0.00">
                  <c:v>43.074319000000003</c:v>
                </c:pt>
                <c:pt idx="27577" formatCode="0.00">
                  <c:v>44.248202999999997</c:v>
                </c:pt>
                <c:pt idx="27578" formatCode="0.00">
                  <c:v>42.305798000000003</c:v>
                </c:pt>
                <c:pt idx="27579" formatCode="0.00">
                  <c:v>42.344123000000003</c:v>
                </c:pt>
                <c:pt idx="27580" formatCode="0.00">
                  <c:v>43.027278000000003</c:v>
                </c:pt>
                <c:pt idx="27581" formatCode="0.00">
                  <c:v>42.055593000000002</c:v>
                </c:pt>
                <c:pt idx="27582" formatCode="0.00">
                  <c:v>42.021828999999997</c:v>
                </c:pt>
                <c:pt idx="27584" formatCode="0.00">
                  <c:v>42.096094000000001</c:v>
                </c:pt>
                <c:pt idx="27585" formatCode="0.00">
                  <c:v>42.390976999999999</c:v>
                </c:pt>
                <c:pt idx="27586" formatCode="0.00">
                  <c:v>42.086849999999998</c:v>
                </c:pt>
                <c:pt idx="27587" formatCode="0.00">
                  <c:v>43.399180000000001</c:v>
                </c:pt>
                <c:pt idx="27588" formatCode="0.00">
                  <c:v>42.937947000000001</c:v>
                </c:pt>
                <c:pt idx="27589" formatCode="0.00">
                  <c:v>42.596952999999999</c:v>
                </c:pt>
                <c:pt idx="27590" formatCode="0.00">
                  <c:v>42.496588000000003</c:v>
                </c:pt>
                <c:pt idx="27591" formatCode="0.00">
                  <c:v>43.356223999999997</c:v>
                </c:pt>
                <c:pt idx="27592" formatCode="0.00">
                  <c:v>42.371507999999999</c:v>
                </c:pt>
                <c:pt idx="27593" formatCode="0.00">
                  <c:v>43.377946999999999</c:v>
                </c:pt>
                <c:pt idx="27594" formatCode="0.00">
                  <c:v>42.510364000000003</c:v>
                </c:pt>
                <c:pt idx="27595" formatCode="0.00">
                  <c:v>42.883302</c:v>
                </c:pt>
                <c:pt idx="27596" formatCode="0.00">
                  <c:v>42.594650000000001</c:v>
                </c:pt>
                <c:pt idx="27599" formatCode="0.00">
                  <c:v>42.944346000000003</c:v>
                </c:pt>
                <c:pt idx="27600" formatCode="0.00">
                  <c:v>42.811892</c:v>
                </c:pt>
                <c:pt idx="27601" formatCode="0.00">
                  <c:v>43.527659</c:v>
                </c:pt>
                <c:pt idx="27602" formatCode="0.00">
                  <c:v>42.482045999999997</c:v>
                </c:pt>
                <c:pt idx="27603" formatCode="0.00">
                  <c:v>42.599276000000003</c:v>
                </c:pt>
                <c:pt idx="27604" formatCode="0.00">
                  <c:v>42.562838999999997</c:v>
                </c:pt>
                <c:pt idx="27605" formatCode="0.00">
                  <c:v>43.312973</c:v>
                </c:pt>
                <c:pt idx="27606" formatCode="0.00">
                  <c:v>42.710124</c:v>
                </c:pt>
                <c:pt idx="27607" formatCode="0.00">
                  <c:v>43.750743999999997</c:v>
                </c:pt>
                <c:pt idx="27608" formatCode="0.00">
                  <c:v>42.509557000000001</c:v>
                </c:pt>
                <c:pt idx="27609" formatCode="0.00">
                  <c:v>42.232525000000003</c:v>
                </c:pt>
                <c:pt idx="27611" formatCode="0.00">
                  <c:v>42.261085000000001</c:v>
                </c:pt>
                <c:pt idx="27612" formatCode="0.00">
                  <c:v>42.715539999999997</c:v>
                </c:pt>
                <c:pt idx="27613" formatCode="0.00">
                  <c:v>43.304395</c:v>
                </c:pt>
                <c:pt idx="27614" formatCode="0.00">
                  <c:v>43.078896</c:v>
                </c:pt>
                <c:pt idx="27615" formatCode="0.00">
                  <c:v>42.671053999999998</c:v>
                </c:pt>
                <c:pt idx="27616" formatCode="0.00">
                  <c:v>43.036665999999997</c:v>
                </c:pt>
                <c:pt idx="27617" formatCode="0.00">
                  <c:v>43.661372999999998</c:v>
                </c:pt>
                <c:pt idx="27618" formatCode="0.00">
                  <c:v>43.681156000000001</c:v>
                </c:pt>
                <c:pt idx="27620" formatCode="0.00">
                  <c:v>43.528891000000002</c:v>
                </c:pt>
                <c:pt idx="27621" formatCode="0.00">
                  <c:v>43.497684999999997</c:v>
                </c:pt>
                <c:pt idx="27623" formatCode="0.00">
                  <c:v>43.458004000000003</c:v>
                </c:pt>
                <c:pt idx="27624" formatCode="0.00">
                  <c:v>44.060946999999999</c:v>
                </c:pt>
                <c:pt idx="27625" formatCode="0.00">
                  <c:v>44.004708999999998</c:v>
                </c:pt>
                <c:pt idx="27626" formatCode="0.00">
                  <c:v>43.726688000000003</c:v>
                </c:pt>
                <c:pt idx="27627" formatCode="0.00">
                  <c:v>44.164718000000001</c:v>
                </c:pt>
                <c:pt idx="27628" formatCode="0.00">
                  <c:v>43.882935000000003</c:v>
                </c:pt>
                <c:pt idx="27630" formatCode="0.00">
                  <c:v>43.403744000000003</c:v>
                </c:pt>
                <c:pt idx="27631" formatCode="0.00">
                  <c:v>43.369670999999997</c:v>
                </c:pt>
                <c:pt idx="27632" formatCode="0.00">
                  <c:v>44.490673999999999</c:v>
                </c:pt>
                <c:pt idx="27633" formatCode="0.00">
                  <c:v>43.694826999999997</c:v>
                </c:pt>
                <c:pt idx="27634" formatCode="0.00">
                  <c:v>44.496111999999997</c:v>
                </c:pt>
                <c:pt idx="27635" formatCode="0.00">
                  <c:v>43.759605000000001</c:v>
                </c:pt>
                <c:pt idx="27636" formatCode="0.00">
                  <c:v>43.964436999999997</c:v>
                </c:pt>
                <c:pt idx="27637" formatCode="0.00">
                  <c:v>43.879722000000001</c:v>
                </c:pt>
                <c:pt idx="27638" formatCode="0.00">
                  <c:v>43.809910000000002</c:v>
                </c:pt>
                <c:pt idx="27639" formatCode="0.00">
                  <c:v>43.675109999999997</c:v>
                </c:pt>
                <c:pt idx="27640" formatCode="0.00">
                  <c:v>43.570104000000001</c:v>
                </c:pt>
                <c:pt idx="27641" formatCode="0.00">
                  <c:v>43.722695000000002</c:v>
                </c:pt>
                <c:pt idx="27642" formatCode="0.00">
                  <c:v>43.957025000000002</c:v>
                </c:pt>
                <c:pt idx="27643" formatCode="0.00">
                  <c:v>44.397984000000001</c:v>
                </c:pt>
                <c:pt idx="27644" formatCode="0.00">
                  <c:v>43.860022999999998</c:v>
                </c:pt>
                <c:pt idx="27645" formatCode="0.00">
                  <c:v>43.450364</c:v>
                </c:pt>
                <c:pt idx="27646" formatCode="0.00">
                  <c:v>43.857435000000002</c:v>
                </c:pt>
                <c:pt idx="27647" formatCode="0.00">
                  <c:v>43.890718999999997</c:v>
                </c:pt>
                <c:pt idx="27648" formatCode="0.00">
                  <c:v>43.819580000000002</c:v>
                </c:pt>
                <c:pt idx="27649" formatCode="0.00">
                  <c:v>43.636332000000003</c:v>
                </c:pt>
                <c:pt idx="27650" formatCode="0.00">
                  <c:v>45.338175</c:v>
                </c:pt>
                <c:pt idx="27651" formatCode="0.00">
                  <c:v>45.593774000000003</c:v>
                </c:pt>
                <c:pt idx="27652" formatCode="0.00">
                  <c:v>44.525291000000003</c:v>
                </c:pt>
                <c:pt idx="27653" formatCode="0.00">
                  <c:v>44.817504999999997</c:v>
                </c:pt>
                <c:pt idx="27654" formatCode="0.00">
                  <c:v>45.486818</c:v>
                </c:pt>
                <c:pt idx="27656" formatCode="0.00">
                  <c:v>44.926709000000002</c:v>
                </c:pt>
                <c:pt idx="27657" formatCode="0.00">
                  <c:v>45.234391000000002</c:v>
                </c:pt>
                <c:pt idx="27658" formatCode="0.00">
                  <c:v>46.388753000000001</c:v>
                </c:pt>
                <c:pt idx="27659" formatCode="0.00">
                  <c:v>46.505901999999999</c:v>
                </c:pt>
                <c:pt idx="27660" formatCode="0.00">
                  <c:v>46.041156999999998</c:v>
                </c:pt>
                <c:pt idx="27661" formatCode="0.00">
                  <c:v>46.223309</c:v>
                </c:pt>
                <c:pt idx="27662" formatCode="0.00">
                  <c:v>46.363204000000003</c:v>
                </c:pt>
                <c:pt idx="27663" formatCode="0.00">
                  <c:v>45.920693999999997</c:v>
                </c:pt>
                <c:pt idx="27664" formatCode="0.00">
                  <c:v>46.154136000000001</c:v>
                </c:pt>
                <c:pt idx="27665" formatCode="0.00">
                  <c:v>45.923869000000003</c:v>
                </c:pt>
                <c:pt idx="27666" formatCode="0.00">
                  <c:v>46.106802999999999</c:v>
                </c:pt>
                <c:pt idx="27667" formatCode="0.00">
                  <c:v>46.542771000000002</c:v>
                </c:pt>
                <c:pt idx="27668" formatCode="0.00">
                  <c:v>46.224145</c:v>
                </c:pt>
                <c:pt idx="27669" formatCode="0.00">
                  <c:v>46.635798999999999</c:v>
                </c:pt>
                <c:pt idx="27670" formatCode="0.00">
                  <c:v>46.122653999999997</c:v>
                </c:pt>
                <c:pt idx="27671" formatCode="0.00">
                  <c:v>46.397080000000003</c:v>
                </c:pt>
                <c:pt idx="27672" formatCode="0.00">
                  <c:v>46.528080000000003</c:v>
                </c:pt>
                <c:pt idx="27673" formatCode="0.00">
                  <c:v>45.548412999999996</c:v>
                </c:pt>
                <c:pt idx="27674" formatCode="0.00">
                  <c:v>46.256652000000003</c:v>
                </c:pt>
                <c:pt idx="27676" formatCode="0.00">
                  <c:v>46.460115000000002</c:v>
                </c:pt>
                <c:pt idx="27677" formatCode="0.00">
                  <c:v>46.525641999999998</c:v>
                </c:pt>
                <c:pt idx="27678" formatCode="0.00">
                  <c:v>45.291282000000002</c:v>
                </c:pt>
                <c:pt idx="27679" formatCode="0.00">
                  <c:v>46.332945000000002</c:v>
                </c:pt>
                <c:pt idx="27680" formatCode="0.00">
                  <c:v>45.405791999999998</c:v>
                </c:pt>
                <c:pt idx="27681" formatCode="0.00">
                  <c:v>46.093893000000001</c:v>
                </c:pt>
                <c:pt idx="27682" formatCode="0.00">
                  <c:v>46.368447000000003</c:v>
                </c:pt>
                <c:pt idx="27683" formatCode="0.00">
                  <c:v>45.717554</c:v>
                </c:pt>
                <c:pt idx="27684" formatCode="0.00">
                  <c:v>46.216164999999997</c:v>
                </c:pt>
                <c:pt idx="27685" formatCode="0.00">
                  <c:v>43.801588000000002</c:v>
                </c:pt>
                <c:pt idx="27686" formatCode="0.00">
                  <c:v>44.066434000000001</c:v>
                </c:pt>
                <c:pt idx="27687" formatCode="0.00">
                  <c:v>42.876159999999999</c:v>
                </c:pt>
                <c:pt idx="27688" formatCode="0.00">
                  <c:v>43.658833999999999</c:v>
                </c:pt>
                <c:pt idx="27689" formatCode="0.00">
                  <c:v>43.675651000000002</c:v>
                </c:pt>
                <c:pt idx="27690" formatCode="0.00">
                  <c:v>44.647796</c:v>
                </c:pt>
                <c:pt idx="27691" formatCode="0.00">
                  <c:v>44.476882000000003</c:v>
                </c:pt>
                <c:pt idx="27692" formatCode="0.00">
                  <c:v>44.829993999999999</c:v>
                </c:pt>
                <c:pt idx="27693" formatCode="0.00">
                  <c:v>44.699961000000002</c:v>
                </c:pt>
                <c:pt idx="27695" formatCode="0.00">
                  <c:v>43.888285000000003</c:v>
                </c:pt>
                <c:pt idx="27696" formatCode="0.00">
                  <c:v>44.002031000000002</c:v>
                </c:pt>
                <c:pt idx="27700" formatCode="0.00">
                  <c:v>43.004691000000001</c:v>
                </c:pt>
                <c:pt idx="27701" formatCode="0.00">
                  <c:v>43.670141999999998</c:v>
                </c:pt>
                <c:pt idx="27702" formatCode="0.00">
                  <c:v>42.939818000000002</c:v>
                </c:pt>
                <c:pt idx="27705" formatCode="0.00">
                  <c:v>43.851280000000003</c:v>
                </c:pt>
                <c:pt idx="27706" formatCode="0.00">
                  <c:v>44.554347</c:v>
                </c:pt>
                <c:pt idx="27707" formatCode="0.00">
                  <c:v>42.969692000000002</c:v>
                </c:pt>
                <c:pt idx="27708" formatCode="0.00">
                  <c:v>43.463644000000002</c:v>
                </c:pt>
                <c:pt idx="27709" formatCode="0.00">
                  <c:v>44.088569999999997</c:v>
                </c:pt>
                <c:pt idx="27710" formatCode="0.00">
                  <c:v>44.854427999999999</c:v>
                </c:pt>
                <c:pt idx="27711" formatCode="0.00">
                  <c:v>43.534319000000004</c:v>
                </c:pt>
                <c:pt idx="27714" formatCode="0.00">
                  <c:v>44.605094999999999</c:v>
                </c:pt>
                <c:pt idx="27715" formatCode="0.00">
                  <c:v>43.720075999999999</c:v>
                </c:pt>
                <c:pt idx="27716" formatCode="0.00">
                  <c:v>44.426904999999998</c:v>
                </c:pt>
                <c:pt idx="27718" formatCode="0.00">
                  <c:v>43.069969999999998</c:v>
                </c:pt>
                <c:pt idx="27719" formatCode="0.00">
                  <c:v>43.135266999999999</c:v>
                </c:pt>
                <c:pt idx="27720" formatCode="0.00">
                  <c:v>43.583454000000003</c:v>
                </c:pt>
                <c:pt idx="27721" formatCode="0.00">
                  <c:v>45.077790999999998</c:v>
                </c:pt>
                <c:pt idx="27722" formatCode="0.00">
                  <c:v>43.969290000000001</c:v>
                </c:pt>
                <c:pt idx="27723" formatCode="0.00">
                  <c:v>43.725546000000001</c:v>
                </c:pt>
                <c:pt idx="27724" formatCode="0.00">
                  <c:v>44.279564000000001</c:v>
                </c:pt>
                <c:pt idx="27725" formatCode="0.00">
                  <c:v>43.790318999999997</c:v>
                </c:pt>
                <c:pt idx="27726" formatCode="0.00">
                  <c:v>44.079946999999997</c:v>
                </c:pt>
                <c:pt idx="27727" formatCode="0.00">
                  <c:v>43.948003</c:v>
                </c:pt>
                <c:pt idx="27728" formatCode="0.00">
                  <c:v>43.697657999999997</c:v>
                </c:pt>
                <c:pt idx="27729" formatCode="0.00">
                  <c:v>44.017755999999999</c:v>
                </c:pt>
                <c:pt idx="27730" formatCode="0.00">
                  <c:v>45.273532000000003</c:v>
                </c:pt>
                <c:pt idx="27731" formatCode="0.00">
                  <c:v>44.310780999999999</c:v>
                </c:pt>
                <c:pt idx="27732" formatCode="0.00">
                  <c:v>43.653877999999999</c:v>
                </c:pt>
                <c:pt idx="27733" formatCode="0.00">
                  <c:v>45.017809999999997</c:v>
                </c:pt>
                <c:pt idx="27734" formatCode="0.00">
                  <c:v>43.529812</c:v>
                </c:pt>
                <c:pt idx="27736" formatCode="0.00">
                  <c:v>43.627733999999997</c:v>
                </c:pt>
                <c:pt idx="27737" formatCode="0.00">
                  <c:v>43.668396000000001</c:v>
                </c:pt>
                <c:pt idx="27738" formatCode="0.00">
                  <c:v>43.631230000000002</c:v>
                </c:pt>
                <c:pt idx="27739" formatCode="0.00">
                  <c:v>43.583139000000003</c:v>
                </c:pt>
                <c:pt idx="27741" formatCode="0.00">
                  <c:v>43.572671</c:v>
                </c:pt>
                <c:pt idx="27742" formatCode="0.00">
                  <c:v>43.595762999999998</c:v>
                </c:pt>
                <c:pt idx="27743" formatCode="0.00">
                  <c:v>43.638314000000001</c:v>
                </c:pt>
                <c:pt idx="27744" formatCode="0.00">
                  <c:v>43.641773999999998</c:v>
                </c:pt>
                <c:pt idx="27746" formatCode="0.00">
                  <c:v>43.606453000000002</c:v>
                </c:pt>
                <c:pt idx="27747" formatCode="0.00">
                  <c:v>47.943717999999997</c:v>
                </c:pt>
                <c:pt idx="27748" formatCode="0.00">
                  <c:v>47.173431999999998</c:v>
                </c:pt>
                <c:pt idx="27749" formatCode="0.00">
                  <c:v>47.982523</c:v>
                </c:pt>
                <c:pt idx="27750" formatCode="0.00">
                  <c:v>48.021496999999997</c:v>
                </c:pt>
                <c:pt idx="27751" formatCode="0.00">
                  <c:v>48.770783000000002</c:v>
                </c:pt>
                <c:pt idx="27752" formatCode="0.00">
                  <c:v>46.868617</c:v>
                </c:pt>
                <c:pt idx="27753" formatCode="0.00">
                  <c:v>47.269078</c:v>
                </c:pt>
                <c:pt idx="27754" formatCode="0.00">
                  <c:v>48.055621000000002</c:v>
                </c:pt>
                <c:pt idx="27756" formatCode="0.00">
                  <c:v>48.119781000000003</c:v>
                </c:pt>
                <c:pt idx="27757" formatCode="0.00">
                  <c:v>46.999999000000003</c:v>
                </c:pt>
                <c:pt idx="27758" formatCode="0.00">
                  <c:v>48.108671999999999</c:v>
                </c:pt>
                <c:pt idx="27759" formatCode="0.00">
                  <c:v>47.666550000000001</c:v>
                </c:pt>
                <c:pt idx="27760" formatCode="0.00">
                  <c:v>47.718226999999999</c:v>
                </c:pt>
                <c:pt idx="27761" formatCode="0.00">
                  <c:v>48.582545000000003</c:v>
                </c:pt>
                <c:pt idx="27762" formatCode="0.00">
                  <c:v>48.168576999999999</c:v>
                </c:pt>
                <c:pt idx="27763" formatCode="0.00">
                  <c:v>46.798439999999999</c:v>
                </c:pt>
                <c:pt idx="27764" formatCode="0.00">
                  <c:v>47.123919000000001</c:v>
                </c:pt>
                <c:pt idx="27765" formatCode="0.00">
                  <c:v>48.974293000000003</c:v>
                </c:pt>
                <c:pt idx="27766" formatCode="0.00">
                  <c:v>46.779767</c:v>
                </c:pt>
                <c:pt idx="27767" formatCode="0.00">
                  <c:v>47.106250000000003</c:v>
                </c:pt>
                <c:pt idx="27768" formatCode="0.00">
                  <c:v>46.552920999999998</c:v>
                </c:pt>
                <c:pt idx="27770" formatCode="0.00">
                  <c:v>46.973846000000002</c:v>
                </c:pt>
                <c:pt idx="27771" formatCode="0.00">
                  <c:v>47.773595</c:v>
                </c:pt>
                <c:pt idx="27772" formatCode="0.00">
                  <c:v>48.229101</c:v>
                </c:pt>
                <c:pt idx="27773" formatCode="0.00">
                  <c:v>47.542783</c:v>
                </c:pt>
                <c:pt idx="27774" formatCode="0.00">
                  <c:v>47.566702999999997</c:v>
                </c:pt>
                <c:pt idx="27775" formatCode="0.00">
                  <c:v>48.161420999999997</c:v>
                </c:pt>
                <c:pt idx="27776" formatCode="0.00">
                  <c:v>47.456916999999997</c:v>
                </c:pt>
                <c:pt idx="27777" formatCode="0.00">
                  <c:v>46.727635999999997</c:v>
                </c:pt>
                <c:pt idx="27778" formatCode="0.00">
                  <c:v>48.720841999999998</c:v>
                </c:pt>
                <c:pt idx="27779" formatCode="0.00">
                  <c:v>47.466971000000001</c:v>
                </c:pt>
                <c:pt idx="27780" formatCode="0.00">
                  <c:v>48.575218999999997</c:v>
                </c:pt>
                <c:pt idx="27781" formatCode="0.00">
                  <c:v>48.649023</c:v>
                </c:pt>
                <c:pt idx="27782" formatCode="0.00">
                  <c:v>47.517238999999996</c:v>
                </c:pt>
                <c:pt idx="27783" formatCode="0.00">
                  <c:v>47.512203</c:v>
                </c:pt>
                <c:pt idx="27784" formatCode="0.00">
                  <c:v>47.322203000000002</c:v>
                </c:pt>
                <c:pt idx="27785" formatCode="0.00">
                  <c:v>48.304760000000002</c:v>
                </c:pt>
                <c:pt idx="27786" formatCode="0.00">
                  <c:v>48.953736999999997</c:v>
                </c:pt>
                <c:pt idx="27787" formatCode="0.00">
                  <c:v>47.720306000000001</c:v>
                </c:pt>
                <c:pt idx="27788" formatCode="0.00">
                  <c:v>46.955970000000001</c:v>
                </c:pt>
                <c:pt idx="27789" formatCode="0.00">
                  <c:v>48.315798999999998</c:v>
                </c:pt>
                <c:pt idx="27790" formatCode="0.00">
                  <c:v>46.871274999999997</c:v>
                </c:pt>
                <c:pt idx="27791" formatCode="0.00">
                  <c:v>47.818930999999999</c:v>
                </c:pt>
                <c:pt idx="27792" formatCode="0.00">
                  <c:v>48.205852999999998</c:v>
                </c:pt>
                <c:pt idx="27793" formatCode="0.00">
                  <c:v>47.274903999999999</c:v>
                </c:pt>
                <c:pt idx="27794" formatCode="0.00">
                  <c:v>48.362032999999997</c:v>
                </c:pt>
                <c:pt idx="27795" formatCode="0.00">
                  <c:v>47.161755999999997</c:v>
                </c:pt>
                <c:pt idx="27796" formatCode="0.00">
                  <c:v>47.495305999999999</c:v>
                </c:pt>
                <c:pt idx="27797" formatCode="0.00">
                  <c:v>47.542988999999999</c:v>
                </c:pt>
                <c:pt idx="27799" formatCode="0.00">
                  <c:v>47.155827000000002</c:v>
                </c:pt>
                <c:pt idx="27800" formatCode="0.00">
                  <c:v>46.747943999999997</c:v>
                </c:pt>
                <c:pt idx="27801" formatCode="0.00">
                  <c:v>46.861905</c:v>
                </c:pt>
                <c:pt idx="27802" formatCode="0.00">
                  <c:v>47.533448</c:v>
                </c:pt>
                <c:pt idx="27803" formatCode="0.00">
                  <c:v>47.626187999999999</c:v>
                </c:pt>
                <c:pt idx="27804" formatCode="0.00">
                  <c:v>47.446700999999997</c:v>
                </c:pt>
                <c:pt idx="27805" formatCode="0.00">
                  <c:v>40.395530999999998</c:v>
                </c:pt>
                <c:pt idx="27806" formatCode="0.00">
                  <c:v>40.456789999999998</c:v>
                </c:pt>
                <c:pt idx="27807" formatCode="0.00">
                  <c:v>40.394235000000002</c:v>
                </c:pt>
                <c:pt idx="27808" formatCode="0.00">
                  <c:v>40.465161000000002</c:v>
                </c:pt>
                <c:pt idx="27809" formatCode="0.00">
                  <c:v>40.563896</c:v>
                </c:pt>
                <c:pt idx="27810" formatCode="0.00">
                  <c:v>40.349643999999998</c:v>
                </c:pt>
                <c:pt idx="27811" formatCode="0.00">
                  <c:v>40.876311999999999</c:v>
                </c:pt>
                <c:pt idx="27812" formatCode="0.00">
                  <c:v>40.288952999999999</c:v>
                </c:pt>
                <c:pt idx="27813" formatCode="0.00">
                  <c:v>40.927244000000002</c:v>
                </c:pt>
                <c:pt idx="27814" formatCode="0.00">
                  <c:v>41.126475999999997</c:v>
                </c:pt>
                <c:pt idx="27815" formatCode="0.00">
                  <c:v>40.880969999999998</c:v>
                </c:pt>
                <c:pt idx="27816" formatCode="0.00">
                  <c:v>41.084479000000002</c:v>
                </c:pt>
                <c:pt idx="27818" formatCode="0.00">
                  <c:v>40.169398999999999</c:v>
                </c:pt>
                <c:pt idx="27819" formatCode="0.00">
                  <c:v>40.212316000000001</c:v>
                </c:pt>
                <c:pt idx="27820" formatCode="0.00">
                  <c:v>40.881951000000001</c:v>
                </c:pt>
                <c:pt idx="27821" formatCode="0.00">
                  <c:v>40.959532000000003</c:v>
                </c:pt>
                <c:pt idx="27822" formatCode="0.00">
                  <c:v>40.988346999999997</c:v>
                </c:pt>
                <c:pt idx="27823" formatCode="0.00">
                  <c:v>40.294693000000002</c:v>
                </c:pt>
                <c:pt idx="27825" formatCode="0.00">
                  <c:v>41.910209999999999</c:v>
                </c:pt>
                <c:pt idx="27826" formatCode="0.00">
                  <c:v>40.689006999999997</c:v>
                </c:pt>
                <c:pt idx="27827" formatCode="0.00">
                  <c:v>40.535823000000001</c:v>
                </c:pt>
                <c:pt idx="27829" formatCode="0.00">
                  <c:v>40.996895000000002</c:v>
                </c:pt>
                <c:pt idx="27830" formatCode="0.00">
                  <c:v>40.105505999999998</c:v>
                </c:pt>
                <c:pt idx="27831" formatCode="0.00">
                  <c:v>40.443202999999997</c:v>
                </c:pt>
                <c:pt idx="27832" formatCode="0.00">
                  <c:v>40.625883000000002</c:v>
                </c:pt>
                <c:pt idx="27833" formatCode="0.00">
                  <c:v>41.032893000000001</c:v>
                </c:pt>
                <c:pt idx="27834" formatCode="0.00">
                  <c:v>41.797569000000003</c:v>
                </c:pt>
                <c:pt idx="27835" formatCode="0.00">
                  <c:v>40.401201</c:v>
                </c:pt>
                <c:pt idx="27836" formatCode="0.00">
                  <c:v>41.086894000000001</c:v>
                </c:pt>
                <c:pt idx="27837" formatCode="0.00">
                  <c:v>41.072209999999998</c:v>
                </c:pt>
                <c:pt idx="27838" formatCode="0.00">
                  <c:v>40.338552</c:v>
                </c:pt>
                <c:pt idx="27840" formatCode="0.00">
                  <c:v>40.700161999999999</c:v>
                </c:pt>
                <c:pt idx="27841" formatCode="0.00">
                  <c:v>40.978642000000001</c:v>
                </c:pt>
                <c:pt idx="27842" formatCode="0.00">
                  <c:v>40.614997000000002</c:v>
                </c:pt>
                <c:pt idx="27843" formatCode="0.00">
                  <c:v>40.518774999999998</c:v>
                </c:pt>
                <c:pt idx="27844" formatCode="0.00">
                  <c:v>41.059770999999998</c:v>
                </c:pt>
                <c:pt idx="27845" formatCode="0.00">
                  <c:v>40.422040000000003</c:v>
                </c:pt>
                <c:pt idx="27846" formatCode="0.00">
                  <c:v>40.065834000000002</c:v>
                </c:pt>
                <c:pt idx="27847" formatCode="0.00">
                  <c:v>40.440294000000002</c:v>
                </c:pt>
                <c:pt idx="27848" formatCode="0.00">
                  <c:v>40.843012000000002</c:v>
                </c:pt>
                <c:pt idx="27849" formatCode="0.00">
                  <c:v>40.807250000000003</c:v>
                </c:pt>
                <c:pt idx="27850" formatCode="0.00">
                  <c:v>41.118814999999998</c:v>
                </c:pt>
                <c:pt idx="27851" formatCode="0.00">
                  <c:v>40.311853999999997</c:v>
                </c:pt>
                <c:pt idx="27852" formatCode="0.00">
                  <c:v>40.278086000000002</c:v>
                </c:pt>
                <c:pt idx="27853" formatCode="0.00">
                  <c:v>40.648541000000002</c:v>
                </c:pt>
                <c:pt idx="27854" formatCode="0.00">
                  <c:v>40.732934999999998</c:v>
                </c:pt>
                <c:pt idx="27855" formatCode="0.00">
                  <c:v>40.385840000000002</c:v>
                </c:pt>
                <c:pt idx="27856" formatCode="0.00">
                  <c:v>40.176006000000001</c:v>
                </c:pt>
                <c:pt idx="27857" formatCode="0.00">
                  <c:v>41.656962999999998</c:v>
                </c:pt>
                <c:pt idx="27860" formatCode="0.00">
                  <c:v>41.173226</c:v>
                </c:pt>
                <c:pt idx="27861" formatCode="0.00">
                  <c:v>40.366554000000001</c:v>
                </c:pt>
                <c:pt idx="27863" formatCode="0.00">
                  <c:v>40.336367000000003</c:v>
                </c:pt>
                <c:pt idx="27864" formatCode="0.00">
                  <c:v>40.362985999999999</c:v>
                </c:pt>
                <c:pt idx="27865" formatCode="0.00">
                  <c:v>40.352342999999998</c:v>
                </c:pt>
                <c:pt idx="27867" formatCode="0.00">
                  <c:v>41.086069000000002</c:v>
                </c:pt>
                <c:pt idx="27868" formatCode="0.00">
                  <c:v>40.446131999999999</c:v>
                </c:pt>
                <c:pt idx="27870" formatCode="0.00">
                  <c:v>40.105195000000002</c:v>
                </c:pt>
                <c:pt idx="27871" formatCode="0.00">
                  <c:v>40.371817</c:v>
                </c:pt>
                <c:pt idx="27873" formatCode="0.00">
                  <c:v>40.627668</c:v>
                </c:pt>
                <c:pt idx="27874" formatCode="0.00">
                  <c:v>40.529949000000002</c:v>
                </c:pt>
                <c:pt idx="27875" formatCode="0.00">
                  <c:v>41.376621999999998</c:v>
                </c:pt>
                <c:pt idx="27876" formatCode="0.00">
                  <c:v>40.888711000000001</c:v>
                </c:pt>
                <c:pt idx="27877" formatCode="0.00">
                  <c:v>40.594222000000002</c:v>
                </c:pt>
                <c:pt idx="27879" formatCode="0.00">
                  <c:v>40.594948000000002</c:v>
                </c:pt>
                <c:pt idx="27880" formatCode="0.00">
                  <c:v>40.569597999999999</c:v>
                </c:pt>
                <c:pt idx="27882" formatCode="0.00">
                  <c:v>40.301443999999996</c:v>
                </c:pt>
                <c:pt idx="27883" formatCode="0.00">
                  <c:v>40.726899000000003</c:v>
                </c:pt>
                <c:pt idx="27884" formatCode="0.00">
                  <c:v>40.754745999999997</c:v>
                </c:pt>
                <c:pt idx="27886" formatCode="0.00">
                  <c:v>40.777746</c:v>
                </c:pt>
                <c:pt idx="27887" formatCode="0.00">
                  <c:v>40.750627999999999</c:v>
                </c:pt>
                <c:pt idx="27888" formatCode="0.00">
                  <c:v>40.737132000000003</c:v>
                </c:pt>
                <c:pt idx="27889" formatCode="0.00">
                  <c:v>40.706246</c:v>
                </c:pt>
                <c:pt idx="27890" formatCode="0.00">
                  <c:v>40.659996999999997</c:v>
                </c:pt>
                <c:pt idx="27891" formatCode="0.00">
                  <c:v>40.744646000000003</c:v>
                </c:pt>
                <c:pt idx="27892" formatCode="0.00">
                  <c:v>40.705747000000002</c:v>
                </c:pt>
                <c:pt idx="27894" formatCode="0.00">
                  <c:v>40.76784</c:v>
                </c:pt>
                <c:pt idx="27895" formatCode="0.00">
                  <c:v>40.763322000000002</c:v>
                </c:pt>
                <c:pt idx="27897" formatCode="0.00">
                  <c:v>40.790309000000001</c:v>
                </c:pt>
                <c:pt idx="27898" formatCode="0.00">
                  <c:v>40.662796999999998</c:v>
                </c:pt>
                <c:pt idx="27899" formatCode="0.00">
                  <c:v>40.650495999999997</c:v>
                </c:pt>
                <c:pt idx="27900" formatCode="0.00">
                  <c:v>40.696596</c:v>
                </c:pt>
                <c:pt idx="27903" formatCode="0.00">
                  <c:v>40.659514000000001</c:v>
                </c:pt>
                <c:pt idx="27904" formatCode="0.00">
                  <c:v>40.680064000000002</c:v>
                </c:pt>
                <c:pt idx="27905" formatCode="0.00">
                  <c:v>40.694746000000002</c:v>
                </c:pt>
                <c:pt idx="27906" formatCode="0.00">
                  <c:v>40.770248000000002</c:v>
                </c:pt>
                <c:pt idx="27907" formatCode="0.00">
                  <c:v>41.615276000000001</c:v>
                </c:pt>
                <c:pt idx="27909" formatCode="0.00">
                  <c:v>41.832776000000003</c:v>
                </c:pt>
                <c:pt idx="27910" formatCode="0.00">
                  <c:v>41.938628999999999</c:v>
                </c:pt>
                <c:pt idx="27911" formatCode="0.00">
                  <c:v>41.804848</c:v>
                </c:pt>
                <c:pt idx="27912" formatCode="0.00">
                  <c:v>41.535713999999999</c:v>
                </c:pt>
                <c:pt idx="27913" formatCode="0.00">
                  <c:v>41.714100999999999</c:v>
                </c:pt>
                <c:pt idx="27914" formatCode="0.00">
                  <c:v>41.364637999999999</c:v>
                </c:pt>
                <c:pt idx="27915" formatCode="0.00">
                  <c:v>41.815710000000003</c:v>
                </c:pt>
                <c:pt idx="27916" formatCode="0.00">
                  <c:v>41.766449999999999</c:v>
                </c:pt>
                <c:pt idx="27917" formatCode="0.00">
                  <c:v>41.307778999999996</c:v>
                </c:pt>
                <c:pt idx="27918" formatCode="0.00">
                  <c:v>41.644832999999998</c:v>
                </c:pt>
                <c:pt idx="27920" formatCode="0.00">
                  <c:v>41.773175999999999</c:v>
                </c:pt>
                <c:pt idx="27921" formatCode="0.00">
                  <c:v>41.288679000000002</c:v>
                </c:pt>
                <c:pt idx="27922" formatCode="0.00">
                  <c:v>41.801887999999998</c:v>
                </c:pt>
                <c:pt idx="27923" formatCode="0.00">
                  <c:v>41.630766999999999</c:v>
                </c:pt>
                <c:pt idx="27924" formatCode="0.00">
                  <c:v>41.968474999999998</c:v>
                </c:pt>
                <c:pt idx="27925" formatCode="0.00">
                  <c:v>41.730637000000002</c:v>
                </c:pt>
                <c:pt idx="27926" formatCode="0.00">
                  <c:v>41.492466</c:v>
                </c:pt>
                <c:pt idx="27927" formatCode="0.00">
                  <c:v>41.721715000000003</c:v>
                </c:pt>
                <c:pt idx="27928" formatCode="0.00">
                  <c:v>41.682505999999997</c:v>
                </c:pt>
                <c:pt idx="27929" formatCode="0.00">
                  <c:v>41.867966000000003</c:v>
                </c:pt>
                <c:pt idx="27930" formatCode="0.00">
                  <c:v>41.508502999999997</c:v>
                </c:pt>
                <c:pt idx="27931" formatCode="0.00">
                  <c:v>41.689359000000003</c:v>
                </c:pt>
                <c:pt idx="27932" formatCode="0.00">
                  <c:v>41.875802999999998</c:v>
                </c:pt>
                <c:pt idx="27933" formatCode="0.00">
                  <c:v>41.909030999999999</c:v>
                </c:pt>
                <c:pt idx="27935" formatCode="0.00">
                  <c:v>41.919806000000001</c:v>
                </c:pt>
                <c:pt idx="27936" formatCode="0.00">
                  <c:v>41.791414000000003</c:v>
                </c:pt>
                <c:pt idx="27937" formatCode="0.00">
                  <c:v>41.833371</c:v>
                </c:pt>
                <c:pt idx="27938" formatCode="0.00">
                  <c:v>41.792608999999999</c:v>
                </c:pt>
                <c:pt idx="27939" formatCode="0.00">
                  <c:v>41.688721000000001</c:v>
                </c:pt>
                <c:pt idx="27940" formatCode="0.00">
                  <c:v>41.935383999999999</c:v>
                </c:pt>
                <c:pt idx="27941" formatCode="0.00">
                  <c:v>41.641328000000001</c:v>
                </c:pt>
                <c:pt idx="27942" formatCode="0.00">
                  <c:v>41.368481000000003</c:v>
                </c:pt>
                <c:pt idx="27944" formatCode="0.00">
                  <c:v>41.224910999999999</c:v>
                </c:pt>
                <c:pt idx="27945" formatCode="0.00">
                  <c:v>41.188093000000002</c:v>
                </c:pt>
                <c:pt idx="27946" formatCode="0.00">
                  <c:v>41.270319000000001</c:v>
                </c:pt>
                <c:pt idx="27947" formatCode="0.00">
                  <c:v>41.165551000000001</c:v>
                </c:pt>
                <c:pt idx="27948" formatCode="0.00">
                  <c:v>41.314075000000003</c:v>
                </c:pt>
                <c:pt idx="27950" formatCode="0.00">
                  <c:v>37.198216000000002</c:v>
                </c:pt>
                <c:pt idx="27953" formatCode="0.00">
                  <c:v>39.222858000000002</c:v>
                </c:pt>
                <c:pt idx="27954" formatCode="0.00">
                  <c:v>39.088223999999997</c:v>
                </c:pt>
                <c:pt idx="27955" formatCode="0.00">
                  <c:v>39.350034000000001</c:v>
                </c:pt>
                <c:pt idx="27956" formatCode="0.00">
                  <c:v>39.569595999999997</c:v>
                </c:pt>
                <c:pt idx="27957" formatCode="0.00">
                  <c:v>39.367252999999998</c:v>
                </c:pt>
                <c:pt idx="27958" formatCode="0.00">
                  <c:v>38.889361999999998</c:v>
                </c:pt>
                <c:pt idx="27959" formatCode="0.00">
                  <c:v>39.109059000000002</c:v>
                </c:pt>
                <c:pt idx="27960" formatCode="0.00">
                  <c:v>38.983075999999997</c:v>
                </c:pt>
                <c:pt idx="27961" formatCode="0.00">
                  <c:v>39.694640999999997</c:v>
                </c:pt>
                <c:pt idx="27962" formatCode="0.00">
                  <c:v>39.343592000000001</c:v>
                </c:pt>
                <c:pt idx="27963" formatCode="0.00">
                  <c:v>39.686599999999999</c:v>
                </c:pt>
                <c:pt idx="27964" formatCode="0.00">
                  <c:v>38.236885999999998</c:v>
                </c:pt>
                <c:pt idx="27965" formatCode="0.00">
                  <c:v>37.183504999999997</c:v>
                </c:pt>
                <c:pt idx="27967" formatCode="0.00">
                  <c:v>37.655431</c:v>
                </c:pt>
                <c:pt idx="27968" formatCode="0.00">
                  <c:v>37.237898999999999</c:v>
                </c:pt>
                <c:pt idx="27971" formatCode="0.00">
                  <c:v>39.366959999999999</c:v>
                </c:pt>
                <c:pt idx="27972" formatCode="0.00">
                  <c:v>39.661026</c:v>
                </c:pt>
                <c:pt idx="27973" formatCode="0.00">
                  <c:v>39.210906999999999</c:v>
                </c:pt>
                <c:pt idx="27974" formatCode="0.00">
                  <c:v>39.543104999999997</c:v>
                </c:pt>
                <c:pt idx="27975" formatCode="0.00">
                  <c:v>40.230953999999997</c:v>
                </c:pt>
                <c:pt idx="27977" formatCode="0.00">
                  <c:v>40.226301999999997</c:v>
                </c:pt>
                <c:pt idx="27978" formatCode="0.00">
                  <c:v>38.917380999999999</c:v>
                </c:pt>
                <c:pt idx="27979" formatCode="0.00">
                  <c:v>39.050837999999999</c:v>
                </c:pt>
                <c:pt idx="27980" formatCode="0.00">
                  <c:v>39.114649</c:v>
                </c:pt>
                <c:pt idx="27981" formatCode="0.00">
                  <c:v>39.465356999999997</c:v>
                </c:pt>
                <c:pt idx="27983" formatCode="0.00">
                  <c:v>39.925190000000001</c:v>
                </c:pt>
                <c:pt idx="27985" formatCode="0.00">
                  <c:v>39.855141000000003</c:v>
                </c:pt>
                <c:pt idx="27986" formatCode="0.00">
                  <c:v>39.701506000000002</c:v>
                </c:pt>
                <c:pt idx="27987" formatCode="0.00">
                  <c:v>39.272741000000003</c:v>
                </c:pt>
                <c:pt idx="27988" formatCode="0.00">
                  <c:v>38.951694000000003</c:v>
                </c:pt>
                <c:pt idx="27990" formatCode="0.00">
                  <c:v>39.949142000000002</c:v>
                </c:pt>
                <c:pt idx="27991" formatCode="0.00">
                  <c:v>39.193513000000003</c:v>
                </c:pt>
                <c:pt idx="27992" formatCode="0.00">
                  <c:v>39.314608999999997</c:v>
                </c:pt>
                <c:pt idx="27993" formatCode="0.00">
                  <c:v>39.099629</c:v>
                </c:pt>
                <c:pt idx="27994" formatCode="0.00">
                  <c:v>38.811790999999999</c:v>
                </c:pt>
                <c:pt idx="27995" formatCode="0.00">
                  <c:v>39.532384</c:v>
                </c:pt>
                <c:pt idx="27996" formatCode="0.00">
                  <c:v>39.471780000000003</c:v>
                </c:pt>
                <c:pt idx="27997" formatCode="0.00">
                  <c:v>39.522213999999998</c:v>
                </c:pt>
                <c:pt idx="27999" formatCode="0.00">
                  <c:v>39.111511999999998</c:v>
                </c:pt>
                <c:pt idx="28000" formatCode="0.00">
                  <c:v>39.859431999999998</c:v>
                </c:pt>
                <c:pt idx="28001" formatCode="0.00">
                  <c:v>39.526133000000002</c:v>
                </c:pt>
                <c:pt idx="28002" formatCode="0.00">
                  <c:v>39.545777999999999</c:v>
                </c:pt>
                <c:pt idx="28005" formatCode="0.00">
                  <c:v>39.291167000000002</c:v>
                </c:pt>
                <c:pt idx="28007" formatCode="0.00">
                  <c:v>38.974463</c:v>
                </c:pt>
                <c:pt idx="28008" formatCode="0.00">
                  <c:v>40.043906999999997</c:v>
                </c:pt>
                <c:pt idx="28009" formatCode="0.00">
                  <c:v>38.915722000000002</c:v>
                </c:pt>
                <c:pt idx="28010" formatCode="0.00">
                  <c:v>40.031480000000002</c:v>
                </c:pt>
                <c:pt idx="28011" formatCode="0.00">
                  <c:v>39.240817999999997</c:v>
                </c:pt>
                <c:pt idx="28012" formatCode="0.00">
                  <c:v>38.834888999999997</c:v>
                </c:pt>
                <c:pt idx="28013" formatCode="0.00">
                  <c:v>40.106369999999998</c:v>
                </c:pt>
                <c:pt idx="28014" formatCode="0.00">
                  <c:v>39.461824999999997</c:v>
                </c:pt>
                <c:pt idx="28015" formatCode="0.00">
                  <c:v>40.168205</c:v>
                </c:pt>
                <c:pt idx="28016" formatCode="0.00">
                  <c:v>40.123393999999998</c:v>
                </c:pt>
                <c:pt idx="28017" formatCode="0.00">
                  <c:v>39.458682000000003</c:v>
                </c:pt>
                <c:pt idx="28018" formatCode="0.00">
                  <c:v>38.765929</c:v>
                </c:pt>
                <c:pt idx="28019" formatCode="0.00">
                  <c:v>37.474044999999997</c:v>
                </c:pt>
                <c:pt idx="28021" formatCode="0.00">
                  <c:v>38.070706000000001</c:v>
                </c:pt>
                <c:pt idx="28022" formatCode="0.00">
                  <c:v>38.359059999999999</c:v>
                </c:pt>
                <c:pt idx="28023" formatCode="0.00">
                  <c:v>37.798268</c:v>
                </c:pt>
                <c:pt idx="28024" formatCode="0.00">
                  <c:v>38.338787000000004</c:v>
                </c:pt>
                <c:pt idx="28026" formatCode="0.00">
                  <c:v>37.615299999999998</c:v>
                </c:pt>
                <c:pt idx="28027" formatCode="0.00">
                  <c:v>37.576034</c:v>
                </c:pt>
                <c:pt idx="28028" formatCode="0.00">
                  <c:v>37.663896000000001</c:v>
                </c:pt>
                <c:pt idx="28029" formatCode="0.00">
                  <c:v>37.751640000000002</c:v>
                </c:pt>
                <c:pt idx="28030" formatCode="0.00">
                  <c:v>37.416058</c:v>
                </c:pt>
                <c:pt idx="28031" formatCode="0.00">
                  <c:v>38.180655000000002</c:v>
                </c:pt>
                <c:pt idx="28032" formatCode="0.00">
                  <c:v>38.686793000000002</c:v>
                </c:pt>
                <c:pt idx="28033" formatCode="0.00">
                  <c:v>37.533546000000001</c:v>
                </c:pt>
                <c:pt idx="28034" formatCode="0.00">
                  <c:v>37.76737</c:v>
                </c:pt>
                <c:pt idx="28035" formatCode="0.00">
                  <c:v>38.970536000000003</c:v>
                </c:pt>
                <c:pt idx="28036" formatCode="0.00">
                  <c:v>37.351773000000001</c:v>
                </c:pt>
                <c:pt idx="28037" formatCode="0.00">
                  <c:v>38.764682999999998</c:v>
                </c:pt>
                <c:pt idx="28038" formatCode="0.00">
                  <c:v>38.218885</c:v>
                </c:pt>
                <c:pt idx="28039" formatCode="0.00">
                  <c:v>38.446294000000002</c:v>
                </c:pt>
                <c:pt idx="28040" formatCode="0.00">
                  <c:v>37.179347</c:v>
                </c:pt>
                <c:pt idx="28041" formatCode="0.00">
                  <c:v>38.289428999999998</c:v>
                </c:pt>
                <c:pt idx="28042" formatCode="0.00">
                  <c:v>37.611269999999998</c:v>
                </c:pt>
                <c:pt idx="28043" formatCode="0.00">
                  <c:v>37.565311000000001</c:v>
                </c:pt>
                <c:pt idx="28045" formatCode="0.00">
                  <c:v>37.164560999999999</c:v>
                </c:pt>
                <c:pt idx="28046" formatCode="0.00">
                  <c:v>38.620071000000003</c:v>
                </c:pt>
                <c:pt idx="28047" formatCode="0.00">
                  <c:v>38.238084000000001</c:v>
                </c:pt>
                <c:pt idx="28049" formatCode="0.00">
                  <c:v>38.230935000000002</c:v>
                </c:pt>
                <c:pt idx="28050" formatCode="0.00">
                  <c:v>38.510658999999997</c:v>
                </c:pt>
                <c:pt idx="28052" formatCode="0.00">
                  <c:v>38.417439999999999</c:v>
                </c:pt>
                <c:pt idx="28053" formatCode="0.00">
                  <c:v>38.386384</c:v>
                </c:pt>
                <c:pt idx="28054" formatCode="0.00">
                  <c:v>38.439427999999999</c:v>
                </c:pt>
                <c:pt idx="28055" formatCode="0.00">
                  <c:v>38.348238000000002</c:v>
                </c:pt>
                <c:pt idx="28056" formatCode="0.00">
                  <c:v>38.217376999999999</c:v>
                </c:pt>
                <c:pt idx="28057" formatCode="0.00">
                  <c:v>37.873645000000003</c:v>
                </c:pt>
                <c:pt idx="28058" formatCode="0.00">
                  <c:v>38.618547</c:v>
                </c:pt>
                <c:pt idx="28059" formatCode="0.00">
                  <c:v>37.261273000000003</c:v>
                </c:pt>
                <c:pt idx="28060" formatCode="0.00">
                  <c:v>37.391483000000001</c:v>
                </c:pt>
                <c:pt idx="28061" formatCode="0.00">
                  <c:v>37.269469999999998</c:v>
                </c:pt>
                <c:pt idx="28062" formatCode="0.00">
                  <c:v>37.777031000000001</c:v>
                </c:pt>
                <c:pt idx="28063" formatCode="0.00">
                  <c:v>37.911833999999999</c:v>
                </c:pt>
                <c:pt idx="28064" formatCode="0.00">
                  <c:v>37.886163000000003</c:v>
                </c:pt>
                <c:pt idx="28065" formatCode="0.00">
                  <c:v>37.484740000000002</c:v>
                </c:pt>
                <c:pt idx="28066" formatCode="0.00">
                  <c:v>37.638578000000003</c:v>
                </c:pt>
                <c:pt idx="28067" formatCode="0.00">
                  <c:v>37.136937000000003</c:v>
                </c:pt>
                <c:pt idx="28068" formatCode="0.00">
                  <c:v>38.568764999999999</c:v>
                </c:pt>
                <c:pt idx="28070" formatCode="0.00">
                  <c:v>37.800294999999998</c:v>
                </c:pt>
                <c:pt idx="28071" formatCode="0.00">
                  <c:v>38.284190000000002</c:v>
                </c:pt>
                <c:pt idx="28072" formatCode="0.00">
                  <c:v>37.250748999999999</c:v>
                </c:pt>
                <c:pt idx="28073" formatCode="0.00">
                  <c:v>38.340186000000003</c:v>
                </c:pt>
                <c:pt idx="28074" formatCode="0.00">
                  <c:v>37.650852999999998</c:v>
                </c:pt>
                <c:pt idx="28075" formatCode="0.00">
                  <c:v>37.294867000000004</c:v>
                </c:pt>
                <c:pt idx="28076" formatCode="0.00">
                  <c:v>37.144145999999999</c:v>
                </c:pt>
                <c:pt idx="28077" formatCode="0.00">
                  <c:v>37.391736999999999</c:v>
                </c:pt>
                <c:pt idx="28078" formatCode="0.00">
                  <c:v>37.359887000000001</c:v>
                </c:pt>
                <c:pt idx="28079" formatCode="0.00">
                  <c:v>37.287005000000001</c:v>
                </c:pt>
                <c:pt idx="28082" formatCode="0.00">
                  <c:v>33.451093</c:v>
                </c:pt>
                <c:pt idx="28083" formatCode="0.00">
                  <c:v>33.466391999999999</c:v>
                </c:pt>
                <c:pt idx="28084" formatCode="0.00">
                  <c:v>33.449995000000001</c:v>
                </c:pt>
                <c:pt idx="28087" formatCode="0.00">
                  <c:v>33.505251000000001</c:v>
                </c:pt>
                <c:pt idx="28088" formatCode="0.00">
                  <c:v>33.507109999999997</c:v>
                </c:pt>
                <c:pt idx="28091" formatCode="0.00">
                  <c:v>33.503742000000003</c:v>
                </c:pt>
                <c:pt idx="28092" formatCode="0.00">
                  <c:v>33.514091999999998</c:v>
                </c:pt>
                <c:pt idx="28093" formatCode="0.00">
                  <c:v>33.498075999999998</c:v>
                </c:pt>
                <c:pt idx="28096" formatCode="0.00">
                  <c:v>33.559437000000003</c:v>
                </c:pt>
                <c:pt idx="28097" formatCode="0.00">
                  <c:v>33.630496999999998</c:v>
                </c:pt>
                <c:pt idx="28098" formatCode="0.00">
                  <c:v>33.638271000000003</c:v>
                </c:pt>
                <c:pt idx="28099" formatCode="0.00">
                  <c:v>33.675564000000001</c:v>
                </c:pt>
                <c:pt idx="28100" formatCode="0.00">
                  <c:v>33.698731000000002</c:v>
                </c:pt>
                <c:pt idx="28103" formatCode="0.00">
                  <c:v>33.493496</c:v>
                </c:pt>
                <c:pt idx="28110" formatCode="0.00">
                  <c:v>33.386994999999999</c:v>
                </c:pt>
                <c:pt idx="28111" formatCode="0.00">
                  <c:v>33.435405000000003</c:v>
                </c:pt>
                <c:pt idx="28112" formatCode="0.00">
                  <c:v>33.333590999999998</c:v>
                </c:pt>
                <c:pt idx="28113" formatCode="0.00">
                  <c:v>33.29974</c:v>
                </c:pt>
                <c:pt idx="28115" formatCode="0.00">
                  <c:v>33.683602999999998</c:v>
                </c:pt>
                <c:pt idx="28118" formatCode="0.00">
                  <c:v>33.689557999999998</c:v>
                </c:pt>
                <c:pt idx="28119" formatCode="0.00">
                  <c:v>33.777760000000001</c:v>
                </c:pt>
                <c:pt idx="28121" formatCode="0.00">
                  <c:v>33.921492999999998</c:v>
                </c:pt>
                <c:pt idx="28122" formatCode="0.00">
                  <c:v>33.432177000000003</c:v>
                </c:pt>
                <c:pt idx="28123" formatCode="0.00">
                  <c:v>33.381096999999997</c:v>
                </c:pt>
                <c:pt idx="28124" formatCode="0.00">
                  <c:v>33.437493000000003</c:v>
                </c:pt>
                <c:pt idx="28125" formatCode="0.00">
                  <c:v>33.400126999999998</c:v>
                </c:pt>
                <c:pt idx="28126" formatCode="0.00">
                  <c:v>33.426932000000001</c:v>
                </c:pt>
                <c:pt idx="28129" formatCode="0.00">
                  <c:v>33.393967000000004</c:v>
                </c:pt>
                <c:pt idx="28131" formatCode="0.00">
                  <c:v>33.350349999999999</c:v>
                </c:pt>
                <c:pt idx="28132" formatCode="0.00">
                  <c:v>33.434192000000003</c:v>
                </c:pt>
                <c:pt idx="28133" formatCode="0.00">
                  <c:v>33.479868000000003</c:v>
                </c:pt>
                <c:pt idx="28135" formatCode="0.00">
                  <c:v>33.416083</c:v>
                </c:pt>
                <c:pt idx="28136" formatCode="0.00">
                  <c:v>33.126134</c:v>
                </c:pt>
                <c:pt idx="28139" formatCode="0.00">
                  <c:v>33.328951000000004</c:v>
                </c:pt>
                <c:pt idx="28140" formatCode="0.00">
                  <c:v>33.316349000000002</c:v>
                </c:pt>
                <c:pt idx="28141" formatCode="0.00">
                  <c:v>33.312207999999998</c:v>
                </c:pt>
                <c:pt idx="28142" formatCode="0.00">
                  <c:v>32.967829000000002</c:v>
                </c:pt>
                <c:pt idx="28143" formatCode="0.00">
                  <c:v>32.742949000000003</c:v>
                </c:pt>
                <c:pt idx="28146" formatCode="0.00">
                  <c:v>33.348593000000001</c:v>
                </c:pt>
                <c:pt idx="28147" formatCode="0.00">
                  <c:v>33.363439999999997</c:v>
                </c:pt>
                <c:pt idx="28148" formatCode="0.00">
                  <c:v>32.995761999999999</c:v>
                </c:pt>
                <c:pt idx="28149" formatCode="0.00">
                  <c:v>33.305782999999998</c:v>
                </c:pt>
                <c:pt idx="28150" formatCode="0.00">
                  <c:v>33.099769999999999</c:v>
                </c:pt>
                <c:pt idx="28152" formatCode="0.00">
                  <c:v>32.712136000000001</c:v>
                </c:pt>
                <c:pt idx="28153" formatCode="0.00">
                  <c:v>33.227266</c:v>
                </c:pt>
                <c:pt idx="28154" formatCode="0.00">
                  <c:v>32.623114999999999</c:v>
                </c:pt>
                <c:pt idx="28155" formatCode="0.00">
                  <c:v>33.107581000000003</c:v>
                </c:pt>
                <c:pt idx="28156" formatCode="0.00">
                  <c:v>33.239097000000001</c:v>
                </c:pt>
                <c:pt idx="28157" formatCode="0.00">
                  <c:v>33.237228999999999</c:v>
                </c:pt>
                <c:pt idx="28158" formatCode="0.00">
                  <c:v>33.521433000000002</c:v>
                </c:pt>
                <c:pt idx="28160" formatCode="0.00">
                  <c:v>33.544595999999999</c:v>
                </c:pt>
                <c:pt idx="28163" formatCode="0.00">
                  <c:v>33.491301999999997</c:v>
                </c:pt>
                <c:pt idx="28164" formatCode="0.00">
                  <c:v>33.467346999999997</c:v>
                </c:pt>
                <c:pt idx="28165" formatCode="0.00">
                  <c:v>33.566634999999998</c:v>
                </c:pt>
                <c:pt idx="28169" formatCode="0.00">
                  <c:v>33.722594000000001</c:v>
                </c:pt>
                <c:pt idx="28170" formatCode="0.00">
                  <c:v>33.617643000000001</c:v>
                </c:pt>
                <c:pt idx="28171" formatCode="0.00">
                  <c:v>33.604810999999998</c:v>
                </c:pt>
                <c:pt idx="28173" formatCode="0.00">
                  <c:v>33.285910000000001</c:v>
                </c:pt>
                <c:pt idx="28175" formatCode="0.00">
                  <c:v>33.394067</c:v>
                </c:pt>
                <c:pt idx="28177" formatCode="0.00">
                  <c:v>33.338332999999999</c:v>
                </c:pt>
                <c:pt idx="28178" formatCode="0.00">
                  <c:v>32.945838000000002</c:v>
                </c:pt>
                <c:pt idx="28179" formatCode="0.00">
                  <c:v>33.319721999999999</c:v>
                </c:pt>
                <c:pt idx="28181" formatCode="0.00">
                  <c:v>33.568142999999999</c:v>
                </c:pt>
                <c:pt idx="28182" formatCode="0.00">
                  <c:v>33.528165999999999</c:v>
                </c:pt>
                <c:pt idx="28183" formatCode="0.00">
                  <c:v>33.594068999999998</c:v>
                </c:pt>
                <c:pt idx="28184" formatCode="0.00">
                  <c:v>33.529373</c:v>
                </c:pt>
                <c:pt idx="28185" formatCode="0.00">
                  <c:v>33.624546000000002</c:v>
                </c:pt>
                <c:pt idx="28186" formatCode="0.00">
                  <c:v>33.529313999999999</c:v>
                </c:pt>
                <c:pt idx="28187" formatCode="0.00">
                  <c:v>33.657722</c:v>
                </c:pt>
                <c:pt idx="28188" formatCode="0.00">
                  <c:v>33.533985000000001</c:v>
                </c:pt>
                <c:pt idx="28189" formatCode="0.00">
                  <c:v>33.701172999999997</c:v>
                </c:pt>
                <c:pt idx="28190" formatCode="0.00">
                  <c:v>33.945183</c:v>
                </c:pt>
                <c:pt idx="28192" formatCode="0.00">
                  <c:v>33.274422000000001</c:v>
                </c:pt>
                <c:pt idx="28193" formatCode="0.00">
                  <c:v>33.454441000000003</c:v>
                </c:pt>
                <c:pt idx="28194" formatCode="0.00">
                  <c:v>34.108649999999997</c:v>
                </c:pt>
                <c:pt idx="28195" formatCode="0.00">
                  <c:v>33.946064</c:v>
                </c:pt>
                <c:pt idx="28197" formatCode="0.00">
                  <c:v>33.326956000000003</c:v>
                </c:pt>
                <c:pt idx="28198" formatCode="0.00">
                  <c:v>33.431241999999997</c:v>
                </c:pt>
                <c:pt idx="28202" formatCode="0.00">
                  <c:v>33.631914999999999</c:v>
                </c:pt>
                <c:pt idx="28203" formatCode="0.00">
                  <c:v>33.596823000000001</c:v>
                </c:pt>
                <c:pt idx="28204" formatCode="0.00">
                  <c:v>32.532457999999998</c:v>
                </c:pt>
                <c:pt idx="28207" formatCode="0.00">
                  <c:v>33.352795</c:v>
                </c:pt>
                <c:pt idx="28208" formatCode="0.00">
                  <c:v>33.50835</c:v>
                </c:pt>
                <c:pt idx="28211" formatCode="0.00">
                  <c:v>33.573602000000001</c:v>
                </c:pt>
                <c:pt idx="28213" formatCode="0.00">
                  <c:v>32.744976000000001</c:v>
                </c:pt>
                <c:pt idx="28216" formatCode="0.00">
                  <c:v>32.58193</c:v>
                </c:pt>
                <c:pt idx="28217" formatCode="0.00">
                  <c:v>33.60642</c:v>
                </c:pt>
                <c:pt idx="28218" formatCode="0.00">
                  <c:v>33.426423</c:v>
                </c:pt>
                <c:pt idx="28219" formatCode="0.00">
                  <c:v>33.452432000000002</c:v>
                </c:pt>
                <c:pt idx="28220" formatCode="0.00">
                  <c:v>33.569704999999999</c:v>
                </c:pt>
                <c:pt idx="28221" formatCode="0.00">
                  <c:v>32.676124999999999</c:v>
                </c:pt>
                <c:pt idx="28222" formatCode="0.00">
                  <c:v>33.843519000000001</c:v>
                </c:pt>
                <c:pt idx="28223" formatCode="0.00">
                  <c:v>34.681393999999997</c:v>
                </c:pt>
                <c:pt idx="28225" formatCode="0.00">
                  <c:v>34.286192999999997</c:v>
                </c:pt>
                <c:pt idx="28228" formatCode="0.00">
                  <c:v>32.700018</c:v>
                </c:pt>
                <c:pt idx="28229" formatCode="0.00">
                  <c:v>32.654701000000003</c:v>
                </c:pt>
                <c:pt idx="28230" formatCode="0.00">
                  <c:v>33.661560000000001</c:v>
                </c:pt>
                <c:pt idx="28231" formatCode="0.00">
                  <c:v>33.643507999999997</c:v>
                </c:pt>
                <c:pt idx="28232" formatCode="0.00">
                  <c:v>33.683351999999999</c:v>
                </c:pt>
                <c:pt idx="28233" formatCode="0.00">
                  <c:v>33.616888000000003</c:v>
                </c:pt>
                <c:pt idx="28234" formatCode="0.00">
                  <c:v>33.608640000000001</c:v>
                </c:pt>
                <c:pt idx="28235" formatCode="0.00">
                  <c:v>33.689869000000002</c:v>
                </c:pt>
                <c:pt idx="28236" formatCode="0.00">
                  <c:v>33.961122000000003</c:v>
                </c:pt>
                <c:pt idx="28237" formatCode="0.00">
                  <c:v>33.534570000000002</c:v>
                </c:pt>
                <c:pt idx="28238" formatCode="0.00">
                  <c:v>33.053797000000003</c:v>
                </c:pt>
                <c:pt idx="28239" formatCode="0.00">
                  <c:v>32.872121999999997</c:v>
                </c:pt>
                <c:pt idx="28240" formatCode="0.00">
                  <c:v>33.122042999999998</c:v>
                </c:pt>
                <c:pt idx="28242" formatCode="0.00">
                  <c:v>32.963028000000001</c:v>
                </c:pt>
                <c:pt idx="28243" formatCode="0.00">
                  <c:v>33.028739999999999</c:v>
                </c:pt>
                <c:pt idx="28245" formatCode="0.00">
                  <c:v>33.044522999999998</c:v>
                </c:pt>
                <c:pt idx="28247" formatCode="0.00">
                  <c:v>33.262552999999997</c:v>
                </c:pt>
                <c:pt idx="28248" formatCode="0.00">
                  <c:v>32.903750000000002</c:v>
                </c:pt>
                <c:pt idx="28250" formatCode="0.00">
                  <c:v>33.624008000000003</c:v>
                </c:pt>
                <c:pt idx="28252" formatCode="0.00">
                  <c:v>33.372140000000002</c:v>
                </c:pt>
                <c:pt idx="28253" formatCode="0.00">
                  <c:v>32.816054999999999</c:v>
                </c:pt>
                <c:pt idx="28254" formatCode="0.00">
                  <c:v>33.830708000000001</c:v>
                </c:pt>
                <c:pt idx="28255" formatCode="0.00">
                  <c:v>34.093715000000003</c:v>
                </c:pt>
                <c:pt idx="28256" formatCode="0.00">
                  <c:v>31.579152000000001</c:v>
                </c:pt>
                <c:pt idx="28259" formatCode="0.00">
                  <c:v>32.314118000000001</c:v>
                </c:pt>
                <c:pt idx="28262" formatCode="0.00">
                  <c:v>31.569535999999999</c:v>
                </c:pt>
                <c:pt idx="28263" formatCode="0.00">
                  <c:v>32.036365000000004</c:v>
                </c:pt>
                <c:pt idx="28264" formatCode="0.00">
                  <c:v>31.724945999999999</c:v>
                </c:pt>
                <c:pt idx="28266" formatCode="0.00">
                  <c:v>31.541436999999998</c:v>
                </c:pt>
                <c:pt idx="28269" formatCode="0.00">
                  <c:v>31.684819000000001</c:v>
                </c:pt>
                <c:pt idx="28270" formatCode="0.00">
                  <c:v>31.536321000000001</c:v>
                </c:pt>
                <c:pt idx="28271" formatCode="0.00">
                  <c:v>32.708739999999999</c:v>
                </c:pt>
                <c:pt idx="28272" formatCode="0.00">
                  <c:v>32.441496000000001</c:v>
                </c:pt>
                <c:pt idx="28277" formatCode="0.00">
                  <c:v>32.09881</c:v>
                </c:pt>
                <c:pt idx="28279" formatCode="0.00">
                  <c:v>31.898039000000001</c:v>
                </c:pt>
                <c:pt idx="28280" formatCode="0.00">
                  <c:v>32.597197999999999</c:v>
                </c:pt>
                <c:pt idx="28282" formatCode="0.00">
                  <c:v>31.632739000000001</c:v>
                </c:pt>
                <c:pt idx="28283" formatCode="0.00">
                  <c:v>31.998543000000002</c:v>
                </c:pt>
                <c:pt idx="28284" formatCode="0.00">
                  <c:v>31.562546000000001</c:v>
                </c:pt>
                <c:pt idx="28287" formatCode="0.00">
                  <c:v>31.773675999999998</c:v>
                </c:pt>
                <c:pt idx="28288" formatCode="0.00">
                  <c:v>31.586392</c:v>
                </c:pt>
                <c:pt idx="28292" formatCode="0.00">
                  <c:v>31.623432000000001</c:v>
                </c:pt>
                <c:pt idx="28296" formatCode="0.00">
                  <c:v>32.417220999999998</c:v>
                </c:pt>
                <c:pt idx="28297" formatCode="0.00">
                  <c:v>32.216743000000001</c:v>
                </c:pt>
                <c:pt idx="28299" formatCode="0.00">
                  <c:v>32.260316000000003</c:v>
                </c:pt>
                <c:pt idx="28300" formatCode="0.00">
                  <c:v>32.128649000000003</c:v>
                </c:pt>
                <c:pt idx="28301" formatCode="0.00">
                  <c:v>32.196846000000001</c:v>
                </c:pt>
                <c:pt idx="28302" formatCode="0.00">
                  <c:v>32.213290999999998</c:v>
                </c:pt>
                <c:pt idx="28303" formatCode="0.00">
                  <c:v>32.216326000000002</c:v>
                </c:pt>
                <c:pt idx="28305" formatCode="0.00">
                  <c:v>32.194909000000003</c:v>
                </c:pt>
                <c:pt idx="28306" formatCode="0.00">
                  <c:v>32.170276999999999</c:v>
                </c:pt>
                <c:pt idx="28307" formatCode="0.00">
                  <c:v>32.247174999999999</c:v>
                </c:pt>
                <c:pt idx="28308" formatCode="0.00">
                  <c:v>32.242274999999999</c:v>
                </c:pt>
                <c:pt idx="28311" formatCode="0.00">
                  <c:v>32.179226999999997</c:v>
                </c:pt>
                <c:pt idx="28314" formatCode="0.00">
                  <c:v>32.417144</c:v>
                </c:pt>
                <c:pt idx="28316" formatCode="0.00">
                  <c:v>32.338126000000003</c:v>
                </c:pt>
                <c:pt idx="28320" formatCode="0.00">
                  <c:v>32.126223000000003</c:v>
                </c:pt>
                <c:pt idx="28322" formatCode="0.00">
                  <c:v>32.216926000000001</c:v>
                </c:pt>
                <c:pt idx="28324" formatCode="0.00">
                  <c:v>32.292077999999997</c:v>
                </c:pt>
                <c:pt idx="28325" formatCode="0.00">
                  <c:v>34.271427000000003</c:v>
                </c:pt>
                <c:pt idx="28326" formatCode="0.00">
                  <c:v>34.102913000000001</c:v>
                </c:pt>
                <c:pt idx="28327" formatCode="0.00">
                  <c:v>33.836157</c:v>
                </c:pt>
                <c:pt idx="28328" formatCode="0.00">
                  <c:v>33.681485000000002</c:v>
                </c:pt>
                <c:pt idx="28329" formatCode="0.00">
                  <c:v>34.364618</c:v>
                </c:pt>
                <c:pt idx="28330" formatCode="0.00">
                  <c:v>34.448732999999997</c:v>
                </c:pt>
                <c:pt idx="28332" formatCode="0.00">
                  <c:v>34.074252999999999</c:v>
                </c:pt>
                <c:pt idx="28333" formatCode="0.00">
                  <c:v>33.801743999999999</c:v>
                </c:pt>
                <c:pt idx="28334" formatCode="0.00">
                  <c:v>34.563994000000001</c:v>
                </c:pt>
                <c:pt idx="28336" formatCode="0.00">
                  <c:v>34.04421</c:v>
                </c:pt>
                <c:pt idx="28337" formatCode="0.00">
                  <c:v>34.393886999999999</c:v>
                </c:pt>
                <c:pt idx="28340" formatCode="0.00">
                  <c:v>34.270743000000003</c:v>
                </c:pt>
                <c:pt idx="28342" formatCode="0.00">
                  <c:v>34.558663000000003</c:v>
                </c:pt>
                <c:pt idx="28347" formatCode="0.00">
                  <c:v>33.849438999999997</c:v>
                </c:pt>
                <c:pt idx="28348" formatCode="0.00">
                  <c:v>34.778649000000001</c:v>
                </c:pt>
                <c:pt idx="28351" formatCode="0.00">
                  <c:v>35.235694000000002</c:v>
                </c:pt>
                <c:pt idx="28352" formatCode="0.00">
                  <c:v>35.675688999999998</c:v>
                </c:pt>
                <c:pt idx="28353" formatCode="0.00">
                  <c:v>34.937199999999997</c:v>
                </c:pt>
                <c:pt idx="28355" formatCode="0.00">
                  <c:v>36.182817999999997</c:v>
                </c:pt>
                <c:pt idx="28356" formatCode="0.00">
                  <c:v>36.985868000000004</c:v>
                </c:pt>
                <c:pt idx="28357" formatCode="0.00">
                  <c:v>36.844684999999998</c:v>
                </c:pt>
                <c:pt idx="28358" formatCode="0.00">
                  <c:v>35.862291999999997</c:v>
                </c:pt>
                <c:pt idx="28359" formatCode="0.00">
                  <c:v>34.690846000000001</c:v>
                </c:pt>
                <c:pt idx="28361" formatCode="0.00">
                  <c:v>36.115338999999999</c:v>
                </c:pt>
                <c:pt idx="28362" formatCode="0.00">
                  <c:v>35.480409999999999</c:v>
                </c:pt>
                <c:pt idx="28364" formatCode="0.00">
                  <c:v>36.608485000000002</c:v>
                </c:pt>
                <c:pt idx="28365" formatCode="0.00">
                  <c:v>35.765669000000003</c:v>
                </c:pt>
                <c:pt idx="28366" formatCode="0.00">
                  <c:v>35.335107000000001</c:v>
                </c:pt>
                <c:pt idx="28367" formatCode="0.00">
                  <c:v>36.618594999999999</c:v>
                </c:pt>
                <c:pt idx="28368" formatCode="0.00">
                  <c:v>36.000590000000003</c:v>
                </c:pt>
                <c:pt idx="28369" formatCode="0.00">
                  <c:v>36.726376999999999</c:v>
                </c:pt>
                <c:pt idx="28370" formatCode="0.00">
                  <c:v>35.835642</c:v>
                </c:pt>
                <c:pt idx="28371" formatCode="0.00">
                  <c:v>35.777227000000003</c:v>
                </c:pt>
                <c:pt idx="28372" formatCode="0.00">
                  <c:v>36.507553999999999</c:v>
                </c:pt>
                <c:pt idx="28373" formatCode="0.00">
                  <c:v>36.061183999999997</c:v>
                </c:pt>
                <c:pt idx="28376" formatCode="0.00">
                  <c:v>36.499282999999998</c:v>
                </c:pt>
                <c:pt idx="28377" formatCode="0.00">
                  <c:v>36.556111000000001</c:v>
                </c:pt>
                <c:pt idx="28378" formatCode="0.00">
                  <c:v>36.630102999999998</c:v>
                </c:pt>
                <c:pt idx="28383" formatCode="0.00">
                  <c:v>35.178162999999998</c:v>
                </c:pt>
                <c:pt idx="28384" formatCode="0.00">
                  <c:v>34.543627000000001</c:v>
                </c:pt>
                <c:pt idx="28385" formatCode="0.00">
                  <c:v>34.556477999999998</c:v>
                </c:pt>
                <c:pt idx="28388" formatCode="0.00">
                  <c:v>34.718836000000003</c:v>
                </c:pt>
                <c:pt idx="28390" formatCode="0.00">
                  <c:v>34.533237</c:v>
                </c:pt>
                <c:pt idx="28391" formatCode="0.00">
                  <c:v>34.744280000000003</c:v>
                </c:pt>
                <c:pt idx="28392" formatCode="0.00">
                  <c:v>34.426513</c:v>
                </c:pt>
                <c:pt idx="28393" formatCode="0.00">
                  <c:v>34.339937999999997</c:v>
                </c:pt>
                <c:pt idx="28395" formatCode="0.00">
                  <c:v>34.653475</c:v>
                </c:pt>
                <c:pt idx="28398" formatCode="0.00">
                  <c:v>34.557983</c:v>
                </c:pt>
                <c:pt idx="28399" formatCode="0.00">
                  <c:v>34.201191000000001</c:v>
                </c:pt>
                <c:pt idx="28401" formatCode="0.00">
                  <c:v>35.259250000000002</c:v>
                </c:pt>
                <c:pt idx="28403" formatCode="0.00">
                  <c:v>34.546899000000003</c:v>
                </c:pt>
                <c:pt idx="28404" formatCode="0.00">
                  <c:v>34.469945000000003</c:v>
                </c:pt>
                <c:pt idx="28406" formatCode="0.00">
                  <c:v>35.013494999999999</c:v>
                </c:pt>
                <c:pt idx="28407" formatCode="0.00">
                  <c:v>35.172854000000001</c:v>
                </c:pt>
                <c:pt idx="28408" formatCode="0.00">
                  <c:v>35.256802</c:v>
                </c:pt>
                <c:pt idx="28409" formatCode="0.00">
                  <c:v>35.413283999999997</c:v>
                </c:pt>
                <c:pt idx="28410" formatCode="0.00">
                  <c:v>36.903232000000003</c:v>
                </c:pt>
                <c:pt idx="28411" formatCode="0.00">
                  <c:v>35.030577000000001</c:v>
                </c:pt>
                <c:pt idx="28412" formatCode="0.00">
                  <c:v>35.482227000000002</c:v>
                </c:pt>
                <c:pt idx="28413" formatCode="0.00">
                  <c:v>36.198652000000003</c:v>
                </c:pt>
                <c:pt idx="28414" formatCode="0.00">
                  <c:v>34.782525999999997</c:v>
                </c:pt>
                <c:pt idx="28415" formatCode="0.00">
                  <c:v>35.386906000000003</c:v>
                </c:pt>
                <c:pt idx="28417" formatCode="0.00">
                  <c:v>34.888406000000003</c:v>
                </c:pt>
                <c:pt idx="28419" formatCode="0.00">
                  <c:v>35.097718999999998</c:v>
                </c:pt>
                <c:pt idx="28420" formatCode="0.00">
                  <c:v>35.950442000000002</c:v>
                </c:pt>
                <c:pt idx="28421" formatCode="0.00">
                  <c:v>35.213287000000001</c:v>
                </c:pt>
                <c:pt idx="28422" formatCode="0.00">
                  <c:v>36.165779000000001</c:v>
                </c:pt>
                <c:pt idx="28423" formatCode="0.00">
                  <c:v>35.771067000000002</c:v>
                </c:pt>
                <c:pt idx="28424" formatCode="0.00">
                  <c:v>35.665343999999997</c:v>
                </c:pt>
                <c:pt idx="28425" formatCode="0.00">
                  <c:v>35.368901999999999</c:v>
                </c:pt>
                <c:pt idx="28426" formatCode="0.00">
                  <c:v>36.423228999999999</c:v>
                </c:pt>
                <c:pt idx="28427" formatCode="0.00">
                  <c:v>35.325260999999998</c:v>
                </c:pt>
                <c:pt idx="28428" formatCode="0.00">
                  <c:v>36.110934</c:v>
                </c:pt>
                <c:pt idx="28429" formatCode="0.00">
                  <c:v>35.610284999999998</c:v>
                </c:pt>
                <c:pt idx="28430" formatCode="0.00">
                  <c:v>35.156320000000001</c:v>
                </c:pt>
                <c:pt idx="28431" formatCode="0.00">
                  <c:v>36.880920000000003</c:v>
                </c:pt>
                <c:pt idx="28432" formatCode="0.00">
                  <c:v>35.672842000000003</c:v>
                </c:pt>
                <c:pt idx="28433" formatCode="0.00">
                  <c:v>36.045603</c:v>
                </c:pt>
                <c:pt idx="28434" formatCode="0.00">
                  <c:v>36.798893</c:v>
                </c:pt>
                <c:pt idx="28435" formatCode="0.00">
                  <c:v>36.374316999999998</c:v>
                </c:pt>
                <c:pt idx="28436" formatCode="0.00">
                  <c:v>35.952826999999999</c:v>
                </c:pt>
                <c:pt idx="28437" formatCode="0.00">
                  <c:v>36.595590000000001</c:v>
                </c:pt>
                <c:pt idx="28438" formatCode="0.00">
                  <c:v>36.662242999999997</c:v>
                </c:pt>
                <c:pt idx="28439" formatCode="0.00">
                  <c:v>36.494914999999999</c:v>
                </c:pt>
                <c:pt idx="28440" formatCode="0.00">
                  <c:v>35.958013999999999</c:v>
                </c:pt>
                <c:pt idx="28441" formatCode="0.00">
                  <c:v>36.272261999999998</c:v>
                </c:pt>
                <c:pt idx="28444" formatCode="0.00">
                  <c:v>35.321510000000004</c:v>
                </c:pt>
                <c:pt idx="28445" formatCode="0.00">
                  <c:v>35.209119999999999</c:v>
                </c:pt>
                <c:pt idx="28446" formatCode="0.00">
                  <c:v>34.511223000000001</c:v>
                </c:pt>
                <c:pt idx="28450" formatCode="0.00">
                  <c:v>34.032895000000003</c:v>
                </c:pt>
                <c:pt idx="28452" formatCode="0.00">
                  <c:v>35.869050999999999</c:v>
                </c:pt>
                <c:pt idx="28453" formatCode="0.00">
                  <c:v>35.166618</c:v>
                </c:pt>
                <c:pt idx="28456" formatCode="0.00">
                  <c:v>36.187443999999999</c:v>
                </c:pt>
                <c:pt idx="28457" formatCode="0.00">
                  <c:v>36.203634000000001</c:v>
                </c:pt>
                <c:pt idx="28458" formatCode="0.00">
                  <c:v>35.122129000000001</c:v>
                </c:pt>
                <c:pt idx="28459" formatCode="0.00">
                  <c:v>34.906196999999999</c:v>
                </c:pt>
                <c:pt idx="28460" formatCode="0.00">
                  <c:v>34.598267999999997</c:v>
                </c:pt>
                <c:pt idx="28461" formatCode="0.00">
                  <c:v>35.624110999999999</c:v>
                </c:pt>
                <c:pt idx="28463" formatCode="0.00">
                  <c:v>34.999814999999998</c:v>
                </c:pt>
                <c:pt idx="28464" formatCode="0.00">
                  <c:v>36.151632999999997</c:v>
                </c:pt>
                <c:pt idx="28465" formatCode="0.00">
                  <c:v>34.348860000000002</c:v>
                </c:pt>
                <c:pt idx="28466" formatCode="0.00">
                  <c:v>36.343007</c:v>
                </c:pt>
                <c:pt idx="28468" formatCode="0.00">
                  <c:v>34.862980999999998</c:v>
                </c:pt>
                <c:pt idx="28469" formatCode="0.00">
                  <c:v>34.900202999999998</c:v>
                </c:pt>
                <c:pt idx="28472" formatCode="0.00">
                  <c:v>36.177979999999998</c:v>
                </c:pt>
                <c:pt idx="28473" formatCode="0.00">
                  <c:v>35.054630000000003</c:v>
                </c:pt>
                <c:pt idx="28474" formatCode="0.00">
                  <c:v>35.132004000000002</c:v>
                </c:pt>
                <c:pt idx="28475" formatCode="0.00">
                  <c:v>35.584234000000002</c:v>
                </c:pt>
                <c:pt idx="28476" formatCode="0.00">
                  <c:v>34.834359999999997</c:v>
                </c:pt>
                <c:pt idx="28478" formatCode="0.00">
                  <c:v>35.700026999999999</c:v>
                </c:pt>
                <c:pt idx="28479" formatCode="0.00">
                  <c:v>35.408295000000003</c:v>
                </c:pt>
                <c:pt idx="28482" formatCode="0.00">
                  <c:v>35.087772000000001</c:v>
                </c:pt>
                <c:pt idx="28483" formatCode="0.00">
                  <c:v>35.509183999999998</c:v>
                </c:pt>
                <c:pt idx="28484" formatCode="0.00">
                  <c:v>35.527064000000003</c:v>
                </c:pt>
                <c:pt idx="28485" formatCode="0.00">
                  <c:v>35.230513999999999</c:v>
                </c:pt>
                <c:pt idx="28487" formatCode="0.00">
                  <c:v>34.740707999999998</c:v>
                </c:pt>
                <c:pt idx="28488" formatCode="0.00">
                  <c:v>34.783472000000003</c:v>
                </c:pt>
                <c:pt idx="28489" formatCode="0.00">
                  <c:v>34.460462</c:v>
                </c:pt>
                <c:pt idx="28490" formatCode="0.00">
                  <c:v>34.432830000000003</c:v>
                </c:pt>
                <c:pt idx="28493" formatCode="0.00">
                  <c:v>35.009929999999997</c:v>
                </c:pt>
                <c:pt idx="28494" formatCode="0.00">
                  <c:v>35.612924999999997</c:v>
                </c:pt>
                <c:pt idx="28495" formatCode="0.00">
                  <c:v>35.648975999999998</c:v>
                </c:pt>
                <c:pt idx="28501" formatCode="0.00">
                  <c:v>35.073343000000001</c:v>
                </c:pt>
                <c:pt idx="28506" formatCode="0.00">
                  <c:v>35.179634999999998</c:v>
                </c:pt>
                <c:pt idx="28508" formatCode="0.00">
                  <c:v>35.053147000000003</c:v>
                </c:pt>
                <c:pt idx="28509" formatCode="0.00">
                  <c:v>35.051847000000002</c:v>
                </c:pt>
                <c:pt idx="28511" formatCode="0.00">
                  <c:v>35.051246999999996</c:v>
                </c:pt>
                <c:pt idx="28512" formatCode="0.00">
                  <c:v>35.180759999999999</c:v>
                </c:pt>
                <c:pt idx="28515" formatCode="0.00">
                  <c:v>35.534253</c:v>
                </c:pt>
                <c:pt idx="28517" formatCode="0.00">
                  <c:v>35.766353000000002</c:v>
                </c:pt>
                <c:pt idx="28518" formatCode="0.00">
                  <c:v>35.598798000000002</c:v>
                </c:pt>
                <c:pt idx="28519" formatCode="0.00">
                  <c:v>35.442033000000002</c:v>
                </c:pt>
                <c:pt idx="28520" formatCode="0.00">
                  <c:v>35.761481000000003</c:v>
                </c:pt>
                <c:pt idx="28521" formatCode="0.00">
                  <c:v>34.737855000000003</c:v>
                </c:pt>
                <c:pt idx="28522" formatCode="0.00">
                  <c:v>35.463070999999999</c:v>
                </c:pt>
                <c:pt idx="28523" formatCode="0.00">
                  <c:v>35.597971999999999</c:v>
                </c:pt>
                <c:pt idx="28524" formatCode="0.00">
                  <c:v>35.486269</c:v>
                </c:pt>
                <c:pt idx="28525" formatCode="0.00">
                  <c:v>35.799366999999997</c:v>
                </c:pt>
                <c:pt idx="28526" formatCode="0.00">
                  <c:v>34.999426999999997</c:v>
                </c:pt>
                <c:pt idx="28527" formatCode="0.00">
                  <c:v>35.533133999999997</c:v>
                </c:pt>
                <c:pt idx="28528" formatCode="0.00">
                  <c:v>35.495133000000003</c:v>
                </c:pt>
                <c:pt idx="28529" formatCode="0.00">
                  <c:v>36.002113000000001</c:v>
                </c:pt>
                <c:pt idx="28531" formatCode="0.00">
                  <c:v>35.069470000000003</c:v>
                </c:pt>
                <c:pt idx="28532" formatCode="0.00">
                  <c:v>36.050890000000003</c:v>
                </c:pt>
                <c:pt idx="28534" formatCode="0.00">
                  <c:v>34.888629000000002</c:v>
                </c:pt>
                <c:pt idx="28535" formatCode="0.00">
                  <c:v>36.119846000000003</c:v>
                </c:pt>
                <c:pt idx="28536" formatCode="0.00">
                  <c:v>35.680000999999997</c:v>
                </c:pt>
                <c:pt idx="28537" formatCode="0.00">
                  <c:v>36.625357000000001</c:v>
                </c:pt>
                <c:pt idx="28538" formatCode="0.00">
                  <c:v>36.785815999999997</c:v>
                </c:pt>
                <c:pt idx="28540" formatCode="0.00">
                  <c:v>36.681818999999997</c:v>
                </c:pt>
                <c:pt idx="28541" formatCode="0.00">
                  <c:v>36.579374000000001</c:v>
                </c:pt>
                <c:pt idx="28542" formatCode="0.00">
                  <c:v>36.813747999999997</c:v>
                </c:pt>
                <c:pt idx="28543" formatCode="0.00">
                  <c:v>36.654783000000002</c:v>
                </c:pt>
                <c:pt idx="28544" formatCode="0.00">
                  <c:v>36.763088000000003</c:v>
                </c:pt>
                <c:pt idx="28545" formatCode="0.00">
                  <c:v>36.927309000000001</c:v>
                </c:pt>
                <c:pt idx="28546" formatCode="0.00">
                  <c:v>36.901026000000002</c:v>
                </c:pt>
                <c:pt idx="28547" formatCode="0.00">
                  <c:v>36.748026000000003</c:v>
                </c:pt>
                <c:pt idx="28548" formatCode="0.00">
                  <c:v>36.877606999999998</c:v>
                </c:pt>
                <c:pt idx="28549" formatCode="0.00">
                  <c:v>36.272472</c:v>
                </c:pt>
                <c:pt idx="28550" formatCode="0.00">
                  <c:v>36.475414000000001</c:v>
                </c:pt>
                <c:pt idx="28554" formatCode="0.00">
                  <c:v>36.097704999999998</c:v>
                </c:pt>
                <c:pt idx="28555" formatCode="0.00">
                  <c:v>36.962335000000003</c:v>
                </c:pt>
                <c:pt idx="28558" formatCode="0.00">
                  <c:v>36.476264999999998</c:v>
                </c:pt>
                <c:pt idx="28559" formatCode="0.00">
                  <c:v>36.082439000000001</c:v>
                </c:pt>
                <c:pt idx="28561" formatCode="0.00">
                  <c:v>36.522263000000002</c:v>
                </c:pt>
                <c:pt idx="28562" formatCode="0.00">
                  <c:v>36.756687999999997</c:v>
                </c:pt>
                <c:pt idx="28566" formatCode="0.00">
                  <c:v>36.959631000000002</c:v>
                </c:pt>
                <c:pt idx="28568" formatCode="0.00">
                  <c:v>36.156599999999997</c:v>
                </c:pt>
                <c:pt idx="28572" formatCode="0.00">
                  <c:v>36.248812999999998</c:v>
                </c:pt>
                <c:pt idx="28576" formatCode="0.00">
                  <c:v>36.094020999999998</c:v>
                </c:pt>
                <c:pt idx="28577" formatCode="0.00">
                  <c:v>36.422525</c:v>
                </c:pt>
                <c:pt idx="28579" formatCode="0.00">
                  <c:v>36.129821999999997</c:v>
                </c:pt>
                <c:pt idx="28581" formatCode="0.00">
                  <c:v>36.176340000000003</c:v>
                </c:pt>
                <c:pt idx="28585" formatCode="0.00">
                  <c:v>36.191997999999998</c:v>
                </c:pt>
                <c:pt idx="28588" formatCode="0.00">
                  <c:v>36.705987</c:v>
                </c:pt>
                <c:pt idx="28589" formatCode="0.00">
                  <c:v>35.249513</c:v>
                </c:pt>
                <c:pt idx="28590" formatCode="0.00">
                  <c:v>35.498227</c:v>
                </c:pt>
                <c:pt idx="28593" formatCode="0.00">
                  <c:v>36.074402999999997</c:v>
                </c:pt>
                <c:pt idx="28594" formatCode="0.00">
                  <c:v>35.994909</c:v>
                </c:pt>
                <c:pt idx="28595" formatCode="0.00">
                  <c:v>35.345618000000002</c:v>
                </c:pt>
                <c:pt idx="28597" formatCode="0.00">
                  <c:v>35.795217000000001</c:v>
                </c:pt>
                <c:pt idx="28600" formatCode="0.00">
                  <c:v>36.036721</c:v>
                </c:pt>
                <c:pt idx="28603" formatCode="0.00">
                  <c:v>36.537146</c:v>
                </c:pt>
                <c:pt idx="28605" formatCode="0.00">
                  <c:v>35.276415</c:v>
                </c:pt>
                <c:pt idx="28607" formatCode="0.00">
                  <c:v>36.363506000000001</c:v>
                </c:pt>
                <c:pt idx="28608" formatCode="0.00">
                  <c:v>35.203048000000003</c:v>
                </c:pt>
                <c:pt idx="28609" formatCode="0.00">
                  <c:v>35.881515999999998</c:v>
                </c:pt>
                <c:pt idx="28610" formatCode="0.00">
                  <c:v>36.147950000000002</c:v>
                </c:pt>
                <c:pt idx="28611" formatCode="0.00">
                  <c:v>36.599559999999997</c:v>
                </c:pt>
                <c:pt idx="28612" formatCode="0.00">
                  <c:v>36.006137000000003</c:v>
                </c:pt>
                <c:pt idx="28613" formatCode="0.00">
                  <c:v>36.595247000000001</c:v>
                </c:pt>
                <c:pt idx="28614" formatCode="0.00">
                  <c:v>36.188161000000001</c:v>
                </c:pt>
                <c:pt idx="28615" formatCode="0.00">
                  <c:v>36.045091999999997</c:v>
                </c:pt>
                <c:pt idx="28616" formatCode="0.00">
                  <c:v>35.173408000000002</c:v>
                </c:pt>
                <c:pt idx="28618" formatCode="0.00">
                  <c:v>36.358815999999997</c:v>
                </c:pt>
                <c:pt idx="28619" formatCode="0.00">
                  <c:v>36.132502000000002</c:v>
                </c:pt>
                <c:pt idx="28620" formatCode="0.00">
                  <c:v>35.711505000000002</c:v>
                </c:pt>
                <c:pt idx="28621" formatCode="0.00">
                  <c:v>35.971938000000002</c:v>
                </c:pt>
                <c:pt idx="28622" formatCode="0.00">
                  <c:v>35.803640000000001</c:v>
                </c:pt>
                <c:pt idx="28624" formatCode="0.00">
                  <c:v>36.074210999999998</c:v>
                </c:pt>
                <c:pt idx="28625" formatCode="0.00">
                  <c:v>35.974114999999998</c:v>
                </c:pt>
                <c:pt idx="28627" formatCode="0.00">
                  <c:v>35.856034999999999</c:v>
                </c:pt>
                <c:pt idx="28628" formatCode="0.00">
                  <c:v>36.004278999999997</c:v>
                </c:pt>
                <c:pt idx="28629" formatCode="0.00">
                  <c:v>35.751778000000002</c:v>
                </c:pt>
                <c:pt idx="28631" formatCode="0.00">
                  <c:v>35.798215999999996</c:v>
                </c:pt>
                <c:pt idx="28632" formatCode="0.00">
                  <c:v>36.022390000000001</c:v>
                </c:pt>
                <c:pt idx="28633" formatCode="0.00">
                  <c:v>35.880398</c:v>
                </c:pt>
                <c:pt idx="28637" formatCode="0.00">
                  <c:v>34.150585</c:v>
                </c:pt>
                <c:pt idx="28639" formatCode="0.00">
                  <c:v>34.139451000000001</c:v>
                </c:pt>
                <c:pt idx="28640" formatCode="0.00">
                  <c:v>34.387137000000003</c:v>
                </c:pt>
                <c:pt idx="28641" formatCode="0.00">
                  <c:v>34.201613000000002</c:v>
                </c:pt>
                <c:pt idx="28642" formatCode="0.00">
                  <c:v>34.330191999999997</c:v>
                </c:pt>
                <c:pt idx="28643" formatCode="0.00">
                  <c:v>33.638185999999997</c:v>
                </c:pt>
                <c:pt idx="28644" formatCode="0.00">
                  <c:v>34.326228999999998</c:v>
                </c:pt>
                <c:pt idx="28645" formatCode="0.00">
                  <c:v>34.046275000000001</c:v>
                </c:pt>
                <c:pt idx="28646" formatCode="0.00">
                  <c:v>33.148245000000003</c:v>
                </c:pt>
                <c:pt idx="28647" formatCode="0.00">
                  <c:v>32.807462000000001</c:v>
                </c:pt>
                <c:pt idx="28648" formatCode="0.00">
                  <c:v>32.969954999999999</c:v>
                </c:pt>
                <c:pt idx="28649" formatCode="0.00">
                  <c:v>32.791075999999997</c:v>
                </c:pt>
                <c:pt idx="28650" formatCode="0.00">
                  <c:v>33.208472999999998</c:v>
                </c:pt>
                <c:pt idx="28651" formatCode="0.00">
                  <c:v>32.760033999999997</c:v>
                </c:pt>
                <c:pt idx="28653" formatCode="0.00">
                  <c:v>33.377012000000001</c:v>
                </c:pt>
                <c:pt idx="28654" formatCode="0.00">
                  <c:v>32.620804999999997</c:v>
                </c:pt>
                <c:pt idx="28655" formatCode="0.00">
                  <c:v>32.699872999999997</c:v>
                </c:pt>
                <c:pt idx="28657" formatCode="0.00">
                  <c:v>33.252862999999998</c:v>
                </c:pt>
                <c:pt idx="28659" formatCode="0.00">
                  <c:v>32.355099000000003</c:v>
                </c:pt>
                <c:pt idx="28660" formatCode="0.00">
                  <c:v>32.279944</c:v>
                </c:pt>
                <c:pt idx="28661" formatCode="0.00">
                  <c:v>32.204171000000002</c:v>
                </c:pt>
                <c:pt idx="28663" formatCode="0.00">
                  <c:v>31.879712000000001</c:v>
                </c:pt>
                <c:pt idx="28664" formatCode="0.00">
                  <c:v>31.859178</c:v>
                </c:pt>
                <c:pt idx="28667" formatCode="0.00">
                  <c:v>31.861246999999999</c:v>
                </c:pt>
                <c:pt idx="28669" formatCode="0.00">
                  <c:v>32.781205</c:v>
                </c:pt>
                <c:pt idx="28670" formatCode="0.00">
                  <c:v>32.774869000000002</c:v>
                </c:pt>
                <c:pt idx="28671" formatCode="0.00">
                  <c:v>32.068299000000003</c:v>
                </c:pt>
                <c:pt idx="28673" formatCode="0.00">
                  <c:v>32.775680999999999</c:v>
                </c:pt>
                <c:pt idx="28674" formatCode="0.00">
                  <c:v>32.036669000000003</c:v>
                </c:pt>
                <c:pt idx="28677" formatCode="0.00">
                  <c:v>32.195630000000001</c:v>
                </c:pt>
                <c:pt idx="28678" formatCode="0.00">
                  <c:v>32.815317</c:v>
                </c:pt>
                <c:pt idx="28679" formatCode="0.00">
                  <c:v>32.961804000000001</c:v>
                </c:pt>
                <c:pt idx="28681" formatCode="0.00">
                  <c:v>31.928038000000001</c:v>
                </c:pt>
                <c:pt idx="28683" formatCode="0.00">
                  <c:v>32.834372000000002</c:v>
                </c:pt>
                <c:pt idx="28685" formatCode="0.00">
                  <c:v>32.149321</c:v>
                </c:pt>
                <c:pt idx="28686" formatCode="0.00">
                  <c:v>32.350444000000003</c:v>
                </c:pt>
                <c:pt idx="28688" formatCode="0.00">
                  <c:v>32.152569</c:v>
                </c:pt>
                <c:pt idx="28690" formatCode="0.00">
                  <c:v>33.091873999999997</c:v>
                </c:pt>
                <c:pt idx="28691" formatCode="0.00">
                  <c:v>32.437435000000001</c:v>
                </c:pt>
                <c:pt idx="28693" formatCode="0.00">
                  <c:v>32.802473999999997</c:v>
                </c:pt>
                <c:pt idx="28697" formatCode="0.00">
                  <c:v>32.707875999999999</c:v>
                </c:pt>
                <c:pt idx="28698" formatCode="0.00">
                  <c:v>32.123654999999999</c:v>
                </c:pt>
                <c:pt idx="28699" formatCode="0.00">
                  <c:v>34.432845999999998</c:v>
                </c:pt>
                <c:pt idx="28700" formatCode="0.00">
                  <c:v>34.857543999999997</c:v>
                </c:pt>
                <c:pt idx="28701" formatCode="0.00">
                  <c:v>33.843463999999997</c:v>
                </c:pt>
                <c:pt idx="28702" formatCode="0.00">
                  <c:v>33.526887000000002</c:v>
                </c:pt>
                <c:pt idx="28703" formatCode="0.00">
                  <c:v>33.931311000000001</c:v>
                </c:pt>
                <c:pt idx="28704" formatCode="0.00">
                  <c:v>33.79692</c:v>
                </c:pt>
                <c:pt idx="28705" formatCode="0.00">
                  <c:v>34.215024999999997</c:v>
                </c:pt>
                <c:pt idx="28706" formatCode="0.00">
                  <c:v>34.346673000000003</c:v>
                </c:pt>
                <c:pt idx="28707" formatCode="0.00">
                  <c:v>34.865507000000001</c:v>
                </c:pt>
                <c:pt idx="28708" formatCode="0.00">
                  <c:v>34.706943000000003</c:v>
                </c:pt>
                <c:pt idx="28709" formatCode="0.00">
                  <c:v>34.528601000000002</c:v>
                </c:pt>
                <c:pt idx="28710" formatCode="0.00">
                  <c:v>33.628945999999999</c:v>
                </c:pt>
                <c:pt idx="28711" formatCode="0.00">
                  <c:v>33.793145000000003</c:v>
                </c:pt>
                <c:pt idx="28712" formatCode="0.00">
                  <c:v>34.166231000000003</c:v>
                </c:pt>
                <c:pt idx="28713" formatCode="0.00">
                  <c:v>33.922767</c:v>
                </c:pt>
                <c:pt idx="28714" formatCode="0.00">
                  <c:v>34.429099000000001</c:v>
                </c:pt>
                <c:pt idx="28715" formatCode="0.00">
                  <c:v>34.511477999999997</c:v>
                </c:pt>
                <c:pt idx="28716" formatCode="0.00">
                  <c:v>34.321787</c:v>
                </c:pt>
                <c:pt idx="28718" formatCode="0.00">
                  <c:v>32.795467000000002</c:v>
                </c:pt>
                <c:pt idx="28719" formatCode="0.00">
                  <c:v>33.455761000000003</c:v>
                </c:pt>
                <c:pt idx="28721" formatCode="0.00">
                  <c:v>33.244151000000002</c:v>
                </c:pt>
                <c:pt idx="28722" formatCode="0.00">
                  <c:v>32.439762000000002</c:v>
                </c:pt>
                <c:pt idx="28723" formatCode="0.00">
                  <c:v>33.060827000000003</c:v>
                </c:pt>
                <c:pt idx="28724" formatCode="0.00">
                  <c:v>32.70778</c:v>
                </c:pt>
                <c:pt idx="28725" formatCode="0.00">
                  <c:v>32.787804999999999</c:v>
                </c:pt>
                <c:pt idx="28726" formatCode="0.00">
                  <c:v>32.735982</c:v>
                </c:pt>
                <c:pt idx="28727" formatCode="0.00">
                  <c:v>32.188493000000001</c:v>
                </c:pt>
                <c:pt idx="28728" formatCode="0.00">
                  <c:v>32.954421000000004</c:v>
                </c:pt>
                <c:pt idx="28729" formatCode="0.00">
                  <c:v>32.658859999999997</c:v>
                </c:pt>
                <c:pt idx="28730" formatCode="0.00">
                  <c:v>32.742089999999997</c:v>
                </c:pt>
                <c:pt idx="28731" formatCode="0.00">
                  <c:v>32.279359999999997</c:v>
                </c:pt>
                <c:pt idx="28732" formatCode="0.00">
                  <c:v>32.901887000000002</c:v>
                </c:pt>
                <c:pt idx="28733" formatCode="0.00">
                  <c:v>33.148387999999997</c:v>
                </c:pt>
                <c:pt idx="28734" formatCode="0.00">
                  <c:v>32.079363000000001</c:v>
                </c:pt>
                <c:pt idx="28735" formatCode="0.00">
                  <c:v>32.878526000000001</c:v>
                </c:pt>
                <c:pt idx="28736" formatCode="0.00">
                  <c:v>32.590107000000003</c:v>
                </c:pt>
                <c:pt idx="28737" formatCode="0.00">
                  <c:v>33.270355000000002</c:v>
                </c:pt>
                <c:pt idx="28738" formatCode="0.00">
                  <c:v>32.188634</c:v>
                </c:pt>
                <c:pt idx="28741" formatCode="0.00">
                  <c:v>33.420541999999998</c:v>
                </c:pt>
                <c:pt idx="28742" formatCode="0.00">
                  <c:v>33.158737000000002</c:v>
                </c:pt>
                <c:pt idx="28743" formatCode="0.00">
                  <c:v>33.722954999999999</c:v>
                </c:pt>
                <c:pt idx="28745" formatCode="0.00">
                  <c:v>34.156360999999997</c:v>
                </c:pt>
                <c:pt idx="28746" formatCode="0.00">
                  <c:v>34.750736000000003</c:v>
                </c:pt>
                <c:pt idx="28747" formatCode="0.00">
                  <c:v>33.492448000000003</c:v>
                </c:pt>
                <c:pt idx="28748" formatCode="0.00">
                  <c:v>33.429637</c:v>
                </c:pt>
                <c:pt idx="28749" formatCode="0.00">
                  <c:v>32.902130999999997</c:v>
                </c:pt>
                <c:pt idx="28750" formatCode="0.00">
                  <c:v>32.841330999999997</c:v>
                </c:pt>
                <c:pt idx="28751" formatCode="0.00">
                  <c:v>33.285158000000003</c:v>
                </c:pt>
                <c:pt idx="28753" formatCode="0.00">
                  <c:v>33.479135999999997</c:v>
                </c:pt>
                <c:pt idx="28754" formatCode="0.00">
                  <c:v>32.923979000000003</c:v>
                </c:pt>
                <c:pt idx="28755" formatCode="0.00">
                  <c:v>33.157277999999998</c:v>
                </c:pt>
                <c:pt idx="28757" formatCode="0.00">
                  <c:v>33.267631000000002</c:v>
                </c:pt>
                <c:pt idx="28758" formatCode="0.00">
                  <c:v>32.663082000000003</c:v>
                </c:pt>
                <c:pt idx="28760" formatCode="0.00">
                  <c:v>33.342426000000003</c:v>
                </c:pt>
                <c:pt idx="28761" formatCode="0.00">
                  <c:v>32.789853999999998</c:v>
                </c:pt>
                <c:pt idx="28762" formatCode="0.00">
                  <c:v>33.415813999999997</c:v>
                </c:pt>
                <c:pt idx="28763" formatCode="0.00">
                  <c:v>32.629637000000002</c:v>
                </c:pt>
                <c:pt idx="28765" formatCode="0.00">
                  <c:v>33.098649000000002</c:v>
                </c:pt>
                <c:pt idx="28766" formatCode="0.00">
                  <c:v>34.585906000000001</c:v>
                </c:pt>
                <c:pt idx="28767" formatCode="0.00">
                  <c:v>32.783248999999998</c:v>
                </c:pt>
                <c:pt idx="28768" formatCode="0.00">
                  <c:v>35.103769</c:v>
                </c:pt>
                <c:pt idx="28769" formatCode="0.00">
                  <c:v>35.890633000000001</c:v>
                </c:pt>
                <c:pt idx="28770" formatCode="0.00">
                  <c:v>35.174098999999998</c:v>
                </c:pt>
                <c:pt idx="28771" formatCode="0.00">
                  <c:v>36.740696</c:v>
                </c:pt>
                <c:pt idx="28773" formatCode="0.00">
                  <c:v>35.387856999999997</c:v>
                </c:pt>
                <c:pt idx="28774" formatCode="0.00">
                  <c:v>35.014907999999998</c:v>
                </c:pt>
                <c:pt idx="28775" formatCode="0.00">
                  <c:v>36.734124000000001</c:v>
                </c:pt>
                <c:pt idx="28776" formatCode="0.00">
                  <c:v>36.896078000000003</c:v>
                </c:pt>
                <c:pt idx="28777" formatCode="0.00">
                  <c:v>35.313786</c:v>
                </c:pt>
                <c:pt idx="28778" formatCode="0.00">
                  <c:v>36.353757000000002</c:v>
                </c:pt>
                <c:pt idx="28779" formatCode="0.00">
                  <c:v>36.458919000000002</c:v>
                </c:pt>
                <c:pt idx="28781" formatCode="0.00">
                  <c:v>34.770332000000003</c:v>
                </c:pt>
                <c:pt idx="28782" formatCode="0.00">
                  <c:v>35.644244</c:v>
                </c:pt>
                <c:pt idx="28783" formatCode="0.00">
                  <c:v>35.157682999999999</c:v>
                </c:pt>
                <c:pt idx="28784" formatCode="0.00">
                  <c:v>35.098357</c:v>
                </c:pt>
                <c:pt idx="28785" formatCode="0.00">
                  <c:v>34.862952999999997</c:v>
                </c:pt>
                <c:pt idx="28786" formatCode="0.00">
                  <c:v>36.137255000000003</c:v>
                </c:pt>
                <c:pt idx="28787" formatCode="0.00">
                  <c:v>36.710693999999997</c:v>
                </c:pt>
                <c:pt idx="28788" formatCode="0.00">
                  <c:v>37.381945999999999</c:v>
                </c:pt>
                <c:pt idx="28789" formatCode="0.00">
                  <c:v>37.027453000000001</c:v>
                </c:pt>
                <c:pt idx="28790" formatCode="0.00">
                  <c:v>36.046247000000001</c:v>
                </c:pt>
                <c:pt idx="28792" formatCode="0.00">
                  <c:v>36.766886999999997</c:v>
                </c:pt>
                <c:pt idx="28793" formatCode="0.00">
                  <c:v>37.488849000000002</c:v>
                </c:pt>
                <c:pt idx="28795" formatCode="0.00">
                  <c:v>36.121606999999997</c:v>
                </c:pt>
                <c:pt idx="28796" formatCode="0.00">
                  <c:v>36.017578</c:v>
                </c:pt>
                <c:pt idx="28798" formatCode="0.00">
                  <c:v>36.045811</c:v>
                </c:pt>
                <c:pt idx="28799" formatCode="0.00">
                  <c:v>36.030926999999998</c:v>
                </c:pt>
                <c:pt idx="28800" formatCode="0.00">
                  <c:v>37.592182000000001</c:v>
                </c:pt>
                <c:pt idx="28801" formatCode="0.00">
                  <c:v>36.573712</c:v>
                </c:pt>
                <c:pt idx="28802" formatCode="0.00">
                  <c:v>35.801952</c:v>
                </c:pt>
                <c:pt idx="28803" formatCode="0.00">
                  <c:v>36.525129999999997</c:v>
                </c:pt>
                <c:pt idx="28804" formatCode="0.00">
                  <c:v>36.616546</c:v>
                </c:pt>
                <c:pt idx="28805" formatCode="0.00">
                  <c:v>38.738647</c:v>
                </c:pt>
                <c:pt idx="28806" formatCode="0.00">
                  <c:v>36.789431999999998</c:v>
                </c:pt>
                <c:pt idx="28807" formatCode="0.00">
                  <c:v>36.674945999999998</c:v>
                </c:pt>
                <c:pt idx="28808" formatCode="0.00">
                  <c:v>36.804651</c:v>
                </c:pt>
                <c:pt idx="28809" formatCode="0.00">
                  <c:v>35.013978000000002</c:v>
                </c:pt>
                <c:pt idx="28810" formatCode="0.00">
                  <c:v>35.138674000000002</c:v>
                </c:pt>
                <c:pt idx="28812" formatCode="0.00">
                  <c:v>36.256478999999999</c:v>
                </c:pt>
                <c:pt idx="28813" formatCode="0.00">
                  <c:v>36.224218</c:v>
                </c:pt>
                <c:pt idx="28814" formatCode="0.00">
                  <c:v>35.282989999999998</c:v>
                </c:pt>
                <c:pt idx="28815" formatCode="0.00">
                  <c:v>36.540495</c:v>
                </c:pt>
                <c:pt idx="28816" formatCode="0.00">
                  <c:v>37.785733999999998</c:v>
                </c:pt>
                <c:pt idx="28817" formatCode="0.00">
                  <c:v>38.122239</c:v>
                </c:pt>
                <c:pt idx="28818" formatCode="0.00">
                  <c:v>35.525337999999998</c:v>
                </c:pt>
                <c:pt idx="28819" formatCode="0.00">
                  <c:v>37.751385999999997</c:v>
                </c:pt>
                <c:pt idx="28820" formatCode="0.00">
                  <c:v>36.218341000000002</c:v>
                </c:pt>
                <c:pt idx="28821" formatCode="0.00">
                  <c:v>38.307931000000004</c:v>
                </c:pt>
                <c:pt idx="28822" formatCode="0.00">
                  <c:v>35.979863000000002</c:v>
                </c:pt>
                <c:pt idx="28825" formatCode="0.00">
                  <c:v>36.113211</c:v>
                </c:pt>
                <c:pt idx="28826" formatCode="0.00">
                  <c:v>36.151108000000001</c:v>
                </c:pt>
                <c:pt idx="28827" formatCode="0.00">
                  <c:v>36.184218999999999</c:v>
                </c:pt>
                <c:pt idx="28828" formatCode="0.00">
                  <c:v>36.171219000000001</c:v>
                </c:pt>
                <c:pt idx="28829" formatCode="0.00">
                  <c:v>36.205717999999997</c:v>
                </c:pt>
                <c:pt idx="28832" formatCode="0.00">
                  <c:v>36.067495000000001</c:v>
                </c:pt>
                <c:pt idx="28833" formatCode="0.00">
                  <c:v>36.233654999999999</c:v>
                </c:pt>
                <c:pt idx="28834" formatCode="0.00">
                  <c:v>36.140974</c:v>
                </c:pt>
                <c:pt idx="28837" formatCode="0.00">
                  <c:v>36.087623000000001</c:v>
                </c:pt>
                <c:pt idx="28838" formatCode="0.00">
                  <c:v>36.121972</c:v>
                </c:pt>
                <c:pt idx="28839" formatCode="0.00">
                  <c:v>36.105240000000002</c:v>
                </c:pt>
                <c:pt idx="28840" formatCode="0.00">
                  <c:v>36.026532000000003</c:v>
                </c:pt>
                <c:pt idx="28842" formatCode="0.00">
                  <c:v>36.193500999999998</c:v>
                </c:pt>
                <c:pt idx="28843" formatCode="0.00">
                  <c:v>36.231138999999999</c:v>
                </c:pt>
                <c:pt idx="28844" formatCode="0.00">
                  <c:v>36.257531</c:v>
                </c:pt>
                <c:pt idx="28845" formatCode="0.00">
                  <c:v>36.294595999999999</c:v>
                </c:pt>
                <c:pt idx="28846" formatCode="0.00">
                  <c:v>36.204548000000003</c:v>
                </c:pt>
                <c:pt idx="28847" formatCode="0.00">
                  <c:v>36.131340999999999</c:v>
                </c:pt>
                <c:pt idx="28848" formatCode="0.00">
                  <c:v>36.031872999999997</c:v>
                </c:pt>
                <c:pt idx="28849" formatCode="0.00">
                  <c:v>35.998778000000001</c:v>
                </c:pt>
                <c:pt idx="28850" formatCode="0.00">
                  <c:v>36.148417000000002</c:v>
                </c:pt>
                <c:pt idx="28851" formatCode="0.00">
                  <c:v>36.326315000000001</c:v>
                </c:pt>
                <c:pt idx="28852" formatCode="0.00">
                  <c:v>36.181142000000001</c:v>
                </c:pt>
                <c:pt idx="28853" formatCode="0.00">
                  <c:v>36.167731000000003</c:v>
                </c:pt>
                <c:pt idx="28856" formatCode="0.00">
                  <c:v>36.049095000000001</c:v>
                </c:pt>
                <c:pt idx="28857" formatCode="0.00">
                  <c:v>36.266266000000002</c:v>
                </c:pt>
                <c:pt idx="28858" formatCode="0.00">
                  <c:v>36.201611999999997</c:v>
                </c:pt>
                <c:pt idx="28859" formatCode="0.00">
                  <c:v>36.370314999999998</c:v>
                </c:pt>
                <c:pt idx="28860" formatCode="0.00">
                  <c:v>39.282854999999998</c:v>
                </c:pt>
                <c:pt idx="28861" formatCode="0.00">
                  <c:v>39.748753000000001</c:v>
                </c:pt>
                <c:pt idx="28862" formatCode="0.00">
                  <c:v>38.941805000000002</c:v>
                </c:pt>
                <c:pt idx="28864" formatCode="0.00">
                  <c:v>39.717627</c:v>
                </c:pt>
                <c:pt idx="28865" formatCode="0.00">
                  <c:v>38.835420999999997</c:v>
                </c:pt>
                <c:pt idx="28866" formatCode="0.00">
                  <c:v>39.4163</c:v>
                </c:pt>
                <c:pt idx="28867" formatCode="0.00">
                  <c:v>39.25468</c:v>
                </c:pt>
                <c:pt idx="28868" formatCode="0.00">
                  <c:v>41.826461000000002</c:v>
                </c:pt>
                <c:pt idx="28869" formatCode="0.00">
                  <c:v>40.555197</c:v>
                </c:pt>
                <c:pt idx="28870" formatCode="0.00">
                  <c:v>39.461072000000001</c:v>
                </c:pt>
                <c:pt idx="28871" formatCode="0.00">
                  <c:v>39.617711</c:v>
                </c:pt>
                <c:pt idx="28872" formatCode="0.00">
                  <c:v>38.872138999999997</c:v>
                </c:pt>
                <c:pt idx="28874" formatCode="0.00">
                  <c:v>39.012360999999999</c:v>
                </c:pt>
                <c:pt idx="28875" formatCode="0.00">
                  <c:v>39.083283999999999</c:v>
                </c:pt>
                <c:pt idx="28876" formatCode="0.00">
                  <c:v>40.926644000000003</c:v>
                </c:pt>
                <c:pt idx="28877" formatCode="0.00">
                  <c:v>38.505507000000001</c:v>
                </c:pt>
                <c:pt idx="28878" formatCode="0.00">
                  <c:v>40.700130999999999</c:v>
                </c:pt>
                <c:pt idx="28879" formatCode="0.00">
                  <c:v>40.216720000000002</c:v>
                </c:pt>
                <c:pt idx="28880" formatCode="0.00">
                  <c:v>38.555307999999997</c:v>
                </c:pt>
                <c:pt idx="28881" formatCode="0.00">
                  <c:v>41.953623999999998</c:v>
                </c:pt>
                <c:pt idx="28882" formatCode="0.00">
                  <c:v>38.271172999999997</c:v>
                </c:pt>
                <c:pt idx="28883" formatCode="0.00">
                  <c:v>39.009563999999997</c:v>
                </c:pt>
                <c:pt idx="28884" formatCode="0.00">
                  <c:v>39.835828999999997</c:v>
                </c:pt>
                <c:pt idx="28885" formatCode="0.00">
                  <c:v>41.656001000000003</c:v>
                </c:pt>
                <c:pt idx="28886" formatCode="0.00">
                  <c:v>41.596722</c:v>
                </c:pt>
                <c:pt idx="28887" formatCode="0.00">
                  <c:v>38.966064000000003</c:v>
                </c:pt>
                <c:pt idx="28889" formatCode="0.00">
                  <c:v>39.367837999999999</c:v>
                </c:pt>
                <c:pt idx="28890" formatCode="0.00">
                  <c:v>38.784128000000003</c:v>
                </c:pt>
                <c:pt idx="28891" formatCode="0.00">
                  <c:v>39.542710999999997</c:v>
                </c:pt>
                <c:pt idx="28892" formatCode="0.00">
                  <c:v>39.592179999999999</c:v>
                </c:pt>
                <c:pt idx="28893" formatCode="0.00">
                  <c:v>39.544182999999997</c:v>
                </c:pt>
                <c:pt idx="28895" formatCode="0.00">
                  <c:v>39.508887999999999</c:v>
                </c:pt>
                <c:pt idx="28897" formatCode="0.00">
                  <c:v>39.659593000000001</c:v>
                </c:pt>
                <c:pt idx="28898" formatCode="0.00">
                  <c:v>38.738712</c:v>
                </c:pt>
                <c:pt idx="28899" formatCode="0.00">
                  <c:v>41.029510000000002</c:v>
                </c:pt>
                <c:pt idx="28901" formatCode="0.00">
                  <c:v>39.006962999999999</c:v>
                </c:pt>
                <c:pt idx="28902" formatCode="0.00">
                  <c:v>38.968383000000003</c:v>
                </c:pt>
                <c:pt idx="28903" formatCode="0.00">
                  <c:v>39.245257000000002</c:v>
                </c:pt>
                <c:pt idx="28904" formatCode="0.00">
                  <c:v>39.526159999999997</c:v>
                </c:pt>
                <c:pt idx="28905" formatCode="0.00">
                  <c:v>39.499862</c:v>
                </c:pt>
                <c:pt idx="28909" formatCode="0.00">
                  <c:v>39.871070000000003</c:v>
                </c:pt>
                <c:pt idx="28912" formatCode="0.00">
                  <c:v>39.523088000000001</c:v>
                </c:pt>
                <c:pt idx="28915" formatCode="0.00">
                  <c:v>39.275210000000001</c:v>
                </c:pt>
                <c:pt idx="28916" formatCode="0.00">
                  <c:v>39.091507</c:v>
                </c:pt>
                <c:pt idx="28917" formatCode="0.00">
                  <c:v>39.200035</c:v>
                </c:pt>
                <c:pt idx="28918" formatCode="0.00">
                  <c:v>40.883028000000003</c:v>
                </c:pt>
                <c:pt idx="28919" formatCode="0.00">
                  <c:v>40.814880000000002</c:v>
                </c:pt>
                <c:pt idx="28920" formatCode="0.00">
                  <c:v>40.644201000000002</c:v>
                </c:pt>
                <c:pt idx="28921" formatCode="0.00">
                  <c:v>40.489736000000001</c:v>
                </c:pt>
                <c:pt idx="28922" formatCode="0.00">
                  <c:v>40.450972</c:v>
                </c:pt>
                <c:pt idx="28923" formatCode="0.00">
                  <c:v>40.715963000000002</c:v>
                </c:pt>
                <c:pt idx="28924" formatCode="0.00">
                  <c:v>41.252236000000003</c:v>
                </c:pt>
                <c:pt idx="28925" formatCode="0.00">
                  <c:v>41.029538000000002</c:v>
                </c:pt>
                <c:pt idx="28926" formatCode="0.00">
                  <c:v>41.890872000000002</c:v>
                </c:pt>
                <c:pt idx="28927" formatCode="0.00">
                  <c:v>41.905844999999999</c:v>
                </c:pt>
                <c:pt idx="28928" formatCode="0.00">
                  <c:v>40.797269999999997</c:v>
                </c:pt>
                <c:pt idx="28929" formatCode="0.00">
                  <c:v>41.247573000000003</c:v>
                </c:pt>
                <c:pt idx="28930" formatCode="0.00">
                  <c:v>41.796309000000001</c:v>
                </c:pt>
                <c:pt idx="28931" formatCode="0.00">
                  <c:v>41.951703000000002</c:v>
                </c:pt>
                <c:pt idx="28932" formatCode="0.00">
                  <c:v>40.453541999999999</c:v>
                </c:pt>
                <c:pt idx="28933" formatCode="0.00">
                  <c:v>41.328851999999998</c:v>
                </c:pt>
                <c:pt idx="28934" formatCode="0.00">
                  <c:v>41.208288000000003</c:v>
                </c:pt>
                <c:pt idx="28935" formatCode="0.00">
                  <c:v>40.854751</c:v>
                </c:pt>
                <c:pt idx="28944" formatCode="0.00">
                  <c:v>34.062708999999998</c:v>
                </c:pt>
                <c:pt idx="28947" formatCode="0.00">
                  <c:v>34.044662000000002</c:v>
                </c:pt>
                <c:pt idx="28958" formatCode="0.00">
                  <c:v>34.063209000000001</c:v>
                </c:pt>
                <c:pt idx="28968" formatCode="0.00">
                  <c:v>34.052660000000003</c:v>
                </c:pt>
                <c:pt idx="28969" formatCode="0.00">
                  <c:v>34.070360000000001</c:v>
                </c:pt>
                <c:pt idx="28973" formatCode="0.00">
                  <c:v>33.997492000000001</c:v>
                </c:pt>
                <c:pt idx="28974" formatCode="0.00">
                  <c:v>34.137557000000001</c:v>
                </c:pt>
                <c:pt idx="28979" formatCode="0.00">
                  <c:v>34.098908000000002</c:v>
                </c:pt>
                <c:pt idx="28981" formatCode="0.00">
                  <c:v>34.073759000000003</c:v>
                </c:pt>
                <c:pt idx="28982" formatCode="0.00">
                  <c:v>34.067408999999998</c:v>
                </c:pt>
                <c:pt idx="28990" formatCode="0.00">
                  <c:v>34.034570000000002</c:v>
                </c:pt>
                <c:pt idx="28993" formatCode="0.00">
                  <c:v>34.056708999999998</c:v>
                </c:pt>
                <c:pt idx="28996" formatCode="0.00">
                  <c:v>34.052709</c:v>
                </c:pt>
                <c:pt idx="28997" formatCode="0.00">
                  <c:v>34.101007000000003</c:v>
                </c:pt>
                <c:pt idx="28999" formatCode="0.00">
                  <c:v>34.088808</c:v>
                </c:pt>
                <c:pt idx="29001" formatCode="0.00">
                  <c:v>34.060859000000001</c:v>
                </c:pt>
                <c:pt idx="29007" formatCode="0.00">
                  <c:v>33.958362999999999</c:v>
                </c:pt>
                <c:pt idx="29010" formatCode="0.00">
                  <c:v>33.921312999999998</c:v>
                </c:pt>
                <c:pt idx="29012" formatCode="0.00">
                  <c:v>33.870466</c:v>
                </c:pt>
                <c:pt idx="29015" formatCode="0.00">
                  <c:v>33.866314000000003</c:v>
                </c:pt>
                <c:pt idx="29018" formatCode="0.00">
                  <c:v>33.895363000000003</c:v>
                </c:pt>
                <c:pt idx="29020" formatCode="0.00">
                  <c:v>34.035086999999997</c:v>
                </c:pt>
                <c:pt idx="29024" formatCode="0.00">
                  <c:v>34.050505000000001</c:v>
                </c:pt>
                <c:pt idx="29026" formatCode="0.00">
                  <c:v>33.758215999999997</c:v>
                </c:pt>
                <c:pt idx="29030" formatCode="0.00">
                  <c:v>34.101447</c:v>
                </c:pt>
                <c:pt idx="29032" formatCode="0.00">
                  <c:v>33.976373000000002</c:v>
                </c:pt>
                <c:pt idx="29033" formatCode="0.00">
                  <c:v>33.957011999999999</c:v>
                </c:pt>
                <c:pt idx="29045" formatCode="0.00">
                  <c:v>33.833416</c:v>
                </c:pt>
                <c:pt idx="29047" formatCode="0.00">
                  <c:v>33.870413999999997</c:v>
                </c:pt>
                <c:pt idx="29048" formatCode="0.00">
                  <c:v>33.810848</c:v>
                </c:pt>
                <c:pt idx="29064" formatCode="0.00">
                  <c:v>33.933551000000001</c:v>
                </c:pt>
                <c:pt idx="29066" formatCode="0.00">
                  <c:v>33.867215000000002</c:v>
                </c:pt>
                <c:pt idx="29067" formatCode="0.00">
                  <c:v>33.868313999999998</c:v>
                </c:pt>
                <c:pt idx="29068" formatCode="0.00">
                  <c:v>33.368642000000001</c:v>
                </c:pt>
                <c:pt idx="29071" formatCode="0.00">
                  <c:v>33.851965</c:v>
                </c:pt>
                <c:pt idx="29072" formatCode="0.00">
                  <c:v>33.847265</c:v>
                </c:pt>
                <c:pt idx="29075" formatCode="0.00">
                  <c:v>33.793384000000003</c:v>
                </c:pt>
                <c:pt idx="29076" formatCode="0.00">
                  <c:v>33.794027999999997</c:v>
                </c:pt>
                <c:pt idx="29079" formatCode="0.00">
                  <c:v>33.736718000000003</c:v>
                </c:pt>
                <c:pt idx="29081" formatCode="0.00">
                  <c:v>33.718167000000001</c:v>
                </c:pt>
                <c:pt idx="29082" formatCode="0.00">
                  <c:v>33.729750000000003</c:v>
                </c:pt>
                <c:pt idx="29086" formatCode="0.00">
                  <c:v>33.769018000000003</c:v>
                </c:pt>
                <c:pt idx="29087" formatCode="0.00">
                  <c:v>33.761116999999999</c:v>
                </c:pt>
                <c:pt idx="29092" formatCode="0.00">
                  <c:v>33.823315999999998</c:v>
                </c:pt>
                <c:pt idx="29095" formatCode="0.00">
                  <c:v>33.771166999999998</c:v>
                </c:pt>
                <c:pt idx="29096" formatCode="0.00">
                  <c:v>33.795048999999999</c:v>
                </c:pt>
                <c:pt idx="29097" formatCode="0.00">
                  <c:v>33.776094000000001</c:v>
                </c:pt>
                <c:pt idx="29098" formatCode="0.00">
                  <c:v>34.192101999999998</c:v>
                </c:pt>
                <c:pt idx="29099" formatCode="0.00">
                  <c:v>34.134056999999999</c:v>
                </c:pt>
                <c:pt idx="29100" formatCode="0.00">
                  <c:v>34.126956999999997</c:v>
                </c:pt>
                <c:pt idx="29103" formatCode="0.00">
                  <c:v>34.140805999999998</c:v>
                </c:pt>
                <c:pt idx="29104" formatCode="0.00">
                  <c:v>34.211494000000002</c:v>
                </c:pt>
                <c:pt idx="29105" formatCode="0.00">
                  <c:v>34.164805999999999</c:v>
                </c:pt>
                <c:pt idx="29106" formatCode="0.00">
                  <c:v>34.112957999999999</c:v>
                </c:pt>
                <c:pt idx="29107" formatCode="0.00">
                  <c:v>34.261220999999999</c:v>
                </c:pt>
                <c:pt idx="29112" formatCode="0.00">
                  <c:v>34.137856999999997</c:v>
                </c:pt>
                <c:pt idx="29114" formatCode="0.00">
                  <c:v>34.151066</c:v>
                </c:pt>
                <c:pt idx="29115" formatCode="0.00">
                  <c:v>34.122658000000001</c:v>
                </c:pt>
                <c:pt idx="29117" formatCode="0.00">
                  <c:v>34.166567000000001</c:v>
                </c:pt>
                <c:pt idx="29122" formatCode="0.00">
                  <c:v>34.165373000000002</c:v>
                </c:pt>
                <c:pt idx="29123" formatCode="0.00">
                  <c:v>34.189605</c:v>
                </c:pt>
                <c:pt idx="29124" formatCode="0.00">
                  <c:v>34.232002999999999</c:v>
                </c:pt>
                <c:pt idx="29125" formatCode="0.00">
                  <c:v>34.139536</c:v>
                </c:pt>
                <c:pt idx="29131" formatCode="0.00">
                  <c:v>34.259051999999997</c:v>
                </c:pt>
                <c:pt idx="29137" formatCode="0.00">
                  <c:v>34.276153999999998</c:v>
                </c:pt>
                <c:pt idx="29145" formatCode="0.00">
                  <c:v>34.481172000000001</c:v>
                </c:pt>
                <c:pt idx="29146" formatCode="0.00">
                  <c:v>34.424793999999999</c:v>
                </c:pt>
                <c:pt idx="29148" formatCode="0.00">
                  <c:v>34.445312999999999</c:v>
                </c:pt>
                <c:pt idx="29149" formatCode="0.00">
                  <c:v>34.406519000000003</c:v>
                </c:pt>
                <c:pt idx="29152" formatCode="0.00">
                  <c:v>34.143479999999997</c:v>
                </c:pt>
                <c:pt idx="29154" formatCode="0.00">
                  <c:v>34.158214000000001</c:v>
                </c:pt>
                <c:pt idx="29156" formatCode="0.00">
                  <c:v>34.182875000000003</c:v>
                </c:pt>
                <c:pt idx="29157" formatCode="0.00">
                  <c:v>34.384663000000003</c:v>
                </c:pt>
                <c:pt idx="29158" formatCode="0.00">
                  <c:v>34.478797</c:v>
                </c:pt>
                <c:pt idx="29165" formatCode="0.00">
                  <c:v>34.153627999999998</c:v>
                </c:pt>
                <c:pt idx="29166" formatCode="0.00">
                  <c:v>34.155625000000001</c:v>
                </c:pt>
                <c:pt idx="29167" formatCode="0.00">
                  <c:v>34.186754999999998</c:v>
                </c:pt>
                <c:pt idx="29169" formatCode="0.00">
                  <c:v>34.201253999999999</c:v>
                </c:pt>
                <c:pt idx="29170" formatCode="0.00">
                  <c:v>34.166905999999997</c:v>
                </c:pt>
                <c:pt idx="29173" formatCode="0.00">
                  <c:v>34.152476</c:v>
                </c:pt>
                <c:pt idx="29174" formatCode="0.00">
                  <c:v>34.143856</c:v>
                </c:pt>
                <c:pt idx="29178" formatCode="0.00">
                  <c:v>34.139397000000002</c:v>
                </c:pt>
                <c:pt idx="29185" formatCode="0.00">
                  <c:v>33.735688000000003</c:v>
                </c:pt>
                <c:pt idx="29187" formatCode="0.00">
                  <c:v>34.085808999999998</c:v>
                </c:pt>
                <c:pt idx="29189" formatCode="0.00">
                  <c:v>34.104554999999998</c:v>
                </c:pt>
                <c:pt idx="29193" formatCode="0.00">
                  <c:v>34.147849000000001</c:v>
                </c:pt>
                <c:pt idx="29194" formatCode="0.00">
                  <c:v>34.127819000000002</c:v>
                </c:pt>
                <c:pt idx="29195" formatCode="0.00">
                  <c:v>34.119244999999999</c:v>
                </c:pt>
                <c:pt idx="29196" formatCode="0.00">
                  <c:v>34.140206999999997</c:v>
                </c:pt>
                <c:pt idx="29197" formatCode="0.00">
                  <c:v>34.066654999999997</c:v>
                </c:pt>
                <c:pt idx="29199" formatCode="0.00">
                  <c:v>34.000577999999997</c:v>
                </c:pt>
                <c:pt idx="29201" formatCode="0.00">
                  <c:v>33.985011999999998</c:v>
                </c:pt>
                <c:pt idx="29202" formatCode="0.00">
                  <c:v>34.117046999999999</c:v>
                </c:pt>
                <c:pt idx="29203" formatCode="0.00">
                  <c:v>34.001846</c:v>
                </c:pt>
                <c:pt idx="29204" formatCode="0.00">
                  <c:v>34.048206999999998</c:v>
                </c:pt>
                <c:pt idx="29206" formatCode="0.00">
                  <c:v>34.231580999999998</c:v>
                </c:pt>
                <c:pt idx="29211" formatCode="0.00">
                  <c:v>34.004171999999997</c:v>
                </c:pt>
                <c:pt idx="29220" formatCode="0.00">
                  <c:v>34.138575000000003</c:v>
                </c:pt>
                <c:pt idx="29222" formatCode="0.00">
                  <c:v>34.018360999999999</c:v>
                </c:pt>
                <c:pt idx="29227" formatCode="0.00">
                  <c:v>34.072958999999997</c:v>
                </c:pt>
                <c:pt idx="29229" formatCode="0.00">
                  <c:v>32.663803000000001</c:v>
                </c:pt>
                <c:pt idx="29230" formatCode="0.00">
                  <c:v>32.672238999999998</c:v>
                </c:pt>
                <c:pt idx="29231" formatCode="0.00">
                  <c:v>32.664307000000001</c:v>
                </c:pt>
                <c:pt idx="29234" formatCode="0.00">
                  <c:v>32.642485999999998</c:v>
                </c:pt>
                <c:pt idx="29235" formatCode="0.00">
                  <c:v>32.662562999999999</c:v>
                </c:pt>
                <c:pt idx="29236" formatCode="0.00">
                  <c:v>32.638072000000001</c:v>
                </c:pt>
                <c:pt idx="29239" formatCode="0.00">
                  <c:v>32.852086</c:v>
                </c:pt>
                <c:pt idx="29240" formatCode="0.00">
                  <c:v>32.579554999999999</c:v>
                </c:pt>
                <c:pt idx="29241" formatCode="0.00">
                  <c:v>32.624423999999998</c:v>
                </c:pt>
                <c:pt idx="29245" formatCode="0.00">
                  <c:v>32.733451000000002</c:v>
                </c:pt>
                <c:pt idx="29246" formatCode="0.00">
                  <c:v>32.875267000000001</c:v>
                </c:pt>
                <c:pt idx="29248" formatCode="0.00">
                  <c:v>32.773316999999999</c:v>
                </c:pt>
                <c:pt idx="29249" formatCode="0.00">
                  <c:v>32.620781999999998</c:v>
                </c:pt>
                <c:pt idx="29250" formatCode="0.00">
                  <c:v>32.721145</c:v>
                </c:pt>
                <c:pt idx="29251" formatCode="0.00">
                  <c:v>32.732539000000003</c:v>
                </c:pt>
                <c:pt idx="29252" formatCode="0.00">
                  <c:v>32.588484999999999</c:v>
                </c:pt>
                <c:pt idx="29255" formatCode="0.00">
                  <c:v>33.026741999999999</c:v>
                </c:pt>
                <c:pt idx="29256" formatCode="0.00">
                  <c:v>33.158137000000004</c:v>
                </c:pt>
                <c:pt idx="29258" formatCode="0.00">
                  <c:v>32.961812000000002</c:v>
                </c:pt>
                <c:pt idx="29267" formatCode="0.00">
                  <c:v>33.087868</c:v>
                </c:pt>
                <c:pt idx="29270" formatCode="0.00">
                  <c:v>32.873849</c:v>
                </c:pt>
                <c:pt idx="29272" formatCode="0.00">
                  <c:v>33.195354000000002</c:v>
                </c:pt>
                <c:pt idx="29275" formatCode="0.00">
                  <c:v>33.308216999999999</c:v>
                </c:pt>
                <c:pt idx="29276" formatCode="0.00">
                  <c:v>33.311881</c:v>
                </c:pt>
                <c:pt idx="29280" formatCode="0.00">
                  <c:v>33.016492</c:v>
                </c:pt>
                <c:pt idx="29282" formatCode="0.00">
                  <c:v>33.166767999999998</c:v>
                </c:pt>
                <c:pt idx="29284" formatCode="0.00">
                  <c:v>32.997543</c:v>
                </c:pt>
                <c:pt idx="29285" formatCode="0.00">
                  <c:v>33.122028999999998</c:v>
                </c:pt>
                <c:pt idx="29289" formatCode="0.00">
                  <c:v>33.337152000000003</c:v>
                </c:pt>
                <c:pt idx="29290" formatCode="0.00">
                  <c:v>32.993541</c:v>
                </c:pt>
                <c:pt idx="29293" formatCode="0.00">
                  <c:v>32.746017999999999</c:v>
                </c:pt>
                <c:pt idx="29296" formatCode="0.00">
                  <c:v>32.725900000000003</c:v>
                </c:pt>
                <c:pt idx="29298" formatCode="0.00">
                  <c:v>32.773600000000002</c:v>
                </c:pt>
                <c:pt idx="29300" formatCode="0.00">
                  <c:v>32.766482000000003</c:v>
                </c:pt>
                <c:pt idx="29308" formatCode="0.00">
                  <c:v>32.802250000000001</c:v>
                </c:pt>
                <c:pt idx="29310" formatCode="0.00">
                  <c:v>32.899996000000002</c:v>
                </c:pt>
                <c:pt idx="29312" formatCode="0.00">
                  <c:v>32.803798999999998</c:v>
                </c:pt>
                <c:pt idx="29313" formatCode="0.00">
                  <c:v>32.822814999999999</c:v>
                </c:pt>
                <c:pt idx="29314" formatCode="0.00">
                  <c:v>32.914346000000002</c:v>
                </c:pt>
                <c:pt idx="29315" formatCode="0.00">
                  <c:v>33.022384000000002</c:v>
                </c:pt>
                <c:pt idx="29316" formatCode="0.00">
                  <c:v>32.998854999999999</c:v>
                </c:pt>
                <c:pt idx="29317" formatCode="0.00">
                  <c:v>32.961013999999999</c:v>
                </c:pt>
                <c:pt idx="29318" formatCode="0.00">
                  <c:v>32.946776</c:v>
                </c:pt>
                <c:pt idx="29320" formatCode="0.00">
                  <c:v>32.677286000000002</c:v>
                </c:pt>
                <c:pt idx="29325" formatCode="0.00">
                  <c:v>33.70129</c:v>
                </c:pt>
                <c:pt idx="29326" formatCode="0.00">
                  <c:v>33.759408999999998</c:v>
                </c:pt>
                <c:pt idx="29329" formatCode="0.00">
                  <c:v>33.628332999999998</c:v>
                </c:pt>
                <c:pt idx="29331" formatCode="0.00">
                  <c:v>33.911403999999997</c:v>
                </c:pt>
                <c:pt idx="29332" formatCode="0.00">
                  <c:v>32.683490999999997</c:v>
                </c:pt>
                <c:pt idx="29333" formatCode="0.00">
                  <c:v>33.131763999999997</c:v>
                </c:pt>
                <c:pt idx="29336" formatCode="0.00">
                  <c:v>33.830029000000003</c:v>
                </c:pt>
                <c:pt idx="29337" formatCode="0.00">
                  <c:v>33.952303000000001</c:v>
                </c:pt>
                <c:pt idx="29338" formatCode="0.00">
                  <c:v>33.904370999999998</c:v>
                </c:pt>
                <c:pt idx="29339" formatCode="0.00">
                  <c:v>34.137179000000003</c:v>
                </c:pt>
                <c:pt idx="29340" formatCode="0.00">
                  <c:v>32.783358999999997</c:v>
                </c:pt>
                <c:pt idx="29343" formatCode="0.00">
                  <c:v>32.853470999999999</c:v>
                </c:pt>
                <c:pt idx="29344" formatCode="0.00">
                  <c:v>34.175925999999997</c:v>
                </c:pt>
                <c:pt idx="29348" formatCode="0.00">
                  <c:v>33.330928999999998</c:v>
                </c:pt>
                <c:pt idx="29349" formatCode="0.00">
                  <c:v>33.921501999999997</c:v>
                </c:pt>
                <c:pt idx="29350" formatCode="0.00">
                  <c:v>32.722048999999998</c:v>
                </c:pt>
                <c:pt idx="29351" formatCode="0.00">
                  <c:v>33.715671999999998</c:v>
                </c:pt>
                <c:pt idx="29353" formatCode="0.00">
                  <c:v>33.798668999999997</c:v>
                </c:pt>
                <c:pt idx="29354" formatCode="0.00">
                  <c:v>33.387467000000001</c:v>
                </c:pt>
                <c:pt idx="29355" formatCode="0.00">
                  <c:v>34.286985000000001</c:v>
                </c:pt>
                <c:pt idx="29356" formatCode="0.00">
                  <c:v>34.203249</c:v>
                </c:pt>
                <c:pt idx="29360" formatCode="0.00">
                  <c:v>33.289346999999999</c:v>
                </c:pt>
                <c:pt idx="29361" formatCode="0.00">
                  <c:v>33.821317999999998</c:v>
                </c:pt>
                <c:pt idx="29362" formatCode="0.00">
                  <c:v>34.165695999999997</c:v>
                </c:pt>
                <c:pt idx="29363" formatCode="0.00">
                  <c:v>34.360235000000003</c:v>
                </c:pt>
                <c:pt idx="29364" formatCode="0.00">
                  <c:v>34.143497000000004</c:v>
                </c:pt>
                <c:pt idx="29365" formatCode="0.00">
                  <c:v>33.037061000000001</c:v>
                </c:pt>
                <c:pt idx="29366" formatCode="0.00">
                  <c:v>33.941487000000002</c:v>
                </c:pt>
                <c:pt idx="29367" formatCode="0.00">
                  <c:v>32.786759000000004</c:v>
                </c:pt>
                <c:pt idx="29368" formatCode="0.00">
                  <c:v>34.161794999999998</c:v>
                </c:pt>
                <c:pt idx="29369" formatCode="0.00">
                  <c:v>34.310389999999998</c:v>
                </c:pt>
                <c:pt idx="29370" formatCode="0.00">
                  <c:v>34.641694999999999</c:v>
                </c:pt>
                <c:pt idx="29371" formatCode="0.00">
                  <c:v>34.548138000000002</c:v>
                </c:pt>
                <c:pt idx="29372" formatCode="0.00">
                  <c:v>34.172474000000001</c:v>
                </c:pt>
                <c:pt idx="29373" formatCode="0.00">
                  <c:v>34.538621999999997</c:v>
                </c:pt>
                <c:pt idx="29375" formatCode="0.00">
                  <c:v>35.272950000000002</c:v>
                </c:pt>
                <c:pt idx="29376" formatCode="0.00">
                  <c:v>35.262763</c:v>
                </c:pt>
                <c:pt idx="29377" formatCode="0.00">
                  <c:v>34.894181000000003</c:v>
                </c:pt>
                <c:pt idx="29378" formatCode="0.00">
                  <c:v>34.030714000000003</c:v>
                </c:pt>
                <c:pt idx="29379" formatCode="0.00">
                  <c:v>34.255388000000004</c:v>
                </c:pt>
                <c:pt idx="29380" formatCode="0.00">
                  <c:v>34.241295000000001</c:v>
                </c:pt>
                <c:pt idx="29381" formatCode="0.00">
                  <c:v>34.064062</c:v>
                </c:pt>
                <c:pt idx="29382" formatCode="0.00">
                  <c:v>34.245607</c:v>
                </c:pt>
                <c:pt idx="29383" formatCode="0.00">
                  <c:v>34.048544</c:v>
                </c:pt>
                <c:pt idx="29385" formatCode="0.00">
                  <c:v>34.254199</c:v>
                </c:pt>
                <c:pt idx="29386" formatCode="0.00">
                  <c:v>35.187237000000003</c:v>
                </c:pt>
                <c:pt idx="29388" formatCode="0.00">
                  <c:v>34.242567000000001</c:v>
                </c:pt>
                <c:pt idx="29389" formatCode="0.00">
                  <c:v>34.866836999999997</c:v>
                </c:pt>
                <c:pt idx="29390" formatCode="0.00">
                  <c:v>35.945641000000002</c:v>
                </c:pt>
                <c:pt idx="29391" formatCode="0.00">
                  <c:v>35.00224</c:v>
                </c:pt>
                <c:pt idx="29392" formatCode="0.00">
                  <c:v>34.268343999999999</c:v>
                </c:pt>
                <c:pt idx="29395" formatCode="0.00">
                  <c:v>34.046992000000003</c:v>
                </c:pt>
                <c:pt idx="29396" formatCode="0.00">
                  <c:v>34.720284999999997</c:v>
                </c:pt>
                <c:pt idx="29397" formatCode="0.00">
                  <c:v>34.087114</c:v>
                </c:pt>
                <c:pt idx="29398" formatCode="0.00">
                  <c:v>34.241477000000003</c:v>
                </c:pt>
                <c:pt idx="29399" formatCode="0.00">
                  <c:v>34.761696000000001</c:v>
                </c:pt>
                <c:pt idx="29402" formatCode="0.00">
                  <c:v>34.956204999999997</c:v>
                </c:pt>
                <c:pt idx="29403" formatCode="0.00">
                  <c:v>34.25629</c:v>
                </c:pt>
                <c:pt idx="29404" formatCode="0.00">
                  <c:v>34.050764000000001</c:v>
                </c:pt>
                <c:pt idx="29406" formatCode="0.00">
                  <c:v>34.229287999999997</c:v>
                </c:pt>
                <c:pt idx="29407" formatCode="0.00">
                  <c:v>34.083511999999999</c:v>
                </c:pt>
                <c:pt idx="29408" formatCode="0.00">
                  <c:v>34.808717999999999</c:v>
                </c:pt>
                <c:pt idx="29409" formatCode="0.00">
                  <c:v>35.460189999999997</c:v>
                </c:pt>
                <c:pt idx="29410" formatCode="0.00">
                  <c:v>34.896332999999998</c:v>
                </c:pt>
                <c:pt idx="29411" formatCode="0.00">
                  <c:v>34.634146999999999</c:v>
                </c:pt>
                <c:pt idx="29412" formatCode="0.00">
                  <c:v>34.453465000000001</c:v>
                </c:pt>
                <c:pt idx="29413" formatCode="0.00">
                  <c:v>34.446539999999999</c:v>
                </c:pt>
                <c:pt idx="29414" formatCode="0.00">
                  <c:v>34.034714000000001</c:v>
                </c:pt>
                <c:pt idx="29418" formatCode="0.00">
                  <c:v>34.205626000000002</c:v>
                </c:pt>
                <c:pt idx="29419" formatCode="0.00">
                  <c:v>35.947561999999998</c:v>
                </c:pt>
                <c:pt idx="29420" formatCode="0.00">
                  <c:v>34.244447999999998</c:v>
                </c:pt>
                <c:pt idx="29421" formatCode="0.00">
                  <c:v>35.848556000000002</c:v>
                </c:pt>
                <c:pt idx="29423" formatCode="0.00">
                  <c:v>34.559649999999998</c:v>
                </c:pt>
                <c:pt idx="29424" formatCode="0.00">
                  <c:v>34.358759999999997</c:v>
                </c:pt>
                <c:pt idx="29425" formatCode="0.00">
                  <c:v>34.909491000000003</c:v>
                </c:pt>
                <c:pt idx="29426" formatCode="0.00">
                  <c:v>34.033563999999998</c:v>
                </c:pt>
                <c:pt idx="29427" formatCode="0.00">
                  <c:v>34.105079000000003</c:v>
                </c:pt>
                <c:pt idx="29430" formatCode="0.00">
                  <c:v>34.198188999999999</c:v>
                </c:pt>
                <c:pt idx="29431" formatCode="0.00">
                  <c:v>34.080661999999997</c:v>
                </c:pt>
                <c:pt idx="29437" formatCode="0.00">
                  <c:v>33.921765000000001</c:v>
                </c:pt>
                <c:pt idx="29438" formatCode="0.00">
                  <c:v>33.943615000000001</c:v>
                </c:pt>
                <c:pt idx="29442" formatCode="0.00">
                  <c:v>33.891083999999999</c:v>
                </c:pt>
                <c:pt idx="29443" formatCode="0.00">
                  <c:v>33.675893000000002</c:v>
                </c:pt>
                <c:pt idx="29444" formatCode="0.00">
                  <c:v>33.696542999999998</c:v>
                </c:pt>
                <c:pt idx="29445" formatCode="0.00">
                  <c:v>33.485978000000003</c:v>
                </c:pt>
                <c:pt idx="29449" formatCode="0.00">
                  <c:v>33.736742999999997</c:v>
                </c:pt>
                <c:pt idx="29450" formatCode="0.00">
                  <c:v>33.749656000000002</c:v>
                </c:pt>
                <c:pt idx="29451" formatCode="0.00">
                  <c:v>33.750794999999997</c:v>
                </c:pt>
                <c:pt idx="29452" formatCode="0.00">
                  <c:v>33.889035</c:v>
                </c:pt>
                <c:pt idx="29454" formatCode="0.00">
                  <c:v>33.922823000000001</c:v>
                </c:pt>
                <c:pt idx="29456" formatCode="0.00">
                  <c:v>33.632049000000002</c:v>
                </c:pt>
                <c:pt idx="29457" formatCode="0.00">
                  <c:v>33.568617000000003</c:v>
                </c:pt>
                <c:pt idx="29458" formatCode="0.00">
                  <c:v>33.571185</c:v>
                </c:pt>
                <c:pt idx="29459" formatCode="0.00">
                  <c:v>33.819817999999998</c:v>
                </c:pt>
                <c:pt idx="29461" formatCode="0.00">
                  <c:v>33.822068000000002</c:v>
                </c:pt>
                <c:pt idx="29462" formatCode="0.00">
                  <c:v>33.796152999999997</c:v>
                </c:pt>
                <c:pt idx="29463" formatCode="0.00">
                  <c:v>33.788491</c:v>
                </c:pt>
                <c:pt idx="29464" formatCode="0.00">
                  <c:v>33.660350000000001</c:v>
                </c:pt>
                <c:pt idx="29466" formatCode="0.00">
                  <c:v>33.706020000000002</c:v>
                </c:pt>
                <c:pt idx="29467" formatCode="0.00">
                  <c:v>33.692875999999998</c:v>
                </c:pt>
                <c:pt idx="29469" formatCode="0.00">
                  <c:v>33.527749999999997</c:v>
                </c:pt>
                <c:pt idx="29470" formatCode="0.00">
                  <c:v>33.495342999999998</c:v>
                </c:pt>
                <c:pt idx="29471" formatCode="0.00">
                  <c:v>33.614384999999999</c:v>
                </c:pt>
                <c:pt idx="29472" formatCode="0.00">
                  <c:v>33.653216</c:v>
                </c:pt>
                <c:pt idx="29473" formatCode="0.00">
                  <c:v>33.732970000000002</c:v>
                </c:pt>
                <c:pt idx="29474" formatCode="0.00">
                  <c:v>33.687620000000003</c:v>
                </c:pt>
                <c:pt idx="29475" formatCode="0.00">
                  <c:v>33.695576000000003</c:v>
                </c:pt>
                <c:pt idx="29476" formatCode="0.00">
                  <c:v>33.685479000000001</c:v>
                </c:pt>
                <c:pt idx="29477" formatCode="0.00">
                  <c:v>33.650812999999999</c:v>
                </c:pt>
                <c:pt idx="29478" formatCode="0.00">
                  <c:v>33.680408</c:v>
                </c:pt>
                <c:pt idx="29479" formatCode="0.00">
                  <c:v>33.659638999999999</c:v>
                </c:pt>
                <c:pt idx="29481" formatCode="0.00">
                  <c:v>33.460726999999999</c:v>
                </c:pt>
                <c:pt idx="29493" formatCode="0.00">
                  <c:v>33.745165999999998</c:v>
                </c:pt>
                <c:pt idx="29495" formatCode="0.00">
                  <c:v>33.610717000000001</c:v>
                </c:pt>
                <c:pt idx="29497" formatCode="0.00">
                  <c:v>33.601821999999999</c:v>
                </c:pt>
                <c:pt idx="29498" formatCode="0.00">
                  <c:v>33.606271</c:v>
                </c:pt>
                <c:pt idx="29499" formatCode="0.00">
                  <c:v>33.619221000000003</c:v>
                </c:pt>
                <c:pt idx="29500" formatCode="0.00">
                  <c:v>33.427078000000002</c:v>
                </c:pt>
                <c:pt idx="29502" formatCode="0.00">
                  <c:v>33.500843000000003</c:v>
                </c:pt>
                <c:pt idx="29503" formatCode="0.00">
                  <c:v>33.743167999999997</c:v>
                </c:pt>
                <c:pt idx="29505" formatCode="0.00">
                  <c:v>33.639226999999998</c:v>
                </c:pt>
                <c:pt idx="29507" formatCode="0.00">
                  <c:v>33.639994000000002</c:v>
                </c:pt>
                <c:pt idx="29509" formatCode="0.00">
                  <c:v>33.615462000000001</c:v>
                </c:pt>
                <c:pt idx="29510" formatCode="0.00">
                  <c:v>33.570762999999999</c:v>
                </c:pt>
                <c:pt idx="29519" formatCode="0.00">
                  <c:v>33.739570999999998</c:v>
                </c:pt>
                <c:pt idx="29526" formatCode="0.00">
                  <c:v>33.858150999999999</c:v>
                </c:pt>
                <c:pt idx="29528" formatCode="0.00">
                  <c:v>33.918965</c:v>
                </c:pt>
                <c:pt idx="29532" formatCode="0.00">
                  <c:v>33.903163999999997</c:v>
                </c:pt>
                <c:pt idx="29534" formatCode="0.00">
                  <c:v>33.786915</c:v>
                </c:pt>
                <c:pt idx="29536" formatCode="0.00">
                  <c:v>33.765515999999998</c:v>
                </c:pt>
                <c:pt idx="29537" formatCode="0.00">
                  <c:v>33.782916</c:v>
                </c:pt>
                <c:pt idx="29539" formatCode="0.00">
                  <c:v>33.812662000000003</c:v>
                </c:pt>
                <c:pt idx="29540" formatCode="0.00">
                  <c:v>33.831800000000001</c:v>
                </c:pt>
                <c:pt idx="29541" formatCode="0.00">
                  <c:v>33.785091000000001</c:v>
                </c:pt>
                <c:pt idx="29545" formatCode="0.00">
                  <c:v>33.883313999999999</c:v>
                </c:pt>
                <c:pt idx="29550" formatCode="0.00">
                  <c:v>33.771548000000003</c:v>
                </c:pt>
                <c:pt idx="29552" formatCode="0.00">
                  <c:v>33.883223000000001</c:v>
                </c:pt>
                <c:pt idx="29555" formatCode="0.00">
                  <c:v>34.278812000000002</c:v>
                </c:pt>
                <c:pt idx="29561" formatCode="0.00">
                  <c:v>34.401465999999999</c:v>
                </c:pt>
                <c:pt idx="29566" formatCode="0.00">
                  <c:v>34.424363</c:v>
                </c:pt>
                <c:pt idx="29567" formatCode="0.00">
                  <c:v>34.154071999999999</c:v>
                </c:pt>
                <c:pt idx="29569" formatCode="0.00">
                  <c:v>34.279342999999997</c:v>
                </c:pt>
                <c:pt idx="29571" formatCode="0.00">
                  <c:v>34.287678999999997</c:v>
                </c:pt>
                <c:pt idx="29572" formatCode="0.00">
                  <c:v>34.421894999999999</c:v>
                </c:pt>
                <c:pt idx="29574" formatCode="0.00">
                  <c:v>34.428190999999998</c:v>
                </c:pt>
                <c:pt idx="29577" formatCode="0.00">
                  <c:v>34.403230000000001</c:v>
                </c:pt>
                <c:pt idx="29578" formatCode="0.00">
                  <c:v>34.439579000000002</c:v>
                </c:pt>
                <c:pt idx="29581" formatCode="0.00">
                  <c:v>35.889586000000001</c:v>
                </c:pt>
                <c:pt idx="29582" formatCode="0.00">
                  <c:v>36.311439</c:v>
                </c:pt>
                <c:pt idx="29583" formatCode="0.00">
                  <c:v>35.161923000000002</c:v>
                </c:pt>
                <c:pt idx="29584" formatCode="0.00">
                  <c:v>35.930765999999998</c:v>
                </c:pt>
                <c:pt idx="29585" formatCode="0.00">
                  <c:v>35.576134000000003</c:v>
                </c:pt>
                <c:pt idx="29586" formatCode="0.00">
                  <c:v>35.378250000000001</c:v>
                </c:pt>
                <c:pt idx="29587" formatCode="0.00">
                  <c:v>35.871369999999999</c:v>
                </c:pt>
                <c:pt idx="29588" formatCode="0.00">
                  <c:v>36.062747999999999</c:v>
                </c:pt>
                <c:pt idx="29590" formatCode="0.00">
                  <c:v>36.085341999999997</c:v>
                </c:pt>
                <c:pt idx="29591" formatCode="0.00">
                  <c:v>35.774966999999997</c:v>
                </c:pt>
                <c:pt idx="29592" formatCode="0.00">
                  <c:v>35.771875999999999</c:v>
                </c:pt>
                <c:pt idx="29593" formatCode="0.00">
                  <c:v>35.842485000000003</c:v>
                </c:pt>
                <c:pt idx="29595" formatCode="0.00">
                  <c:v>36.304696</c:v>
                </c:pt>
                <c:pt idx="29596" formatCode="0.00">
                  <c:v>34.850983999999997</c:v>
                </c:pt>
                <c:pt idx="29597" formatCode="0.00">
                  <c:v>36.300573999999997</c:v>
                </c:pt>
                <c:pt idx="29598" formatCode="0.00">
                  <c:v>35.202534999999997</c:v>
                </c:pt>
                <c:pt idx="29599" formatCode="0.00">
                  <c:v>34.815266000000001</c:v>
                </c:pt>
                <c:pt idx="29600" formatCode="0.00">
                  <c:v>35.727428000000003</c:v>
                </c:pt>
                <c:pt idx="29601" formatCode="0.00">
                  <c:v>36.327063000000003</c:v>
                </c:pt>
                <c:pt idx="29602" formatCode="0.00">
                  <c:v>36.209814999999999</c:v>
                </c:pt>
                <c:pt idx="29604" formatCode="0.00">
                  <c:v>35.784367000000003</c:v>
                </c:pt>
                <c:pt idx="29605" formatCode="0.00">
                  <c:v>36.015318000000001</c:v>
                </c:pt>
                <c:pt idx="29606" formatCode="0.00">
                  <c:v>35.617148</c:v>
                </c:pt>
                <c:pt idx="29609" formatCode="0.00">
                  <c:v>34.851405</c:v>
                </c:pt>
                <c:pt idx="29610" formatCode="0.00">
                  <c:v>36.417743000000002</c:v>
                </c:pt>
                <c:pt idx="29611" formatCode="0.00">
                  <c:v>36.312075</c:v>
                </c:pt>
                <c:pt idx="29612" formatCode="0.00">
                  <c:v>36.201982999999998</c:v>
                </c:pt>
                <c:pt idx="29613" formatCode="0.00">
                  <c:v>35.689717000000002</c:v>
                </c:pt>
                <c:pt idx="29615" formatCode="0.00">
                  <c:v>35.364749000000003</c:v>
                </c:pt>
                <c:pt idx="29617" formatCode="0.00">
                  <c:v>34.956384999999997</c:v>
                </c:pt>
                <c:pt idx="29619" formatCode="0.00">
                  <c:v>35.957118999999999</c:v>
                </c:pt>
                <c:pt idx="29620" formatCode="0.00">
                  <c:v>36.055121</c:v>
                </c:pt>
                <c:pt idx="29621" formatCode="0.00">
                  <c:v>35.846291000000001</c:v>
                </c:pt>
                <c:pt idx="29622" formatCode="0.00">
                  <c:v>35.801627000000003</c:v>
                </c:pt>
                <c:pt idx="29623" formatCode="0.00">
                  <c:v>36.596251000000002</c:v>
                </c:pt>
                <c:pt idx="29625" formatCode="0.00">
                  <c:v>36.150891999999999</c:v>
                </c:pt>
                <c:pt idx="29626" formatCode="0.00">
                  <c:v>36.177360999999998</c:v>
                </c:pt>
                <c:pt idx="29627" formatCode="0.00">
                  <c:v>36.141863999999998</c:v>
                </c:pt>
                <c:pt idx="29628" formatCode="0.00">
                  <c:v>35.162776000000001</c:v>
                </c:pt>
                <c:pt idx="29629" formatCode="0.00">
                  <c:v>35.949010000000001</c:v>
                </c:pt>
                <c:pt idx="29630" formatCode="0.00">
                  <c:v>36.431564999999999</c:v>
                </c:pt>
                <c:pt idx="29631" formatCode="0.00">
                  <c:v>36.059362999999998</c:v>
                </c:pt>
                <c:pt idx="29633" formatCode="0.00">
                  <c:v>35.305512</c:v>
                </c:pt>
                <c:pt idx="29634" formatCode="0.00">
                  <c:v>36.311</c:v>
                </c:pt>
                <c:pt idx="29636" formatCode="0.00">
                  <c:v>36.127630000000003</c:v>
                </c:pt>
                <c:pt idx="29637" formatCode="0.00">
                  <c:v>35.614134</c:v>
                </c:pt>
                <c:pt idx="29638" formatCode="0.00">
                  <c:v>35.714117999999999</c:v>
                </c:pt>
                <c:pt idx="29639" formatCode="0.00">
                  <c:v>36.431120999999997</c:v>
                </c:pt>
                <c:pt idx="29640" formatCode="0.00">
                  <c:v>35.702936000000001</c:v>
                </c:pt>
                <c:pt idx="29641" formatCode="0.00">
                  <c:v>36.351008999999998</c:v>
                </c:pt>
                <c:pt idx="29642" formatCode="0.00">
                  <c:v>36.358927999999999</c:v>
                </c:pt>
                <c:pt idx="29644" formatCode="0.00">
                  <c:v>35.344208999999999</c:v>
                </c:pt>
                <c:pt idx="29647" formatCode="0.00">
                  <c:v>35.324767000000001</c:v>
                </c:pt>
                <c:pt idx="29648" formatCode="0.00">
                  <c:v>35.487490999999999</c:v>
                </c:pt>
                <c:pt idx="29649" formatCode="0.00">
                  <c:v>35.340758999999998</c:v>
                </c:pt>
                <c:pt idx="29650" formatCode="0.00">
                  <c:v>35.200467000000003</c:v>
                </c:pt>
                <c:pt idx="29651" formatCode="0.00">
                  <c:v>35.390680000000003</c:v>
                </c:pt>
                <c:pt idx="29652" formatCode="0.00">
                  <c:v>35.197659999999999</c:v>
                </c:pt>
                <c:pt idx="29653" formatCode="0.00">
                  <c:v>35.262548000000002</c:v>
                </c:pt>
                <c:pt idx="29658" formatCode="0.00">
                  <c:v>35.185540000000003</c:v>
                </c:pt>
                <c:pt idx="29661" formatCode="0.00">
                  <c:v>35.563245999999999</c:v>
                </c:pt>
                <c:pt idx="29662" formatCode="0.00">
                  <c:v>34.842292999999998</c:v>
                </c:pt>
                <c:pt idx="29664" formatCode="0.00">
                  <c:v>35.495241999999998</c:v>
                </c:pt>
                <c:pt idx="29666" formatCode="0.00">
                  <c:v>34.958896000000003</c:v>
                </c:pt>
                <c:pt idx="29667" formatCode="0.00">
                  <c:v>35.508282000000001</c:v>
                </c:pt>
                <c:pt idx="29669" formatCode="0.00">
                  <c:v>34.73489</c:v>
                </c:pt>
                <c:pt idx="29670" formatCode="0.00">
                  <c:v>34.754649999999998</c:v>
                </c:pt>
                <c:pt idx="29671" formatCode="0.00">
                  <c:v>34.709972999999998</c:v>
                </c:pt>
                <c:pt idx="29672" formatCode="0.00">
                  <c:v>35.373047</c:v>
                </c:pt>
                <c:pt idx="29674" formatCode="0.00">
                  <c:v>35.097599000000002</c:v>
                </c:pt>
                <c:pt idx="29676" formatCode="0.00">
                  <c:v>35.664836999999999</c:v>
                </c:pt>
                <c:pt idx="29677" formatCode="0.00">
                  <c:v>35.150886</c:v>
                </c:pt>
                <c:pt idx="29678" formatCode="0.00">
                  <c:v>35.964022</c:v>
                </c:pt>
                <c:pt idx="29680" formatCode="0.00">
                  <c:v>35.664386</c:v>
                </c:pt>
                <c:pt idx="29681" formatCode="0.00">
                  <c:v>35.323098000000002</c:v>
                </c:pt>
                <c:pt idx="29683" formatCode="0.00">
                  <c:v>34.874549999999999</c:v>
                </c:pt>
                <c:pt idx="29685" formatCode="0.00">
                  <c:v>34.626930999999999</c:v>
                </c:pt>
                <c:pt idx="29686" formatCode="0.00">
                  <c:v>35.636184999999998</c:v>
                </c:pt>
                <c:pt idx="29687" formatCode="0.00">
                  <c:v>34.608938000000002</c:v>
                </c:pt>
                <c:pt idx="29689" formatCode="0.00">
                  <c:v>35.045349999999999</c:v>
                </c:pt>
                <c:pt idx="29690" formatCode="0.00">
                  <c:v>35.139327000000002</c:v>
                </c:pt>
                <c:pt idx="29691" formatCode="0.00">
                  <c:v>34.497244999999999</c:v>
                </c:pt>
                <c:pt idx="29692" formatCode="0.00">
                  <c:v>37.583838</c:v>
                </c:pt>
                <c:pt idx="29693" formatCode="0.00">
                  <c:v>37.136299999999999</c:v>
                </c:pt>
                <c:pt idx="29695" formatCode="0.00">
                  <c:v>35.030693999999997</c:v>
                </c:pt>
                <c:pt idx="29696" formatCode="0.00">
                  <c:v>38.210529999999999</c:v>
                </c:pt>
                <c:pt idx="29697" formatCode="0.00">
                  <c:v>35.381551999999999</c:v>
                </c:pt>
                <c:pt idx="29699" formatCode="0.00">
                  <c:v>35.044352000000003</c:v>
                </c:pt>
                <c:pt idx="29700" formatCode="0.00">
                  <c:v>36.851728999999999</c:v>
                </c:pt>
                <c:pt idx="29701" formatCode="0.00">
                  <c:v>35.734417999999998</c:v>
                </c:pt>
                <c:pt idx="29702" formatCode="0.00">
                  <c:v>35.366197</c:v>
                </c:pt>
                <c:pt idx="29703" formatCode="0.00">
                  <c:v>37.765217999999997</c:v>
                </c:pt>
                <c:pt idx="29704" formatCode="0.00">
                  <c:v>36.495772000000002</c:v>
                </c:pt>
                <c:pt idx="29705" formatCode="0.00">
                  <c:v>35.241311000000003</c:v>
                </c:pt>
                <c:pt idx="29706" formatCode="0.00">
                  <c:v>34.676707999999998</c:v>
                </c:pt>
                <c:pt idx="29707" formatCode="0.00">
                  <c:v>34.698695999999998</c:v>
                </c:pt>
                <c:pt idx="29708" formatCode="0.00">
                  <c:v>34.691946000000002</c:v>
                </c:pt>
                <c:pt idx="29710" formatCode="0.00">
                  <c:v>37.973204000000003</c:v>
                </c:pt>
                <c:pt idx="29711" formatCode="0.00">
                  <c:v>34.533321000000001</c:v>
                </c:pt>
                <c:pt idx="29712" formatCode="0.00">
                  <c:v>34.493392</c:v>
                </c:pt>
                <c:pt idx="29715" formatCode="0.00">
                  <c:v>36.228484000000002</c:v>
                </c:pt>
                <c:pt idx="29717" formatCode="0.00">
                  <c:v>34.606146000000003</c:v>
                </c:pt>
                <c:pt idx="29720" formatCode="0.00">
                  <c:v>35.409108000000003</c:v>
                </c:pt>
                <c:pt idx="29721" formatCode="0.00">
                  <c:v>35.599176999999997</c:v>
                </c:pt>
                <c:pt idx="29722" formatCode="0.00">
                  <c:v>34.889229999999998</c:v>
                </c:pt>
                <c:pt idx="29724" formatCode="0.00">
                  <c:v>35.764432999999997</c:v>
                </c:pt>
                <c:pt idx="29725" formatCode="0.00">
                  <c:v>34.394252999999999</c:v>
                </c:pt>
                <c:pt idx="29726" formatCode="0.00">
                  <c:v>34.596741999999999</c:v>
                </c:pt>
                <c:pt idx="29727" formatCode="0.00">
                  <c:v>37.388697999999998</c:v>
                </c:pt>
                <c:pt idx="29728" formatCode="0.00">
                  <c:v>37.077272999999998</c:v>
                </c:pt>
                <c:pt idx="29729" formatCode="0.00">
                  <c:v>36.678072999999998</c:v>
                </c:pt>
                <c:pt idx="29730" formatCode="0.00">
                  <c:v>37.364624999999997</c:v>
                </c:pt>
                <c:pt idx="29731" formatCode="0.00">
                  <c:v>37.191502999999997</c:v>
                </c:pt>
                <c:pt idx="29732" formatCode="0.00">
                  <c:v>36.802534000000001</c:v>
                </c:pt>
                <c:pt idx="29733" formatCode="0.00">
                  <c:v>36.523482000000001</c:v>
                </c:pt>
                <c:pt idx="29736" formatCode="0.00">
                  <c:v>36.840057000000002</c:v>
                </c:pt>
                <c:pt idx="29738" formatCode="0.00">
                  <c:v>37.206505</c:v>
                </c:pt>
                <c:pt idx="29739" formatCode="0.00">
                  <c:v>36.506019000000002</c:v>
                </c:pt>
                <c:pt idx="29740" formatCode="0.00">
                  <c:v>36.657266</c:v>
                </c:pt>
                <c:pt idx="29741" formatCode="0.00">
                  <c:v>36.538017000000004</c:v>
                </c:pt>
                <c:pt idx="29742" formatCode="0.00">
                  <c:v>37.029612999999998</c:v>
                </c:pt>
                <c:pt idx="29743" formatCode="0.00">
                  <c:v>36.774951000000001</c:v>
                </c:pt>
                <c:pt idx="29745" formatCode="0.00">
                  <c:v>37.463177000000002</c:v>
                </c:pt>
                <c:pt idx="29746" formatCode="0.00">
                  <c:v>36.402630000000002</c:v>
                </c:pt>
                <c:pt idx="29747" formatCode="0.00">
                  <c:v>36.6265</c:v>
                </c:pt>
                <c:pt idx="29748" formatCode="0.00">
                  <c:v>37.024461000000002</c:v>
                </c:pt>
                <c:pt idx="29749" formatCode="0.00">
                  <c:v>36.523726000000003</c:v>
                </c:pt>
                <c:pt idx="29750" formatCode="0.00">
                  <c:v>36.780155999999998</c:v>
                </c:pt>
                <c:pt idx="29751" formatCode="0.00">
                  <c:v>36.722616000000002</c:v>
                </c:pt>
                <c:pt idx="29752" formatCode="0.00">
                  <c:v>36.506062999999997</c:v>
                </c:pt>
                <c:pt idx="29753" formatCode="0.00">
                  <c:v>37.237215999999997</c:v>
                </c:pt>
                <c:pt idx="29754" formatCode="0.00">
                  <c:v>37.048385000000003</c:v>
                </c:pt>
                <c:pt idx="29755" formatCode="0.00">
                  <c:v>36.914819000000001</c:v>
                </c:pt>
                <c:pt idx="29756" formatCode="0.00">
                  <c:v>36.991475999999999</c:v>
                </c:pt>
                <c:pt idx="29757" formatCode="0.00">
                  <c:v>36.701904999999996</c:v>
                </c:pt>
                <c:pt idx="29758" formatCode="0.00">
                  <c:v>36.697310999999999</c:v>
                </c:pt>
                <c:pt idx="29761" formatCode="0.00">
                  <c:v>37.146284000000001</c:v>
                </c:pt>
                <c:pt idx="29762" formatCode="0.00">
                  <c:v>36.623699000000002</c:v>
                </c:pt>
                <c:pt idx="29763" formatCode="0.00">
                  <c:v>36.565252000000001</c:v>
                </c:pt>
                <c:pt idx="29764" formatCode="0.00">
                  <c:v>36.61365</c:v>
                </c:pt>
                <c:pt idx="29765" formatCode="0.00">
                  <c:v>36.841453999999999</c:v>
                </c:pt>
                <c:pt idx="29766" formatCode="0.00">
                  <c:v>37.004865000000002</c:v>
                </c:pt>
                <c:pt idx="29767" formatCode="0.00">
                  <c:v>36.600347999999997</c:v>
                </c:pt>
                <c:pt idx="29768" formatCode="0.00">
                  <c:v>37.236305000000002</c:v>
                </c:pt>
                <c:pt idx="29769" formatCode="0.00">
                  <c:v>36.608674999999998</c:v>
                </c:pt>
                <c:pt idx="29770" formatCode="0.00">
                  <c:v>36.45185</c:v>
                </c:pt>
                <c:pt idx="29771" formatCode="0.00">
                  <c:v>36.728450000000002</c:v>
                </c:pt>
                <c:pt idx="29772" formatCode="0.00">
                  <c:v>36.600172000000001</c:v>
                </c:pt>
                <c:pt idx="29773" formatCode="0.00">
                  <c:v>36.566778999999997</c:v>
                </c:pt>
                <c:pt idx="29774" formatCode="0.00">
                  <c:v>37.103957000000001</c:v>
                </c:pt>
                <c:pt idx="29775" formatCode="0.00">
                  <c:v>36.961247999999998</c:v>
                </c:pt>
                <c:pt idx="29776" formatCode="0.00">
                  <c:v>36.545749000000001</c:v>
                </c:pt>
                <c:pt idx="29777" formatCode="0.00">
                  <c:v>36.981034999999999</c:v>
                </c:pt>
                <c:pt idx="29778" formatCode="0.00">
                  <c:v>36.641742000000001</c:v>
                </c:pt>
                <c:pt idx="29779" formatCode="0.00">
                  <c:v>37.284458999999998</c:v>
                </c:pt>
                <c:pt idx="29780" formatCode="0.00">
                  <c:v>36.455500999999998</c:v>
                </c:pt>
                <c:pt idx="29781" formatCode="0.00">
                  <c:v>36.713180999999999</c:v>
                </c:pt>
                <c:pt idx="29782" formatCode="0.00">
                  <c:v>36.749443999999997</c:v>
                </c:pt>
                <c:pt idx="29783" formatCode="0.00">
                  <c:v>36.741199000000002</c:v>
                </c:pt>
                <c:pt idx="29784" formatCode="0.00">
                  <c:v>36.767299000000001</c:v>
                </c:pt>
                <c:pt idx="29785" formatCode="0.00">
                  <c:v>36.794747999999998</c:v>
                </c:pt>
                <c:pt idx="29786" formatCode="0.00">
                  <c:v>36.786948000000002</c:v>
                </c:pt>
                <c:pt idx="29787" formatCode="0.00">
                  <c:v>36.691035999999997</c:v>
                </c:pt>
                <c:pt idx="29789" formatCode="0.00">
                  <c:v>36.831722999999997</c:v>
                </c:pt>
                <c:pt idx="29793" formatCode="0.00">
                  <c:v>36.658599000000002</c:v>
                </c:pt>
                <c:pt idx="29794" formatCode="0.00">
                  <c:v>36.795248999999998</c:v>
                </c:pt>
                <c:pt idx="29795" formatCode="0.00">
                  <c:v>36.753177000000001</c:v>
                </c:pt>
                <c:pt idx="29796" formatCode="0.00">
                  <c:v>36.758597999999999</c:v>
                </c:pt>
                <c:pt idx="29802" formatCode="0.00">
                  <c:v>36.133400999999999</c:v>
                </c:pt>
                <c:pt idx="29803" formatCode="0.00">
                  <c:v>36.555247999999999</c:v>
                </c:pt>
                <c:pt idx="29805" formatCode="0.00">
                  <c:v>36.447533</c:v>
                </c:pt>
                <c:pt idx="29806" formatCode="0.00">
                  <c:v>36.581328999999997</c:v>
                </c:pt>
                <c:pt idx="29808" formatCode="0.00">
                  <c:v>36.300818999999997</c:v>
                </c:pt>
                <c:pt idx="29809" formatCode="0.00">
                  <c:v>36.015388000000002</c:v>
                </c:pt>
                <c:pt idx="29811" formatCode="0.00">
                  <c:v>35.987276000000001</c:v>
                </c:pt>
                <c:pt idx="29812" formatCode="0.00">
                  <c:v>36.678154999999997</c:v>
                </c:pt>
                <c:pt idx="29814" formatCode="0.00">
                  <c:v>36.619064999999999</c:v>
                </c:pt>
                <c:pt idx="29815" formatCode="0.00">
                  <c:v>36.590809999999998</c:v>
                </c:pt>
                <c:pt idx="29816" formatCode="0.00">
                  <c:v>36.126393</c:v>
                </c:pt>
                <c:pt idx="29819" formatCode="0.00">
                  <c:v>36.624606</c:v>
                </c:pt>
                <c:pt idx="29821" formatCode="0.00">
                  <c:v>37.682881999999999</c:v>
                </c:pt>
                <c:pt idx="29822" formatCode="0.00">
                  <c:v>37.574936000000001</c:v>
                </c:pt>
                <c:pt idx="29824" formatCode="0.00">
                  <c:v>37.682583000000001</c:v>
                </c:pt>
                <c:pt idx="29827" formatCode="0.00">
                  <c:v>37.271752999999997</c:v>
                </c:pt>
                <c:pt idx="29828" formatCode="0.00">
                  <c:v>37.377139999999997</c:v>
                </c:pt>
                <c:pt idx="29829" formatCode="0.00">
                  <c:v>37.353740999999999</c:v>
                </c:pt>
                <c:pt idx="29831" formatCode="0.00">
                  <c:v>37.458615000000002</c:v>
                </c:pt>
                <c:pt idx="29832" formatCode="0.00">
                  <c:v>37.374420999999998</c:v>
                </c:pt>
                <c:pt idx="29833" formatCode="0.00">
                  <c:v>37.600735</c:v>
                </c:pt>
                <c:pt idx="29834" formatCode="0.00">
                  <c:v>37.539839000000001</c:v>
                </c:pt>
                <c:pt idx="29838" formatCode="0.00">
                  <c:v>37.406790000000001</c:v>
                </c:pt>
                <c:pt idx="29839" formatCode="0.00">
                  <c:v>37.613805999999997</c:v>
                </c:pt>
                <c:pt idx="29840" formatCode="0.00">
                  <c:v>37.203091999999998</c:v>
                </c:pt>
                <c:pt idx="29843" formatCode="0.00">
                  <c:v>37.483504000000003</c:v>
                </c:pt>
                <c:pt idx="29844" formatCode="0.00">
                  <c:v>37.533538</c:v>
                </c:pt>
                <c:pt idx="29845" formatCode="0.00">
                  <c:v>37.625908000000003</c:v>
                </c:pt>
                <c:pt idx="29846" formatCode="0.00">
                  <c:v>37.499175000000001</c:v>
                </c:pt>
                <c:pt idx="29847" formatCode="0.00">
                  <c:v>37.317278000000002</c:v>
                </c:pt>
                <c:pt idx="29848" formatCode="0.00">
                  <c:v>37.652856999999997</c:v>
                </c:pt>
                <c:pt idx="29854" formatCode="0.00">
                  <c:v>37.791727999999999</c:v>
                </c:pt>
                <c:pt idx="29855" formatCode="0.00">
                  <c:v>37.789228000000001</c:v>
                </c:pt>
                <c:pt idx="29864" formatCode="0.00">
                  <c:v>37.743380999999999</c:v>
                </c:pt>
                <c:pt idx="29866" formatCode="0.00">
                  <c:v>37.782029000000001</c:v>
                </c:pt>
                <c:pt idx="29868" formatCode="0.00">
                  <c:v>37.758380000000002</c:v>
                </c:pt>
                <c:pt idx="29869" formatCode="0.00">
                  <c:v>37.801028000000002</c:v>
                </c:pt>
                <c:pt idx="29871" formatCode="0.00">
                  <c:v>37.734963999999998</c:v>
                </c:pt>
                <c:pt idx="29872" formatCode="0.00">
                  <c:v>37.621963999999998</c:v>
                </c:pt>
                <c:pt idx="29873" formatCode="0.00">
                  <c:v>37.799840000000003</c:v>
                </c:pt>
                <c:pt idx="29874" formatCode="0.00">
                  <c:v>37.819423</c:v>
                </c:pt>
                <c:pt idx="29875" formatCode="0.00">
                  <c:v>37.741796999999998</c:v>
                </c:pt>
                <c:pt idx="29876" formatCode="0.00">
                  <c:v>37.724231000000003</c:v>
                </c:pt>
                <c:pt idx="29881" formatCode="0.00">
                  <c:v>37.397823000000002</c:v>
                </c:pt>
                <c:pt idx="29882" formatCode="0.00">
                  <c:v>37.427039000000001</c:v>
                </c:pt>
                <c:pt idx="29884" formatCode="0.00">
                  <c:v>37.570385000000002</c:v>
                </c:pt>
                <c:pt idx="29885" formatCode="0.00">
                  <c:v>37.551586</c:v>
                </c:pt>
                <c:pt idx="29886" formatCode="0.00">
                  <c:v>37.539686000000003</c:v>
                </c:pt>
                <c:pt idx="29889" formatCode="0.00">
                  <c:v>37.734378999999997</c:v>
                </c:pt>
                <c:pt idx="29890" formatCode="0.00">
                  <c:v>37.804063999999997</c:v>
                </c:pt>
                <c:pt idx="29895" formatCode="0.00">
                  <c:v>38.040394999999997</c:v>
                </c:pt>
                <c:pt idx="29896" formatCode="0.00">
                  <c:v>38.159894000000001</c:v>
                </c:pt>
                <c:pt idx="29897" formatCode="0.00">
                  <c:v>37.932122999999997</c:v>
                </c:pt>
                <c:pt idx="29898" formatCode="0.00">
                  <c:v>37.847704</c:v>
                </c:pt>
                <c:pt idx="29899" formatCode="0.00">
                  <c:v>38.597906999999999</c:v>
                </c:pt>
                <c:pt idx="29901" formatCode="0.00">
                  <c:v>37.954121999999998</c:v>
                </c:pt>
                <c:pt idx="29902" formatCode="0.00">
                  <c:v>37.984271</c:v>
                </c:pt>
                <c:pt idx="29903" formatCode="0.00">
                  <c:v>37.986320999999997</c:v>
                </c:pt>
                <c:pt idx="29904" formatCode="0.00">
                  <c:v>37.957771999999999</c:v>
                </c:pt>
                <c:pt idx="29905" formatCode="0.00">
                  <c:v>37.951672000000002</c:v>
                </c:pt>
                <c:pt idx="29906" formatCode="0.00">
                  <c:v>38.052819999999997</c:v>
                </c:pt>
                <c:pt idx="29908" formatCode="0.00">
                  <c:v>37.917774000000001</c:v>
                </c:pt>
                <c:pt idx="29910" formatCode="0.00">
                  <c:v>38.277661000000002</c:v>
                </c:pt>
                <c:pt idx="29911" formatCode="0.00">
                  <c:v>37.562218000000001</c:v>
                </c:pt>
                <c:pt idx="29912" formatCode="0.00">
                  <c:v>37.527237</c:v>
                </c:pt>
                <c:pt idx="29913" formatCode="0.00">
                  <c:v>37.515014000000001</c:v>
                </c:pt>
                <c:pt idx="29918" formatCode="0.00">
                  <c:v>37.702063000000003</c:v>
                </c:pt>
                <c:pt idx="29919" formatCode="0.00">
                  <c:v>38.005122</c:v>
                </c:pt>
                <c:pt idx="29920" formatCode="0.00">
                  <c:v>37.895695000000003</c:v>
                </c:pt>
                <c:pt idx="29922" formatCode="0.00">
                  <c:v>37.697679999999998</c:v>
                </c:pt>
                <c:pt idx="29924" formatCode="0.00">
                  <c:v>37.571581000000002</c:v>
                </c:pt>
                <c:pt idx="29925" formatCode="0.00">
                  <c:v>37.839426000000003</c:v>
                </c:pt>
                <c:pt idx="29926" formatCode="0.00">
                  <c:v>38.337243000000001</c:v>
                </c:pt>
                <c:pt idx="29927" formatCode="0.00">
                  <c:v>38.291164000000002</c:v>
                </c:pt>
                <c:pt idx="29929" formatCode="0.00">
                  <c:v>37.992123999999997</c:v>
                </c:pt>
                <c:pt idx="29930" formatCode="0.00">
                  <c:v>37.878625</c:v>
                </c:pt>
                <c:pt idx="29932" formatCode="0.00">
                  <c:v>38.017916999999997</c:v>
                </c:pt>
                <c:pt idx="29933" formatCode="0.00">
                  <c:v>37.658898000000001</c:v>
                </c:pt>
                <c:pt idx="29934" formatCode="0.00">
                  <c:v>38.658203999999998</c:v>
                </c:pt>
                <c:pt idx="29935" formatCode="0.00">
                  <c:v>37.714179000000001</c:v>
                </c:pt>
                <c:pt idx="29936" formatCode="0.00">
                  <c:v>38.043370000000003</c:v>
                </c:pt>
                <c:pt idx="29937" formatCode="0.00">
                  <c:v>38.156908999999999</c:v>
                </c:pt>
                <c:pt idx="29938" formatCode="0.00">
                  <c:v>38.031270999999997</c:v>
                </c:pt>
                <c:pt idx="29940" formatCode="0.00">
                  <c:v>38.553086999999998</c:v>
                </c:pt>
                <c:pt idx="29943" formatCode="0.00">
                  <c:v>37.688580000000002</c:v>
                </c:pt>
                <c:pt idx="29945" formatCode="0.00">
                  <c:v>37.757350000000002</c:v>
                </c:pt>
                <c:pt idx="29946" formatCode="0.00">
                  <c:v>38.231363999999999</c:v>
                </c:pt>
                <c:pt idx="29947" formatCode="0.00">
                  <c:v>37.593882999999998</c:v>
                </c:pt>
                <c:pt idx="29951" formatCode="0.00">
                  <c:v>38.105218999999998</c:v>
                </c:pt>
                <c:pt idx="29952" formatCode="0.00">
                  <c:v>38.099119000000002</c:v>
                </c:pt>
                <c:pt idx="29953" formatCode="0.00">
                  <c:v>38.115015</c:v>
                </c:pt>
                <c:pt idx="29954" formatCode="0.00">
                  <c:v>37.879756999999998</c:v>
                </c:pt>
                <c:pt idx="29956" formatCode="0.00">
                  <c:v>37.918779999999998</c:v>
                </c:pt>
                <c:pt idx="29957" formatCode="0.00">
                  <c:v>38.403010999999999</c:v>
                </c:pt>
                <c:pt idx="29961" formatCode="0.00">
                  <c:v>37.763027999999998</c:v>
                </c:pt>
                <c:pt idx="29965" formatCode="0.00">
                  <c:v>37.834926000000003</c:v>
                </c:pt>
                <c:pt idx="29967" formatCode="0.00">
                  <c:v>37.827126</c:v>
                </c:pt>
                <c:pt idx="29972" formatCode="0.00">
                  <c:v>37.865026</c:v>
                </c:pt>
                <c:pt idx="29973" formatCode="0.00">
                  <c:v>37.862526000000003</c:v>
                </c:pt>
                <c:pt idx="29975" formatCode="0.00">
                  <c:v>37.856926000000001</c:v>
                </c:pt>
                <c:pt idx="29977" formatCode="0.00">
                  <c:v>37.894624999999998</c:v>
                </c:pt>
                <c:pt idx="29979" formatCode="0.00">
                  <c:v>37.879624999999997</c:v>
                </c:pt>
                <c:pt idx="29980" formatCode="0.00">
                  <c:v>37.869976000000001</c:v>
                </c:pt>
                <c:pt idx="29982" formatCode="0.00">
                  <c:v>37.969673</c:v>
                </c:pt>
                <c:pt idx="29984" formatCode="0.00">
                  <c:v>37.941823999999997</c:v>
                </c:pt>
                <c:pt idx="29985" formatCode="0.00">
                  <c:v>37.972622999999999</c:v>
                </c:pt>
                <c:pt idx="29986" formatCode="0.00">
                  <c:v>37.972422999999999</c:v>
                </c:pt>
                <c:pt idx="29988" formatCode="0.00">
                  <c:v>37.950068999999999</c:v>
                </c:pt>
                <c:pt idx="29989" formatCode="0.00">
                  <c:v>37.892476000000002</c:v>
                </c:pt>
                <c:pt idx="29990" formatCode="0.00">
                  <c:v>38.345571999999997</c:v>
                </c:pt>
                <c:pt idx="29993" formatCode="0.00">
                  <c:v>37.924242</c:v>
                </c:pt>
                <c:pt idx="29995" formatCode="0.00">
                  <c:v>38.246611000000001</c:v>
                </c:pt>
                <c:pt idx="29996" formatCode="0.00">
                  <c:v>37.987789999999997</c:v>
                </c:pt>
                <c:pt idx="29997" formatCode="0.00">
                  <c:v>38.328614000000002</c:v>
                </c:pt>
                <c:pt idx="29998" formatCode="0.00">
                  <c:v>38.012489000000002</c:v>
                </c:pt>
                <c:pt idx="30000" formatCode="0.00">
                  <c:v>38.017617000000001</c:v>
                </c:pt>
                <c:pt idx="30001" formatCode="0.00">
                  <c:v>37.936151000000002</c:v>
                </c:pt>
                <c:pt idx="30004" formatCode="0.00">
                  <c:v>38.117064999999997</c:v>
                </c:pt>
                <c:pt idx="30005" formatCode="0.00">
                  <c:v>38.050454000000002</c:v>
                </c:pt>
                <c:pt idx="30006" formatCode="0.00">
                  <c:v>38.098221000000002</c:v>
                </c:pt>
                <c:pt idx="30007" formatCode="0.00">
                  <c:v>38.06317</c:v>
                </c:pt>
                <c:pt idx="30009" formatCode="0.00">
                  <c:v>38.314531000000002</c:v>
                </c:pt>
                <c:pt idx="30012" formatCode="0.00">
                  <c:v>38.081566000000002</c:v>
                </c:pt>
                <c:pt idx="30013" formatCode="0.00">
                  <c:v>37.981622999999999</c:v>
                </c:pt>
                <c:pt idx="30014" formatCode="0.00">
                  <c:v>38.012081999999999</c:v>
                </c:pt>
                <c:pt idx="30015" formatCode="0.00">
                  <c:v>37.943365</c:v>
                </c:pt>
                <c:pt idx="30016" formatCode="0.00">
                  <c:v>37.855527000000002</c:v>
                </c:pt>
                <c:pt idx="30018" formatCode="0.00">
                  <c:v>38.245851000000002</c:v>
                </c:pt>
                <c:pt idx="30019" formatCode="0.00">
                  <c:v>38.335515000000001</c:v>
                </c:pt>
                <c:pt idx="30020" formatCode="0.00">
                  <c:v>38.007638999999998</c:v>
                </c:pt>
                <c:pt idx="30021" formatCode="0.00">
                  <c:v>37.427439</c:v>
                </c:pt>
                <c:pt idx="30023" formatCode="0.00">
                  <c:v>36.885055999999999</c:v>
                </c:pt>
                <c:pt idx="30026" formatCode="0.00">
                  <c:v>37.10548</c:v>
                </c:pt>
                <c:pt idx="30028" formatCode="0.00">
                  <c:v>36.976100000000002</c:v>
                </c:pt>
                <c:pt idx="30029" formatCode="0.00">
                  <c:v>36.768856</c:v>
                </c:pt>
                <c:pt idx="30030" formatCode="0.00">
                  <c:v>37.317909</c:v>
                </c:pt>
                <c:pt idx="30033" formatCode="0.00">
                  <c:v>36.935552000000001</c:v>
                </c:pt>
                <c:pt idx="30035" formatCode="0.00">
                  <c:v>36.862242999999999</c:v>
                </c:pt>
                <c:pt idx="30036" formatCode="0.00">
                  <c:v>37.228594000000001</c:v>
                </c:pt>
                <c:pt idx="30037" formatCode="0.00">
                  <c:v>37.241193000000003</c:v>
                </c:pt>
                <c:pt idx="30039" formatCode="0.00">
                  <c:v>37.436450999999998</c:v>
                </c:pt>
                <c:pt idx="30041" formatCode="0.00">
                  <c:v>36.812905000000001</c:v>
                </c:pt>
                <c:pt idx="30042" formatCode="0.00">
                  <c:v>37.050798</c:v>
                </c:pt>
                <c:pt idx="30043" formatCode="0.00">
                  <c:v>36.504586000000003</c:v>
                </c:pt>
                <c:pt idx="30044" formatCode="0.00">
                  <c:v>36.829051999999997</c:v>
                </c:pt>
                <c:pt idx="30045" formatCode="0.00">
                  <c:v>37.088746</c:v>
                </c:pt>
                <c:pt idx="30048" formatCode="0.00">
                  <c:v>37.393239999999999</c:v>
                </c:pt>
                <c:pt idx="30051" formatCode="0.00">
                  <c:v>37.000199000000002</c:v>
                </c:pt>
                <c:pt idx="30053" formatCode="0.00">
                  <c:v>37.057575</c:v>
                </c:pt>
                <c:pt idx="30054" formatCode="0.00">
                  <c:v>37.270543000000004</c:v>
                </c:pt>
                <c:pt idx="30060" formatCode="0.00">
                  <c:v>37.333941000000003</c:v>
                </c:pt>
                <c:pt idx="30063" formatCode="0.00">
                  <c:v>37.257643000000002</c:v>
                </c:pt>
                <c:pt idx="30065" formatCode="0.00">
                  <c:v>37.213624000000003</c:v>
                </c:pt>
                <c:pt idx="30066" formatCode="0.00">
                  <c:v>37.305714000000002</c:v>
                </c:pt>
                <c:pt idx="30068" formatCode="0.00">
                  <c:v>37.244425999999997</c:v>
                </c:pt>
                <c:pt idx="30069" formatCode="0.00">
                  <c:v>37.256743</c:v>
                </c:pt>
                <c:pt idx="30072" formatCode="0.00">
                  <c:v>37.369472999999999</c:v>
                </c:pt>
                <c:pt idx="30074" formatCode="0.00">
                  <c:v>37.307741999999998</c:v>
                </c:pt>
                <c:pt idx="30075" formatCode="0.00">
                  <c:v>37.289642000000001</c:v>
                </c:pt>
                <c:pt idx="30076" formatCode="0.00">
                  <c:v>37.386310000000002</c:v>
                </c:pt>
                <c:pt idx="30078" formatCode="0.00">
                  <c:v>37.373539999999998</c:v>
                </c:pt>
                <c:pt idx="30080" formatCode="0.00">
                  <c:v>37.299473999999996</c:v>
                </c:pt>
                <c:pt idx="30081" formatCode="0.00">
                  <c:v>37.269342999999999</c:v>
                </c:pt>
                <c:pt idx="30082" formatCode="0.00">
                  <c:v>37.255915000000002</c:v>
                </c:pt>
                <c:pt idx="30083" formatCode="0.00">
                  <c:v>37.226194</c:v>
                </c:pt>
                <c:pt idx="30084" formatCode="0.00">
                  <c:v>37.388717999999997</c:v>
                </c:pt>
                <c:pt idx="30085" formatCode="0.00">
                  <c:v>37.330495999999997</c:v>
                </c:pt>
                <c:pt idx="30086" formatCode="0.00">
                  <c:v>37.958722999999999</c:v>
                </c:pt>
                <c:pt idx="30087" formatCode="0.00">
                  <c:v>37.954822999999998</c:v>
                </c:pt>
                <c:pt idx="30088" formatCode="0.00">
                  <c:v>37.974272999999997</c:v>
                </c:pt>
                <c:pt idx="30089" formatCode="0.00">
                  <c:v>37.962873000000002</c:v>
                </c:pt>
                <c:pt idx="30093" formatCode="0.00">
                  <c:v>38.025086000000002</c:v>
                </c:pt>
                <c:pt idx="30094" formatCode="0.00">
                  <c:v>38.038905999999997</c:v>
                </c:pt>
                <c:pt idx="30095" formatCode="0.00">
                  <c:v>37.955474000000002</c:v>
                </c:pt>
                <c:pt idx="30096" formatCode="0.00">
                  <c:v>38.004922000000001</c:v>
                </c:pt>
                <c:pt idx="30097" formatCode="0.00">
                  <c:v>38.200192999999999</c:v>
                </c:pt>
                <c:pt idx="30098" formatCode="0.00">
                  <c:v>38.076999999999998</c:v>
                </c:pt>
                <c:pt idx="30099" formatCode="0.00">
                  <c:v>38.087437000000001</c:v>
                </c:pt>
                <c:pt idx="30100" formatCode="0.00">
                  <c:v>38.282254999999999</c:v>
                </c:pt>
                <c:pt idx="30101" formatCode="0.00">
                  <c:v>38.208553000000002</c:v>
                </c:pt>
                <c:pt idx="30102" formatCode="0.00">
                  <c:v>38.183287999999997</c:v>
                </c:pt>
                <c:pt idx="30103" formatCode="0.00">
                  <c:v>38.229514999999999</c:v>
                </c:pt>
                <c:pt idx="30104" formatCode="0.00">
                  <c:v>38.205817000000003</c:v>
                </c:pt>
                <c:pt idx="30105" formatCode="0.00">
                  <c:v>37.942532</c:v>
                </c:pt>
                <c:pt idx="30106" formatCode="0.00">
                  <c:v>37.959439000000003</c:v>
                </c:pt>
                <c:pt idx="30107" formatCode="0.00">
                  <c:v>37.882742</c:v>
                </c:pt>
                <c:pt idx="30108" formatCode="0.00">
                  <c:v>38.356552000000001</c:v>
                </c:pt>
                <c:pt idx="30109" formatCode="0.00">
                  <c:v>38.186101999999998</c:v>
                </c:pt>
                <c:pt idx="30110" formatCode="0.00">
                  <c:v>38.018456</c:v>
                </c:pt>
                <c:pt idx="30111" formatCode="0.00">
                  <c:v>38.162818000000001</c:v>
                </c:pt>
                <c:pt idx="30112" formatCode="0.00">
                  <c:v>38.124630000000003</c:v>
                </c:pt>
                <c:pt idx="30113" formatCode="0.00">
                  <c:v>38.132618000000001</c:v>
                </c:pt>
                <c:pt idx="30115" formatCode="0.00">
                  <c:v>38.261270000000003</c:v>
                </c:pt>
                <c:pt idx="30116" formatCode="0.00">
                  <c:v>38.146124</c:v>
                </c:pt>
                <c:pt idx="30117" formatCode="0.00">
                  <c:v>38.192822999999997</c:v>
                </c:pt>
                <c:pt idx="30118" formatCode="0.00">
                  <c:v>38.256838999999999</c:v>
                </c:pt>
                <c:pt idx="30119" formatCode="0.00">
                  <c:v>38.075896999999998</c:v>
                </c:pt>
                <c:pt idx="30121" formatCode="0.00">
                  <c:v>38.192911000000002</c:v>
                </c:pt>
                <c:pt idx="30122" formatCode="0.00">
                  <c:v>38.421689000000001</c:v>
                </c:pt>
                <c:pt idx="30123" formatCode="0.00">
                  <c:v>38.377741</c:v>
                </c:pt>
                <c:pt idx="30124" formatCode="0.00">
                  <c:v>38.154117999999997</c:v>
                </c:pt>
                <c:pt idx="30125" formatCode="0.00">
                  <c:v>37.351149999999997</c:v>
                </c:pt>
                <c:pt idx="30127" formatCode="0.00">
                  <c:v>37.824553999999999</c:v>
                </c:pt>
                <c:pt idx="30128" formatCode="0.00">
                  <c:v>37.432167999999997</c:v>
                </c:pt>
                <c:pt idx="30129" formatCode="0.00">
                  <c:v>37.584282000000002</c:v>
                </c:pt>
                <c:pt idx="30130" formatCode="0.00">
                  <c:v>38.060955999999997</c:v>
                </c:pt>
                <c:pt idx="30132" formatCode="0.00">
                  <c:v>37.420143000000003</c:v>
                </c:pt>
                <c:pt idx="30133" formatCode="0.00">
                  <c:v>37.413659000000003</c:v>
                </c:pt>
                <c:pt idx="30134" formatCode="0.00">
                  <c:v>37.428227</c:v>
                </c:pt>
                <c:pt idx="30135" formatCode="0.00">
                  <c:v>37.552329</c:v>
                </c:pt>
                <c:pt idx="30136" formatCode="0.00">
                  <c:v>37.127524999999999</c:v>
                </c:pt>
                <c:pt idx="30138" formatCode="0.00">
                  <c:v>37.797806000000001</c:v>
                </c:pt>
                <c:pt idx="30140" formatCode="0.00">
                  <c:v>37.187494000000001</c:v>
                </c:pt>
                <c:pt idx="30141" formatCode="0.00">
                  <c:v>37.619399999999999</c:v>
                </c:pt>
                <c:pt idx="30142" formatCode="0.00">
                  <c:v>37.400931999999997</c:v>
                </c:pt>
                <c:pt idx="30143" formatCode="0.00">
                  <c:v>37.463360000000002</c:v>
                </c:pt>
                <c:pt idx="30144" formatCode="0.00">
                  <c:v>37.594709999999999</c:v>
                </c:pt>
                <c:pt idx="30147" formatCode="0.00">
                  <c:v>37.694234999999999</c:v>
                </c:pt>
                <c:pt idx="30148" formatCode="0.00">
                  <c:v>37.816876000000001</c:v>
                </c:pt>
                <c:pt idx="30149" formatCode="0.00">
                  <c:v>37.245423000000002</c:v>
                </c:pt>
                <c:pt idx="30151" formatCode="0.00">
                  <c:v>38.119056</c:v>
                </c:pt>
                <c:pt idx="30153" formatCode="0.00">
                  <c:v>37.782331999999997</c:v>
                </c:pt>
                <c:pt idx="30154" formatCode="0.00">
                  <c:v>37.505484000000003</c:v>
                </c:pt>
                <c:pt idx="30155" formatCode="0.00">
                  <c:v>37.294648000000002</c:v>
                </c:pt>
                <c:pt idx="30156" formatCode="0.00">
                  <c:v>37.576262</c:v>
                </c:pt>
                <c:pt idx="30157" formatCode="0.00">
                  <c:v>38.079631999999997</c:v>
                </c:pt>
                <c:pt idx="30159" formatCode="0.00">
                  <c:v>37.671778000000003</c:v>
                </c:pt>
                <c:pt idx="30160" formatCode="0.00">
                  <c:v>37.626066999999999</c:v>
                </c:pt>
                <c:pt idx="30162" formatCode="0.00">
                  <c:v>37.673513</c:v>
                </c:pt>
                <c:pt idx="30163" formatCode="0.00">
                  <c:v>37.704138</c:v>
                </c:pt>
                <c:pt idx="30164" formatCode="0.00">
                  <c:v>37.667195999999997</c:v>
                </c:pt>
                <c:pt idx="30165" formatCode="0.00">
                  <c:v>37.622897999999999</c:v>
                </c:pt>
                <c:pt idx="30166" formatCode="0.00">
                  <c:v>37.312013999999998</c:v>
                </c:pt>
                <c:pt idx="30168" formatCode="0.00">
                  <c:v>37.477477</c:v>
                </c:pt>
                <c:pt idx="30169" formatCode="0.00">
                  <c:v>38.275328000000002</c:v>
                </c:pt>
                <c:pt idx="30170" formatCode="0.00">
                  <c:v>37.297403000000003</c:v>
                </c:pt>
                <c:pt idx="30171" formatCode="0.00">
                  <c:v>37.742894999999997</c:v>
                </c:pt>
                <c:pt idx="30172" formatCode="0.00">
                  <c:v>37.731271999999997</c:v>
                </c:pt>
                <c:pt idx="30173" formatCode="0.00">
                  <c:v>37.708727000000003</c:v>
                </c:pt>
                <c:pt idx="30174" formatCode="0.00">
                  <c:v>37.521832000000003</c:v>
                </c:pt>
                <c:pt idx="30176" formatCode="0.00">
                  <c:v>37.991855000000001</c:v>
                </c:pt>
                <c:pt idx="30177" formatCode="0.00">
                  <c:v>37.322619000000003</c:v>
                </c:pt>
                <c:pt idx="30178" formatCode="0.00">
                  <c:v>37.728417</c:v>
                </c:pt>
                <c:pt idx="30179" formatCode="0.00">
                  <c:v>37.957977999999997</c:v>
                </c:pt>
                <c:pt idx="30183" formatCode="0.00">
                  <c:v>37.609780999999998</c:v>
                </c:pt>
                <c:pt idx="30184" formatCode="0.00">
                  <c:v>37.645631999999999</c:v>
                </c:pt>
                <c:pt idx="30185" formatCode="0.00">
                  <c:v>37.539768000000002</c:v>
                </c:pt>
                <c:pt idx="30186" formatCode="0.00">
                  <c:v>37.400193000000002</c:v>
                </c:pt>
                <c:pt idx="30187" formatCode="0.00">
                  <c:v>37.699661999999996</c:v>
                </c:pt>
                <c:pt idx="30189" formatCode="0.00">
                  <c:v>38.480494</c:v>
                </c:pt>
                <c:pt idx="30191" formatCode="0.00">
                  <c:v>38.438161000000001</c:v>
                </c:pt>
                <c:pt idx="30192" formatCode="0.00">
                  <c:v>38.404991000000003</c:v>
                </c:pt>
                <c:pt idx="30193" formatCode="0.00">
                  <c:v>38.460594</c:v>
                </c:pt>
                <c:pt idx="30196" formatCode="0.00">
                  <c:v>39.026811000000002</c:v>
                </c:pt>
                <c:pt idx="30198" formatCode="0.00">
                  <c:v>38.424554000000001</c:v>
                </c:pt>
                <c:pt idx="30199" formatCode="0.00">
                  <c:v>39.365355999999998</c:v>
                </c:pt>
                <c:pt idx="30200" formatCode="0.00">
                  <c:v>38.562843000000001</c:v>
                </c:pt>
                <c:pt idx="30201" formatCode="0.00">
                  <c:v>38.956206000000002</c:v>
                </c:pt>
                <c:pt idx="30202" formatCode="0.00">
                  <c:v>39.037173000000003</c:v>
                </c:pt>
                <c:pt idx="30203" formatCode="0.00">
                  <c:v>38.971518000000003</c:v>
                </c:pt>
                <c:pt idx="30205" formatCode="0.00">
                  <c:v>38.835146000000002</c:v>
                </c:pt>
                <c:pt idx="30206" formatCode="0.00">
                  <c:v>39.240872000000003</c:v>
                </c:pt>
                <c:pt idx="30208" formatCode="0.00">
                  <c:v>39.761198999999998</c:v>
                </c:pt>
                <c:pt idx="30209" formatCode="0.00">
                  <c:v>38.449264999999997</c:v>
                </c:pt>
                <c:pt idx="30210" formatCode="0.00">
                  <c:v>38.347912999999998</c:v>
                </c:pt>
                <c:pt idx="30211" formatCode="0.00">
                  <c:v>39.103897000000003</c:v>
                </c:pt>
                <c:pt idx="30212" formatCode="0.00">
                  <c:v>38.495857000000001</c:v>
                </c:pt>
                <c:pt idx="30214" formatCode="0.00">
                  <c:v>38.494643000000003</c:v>
                </c:pt>
                <c:pt idx="30215" formatCode="0.00">
                  <c:v>38.710228000000001</c:v>
                </c:pt>
                <c:pt idx="30217" formatCode="0.00">
                  <c:v>39.032760000000003</c:v>
                </c:pt>
                <c:pt idx="30218" formatCode="0.00">
                  <c:v>38.434663</c:v>
                </c:pt>
                <c:pt idx="30219" formatCode="0.00">
                  <c:v>38.813417000000001</c:v>
                </c:pt>
                <c:pt idx="30220" formatCode="0.00">
                  <c:v>38.509737000000001</c:v>
                </c:pt>
                <c:pt idx="30222" formatCode="0.00">
                  <c:v>38.955142000000002</c:v>
                </c:pt>
                <c:pt idx="30223" formatCode="0.00">
                  <c:v>38.506228999999998</c:v>
                </c:pt>
                <c:pt idx="30224" formatCode="0.00">
                  <c:v>38.939725000000003</c:v>
                </c:pt>
                <c:pt idx="30225" formatCode="0.00">
                  <c:v>38.414060999999997</c:v>
                </c:pt>
                <c:pt idx="30226" formatCode="0.00">
                  <c:v>39.051698000000002</c:v>
                </c:pt>
                <c:pt idx="30227" formatCode="0.00">
                  <c:v>39.745587999999998</c:v>
                </c:pt>
                <c:pt idx="30228" formatCode="0.00">
                  <c:v>39.268774000000001</c:v>
                </c:pt>
                <c:pt idx="30229" formatCode="0.00">
                  <c:v>38.911392999999997</c:v>
                </c:pt>
                <c:pt idx="30230" formatCode="0.00">
                  <c:v>39.090420999999999</c:v>
                </c:pt>
                <c:pt idx="30232" formatCode="0.00">
                  <c:v>39.311858000000001</c:v>
                </c:pt>
                <c:pt idx="30233" formatCode="0.00">
                  <c:v>38.791139000000001</c:v>
                </c:pt>
                <c:pt idx="30234" formatCode="0.00">
                  <c:v>38.471367999999998</c:v>
                </c:pt>
                <c:pt idx="30235" formatCode="0.00">
                  <c:v>39.173321000000001</c:v>
                </c:pt>
                <c:pt idx="30236" formatCode="0.00">
                  <c:v>39.125579999999999</c:v>
                </c:pt>
                <c:pt idx="30240" formatCode="0.00">
                  <c:v>39.383026999999998</c:v>
                </c:pt>
                <c:pt idx="30241" formatCode="0.00">
                  <c:v>39.285781999999998</c:v>
                </c:pt>
                <c:pt idx="30242" formatCode="0.00">
                  <c:v>38.522499000000003</c:v>
                </c:pt>
                <c:pt idx="30244" formatCode="0.00">
                  <c:v>38.277146999999999</c:v>
                </c:pt>
                <c:pt idx="30245" formatCode="0.00">
                  <c:v>38.654705</c:v>
                </c:pt>
                <c:pt idx="30246" formatCode="0.00">
                  <c:v>39.131855999999999</c:v>
                </c:pt>
                <c:pt idx="30249" formatCode="0.00">
                  <c:v>39.727052</c:v>
                </c:pt>
                <c:pt idx="30250" formatCode="0.00">
                  <c:v>39.451661999999999</c:v>
                </c:pt>
                <c:pt idx="30251" formatCode="0.00">
                  <c:v>38.54486</c:v>
                </c:pt>
                <c:pt idx="30252" formatCode="0.00">
                  <c:v>39.196069999999999</c:v>
                </c:pt>
                <c:pt idx="30253" formatCode="0.00">
                  <c:v>38.916201000000001</c:v>
                </c:pt>
                <c:pt idx="30255" formatCode="0.00">
                  <c:v>40.793739000000002</c:v>
                </c:pt>
                <c:pt idx="30256" formatCode="0.00">
                  <c:v>40.814594999999997</c:v>
                </c:pt>
                <c:pt idx="30258" formatCode="0.00">
                  <c:v>40.169517999999997</c:v>
                </c:pt>
                <c:pt idx="30259" formatCode="0.00">
                  <c:v>40.325766999999999</c:v>
                </c:pt>
                <c:pt idx="30260" formatCode="0.00">
                  <c:v>40.963481999999999</c:v>
                </c:pt>
                <c:pt idx="30262" formatCode="0.00">
                  <c:v>40.822884000000002</c:v>
                </c:pt>
                <c:pt idx="30263" formatCode="0.00">
                  <c:v>40.907437000000002</c:v>
                </c:pt>
                <c:pt idx="30264" formatCode="0.00">
                  <c:v>40.413386000000003</c:v>
                </c:pt>
                <c:pt idx="30265" formatCode="0.00">
                  <c:v>40.877333999999998</c:v>
                </c:pt>
                <c:pt idx="30268" formatCode="0.00">
                  <c:v>40.561447999999999</c:v>
                </c:pt>
                <c:pt idx="30269" formatCode="0.00">
                  <c:v>40.725444000000003</c:v>
                </c:pt>
                <c:pt idx="30270" formatCode="0.00">
                  <c:v>40.583488000000003</c:v>
                </c:pt>
                <c:pt idx="30271" formatCode="0.00">
                  <c:v>40.098500000000001</c:v>
                </c:pt>
                <c:pt idx="30272" formatCode="0.00">
                  <c:v>41.888556999999999</c:v>
                </c:pt>
                <c:pt idx="30273" formatCode="0.00">
                  <c:v>40.281368999999998</c:v>
                </c:pt>
                <c:pt idx="30275" formatCode="0.00">
                  <c:v>40.546202000000001</c:v>
                </c:pt>
                <c:pt idx="30276" formatCode="0.00">
                  <c:v>41.518230000000003</c:v>
                </c:pt>
                <c:pt idx="30277" formatCode="0.00">
                  <c:v>40.691578</c:v>
                </c:pt>
                <c:pt idx="30278" formatCode="0.00">
                  <c:v>40.766644999999997</c:v>
                </c:pt>
                <c:pt idx="30279" formatCode="0.00">
                  <c:v>40.659753000000002</c:v>
                </c:pt>
                <c:pt idx="30280" formatCode="0.00">
                  <c:v>40.390478000000002</c:v>
                </c:pt>
                <c:pt idx="30281" formatCode="0.00">
                  <c:v>40.210793000000002</c:v>
                </c:pt>
                <c:pt idx="30282" formatCode="0.00">
                  <c:v>40.295900000000003</c:v>
                </c:pt>
                <c:pt idx="30283" formatCode="0.00">
                  <c:v>41.296121999999997</c:v>
                </c:pt>
                <c:pt idx="30284" formatCode="0.00">
                  <c:v>41.300573</c:v>
                </c:pt>
                <c:pt idx="30285" formatCode="0.00">
                  <c:v>40.272962999999997</c:v>
                </c:pt>
                <c:pt idx="30286" formatCode="0.00">
                  <c:v>40.196116000000004</c:v>
                </c:pt>
                <c:pt idx="30287" formatCode="0.00">
                  <c:v>40.131416999999999</c:v>
                </c:pt>
                <c:pt idx="30288" formatCode="0.00">
                  <c:v>40.494813000000001</c:v>
                </c:pt>
                <c:pt idx="30289" formatCode="0.00">
                  <c:v>40.891970000000001</c:v>
                </c:pt>
                <c:pt idx="30290" formatCode="0.00">
                  <c:v>40.793480000000002</c:v>
                </c:pt>
                <c:pt idx="30291" formatCode="0.00">
                  <c:v>40.459978</c:v>
                </c:pt>
                <c:pt idx="30292" formatCode="0.00">
                  <c:v>41.949739000000001</c:v>
                </c:pt>
                <c:pt idx="30293" formatCode="0.00">
                  <c:v>41.455226000000003</c:v>
                </c:pt>
                <c:pt idx="30294" formatCode="0.00">
                  <c:v>40.359830000000002</c:v>
                </c:pt>
                <c:pt idx="30295" formatCode="0.00">
                  <c:v>41.081726000000003</c:v>
                </c:pt>
                <c:pt idx="30296" formatCode="0.00">
                  <c:v>40.322682999999998</c:v>
                </c:pt>
                <c:pt idx="30297" formatCode="0.00">
                  <c:v>40.945039000000001</c:v>
                </c:pt>
                <c:pt idx="30298" formatCode="0.00">
                  <c:v>39.860284999999998</c:v>
                </c:pt>
                <c:pt idx="30299" formatCode="0.00">
                  <c:v>39.96266</c:v>
                </c:pt>
                <c:pt idx="30300" formatCode="0.00">
                  <c:v>40.033315999999999</c:v>
                </c:pt>
                <c:pt idx="30301" formatCode="0.00">
                  <c:v>40.202463999999999</c:v>
                </c:pt>
                <c:pt idx="30302" formatCode="0.00">
                  <c:v>38.426602000000003</c:v>
                </c:pt>
                <c:pt idx="30303" formatCode="0.00">
                  <c:v>38.976837000000003</c:v>
                </c:pt>
                <c:pt idx="30305" formatCode="0.00">
                  <c:v>38.592154999999998</c:v>
                </c:pt>
                <c:pt idx="30306" formatCode="0.00">
                  <c:v>38.857328000000003</c:v>
                </c:pt>
                <c:pt idx="30307" formatCode="0.00">
                  <c:v>38.706727000000001</c:v>
                </c:pt>
                <c:pt idx="30308" formatCode="0.00">
                  <c:v>38.628371000000001</c:v>
                </c:pt>
                <c:pt idx="30309" formatCode="0.00">
                  <c:v>38.696911999999998</c:v>
                </c:pt>
                <c:pt idx="30310" formatCode="0.00">
                  <c:v>38.383366000000002</c:v>
                </c:pt>
                <c:pt idx="30311" formatCode="0.00">
                  <c:v>38.798290000000001</c:v>
                </c:pt>
                <c:pt idx="30312" formatCode="0.00">
                  <c:v>38.880293999999999</c:v>
                </c:pt>
                <c:pt idx="30313" formatCode="0.00">
                  <c:v>38.333568</c:v>
                </c:pt>
                <c:pt idx="30315" formatCode="0.00">
                  <c:v>38.546306000000001</c:v>
                </c:pt>
                <c:pt idx="30316" formatCode="0.00">
                  <c:v>38.689067000000001</c:v>
                </c:pt>
                <c:pt idx="30321" formatCode="0.00">
                  <c:v>38.350110000000001</c:v>
                </c:pt>
                <c:pt idx="30323" formatCode="0.00">
                  <c:v>38.744062</c:v>
                </c:pt>
                <c:pt idx="30324" formatCode="0.00">
                  <c:v>38.654803000000001</c:v>
                </c:pt>
                <c:pt idx="30325" formatCode="0.00">
                  <c:v>38.527555999999997</c:v>
                </c:pt>
                <c:pt idx="30328" formatCode="0.00">
                  <c:v>38.267544000000001</c:v>
                </c:pt>
                <c:pt idx="30329" formatCode="0.00">
                  <c:v>38.839773000000001</c:v>
                </c:pt>
                <c:pt idx="30330" formatCode="0.00">
                  <c:v>38.930207000000003</c:v>
                </c:pt>
                <c:pt idx="30331" formatCode="0.00">
                  <c:v>38.919587999999997</c:v>
                </c:pt>
                <c:pt idx="30332" formatCode="0.00">
                  <c:v>38.634753000000003</c:v>
                </c:pt>
                <c:pt idx="30333" formatCode="0.00">
                  <c:v>38.830508000000002</c:v>
                </c:pt>
                <c:pt idx="30334" formatCode="0.00">
                  <c:v>38.317664999999998</c:v>
                </c:pt>
                <c:pt idx="30335" formatCode="0.00">
                  <c:v>38.367275999999997</c:v>
                </c:pt>
                <c:pt idx="30336" formatCode="0.00">
                  <c:v>38.346131999999997</c:v>
                </c:pt>
                <c:pt idx="30337" formatCode="0.00">
                  <c:v>38.161755999999997</c:v>
                </c:pt>
                <c:pt idx="30338" formatCode="0.00">
                  <c:v>38.359772</c:v>
                </c:pt>
                <c:pt idx="30339" formatCode="0.00">
                  <c:v>38.851197999999997</c:v>
                </c:pt>
                <c:pt idx="30340" formatCode="0.00">
                  <c:v>38.688329000000003</c:v>
                </c:pt>
                <c:pt idx="30341" formatCode="0.00">
                  <c:v>38.902873</c:v>
                </c:pt>
                <c:pt idx="30342" formatCode="0.00">
                  <c:v>38.817507999999997</c:v>
                </c:pt>
                <c:pt idx="30343" formatCode="0.00">
                  <c:v>38.817357000000001</c:v>
                </c:pt>
                <c:pt idx="30344" formatCode="0.00">
                  <c:v>38.678663</c:v>
                </c:pt>
                <c:pt idx="30345" formatCode="0.00">
                  <c:v>38.558073</c:v>
                </c:pt>
                <c:pt idx="30347" formatCode="0.00">
                  <c:v>38.868918999999998</c:v>
                </c:pt>
                <c:pt idx="30351" formatCode="0.00">
                  <c:v>38.859226999999997</c:v>
                </c:pt>
                <c:pt idx="30352" formatCode="0.00">
                  <c:v>38.811695</c:v>
                </c:pt>
                <c:pt idx="30353" formatCode="0.00">
                  <c:v>38.400970000000001</c:v>
                </c:pt>
                <c:pt idx="30354" formatCode="0.00">
                  <c:v>38.529752999999999</c:v>
                </c:pt>
                <c:pt idx="30356" formatCode="0.00">
                  <c:v>38.832299999999996</c:v>
                </c:pt>
                <c:pt idx="30357" formatCode="0.00">
                  <c:v>38.480569000000003</c:v>
                </c:pt>
                <c:pt idx="30359" formatCode="0.00">
                  <c:v>38.712029999999999</c:v>
                </c:pt>
                <c:pt idx="30360" formatCode="0.00">
                  <c:v>38.688068999999999</c:v>
                </c:pt>
                <c:pt idx="30361" formatCode="0.00">
                  <c:v>38.961976</c:v>
                </c:pt>
                <c:pt idx="30362" formatCode="0.00">
                  <c:v>38.545656000000001</c:v>
                </c:pt>
                <c:pt idx="30363" formatCode="0.00">
                  <c:v>38.909351000000001</c:v>
                </c:pt>
                <c:pt idx="30364" formatCode="0.00">
                  <c:v>38.789164999999997</c:v>
                </c:pt>
                <c:pt idx="30365" formatCode="0.00">
                  <c:v>38.752434000000001</c:v>
                </c:pt>
                <c:pt idx="30366" formatCode="0.00">
                  <c:v>38.997611999999997</c:v>
                </c:pt>
                <c:pt idx="30368" formatCode="0.00">
                  <c:v>38.492811000000003</c:v>
                </c:pt>
                <c:pt idx="30369" formatCode="0.00">
                  <c:v>38.607660000000003</c:v>
                </c:pt>
                <c:pt idx="30370" formatCode="0.00">
                  <c:v>38.394463999999999</c:v>
                </c:pt>
                <c:pt idx="30371" formatCode="0.00">
                  <c:v>38.228976000000003</c:v>
                </c:pt>
                <c:pt idx="30374" formatCode="0.00">
                  <c:v>38.473857000000002</c:v>
                </c:pt>
                <c:pt idx="30375" formatCode="0.00">
                  <c:v>38.240476999999998</c:v>
                </c:pt>
                <c:pt idx="30376" formatCode="0.00">
                  <c:v>38.569192999999999</c:v>
                </c:pt>
                <c:pt idx="30377" formatCode="0.00">
                  <c:v>39.030715999999998</c:v>
                </c:pt>
                <c:pt idx="30378" formatCode="0.00">
                  <c:v>38.382367000000002</c:v>
                </c:pt>
                <c:pt idx="30379" formatCode="0.00">
                  <c:v>38.537433999999998</c:v>
                </c:pt>
                <c:pt idx="30381" formatCode="0.00">
                  <c:v>39.217668000000003</c:v>
                </c:pt>
                <c:pt idx="30382" formatCode="0.00">
                  <c:v>38.995731999999997</c:v>
                </c:pt>
                <c:pt idx="30383" formatCode="0.00">
                  <c:v>38.748111999999999</c:v>
                </c:pt>
                <c:pt idx="30385" formatCode="0.00">
                  <c:v>39.204433999999999</c:v>
                </c:pt>
                <c:pt idx="30387" formatCode="0.00">
                  <c:v>39.177025999999998</c:v>
                </c:pt>
                <c:pt idx="30388" formatCode="0.00">
                  <c:v>38.771208999999999</c:v>
                </c:pt>
                <c:pt idx="30389" formatCode="0.00">
                  <c:v>38.823996000000001</c:v>
                </c:pt>
                <c:pt idx="30390" formatCode="0.00">
                  <c:v>39.005097999999997</c:v>
                </c:pt>
                <c:pt idx="30392" formatCode="0.00">
                  <c:v>39.311155999999997</c:v>
                </c:pt>
                <c:pt idx="30393" formatCode="0.00">
                  <c:v>38.805745000000002</c:v>
                </c:pt>
                <c:pt idx="30394" formatCode="0.00">
                  <c:v>39.010039999999996</c:v>
                </c:pt>
                <c:pt idx="30395" formatCode="0.00">
                  <c:v>38.607756000000002</c:v>
                </c:pt>
                <c:pt idx="30397" formatCode="0.00">
                  <c:v>38.768828999999997</c:v>
                </c:pt>
                <c:pt idx="30398" formatCode="0.00">
                  <c:v>38.406432000000002</c:v>
                </c:pt>
                <c:pt idx="30400" formatCode="0.00">
                  <c:v>38.817993000000001</c:v>
                </c:pt>
                <c:pt idx="30401" formatCode="0.00">
                  <c:v>38.681254000000003</c:v>
                </c:pt>
                <c:pt idx="30403" formatCode="0.00">
                  <c:v>38.611854000000001</c:v>
                </c:pt>
                <c:pt idx="30404" formatCode="0.00">
                  <c:v>38.571660999999999</c:v>
                </c:pt>
                <c:pt idx="30405" formatCode="0.00">
                  <c:v>38.551105999999997</c:v>
                </c:pt>
                <c:pt idx="30408" formatCode="0.00">
                  <c:v>38.535795</c:v>
                </c:pt>
                <c:pt idx="30409" formatCode="0.00">
                  <c:v>38.623303999999997</c:v>
                </c:pt>
                <c:pt idx="30410" formatCode="0.00">
                  <c:v>38.513939999999998</c:v>
                </c:pt>
                <c:pt idx="30412" formatCode="0.00">
                  <c:v>38.518355999999997</c:v>
                </c:pt>
                <c:pt idx="30413" formatCode="0.00">
                  <c:v>38.594205000000002</c:v>
                </c:pt>
                <c:pt idx="30415" formatCode="0.00">
                  <c:v>38.566505999999997</c:v>
                </c:pt>
                <c:pt idx="30416" formatCode="0.00">
                  <c:v>38.484746999999999</c:v>
                </c:pt>
                <c:pt idx="30417" formatCode="0.00">
                  <c:v>38.476196000000002</c:v>
                </c:pt>
                <c:pt idx="30418" formatCode="0.00">
                  <c:v>38.498156000000002</c:v>
                </c:pt>
                <c:pt idx="30422" formatCode="0.00">
                  <c:v>38.642805000000003</c:v>
                </c:pt>
                <c:pt idx="30424" formatCode="0.00">
                  <c:v>38.707236000000002</c:v>
                </c:pt>
                <c:pt idx="30425" formatCode="0.00">
                  <c:v>38.700243999999998</c:v>
                </c:pt>
                <c:pt idx="30426" formatCode="0.00">
                  <c:v>38.641222999999997</c:v>
                </c:pt>
                <c:pt idx="30427" formatCode="0.00">
                  <c:v>38.661520000000003</c:v>
                </c:pt>
                <c:pt idx="30428" formatCode="0.00">
                  <c:v>38.687717999999997</c:v>
                </c:pt>
                <c:pt idx="30429" formatCode="0.00">
                  <c:v>38.716873999999997</c:v>
                </c:pt>
                <c:pt idx="30430" formatCode="0.00">
                  <c:v>38.587805000000003</c:v>
                </c:pt>
                <c:pt idx="30432" formatCode="0.00">
                  <c:v>39.125996999999998</c:v>
                </c:pt>
                <c:pt idx="30433" formatCode="0.00">
                  <c:v>39.465229000000001</c:v>
                </c:pt>
                <c:pt idx="30434" formatCode="0.00">
                  <c:v>38.971589999999999</c:v>
                </c:pt>
                <c:pt idx="30435" formatCode="0.00">
                  <c:v>39.633265000000002</c:v>
                </c:pt>
                <c:pt idx="30436" formatCode="0.00">
                  <c:v>39.425854000000001</c:v>
                </c:pt>
                <c:pt idx="30438" formatCode="0.00">
                  <c:v>39.413477</c:v>
                </c:pt>
                <c:pt idx="30439" formatCode="0.00">
                  <c:v>39.282170999999998</c:v>
                </c:pt>
                <c:pt idx="30440" formatCode="0.00">
                  <c:v>39.453457</c:v>
                </c:pt>
                <c:pt idx="30441" formatCode="0.00">
                  <c:v>39.442230000000002</c:v>
                </c:pt>
                <c:pt idx="30442" formatCode="0.00">
                  <c:v>39.469943000000001</c:v>
                </c:pt>
                <c:pt idx="30443" formatCode="0.00">
                  <c:v>40.187553999999999</c:v>
                </c:pt>
                <c:pt idx="30444" formatCode="0.00">
                  <c:v>39.466279</c:v>
                </c:pt>
                <c:pt idx="30446" formatCode="0.00">
                  <c:v>39.720954999999996</c:v>
                </c:pt>
                <c:pt idx="30447" formatCode="0.00">
                  <c:v>39.563521999999999</c:v>
                </c:pt>
                <c:pt idx="30448" formatCode="0.00">
                  <c:v>39.254874999999998</c:v>
                </c:pt>
                <c:pt idx="30449" formatCode="0.00">
                  <c:v>40.074041999999999</c:v>
                </c:pt>
                <c:pt idx="30450" formatCode="0.00">
                  <c:v>39.381883000000002</c:v>
                </c:pt>
                <c:pt idx="30451" formatCode="0.00">
                  <c:v>39.567000999999998</c:v>
                </c:pt>
                <c:pt idx="30452" formatCode="0.00">
                  <c:v>38.931024999999998</c:v>
                </c:pt>
                <c:pt idx="30453" formatCode="0.00">
                  <c:v>39.624259000000002</c:v>
                </c:pt>
                <c:pt idx="30454" formatCode="0.00">
                  <c:v>39.535446</c:v>
                </c:pt>
                <c:pt idx="30455" formatCode="0.00">
                  <c:v>39.516419999999997</c:v>
                </c:pt>
                <c:pt idx="30456" formatCode="0.00">
                  <c:v>40.044865000000001</c:v>
                </c:pt>
                <c:pt idx="30457" formatCode="0.00">
                  <c:v>39.605288999999999</c:v>
                </c:pt>
                <c:pt idx="30458" formatCode="0.00">
                  <c:v>39.545513999999997</c:v>
                </c:pt>
                <c:pt idx="30459" formatCode="0.00">
                  <c:v>39.202725000000001</c:v>
                </c:pt>
                <c:pt idx="30461" formatCode="0.00">
                  <c:v>40.144573000000001</c:v>
                </c:pt>
                <c:pt idx="30464" formatCode="0.00">
                  <c:v>39.070127999999997</c:v>
                </c:pt>
                <c:pt idx="30465" formatCode="0.00">
                  <c:v>39.738889</c:v>
                </c:pt>
                <c:pt idx="30466" formatCode="0.00">
                  <c:v>39.252090000000003</c:v>
                </c:pt>
                <c:pt idx="30467" formatCode="0.00">
                  <c:v>39.888074000000003</c:v>
                </c:pt>
                <c:pt idx="30468" formatCode="0.00">
                  <c:v>39.283329000000002</c:v>
                </c:pt>
                <c:pt idx="30469" formatCode="0.00">
                  <c:v>39.939349999999997</c:v>
                </c:pt>
                <c:pt idx="30470" formatCode="0.00">
                  <c:v>39.070323000000002</c:v>
                </c:pt>
                <c:pt idx="30472" formatCode="0.00">
                  <c:v>39.396152000000001</c:v>
                </c:pt>
                <c:pt idx="30473" formatCode="0.00">
                  <c:v>39.089928999999998</c:v>
                </c:pt>
                <c:pt idx="30474" formatCode="0.00">
                  <c:v>39.355688000000001</c:v>
                </c:pt>
                <c:pt idx="30475" formatCode="0.00">
                  <c:v>39.760967999999998</c:v>
                </c:pt>
                <c:pt idx="30476" formatCode="0.00">
                  <c:v>39.558585999999998</c:v>
                </c:pt>
                <c:pt idx="30477" formatCode="0.00">
                  <c:v>39.491076</c:v>
                </c:pt>
                <c:pt idx="30478" formatCode="0.00">
                  <c:v>39.434643999999999</c:v>
                </c:pt>
                <c:pt idx="30479" formatCode="0.00">
                  <c:v>39.750422</c:v>
                </c:pt>
                <c:pt idx="30480" formatCode="0.00">
                  <c:v>39.415041000000002</c:v>
                </c:pt>
                <c:pt idx="30481" formatCode="0.00">
                  <c:v>39.957324</c:v>
                </c:pt>
                <c:pt idx="30482" formatCode="0.00">
                  <c:v>39.441355999999999</c:v>
                </c:pt>
                <c:pt idx="30484" formatCode="0.00">
                  <c:v>39.496465000000001</c:v>
                </c:pt>
                <c:pt idx="30485" formatCode="0.00">
                  <c:v>39.224178999999999</c:v>
                </c:pt>
                <c:pt idx="30486" formatCode="0.00">
                  <c:v>39.193219999999997</c:v>
                </c:pt>
                <c:pt idx="30487" formatCode="0.00">
                  <c:v>39.904477999999997</c:v>
                </c:pt>
                <c:pt idx="30488" formatCode="0.00">
                  <c:v>39.331443999999998</c:v>
                </c:pt>
                <c:pt idx="30489" formatCode="0.00">
                  <c:v>39.584800999999999</c:v>
                </c:pt>
                <c:pt idx="30491" formatCode="0.00">
                  <c:v>40.066859999999998</c:v>
                </c:pt>
                <c:pt idx="30492" formatCode="0.00">
                  <c:v>40.017766999999999</c:v>
                </c:pt>
                <c:pt idx="30493" formatCode="0.00">
                  <c:v>39.340421999999997</c:v>
                </c:pt>
                <c:pt idx="30494" formatCode="0.00">
                  <c:v>39.139543000000003</c:v>
                </c:pt>
                <c:pt idx="30495" formatCode="0.00">
                  <c:v>39.499754000000003</c:v>
                </c:pt>
                <c:pt idx="30496" formatCode="0.00">
                  <c:v>39.114137999999997</c:v>
                </c:pt>
                <c:pt idx="30497" formatCode="0.00">
                  <c:v>39.109271999999997</c:v>
                </c:pt>
                <c:pt idx="30498" formatCode="0.00">
                  <c:v>40.568159999999999</c:v>
                </c:pt>
                <c:pt idx="30499" formatCode="0.00">
                  <c:v>40.539301999999999</c:v>
                </c:pt>
                <c:pt idx="30500" formatCode="0.00">
                  <c:v>40.641388999999997</c:v>
                </c:pt>
                <c:pt idx="30501" formatCode="0.00">
                  <c:v>41.190742</c:v>
                </c:pt>
                <c:pt idx="30502" formatCode="0.00">
                  <c:v>40.454529999999998</c:v>
                </c:pt>
                <c:pt idx="30503" formatCode="0.00">
                  <c:v>40.732500999999999</c:v>
                </c:pt>
                <c:pt idx="30504" formatCode="0.00">
                  <c:v>41.119726999999997</c:v>
                </c:pt>
                <c:pt idx="30505" formatCode="0.00">
                  <c:v>40.723792000000003</c:v>
                </c:pt>
                <c:pt idx="30506" formatCode="0.00">
                  <c:v>41.027552999999997</c:v>
                </c:pt>
                <c:pt idx="30507" formatCode="0.00">
                  <c:v>40.926288999999997</c:v>
                </c:pt>
                <c:pt idx="30508" formatCode="0.00">
                  <c:v>41.322110000000002</c:v>
                </c:pt>
                <c:pt idx="30509" formatCode="0.00">
                  <c:v>41.425911999999997</c:v>
                </c:pt>
                <c:pt idx="30510" formatCode="0.00">
                  <c:v>40.929301000000002</c:v>
                </c:pt>
                <c:pt idx="30511" formatCode="0.00">
                  <c:v>41.109487000000001</c:v>
                </c:pt>
                <c:pt idx="30512" formatCode="0.00">
                  <c:v>40.682392999999998</c:v>
                </c:pt>
                <c:pt idx="30513" formatCode="0.00">
                  <c:v>40.289788000000001</c:v>
                </c:pt>
                <c:pt idx="30514" formatCode="0.00">
                  <c:v>39.918270999999997</c:v>
                </c:pt>
                <c:pt idx="30515" formatCode="0.00">
                  <c:v>40.360582999999998</c:v>
                </c:pt>
                <c:pt idx="30516" formatCode="0.00">
                  <c:v>41.963883000000003</c:v>
                </c:pt>
                <c:pt idx="30517" formatCode="0.00">
                  <c:v>40.606673000000001</c:v>
                </c:pt>
                <c:pt idx="30518" formatCode="0.00">
                  <c:v>41.221077000000001</c:v>
                </c:pt>
                <c:pt idx="30519" formatCode="0.00">
                  <c:v>41.414707</c:v>
                </c:pt>
                <c:pt idx="30520" formatCode="0.00">
                  <c:v>41.056097000000001</c:v>
                </c:pt>
                <c:pt idx="30521" formatCode="0.00">
                  <c:v>39.861820999999999</c:v>
                </c:pt>
                <c:pt idx="30522" formatCode="0.00">
                  <c:v>41.228397000000001</c:v>
                </c:pt>
                <c:pt idx="30523" formatCode="0.00">
                  <c:v>41.615475000000004</c:v>
                </c:pt>
                <c:pt idx="30526" formatCode="0.00">
                  <c:v>40.039256999999999</c:v>
                </c:pt>
                <c:pt idx="30527" formatCode="0.00">
                  <c:v>41.531010000000002</c:v>
                </c:pt>
                <c:pt idx="30528" formatCode="0.00">
                  <c:v>41.604391999999997</c:v>
                </c:pt>
                <c:pt idx="30529" formatCode="0.00">
                  <c:v>41.820869999999999</c:v>
                </c:pt>
                <c:pt idx="30530" formatCode="0.00">
                  <c:v>40.788511999999997</c:v>
                </c:pt>
                <c:pt idx="30532" formatCode="0.00">
                  <c:v>41.925752000000003</c:v>
                </c:pt>
                <c:pt idx="30533" formatCode="0.00">
                  <c:v>40.639108</c:v>
                </c:pt>
                <c:pt idx="30534" formatCode="0.00">
                  <c:v>40.472993000000002</c:v>
                </c:pt>
                <c:pt idx="30535" formatCode="0.00">
                  <c:v>40.850776000000003</c:v>
                </c:pt>
                <c:pt idx="30536" formatCode="0.00">
                  <c:v>41.831947</c:v>
                </c:pt>
                <c:pt idx="30537" formatCode="0.00">
                  <c:v>40.939342000000003</c:v>
                </c:pt>
                <c:pt idx="30539" formatCode="0.00">
                  <c:v>41.285896999999999</c:v>
                </c:pt>
                <c:pt idx="30540" formatCode="0.00">
                  <c:v>40.041398999999998</c:v>
                </c:pt>
                <c:pt idx="30542" formatCode="0.00">
                  <c:v>41.263103000000001</c:v>
                </c:pt>
                <c:pt idx="30543" formatCode="0.00">
                  <c:v>41.790562000000001</c:v>
                </c:pt>
                <c:pt idx="30544" formatCode="0.00">
                  <c:v>40.437443000000002</c:v>
                </c:pt>
                <c:pt idx="30545" formatCode="0.00">
                  <c:v>40.310324000000001</c:v>
                </c:pt>
                <c:pt idx="30546" formatCode="0.00">
                  <c:v>40.577798999999999</c:v>
                </c:pt>
                <c:pt idx="30547" formatCode="0.00">
                  <c:v>40.371043</c:v>
                </c:pt>
                <c:pt idx="30548" formatCode="0.00">
                  <c:v>41.736424</c:v>
                </c:pt>
                <c:pt idx="30549" formatCode="0.00">
                  <c:v>40.876184000000002</c:v>
                </c:pt>
                <c:pt idx="30550" formatCode="0.00">
                  <c:v>41.317771</c:v>
                </c:pt>
                <c:pt idx="30551" formatCode="0.00">
                  <c:v>41.102891</c:v>
                </c:pt>
                <c:pt idx="30552" formatCode="0.00">
                  <c:v>40.705474000000002</c:v>
                </c:pt>
                <c:pt idx="30553" formatCode="0.00">
                  <c:v>40.646417</c:v>
                </c:pt>
                <c:pt idx="30554" formatCode="0.00">
                  <c:v>40.562648000000003</c:v>
                </c:pt>
                <c:pt idx="30555" formatCode="0.00">
                  <c:v>39.878017999999997</c:v>
                </c:pt>
                <c:pt idx="30556" formatCode="0.00">
                  <c:v>40.338253000000002</c:v>
                </c:pt>
                <c:pt idx="30557" formatCode="0.00">
                  <c:v>40.366349</c:v>
                </c:pt>
                <c:pt idx="30559" formatCode="0.00">
                  <c:v>40.871547999999997</c:v>
                </c:pt>
                <c:pt idx="30560" formatCode="0.00">
                  <c:v>41.734831999999997</c:v>
                </c:pt>
                <c:pt idx="30562" formatCode="0.00">
                  <c:v>40.608727999999999</c:v>
                </c:pt>
                <c:pt idx="30563" formatCode="0.00">
                  <c:v>40.504852999999997</c:v>
                </c:pt>
                <c:pt idx="30564" formatCode="0.00">
                  <c:v>40.024337000000003</c:v>
                </c:pt>
                <c:pt idx="30565" formatCode="0.00">
                  <c:v>41.004651000000003</c:v>
                </c:pt>
                <c:pt idx="30566" formatCode="0.00">
                  <c:v>39.941595</c:v>
                </c:pt>
                <c:pt idx="30567" formatCode="0.00">
                  <c:v>40.734482999999997</c:v>
                </c:pt>
                <c:pt idx="30569" formatCode="0.00">
                  <c:v>40.607134000000002</c:v>
                </c:pt>
                <c:pt idx="30570" formatCode="0.00">
                  <c:v>40.634459999999997</c:v>
                </c:pt>
                <c:pt idx="30571" formatCode="0.00">
                  <c:v>41.749248999999999</c:v>
                </c:pt>
                <c:pt idx="30572" formatCode="0.00">
                  <c:v>41.439363</c:v>
                </c:pt>
                <c:pt idx="30574" formatCode="0.00">
                  <c:v>41.527225999999999</c:v>
                </c:pt>
                <c:pt idx="30575" formatCode="0.00">
                  <c:v>39.862831999999997</c:v>
                </c:pt>
                <c:pt idx="30576" formatCode="0.00">
                  <c:v>39.743834999999997</c:v>
                </c:pt>
                <c:pt idx="30577" formatCode="0.00">
                  <c:v>38.475853000000001</c:v>
                </c:pt>
                <c:pt idx="30578" formatCode="0.00">
                  <c:v>41.736074000000002</c:v>
                </c:pt>
                <c:pt idx="30579" formatCode="0.00">
                  <c:v>40.030098000000002</c:v>
                </c:pt>
                <c:pt idx="30580" formatCode="0.00">
                  <c:v>41.251918000000003</c:v>
                </c:pt>
                <c:pt idx="30581" formatCode="0.00">
                  <c:v>41.907490000000003</c:v>
                </c:pt>
                <c:pt idx="30582" formatCode="0.00">
                  <c:v>40.158794</c:v>
                </c:pt>
                <c:pt idx="30584" formatCode="0.00">
                  <c:v>41.688163000000003</c:v>
                </c:pt>
                <c:pt idx="30585" formatCode="0.00">
                  <c:v>41.268746</c:v>
                </c:pt>
                <c:pt idx="30586" formatCode="0.00">
                  <c:v>40.446122000000003</c:v>
                </c:pt>
                <c:pt idx="30587" formatCode="0.00">
                  <c:v>39.663255999999997</c:v>
                </c:pt>
                <c:pt idx="30588" formatCode="0.00">
                  <c:v>41.021343999999999</c:v>
                </c:pt>
                <c:pt idx="30589" formatCode="0.00">
                  <c:v>38.764670000000002</c:v>
                </c:pt>
                <c:pt idx="30590" formatCode="0.00">
                  <c:v>40.169038</c:v>
                </c:pt>
                <c:pt idx="30591" formatCode="0.00">
                  <c:v>39.801046999999997</c:v>
                </c:pt>
                <c:pt idx="30592" formatCode="0.00">
                  <c:v>40.800556</c:v>
                </c:pt>
                <c:pt idx="30593" formatCode="0.00">
                  <c:v>39.663241999999997</c:v>
                </c:pt>
                <c:pt idx="30594" formatCode="0.00">
                  <c:v>39.598792000000003</c:v>
                </c:pt>
                <c:pt idx="30595" formatCode="0.00">
                  <c:v>39.560357000000003</c:v>
                </c:pt>
                <c:pt idx="30596" formatCode="0.00">
                  <c:v>40.34863</c:v>
                </c:pt>
                <c:pt idx="30598" formatCode="0.00">
                  <c:v>40.921123999999999</c:v>
                </c:pt>
                <c:pt idx="30599" formatCode="0.00">
                  <c:v>38.651141000000003</c:v>
                </c:pt>
                <c:pt idx="30600" formatCode="0.00">
                  <c:v>41.874847000000003</c:v>
                </c:pt>
                <c:pt idx="30601" formatCode="0.00">
                  <c:v>40.283377999999999</c:v>
                </c:pt>
                <c:pt idx="30602" formatCode="0.00">
                  <c:v>40.290007000000003</c:v>
                </c:pt>
                <c:pt idx="30603" formatCode="0.00">
                  <c:v>39.223151000000001</c:v>
                </c:pt>
                <c:pt idx="30604" formatCode="0.00">
                  <c:v>39.093271000000001</c:v>
                </c:pt>
                <c:pt idx="30605" formatCode="0.00">
                  <c:v>39.037695999999997</c:v>
                </c:pt>
                <c:pt idx="30606" formatCode="0.00">
                  <c:v>39.241961000000003</c:v>
                </c:pt>
                <c:pt idx="30607" formatCode="0.00">
                  <c:v>39.177382999999999</c:v>
                </c:pt>
                <c:pt idx="30608" formatCode="0.00">
                  <c:v>39.180982999999998</c:v>
                </c:pt>
                <c:pt idx="30609" formatCode="0.00">
                  <c:v>39.243876999999998</c:v>
                </c:pt>
                <c:pt idx="30612" formatCode="0.00">
                  <c:v>44.904051000000003</c:v>
                </c:pt>
                <c:pt idx="30613" formatCode="0.00">
                  <c:v>45.234608999999999</c:v>
                </c:pt>
                <c:pt idx="30615" formatCode="0.00">
                  <c:v>45.491059999999997</c:v>
                </c:pt>
                <c:pt idx="30616" formatCode="0.00">
                  <c:v>45.517695000000003</c:v>
                </c:pt>
                <c:pt idx="30617" formatCode="0.00">
                  <c:v>45.469079000000001</c:v>
                </c:pt>
                <c:pt idx="30618" formatCode="0.00">
                  <c:v>45.460590000000003</c:v>
                </c:pt>
                <c:pt idx="30619" formatCode="0.00">
                  <c:v>45.428663</c:v>
                </c:pt>
                <c:pt idx="30620" formatCode="0.00">
                  <c:v>45.371085999999998</c:v>
                </c:pt>
                <c:pt idx="30621" formatCode="0.00">
                  <c:v>45.247003999999997</c:v>
                </c:pt>
                <c:pt idx="30622" formatCode="0.00">
                  <c:v>45.655523000000002</c:v>
                </c:pt>
                <c:pt idx="30623" formatCode="0.00">
                  <c:v>45.416784999999997</c:v>
                </c:pt>
                <c:pt idx="30624" formatCode="0.00">
                  <c:v>46.078338000000002</c:v>
                </c:pt>
                <c:pt idx="30625" formatCode="0.00">
                  <c:v>45.181818999999997</c:v>
                </c:pt>
                <c:pt idx="30626" formatCode="0.00">
                  <c:v>45.891952000000003</c:v>
                </c:pt>
                <c:pt idx="30627" formatCode="0.00">
                  <c:v>45.514515000000003</c:v>
                </c:pt>
                <c:pt idx="30628" formatCode="0.00">
                  <c:v>45.224153999999999</c:v>
                </c:pt>
                <c:pt idx="30630" formatCode="0.00">
                  <c:v>45.349243999999999</c:v>
                </c:pt>
                <c:pt idx="30632" formatCode="0.00">
                  <c:v>45.542239000000002</c:v>
                </c:pt>
                <c:pt idx="30633" formatCode="0.00">
                  <c:v>45.106490000000001</c:v>
                </c:pt>
                <c:pt idx="30634" formatCode="0.00">
                  <c:v>45.385641999999997</c:v>
                </c:pt>
                <c:pt idx="30635" formatCode="0.00">
                  <c:v>45.305112999999999</c:v>
                </c:pt>
                <c:pt idx="30636" formatCode="0.00">
                  <c:v>45.335199000000003</c:v>
                </c:pt>
                <c:pt idx="30637" formatCode="0.00">
                  <c:v>45.507752000000004</c:v>
                </c:pt>
                <c:pt idx="30639" formatCode="0.00">
                  <c:v>45.183166999999997</c:v>
                </c:pt>
                <c:pt idx="30640" formatCode="0.00">
                  <c:v>45.195234999999997</c:v>
                </c:pt>
                <c:pt idx="30641" formatCode="0.00">
                  <c:v>45.407649999999997</c:v>
                </c:pt>
                <c:pt idx="30642" formatCode="0.00">
                  <c:v>45.413870000000003</c:v>
                </c:pt>
                <c:pt idx="30643" formatCode="0.00">
                  <c:v>45.093643</c:v>
                </c:pt>
                <c:pt idx="30644" formatCode="0.00">
                  <c:v>45.107990000000001</c:v>
                </c:pt>
                <c:pt idx="30645" formatCode="0.00">
                  <c:v>45.479419</c:v>
                </c:pt>
                <c:pt idx="30646" formatCode="0.00">
                  <c:v>45.636848000000001</c:v>
                </c:pt>
                <c:pt idx="30647" formatCode="0.00">
                  <c:v>45.503224000000003</c:v>
                </c:pt>
                <c:pt idx="30648" formatCode="0.00">
                  <c:v>45.213070000000002</c:v>
                </c:pt>
                <c:pt idx="30650" formatCode="0.00">
                  <c:v>46.054948000000003</c:v>
                </c:pt>
                <c:pt idx="30651" formatCode="0.00">
                  <c:v>45.369467999999998</c:v>
                </c:pt>
                <c:pt idx="30653" formatCode="0.00">
                  <c:v>45.862488999999997</c:v>
                </c:pt>
                <c:pt idx="30654" formatCode="0.00">
                  <c:v>45.821357999999996</c:v>
                </c:pt>
                <c:pt idx="30655" formatCode="0.00">
                  <c:v>45.946314000000001</c:v>
                </c:pt>
                <c:pt idx="30656" formatCode="0.00">
                  <c:v>45.375143000000001</c:v>
                </c:pt>
                <c:pt idx="30657" formatCode="0.00">
                  <c:v>45.778891999999999</c:v>
                </c:pt>
                <c:pt idx="30658" formatCode="0.00">
                  <c:v>45.594256999999999</c:v>
                </c:pt>
                <c:pt idx="30659" formatCode="0.00">
                  <c:v>45.529550999999998</c:v>
                </c:pt>
                <c:pt idx="30660" formatCode="0.00">
                  <c:v>45.373990999999997</c:v>
                </c:pt>
                <c:pt idx="30661" formatCode="0.00">
                  <c:v>45.262422999999998</c:v>
                </c:pt>
                <c:pt idx="30662" formatCode="0.00">
                  <c:v>45.862577000000002</c:v>
                </c:pt>
                <c:pt idx="30663" formatCode="0.00">
                  <c:v>45.585405000000002</c:v>
                </c:pt>
                <c:pt idx="30664" formatCode="0.00">
                  <c:v>45.333824</c:v>
                </c:pt>
                <c:pt idx="30666" formatCode="0.00">
                  <c:v>45.308104999999998</c:v>
                </c:pt>
                <c:pt idx="30668" formatCode="0.00">
                  <c:v>45.481341999999998</c:v>
                </c:pt>
                <c:pt idx="30669" formatCode="0.00">
                  <c:v>45.100504000000001</c:v>
                </c:pt>
                <c:pt idx="30670" formatCode="0.00">
                  <c:v>45.819042000000003</c:v>
                </c:pt>
                <c:pt idx="30671" formatCode="0.00">
                  <c:v>46.155006999999998</c:v>
                </c:pt>
                <c:pt idx="30672" formatCode="0.00">
                  <c:v>45.644590999999998</c:v>
                </c:pt>
                <c:pt idx="30674" formatCode="0.00">
                  <c:v>45.284762999999998</c:v>
                </c:pt>
                <c:pt idx="30675" formatCode="0.00">
                  <c:v>45.729084999999998</c:v>
                </c:pt>
                <c:pt idx="30676" formatCode="0.00">
                  <c:v>45.894286999999998</c:v>
                </c:pt>
                <c:pt idx="30677" formatCode="0.00">
                  <c:v>45.287751</c:v>
                </c:pt>
                <c:pt idx="30678" formatCode="0.00">
                  <c:v>45.257176000000001</c:v>
                </c:pt>
                <c:pt idx="30679" formatCode="0.00">
                  <c:v>45.515180999999998</c:v>
                </c:pt>
                <c:pt idx="30680" formatCode="0.00">
                  <c:v>45.211339000000002</c:v>
                </c:pt>
                <c:pt idx="30682" formatCode="0.00">
                  <c:v>45.541009000000003</c:v>
                </c:pt>
                <c:pt idx="30683" formatCode="0.00">
                  <c:v>45.622824000000001</c:v>
                </c:pt>
                <c:pt idx="30684" formatCode="0.00">
                  <c:v>45.561138999999997</c:v>
                </c:pt>
                <c:pt idx="30685" formatCode="0.00">
                  <c:v>45.439570000000003</c:v>
                </c:pt>
                <c:pt idx="30686" formatCode="0.00">
                  <c:v>46.187902999999999</c:v>
                </c:pt>
                <c:pt idx="30687" formatCode="0.00">
                  <c:v>45.187837000000002</c:v>
                </c:pt>
                <c:pt idx="30689" formatCode="0.00">
                  <c:v>45.545841000000003</c:v>
                </c:pt>
                <c:pt idx="30690" formatCode="0.00">
                  <c:v>45.662196000000002</c:v>
                </c:pt>
                <c:pt idx="30691" formatCode="0.00">
                  <c:v>45.2455</c:v>
                </c:pt>
                <c:pt idx="30693" formatCode="0.00">
                  <c:v>45.720835999999998</c:v>
                </c:pt>
                <c:pt idx="30694" formatCode="0.00">
                  <c:v>45.715015000000001</c:v>
                </c:pt>
                <c:pt idx="30696" formatCode="0.00">
                  <c:v>45.657490000000003</c:v>
                </c:pt>
                <c:pt idx="30697" formatCode="0.00">
                  <c:v>45.461852</c:v>
                </c:pt>
                <c:pt idx="30698" formatCode="0.00">
                  <c:v>45.201301999999998</c:v>
                </c:pt>
                <c:pt idx="30700" formatCode="0.00">
                  <c:v>45.215260999999998</c:v>
                </c:pt>
                <c:pt idx="30701" formatCode="0.00">
                  <c:v>45.926112000000003</c:v>
                </c:pt>
                <c:pt idx="30702" formatCode="0.00">
                  <c:v>45.352086</c:v>
                </c:pt>
                <c:pt idx="30703" formatCode="0.00">
                  <c:v>45.459108999999998</c:v>
                </c:pt>
                <c:pt idx="30704" formatCode="0.00">
                  <c:v>45.438111999999997</c:v>
                </c:pt>
                <c:pt idx="30705" formatCode="0.00">
                  <c:v>45.744404000000003</c:v>
                </c:pt>
                <c:pt idx="30706" formatCode="0.00">
                  <c:v>45.868839000000001</c:v>
                </c:pt>
                <c:pt idx="30707" formatCode="0.00">
                  <c:v>46.136322</c:v>
                </c:pt>
                <c:pt idx="30708" formatCode="0.00">
                  <c:v>45.688054000000001</c:v>
                </c:pt>
                <c:pt idx="30710" formatCode="0.00">
                  <c:v>45.101517999999999</c:v>
                </c:pt>
                <c:pt idx="30711" formatCode="0.00">
                  <c:v>45.498939999999997</c:v>
                </c:pt>
                <c:pt idx="30713" formatCode="0.00">
                  <c:v>45.589689</c:v>
                </c:pt>
                <c:pt idx="30714" formatCode="0.00">
                  <c:v>45.518540000000002</c:v>
                </c:pt>
                <c:pt idx="30715" formatCode="0.00">
                  <c:v>45.520539999999997</c:v>
                </c:pt>
                <c:pt idx="30718" formatCode="0.00">
                  <c:v>45.534838999999998</c:v>
                </c:pt>
                <c:pt idx="30720" formatCode="0.00">
                  <c:v>45.544240000000002</c:v>
                </c:pt>
                <c:pt idx="30721" formatCode="0.00">
                  <c:v>45.537039999999998</c:v>
                </c:pt>
                <c:pt idx="30722" formatCode="0.00">
                  <c:v>45.51379</c:v>
                </c:pt>
                <c:pt idx="30723" formatCode="0.00">
                  <c:v>45.514240999999998</c:v>
                </c:pt>
                <c:pt idx="30724" formatCode="0.00">
                  <c:v>45.515673999999997</c:v>
                </c:pt>
                <c:pt idx="30725" formatCode="0.00">
                  <c:v>45.574438999999998</c:v>
                </c:pt>
                <c:pt idx="30726" formatCode="0.00">
                  <c:v>45.560989999999997</c:v>
                </c:pt>
                <c:pt idx="30727" formatCode="0.00">
                  <c:v>45.458669999999998</c:v>
                </c:pt>
                <c:pt idx="30729" formatCode="0.00">
                  <c:v>45.497590000000002</c:v>
                </c:pt>
                <c:pt idx="30731" formatCode="0.00">
                  <c:v>45.438839999999999</c:v>
                </c:pt>
                <c:pt idx="30732" formatCode="0.00">
                  <c:v>45.406292000000001</c:v>
                </c:pt>
                <c:pt idx="30733" formatCode="0.00">
                  <c:v>45.497855999999999</c:v>
                </c:pt>
                <c:pt idx="30734" formatCode="0.00">
                  <c:v>45.543830999999997</c:v>
                </c:pt>
                <c:pt idx="30735" formatCode="0.00">
                  <c:v>45.540967000000002</c:v>
                </c:pt>
                <c:pt idx="30736" formatCode="0.00">
                  <c:v>45.539473000000001</c:v>
                </c:pt>
                <c:pt idx="30738" formatCode="0.00">
                  <c:v>45.528739999999999</c:v>
                </c:pt>
                <c:pt idx="30739" formatCode="0.00">
                  <c:v>45.513241999999998</c:v>
                </c:pt>
                <c:pt idx="30740" formatCode="0.00">
                  <c:v>45.474722</c:v>
                </c:pt>
                <c:pt idx="30741" formatCode="0.00">
                  <c:v>45.478641000000003</c:v>
                </c:pt>
                <c:pt idx="30742" formatCode="0.00">
                  <c:v>45.408881999999998</c:v>
                </c:pt>
                <c:pt idx="30743" formatCode="0.00">
                  <c:v>44.926644000000003</c:v>
                </c:pt>
                <c:pt idx="30744" formatCode="0.00">
                  <c:v>44.906492</c:v>
                </c:pt>
                <c:pt idx="30747" formatCode="0.00">
                  <c:v>44.995029000000002</c:v>
                </c:pt>
                <c:pt idx="30748" formatCode="0.00">
                  <c:v>44.858446000000001</c:v>
                </c:pt>
                <c:pt idx="30750" formatCode="0.00">
                  <c:v>44.369264000000001</c:v>
                </c:pt>
                <c:pt idx="30751" formatCode="0.00">
                  <c:v>44.838000999999998</c:v>
                </c:pt>
                <c:pt idx="30752" formatCode="0.00">
                  <c:v>44.637701</c:v>
                </c:pt>
                <c:pt idx="30753" formatCode="0.00">
                  <c:v>44.390881</c:v>
                </c:pt>
                <c:pt idx="30754" formatCode="0.00">
                  <c:v>44.400432000000002</c:v>
                </c:pt>
                <c:pt idx="30756" formatCode="0.00">
                  <c:v>44.565648000000003</c:v>
                </c:pt>
                <c:pt idx="30757" formatCode="0.00">
                  <c:v>44.527889999999999</c:v>
                </c:pt>
                <c:pt idx="30758" formatCode="0.00">
                  <c:v>44.920814999999997</c:v>
                </c:pt>
                <c:pt idx="30759" formatCode="0.00">
                  <c:v>44.821446000000002</c:v>
                </c:pt>
                <c:pt idx="30760" formatCode="0.00">
                  <c:v>44.727387999999998</c:v>
                </c:pt>
                <c:pt idx="30761" formatCode="0.00">
                  <c:v>44.643659</c:v>
                </c:pt>
                <c:pt idx="30762" formatCode="0.00">
                  <c:v>44.865209</c:v>
                </c:pt>
                <c:pt idx="30763" formatCode="0.00">
                  <c:v>44.407794000000003</c:v>
                </c:pt>
                <c:pt idx="30764" formatCode="0.00">
                  <c:v>44.754246999999999</c:v>
                </c:pt>
                <c:pt idx="30765" formatCode="0.00">
                  <c:v>45.060436000000003</c:v>
                </c:pt>
                <c:pt idx="30766" formatCode="0.00">
                  <c:v>44.381732</c:v>
                </c:pt>
                <c:pt idx="30767" formatCode="0.00">
                  <c:v>44.696506999999997</c:v>
                </c:pt>
                <c:pt idx="30768" formatCode="0.00">
                  <c:v>44.849012000000002</c:v>
                </c:pt>
                <c:pt idx="30769" formatCode="0.00">
                  <c:v>44.736024999999998</c:v>
                </c:pt>
                <c:pt idx="30770" formatCode="0.00">
                  <c:v>44.527304000000001</c:v>
                </c:pt>
                <c:pt idx="30771" formatCode="0.00">
                  <c:v>44.745463999999998</c:v>
                </c:pt>
                <c:pt idx="30772" formatCode="0.00">
                  <c:v>44.794701000000003</c:v>
                </c:pt>
                <c:pt idx="30773" formatCode="0.00">
                  <c:v>44.75067</c:v>
                </c:pt>
                <c:pt idx="30774" formatCode="0.00">
                  <c:v>44.789251999999998</c:v>
                </c:pt>
                <c:pt idx="30776" formatCode="0.00">
                  <c:v>44.997061000000002</c:v>
                </c:pt>
                <c:pt idx="30777" formatCode="0.00">
                  <c:v>44.649251999999997</c:v>
                </c:pt>
                <c:pt idx="30778" formatCode="0.00">
                  <c:v>44.567998000000003</c:v>
                </c:pt>
                <c:pt idx="30779" formatCode="0.00">
                  <c:v>44.950572999999999</c:v>
                </c:pt>
                <c:pt idx="30780" formatCode="0.00">
                  <c:v>45.009934999999999</c:v>
                </c:pt>
                <c:pt idx="30781" formatCode="0.00">
                  <c:v>44.578525999999997</c:v>
                </c:pt>
                <c:pt idx="30782" formatCode="0.00">
                  <c:v>44.964115</c:v>
                </c:pt>
                <c:pt idx="30783" formatCode="0.00">
                  <c:v>44.702164000000003</c:v>
                </c:pt>
                <c:pt idx="30784" formatCode="0.00">
                  <c:v>45.004218000000002</c:v>
                </c:pt>
                <c:pt idx="30785" formatCode="0.00">
                  <c:v>44.505654999999997</c:v>
                </c:pt>
                <c:pt idx="30786" formatCode="0.00">
                  <c:v>44.464480000000002</c:v>
                </c:pt>
                <c:pt idx="30787" formatCode="0.00">
                  <c:v>45.089531999999998</c:v>
                </c:pt>
                <c:pt idx="30788" formatCode="0.00">
                  <c:v>44.738154000000002</c:v>
                </c:pt>
                <c:pt idx="30790" formatCode="0.00">
                  <c:v>44.798378999999997</c:v>
                </c:pt>
                <c:pt idx="30791" formatCode="0.00">
                  <c:v>44.850245000000001</c:v>
                </c:pt>
                <c:pt idx="30793" formatCode="0.00">
                  <c:v>44.538800999999999</c:v>
                </c:pt>
                <c:pt idx="30794" formatCode="0.00">
                  <c:v>44.309871999999999</c:v>
                </c:pt>
                <c:pt idx="30795" formatCode="0.00">
                  <c:v>44.626888000000001</c:v>
                </c:pt>
                <c:pt idx="30796" formatCode="0.00">
                  <c:v>44.807738999999998</c:v>
                </c:pt>
                <c:pt idx="30797" formatCode="0.00">
                  <c:v>44.424255000000002</c:v>
                </c:pt>
                <c:pt idx="30798" formatCode="0.00">
                  <c:v>45.140177999999999</c:v>
                </c:pt>
                <c:pt idx="30800" formatCode="0.00">
                  <c:v>44.062230999999997</c:v>
                </c:pt>
                <c:pt idx="30801" formatCode="0.00">
                  <c:v>44.038580000000003</c:v>
                </c:pt>
                <c:pt idx="30802" formatCode="0.00">
                  <c:v>44.101227000000002</c:v>
                </c:pt>
                <c:pt idx="30803" formatCode="0.00">
                  <c:v>44.004396</c:v>
                </c:pt>
                <c:pt idx="30804" formatCode="0.00">
                  <c:v>42.625928000000002</c:v>
                </c:pt>
                <c:pt idx="30805" formatCode="0.00">
                  <c:v>44.122003999999997</c:v>
                </c:pt>
                <c:pt idx="30806" formatCode="0.00">
                  <c:v>42.790958000000003</c:v>
                </c:pt>
                <c:pt idx="30807" formatCode="0.00">
                  <c:v>43.113799</c:v>
                </c:pt>
                <c:pt idx="30808" formatCode="0.00">
                  <c:v>44.196458999999997</c:v>
                </c:pt>
                <c:pt idx="30809" formatCode="0.00">
                  <c:v>44.178745999999997</c:v>
                </c:pt>
                <c:pt idx="30810" formatCode="0.00">
                  <c:v>42.977978</c:v>
                </c:pt>
                <c:pt idx="30812" formatCode="0.00">
                  <c:v>43.054445999999999</c:v>
                </c:pt>
                <c:pt idx="30813" formatCode="0.00">
                  <c:v>42.934753999999998</c:v>
                </c:pt>
                <c:pt idx="30814" formatCode="0.00">
                  <c:v>44.181193</c:v>
                </c:pt>
                <c:pt idx="30816" formatCode="0.00">
                  <c:v>43.187218999999999</c:v>
                </c:pt>
                <c:pt idx="30818" formatCode="0.00">
                  <c:v>43.472276000000001</c:v>
                </c:pt>
                <c:pt idx="30819" formatCode="0.00">
                  <c:v>43.911541999999997</c:v>
                </c:pt>
                <c:pt idx="30820" formatCode="0.00">
                  <c:v>43.685175999999998</c:v>
                </c:pt>
                <c:pt idx="30821" formatCode="0.00">
                  <c:v>43.745797000000003</c:v>
                </c:pt>
                <c:pt idx="30822" formatCode="0.00">
                  <c:v>42.971648000000002</c:v>
                </c:pt>
                <c:pt idx="30823" formatCode="0.00">
                  <c:v>44.164324999999998</c:v>
                </c:pt>
                <c:pt idx="30824" formatCode="0.00">
                  <c:v>43.892577000000003</c:v>
                </c:pt>
                <c:pt idx="30825" formatCode="0.00">
                  <c:v>43.740859</c:v>
                </c:pt>
                <c:pt idx="30827" formatCode="0.00">
                  <c:v>43.647537</c:v>
                </c:pt>
                <c:pt idx="30828" formatCode="0.00">
                  <c:v>44.099732000000003</c:v>
                </c:pt>
                <c:pt idx="30829" formatCode="0.00">
                  <c:v>43.958388999999997</c:v>
                </c:pt>
                <c:pt idx="30831" formatCode="0.00">
                  <c:v>43.760271000000003</c:v>
                </c:pt>
                <c:pt idx="30832" formatCode="0.00">
                  <c:v>42.771194999999999</c:v>
                </c:pt>
                <c:pt idx="30833" formatCode="0.00">
                  <c:v>43.242311999999998</c:v>
                </c:pt>
                <c:pt idx="30834" formatCode="0.00">
                  <c:v>42.451203</c:v>
                </c:pt>
                <c:pt idx="30835" formatCode="0.00">
                  <c:v>44.278807999999998</c:v>
                </c:pt>
                <c:pt idx="30836" formatCode="0.00">
                  <c:v>43.333008</c:v>
                </c:pt>
                <c:pt idx="30837" formatCode="0.00">
                  <c:v>44.204189</c:v>
                </c:pt>
                <c:pt idx="30838" formatCode="0.00">
                  <c:v>43.581189999999999</c:v>
                </c:pt>
                <c:pt idx="30839" formatCode="0.00">
                  <c:v>42.915024000000003</c:v>
                </c:pt>
                <c:pt idx="30840" formatCode="0.00">
                  <c:v>43.801349999999999</c:v>
                </c:pt>
                <c:pt idx="30841" formatCode="0.00">
                  <c:v>43.864671000000001</c:v>
                </c:pt>
                <c:pt idx="30842" formatCode="0.00">
                  <c:v>44.018991999999997</c:v>
                </c:pt>
                <c:pt idx="30843" formatCode="0.00">
                  <c:v>44.227201000000001</c:v>
                </c:pt>
                <c:pt idx="30844" formatCode="0.00">
                  <c:v>43.960763999999998</c:v>
                </c:pt>
                <c:pt idx="30845" formatCode="0.00">
                  <c:v>44.333016000000001</c:v>
                </c:pt>
                <c:pt idx="30846" formatCode="0.00">
                  <c:v>43.042614</c:v>
                </c:pt>
                <c:pt idx="30847" formatCode="0.00">
                  <c:v>43.075355999999999</c:v>
                </c:pt>
                <c:pt idx="30848" formatCode="0.00">
                  <c:v>43.434528999999998</c:v>
                </c:pt>
                <c:pt idx="30849" formatCode="0.00">
                  <c:v>44.099561999999999</c:v>
                </c:pt>
                <c:pt idx="30850" formatCode="0.00">
                  <c:v>43.443648000000003</c:v>
                </c:pt>
                <c:pt idx="30851" formatCode="0.00">
                  <c:v>43.747180999999998</c:v>
                </c:pt>
                <c:pt idx="30852" formatCode="0.00">
                  <c:v>42.746529000000002</c:v>
                </c:pt>
                <c:pt idx="30853" formatCode="0.00">
                  <c:v>42.873137</c:v>
                </c:pt>
                <c:pt idx="30854" formatCode="0.00">
                  <c:v>43.685160000000003</c:v>
                </c:pt>
                <c:pt idx="30855" formatCode="0.00">
                  <c:v>42.935498000000003</c:v>
                </c:pt>
                <c:pt idx="30856" formatCode="0.00">
                  <c:v>43.227286999999997</c:v>
                </c:pt>
                <c:pt idx="30857" formatCode="0.00">
                  <c:v>43.669352000000003</c:v>
                </c:pt>
                <c:pt idx="30858" formatCode="0.00">
                  <c:v>42.813437</c:v>
                </c:pt>
                <c:pt idx="30859" formatCode="0.00">
                  <c:v>44.061056999999998</c:v>
                </c:pt>
                <c:pt idx="30861" formatCode="0.00">
                  <c:v>43.397697000000001</c:v>
                </c:pt>
                <c:pt idx="30862" formatCode="0.00">
                  <c:v>44.127178999999998</c:v>
                </c:pt>
                <c:pt idx="30863" formatCode="0.00">
                  <c:v>43.098514999999999</c:v>
                </c:pt>
                <c:pt idx="30864" formatCode="0.00">
                  <c:v>42.879291000000002</c:v>
                </c:pt>
                <c:pt idx="30865" formatCode="0.00">
                  <c:v>43.38382</c:v>
                </c:pt>
                <c:pt idx="30866" formatCode="0.00">
                  <c:v>44.023224999999996</c:v>
                </c:pt>
                <c:pt idx="30867" formatCode="0.00">
                  <c:v>44.112617999999998</c:v>
                </c:pt>
                <c:pt idx="30868" formatCode="0.00">
                  <c:v>44.131706000000001</c:v>
                </c:pt>
                <c:pt idx="30869" formatCode="0.00">
                  <c:v>44.004967999999998</c:v>
                </c:pt>
                <c:pt idx="30870" formatCode="0.00">
                  <c:v>43.756923</c:v>
                </c:pt>
                <c:pt idx="30871" formatCode="0.00">
                  <c:v>43.905878000000001</c:v>
                </c:pt>
                <c:pt idx="30872" formatCode="0.00">
                  <c:v>43.094625999999998</c:v>
                </c:pt>
                <c:pt idx="30873" formatCode="0.00">
                  <c:v>42.676454999999997</c:v>
                </c:pt>
                <c:pt idx="30874" formatCode="0.00">
                  <c:v>44.326380999999998</c:v>
                </c:pt>
                <c:pt idx="30875" formatCode="0.00">
                  <c:v>43.593788000000004</c:v>
                </c:pt>
                <c:pt idx="30876" formatCode="0.00">
                  <c:v>42.313498000000003</c:v>
                </c:pt>
                <c:pt idx="30877" formatCode="0.00">
                  <c:v>42.387399000000002</c:v>
                </c:pt>
                <c:pt idx="30878" formatCode="0.00">
                  <c:v>42.471919</c:v>
                </c:pt>
                <c:pt idx="30879" formatCode="0.00">
                  <c:v>42.334496000000001</c:v>
                </c:pt>
                <c:pt idx="30880" formatCode="0.00">
                  <c:v>42.169750999999998</c:v>
                </c:pt>
                <c:pt idx="30881" formatCode="0.00">
                  <c:v>42.530662999999997</c:v>
                </c:pt>
                <c:pt idx="30882" formatCode="0.00">
                  <c:v>42.139958</c:v>
                </c:pt>
                <c:pt idx="30883" formatCode="0.00">
                  <c:v>42.484282999999998</c:v>
                </c:pt>
                <c:pt idx="30884" formatCode="0.00">
                  <c:v>42.432422000000003</c:v>
                </c:pt>
                <c:pt idx="30888" formatCode="0.00">
                  <c:v>42.208018000000003</c:v>
                </c:pt>
                <c:pt idx="30889" formatCode="0.00">
                  <c:v>42.542133999999997</c:v>
                </c:pt>
                <c:pt idx="30890" formatCode="0.00">
                  <c:v>42.055396999999999</c:v>
                </c:pt>
                <c:pt idx="30891" formatCode="0.00">
                  <c:v>42.270808000000002</c:v>
                </c:pt>
                <c:pt idx="30892" formatCode="0.00">
                  <c:v>42.780225999999999</c:v>
                </c:pt>
                <c:pt idx="30894" formatCode="0.00">
                  <c:v>42.259678000000001</c:v>
                </c:pt>
                <c:pt idx="30895" formatCode="0.00">
                  <c:v>42.612422000000002</c:v>
                </c:pt>
                <c:pt idx="30896" formatCode="0.00">
                  <c:v>42.227162</c:v>
                </c:pt>
                <c:pt idx="30897" formatCode="0.00">
                  <c:v>42.713887999999997</c:v>
                </c:pt>
                <c:pt idx="30898" formatCode="0.00">
                  <c:v>42.365473000000001</c:v>
                </c:pt>
                <c:pt idx="30899" formatCode="0.00">
                  <c:v>42.155391999999999</c:v>
                </c:pt>
                <c:pt idx="30901" formatCode="0.00">
                  <c:v>42.169322999999999</c:v>
                </c:pt>
                <c:pt idx="30902" formatCode="0.00">
                  <c:v>43.023645000000002</c:v>
                </c:pt>
                <c:pt idx="30903" formatCode="0.00">
                  <c:v>42.227477</c:v>
                </c:pt>
                <c:pt idx="30904" formatCode="0.00">
                  <c:v>42.476579000000001</c:v>
                </c:pt>
                <c:pt idx="30905" formatCode="0.00">
                  <c:v>42.334533999999998</c:v>
                </c:pt>
                <c:pt idx="30906" formatCode="0.00">
                  <c:v>42.202475</c:v>
                </c:pt>
                <c:pt idx="30907" formatCode="0.00">
                  <c:v>42.606471999999997</c:v>
                </c:pt>
                <c:pt idx="30908" formatCode="0.00">
                  <c:v>42.330162000000001</c:v>
                </c:pt>
                <c:pt idx="30909" formatCode="0.00">
                  <c:v>42.686498</c:v>
                </c:pt>
                <c:pt idx="30910" formatCode="0.00">
                  <c:v>42.086886999999997</c:v>
                </c:pt>
                <c:pt idx="30912" formatCode="0.00">
                  <c:v>42.026248000000002</c:v>
                </c:pt>
                <c:pt idx="30913" formatCode="0.00">
                  <c:v>42.025618000000001</c:v>
                </c:pt>
                <c:pt idx="30914" formatCode="0.00">
                  <c:v>42.129925999999998</c:v>
                </c:pt>
                <c:pt idx="30915" formatCode="0.00">
                  <c:v>41.924973999999999</c:v>
                </c:pt>
                <c:pt idx="30916" formatCode="0.00">
                  <c:v>42.693562999999997</c:v>
                </c:pt>
                <c:pt idx="30917" formatCode="0.00">
                  <c:v>42.543512</c:v>
                </c:pt>
                <c:pt idx="30918" formatCode="0.00">
                  <c:v>43.189402000000001</c:v>
                </c:pt>
                <c:pt idx="30919" formatCode="0.00">
                  <c:v>42.440694999999998</c:v>
                </c:pt>
                <c:pt idx="30920" formatCode="0.00">
                  <c:v>42.961806000000003</c:v>
                </c:pt>
                <c:pt idx="30921" formatCode="0.00">
                  <c:v>43.256841999999999</c:v>
                </c:pt>
                <c:pt idx="30925" formatCode="0.00">
                  <c:v>42.130152000000002</c:v>
                </c:pt>
                <c:pt idx="30926" formatCode="0.00">
                  <c:v>44.738812000000003</c:v>
                </c:pt>
                <c:pt idx="30927" formatCode="0.00">
                  <c:v>43.785415999999998</c:v>
                </c:pt>
                <c:pt idx="30928" formatCode="0.00">
                  <c:v>43.600794999999998</c:v>
                </c:pt>
                <c:pt idx="30929" formatCode="0.00">
                  <c:v>43.036496</c:v>
                </c:pt>
                <c:pt idx="30930" formatCode="0.00">
                  <c:v>42.965788000000003</c:v>
                </c:pt>
                <c:pt idx="30931" formatCode="0.00">
                  <c:v>44.467230000000001</c:v>
                </c:pt>
                <c:pt idx="30932" formatCode="0.00">
                  <c:v>43.189824000000002</c:v>
                </c:pt>
                <c:pt idx="30933" formatCode="0.00">
                  <c:v>43.40878</c:v>
                </c:pt>
                <c:pt idx="30934" formatCode="0.00">
                  <c:v>43.437958000000002</c:v>
                </c:pt>
                <c:pt idx="30935" formatCode="0.00">
                  <c:v>44.498302000000002</c:v>
                </c:pt>
                <c:pt idx="30936" formatCode="0.00">
                  <c:v>43.331581</c:v>
                </c:pt>
                <c:pt idx="30937" formatCode="0.00">
                  <c:v>42.727145999999998</c:v>
                </c:pt>
                <c:pt idx="30938" formatCode="0.00">
                  <c:v>43.521016000000003</c:v>
                </c:pt>
                <c:pt idx="30939" formatCode="0.00">
                  <c:v>43.471015999999999</c:v>
                </c:pt>
                <c:pt idx="30940" formatCode="0.00">
                  <c:v>43.692250999999999</c:v>
                </c:pt>
                <c:pt idx="30941" formatCode="0.00">
                  <c:v>44.640790000000003</c:v>
                </c:pt>
                <c:pt idx="30942" formatCode="0.00">
                  <c:v>44.611941000000002</c:v>
                </c:pt>
                <c:pt idx="30943" formatCode="0.00">
                  <c:v>44.113537000000001</c:v>
                </c:pt>
                <c:pt idx="30944" formatCode="0.00">
                  <c:v>44.119652000000002</c:v>
                </c:pt>
                <c:pt idx="30945" formatCode="0.00">
                  <c:v>44.229401000000003</c:v>
                </c:pt>
                <c:pt idx="30946" formatCode="0.00">
                  <c:v>44.238306000000001</c:v>
                </c:pt>
                <c:pt idx="30948" formatCode="0.00">
                  <c:v>43.547854999999998</c:v>
                </c:pt>
                <c:pt idx="30949" formatCode="0.00">
                  <c:v>44.322688999999997</c:v>
                </c:pt>
                <c:pt idx="30951" formatCode="0.00">
                  <c:v>44.814466000000003</c:v>
                </c:pt>
                <c:pt idx="30952" formatCode="0.00">
                  <c:v>45.665146</c:v>
                </c:pt>
                <c:pt idx="30953" formatCode="0.00">
                  <c:v>45.719132999999999</c:v>
                </c:pt>
                <c:pt idx="30954" formatCode="0.00">
                  <c:v>45.578519999999997</c:v>
                </c:pt>
                <c:pt idx="30955" formatCode="0.00">
                  <c:v>45.816670000000002</c:v>
                </c:pt>
                <c:pt idx="30956" formatCode="0.00">
                  <c:v>44.796517000000001</c:v>
                </c:pt>
                <c:pt idx="30957" formatCode="0.00">
                  <c:v>44.705882000000003</c:v>
                </c:pt>
                <c:pt idx="30958" formatCode="0.00">
                  <c:v>45.816575</c:v>
                </c:pt>
                <c:pt idx="30959" formatCode="0.00">
                  <c:v>44.489628000000003</c:v>
                </c:pt>
                <c:pt idx="30960" formatCode="0.00">
                  <c:v>44.335524999999997</c:v>
                </c:pt>
                <c:pt idx="30961" formatCode="0.00">
                  <c:v>45.232816999999997</c:v>
                </c:pt>
                <c:pt idx="30962" formatCode="0.00">
                  <c:v>45.331654999999998</c:v>
                </c:pt>
                <c:pt idx="30963" formatCode="0.00">
                  <c:v>44.474491</c:v>
                </c:pt>
                <c:pt idx="30964" formatCode="0.00">
                  <c:v>45.720227999999999</c:v>
                </c:pt>
                <c:pt idx="30965" formatCode="0.00">
                  <c:v>45.564450999999998</c:v>
                </c:pt>
                <c:pt idx="30966" formatCode="0.00">
                  <c:v>45.547097999999998</c:v>
                </c:pt>
                <c:pt idx="30967" formatCode="0.00">
                  <c:v>44.978549000000001</c:v>
                </c:pt>
                <c:pt idx="30968" formatCode="0.00">
                  <c:v>44.930121999999997</c:v>
                </c:pt>
                <c:pt idx="30970" formatCode="0.00">
                  <c:v>45.866695999999997</c:v>
                </c:pt>
                <c:pt idx="30971" formatCode="0.00">
                  <c:v>45.343508999999997</c:v>
                </c:pt>
                <c:pt idx="30972" formatCode="0.00">
                  <c:v>44.499533</c:v>
                </c:pt>
                <c:pt idx="30973" formatCode="0.00">
                  <c:v>45.846442000000003</c:v>
                </c:pt>
                <c:pt idx="30975" formatCode="0.00">
                  <c:v>44.973266000000002</c:v>
                </c:pt>
                <c:pt idx="30976" formatCode="0.00">
                  <c:v>45.463939000000003</c:v>
                </c:pt>
                <c:pt idx="30977" formatCode="0.00">
                  <c:v>45.479993</c:v>
                </c:pt>
                <c:pt idx="30978" formatCode="0.00">
                  <c:v>45.493783000000001</c:v>
                </c:pt>
                <c:pt idx="30979" formatCode="0.00">
                  <c:v>45.886462999999999</c:v>
                </c:pt>
                <c:pt idx="30980" formatCode="0.00">
                  <c:v>44.408645999999997</c:v>
                </c:pt>
                <c:pt idx="30981" formatCode="0.00">
                  <c:v>45.336407000000001</c:v>
                </c:pt>
                <c:pt idx="30982" formatCode="0.00">
                  <c:v>44.675474999999999</c:v>
                </c:pt>
                <c:pt idx="30983" formatCode="0.00">
                  <c:v>45.326270000000001</c:v>
                </c:pt>
                <c:pt idx="30984" formatCode="0.00">
                  <c:v>44.743532000000002</c:v>
                </c:pt>
                <c:pt idx="30985" formatCode="0.00">
                  <c:v>45.464511999999999</c:v>
                </c:pt>
                <c:pt idx="30986" formatCode="0.00">
                  <c:v>45.529778</c:v>
                </c:pt>
                <c:pt idx="30987" formatCode="0.00">
                  <c:v>45.938510999999998</c:v>
                </c:pt>
                <c:pt idx="30988" formatCode="0.00">
                  <c:v>44.811965000000001</c:v>
                </c:pt>
                <c:pt idx="30989" formatCode="0.00">
                  <c:v>44.421743999999997</c:v>
                </c:pt>
                <c:pt idx="30990" formatCode="0.00">
                  <c:v>45.048141000000001</c:v>
                </c:pt>
                <c:pt idx="30991" formatCode="0.00">
                  <c:v>45.402303000000003</c:v>
                </c:pt>
                <c:pt idx="30992" formatCode="0.00">
                  <c:v>44.441240999999998</c:v>
                </c:pt>
                <c:pt idx="30994" formatCode="0.00">
                  <c:v>44.947425000000003</c:v>
                </c:pt>
                <c:pt idx="30995" formatCode="0.00">
                  <c:v>44.138142000000002</c:v>
                </c:pt>
                <c:pt idx="30996" formatCode="0.00">
                  <c:v>44.741726999999997</c:v>
                </c:pt>
                <c:pt idx="30997" formatCode="0.00">
                  <c:v>45.786324</c:v>
                </c:pt>
                <c:pt idx="30998" formatCode="0.00">
                  <c:v>45.525350000000003</c:v>
                </c:pt>
                <c:pt idx="30999" formatCode="0.00">
                  <c:v>44.744446000000003</c:v>
                </c:pt>
                <c:pt idx="31000" formatCode="0.00">
                  <c:v>45.085144</c:v>
                </c:pt>
                <c:pt idx="31001" formatCode="0.00">
                  <c:v>45.915993</c:v>
                </c:pt>
                <c:pt idx="31002" formatCode="0.00">
                  <c:v>45.201698999999998</c:v>
                </c:pt>
                <c:pt idx="31003" formatCode="0.00">
                  <c:v>44.471344000000002</c:v>
                </c:pt>
                <c:pt idx="31004" formatCode="0.00">
                  <c:v>45.568843000000001</c:v>
                </c:pt>
                <c:pt idx="31005" formatCode="0.00">
                  <c:v>45.800879000000002</c:v>
                </c:pt>
                <c:pt idx="31006" formatCode="0.00">
                  <c:v>43.661247000000003</c:v>
                </c:pt>
                <c:pt idx="31007" formatCode="0.00">
                  <c:v>44.187379</c:v>
                </c:pt>
                <c:pt idx="31008" formatCode="0.00">
                  <c:v>43.834833000000003</c:v>
                </c:pt>
                <c:pt idx="31009" formatCode="0.00">
                  <c:v>44.578392999999998</c:v>
                </c:pt>
                <c:pt idx="31010" formatCode="0.00">
                  <c:v>43.875636</c:v>
                </c:pt>
                <c:pt idx="31011" formatCode="0.00">
                  <c:v>44.410083</c:v>
                </c:pt>
                <c:pt idx="31012" formatCode="0.00">
                  <c:v>44.304110000000001</c:v>
                </c:pt>
                <c:pt idx="31013" formatCode="0.00">
                  <c:v>44.207973000000003</c:v>
                </c:pt>
                <c:pt idx="31014" formatCode="0.00">
                  <c:v>42.914175</c:v>
                </c:pt>
                <c:pt idx="31015" formatCode="0.00">
                  <c:v>43.722895999999999</c:v>
                </c:pt>
                <c:pt idx="31018" formatCode="0.00">
                  <c:v>44.029403000000002</c:v>
                </c:pt>
                <c:pt idx="31019" formatCode="0.00">
                  <c:v>44.032437000000002</c:v>
                </c:pt>
                <c:pt idx="31021" formatCode="0.00">
                  <c:v>47.304220999999998</c:v>
                </c:pt>
                <c:pt idx="31022" formatCode="0.00">
                  <c:v>47.311072000000003</c:v>
                </c:pt>
                <c:pt idx="31023" formatCode="0.00">
                  <c:v>47.618371000000003</c:v>
                </c:pt>
                <c:pt idx="31024" formatCode="0.00">
                  <c:v>47.611021000000001</c:v>
                </c:pt>
                <c:pt idx="31025" formatCode="0.00">
                  <c:v>47.562975000000002</c:v>
                </c:pt>
                <c:pt idx="31026" formatCode="0.00">
                  <c:v>47.610934999999998</c:v>
                </c:pt>
                <c:pt idx="31028" formatCode="0.00">
                  <c:v>47.317802</c:v>
                </c:pt>
                <c:pt idx="31029" formatCode="0.00">
                  <c:v>47.751471000000002</c:v>
                </c:pt>
                <c:pt idx="31030" formatCode="0.00">
                  <c:v>47.843110000000003</c:v>
                </c:pt>
                <c:pt idx="31031" formatCode="0.00">
                  <c:v>47.648232</c:v>
                </c:pt>
                <c:pt idx="31032" formatCode="0.00">
                  <c:v>47.735300000000002</c:v>
                </c:pt>
                <c:pt idx="31033" formatCode="0.00">
                  <c:v>47.803668000000002</c:v>
                </c:pt>
                <c:pt idx="31034" formatCode="0.00">
                  <c:v>47.790652999999999</c:v>
                </c:pt>
                <c:pt idx="31035" formatCode="0.00">
                  <c:v>47.193728999999998</c:v>
                </c:pt>
                <c:pt idx="31036" formatCode="0.00">
                  <c:v>47.309021000000001</c:v>
                </c:pt>
                <c:pt idx="31037" formatCode="0.00">
                  <c:v>47.565641999999997</c:v>
                </c:pt>
                <c:pt idx="31038" formatCode="0.00">
                  <c:v>47.430703999999999</c:v>
                </c:pt>
                <c:pt idx="31039" formatCode="0.00">
                  <c:v>47.821567999999999</c:v>
                </c:pt>
                <c:pt idx="31040" formatCode="0.00">
                  <c:v>47.522827999999997</c:v>
                </c:pt>
                <c:pt idx="31041" formatCode="0.00">
                  <c:v>47.752870000000001</c:v>
                </c:pt>
                <c:pt idx="31042" formatCode="0.00">
                  <c:v>47.572400999999999</c:v>
                </c:pt>
                <c:pt idx="31043" formatCode="0.00">
                  <c:v>47.388461</c:v>
                </c:pt>
                <c:pt idx="31044" formatCode="0.00">
                  <c:v>47.388254000000003</c:v>
                </c:pt>
                <c:pt idx="31046" formatCode="0.00">
                  <c:v>47.71828</c:v>
                </c:pt>
                <c:pt idx="31047" formatCode="0.00">
                  <c:v>47.808816</c:v>
                </c:pt>
                <c:pt idx="31049" formatCode="0.00">
                  <c:v>47.381988999999997</c:v>
                </c:pt>
                <c:pt idx="31050" formatCode="0.00">
                  <c:v>47.626570999999998</c:v>
                </c:pt>
                <c:pt idx="31051" formatCode="0.00">
                  <c:v>47.569271000000001</c:v>
                </c:pt>
                <c:pt idx="31052" formatCode="0.00">
                  <c:v>47.363382000000001</c:v>
                </c:pt>
                <c:pt idx="31053" formatCode="0.00">
                  <c:v>47.790968999999997</c:v>
                </c:pt>
                <c:pt idx="31055" formatCode="0.00">
                  <c:v>47.266190000000002</c:v>
                </c:pt>
                <c:pt idx="31056" formatCode="0.00">
                  <c:v>47.359414000000001</c:v>
                </c:pt>
                <c:pt idx="31057" formatCode="0.00">
                  <c:v>47.677470999999997</c:v>
                </c:pt>
                <c:pt idx="31058" formatCode="0.00">
                  <c:v>47.640971999999998</c:v>
                </c:pt>
                <c:pt idx="31059" formatCode="0.00">
                  <c:v>47.467421999999999</c:v>
                </c:pt>
                <c:pt idx="31060" formatCode="0.00">
                  <c:v>47.510739000000001</c:v>
                </c:pt>
                <c:pt idx="31061" formatCode="0.00">
                  <c:v>47.448321999999997</c:v>
                </c:pt>
                <c:pt idx="31062" formatCode="0.00">
                  <c:v>47.493031000000002</c:v>
                </c:pt>
                <c:pt idx="31063" formatCode="0.00">
                  <c:v>47.530639000000001</c:v>
                </c:pt>
                <c:pt idx="31064" formatCode="0.00">
                  <c:v>47.397810999999997</c:v>
                </c:pt>
                <c:pt idx="31066" formatCode="0.00">
                  <c:v>47.758786000000001</c:v>
                </c:pt>
                <c:pt idx="31067" formatCode="0.00">
                  <c:v>47.297285000000002</c:v>
                </c:pt>
                <c:pt idx="31068" formatCode="0.00">
                  <c:v>47.610669999999999</c:v>
                </c:pt>
                <c:pt idx="31069" formatCode="0.00">
                  <c:v>47.632869999999997</c:v>
                </c:pt>
                <c:pt idx="31070" formatCode="0.00">
                  <c:v>47.671346</c:v>
                </c:pt>
                <c:pt idx="31072" formatCode="0.00">
                  <c:v>47.66377</c:v>
                </c:pt>
                <c:pt idx="31073" formatCode="0.00">
                  <c:v>47.532820000000001</c:v>
                </c:pt>
                <c:pt idx="31074" formatCode="0.00">
                  <c:v>47.667470000000002</c:v>
                </c:pt>
                <c:pt idx="31075" formatCode="0.00">
                  <c:v>47.546188000000001</c:v>
                </c:pt>
                <c:pt idx="31076" formatCode="0.00">
                  <c:v>47.630648000000001</c:v>
                </c:pt>
                <c:pt idx="31077" formatCode="0.00">
                  <c:v>47.655259999999998</c:v>
                </c:pt>
                <c:pt idx="31079" formatCode="0.00">
                  <c:v>47.683819999999997</c:v>
                </c:pt>
                <c:pt idx="31080" formatCode="0.00">
                  <c:v>47.574869999999997</c:v>
                </c:pt>
                <c:pt idx="31081" formatCode="0.00">
                  <c:v>47.685918999999998</c:v>
                </c:pt>
                <c:pt idx="31082" formatCode="0.00">
                  <c:v>47.543348000000002</c:v>
                </c:pt>
                <c:pt idx="31083" formatCode="0.00">
                  <c:v>47.638770000000001</c:v>
                </c:pt>
                <c:pt idx="31085" formatCode="0.00">
                  <c:v>47.61157</c:v>
                </c:pt>
                <c:pt idx="31086" formatCode="0.00">
                  <c:v>47.716647999999999</c:v>
                </c:pt>
                <c:pt idx="31087" formatCode="0.00">
                  <c:v>47.546869999999998</c:v>
                </c:pt>
                <c:pt idx="31088" formatCode="0.00">
                  <c:v>47.733851999999999</c:v>
                </c:pt>
                <c:pt idx="31089" formatCode="0.00">
                  <c:v>47.578670000000002</c:v>
                </c:pt>
                <c:pt idx="31090" formatCode="0.00">
                  <c:v>47.538887000000003</c:v>
                </c:pt>
                <c:pt idx="31091" formatCode="0.00">
                  <c:v>47.585769999999997</c:v>
                </c:pt>
                <c:pt idx="31092" formatCode="0.00">
                  <c:v>47.501753000000001</c:v>
                </c:pt>
                <c:pt idx="31093" formatCode="0.00">
                  <c:v>47.443756</c:v>
                </c:pt>
                <c:pt idx="31094" formatCode="0.00">
                  <c:v>47.606319999999997</c:v>
                </c:pt>
                <c:pt idx="31095" formatCode="0.00">
                  <c:v>47.753019000000002</c:v>
                </c:pt>
                <c:pt idx="31096" formatCode="0.00">
                  <c:v>47.606138999999999</c:v>
                </c:pt>
                <c:pt idx="31098" formatCode="0.00">
                  <c:v>47.491326999999998</c:v>
                </c:pt>
                <c:pt idx="31099" formatCode="0.00">
                  <c:v>47.604717999999998</c:v>
                </c:pt>
                <c:pt idx="31100" formatCode="0.00">
                  <c:v>47.740886000000003</c:v>
                </c:pt>
                <c:pt idx="31101" formatCode="0.00">
                  <c:v>47.497971</c:v>
                </c:pt>
                <c:pt idx="31102" formatCode="0.00">
                  <c:v>47.450321000000002</c:v>
                </c:pt>
                <c:pt idx="31103" formatCode="0.00">
                  <c:v>47.397520999999998</c:v>
                </c:pt>
                <c:pt idx="31104" formatCode="0.00">
                  <c:v>47.647669999999998</c:v>
                </c:pt>
                <c:pt idx="31105" formatCode="0.00">
                  <c:v>47.986274000000002</c:v>
                </c:pt>
                <c:pt idx="31106" formatCode="0.00">
                  <c:v>47.943468000000003</c:v>
                </c:pt>
                <c:pt idx="31107" formatCode="0.00">
                  <c:v>47.90296</c:v>
                </c:pt>
                <c:pt idx="31108" formatCode="0.00">
                  <c:v>47.993436000000003</c:v>
                </c:pt>
                <c:pt idx="31109" formatCode="0.00">
                  <c:v>47.893450999999999</c:v>
                </c:pt>
                <c:pt idx="31110" formatCode="0.00">
                  <c:v>48.681581999999999</c:v>
                </c:pt>
                <c:pt idx="31111" formatCode="0.00">
                  <c:v>48.495234000000004</c:v>
                </c:pt>
                <c:pt idx="31112" formatCode="0.00">
                  <c:v>48.586562999999998</c:v>
                </c:pt>
                <c:pt idx="31113" formatCode="0.00">
                  <c:v>48.203856000000002</c:v>
                </c:pt>
                <c:pt idx="31114" formatCode="0.00">
                  <c:v>47.763755000000003</c:v>
                </c:pt>
                <c:pt idx="31115" formatCode="0.00">
                  <c:v>48.747577999999997</c:v>
                </c:pt>
                <c:pt idx="31117" formatCode="0.00">
                  <c:v>48.961443000000003</c:v>
                </c:pt>
                <c:pt idx="31118" formatCode="0.00">
                  <c:v>48.559547999999999</c:v>
                </c:pt>
                <c:pt idx="31119" formatCode="0.00">
                  <c:v>48.486891999999997</c:v>
                </c:pt>
                <c:pt idx="31120" formatCode="0.00">
                  <c:v>48.461672</c:v>
                </c:pt>
                <c:pt idx="31121" formatCode="0.00">
                  <c:v>47.962133999999999</c:v>
                </c:pt>
                <c:pt idx="31122" formatCode="0.00">
                  <c:v>48.497601000000003</c:v>
                </c:pt>
                <c:pt idx="31123" formatCode="0.00">
                  <c:v>48.337795999999997</c:v>
                </c:pt>
                <c:pt idx="31125" formatCode="0.00">
                  <c:v>48.931679000000003</c:v>
                </c:pt>
                <c:pt idx="31126" formatCode="0.00">
                  <c:v>48.265483000000003</c:v>
                </c:pt>
                <c:pt idx="31127" formatCode="0.00">
                  <c:v>48.612763000000001</c:v>
                </c:pt>
                <c:pt idx="31128" formatCode="0.00">
                  <c:v>48.841442000000001</c:v>
                </c:pt>
                <c:pt idx="31129" formatCode="0.00">
                  <c:v>48.672311999999998</c:v>
                </c:pt>
                <c:pt idx="31130" formatCode="0.00">
                  <c:v>48.900255999999999</c:v>
                </c:pt>
                <c:pt idx="31132" formatCode="0.00">
                  <c:v>48.029176</c:v>
                </c:pt>
                <c:pt idx="31133" formatCode="0.00">
                  <c:v>48.551130000000001</c:v>
                </c:pt>
                <c:pt idx="31135" formatCode="0.00">
                  <c:v>48.070852000000002</c:v>
                </c:pt>
                <c:pt idx="31136" formatCode="0.00">
                  <c:v>48.085852000000003</c:v>
                </c:pt>
                <c:pt idx="31137" formatCode="0.00">
                  <c:v>47.841380000000001</c:v>
                </c:pt>
                <c:pt idx="31138" formatCode="0.00">
                  <c:v>48.393062999999998</c:v>
                </c:pt>
                <c:pt idx="31139" formatCode="0.00">
                  <c:v>48.028354999999998</c:v>
                </c:pt>
                <c:pt idx="31140" formatCode="0.00">
                  <c:v>48.030555</c:v>
                </c:pt>
                <c:pt idx="31141" formatCode="0.00">
                  <c:v>48.481655000000003</c:v>
                </c:pt>
                <c:pt idx="31142" formatCode="0.00">
                  <c:v>48.699641999999997</c:v>
                </c:pt>
                <c:pt idx="31143" formatCode="0.00">
                  <c:v>48.943475999999997</c:v>
                </c:pt>
                <c:pt idx="31144" formatCode="0.00">
                  <c:v>48.499158999999999</c:v>
                </c:pt>
                <c:pt idx="31145" formatCode="0.00">
                  <c:v>48.061269000000003</c:v>
                </c:pt>
                <c:pt idx="31146" formatCode="0.00">
                  <c:v>48.093128999999998</c:v>
                </c:pt>
                <c:pt idx="31147" formatCode="0.00">
                  <c:v>47.860244999999999</c:v>
                </c:pt>
                <c:pt idx="31148" formatCode="0.00">
                  <c:v>48.414575999999997</c:v>
                </c:pt>
                <c:pt idx="31150" formatCode="0.00">
                  <c:v>47.916148</c:v>
                </c:pt>
                <c:pt idx="31151" formatCode="0.00">
                  <c:v>48.303773999999997</c:v>
                </c:pt>
                <c:pt idx="31152" formatCode="0.00">
                  <c:v>48.63205</c:v>
                </c:pt>
                <c:pt idx="31153" formatCode="0.00">
                  <c:v>48.594254999999997</c:v>
                </c:pt>
                <c:pt idx="31154" formatCode="0.00">
                  <c:v>48.992010000000001</c:v>
                </c:pt>
                <c:pt idx="31155" formatCode="0.00">
                  <c:v>48.509813999999999</c:v>
                </c:pt>
                <c:pt idx="31156" formatCode="0.00">
                  <c:v>48.518653</c:v>
                </c:pt>
                <c:pt idx="31157" formatCode="0.00">
                  <c:v>48.575361999999998</c:v>
                </c:pt>
                <c:pt idx="31158" formatCode="0.00">
                  <c:v>47.658047000000003</c:v>
                </c:pt>
                <c:pt idx="31161" formatCode="0.00">
                  <c:v>47.865270000000002</c:v>
                </c:pt>
                <c:pt idx="31163" formatCode="0.00">
                  <c:v>47.846083</c:v>
                </c:pt>
                <c:pt idx="31164" formatCode="0.00">
                  <c:v>48.701835000000003</c:v>
                </c:pt>
                <c:pt idx="31165" formatCode="0.00">
                  <c:v>47.164380000000001</c:v>
                </c:pt>
                <c:pt idx="31166" formatCode="0.00">
                  <c:v>46.755229999999997</c:v>
                </c:pt>
                <c:pt idx="31167" formatCode="0.00">
                  <c:v>48.066605000000003</c:v>
                </c:pt>
                <c:pt idx="31168" formatCode="0.00">
                  <c:v>47.586750000000002</c:v>
                </c:pt>
                <c:pt idx="31169" formatCode="0.00">
                  <c:v>47.629716999999999</c:v>
                </c:pt>
                <c:pt idx="31170" formatCode="0.00">
                  <c:v>47.564436999999998</c:v>
                </c:pt>
                <c:pt idx="31171" formatCode="0.00">
                  <c:v>47.720776999999998</c:v>
                </c:pt>
                <c:pt idx="31173" formatCode="0.00">
                  <c:v>47.155648999999997</c:v>
                </c:pt>
                <c:pt idx="31174" formatCode="0.00">
                  <c:v>47.035525</c:v>
                </c:pt>
                <c:pt idx="31175" formatCode="0.00">
                  <c:v>47.974586000000002</c:v>
                </c:pt>
                <c:pt idx="31176" formatCode="0.00">
                  <c:v>48.181607999999997</c:v>
                </c:pt>
                <c:pt idx="31177" formatCode="0.00">
                  <c:v>47.088718999999998</c:v>
                </c:pt>
                <c:pt idx="31178" formatCode="0.00">
                  <c:v>46.884732999999997</c:v>
                </c:pt>
                <c:pt idx="31180" formatCode="0.00">
                  <c:v>46.761546000000003</c:v>
                </c:pt>
                <c:pt idx="31181" formatCode="0.00">
                  <c:v>47.838422999999999</c:v>
                </c:pt>
                <c:pt idx="31182" formatCode="0.00">
                  <c:v>47.364320999999997</c:v>
                </c:pt>
                <c:pt idx="31183" formatCode="0.00">
                  <c:v>47.244053000000001</c:v>
                </c:pt>
                <c:pt idx="31184" formatCode="0.00">
                  <c:v>47.301251999999998</c:v>
                </c:pt>
                <c:pt idx="31185" formatCode="0.00">
                  <c:v>46.536189999999998</c:v>
                </c:pt>
                <c:pt idx="31186" formatCode="0.00">
                  <c:v>47.569167</c:v>
                </c:pt>
                <c:pt idx="31187" formatCode="0.00">
                  <c:v>47.028422999999997</c:v>
                </c:pt>
                <c:pt idx="31188" formatCode="0.00">
                  <c:v>48.036881999999999</c:v>
                </c:pt>
                <c:pt idx="31189" formatCode="0.00">
                  <c:v>47.910628000000003</c:v>
                </c:pt>
                <c:pt idx="31190" formatCode="0.00">
                  <c:v>47.748779999999996</c:v>
                </c:pt>
                <c:pt idx="31191" formatCode="0.00">
                  <c:v>47.702342000000002</c:v>
                </c:pt>
                <c:pt idx="31193" formatCode="0.00">
                  <c:v>47.268551000000002</c:v>
                </c:pt>
                <c:pt idx="31194" formatCode="0.00">
                  <c:v>47.905814999999997</c:v>
                </c:pt>
                <c:pt idx="31195" formatCode="0.00">
                  <c:v>47.200167999999998</c:v>
                </c:pt>
                <c:pt idx="31196" formatCode="0.00">
                  <c:v>47.553288999999999</c:v>
                </c:pt>
                <c:pt idx="31197" formatCode="0.00">
                  <c:v>47.248207999999998</c:v>
                </c:pt>
                <c:pt idx="31198" formatCode="0.00">
                  <c:v>46.711036</c:v>
                </c:pt>
                <c:pt idx="31199" formatCode="0.00">
                  <c:v>46.562676000000003</c:v>
                </c:pt>
                <c:pt idx="31200" formatCode="0.00">
                  <c:v>48.353059999999999</c:v>
                </c:pt>
                <c:pt idx="31201" formatCode="0.00">
                  <c:v>48.058323000000001</c:v>
                </c:pt>
                <c:pt idx="31202" formatCode="0.00">
                  <c:v>47.430250000000001</c:v>
                </c:pt>
                <c:pt idx="31203" formatCode="0.00">
                  <c:v>47.039606999999997</c:v>
                </c:pt>
                <c:pt idx="31204" formatCode="0.00">
                  <c:v>46.580047999999998</c:v>
                </c:pt>
                <c:pt idx="31205" formatCode="0.00">
                  <c:v>48.097144</c:v>
                </c:pt>
                <c:pt idx="31206" formatCode="0.00">
                  <c:v>48.102836000000003</c:v>
                </c:pt>
                <c:pt idx="31207" formatCode="0.00">
                  <c:v>47.854503000000001</c:v>
                </c:pt>
                <c:pt idx="31208" formatCode="0.00">
                  <c:v>47.907561000000001</c:v>
                </c:pt>
                <c:pt idx="31209" formatCode="0.00">
                  <c:v>47.535870000000003</c:v>
                </c:pt>
                <c:pt idx="31210" formatCode="0.00">
                  <c:v>47.470970999999999</c:v>
                </c:pt>
                <c:pt idx="31213" formatCode="0.00">
                  <c:v>47.196272</c:v>
                </c:pt>
                <c:pt idx="31214" formatCode="0.00">
                  <c:v>47.198591</c:v>
                </c:pt>
                <c:pt idx="31215" formatCode="0.00">
                  <c:v>47.147862000000003</c:v>
                </c:pt>
                <c:pt idx="31216" formatCode="0.00">
                  <c:v>47.140045000000001</c:v>
                </c:pt>
                <c:pt idx="31217" formatCode="0.00">
                  <c:v>47.112476999999998</c:v>
                </c:pt>
                <c:pt idx="31218" formatCode="0.00">
                  <c:v>47.826110999999997</c:v>
                </c:pt>
                <c:pt idx="31219" formatCode="0.00">
                  <c:v>46.525156000000003</c:v>
                </c:pt>
                <c:pt idx="31220" formatCode="0.00">
                  <c:v>47.596122000000001</c:v>
                </c:pt>
                <c:pt idx="31221" formatCode="0.00">
                  <c:v>48.283825999999998</c:v>
                </c:pt>
                <c:pt idx="31222" formatCode="0.00">
                  <c:v>48.079979000000002</c:v>
                </c:pt>
                <c:pt idx="31223" formatCode="0.00">
                  <c:v>47.667256999999999</c:v>
                </c:pt>
                <c:pt idx="31224" formatCode="0.00">
                  <c:v>47.138345000000001</c:v>
                </c:pt>
                <c:pt idx="31226" formatCode="0.00">
                  <c:v>47.164965000000002</c:v>
                </c:pt>
                <c:pt idx="31227" formatCode="0.00">
                  <c:v>47.196364000000003</c:v>
                </c:pt>
                <c:pt idx="31228" formatCode="0.00">
                  <c:v>47.735064999999999</c:v>
                </c:pt>
                <c:pt idx="31229" formatCode="0.00">
                  <c:v>47.336226000000003</c:v>
                </c:pt>
                <c:pt idx="31230" formatCode="0.00">
                  <c:v>47.106023999999998</c:v>
                </c:pt>
                <c:pt idx="31231" formatCode="0.00">
                  <c:v>47.247670999999997</c:v>
                </c:pt>
                <c:pt idx="31232" formatCode="0.00">
                  <c:v>47.263970999999998</c:v>
                </c:pt>
                <c:pt idx="31233" formatCode="0.00">
                  <c:v>47.212420999999999</c:v>
                </c:pt>
                <c:pt idx="31234" formatCode="0.00">
                  <c:v>47.248953</c:v>
                </c:pt>
                <c:pt idx="31235" formatCode="0.00">
                  <c:v>47.263019999999997</c:v>
                </c:pt>
                <c:pt idx="31236" formatCode="0.00">
                  <c:v>47.283920000000002</c:v>
                </c:pt>
                <c:pt idx="31237" formatCode="0.00">
                  <c:v>47.209021</c:v>
                </c:pt>
                <c:pt idx="31238" formatCode="0.00">
                  <c:v>47.208987</c:v>
                </c:pt>
                <c:pt idx="31239" formatCode="0.00">
                  <c:v>47.250681</c:v>
                </c:pt>
                <c:pt idx="31241" formatCode="0.00">
                  <c:v>47.242185999999997</c:v>
                </c:pt>
                <c:pt idx="31242" formatCode="0.00">
                  <c:v>47.080682000000003</c:v>
                </c:pt>
                <c:pt idx="31243" formatCode="0.00">
                  <c:v>47.125619999999998</c:v>
                </c:pt>
                <c:pt idx="31244" formatCode="0.00">
                  <c:v>47.202874000000001</c:v>
                </c:pt>
                <c:pt idx="31245" formatCode="0.00">
                  <c:v>47.153570999999999</c:v>
                </c:pt>
                <c:pt idx="31246" formatCode="0.00">
                  <c:v>47.148268999999999</c:v>
                </c:pt>
                <c:pt idx="31247" formatCode="0.00">
                  <c:v>47.130899999999997</c:v>
                </c:pt>
                <c:pt idx="31248" formatCode="0.00">
                  <c:v>47.247734999999999</c:v>
                </c:pt>
                <c:pt idx="31250" formatCode="0.00">
                  <c:v>47.203946000000002</c:v>
                </c:pt>
                <c:pt idx="31251" formatCode="0.00">
                  <c:v>47.160620000000002</c:v>
                </c:pt>
                <c:pt idx="31252" formatCode="0.00">
                  <c:v>47.166319999999999</c:v>
                </c:pt>
                <c:pt idx="31253" formatCode="0.00">
                  <c:v>47.014718000000002</c:v>
                </c:pt>
                <c:pt idx="31254" formatCode="0.00">
                  <c:v>47.071483999999998</c:v>
                </c:pt>
                <c:pt idx="31255" formatCode="0.00">
                  <c:v>47.027082</c:v>
                </c:pt>
                <c:pt idx="31256" formatCode="0.00">
                  <c:v>47.069338999999999</c:v>
                </c:pt>
                <c:pt idx="31257" formatCode="0.00">
                  <c:v>46.969793000000003</c:v>
                </c:pt>
                <c:pt idx="31258" formatCode="0.00">
                  <c:v>47.005809999999997</c:v>
                </c:pt>
                <c:pt idx="31259" formatCode="0.00">
                  <c:v>47.085045999999998</c:v>
                </c:pt>
                <c:pt idx="31260" formatCode="0.00">
                  <c:v>46.972965000000002</c:v>
                </c:pt>
                <c:pt idx="31261" formatCode="0.00">
                  <c:v>47.374343000000003</c:v>
                </c:pt>
                <c:pt idx="31262" formatCode="0.00">
                  <c:v>47.463965000000002</c:v>
                </c:pt>
                <c:pt idx="31263" formatCode="0.00">
                  <c:v>46.630051000000002</c:v>
                </c:pt>
                <c:pt idx="31264" formatCode="0.00">
                  <c:v>47.445292000000002</c:v>
                </c:pt>
                <c:pt idx="31265" formatCode="0.00">
                  <c:v>46.797381999999999</c:v>
                </c:pt>
                <c:pt idx="31266" formatCode="0.00">
                  <c:v>46.728383000000001</c:v>
                </c:pt>
                <c:pt idx="31268" formatCode="0.00">
                  <c:v>46.588025999999999</c:v>
                </c:pt>
                <c:pt idx="31269" formatCode="0.00">
                  <c:v>47.118566000000001</c:v>
                </c:pt>
                <c:pt idx="31270" formatCode="0.00">
                  <c:v>47.179474999999996</c:v>
                </c:pt>
                <c:pt idx="31271" formatCode="0.00">
                  <c:v>46.899189</c:v>
                </c:pt>
                <c:pt idx="31272" formatCode="0.00">
                  <c:v>46.483547000000002</c:v>
                </c:pt>
                <c:pt idx="31273" formatCode="0.00">
                  <c:v>46.637787000000003</c:v>
                </c:pt>
                <c:pt idx="31274" formatCode="0.00">
                  <c:v>47.03575</c:v>
                </c:pt>
                <c:pt idx="31275" formatCode="0.00">
                  <c:v>46.532623999999998</c:v>
                </c:pt>
                <c:pt idx="31276" formatCode="0.00">
                  <c:v>47.321441999999998</c:v>
                </c:pt>
                <c:pt idx="31277" formatCode="0.00">
                  <c:v>46.781978000000002</c:v>
                </c:pt>
                <c:pt idx="31278" formatCode="0.00">
                  <c:v>47.446725000000001</c:v>
                </c:pt>
                <c:pt idx="31279" formatCode="0.00">
                  <c:v>47.026913</c:v>
                </c:pt>
                <c:pt idx="31280" formatCode="0.00">
                  <c:v>47.355226000000002</c:v>
                </c:pt>
                <c:pt idx="31281" formatCode="0.00">
                  <c:v>47.521614</c:v>
                </c:pt>
                <c:pt idx="31282" formatCode="0.00">
                  <c:v>47.054419000000003</c:v>
                </c:pt>
                <c:pt idx="31283" formatCode="0.00">
                  <c:v>46.959091000000001</c:v>
                </c:pt>
                <c:pt idx="31284" formatCode="0.00">
                  <c:v>47.26332</c:v>
                </c:pt>
                <c:pt idx="31285" formatCode="0.00">
                  <c:v>47.254009000000003</c:v>
                </c:pt>
                <c:pt idx="31286" formatCode="0.00">
                  <c:v>47.034615000000002</c:v>
                </c:pt>
                <c:pt idx="31287" formatCode="0.00">
                  <c:v>46.504939999999998</c:v>
                </c:pt>
                <c:pt idx="31288" formatCode="0.00">
                  <c:v>46.580105000000003</c:v>
                </c:pt>
                <c:pt idx="31289" formatCode="0.00">
                  <c:v>46.84066</c:v>
                </c:pt>
                <c:pt idx="31290" formatCode="0.00">
                  <c:v>46.983877</c:v>
                </c:pt>
                <c:pt idx="31291" formatCode="0.00">
                  <c:v>46.593525999999997</c:v>
                </c:pt>
                <c:pt idx="31292" formatCode="0.00">
                  <c:v>47.216861000000002</c:v>
                </c:pt>
                <c:pt idx="31293" formatCode="0.00">
                  <c:v>46.569107000000002</c:v>
                </c:pt>
                <c:pt idx="31294" formatCode="0.00">
                  <c:v>47.489863999999997</c:v>
                </c:pt>
                <c:pt idx="31295" formatCode="0.00">
                  <c:v>46.871178</c:v>
                </c:pt>
                <c:pt idx="31296" formatCode="0.00">
                  <c:v>46.668743999999997</c:v>
                </c:pt>
                <c:pt idx="31297" formatCode="0.00">
                  <c:v>46.814438000000003</c:v>
                </c:pt>
                <c:pt idx="31298" formatCode="0.00">
                  <c:v>46.954281999999999</c:v>
                </c:pt>
                <c:pt idx="31299" formatCode="0.00">
                  <c:v>46.373347000000003</c:v>
                </c:pt>
                <c:pt idx="31300" formatCode="0.00">
                  <c:v>46.513652999999998</c:v>
                </c:pt>
                <c:pt idx="31301" formatCode="0.00">
                  <c:v>47.224043999999999</c:v>
                </c:pt>
                <c:pt idx="31302" formatCode="0.00">
                  <c:v>46.528281999999997</c:v>
                </c:pt>
                <c:pt idx="31303" formatCode="0.00">
                  <c:v>46.560786</c:v>
                </c:pt>
                <c:pt idx="31304" formatCode="0.00">
                  <c:v>47.322510000000001</c:v>
                </c:pt>
                <c:pt idx="31305" formatCode="0.00">
                  <c:v>47.433993000000001</c:v>
                </c:pt>
                <c:pt idx="31306" formatCode="0.00">
                  <c:v>46.857968</c:v>
                </c:pt>
                <c:pt idx="31307" formatCode="0.00">
                  <c:v>46.737457999999997</c:v>
                </c:pt>
                <c:pt idx="31308" formatCode="0.00">
                  <c:v>46.433225999999998</c:v>
                </c:pt>
                <c:pt idx="31309" formatCode="0.00">
                  <c:v>47.331789999999998</c:v>
                </c:pt>
                <c:pt idx="31310" formatCode="0.00">
                  <c:v>46.405209999999997</c:v>
                </c:pt>
                <c:pt idx="31311" formatCode="0.00">
                  <c:v>46.887186999999997</c:v>
                </c:pt>
                <c:pt idx="31312" formatCode="0.00">
                  <c:v>46.493246999999997</c:v>
                </c:pt>
                <c:pt idx="31314" formatCode="0.00">
                  <c:v>45.935656000000002</c:v>
                </c:pt>
                <c:pt idx="31315" formatCode="0.00">
                  <c:v>45.844123000000003</c:v>
                </c:pt>
                <c:pt idx="31316" formatCode="0.00">
                  <c:v>46.001752000000003</c:v>
                </c:pt>
                <c:pt idx="31318" formatCode="0.00">
                  <c:v>45.719293999999998</c:v>
                </c:pt>
                <c:pt idx="31319" formatCode="0.00">
                  <c:v>45.73451</c:v>
                </c:pt>
                <c:pt idx="31320" formatCode="0.00">
                  <c:v>45.609160000000003</c:v>
                </c:pt>
                <c:pt idx="31321" formatCode="0.00">
                  <c:v>45.801513</c:v>
                </c:pt>
                <c:pt idx="31322" formatCode="0.00">
                  <c:v>46.308371000000001</c:v>
                </c:pt>
                <c:pt idx="31323" formatCode="0.00">
                  <c:v>46.208317999999998</c:v>
                </c:pt>
                <c:pt idx="31324" formatCode="0.00">
                  <c:v>45.722785999999999</c:v>
                </c:pt>
                <c:pt idx="31325" formatCode="0.00">
                  <c:v>46.282397000000003</c:v>
                </c:pt>
                <c:pt idx="31326" formatCode="0.00">
                  <c:v>46.065170000000002</c:v>
                </c:pt>
                <c:pt idx="31327" formatCode="0.00">
                  <c:v>45.632050999999997</c:v>
                </c:pt>
                <c:pt idx="31328" formatCode="0.00">
                  <c:v>46.018228000000001</c:v>
                </c:pt>
                <c:pt idx="31329" formatCode="0.00">
                  <c:v>45.846696999999999</c:v>
                </c:pt>
                <c:pt idx="31330" formatCode="0.00">
                  <c:v>46.348706</c:v>
                </c:pt>
                <c:pt idx="31331" formatCode="0.00">
                  <c:v>46.312541000000003</c:v>
                </c:pt>
                <c:pt idx="31332" formatCode="0.00">
                  <c:v>46.015872999999999</c:v>
                </c:pt>
                <c:pt idx="31333" formatCode="0.00">
                  <c:v>46.150433</c:v>
                </c:pt>
                <c:pt idx="31334" formatCode="0.00">
                  <c:v>45.827860000000001</c:v>
                </c:pt>
                <c:pt idx="31335" formatCode="0.00">
                  <c:v>45.876800000000003</c:v>
                </c:pt>
                <c:pt idx="31336" formatCode="0.00">
                  <c:v>46.365772999999997</c:v>
                </c:pt>
                <c:pt idx="31337" formatCode="0.00">
                  <c:v>46.156081999999998</c:v>
                </c:pt>
                <c:pt idx="31338" formatCode="0.00">
                  <c:v>45.726450999999997</c:v>
                </c:pt>
                <c:pt idx="31339" formatCode="0.00">
                  <c:v>46.370075</c:v>
                </c:pt>
                <c:pt idx="31340" formatCode="0.00">
                  <c:v>45.650041000000002</c:v>
                </c:pt>
                <c:pt idx="31341" formatCode="0.00">
                  <c:v>46.501781000000001</c:v>
                </c:pt>
                <c:pt idx="31342" formatCode="0.00">
                  <c:v>46.554000000000002</c:v>
                </c:pt>
                <c:pt idx="31343" formatCode="0.00">
                  <c:v>45.795825000000001</c:v>
                </c:pt>
                <c:pt idx="31344" formatCode="0.00">
                  <c:v>46.302905000000003</c:v>
                </c:pt>
                <c:pt idx="31345" formatCode="0.00">
                  <c:v>46.332076999999998</c:v>
                </c:pt>
                <c:pt idx="31346" formatCode="0.00">
                  <c:v>46.318482000000003</c:v>
                </c:pt>
                <c:pt idx="31347" formatCode="0.00">
                  <c:v>46.296658000000001</c:v>
                </c:pt>
                <c:pt idx="31348" formatCode="0.00">
                  <c:v>45.669604</c:v>
                </c:pt>
                <c:pt idx="31349" formatCode="0.00">
                  <c:v>46.352770999999997</c:v>
                </c:pt>
                <c:pt idx="31351" formatCode="0.00">
                  <c:v>45.730656000000003</c:v>
                </c:pt>
                <c:pt idx="31352" formatCode="0.00">
                  <c:v>45.652254999999997</c:v>
                </c:pt>
                <c:pt idx="31353" formatCode="0.00">
                  <c:v>45.638730000000002</c:v>
                </c:pt>
                <c:pt idx="31355" formatCode="0.00">
                  <c:v>45.647666999999998</c:v>
                </c:pt>
                <c:pt idx="31356" formatCode="0.00">
                  <c:v>45.621040000000001</c:v>
                </c:pt>
                <c:pt idx="31357" formatCode="0.00">
                  <c:v>45.681271000000002</c:v>
                </c:pt>
                <c:pt idx="31358" formatCode="0.00">
                  <c:v>45.859065000000001</c:v>
                </c:pt>
                <c:pt idx="31359" formatCode="0.00">
                  <c:v>45.594465</c:v>
                </c:pt>
                <c:pt idx="31360" formatCode="0.00">
                  <c:v>45.786726999999999</c:v>
                </c:pt>
                <c:pt idx="31361" formatCode="0.00">
                  <c:v>45.661878000000002</c:v>
                </c:pt>
                <c:pt idx="31362" formatCode="0.00">
                  <c:v>45.928662000000003</c:v>
                </c:pt>
                <c:pt idx="31363" formatCode="0.00">
                  <c:v>45.843674</c:v>
                </c:pt>
                <c:pt idx="31365" formatCode="0.00">
                  <c:v>45.604075000000002</c:v>
                </c:pt>
                <c:pt idx="31366" formatCode="0.00">
                  <c:v>45.627459000000002</c:v>
                </c:pt>
                <c:pt idx="31367" formatCode="0.00">
                  <c:v>45.709555000000002</c:v>
                </c:pt>
                <c:pt idx="31368" formatCode="0.00">
                  <c:v>45.712623000000001</c:v>
                </c:pt>
                <c:pt idx="31369" formatCode="0.00">
                  <c:v>47.425497</c:v>
                </c:pt>
                <c:pt idx="31371" formatCode="0.00">
                  <c:v>47.737028000000002</c:v>
                </c:pt>
                <c:pt idx="31372" formatCode="0.00">
                  <c:v>48.112268</c:v>
                </c:pt>
                <c:pt idx="31373" formatCode="0.00">
                  <c:v>47.999617999999998</c:v>
                </c:pt>
                <c:pt idx="31374" formatCode="0.00">
                  <c:v>48.231420999999997</c:v>
                </c:pt>
                <c:pt idx="31375" formatCode="0.00">
                  <c:v>47.522545999999998</c:v>
                </c:pt>
                <c:pt idx="31376" formatCode="0.00">
                  <c:v>47.880774000000002</c:v>
                </c:pt>
                <c:pt idx="31377" formatCode="0.00">
                  <c:v>47.799550000000004</c:v>
                </c:pt>
                <c:pt idx="31378" formatCode="0.00">
                  <c:v>48.559477000000001</c:v>
                </c:pt>
                <c:pt idx="31379" formatCode="0.00">
                  <c:v>47.541722999999998</c:v>
                </c:pt>
                <c:pt idx="31380" formatCode="0.00">
                  <c:v>47.782158000000003</c:v>
                </c:pt>
                <c:pt idx="31381" formatCode="0.00">
                  <c:v>47.297367999999999</c:v>
                </c:pt>
                <c:pt idx="31382" formatCode="0.00">
                  <c:v>47.728186000000001</c:v>
                </c:pt>
                <c:pt idx="31383" formatCode="0.00">
                  <c:v>48.885618000000001</c:v>
                </c:pt>
                <c:pt idx="31384" formatCode="0.00">
                  <c:v>47.333821</c:v>
                </c:pt>
                <c:pt idx="31385" formatCode="0.00">
                  <c:v>48.267187999999997</c:v>
                </c:pt>
                <c:pt idx="31386" formatCode="0.00">
                  <c:v>47.880616000000003</c:v>
                </c:pt>
                <c:pt idx="31387" formatCode="0.00">
                  <c:v>47.915227000000002</c:v>
                </c:pt>
                <c:pt idx="31388" formatCode="0.00">
                  <c:v>47.290624000000001</c:v>
                </c:pt>
                <c:pt idx="31389" formatCode="0.00">
                  <c:v>48.634796000000001</c:v>
                </c:pt>
                <c:pt idx="31390" formatCode="0.00">
                  <c:v>48.138528000000001</c:v>
                </c:pt>
                <c:pt idx="31391" formatCode="0.00">
                  <c:v>47.481133</c:v>
                </c:pt>
                <c:pt idx="31393" formatCode="0.00">
                  <c:v>48.343356</c:v>
                </c:pt>
                <c:pt idx="31395" formatCode="0.00">
                  <c:v>47.745842000000003</c:v>
                </c:pt>
                <c:pt idx="31396" formatCode="0.00">
                  <c:v>48.933199999999999</c:v>
                </c:pt>
                <c:pt idx="31397" formatCode="0.00">
                  <c:v>47.466572999999997</c:v>
                </c:pt>
                <c:pt idx="31398" formatCode="0.00">
                  <c:v>48.039250000000003</c:v>
                </c:pt>
                <c:pt idx="31399" formatCode="0.00">
                  <c:v>47.552461999999998</c:v>
                </c:pt>
                <c:pt idx="31400" formatCode="0.00">
                  <c:v>47.182270000000003</c:v>
                </c:pt>
                <c:pt idx="31401" formatCode="0.00">
                  <c:v>48.528793</c:v>
                </c:pt>
                <c:pt idx="31402" formatCode="0.00">
                  <c:v>47.360902000000003</c:v>
                </c:pt>
                <c:pt idx="31403" formatCode="0.00">
                  <c:v>47.400024000000002</c:v>
                </c:pt>
                <c:pt idx="31404" formatCode="0.00">
                  <c:v>48.494943999999997</c:v>
                </c:pt>
                <c:pt idx="31405" formatCode="0.00">
                  <c:v>47.417461000000003</c:v>
                </c:pt>
                <c:pt idx="31406" formatCode="0.00">
                  <c:v>48.689509000000001</c:v>
                </c:pt>
                <c:pt idx="31407" formatCode="0.00">
                  <c:v>48.359904</c:v>
                </c:pt>
                <c:pt idx="31408" formatCode="0.00">
                  <c:v>46.970666000000001</c:v>
                </c:pt>
                <c:pt idx="31409" formatCode="0.00">
                  <c:v>47.63205</c:v>
                </c:pt>
                <c:pt idx="31410" formatCode="0.00">
                  <c:v>48.810893999999998</c:v>
                </c:pt>
                <c:pt idx="31411" formatCode="0.00">
                  <c:v>47.458634000000004</c:v>
                </c:pt>
                <c:pt idx="31412" formatCode="0.00">
                  <c:v>48.488543</c:v>
                </c:pt>
                <c:pt idx="31413" formatCode="0.00">
                  <c:v>46.616199000000002</c:v>
                </c:pt>
                <c:pt idx="31415" formatCode="0.00">
                  <c:v>46.550348</c:v>
                </c:pt>
                <c:pt idx="31417" formatCode="0.00">
                  <c:v>47.193770000000001</c:v>
                </c:pt>
                <c:pt idx="31418" formatCode="0.00">
                  <c:v>46.662005999999998</c:v>
                </c:pt>
                <c:pt idx="31419" formatCode="0.00">
                  <c:v>47.304200000000002</c:v>
                </c:pt>
                <c:pt idx="31420" formatCode="0.00">
                  <c:v>47.009726000000001</c:v>
                </c:pt>
                <c:pt idx="31421" formatCode="0.00">
                  <c:v>46.260128999999999</c:v>
                </c:pt>
                <c:pt idx="31422" formatCode="0.00">
                  <c:v>46.345165999999999</c:v>
                </c:pt>
                <c:pt idx="31423" formatCode="0.00">
                  <c:v>46.406874999999999</c:v>
                </c:pt>
                <c:pt idx="31424" formatCode="0.00">
                  <c:v>46.984565000000003</c:v>
                </c:pt>
                <c:pt idx="31425" formatCode="0.00">
                  <c:v>46.177731999999999</c:v>
                </c:pt>
                <c:pt idx="31426" formatCode="0.00">
                  <c:v>46.540841999999998</c:v>
                </c:pt>
                <c:pt idx="31427" formatCode="0.00">
                  <c:v>46.712069999999997</c:v>
                </c:pt>
                <c:pt idx="31428" formatCode="0.00">
                  <c:v>46.364164000000002</c:v>
                </c:pt>
                <c:pt idx="31429" formatCode="0.00">
                  <c:v>47.333939999999998</c:v>
                </c:pt>
                <c:pt idx="31430" formatCode="0.00">
                  <c:v>47.224876000000002</c:v>
                </c:pt>
                <c:pt idx="31431" formatCode="0.00">
                  <c:v>46.726394999999997</c:v>
                </c:pt>
                <c:pt idx="31432" formatCode="0.00">
                  <c:v>47.186591999999997</c:v>
                </c:pt>
                <c:pt idx="31433" formatCode="0.00">
                  <c:v>46.342101999999997</c:v>
                </c:pt>
                <c:pt idx="31434" formatCode="0.00">
                  <c:v>47.087352000000003</c:v>
                </c:pt>
                <c:pt idx="31435" formatCode="0.00">
                  <c:v>46.707735</c:v>
                </c:pt>
                <c:pt idx="31436" formatCode="0.00">
                  <c:v>46.356529999999999</c:v>
                </c:pt>
                <c:pt idx="31437" formatCode="0.00">
                  <c:v>46.880412999999997</c:v>
                </c:pt>
                <c:pt idx="31439" formatCode="0.00">
                  <c:v>46.377578999999997</c:v>
                </c:pt>
                <c:pt idx="31440" formatCode="0.00">
                  <c:v>46.418933000000003</c:v>
                </c:pt>
                <c:pt idx="31441" formatCode="0.00">
                  <c:v>47.642921999999999</c:v>
                </c:pt>
                <c:pt idx="31442" formatCode="0.00">
                  <c:v>47.921686999999999</c:v>
                </c:pt>
                <c:pt idx="31443" formatCode="0.00">
                  <c:v>47.466974</c:v>
                </c:pt>
                <c:pt idx="31444" formatCode="0.00">
                  <c:v>47.844289000000003</c:v>
                </c:pt>
                <c:pt idx="31445" formatCode="0.00">
                  <c:v>47.966470999999999</c:v>
                </c:pt>
                <c:pt idx="31446" formatCode="0.00">
                  <c:v>47.505049999999997</c:v>
                </c:pt>
                <c:pt idx="31447" formatCode="0.00">
                  <c:v>48.041663</c:v>
                </c:pt>
                <c:pt idx="31448" formatCode="0.00">
                  <c:v>47.595571999999997</c:v>
                </c:pt>
                <c:pt idx="31449" formatCode="0.00">
                  <c:v>47.383651</c:v>
                </c:pt>
                <c:pt idx="31450" formatCode="0.00">
                  <c:v>47.889347999999998</c:v>
                </c:pt>
                <c:pt idx="31451" formatCode="0.00">
                  <c:v>47.648693000000002</c:v>
                </c:pt>
                <c:pt idx="31452" formatCode="0.00">
                  <c:v>47.197445000000002</c:v>
                </c:pt>
                <c:pt idx="31453" formatCode="0.00">
                  <c:v>47.277842</c:v>
                </c:pt>
                <c:pt idx="31454" formatCode="0.00">
                  <c:v>47.656171000000001</c:v>
                </c:pt>
                <c:pt idx="31455" formatCode="0.00">
                  <c:v>47.563191000000003</c:v>
                </c:pt>
                <c:pt idx="31456" formatCode="0.00">
                  <c:v>47.811079999999997</c:v>
                </c:pt>
                <c:pt idx="31457" formatCode="0.00">
                  <c:v>47.583753999999999</c:v>
                </c:pt>
                <c:pt idx="31458" formatCode="0.00">
                  <c:v>47.554592</c:v>
                </c:pt>
                <c:pt idx="31459" formatCode="0.00">
                  <c:v>47.751434000000003</c:v>
                </c:pt>
                <c:pt idx="31460" formatCode="0.00">
                  <c:v>47.801194000000002</c:v>
                </c:pt>
                <c:pt idx="31461" formatCode="0.00">
                  <c:v>47.703698000000003</c:v>
                </c:pt>
                <c:pt idx="31462" formatCode="0.00">
                  <c:v>47.693128999999999</c:v>
                </c:pt>
                <c:pt idx="31463" formatCode="0.00">
                  <c:v>47.463724999999997</c:v>
                </c:pt>
                <c:pt idx="31464" formatCode="0.00">
                  <c:v>47.432690999999998</c:v>
                </c:pt>
                <c:pt idx="31465" formatCode="0.00">
                  <c:v>47.273263999999998</c:v>
                </c:pt>
                <c:pt idx="31466" formatCode="0.00">
                  <c:v>47.222327999999997</c:v>
                </c:pt>
                <c:pt idx="31467" formatCode="0.00">
                  <c:v>47.858074000000002</c:v>
                </c:pt>
                <c:pt idx="31468" formatCode="0.00">
                  <c:v>47.525069999999999</c:v>
                </c:pt>
                <c:pt idx="31469" formatCode="0.00">
                  <c:v>47.643346000000001</c:v>
                </c:pt>
                <c:pt idx="31470" formatCode="0.00">
                  <c:v>47.863857000000003</c:v>
                </c:pt>
                <c:pt idx="31471" formatCode="0.00">
                  <c:v>48.305861</c:v>
                </c:pt>
                <c:pt idx="31472" formatCode="0.00">
                  <c:v>46.793604000000002</c:v>
                </c:pt>
                <c:pt idx="31473" formatCode="0.00">
                  <c:v>47.721862999999999</c:v>
                </c:pt>
                <c:pt idx="31474" formatCode="0.00">
                  <c:v>46.866804999999999</c:v>
                </c:pt>
                <c:pt idx="31475" formatCode="0.00">
                  <c:v>48.269784000000001</c:v>
                </c:pt>
                <c:pt idx="31476" formatCode="0.00">
                  <c:v>48.012084000000002</c:v>
                </c:pt>
                <c:pt idx="31477" formatCode="0.00">
                  <c:v>46.875135999999998</c:v>
                </c:pt>
                <c:pt idx="31478" formatCode="0.00">
                  <c:v>46.577613999999997</c:v>
                </c:pt>
                <c:pt idx="31480" formatCode="0.00">
                  <c:v>47.646132000000001</c:v>
                </c:pt>
                <c:pt idx="31481" formatCode="0.00">
                  <c:v>47.995846999999998</c:v>
                </c:pt>
                <c:pt idx="31482" formatCode="0.00">
                  <c:v>47.757764000000002</c:v>
                </c:pt>
                <c:pt idx="31483" formatCode="0.00">
                  <c:v>48.890892000000001</c:v>
                </c:pt>
                <c:pt idx="31484" formatCode="0.00">
                  <c:v>48.504786000000003</c:v>
                </c:pt>
                <c:pt idx="31485" formatCode="0.00">
                  <c:v>48.977629</c:v>
                </c:pt>
                <c:pt idx="31486" formatCode="0.00">
                  <c:v>47.671143000000001</c:v>
                </c:pt>
                <c:pt idx="31487" formatCode="0.00">
                  <c:v>47.907922999999997</c:v>
                </c:pt>
                <c:pt idx="31488" formatCode="0.00">
                  <c:v>47.998468000000003</c:v>
                </c:pt>
                <c:pt idx="31489" formatCode="0.00">
                  <c:v>46.941628000000001</c:v>
                </c:pt>
                <c:pt idx="31490" formatCode="0.00">
                  <c:v>48.733324000000003</c:v>
                </c:pt>
                <c:pt idx="31491" formatCode="0.00">
                  <c:v>47.097848999999997</c:v>
                </c:pt>
                <c:pt idx="31492" formatCode="0.00">
                  <c:v>48.003202000000002</c:v>
                </c:pt>
                <c:pt idx="31493" formatCode="0.00">
                  <c:v>46.983767999999998</c:v>
                </c:pt>
                <c:pt idx="31494" formatCode="0.00">
                  <c:v>48.290089000000002</c:v>
                </c:pt>
                <c:pt idx="31495" formatCode="0.00">
                  <c:v>47.947096999999999</c:v>
                </c:pt>
                <c:pt idx="31496" formatCode="0.00">
                  <c:v>47.460312000000002</c:v>
                </c:pt>
                <c:pt idx="31497" formatCode="0.00">
                  <c:v>47.641983000000003</c:v>
                </c:pt>
                <c:pt idx="31498" formatCode="0.00">
                  <c:v>46.669207</c:v>
                </c:pt>
                <c:pt idx="31499" formatCode="0.00">
                  <c:v>48.174649000000002</c:v>
                </c:pt>
                <c:pt idx="31500" formatCode="0.00">
                  <c:v>48.207661000000002</c:v>
                </c:pt>
                <c:pt idx="31501" formatCode="0.00">
                  <c:v>48.736167999999999</c:v>
                </c:pt>
                <c:pt idx="31502" formatCode="0.00">
                  <c:v>48.080514999999998</c:v>
                </c:pt>
                <c:pt idx="31503" formatCode="0.00">
                  <c:v>48.690209000000003</c:v>
                </c:pt>
                <c:pt idx="31504" formatCode="0.00">
                  <c:v>46.792982000000002</c:v>
                </c:pt>
                <c:pt idx="31505" formatCode="0.00">
                  <c:v>48.928159999999998</c:v>
                </c:pt>
                <c:pt idx="31506" formatCode="0.00">
                  <c:v>48.102048000000003</c:v>
                </c:pt>
                <c:pt idx="31507" formatCode="0.00">
                  <c:v>47.227435999999997</c:v>
                </c:pt>
                <c:pt idx="31508" formatCode="0.00">
                  <c:v>48.810879</c:v>
                </c:pt>
                <c:pt idx="31509" formatCode="0.00">
                  <c:v>48.664206</c:v>
                </c:pt>
                <c:pt idx="31510" formatCode="0.00">
                  <c:v>48.858688000000001</c:v>
                </c:pt>
                <c:pt idx="31511" formatCode="0.00">
                  <c:v>48.858517999999997</c:v>
                </c:pt>
                <c:pt idx="31512" formatCode="0.00">
                  <c:v>47.376883999999997</c:v>
                </c:pt>
                <c:pt idx="31513" formatCode="0.00">
                  <c:v>48.17266</c:v>
                </c:pt>
                <c:pt idx="31514" formatCode="0.00">
                  <c:v>48.159751999999997</c:v>
                </c:pt>
                <c:pt idx="31516" formatCode="0.00">
                  <c:v>47.136248999999999</c:v>
                </c:pt>
                <c:pt idx="31517" formatCode="0.00">
                  <c:v>47.338735999999997</c:v>
                </c:pt>
                <c:pt idx="31518" formatCode="0.00">
                  <c:v>48.864069999999998</c:v>
                </c:pt>
                <c:pt idx="31521" formatCode="0.00">
                  <c:v>48.657684000000003</c:v>
                </c:pt>
                <c:pt idx="31522" formatCode="0.00">
                  <c:v>48.406582</c:v>
                </c:pt>
                <c:pt idx="31523" formatCode="0.00">
                  <c:v>47.107227999999999</c:v>
                </c:pt>
                <c:pt idx="31524" formatCode="0.00">
                  <c:v>47.240333999999997</c:v>
                </c:pt>
                <c:pt idx="31525" formatCode="0.00">
                  <c:v>47.116529999999997</c:v>
                </c:pt>
                <c:pt idx="31526" formatCode="0.00">
                  <c:v>48.030847999999999</c:v>
                </c:pt>
                <c:pt idx="31527" formatCode="0.00">
                  <c:v>47.117964999999998</c:v>
                </c:pt>
                <c:pt idx="31528" formatCode="0.00">
                  <c:v>46.516793999999997</c:v>
                </c:pt>
                <c:pt idx="31529" formatCode="0.00">
                  <c:v>48.295496999999997</c:v>
                </c:pt>
                <c:pt idx="31531" formatCode="0.00">
                  <c:v>47.756616000000001</c:v>
                </c:pt>
                <c:pt idx="31532" formatCode="0.00">
                  <c:v>47.663944999999998</c:v>
                </c:pt>
                <c:pt idx="31533" formatCode="0.00">
                  <c:v>47.656692</c:v>
                </c:pt>
                <c:pt idx="31534" formatCode="0.00">
                  <c:v>47.629091000000003</c:v>
                </c:pt>
                <c:pt idx="31535" formatCode="0.00">
                  <c:v>47.648941000000001</c:v>
                </c:pt>
                <c:pt idx="31536" formatCode="0.00">
                  <c:v>47.693989999999999</c:v>
                </c:pt>
                <c:pt idx="31537" formatCode="0.00">
                  <c:v>47.646993999999999</c:v>
                </c:pt>
                <c:pt idx="31538" formatCode="0.00">
                  <c:v>47.693741000000003</c:v>
                </c:pt>
                <c:pt idx="31539" formatCode="0.00">
                  <c:v>47.740490999999999</c:v>
                </c:pt>
                <c:pt idx="31540" formatCode="0.00">
                  <c:v>47.668925999999999</c:v>
                </c:pt>
                <c:pt idx="31542" formatCode="0.00">
                  <c:v>47.707541999999997</c:v>
                </c:pt>
                <c:pt idx="31543" formatCode="0.00">
                  <c:v>47.751674000000001</c:v>
                </c:pt>
                <c:pt idx="31544" formatCode="0.00">
                  <c:v>47.614744000000002</c:v>
                </c:pt>
                <c:pt idx="31546" formatCode="0.00">
                  <c:v>46.270249</c:v>
                </c:pt>
                <c:pt idx="31547" formatCode="0.00">
                  <c:v>46.263399</c:v>
                </c:pt>
                <c:pt idx="31548" formatCode="0.00">
                  <c:v>46.834349000000003</c:v>
                </c:pt>
                <c:pt idx="31549" formatCode="0.00">
                  <c:v>45.963054</c:v>
                </c:pt>
                <c:pt idx="31550" formatCode="0.00">
                  <c:v>46.191158000000001</c:v>
                </c:pt>
                <c:pt idx="31551" formatCode="0.00">
                  <c:v>46.044936</c:v>
                </c:pt>
                <c:pt idx="31552" formatCode="0.00">
                  <c:v>46.675704000000003</c:v>
                </c:pt>
                <c:pt idx="31553" formatCode="0.00">
                  <c:v>46.319087000000003</c:v>
                </c:pt>
                <c:pt idx="31554" formatCode="0.00">
                  <c:v>46.138753000000001</c:v>
                </c:pt>
                <c:pt idx="31555" formatCode="0.00">
                  <c:v>46.467185999999998</c:v>
                </c:pt>
                <c:pt idx="31556" formatCode="0.00">
                  <c:v>46.776386000000002</c:v>
                </c:pt>
                <c:pt idx="31557" formatCode="0.00">
                  <c:v>46.648121000000003</c:v>
                </c:pt>
                <c:pt idx="31558" formatCode="0.00">
                  <c:v>46.210957000000001</c:v>
                </c:pt>
                <c:pt idx="31560" formatCode="0.00">
                  <c:v>46.192355999999997</c:v>
                </c:pt>
                <c:pt idx="31561" formatCode="0.00">
                  <c:v>46.912194</c:v>
                </c:pt>
                <c:pt idx="31562" formatCode="0.00">
                  <c:v>46.581454000000001</c:v>
                </c:pt>
                <c:pt idx="31563" formatCode="0.00">
                  <c:v>46.843397000000003</c:v>
                </c:pt>
                <c:pt idx="31564" formatCode="0.00">
                  <c:v>45.922024999999998</c:v>
                </c:pt>
                <c:pt idx="31565" formatCode="0.00">
                  <c:v>45.960734000000002</c:v>
                </c:pt>
                <c:pt idx="31566" formatCode="0.00">
                  <c:v>46.447539999999996</c:v>
                </c:pt>
                <c:pt idx="31567" formatCode="0.00">
                  <c:v>46.408852000000003</c:v>
                </c:pt>
                <c:pt idx="31568" formatCode="0.00">
                  <c:v>46.726526</c:v>
                </c:pt>
                <c:pt idx="31569" formatCode="0.00">
                  <c:v>46.208570999999999</c:v>
                </c:pt>
                <c:pt idx="31570" formatCode="0.00">
                  <c:v>46.279657</c:v>
                </c:pt>
                <c:pt idx="31571" formatCode="0.00">
                  <c:v>46.297139000000001</c:v>
                </c:pt>
                <c:pt idx="31572" formatCode="0.00">
                  <c:v>45.816527999999998</c:v>
                </c:pt>
                <c:pt idx="31573" formatCode="0.00">
                  <c:v>46.922078999999997</c:v>
                </c:pt>
                <c:pt idx="31574" formatCode="0.00">
                  <c:v>46.523206000000002</c:v>
                </c:pt>
                <c:pt idx="31575" formatCode="0.00">
                  <c:v>46.059286</c:v>
                </c:pt>
                <c:pt idx="31576" formatCode="0.00">
                  <c:v>46.209201999999998</c:v>
                </c:pt>
                <c:pt idx="31577" formatCode="0.00">
                  <c:v>46.066684000000002</c:v>
                </c:pt>
                <c:pt idx="31578" formatCode="0.00">
                  <c:v>46.059013</c:v>
                </c:pt>
                <c:pt idx="31579" formatCode="0.00">
                  <c:v>46.782783000000002</c:v>
                </c:pt>
                <c:pt idx="31580" formatCode="0.00">
                  <c:v>46.086657000000002</c:v>
                </c:pt>
                <c:pt idx="31581" formatCode="0.00">
                  <c:v>46.230508</c:v>
                </c:pt>
                <c:pt idx="31582" formatCode="0.00">
                  <c:v>46.400365000000001</c:v>
                </c:pt>
              </c:numCache>
            </c:numRef>
          </c:yVal>
          <c:smooth val="0"/>
        </c:ser>
        <c:ser>
          <c:idx val="1"/>
          <c:order val="1"/>
          <c:tx>
            <c:strRef>
              <c:f>'F04-05'!$F$7</c:f>
              <c:strCache>
                <c:ptCount val="1"/>
                <c:pt idx="0">
                  <c:v>solarlat</c:v>
                </c:pt>
              </c:strCache>
            </c:strRef>
          </c:tx>
          <c:spPr>
            <a:ln w="28575">
              <a:noFill/>
            </a:ln>
          </c:spPr>
          <c:marker>
            <c:symbol val="triangle"/>
            <c:size val="2"/>
            <c:spPr>
              <a:noFill/>
              <a:ln>
                <a:solidFill>
                  <a:srgbClr val="FF6600"/>
                </a:solidFill>
                <a:prstDash val="solid"/>
              </a:ln>
            </c:spPr>
          </c:marker>
          <c:xVal>
            <c:numRef>
              <c:f>'F04-05'!$D$8:$D$31590</c:f>
              <c:numCache>
                <c:formatCode>0.00</c:formatCode>
                <c:ptCount val="31583"/>
                <c:pt idx="0">
                  <c:v>-72.620289999999997</c:v>
                </c:pt>
                <c:pt idx="1">
                  <c:v>-72.503236999999999</c:v>
                </c:pt>
                <c:pt idx="2">
                  <c:v>-72.104432000000003</c:v>
                </c:pt>
                <c:pt idx="3">
                  <c:v>-72.411005000000003</c:v>
                </c:pt>
                <c:pt idx="4">
                  <c:v>-72.948288000000005</c:v>
                </c:pt>
                <c:pt idx="5">
                  <c:v>-72.205521000000005</c:v>
                </c:pt>
                <c:pt idx="6">
                  <c:v>-73.019588999999996</c:v>
                </c:pt>
                <c:pt idx="7">
                  <c:v>-72.843564000000001</c:v>
                </c:pt>
                <c:pt idx="8">
                  <c:v>-72.603165000000004</c:v>
                </c:pt>
                <c:pt idx="9">
                  <c:v>-72.572654999999997</c:v>
                </c:pt>
                <c:pt idx="10">
                  <c:v>-72.556060000000002</c:v>
                </c:pt>
                <c:pt idx="11">
                  <c:v>-72.918131000000002</c:v>
                </c:pt>
                <c:pt idx="12">
                  <c:v>-72.686772000000005</c:v>
                </c:pt>
                <c:pt idx="13">
                  <c:v>-72.510204999999999</c:v>
                </c:pt>
                <c:pt idx="14">
                  <c:v>-73.042041999999995</c:v>
                </c:pt>
                <c:pt idx="15">
                  <c:v>-72.672483999999997</c:v>
                </c:pt>
                <c:pt idx="16">
                  <c:v>-72.188333999999998</c:v>
                </c:pt>
                <c:pt idx="17">
                  <c:v>-72.815512999999996</c:v>
                </c:pt>
                <c:pt idx="18">
                  <c:v>-72.518315999999999</c:v>
                </c:pt>
                <c:pt idx="19">
                  <c:v>-72.944640000000007</c:v>
                </c:pt>
                <c:pt idx="20">
                  <c:v>-72.573301999999998</c:v>
                </c:pt>
                <c:pt idx="21">
                  <c:v>-72.417355000000001</c:v>
                </c:pt>
                <c:pt idx="22">
                  <c:v>-72.195240999999996</c:v>
                </c:pt>
                <c:pt idx="23">
                  <c:v>-72.608324999999994</c:v>
                </c:pt>
                <c:pt idx="24">
                  <c:v>-72.692595999999995</c:v>
                </c:pt>
                <c:pt idx="25">
                  <c:v>-72.624200000000002</c:v>
                </c:pt>
                <c:pt idx="26">
                  <c:v>-72.879425999999995</c:v>
                </c:pt>
                <c:pt idx="27">
                  <c:v>-72.702061999999998</c:v>
                </c:pt>
                <c:pt idx="28">
                  <c:v>-72.498796999999996</c:v>
                </c:pt>
                <c:pt idx="29">
                  <c:v>-72.470686999999998</c:v>
                </c:pt>
                <c:pt idx="30">
                  <c:v>-72.317004999999995</c:v>
                </c:pt>
                <c:pt idx="31">
                  <c:v>-72.635615000000001</c:v>
                </c:pt>
                <c:pt idx="32">
                  <c:v>-72.679157000000004</c:v>
                </c:pt>
                <c:pt idx="33">
                  <c:v>-72.044138000000004</c:v>
                </c:pt>
                <c:pt idx="34">
                  <c:v>-72.326468000000006</c:v>
                </c:pt>
                <c:pt idx="35">
                  <c:v>-72.916613999999996</c:v>
                </c:pt>
                <c:pt idx="36">
                  <c:v>-72.851532000000006</c:v>
                </c:pt>
                <c:pt idx="37">
                  <c:v>-72.422088000000002</c:v>
                </c:pt>
                <c:pt idx="38">
                  <c:v>-72.727778000000001</c:v>
                </c:pt>
                <c:pt idx="39">
                  <c:v>-72.582438999999994</c:v>
                </c:pt>
                <c:pt idx="40">
                  <c:v>-72.769667999999996</c:v>
                </c:pt>
                <c:pt idx="41">
                  <c:v>-72.365182000000004</c:v>
                </c:pt>
                <c:pt idx="42">
                  <c:v>-72.225177000000002</c:v>
                </c:pt>
                <c:pt idx="43">
                  <c:v>-72.260675000000006</c:v>
                </c:pt>
                <c:pt idx="44">
                  <c:v>-72.202591999999996</c:v>
                </c:pt>
                <c:pt idx="45">
                  <c:v>-72.890432000000004</c:v>
                </c:pt>
                <c:pt idx="46">
                  <c:v>-72.750297000000003</c:v>
                </c:pt>
                <c:pt idx="47">
                  <c:v>-72.632102000000003</c:v>
                </c:pt>
                <c:pt idx="48">
                  <c:v>-72.640664999999998</c:v>
                </c:pt>
                <c:pt idx="49">
                  <c:v>-72.239040000000003</c:v>
                </c:pt>
                <c:pt idx="50">
                  <c:v>-72.440573999999998</c:v>
                </c:pt>
                <c:pt idx="51">
                  <c:v>-72.782719</c:v>
                </c:pt>
                <c:pt idx="52">
                  <c:v>-72.938714000000004</c:v>
                </c:pt>
                <c:pt idx="53">
                  <c:v>-72.591121000000001</c:v>
                </c:pt>
                <c:pt idx="54">
                  <c:v>-72.573381999999995</c:v>
                </c:pt>
                <c:pt idx="55">
                  <c:v>-72.579806000000005</c:v>
                </c:pt>
                <c:pt idx="56">
                  <c:v>-72.571207999999999</c:v>
                </c:pt>
                <c:pt idx="57">
                  <c:v>-72.606103000000004</c:v>
                </c:pt>
                <c:pt idx="58">
                  <c:v>-72.555231000000006</c:v>
                </c:pt>
                <c:pt idx="59">
                  <c:v>-72.550314999999998</c:v>
                </c:pt>
                <c:pt idx="60">
                  <c:v>-72.529100999999997</c:v>
                </c:pt>
                <c:pt idx="61">
                  <c:v>-72.509327999999996</c:v>
                </c:pt>
                <c:pt idx="62">
                  <c:v>-72.488573000000002</c:v>
                </c:pt>
                <c:pt idx="63">
                  <c:v>-72.489602000000005</c:v>
                </c:pt>
                <c:pt idx="64">
                  <c:v>-72.505309999999994</c:v>
                </c:pt>
                <c:pt idx="65">
                  <c:v>-73.254002999999997</c:v>
                </c:pt>
                <c:pt idx="66">
                  <c:v>-73.118426999999997</c:v>
                </c:pt>
                <c:pt idx="67">
                  <c:v>-73.321770999999998</c:v>
                </c:pt>
                <c:pt idx="68">
                  <c:v>-73.093359000000007</c:v>
                </c:pt>
                <c:pt idx="69">
                  <c:v>-73.165306000000001</c:v>
                </c:pt>
                <c:pt idx="70">
                  <c:v>-73.115476000000001</c:v>
                </c:pt>
                <c:pt idx="71">
                  <c:v>-73.352492999999996</c:v>
                </c:pt>
                <c:pt idx="72">
                  <c:v>-73.092782999999997</c:v>
                </c:pt>
                <c:pt idx="73">
                  <c:v>-73.362363000000002</c:v>
                </c:pt>
                <c:pt idx="74">
                  <c:v>-73.243647999999993</c:v>
                </c:pt>
                <c:pt idx="75">
                  <c:v>-73.232707000000005</c:v>
                </c:pt>
                <c:pt idx="76">
                  <c:v>-73.276830000000004</c:v>
                </c:pt>
                <c:pt idx="77">
                  <c:v>-73.245994999999994</c:v>
                </c:pt>
                <c:pt idx="78">
                  <c:v>-73.203123000000005</c:v>
                </c:pt>
                <c:pt idx="79">
                  <c:v>-73.208499000000003</c:v>
                </c:pt>
                <c:pt idx="80">
                  <c:v>-73.101455999999999</c:v>
                </c:pt>
                <c:pt idx="81">
                  <c:v>-73.102052</c:v>
                </c:pt>
                <c:pt idx="82">
                  <c:v>-73.363363000000007</c:v>
                </c:pt>
                <c:pt idx="83">
                  <c:v>-73.124448000000001</c:v>
                </c:pt>
                <c:pt idx="84">
                  <c:v>-73.011232000000007</c:v>
                </c:pt>
                <c:pt idx="85">
                  <c:v>-73.365917999999994</c:v>
                </c:pt>
                <c:pt idx="86">
                  <c:v>-73.457344000000006</c:v>
                </c:pt>
                <c:pt idx="87">
                  <c:v>-73.246748999999994</c:v>
                </c:pt>
                <c:pt idx="88">
                  <c:v>-73.314232000000004</c:v>
                </c:pt>
                <c:pt idx="89">
                  <c:v>-73.203942999999995</c:v>
                </c:pt>
                <c:pt idx="90">
                  <c:v>-73.364076999999995</c:v>
                </c:pt>
                <c:pt idx="91">
                  <c:v>-73.223552999999995</c:v>
                </c:pt>
                <c:pt idx="92">
                  <c:v>-72.600988000000001</c:v>
                </c:pt>
                <c:pt idx="93">
                  <c:v>-72.811160000000001</c:v>
                </c:pt>
                <c:pt idx="94">
                  <c:v>-72.208359999999999</c:v>
                </c:pt>
                <c:pt idx="95">
                  <c:v>-72.555694000000003</c:v>
                </c:pt>
                <c:pt idx="96">
                  <c:v>-72.802004999999994</c:v>
                </c:pt>
                <c:pt idx="97">
                  <c:v>-72.879390999999998</c:v>
                </c:pt>
                <c:pt idx="98">
                  <c:v>-72.731041000000005</c:v>
                </c:pt>
                <c:pt idx="99">
                  <c:v>-72.704030000000003</c:v>
                </c:pt>
                <c:pt idx="100">
                  <c:v>-72.609099999999998</c:v>
                </c:pt>
                <c:pt idx="101">
                  <c:v>-72.413965000000005</c:v>
                </c:pt>
                <c:pt idx="102">
                  <c:v>-72.804946000000001</c:v>
                </c:pt>
                <c:pt idx="103">
                  <c:v>-72.505252999999996</c:v>
                </c:pt>
                <c:pt idx="104">
                  <c:v>-72.976291000000003</c:v>
                </c:pt>
                <c:pt idx="105">
                  <c:v>-72.525220000000004</c:v>
                </c:pt>
                <c:pt idx="106">
                  <c:v>-72.333450999999997</c:v>
                </c:pt>
                <c:pt idx="107">
                  <c:v>-72.456497999999996</c:v>
                </c:pt>
                <c:pt idx="108">
                  <c:v>-72.292632999999995</c:v>
                </c:pt>
                <c:pt idx="109">
                  <c:v>-72.212269000000006</c:v>
                </c:pt>
                <c:pt idx="110">
                  <c:v>-72.909620000000004</c:v>
                </c:pt>
                <c:pt idx="111">
                  <c:v>-72.169995</c:v>
                </c:pt>
                <c:pt idx="112">
                  <c:v>-72.727548999999996</c:v>
                </c:pt>
                <c:pt idx="113">
                  <c:v>-72.624526000000003</c:v>
                </c:pt>
                <c:pt idx="114">
                  <c:v>-72.563029</c:v>
                </c:pt>
                <c:pt idx="115">
                  <c:v>-72.544385000000005</c:v>
                </c:pt>
                <c:pt idx="116">
                  <c:v>-72.327298999999996</c:v>
                </c:pt>
                <c:pt idx="117">
                  <c:v>-72.417242000000002</c:v>
                </c:pt>
                <c:pt idx="118">
                  <c:v>-72.363146999999998</c:v>
                </c:pt>
                <c:pt idx="119">
                  <c:v>-71.803382999999997</c:v>
                </c:pt>
                <c:pt idx="120">
                  <c:v>-71.932873999999998</c:v>
                </c:pt>
                <c:pt idx="121">
                  <c:v>-71.813706999999994</c:v>
                </c:pt>
                <c:pt idx="122">
                  <c:v>-71.591363000000001</c:v>
                </c:pt>
                <c:pt idx="123">
                  <c:v>-72.080212000000003</c:v>
                </c:pt>
                <c:pt idx="124">
                  <c:v>-72.034980000000004</c:v>
                </c:pt>
                <c:pt idx="125">
                  <c:v>-71.991829999999993</c:v>
                </c:pt>
                <c:pt idx="126">
                  <c:v>-71.557220999999998</c:v>
                </c:pt>
                <c:pt idx="127">
                  <c:v>-71.588802999999999</c:v>
                </c:pt>
                <c:pt idx="128">
                  <c:v>-71.996545999999995</c:v>
                </c:pt>
                <c:pt idx="129">
                  <c:v>-71.753581999999994</c:v>
                </c:pt>
                <c:pt idx="130">
                  <c:v>-71.490859</c:v>
                </c:pt>
                <c:pt idx="131">
                  <c:v>-71.720510000000004</c:v>
                </c:pt>
                <c:pt idx="132">
                  <c:v>-71.592907999999994</c:v>
                </c:pt>
                <c:pt idx="133">
                  <c:v>-71.64555</c:v>
                </c:pt>
                <c:pt idx="134">
                  <c:v>-71.624120000000005</c:v>
                </c:pt>
                <c:pt idx="135">
                  <c:v>-72.068247999999997</c:v>
                </c:pt>
                <c:pt idx="136">
                  <c:v>-71.692042000000001</c:v>
                </c:pt>
                <c:pt idx="137">
                  <c:v>-71.902100000000004</c:v>
                </c:pt>
                <c:pt idx="138">
                  <c:v>-71.745787000000007</c:v>
                </c:pt>
                <c:pt idx="139">
                  <c:v>-72.046702999999994</c:v>
                </c:pt>
                <c:pt idx="140">
                  <c:v>-71.838431999999997</c:v>
                </c:pt>
                <c:pt idx="141">
                  <c:v>-71.626658000000006</c:v>
                </c:pt>
                <c:pt idx="142">
                  <c:v>-71.529989999999998</c:v>
                </c:pt>
                <c:pt idx="143">
                  <c:v>-71.730261999999996</c:v>
                </c:pt>
                <c:pt idx="144">
                  <c:v>-72.097875999999999</c:v>
                </c:pt>
                <c:pt idx="145">
                  <c:v>-71.969617</c:v>
                </c:pt>
                <c:pt idx="146">
                  <c:v>-71.684820000000002</c:v>
                </c:pt>
                <c:pt idx="147">
                  <c:v>-72.053117999999998</c:v>
                </c:pt>
                <c:pt idx="148">
                  <c:v>-71.728874000000005</c:v>
                </c:pt>
                <c:pt idx="149">
                  <c:v>-72.123937999999995</c:v>
                </c:pt>
                <c:pt idx="150">
                  <c:v>-71.687713000000002</c:v>
                </c:pt>
                <c:pt idx="151">
                  <c:v>-71.844348999999994</c:v>
                </c:pt>
                <c:pt idx="152">
                  <c:v>-72.161378999999997</c:v>
                </c:pt>
                <c:pt idx="153">
                  <c:v>-71.874189000000001</c:v>
                </c:pt>
                <c:pt idx="154">
                  <c:v>-71.679466000000005</c:v>
                </c:pt>
                <c:pt idx="155">
                  <c:v>-71.919083000000001</c:v>
                </c:pt>
                <c:pt idx="156">
                  <c:v>-71.762726999999998</c:v>
                </c:pt>
                <c:pt idx="157">
                  <c:v>-71.577989000000002</c:v>
                </c:pt>
                <c:pt idx="158">
                  <c:v>-72.122489000000002</c:v>
                </c:pt>
                <c:pt idx="159">
                  <c:v>-71.646927000000005</c:v>
                </c:pt>
                <c:pt idx="160">
                  <c:v>-71.64376</c:v>
                </c:pt>
                <c:pt idx="161">
                  <c:v>-72.078232</c:v>
                </c:pt>
                <c:pt idx="162">
                  <c:v>-71.705230999999998</c:v>
                </c:pt>
                <c:pt idx="163">
                  <c:v>-71.889893000000001</c:v>
                </c:pt>
                <c:pt idx="164">
                  <c:v>-71.865700000000004</c:v>
                </c:pt>
                <c:pt idx="165">
                  <c:v>-71.882007999999999</c:v>
                </c:pt>
                <c:pt idx="166">
                  <c:v>-71.906516999999994</c:v>
                </c:pt>
                <c:pt idx="167">
                  <c:v>-71.964271999999994</c:v>
                </c:pt>
                <c:pt idx="168">
                  <c:v>-71.725024000000005</c:v>
                </c:pt>
                <c:pt idx="169">
                  <c:v>-72.035334000000006</c:v>
                </c:pt>
                <c:pt idx="170">
                  <c:v>-71.693826999999999</c:v>
                </c:pt>
                <c:pt idx="171">
                  <c:v>-71.992272999999997</c:v>
                </c:pt>
                <c:pt idx="172">
                  <c:v>-71.773330999999999</c:v>
                </c:pt>
                <c:pt idx="173">
                  <c:v>-72.085842</c:v>
                </c:pt>
                <c:pt idx="174">
                  <c:v>-71.609710000000007</c:v>
                </c:pt>
                <c:pt idx="175">
                  <c:v>-71.629926999999995</c:v>
                </c:pt>
                <c:pt idx="176">
                  <c:v>-71.861086</c:v>
                </c:pt>
                <c:pt idx="177">
                  <c:v>-71.917303000000004</c:v>
                </c:pt>
                <c:pt idx="178">
                  <c:v>-71.614085000000003</c:v>
                </c:pt>
                <c:pt idx="179">
                  <c:v>-71.787001000000004</c:v>
                </c:pt>
                <c:pt idx="180">
                  <c:v>-72.167347000000007</c:v>
                </c:pt>
                <c:pt idx="181">
                  <c:v>-71.672258999999997</c:v>
                </c:pt>
                <c:pt idx="182">
                  <c:v>-71.751217999999994</c:v>
                </c:pt>
                <c:pt idx="183">
                  <c:v>-71.844824000000003</c:v>
                </c:pt>
                <c:pt idx="184">
                  <c:v>-71.837766000000002</c:v>
                </c:pt>
                <c:pt idx="185">
                  <c:v>-71.774590000000003</c:v>
                </c:pt>
                <c:pt idx="186">
                  <c:v>-71.788466</c:v>
                </c:pt>
                <c:pt idx="187">
                  <c:v>-71.795311999999996</c:v>
                </c:pt>
                <c:pt idx="188">
                  <c:v>-71.795013999999995</c:v>
                </c:pt>
                <c:pt idx="189">
                  <c:v>-71.801738</c:v>
                </c:pt>
                <c:pt idx="190">
                  <c:v>-71.813485999999997</c:v>
                </c:pt>
                <c:pt idx="191">
                  <c:v>-71.807937999999993</c:v>
                </c:pt>
                <c:pt idx="192">
                  <c:v>-71.871392</c:v>
                </c:pt>
                <c:pt idx="193">
                  <c:v>-71.919293999999994</c:v>
                </c:pt>
                <c:pt idx="194">
                  <c:v>-71.423441999999994</c:v>
                </c:pt>
                <c:pt idx="195">
                  <c:v>-71.421615000000003</c:v>
                </c:pt>
                <c:pt idx="196">
                  <c:v>-71.427210000000002</c:v>
                </c:pt>
                <c:pt idx="197">
                  <c:v>-71.512439999999998</c:v>
                </c:pt>
                <c:pt idx="198">
                  <c:v>-71.442205000000001</c:v>
                </c:pt>
                <c:pt idx="199">
                  <c:v>-71.458866999999998</c:v>
                </c:pt>
                <c:pt idx="200">
                  <c:v>-71.275046000000003</c:v>
                </c:pt>
                <c:pt idx="201">
                  <c:v>-71.275565999999998</c:v>
                </c:pt>
                <c:pt idx="202">
                  <c:v>-71.612667000000002</c:v>
                </c:pt>
                <c:pt idx="203">
                  <c:v>-71.350848999999997</c:v>
                </c:pt>
                <c:pt idx="204">
                  <c:v>-71.374780000000001</c:v>
                </c:pt>
                <c:pt idx="205">
                  <c:v>-71.504688000000002</c:v>
                </c:pt>
                <c:pt idx="206">
                  <c:v>-71.437978000000001</c:v>
                </c:pt>
                <c:pt idx="207">
                  <c:v>-71.536626999999996</c:v>
                </c:pt>
                <c:pt idx="208">
                  <c:v>-71.534182000000001</c:v>
                </c:pt>
                <c:pt idx="209">
                  <c:v>-71.557913999999997</c:v>
                </c:pt>
                <c:pt idx="210">
                  <c:v>-71.547529999999995</c:v>
                </c:pt>
                <c:pt idx="211">
                  <c:v>-71.455943000000005</c:v>
                </c:pt>
                <c:pt idx="212">
                  <c:v>-71.544745000000006</c:v>
                </c:pt>
                <c:pt idx="213">
                  <c:v>-71.521497999999994</c:v>
                </c:pt>
                <c:pt idx="214">
                  <c:v>-71.353685999999996</c:v>
                </c:pt>
                <c:pt idx="215">
                  <c:v>-71.372024999999994</c:v>
                </c:pt>
                <c:pt idx="216">
                  <c:v>-71.533690000000007</c:v>
                </c:pt>
                <c:pt idx="217">
                  <c:v>-71.303162</c:v>
                </c:pt>
                <c:pt idx="218">
                  <c:v>-71.510862000000003</c:v>
                </c:pt>
                <c:pt idx="219">
                  <c:v>-71.429891999999995</c:v>
                </c:pt>
                <c:pt idx="220">
                  <c:v>-71.356437999999997</c:v>
                </c:pt>
                <c:pt idx="221">
                  <c:v>-71.152060000000006</c:v>
                </c:pt>
                <c:pt idx="222">
                  <c:v>-71.200087999999994</c:v>
                </c:pt>
                <c:pt idx="223">
                  <c:v>-71.151301000000004</c:v>
                </c:pt>
                <c:pt idx="224">
                  <c:v>-71.250546999999997</c:v>
                </c:pt>
                <c:pt idx="225">
                  <c:v>-71.354401999999993</c:v>
                </c:pt>
                <c:pt idx="226">
                  <c:v>-71.316006000000002</c:v>
                </c:pt>
                <c:pt idx="227">
                  <c:v>-71.502926000000002</c:v>
                </c:pt>
                <c:pt idx="228">
                  <c:v>-71.070110999999997</c:v>
                </c:pt>
                <c:pt idx="229">
                  <c:v>-71.110237999999995</c:v>
                </c:pt>
                <c:pt idx="230">
                  <c:v>-70.982917999999998</c:v>
                </c:pt>
                <c:pt idx="231">
                  <c:v>-71.024877000000004</c:v>
                </c:pt>
                <c:pt idx="232">
                  <c:v>-71.085183999999998</c:v>
                </c:pt>
                <c:pt idx="233">
                  <c:v>-71.161815000000004</c:v>
                </c:pt>
                <c:pt idx="234">
                  <c:v>-71.166672000000005</c:v>
                </c:pt>
                <c:pt idx="235">
                  <c:v>-71.160787999999997</c:v>
                </c:pt>
                <c:pt idx="236">
                  <c:v>-71.179351999999994</c:v>
                </c:pt>
                <c:pt idx="237">
                  <c:v>-71.111710000000002</c:v>
                </c:pt>
                <c:pt idx="238">
                  <c:v>-71.305043999999995</c:v>
                </c:pt>
                <c:pt idx="239">
                  <c:v>-71.332380000000001</c:v>
                </c:pt>
                <c:pt idx="240">
                  <c:v>-71.298492999999993</c:v>
                </c:pt>
                <c:pt idx="241">
                  <c:v>-71.333485999999994</c:v>
                </c:pt>
                <c:pt idx="242">
                  <c:v>-71.002073999999993</c:v>
                </c:pt>
                <c:pt idx="243">
                  <c:v>-71.291100999999998</c:v>
                </c:pt>
                <c:pt idx="244">
                  <c:v>-71.393229000000005</c:v>
                </c:pt>
                <c:pt idx="245">
                  <c:v>-71.098208</c:v>
                </c:pt>
                <c:pt idx="246">
                  <c:v>-71.109938999999997</c:v>
                </c:pt>
                <c:pt idx="247">
                  <c:v>-71.220714999999998</c:v>
                </c:pt>
                <c:pt idx="248">
                  <c:v>-71.416949000000002</c:v>
                </c:pt>
                <c:pt idx="249">
                  <c:v>-71.071324000000004</c:v>
                </c:pt>
                <c:pt idx="250">
                  <c:v>-71.437546999999995</c:v>
                </c:pt>
                <c:pt idx="251">
                  <c:v>-71.170316999999997</c:v>
                </c:pt>
                <c:pt idx="252">
                  <c:v>-71.142759999999996</c:v>
                </c:pt>
                <c:pt idx="253">
                  <c:v>-70.941136</c:v>
                </c:pt>
                <c:pt idx="254">
                  <c:v>-70.965793000000005</c:v>
                </c:pt>
                <c:pt idx="255">
                  <c:v>-70.974113000000003</c:v>
                </c:pt>
                <c:pt idx="256">
                  <c:v>-71.009800999999996</c:v>
                </c:pt>
                <c:pt idx="257">
                  <c:v>-70.905883000000003</c:v>
                </c:pt>
                <c:pt idx="258">
                  <c:v>-70.928090999999995</c:v>
                </c:pt>
                <c:pt idx="259">
                  <c:v>-70.935469999999995</c:v>
                </c:pt>
                <c:pt idx="260">
                  <c:v>-70.875702000000004</c:v>
                </c:pt>
                <c:pt idx="261">
                  <c:v>-71.008448000000001</c:v>
                </c:pt>
                <c:pt idx="262">
                  <c:v>-70.926489000000004</c:v>
                </c:pt>
                <c:pt idx="263">
                  <c:v>-70.943222000000006</c:v>
                </c:pt>
                <c:pt idx="264">
                  <c:v>-70.779255000000006</c:v>
                </c:pt>
                <c:pt idx="265">
                  <c:v>-70.675521000000003</c:v>
                </c:pt>
                <c:pt idx="266">
                  <c:v>-70.840072000000006</c:v>
                </c:pt>
                <c:pt idx="267">
                  <c:v>-71.028347999999994</c:v>
                </c:pt>
                <c:pt idx="268">
                  <c:v>-70.764623999999998</c:v>
                </c:pt>
                <c:pt idx="269">
                  <c:v>-70.863236000000001</c:v>
                </c:pt>
                <c:pt idx="270">
                  <c:v>-71.013561999999993</c:v>
                </c:pt>
                <c:pt idx="271">
                  <c:v>-70.863632999999993</c:v>
                </c:pt>
                <c:pt idx="272">
                  <c:v>-70.868660000000006</c:v>
                </c:pt>
                <c:pt idx="273">
                  <c:v>-70.861538999999993</c:v>
                </c:pt>
                <c:pt idx="274">
                  <c:v>-70.961465000000004</c:v>
                </c:pt>
                <c:pt idx="275">
                  <c:v>-70.617273999999995</c:v>
                </c:pt>
                <c:pt idx="276">
                  <c:v>-70.908991999999998</c:v>
                </c:pt>
                <c:pt idx="277">
                  <c:v>-70.898503000000005</c:v>
                </c:pt>
                <c:pt idx="278">
                  <c:v>-70.865133999999998</c:v>
                </c:pt>
                <c:pt idx="279">
                  <c:v>-70.944248000000002</c:v>
                </c:pt>
                <c:pt idx="280">
                  <c:v>-70.876182999999997</c:v>
                </c:pt>
                <c:pt idx="281">
                  <c:v>-70.972860999999995</c:v>
                </c:pt>
                <c:pt idx="282">
                  <c:v>-71.479533000000004</c:v>
                </c:pt>
                <c:pt idx="283">
                  <c:v>-71.134300999999994</c:v>
                </c:pt>
                <c:pt idx="284">
                  <c:v>-70.812239000000005</c:v>
                </c:pt>
                <c:pt idx="285">
                  <c:v>-71.165531000000001</c:v>
                </c:pt>
                <c:pt idx="286">
                  <c:v>-71.282415</c:v>
                </c:pt>
                <c:pt idx="287">
                  <c:v>-71.213628999999997</c:v>
                </c:pt>
                <c:pt idx="288">
                  <c:v>-71.242324999999994</c:v>
                </c:pt>
                <c:pt idx="289">
                  <c:v>-71.406908999999999</c:v>
                </c:pt>
                <c:pt idx="290">
                  <c:v>-70.887643999999995</c:v>
                </c:pt>
                <c:pt idx="291">
                  <c:v>-70.876630000000006</c:v>
                </c:pt>
                <c:pt idx="292">
                  <c:v>-71.219104999999999</c:v>
                </c:pt>
                <c:pt idx="293">
                  <c:v>-70.691728999999995</c:v>
                </c:pt>
                <c:pt idx="294">
                  <c:v>-71.304760000000002</c:v>
                </c:pt>
                <c:pt idx="295">
                  <c:v>-71.423158000000001</c:v>
                </c:pt>
                <c:pt idx="296">
                  <c:v>-71.361784</c:v>
                </c:pt>
                <c:pt idx="297">
                  <c:v>-71.328558999999998</c:v>
                </c:pt>
                <c:pt idx="298">
                  <c:v>-70.820508000000004</c:v>
                </c:pt>
                <c:pt idx="299">
                  <c:v>-71.201661000000001</c:v>
                </c:pt>
                <c:pt idx="300">
                  <c:v>-70.751306</c:v>
                </c:pt>
                <c:pt idx="301">
                  <c:v>-71.179231000000001</c:v>
                </c:pt>
                <c:pt idx="302">
                  <c:v>-71.272391999999996</c:v>
                </c:pt>
                <c:pt idx="303">
                  <c:v>-71.106273000000002</c:v>
                </c:pt>
                <c:pt idx="304">
                  <c:v>-71.253753000000003</c:v>
                </c:pt>
                <c:pt idx="305">
                  <c:v>-71.207350000000005</c:v>
                </c:pt>
                <c:pt idx="306">
                  <c:v>-71.346177999999995</c:v>
                </c:pt>
                <c:pt idx="307">
                  <c:v>-71.064087000000001</c:v>
                </c:pt>
                <c:pt idx="308">
                  <c:v>-71.054175000000001</c:v>
                </c:pt>
                <c:pt idx="309">
                  <c:v>-71.053652</c:v>
                </c:pt>
                <c:pt idx="310">
                  <c:v>-71.061012000000005</c:v>
                </c:pt>
                <c:pt idx="311">
                  <c:v>-71.056369000000004</c:v>
                </c:pt>
                <c:pt idx="312">
                  <c:v>-71.067746</c:v>
                </c:pt>
                <c:pt idx="313">
                  <c:v>-71.092686999999998</c:v>
                </c:pt>
                <c:pt idx="314">
                  <c:v>-71.073722000000004</c:v>
                </c:pt>
                <c:pt idx="315">
                  <c:v>-71.072765000000004</c:v>
                </c:pt>
                <c:pt idx="316">
                  <c:v>-71.084553</c:v>
                </c:pt>
                <c:pt idx="317">
                  <c:v>-71.096515999999994</c:v>
                </c:pt>
                <c:pt idx="318">
                  <c:v>-71.081277999999998</c:v>
                </c:pt>
                <c:pt idx="319">
                  <c:v>-71.054541999999998</c:v>
                </c:pt>
                <c:pt idx="320">
                  <c:v>-71.071562999999998</c:v>
                </c:pt>
                <c:pt idx="321">
                  <c:v>-71.058111999999994</c:v>
                </c:pt>
                <c:pt idx="322">
                  <c:v>-71.094267000000002</c:v>
                </c:pt>
                <c:pt idx="323">
                  <c:v>-71.045623000000006</c:v>
                </c:pt>
                <c:pt idx="324">
                  <c:v>-71.025504999999995</c:v>
                </c:pt>
                <c:pt idx="325">
                  <c:v>-71.064949999999996</c:v>
                </c:pt>
                <c:pt idx="326">
                  <c:v>-71.111711</c:v>
                </c:pt>
                <c:pt idx="327">
                  <c:v>-71.130528999999996</c:v>
                </c:pt>
                <c:pt idx="328">
                  <c:v>-71.159801000000002</c:v>
                </c:pt>
                <c:pt idx="329">
                  <c:v>-71.131645000000006</c:v>
                </c:pt>
                <c:pt idx="330">
                  <c:v>-71.153496000000004</c:v>
                </c:pt>
                <c:pt idx="331">
                  <c:v>-71.125935999999996</c:v>
                </c:pt>
                <c:pt idx="332">
                  <c:v>-71.128030999999993</c:v>
                </c:pt>
                <c:pt idx="333">
                  <c:v>-71.104319000000004</c:v>
                </c:pt>
                <c:pt idx="334">
                  <c:v>-71.128378999999995</c:v>
                </c:pt>
                <c:pt idx="335">
                  <c:v>-71.084434000000002</c:v>
                </c:pt>
                <c:pt idx="336">
                  <c:v>-71.084129000000004</c:v>
                </c:pt>
                <c:pt idx="337">
                  <c:v>-71.099084000000005</c:v>
                </c:pt>
                <c:pt idx="338">
                  <c:v>-71.121657999999996</c:v>
                </c:pt>
                <c:pt idx="339">
                  <c:v>-71.092254999999994</c:v>
                </c:pt>
                <c:pt idx="340">
                  <c:v>-71.060597000000001</c:v>
                </c:pt>
                <c:pt idx="341">
                  <c:v>-71.052205999999998</c:v>
                </c:pt>
                <c:pt idx="342">
                  <c:v>-71.033529000000001</c:v>
                </c:pt>
                <c:pt idx="343">
                  <c:v>-71.005250000000004</c:v>
                </c:pt>
                <c:pt idx="344">
                  <c:v>-70.978036000000003</c:v>
                </c:pt>
                <c:pt idx="345">
                  <c:v>-71.109425999999999</c:v>
                </c:pt>
                <c:pt idx="346">
                  <c:v>-71.120564000000002</c:v>
                </c:pt>
                <c:pt idx="347">
                  <c:v>-70.995934000000005</c:v>
                </c:pt>
                <c:pt idx="348">
                  <c:v>-71.018348000000003</c:v>
                </c:pt>
                <c:pt idx="349">
                  <c:v>-71.023162999999997</c:v>
                </c:pt>
                <c:pt idx="350">
                  <c:v>-71.062338999999994</c:v>
                </c:pt>
                <c:pt idx="351">
                  <c:v>-71.098352000000006</c:v>
                </c:pt>
                <c:pt idx="352">
                  <c:v>-70.999683000000005</c:v>
                </c:pt>
                <c:pt idx="353">
                  <c:v>-71.074966000000003</c:v>
                </c:pt>
                <c:pt idx="354">
                  <c:v>-70.958723000000006</c:v>
                </c:pt>
                <c:pt idx="355">
                  <c:v>-70.931117999999998</c:v>
                </c:pt>
                <c:pt idx="356">
                  <c:v>-70.945978999999994</c:v>
                </c:pt>
                <c:pt idx="357">
                  <c:v>-70.944343000000003</c:v>
                </c:pt>
                <c:pt idx="358">
                  <c:v>-71.082342999999995</c:v>
                </c:pt>
                <c:pt idx="359">
                  <c:v>-71.044639000000004</c:v>
                </c:pt>
                <c:pt idx="360">
                  <c:v>-71.102153000000001</c:v>
                </c:pt>
                <c:pt idx="361">
                  <c:v>-71.062828999999994</c:v>
                </c:pt>
                <c:pt idx="362">
                  <c:v>-71.034413000000001</c:v>
                </c:pt>
                <c:pt idx="363">
                  <c:v>-71.002221000000006</c:v>
                </c:pt>
                <c:pt idx="364">
                  <c:v>-71.045226999999997</c:v>
                </c:pt>
                <c:pt idx="365">
                  <c:v>-70.972155999999998</c:v>
                </c:pt>
                <c:pt idx="366">
                  <c:v>-70.765608999999998</c:v>
                </c:pt>
                <c:pt idx="367">
                  <c:v>-70.701053000000002</c:v>
                </c:pt>
                <c:pt idx="368">
                  <c:v>-70.952273000000005</c:v>
                </c:pt>
                <c:pt idx="369">
                  <c:v>-70.853954999999999</c:v>
                </c:pt>
                <c:pt idx="370">
                  <c:v>-70.859137000000004</c:v>
                </c:pt>
                <c:pt idx="371">
                  <c:v>-70.862050999999994</c:v>
                </c:pt>
                <c:pt idx="372">
                  <c:v>-71.010374999999996</c:v>
                </c:pt>
                <c:pt idx="373">
                  <c:v>-70.894065999999995</c:v>
                </c:pt>
                <c:pt idx="374">
                  <c:v>-70.959736000000007</c:v>
                </c:pt>
                <c:pt idx="375">
                  <c:v>-70.947875999999994</c:v>
                </c:pt>
                <c:pt idx="376">
                  <c:v>-71.113099000000005</c:v>
                </c:pt>
                <c:pt idx="377">
                  <c:v>-70.626424999999998</c:v>
                </c:pt>
                <c:pt idx="378">
                  <c:v>-70.804269000000005</c:v>
                </c:pt>
                <c:pt idx="379">
                  <c:v>-70.619991999999996</c:v>
                </c:pt>
                <c:pt idx="380">
                  <c:v>-70.738273000000007</c:v>
                </c:pt>
                <c:pt idx="381">
                  <c:v>-70.660887000000002</c:v>
                </c:pt>
                <c:pt idx="382">
                  <c:v>-70.804520999999994</c:v>
                </c:pt>
                <c:pt idx="383">
                  <c:v>-71.049124000000006</c:v>
                </c:pt>
                <c:pt idx="384">
                  <c:v>-70.911895000000001</c:v>
                </c:pt>
                <c:pt idx="385">
                  <c:v>-71.101917</c:v>
                </c:pt>
                <c:pt idx="386">
                  <c:v>-71.018781000000004</c:v>
                </c:pt>
                <c:pt idx="387">
                  <c:v>-70.937347000000003</c:v>
                </c:pt>
                <c:pt idx="388">
                  <c:v>-71.216194000000002</c:v>
                </c:pt>
                <c:pt idx="389">
                  <c:v>-71.235539000000003</c:v>
                </c:pt>
                <c:pt idx="390">
                  <c:v>-71.139330999999999</c:v>
                </c:pt>
                <c:pt idx="391">
                  <c:v>-71.121419000000003</c:v>
                </c:pt>
                <c:pt idx="392">
                  <c:v>-71.247714999999999</c:v>
                </c:pt>
                <c:pt idx="393">
                  <c:v>-71.221532999999994</c:v>
                </c:pt>
                <c:pt idx="394">
                  <c:v>-71.235635000000002</c:v>
                </c:pt>
                <c:pt idx="395">
                  <c:v>-71.188091999999997</c:v>
                </c:pt>
                <c:pt idx="396">
                  <c:v>-71.193009000000004</c:v>
                </c:pt>
                <c:pt idx="397">
                  <c:v>-71.209073000000004</c:v>
                </c:pt>
                <c:pt idx="398">
                  <c:v>-71.208223000000004</c:v>
                </c:pt>
                <c:pt idx="399">
                  <c:v>-71.257615999999999</c:v>
                </c:pt>
                <c:pt idx="400">
                  <c:v>-71.220465000000004</c:v>
                </c:pt>
                <c:pt idx="401">
                  <c:v>-71.226772999999994</c:v>
                </c:pt>
                <c:pt idx="402">
                  <c:v>-71.247354999999999</c:v>
                </c:pt>
                <c:pt idx="403">
                  <c:v>-71.173147999999998</c:v>
                </c:pt>
                <c:pt idx="404">
                  <c:v>-71.231907000000007</c:v>
                </c:pt>
                <c:pt idx="405">
                  <c:v>-71.181961000000001</c:v>
                </c:pt>
                <c:pt idx="406">
                  <c:v>-71.156355000000005</c:v>
                </c:pt>
                <c:pt idx="407">
                  <c:v>-71.177615000000003</c:v>
                </c:pt>
                <c:pt idx="408">
                  <c:v>-71.174712</c:v>
                </c:pt>
                <c:pt idx="409">
                  <c:v>-71.276497000000006</c:v>
                </c:pt>
                <c:pt idx="410">
                  <c:v>-71.303369000000004</c:v>
                </c:pt>
                <c:pt idx="411">
                  <c:v>-71.233887999999993</c:v>
                </c:pt>
                <c:pt idx="412">
                  <c:v>-71.288309999999996</c:v>
                </c:pt>
                <c:pt idx="413">
                  <c:v>-71.231541000000007</c:v>
                </c:pt>
                <c:pt idx="414">
                  <c:v>-70.597645999999997</c:v>
                </c:pt>
                <c:pt idx="415">
                  <c:v>-70.616009000000005</c:v>
                </c:pt>
                <c:pt idx="416">
                  <c:v>-70.751458</c:v>
                </c:pt>
                <c:pt idx="417">
                  <c:v>-70.561403999999996</c:v>
                </c:pt>
                <c:pt idx="418">
                  <c:v>-70.437545999999998</c:v>
                </c:pt>
                <c:pt idx="419">
                  <c:v>-70.648814999999999</c:v>
                </c:pt>
                <c:pt idx="420">
                  <c:v>-70.524536999999995</c:v>
                </c:pt>
                <c:pt idx="421">
                  <c:v>-70.619681999999997</c:v>
                </c:pt>
                <c:pt idx="422">
                  <c:v>-70.524563000000001</c:v>
                </c:pt>
                <c:pt idx="423">
                  <c:v>-70.665056000000007</c:v>
                </c:pt>
                <c:pt idx="424">
                  <c:v>-70.090890000000002</c:v>
                </c:pt>
                <c:pt idx="425">
                  <c:v>-70.630369000000002</c:v>
                </c:pt>
                <c:pt idx="426">
                  <c:v>-70.659565999999998</c:v>
                </c:pt>
                <c:pt idx="427">
                  <c:v>-70.617067000000006</c:v>
                </c:pt>
                <c:pt idx="428">
                  <c:v>-70.488663000000003</c:v>
                </c:pt>
                <c:pt idx="429">
                  <c:v>-70.608720000000005</c:v>
                </c:pt>
                <c:pt idx="430">
                  <c:v>-70.710595999999995</c:v>
                </c:pt>
                <c:pt idx="431">
                  <c:v>-70.663762000000006</c:v>
                </c:pt>
                <c:pt idx="432">
                  <c:v>-70.757839000000004</c:v>
                </c:pt>
                <c:pt idx="433">
                  <c:v>-70.289501000000001</c:v>
                </c:pt>
                <c:pt idx="434">
                  <c:v>-70.295682999999997</c:v>
                </c:pt>
                <c:pt idx="435">
                  <c:v>-70.077731999999997</c:v>
                </c:pt>
                <c:pt idx="436">
                  <c:v>-70.346587999999997</c:v>
                </c:pt>
                <c:pt idx="437">
                  <c:v>-69.977468000000002</c:v>
                </c:pt>
                <c:pt idx="438">
                  <c:v>-70.443171000000007</c:v>
                </c:pt>
                <c:pt idx="439">
                  <c:v>-70.191830999999993</c:v>
                </c:pt>
                <c:pt idx="440">
                  <c:v>-70.133481000000003</c:v>
                </c:pt>
                <c:pt idx="441">
                  <c:v>-69.989214000000004</c:v>
                </c:pt>
                <c:pt idx="442">
                  <c:v>-70.512116000000006</c:v>
                </c:pt>
                <c:pt idx="443">
                  <c:v>-70.056792000000002</c:v>
                </c:pt>
                <c:pt idx="444">
                  <c:v>-70.074192999999994</c:v>
                </c:pt>
                <c:pt idx="445">
                  <c:v>-70.304359000000005</c:v>
                </c:pt>
                <c:pt idx="446">
                  <c:v>-70.416803000000002</c:v>
                </c:pt>
                <c:pt idx="447">
                  <c:v>-70.487542000000005</c:v>
                </c:pt>
                <c:pt idx="448">
                  <c:v>-69.969587000000004</c:v>
                </c:pt>
                <c:pt idx="449">
                  <c:v>-70.079381999999995</c:v>
                </c:pt>
                <c:pt idx="450">
                  <c:v>-69.973119999999994</c:v>
                </c:pt>
                <c:pt idx="451">
                  <c:v>-70.386932000000002</c:v>
                </c:pt>
                <c:pt idx="452">
                  <c:v>-70.18947</c:v>
                </c:pt>
                <c:pt idx="453">
                  <c:v>-70.024951999999999</c:v>
                </c:pt>
                <c:pt idx="454">
                  <c:v>-70.161658000000003</c:v>
                </c:pt>
                <c:pt idx="455">
                  <c:v>-70.039606000000006</c:v>
                </c:pt>
                <c:pt idx="456">
                  <c:v>-70.197973000000005</c:v>
                </c:pt>
                <c:pt idx="457">
                  <c:v>-70.054276999999999</c:v>
                </c:pt>
                <c:pt idx="458">
                  <c:v>-70.014844999999994</c:v>
                </c:pt>
                <c:pt idx="459">
                  <c:v>-70.370481999999996</c:v>
                </c:pt>
                <c:pt idx="460">
                  <c:v>-69.994947999999994</c:v>
                </c:pt>
                <c:pt idx="461">
                  <c:v>-70.170894000000004</c:v>
                </c:pt>
                <c:pt idx="462">
                  <c:v>-70.111528000000007</c:v>
                </c:pt>
                <c:pt idx="463">
                  <c:v>-70.319626999999997</c:v>
                </c:pt>
                <c:pt idx="464">
                  <c:v>-70.237263999999996</c:v>
                </c:pt>
                <c:pt idx="465">
                  <c:v>-70.223950000000002</c:v>
                </c:pt>
                <c:pt idx="466">
                  <c:v>-71.064464999999998</c:v>
                </c:pt>
                <c:pt idx="467">
                  <c:v>-71.314564000000004</c:v>
                </c:pt>
                <c:pt idx="468">
                  <c:v>-70.895408000000003</c:v>
                </c:pt>
                <c:pt idx="469">
                  <c:v>-71.136335000000003</c:v>
                </c:pt>
                <c:pt idx="470">
                  <c:v>-70.953320000000005</c:v>
                </c:pt>
                <c:pt idx="471">
                  <c:v>-71.018272999999994</c:v>
                </c:pt>
                <c:pt idx="472">
                  <c:v>-70.881400999999997</c:v>
                </c:pt>
                <c:pt idx="473">
                  <c:v>-71.139865999999998</c:v>
                </c:pt>
                <c:pt idx="474">
                  <c:v>-71.154252</c:v>
                </c:pt>
                <c:pt idx="475">
                  <c:v>-71.132345999999998</c:v>
                </c:pt>
                <c:pt idx="476">
                  <c:v>-71.174359999999993</c:v>
                </c:pt>
                <c:pt idx="477">
                  <c:v>-71.174823000000004</c:v>
                </c:pt>
                <c:pt idx="478">
                  <c:v>-71.148943000000003</c:v>
                </c:pt>
                <c:pt idx="479">
                  <c:v>-70.750867</c:v>
                </c:pt>
                <c:pt idx="480">
                  <c:v>-70.800872999999996</c:v>
                </c:pt>
                <c:pt idx="481">
                  <c:v>-70.937522999999999</c:v>
                </c:pt>
                <c:pt idx="482">
                  <c:v>-70.910195000000002</c:v>
                </c:pt>
                <c:pt idx="483">
                  <c:v>-70.914534000000003</c:v>
                </c:pt>
                <c:pt idx="484">
                  <c:v>-70.932641000000004</c:v>
                </c:pt>
                <c:pt idx="485">
                  <c:v>-70.933475000000001</c:v>
                </c:pt>
                <c:pt idx="486">
                  <c:v>-70.990763999999999</c:v>
                </c:pt>
                <c:pt idx="487">
                  <c:v>-70.949400999999995</c:v>
                </c:pt>
                <c:pt idx="488">
                  <c:v>-71.330865000000003</c:v>
                </c:pt>
                <c:pt idx="489">
                  <c:v>-71.323920000000001</c:v>
                </c:pt>
                <c:pt idx="490">
                  <c:v>-71.310239999999993</c:v>
                </c:pt>
                <c:pt idx="491">
                  <c:v>-71.151253999999994</c:v>
                </c:pt>
                <c:pt idx="492">
                  <c:v>-71.185407999999995</c:v>
                </c:pt>
                <c:pt idx="493">
                  <c:v>-71.049058000000002</c:v>
                </c:pt>
                <c:pt idx="494">
                  <c:v>-71.261157999999995</c:v>
                </c:pt>
                <c:pt idx="495">
                  <c:v>-70.838480000000004</c:v>
                </c:pt>
                <c:pt idx="496">
                  <c:v>-71.323436000000001</c:v>
                </c:pt>
                <c:pt idx="497">
                  <c:v>-71.214332999999996</c:v>
                </c:pt>
                <c:pt idx="498">
                  <c:v>-71.077990999999997</c:v>
                </c:pt>
                <c:pt idx="499">
                  <c:v>-71.102886999999996</c:v>
                </c:pt>
                <c:pt idx="500">
                  <c:v>-71.089045999999996</c:v>
                </c:pt>
                <c:pt idx="501">
                  <c:v>-71.781014999999996</c:v>
                </c:pt>
                <c:pt idx="502">
                  <c:v>-71.320318999999998</c:v>
                </c:pt>
                <c:pt idx="503">
                  <c:v>-71.583579999999998</c:v>
                </c:pt>
                <c:pt idx="504">
                  <c:v>-71.747850999999997</c:v>
                </c:pt>
                <c:pt idx="505">
                  <c:v>-71.268669000000003</c:v>
                </c:pt>
                <c:pt idx="506">
                  <c:v>-71.664079999999998</c:v>
                </c:pt>
                <c:pt idx="507">
                  <c:v>-71.668132999999997</c:v>
                </c:pt>
                <c:pt idx="508">
                  <c:v>-71.703354000000004</c:v>
                </c:pt>
                <c:pt idx="509">
                  <c:v>-71.670098999999993</c:v>
                </c:pt>
                <c:pt idx="510">
                  <c:v>-71.574627000000007</c:v>
                </c:pt>
                <c:pt idx="511">
                  <c:v>-71.670238999999995</c:v>
                </c:pt>
                <c:pt idx="512">
                  <c:v>-71.468154999999996</c:v>
                </c:pt>
                <c:pt idx="513">
                  <c:v>-71.605478000000005</c:v>
                </c:pt>
                <c:pt idx="514">
                  <c:v>-71.720214999999996</c:v>
                </c:pt>
                <c:pt idx="515">
                  <c:v>-71.744727999999995</c:v>
                </c:pt>
                <c:pt idx="516">
                  <c:v>-71.553908000000007</c:v>
                </c:pt>
                <c:pt idx="517">
                  <c:v>-71.649692999999999</c:v>
                </c:pt>
                <c:pt idx="518">
                  <c:v>-71.574826000000002</c:v>
                </c:pt>
                <c:pt idx="519">
                  <c:v>-71.727369999999993</c:v>
                </c:pt>
                <c:pt idx="520">
                  <c:v>-71.777229000000005</c:v>
                </c:pt>
                <c:pt idx="521">
                  <c:v>-71.371804999999995</c:v>
                </c:pt>
                <c:pt idx="522">
                  <c:v>-71.621458000000004</c:v>
                </c:pt>
                <c:pt idx="523">
                  <c:v>-71.165484000000006</c:v>
                </c:pt>
                <c:pt idx="524">
                  <c:v>-71.475035000000005</c:v>
                </c:pt>
                <c:pt idx="525">
                  <c:v>-71.640035999999995</c:v>
                </c:pt>
                <c:pt idx="526">
                  <c:v>-71.312622000000005</c:v>
                </c:pt>
                <c:pt idx="527">
                  <c:v>-71.286584000000005</c:v>
                </c:pt>
                <c:pt idx="528">
                  <c:v>-71.454003</c:v>
                </c:pt>
                <c:pt idx="529">
                  <c:v>-71.625701000000007</c:v>
                </c:pt>
                <c:pt idx="530">
                  <c:v>-71.646614</c:v>
                </c:pt>
                <c:pt idx="531">
                  <c:v>-71.723117999999999</c:v>
                </c:pt>
                <c:pt idx="532">
                  <c:v>-71.390073999999998</c:v>
                </c:pt>
                <c:pt idx="533">
                  <c:v>-71.355836999999994</c:v>
                </c:pt>
                <c:pt idx="534">
                  <c:v>-71.392606000000001</c:v>
                </c:pt>
                <c:pt idx="535">
                  <c:v>-71.411817999999997</c:v>
                </c:pt>
                <c:pt idx="536">
                  <c:v>-71.430234999999996</c:v>
                </c:pt>
                <c:pt idx="537">
                  <c:v>-71.260992000000002</c:v>
                </c:pt>
                <c:pt idx="538">
                  <c:v>-71.456919999999997</c:v>
                </c:pt>
                <c:pt idx="539">
                  <c:v>-71.638779</c:v>
                </c:pt>
                <c:pt idx="540">
                  <c:v>-71.187242999999995</c:v>
                </c:pt>
                <c:pt idx="541">
                  <c:v>-71.523223000000002</c:v>
                </c:pt>
                <c:pt idx="542">
                  <c:v>-71.526893999999999</c:v>
                </c:pt>
                <c:pt idx="543">
                  <c:v>-71.463521</c:v>
                </c:pt>
                <c:pt idx="544">
                  <c:v>-71.270492000000004</c:v>
                </c:pt>
                <c:pt idx="545">
                  <c:v>-71.451189999999997</c:v>
                </c:pt>
                <c:pt idx="546">
                  <c:v>-71.409824</c:v>
                </c:pt>
                <c:pt idx="547">
                  <c:v>-71.391099999999994</c:v>
                </c:pt>
                <c:pt idx="548">
                  <c:v>-71.803876000000002</c:v>
                </c:pt>
                <c:pt idx="549">
                  <c:v>-71.584655999999995</c:v>
                </c:pt>
                <c:pt idx="550">
                  <c:v>-71.518579000000003</c:v>
                </c:pt>
                <c:pt idx="551">
                  <c:v>-71.695565999999999</c:v>
                </c:pt>
                <c:pt idx="552">
                  <c:v>-71.507222999999996</c:v>
                </c:pt>
                <c:pt idx="553">
                  <c:v>-71.551886999999994</c:v>
                </c:pt>
                <c:pt idx="554">
                  <c:v>-71.684845999999993</c:v>
                </c:pt>
                <c:pt idx="555">
                  <c:v>-71.413065000000003</c:v>
                </c:pt>
                <c:pt idx="556">
                  <c:v>-71.431420000000003</c:v>
                </c:pt>
                <c:pt idx="557">
                  <c:v>-71.404317000000006</c:v>
                </c:pt>
                <c:pt idx="558">
                  <c:v>-71.394274999999993</c:v>
                </c:pt>
                <c:pt idx="559">
                  <c:v>-71.424498999999997</c:v>
                </c:pt>
                <c:pt idx="560">
                  <c:v>-71.438027000000005</c:v>
                </c:pt>
                <c:pt idx="561">
                  <c:v>-71.447756999999996</c:v>
                </c:pt>
                <c:pt idx="562">
                  <c:v>-71.436722000000003</c:v>
                </c:pt>
                <c:pt idx="563">
                  <c:v>-71.473543000000006</c:v>
                </c:pt>
                <c:pt idx="564">
                  <c:v>-71.368347</c:v>
                </c:pt>
                <c:pt idx="565">
                  <c:v>-71.355645999999993</c:v>
                </c:pt>
                <c:pt idx="566">
                  <c:v>-71.353914000000003</c:v>
                </c:pt>
                <c:pt idx="567">
                  <c:v>-71.516467000000006</c:v>
                </c:pt>
                <c:pt idx="568">
                  <c:v>-71.494684000000007</c:v>
                </c:pt>
                <c:pt idx="569">
                  <c:v>-71.464854000000003</c:v>
                </c:pt>
                <c:pt idx="570">
                  <c:v>-71.509726999999998</c:v>
                </c:pt>
                <c:pt idx="571">
                  <c:v>-71.608199999999997</c:v>
                </c:pt>
                <c:pt idx="572">
                  <c:v>-71.351416</c:v>
                </c:pt>
                <c:pt idx="573">
                  <c:v>-71.666053000000005</c:v>
                </c:pt>
                <c:pt idx="574">
                  <c:v>-71.307809000000006</c:v>
                </c:pt>
                <c:pt idx="575">
                  <c:v>-71.234536000000006</c:v>
                </c:pt>
                <c:pt idx="576">
                  <c:v>-71.248801999999998</c:v>
                </c:pt>
                <c:pt idx="577">
                  <c:v>-71.300191999999996</c:v>
                </c:pt>
                <c:pt idx="578">
                  <c:v>-71.070957000000007</c:v>
                </c:pt>
                <c:pt idx="579">
                  <c:v>-71.810079000000002</c:v>
                </c:pt>
                <c:pt idx="580">
                  <c:v>-71.125242999999998</c:v>
                </c:pt>
                <c:pt idx="581">
                  <c:v>-71.570234999999997</c:v>
                </c:pt>
                <c:pt idx="582">
                  <c:v>-71.866457999999994</c:v>
                </c:pt>
                <c:pt idx="583">
                  <c:v>-71.775915999999995</c:v>
                </c:pt>
                <c:pt idx="584">
                  <c:v>-71.580449000000002</c:v>
                </c:pt>
                <c:pt idx="585">
                  <c:v>-71.420794000000001</c:v>
                </c:pt>
                <c:pt idx="586">
                  <c:v>-71.453789999999998</c:v>
                </c:pt>
                <c:pt idx="587">
                  <c:v>-71.382054999999994</c:v>
                </c:pt>
                <c:pt idx="588">
                  <c:v>-71.512163000000001</c:v>
                </c:pt>
                <c:pt idx="589">
                  <c:v>-71.667434999999998</c:v>
                </c:pt>
                <c:pt idx="590">
                  <c:v>-71.680571</c:v>
                </c:pt>
                <c:pt idx="591">
                  <c:v>-71.464926000000006</c:v>
                </c:pt>
                <c:pt idx="592">
                  <c:v>-71.492388000000005</c:v>
                </c:pt>
                <c:pt idx="593">
                  <c:v>-71.510469999999998</c:v>
                </c:pt>
                <c:pt idx="594">
                  <c:v>-71.473067</c:v>
                </c:pt>
                <c:pt idx="595">
                  <c:v>-71.694142999999997</c:v>
                </c:pt>
                <c:pt idx="596">
                  <c:v>-71.867065999999994</c:v>
                </c:pt>
                <c:pt idx="597">
                  <c:v>-71.323598000000004</c:v>
                </c:pt>
                <c:pt idx="598">
                  <c:v>-71.195988</c:v>
                </c:pt>
                <c:pt idx="599">
                  <c:v>-71.213162999999994</c:v>
                </c:pt>
                <c:pt idx="600">
                  <c:v>-71.784526</c:v>
                </c:pt>
                <c:pt idx="601">
                  <c:v>-71.850638000000004</c:v>
                </c:pt>
                <c:pt idx="602">
                  <c:v>-71.781773999999999</c:v>
                </c:pt>
                <c:pt idx="603">
                  <c:v>-71.298788000000002</c:v>
                </c:pt>
                <c:pt idx="604">
                  <c:v>-71.463759999999994</c:v>
                </c:pt>
                <c:pt idx="605">
                  <c:v>-71.486806999999999</c:v>
                </c:pt>
                <c:pt idx="606">
                  <c:v>-71.448286999999993</c:v>
                </c:pt>
                <c:pt idx="607">
                  <c:v>-71.447166999999993</c:v>
                </c:pt>
                <c:pt idx="608">
                  <c:v>-71.444123000000005</c:v>
                </c:pt>
                <c:pt idx="609">
                  <c:v>-71.413498000000004</c:v>
                </c:pt>
                <c:pt idx="610">
                  <c:v>-71.519932999999995</c:v>
                </c:pt>
                <c:pt idx="611">
                  <c:v>-71.503369000000006</c:v>
                </c:pt>
                <c:pt idx="612">
                  <c:v>-71.784019000000001</c:v>
                </c:pt>
                <c:pt idx="613">
                  <c:v>-71.627786999999998</c:v>
                </c:pt>
                <c:pt idx="614">
                  <c:v>-71.293053</c:v>
                </c:pt>
                <c:pt idx="615">
                  <c:v>-71.473526000000007</c:v>
                </c:pt>
                <c:pt idx="616">
                  <c:v>-71.954049999999995</c:v>
                </c:pt>
                <c:pt idx="617">
                  <c:v>-71.750068999999996</c:v>
                </c:pt>
                <c:pt idx="618">
                  <c:v>-71.651613999999995</c:v>
                </c:pt>
                <c:pt idx="619">
                  <c:v>-71.544342</c:v>
                </c:pt>
                <c:pt idx="620">
                  <c:v>-71.228199000000004</c:v>
                </c:pt>
                <c:pt idx="621">
                  <c:v>-71.496523999999994</c:v>
                </c:pt>
                <c:pt idx="622">
                  <c:v>-71.451265000000006</c:v>
                </c:pt>
                <c:pt idx="623">
                  <c:v>-71.707117999999994</c:v>
                </c:pt>
                <c:pt idx="624">
                  <c:v>-71.872815000000003</c:v>
                </c:pt>
                <c:pt idx="625">
                  <c:v>-71.936487999999997</c:v>
                </c:pt>
                <c:pt idx="626">
                  <c:v>-71.361106000000007</c:v>
                </c:pt>
                <c:pt idx="627">
                  <c:v>-71.660343999999995</c:v>
                </c:pt>
                <c:pt idx="628">
                  <c:v>-71.375173000000004</c:v>
                </c:pt>
                <c:pt idx="629">
                  <c:v>-71.964219999999997</c:v>
                </c:pt>
                <c:pt idx="630">
                  <c:v>-71.806421999999998</c:v>
                </c:pt>
                <c:pt idx="631">
                  <c:v>-71.817224999999993</c:v>
                </c:pt>
                <c:pt idx="632">
                  <c:v>-71.738153999999994</c:v>
                </c:pt>
                <c:pt idx="633">
                  <c:v>-71.921083999999993</c:v>
                </c:pt>
                <c:pt idx="634">
                  <c:v>-71.438419999999994</c:v>
                </c:pt>
                <c:pt idx="635">
                  <c:v>-71.660604000000006</c:v>
                </c:pt>
                <c:pt idx="636">
                  <c:v>-71.504885999999999</c:v>
                </c:pt>
                <c:pt idx="637">
                  <c:v>-71.392998000000006</c:v>
                </c:pt>
                <c:pt idx="638">
                  <c:v>-72.026542000000006</c:v>
                </c:pt>
                <c:pt idx="639">
                  <c:v>-71.643724000000006</c:v>
                </c:pt>
                <c:pt idx="640">
                  <c:v>-72.000046999999995</c:v>
                </c:pt>
                <c:pt idx="641">
                  <c:v>-71.394757999999996</c:v>
                </c:pt>
                <c:pt idx="642">
                  <c:v>-71.925509000000005</c:v>
                </c:pt>
                <c:pt idx="643">
                  <c:v>-71.207905999999994</c:v>
                </c:pt>
                <c:pt idx="644">
                  <c:v>-71.687010999999998</c:v>
                </c:pt>
                <c:pt idx="645">
                  <c:v>-71.321501999999995</c:v>
                </c:pt>
                <c:pt idx="646">
                  <c:v>-71.645036000000005</c:v>
                </c:pt>
                <c:pt idx="647">
                  <c:v>-71.879519999999999</c:v>
                </c:pt>
                <c:pt idx="648">
                  <c:v>-71.741991999999996</c:v>
                </c:pt>
                <c:pt idx="649">
                  <c:v>-71.587603999999999</c:v>
                </c:pt>
                <c:pt idx="650">
                  <c:v>-71.927093999999997</c:v>
                </c:pt>
                <c:pt idx="651">
                  <c:v>-71.436539999999994</c:v>
                </c:pt>
                <c:pt idx="652">
                  <c:v>-71.578502999999998</c:v>
                </c:pt>
                <c:pt idx="653">
                  <c:v>-71.825372999999999</c:v>
                </c:pt>
                <c:pt idx="654">
                  <c:v>-71.888538999999994</c:v>
                </c:pt>
                <c:pt idx="655">
                  <c:v>-72.097553000000005</c:v>
                </c:pt>
                <c:pt idx="656">
                  <c:v>-71.723298999999997</c:v>
                </c:pt>
                <c:pt idx="657">
                  <c:v>-71.917653999999999</c:v>
                </c:pt>
                <c:pt idx="658">
                  <c:v>-72.012968999999998</c:v>
                </c:pt>
                <c:pt idx="659">
                  <c:v>-71.904576000000006</c:v>
                </c:pt>
                <c:pt idx="660">
                  <c:v>-71.110819000000006</c:v>
                </c:pt>
                <c:pt idx="661">
                  <c:v>-71.139208999999994</c:v>
                </c:pt>
                <c:pt idx="662">
                  <c:v>-71.537743000000006</c:v>
                </c:pt>
                <c:pt idx="663">
                  <c:v>-71.638327000000004</c:v>
                </c:pt>
                <c:pt idx="664">
                  <c:v>-71.535760999999994</c:v>
                </c:pt>
                <c:pt idx="665">
                  <c:v>-71.453400000000002</c:v>
                </c:pt>
                <c:pt idx="666">
                  <c:v>-72.286168000000004</c:v>
                </c:pt>
                <c:pt idx="667">
                  <c:v>-71.950686000000005</c:v>
                </c:pt>
                <c:pt idx="668">
                  <c:v>-72.435208000000003</c:v>
                </c:pt>
                <c:pt idx="669">
                  <c:v>-71.916352000000003</c:v>
                </c:pt>
                <c:pt idx="670">
                  <c:v>-72.471632</c:v>
                </c:pt>
                <c:pt idx="671">
                  <c:v>-72.063339999999997</c:v>
                </c:pt>
                <c:pt idx="672">
                  <c:v>-72.193837000000002</c:v>
                </c:pt>
                <c:pt idx="673">
                  <c:v>-72.299784000000002</c:v>
                </c:pt>
                <c:pt idx="674">
                  <c:v>-72.148381000000001</c:v>
                </c:pt>
                <c:pt idx="675">
                  <c:v>-72.261492000000004</c:v>
                </c:pt>
                <c:pt idx="676">
                  <c:v>-71.989134000000007</c:v>
                </c:pt>
                <c:pt idx="677">
                  <c:v>-72.060432000000006</c:v>
                </c:pt>
                <c:pt idx="678">
                  <c:v>-72.495183999999995</c:v>
                </c:pt>
                <c:pt idx="679">
                  <c:v>-72.034180000000006</c:v>
                </c:pt>
                <c:pt idx="680">
                  <c:v>-72.162192000000005</c:v>
                </c:pt>
                <c:pt idx="681">
                  <c:v>-72.213825</c:v>
                </c:pt>
                <c:pt idx="682">
                  <c:v>-72.143653</c:v>
                </c:pt>
                <c:pt idx="683">
                  <c:v>-71.951335999999998</c:v>
                </c:pt>
                <c:pt idx="684">
                  <c:v>-72.010343000000006</c:v>
                </c:pt>
                <c:pt idx="685">
                  <c:v>-72.415226000000004</c:v>
                </c:pt>
                <c:pt idx="686">
                  <c:v>-72.095904000000004</c:v>
                </c:pt>
                <c:pt idx="687">
                  <c:v>-72.176184000000006</c:v>
                </c:pt>
                <c:pt idx="688">
                  <c:v>-72.516292000000007</c:v>
                </c:pt>
                <c:pt idx="689">
                  <c:v>-72.425122000000002</c:v>
                </c:pt>
                <c:pt idx="690">
                  <c:v>-72.338933999999995</c:v>
                </c:pt>
                <c:pt idx="691">
                  <c:v>-71.797514000000007</c:v>
                </c:pt>
                <c:pt idx="692">
                  <c:v>-71.190922</c:v>
                </c:pt>
                <c:pt idx="693">
                  <c:v>-71.692256999999998</c:v>
                </c:pt>
                <c:pt idx="694">
                  <c:v>-71.447665999999998</c:v>
                </c:pt>
                <c:pt idx="695">
                  <c:v>-71.153941000000003</c:v>
                </c:pt>
                <c:pt idx="696">
                  <c:v>-71.699592999999993</c:v>
                </c:pt>
                <c:pt idx="697">
                  <c:v>-71.162732000000005</c:v>
                </c:pt>
                <c:pt idx="698">
                  <c:v>-71.481472999999994</c:v>
                </c:pt>
                <c:pt idx="699">
                  <c:v>-71.464360999999997</c:v>
                </c:pt>
                <c:pt idx="700">
                  <c:v>-71.549998000000002</c:v>
                </c:pt>
                <c:pt idx="701">
                  <c:v>-71.873711999999998</c:v>
                </c:pt>
                <c:pt idx="702">
                  <c:v>-71.243356000000006</c:v>
                </c:pt>
                <c:pt idx="703">
                  <c:v>-71.593958000000001</c:v>
                </c:pt>
                <c:pt idx="704">
                  <c:v>-71.307241000000005</c:v>
                </c:pt>
                <c:pt idx="705">
                  <c:v>-71.517469000000006</c:v>
                </c:pt>
                <c:pt idx="706">
                  <c:v>-71.622484</c:v>
                </c:pt>
                <c:pt idx="707">
                  <c:v>-72.302691999999993</c:v>
                </c:pt>
                <c:pt idx="708">
                  <c:v>-72.325755000000001</c:v>
                </c:pt>
                <c:pt idx="709">
                  <c:v>-72.390264000000002</c:v>
                </c:pt>
                <c:pt idx="710">
                  <c:v>-72.175566000000003</c:v>
                </c:pt>
                <c:pt idx="711">
                  <c:v>-72.268940999999998</c:v>
                </c:pt>
                <c:pt idx="712">
                  <c:v>-72.419021999999998</c:v>
                </c:pt>
                <c:pt idx="713">
                  <c:v>-72.448305000000005</c:v>
                </c:pt>
                <c:pt idx="714">
                  <c:v>-72.013334999999998</c:v>
                </c:pt>
                <c:pt idx="715">
                  <c:v>-72.341521</c:v>
                </c:pt>
                <c:pt idx="716">
                  <c:v>-72.333378999999994</c:v>
                </c:pt>
                <c:pt idx="717">
                  <c:v>-72.120588999999995</c:v>
                </c:pt>
                <c:pt idx="718">
                  <c:v>-72.200564999999997</c:v>
                </c:pt>
                <c:pt idx="719">
                  <c:v>-72.071854999999999</c:v>
                </c:pt>
                <c:pt idx="720">
                  <c:v>-72.135255000000001</c:v>
                </c:pt>
                <c:pt idx="721">
                  <c:v>-72.129543999999996</c:v>
                </c:pt>
                <c:pt idx="722">
                  <c:v>-72.250709000000001</c:v>
                </c:pt>
                <c:pt idx="723">
                  <c:v>-72.056583000000003</c:v>
                </c:pt>
                <c:pt idx="724">
                  <c:v>-72.244033000000002</c:v>
                </c:pt>
                <c:pt idx="725">
                  <c:v>-72.132976999999997</c:v>
                </c:pt>
                <c:pt idx="726">
                  <c:v>-72.280720000000002</c:v>
                </c:pt>
                <c:pt idx="727">
                  <c:v>-72.027889999999999</c:v>
                </c:pt>
                <c:pt idx="728">
                  <c:v>-72.183215000000004</c:v>
                </c:pt>
                <c:pt idx="729">
                  <c:v>-71.994304999999997</c:v>
                </c:pt>
                <c:pt idx="730">
                  <c:v>-72.078314000000006</c:v>
                </c:pt>
                <c:pt idx="731">
                  <c:v>-72.044089999999997</c:v>
                </c:pt>
                <c:pt idx="732">
                  <c:v>-71.986126999999996</c:v>
                </c:pt>
                <c:pt idx="733">
                  <c:v>-72.303531000000007</c:v>
                </c:pt>
                <c:pt idx="734">
                  <c:v>-72.090288000000001</c:v>
                </c:pt>
                <c:pt idx="735">
                  <c:v>-72.305947000000003</c:v>
                </c:pt>
                <c:pt idx="736">
                  <c:v>-71.963064000000003</c:v>
                </c:pt>
                <c:pt idx="737">
                  <c:v>-70.776847000000004</c:v>
                </c:pt>
                <c:pt idx="738">
                  <c:v>-71.223777999999996</c:v>
                </c:pt>
                <c:pt idx="739">
                  <c:v>-71.287761000000003</c:v>
                </c:pt>
                <c:pt idx="740">
                  <c:v>-71.162464</c:v>
                </c:pt>
                <c:pt idx="741">
                  <c:v>-71.297295000000005</c:v>
                </c:pt>
                <c:pt idx="742">
                  <c:v>-71.062708000000001</c:v>
                </c:pt>
                <c:pt idx="743">
                  <c:v>-71.129261999999997</c:v>
                </c:pt>
                <c:pt idx="744">
                  <c:v>-71.103172000000001</c:v>
                </c:pt>
                <c:pt idx="745">
                  <c:v>-71.284043999999994</c:v>
                </c:pt>
                <c:pt idx="746">
                  <c:v>-71.220697000000001</c:v>
                </c:pt>
                <c:pt idx="747">
                  <c:v>-71.158924999999996</c:v>
                </c:pt>
                <c:pt idx="748">
                  <c:v>-71.120349000000004</c:v>
                </c:pt>
                <c:pt idx="749">
                  <c:v>-70.887878000000001</c:v>
                </c:pt>
                <c:pt idx="750">
                  <c:v>-70.960352999999998</c:v>
                </c:pt>
                <c:pt idx="751">
                  <c:v>-71.043559999999999</c:v>
                </c:pt>
                <c:pt idx="752">
                  <c:v>-71.122962999999999</c:v>
                </c:pt>
                <c:pt idx="753">
                  <c:v>-70.984594000000001</c:v>
                </c:pt>
                <c:pt idx="754">
                  <c:v>-70.989356999999998</c:v>
                </c:pt>
                <c:pt idx="755">
                  <c:v>-71.047167000000002</c:v>
                </c:pt>
                <c:pt idx="756">
                  <c:v>-70.976658999999998</c:v>
                </c:pt>
                <c:pt idx="757">
                  <c:v>-71.062173999999999</c:v>
                </c:pt>
                <c:pt idx="758">
                  <c:v>-71.080305999999993</c:v>
                </c:pt>
                <c:pt idx="759">
                  <c:v>-71.329713999999996</c:v>
                </c:pt>
                <c:pt idx="760">
                  <c:v>-71.203548999999995</c:v>
                </c:pt>
                <c:pt idx="761">
                  <c:v>-70.985523000000001</c:v>
                </c:pt>
                <c:pt idx="762">
                  <c:v>-70.847144</c:v>
                </c:pt>
                <c:pt idx="763">
                  <c:v>-71.182525999999996</c:v>
                </c:pt>
                <c:pt idx="764">
                  <c:v>-70.825145000000006</c:v>
                </c:pt>
                <c:pt idx="765">
                  <c:v>-70.886662000000001</c:v>
                </c:pt>
                <c:pt idx="766">
                  <c:v>-71.138651999999993</c:v>
                </c:pt>
                <c:pt idx="767">
                  <c:v>-71.180898999999997</c:v>
                </c:pt>
                <c:pt idx="768">
                  <c:v>-71.062361999999993</c:v>
                </c:pt>
                <c:pt idx="769">
                  <c:v>-71.143116000000006</c:v>
                </c:pt>
                <c:pt idx="770">
                  <c:v>-70.969318999999999</c:v>
                </c:pt>
                <c:pt idx="771">
                  <c:v>-71.286141999999998</c:v>
                </c:pt>
                <c:pt idx="772">
                  <c:v>-70.723534999999998</c:v>
                </c:pt>
                <c:pt idx="773">
                  <c:v>-71.146286000000003</c:v>
                </c:pt>
                <c:pt idx="774">
                  <c:v>-70.950765000000004</c:v>
                </c:pt>
                <c:pt idx="775">
                  <c:v>-70.943366999999995</c:v>
                </c:pt>
                <c:pt idx="776">
                  <c:v>-71.048077000000006</c:v>
                </c:pt>
                <c:pt idx="777">
                  <c:v>-71.130842000000001</c:v>
                </c:pt>
                <c:pt idx="778">
                  <c:v>-70.830556999999999</c:v>
                </c:pt>
                <c:pt idx="779">
                  <c:v>-71.102666999999997</c:v>
                </c:pt>
                <c:pt idx="780">
                  <c:v>-71.094451000000007</c:v>
                </c:pt>
                <c:pt idx="781">
                  <c:v>-70.998165</c:v>
                </c:pt>
                <c:pt idx="782">
                  <c:v>-70.963115999999999</c:v>
                </c:pt>
                <c:pt idx="783">
                  <c:v>-70.832075000000003</c:v>
                </c:pt>
                <c:pt idx="784">
                  <c:v>-70.765178000000006</c:v>
                </c:pt>
                <c:pt idx="785">
                  <c:v>-71.034053999999998</c:v>
                </c:pt>
                <c:pt idx="786">
                  <c:v>-71.184444999999997</c:v>
                </c:pt>
                <c:pt idx="787">
                  <c:v>-70.854662000000005</c:v>
                </c:pt>
                <c:pt idx="788">
                  <c:v>-71.182674000000006</c:v>
                </c:pt>
                <c:pt idx="789">
                  <c:v>-70.875499000000005</c:v>
                </c:pt>
                <c:pt idx="790">
                  <c:v>-71.000063999999995</c:v>
                </c:pt>
                <c:pt idx="791">
                  <c:v>-71.321048000000005</c:v>
                </c:pt>
                <c:pt idx="792">
                  <c:v>-71.177018000000004</c:v>
                </c:pt>
                <c:pt idx="793">
                  <c:v>-70.901921000000002</c:v>
                </c:pt>
                <c:pt idx="794">
                  <c:v>-71.259883000000002</c:v>
                </c:pt>
                <c:pt idx="795">
                  <c:v>-71.028238000000002</c:v>
                </c:pt>
                <c:pt idx="796">
                  <c:v>-71.195528999999993</c:v>
                </c:pt>
                <c:pt idx="797">
                  <c:v>-71.345072000000002</c:v>
                </c:pt>
                <c:pt idx="798">
                  <c:v>-70.845590000000001</c:v>
                </c:pt>
                <c:pt idx="799">
                  <c:v>-70.628568000000001</c:v>
                </c:pt>
                <c:pt idx="800">
                  <c:v>-70.793487999999996</c:v>
                </c:pt>
                <c:pt idx="801">
                  <c:v>-70.736116999999993</c:v>
                </c:pt>
                <c:pt idx="802">
                  <c:v>-70.696072000000001</c:v>
                </c:pt>
                <c:pt idx="803">
                  <c:v>-70.764602999999994</c:v>
                </c:pt>
                <c:pt idx="804">
                  <c:v>-70.599525</c:v>
                </c:pt>
                <c:pt idx="805">
                  <c:v>-70.778763999999995</c:v>
                </c:pt>
                <c:pt idx="806">
                  <c:v>-70.652390999999994</c:v>
                </c:pt>
                <c:pt idx="807">
                  <c:v>-70.931898000000004</c:v>
                </c:pt>
                <c:pt idx="808">
                  <c:v>-70.688406999999998</c:v>
                </c:pt>
                <c:pt idx="809">
                  <c:v>-69.994485999999995</c:v>
                </c:pt>
                <c:pt idx="810">
                  <c:v>-70.458714000000001</c:v>
                </c:pt>
                <c:pt idx="811">
                  <c:v>-69.883698999999993</c:v>
                </c:pt>
                <c:pt idx="812">
                  <c:v>-70.725522999999995</c:v>
                </c:pt>
                <c:pt idx="813">
                  <c:v>-70.900498999999996</c:v>
                </c:pt>
                <c:pt idx="814">
                  <c:v>-69.958939999999998</c:v>
                </c:pt>
                <c:pt idx="815">
                  <c:v>-70.513778000000002</c:v>
                </c:pt>
                <c:pt idx="816">
                  <c:v>-70.115224999999995</c:v>
                </c:pt>
                <c:pt idx="817">
                  <c:v>-70.094481000000002</c:v>
                </c:pt>
                <c:pt idx="818">
                  <c:v>-70.808779999999999</c:v>
                </c:pt>
                <c:pt idx="819">
                  <c:v>-70.265548999999993</c:v>
                </c:pt>
                <c:pt idx="820">
                  <c:v>-70.788041000000007</c:v>
                </c:pt>
                <c:pt idx="821">
                  <c:v>-70.684824000000006</c:v>
                </c:pt>
                <c:pt idx="822">
                  <c:v>-70.917195000000007</c:v>
                </c:pt>
                <c:pt idx="823">
                  <c:v>-70.677553000000003</c:v>
                </c:pt>
                <c:pt idx="824">
                  <c:v>-70.679300999999995</c:v>
                </c:pt>
                <c:pt idx="825">
                  <c:v>-70.101725999999999</c:v>
                </c:pt>
                <c:pt idx="826">
                  <c:v>-70.956480999999997</c:v>
                </c:pt>
                <c:pt idx="827">
                  <c:v>-70.463009999999997</c:v>
                </c:pt>
                <c:pt idx="828">
                  <c:v>-70.353305000000006</c:v>
                </c:pt>
                <c:pt idx="829">
                  <c:v>-70.653278</c:v>
                </c:pt>
                <c:pt idx="830">
                  <c:v>-70.833917999999997</c:v>
                </c:pt>
                <c:pt idx="831">
                  <c:v>-70.632655</c:v>
                </c:pt>
                <c:pt idx="832">
                  <c:v>-70.547072999999997</c:v>
                </c:pt>
                <c:pt idx="833">
                  <c:v>-70.476904000000005</c:v>
                </c:pt>
                <c:pt idx="834">
                  <c:v>-70.898302000000001</c:v>
                </c:pt>
                <c:pt idx="835">
                  <c:v>-70.771788999999998</c:v>
                </c:pt>
                <c:pt idx="836">
                  <c:v>-70.702636999999996</c:v>
                </c:pt>
                <c:pt idx="837">
                  <c:v>-70.154758999999999</c:v>
                </c:pt>
                <c:pt idx="838">
                  <c:v>-70.872315</c:v>
                </c:pt>
                <c:pt idx="839">
                  <c:v>-70.603121999999999</c:v>
                </c:pt>
                <c:pt idx="840">
                  <c:v>-70.730337000000006</c:v>
                </c:pt>
                <c:pt idx="841">
                  <c:v>-70.416978999999998</c:v>
                </c:pt>
                <c:pt idx="842">
                  <c:v>-70.385609000000002</c:v>
                </c:pt>
                <c:pt idx="843">
                  <c:v>-69.970382999999998</c:v>
                </c:pt>
                <c:pt idx="844">
                  <c:v>-70.930942999999999</c:v>
                </c:pt>
                <c:pt idx="845">
                  <c:v>-70.178937000000005</c:v>
                </c:pt>
                <c:pt idx="846">
                  <c:v>-70.472339000000005</c:v>
                </c:pt>
                <c:pt idx="847">
                  <c:v>-70.451714999999993</c:v>
                </c:pt>
                <c:pt idx="848">
                  <c:v>-70.752457000000007</c:v>
                </c:pt>
                <c:pt idx="849">
                  <c:v>-70.352682000000001</c:v>
                </c:pt>
                <c:pt idx="850">
                  <c:v>-70.845156000000003</c:v>
                </c:pt>
                <c:pt idx="851">
                  <c:v>-69.952169999999995</c:v>
                </c:pt>
                <c:pt idx="852">
                  <c:v>-70.802750000000003</c:v>
                </c:pt>
                <c:pt idx="853">
                  <c:v>-70.564336999999995</c:v>
                </c:pt>
                <c:pt idx="854">
                  <c:v>-70.638124000000005</c:v>
                </c:pt>
                <c:pt idx="855">
                  <c:v>-69.961635999999999</c:v>
                </c:pt>
                <c:pt idx="856">
                  <c:v>-70.754971999999995</c:v>
                </c:pt>
                <c:pt idx="857">
                  <c:v>-70.707571999999999</c:v>
                </c:pt>
                <c:pt idx="858">
                  <c:v>-70.611789000000002</c:v>
                </c:pt>
                <c:pt idx="859">
                  <c:v>-70.750382000000002</c:v>
                </c:pt>
                <c:pt idx="860">
                  <c:v>-70.358236000000005</c:v>
                </c:pt>
                <c:pt idx="861">
                  <c:v>-70.574928999999997</c:v>
                </c:pt>
                <c:pt idx="862">
                  <c:v>-70.912181000000004</c:v>
                </c:pt>
                <c:pt idx="863">
                  <c:v>-70.179325000000006</c:v>
                </c:pt>
                <c:pt idx="864">
                  <c:v>-70.229857999999993</c:v>
                </c:pt>
                <c:pt idx="865">
                  <c:v>-70.258628000000002</c:v>
                </c:pt>
                <c:pt idx="866">
                  <c:v>-70.291104000000004</c:v>
                </c:pt>
                <c:pt idx="867">
                  <c:v>-70.290302999999994</c:v>
                </c:pt>
                <c:pt idx="868">
                  <c:v>-70.260272999999998</c:v>
                </c:pt>
                <c:pt idx="869">
                  <c:v>-70.272723999999997</c:v>
                </c:pt>
                <c:pt idx="870">
                  <c:v>-70.226170999999994</c:v>
                </c:pt>
                <c:pt idx="871">
                  <c:v>-70.194759000000005</c:v>
                </c:pt>
                <c:pt idx="872">
                  <c:v>-70.196816999999996</c:v>
                </c:pt>
                <c:pt idx="873">
                  <c:v>-70.241437000000005</c:v>
                </c:pt>
                <c:pt idx="874">
                  <c:v>-70.799529000000007</c:v>
                </c:pt>
                <c:pt idx="875">
                  <c:v>-70.817508000000004</c:v>
                </c:pt>
                <c:pt idx="876">
                  <c:v>-70.630827999999994</c:v>
                </c:pt>
                <c:pt idx="877">
                  <c:v>-70.367107000000004</c:v>
                </c:pt>
                <c:pt idx="878">
                  <c:v>-70.313787000000005</c:v>
                </c:pt>
                <c:pt idx="879">
                  <c:v>-70.122917000000001</c:v>
                </c:pt>
                <c:pt idx="880">
                  <c:v>-70.413831999999999</c:v>
                </c:pt>
                <c:pt idx="881">
                  <c:v>-70.698824000000002</c:v>
                </c:pt>
                <c:pt idx="882">
                  <c:v>-70.133837999999997</c:v>
                </c:pt>
                <c:pt idx="883">
                  <c:v>-70.870440000000002</c:v>
                </c:pt>
                <c:pt idx="884">
                  <c:v>-70.141810000000007</c:v>
                </c:pt>
                <c:pt idx="885">
                  <c:v>-70.735606000000004</c:v>
                </c:pt>
                <c:pt idx="886">
                  <c:v>-70.369758000000004</c:v>
                </c:pt>
                <c:pt idx="887">
                  <c:v>-70.219335999999998</c:v>
                </c:pt>
                <c:pt idx="888">
                  <c:v>-70.191417000000001</c:v>
                </c:pt>
                <c:pt idx="889">
                  <c:v>-70.109701999999999</c:v>
                </c:pt>
                <c:pt idx="890">
                  <c:v>-70.056309999999996</c:v>
                </c:pt>
                <c:pt idx="891">
                  <c:v>-70.224524000000002</c:v>
                </c:pt>
                <c:pt idx="892">
                  <c:v>-70.174864999999997</c:v>
                </c:pt>
                <c:pt idx="893">
                  <c:v>-70.672314999999998</c:v>
                </c:pt>
                <c:pt idx="894">
                  <c:v>-70.391977999999995</c:v>
                </c:pt>
                <c:pt idx="895">
                  <c:v>-70.533512999999999</c:v>
                </c:pt>
                <c:pt idx="896">
                  <c:v>-70.333197999999996</c:v>
                </c:pt>
                <c:pt idx="897">
                  <c:v>-69.99897</c:v>
                </c:pt>
                <c:pt idx="898">
                  <c:v>-70.294880000000006</c:v>
                </c:pt>
                <c:pt idx="899">
                  <c:v>-70.875997999999996</c:v>
                </c:pt>
                <c:pt idx="900">
                  <c:v>-70.112543000000002</c:v>
                </c:pt>
                <c:pt idx="901">
                  <c:v>-70.040278000000001</c:v>
                </c:pt>
                <c:pt idx="902">
                  <c:v>-70.583662000000004</c:v>
                </c:pt>
                <c:pt idx="903">
                  <c:v>-70.505067999999994</c:v>
                </c:pt>
                <c:pt idx="904">
                  <c:v>-70.390771999999998</c:v>
                </c:pt>
                <c:pt idx="905">
                  <c:v>-70.647805000000005</c:v>
                </c:pt>
                <c:pt idx="906">
                  <c:v>-70.566096000000002</c:v>
                </c:pt>
                <c:pt idx="907">
                  <c:v>-70.075688999999997</c:v>
                </c:pt>
                <c:pt idx="908">
                  <c:v>-70.505082000000002</c:v>
                </c:pt>
                <c:pt idx="909">
                  <c:v>-70.245638</c:v>
                </c:pt>
                <c:pt idx="910">
                  <c:v>-70.056988000000004</c:v>
                </c:pt>
                <c:pt idx="911">
                  <c:v>-70.432758000000007</c:v>
                </c:pt>
                <c:pt idx="912">
                  <c:v>-69.968472000000006</c:v>
                </c:pt>
                <c:pt idx="913">
                  <c:v>-70.524514999999994</c:v>
                </c:pt>
                <c:pt idx="914">
                  <c:v>-70.437262000000004</c:v>
                </c:pt>
                <c:pt idx="915">
                  <c:v>-70.435336000000007</c:v>
                </c:pt>
                <c:pt idx="916">
                  <c:v>-70.229067999999998</c:v>
                </c:pt>
                <c:pt idx="917">
                  <c:v>-69.763457000000002</c:v>
                </c:pt>
                <c:pt idx="918">
                  <c:v>-69.750124</c:v>
                </c:pt>
                <c:pt idx="919">
                  <c:v>-69.801226</c:v>
                </c:pt>
                <c:pt idx="920">
                  <c:v>-69.808663999999993</c:v>
                </c:pt>
                <c:pt idx="921">
                  <c:v>-69.757226000000003</c:v>
                </c:pt>
                <c:pt idx="922">
                  <c:v>-69.797883999999996</c:v>
                </c:pt>
                <c:pt idx="923">
                  <c:v>-69.497107999999997</c:v>
                </c:pt>
                <c:pt idx="924">
                  <c:v>-70.064563000000007</c:v>
                </c:pt>
                <c:pt idx="925">
                  <c:v>-69.933638000000002</c:v>
                </c:pt>
                <c:pt idx="926">
                  <c:v>-69.87518</c:v>
                </c:pt>
                <c:pt idx="927">
                  <c:v>-69.960739000000004</c:v>
                </c:pt>
                <c:pt idx="928">
                  <c:v>-69.604275000000001</c:v>
                </c:pt>
                <c:pt idx="929">
                  <c:v>-69.413605000000004</c:v>
                </c:pt>
                <c:pt idx="930">
                  <c:v>-69.963538</c:v>
                </c:pt>
                <c:pt idx="931">
                  <c:v>-69.829474000000005</c:v>
                </c:pt>
                <c:pt idx="932">
                  <c:v>-69.526792</c:v>
                </c:pt>
                <c:pt idx="933">
                  <c:v>-69.984999999999999</c:v>
                </c:pt>
                <c:pt idx="934">
                  <c:v>-69.574403000000004</c:v>
                </c:pt>
                <c:pt idx="935">
                  <c:v>-69.959979000000004</c:v>
                </c:pt>
                <c:pt idx="936">
                  <c:v>-68.789524</c:v>
                </c:pt>
                <c:pt idx="937">
                  <c:v>-69.490390000000005</c:v>
                </c:pt>
                <c:pt idx="938">
                  <c:v>-68.233114999999998</c:v>
                </c:pt>
                <c:pt idx="939">
                  <c:v>-68.909976</c:v>
                </c:pt>
                <c:pt idx="940">
                  <c:v>-68.621009000000001</c:v>
                </c:pt>
                <c:pt idx="941">
                  <c:v>-68.754709000000005</c:v>
                </c:pt>
                <c:pt idx="942">
                  <c:v>-67.752950999999996</c:v>
                </c:pt>
                <c:pt idx="943">
                  <c:v>-69.034317000000001</c:v>
                </c:pt>
                <c:pt idx="944">
                  <c:v>-68.783038000000005</c:v>
                </c:pt>
                <c:pt idx="945">
                  <c:v>-68.420878000000002</c:v>
                </c:pt>
                <c:pt idx="946">
                  <c:v>-68.621037999999999</c:v>
                </c:pt>
                <c:pt idx="947">
                  <c:v>-69.005875000000003</c:v>
                </c:pt>
                <c:pt idx="948">
                  <c:v>-68.793412000000004</c:v>
                </c:pt>
                <c:pt idx="949">
                  <c:v>-69.035276999999994</c:v>
                </c:pt>
                <c:pt idx="950">
                  <c:v>-68.489873000000003</c:v>
                </c:pt>
                <c:pt idx="951">
                  <c:v>-67.862086000000005</c:v>
                </c:pt>
                <c:pt idx="952">
                  <c:v>-69.188610999999995</c:v>
                </c:pt>
                <c:pt idx="953">
                  <c:v>-69.007459999999995</c:v>
                </c:pt>
                <c:pt idx="954">
                  <c:v>-68.569400999999999</c:v>
                </c:pt>
                <c:pt idx="955">
                  <c:v>-68.596825999999993</c:v>
                </c:pt>
                <c:pt idx="956">
                  <c:v>-68.581783000000001</c:v>
                </c:pt>
                <c:pt idx="957">
                  <c:v>-68.681161000000003</c:v>
                </c:pt>
                <c:pt idx="958">
                  <c:v>-69.142128999999997</c:v>
                </c:pt>
                <c:pt idx="959">
                  <c:v>-69.122148999999993</c:v>
                </c:pt>
                <c:pt idx="960">
                  <c:v>-68.919657999999998</c:v>
                </c:pt>
                <c:pt idx="961">
                  <c:v>-69.522300000000001</c:v>
                </c:pt>
                <c:pt idx="962">
                  <c:v>-69.627734000000004</c:v>
                </c:pt>
                <c:pt idx="963">
                  <c:v>-69.371917999999994</c:v>
                </c:pt>
                <c:pt idx="964">
                  <c:v>-68.925184000000002</c:v>
                </c:pt>
                <c:pt idx="965">
                  <c:v>-68.670254999999997</c:v>
                </c:pt>
                <c:pt idx="966">
                  <c:v>-68.884317999999993</c:v>
                </c:pt>
                <c:pt idx="967">
                  <c:v>-68.931252000000001</c:v>
                </c:pt>
                <c:pt idx="968">
                  <c:v>-68.208411999999996</c:v>
                </c:pt>
                <c:pt idx="969">
                  <c:v>-68.788815999999997</c:v>
                </c:pt>
                <c:pt idx="970">
                  <c:v>-68.293131000000002</c:v>
                </c:pt>
                <c:pt idx="971">
                  <c:v>-68.987121999999999</c:v>
                </c:pt>
                <c:pt idx="972">
                  <c:v>-68.483546000000004</c:v>
                </c:pt>
                <c:pt idx="973">
                  <c:v>-68.336234000000005</c:v>
                </c:pt>
                <c:pt idx="974">
                  <c:v>-68.520120000000006</c:v>
                </c:pt>
                <c:pt idx="975">
                  <c:v>-68.621989999999997</c:v>
                </c:pt>
                <c:pt idx="976">
                  <c:v>-68.748012000000003</c:v>
                </c:pt>
                <c:pt idx="977">
                  <c:v>-68.951019000000002</c:v>
                </c:pt>
                <c:pt idx="978">
                  <c:v>-69.513679999999994</c:v>
                </c:pt>
                <c:pt idx="979">
                  <c:v>-68.678895999999995</c:v>
                </c:pt>
                <c:pt idx="980">
                  <c:v>-67.858563000000004</c:v>
                </c:pt>
                <c:pt idx="981">
                  <c:v>-68.690841000000006</c:v>
                </c:pt>
                <c:pt idx="982">
                  <c:v>-68.681775999999999</c:v>
                </c:pt>
                <c:pt idx="983">
                  <c:v>-68.789050000000003</c:v>
                </c:pt>
                <c:pt idx="984">
                  <c:v>-68.589534999999998</c:v>
                </c:pt>
                <c:pt idx="985">
                  <c:v>-68.735766999999996</c:v>
                </c:pt>
                <c:pt idx="986">
                  <c:v>-69.808790000000002</c:v>
                </c:pt>
                <c:pt idx="987">
                  <c:v>-69.325717999999995</c:v>
                </c:pt>
                <c:pt idx="988">
                  <c:v>-68.081636000000003</c:v>
                </c:pt>
                <c:pt idx="989">
                  <c:v>-69.110809000000003</c:v>
                </c:pt>
                <c:pt idx="990">
                  <c:v>-67.760098999999997</c:v>
                </c:pt>
                <c:pt idx="991">
                  <c:v>-68.518196000000003</c:v>
                </c:pt>
                <c:pt idx="992">
                  <c:v>-68.376624000000007</c:v>
                </c:pt>
                <c:pt idx="993">
                  <c:v>-68.895707000000002</c:v>
                </c:pt>
                <c:pt idx="994">
                  <c:v>-68.058758999999995</c:v>
                </c:pt>
                <c:pt idx="995">
                  <c:v>-69.834051000000002</c:v>
                </c:pt>
                <c:pt idx="996">
                  <c:v>-69.625355999999996</c:v>
                </c:pt>
                <c:pt idx="997">
                  <c:v>-69.646089000000003</c:v>
                </c:pt>
                <c:pt idx="998">
                  <c:v>-69.632176000000001</c:v>
                </c:pt>
                <c:pt idx="999">
                  <c:v>-69.505291</c:v>
                </c:pt>
                <c:pt idx="1000">
                  <c:v>-69.479501999999997</c:v>
                </c:pt>
                <c:pt idx="1001">
                  <c:v>-69.488417999999996</c:v>
                </c:pt>
                <c:pt idx="1002">
                  <c:v>-69.589039</c:v>
                </c:pt>
                <c:pt idx="1003">
                  <c:v>-69.338853999999998</c:v>
                </c:pt>
                <c:pt idx="1004">
                  <c:v>-69.743257999999997</c:v>
                </c:pt>
                <c:pt idx="1005">
                  <c:v>-69.437388999999996</c:v>
                </c:pt>
                <c:pt idx="1006">
                  <c:v>-69.543353999999994</c:v>
                </c:pt>
                <c:pt idx="1007">
                  <c:v>-69.513142000000002</c:v>
                </c:pt>
                <c:pt idx="1008">
                  <c:v>-69.478571000000002</c:v>
                </c:pt>
                <c:pt idx="1009">
                  <c:v>-69.635163000000006</c:v>
                </c:pt>
                <c:pt idx="1010">
                  <c:v>-69.520418000000006</c:v>
                </c:pt>
                <c:pt idx="1011">
                  <c:v>-69.817787999999993</c:v>
                </c:pt>
                <c:pt idx="1012">
                  <c:v>-69.268191999999999</c:v>
                </c:pt>
                <c:pt idx="1013">
                  <c:v>-69.457218999999995</c:v>
                </c:pt>
                <c:pt idx="1014">
                  <c:v>-69.558745000000002</c:v>
                </c:pt>
                <c:pt idx="1015">
                  <c:v>-69.371773000000005</c:v>
                </c:pt>
                <c:pt idx="1016">
                  <c:v>-69.551333999999997</c:v>
                </c:pt>
                <c:pt idx="1017">
                  <c:v>-69.388964000000001</c:v>
                </c:pt>
                <c:pt idx="1018">
                  <c:v>-69.666618999999997</c:v>
                </c:pt>
                <c:pt idx="1019">
                  <c:v>-69.683667999999997</c:v>
                </c:pt>
                <c:pt idx="1020">
                  <c:v>-69.782985999999994</c:v>
                </c:pt>
                <c:pt idx="1021">
                  <c:v>-68.436265000000006</c:v>
                </c:pt>
                <c:pt idx="1022">
                  <c:v>-67.701227000000003</c:v>
                </c:pt>
                <c:pt idx="1023">
                  <c:v>-68.094674999999995</c:v>
                </c:pt>
                <c:pt idx="1024">
                  <c:v>-68.262047999999993</c:v>
                </c:pt>
                <c:pt idx="1025">
                  <c:v>-67.602508999999998</c:v>
                </c:pt>
                <c:pt idx="1026">
                  <c:v>-68.371042000000003</c:v>
                </c:pt>
                <c:pt idx="1027">
                  <c:v>-68.029156999999998</c:v>
                </c:pt>
                <c:pt idx="1028">
                  <c:v>-68.581569000000002</c:v>
                </c:pt>
                <c:pt idx="1029">
                  <c:v>-68.547809999999998</c:v>
                </c:pt>
                <c:pt idx="1030">
                  <c:v>-68.559567999999999</c:v>
                </c:pt>
                <c:pt idx="1031">
                  <c:v>-68.743994999999998</c:v>
                </c:pt>
                <c:pt idx="1032">
                  <c:v>-67.242434000000003</c:v>
                </c:pt>
                <c:pt idx="1033">
                  <c:v>-67.991669000000002</c:v>
                </c:pt>
                <c:pt idx="1034">
                  <c:v>-67.739502000000002</c:v>
                </c:pt>
                <c:pt idx="1035">
                  <c:v>-67.988281000000001</c:v>
                </c:pt>
                <c:pt idx="1036">
                  <c:v>-68.259912999999997</c:v>
                </c:pt>
                <c:pt idx="1037">
                  <c:v>-67.239469</c:v>
                </c:pt>
                <c:pt idx="1038">
                  <c:v>-68.668940000000006</c:v>
                </c:pt>
                <c:pt idx="1039">
                  <c:v>-67.232405999999997</c:v>
                </c:pt>
                <c:pt idx="1040">
                  <c:v>-68.513132999999996</c:v>
                </c:pt>
                <c:pt idx="1041">
                  <c:v>-67.378608</c:v>
                </c:pt>
                <c:pt idx="1042">
                  <c:v>-67.003913999999995</c:v>
                </c:pt>
                <c:pt idx="1043">
                  <c:v>-68.235461999999998</c:v>
                </c:pt>
                <c:pt idx="1044">
                  <c:v>-68.349953999999997</c:v>
                </c:pt>
                <c:pt idx="1045">
                  <c:v>-68.282983000000002</c:v>
                </c:pt>
                <c:pt idx="1046">
                  <c:v>-68.809336999999999</c:v>
                </c:pt>
                <c:pt idx="1047">
                  <c:v>-67.825335999999993</c:v>
                </c:pt>
                <c:pt idx="1048">
                  <c:v>-68.616855000000001</c:v>
                </c:pt>
                <c:pt idx="1049">
                  <c:v>-68.227709000000004</c:v>
                </c:pt>
                <c:pt idx="1050">
                  <c:v>-67.595383999999996</c:v>
                </c:pt>
                <c:pt idx="1051">
                  <c:v>-67.578080999999997</c:v>
                </c:pt>
                <c:pt idx="1052">
                  <c:v>-68.710982000000001</c:v>
                </c:pt>
                <c:pt idx="1053">
                  <c:v>-67.049965999999998</c:v>
                </c:pt>
                <c:pt idx="1054">
                  <c:v>-68.352107000000004</c:v>
                </c:pt>
                <c:pt idx="1055">
                  <c:v>-67.547272000000007</c:v>
                </c:pt>
                <c:pt idx="1056">
                  <c:v>-67.394166999999996</c:v>
                </c:pt>
                <c:pt idx="1057">
                  <c:v>-67.385490000000004</c:v>
                </c:pt>
                <c:pt idx="1058">
                  <c:v>-67.878277999999995</c:v>
                </c:pt>
                <c:pt idx="1059">
                  <c:v>-68.343176</c:v>
                </c:pt>
                <c:pt idx="1060">
                  <c:v>-68.281437999999994</c:v>
                </c:pt>
                <c:pt idx="1061">
                  <c:v>-68.223330000000004</c:v>
                </c:pt>
                <c:pt idx="1062">
                  <c:v>-67.194609</c:v>
                </c:pt>
                <c:pt idx="1063">
                  <c:v>-67.086978999999999</c:v>
                </c:pt>
                <c:pt idx="1064">
                  <c:v>-67.590638999999996</c:v>
                </c:pt>
                <c:pt idx="1065">
                  <c:v>-68.011422999999994</c:v>
                </c:pt>
                <c:pt idx="1066">
                  <c:v>-67.140574000000001</c:v>
                </c:pt>
                <c:pt idx="1067">
                  <c:v>-68.284908999999999</c:v>
                </c:pt>
                <c:pt idx="1068">
                  <c:v>-68.678426999999999</c:v>
                </c:pt>
                <c:pt idx="1069">
                  <c:v>-68.400919999999999</c:v>
                </c:pt>
                <c:pt idx="1070">
                  <c:v>-68.240757000000002</c:v>
                </c:pt>
                <c:pt idx="1071">
                  <c:v>-68.656935000000004</c:v>
                </c:pt>
                <c:pt idx="1072">
                  <c:v>-68.181850999999995</c:v>
                </c:pt>
                <c:pt idx="1073">
                  <c:v>-68.321860000000001</c:v>
                </c:pt>
                <c:pt idx="1074">
                  <c:v>-67.948796000000002</c:v>
                </c:pt>
                <c:pt idx="1075">
                  <c:v>-68.664058999999995</c:v>
                </c:pt>
                <c:pt idx="1076">
                  <c:v>-68.776905999999997</c:v>
                </c:pt>
                <c:pt idx="1077">
                  <c:v>-68.500855999999999</c:v>
                </c:pt>
                <c:pt idx="1078">
                  <c:v>-68.446072999999998</c:v>
                </c:pt>
                <c:pt idx="1079">
                  <c:v>-67.247891999999993</c:v>
                </c:pt>
                <c:pt idx="1080">
                  <c:v>-68.094586000000007</c:v>
                </c:pt>
                <c:pt idx="1081">
                  <c:v>-67.424843999999993</c:v>
                </c:pt>
                <c:pt idx="1082">
                  <c:v>-67.877984999999995</c:v>
                </c:pt>
                <c:pt idx="1083">
                  <c:v>-68.428047000000007</c:v>
                </c:pt>
                <c:pt idx="1084">
                  <c:v>-68.399741000000006</c:v>
                </c:pt>
                <c:pt idx="1085">
                  <c:v>-67.894170000000003</c:v>
                </c:pt>
                <c:pt idx="1086">
                  <c:v>-68.011286999999996</c:v>
                </c:pt>
                <c:pt idx="1087">
                  <c:v>-68.615886000000003</c:v>
                </c:pt>
                <c:pt idx="1088">
                  <c:v>-67.863388</c:v>
                </c:pt>
                <c:pt idx="1089">
                  <c:v>-67.850122999999996</c:v>
                </c:pt>
                <c:pt idx="1090">
                  <c:v>-68.572380999999993</c:v>
                </c:pt>
                <c:pt idx="1091">
                  <c:v>-68.387163999999999</c:v>
                </c:pt>
                <c:pt idx="1092">
                  <c:v>-68.142775999999998</c:v>
                </c:pt>
                <c:pt idx="1093">
                  <c:v>-68.270041000000006</c:v>
                </c:pt>
                <c:pt idx="1094">
                  <c:v>-67.864718999999994</c:v>
                </c:pt>
                <c:pt idx="1095">
                  <c:v>-68.322567000000006</c:v>
                </c:pt>
                <c:pt idx="1096">
                  <c:v>-68.147001000000003</c:v>
                </c:pt>
                <c:pt idx="1097">
                  <c:v>-67.866552999999996</c:v>
                </c:pt>
                <c:pt idx="1098">
                  <c:v>-68.372517000000002</c:v>
                </c:pt>
                <c:pt idx="1099">
                  <c:v>-67.855188999999996</c:v>
                </c:pt>
                <c:pt idx="1100">
                  <c:v>-68.120408999999995</c:v>
                </c:pt>
                <c:pt idx="1101">
                  <c:v>-68.113983000000005</c:v>
                </c:pt>
                <c:pt idx="1102">
                  <c:v>-68.476466000000002</c:v>
                </c:pt>
                <c:pt idx="1103">
                  <c:v>-68.492410000000007</c:v>
                </c:pt>
                <c:pt idx="1104">
                  <c:v>-68.292907999999997</c:v>
                </c:pt>
                <c:pt idx="1105">
                  <c:v>-68.499206999999998</c:v>
                </c:pt>
                <c:pt idx="1106">
                  <c:v>-68.002166000000003</c:v>
                </c:pt>
                <c:pt idx="1107">
                  <c:v>-68.339312000000007</c:v>
                </c:pt>
                <c:pt idx="1108">
                  <c:v>-68.239596000000006</c:v>
                </c:pt>
                <c:pt idx="1109">
                  <c:v>-69.002582000000004</c:v>
                </c:pt>
                <c:pt idx="1110">
                  <c:v>-68.339861999999997</c:v>
                </c:pt>
                <c:pt idx="1111">
                  <c:v>-68.451736999999994</c:v>
                </c:pt>
                <c:pt idx="1112">
                  <c:v>-68.272886</c:v>
                </c:pt>
                <c:pt idx="1113">
                  <c:v>-68.232320999999999</c:v>
                </c:pt>
                <c:pt idx="1114">
                  <c:v>-68.589150000000004</c:v>
                </c:pt>
                <c:pt idx="1115">
                  <c:v>-68.20823</c:v>
                </c:pt>
                <c:pt idx="1116">
                  <c:v>-67.947187999999997</c:v>
                </c:pt>
                <c:pt idx="1117">
                  <c:v>-68.168717000000001</c:v>
                </c:pt>
                <c:pt idx="1118">
                  <c:v>-67.965312999999995</c:v>
                </c:pt>
                <c:pt idx="1119">
                  <c:v>-69.113659999999996</c:v>
                </c:pt>
                <c:pt idx="1120">
                  <c:v>-69.081841999999995</c:v>
                </c:pt>
                <c:pt idx="1121">
                  <c:v>-69.192541000000006</c:v>
                </c:pt>
                <c:pt idx="1122">
                  <c:v>-68.908833999999999</c:v>
                </c:pt>
                <c:pt idx="1123">
                  <c:v>-69.030649999999994</c:v>
                </c:pt>
                <c:pt idx="1124">
                  <c:v>-68.888475999999997</c:v>
                </c:pt>
                <c:pt idx="1125">
                  <c:v>-69.320167999999995</c:v>
                </c:pt>
                <c:pt idx="1126">
                  <c:v>-68.878101999999998</c:v>
                </c:pt>
                <c:pt idx="1127">
                  <c:v>-69.075368999999995</c:v>
                </c:pt>
                <c:pt idx="1128">
                  <c:v>-69.098124999999996</c:v>
                </c:pt>
                <c:pt idx="1129">
                  <c:v>-69.206295999999995</c:v>
                </c:pt>
                <c:pt idx="1130">
                  <c:v>-69.127815999999996</c:v>
                </c:pt>
                <c:pt idx="1131">
                  <c:v>-69.156082999999995</c:v>
                </c:pt>
                <c:pt idx="1132">
                  <c:v>-69.235240000000005</c:v>
                </c:pt>
                <c:pt idx="1133">
                  <c:v>-69.175982000000005</c:v>
                </c:pt>
                <c:pt idx="1134">
                  <c:v>-69.270480000000006</c:v>
                </c:pt>
                <c:pt idx="1135">
                  <c:v>-68.838190999999995</c:v>
                </c:pt>
                <c:pt idx="1136">
                  <c:v>-69.249072999999996</c:v>
                </c:pt>
                <c:pt idx="1137">
                  <c:v>-69.612971000000002</c:v>
                </c:pt>
                <c:pt idx="1138">
                  <c:v>-69.434967</c:v>
                </c:pt>
                <c:pt idx="1139">
                  <c:v>-69.934247999999997</c:v>
                </c:pt>
                <c:pt idx="1140">
                  <c:v>-69.649687999999998</c:v>
                </c:pt>
                <c:pt idx="1141">
                  <c:v>-69.022578999999993</c:v>
                </c:pt>
                <c:pt idx="1142">
                  <c:v>-69.833488000000003</c:v>
                </c:pt>
                <c:pt idx="1143">
                  <c:v>-69.847234999999998</c:v>
                </c:pt>
                <c:pt idx="1144">
                  <c:v>-69.126042999999996</c:v>
                </c:pt>
                <c:pt idx="1145">
                  <c:v>-69.373987</c:v>
                </c:pt>
                <c:pt idx="1146">
                  <c:v>-69.446723000000006</c:v>
                </c:pt>
                <c:pt idx="1147">
                  <c:v>-69.556946999999994</c:v>
                </c:pt>
                <c:pt idx="1148">
                  <c:v>-69.943302000000003</c:v>
                </c:pt>
                <c:pt idx="1149">
                  <c:v>-69.530646000000004</c:v>
                </c:pt>
                <c:pt idx="1150">
                  <c:v>-69.273273000000003</c:v>
                </c:pt>
                <c:pt idx="1151">
                  <c:v>-69.303762000000006</c:v>
                </c:pt>
                <c:pt idx="1152">
                  <c:v>-69.297255000000007</c:v>
                </c:pt>
                <c:pt idx="1153">
                  <c:v>-69.124801000000005</c:v>
                </c:pt>
                <c:pt idx="1154">
                  <c:v>-70.540628999999996</c:v>
                </c:pt>
                <c:pt idx="1155">
                  <c:v>-69.636274</c:v>
                </c:pt>
                <c:pt idx="1156">
                  <c:v>-70.123626999999999</c:v>
                </c:pt>
                <c:pt idx="1157">
                  <c:v>-69.147479000000004</c:v>
                </c:pt>
                <c:pt idx="1158">
                  <c:v>-69.313378</c:v>
                </c:pt>
                <c:pt idx="1159">
                  <c:v>-69.565231999999995</c:v>
                </c:pt>
                <c:pt idx="1160">
                  <c:v>-69.499345000000005</c:v>
                </c:pt>
                <c:pt idx="1161">
                  <c:v>-70.272575000000003</c:v>
                </c:pt>
                <c:pt idx="1162">
                  <c:v>-70.266906000000006</c:v>
                </c:pt>
                <c:pt idx="1163">
                  <c:v>-69.327444999999997</c:v>
                </c:pt>
                <c:pt idx="1164">
                  <c:v>-69.827824000000007</c:v>
                </c:pt>
                <c:pt idx="1165">
                  <c:v>-69.045428999999999</c:v>
                </c:pt>
                <c:pt idx="1166">
                  <c:v>-69.151968999999994</c:v>
                </c:pt>
                <c:pt idx="1167">
                  <c:v>-69.263972999999993</c:v>
                </c:pt>
                <c:pt idx="1168">
                  <c:v>-70.104530999999994</c:v>
                </c:pt>
                <c:pt idx="1169">
                  <c:v>-70.015258000000003</c:v>
                </c:pt>
                <c:pt idx="1170">
                  <c:v>-70.124436000000003</c:v>
                </c:pt>
                <c:pt idx="1171">
                  <c:v>-69.825541999999999</c:v>
                </c:pt>
                <c:pt idx="1172">
                  <c:v>-69.935214999999999</c:v>
                </c:pt>
                <c:pt idx="1173">
                  <c:v>-70.086522000000002</c:v>
                </c:pt>
                <c:pt idx="1174">
                  <c:v>-69.616990999999999</c:v>
                </c:pt>
                <c:pt idx="1175">
                  <c:v>-69.769385999999997</c:v>
                </c:pt>
                <c:pt idx="1176">
                  <c:v>-70.767866999999995</c:v>
                </c:pt>
                <c:pt idx="1177">
                  <c:v>-69.367757999999995</c:v>
                </c:pt>
                <c:pt idx="1178">
                  <c:v>-70.372359000000003</c:v>
                </c:pt>
                <c:pt idx="1179">
                  <c:v>-69.406165000000001</c:v>
                </c:pt>
                <c:pt idx="1180">
                  <c:v>-69.211910000000003</c:v>
                </c:pt>
                <c:pt idx="1181">
                  <c:v>-70.657606000000001</c:v>
                </c:pt>
                <c:pt idx="1182">
                  <c:v>-69.387522000000004</c:v>
                </c:pt>
                <c:pt idx="1183">
                  <c:v>-69.188203999999999</c:v>
                </c:pt>
                <c:pt idx="1184">
                  <c:v>-68.928292999999996</c:v>
                </c:pt>
                <c:pt idx="1185">
                  <c:v>-69.692120000000003</c:v>
                </c:pt>
                <c:pt idx="1186">
                  <c:v>-69.811171000000002</c:v>
                </c:pt>
                <c:pt idx="1187">
                  <c:v>-69.807592</c:v>
                </c:pt>
                <c:pt idx="1188">
                  <c:v>-68.856673999999998</c:v>
                </c:pt>
                <c:pt idx="1189">
                  <c:v>-70.446064000000007</c:v>
                </c:pt>
                <c:pt idx="1190">
                  <c:v>-70.217787999999999</c:v>
                </c:pt>
                <c:pt idx="1191">
                  <c:v>-70.237735000000001</c:v>
                </c:pt>
                <c:pt idx="1192">
                  <c:v>-69.908927000000006</c:v>
                </c:pt>
                <c:pt idx="1193">
                  <c:v>-69.232412999999994</c:v>
                </c:pt>
                <c:pt idx="1194">
                  <c:v>-69.269182000000001</c:v>
                </c:pt>
                <c:pt idx="1195">
                  <c:v>-69.330220999999995</c:v>
                </c:pt>
                <c:pt idx="1196">
                  <c:v>-69.651816999999994</c:v>
                </c:pt>
                <c:pt idx="1197">
                  <c:v>-72.368258999999995</c:v>
                </c:pt>
                <c:pt idx="1198">
                  <c:v>-72.602605999999994</c:v>
                </c:pt>
                <c:pt idx="1199">
                  <c:v>-72.644938999999994</c:v>
                </c:pt>
                <c:pt idx="1200">
                  <c:v>-72.155343999999999</c:v>
                </c:pt>
                <c:pt idx="1201">
                  <c:v>-72.617894000000007</c:v>
                </c:pt>
                <c:pt idx="1202">
                  <c:v>-72.679907999999998</c:v>
                </c:pt>
                <c:pt idx="1203">
                  <c:v>-72.585029000000006</c:v>
                </c:pt>
                <c:pt idx="1204">
                  <c:v>-72.487430000000003</c:v>
                </c:pt>
                <c:pt idx="1205">
                  <c:v>-72.462760000000003</c:v>
                </c:pt>
                <c:pt idx="1206">
                  <c:v>-72.293479000000005</c:v>
                </c:pt>
                <c:pt idx="1207">
                  <c:v>-72.212753000000006</c:v>
                </c:pt>
                <c:pt idx="1208">
                  <c:v>-72.547848999999999</c:v>
                </c:pt>
                <c:pt idx="1209">
                  <c:v>-72.080377999999996</c:v>
                </c:pt>
                <c:pt idx="1210">
                  <c:v>-72.213256999999999</c:v>
                </c:pt>
                <c:pt idx="1211">
                  <c:v>-72.206558999999999</c:v>
                </c:pt>
                <c:pt idx="1212">
                  <c:v>-72.226695000000007</c:v>
                </c:pt>
                <c:pt idx="1213">
                  <c:v>-72.399417999999997</c:v>
                </c:pt>
                <c:pt idx="1214">
                  <c:v>-72.071745000000007</c:v>
                </c:pt>
                <c:pt idx="1215">
                  <c:v>-72.351009000000005</c:v>
                </c:pt>
                <c:pt idx="1216">
                  <c:v>-72.498862000000003</c:v>
                </c:pt>
                <c:pt idx="1217">
                  <c:v>-72.187984</c:v>
                </c:pt>
                <c:pt idx="1218">
                  <c:v>-72.290867000000006</c:v>
                </c:pt>
                <c:pt idx="1219">
                  <c:v>-72.721795</c:v>
                </c:pt>
                <c:pt idx="1220">
                  <c:v>-72.260750000000002</c:v>
                </c:pt>
                <c:pt idx="1221">
                  <c:v>-72.429435999999995</c:v>
                </c:pt>
                <c:pt idx="1222">
                  <c:v>-72.669163999999995</c:v>
                </c:pt>
                <c:pt idx="1223">
                  <c:v>-72.573106999999993</c:v>
                </c:pt>
                <c:pt idx="1224">
                  <c:v>-72.553602999999995</c:v>
                </c:pt>
                <c:pt idx="1225">
                  <c:v>-72.423872000000003</c:v>
                </c:pt>
                <c:pt idx="1226">
                  <c:v>-72.542726999999999</c:v>
                </c:pt>
                <c:pt idx="1227">
                  <c:v>-72.532086000000007</c:v>
                </c:pt>
                <c:pt idx="1228">
                  <c:v>-72.142458000000005</c:v>
                </c:pt>
                <c:pt idx="1229">
                  <c:v>-72.362281999999993</c:v>
                </c:pt>
                <c:pt idx="1230">
                  <c:v>-72.553276999999994</c:v>
                </c:pt>
                <c:pt idx="1231">
                  <c:v>-72.393640000000005</c:v>
                </c:pt>
                <c:pt idx="1232">
                  <c:v>-72.477564999999998</c:v>
                </c:pt>
                <c:pt idx="1233">
                  <c:v>-72.222758999999996</c:v>
                </c:pt>
                <c:pt idx="1234">
                  <c:v>-72.271259000000001</c:v>
                </c:pt>
                <c:pt idx="1235">
                  <c:v>-72.234506999999994</c:v>
                </c:pt>
                <c:pt idx="1236">
                  <c:v>-72.484802999999999</c:v>
                </c:pt>
                <c:pt idx="1237">
                  <c:v>-72.320926</c:v>
                </c:pt>
                <c:pt idx="1238">
                  <c:v>-72.090610999999996</c:v>
                </c:pt>
                <c:pt idx="1239">
                  <c:v>-72.266378000000003</c:v>
                </c:pt>
                <c:pt idx="1240">
                  <c:v>-72.433723999999998</c:v>
                </c:pt>
                <c:pt idx="1241">
                  <c:v>-72.139464000000004</c:v>
                </c:pt>
                <c:pt idx="1242">
                  <c:v>-72.319153</c:v>
                </c:pt>
                <c:pt idx="1243">
                  <c:v>-72.308200999999997</c:v>
                </c:pt>
                <c:pt idx="1244">
                  <c:v>-72.426115999999993</c:v>
                </c:pt>
                <c:pt idx="1245">
                  <c:v>-72.537392999999994</c:v>
                </c:pt>
                <c:pt idx="1246">
                  <c:v>-72.472904</c:v>
                </c:pt>
                <c:pt idx="1247">
                  <c:v>-72.590485000000001</c:v>
                </c:pt>
                <c:pt idx="1248">
                  <c:v>-72.618313999999998</c:v>
                </c:pt>
                <c:pt idx="1249">
                  <c:v>-72.616611000000006</c:v>
                </c:pt>
                <c:pt idx="1250">
                  <c:v>-72.801066000000006</c:v>
                </c:pt>
                <c:pt idx="1251">
                  <c:v>-72.704165000000003</c:v>
                </c:pt>
                <c:pt idx="1252">
                  <c:v>-72.530531999999994</c:v>
                </c:pt>
                <c:pt idx="1253">
                  <c:v>-72.493976000000004</c:v>
                </c:pt>
                <c:pt idx="1254">
                  <c:v>-72.883089999999996</c:v>
                </c:pt>
                <c:pt idx="1255">
                  <c:v>-72.637382000000002</c:v>
                </c:pt>
                <c:pt idx="1256">
                  <c:v>-72.508443</c:v>
                </c:pt>
                <c:pt idx="1257">
                  <c:v>-72.844971000000001</c:v>
                </c:pt>
                <c:pt idx="1258">
                  <c:v>-72.477677</c:v>
                </c:pt>
                <c:pt idx="1259">
                  <c:v>-72.450541999999999</c:v>
                </c:pt>
                <c:pt idx="1260">
                  <c:v>-72.791346000000004</c:v>
                </c:pt>
                <c:pt idx="1261">
                  <c:v>-73.178735000000003</c:v>
                </c:pt>
                <c:pt idx="1262">
                  <c:v>-73.174051000000006</c:v>
                </c:pt>
                <c:pt idx="1263">
                  <c:v>-73.113083000000003</c:v>
                </c:pt>
                <c:pt idx="1264">
                  <c:v>-73.078243999999998</c:v>
                </c:pt>
                <c:pt idx="1265">
                  <c:v>-73.007587999999998</c:v>
                </c:pt>
                <c:pt idx="1266">
                  <c:v>-73.071552999999994</c:v>
                </c:pt>
                <c:pt idx="1267">
                  <c:v>-73.052610999999999</c:v>
                </c:pt>
                <c:pt idx="1268">
                  <c:v>-73.248388000000006</c:v>
                </c:pt>
                <c:pt idx="1269">
                  <c:v>-73.257159999999999</c:v>
                </c:pt>
                <c:pt idx="1270">
                  <c:v>-73.213956999999994</c:v>
                </c:pt>
                <c:pt idx="1271">
                  <c:v>-73.166020000000003</c:v>
                </c:pt>
                <c:pt idx="1272">
                  <c:v>-72.623284999999996</c:v>
                </c:pt>
                <c:pt idx="1273">
                  <c:v>-72.913470000000004</c:v>
                </c:pt>
                <c:pt idx="1274">
                  <c:v>-72.796944999999994</c:v>
                </c:pt>
                <c:pt idx="1275">
                  <c:v>-72.806099000000003</c:v>
                </c:pt>
                <c:pt idx="1276">
                  <c:v>-72.792500000000004</c:v>
                </c:pt>
                <c:pt idx="1277">
                  <c:v>-72.740735000000001</c:v>
                </c:pt>
                <c:pt idx="1278">
                  <c:v>-72.657773000000006</c:v>
                </c:pt>
                <c:pt idx="1279">
                  <c:v>-72.517255000000006</c:v>
                </c:pt>
                <c:pt idx="1280">
                  <c:v>-72.961461</c:v>
                </c:pt>
                <c:pt idx="1281">
                  <c:v>-72.750620999999995</c:v>
                </c:pt>
                <c:pt idx="1282">
                  <c:v>-73.060252000000006</c:v>
                </c:pt>
                <c:pt idx="1283">
                  <c:v>-72.666431000000003</c:v>
                </c:pt>
                <c:pt idx="1284">
                  <c:v>-72.518356999999995</c:v>
                </c:pt>
                <c:pt idx="1285">
                  <c:v>-72.807480999999996</c:v>
                </c:pt>
                <c:pt idx="1286">
                  <c:v>-72.872376000000003</c:v>
                </c:pt>
                <c:pt idx="1287">
                  <c:v>-72.717023999999995</c:v>
                </c:pt>
                <c:pt idx="1288">
                  <c:v>-72.724919999999997</c:v>
                </c:pt>
                <c:pt idx="1289">
                  <c:v>-72.879141000000004</c:v>
                </c:pt>
                <c:pt idx="1290">
                  <c:v>-72.869623000000004</c:v>
                </c:pt>
                <c:pt idx="1291">
                  <c:v>-72.692223999999996</c:v>
                </c:pt>
                <c:pt idx="1292">
                  <c:v>-72.864571999999995</c:v>
                </c:pt>
                <c:pt idx="1293">
                  <c:v>-73.221265000000002</c:v>
                </c:pt>
                <c:pt idx="1294">
                  <c:v>-73.179411999999999</c:v>
                </c:pt>
                <c:pt idx="1295">
                  <c:v>-73.182597000000001</c:v>
                </c:pt>
                <c:pt idx="1296">
                  <c:v>-73.270286999999996</c:v>
                </c:pt>
                <c:pt idx="1297">
                  <c:v>-72.788545999999997</c:v>
                </c:pt>
                <c:pt idx="1298">
                  <c:v>-72.680295999999998</c:v>
                </c:pt>
                <c:pt idx="1299">
                  <c:v>-73.052584999999993</c:v>
                </c:pt>
                <c:pt idx="1300">
                  <c:v>-72.901517999999996</c:v>
                </c:pt>
                <c:pt idx="1301">
                  <c:v>-73.235040999999995</c:v>
                </c:pt>
                <c:pt idx="1302">
                  <c:v>-73.196595000000002</c:v>
                </c:pt>
                <c:pt idx="1303">
                  <c:v>-72.882470999999995</c:v>
                </c:pt>
                <c:pt idx="1304">
                  <c:v>-72.789923999999999</c:v>
                </c:pt>
                <c:pt idx="1305">
                  <c:v>-73.093767999999997</c:v>
                </c:pt>
                <c:pt idx="1306">
                  <c:v>-73.040993999999998</c:v>
                </c:pt>
                <c:pt idx="1307">
                  <c:v>-72.962136000000001</c:v>
                </c:pt>
                <c:pt idx="1308">
                  <c:v>-73.251434000000003</c:v>
                </c:pt>
                <c:pt idx="1309">
                  <c:v>-72.893518</c:v>
                </c:pt>
                <c:pt idx="1310">
                  <c:v>-73.305263999999994</c:v>
                </c:pt>
                <c:pt idx="1311">
                  <c:v>-73.030559999999994</c:v>
                </c:pt>
                <c:pt idx="1312">
                  <c:v>-73.092546999999996</c:v>
                </c:pt>
                <c:pt idx="1313">
                  <c:v>-72.979994000000005</c:v>
                </c:pt>
                <c:pt idx="1314">
                  <c:v>-73.330815000000001</c:v>
                </c:pt>
                <c:pt idx="1315">
                  <c:v>-72.822579000000005</c:v>
                </c:pt>
                <c:pt idx="1316">
                  <c:v>-72.963172999999998</c:v>
                </c:pt>
                <c:pt idx="1317">
                  <c:v>-73.134690000000006</c:v>
                </c:pt>
                <c:pt idx="1318">
                  <c:v>-72.587986000000001</c:v>
                </c:pt>
                <c:pt idx="1319">
                  <c:v>-73.166003000000003</c:v>
                </c:pt>
                <c:pt idx="1320">
                  <c:v>-73.222533999999996</c:v>
                </c:pt>
                <c:pt idx="1321">
                  <c:v>-73.273549000000003</c:v>
                </c:pt>
                <c:pt idx="1322">
                  <c:v>-72.663167999999999</c:v>
                </c:pt>
                <c:pt idx="1323">
                  <c:v>-72.959367999999998</c:v>
                </c:pt>
                <c:pt idx="1324">
                  <c:v>-73.090778</c:v>
                </c:pt>
                <c:pt idx="1325">
                  <c:v>-73.223179999999999</c:v>
                </c:pt>
                <c:pt idx="1326">
                  <c:v>-72.975100999999995</c:v>
                </c:pt>
                <c:pt idx="1327">
                  <c:v>-73.314527999999996</c:v>
                </c:pt>
                <c:pt idx="1328">
                  <c:v>-73.031645999999995</c:v>
                </c:pt>
                <c:pt idx="1329">
                  <c:v>-73.120996000000005</c:v>
                </c:pt>
                <c:pt idx="1330">
                  <c:v>-72.926496999999998</c:v>
                </c:pt>
                <c:pt idx="1331">
                  <c:v>-73.284379000000001</c:v>
                </c:pt>
                <c:pt idx="1332">
                  <c:v>-72.758500999999995</c:v>
                </c:pt>
                <c:pt idx="1333">
                  <c:v>-73.009793999999999</c:v>
                </c:pt>
                <c:pt idx="1334">
                  <c:v>-73.099176999999997</c:v>
                </c:pt>
                <c:pt idx="1335">
                  <c:v>-72.596864999999994</c:v>
                </c:pt>
                <c:pt idx="1336">
                  <c:v>-72.490534999999994</c:v>
                </c:pt>
                <c:pt idx="1337">
                  <c:v>-72.494435999999993</c:v>
                </c:pt>
                <c:pt idx="1338">
                  <c:v>-72.286524</c:v>
                </c:pt>
                <c:pt idx="1339">
                  <c:v>-72.495096000000004</c:v>
                </c:pt>
                <c:pt idx="1340">
                  <c:v>-72.433285999999995</c:v>
                </c:pt>
                <c:pt idx="1341">
                  <c:v>-72.443284000000006</c:v>
                </c:pt>
                <c:pt idx="1342">
                  <c:v>-72.489839000000003</c:v>
                </c:pt>
                <c:pt idx="1343">
                  <c:v>-72.571704999999994</c:v>
                </c:pt>
                <c:pt idx="1344">
                  <c:v>-72.508465999999999</c:v>
                </c:pt>
                <c:pt idx="1345">
                  <c:v>-72.476757000000006</c:v>
                </c:pt>
                <c:pt idx="1346">
                  <c:v>-72.599716999999998</c:v>
                </c:pt>
                <c:pt idx="1347">
                  <c:v>-72.679417000000001</c:v>
                </c:pt>
                <c:pt idx="1348">
                  <c:v>-72.526938000000001</c:v>
                </c:pt>
                <c:pt idx="1349">
                  <c:v>-72.349250999999995</c:v>
                </c:pt>
                <c:pt idx="1350">
                  <c:v>-72.785251000000002</c:v>
                </c:pt>
                <c:pt idx="1351">
                  <c:v>-72.603323000000003</c:v>
                </c:pt>
                <c:pt idx="1352">
                  <c:v>-72.664437000000007</c:v>
                </c:pt>
                <c:pt idx="1353">
                  <c:v>-72.649769000000006</c:v>
                </c:pt>
                <c:pt idx="1354">
                  <c:v>-72.443828999999994</c:v>
                </c:pt>
                <c:pt idx="1355">
                  <c:v>-72.423655999999994</c:v>
                </c:pt>
                <c:pt idx="1356">
                  <c:v>-72.743644000000003</c:v>
                </c:pt>
                <c:pt idx="1357">
                  <c:v>-72.702252999999999</c:v>
                </c:pt>
                <c:pt idx="1358">
                  <c:v>-72.836707000000004</c:v>
                </c:pt>
                <c:pt idx="1359">
                  <c:v>-72.858159999999998</c:v>
                </c:pt>
                <c:pt idx="1360">
                  <c:v>-72.422002000000006</c:v>
                </c:pt>
                <c:pt idx="1361">
                  <c:v>-72.770818000000006</c:v>
                </c:pt>
                <c:pt idx="1362">
                  <c:v>-72.713622000000001</c:v>
                </c:pt>
                <c:pt idx="1363">
                  <c:v>-72.469423000000006</c:v>
                </c:pt>
                <c:pt idx="1364">
                  <c:v>-72.541556</c:v>
                </c:pt>
                <c:pt idx="1365">
                  <c:v>-72.473906999999997</c:v>
                </c:pt>
                <c:pt idx="1366">
                  <c:v>-72.406597000000005</c:v>
                </c:pt>
                <c:pt idx="1367">
                  <c:v>-72.550880000000006</c:v>
                </c:pt>
                <c:pt idx="1368">
                  <c:v>-72.963252999999995</c:v>
                </c:pt>
                <c:pt idx="1369">
                  <c:v>-72.834453999999994</c:v>
                </c:pt>
                <c:pt idx="1370">
                  <c:v>-73.202847000000006</c:v>
                </c:pt>
                <c:pt idx="1371">
                  <c:v>-73.099986000000001</c:v>
                </c:pt>
                <c:pt idx="1372">
                  <c:v>-73.351448000000005</c:v>
                </c:pt>
                <c:pt idx="1373">
                  <c:v>-73.161186000000001</c:v>
                </c:pt>
                <c:pt idx="1374">
                  <c:v>-73.012981999999994</c:v>
                </c:pt>
                <c:pt idx="1375">
                  <c:v>-72.931455</c:v>
                </c:pt>
                <c:pt idx="1376">
                  <c:v>-72.864209000000002</c:v>
                </c:pt>
                <c:pt idx="1377">
                  <c:v>-73.016024999999999</c:v>
                </c:pt>
                <c:pt idx="1378">
                  <c:v>-72.885077999999993</c:v>
                </c:pt>
                <c:pt idx="1379">
                  <c:v>-73.285702000000001</c:v>
                </c:pt>
                <c:pt idx="1380">
                  <c:v>-73.067837999999995</c:v>
                </c:pt>
                <c:pt idx="1381">
                  <c:v>-72.713666000000003</c:v>
                </c:pt>
                <c:pt idx="1382">
                  <c:v>-72.839275000000001</c:v>
                </c:pt>
                <c:pt idx="1383">
                  <c:v>-72.871431999999999</c:v>
                </c:pt>
                <c:pt idx="1384">
                  <c:v>-73.232736000000003</c:v>
                </c:pt>
                <c:pt idx="1385">
                  <c:v>-72.794191999999995</c:v>
                </c:pt>
                <c:pt idx="1386">
                  <c:v>-73.172006999999994</c:v>
                </c:pt>
                <c:pt idx="1387">
                  <c:v>-73.123119000000003</c:v>
                </c:pt>
                <c:pt idx="1388">
                  <c:v>-72.796471999999994</c:v>
                </c:pt>
                <c:pt idx="1389">
                  <c:v>-72.961684000000005</c:v>
                </c:pt>
                <c:pt idx="1390">
                  <c:v>-73.286908999999994</c:v>
                </c:pt>
                <c:pt idx="1391">
                  <c:v>-73.134679000000006</c:v>
                </c:pt>
                <c:pt idx="1392">
                  <c:v>-72.831384</c:v>
                </c:pt>
                <c:pt idx="1393">
                  <c:v>-73.000873999999996</c:v>
                </c:pt>
                <c:pt idx="1394">
                  <c:v>-73.216037</c:v>
                </c:pt>
                <c:pt idx="1395">
                  <c:v>-73.032805999999994</c:v>
                </c:pt>
                <c:pt idx="1396">
                  <c:v>-73.015502999999995</c:v>
                </c:pt>
                <c:pt idx="1397">
                  <c:v>-72.812123999999997</c:v>
                </c:pt>
                <c:pt idx="1398">
                  <c:v>-73.107032000000004</c:v>
                </c:pt>
                <c:pt idx="1399">
                  <c:v>-73.315836000000004</c:v>
                </c:pt>
                <c:pt idx="1400">
                  <c:v>-72.737037000000001</c:v>
                </c:pt>
                <c:pt idx="1401">
                  <c:v>-72.987329000000003</c:v>
                </c:pt>
                <c:pt idx="1402">
                  <c:v>-73.195779999999999</c:v>
                </c:pt>
                <c:pt idx="1403">
                  <c:v>-73.236121999999995</c:v>
                </c:pt>
                <c:pt idx="1404">
                  <c:v>-73.248903999999996</c:v>
                </c:pt>
                <c:pt idx="1405">
                  <c:v>-73.042158000000001</c:v>
                </c:pt>
                <c:pt idx="1406">
                  <c:v>-73.211479999999995</c:v>
                </c:pt>
                <c:pt idx="1407">
                  <c:v>-72.009962999999999</c:v>
                </c:pt>
                <c:pt idx="1408">
                  <c:v>-72.383084999999994</c:v>
                </c:pt>
                <c:pt idx="1409">
                  <c:v>-72.103468000000007</c:v>
                </c:pt>
                <c:pt idx="1410">
                  <c:v>-72.163760999999994</c:v>
                </c:pt>
                <c:pt idx="1411">
                  <c:v>-71.872124999999997</c:v>
                </c:pt>
                <c:pt idx="1412">
                  <c:v>-72.266492</c:v>
                </c:pt>
                <c:pt idx="1413">
                  <c:v>-72.388703000000007</c:v>
                </c:pt>
                <c:pt idx="1414">
                  <c:v>-72.359753999999995</c:v>
                </c:pt>
                <c:pt idx="1415">
                  <c:v>-72.128080999999995</c:v>
                </c:pt>
                <c:pt idx="1416">
                  <c:v>-72.098645000000005</c:v>
                </c:pt>
                <c:pt idx="1417">
                  <c:v>-72.058577</c:v>
                </c:pt>
                <c:pt idx="1418">
                  <c:v>-71.927053000000001</c:v>
                </c:pt>
                <c:pt idx="1419">
                  <c:v>-71.969009</c:v>
                </c:pt>
                <c:pt idx="1420">
                  <c:v>-72.268198999999996</c:v>
                </c:pt>
                <c:pt idx="1421">
                  <c:v>-71.863949000000005</c:v>
                </c:pt>
                <c:pt idx="1422">
                  <c:v>-72.209363999999994</c:v>
                </c:pt>
                <c:pt idx="1423">
                  <c:v>-71.715367000000001</c:v>
                </c:pt>
                <c:pt idx="1424">
                  <c:v>-72.311796999999999</c:v>
                </c:pt>
                <c:pt idx="1425">
                  <c:v>-72.243337999999994</c:v>
                </c:pt>
                <c:pt idx="1426">
                  <c:v>-72.358221999999998</c:v>
                </c:pt>
                <c:pt idx="1427">
                  <c:v>-72.289640000000006</c:v>
                </c:pt>
                <c:pt idx="1428">
                  <c:v>-71.846835999999996</c:v>
                </c:pt>
                <c:pt idx="1429">
                  <c:v>-72.450259000000003</c:v>
                </c:pt>
                <c:pt idx="1430">
                  <c:v>-72.026861999999994</c:v>
                </c:pt>
                <c:pt idx="1431">
                  <c:v>-71.966536000000005</c:v>
                </c:pt>
                <c:pt idx="1432">
                  <c:v>-72.199218000000002</c:v>
                </c:pt>
                <c:pt idx="1433">
                  <c:v>-72.300549000000004</c:v>
                </c:pt>
                <c:pt idx="1434">
                  <c:v>-71.837734999999995</c:v>
                </c:pt>
                <c:pt idx="1435">
                  <c:v>-72.417827000000003</c:v>
                </c:pt>
                <c:pt idx="1436">
                  <c:v>-72.154780000000002</c:v>
                </c:pt>
                <c:pt idx="1437">
                  <c:v>-72.132458999999997</c:v>
                </c:pt>
                <c:pt idx="1438">
                  <c:v>-72.043722000000002</c:v>
                </c:pt>
                <c:pt idx="1439">
                  <c:v>-72.408001999999996</c:v>
                </c:pt>
                <c:pt idx="1440">
                  <c:v>-71.954148000000004</c:v>
                </c:pt>
                <c:pt idx="1441">
                  <c:v>-72.046475999999998</c:v>
                </c:pt>
                <c:pt idx="1442">
                  <c:v>-72.212309000000005</c:v>
                </c:pt>
                <c:pt idx="1443">
                  <c:v>-72.429021000000006</c:v>
                </c:pt>
                <c:pt idx="1444">
                  <c:v>-72.256022000000002</c:v>
                </c:pt>
                <c:pt idx="1445">
                  <c:v>-71.506286000000003</c:v>
                </c:pt>
                <c:pt idx="1446">
                  <c:v>-71.592754999999997</c:v>
                </c:pt>
                <c:pt idx="1447">
                  <c:v>-71.709063</c:v>
                </c:pt>
                <c:pt idx="1448">
                  <c:v>-71.662381999999994</c:v>
                </c:pt>
                <c:pt idx="1449">
                  <c:v>-71.716202999999993</c:v>
                </c:pt>
                <c:pt idx="1450">
                  <c:v>-71.811346999999998</c:v>
                </c:pt>
                <c:pt idx="1451">
                  <c:v>-72.864311999999998</c:v>
                </c:pt>
                <c:pt idx="1452">
                  <c:v>-72.726421000000002</c:v>
                </c:pt>
                <c:pt idx="1453">
                  <c:v>-72.933655999999999</c:v>
                </c:pt>
                <c:pt idx="1454">
                  <c:v>-72.946420000000003</c:v>
                </c:pt>
                <c:pt idx="1455">
                  <c:v>-72.543935000000005</c:v>
                </c:pt>
                <c:pt idx="1456">
                  <c:v>-73.311031999999997</c:v>
                </c:pt>
                <c:pt idx="1457">
                  <c:v>-72.891745999999998</c:v>
                </c:pt>
                <c:pt idx="1458">
                  <c:v>-72.910033999999996</c:v>
                </c:pt>
                <c:pt idx="1459">
                  <c:v>-73.118354999999994</c:v>
                </c:pt>
                <c:pt idx="1460">
                  <c:v>-72.925262000000004</c:v>
                </c:pt>
                <c:pt idx="1461">
                  <c:v>-72.720177000000007</c:v>
                </c:pt>
                <c:pt idx="1462">
                  <c:v>-73.268770000000004</c:v>
                </c:pt>
                <c:pt idx="1463">
                  <c:v>-72.727181999999999</c:v>
                </c:pt>
                <c:pt idx="1464">
                  <c:v>-72.909227999999999</c:v>
                </c:pt>
                <c:pt idx="1465">
                  <c:v>-72.450263000000007</c:v>
                </c:pt>
                <c:pt idx="1466">
                  <c:v>-73.329605000000001</c:v>
                </c:pt>
                <c:pt idx="1467">
                  <c:v>-72.830320999999998</c:v>
                </c:pt>
                <c:pt idx="1468">
                  <c:v>-72.570854999999995</c:v>
                </c:pt>
                <c:pt idx="1469">
                  <c:v>-72.798264000000003</c:v>
                </c:pt>
                <c:pt idx="1470">
                  <c:v>-72.767346000000003</c:v>
                </c:pt>
                <c:pt idx="1471">
                  <c:v>-73.437226999999993</c:v>
                </c:pt>
                <c:pt idx="1472">
                  <c:v>-72.523848999999998</c:v>
                </c:pt>
                <c:pt idx="1473">
                  <c:v>-72.436689999999999</c:v>
                </c:pt>
                <c:pt idx="1474">
                  <c:v>-72.769965999999997</c:v>
                </c:pt>
                <c:pt idx="1475">
                  <c:v>-72.801289999999995</c:v>
                </c:pt>
                <c:pt idx="1476">
                  <c:v>-72.790803999999994</c:v>
                </c:pt>
                <c:pt idx="1477">
                  <c:v>-73.004919999999998</c:v>
                </c:pt>
                <c:pt idx="1478">
                  <c:v>-73.194374999999994</c:v>
                </c:pt>
                <c:pt idx="1479">
                  <c:v>-72.920175999999998</c:v>
                </c:pt>
                <c:pt idx="1480">
                  <c:v>-72.844505999999996</c:v>
                </c:pt>
                <c:pt idx="1481">
                  <c:v>-72.862943000000001</c:v>
                </c:pt>
                <c:pt idx="1482">
                  <c:v>-72.967838999999998</c:v>
                </c:pt>
                <c:pt idx="1483">
                  <c:v>-73.018592999999996</c:v>
                </c:pt>
                <c:pt idx="1484">
                  <c:v>-72.467079999999996</c:v>
                </c:pt>
                <c:pt idx="1485">
                  <c:v>-72.660988000000003</c:v>
                </c:pt>
                <c:pt idx="1486">
                  <c:v>-73.424086000000003</c:v>
                </c:pt>
                <c:pt idx="1487">
                  <c:v>-73.463317000000004</c:v>
                </c:pt>
                <c:pt idx="1488">
                  <c:v>-72.816441999999995</c:v>
                </c:pt>
                <c:pt idx="1489">
                  <c:v>-72.453368999999995</c:v>
                </c:pt>
                <c:pt idx="1490">
                  <c:v>-72.568877999999998</c:v>
                </c:pt>
                <c:pt idx="1491">
                  <c:v>-72.560767999999996</c:v>
                </c:pt>
                <c:pt idx="1492">
                  <c:v>-72.278638000000001</c:v>
                </c:pt>
                <c:pt idx="1493">
                  <c:v>-72.638974000000005</c:v>
                </c:pt>
                <c:pt idx="1494">
                  <c:v>-72.768319000000005</c:v>
                </c:pt>
                <c:pt idx="1495">
                  <c:v>-72.563659000000001</c:v>
                </c:pt>
                <c:pt idx="1496">
                  <c:v>-72.36806</c:v>
                </c:pt>
                <c:pt idx="1497">
                  <c:v>-72.889809</c:v>
                </c:pt>
                <c:pt idx="1498">
                  <c:v>-72.605478000000005</c:v>
                </c:pt>
                <c:pt idx="1499">
                  <c:v>-72.819747000000007</c:v>
                </c:pt>
                <c:pt idx="1500">
                  <c:v>-72.852422000000004</c:v>
                </c:pt>
                <c:pt idx="1501">
                  <c:v>-72.989061000000007</c:v>
                </c:pt>
                <c:pt idx="1502">
                  <c:v>-72.860551999999998</c:v>
                </c:pt>
                <c:pt idx="1503">
                  <c:v>-72.733579000000006</c:v>
                </c:pt>
                <c:pt idx="1504">
                  <c:v>-72.666540999999995</c:v>
                </c:pt>
                <c:pt idx="1505">
                  <c:v>-72.646889000000002</c:v>
                </c:pt>
                <c:pt idx="1506">
                  <c:v>-73.069443000000007</c:v>
                </c:pt>
                <c:pt idx="1507">
                  <c:v>-72.674334000000002</c:v>
                </c:pt>
                <c:pt idx="1508">
                  <c:v>-72.702550000000002</c:v>
                </c:pt>
                <c:pt idx="1509">
                  <c:v>-72.695933999999994</c:v>
                </c:pt>
                <c:pt idx="1510">
                  <c:v>-72.754604999999998</c:v>
                </c:pt>
                <c:pt idx="1511">
                  <c:v>-72.623132999999996</c:v>
                </c:pt>
                <c:pt idx="1512">
                  <c:v>-72.674702999999994</c:v>
                </c:pt>
                <c:pt idx="1513">
                  <c:v>-72.733739999999997</c:v>
                </c:pt>
                <c:pt idx="1514">
                  <c:v>-72.731013000000004</c:v>
                </c:pt>
                <c:pt idx="1515">
                  <c:v>-72.695402999999999</c:v>
                </c:pt>
                <c:pt idx="1516">
                  <c:v>-72.678899000000001</c:v>
                </c:pt>
                <c:pt idx="1517">
                  <c:v>-72.748530000000002</c:v>
                </c:pt>
                <c:pt idx="1518">
                  <c:v>-72.608074000000002</c:v>
                </c:pt>
                <c:pt idx="1519">
                  <c:v>-72.728392999999997</c:v>
                </c:pt>
                <c:pt idx="1520">
                  <c:v>-72.673788999999999</c:v>
                </c:pt>
                <c:pt idx="1521">
                  <c:v>-72.209349000000003</c:v>
                </c:pt>
                <c:pt idx="1522">
                  <c:v>-72.364189999999994</c:v>
                </c:pt>
                <c:pt idx="1523">
                  <c:v>-72.371516999999997</c:v>
                </c:pt>
                <c:pt idx="1524">
                  <c:v>-71.959896999999998</c:v>
                </c:pt>
                <c:pt idx="1525">
                  <c:v>-72.112741</c:v>
                </c:pt>
                <c:pt idx="1526">
                  <c:v>-72.293492000000001</c:v>
                </c:pt>
                <c:pt idx="1527">
                  <c:v>-72.331374999999994</c:v>
                </c:pt>
                <c:pt idx="1528">
                  <c:v>-71.875949000000006</c:v>
                </c:pt>
                <c:pt idx="1529">
                  <c:v>-71.857496999999995</c:v>
                </c:pt>
                <c:pt idx="1530">
                  <c:v>-72.095275999999998</c:v>
                </c:pt>
                <c:pt idx="1531">
                  <c:v>-72.061274999999995</c:v>
                </c:pt>
                <c:pt idx="1532">
                  <c:v>-72.401449</c:v>
                </c:pt>
                <c:pt idx="1533">
                  <c:v>-72.242153999999999</c:v>
                </c:pt>
                <c:pt idx="1534">
                  <c:v>-72.200073000000003</c:v>
                </c:pt>
                <c:pt idx="1535">
                  <c:v>-72.144396999999998</c:v>
                </c:pt>
                <c:pt idx="1536">
                  <c:v>-71.896596000000002</c:v>
                </c:pt>
                <c:pt idx="1537">
                  <c:v>-72.139641999999995</c:v>
                </c:pt>
                <c:pt idx="1538">
                  <c:v>-71.982521000000006</c:v>
                </c:pt>
                <c:pt idx="1539">
                  <c:v>-71.884342000000004</c:v>
                </c:pt>
                <c:pt idx="1540">
                  <c:v>-71.946709999999996</c:v>
                </c:pt>
                <c:pt idx="1541">
                  <c:v>-72.098917</c:v>
                </c:pt>
                <c:pt idx="1542">
                  <c:v>-72.160284000000004</c:v>
                </c:pt>
                <c:pt idx="1543">
                  <c:v>-72.261274999999998</c:v>
                </c:pt>
                <c:pt idx="1544">
                  <c:v>-72.250252000000003</c:v>
                </c:pt>
                <c:pt idx="1545">
                  <c:v>-71.839696000000004</c:v>
                </c:pt>
                <c:pt idx="1546">
                  <c:v>-72.176743000000002</c:v>
                </c:pt>
                <c:pt idx="1547">
                  <c:v>-72.274567000000005</c:v>
                </c:pt>
                <c:pt idx="1548">
                  <c:v>-72.146709999999999</c:v>
                </c:pt>
                <c:pt idx="1549">
                  <c:v>-71.998724999999993</c:v>
                </c:pt>
                <c:pt idx="1550">
                  <c:v>-72.072800000000001</c:v>
                </c:pt>
                <c:pt idx="1551">
                  <c:v>-72.103389000000007</c:v>
                </c:pt>
                <c:pt idx="1552">
                  <c:v>-72.065494999999999</c:v>
                </c:pt>
                <c:pt idx="1553">
                  <c:v>-72.002906999999993</c:v>
                </c:pt>
                <c:pt idx="1554">
                  <c:v>-72.226906999999997</c:v>
                </c:pt>
                <c:pt idx="1555">
                  <c:v>-72.176845</c:v>
                </c:pt>
                <c:pt idx="1556">
                  <c:v>-72.072277</c:v>
                </c:pt>
                <c:pt idx="1557">
                  <c:v>-72.200367</c:v>
                </c:pt>
                <c:pt idx="1558">
                  <c:v>-71.982335000000006</c:v>
                </c:pt>
                <c:pt idx="1559">
                  <c:v>-72.045248000000001</c:v>
                </c:pt>
                <c:pt idx="1560">
                  <c:v>-71.975989999999996</c:v>
                </c:pt>
                <c:pt idx="1561">
                  <c:v>-71.870981999999998</c:v>
                </c:pt>
                <c:pt idx="1562">
                  <c:v>-71.972819000000001</c:v>
                </c:pt>
                <c:pt idx="1563">
                  <c:v>-72.210640999999995</c:v>
                </c:pt>
                <c:pt idx="1564">
                  <c:v>-71.868132000000003</c:v>
                </c:pt>
                <c:pt idx="1565">
                  <c:v>-72.062326999999996</c:v>
                </c:pt>
                <c:pt idx="1566">
                  <c:v>-71.966215000000005</c:v>
                </c:pt>
                <c:pt idx="1567">
                  <c:v>-72.195515999999998</c:v>
                </c:pt>
                <c:pt idx="1568">
                  <c:v>-72.310079999999999</c:v>
                </c:pt>
                <c:pt idx="1569">
                  <c:v>-71.799524000000005</c:v>
                </c:pt>
                <c:pt idx="1570">
                  <c:v>-71.919111000000001</c:v>
                </c:pt>
                <c:pt idx="1571">
                  <c:v>-72.114441999999997</c:v>
                </c:pt>
                <c:pt idx="1572">
                  <c:v>-72.256028000000001</c:v>
                </c:pt>
                <c:pt idx="1573">
                  <c:v>-71.818450999999996</c:v>
                </c:pt>
                <c:pt idx="1574">
                  <c:v>-71.913178000000002</c:v>
                </c:pt>
                <c:pt idx="1575">
                  <c:v>-71.848766999999995</c:v>
                </c:pt>
                <c:pt idx="1576">
                  <c:v>-72.051489000000004</c:v>
                </c:pt>
                <c:pt idx="1577">
                  <c:v>-72.114596000000006</c:v>
                </c:pt>
                <c:pt idx="1578">
                  <c:v>-71.856679999999997</c:v>
                </c:pt>
                <c:pt idx="1579">
                  <c:v>-72.147625000000005</c:v>
                </c:pt>
                <c:pt idx="1580">
                  <c:v>-72.007084000000006</c:v>
                </c:pt>
                <c:pt idx="1581">
                  <c:v>-73.074466999999999</c:v>
                </c:pt>
                <c:pt idx="1582">
                  <c:v>-73.064533999999995</c:v>
                </c:pt>
                <c:pt idx="1583">
                  <c:v>-72.805425999999997</c:v>
                </c:pt>
                <c:pt idx="1584">
                  <c:v>-72.416047000000006</c:v>
                </c:pt>
                <c:pt idx="1585">
                  <c:v>-72.904891000000006</c:v>
                </c:pt>
                <c:pt idx="1586">
                  <c:v>-72.472130000000007</c:v>
                </c:pt>
                <c:pt idx="1587">
                  <c:v>-72.527282</c:v>
                </c:pt>
                <c:pt idx="1588">
                  <c:v>-72.337957000000003</c:v>
                </c:pt>
                <c:pt idx="1589">
                  <c:v>-72.669987000000006</c:v>
                </c:pt>
                <c:pt idx="1590">
                  <c:v>-72.445785999999998</c:v>
                </c:pt>
                <c:pt idx="1591">
                  <c:v>-73.084331000000006</c:v>
                </c:pt>
                <c:pt idx="1592">
                  <c:v>-72.576372000000006</c:v>
                </c:pt>
                <c:pt idx="1593">
                  <c:v>-72.254452999999998</c:v>
                </c:pt>
                <c:pt idx="1594">
                  <c:v>-72.687336999999999</c:v>
                </c:pt>
                <c:pt idx="1595">
                  <c:v>-72.406156999999993</c:v>
                </c:pt>
                <c:pt idx="1596">
                  <c:v>-72.507800000000003</c:v>
                </c:pt>
                <c:pt idx="1597">
                  <c:v>-72.397874000000002</c:v>
                </c:pt>
                <c:pt idx="1598">
                  <c:v>-73.262908999999993</c:v>
                </c:pt>
                <c:pt idx="1599">
                  <c:v>-73.235759999999999</c:v>
                </c:pt>
                <c:pt idx="1600">
                  <c:v>-72.697913</c:v>
                </c:pt>
                <c:pt idx="1601">
                  <c:v>-72.503452999999993</c:v>
                </c:pt>
                <c:pt idx="1602">
                  <c:v>-72.579566999999997</c:v>
                </c:pt>
                <c:pt idx="1603">
                  <c:v>-72.443921000000003</c:v>
                </c:pt>
                <c:pt idx="1604">
                  <c:v>-72.609384000000006</c:v>
                </c:pt>
                <c:pt idx="1605">
                  <c:v>-72.462520999999995</c:v>
                </c:pt>
                <c:pt idx="1606">
                  <c:v>-72.781452000000002</c:v>
                </c:pt>
                <c:pt idx="1607">
                  <c:v>-72.819730000000007</c:v>
                </c:pt>
                <c:pt idx="1608">
                  <c:v>-72.718309000000005</c:v>
                </c:pt>
                <c:pt idx="1609">
                  <c:v>-72.663206000000002</c:v>
                </c:pt>
                <c:pt idx="1610">
                  <c:v>-73.055400000000006</c:v>
                </c:pt>
                <c:pt idx="1611">
                  <c:v>-73.222419000000002</c:v>
                </c:pt>
                <c:pt idx="1612">
                  <c:v>-72.444790999999995</c:v>
                </c:pt>
                <c:pt idx="1613">
                  <c:v>-73.314741999999995</c:v>
                </c:pt>
                <c:pt idx="1614">
                  <c:v>-72.772139999999993</c:v>
                </c:pt>
                <c:pt idx="1615">
                  <c:v>-72.779758000000001</c:v>
                </c:pt>
                <c:pt idx="1616">
                  <c:v>-72.858975000000001</c:v>
                </c:pt>
                <c:pt idx="1617">
                  <c:v>-72.382852</c:v>
                </c:pt>
                <c:pt idx="1618">
                  <c:v>-73.025416000000007</c:v>
                </c:pt>
                <c:pt idx="1619">
                  <c:v>-73.127295000000004</c:v>
                </c:pt>
                <c:pt idx="1620">
                  <c:v>-72.896968999999999</c:v>
                </c:pt>
                <c:pt idx="1621">
                  <c:v>-72.603847999999999</c:v>
                </c:pt>
                <c:pt idx="1622">
                  <c:v>-72.697828000000001</c:v>
                </c:pt>
                <c:pt idx="1623">
                  <c:v>-73.248881999999995</c:v>
                </c:pt>
                <c:pt idx="1624">
                  <c:v>-73.079206999999997</c:v>
                </c:pt>
                <c:pt idx="1625">
                  <c:v>-73.129205999999996</c:v>
                </c:pt>
                <c:pt idx="1626">
                  <c:v>-73.221841999999995</c:v>
                </c:pt>
                <c:pt idx="1627">
                  <c:v>-72.871032</c:v>
                </c:pt>
                <c:pt idx="1628">
                  <c:v>-73.287914999999998</c:v>
                </c:pt>
                <c:pt idx="1629">
                  <c:v>-72.817048999999997</c:v>
                </c:pt>
                <c:pt idx="1630">
                  <c:v>-72.460875000000001</c:v>
                </c:pt>
                <c:pt idx="1631">
                  <c:v>-72.935614000000001</c:v>
                </c:pt>
                <c:pt idx="1632">
                  <c:v>-72.924794000000006</c:v>
                </c:pt>
                <c:pt idx="1633">
                  <c:v>-72.927986000000004</c:v>
                </c:pt>
                <c:pt idx="1634">
                  <c:v>-72.874127999999999</c:v>
                </c:pt>
                <c:pt idx="1635">
                  <c:v>-72.880305000000007</c:v>
                </c:pt>
                <c:pt idx="1636">
                  <c:v>-72.937652999999997</c:v>
                </c:pt>
                <c:pt idx="1637">
                  <c:v>-72.96902</c:v>
                </c:pt>
                <c:pt idx="1638">
                  <c:v>-72.964966000000004</c:v>
                </c:pt>
                <c:pt idx="1639">
                  <c:v>-72.907121000000004</c:v>
                </c:pt>
                <c:pt idx="1640">
                  <c:v>-72.904092000000006</c:v>
                </c:pt>
                <c:pt idx="1641">
                  <c:v>-72.936736999999994</c:v>
                </c:pt>
                <c:pt idx="1642">
                  <c:v>-73.003563</c:v>
                </c:pt>
                <c:pt idx="1643">
                  <c:v>-73.012123000000003</c:v>
                </c:pt>
                <c:pt idx="1644">
                  <c:v>-73.200047999999995</c:v>
                </c:pt>
                <c:pt idx="1645">
                  <c:v>-73.216335999999998</c:v>
                </c:pt>
                <c:pt idx="1646">
                  <c:v>-73.207716000000005</c:v>
                </c:pt>
                <c:pt idx="1647">
                  <c:v>-73.166494999999998</c:v>
                </c:pt>
                <c:pt idx="1648">
                  <c:v>-73.181304999999995</c:v>
                </c:pt>
                <c:pt idx="1649">
                  <c:v>-73.170805000000001</c:v>
                </c:pt>
                <c:pt idx="1650">
                  <c:v>-73.212277999999998</c:v>
                </c:pt>
                <c:pt idx="1651">
                  <c:v>-73.288422999999995</c:v>
                </c:pt>
                <c:pt idx="1652">
                  <c:v>-73.132216</c:v>
                </c:pt>
                <c:pt idx="1653">
                  <c:v>-73.135153000000003</c:v>
                </c:pt>
                <c:pt idx="1654">
                  <c:v>-73.043107000000006</c:v>
                </c:pt>
                <c:pt idx="1655">
                  <c:v>-73.034882999999994</c:v>
                </c:pt>
                <c:pt idx="1656">
                  <c:v>-72.998619000000005</c:v>
                </c:pt>
                <c:pt idx="1657">
                  <c:v>-73.028278999999998</c:v>
                </c:pt>
                <c:pt idx="1658">
                  <c:v>-73.062619999999995</c:v>
                </c:pt>
                <c:pt idx="1659">
                  <c:v>-73.044843999999998</c:v>
                </c:pt>
                <c:pt idx="1660">
                  <c:v>-72.977993999999995</c:v>
                </c:pt>
                <c:pt idx="1661">
                  <c:v>-72.978893999999997</c:v>
                </c:pt>
                <c:pt idx="1662">
                  <c:v>-73.247739999999993</c:v>
                </c:pt>
                <c:pt idx="1663">
                  <c:v>-73.208648999999994</c:v>
                </c:pt>
                <c:pt idx="1664">
                  <c:v>-73.360924999999995</c:v>
                </c:pt>
                <c:pt idx="1665">
                  <c:v>-73.357746000000006</c:v>
                </c:pt>
                <c:pt idx="1666">
                  <c:v>-73.476922000000002</c:v>
                </c:pt>
                <c:pt idx="1667">
                  <c:v>-73.245059999999995</c:v>
                </c:pt>
                <c:pt idx="1668">
                  <c:v>-73.455534999999998</c:v>
                </c:pt>
                <c:pt idx="1669">
                  <c:v>-73.212688</c:v>
                </c:pt>
                <c:pt idx="1670">
                  <c:v>-73.115559000000005</c:v>
                </c:pt>
                <c:pt idx="1671">
                  <c:v>-73.210566999999998</c:v>
                </c:pt>
                <c:pt idx="1672">
                  <c:v>-73.051731000000004</c:v>
                </c:pt>
                <c:pt idx="1673">
                  <c:v>-73.413137000000006</c:v>
                </c:pt>
                <c:pt idx="1674">
                  <c:v>-73.343507000000002</c:v>
                </c:pt>
                <c:pt idx="1675">
                  <c:v>-73.109425000000002</c:v>
                </c:pt>
                <c:pt idx="1676">
                  <c:v>-73.085431</c:v>
                </c:pt>
                <c:pt idx="1677">
                  <c:v>-73.048203999999998</c:v>
                </c:pt>
                <c:pt idx="1678">
                  <c:v>-73.308162999999993</c:v>
                </c:pt>
                <c:pt idx="1679">
                  <c:v>-73.491505000000004</c:v>
                </c:pt>
                <c:pt idx="1680">
                  <c:v>-73.440247999999997</c:v>
                </c:pt>
                <c:pt idx="1681">
                  <c:v>-73.008363000000003</c:v>
                </c:pt>
                <c:pt idx="1682">
                  <c:v>-73.089797000000004</c:v>
                </c:pt>
                <c:pt idx="1683">
                  <c:v>-73.117874</c:v>
                </c:pt>
                <c:pt idx="1684">
                  <c:v>-73.069277</c:v>
                </c:pt>
                <c:pt idx="1685">
                  <c:v>-73.289467000000002</c:v>
                </c:pt>
                <c:pt idx="1686">
                  <c:v>-73.324377999999996</c:v>
                </c:pt>
                <c:pt idx="1687">
                  <c:v>-73.120990000000006</c:v>
                </c:pt>
                <c:pt idx="1688">
                  <c:v>-73.336732999999995</c:v>
                </c:pt>
                <c:pt idx="1689">
                  <c:v>-73.205398000000002</c:v>
                </c:pt>
                <c:pt idx="1690">
                  <c:v>-73.401050999999995</c:v>
                </c:pt>
                <c:pt idx="1691">
                  <c:v>-73.399823999999995</c:v>
                </c:pt>
                <c:pt idx="1692">
                  <c:v>-73.595088000000004</c:v>
                </c:pt>
                <c:pt idx="1693">
                  <c:v>-73.454410999999993</c:v>
                </c:pt>
                <c:pt idx="1694">
                  <c:v>-73.470066000000003</c:v>
                </c:pt>
                <c:pt idx="1695">
                  <c:v>-73.496731999999994</c:v>
                </c:pt>
                <c:pt idx="1696">
                  <c:v>-73.482945000000001</c:v>
                </c:pt>
                <c:pt idx="1697">
                  <c:v>-73.629855000000006</c:v>
                </c:pt>
                <c:pt idx="1698">
                  <c:v>-73.658660999999995</c:v>
                </c:pt>
                <c:pt idx="1699">
                  <c:v>-73.491783999999996</c:v>
                </c:pt>
                <c:pt idx="1700">
                  <c:v>-73.436584999999994</c:v>
                </c:pt>
                <c:pt idx="1701">
                  <c:v>-73.405299999999997</c:v>
                </c:pt>
                <c:pt idx="1702">
                  <c:v>-73.438190000000006</c:v>
                </c:pt>
                <c:pt idx="1703">
                  <c:v>-73.428691000000001</c:v>
                </c:pt>
                <c:pt idx="1704">
                  <c:v>-73.399186999999998</c:v>
                </c:pt>
                <c:pt idx="1705">
                  <c:v>-73.568040999999994</c:v>
                </c:pt>
                <c:pt idx="1706">
                  <c:v>-73.491788</c:v>
                </c:pt>
                <c:pt idx="1707">
                  <c:v>-73.584199999999996</c:v>
                </c:pt>
                <c:pt idx="1708">
                  <c:v>-73.351787000000002</c:v>
                </c:pt>
                <c:pt idx="1709">
                  <c:v>-73.373086000000001</c:v>
                </c:pt>
                <c:pt idx="1710">
                  <c:v>-73.398572000000001</c:v>
                </c:pt>
                <c:pt idx="1711">
                  <c:v>-73.437582000000006</c:v>
                </c:pt>
                <c:pt idx="1712">
                  <c:v>-73.539033000000003</c:v>
                </c:pt>
                <c:pt idx="1713">
                  <c:v>-73.536886999999993</c:v>
                </c:pt>
                <c:pt idx="1714">
                  <c:v>-73.564231000000007</c:v>
                </c:pt>
                <c:pt idx="1715">
                  <c:v>-73.545062000000001</c:v>
                </c:pt>
                <c:pt idx="1716">
                  <c:v>-73.521825000000007</c:v>
                </c:pt>
                <c:pt idx="1717">
                  <c:v>-73.521281999999999</c:v>
                </c:pt>
                <c:pt idx="1718">
                  <c:v>-74.279878999999994</c:v>
                </c:pt>
                <c:pt idx="1719">
                  <c:v>-74.117679999999993</c:v>
                </c:pt>
                <c:pt idx="1720">
                  <c:v>-74.188958999999997</c:v>
                </c:pt>
                <c:pt idx="1721">
                  <c:v>-74.293780999999996</c:v>
                </c:pt>
                <c:pt idx="1722">
                  <c:v>-74.415166999999997</c:v>
                </c:pt>
                <c:pt idx="1723">
                  <c:v>-74.279173999999998</c:v>
                </c:pt>
                <c:pt idx="1724">
                  <c:v>-74.229975999999994</c:v>
                </c:pt>
                <c:pt idx="1725">
                  <c:v>-74.228981000000005</c:v>
                </c:pt>
                <c:pt idx="1726">
                  <c:v>-73.989492999999996</c:v>
                </c:pt>
                <c:pt idx="1727">
                  <c:v>-74.142634999999999</c:v>
                </c:pt>
                <c:pt idx="1728">
                  <c:v>-74.157902000000007</c:v>
                </c:pt>
                <c:pt idx="1729">
                  <c:v>-74.171028000000007</c:v>
                </c:pt>
                <c:pt idx="1730">
                  <c:v>-74.136690000000002</c:v>
                </c:pt>
                <c:pt idx="1731">
                  <c:v>-74.303715999999994</c:v>
                </c:pt>
                <c:pt idx="1732">
                  <c:v>-74.205899000000002</c:v>
                </c:pt>
                <c:pt idx="1733">
                  <c:v>-74.218975999999998</c:v>
                </c:pt>
                <c:pt idx="1734">
                  <c:v>-73.973348999999999</c:v>
                </c:pt>
                <c:pt idx="1735">
                  <c:v>-74.280918</c:v>
                </c:pt>
                <c:pt idx="1736">
                  <c:v>-74.000826000000004</c:v>
                </c:pt>
                <c:pt idx="1737">
                  <c:v>-74.385334</c:v>
                </c:pt>
                <c:pt idx="1738">
                  <c:v>-73.975014000000002</c:v>
                </c:pt>
                <c:pt idx="1739">
                  <c:v>-74.108076999999994</c:v>
                </c:pt>
                <c:pt idx="1740">
                  <c:v>-74.323509999999999</c:v>
                </c:pt>
                <c:pt idx="1741">
                  <c:v>-74.204700000000003</c:v>
                </c:pt>
                <c:pt idx="1742">
                  <c:v>-74.155096</c:v>
                </c:pt>
                <c:pt idx="1743">
                  <c:v>-74.032940999999994</c:v>
                </c:pt>
                <c:pt idx="1744">
                  <c:v>-74.132548</c:v>
                </c:pt>
                <c:pt idx="1745">
                  <c:v>-74.137186999999997</c:v>
                </c:pt>
                <c:pt idx="1746">
                  <c:v>-74.290807999999998</c:v>
                </c:pt>
                <c:pt idx="1747">
                  <c:v>-74.381119999999996</c:v>
                </c:pt>
                <c:pt idx="1748">
                  <c:v>-74.293763999999996</c:v>
                </c:pt>
                <c:pt idx="1749">
                  <c:v>-74.253394</c:v>
                </c:pt>
                <c:pt idx="1750">
                  <c:v>-74.321340000000006</c:v>
                </c:pt>
                <c:pt idx="1751">
                  <c:v>-74.268213000000003</c:v>
                </c:pt>
                <c:pt idx="1752">
                  <c:v>-74.299132</c:v>
                </c:pt>
                <c:pt idx="1753">
                  <c:v>-74.215762999999995</c:v>
                </c:pt>
                <c:pt idx="1754">
                  <c:v>-74.202188000000007</c:v>
                </c:pt>
                <c:pt idx="1755">
                  <c:v>-74.242276000000004</c:v>
                </c:pt>
                <c:pt idx="1756">
                  <c:v>-74.367425999999995</c:v>
                </c:pt>
                <c:pt idx="1757">
                  <c:v>-74.440220999999994</c:v>
                </c:pt>
                <c:pt idx="1758">
                  <c:v>-74.019632999999999</c:v>
                </c:pt>
                <c:pt idx="1759">
                  <c:v>-74.236030999999997</c:v>
                </c:pt>
                <c:pt idx="1760">
                  <c:v>-74.255415999999997</c:v>
                </c:pt>
                <c:pt idx="1761">
                  <c:v>-74.417107999999999</c:v>
                </c:pt>
                <c:pt idx="1762">
                  <c:v>-74.128996999999998</c:v>
                </c:pt>
                <c:pt idx="1763">
                  <c:v>-74.109251</c:v>
                </c:pt>
                <c:pt idx="1764">
                  <c:v>-74.343318999999994</c:v>
                </c:pt>
                <c:pt idx="1765">
                  <c:v>-74.500804000000002</c:v>
                </c:pt>
                <c:pt idx="1766">
                  <c:v>-74.424817000000004</c:v>
                </c:pt>
                <c:pt idx="1767">
                  <c:v>-74.403830999999997</c:v>
                </c:pt>
                <c:pt idx="1768">
                  <c:v>-74.446119999999993</c:v>
                </c:pt>
                <c:pt idx="1769">
                  <c:v>-74.247747000000004</c:v>
                </c:pt>
                <c:pt idx="1770">
                  <c:v>-74.280997999999997</c:v>
                </c:pt>
                <c:pt idx="1771">
                  <c:v>-74.309340000000006</c:v>
                </c:pt>
                <c:pt idx="1772">
                  <c:v>-74.313416000000004</c:v>
                </c:pt>
                <c:pt idx="1773">
                  <c:v>-74.304777999999999</c:v>
                </c:pt>
                <c:pt idx="1774">
                  <c:v>-74.110643999999994</c:v>
                </c:pt>
                <c:pt idx="1775">
                  <c:v>-74.121110999999999</c:v>
                </c:pt>
                <c:pt idx="1776">
                  <c:v>-74.084669000000005</c:v>
                </c:pt>
                <c:pt idx="1777">
                  <c:v>-74.097078999999994</c:v>
                </c:pt>
                <c:pt idx="1778">
                  <c:v>-74.059009000000003</c:v>
                </c:pt>
                <c:pt idx="1779">
                  <c:v>-74.087548999999996</c:v>
                </c:pt>
                <c:pt idx="1780">
                  <c:v>-74.374932999999999</c:v>
                </c:pt>
                <c:pt idx="1781">
                  <c:v>-74.259388999999999</c:v>
                </c:pt>
                <c:pt idx="1782">
                  <c:v>-74.327494000000002</c:v>
                </c:pt>
                <c:pt idx="1783">
                  <c:v>-74.258810999999994</c:v>
                </c:pt>
                <c:pt idx="1784">
                  <c:v>-74.414015000000006</c:v>
                </c:pt>
                <c:pt idx="1785">
                  <c:v>-74.322168000000005</c:v>
                </c:pt>
                <c:pt idx="1786">
                  <c:v>-74.346258000000006</c:v>
                </c:pt>
                <c:pt idx="1787">
                  <c:v>-74.269330999999994</c:v>
                </c:pt>
                <c:pt idx="1788">
                  <c:v>-74.030208999999999</c:v>
                </c:pt>
                <c:pt idx="1789">
                  <c:v>-74.284161999999995</c:v>
                </c:pt>
                <c:pt idx="1790">
                  <c:v>-74.345675999999997</c:v>
                </c:pt>
                <c:pt idx="1791">
                  <c:v>-74.356010999999995</c:v>
                </c:pt>
                <c:pt idx="1792">
                  <c:v>-74.012236000000001</c:v>
                </c:pt>
                <c:pt idx="1793">
                  <c:v>-74.060007999999996</c:v>
                </c:pt>
                <c:pt idx="1794">
                  <c:v>-74.283162000000004</c:v>
                </c:pt>
                <c:pt idx="1795">
                  <c:v>-74.173261999999994</c:v>
                </c:pt>
                <c:pt idx="1796">
                  <c:v>-74.195070999999999</c:v>
                </c:pt>
                <c:pt idx="1797">
                  <c:v>-74.168316000000004</c:v>
                </c:pt>
                <c:pt idx="1798">
                  <c:v>-74.152068999999997</c:v>
                </c:pt>
                <c:pt idx="1799">
                  <c:v>-74.230067000000005</c:v>
                </c:pt>
                <c:pt idx="1800">
                  <c:v>-74.187901999999994</c:v>
                </c:pt>
                <c:pt idx="1801">
                  <c:v>-74.201406000000006</c:v>
                </c:pt>
                <c:pt idx="1802">
                  <c:v>-74.161447999999993</c:v>
                </c:pt>
                <c:pt idx="1803">
                  <c:v>-74.158770000000004</c:v>
                </c:pt>
                <c:pt idx="1804">
                  <c:v>-74.232076000000006</c:v>
                </c:pt>
                <c:pt idx="1805">
                  <c:v>-74.213032999999996</c:v>
                </c:pt>
                <c:pt idx="1806">
                  <c:v>-74.178832</c:v>
                </c:pt>
                <c:pt idx="1807">
                  <c:v>-74.198894999999993</c:v>
                </c:pt>
                <c:pt idx="1808">
                  <c:v>-74.216924000000006</c:v>
                </c:pt>
                <c:pt idx="1809">
                  <c:v>-74.260583999999994</c:v>
                </c:pt>
                <c:pt idx="1810">
                  <c:v>-74.267679999999999</c:v>
                </c:pt>
                <c:pt idx="1811">
                  <c:v>-74.228560999999999</c:v>
                </c:pt>
                <c:pt idx="1812">
                  <c:v>-74.191580999999999</c:v>
                </c:pt>
                <c:pt idx="1813">
                  <c:v>-74.228341999999998</c:v>
                </c:pt>
                <c:pt idx="1814">
                  <c:v>-74.047033999999996</c:v>
                </c:pt>
                <c:pt idx="1815">
                  <c:v>-74.07253</c:v>
                </c:pt>
                <c:pt idx="1816">
                  <c:v>-74.088430000000002</c:v>
                </c:pt>
                <c:pt idx="1817">
                  <c:v>-74.065821</c:v>
                </c:pt>
                <c:pt idx="1818">
                  <c:v>-74.049435000000003</c:v>
                </c:pt>
                <c:pt idx="1819">
                  <c:v>-74.040205</c:v>
                </c:pt>
                <c:pt idx="1820">
                  <c:v>-74.134096999999997</c:v>
                </c:pt>
                <c:pt idx="1821">
                  <c:v>-74.330212000000003</c:v>
                </c:pt>
                <c:pt idx="1822">
                  <c:v>-74.358939000000007</c:v>
                </c:pt>
                <c:pt idx="1823">
                  <c:v>-74.119909000000007</c:v>
                </c:pt>
                <c:pt idx="1824">
                  <c:v>-74.116710999999995</c:v>
                </c:pt>
                <c:pt idx="1825">
                  <c:v>-74.587846999999996</c:v>
                </c:pt>
                <c:pt idx="1826">
                  <c:v>-74.208471000000003</c:v>
                </c:pt>
                <c:pt idx="1827">
                  <c:v>-74.486881999999994</c:v>
                </c:pt>
                <c:pt idx="1828">
                  <c:v>-74.570939999999993</c:v>
                </c:pt>
                <c:pt idx="1829">
                  <c:v>-74.297428999999994</c:v>
                </c:pt>
                <c:pt idx="1830">
                  <c:v>-74.374046000000007</c:v>
                </c:pt>
                <c:pt idx="1831">
                  <c:v>-74.454892000000001</c:v>
                </c:pt>
                <c:pt idx="1832">
                  <c:v>-74.102395999999999</c:v>
                </c:pt>
                <c:pt idx="1833">
                  <c:v>-74.21405</c:v>
                </c:pt>
                <c:pt idx="1834">
                  <c:v>-74.517965000000004</c:v>
                </c:pt>
                <c:pt idx="1835">
                  <c:v>-74.161472000000003</c:v>
                </c:pt>
                <c:pt idx="1836">
                  <c:v>-74.142869000000005</c:v>
                </c:pt>
                <c:pt idx="1837">
                  <c:v>-74.436779000000001</c:v>
                </c:pt>
                <c:pt idx="1838">
                  <c:v>-74.237273999999999</c:v>
                </c:pt>
                <c:pt idx="1839">
                  <c:v>-74.507105999999993</c:v>
                </c:pt>
                <c:pt idx="1840">
                  <c:v>-74.597200999999998</c:v>
                </c:pt>
                <c:pt idx="1841">
                  <c:v>-74.295755999999997</c:v>
                </c:pt>
                <c:pt idx="1842">
                  <c:v>-74.288070000000005</c:v>
                </c:pt>
                <c:pt idx="1843">
                  <c:v>-74.298133000000007</c:v>
                </c:pt>
                <c:pt idx="1844">
                  <c:v>-74.142381999999998</c:v>
                </c:pt>
                <c:pt idx="1845">
                  <c:v>-74.114385999999996</c:v>
                </c:pt>
                <c:pt idx="1846">
                  <c:v>-74.125765999999999</c:v>
                </c:pt>
                <c:pt idx="1847">
                  <c:v>-74.260124000000005</c:v>
                </c:pt>
                <c:pt idx="1848">
                  <c:v>-74.310236000000003</c:v>
                </c:pt>
                <c:pt idx="1849">
                  <c:v>-74.096162000000007</c:v>
                </c:pt>
                <c:pt idx="1850">
                  <c:v>-74.520813000000004</c:v>
                </c:pt>
                <c:pt idx="1851">
                  <c:v>-74.602039000000005</c:v>
                </c:pt>
                <c:pt idx="1852">
                  <c:v>-74.508904000000001</c:v>
                </c:pt>
                <c:pt idx="1853">
                  <c:v>-74.122310999999996</c:v>
                </c:pt>
                <c:pt idx="1854">
                  <c:v>-74.282360999999995</c:v>
                </c:pt>
                <c:pt idx="1855">
                  <c:v>-74.250043000000005</c:v>
                </c:pt>
                <c:pt idx="1856">
                  <c:v>-74.370469999999997</c:v>
                </c:pt>
                <c:pt idx="1857">
                  <c:v>-74.167103999999995</c:v>
                </c:pt>
                <c:pt idx="1858">
                  <c:v>-74.168637000000004</c:v>
                </c:pt>
                <c:pt idx="1859">
                  <c:v>-74.193907999999993</c:v>
                </c:pt>
                <c:pt idx="1860">
                  <c:v>-74.157315999999994</c:v>
                </c:pt>
                <c:pt idx="1861">
                  <c:v>-74.142715999999993</c:v>
                </c:pt>
                <c:pt idx="1862">
                  <c:v>-74.171291999999994</c:v>
                </c:pt>
                <c:pt idx="1863">
                  <c:v>-74.156274999999994</c:v>
                </c:pt>
                <c:pt idx="1864">
                  <c:v>-74.182862999999998</c:v>
                </c:pt>
                <c:pt idx="1865">
                  <c:v>-74.217637999999994</c:v>
                </c:pt>
                <c:pt idx="1866">
                  <c:v>-74.149449000000004</c:v>
                </c:pt>
                <c:pt idx="1867">
                  <c:v>-74.143210999999994</c:v>
                </c:pt>
                <c:pt idx="1868">
                  <c:v>-74.177841999999998</c:v>
                </c:pt>
                <c:pt idx="1869">
                  <c:v>-74.158294999999995</c:v>
                </c:pt>
                <c:pt idx="1870">
                  <c:v>-74.048800999999997</c:v>
                </c:pt>
                <c:pt idx="1871">
                  <c:v>-74.027698999999998</c:v>
                </c:pt>
                <c:pt idx="1872">
                  <c:v>-74.075062000000003</c:v>
                </c:pt>
                <c:pt idx="1873">
                  <c:v>-73.985512999999997</c:v>
                </c:pt>
                <c:pt idx="1874">
                  <c:v>-74.046439000000007</c:v>
                </c:pt>
                <c:pt idx="1875">
                  <c:v>-74.062794999999994</c:v>
                </c:pt>
                <c:pt idx="1876">
                  <c:v>-74.059871999999999</c:v>
                </c:pt>
                <c:pt idx="1877">
                  <c:v>-73.930648000000005</c:v>
                </c:pt>
                <c:pt idx="1878">
                  <c:v>-73.998795000000001</c:v>
                </c:pt>
                <c:pt idx="1879">
                  <c:v>-73.961663000000001</c:v>
                </c:pt>
                <c:pt idx="1880">
                  <c:v>-73.965048999999993</c:v>
                </c:pt>
                <c:pt idx="1881">
                  <c:v>-73.960446000000005</c:v>
                </c:pt>
                <c:pt idx="1882">
                  <c:v>-73.993425000000002</c:v>
                </c:pt>
                <c:pt idx="1883">
                  <c:v>-74.027258000000003</c:v>
                </c:pt>
                <c:pt idx="1884">
                  <c:v>-73.975801000000004</c:v>
                </c:pt>
                <c:pt idx="1885">
                  <c:v>-73.951730999999995</c:v>
                </c:pt>
                <c:pt idx="1886">
                  <c:v>-73.979588000000007</c:v>
                </c:pt>
                <c:pt idx="1887">
                  <c:v>-73.986592000000002</c:v>
                </c:pt>
                <c:pt idx="1888">
                  <c:v>-74.042472000000004</c:v>
                </c:pt>
                <c:pt idx="1889">
                  <c:v>-74.041128</c:v>
                </c:pt>
                <c:pt idx="1890">
                  <c:v>-74.082659000000007</c:v>
                </c:pt>
                <c:pt idx="1891">
                  <c:v>-74.040522999999993</c:v>
                </c:pt>
                <c:pt idx="1892">
                  <c:v>-74.018809000000005</c:v>
                </c:pt>
                <c:pt idx="1893">
                  <c:v>-73.948494999999994</c:v>
                </c:pt>
                <c:pt idx="1894">
                  <c:v>-73.955866</c:v>
                </c:pt>
                <c:pt idx="1895">
                  <c:v>-74.033799000000002</c:v>
                </c:pt>
                <c:pt idx="1896">
                  <c:v>-73.994794999999996</c:v>
                </c:pt>
                <c:pt idx="1897">
                  <c:v>-74.070470999999998</c:v>
                </c:pt>
                <c:pt idx="1898">
                  <c:v>-74.040655999999998</c:v>
                </c:pt>
                <c:pt idx="1899">
                  <c:v>-74.003990999999999</c:v>
                </c:pt>
                <c:pt idx="1900">
                  <c:v>-74.022784000000001</c:v>
                </c:pt>
                <c:pt idx="1901">
                  <c:v>-74.037394000000006</c:v>
                </c:pt>
                <c:pt idx="1902">
                  <c:v>-74.077972000000003</c:v>
                </c:pt>
                <c:pt idx="1903">
                  <c:v>-74.094741999999997</c:v>
                </c:pt>
                <c:pt idx="1904">
                  <c:v>-74.011156</c:v>
                </c:pt>
                <c:pt idx="1905">
                  <c:v>-73.964828999999995</c:v>
                </c:pt>
                <c:pt idx="1906">
                  <c:v>-74.032912999999994</c:v>
                </c:pt>
                <c:pt idx="1907">
                  <c:v>-74.077033</c:v>
                </c:pt>
                <c:pt idx="1908">
                  <c:v>-74.063154999999995</c:v>
                </c:pt>
                <c:pt idx="1909">
                  <c:v>-74.048608000000002</c:v>
                </c:pt>
                <c:pt idx="1910">
                  <c:v>-74.037386999999995</c:v>
                </c:pt>
                <c:pt idx="1911">
                  <c:v>-74.006904000000006</c:v>
                </c:pt>
                <c:pt idx="1912">
                  <c:v>-74.031431999999995</c:v>
                </c:pt>
                <c:pt idx="1913">
                  <c:v>-74.034833000000006</c:v>
                </c:pt>
                <c:pt idx="1914">
                  <c:v>-74.016886</c:v>
                </c:pt>
                <c:pt idx="1915">
                  <c:v>-74.086894999999998</c:v>
                </c:pt>
                <c:pt idx="1916">
                  <c:v>-74.046942999999999</c:v>
                </c:pt>
                <c:pt idx="1917">
                  <c:v>-74.013531</c:v>
                </c:pt>
                <c:pt idx="1918">
                  <c:v>-74.237343999999993</c:v>
                </c:pt>
                <c:pt idx="1919">
                  <c:v>-74.183065999999997</c:v>
                </c:pt>
                <c:pt idx="1920">
                  <c:v>-74.001531999999997</c:v>
                </c:pt>
                <c:pt idx="1921">
                  <c:v>-74.068892000000005</c:v>
                </c:pt>
                <c:pt idx="1922">
                  <c:v>-74.342132000000007</c:v>
                </c:pt>
                <c:pt idx="1923">
                  <c:v>-74.157674999999998</c:v>
                </c:pt>
                <c:pt idx="1924">
                  <c:v>-74.276295000000005</c:v>
                </c:pt>
                <c:pt idx="1925">
                  <c:v>-74.179004000000006</c:v>
                </c:pt>
                <c:pt idx="1926">
                  <c:v>-74.208151999999998</c:v>
                </c:pt>
                <c:pt idx="1927">
                  <c:v>-73.990408000000002</c:v>
                </c:pt>
                <c:pt idx="1928">
                  <c:v>-74.171948</c:v>
                </c:pt>
                <c:pt idx="1929">
                  <c:v>-74.132986000000002</c:v>
                </c:pt>
                <c:pt idx="1930">
                  <c:v>-74.193747999999999</c:v>
                </c:pt>
                <c:pt idx="1931">
                  <c:v>-74.060581999999997</c:v>
                </c:pt>
                <c:pt idx="1932">
                  <c:v>-74.120597000000004</c:v>
                </c:pt>
                <c:pt idx="1933">
                  <c:v>-74.040599</c:v>
                </c:pt>
                <c:pt idx="1934">
                  <c:v>-73.990971000000002</c:v>
                </c:pt>
                <c:pt idx="1935">
                  <c:v>-74.261122999999998</c:v>
                </c:pt>
                <c:pt idx="1936">
                  <c:v>-74.237674999999996</c:v>
                </c:pt>
                <c:pt idx="1937">
                  <c:v>-74.117185000000006</c:v>
                </c:pt>
                <c:pt idx="1938">
                  <c:v>-73.979860000000002</c:v>
                </c:pt>
                <c:pt idx="1939">
                  <c:v>-74.265956000000003</c:v>
                </c:pt>
                <c:pt idx="1940">
                  <c:v>-74.052615000000003</c:v>
                </c:pt>
                <c:pt idx="1941">
                  <c:v>-74.021766</c:v>
                </c:pt>
                <c:pt idx="1942">
                  <c:v>-74.009169</c:v>
                </c:pt>
                <c:pt idx="1943">
                  <c:v>-74.012398000000005</c:v>
                </c:pt>
                <c:pt idx="1944">
                  <c:v>-74.106900999999993</c:v>
                </c:pt>
                <c:pt idx="1945">
                  <c:v>-73.995763999999994</c:v>
                </c:pt>
                <c:pt idx="1946">
                  <c:v>-74.033728999999994</c:v>
                </c:pt>
                <c:pt idx="1947">
                  <c:v>-74.016717</c:v>
                </c:pt>
                <c:pt idx="1948">
                  <c:v>-74.554624000000004</c:v>
                </c:pt>
                <c:pt idx="1949">
                  <c:v>-74.600982000000002</c:v>
                </c:pt>
                <c:pt idx="1950">
                  <c:v>-74.742980000000003</c:v>
                </c:pt>
                <c:pt idx="1951">
                  <c:v>-74.699301000000006</c:v>
                </c:pt>
                <c:pt idx="1952">
                  <c:v>-75.045855000000003</c:v>
                </c:pt>
                <c:pt idx="1953">
                  <c:v>-74.962439000000003</c:v>
                </c:pt>
                <c:pt idx="1954">
                  <c:v>-74.759044000000003</c:v>
                </c:pt>
                <c:pt idx="1955">
                  <c:v>-74.760587000000001</c:v>
                </c:pt>
                <c:pt idx="1956">
                  <c:v>-74.738749999999996</c:v>
                </c:pt>
                <c:pt idx="1957">
                  <c:v>-74.818668000000002</c:v>
                </c:pt>
                <c:pt idx="1958">
                  <c:v>-75.061938999999995</c:v>
                </c:pt>
                <c:pt idx="1959">
                  <c:v>-75.067524000000006</c:v>
                </c:pt>
                <c:pt idx="1960">
                  <c:v>-74.487048000000001</c:v>
                </c:pt>
                <c:pt idx="1961">
                  <c:v>-74.701347999999996</c:v>
                </c:pt>
                <c:pt idx="1962">
                  <c:v>-74.900893999999994</c:v>
                </c:pt>
                <c:pt idx="1963">
                  <c:v>-74.830545999999998</c:v>
                </c:pt>
                <c:pt idx="1964">
                  <c:v>-74.496173999999996</c:v>
                </c:pt>
                <c:pt idx="1965">
                  <c:v>-74.661473999999998</c:v>
                </c:pt>
                <c:pt idx="1966">
                  <c:v>-74.879790999999997</c:v>
                </c:pt>
                <c:pt idx="1967">
                  <c:v>-74.620092</c:v>
                </c:pt>
                <c:pt idx="1968">
                  <c:v>-74.690369000000004</c:v>
                </c:pt>
                <c:pt idx="1969">
                  <c:v>-74.614144999999994</c:v>
                </c:pt>
                <c:pt idx="1970">
                  <c:v>-74.657494999999997</c:v>
                </c:pt>
                <c:pt idx="1971">
                  <c:v>-74.883009999999999</c:v>
                </c:pt>
                <c:pt idx="1972">
                  <c:v>-74.657696000000001</c:v>
                </c:pt>
                <c:pt idx="1973">
                  <c:v>-74.782955999999999</c:v>
                </c:pt>
                <c:pt idx="1974">
                  <c:v>-74.635597000000004</c:v>
                </c:pt>
                <c:pt idx="1975">
                  <c:v>-74.703018</c:v>
                </c:pt>
                <c:pt idx="1976">
                  <c:v>-74.801990000000004</c:v>
                </c:pt>
                <c:pt idx="1977">
                  <c:v>-74.968025999999995</c:v>
                </c:pt>
                <c:pt idx="1978">
                  <c:v>-74.909349000000006</c:v>
                </c:pt>
                <c:pt idx="1979">
                  <c:v>-74.506247999999999</c:v>
                </c:pt>
                <c:pt idx="1980">
                  <c:v>-74.574804999999998</c:v>
                </c:pt>
                <c:pt idx="1981">
                  <c:v>-74.635577999999995</c:v>
                </c:pt>
                <c:pt idx="1982">
                  <c:v>-74.710536000000005</c:v>
                </c:pt>
                <c:pt idx="1983">
                  <c:v>-74.652512999999999</c:v>
                </c:pt>
                <c:pt idx="1984">
                  <c:v>-74.478436000000002</c:v>
                </c:pt>
                <c:pt idx="1985">
                  <c:v>-74.996170000000006</c:v>
                </c:pt>
                <c:pt idx="1986">
                  <c:v>-74.582468000000006</c:v>
                </c:pt>
                <c:pt idx="1987">
                  <c:v>-74.363307000000006</c:v>
                </c:pt>
                <c:pt idx="1988">
                  <c:v>-74.570391999999998</c:v>
                </c:pt>
                <c:pt idx="1989">
                  <c:v>-74.653002999999998</c:v>
                </c:pt>
                <c:pt idx="1990">
                  <c:v>-74.434596999999997</c:v>
                </c:pt>
                <c:pt idx="1991">
                  <c:v>-74.577539000000002</c:v>
                </c:pt>
                <c:pt idx="1992">
                  <c:v>-74.451215000000005</c:v>
                </c:pt>
                <c:pt idx="1993">
                  <c:v>-74.397360000000006</c:v>
                </c:pt>
                <c:pt idx="1994">
                  <c:v>-74.687999000000005</c:v>
                </c:pt>
                <c:pt idx="1995">
                  <c:v>-74.637817999999996</c:v>
                </c:pt>
                <c:pt idx="1996">
                  <c:v>-74.390091999999996</c:v>
                </c:pt>
                <c:pt idx="1997">
                  <c:v>-74.470796000000007</c:v>
                </c:pt>
                <c:pt idx="1998">
                  <c:v>-74.674323000000001</c:v>
                </c:pt>
                <c:pt idx="1999">
                  <c:v>-74.456316000000001</c:v>
                </c:pt>
                <c:pt idx="2000">
                  <c:v>-74.364745999999997</c:v>
                </c:pt>
                <c:pt idx="2001">
                  <c:v>-74.416098000000005</c:v>
                </c:pt>
                <c:pt idx="2002">
                  <c:v>-74.595298999999997</c:v>
                </c:pt>
                <c:pt idx="2003">
                  <c:v>-74.520118999999994</c:v>
                </c:pt>
                <c:pt idx="2004">
                  <c:v>-74.482239000000007</c:v>
                </c:pt>
                <c:pt idx="2005">
                  <c:v>-74.485597999999996</c:v>
                </c:pt>
                <c:pt idx="2006">
                  <c:v>-74.572672999999995</c:v>
                </c:pt>
                <c:pt idx="2007">
                  <c:v>-74.402253000000002</c:v>
                </c:pt>
                <c:pt idx="2008">
                  <c:v>-74.488516000000004</c:v>
                </c:pt>
                <c:pt idx="2009">
                  <c:v>-74.656575000000004</c:v>
                </c:pt>
                <c:pt idx="2010">
                  <c:v>-74.724656999999993</c:v>
                </c:pt>
                <c:pt idx="2011">
                  <c:v>-74.491715999999997</c:v>
                </c:pt>
                <c:pt idx="2012">
                  <c:v>-74.426489000000004</c:v>
                </c:pt>
                <c:pt idx="2013">
                  <c:v>-75.363106000000002</c:v>
                </c:pt>
                <c:pt idx="2014">
                  <c:v>-75.022662999999994</c:v>
                </c:pt>
                <c:pt idx="2015">
                  <c:v>-74.971900000000005</c:v>
                </c:pt>
                <c:pt idx="2016">
                  <c:v>-74.872648999999996</c:v>
                </c:pt>
                <c:pt idx="2017">
                  <c:v>-74.273989</c:v>
                </c:pt>
                <c:pt idx="2018">
                  <c:v>-74.110744999999994</c:v>
                </c:pt>
                <c:pt idx="2019">
                  <c:v>-75.054242000000002</c:v>
                </c:pt>
                <c:pt idx="2020">
                  <c:v>-74.200500000000005</c:v>
                </c:pt>
                <c:pt idx="2021">
                  <c:v>-74.936501000000007</c:v>
                </c:pt>
                <c:pt idx="2022">
                  <c:v>-74.914045999999999</c:v>
                </c:pt>
                <c:pt idx="2023">
                  <c:v>-74.713233000000002</c:v>
                </c:pt>
                <c:pt idx="2024">
                  <c:v>-75.056787</c:v>
                </c:pt>
                <c:pt idx="2025">
                  <c:v>-75.344210000000004</c:v>
                </c:pt>
                <c:pt idx="2026">
                  <c:v>-74.560604999999995</c:v>
                </c:pt>
                <c:pt idx="2027">
                  <c:v>-74.844637000000006</c:v>
                </c:pt>
                <c:pt idx="2028">
                  <c:v>-74.535404</c:v>
                </c:pt>
                <c:pt idx="2029">
                  <c:v>-75.221107000000003</c:v>
                </c:pt>
                <c:pt idx="2030">
                  <c:v>-74.995745999999997</c:v>
                </c:pt>
                <c:pt idx="2031">
                  <c:v>-74.706844000000004</c:v>
                </c:pt>
                <c:pt idx="2032">
                  <c:v>-75.489326000000005</c:v>
                </c:pt>
                <c:pt idx="2033">
                  <c:v>-74.968996000000004</c:v>
                </c:pt>
                <c:pt idx="2034">
                  <c:v>-75.281876999999994</c:v>
                </c:pt>
                <c:pt idx="2035">
                  <c:v>-75.119512999999998</c:v>
                </c:pt>
                <c:pt idx="2036">
                  <c:v>-75.068706000000006</c:v>
                </c:pt>
                <c:pt idx="2037">
                  <c:v>-75.118368000000004</c:v>
                </c:pt>
                <c:pt idx="2038">
                  <c:v>-75.091622000000001</c:v>
                </c:pt>
                <c:pt idx="2039">
                  <c:v>-75.060900000000004</c:v>
                </c:pt>
                <c:pt idx="2040">
                  <c:v>-75.040192000000005</c:v>
                </c:pt>
                <c:pt idx="2041">
                  <c:v>-74.999519000000006</c:v>
                </c:pt>
                <c:pt idx="2042">
                  <c:v>-75.065997999999993</c:v>
                </c:pt>
                <c:pt idx="2043">
                  <c:v>-74.830444999999997</c:v>
                </c:pt>
                <c:pt idx="2044">
                  <c:v>-74.777051999999998</c:v>
                </c:pt>
                <c:pt idx="2045">
                  <c:v>-75.506185000000002</c:v>
                </c:pt>
                <c:pt idx="2046">
                  <c:v>-75.266900000000007</c:v>
                </c:pt>
                <c:pt idx="2047">
                  <c:v>-74.680606999999995</c:v>
                </c:pt>
                <c:pt idx="2048">
                  <c:v>-74.666567999999998</c:v>
                </c:pt>
                <c:pt idx="2049">
                  <c:v>-74.961284000000006</c:v>
                </c:pt>
                <c:pt idx="2050">
                  <c:v>-75.031976999999998</c:v>
                </c:pt>
                <c:pt idx="2051">
                  <c:v>-74.882576</c:v>
                </c:pt>
                <c:pt idx="2052">
                  <c:v>-74.806667000000004</c:v>
                </c:pt>
                <c:pt idx="2053">
                  <c:v>-75.036717999999993</c:v>
                </c:pt>
                <c:pt idx="2054">
                  <c:v>-74.259332000000001</c:v>
                </c:pt>
                <c:pt idx="2055">
                  <c:v>-75.177612999999994</c:v>
                </c:pt>
                <c:pt idx="2056">
                  <c:v>-74.994646000000003</c:v>
                </c:pt>
                <c:pt idx="2057">
                  <c:v>-74.904161000000002</c:v>
                </c:pt>
                <c:pt idx="2058">
                  <c:v>-74.903424000000001</c:v>
                </c:pt>
                <c:pt idx="2059">
                  <c:v>-74.818506999999997</c:v>
                </c:pt>
                <c:pt idx="2060">
                  <c:v>-75.253044000000003</c:v>
                </c:pt>
                <c:pt idx="2061">
                  <c:v>-74.948899999999995</c:v>
                </c:pt>
                <c:pt idx="2062">
                  <c:v>-75.092304999999996</c:v>
                </c:pt>
                <c:pt idx="2063">
                  <c:v>-74.797473999999994</c:v>
                </c:pt>
                <c:pt idx="2064">
                  <c:v>-75.204967999999994</c:v>
                </c:pt>
                <c:pt idx="2065">
                  <c:v>-75.21987</c:v>
                </c:pt>
                <c:pt idx="2066">
                  <c:v>-75.180200999999997</c:v>
                </c:pt>
                <c:pt idx="2067">
                  <c:v>-74.636870000000002</c:v>
                </c:pt>
                <c:pt idx="2068">
                  <c:v>-75.026263</c:v>
                </c:pt>
                <c:pt idx="2069">
                  <c:v>-75.237731999999994</c:v>
                </c:pt>
                <c:pt idx="2070">
                  <c:v>-75.412621999999999</c:v>
                </c:pt>
                <c:pt idx="2071">
                  <c:v>-74.662661</c:v>
                </c:pt>
                <c:pt idx="2072">
                  <c:v>-75.469060999999996</c:v>
                </c:pt>
                <c:pt idx="2073">
                  <c:v>-75.519233</c:v>
                </c:pt>
                <c:pt idx="2074">
                  <c:v>-75.130090999999993</c:v>
                </c:pt>
                <c:pt idx="2075">
                  <c:v>-75.413678000000004</c:v>
                </c:pt>
                <c:pt idx="2076">
                  <c:v>-74.867620000000002</c:v>
                </c:pt>
                <c:pt idx="2077">
                  <c:v>-75.173265999999998</c:v>
                </c:pt>
                <c:pt idx="2078">
                  <c:v>-74.954102000000006</c:v>
                </c:pt>
                <c:pt idx="2079">
                  <c:v>-74.998058</c:v>
                </c:pt>
                <c:pt idx="2080">
                  <c:v>-75.076705000000004</c:v>
                </c:pt>
                <c:pt idx="2081">
                  <c:v>-75.439434000000006</c:v>
                </c:pt>
                <c:pt idx="2082">
                  <c:v>-75.106371999999993</c:v>
                </c:pt>
                <c:pt idx="2083">
                  <c:v>-74.990350000000007</c:v>
                </c:pt>
                <c:pt idx="2084">
                  <c:v>-75.024962000000002</c:v>
                </c:pt>
                <c:pt idx="2085">
                  <c:v>-75.013710000000003</c:v>
                </c:pt>
                <c:pt idx="2086">
                  <c:v>-75.326877999999994</c:v>
                </c:pt>
                <c:pt idx="2087">
                  <c:v>-75.181594000000004</c:v>
                </c:pt>
                <c:pt idx="2088">
                  <c:v>-74.365731999999994</c:v>
                </c:pt>
                <c:pt idx="2089">
                  <c:v>-74.705284000000006</c:v>
                </c:pt>
                <c:pt idx="2090">
                  <c:v>-74.850300000000004</c:v>
                </c:pt>
                <c:pt idx="2091">
                  <c:v>-75.152028000000001</c:v>
                </c:pt>
                <c:pt idx="2092">
                  <c:v>-74.933924000000005</c:v>
                </c:pt>
                <c:pt idx="2093">
                  <c:v>-74.286731000000003</c:v>
                </c:pt>
                <c:pt idx="2094">
                  <c:v>-75.132848999999993</c:v>
                </c:pt>
                <c:pt idx="2095">
                  <c:v>-74.959273999999994</c:v>
                </c:pt>
                <c:pt idx="2096">
                  <c:v>-74.860433</c:v>
                </c:pt>
                <c:pt idx="2097">
                  <c:v>-75.132219000000006</c:v>
                </c:pt>
                <c:pt idx="2098">
                  <c:v>-75.153216999999998</c:v>
                </c:pt>
                <c:pt idx="2099">
                  <c:v>-75.323965000000001</c:v>
                </c:pt>
                <c:pt idx="2100">
                  <c:v>-75.118002000000004</c:v>
                </c:pt>
                <c:pt idx="2101">
                  <c:v>-75.115137000000004</c:v>
                </c:pt>
                <c:pt idx="2102">
                  <c:v>-75.109768000000003</c:v>
                </c:pt>
                <c:pt idx="2103">
                  <c:v>-75.086167000000003</c:v>
                </c:pt>
                <c:pt idx="2104">
                  <c:v>-75.072126999999995</c:v>
                </c:pt>
                <c:pt idx="2105">
                  <c:v>-75.086189000000005</c:v>
                </c:pt>
                <c:pt idx="2106">
                  <c:v>-75.064014999999998</c:v>
                </c:pt>
                <c:pt idx="2107">
                  <c:v>-75.050247999999996</c:v>
                </c:pt>
                <c:pt idx="2108">
                  <c:v>-75.056814000000003</c:v>
                </c:pt>
                <c:pt idx="2109">
                  <c:v>-74.509141999999997</c:v>
                </c:pt>
                <c:pt idx="2110">
                  <c:v>-74.726879999999994</c:v>
                </c:pt>
                <c:pt idx="2111">
                  <c:v>-74.380177000000003</c:v>
                </c:pt>
                <c:pt idx="2112">
                  <c:v>-74.923196000000004</c:v>
                </c:pt>
                <c:pt idx="2113">
                  <c:v>-74.836583000000005</c:v>
                </c:pt>
                <c:pt idx="2114">
                  <c:v>-74.965264000000005</c:v>
                </c:pt>
                <c:pt idx="2115">
                  <c:v>-74.621711000000005</c:v>
                </c:pt>
                <c:pt idx="2116">
                  <c:v>-74.721037999999993</c:v>
                </c:pt>
                <c:pt idx="2117">
                  <c:v>-74.573877999999993</c:v>
                </c:pt>
                <c:pt idx="2118">
                  <c:v>-74.649861000000001</c:v>
                </c:pt>
                <c:pt idx="2119">
                  <c:v>-74.456281000000004</c:v>
                </c:pt>
                <c:pt idx="2120">
                  <c:v>-74.552113000000006</c:v>
                </c:pt>
                <c:pt idx="2121">
                  <c:v>-74.593813999999995</c:v>
                </c:pt>
                <c:pt idx="2122">
                  <c:v>-74.704389000000006</c:v>
                </c:pt>
                <c:pt idx="2123">
                  <c:v>-74.522120999999999</c:v>
                </c:pt>
                <c:pt idx="2124">
                  <c:v>-74.596670000000003</c:v>
                </c:pt>
                <c:pt idx="2125">
                  <c:v>-74.491709</c:v>
                </c:pt>
                <c:pt idx="2126">
                  <c:v>-74.875153999999995</c:v>
                </c:pt>
                <c:pt idx="2127">
                  <c:v>-74.698654000000005</c:v>
                </c:pt>
                <c:pt idx="2128">
                  <c:v>-74.599902</c:v>
                </c:pt>
                <c:pt idx="2129">
                  <c:v>-74.817234999999997</c:v>
                </c:pt>
                <c:pt idx="2130">
                  <c:v>-74.762049000000005</c:v>
                </c:pt>
                <c:pt idx="2131">
                  <c:v>-74.656993999999997</c:v>
                </c:pt>
                <c:pt idx="2132">
                  <c:v>-74.936165000000003</c:v>
                </c:pt>
                <c:pt idx="2133">
                  <c:v>-74.857494000000003</c:v>
                </c:pt>
                <c:pt idx="2134">
                  <c:v>-74.822002999999995</c:v>
                </c:pt>
                <c:pt idx="2135">
                  <c:v>-74.800411999999994</c:v>
                </c:pt>
                <c:pt idx="2136">
                  <c:v>-75.242157000000006</c:v>
                </c:pt>
                <c:pt idx="2137">
                  <c:v>-74.896842000000007</c:v>
                </c:pt>
                <c:pt idx="2138">
                  <c:v>-75.185772</c:v>
                </c:pt>
                <c:pt idx="2139">
                  <c:v>-75.087362999999996</c:v>
                </c:pt>
                <c:pt idx="2140">
                  <c:v>-75.229012999999995</c:v>
                </c:pt>
                <c:pt idx="2141">
                  <c:v>-74.940162999999998</c:v>
                </c:pt>
                <c:pt idx="2142">
                  <c:v>-74.975466999999995</c:v>
                </c:pt>
                <c:pt idx="2143">
                  <c:v>-74.827065000000005</c:v>
                </c:pt>
                <c:pt idx="2144">
                  <c:v>-75.168439000000006</c:v>
                </c:pt>
                <c:pt idx="2145">
                  <c:v>-74.814566999999997</c:v>
                </c:pt>
                <c:pt idx="2146">
                  <c:v>-75.172252</c:v>
                </c:pt>
                <c:pt idx="2147">
                  <c:v>-75.061807000000002</c:v>
                </c:pt>
                <c:pt idx="2148">
                  <c:v>-75.357409000000004</c:v>
                </c:pt>
                <c:pt idx="2149">
                  <c:v>-74.990014000000002</c:v>
                </c:pt>
                <c:pt idx="2150">
                  <c:v>-74.938507999999999</c:v>
                </c:pt>
                <c:pt idx="2151">
                  <c:v>-74.977677999999997</c:v>
                </c:pt>
                <c:pt idx="2152">
                  <c:v>-75.054304000000002</c:v>
                </c:pt>
                <c:pt idx="2153">
                  <c:v>-74.996871999999996</c:v>
                </c:pt>
                <c:pt idx="2154">
                  <c:v>-74.758100999999996</c:v>
                </c:pt>
                <c:pt idx="2155">
                  <c:v>-75.039233999999993</c:v>
                </c:pt>
                <c:pt idx="2156">
                  <c:v>-74.879261999999997</c:v>
                </c:pt>
                <c:pt idx="2157">
                  <c:v>-74.949724000000003</c:v>
                </c:pt>
                <c:pt idx="2158">
                  <c:v>-75.156436999999997</c:v>
                </c:pt>
                <c:pt idx="2159">
                  <c:v>-75.009555000000006</c:v>
                </c:pt>
                <c:pt idx="2160">
                  <c:v>-75.154640999999998</c:v>
                </c:pt>
                <c:pt idx="2161">
                  <c:v>-74.858537999999996</c:v>
                </c:pt>
                <c:pt idx="2162">
                  <c:v>-74.978893999999997</c:v>
                </c:pt>
                <c:pt idx="2163">
                  <c:v>-75.066834999999998</c:v>
                </c:pt>
                <c:pt idx="2164">
                  <c:v>-74.870451000000003</c:v>
                </c:pt>
                <c:pt idx="2165">
                  <c:v>-75.129337000000007</c:v>
                </c:pt>
                <c:pt idx="2166">
                  <c:v>-75.297610000000006</c:v>
                </c:pt>
                <c:pt idx="2167">
                  <c:v>-75.018874999999994</c:v>
                </c:pt>
                <c:pt idx="2168">
                  <c:v>-74.969947000000005</c:v>
                </c:pt>
                <c:pt idx="2169">
                  <c:v>-74.439034000000007</c:v>
                </c:pt>
                <c:pt idx="2170">
                  <c:v>-74.506613000000002</c:v>
                </c:pt>
                <c:pt idx="2171">
                  <c:v>-74.526757000000003</c:v>
                </c:pt>
                <c:pt idx="2172">
                  <c:v>-74.481921999999997</c:v>
                </c:pt>
                <c:pt idx="2173">
                  <c:v>-74.577853000000005</c:v>
                </c:pt>
                <c:pt idx="2174">
                  <c:v>-74.635920999999996</c:v>
                </c:pt>
                <c:pt idx="2175">
                  <c:v>-74.717780000000005</c:v>
                </c:pt>
                <c:pt idx="2176">
                  <c:v>-74.421347999999995</c:v>
                </c:pt>
                <c:pt idx="2177">
                  <c:v>-74.556117</c:v>
                </c:pt>
                <c:pt idx="2178">
                  <c:v>-74.526276999999993</c:v>
                </c:pt>
                <c:pt idx="2179">
                  <c:v>-74.486886999999996</c:v>
                </c:pt>
                <c:pt idx="2180">
                  <c:v>-74.651256000000004</c:v>
                </c:pt>
                <c:pt idx="2181">
                  <c:v>-74.804700999999994</c:v>
                </c:pt>
                <c:pt idx="2182">
                  <c:v>-74.532461999999995</c:v>
                </c:pt>
                <c:pt idx="2183">
                  <c:v>-74.781120000000001</c:v>
                </c:pt>
                <c:pt idx="2184">
                  <c:v>-74.322512000000003</c:v>
                </c:pt>
                <c:pt idx="2185">
                  <c:v>-74.615380000000002</c:v>
                </c:pt>
                <c:pt idx="2186">
                  <c:v>-74.931849</c:v>
                </c:pt>
                <c:pt idx="2187">
                  <c:v>-74.484331999999995</c:v>
                </c:pt>
                <c:pt idx="2188">
                  <c:v>-74.783641000000003</c:v>
                </c:pt>
                <c:pt idx="2189">
                  <c:v>-74.450644999999994</c:v>
                </c:pt>
                <c:pt idx="2190">
                  <c:v>-74.585123999999993</c:v>
                </c:pt>
                <c:pt idx="2191">
                  <c:v>-74.649227999999994</c:v>
                </c:pt>
                <c:pt idx="2192">
                  <c:v>-74.659435000000002</c:v>
                </c:pt>
                <c:pt idx="2193">
                  <c:v>-74.609029000000007</c:v>
                </c:pt>
                <c:pt idx="2194">
                  <c:v>-74.849799000000004</c:v>
                </c:pt>
                <c:pt idx="2195">
                  <c:v>-74.638954999999996</c:v>
                </c:pt>
                <c:pt idx="2196">
                  <c:v>-74.779770999999997</c:v>
                </c:pt>
                <c:pt idx="2197">
                  <c:v>-74.473788999999996</c:v>
                </c:pt>
                <c:pt idx="2198">
                  <c:v>-74.707261000000003</c:v>
                </c:pt>
                <c:pt idx="2199">
                  <c:v>-74.965115999999995</c:v>
                </c:pt>
                <c:pt idx="2200">
                  <c:v>-74.859475000000003</c:v>
                </c:pt>
                <c:pt idx="2201">
                  <c:v>-74.580063999999993</c:v>
                </c:pt>
                <c:pt idx="2202">
                  <c:v>-74.588932999999997</c:v>
                </c:pt>
                <c:pt idx="2203">
                  <c:v>-74.764810999999995</c:v>
                </c:pt>
                <c:pt idx="2204">
                  <c:v>-74.742107000000004</c:v>
                </c:pt>
                <c:pt idx="2205">
                  <c:v>-74.720052999999993</c:v>
                </c:pt>
                <c:pt idx="2206">
                  <c:v>-74.751361000000003</c:v>
                </c:pt>
                <c:pt idx="2207">
                  <c:v>-74.780506000000003</c:v>
                </c:pt>
                <c:pt idx="2208">
                  <c:v>-74.695884000000007</c:v>
                </c:pt>
                <c:pt idx="2209">
                  <c:v>-74.669156000000001</c:v>
                </c:pt>
                <c:pt idx="2210">
                  <c:v>-74.756434999999996</c:v>
                </c:pt>
                <c:pt idx="2211">
                  <c:v>-74.822952999999998</c:v>
                </c:pt>
                <c:pt idx="2212">
                  <c:v>-74.733343000000005</c:v>
                </c:pt>
                <c:pt idx="2213">
                  <c:v>-74.759536999999995</c:v>
                </c:pt>
                <c:pt idx="2214">
                  <c:v>-74.617756999999997</c:v>
                </c:pt>
                <c:pt idx="2215">
                  <c:v>-74.589168000000001</c:v>
                </c:pt>
                <c:pt idx="2216">
                  <c:v>-74.729517999999999</c:v>
                </c:pt>
                <c:pt idx="2217">
                  <c:v>-74.659186000000005</c:v>
                </c:pt>
                <c:pt idx="2218">
                  <c:v>-74.593648000000002</c:v>
                </c:pt>
                <c:pt idx="2219">
                  <c:v>-74.209406999999999</c:v>
                </c:pt>
                <c:pt idx="2220">
                  <c:v>-74.102868999999998</c:v>
                </c:pt>
                <c:pt idx="2221">
                  <c:v>-74.160377999999994</c:v>
                </c:pt>
                <c:pt idx="2222">
                  <c:v>-74.196184000000002</c:v>
                </c:pt>
                <c:pt idx="2223">
                  <c:v>-74.123008999999996</c:v>
                </c:pt>
                <c:pt idx="2224">
                  <c:v>-74.109818000000004</c:v>
                </c:pt>
                <c:pt idx="2225">
                  <c:v>-74.062269000000001</c:v>
                </c:pt>
                <c:pt idx="2226">
                  <c:v>-74.212969999999999</c:v>
                </c:pt>
                <c:pt idx="2227">
                  <c:v>-74.146889999999999</c:v>
                </c:pt>
                <c:pt idx="2228">
                  <c:v>-74.304910000000007</c:v>
                </c:pt>
                <c:pt idx="2229">
                  <c:v>-74.166244000000006</c:v>
                </c:pt>
                <c:pt idx="2230">
                  <c:v>-74.067685999999995</c:v>
                </c:pt>
                <c:pt idx="2231">
                  <c:v>-74.057659000000001</c:v>
                </c:pt>
                <c:pt idx="2232">
                  <c:v>-74.055796000000001</c:v>
                </c:pt>
                <c:pt idx="2233">
                  <c:v>-74.134879999999995</c:v>
                </c:pt>
                <c:pt idx="2234">
                  <c:v>-74.167732999999998</c:v>
                </c:pt>
                <c:pt idx="2235">
                  <c:v>-74.060038000000006</c:v>
                </c:pt>
                <c:pt idx="2236">
                  <c:v>-74.041235</c:v>
                </c:pt>
                <c:pt idx="2237">
                  <c:v>-74.075905000000006</c:v>
                </c:pt>
                <c:pt idx="2238">
                  <c:v>-74.079671000000005</c:v>
                </c:pt>
                <c:pt idx="2239">
                  <c:v>-74.151411999999993</c:v>
                </c:pt>
                <c:pt idx="2240">
                  <c:v>-74.230328999999998</c:v>
                </c:pt>
                <c:pt idx="2241">
                  <c:v>-74.252966000000001</c:v>
                </c:pt>
                <c:pt idx="2242">
                  <c:v>-74.223765</c:v>
                </c:pt>
                <c:pt idx="2243">
                  <c:v>-74.369495999999998</c:v>
                </c:pt>
                <c:pt idx="2244">
                  <c:v>-74.891183999999996</c:v>
                </c:pt>
                <c:pt idx="2245">
                  <c:v>-75.032109000000005</c:v>
                </c:pt>
                <c:pt idx="2246">
                  <c:v>-75.089597999999995</c:v>
                </c:pt>
                <c:pt idx="2247">
                  <c:v>-74.540349000000006</c:v>
                </c:pt>
                <c:pt idx="2248">
                  <c:v>-74.622538000000006</c:v>
                </c:pt>
                <c:pt idx="2249">
                  <c:v>-74.912924000000004</c:v>
                </c:pt>
                <c:pt idx="2250">
                  <c:v>-74.513630000000006</c:v>
                </c:pt>
                <c:pt idx="2251">
                  <c:v>-74.471667999999994</c:v>
                </c:pt>
                <c:pt idx="2252">
                  <c:v>-74.40504</c:v>
                </c:pt>
                <c:pt idx="2253">
                  <c:v>-74.397541000000004</c:v>
                </c:pt>
                <c:pt idx="2254">
                  <c:v>-74.357810999999998</c:v>
                </c:pt>
                <c:pt idx="2255">
                  <c:v>-74.685458999999994</c:v>
                </c:pt>
                <c:pt idx="2256">
                  <c:v>-74.853199000000004</c:v>
                </c:pt>
                <c:pt idx="2257">
                  <c:v>-74.555654000000004</c:v>
                </c:pt>
                <c:pt idx="2258">
                  <c:v>-74.553528999999997</c:v>
                </c:pt>
                <c:pt idx="2259">
                  <c:v>-75.032391000000004</c:v>
                </c:pt>
                <c:pt idx="2260">
                  <c:v>-74.914052999999996</c:v>
                </c:pt>
                <c:pt idx="2261">
                  <c:v>-74.968756999999997</c:v>
                </c:pt>
                <c:pt idx="2262">
                  <c:v>-74.419557999999995</c:v>
                </c:pt>
                <c:pt idx="2263">
                  <c:v>-74.892415</c:v>
                </c:pt>
                <c:pt idx="2264">
                  <c:v>-74.318304999999995</c:v>
                </c:pt>
                <c:pt idx="2265">
                  <c:v>-74.433020999999997</c:v>
                </c:pt>
                <c:pt idx="2266">
                  <c:v>-74.303253999999995</c:v>
                </c:pt>
                <c:pt idx="2267">
                  <c:v>-74.823459</c:v>
                </c:pt>
                <c:pt idx="2268">
                  <c:v>-74.592229000000003</c:v>
                </c:pt>
                <c:pt idx="2269">
                  <c:v>-74.551749000000001</c:v>
                </c:pt>
                <c:pt idx="2270">
                  <c:v>-74.338441000000003</c:v>
                </c:pt>
                <c:pt idx="2271">
                  <c:v>-74.358706999999995</c:v>
                </c:pt>
                <c:pt idx="2272">
                  <c:v>-74.501875999999996</c:v>
                </c:pt>
                <c:pt idx="2273">
                  <c:v>-75.104021000000003</c:v>
                </c:pt>
                <c:pt idx="2274">
                  <c:v>-74.439383000000007</c:v>
                </c:pt>
                <c:pt idx="2275">
                  <c:v>-74.543289999999999</c:v>
                </c:pt>
                <c:pt idx="2276">
                  <c:v>-74.724727999999999</c:v>
                </c:pt>
                <c:pt idx="2277">
                  <c:v>-74.460943999999998</c:v>
                </c:pt>
                <c:pt idx="2278">
                  <c:v>-74.329806000000005</c:v>
                </c:pt>
                <c:pt idx="2279">
                  <c:v>-74.736243000000002</c:v>
                </c:pt>
                <c:pt idx="2280">
                  <c:v>-74.303432000000001</c:v>
                </c:pt>
                <c:pt idx="2281">
                  <c:v>-74.277079999999998</c:v>
                </c:pt>
                <c:pt idx="2282">
                  <c:v>-74.311040000000006</c:v>
                </c:pt>
                <c:pt idx="2283">
                  <c:v>-75.172430000000006</c:v>
                </c:pt>
                <c:pt idx="2284">
                  <c:v>-74.962247000000005</c:v>
                </c:pt>
                <c:pt idx="2285">
                  <c:v>-74.637405000000001</c:v>
                </c:pt>
                <c:pt idx="2286">
                  <c:v>-74.347407000000004</c:v>
                </c:pt>
                <c:pt idx="2287">
                  <c:v>-74.507233999999997</c:v>
                </c:pt>
                <c:pt idx="2288">
                  <c:v>-74.635926999999995</c:v>
                </c:pt>
                <c:pt idx="2289">
                  <c:v>-74.276694000000006</c:v>
                </c:pt>
                <c:pt idx="2290">
                  <c:v>-74.529760999999993</c:v>
                </c:pt>
                <c:pt idx="2291">
                  <c:v>-74.381793000000002</c:v>
                </c:pt>
                <c:pt idx="2292">
                  <c:v>-74.393296000000007</c:v>
                </c:pt>
                <c:pt idx="2293">
                  <c:v>-75.111817000000002</c:v>
                </c:pt>
                <c:pt idx="2294">
                  <c:v>-74.796325999999993</c:v>
                </c:pt>
                <c:pt idx="2295">
                  <c:v>-74.766824999999997</c:v>
                </c:pt>
                <c:pt idx="2296">
                  <c:v>-74.447750999999997</c:v>
                </c:pt>
                <c:pt idx="2297">
                  <c:v>-74.482873999999995</c:v>
                </c:pt>
                <c:pt idx="2298">
                  <c:v>-74.425700000000006</c:v>
                </c:pt>
                <c:pt idx="2299">
                  <c:v>-73.996534999999994</c:v>
                </c:pt>
                <c:pt idx="2300">
                  <c:v>-73.987002000000004</c:v>
                </c:pt>
                <c:pt idx="2301">
                  <c:v>-73.989357999999996</c:v>
                </c:pt>
                <c:pt idx="2302">
                  <c:v>-74.015244999999993</c:v>
                </c:pt>
                <c:pt idx="2303">
                  <c:v>-74.008588000000003</c:v>
                </c:pt>
                <c:pt idx="2304">
                  <c:v>-74.013428000000005</c:v>
                </c:pt>
                <c:pt idx="2305">
                  <c:v>-74.007215000000002</c:v>
                </c:pt>
                <c:pt idx="2306">
                  <c:v>-73.978644000000003</c:v>
                </c:pt>
                <c:pt idx="2307">
                  <c:v>-73.982057999999995</c:v>
                </c:pt>
                <c:pt idx="2308">
                  <c:v>-74.000124999999997</c:v>
                </c:pt>
                <c:pt idx="2309">
                  <c:v>-73.998345</c:v>
                </c:pt>
                <c:pt idx="2310">
                  <c:v>-74.005262000000002</c:v>
                </c:pt>
                <c:pt idx="2311">
                  <c:v>-74.005325999999997</c:v>
                </c:pt>
                <c:pt idx="2312">
                  <c:v>-73.977593999999996</c:v>
                </c:pt>
                <c:pt idx="2313">
                  <c:v>-73.972309999999993</c:v>
                </c:pt>
                <c:pt idx="2314">
                  <c:v>-73.993373000000005</c:v>
                </c:pt>
                <c:pt idx="2315">
                  <c:v>-73.985607000000002</c:v>
                </c:pt>
                <c:pt idx="2316">
                  <c:v>-73.980241000000007</c:v>
                </c:pt>
                <c:pt idx="2317">
                  <c:v>-73.960449999999994</c:v>
                </c:pt>
                <c:pt idx="2318">
                  <c:v>-73.967324000000005</c:v>
                </c:pt>
                <c:pt idx="2319">
                  <c:v>-73.982855999999998</c:v>
                </c:pt>
                <c:pt idx="2320">
                  <c:v>-73.977090000000004</c:v>
                </c:pt>
                <c:pt idx="2321">
                  <c:v>-73.968109999999996</c:v>
                </c:pt>
                <c:pt idx="2322">
                  <c:v>-73.954714999999993</c:v>
                </c:pt>
                <c:pt idx="2323">
                  <c:v>-73.954989999999995</c:v>
                </c:pt>
                <c:pt idx="2324">
                  <c:v>-73.954103000000003</c:v>
                </c:pt>
                <c:pt idx="2325">
                  <c:v>-73.945756000000003</c:v>
                </c:pt>
                <c:pt idx="2326">
                  <c:v>-73.943511000000001</c:v>
                </c:pt>
                <c:pt idx="2327">
                  <c:v>-73.948796000000002</c:v>
                </c:pt>
                <c:pt idx="2328">
                  <c:v>-73.941547999999997</c:v>
                </c:pt>
                <c:pt idx="2329">
                  <c:v>-73.934968999999995</c:v>
                </c:pt>
                <c:pt idx="2330">
                  <c:v>-73.920001999999997</c:v>
                </c:pt>
                <c:pt idx="2331">
                  <c:v>-73.933593999999999</c:v>
                </c:pt>
                <c:pt idx="2332">
                  <c:v>-73.990193000000005</c:v>
                </c:pt>
                <c:pt idx="2333">
                  <c:v>-73.936160000000001</c:v>
                </c:pt>
                <c:pt idx="2334">
                  <c:v>-74.003649999999993</c:v>
                </c:pt>
                <c:pt idx="2335">
                  <c:v>-73.937109000000007</c:v>
                </c:pt>
                <c:pt idx="2336">
                  <c:v>-73.928532000000004</c:v>
                </c:pt>
                <c:pt idx="2337">
                  <c:v>-74.010092999999998</c:v>
                </c:pt>
                <c:pt idx="2338">
                  <c:v>-73.949174999999997</c:v>
                </c:pt>
                <c:pt idx="2339">
                  <c:v>-74.012275000000002</c:v>
                </c:pt>
                <c:pt idx="2340">
                  <c:v>-73.990500999999995</c:v>
                </c:pt>
                <c:pt idx="2341">
                  <c:v>-73.977851999999999</c:v>
                </c:pt>
                <c:pt idx="2342">
                  <c:v>-73.977755000000002</c:v>
                </c:pt>
                <c:pt idx="2343">
                  <c:v>-73.979799</c:v>
                </c:pt>
                <c:pt idx="2344">
                  <c:v>-73.963756000000004</c:v>
                </c:pt>
                <c:pt idx="2345">
                  <c:v>-73.992890000000003</c:v>
                </c:pt>
                <c:pt idx="2346">
                  <c:v>-73.950391999999994</c:v>
                </c:pt>
                <c:pt idx="2347">
                  <c:v>-73.972238000000004</c:v>
                </c:pt>
                <c:pt idx="2348">
                  <c:v>-73.972679999999997</c:v>
                </c:pt>
                <c:pt idx="2349">
                  <c:v>-73.972673999999998</c:v>
                </c:pt>
                <c:pt idx="2350">
                  <c:v>-73.948932999999997</c:v>
                </c:pt>
                <c:pt idx="2351">
                  <c:v>-73.978904999999997</c:v>
                </c:pt>
                <c:pt idx="2352">
                  <c:v>-73.974952999999999</c:v>
                </c:pt>
                <c:pt idx="2353">
                  <c:v>-73.976062999999996</c:v>
                </c:pt>
                <c:pt idx="2354">
                  <c:v>-73.976080999999994</c:v>
                </c:pt>
                <c:pt idx="2355">
                  <c:v>-73.974017000000003</c:v>
                </c:pt>
                <c:pt idx="2356">
                  <c:v>-73.974476999999993</c:v>
                </c:pt>
                <c:pt idx="2357">
                  <c:v>-73.979558999999995</c:v>
                </c:pt>
                <c:pt idx="2358">
                  <c:v>-73.976095999999998</c:v>
                </c:pt>
                <c:pt idx="2359">
                  <c:v>-74.010439000000005</c:v>
                </c:pt>
                <c:pt idx="2360">
                  <c:v>-74.003957</c:v>
                </c:pt>
                <c:pt idx="2361">
                  <c:v>-74.008571000000003</c:v>
                </c:pt>
                <c:pt idx="2362">
                  <c:v>-74.017807000000005</c:v>
                </c:pt>
                <c:pt idx="2363">
                  <c:v>-74.014339000000007</c:v>
                </c:pt>
                <c:pt idx="2364">
                  <c:v>-74.094328000000004</c:v>
                </c:pt>
                <c:pt idx="2365">
                  <c:v>-74.137155000000007</c:v>
                </c:pt>
                <c:pt idx="2366">
                  <c:v>-74.162396999999999</c:v>
                </c:pt>
                <c:pt idx="2367">
                  <c:v>-74.089916000000002</c:v>
                </c:pt>
                <c:pt idx="2368">
                  <c:v>-74.075035</c:v>
                </c:pt>
                <c:pt idx="2369">
                  <c:v>-74.117851999999999</c:v>
                </c:pt>
                <c:pt idx="2370">
                  <c:v>-74.243875000000003</c:v>
                </c:pt>
                <c:pt idx="2371">
                  <c:v>-74.150986000000003</c:v>
                </c:pt>
                <c:pt idx="2372">
                  <c:v>-74.213044999999994</c:v>
                </c:pt>
                <c:pt idx="2373">
                  <c:v>-74.115513000000007</c:v>
                </c:pt>
                <c:pt idx="2374">
                  <c:v>-74.176288999999997</c:v>
                </c:pt>
                <c:pt idx="2375">
                  <c:v>-74.145131000000006</c:v>
                </c:pt>
                <c:pt idx="2376">
                  <c:v>-73.922302999999999</c:v>
                </c:pt>
                <c:pt idx="2377">
                  <c:v>-73.922340000000005</c:v>
                </c:pt>
                <c:pt idx="2378">
                  <c:v>-73.912146000000007</c:v>
                </c:pt>
                <c:pt idx="2379">
                  <c:v>-73.916284000000005</c:v>
                </c:pt>
                <c:pt idx="2380">
                  <c:v>-73.907711000000006</c:v>
                </c:pt>
                <c:pt idx="2381">
                  <c:v>-73.908569</c:v>
                </c:pt>
                <c:pt idx="2382">
                  <c:v>-73.898617000000002</c:v>
                </c:pt>
                <c:pt idx="2383">
                  <c:v>-73.888818000000001</c:v>
                </c:pt>
                <c:pt idx="2384">
                  <c:v>-73.893276999999998</c:v>
                </c:pt>
                <c:pt idx="2385">
                  <c:v>-73.880363000000003</c:v>
                </c:pt>
                <c:pt idx="2386">
                  <c:v>-73.838194000000001</c:v>
                </c:pt>
                <c:pt idx="2387">
                  <c:v>-73.858620000000002</c:v>
                </c:pt>
                <c:pt idx="2388">
                  <c:v>-73.907495999999995</c:v>
                </c:pt>
                <c:pt idx="2389">
                  <c:v>-73.789029999999997</c:v>
                </c:pt>
                <c:pt idx="2390">
                  <c:v>-73.817524000000006</c:v>
                </c:pt>
                <c:pt idx="2391">
                  <c:v>-73.847027999999995</c:v>
                </c:pt>
                <c:pt idx="2392">
                  <c:v>-73.869378999999995</c:v>
                </c:pt>
                <c:pt idx="2393">
                  <c:v>-73.899161000000007</c:v>
                </c:pt>
                <c:pt idx="2394">
                  <c:v>-73.847358</c:v>
                </c:pt>
                <c:pt idx="2395">
                  <c:v>-73.860720000000001</c:v>
                </c:pt>
                <c:pt idx="2396">
                  <c:v>-73.903475999999998</c:v>
                </c:pt>
                <c:pt idx="2397">
                  <c:v>-73.868450999999993</c:v>
                </c:pt>
                <c:pt idx="2398">
                  <c:v>-73.858932999999993</c:v>
                </c:pt>
                <c:pt idx="2399">
                  <c:v>-73.887552999999997</c:v>
                </c:pt>
                <c:pt idx="2400">
                  <c:v>-73.825415000000007</c:v>
                </c:pt>
                <c:pt idx="2401">
                  <c:v>-73.764934999999994</c:v>
                </c:pt>
                <c:pt idx="2402">
                  <c:v>-73.841521</c:v>
                </c:pt>
                <c:pt idx="2403">
                  <c:v>-73.875136999999995</c:v>
                </c:pt>
                <c:pt idx="2404">
                  <c:v>-73.703520999999995</c:v>
                </c:pt>
                <c:pt idx="2405">
                  <c:v>-73.627774000000002</c:v>
                </c:pt>
                <c:pt idx="2406">
                  <c:v>-73.690184000000002</c:v>
                </c:pt>
                <c:pt idx="2407">
                  <c:v>-73.595568</c:v>
                </c:pt>
                <c:pt idx="2408">
                  <c:v>-73.833117999999999</c:v>
                </c:pt>
                <c:pt idx="2409">
                  <c:v>-73.940336000000002</c:v>
                </c:pt>
                <c:pt idx="2410">
                  <c:v>-73.684505999999999</c:v>
                </c:pt>
                <c:pt idx="2411">
                  <c:v>-73.775976</c:v>
                </c:pt>
                <c:pt idx="2412">
                  <c:v>-73.931408000000005</c:v>
                </c:pt>
                <c:pt idx="2413">
                  <c:v>-73.604930999999993</c:v>
                </c:pt>
                <c:pt idx="2414">
                  <c:v>-73.661991</c:v>
                </c:pt>
                <c:pt idx="2415">
                  <c:v>-73.885429999999999</c:v>
                </c:pt>
                <c:pt idx="2416">
                  <c:v>-73.866026000000005</c:v>
                </c:pt>
                <c:pt idx="2417">
                  <c:v>-73.816582999999994</c:v>
                </c:pt>
                <c:pt idx="2418">
                  <c:v>-73.921543999999997</c:v>
                </c:pt>
                <c:pt idx="2419">
                  <c:v>-73.667016000000004</c:v>
                </c:pt>
                <c:pt idx="2420">
                  <c:v>-73.757608000000005</c:v>
                </c:pt>
                <c:pt idx="2421">
                  <c:v>-73.718862000000001</c:v>
                </c:pt>
                <c:pt idx="2422">
                  <c:v>-73.806353000000001</c:v>
                </c:pt>
                <c:pt idx="2423">
                  <c:v>-73.795806999999996</c:v>
                </c:pt>
                <c:pt idx="2424">
                  <c:v>-73.863506999999998</c:v>
                </c:pt>
                <c:pt idx="2425">
                  <c:v>-73.802081000000001</c:v>
                </c:pt>
                <c:pt idx="2426">
                  <c:v>-73.685129000000003</c:v>
                </c:pt>
                <c:pt idx="2427">
                  <c:v>-73.886897000000005</c:v>
                </c:pt>
                <c:pt idx="2428">
                  <c:v>-73.756157000000002</c:v>
                </c:pt>
                <c:pt idx="2429">
                  <c:v>-73.753676999999996</c:v>
                </c:pt>
                <c:pt idx="2430">
                  <c:v>-73.7346</c:v>
                </c:pt>
                <c:pt idx="2431">
                  <c:v>-73.792689999999993</c:v>
                </c:pt>
                <c:pt idx="2432">
                  <c:v>-73.851189000000005</c:v>
                </c:pt>
                <c:pt idx="2433">
                  <c:v>-73.941474999999997</c:v>
                </c:pt>
                <c:pt idx="2434">
                  <c:v>-73.730457999999999</c:v>
                </c:pt>
                <c:pt idx="2435">
                  <c:v>-73.837093999999993</c:v>
                </c:pt>
                <c:pt idx="2436">
                  <c:v>-73.826143999999999</c:v>
                </c:pt>
                <c:pt idx="2437">
                  <c:v>-73.821503000000007</c:v>
                </c:pt>
                <c:pt idx="2438">
                  <c:v>-73.613066000000003</c:v>
                </c:pt>
                <c:pt idx="2439">
                  <c:v>-73.847419000000002</c:v>
                </c:pt>
                <c:pt idx="2440">
                  <c:v>-73.919286</c:v>
                </c:pt>
                <c:pt idx="2441">
                  <c:v>-73.890801999999994</c:v>
                </c:pt>
                <c:pt idx="2442">
                  <c:v>-73.789224000000004</c:v>
                </c:pt>
                <c:pt idx="2443">
                  <c:v>-73.673265999999998</c:v>
                </c:pt>
                <c:pt idx="2444">
                  <c:v>-73.584093999999993</c:v>
                </c:pt>
                <c:pt idx="2445">
                  <c:v>-73.715885</c:v>
                </c:pt>
                <c:pt idx="2446">
                  <c:v>-73.669067999999996</c:v>
                </c:pt>
                <c:pt idx="2447">
                  <c:v>-73.837709000000004</c:v>
                </c:pt>
                <c:pt idx="2448">
                  <c:v>-73.690028999999996</c:v>
                </c:pt>
                <c:pt idx="2449">
                  <c:v>-73.797160000000005</c:v>
                </c:pt>
                <c:pt idx="2450">
                  <c:v>-73.829735999999997</c:v>
                </c:pt>
                <c:pt idx="2451">
                  <c:v>-73.692347999999996</c:v>
                </c:pt>
                <c:pt idx="2452">
                  <c:v>-73.540768999999997</c:v>
                </c:pt>
                <c:pt idx="2453">
                  <c:v>-73.857212000000004</c:v>
                </c:pt>
                <c:pt idx="2454">
                  <c:v>-73.776877999999996</c:v>
                </c:pt>
                <c:pt idx="2455">
                  <c:v>-73.777855000000002</c:v>
                </c:pt>
                <c:pt idx="2456">
                  <c:v>-73.588346999999999</c:v>
                </c:pt>
                <c:pt idx="2457">
                  <c:v>-73.789339999999996</c:v>
                </c:pt>
                <c:pt idx="2458">
                  <c:v>-73.764542000000006</c:v>
                </c:pt>
                <c:pt idx="2459">
                  <c:v>-73.776719999999997</c:v>
                </c:pt>
                <c:pt idx="2460">
                  <c:v>-73.744518999999997</c:v>
                </c:pt>
                <c:pt idx="2461">
                  <c:v>-73.751583999999994</c:v>
                </c:pt>
                <c:pt idx="2462">
                  <c:v>-73.778087999999997</c:v>
                </c:pt>
                <c:pt idx="2463">
                  <c:v>-73.809532000000004</c:v>
                </c:pt>
                <c:pt idx="2464">
                  <c:v>-73.881760999999997</c:v>
                </c:pt>
                <c:pt idx="2465">
                  <c:v>-73.879906000000005</c:v>
                </c:pt>
                <c:pt idx="2466">
                  <c:v>-73.861209000000002</c:v>
                </c:pt>
                <c:pt idx="2467">
                  <c:v>-73.891424000000001</c:v>
                </c:pt>
                <c:pt idx="2468">
                  <c:v>-73.872909000000007</c:v>
                </c:pt>
                <c:pt idx="2469">
                  <c:v>-73.823635999999993</c:v>
                </c:pt>
                <c:pt idx="2470">
                  <c:v>-73.830994000000004</c:v>
                </c:pt>
                <c:pt idx="2471">
                  <c:v>-73.811434000000006</c:v>
                </c:pt>
                <c:pt idx="2472">
                  <c:v>-73.845067999999998</c:v>
                </c:pt>
                <c:pt idx="2473">
                  <c:v>-73.786437000000006</c:v>
                </c:pt>
                <c:pt idx="2474">
                  <c:v>-73.807175999999998</c:v>
                </c:pt>
                <c:pt idx="2475">
                  <c:v>-73.787971999999996</c:v>
                </c:pt>
                <c:pt idx="2476">
                  <c:v>-73.779336999999998</c:v>
                </c:pt>
                <c:pt idx="2477">
                  <c:v>-74.126823999999999</c:v>
                </c:pt>
                <c:pt idx="2478">
                  <c:v>-73.960160000000002</c:v>
                </c:pt>
                <c:pt idx="2479">
                  <c:v>-74.243460999999996</c:v>
                </c:pt>
                <c:pt idx="2480">
                  <c:v>-74.123540000000006</c:v>
                </c:pt>
                <c:pt idx="2481">
                  <c:v>-74.260726000000005</c:v>
                </c:pt>
                <c:pt idx="2482">
                  <c:v>-74.379075999999998</c:v>
                </c:pt>
                <c:pt idx="2483">
                  <c:v>-73.942877999999993</c:v>
                </c:pt>
                <c:pt idx="2484">
                  <c:v>-74.359318999999999</c:v>
                </c:pt>
                <c:pt idx="2485">
                  <c:v>-74.001609999999999</c:v>
                </c:pt>
                <c:pt idx="2486">
                  <c:v>-74.333707000000004</c:v>
                </c:pt>
                <c:pt idx="2487">
                  <c:v>-74.297783999999993</c:v>
                </c:pt>
                <c:pt idx="2488">
                  <c:v>-74.14049</c:v>
                </c:pt>
                <c:pt idx="2489">
                  <c:v>-73.968366000000003</c:v>
                </c:pt>
                <c:pt idx="2490">
                  <c:v>-73.972933999999995</c:v>
                </c:pt>
                <c:pt idx="2491">
                  <c:v>-74.120964000000001</c:v>
                </c:pt>
                <c:pt idx="2492">
                  <c:v>-74.167187999999996</c:v>
                </c:pt>
                <c:pt idx="2493">
                  <c:v>-74.439509999999999</c:v>
                </c:pt>
                <c:pt idx="2494">
                  <c:v>-74.358441999999997</c:v>
                </c:pt>
                <c:pt idx="2495">
                  <c:v>-74.195314999999994</c:v>
                </c:pt>
                <c:pt idx="2496">
                  <c:v>-74.075563000000002</c:v>
                </c:pt>
                <c:pt idx="2497">
                  <c:v>-74.013309000000007</c:v>
                </c:pt>
                <c:pt idx="2498">
                  <c:v>-73.994900999999999</c:v>
                </c:pt>
                <c:pt idx="2499">
                  <c:v>-74.415717999999998</c:v>
                </c:pt>
                <c:pt idx="2500">
                  <c:v>-73.925809000000001</c:v>
                </c:pt>
                <c:pt idx="2501">
                  <c:v>-73.962158000000002</c:v>
                </c:pt>
                <c:pt idx="2502">
                  <c:v>-74.538475000000005</c:v>
                </c:pt>
                <c:pt idx="2503">
                  <c:v>-73.925850999999994</c:v>
                </c:pt>
                <c:pt idx="2504">
                  <c:v>-74.017343999999994</c:v>
                </c:pt>
                <c:pt idx="2505">
                  <c:v>-73.918788000000006</c:v>
                </c:pt>
                <c:pt idx="2506">
                  <c:v>-74.489355000000003</c:v>
                </c:pt>
                <c:pt idx="2507">
                  <c:v>-74.045230000000004</c:v>
                </c:pt>
                <c:pt idx="2508">
                  <c:v>-74.477585000000005</c:v>
                </c:pt>
                <c:pt idx="2509">
                  <c:v>-74.192145999999994</c:v>
                </c:pt>
                <c:pt idx="2510">
                  <c:v>-74.171413999999999</c:v>
                </c:pt>
                <c:pt idx="2511">
                  <c:v>-73.928169999999994</c:v>
                </c:pt>
                <c:pt idx="2512">
                  <c:v>-74.045045000000002</c:v>
                </c:pt>
                <c:pt idx="2513">
                  <c:v>-74.011570000000006</c:v>
                </c:pt>
                <c:pt idx="2514">
                  <c:v>-73.951179999999994</c:v>
                </c:pt>
                <c:pt idx="2515">
                  <c:v>-74.021054000000007</c:v>
                </c:pt>
                <c:pt idx="2516">
                  <c:v>-74.374510000000001</c:v>
                </c:pt>
                <c:pt idx="2517">
                  <c:v>-73.986763999999994</c:v>
                </c:pt>
                <c:pt idx="2518">
                  <c:v>-74.210691999999995</c:v>
                </c:pt>
                <c:pt idx="2519">
                  <c:v>-73.944557000000003</c:v>
                </c:pt>
                <c:pt idx="2520">
                  <c:v>-74.358369999999994</c:v>
                </c:pt>
                <c:pt idx="2521">
                  <c:v>-74.161786000000006</c:v>
                </c:pt>
                <c:pt idx="2522">
                  <c:v>-73.977727000000002</c:v>
                </c:pt>
                <c:pt idx="2523">
                  <c:v>-73.969965999999999</c:v>
                </c:pt>
                <c:pt idx="2524">
                  <c:v>-73.978806000000006</c:v>
                </c:pt>
                <c:pt idx="2525">
                  <c:v>-74.545930999999996</c:v>
                </c:pt>
                <c:pt idx="2526">
                  <c:v>-73.704751000000002</c:v>
                </c:pt>
                <c:pt idx="2527">
                  <c:v>-73.702237999999994</c:v>
                </c:pt>
                <c:pt idx="2528">
                  <c:v>-73.709564</c:v>
                </c:pt>
                <c:pt idx="2529">
                  <c:v>-73.714802000000006</c:v>
                </c:pt>
                <c:pt idx="2530">
                  <c:v>-73.675623999999999</c:v>
                </c:pt>
                <c:pt idx="2531">
                  <c:v>-73.718198999999998</c:v>
                </c:pt>
                <c:pt idx="2532">
                  <c:v>-73.725774999999999</c:v>
                </c:pt>
                <c:pt idx="2533">
                  <c:v>-73.733526999999995</c:v>
                </c:pt>
                <c:pt idx="2534">
                  <c:v>-73.740941000000007</c:v>
                </c:pt>
                <c:pt idx="2535">
                  <c:v>-73.689357999999999</c:v>
                </c:pt>
                <c:pt idx="2536">
                  <c:v>-73.678956999999997</c:v>
                </c:pt>
                <c:pt idx="2537">
                  <c:v>-73.693798999999999</c:v>
                </c:pt>
                <c:pt idx="2538">
                  <c:v>-73.693095</c:v>
                </c:pt>
                <c:pt idx="2539">
                  <c:v>-73.747624999999999</c:v>
                </c:pt>
                <c:pt idx="2540">
                  <c:v>-73.939075000000003</c:v>
                </c:pt>
                <c:pt idx="2541">
                  <c:v>-73.924627999999998</c:v>
                </c:pt>
                <c:pt idx="2542">
                  <c:v>-73.910915000000003</c:v>
                </c:pt>
                <c:pt idx="2543">
                  <c:v>-73.919498000000004</c:v>
                </c:pt>
                <c:pt idx="2544">
                  <c:v>-73.908161000000007</c:v>
                </c:pt>
                <c:pt idx="2545">
                  <c:v>-73.931471999999999</c:v>
                </c:pt>
                <c:pt idx="2546">
                  <c:v>-73.989076999999995</c:v>
                </c:pt>
                <c:pt idx="2547">
                  <c:v>-73.933040000000005</c:v>
                </c:pt>
                <c:pt idx="2548">
                  <c:v>-73.984733000000006</c:v>
                </c:pt>
                <c:pt idx="2549">
                  <c:v>-73.965292000000005</c:v>
                </c:pt>
                <c:pt idx="2550">
                  <c:v>-73.942886000000001</c:v>
                </c:pt>
                <c:pt idx="2551">
                  <c:v>-73.894244999999998</c:v>
                </c:pt>
                <c:pt idx="2552">
                  <c:v>-73.872480999999993</c:v>
                </c:pt>
                <c:pt idx="2553">
                  <c:v>-74.029500999999996</c:v>
                </c:pt>
                <c:pt idx="2554">
                  <c:v>-73.945524000000006</c:v>
                </c:pt>
                <c:pt idx="2555">
                  <c:v>-73.954275999999993</c:v>
                </c:pt>
                <c:pt idx="2556">
                  <c:v>-73.91328</c:v>
                </c:pt>
                <c:pt idx="2557">
                  <c:v>-73.934597999999994</c:v>
                </c:pt>
                <c:pt idx="2558">
                  <c:v>-73.996118999999993</c:v>
                </c:pt>
                <c:pt idx="2559">
                  <c:v>-73.985603999999995</c:v>
                </c:pt>
                <c:pt idx="2560">
                  <c:v>-73.948239999999998</c:v>
                </c:pt>
                <c:pt idx="2561">
                  <c:v>-73.977834999999999</c:v>
                </c:pt>
                <c:pt idx="2562">
                  <c:v>-73.975953000000004</c:v>
                </c:pt>
                <c:pt idx="2563">
                  <c:v>-73.996298999999993</c:v>
                </c:pt>
                <c:pt idx="2564">
                  <c:v>-74.015742000000003</c:v>
                </c:pt>
                <c:pt idx="2565">
                  <c:v>-73.926373999999996</c:v>
                </c:pt>
                <c:pt idx="2566">
                  <c:v>-73.945590999999993</c:v>
                </c:pt>
                <c:pt idx="2567">
                  <c:v>-73.972290000000001</c:v>
                </c:pt>
                <c:pt idx="2568">
                  <c:v>-73.991727999999995</c:v>
                </c:pt>
                <c:pt idx="2569">
                  <c:v>-73.955090999999996</c:v>
                </c:pt>
                <c:pt idx="2570">
                  <c:v>-73.955532000000005</c:v>
                </c:pt>
                <c:pt idx="2571">
                  <c:v>-74.011683000000005</c:v>
                </c:pt>
                <c:pt idx="2572">
                  <c:v>-73.941181</c:v>
                </c:pt>
                <c:pt idx="2573">
                  <c:v>-73.964275000000001</c:v>
                </c:pt>
                <c:pt idx="2574">
                  <c:v>-74.002539999999996</c:v>
                </c:pt>
                <c:pt idx="2575">
                  <c:v>-74.004247000000007</c:v>
                </c:pt>
                <c:pt idx="2576">
                  <c:v>-73.918582000000001</c:v>
                </c:pt>
                <c:pt idx="2577">
                  <c:v>-73.921604000000002</c:v>
                </c:pt>
                <c:pt idx="2578">
                  <c:v>-73.950192000000001</c:v>
                </c:pt>
                <c:pt idx="2579">
                  <c:v>-73.903627</c:v>
                </c:pt>
                <c:pt idx="2580">
                  <c:v>-73.919933999999998</c:v>
                </c:pt>
                <c:pt idx="2581">
                  <c:v>-73.962575999999999</c:v>
                </c:pt>
                <c:pt idx="2582">
                  <c:v>-73.879191000000006</c:v>
                </c:pt>
                <c:pt idx="2583">
                  <c:v>-73.824968999999996</c:v>
                </c:pt>
                <c:pt idx="2584">
                  <c:v>-73.819415000000006</c:v>
                </c:pt>
                <c:pt idx="2585">
                  <c:v>-73.843661999999995</c:v>
                </c:pt>
                <c:pt idx="2586">
                  <c:v>-73.809224</c:v>
                </c:pt>
                <c:pt idx="2587">
                  <c:v>-73.796128999999993</c:v>
                </c:pt>
                <c:pt idx="2588">
                  <c:v>-73.780051</c:v>
                </c:pt>
                <c:pt idx="2589">
                  <c:v>-73.773923999999994</c:v>
                </c:pt>
                <c:pt idx="2590">
                  <c:v>-73.733226999999999</c:v>
                </c:pt>
                <c:pt idx="2591">
                  <c:v>-73.746442000000002</c:v>
                </c:pt>
                <c:pt idx="2592">
                  <c:v>-73.75994</c:v>
                </c:pt>
                <c:pt idx="2593">
                  <c:v>-73.792090999999999</c:v>
                </c:pt>
                <c:pt idx="2594">
                  <c:v>-73.795024999999995</c:v>
                </c:pt>
                <c:pt idx="2595">
                  <c:v>-73.821451999999994</c:v>
                </c:pt>
                <c:pt idx="2596">
                  <c:v>-73.858380999999994</c:v>
                </c:pt>
                <c:pt idx="2597">
                  <c:v>-73.870517000000007</c:v>
                </c:pt>
                <c:pt idx="2598">
                  <c:v>-73.890525999999994</c:v>
                </c:pt>
                <c:pt idx="2599">
                  <c:v>-73.875095000000002</c:v>
                </c:pt>
                <c:pt idx="2600">
                  <c:v>-73.884338</c:v>
                </c:pt>
                <c:pt idx="2601">
                  <c:v>-73.878045999999998</c:v>
                </c:pt>
                <c:pt idx="2602">
                  <c:v>-73.860906999999997</c:v>
                </c:pt>
                <c:pt idx="2603">
                  <c:v>-73.845825000000005</c:v>
                </c:pt>
                <c:pt idx="2604">
                  <c:v>-73.903773000000001</c:v>
                </c:pt>
                <c:pt idx="2605">
                  <c:v>-73.902715999999998</c:v>
                </c:pt>
                <c:pt idx="2606">
                  <c:v>-73.879251999999994</c:v>
                </c:pt>
                <c:pt idx="2607">
                  <c:v>-73.892852000000005</c:v>
                </c:pt>
                <c:pt idx="2608">
                  <c:v>-73.735740000000007</c:v>
                </c:pt>
                <c:pt idx="2609">
                  <c:v>-73.759484999999998</c:v>
                </c:pt>
                <c:pt idx="2610">
                  <c:v>-73.751412000000002</c:v>
                </c:pt>
                <c:pt idx="2611">
                  <c:v>-73.843213000000006</c:v>
                </c:pt>
                <c:pt idx="2612">
                  <c:v>-73.829733000000004</c:v>
                </c:pt>
                <c:pt idx="2613">
                  <c:v>-73.850301000000002</c:v>
                </c:pt>
                <c:pt idx="2614">
                  <c:v>-73.844764999999995</c:v>
                </c:pt>
                <c:pt idx="2615">
                  <c:v>-73.833652999999998</c:v>
                </c:pt>
                <c:pt idx="2616">
                  <c:v>-73.822162000000006</c:v>
                </c:pt>
                <c:pt idx="2617">
                  <c:v>-73.814437999999996</c:v>
                </c:pt>
                <c:pt idx="2618">
                  <c:v>-73.858284999999995</c:v>
                </c:pt>
                <c:pt idx="2619">
                  <c:v>-73.735141999999996</c:v>
                </c:pt>
                <c:pt idx="2620">
                  <c:v>-73.768241000000003</c:v>
                </c:pt>
                <c:pt idx="2621">
                  <c:v>-73.721085000000002</c:v>
                </c:pt>
                <c:pt idx="2622">
                  <c:v>-73.747826000000003</c:v>
                </c:pt>
                <c:pt idx="2623">
                  <c:v>-73.741271999999995</c:v>
                </c:pt>
                <c:pt idx="2624">
                  <c:v>-73.739035999999999</c:v>
                </c:pt>
                <c:pt idx="2625">
                  <c:v>-73.795674000000005</c:v>
                </c:pt>
                <c:pt idx="2626">
                  <c:v>-73.793245999999996</c:v>
                </c:pt>
                <c:pt idx="2627">
                  <c:v>-73.787345000000002</c:v>
                </c:pt>
                <c:pt idx="2628">
                  <c:v>-73.7727</c:v>
                </c:pt>
                <c:pt idx="2629">
                  <c:v>-73.80986</c:v>
                </c:pt>
                <c:pt idx="2630">
                  <c:v>-73.796874000000003</c:v>
                </c:pt>
                <c:pt idx="2631">
                  <c:v>-73.638087999999996</c:v>
                </c:pt>
                <c:pt idx="2632">
                  <c:v>-73.650045000000006</c:v>
                </c:pt>
                <c:pt idx="2633">
                  <c:v>-73.729157999999998</c:v>
                </c:pt>
                <c:pt idx="2634">
                  <c:v>-73.609505999999996</c:v>
                </c:pt>
                <c:pt idx="2635">
                  <c:v>-73.613281000000001</c:v>
                </c:pt>
                <c:pt idx="2636">
                  <c:v>-73.728526000000002</c:v>
                </c:pt>
                <c:pt idx="2637">
                  <c:v>-73.667029999999997</c:v>
                </c:pt>
                <c:pt idx="2638">
                  <c:v>-73.587005000000005</c:v>
                </c:pt>
                <c:pt idx="2639">
                  <c:v>-73.640567000000004</c:v>
                </c:pt>
                <c:pt idx="2640">
                  <c:v>-73.626097000000001</c:v>
                </c:pt>
                <c:pt idx="2641">
                  <c:v>-73.604151000000002</c:v>
                </c:pt>
                <c:pt idx="2642">
                  <c:v>-73.644011000000006</c:v>
                </c:pt>
                <c:pt idx="2643">
                  <c:v>-73.625618000000003</c:v>
                </c:pt>
                <c:pt idx="2644">
                  <c:v>-73.617413999999997</c:v>
                </c:pt>
                <c:pt idx="2645">
                  <c:v>-73.653940000000006</c:v>
                </c:pt>
                <c:pt idx="2646">
                  <c:v>-73.593068000000002</c:v>
                </c:pt>
                <c:pt idx="2647">
                  <c:v>-73.555271000000005</c:v>
                </c:pt>
                <c:pt idx="2648">
                  <c:v>-73.692538999999996</c:v>
                </c:pt>
                <c:pt idx="2649">
                  <c:v>-73.655158999999998</c:v>
                </c:pt>
                <c:pt idx="2650">
                  <c:v>-73.731263999999996</c:v>
                </c:pt>
                <c:pt idx="2651">
                  <c:v>-73.594176000000004</c:v>
                </c:pt>
                <c:pt idx="2652">
                  <c:v>-73.665173999999993</c:v>
                </c:pt>
                <c:pt idx="2653">
                  <c:v>-73.673062999999999</c:v>
                </c:pt>
                <c:pt idx="2654">
                  <c:v>-73.672983000000002</c:v>
                </c:pt>
                <c:pt idx="2655">
                  <c:v>-73.554759000000004</c:v>
                </c:pt>
                <c:pt idx="2656">
                  <c:v>-73.601196000000002</c:v>
                </c:pt>
                <c:pt idx="2657">
                  <c:v>-73.580393999999998</c:v>
                </c:pt>
                <c:pt idx="2658">
                  <c:v>-73.637929</c:v>
                </c:pt>
                <c:pt idx="2659">
                  <c:v>-73.637404000000004</c:v>
                </c:pt>
                <c:pt idx="2660">
                  <c:v>-73.586943000000005</c:v>
                </c:pt>
                <c:pt idx="2661">
                  <c:v>-73.651568999999995</c:v>
                </c:pt>
                <c:pt idx="2662">
                  <c:v>-73.640062</c:v>
                </c:pt>
                <c:pt idx="2663">
                  <c:v>-73.644525999999999</c:v>
                </c:pt>
                <c:pt idx="2664">
                  <c:v>-73.703468999999998</c:v>
                </c:pt>
                <c:pt idx="2665">
                  <c:v>-73.710796000000002</c:v>
                </c:pt>
                <c:pt idx="2666">
                  <c:v>-73.575366000000002</c:v>
                </c:pt>
                <c:pt idx="2667">
                  <c:v>-73.642596999999995</c:v>
                </c:pt>
                <c:pt idx="2668">
                  <c:v>-73.714042000000006</c:v>
                </c:pt>
                <c:pt idx="2669">
                  <c:v>-73.759629000000004</c:v>
                </c:pt>
                <c:pt idx="2670">
                  <c:v>-73.795687000000001</c:v>
                </c:pt>
                <c:pt idx="2671">
                  <c:v>-73.819784999999996</c:v>
                </c:pt>
                <c:pt idx="2672">
                  <c:v>-73.847212999999996</c:v>
                </c:pt>
                <c:pt idx="2673">
                  <c:v>-73.908912999999998</c:v>
                </c:pt>
                <c:pt idx="2674">
                  <c:v>-73.413176000000007</c:v>
                </c:pt>
                <c:pt idx="2675">
                  <c:v>-73.325491</c:v>
                </c:pt>
                <c:pt idx="2676">
                  <c:v>-73.322579000000005</c:v>
                </c:pt>
                <c:pt idx="2677">
                  <c:v>-73.358298000000005</c:v>
                </c:pt>
                <c:pt idx="2678">
                  <c:v>-73.055004999999994</c:v>
                </c:pt>
                <c:pt idx="2679">
                  <c:v>-73.256075999999993</c:v>
                </c:pt>
                <c:pt idx="2680">
                  <c:v>-73.557130999999998</c:v>
                </c:pt>
                <c:pt idx="2681">
                  <c:v>-73.533828999999997</c:v>
                </c:pt>
                <c:pt idx="2682">
                  <c:v>-72.946630999999996</c:v>
                </c:pt>
                <c:pt idx="2683">
                  <c:v>-73.486313999999993</c:v>
                </c:pt>
                <c:pt idx="2684">
                  <c:v>-73.034362000000002</c:v>
                </c:pt>
                <c:pt idx="2685">
                  <c:v>-73.113759999999999</c:v>
                </c:pt>
                <c:pt idx="2686">
                  <c:v>-73.245176000000001</c:v>
                </c:pt>
                <c:pt idx="2687">
                  <c:v>-73.266142000000002</c:v>
                </c:pt>
                <c:pt idx="2688">
                  <c:v>-72.915665000000004</c:v>
                </c:pt>
                <c:pt idx="2689">
                  <c:v>-73.080091999999993</c:v>
                </c:pt>
                <c:pt idx="2690">
                  <c:v>-73.375366</c:v>
                </c:pt>
                <c:pt idx="2691">
                  <c:v>-73.199240000000003</c:v>
                </c:pt>
                <c:pt idx="2692">
                  <c:v>-73.446453000000005</c:v>
                </c:pt>
                <c:pt idx="2693">
                  <c:v>-73.280018999999996</c:v>
                </c:pt>
                <c:pt idx="2694">
                  <c:v>-73.396092999999993</c:v>
                </c:pt>
                <c:pt idx="2695">
                  <c:v>-73.005015999999998</c:v>
                </c:pt>
                <c:pt idx="2696">
                  <c:v>-73.330072000000001</c:v>
                </c:pt>
                <c:pt idx="2697">
                  <c:v>-73.180736999999993</c:v>
                </c:pt>
                <c:pt idx="2698">
                  <c:v>-73.317959999999999</c:v>
                </c:pt>
                <c:pt idx="2699">
                  <c:v>-73.534784000000002</c:v>
                </c:pt>
                <c:pt idx="2700">
                  <c:v>-73.106667000000002</c:v>
                </c:pt>
                <c:pt idx="2701">
                  <c:v>-73.441518000000002</c:v>
                </c:pt>
                <c:pt idx="2702">
                  <c:v>-73.038601999999997</c:v>
                </c:pt>
                <c:pt idx="2703">
                  <c:v>-73.362218999999996</c:v>
                </c:pt>
                <c:pt idx="2704">
                  <c:v>-73.074856999999994</c:v>
                </c:pt>
                <c:pt idx="2705">
                  <c:v>-73.040366000000006</c:v>
                </c:pt>
                <c:pt idx="2706">
                  <c:v>-73.411463999999995</c:v>
                </c:pt>
                <c:pt idx="2707">
                  <c:v>-73.375535999999997</c:v>
                </c:pt>
                <c:pt idx="2708">
                  <c:v>-73.405439000000001</c:v>
                </c:pt>
                <c:pt idx="2709">
                  <c:v>-73.214163999999997</c:v>
                </c:pt>
                <c:pt idx="2710">
                  <c:v>-73.183267000000001</c:v>
                </c:pt>
                <c:pt idx="2711">
                  <c:v>-73.536756999999994</c:v>
                </c:pt>
                <c:pt idx="2712">
                  <c:v>-73.242581999999999</c:v>
                </c:pt>
                <c:pt idx="2713">
                  <c:v>-73.118392</c:v>
                </c:pt>
                <c:pt idx="2714">
                  <c:v>-73.517391000000003</c:v>
                </c:pt>
                <c:pt idx="2715">
                  <c:v>-73.374426</c:v>
                </c:pt>
                <c:pt idx="2716">
                  <c:v>-73.462895000000003</c:v>
                </c:pt>
                <c:pt idx="2717">
                  <c:v>-73.446817999999993</c:v>
                </c:pt>
                <c:pt idx="2718">
                  <c:v>-72.983750999999998</c:v>
                </c:pt>
                <c:pt idx="2719">
                  <c:v>-72.988376000000002</c:v>
                </c:pt>
                <c:pt idx="2720">
                  <c:v>-73.556079999999994</c:v>
                </c:pt>
                <c:pt idx="2721">
                  <c:v>-73.013177999999996</c:v>
                </c:pt>
                <c:pt idx="2722">
                  <c:v>-73.143033000000003</c:v>
                </c:pt>
                <c:pt idx="2723">
                  <c:v>-73.331148999999996</c:v>
                </c:pt>
                <c:pt idx="2724">
                  <c:v>-73.129606999999993</c:v>
                </c:pt>
                <c:pt idx="2725">
                  <c:v>-73.161153999999996</c:v>
                </c:pt>
                <c:pt idx="2726">
                  <c:v>-73.522926999999996</c:v>
                </c:pt>
                <c:pt idx="2727">
                  <c:v>-73.002135999999993</c:v>
                </c:pt>
                <c:pt idx="2728">
                  <c:v>-73.049668999999994</c:v>
                </c:pt>
                <c:pt idx="2729">
                  <c:v>-73.062224000000001</c:v>
                </c:pt>
                <c:pt idx="2730">
                  <c:v>-72.928843000000001</c:v>
                </c:pt>
                <c:pt idx="2731">
                  <c:v>-73.118702999999996</c:v>
                </c:pt>
                <c:pt idx="2732">
                  <c:v>-73.158688999999995</c:v>
                </c:pt>
                <c:pt idx="2733">
                  <c:v>-73.071989000000002</c:v>
                </c:pt>
                <c:pt idx="2734">
                  <c:v>-73.489594999999994</c:v>
                </c:pt>
                <c:pt idx="2735">
                  <c:v>-73.042546000000002</c:v>
                </c:pt>
                <c:pt idx="2736">
                  <c:v>-72.895334000000005</c:v>
                </c:pt>
                <c:pt idx="2737">
                  <c:v>-73.207769999999996</c:v>
                </c:pt>
                <c:pt idx="2738">
                  <c:v>-73.209674000000007</c:v>
                </c:pt>
                <c:pt idx="2739">
                  <c:v>-72.973303999999999</c:v>
                </c:pt>
                <c:pt idx="2740">
                  <c:v>-73.127488999999997</c:v>
                </c:pt>
                <c:pt idx="2741">
                  <c:v>-73.500577000000007</c:v>
                </c:pt>
                <c:pt idx="2742">
                  <c:v>-72.836804999999998</c:v>
                </c:pt>
                <c:pt idx="2743">
                  <c:v>-73.511225999999994</c:v>
                </c:pt>
                <c:pt idx="2744">
                  <c:v>-73.300109000000006</c:v>
                </c:pt>
                <c:pt idx="2745">
                  <c:v>-73.100818000000004</c:v>
                </c:pt>
                <c:pt idx="2746">
                  <c:v>-73.469122999999996</c:v>
                </c:pt>
                <c:pt idx="2747">
                  <c:v>-73.365162999999995</c:v>
                </c:pt>
                <c:pt idx="2748">
                  <c:v>-73.523230999999996</c:v>
                </c:pt>
                <c:pt idx="2749">
                  <c:v>-73.479483000000002</c:v>
                </c:pt>
                <c:pt idx="2750">
                  <c:v>-73.457817000000006</c:v>
                </c:pt>
                <c:pt idx="2751">
                  <c:v>-72.653271000000004</c:v>
                </c:pt>
                <c:pt idx="2752">
                  <c:v>-72.104118</c:v>
                </c:pt>
                <c:pt idx="2753">
                  <c:v>-72.305147000000005</c:v>
                </c:pt>
                <c:pt idx="2754">
                  <c:v>-72.746461999999994</c:v>
                </c:pt>
                <c:pt idx="2755">
                  <c:v>-72.797191999999995</c:v>
                </c:pt>
                <c:pt idx="2756">
                  <c:v>-72.472301000000002</c:v>
                </c:pt>
                <c:pt idx="2757">
                  <c:v>-72.185641000000004</c:v>
                </c:pt>
                <c:pt idx="2758">
                  <c:v>-72.341893999999996</c:v>
                </c:pt>
                <c:pt idx="2759">
                  <c:v>-72.756735000000006</c:v>
                </c:pt>
                <c:pt idx="2760">
                  <c:v>-72.723560000000006</c:v>
                </c:pt>
                <c:pt idx="2761">
                  <c:v>-72.577946999999995</c:v>
                </c:pt>
                <c:pt idx="2762">
                  <c:v>-72.367293000000004</c:v>
                </c:pt>
                <c:pt idx="2763">
                  <c:v>-72.520639000000003</c:v>
                </c:pt>
                <c:pt idx="2764">
                  <c:v>-72.579966999999996</c:v>
                </c:pt>
                <c:pt idx="2765">
                  <c:v>-72.550246000000001</c:v>
                </c:pt>
                <c:pt idx="2766">
                  <c:v>-72.797368000000006</c:v>
                </c:pt>
                <c:pt idx="2767">
                  <c:v>-72.846646000000007</c:v>
                </c:pt>
                <c:pt idx="2768">
                  <c:v>-72.845541999999995</c:v>
                </c:pt>
                <c:pt idx="2769">
                  <c:v>-72.537310000000005</c:v>
                </c:pt>
                <c:pt idx="2770">
                  <c:v>-72.955208999999996</c:v>
                </c:pt>
                <c:pt idx="2771">
                  <c:v>-71.950608000000003</c:v>
                </c:pt>
                <c:pt idx="2772">
                  <c:v>-72.820926</c:v>
                </c:pt>
                <c:pt idx="2773">
                  <c:v>-72.475058000000004</c:v>
                </c:pt>
                <c:pt idx="2774">
                  <c:v>-72.275109999999998</c:v>
                </c:pt>
                <c:pt idx="2775">
                  <c:v>-72.453416000000004</c:v>
                </c:pt>
                <c:pt idx="2776">
                  <c:v>-72.605069</c:v>
                </c:pt>
                <c:pt idx="2777">
                  <c:v>-72.704217999999997</c:v>
                </c:pt>
                <c:pt idx="2778">
                  <c:v>-72.878243999999995</c:v>
                </c:pt>
                <c:pt idx="2779">
                  <c:v>-72.268314000000004</c:v>
                </c:pt>
                <c:pt idx="2780">
                  <c:v>-72.310740999999993</c:v>
                </c:pt>
                <c:pt idx="2781">
                  <c:v>-72.331593999999996</c:v>
                </c:pt>
                <c:pt idx="2782">
                  <c:v>-72.350936000000004</c:v>
                </c:pt>
                <c:pt idx="2783">
                  <c:v>-72.871814999999998</c:v>
                </c:pt>
                <c:pt idx="2784">
                  <c:v>-72.407144000000002</c:v>
                </c:pt>
                <c:pt idx="2785">
                  <c:v>-72.575023000000002</c:v>
                </c:pt>
                <c:pt idx="2786">
                  <c:v>-72.420413999999994</c:v>
                </c:pt>
                <c:pt idx="2787">
                  <c:v>-72.701132999999999</c:v>
                </c:pt>
                <c:pt idx="2788">
                  <c:v>-72.245058</c:v>
                </c:pt>
                <c:pt idx="2789">
                  <c:v>-72.344072999999995</c:v>
                </c:pt>
                <c:pt idx="2790">
                  <c:v>-72.678349999999995</c:v>
                </c:pt>
                <c:pt idx="2791">
                  <c:v>-72.634495999999999</c:v>
                </c:pt>
                <c:pt idx="2792">
                  <c:v>-72.916111999999998</c:v>
                </c:pt>
                <c:pt idx="2793">
                  <c:v>-73.902908999999994</c:v>
                </c:pt>
                <c:pt idx="2794">
                  <c:v>-74.031480999999999</c:v>
                </c:pt>
                <c:pt idx="2795">
                  <c:v>-74.178998000000007</c:v>
                </c:pt>
                <c:pt idx="2796">
                  <c:v>-73.817014</c:v>
                </c:pt>
                <c:pt idx="2797">
                  <c:v>-73.452573000000001</c:v>
                </c:pt>
                <c:pt idx="2798">
                  <c:v>-73.534948999999997</c:v>
                </c:pt>
                <c:pt idx="2799">
                  <c:v>-73.866569999999996</c:v>
                </c:pt>
                <c:pt idx="2800">
                  <c:v>-73.860409000000004</c:v>
                </c:pt>
                <c:pt idx="2801">
                  <c:v>-73.348901999999995</c:v>
                </c:pt>
                <c:pt idx="2802">
                  <c:v>-74.156920999999997</c:v>
                </c:pt>
                <c:pt idx="2803">
                  <c:v>-74.153323999999998</c:v>
                </c:pt>
                <c:pt idx="2804">
                  <c:v>-73.903552000000005</c:v>
                </c:pt>
                <c:pt idx="2805">
                  <c:v>-73.445210000000003</c:v>
                </c:pt>
                <c:pt idx="2806">
                  <c:v>-73.427576000000002</c:v>
                </c:pt>
                <c:pt idx="2807">
                  <c:v>-74.446943000000005</c:v>
                </c:pt>
                <c:pt idx="2808">
                  <c:v>-74.496465000000001</c:v>
                </c:pt>
                <c:pt idx="2809">
                  <c:v>-73.713269999999994</c:v>
                </c:pt>
                <c:pt idx="2810">
                  <c:v>-74.350639999999999</c:v>
                </c:pt>
                <c:pt idx="2811">
                  <c:v>-74.673151000000004</c:v>
                </c:pt>
                <c:pt idx="2812">
                  <c:v>-73.578522000000007</c:v>
                </c:pt>
                <c:pt idx="2813">
                  <c:v>-73.974035000000001</c:v>
                </c:pt>
                <c:pt idx="2814">
                  <c:v>-73.908754999999999</c:v>
                </c:pt>
                <c:pt idx="2815">
                  <c:v>-74.524366999999998</c:v>
                </c:pt>
                <c:pt idx="2816">
                  <c:v>-73.793356000000003</c:v>
                </c:pt>
                <c:pt idx="2817">
                  <c:v>-73.926563000000002</c:v>
                </c:pt>
                <c:pt idx="2818">
                  <c:v>-73.707937000000001</c:v>
                </c:pt>
                <c:pt idx="2819">
                  <c:v>-73.827740000000006</c:v>
                </c:pt>
                <c:pt idx="2820">
                  <c:v>-73.494052999999994</c:v>
                </c:pt>
                <c:pt idx="2821">
                  <c:v>-74.186014999999998</c:v>
                </c:pt>
                <c:pt idx="2822">
                  <c:v>-73.840866000000005</c:v>
                </c:pt>
                <c:pt idx="2823">
                  <c:v>-74.090832000000006</c:v>
                </c:pt>
                <c:pt idx="2824">
                  <c:v>-73.352361999999999</c:v>
                </c:pt>
                <c:pt idx="2825">
                  <c:v>-73.919785000000005</c:v>
                </c:pt>
                <c:pt idx="2826">
                  <c:v>-74.055744000000004</c:v>
                </c:pt>
                <c:pt idx="2827">
                  <c:v>-73.504124000000004</c:v>
                </c:pt>
                <c:pt idx="2828">
                  <c:v>-73.673434999999998</c:v>
                </c:pt>
                <c:pt idx="2829">
                  <c:v>-73.502073999999993</c:v>
                </c:pt>
                <c:pt idx="2830">
                  <c:v>-73.633358999999999</c:v>
                </c:pt>
                <c:pt idx="2831">
                  <c:v>-74.659501000000006</c:v>
                </c:pt>
                <c:pt idx="2832">
                  <c:v>-73.784452000000002</c:v>
                </c:pt>
                <c:pt idx="2833">
                  <c:v>-74.311601999999993</c:v>
                </c:pt>
                <c:pt idx="2834">
                  <c:v>-73.925282999999993</c:v>
                </c:pt>
                <c:pt idx="2835">
                  <c:v>-74.378834999999995</c:v>
                </c:pt>
                <c:pt idx="2836">
                  <c:v>-74.247788</c:v>
                </c:pt>
                <c:pt idx="2837">
                  <c:v>-74.414574999999999</c:v>
                </c:pt>
                <c:pt idx="2838">
                  <c:v>-74.374953000000005</c:v>
                </c:pt>
                <c:pt idx="2839">
                  <c:v>-74.055267000000001</c:v>
                </c:pt>
                <c:pt idx="2840">
                  <c:v>-73.651402000000004</c:v>
                </c:pt>
                <c:pt idx="2841">
                  <c:v>-74.406167999999994</c:v>
                </c:pt>
                <c:pt idx="2842">
                  <c:v>-73.796212999999995</c:v>
                </c:pt>
                <c:pt idx="2843">
                  <c:v>-74.343601000000007</c:v>
                </c:pt>
                <c:pt idx="2844">
                  <c:v>-74.037289000000001</c:v>
                </c:pt>
                <c:pt idx="2845">
                  <c:v>-73.899067000000002</c:v>
                </c:pt>
                <c:pt idx="2846">
                  <c:v>-74.142577000000003</c:v>
                </c:pt>
                <c:pt idx="2847">
                  <c:v>-73.892711000000006</c:v>
                </c:pt>
                <c:pt idx="2848">
                  <c:v>-73.355502000000001</c:v>
                </c:pt>
                <c:pt idx="2849">
                  <c:v>-74.375138000000007</c:v>
                </c:pt>
                <c:pt idx="2850">
                  <c:v>-74.628134000000003</c:v>
                </c:pt>
                <c:pt idx="2851">
                  <c:v>-73.49006</c:v>
                </c:pt>
                <c:pt idx="2852">
                  <c:v>-74.384732999999997</c:v>
                </c:pt>
                <c:pt idx="2853">
                  <c:v>-73.707267999999999</c:v>
                </c:pt>
                <c:pt idx="2854">
                  <c:v>-74.408752000000007</c:v>
                </c:pt>
                <c:pt idx="2855">
                  <c:v>-73.768028000000001</c:v>
                </c:pt>
                <c:pt idx="2856">
                  <c:v>-73.585875999999999</c:v>
                </c:pt>
                <c:pt idx="2857">
                  <c:v>-74.921851000000004</c:v>
                </c:pt>
                <c:pt idx="2858">
                  <c:v>-74.234667000000002</c:v>
                </c:pt>
                <c:pt idx="2859">
                  <c:v>-73.705392000000003</c:v>
                </c:pt>
                <c:pt idx="2860">
                  <c:v>-74.140595000000005</c:v>
                </c:pt>
                <c:pt idx="2861">
                  <c:v>-73.618675999999994</c:v>
                </c:pt>
                <c:pt idx="2862">
                  <c:v>-74.314586000000006</c:v>
                </c:pt>
                <c:pt idx="2863">
                  <c:v>-73.606137000000004</c:v>
                </c:pt>
                <c:pt idx="2864">
                  <c:v>-73.407501999999994</c:v>
                </c:pt>
                <c:pt idx="2865">
                  <c:v>-73.657781999999997</c:v>
                </c:pt>
                <c:pt idx="2866">
                  <c:v>-74.457150999999996</c:v>
                </c:pt>
                <c:pt idx="2867">
                  <c:v>-74.148221000000007</c:v>
                </c:pt>
                <c:pt idx="2868">
                  <c:v>-73.555997000000005</c:v>
                </c:pt>
                <c:pt idx="2869">
                  <c:v>-74.117591000000004</c:v>
                </c:pt>
                <c:pt idx="2870">
                  <c:v>-73.368009999999998</c:v>
                </c:pt>
                <c:pt idx="2871">
                  <c:v>-74.569728999999995</c:v>
                </c:pt>
                <c:pt idx="2872">
                  <c:v>-73.569229000000007</c:v>
                </c:pt>
                <c:pt idx="2873">
                  <c:v>-73.829560000000001</c:v>
                </c:pt>
                <c:pt idx="2874">
                  <c:v>-73.725871999999995</c:v>
                </c:pt>
                <c:pt idx="2875">
                  <c:v>-74.159970000000001</c:v>
                </c:pt>
                <c:pt idx="2876">
                  <c:v>-73.868283000000005</c:v>
                </c:pt>
                <c:pt idx="2877">
                  <c:v>-74.572007999999997</c:v>
                </c:pt>
                <c:pt idx="2878">
                  <c:v>-74.054526999999993</c:v>
                </c:pt>
                <c:pt idx="2879">
                  <c:v>-73.793638000000001</c:v>
                </c:pt>
                <c:pt idx="2880">
                  <c:v>-73.480511000000007</c:v>
                </c:pt>
                <c:pt idx="2881">
                  <c:v>-73.606643000000005</c:v>
                </c:pt>
                <c:pt idx="2882">
                  <c:v>-74.835367000000005</c:v>
                </c:pt>
                <c:pt idx="2883">
                  <c:v>-73.736474000000001</c:v>
                </c:pt>
                <c:pt idx="2884">
                  <c:v>-74.301344</c:v>
                </c:pt>
                <c:pt idx="2885">
                  <c:v>-73.815450999999996</c:v>
                </c:pt>
                <c:pt idx="2886">
                  <c:v>-73.871510999999998</c:v>
                </c:pt>
                <c:pt idx="2887">
                  <c:v>-74.343693000000002</c:v>
                </c:pt>
                <c:pt idx="2888">
                  <c:v>-74.374309999999994</c:v>
                </c:pt>
                <c:pt idx="2889">
                  <c:v>-73.518024999999994</c:v>
                </c:pt>
                <c:pt idx="2890">
                  <c:v>-74.456676999999999</c:v>
                </c:pt>
                <c:pt idx="2891">
                  <c:v>-74.595775000000003</c:v>
                </c:pt>
                <c:pt idx="2892">
                  <c:v>-73.395938000000001</c:v>
                </c:pt>
                <c:pt idx="2893">
                  <c:v>-73.445590999999993</c:v>
                </c:pt>
                <c:pt idx="2894">
                  <c:v>-73.665762000000001</c:v>
                </c:pt>
                <c:pt idx="2895">
                  <c:v>-73.759439</c:v>
                </c:pt>
                <c:pt idx="2896">
                  <c:v>-74.552826999999994</c:v>
                </c:pt>
                <c:pt idx="2897">
                  <c:v>-73.967635999999999</c:v>
                </c:pt>
                <c:pt idx="2898">
                  <c:v>-73.664649999999995</c:v>
                </c:pt>
                <c:pt idx="2899">
                  <c:v>-73.662216000000001</c:v>
                </c:pt>
                <c:pt idx="2900">
                  <c:v>-73.694821000000005</c:v>
                </c:pt>
                <c:pt idx="2901">
                  <c:v>-73.664053999999993</c:v>
                </c:pt>
                <c:pt idx="2902">
                  <c:v>-73.537034000000006</c:v>
                </c:pt>
                <c:pt idx="2903">
                  <c:v>-73.959464999999994</c:v>
                </c:pt>
                <c:pt idx="2904">
                  <c:v>-74.467724000000004</c:v>
                </c:pt>
                <c:pt idx="2905">
                  <c:v>-73.689768000000001</c:v>
                </c:pt>
                <c:pt idx="2906">
                  <c:v>-73.709132999999994</c:v>
                </c:pt>
                <c:pt idx="2907">
                  <c:v>-74.290099999999995</c:v>
                </c:pt>
                <c:pt idx="2908">
                  <c:v>-73.817739000000003</c:v>
                </c:pt>
                <c:pt idx="2909">
                  <c:v>-74.049780999999996</c:v>
                </c:pt>
                <c:pt idx="2910">
                  <c:v>-74.449376999999998</c:v>
                </c:pt>
                <c:pt idx="2911">
                  <c:v>-73.616190000000003</c:v>
                </c:pt>
                <c:pt idx="2912">
                  <c:v>-74.724010000000007</c:v>
                </c:pt>
                <c:pt idx="2913">
                  <c:v>-73.638011000000006</c:v>
                </c:pt>
                <c:pt idx="2914">
                  <c:v>-73.760610999999997</c:v>
                </c:pt>
                <c:pt idx="2915">
                  <c:v>-73.829832999999994</c:v>
                </c:pt>
                <c:pt idx="2916">
                  <c:v>-73.733298000000005</c:v>
                </c:pt>
                <c:pt idx="2917">
                  <c:v>-73.817905999999994</c:v>
                </c:pt>
                <c:pt idx="2918">
                  <c:v>-73.777192999999997</c:v>
                </c:pt>
                <c:pt idx="2919">
                  <c:v>-73.748339000000001</c:v>
                </c:pt>
                <c:pt idx="2920">
                  <c:v>-73.800539000000001</c:v>
                </c:pt>
                <c:pt idx="2921">
                  <c:v>-73.785602999999995</c:v>
                </c:pt>
                <c:pt idx="2922">
                  <c:v>-73.758942000000005</c:v>
                </c:pt>
                <c:pt idx="2923">
                  <c:v>-73.769245999999995</c:v>
                </c:pt>
                <c:pt idx="2924">
                  <c:v>-73.963172999999998</c:v>
                </c:pt>
                <c:pt idx="2925">
                  <c:v>-73.936194</c:v>
                </c:pt>
                <c:pt idx="2926">
                  <c:v>-73.905073999999999</c:v>
                </c:pt>
                <c:pt idx="2927">
                  <c:v>-73.943376999999998</c:v>
                </c:pt>
                <c:pt idx="2928">
                  <c:v>-73.989427000000006</c:v>
                </c:pt>
                <c:pt idx="2929">
                  <c:v>-73.935713000000007</c:v>
                </c:pt>
                <c:pt idx="2930">
                  <c:v>-73.920023</c:v>
                </c:pt>
                <c:pt idx="2931">
                  <c:v>-73.880966999999998</c:v>
                </c:pt>
                <c:pt idx="2932">
                  <c:v>-74.022591000000006</c:v>
                </c:pt>
                <c:pt idx="2933">
                  <c:v>-74.234714999999994</c:v>
                </c:pt>
                <c:pt idx="2934">
                  <c:v>-74.072885999999997</c:v>
                </c:pt>
                <c:pt idx="2935">
                  <c:v>-74.575743000000003</c:v>
                </c:pt>
                <c:pt idx="2936">
                  <c:v>-74.339264999999997</c:v>
                </c:pt>
                <c:pt idx="2937">
                  <c:v>-74.160639000000003</c:v>
                </c:pt>
                <c:pt idx="2938">
                  <c:v>-74.455704999999995</c:v>
                </c:pt>
                <c:pt idx="2939">
                  <c:v>-74.039957999999999</c:v>
                </c:pt>
                <c:pt idx="2940">
                  <c:v>-74.261905999999996</c:v>
                </c:pt>
                <c:pt idx="2941">
                  <c:v>-74.008008000000004</c:v>
                </c:pt>
                <c:pt idx="2942">
                  <c:v>-73.904522999999998</c:v>
                </c:pt>
                <c:pt idx="2943">
                  <c:v>-74.291435000000007</c:v>
                </c:pt>
                <c:pt idx="2944">
                  <c:v>-74.151360999999994</c:v>
                </c:pt>
                <c:pt idx="2945">
                  <c:v>-74.106050999999994</c:v>
                </c:pt>
                <c:pt idx="2946">
                  <c:v>-74.378333999999995</c:v>
                </c:pt>
                <c:pt idx="2947">
                  <c:v>-74.545586999999998</c:v>
                </c:pt>
                <c:pt idx="2948">
                  <c:v>-74.201646999999994</c:v>
                </c:pt>
                <c:pt idx="2949">
                  <c:v>-74.104432000000003</c:v>
                </c:pt>
                <c:pt idx="2950">
                  <c:v>-74.159328000000002</c:v>
                </c:pt>
                <c:pt idx="2951">
                  <c:v>-74.153060999999994</c:v>
                </c:pt>
                <c:pt idx="2952">
                  <c:v>-74.420619000000002</c:v>
                </c:pt>
                <c:pt idx="2953">
                  <c:v>-73.978247999999994</c:v>
                </c:pt>
                <c:pt idx="2954">
                  <c:v>-74.521541999999997</c:v>
                </c:pt>
                <c:pt idx="2955">
                  <c:v>-74.024717999999993</c:v>
                </c:pt>
                <c:pt idx="2956">
                  <c:v>-74.159459999999996</c:v>
                </c:pt>
                <c:pt idx="2957">
                  <c:v>-74.501377000000005</c:v>
                </c:pt>
                <c:pt idx="2958">
                  <c:v>-74.521063999999996</c:v>
                </c:pt>
                <c:pt idx="2959">
                  <c:v>-74.227118000000004</c:v>
                </c:pt>
                <c:pt idx="2960">
                  <c:v>-74.141869999999997</c:v>
                </c:pt>
                <c:pt idx="2961">
                  <c:v>-74.234183000000002</c:v>
                </c:pt>
                <c:pt idx="2962">
                  <c:v>-74.067975000000004</c:v>
                </c:pt>
                <c:pt idx="2963">
                  <c:v>-74.275273999999996</c:v>
                </c:pt>
                <c:pt idx="2964">
                  <c:v>-74.304135000000002</c:v>
                </c:pt>
                <c:pt idx="2965">
                  <c:v>-74.189307999999997</c:v>
                </c:pt>
                <c:pt idx="2966">
                  <c:v>-73.998431999999994</c:v>
                </c:pt>
                <c:pt idx="2967">
                  <c:v>-74.230339999999998</c:v>
                </c:pt>
                <c:pt idx="2968">
                  <c:v>-73.940065000000004</c:v>
                </c:pt>
                <c:pt idx="2969">
                  <c:v>-74.183490000000006</c:v>
                </c:pt>
                <c:pt idx="2970">
                  <c:v>-74.642618999999996</c:v>
                </c:pt>
                <c:pt idx="2971">
                  <c:v>-73.998761000000002</c:v>
                </c:pt>
                <c:pt idx="2972">
                  <c:v>-74.239054999999993</c:v>
                </c:pt>
                <c:pt idx="2973">
                  <c:v>-74.400251999999995</c:v>
                </c:pt>
                <c:pt idx="2974">
                  <c:v>-74.689125000000004</c:v>
                </c:pt>
                <c:pt idx="2975">
                  <c:v>-74.156929000000005</c:v>
                </c:pt>
                <c:pt idx="2976">
                  <c:v>-74.247240000000005</c:v>
                </c:pt>
                <c:pt idx="2977">
                  <c:v>-74.015991999999997</c:v>
                </c:pt>
                <c:pt idx="2978">
                  <c:v>-74.326291999999995</c:v>
                </c:pt>
                <c:pt idx="2979">
                  <c:v>-73.979575999999994</c:v>
                </c:pt>
                <c:pt idx="2980">
                  <c:v>-74.400634999999994</c:v>
                </c:pt>
                <c:pt idx="2981">
                  <c:v>-74.241590000000002</c:v>
                </c:pt>
                <c:pt idx="2982">
                  <c:v>-74.023882999999998</c:v>
                </c:pt>
                <c:pt idx="2983">
                  <c:v>-74.040334000000001</c:v>
                </c:pt>
                <c:pt idx="2984">
                  <c:v>-74.076021999999995</c:v>
                </c:pt>
                <c:pt idx="2985">
                  <c:v>-74.030783999999997</c:v>
                </c:pt>
                <c:pt idx="2986">
                  <c:v>-74.590109999999996</c:v>
                </c:pt>
                <c:pt idx="2987">
                  <c:v>-73.976850999999996</c:v>
                </c:pt>
                <c:pt idx="2988">
                  <c:v>-74.406509</c:v>
                </c:pt>
                <c:pt idx="2989">
                  <c:v>-74.206866000000005</c:v>
                </c:pt>
                <c:pt idx="2990">
                  <c:v>-73.957297999999994</c:v>
                </c:pt>
                <c:pt idx="2991">
                  <c:v>-74.166196999999997</c:v>
                </c:pt>
                <c:pt idx="2992">
                  <c:v>-74.125148999999993</c:v>
                </c:pt>
                <c:pt idx="2993">
                  <c:v>-74.072072000000006</c:v>
                </c:pt>
                <c:pt idx="2994">
                  <c:v>-73.992078000000006</c:v>
                </c:pt>
                <c:pt idx="2995">
                  <c:v>-74.353925000000004</c:v>
                </c:pt>
                <c:pt idx="2996">
                  <c:v>-74.109678000000002</c:v>
                </c:pt>
                <c:pt idx="2997">
                  <c:v>-74.347672000000003</c:v>
                </c:pt>
                <c:pt idx="2998">
                  <c:v>-73.968457999999998</c:v>
                </c:pt>
                <c:pt idx="2999">
                  <c:v>-74.276872999999995</c:v>
                </c:pt>
                <c:pt idx="3000">
                  <c:v>-74.248018999999999</c:v>
                </c:pt>
                <c:pt idx="3001">
                  <c:v>-74.246573999999995</c:v>
                </c:pt>
                <c:pt idx="3002">
                  <c:v>-74.110167000000004</c:v>
                </c:pt>
                <c:pt idx="3003">
                  <c:v>-73.557274000000007</c:v>
                </c:pt>
                <c:pt idx="3004">
                  <c:v>-73.664202000000003</c:v>
                </c:pt>
                <c:pt idx="3005">
                  <c:v>-73.577922999999998</c:v>
                </c:pt>
                <c:pt idx="3006">
                  <c:v>-73.921327000000005</c:v>
                </c:pt>
                <c:pt idx="3007">
                  <c:v>-73.961980999999994</c:v>
                </c:pt>
                <c:pt idx="3008">
                  <c:v>-73.711827</c:v>
                </c:pt>
                <c:pt idx="3009">
                  <c:v>-73.767278000000005</c:v>
                </c:pt>
                <c:pt idx="3010">
                  <c:v>-74.064211999999998</c:v>
                </c:pt>
                <c:pt idx="3011">
                  <c:v>-73.562017999999995</c:v>
                </c:pt>
                <c:pt idx="3012">
                  <c:v>-73.514635999999996</c:v>
                </c:pt>
                <c:pt idx="3013">
                  <c:v>-74.035846000000006</c:v>
                </c:pt>
                <c:pt idx="3014">
                  <c:v>-74.013897999999998</c:v>
                </c:pt>
                <c:pt idx="3015">
                  <c:v>-73.650366000000005</c:v>
                </c:pt>
                <c:pt idx="3016">
                  <c:v>-73.589219</c:v>
                </c:pt>
                <c:pt idx="3017">
                  <c:v>-73.778565999999998</c:v>
                </c:pt>
                <c:pt idx="3018">
                  <c:v>-73.897205999999997</c:v>
                </c:pt>
                <c:pt idx="3019">
                  <c:v>-74.187640000000002</c:v>
                </c:pt>
                <c:pt idx="3020">
                  <c:v>-73.861998999999997</c:v>
                </c:pt>
                <c:pt idx="3021">
                  <c:v>-73.996499999999997</c:v>
                </c:pt>
                <c:pt idx="3022">
                  <c:v>-73.547758999999999</c:v>
                </c:pt>
                <c:pt idx="3023">
                  <c:v>-73.672419000000005</c:v>
                </c:pt>
                <c:pt idx="3024">
                  <c:v>-73.793470999999997</c:v>
                </c:pt>
                <c:pt idx="3025">
                  <c:v>-73.758466999999996</c:v>
                </c:pt>
                <c:pt idx="3026">
                  <c:v>-73.901551999999995</c:v>
                </c:pt>
                <c:pt idx="3027">
                  <c:v>-73.745399000000006</c:v>
                </c:pt>
                <c:pt idx="3028">
                  <c:v>-73.98415</c:v>
                </c:pt>
                <c:pt idx="3029">
                  <c:v>-74.216103000000004</c:v>
                </c:pt>
                <c:pt idx="3030">
                  <c:v>-73.680757999999997</c:v>
                </c:pt>
                <c:pt idx="3031">
                  <c:v>-73.520110000000003</c:v>
                </c:pt>
                <c:pt idx="3032">
                  <c:v>-73.968311999999997</c:v>
                </c:pt>
                <c:pt idx="3033">
                  <c:v>-74.110607999999999</c:v>
                </c:pt>
                <c:pt idx="3034">
                  <c:v>-74.247125999999994</c:v>
                </c:pt>
                <c:pt idx="3035">
                  <c:v>-74.040727000000004</c:v>
                </c:pt>
                <c:pt idx="3036">
                  <c:v>-74.059749999999994</c:v>
                </c:pt>
                <c:pt idx="3037">
                  <c:v>-74.094756000000004</c:v>
                </c:pt>
                <c:pt idx="3038">
                  <c:v>-73.572934000000004</c:v>
                </c:pt>
                <c:pt idx="3039">
                  <c:v>-73.598252000000002</c:v>
                </c:pt>
                <c:pt idx="3040">
                  <c:v>-73.647602000000006</c:v>
                </c:pt>
                <c:pt idx="3041">
                  <c:v>-74.327641999999997</c:v>
                </c:pt>
                <c:pt idx="3042">
                  <c:v>-73.666634000000002</c:v>
                </c:pt>
                <c:pt idx="3043">
                  <c:v>-73.804146000000003</c:v>
                </c:pt>
                <c:pt idx="3044">
                  <c:v>-73.677092000000002</c:v>
                </c:pt>
                <c:pt idx="3045">
                  <c:v>-73.844207999999995</c:v>
                </c:pt>
                <c:pt idx="3046">
                  <c:v>-73.882711999999998</c:v>
                </c:pt>
                <c:pt idx="3047">
                  <c:v>-74.156260000000003</c:v>
                </c:pt>
                <c:pt idx="3048">
                  <c:v>-74.119631999999996</c:v>
                </c:pt>
                <c:pt idx="3049">
                  <c:v>-73.781479000000004</c:v>
                </c:pt>
                <c:pt idx="3050">
                  <c:v>-73.899226999999996</c:v>
                </c:pt>
                <c:pt idx="3051">
                  <c:v>-73.698881</c:v>
                </c:pt>
                <c:pt idx="3052">
                  <c:v>-73.727458999999996</c:v>
                </c:pt>
                <c:pt idx="3053">
                  <c:v>-73.883930000000007</c:v>
                </c:pt>
                <c:pt idx="3054">
                  <c:v>-73.716200999999998</c:v>
                </c:pt>
                <c:pt idx="3055">
                  <c:v>-74.175504000000004</c:v>
                </c:pt>
                <c:pt idx="3056">
                  <c:v>-74.154617999999999</c:v>
                </c:pt>
                <c:pt idx="3057">
                  <c:v>-73.895796000000004</c:v>
                </c:pt>
                <c:pt idx="3058">
                  <c:v>-73.557924999999997</c:v>
                </c:pt>
                <c:pt idx="3059">
                  <c:v>-73.562092000000007</c:v>
                </c:pt>
                <c:pt idx="3060">
                  <c:v>-73.919225999999995</c:v>
                </c:pt>
                <c:pt idx="3061">
                  <c:v>-73.881079</c:v>
                </c:pt>
                <c:pt idx="3062">
                  <c:v>-74.697488000000007</c:v>
                </c:pt>
                <c:pt idx="3063">
                  <c:v>-74.926945000000003</c:v>
                </c:pt>
                <c:pt idx="3064">
                  <c:v>-74.904388999999995</c:v>
                </c:pt>
                <c:pt idx="3065">
                  <c:v>-74.426506000000003</c:v>
                </c:pt>
                <c:pt idx="3066">
                  <c:v>-75.028081999999998</c:v>
                </c:pt>
                <c:pt idx="3067">
                  <c:v>-74.950342000000006</c:v>
                </c:pt>
                <c:pt idx="3068">
                  <c:v>-74.556759</c:v>
                </c:pt>
                <c:pt idx="3069">
                  <c:v>-74.975937000000002</c:v>
                </c:pt>
                <c:pt idx="3070">
                  <c:v>-74.981612999999996</c:v>
                </c:pt>
                <c:pt idx="3071">
                  <c:v>-74.602761999999998</c:v>
                </c:pt>
                <c:pt idx="3072">
                  <c:v>-74.875337000000002</c:v>
                </c:pt>
                <c:pt idx="3073">
                  <c:v>-74.608969000000002</c:v>
                </c:pt>
                <c:pt idx="3074">
                  <c:v>-74.750139000000004</c:v>
                </c:pt>
                <c:pt idx="3075">
                  <c:v>-75.038780000000003</c:v>
                </c:pt>
                <c:pt idx="3076">
                  <c:v>-74.811869000000002</c:v>
                </c:pt>
                <c:pt idx="3077">
                  <c:v>-74.570642000000007</c:v>
                </c:pt>
                <c:pt idx="3078">
                  <c:v>-74.603228999999999</c:v>
                </c:pt>
                <c:pt idx="3079">
                  <c:v>-74.529156999999998</c:v>
                </c:pt>
                <c:pt idx="3080">
                  <c:v>-75.087187</c:v>
                </c:pt>
                <c:pt idx="3081">
                  <c:v>-74.729011999999997</c:v>
                </c:pt>
                <c:pt idx="3082">
                  <c:v>-74.846568000000005</c:v>
                </c:pt>
                <c:pt idx="3083">
                  <c:v>-74.645583999999999</c:v>
                </c:pt>
                <c:pt idx="3084">
                  <c:v>-74.669963999999993</c:v>
                </c:pt>
                <c:pt idx="3085">
                  <c:v>-74.922113999999993</c:v>
                </c:pt>
                <c:pt idx="3086">
                  <c:v>-74.827207000000001</c:v>
                </c:pt>
                <c:pt idx="3087">
                  <c:v>-74.656999999999996</c:v>
                </c:pt>
                <c:pt idx="3088">
                  <c:v>-74.991091999999995</c:v>
                </c:pt>
                <c:pt idx="3089">
                  <c:v>-74.736104999999995</c:v>
                </c:pt>
                <c:pt idx="3090">
                  <c:v>-74.785702000000001</c:v>
                </c:pt>
                <c:pt idx="3091">
                  <c:v>-74.656186000000005</c:v>
                </c:pt>
                <c:pt idx="3092">
                  <c:v>-75.104929999999996</c:v>
                </c:pt>
                <c:pt idx="3093">
                  <c:v>-74.806741000000002</c:v>
                </c:pt>
                <c:pt idx="3094">
                  <c:v>-74.522734999999997</c:v>
                </c:pt>
                <c:pt idx="3095">
                  <c:v>-74.993857000000006</c:v>
                </c:pt>
                <c:pt idx="3096">
                  <c:v>-74.614277000000001</c:v>
                </c:pt>
                <c:pt idx="3097">
                  <c:v>-74.979956999999999</c:v>
                </c:pt>
                <c:pt idx="3098">
                  <c:v>-74.729613000000001</c:v>
                </c:pt>
                <c:pt idx="3099">
                  <c:v>-74.840034000000003</c:v>
                </c:pt>
                <c:pt idx="3100">
                  <c:v>-74.663152999999994</c:v>
                </c:pt>
                <c:pt idx="3101">
                  <c:v>-74.588361000000006</c:v>
                </c:pt>
                <c:pt idx="3102">
                  <c:v>-74.944755999999998</c:v>
                </c:pt>
                <c:pt idx="3103">
                  <c:v>-74.712520999999995</c:v>
                </c:pt>
                <c:pt idx="3104">
                  <c:v>-74.812002000000007</c:v>
                </c:pt>
                <c:pt idx="3105">
                  <c:v>-74.629852999999997</c:v>
                </c:pt>
                <c:pt idx="3106">
                  <c:v>-74.722444999999993</c:v>
                </c:pt>
                <c:pt idx="3107">
                  <c:v>-74.826348999999993</c:v>
                </c:pt>
                <c:pt idx="3108">
                  <c:v>-74.621703999999994</c:v>
                </c:pt>
                <c:pt idx="3109">
                  <c:v>-74.575665999999998</c:v>
                </c:pt>
                <c:pt idx="3110">
                  <c:v>-74.857513999999995</c:v>
                </c:pt>
                <c:pt idx="3111">
                  <c:v>-74.845995000000002</c:v>
                </c:pt>
                <c:pt idx="3112">
                  <c:v>-74.591093000000001</c:v>
                </c:pt>
                <c:pt idx="3113">
                  <c:v>-74.569809000000006</c:v>
                </c:pt>
                <c:pt idx="3114">
                  <c:v>-74.506776000000002</c:v>
                </c:pt>
                <c:pt idx="3115">
                  <c:v>-74.879579000000007</c:v>
                </c:pt>
                <c:pt idx="3116">
                  <c:v>-74.931646999999998</c:v>
                </c:pt>
                <c:pt idx="3117">
                  <c:v>-73.648250000000004</c:v>
                </c:pt>
                <c:pt idx="3118">
                  <c:v>-73.636431000000002</c:v>
                </c:pt>
                <c:pt idx="3119">
                  <c:v>-73.678161000000003</c:v>
                </c:pt>
                <c:pt idx="3120">
                  <c:v>-73.762065000000007</c:v>
                </c:pt>
                <c:pt idx="3121">
                  <c:v>-73.467403000000004</c:v>
                </c:pt>
                <c:pt idx="3122">
                  <c:v>-73.891518000000005</c:v>
                </c:pt>
                <c:pt idx="3123">
                  <c:v>-74.433667</c:v>
                </c:pt>
                <c:pt idx="3124">
                  <c:v>-73.655157000000003</c:v>
                </c:pt>
                <c:pt idx="3125">
                  <c:v>-73.711232999999993</c:v>
                </c:pt>
                <c:pt idx="3126">
                  <c:v>-73.385576</c:v>
                </c:pt>
                <c:pt idx="3127">
                  <c:v>-73.817823000000004</c:v>
                </c:pt>
                <c:pt idx="3128">
                  <c:v>-73.478525000000005</c:v>
                </c:pt>
                <c:pt idx="3129">
                  <c:v>-73.401976000000005</c:v>
                </c:pt>
                <c:pt idx="3130">
                  <c:v>-73.851721999999995</c:v>
                </c:pt>
                <c:pt idx="3131">
                  <c:v>-73.407679000000002</c:v>
                </c:pt>
                <c:pt idx="3132">
                  <c:v>-73.697768999999994</c:v>
                </c:pt>
                <c:pt idx="3133">
                  <c:v>-73.504645999999994</c:v>
                </c:pt>
                <c:pt idx="3134">
                  <c:v>-73.585492000000002</c:v>
                </c:pt>
                <c:pt idx="3135">
                  <c:v>-73.688484000000003</c:v>
                </c:pt>
                <c:pt idx="3136">
                  <c:v>-73.311533999999995</c:v>
                </c:pt>
                <c:pt idx="3137">
                  <c:v>-73.855502000000001</c:v>
                </c:pt>
                <c:pt idx="3138">
                  <c:v>-73.501774999999995</c:v>
                </c:pt>
                <c:pt idx="3139">
                  <c:v>-73.978009</c:v>
                </c:pt>
                <c:pt idx="3140">
                  <c:v>-73.518818999999993</c:v>
                </c:pt>
                <c:pt idx="3141">
                  <c:v>-73.260445000000004</c:v>
                </c:pt>
                <c:pt idx="3142">
                  <c:v>-73.406516999999994</c:v>
                </c:pt>
                <c:pt idx="3143">
                  <c:v>-73.573507000000006</c:v>
                </c:pt>
                <c:pt idx="3144">
                  <c:v>-73.509483000000003</c:v>
                </c:pt>
                <c:pt idx="3145">
                  <c:v>-74.266310000000004</c:v>
                </c:pt>
                <c:pt idx="3146">
                  <c:v>-73.983451000000002</c:v>
                </c:pt>
                <c:pt idx="3147">
                  <c:v>-73.629876999999993</c:v>
                </c:pt>
                <c:pt idx="3148">
                  <c:v>-73.707661000000002</c:v>
                </c:pt>
                <c:pt idx="3149">
                  <c:v>-73.829117999999994</c:v>
                </c:pt>
                <c:pt idx="3150">
                  <c:v>-74.566694999999996</c:v>
                </c:pt>
                <c:pt idx="3151">
                  <c:v>-73.291522999999998</c:v>
                </c:pt>
                <c:pt idx="3152">
                  <c:v>-73.970335000000006</c:v>
                </c:pt>
                <c:pt idx="3153">
                  <c:v>-74.037479000000005</c:v>
                </c:pt>
                <c:pt idx="3154">
                  <c:v>-74.153210000000001</c:v>
                </c:pt>
                <c:pt idx="3155">
                  <c:v>-73.97457</c:v>
                </c:pt>
                <c:pt idx="3156">
                  <c:v>-73.721474999999998</c:v>
                </c:pt>
                <c:pt idx="3157">
                  <c:v>-74.105461000000005</c:v>
                </c:pt>
                <c:pt idx="3158">
                  <c:v>-73.939946000000006</c:v>
                </c:pt>
                <c:pt idx="3159">
                  <c:v>-73.658129000000002</c:v>
                </c:pt>
                <c:pt idx="3160">
                  <c:v>-73.886898000000002</c:v>
                </c:pt>
                <c:pt idx="3161">
                  <c:v>-73.811166</c:v>
                </c:pt>
                <c:pt idx="3162">
                  <c:v>-73.415694999999999</c:v>
                </c:pt>
                <c:pt idx="3163">
                  <c:v>-73.930025000000001</c:v>
                </c:pt>
                <c:pt idx="3164">
                  <c:v>-73.352607000000006</c:v>
                </c:pt>
                <c:pt idx="3165">
                  <c:v>-73.770381</c:v>
                </c:pt>
                <c:pt idx="3166">
                  <c:v>-73.758024000000006</c:v>
                </c:pt>
                <c:pt idx="3167">
                  <c:v>-73.596337000000005</c:v>
                </c:pt>
                <c:pt idx="3168">
                  <c:v>-73.318526000000006</c:v>
                </c:pt>
                <c:pt idx="3169">
                  <c:v>-73.507670000000005</c:v>
                </c:pt>
                <c:pt idx="3170">
                  <c:v>-73.961748</c:v>
                </c:pt>
                <c:pt idx="3171">
                  <c:v>-73.454142000000004</c:v>
                </c:pt>
                <c:pt idx="3172">
                  <c:v>-73.805273999999997</c:v>
                </c:pt>
                <c:pt idx="3173">
                  <c:v>-73.916932000000003</c:v>
                </c:pt>
                <c:pt idx="3174">
                  <c:v>-73.383188000000004</c:v>
                </c:pt>
                <c:pt idx="3175">
                  <c:v>-73.466176000000004</c:v>
                </c:pt>
                <c:pt idx="3176">
                  <c:v>-73.446391000000006</c:v>
                </c:pt>
                <c:pt idx="3177">
                  <c:v>-73.656940000000006</c:v>
                </c:pt>
                <c:pt idx="3178">
                  <c:v>-73.467343</c:v>
                </c:pt>
                <c:pt idx="3179">
                  <c:v>-73.734415999999996</c:v>
                </c:pt>
                <c:pt idx="3180">
                  <c:v>-73.992568000000006</c:v>
                </c:pt>
                <c:pt idx="3181">
                  <c:v>-74.602119000000002</c:v>
                </c:pt>
                <c:pt idx="3182">
                  <c:v>-74.514341000000002</c:v>
                </c:pt>
                <c:pt idx="3183">
                  <c:v>-74.165650999999997</c:v>
                </c:pt>
                <c:pt idx="3184">
                  <c:v>-73.666673000000003</c:v>
                </c:pt>
                <c:pt idx="3185">
                  <c:v>-73.436361000000005</c:v>
                </c:pt>
                <c:pt idx="3186">
                  <c:v>-74.060545000000005</c:v>
                </c:pt>
                <c:pt idx="3187">
                  <c:v>-73.432257000000007</c:v>
                </c:pt>
                <c:pt idx="3188">
                  <c:v>-74.765393000000003</c:v>
                </c:pt>
                <c:pt idx="3189">
                  <c:v>-73.965452999999997</c:v>
                </c:pt>
                <c:pt idx="3190">
                  <c:v>-74.328091000000001</c:v>
                </c:pt>
                <c:pt idx="3191">
                  <c:v>-74.850532999999999</c:v>
                </c:pt>
                <c:pt idx="3192">
                  <c:v>-73.483575000000002</c:v>
                </c:pt>
                <c:pt idx="3193">
                  <c:v>-74.534852999999998</c:v>
                </c:pt>
                <c:pt idx="3194">
                  <c:v>-73.595425000000006</c:v>
                </c:pt>
                <c:pt idx="3195">
                  <c:v>-73.895844999999994</c:v>
                </c:pt>
                <c:pt idx="3196">
                  <c:v>-73.80001</c:v>
                </c:pt>
                <c:pt idx="3197">
                  <c:v>-73.405910000000006</c:v>
                </c:pt>
                <c:pt idx="3198">
                  <c:v>-74.487036000000003</c:v>
                </c:pt>
                <c:pt idx="3199">
                  <c:v>-73.730288999999999</c:v>
                </c:pt>
                <c:pt idx="3200">
                  <c:v>-73.789348000000004</c:v>
                </c:pt>
                <c:pt idx="3201">
                  <c:v>-73.781316000000004</c:v>
                </c:pt>
                <c:pt idx="3202">
                  <c:v>-73.480103999999997</c:v>
                </c:pt>
                <c:pt idx="3203">
                  <c:v>-74.258011999999994</c:v>
                </c:pt>
                <c:pt idx="3204">
                  <c:v>-73.959857</c:v>
                </c:pt>
                <c:pt idx="3205">
                  <c:v>-73.540407000000002</c:v>
                </c:pt>
                <c:pt idx="3206">
                  <c:v>-73.918244000000001</c:v>
                </c:pt>
                <c:pt idx="3207">
                  <c:v>-74.277203</c:v>
                </c:pt>
                <c:pt idx="3208">
                  <c:v>-73.987029000000007</c:v>
                </c:pt>
                <c:pt idx="3209">
                  <c:v>-73.517450999999994</c:v>
                </c:pt>
                <c:pt idx="3210">
                  <c:v>-74.571608999999995</c:v>
                </c:pt>
                <c:pt idx="3211">
                  <c:v>-73.580219999999997</c:v>
                </c:pt>
                <c:pt idx="3212">
                  <c:v>-73.680233999999999</c:v>
                </c:pt>
                <c:pt idx="3213">
                  <c:v>-73.512870000000007</c:v>
                </c:pt>
                <c:pt idx="3214">
                  <c:v>-73.583844999999997</c:v>
                </c:pt>
                <c:pt idx="3215">
                  <c:v>-73.582193000000004</c:v>
                </c:pt>
                <c:pt idx="3216">
                  <c:v>-73.647926999999996</c:v>
                </c:pt>
                <c:pt idx="3217">
                  <c:v>-74.688430999999994</c:v>
                </c:pt>
                <c:pt idx="3218">
                  <c:v>-74.407843999999997</c:v>
                </c:pt>
                <c:pt idx="3219">
                  <c:v>-74.662137000000001</c:v>
                </c:pt>
                <c:pt idx="3220">
                  <c:v>-74.096793000000005</c:v>
                </c:pt>
                <c:pt idx="3221">
                  <c:v>-74.287532999999996</c:v>
                </c:pt>
                <c:pt idx="3222">
                  <c:v>-73.523070000000004</c:v>
                </c:pt>
                <c:pt idx="3223">
                  <c:v>-73.461321999999996</c:v>
                </c:pt>
                <c:pt idx="3224">
                  <c:v>-73.370176999999998</c:v>
                </c:pt>
                <c:pt idx="3225">
                  <c:v>-74.537210000000002</c:v>
                </c:pt>
                <c:pt idx="3226">
                  <c:v>-73.811959999999999</c:v>
                </c:pt>
                <c:pt idx="3227">
                  <c:v>-74.168435000000002</c:v>
                </c:pt>
                <c:pt idx="3228">
                  <c:v>-73.713550999999995</c:v>
                </c:pt>
                <c:pt idx="3229">
                  <c:v>-74.462997999999999</c:v>
                </c:pt>
                <c:pt idx="3230">
                  <c:v>-73.792820000000006</c:v>
                </c:pt>
                <c:pt idx="3231">
                  <c:v>-74.060531999999995</c:v>
                </c:pt>
                <c:pt idx="3232">
                  <c:v>-73.511568999999994</c:v>
                </c:pt>
                <c:pt idx="3233">
                  <c:v>-73.471947</c:v>
                </c:pt>
                <c:pt idx="3234">
                  <c:v>-73.406689</c:v>
                </c:pt>
                <c:pt idx="3235">
                  <c:v>-76.558824000000001</c:v>
                </c:pt>
                <c:pt idx="3236">
                  <c:v>-76.669988000000004</c:v>
                </c:pt>
                <c:pt idx="3237">
                  <c:v>-76.339017999999996</c:v>
                </c:pt>
                <c:pt idx="3238">
                  <c:v>-75.931071000000003</c:v>
                </c:pt>
                <c:pt idx="3239">
                  <c:v>-76.139663999999996</c:v>
                </c:pt>
                <c:pt idx="3240">
                  <c:v>-75.960571999999999</c:v>
                </c:pt>
                <c:pt idx="3241">
                  <c:v>-76.287575000000004</c:v>
                </c:pt>
                <c:pt idx="3242">
                  <c:v>-75.764847000000003</c:v>
                </c:pt>
                <c:pt idx="3243">
                  <c:v>-76.571768000000006</c:v>
                </c:pt>
                <c:pt idx="3244">
                  <c:v>-76.708189000000004</c:v>
                </c:pt>
                <c:pt idx="3245">
                  <c:v>-75.830376000000001</c:v>
                </c:pt>
                <c:pt idx="3246">
                  <c:v>-76.151442000000003</c:v>
                </c:pt>
                <c:pt idx="3247">
                  <c:v>-75.871165000000005</c:v>
                </c:pt>
                <c:pt idx="3248">
                  <c:v>-76.095056999999997</c:v>
                </c:pt>
                <c:pt idx="3249">
                  <c:v>-75.932411999999999</c:v>
                </c:pt>
                <c:pt idx="3250">
                  <c:v>-76.180025000000001</c:v>
                </c:pt>
                <c:pt idx="3251">
                  <c:v>-75.848536999999993</c:v>
                </c:pt>
                <c:pt idx="3252">
                  <c:v>-76.001383000000004</c:v>
                </c:pt>
                <c:pt idx="3253">
                  <c:v>-76.192170000000004</c:v>
                </c:pt>
                <c:pt idx="3254">
                  <c:v>-75.866333999999995</c:v>
                </c:pt>
                <c:pt idx="3255">
                  <c:v>-76.279015000000001</c:v>
                </c:pt>
                <c:pt idx="3256">
                  <c:v>-75.680913000000004</c:v>
                </c:pt>
                <c:pt idx="3257">
                  <c:v>-76.05538</c:v>
                </c:pt>
                <c:pt idx="3258">
                  <c:v>-76.425890999999993</c:v>
                </c:pt>
                <c:pt idx="3259">
                  <c:v>-75.742613000000006</c:v>
                </c:pt>
                <c:pt idx="3260">
                  <c:v>-76.382715000000005</c:v>
                </c:pt>
                <c:pt idx="3261">
                  <c:v>-75.978185999999994</c:v>
                </c:pt>
                <c:pt idx="3262">
                  <c:v>-76.008769000000001</c:v>
                </c:pt>
                <c:pt idx="3263">
                  <c:v>-76.352839000000003</c:v>
                </c:pt>
                <c:pt idx="3264">
                  <c:v>-76.400296999999995</c:v>
                </c:pt>
                <c:pt idx="3265">
                  <c:v>-76.541545999999997</c:v>
                </c:pt>
                <c:pt idx="3266">
                  <c:v>-75.751887999999994</c:v>
                </c:pt>
                <c:pt idx="3267">
                  <c:v>-76.393452999999994</c:v>
                </c:pt>
                <c:pt idx="3268">
                  <c:v>-76.567670000000007</c:v>
                </c:pt>
                <c:pt idx="3269">
                  <c:v>-76.148718000000002</c:v>
                </c:pt>
                <c:pt idx="3270">
                  <c:v>-76.185666999999995</c:v>
                </c:pt>
                <c:pt idx="3271">
                  <c:v>-76.074937000000006</c:v>
                </c:pt>
                <c:pt idx="3272">
                  <c:v>-76.478740000000002</c:v>
                </c:pt>
                <c:pt idx="3273">
                  <c:v>-76.629396</c:v>
                </c:pt>
                <c:pt idx="3274">
                  <c:v>-75.961901999999995</c:v>
                </c:pt>
                <c:pt idx="3275">
                  <c:v>-76.016704000000004</c:v>
                </c:pt>
                <c:pt idx="3276">
                  <c:v>-76.109836000000001</c:v>
                </c:pt>
                <c:pt idx="3277">
                  <c:v>-76.193651000000003</c:v>
                </c:pt>
                <c:pt idx="3278">
                  <c:v>-76.220680999999999</c:v>
                </c:pt>
                <c:pt idx="3279">
                  <c:v>-76.425781000000001</c:v>
                </c:pt>
                <c:pt idx="3280">
                  <c:v>-76.077898000000005</c:v>
                </c:pt>
                <c:pt idx="3281">
                  <c:v>-75.967631999999995</c:v>
                </c:pt>
                <c:pt idx="3282">
                  <c:v>-76.33811</c:v>
                </c:pt>
                <c:pt idx="3283">
                  <c:v>-76.283186999999998</c:v>
                </c:pt>
                <c:pt idx="3284">
                  <c:v>-76.614414999999994</c:v>
                </c:pt>
                <c:pt idx="3285">
                  <c:v>-76.414828999999997</c:v>
                </c:pt>
                <c:pt idx="3286">
                  <c:v>-76.238208</c:v>
                </c:pt>
                <c:pt idx="3287">
                  <c:v>-76.006955000000005</c:v>
                </c:pt>
                <c:pt idx="3288">
                  <c:v>-76.412262999999996</c:v>
                </c:pt>
                <c:pt idx="3289">
                  <c:v>-76.157972999999998</c:v>
                </c:pt>
                <c:pt idx="3290">
                  <c:v>-75.847784000000004</c:v>
                </c:pt>
                <c:pt idx="3291">
                  <c:v>-75.820124000000007</c:v>
                </c:pt>
                <c:pt idx="3292">
                  <c:v>-76.479928999999998</c:v>
                </c:pt>
                <c:pt idx="3293">
                  <c:v>-76.114169000000004</c:v>
                </c:pt>
                <c:pt idx="3294">
                  <c:v>-76.229121000000006</c:v>
                </c:pt>
                <c:pt idx="3295">
                  <c:v>-76.313390999999996</c:v>
                </c:pt>
                <c:pt idx="3296">
                  <c:v>-75.852163000000004</c:v>
                </c:pt>
                <c:pt idx="3297">
                  <c:v>-76.660557999999995</c:v>
                </c:pt>
                <c:pt idx="3298">
                  <c:v>-76.186425</c:v>
                </c:pt>
                <c:pt idx="3299">
                  <c:v>-76.136199000000005</c:v>
                </c:pt>
                <c:pt idx="3300">
                  <c:v>-76.715457000000001</c:v>
                </c:pt>
                <c:pt idx="3301">
                  <c:v>-75.990695000000002</c:v>
                </c:pt>
                <c:pt idx="3302">
                  <c:v>-76.132144999999994</c:v>
                </c:pt>
                <c:pt idx="3303">
                  <c:v>-76.757160999999996</c:v>
                </c:pt>
                <c:pt idx="3304">
                  <c:v>-76.570455999999993</c:v>
                </c:pt>
                <c:pt idx="3305">
                  <c:v>-76.783662000000007</c:v>
                </c:pt>
                <c:pt idx="3306">
                  <c:v>-76.389629999999997</c:v>
                </c:pt>
                <c:pt idx="3307">
                  <c:v>-75.762654999999995</c:v>
                </c:pt>
                <c:pt idx="3308">
                  <c:v>-76.672904000000003</c:v>
                </c:pt>
                <c:pt idx="3309">
                  <c:v>-75.972099</c:v>
                </c:pt>
                <c:pt idx="3310">
                  <c:v>-76.127177000000003</c:v>
                </c:pt>
                <c:pt idx="3311">
                  <c:v>-76.666413000000006</c:v>
                </c:pt>
                <c:pt idx="3312">
                  <c:v>-76.319466000000006</c:v>
                </c:pt>
                <c:pt idx="3313">
                  <c:v>-76.870277000000002</c:v>
                </c:pt>
                <c:pt idx="3314">
                  <c:v>-76.556303</c:v>
                </c:pt>
                <c:pt idx="3315">
                  <c:v>-76.055203000000006</c:v>
                </c:pt>
                <c:pt idx="3316">
                  <c:v>-76.149945000000002</c:v>
                </c:pt>
                <c:pt idx="3317">
                  <c:v>-76.137338999999997</c:v>
                </c:pt>
                <c:pt idx="3318">
                  <c:v>-76.175365999999997</c:v>
                </c:pt>
                <c:pt idx="3319">
                  <c:v>-76.145015000000001</c:v>
                </c:pt>
                <c:pt idx="3320">
                  <c:v>-76.107243999999994</c:v>
                </c:pt>
                <c:pt idx="3321">
                  <c:v>-76.164061000000004</c:v>
                </c:pt>
                <c:pt idx="3322">
                  <c:v>-76.147475</c:v>
                </c:pt>
                <c:pt idx="3323">
                  <c:v>-76.234885000000006</c:v>
                </c:pt>
                <c:pt idx="3324">
                  <c:v>-76.126538999999994</c:v>
                </c:pt>
                <c:pt idx="3325">
                  <c:v>-76.136885000000007</c:v>
                </c:pt>
                <c:pt idx="3326">
                  <c:v>-76.139309999999995</c:v>
                </c:pt>
                <c:pt idx="3327">
                  <c:v>-76.076355000000007</c:v>
                </c:pt>
                <c:pt idx="3328">
                  <c:v>-76.217708999999999</c:v>
                </c:pt>
                <c:pt idx="3329">
                  <c:v>-76.220729000000006</c:v>
                </c:pt>
                <c:pt idx="3330">
                  <c:v>-76.103206999999998</c:v>
                </c:pt>
                <c:pt idx="3331">
                  <c:v>-76.174116999999995</c:v>
                </c:pt>
                <c:pt idx="3332">
                  <c:v>-75.219420999999997</c:v>
                </c:pt>
                <c:pt idx="3333">
                  <c:v>-75.977165999999997</c:v>
                </c:pt>
                <c:pt idx="3334">
                  <c:v>-75.468805000000003</c:v>
                </c:pt>
                <c:pt idx="3335">
                  <c:v>-75.165907000000004</c:v>
                </c:pt>
                <c:pt idx="3336">
                  <c:v>-75.680876999999995</c:v>
                </c:pt>
                <c:pt idx="3337">
                  <c:v>-75.335589999999996</c:v>
                </c:pt>
                <c:pt idx="3338">
                  <c:v>-75.568805999999995</c:v>
                </c:pt>
                <c:pt idx="3339">
                  <c:v>-75.27252</c:v>
                </c:pt>
                <c:pt idx="3340">
                  <c:v>-75.255696</c:v>
                </c:pt>
                <c:pt idx="3341">
                  <c:v>-75.321068999999994</c:v>
                </c:pt>
                <c:pt idx="3342">
                  <c:v>-75.141441</c:v>
                </c:pt>
                <c:pt idx="3343">
                  <c:v>-75.742610999999997</c:v>
                </c:pt>
                <c:pt idx="3344">
                  <c:v>-74.574354</c:v>
                </c:pt>
                <c:pt idx="3345">
                  <c:v>-75.249469000000005</c:v>
                </c:pt>
                <c:pt idx="3346">
                  <c:v>-75.272119000000004</c:v>
                </c:pt>
                <c:pt idx="3347">
                  <c:v>-74.735906999999997</c:v>
                </c:pt>
                <c:pt idx="3348">
                  <c:v>-75.226031000000006</c:v>
                </c:pt>
                <c:pt idx="3349">
                  <c:v>-75.376564999999999</c:v>
                </c:pt>
                <c:pt idx="3350">
                  <c:v>-74.974497</c:v>
                </c:pt>
                <c:pt idx="3351">
                  <c:v>-75.490476999999998</c:v>
                </c:pt>
                <c:pt idx="3352">
                  <c:v>-74.914134000000004</c:v>
                </c:pt>
                <c:pt idx="3353">
                  <c:v>-75.290841999999998</c:v>
                </c:pt>
                <c:pt idx="3354">
                  <c:v>-75.422403000000003</c:v>
                </c:pt>
                <c:pt idx="3355">
                  <c:v>-74.743791999999999</c:v>
                </c:pt>
                <c:pt idx="3356">
                  <c:v>-74.872833</c:v>
                </c:pt>
                <c:pt idx="3357">
                  <c:v>-75.569973000000005</c:v>
                </c:pt>
                <c:pt idx="3358">
                  <c:v>-74.808820999999995</c:v>
                </c:pt>
                <c:pt idx="3359">
                  <c:v>-75.654824000000005</c:v>
                </c:pt>
                <c:pt idx="3360">
                  <c:v>-75.242142999999999</c:v>
                </c:pt>
                <c:pt idx="3361">
                  <c:v>-74.981644000000003</c:v>
                </c:pt>
                <c:pt idx="3362">
                  <c:v>-75.073550999999995</c:v>
                </c:pt>
                <c:pt idx="3363">
                  <c:v>-74.647171999999998</c:v>
                </c:pt>
                <c:pt idx="3364">
                  <c:v>-75.100195999999997</c:v>
                </c:pt>
                <c:pt idx="3365">
                  <c:v>-75.391150999999994</c:v>
                </c:pt>
                <c:pt idx="3366">
                  <c:v>-75.177932999999996</c:v>
                </c:pt>
                <c:pt idx="3367">
                  <c:v>-75.349715000000003</c:v>
                </c:pt>
                <c:pt idx="3368">
                  <c:v>-75.540120999999999</c:v>
                </c:pt>
                <c:pt idx="3369">
                  <c:v>-75.058806000000004</c:v>
                </c:pt>
                <c:pt idx="3370">
                  <c:v>-74.984600999999998</c:v>
                </c:pt>
                <c:pt idx="3371">
                  <c:v>-74.726753000000002</c:v>
                </c:pt>
                <c:pt idx="3372">
                  <c:v>-75.257057000000003</c:v>
                </c:pt>
                <c:pt idx="3373">
                  <c:v>-75.434241</c:v>
                </c:pt>
                <c:pt idx="3374">
                  <c:v>-75.061507000000006</c:v>
                </c:pt>
                <c:pt idx="3375">
                  <c:v>-74.774765000000002</c:v>
                </c:pt>
                <c:pt idx="3376">
                  <c:v>-74.891490000000005</c:v>
                </c:pt>
                <c:pt idx="3377">
                  <c:v>-75.506771999999998</c:v>
                </c:pt>
                <c:pt idx="3378">
                  <c:v>-74.846858999999995</c:v>
                </c:pt>
                <c:pt idx="3379">
                  <c:v>-75.469054</c:v>
                </c:pt>
                <c:pt idx="3380">
                  <c:v>-75.348305999999994</c:v>
                </c:pt>
                <c:pt idx="3381">
                  <c:v>-75.498808999999994</c:v>
                </c:pt>
                <c:pt idx="3382">
                  <c:v>-75.284351999999998</c:v>
                </c:pt>
                <c:pt idx="3383">
                  <c:v>-74.947001999999998</c:v>
                </c:pt>
                <c:pt idx="3384">
                  <c:v>-74.960510999999997</c:v>
                </c:pt>
                <c:pt idx="3385">
                  <c:v>-75.663139999999999</c:v>
                </c:pt>
                <c:pt idx="3386">
                  <c:v>-75.594577000000001</c:v>
                </c:pt>
                <c:pt idx="3387">
                  <c:v>-75.315026000000003</c:v>
                </c:pt>
                <c:pt idx="3388">
                  <c:v>-75.287671000000003</c:v>
                </c:pt>
                <c:pt idx="3389">
                  <c:v>-74.981172999999998</c:v>
                </c:pt>
                <c:pt idx="3390">
                  <c:v>-75.295665</c:v>
                </c:pt>
                <c:pt idx="3391">
                  <c:v>-75.399384999999995</c:v>
                </c:pt>
                <c:pt idx="3392">
                  <c:v>-74.944981999999996</c:v>
                </c:pt>
                <c:pt idx="3393">
                  <c:v>-75.646788000000001</c:v>
                </c:pt>
                <c:pt idx="3394">
                  <c:v>-75.342814000000004</c:v>
                </c:pt>
                <c:pt idx="3395">
                  <c:v>-75.478896000000006</c:v>
                </c:pt>
                <c:pt idx="3396">
                  <c:v>-74.555361000000005</c:v>
                </c:pt>
                <c:pt idx="3397">
                  <c:v>-75.085346000000001</c:v>
                </c:pt>
                <c:pt idx="3398">
                  <c:v>-75.317572999999996</c:v>
                </c:pt>
                <c:pt idx="3399">
                  <c:v>-74.667717999999994</c:v>
                </c:pt>
                <c:pt idx="3400">
                  <c:v>-75.817093999999997</c:v>
                </c:pt>
                <c:pt idx="3401">
                  <c:v>-75.158219000000003</c:v>
                </c:pt>
                <c:pt idx="3402">
                  <c:v>-74.991213000000002</c:v>
                </c:pt>
                <c:pt idx="3403">
                  <c:v>-75.455316999999994</c:v>
                </c:pt>
                <c:pt idx="3404">
                  <c:v>-74.817311000000004</c:v>
                </c:pt>
                <c:pt idx="3405">
                  <c:v>-74.645377999999994</c:v>
                </c:pt>
                <c:pt idx="3406">
                  <c:v>-74.802239</c:v>
                </c:pt>
                <c:pt idx="3407">
                  <c:v>-75.262021000000004</c:v>
                </c:pt>
                <c:pt idx="3408">
                  <c:v>-74.584045000000003</c:v>
                </c:pt>
                <c:pt idx="3409">
                  <c:v>-75.465474</c:v>
                </c:pt>
                <c:pt idx="3410">
                  <c:v>-75.599124000000003</c:v>
                </c:pt>
                <c:pt idx="3411">
                  <c:v>-75.615579999999994</c:v>
                </c:pt>
                <c:pt idx="3412">
                  <c:v>-74.864794000000003</c:v>
                </c:pt>
                <c:pt idx="3413">
                  <c:v>-75.295421000000005</c:v>
                </c:pt>
                <c:pt idx="3414">
                  <c:v>-74.665244999999999</c:v>
                </c:pt>
                <c:pt idx="3415">
                  <c:v>-75.604938000000004</c:v>
                </c:pt>
                <c:pt idx="3416">
                  <c:v>-75.438283999999996</c:v>
                </c:pt>
                <c:pt idx="3417">
                  <c:v>-74.845428999999996</c:v>
                </c:pt>
                <c:pt idx="3418">
                  <c:v>-75.513407999999998</c:v>
                </c:pt>
                <c:pt idx="3419">
                  <c:v>-75.503810000000001</c:v>
                </c:pt>
                <c:pt idx="3420">
                  <c:v>-75.577022999999997</c:v>
                </c:pt>
                <c:pt idx="3421">
                  <c:v>-75.364941999999999</c:v>
                </c:pt>
                <c:pt idx="3422">
                  <c:v>-75.827853000000005</c:v>
                </c:pt>
                <c:pt idx="3423">
                  <c:v>-75.323538999999997</c:v>
                </c:pt>
                <c:pt idx="3424">
                  <c:v>-75.358614000000003</c:v>
                </c:pt>
                <c:pt idx="3425">
                  <c:v>-75.521722999999994</c:v>
                </c:pt>
                <c:pt idx="3426">
                  <c:v>-75.419439999999994</c:v>
                </c:pt>
                <c:pt idx="3427">
                  <c:v>-75.170535999999998</c:v>
                </c:pt>
                <c:pt idx="3428">
                  <c:v>-75.311825999999996</c:v>
                </c:pt>
                <c:pt idx="3429">
                  <c:v>-75.905296000000007</c:v>
                </c:pt>
                <c:pt idx="3430">
                  <c:v>-75.277159999999995</c:v>
                </c:pt>
                <c:pt idx="3431">
                  <c:v>-75.226813000000007</c:v>
                </c:pt>
                <c:pt idx="3432">
                  <c:v>-75.222847999999999</c:v>
                </c:pt>
                <c:pt idx="3433">
                  <c:v>-75.911997</c:v>
                </c:pt>
                <c:pt idx="3434">
                  <c:v>-75.757934000000006</c:v>
                </c:pt>
                <c:pt idx="3435">
                  <c:v>-75.818458000000007</c:v>
                </c:pt>
                <c:pt idx="3436">
                  <c:v>-76.049363999999997</c:v>
                </c:pt>
                <c:pt idx="3437">
                  <c:v>-76.007936999999998</c:v>
                </c:pt>
                <c:pt idx="3438">
                  <c:v>-75.931032000000002</c:v>
                </c:pt>
                <c:pt idx="3439">
                  <c:v>-75.603318999999999</c:v>
                </c:pt>
                <c:pt idx="3440">
                  <c:v>-75.778396999999998</c:v>
                </c:pt>
                <c:pt idx="3441">
                  <c:v>-74.753866000000002</c:v>
                </c:pt>
                <c:pt idx="3442">
                  <c:v>-75.705765999999997</c:v>
                </c:pt>
                <c:pt idx="3443">
                  <c:v>-75.983153999999999</c:v>
                </c:pt>
                <c:pt idx="3444">
                  <c:v>-75.855215000000001</c:v>
                </c:pt>
                <c:pt idx="3445">
                  <c:v>-75.144177999999997</c:v>
                </c:pt>
                <c:pt idx="3446">
                  <c:v>-76.292882000000006</c:v>
                </c:pt>
                <c:pt idx="3447">
                  <c:v>-75.617247000000006</c:v>
                </c:pt>
                <c:pt idx="3448">
                  <c:v>-75.447609999999997</c:v>
                </c:pt>
                <c:pt idx="3449">
                  <c:v>-75.069151000000005</c:v>
                </c:pt>
                <c:pt idx="3450">
                  <c:v>-76.119926000000007</c:v>
                </c:pt>
                <c:pt idx="3451">
                  <c:v>-76.093129000000005</c:v>
                </c:pt>
                <c:pt idx="3452">
                  <c:v>-74.928477999999998</c:v>
                </c:pt>
                <c:pt idx="3453">
                  <c:v>-75.729423999999995</c:v>
                </c:pt>
                <c:pt idx="3454">
                  <c:v>-75.299441000000002</c:v>
                </c:pt>
                <c:pt idx="3455">
                  <c:v>-75.502930000000006</c:v>
                </c:pt>
                <c:pt idx="3456">
                  <c:v>-76.057115999999994</c:v>
                </c:pt>
                <c:pt idx="3457">
                  <c:v>-75.261497000000006</c:v>
                </c:pt>
                <c:pt idx="3458">
                  <c:v>-75.826941000000005</c:v>
                </c:pt>
                <c:pt idx="3459">
                  <c:v>-75.761133999999998</c:v>
                </c:pt>
                <c:pt idx="3460">
                  <c:v>-75.136640999999997</c:v>
                </c:pt>
                <c:pt idx="3461">
                  <c:v>-75.990684999999999</c:v>
                </c:pt>
                <c:pt idx="3462">
                  <c:v>-75.455371</c:v>
                </c:pt>
                <c:pt idx="3463">
                  <c:v>-75.692274999999995</c:v>
                </c:pt>
                <c:pt idx="3464">
                  <c:v>-75.292536999999996</c:v>
                </c:pt>
                <c:pt idx="3465">
                  <c:v>-76.212705999999997</c:v>
                </c:pt>
                <c:pt idx="3466">
                  <c:v>-75.222284999999999</c:v>
                </c:pt>
                <c:pt idx="3467">
                  <c:v>-75.487941000000006</c:v>
                </c:pt>
                <c:pt idx="3468">
                  <c:v>-74.673743000000002</c:v>
                </c:pt>
                <c:pt idx="3469">
                  <c:v>-75.957254000000006</c:v>
                </c:pt>
                <c:pt idx="3470">
                  <c:v>-75.281238000000002</c:v>
                </c:pt>
                <c:pt idx="3471">
                  <c:v>-75.893547999999996</c:v>
                </c:pt>
                <c:pt idx="3472">
                  <c:v>-75.145713999999998</c:v>
                </c:pt>
                <c:pt idx="3473">
                  <c:v>-76.104650000000007</c:v>
                </c:pt>
                <c:pt idx="3474">
                  <c:v>-74.876934000000006</c:v>
                </c:pt>
                <c:pt idx="3475">
                  <c:v>-75.647970000000001</c:v>
                </c:pt>
                <c:pt idx="3476">
                  <c:v>-75.462795999999997</c:v>
                </c:pt>
                <c:pt idx="3477">
                  <c:v>-74.968757999999994</c:v>
                </c:pt>
                <c:pt idx="3478">
                  <c:v>-74.989065999999994</c:v>
                </c:pt>
                <c:pt idx="3479">
                  <c:v>-75.490244000000004</c:v>
                </c:pt>
                <c:pt idx="3480">
                  <c:v>-75.069705999999996</c:v>
                </c:pt>
                <c:pt idx="3481">
                  <c:v>-74.746857000000006</c:v>
                </c:pt>
                <c:pt idx="3482">
                  <c:v>-75.711596</c:v>
                </c:pt>
                <c:pt idx="3483">
                  <c:v>-75.842637999999994</c:v>
                </c:pt>
                <c:pt idx="3484">
                  <c:v>-74.952895999999996</c:v>
                </c:pt>
                <c:pt idx="3485">
                  <c:v>-75.768952999999996</c:v>
                </c:pt>
                <c:pt idx="3486">
                  <c:v>-75.323893999999996</c:v>
                </c:pt>
                <c:pt idx="3487">
                  <c:v>-75.378974999999997</c:v>
                </c:pt>
                <c:pt idx="3488">
                  <c:v>-75.903475999999998</c:v>
                </c:pt>
                <c:pt idx="3489">
                  <c:v>-75.069402999999994</c:v>
                </c:pt>
                <c:pt idx="3490">
                  <c:v>-76.102953999999997</c:v>
                </c:pt>
                <c:pt idx="3491">
                  <c:v>-74.866338999999996</c:v>
                </c:pt>
                <c:pt idx="3492">
                  <c:v>-74.996170000000006</c:v>
                </c:pt>
                <c:pt idx="3493">
                  <c:v>-75.796716000000004</c:v>
                </c:pt>
                <c:pt idx="3494">
                  <c:v>-76.240234999999998</c:v>
                </c:pt>
                <c:pt idx="3495">
                  <c:v>-75.172013000000007</c:v>
                </c:pt>
                <c:pt idx="3496">
                  <c:v>-74.812138000000004</c:v>
                </c:pt>
                <c:pt idx="3497">
                  <c:v>-75.534290999999996</c:v>
                </c:pt>
                <c:pt idx="3498">
                  <c:v>-74.781846999999999</c:v>
                </c:pt>
                <c:pt idx="3499">
                  <c:v>-76.147335999999996</c:v>
                </c:pt>
                <c:pt idx="3500">
                  <c:v>-75.475286999999994</c:v>
                </c:pt>
                <c:pt idx="3501">
                  <c:v>-76.406388000000007</c:v>
                </c:pt>
                <c:pt idx="3502">
                  <c:v>-76.204002000000003</c:v>
                </c:pt>
                <c:pt idx="3503">
                  <c:v>-74.780347000000006</c:v>
                </c:pt>
                <c:pt idx="3504">
                  <c:v>-74.754645999999994</c:v>
                </c:pt>
                <c:pt idx="3505">
                  <c:v>-76.340990000000005</c:v>
                </c:pt>
                <c:pt idx="3506">
                  <c:v>-75.918711000000002</c:v>
                </c:pt>
                <c:pt idx="3507">
                  <c:v>-75.844629999999995</c:v>
                </c:pt>
                <c:pt idx="3508">
                  <c:v>-75.812192999999994</c:v>
                </c:pt>
                <c:pt idx="3509">
                  <c:v>-74.813405000000003</c:v>
                </c:pt>
                <c:pt idx="3510">
                  <c:v>-74.894184999999993</c:v>
                </c:pt>
                <c:pt idx="3511">
                  <c:v>-74.916674</c:v>
                </c:pt>
                <c:pt idx="3512">
                  <c:v>-75.445510999999996</c:v>
                </c:pt>
                <c:pt idx="3513">
                  <c:v>-75.006917000000001</c:v>
                </c:pt>
                <c:pt idx="3514">
                  <c:v>-75.113389999999995</c:v>
                </c:pt>
                <c:pt idx="3515">
                  <c:v>-74.913726999999994</c:v>
                </c:pt>
                <c:pt idx="3516">
                  <c:v>-76.052569000000005</c:v>
                </c:pt>
                <c:pt idx="3517">
                  <c:v>-75.179682999999997</c:v>
                </c:pt>
                <c:pt idx="3518">
                  <c:v>-75.16086</c:v>
                </c:pt>
                <c:pt idx="3519">
                  <c:v>-75.334344999999999</c:v>
                </c:pt>
                <c:pt idx="3520">
                  <c:v>-76.011949000000001</c:v>
                </c:pt>
                <c:pt idx="3521">
                  <c:v>-75.759640000000005</c:v>
                </c:pt>
                <c:pt idx="3522">
                  <c:v>-75.481191999999993</c:v>
                </c:pt>
                <c:pt idx="3523">
                  <c:v>-74.992197000000004</c:v>
                </c:pt>
                <c:pt idx="3524">
                  <c:v>-75.282139999999998</c:v>
                </c:pt>
                <c:pt idx="3525">
                  <c:v>-74.701898</c:v>
                </c:pt>
                <c:pt idx="3526">
                  <c:v>-75.655782000000002</c:v>
                </c:pt>
                <c:pt idx="3527">
                  <c:v>-74.664528000000004</c:v>
                </c:pt>
                <c:pt idx="3528">
                  <c:v>-75.966866999999993</c:v>
                </c:pt>
                <c:pt idx="3529">
                  <c:v>-75.792753000000005</c:v>
                </c:pt>
                <c:pt idx="3530">
                  <c:v>-75.146049000000005</c:v>
                </c:pt>
                <c:pt idx="3531">
                  <c:v>-76.023131000000006</c:v>
                </c:pt>
                <c:pt idx="3532">
                  <c:v>-75.777395999999996</c:v>
                </c:pt>
                <c:pt idx="3533">
                  <c:v>-76.050095999999996</c:v>
                </c:pt>
                <c:pt idx="3534">
                  <c:v>-76.069830999999994</c:v>
                </c:pt>
                <c:pt idx="3535">
                  <c:v>-75.358153000000001</c:v>
                </c:pt>
                <c:pt idx="3536">
                  <c:v>-74.972615000000005</c:v>
                </c:pt>
                <c:pt idx="3537">
                  <c:v>-75.255360999999994</c:v>
                </c:pt>
                <c:pt idx="3538">
                  <c:v>-75.410932000000003</c:v>
                </c:pt>
                <c:pt idx="3539">
                  <c:v>-75.094646999999995</c:v>
                </c:pt>
                <c:pt idx="3540">
                  <c:v>-76.178225999999995</c:v>
                </c:pt>
                <c:pt idx="3541">
                  <c:v>-76.365581000000006</c:v>
                </c:pt>
                <c:pt idx="3542">
                  <c:v>-75.551490000000001</c:v>
                </c:pt>
                <c:pt idx="3543">
                  <c:v>-75.526122000000001</c:v>
                </c:pt>
                <c:pt idx="3544">
                  <c:v>-75.051929000000001</c:v>
                </c:pt>
                <c:pt idx="3545">
                  <c:v>-75.186058000000003</c:v>
                </c:pt>
                <c:pt idx="3546">
                  <c:v>-76.258742999999996</c:v>
                </c:pt>
                <c:pt idx="3547">
                  <c:v>-75.624594000000002</c:v>
                </c:pt>
                <c:pt idx="3548">
                  <c:v>-75.657618999999997</c:v>
                </c:pt>
                <c:pt idx="3549">
                  <c:v>-75.776304999999994</c:v>
                </c:pt>
                <c:pt idx="3550">
                  <c:v>-74.962182999999996</c:v>
                </c:pt>
                <c:pt idx="3551">
                  <c:v>-76.157096999999993</c:v>
                </c:pt>
                <c:pt idx="3552">
                  <c:v>-75.395634999999999</c:v>
                </c:pt>
                <c:pt idx="3553">
                  <c:v>-75.259017999999998</c:v>
                </c:pt>
                <c:pt idx="3554">
                  <c:v>-75.837727000000001</c:v>
                </c:pt>
                <c:pt idx="3555">
                  <c:v>-74.722588999999999</c:v>
                </c:pt>
                <c:pt idx="3556">
                  <c:v>-75.380081000000004</c:v>
                </c:pt>
                <c:pt idx="3557">
                  <c:v>-75.670529999999999</c:v>
                </c:pt>
                <c:pt idx="3558">
                  <c:v>-75.053233000000006</c:v>
                </c:pt>
                <c:pt idx="3559">
                  <c:v>-75.314601999999994</c:v>
                </c:pt>
                <c:pt idx="3560">
                  <c:v>-76.028378000000004</c:v>
                </c:pt>
                <c:pt idx="3561">
                  <c:v>-75.146277999999995</c:v>
                </c:pt>
                <c:pt idx="3562">
                  <c:v>-75.247186999999997</c:v>
                </c:pt>
                <c:pt idx="3563">
                  <c:v>-75.120637000000002</c:v>
                </c:pt>
                <c:pt idx="3564">
                  <c:v>-75.950209999999998</c:v>
                </c:pt>
                <c:pt idx="3565">
                  <c:v>-75.898848000000001</c:v>
                </c:pt>
                <c:pt idx="3566">
                  <c:v>-76.388444000000007</c:v>
                </c:pt>
                <c:pt idx="3567">
                  <c:v>-75.635840999999999</c:v>
                </c:pt>
                <c:pt idx="3568">
                  <c:v>-75.887838000000002</c:v>
                </c:pt>
                <c:pt idx="3569">
                  <c:v>-75.902263000000005</c:v>
                </c:pt>
                <c:pt idx="3570">
                  <c:v>-75.852236000000005</c:v>
                </c:pt>
                <c:pt idx="3571">
                  <c:v>-75.93329</c:v>
                </c:pt>
                <c:pt idx="3572">
                  <c:v>-78.504141000000004</c:v>
                </c:pt>
                <c:pt idx="3573">
                  <c:v>-78.516520999999997</c:v>
                </c:pt>
                <c:pt idx="3574">
                  <c:v>-78.245810000000006</c:v>
                </c:pt>
                <c:pt idx="3575">
                  <c:v>-79.045679000000007</c:v>
                </c:pt>
                <c:pt idx="3576">
                  <c:v>-78.633285000000001</c:v>
                </c:pt>
                <c:pt idx="3577">
                  <c:v>-78.400696999999994</c:v>
                </c:pt>
                <c:pt idx="3578">
                  <c:v>-78.278037999999995</c:v>
                </c:pt>
                <c:pt idx="3579">
                  <c:v>-78.529556999999997</c:v>
                </c:pt>
                <c:pt idx="3580">
                  <c:v>-78.403451000000004</c:v>
                </c:pt>
                <c:pt idx="3581">
                  <c:v>-78.192792999999995</c:v>
                </c:pt>
                <c:pt idx="3582">
                  <c:v>-78.248185000000007</c:v>
                </c:pt>
                <c:pt idx="3583">
                  <c:v>-78.737679999999997</c:v>
                </c:pt>
                <c:pt idx="3584">
                  <c:v>-78.685483000000005</c:v>
                </c:pt>
                <c:pt idx="3585">
                  <c:v>-78.715646000000007</c:v>
                </c:pt>
                <c:pt idx="3586">
                  <c:v>-78.490877999999995</c:v>
                </c:pt>
                <c:pt idx="3587">
                  <c:v>-78.614840000000001</c:v>
                </c:pt>
                <c:pt idx="3588">
                  <c:v>-78.634974</c:v>
                </c:pt>
                <c:pt idx="3589">
                  <c:v>-78.684726999999995</c:v>
                </c:pt>
                <c:pt idx="3590">
                  <c:v>-78.883508000000006</c:v>
                </c:pt>
                <c:pt idx="3591">
                  <c:v>-78.389618999999996</c:v>
                </c:pt>
                <c:pt idx="3592">
                  <c:v>-78.460762000000003</c:v>
                </c:pt>
                <c:pt idx="3593">
                  <c:v>-78.176573000000005</c:v>
                </c:pt>
                <c:pt idx="3594">
                  <c:v>-78.378720999999999</c:v>
                </c:pt>
                <c:pt idx="3595">
                  <c:v>-78.473037000000005</c:v>
                </c:pt>
                <c:pt idx="3596">
                  <c:v>-78.700599999999994</c:v>
                </c:pt>
                <c:pt idx="3597">
                  <c:v>-78.981511999999995</c:v>
                </c:pt>
                <c:pt idx="3598">
                  <c:v>-79.328052</c:v>
                </c:pt>
                <c:pt idx="3599">
                  <c:v>-78.703944000000007</c:v>
                </c:pt>
                <c:pt idx="3600">
                  <c:v>-78.598045999999997</c:v>
                </c:pt>
                <c:pt idx="3601">
                  <c:v>-78.134814000000006</c:v>
                </c:pt>
                <c:pt idx="3602">
                  <c:v>-78.618292999999994</c:v>
                </c:pt>
                <c:pt idx="3603">
                  <c:v>-78.876349000000005</c:v>
                </c:pt>
                <c:pt idx="3604">
                  <c:v>-78.151518999999993</c:v>
                </c:pt>
                <c:pt idx="3605">
                  <c:v>-78.642464000000004</c:v>
                </c:pt>
                <c:pt idx="3606">
                  <c:v>-78.323027999999994</c:v>
                </c:pt>
                <c:pt idx="3607">
                  <c:v>-79.165284999999997</c:v>
                </c:pt>
                <c:pt idx="3608">
                  <c:v>-79.337104999999994</c:v>
                </c:pt>
                <c:pt idx="3609">
                  <c:v>-78.300117999999998</c:v>
                </c:pt>
                <c:pt idx="3610">
                  <c:v>-78.161537999999993</c:v>
                </c:pt>
                <c:pt idx="3611">
                  <c:v>-78.568684000000005</c:v>
                </c:pt>
                <c:pt idx="3612">
                  <c:v>-78.762410000000003</c:v>
                </c:pt>
                <c:pt idx="3613">
                  <c:v>-78.642735999999999</c:v>
                </c:pt>
                <c:pt idx="3614">
                  <c:v>-78.934799999999996</c:v>
                </c:pt>
                <c:pt idx="3615">
                  <c:v>-78.959147999999999</c:v>
                </c:pt>
                <c:pt idx="3616">
                  <c:v>-78.841302999999996</c:v>
                </c:pt>
                <c:pt idx="3617">
                  <c:v>-78.534946000000005</c:v>
                </c:pt>
                <c:pt idx="3618">
                  <c:v>-79.090019999999996</c:v>
                </c:pt>
                <c:pt idx="3619">
                  <c:v>-78.383094</c:v>
                </c:pt>
                <c:pt idx="3620">
                  <c:v>-78.440751000000006</c:v>
                </c:pt>
                <c:pt idx="3621">
                  <c:v>-78.937203999999994</c:v>
                </c:pt>
                <c:pt idx="3622">
                  <c:v>-78.655195000000006</c:v>
                </c:pt>
                <c:pt idx="3623">
                  <c:v>-78.882356999999999</c:v>
                </c:pt>
                <c:pt idx="3624">
                  <c:v>-79.024261999999993</c:v>
                </c:pt>
                <c:pt idx="3625">
                  <c:v>-78.687562999999997</c:v>
                </c:pt>
                <c:pt idx="3626">
                  <c:v>-78.393100000000004</c:v>
                </c:pt>
                <c:pt idx="3627">
                  <c:v>-78.526550999999998</c:v>
                </c:pt>
                <c:pt idx="3628">
                  <c:v>-78.556016</c:v>
                </c:pt>
                <c:pt idx="3629">
                  <c:v>-78.387467999999998</c:v>
                </c:pt>
                <c:pt idx="3630">
                  <c:v>-78.483780999999993</c:v>
                </c:pt>
                <c:pt idx="3631">
                  <c:v>-78.726348000000002</c:v>
                </c:pt>
                <c:pt idx="3632">
                  <c:v>-78.914981999999995</c:v>
                </c:pt>
                <c:pt idx="3633">
                  <c:v>-78.337453999999994</c:v>
                </c:pt>
                <c:pt idx="3634">
                  <c:v>-78.863382999999999</c:v>
                </c:pt>
                <c:pt idx="3635">
                  <c:v>-78.278165000000001</c:v>
                </c:pt>
                <c:pt idx="3636">
                  <c:v>-78.752942000000004</c:v>
                </c:pt>
                <c:pt idx="3637">
                  <c:v>-79.010699000000002</c:v>
                </c:pt>
                <c:pt idx="3638">
                  <c:v>-78.908842000000007</c:v>
                </c:pt>
                <c:pt idx="3639">
                  <c:v>-78.882971999999995</c:v>
                </c:pt>
                <c:pt idx="3640">
                  <c:v>-78.521131999999994</c:v>
                </c:pt>
                <c:pt idx="3641">
                  <c:v>-79.165394000000006</c:v>
                </c:pt>
                <c:pt idx="3642">
                  <c:v>-79.055525000000003</c:v>
                </c:pt>
                <c:pt idx="3643">
                  <c:v>-78.53931</c:v>
                </c:pt>
                <c:pt idx="3644">
                  <c:v>-78.689441000000002</c:v>
                </c:pt>
                <c:pt idx="3645">
                  <c:v>-78.079348999999993</c:v>
                </c:pt>
                <c:pt idx="3646">
                  <c:v>-78.434292999999997</c:v>
                </c:pt>
                <c:pt idx="3647">
                  <c:v>-78.863107999999997</c:v>
                </c:pt>
                <c:pt idx="3648">
                  <c:v>-78.322829999999996</c:v>
                </c:pt>
                <c:pt idx="3649">
                  <c:v>-78.671477999999993</c:v>
                </c:pt>
                <c:pt idx="3650">
                  <c:v>-78.647406000000004</c:v>
                </c:pt>
                <c:pt idx="3651">
                  <c:v>-78.833689000000007</c:v>
                </c:pt>
                <c:pt idx="3652">
                  <c:v>-79.025620000000004</c:v>
                </c:pt>
                <c:pt idx="3653">
                  <c:v>-78.885157000000007</c:v>
                </c:pt>
                <c:pt idx="3654">
                  <c:v>-78.877905999999996</c:v>
                </c:pt>
                <c:pt idx="3655">
                  <c:v>-78.869904000000005</c:v>
                </c:pt>
                <c:pt idx="3656">
                  <c:v>-78.861526999999995</c:v>
                </c:pt>
                <c:pt idx="3657">
                  <c:v>-78.810490999999999</c:v>
                </c:pt>
                <c:pt idx="3658">
                  <c:v>-78.896949000000006</c:v>
                </c:pt>
                <c:pt idx="3659">
                  <c:v>-78.850728000000004</c:v>
                </c:pt>
                <c:pt idx="3660">
                  <c:v>-78.866122000000004</c:v>
                </c:pt>
                <c:pt idx="3661">
                  <c:v>-78.831396999999996</c:v>
                </c:pt>
                <c:pt idx="3662">
                  <c:v>-78.823554999999999</c:v>
                </c:pt>
                <c:pt idx="3663">
                  <c:v>-78.823031999999998</c:v>
                </c:pt>
                <c:pt idx="3664">
                  <c:v>-78.891501000000005</c:v>
                </c:pt>
                <c:pt idx="3665">
                  <c:v>-78.837410000000006</c:v>
                </c:pt>
                <c:pt idx="3666">
                  <c:v>-78.811803999999995</c:v>
                </c:pt>
                <c:pt idx="3667">
                  <c:v>-78.859230999999994</c:v>
                </c:pt>
                <c:pt idx="3668">
                  <c:v>-78.874503000000004</c:v>
                </c:pt>
                <c:pt idx="3669">
                  <c:v>-78.824487000000005</c:v>
                </c:pt>
                <c:pt idx="3670">
                  <c:v>-78.827179000000001</c:v>
                </c:pt>
                <c:pt idx="3671">
                  <c:v>-78.818703999999997</c:v>
                </c:pt>
                <c:pt idx="3672">
                  <c:v>-78.733560999999995</c:v>
                </c:pt>
                <c:pt idx="3673">
                  <c:v>-78.877906999999993</c:v>
                </c:pt>
                <c:pt idx="3674">
                  <c:v>-78.842343999999997</c:v>
                </c:pt>
                <c:pt idx="3675">
                  <c:v>-78.755577000000002</c:v>
                </c:pt>
                <c:pt idx="3676">
                  <c:v>-78.758137000000005</c:v>
                </c:pt>
                <c:pt idx="3677">
                  <c:v>-78.800471000000002</c:v>
                </c:pt>
                <c:pt idx="3678">
                  <c:v>-78.744660999999994</c:v>
                </c:pt>
                <c:pt idx="3679">
                  <c:v>-78.794943000000004</c:v>
                </c:pt>
                <c:pt idx="3680">
                  <c:v>-79.039249999999996</c:v>
                </c:pt>
                <c:pt idx="3681">
                  <c:v>-79.037363999999997</c:v>
                </c:pt>
                <c:pt idx="3682">
                  <c:v>-78.962492999999995</c:v>
                </c:pt>
                <c:pt idx="3683">
                  <c:v>-79.037690999999995</c:v>
                </c:pt>
                <c:pt idx="3684">
                  <c:v>-78.202301000000006</c:v>
                </c:pt>
                <c:pt idx="3685">
                  <c:v>-77.733728999999997</c:v>
                </c:pt>
                <c:pt idx="3686">
                  <c:v>-77.023116000000002</c:v>
                </c:pt>
                <c:pt idx="3687">
                  <c:v>-77.990240999999997</c:v>
                </c:pt>
                <c:pt idx="3688">
                  <c:v>-77.201173999999995</c:v>
                </c:pt>
                <c:pt idx="3689">
                  <c:v>-77.939378000000005</c:v>
                </c:pt>
                <c:pt idx="3690">
                  <c:v>-78.063719000000006</c:v>
                </c:pt>
                <c:pt idx="3691">
                  <c:v>-77.835283000000004</c:v>
                </c:pt>
                <c:pt idx="3692">
                  <c:v>-77.294668999999999</c:v>
                </c:pt>
                <c:pt idx="3693">
                  <c:v>-77.346001999999999</c:v>
                </c:pt>
                <c:pt idx="3694">
                  <c:v>-78.051355999999998</c:v>
                </c:pt>
                <c:pt idx="3695">
                  <c:v>-77.873339999999999</c:v>
                </c:pt>
                <c:pt idx="3696">
                  <c:v>-77.144166999999996</c:v>
                </c:pt>
                <c:pt idx="3697">
                  <c:v>-76.875569999999996</c:v>
                </c:pt>
                <c:pt idx="3698">
                  <c:v>-77.681037000000003</c:v>
                </c:pt>
                <c:pt idx="3699">
                  <c:v>-77.719258999999994</c:v>
                </c:pt>
                <c:pt idx="3700">
                  <c:v>-76.957758999999996</c:v>
                </c:pt>
                <c:pt idx="3701">
                  <c:v>-77.487097000000006</c:v>
                </c:pt>
                <c:pt idx="3702">
                  <c:v>-77.434833999999995</c:v>
                </c:pt>
                <c:pt idx="3703">
                  <c:v>-77.777331000000004</c:v>
                </c:pt>
                <c:pt idx="3704">
                  <c:v>-76.993944999999997</c:v>
                </c:pt>
                <c:pt idx="3705">
                  <c:v>-77.753028999999998</c:v>
                </c:pt>
                <c:pt idx="3706">
                  <c:v>-77.919916999999998</c:v>
                </c:pt>
                <c:pt idx="3707">
                  <c:v>-77.589834999999994</c:v>
                </c:pt>
                <c:pt idx="3708">
                  <c:v>-77.608430999999996</c:v>
                </c:pt>
                <c:pt idx="3709">
                  <c:v>-77.795484000000002</c:v>
                </c:pt>
                <c:pt idx="3710">
                  <c:v>-77.450908999999996</c:v>
                </c:pt>
                <c:pt idx="3711">
                  <c:v>-78.043937</c:v>
                </c:pt>
                <c:pt idx="3712">
                  <c:v>-77.504887999999994</c:v>
                </c:pt>
                <c:pt idx="3713">
                  <c:v>-77.591907000000006</c:v>
                </c:pt>
                <c:pt idx="3714">
                  <c:v>-77.496874000000005</c:v>
                </c:pt>
                <c:pt idx="3715">
                  <c:v>-78.025813999999997</c:v>
                </c:pt>
                <c:pt idx="3716">
                  <c:v>-78.141279999999995</c:v>
                </c:pt>
                <c:pt idx="3717">
                  <c:v>-77.118245000000002</c:v>
                </c:pt>
                <c:pt idx="3718">
                  <c:v>-77.706252000000006</c:v>
                </c:pt>
                <c:pt idx="3719">
                  <c:v>-77.914991000000001</c:v>
                </c:pt>
                <c:pt idx="3720">
                  <c:v>-77.970535999999996</c:v>
                </c:pt>
                <c:pt idx="3721">
                  <c:v>-77.601832999999999</c:v>
                </c:pt>
                <c:pt idx="3722">
                  <c:v>-77.653017000000006</c:v>
                </c:pt>
                <c:pt idx="3723">
                  <c:v>-76.992318999999995</c:v>
                </c:pt>
                <c:pt idx="3724">
                  <c:v>-77.330685000000003</c:v>
                </c:pt>
                <c:pt idx="3725">
                  <c:v>-77.229800999999995</c:v>
                </c:pt>
                <c:pt idx="3726">
                  <c:v>-77.169483999999997</c:v>
                </c:pt>
                <c:pt idx="3727">
                  <c:v>-77.502633000000003</c:v>
                </c:pt>
                <c:pt idx="3728">
                  <c:v>-77.274471000000005</c:v>
                </c:pt>
                <c:pt idx="3729">
                  <c:v>-77.876631000000003</c:v>
                </c:pt>
                <c:pt idx="3730">
                  <c:v>-77.394571999999997</c:v>
                </c:pt>
                <c:pt idx="3731">
                  <c:v>-77.094239999999999</c:v>
                </c:pt>
                <c:pt idx="3732">
                  <c:v>-77.803477999999998</c:v>
                </c:pt>
                <c:pt idx="3733">
                  <c:v>-76.914430999999993</c:v>
                </c:pt>
                <c:pt idx="3734">
                  <c:v>-77.907501999999994</c:v>
                </c:pt>
                <c:pt idx="3735">
                  <c:v>-77.300971000000004</c:v>
                </c:pt>
                <c:pt idx="3736">
                  <c:v>-76.829642000000007</c:v>
                </c:pt>
                <c:pt idx="3737">
                  <c:v>-77.222307999999998</c:v>
                </c:pt>
                <c:pt idx="3738">
                  <c:v>-78.000568999999999</c:v>
                </c:pt>
                <c:pt idx="3739">
                  <c:v>-77.458499000000003</c:v>
                </c:pt>
                <c:pt idx="3740">
                  <c:v>-77.056648999999993</c:v>
                </c:pt>
                <c:pt idx="3741">
                  <c:v>-78.003612000000004</c:v>
                </c:pt>
                <c:pt idx="3742">
                  <c:v>-77.024860000000004</c:v>
                </c:pt>
                <c:pt idx="3743">
                  <c:v>-77.887956000000003</c:v>
                </c:pt>
                <c:pt idx="3744">
                  <c:v>-77.511816999999994</c:v>
                </c:pt>
                <c:pt idx="3745">
                  <c:v>-78.069293000000002</c:v>
                </c:pt>
                <c:pt idx="3746">
                  <c:v>-76.853532999999999</c:v>
                </c:pt>
                <c:pt idx="3747">
                  <c:v>-77.674335999999997</c:v>
                </c:pt>
                <c:pt idx="3748">
                  <c:v>-77.240249000000006</c:v>
                </c:pt>
                <c:pt idx="3749">
                  <c:v>-77.712756999999996</c:v>
                </c:pt>
                <c:pt idx="3750">
                  <c:v>-77.783601000000004</c:v>
                </c:pt>
                <c:pt idx="3751">
                  <c:v>-77.243401000000006</c:v>
                </c:pt>
                <c:pt idx="3752">
                  <c:v>-78.093754000000004</c:v>
                </c:pt>
                <c:pt idx="3753">
                  <c:v>-77.035995</c:v>
                </c:pt>
                <c:pt idx="3754">
                  <c:v>-76.987607999999994</c:v>
                </c:pt>
                <c:pt idx="3755">
                  <c:v>-77.818098000000006</c:v>
                </c:pt>
                <c:pt idx="3756">
                  <c:v>-77.583410999999998</c:v>
                </c:pt>
                <c:pt idx="3757">
                  <c:v>-77.132099999999994</c:v>
                </c:pt>
                <c:pt idx="3758">
                  <c:v>-77.42022</c:v>
                </c:pt>
                <c:pt idx="3759">
                  <c:v>-77.285157999999996</c:v>
                </c:pt>
                <c:pt idx="3760">
                  <c:v>-78.159481999999997</c:v>
                </c:pt>
                <c:pt idx="3761">
                  <c:v>-78.254125999999999</c:v>
                </c:pt>
                <c:pt idx="3762">
                  <c:v>-77.576378000000005</c:v>
                </c:pt>
                <c:pt idx="3763">
                  <c:v>-77.453648999999999</c:v>
                </c:pt>
                <c:pt idx="3764">
                  <c:v>-77.548482000000007</c:v>
                </c:pt>
                <c:pt idx="3765">
                  <c:v>-77.682156000000006</c:v>
                </c:pt>
                <c:pt idx="3766">
                  <c:v>-77.184989000000002</c:v>
                </c:pt>
                <c:pt idx="3767">
                  <c:v>-76.825205999999994</c:v>
                </c:pt>
                <c:pt idx="3768">
                  <c:v>-78.088870999999997</c:v>
                </c:pt>
                <c:pt idx="3769">
                  <c:v>-77.603752</c:v>
                </c:pt>
                <c:pt idx="3770">
                  <c:v>-77.601206000000005</c:v>
                </c:pt>
                <c:pt idx="3771">
                  <c:v>-77.681325999999999</c:v>
                </c:pt>
                <c:pt idx="3772">
                  <c:v>-77.589622000000006</c:v>
                </c:pt>
                <c:pt idx="3773">
                  <c:v>-77.624018000000007</c:v>
                </c:pt>
                <c:pt idx="3774">
                  <c:v>-77.562720999999996</c:v>
                </c:pt>
                <c:pt idx="3775">
                  <c:v>-77.545877000000004</c:v>
                </c:pt>
                <c:pt idx="3776">
                  <c:v>-77.641623999999993</c:v>
                </c:pt>
                <c:pt idx="3777">
                  <c:v>-77.661829999999995</c:v>
                </c:pt>
                <c:pt idx="3778">
                  <c:v>-77.637945999999999</c:v>
                </c:pt>
                <c:pt idx="3779">
                  <c:v>-77.615196999999995</c:v>
                </c:pt>
                <c:pt idx="3780">
                  <c:v>-77.651942000000005</c:v>
                </c:pt>
                <c:pt idx="3781">
                  <c:v>-77.649050000000003</c:v>
                </c:pt>
                <c:pt idx="3782">
                  <c:v>-77.597217000000001</c:v>
                </c:pt>
                <c:pt idx="3783">
                  <c:v>-77.559045999999995</c:v>
                </c:pt>
                <c:pt idx="3784">
                  <c:v>-77.646852999999993</c:v>
                </c:pt>
                <c:pt idx="3785">
                  <c:v>-77.603776999999994</c:v>
                </c:pt>
                <c:pt idx="3786">
                  <c:v>-77.603689000000003</c:v>
                </c:pt>
                <c:pt idx="3787">
                  <c:v>-77.556381999999999</c:v>
                </c:pt>
                <c:pt idx="3788">
                  <c:v>-77.635204999999999</c:v>
                </c:pt>
                <c:pt idx="3789">
                  <c:v>-77.724655999999996</c:v>
                </c:pt>
                <c:pt idx="3790">
                  <c:v>-77.511142000000007</c:v>
                </c:pt>
                <c:pt idx="3791">
                  <c:v>-77.70626</c:v>
                </c:pt>
                <c:pt idx="3792">
                  <c:v>-79.244595000000004</c:v>
                </c:pt>
                <c:pt idx="3793">
                  <c:v>-78.515873999999997</c:v>
                </c:pt>
                <c:pt idx="3794">
                  <c:v>-78.057687999999999</c:v>
                </c:pt>
                <c:pt idx="3795">
                  <c:v>-77.994135</c:v>
                </c:pt>
                <c:pt idx="3796">
                  <c:v>-79.408654999999996</c:v>
                </c:pt>
                <c:pt idx="3797">
                  <c:v>-78.133840000000006</c:v>
                </c:pt>
                <c:pt idx="3798">
                  <c:v>-79.376890000000003</c:v>
                </c:pt>
                <c:pt idx="3799">
                  <c:v>-78.237691999999996</c:v>
                </c:pt>
                <c:pt idx="3800">
                  <c:v>-78.144896000000003</c:v>
                </c:pt>
                <c:pt idx="3801">
                  <c:v>-79.438734999999994</c:v>
                </c:pt>
                <c:pt idx="3802">
                  <c:v>-78.193359000000001</c:v>
                </c:pt>
                <c:pt idx="3803">
                  <c:v>-79.301010000000005</c:v>
                </c:pt>
                <c:pt idx="3804">
                  <c:v>-78.874363000000002</c:v>
                </c:pt>
                <c:pt idx="3805">
                  <c:v>-78.272572999999994</c:v>
                </c:pt>
                <c:pt idx="3806">
                  <c:v>-79.136407000000005</c:v>
                </c:pt>
                <c:pt idx="3807">
                  <c:v>-79.666128999999998</c:v>
                </c:pt>
                <c:pt idx="3808">
                  <c:v>-79.037854999999993</c:v>
                </c:pt>
                <c:pt idx="3809">
                  <c:v>-78.286494000000005</c:v>
                </c:pt>
                <c:pt idx="3810">
                  <c:v>-79.433480000000003</c:v>
                </c:pt>
                <c:pt idx="3811">
                  <c:v>-78.721016000000006</c:v>
                </c:pt>
                <c:pt idx="3812">
                  <c:v>-78.654257000000001</c:v>
                </c:pt>
                <c:pt idx="3813">
                  <c:v>-79.191265999999999</c:v>
                </c:pt>
                <c:pt idx="3814">
                  <c:v>-78.097307999999998</c:v>
                </c:pt>
                <c:pt idx="3815">
                  <c:v>-79.749336</c:v>
                </c:pt>
                <c:pt idx="3816">
                  <c:v>-78.431145000000001</c:v>
                </c:pt>
                <c:pt idx="3817">
                  <c:v>-79.076221000000004</c:v>
                </c:pt>
                <c:pt idx="3818">
                  <c:v>-78.143086999999994</c:v>
                </c:pt>
                <c:pt idx="3819">
                  <c:v>-79.171857000000003</c:v>
                </c:pt>
                <c:pt idx="3820">
                  <c:v>-78.633705000000006</c:v>
                </c:pt>
                <c:pt idx="3821">
                  <c:v>-78.407005999999996</c:v>
                </c:pt>
                <c:pt idx="3822">
                  <c:v>-78.195096000000007</c:v>
                </c:pt>
                <c:pt idx="3823">
                  <c:v>-79.089053000000007</c:v>
                </c:pt>
                <c:pt idx="3824">
                  <c:v>-78.645830000000004</c:v>
                </c:pt>
                <c:pt idx="3825">
                  <c:v>-79.324393999999998</c:v>
                </c:pt>
                <c:pt idx="3826">
                  <c:v>-78.617898999999994</c:v>
                </c:pt>
                <c:pt idx="3827">
                  <c:v>-78.203688</c:v>
                </c:pt>
                <c:pt idx="3828">
                  <c:v>-78.802824000000001</c:v>
                </c:pt>
                <c:pt idx="3829">
                  <c:v>-79.483962000000005</c:v>
                </c:pt>
                <c:pt idx="3830">
                  <c:v>-78.427446000000003</c:v>
                </c:pt>
                <c:pt idx="3831">
                  <c:v>-79.513610999999997</c:v>
                </c:pt>
                <c:pt idx="3832">
                  <c:v>-79.475238000000004</c:v>
                </c:pt>
                <c:pt idx="3833">
                  <c:v>-78.306596999999996</c:v>
                </c:pt>
                <c:pt idx="3834">
                  <c:v>-78.951674999999994</c:v>
                </c:pt>
                <c:pt idx="3835">
                  <c:v>-79.691851999999997</c:v>
                </c:pt>
                <c:pt idx="3836">
                  <c:v>-78.237549000000001</c:v>
                </c:pt>
                <c:pt idx="3837">
                  <c:v>-78.729703999999998</c:v>
                </c:pt>
                <c:pt idx="3838">
                  <c:v>-79.597380999999999</c:v>
                </c:pt>
                <c:pt idx="3839">
                  <c:v>-79.260351999999997</c:v>
                </c:pt>
                <c:pt idx="3840">
                  <c:v>-78.879673999999994</c:v>
                </c:pt>
                <c:pt idx="3841">
                  <c:v>-79.390202000000002</c:v>
                </c:pt>
                <c:pt idx="3842">
                  <c:v>-79.573010999999994</c:v>
                </c:pt>
                <c:pt idx="3843">
                  <c:v>-77.288577000000004</c:v>
                </c:pt>
                <c:pt idx="3844">
                  <c:v>-77.789040999999997</c:v>
                </c:pt>
                <c:pt idx="3845">
                  <c:v>-77.777934000000002</c:v>
                </c:pt>
                <c:pt idx="3846">
                  <c:v>-77.823128999999994</c:v>
                </c:pt>
                <c:pt idx="3847">
                  <c:v>-76.725627000000003</c:v>
                </c:pt>
                <c:pt idx="3848">
                  <c:v>-77.792658000000003</c:v>
                </c:pt>
                <c:pt idx="3849">
                  <c:v>-77.713939999999994</c:v>
                </c:pt>
                <c:pt idx="3850">
                  <c:v>-77.472577999999999</c:v>
                </c:pt>
                <c:pt idx="3851">
                  <c:v>-77.433922999999993</c:v>
                </c:pt>
                <c:pt idx="3852">
                  <c:v>-77.336100000000002</c:v>
                </c:pt>
                <c:pt idx="3853">
                  <c:v>-76.976608999999996</c:v>
                </c:pt>
                <c:pt idx="3854">
                  <c:v>-78.019070999999997</c:v>
                </c:pt>
                <c:pt idx="3855">
                  <c:v>-76.948053000000002</c:v>
                </c:pt>
                <c:pt idx="3856">
                  <c:v>-77.087622999999994</c:v>
                </c:pt>
                <c:pt idx="3857">
                  <c:v>-76.734375999999997</c:v>
                </c:pt>
                <c:pt idx="3858">
                  <c:v>-76.354076000000006</c:v>
                </c:pt>
                <c:pt idx="3859">
                  <c:v>-76.832745000000003</c:v>
                </c:pt>
                <c:pt idx="3860">
                  <c:v>-77.427963000000005</c:v>
                </c:pt>
                <c:pt idx="3861">
                  <c:v>-77.359792999999996</c:v>
                </c:pt>
                <c:pt idx="3862">
                  <c:v>-77.204910999999996</c:v>
                </c:pt>
                <c:pt idx="3863">
                  <c:v>-77.841256000000001</c:v>
                </c:pt>
                <c:pt idx="3864">
                  <c:v>-77.584062000000003</c:v>
                </c:pt>
                <c:pt idx="3865">
                  <c:v>-76.712631000000002</c:v>
                </c:pt>
                <c:pt idx="3866">
                  <c:v>-76.624593000000004</c:v>
                </c:pt>
                <c:pt idx="3867">
                  <c:v>-77.498469</c:v>
                </c:pt>
                <c:pt idx="3868">
                  <c:v>-77.047929999999994</c:v>
                </c:pt>
                <c:pt idx="3869">
                  <c:v>-77.930080000000004</c:v>
                </c:pt>
                <c:pt idx="3870">
                  <c:v>-76.999707999999998</c:v>
                </c:pt>
                <c:pt idx="3871">
                  <c:v>-76.666878999999994</c:v>
                </c:pt>
                <c:pt idx="3872">
                  <c:v>-77.637052999999995</c:v>
                </c:pt>
                <c:pt idx="3873">
                  <c:v>-77.180195999999995</c:v>
                </c:pt>
                <c:pt idx="3874">
                  <c:v>-76.862460999999996</c:v>
                </c:pt>
                <c:pt idx="3875">
                  <c:v>-76.947139000000007</c:v>
                </c:pt>
                <c:pt idx="3876">
                  <c:v>-77.655368999999993</c:v>
                </c:pt>
                <c:pt idx="3877">
                  <c:v>-76.836399</c:v>
                </c:pt>
                <c:pt idx="3878">
                  <c:v>-77.995014999999995</c:v>
                </c:pt>
                <c:pt idx="3879">
                  <c:v>-76.724055000000007</c:v>
                </c:pt>
                <c:pt idx="3880">
                  <c:v>-76.496853999999999</c:v>
                </c:pt>
                <c:pt idx="3881">
                  <c:v>-77.507801999999998</c:v>
                </c:pt>
                <c:pt idx="3882">
                  <c:v>-76.920630000000003</c:v>
                </c:pt>
                <c:pt idx="3883">
                  <c:v>-77.134135999999998</c:v>
                </c:pt>
                <c:pt idx="3884">
                  <c:v>-76.548068000000001</c:v>
                </c:pt>
                <c:pt idx="3885">
                  <c:v>-76.847452000000004</c:v>
                </c:pt>
                <c:pt idx="3886">
                  <c:v>-76.693173000000002</c:v>
                </c:pt>
                <c:pt idx="3887">
                  <c:v>-76.839259999999996</c:v>
                </c:pt>
                <c:pt idx="3888">
                  <c:v>-76.842585999999997</c:v>
                </c:pt>
                <c:pt idx="3889">
                  <c:v>-76.603380999999999</c:v>
                </c:pt>
                <c:pt idx="3890">
                  <c:v>-76.779264999999995</c:v>
                </c:pt>
                <c:pt idx="3891">
                  <c:v>-77.118444999999994</c:v>
                </c:pt>
                <c:pt idx="3892">
                  <c:v>-76.905213000000003</c:v>
                </c:pt>
                <c:pt idx="3893">
                  <c:v>-76.846947</c:v>
                </c:pt>
                <c:pt idx="3894">
                  <c:v>-77.296732000000006</c:v>
                </c:pt>
                <c:pt idx="3895">
                  <c:v>-77.169630999999995</c:v>
                </c:pt>
                <c:pt idx="3896">
                  <c:v>-77.684550000000002</c:v>
                </c:pt>
                <c:pt idx="3897">
                  <c:v>-76.931325000000001</c:v>
                </c:pt>
                <c:pt idx="3898">
                  <c:v>-77.193053000000006</c:v>
                </c:pt>
                <c:pt idx="3899">
                  <c:v>-77.975566000000001</c:v>
                </c:pt>
                <c:pt idx="3900">
                  <c:v>-76.352119000000002</c:v>
                </c:pt>
                <c:pt idx="3901">
                  <c:v>-76.540777000000006</c:v>
                </c:pt>
                <c:pt idx="3902">
                  <c:v>-76.486433000000005</c:v>
                </c:pt>
                <c:pt idx="3903">
                  <c:v>-77.895149000000004</c:v>
                </c:pt>
                <c:pt idx="3904">
                  <c:v>-77.563209000000001</c:v>
                </c:pt>
                <c:pt idx="3905">
                  <c:v>-76.668903</c:v>
                </c:pt>
                <c:pt idx="3906">
                  <c:v>-76.586181999999994</c:v>
                </c:pt>
                <c:pt idx="3907">
                  <c:v>-76.916060000000002</c:v>
                </c:pt>
                <c:pt idx="3908">
                  <c:v>-76.534041000000002</c:v>
                </c:pt>
                <c:pt idx="3909">
                  <c:v>-76.753073999999998</c:v>
                </c:pt>
                <c:pt idx="3910">
                  <c:v>-77.946862999999993</c:v>
                </c:pt>
                <c:pt idx="3911">
                  <c:v>-77.792693</c:v>
                </c:pt>
                <c:pt idx="3912">
                  <c:v>-77.423919999999995</c:v>
                </c:pt>
                <c:pt idx="3913">
                  <c:v>-76.792175</c:v>
                </c:pt>
                <c:pt idx="3914">
                  <c:v>-76.844971000000001</c:v>
                </c:pt>
                <c:pt idx="3915">
                  <c:v>-76.803933999999998</c:v>
                </c:pt>
                <c:pt idx="3916">
                  <c:v>-76.836864000000006</c:v>
                </c:pt>
                <c:pt idx="3917">
                  <c:v>-80.287761000000003</c:v>
                </c:pt>
                <c:pt idx="3918">
                  <c:v>-80.221817999999999</c:v>
                </c:pt>
                <c:pt idx="3919">
                  <c:v>-80.384084000000001</c:v>
                </c:pt>
                <c:pt idx="3920">
                  <c:v>-80.205995999999999</c:v>
                </c:pt>
                <c:pt idx="3921">
                  <c:v>-79.880571000000003</c:v>
                </c:pt>
                <c:pt idx="3922">
                  <c:v>-79.933031999999997</c:v>
                </c:pt>
                <c:pt idx="3923">
                  <c:v>-80.329908000000003</c:v>
                </c:pt>
                <c:pt idx="3924">
                  <c:v>-80.335719999999995</c:v>
                </c:pt>
                <c:pt idx="3925">
                  <c:v>-79.842517999999998</c:v>
                </c:pt>
                <c:pt idx="3926">
                  <c:v>-79.742345999999998</c:v>
                </c:pt>
                <c:pt idx="3927">
                  <c:v>-80.083697000000001</c:v>
                </c:pt>
                <c:pt idx="3928">
                  <c:v>-80.115347</c:v>
                </c:pt>
                <c:pt idx="3929">
                  <c:v>-79.793257999999994</c:v>
                </c:pt>
                <c:pt idx="3930">
                  <c:v>-80.336253999999997</c:v>
                </c:pt>
                <c:pt idx="3931">
                  <c:v>-79.944930999999997</c:v>
                </c:pt>
                <c:pt idx="3932">
                  <c:v>-80.413641999999996</c:v>
                </c:pt>
                <c:pt idx="3933">
                  <c:v>-79.913212000000001</c:v>
                </c:pt>
                <c:pt idx="3934">
                  <c:v>-79.832429000000005</c:v>
                </c:pt>
                <c:pt idx="3935">
                  <c:v>-79.901792999999998</c:v>
                </c:pt>
                <c:pt idx="3936">
                  <c:v>-80.359538999999998</c:v>
                </c:pt>
                <c:pt idx="3937">
                  <c:v>-80.234943000000001</c:v>
                </c:pt>
                <c:pt idx="3938">
                  <c:v>-79.801927000000006</c:v>
                </c:pt>
                <c:pt idx="3939">
                  <c:v>-79.779470000000003</c:v>
                </c:pt>
                <c:pt idx="3940">
                  <c:v>-80.165604999999999</c:v>
                </c:pt>
                <c:pt idx="3941">
                  <c:v>-79.861389000000003</c:v>
                </c:pt>
                <c:pt idx="3942">
                  <c:v>-79.890084999999999</c:v>
                </c:pt>
                <c:pt idx="3943">
                  <c:v>-79.807924</c:v>
                </c:pt>
                <c:pt idx="3944">
                  <c:v>-79.859461999999994</c:v>
                </c:pt>
                <c:pt idx="3945">
                  <c:v>-79.92474</c:v>
                </c:pt>
                <c:pt idx="3946">
                  <c:v>-80.232079999999996</c:v>
                </c:pt>
                <c:pt idx="3947">
                  <c:v>-80.501828000000003</c:v>
                </c:pt>
                <c:pt idx="3948">
                  <c:v>-79.957661000000002</c:v>
                </c:pt>
                <c:pt idx="3949">
                  <c:v>-79.888693000000004</c:v>
                </c:pt>
                <c:pt idx="3950">
                  <c:v>-80.226106999999999</c:v>
                </c:pt>
                <c:pt idx="3951">
                  <c:v>-79.806405999999996</c:v>
                </c:pt>
                <c:pt idx="3952">
                  <c:v>-80.445295999999999</c:v>
                </c:pt>
                <c:pt idx="3953">
                  <c:v>-79.858481999999995</c:v>
                </c:pt>
                <c:pt idx="3954">
                  <c:v>-80.425343999999996</c:v>
                </c:pt>
                <c:pt idx="3955">
                  <c:v>-80.360874999999993</c:v>
                </c:pt>
                <c:pt idx="3956">
                  <c:v>-80.408615999999995</c:v>
                </c:pt>
                <c:pt idx="3957">
                  <c:v>-80.122462999999996</c:v>
                </c:pt>
                <c:pt idx="3958">
                  <c:v>-80.209776000000005</c:v>
                </c:pt>
                <c:pt idx="3959">
                  <c:v>-80.236299000000002</c:v>
                </c:pt>
                <c:pt idx="3960">
                  <c:v>-80.472183999999999</c:v>
                </c:pt>
                <c:pt idx="3961">
                  <c:v>-80.292409000000006</c:v>
                </c:pt>
                <c:pt idx="3962">
                  <c:v>-80.288816999999995</c:v>
                </c:pt>
                <c:pt idx="3963">
                  <c:v>-79.882778999999999</c:v>
                </c:pt>
                <c:pt idx="3964">
                  <c:v>-79.926426000000006</c:v>
                </c:pt>
                <c:pt idx="3965">
                  <c:v>-80.145290000000003</c:v>
                </c:pt>
                <c:pt idx="3966">
                  <c:v>-79.725661000000002</c:v>
                </c:pt>
                <c:pt idx="3967">
                  <c:v>-80.294729000000004</c:v>
                </c:pt>
                <c:pt idx="3968">
                  <c:v>-79.953045000000003</c:v>
                </c:pt>
                <c:pt idx="3969">
                  <c:v>-79.742266000000001</c:v>
                </c:pt>
                <c:pt idx="3970">
                  <c:v>-80.186922999999993</c:v>
                </c:pt>
                <c:pt idx="3971">
                  <c:v>-79.855757999999994</c:v>
                </c:pt>
                <c:pt idx="3972">
                  <c:v>-80.273509000000004</c:v>
                </c:pt>
                <c:pt idx="3973">
                  <c:v>-79.827691000000002</c:v>
                </c:pt>
                <c:pt idx="3974">
                  <c:v>-79.833945999999997</c:v>
                </c:pt>
                <c:pt idx="3975">
                  <c:v>-80.389438999999996</c:v>
                </c:pt>
                <c:pt idx="3976">
                  <c:v>-80.236096000000003</c:v>
                </c:pt>
                <c:pt idx="3977">
                  <c:v>-80.211844999999997</c:v>
                </c:pt>
                <c:pt idx="3978">
                  <c:v>-79.800387999999998</c:v>
                </c:pt>
                <c:pt idx="3979">
                  <c:v>-79.780957000000001</c:v>
                </c:pt>
                <c:pt idx="3980">
                  <c:v>-79.744669999999999</c:v>
                </c:pt>
                <c:pt idx="3981">
                  <c:v>-80.093040000000002</c:v>
                </c:pt>
                <c:pt idx="3982">
                  <c:v>-79.849941999999999</c:v>
                </c:pt>
                <c:pt idx="3983">
                  <c:v>-79.894918000000004</c:v>
                </c:pt>
                <c:pt idx="3984">
                  <c:v>-79.754838000000007</c:v>
                </c:pt>
                <c:pt idx="3985">
                  <c:v>-80.059161000000003</c:v>
                </c:pt>
                <c:pt idx="3986">
                  <c:v>-79.960334000000003</c:v>
                </c:pt>
                <c:pt idx="3987">
                  <c:v>-80.038645000000002</c:v>
                </c:pt>
                <c:pt idx="3988">
                  <c:v>-79.864394000000004</c:v>
                </c:pt>
                <c:pt idx="3989">
                  <c:v>-80.090141000000003</c:v>
                </c:pt>
                <c:pt idx="3990">
                  <c:v>-80.184642999999994</c:v>
                </c:pt>
                <c:pt idx="3991">
                  <c:v>-79.850956999999994</c:v>
                </c:pt>
                <c:pt idx="3992">
                  <c:v>-79.837941999999998</c:v>
                </c:pt>
                <c:pt idx="3993">
                  <c:v>-79.963030000000003</c:v>
                </c:pt>
                <c:pt idx="3994">
                  <c:v>-79.906351000000001</c:v>
                </c:pt>
                <c:pt idx="3995">
                  <c:v>-79.894181000000003</c:v>
                </c:pt>
                <c:pt idx="3996">
                  <c:v>-80.263242000000005</c:v>
                </c:pt>
                <c:pt idx="3997">
                  <c:v>-80.007568000000006</c:v>
                </c:pt>
                <c:pt idx="3998">
                  <c:v>-79.811058000000003</c:v>
                </c:pt>
                <c:pt idx="3999">
                  <c:v>-79.847919000000005</c:v>
                </c:pt>
                <c:pt idx="4000">
                  <c:v>-79.864604</c:v>
                </c:pt>
                <c:pt idx="4001">
                  <c:v>-79.814503000000002</c:v>
                </c:pt>
                <c:pt idx="4002">
                  <c:v>-80.076956999999993</c:v>
                </c:pt>
                <c:pt idx="4003">
                  <c:v>-79.810177999999993</c:v>
                </c:pt>
                <c:pt idx="4004">
                  <c:v>-79.837620000000001</c:v>
                </c:pt>
                <c:pt idx="4005">
                  <c:v>-79.776433999999995</c:v>
                </c:pt>
                <c:pt idx="4006">
                  <c:v>-80.124510000000001</c:v>
                </c:pt>
                <c:pt idx="4007">
                  <c:v>-80.155540999999999</c:v>
                </c:pt>
                <c:pt idx="4008">
                  <c:v>-79.782233000000005</c:v>
                </c:pt>
                <c:pt idx="4009">
                  <c:v>-79.823395000000005</c:v>
                </c:pt>
                <c:pt idx="4010">
                  <c:v>-79.765266999999994</c:v>
                </c:pt>
                <c:pt idx="4011">
                  <c:v>-79.834266999999997</c:v>
                </c:pt>
                <c:pt idx="4012">
                  <c:v>-79.802868000000004</c:v>
                </c:pt>
                <c:pt idx="4013">
                  <c:v>-79.957267999999999</c:v>
                </c:pt>
                <c:pt idx="4014">
                  <c:v>-80.070404999999994</c:v>
                </c:pt>
                <c:pt idx="4015">
                  <c:v>-79.978268999999997</c:v>
                </c:pt>
                <c:pt idx="4016">
                  <c:v>-80.060083000000006</c:v>
                </c:pt>
                <c:pt idx="4017">
                  <c:v>-80.072895000000003</c:v>
                </c:pt>
                <c:pt idx="4018">
                  <c:v>-79.918638999999999</c:v>
                </c:pt>
                <c:pt idx="4019">
                  <c:v>-79.934146999999996</c:v>
                </c:pt>
                <c:pt idx="4020">
                  <c:v>-79.897098</c:v>
                </c:pt>
                <c:pt idx="4021">
                  <c:v>-79.974581000000001</c:v>
                </c:pt>
                <c:pt idx="4022">
                  <c:v>-79.989489000000006</c:v>
                </c:pt>
                <c:pt idx="4023">
                  <c:v>-80.012696000000005</c:v>
                </c:pt>
                <c:pt idx="4024">
                  <c:v>-80.011447000000004</c:v>
                </c:pt>
                <c:pt idx="4025">
                  <c:v>-79.954871999999995</c:v>
                </c:pt>
                <c:pt idx="4026">
                  <c:v>-80.011499999999998</c:v>
                </c:pt>
                <c:pt idx="4027">
                  <c:v>-79.915706999999998</c:v>
                </c:pt>
                <c:pt idx="4028">
                  <c:v>-80.035659999999993</c:v>
                </c:pt>
                <c:pt idx="4029">
                  <c:v>-79.925697</c:v>
                </c:pt>
                <c:pt idx="4030">
                  <c:v>-79.887254999999996</c:v>
                </c:pt>
                <c:pt idx="4031">
                  <c:v>-79.980671999999998</c:v>
                </c:pt>
                <c:pt idx="4032">
                  <c:v>-80.044529999999995</c:v>
                </c:pt>
                <c:pt idx="4033">
                  <c:v>-79.871917999999994</c:v>
                </c:pt>
                <c:pt idx="4034">
                  <c:v>-79.993138999999999</c:v>
                </c:pt>
                <c:pt idx="4035">
                  <c:v>-79.951648000000006</c:v>
                </c:pt>
                <c:pt idx="4036">
                  <c:v>-79.946119999999993</c:v>
                </c:pt>
                <c:pt idx="4037">
                  <c:v>-80.135711999999998</c:v>
                </c:pt>
                <c:pt idx="4038">
                  <c:v>-80.016549999999995</c:v>
                </c:pt>
                <c:pt idx="4039">
                  <c:v>-79.975168999999994</c:v>
                </c:pt>
                <c:pt idx="4040">
                  <c:v>-80.044804999999997</c:v>
                </c:pt>
                <c:pt idx="4041">
                  <c:v>-80.033645000000007</c:v>
                </c:pt>
                <c:pt idx="4042">
                  <c:v>-79.932500000000005</c:v>
                </c:pt>
                <c:pt idx="4043">
                  <c:v>-80.026043999999999</c:v>
                </c:pt>
                <c:pt idx="4044">
                  <c:v>-80.018311999999995</c:v>
                </c:pt>
                <c:pt idx="4045">
                  <c:v>-79.832769999999996</c:v>
                </c:pt>
                <c:pt idx="4046">
                  <c:v>-79.979298</c:v>
                </c:pt>
                <c:pt idx="4047">
                  <c:v>-80.032275999999996</c:v>
                </c:pt>
                <c:pt idx="4048">
                  <c:v>-79.867442999999994</c:v>
                </c:pt>
                <c:pt idx="4049">
                  <c:v>-79.742787000000007</c:v>
                </c:pt>
                <c:pt idx="4050">
                  <c:v>-80.073639999999997</c:v>
                </c:pt>
                <c:pt idx="4051">
                  <c:v>-80.071202</c:v>
                </c:pt>
                <c:pt idx="4052">
                  <c:v>-80.251857999999999</c:v>
                </c:pt>
                <c:pt idx="4053">
                  <c:v>-80.485848000000004</c:v>
                </c:pt>
                <c:pt idx="4054">
                  <c:v>-80.188272999999995</c:v>
                </c:pt>
                <c:pt idx="4055">
                  <c:v>-80.441997999999998</c:v>
                </c:pt>
                <c:pt idx="4056">
                  <c:v>-80.023132000000004</c:v>
                </c:pt>
                <c:pt idx="4057">
                  <c:v>-80.012264999999999</c:v>
                </c:pt>
                <c:pt idx="4058">
                  <c:v>-79.983157000000006</c:v>
                </c:pt>
                <c:pt idx="4059">
                  <c:v>-80.263763999999995</c:v>
                </c:pt>
                <c:pt idx="4060">
                  <c:v>-80.162226000000004</c:v>
                </c:pt>
                <c:pt idx="4061">
                  <c:v>-79.983937999999995</c:v>
                </c:pt>
                <c:pt idx="4062">
                  <c:v>-80.187455999999997</c:v>
                </c:pt>
                <c:pt idx="4063">
                  <c:v>-80.042188999999993</c:v>
                </c:pt>
                <c:pt idx="4064">
                  <c:v>-80.407150999999999</c:v>
                </c:pt>
                <c:pt idx="4065">
                  <c:v>-80.063637</c:v>
                </c:pt>
                <c:pt idx="4066">
                  <c:v>-79.966537000000002</c:v>
                </c:pt>
                <c:pt idx="4067">
                  <c:v>-79.952265999999995</c:v>
                </c:pt>
                <c:pt idx="4068">
                  <c:v>-80.273529999999994</c:v>
                </c:pt>
                <c:pt idx="4069">
                  <c:v>-80.100143000000003</c:v>
                </c:pt>
                <c:pt idx="4070">
                  <c:v>-80.020454999999998</c:v>
                </c:pt>
                <c:pt idx="4071">
                  <c:v>-79.994366999999997</c:v>
                </c:pt>
                <c:pt idx="4072">
                  <c:v>-80.005375000000001</c:v>
                </c:pt>
                <c:pt idx="4073">
                  <c:v>-79.996902000000006</c:v>
                </c:pt>
                <c:pt idx="4074">
                  <c:v>-80.373997000000003</c:v>
                </c:pt>
                <c:pt idx="4075">
                  <c:v>-79.937933000000001</c:v>
                </c:pt>
                <c:pt idx="4076">
                  <c:v>-80.318455</c:v>
                </c:pt>
                <c:pt idx="4077">
                  <c:v>-80.350510999999997</c:v>
                </c:pt>
                <c:pt idx="4078">
                  <c:v>-80.214450999999997</c:v>
                </c:pt>
                <c:pt idx="4079">
                  <c:v>-80.054918999999998</c:v>
                </c:pt>
                <c:pt idx="4080">
                  <c:v>-80.102733000000001</c:v>
                </c:pt>
                <c:pt idx="4081">
                  <c:v>-80.072485999999998</c:v>
                </c:pt>
                <c:pt idx="4082">
                  <c:v>-80.228729000000001</c:v>
                </c:pt>
                <c:pt idx="4083">
                  <c:v>-79.994842000000006</c:v>
                </c:pt>
                <c:pt idx="4084">
                  <c:v>-80.079999000000001</c:v>
                </c:pt>
                <c:pt idx="4085">
                  <c:v>-80.200222999999994</c:v>
                </c:pt>
                <c:pt idx="4086">
                  <c:v>-79.925858000000005</c:v>
                </c:pt>
                <c:pt idx="4087">
                  <c:v>-80.397788000000006</c:v>
                </c:pt>
                <c:pt idx="4088">
                  <c:v>-80.306906999999995</c:v>
                </c:pt>
                <c:pt idx="4089">
                  <c:v>-79.996128999999996</c:v>
                </c:pt>
                <c:pt idx="4090">
                  <c:v>-79.998103999999998</c:v>
                </c:pt>
                <c:pt idx="4091">
                  <c:v>-80.273319999999998</c:v>
                </c:pt>
                <c:pt idx="4092">
                  <c:v>-80.073160000000001</c:v>
                </c:pt>
                <c:pt idx="4093">
                  <c:v>-80.259607000000003</c:v>
                </c:pt>
                <c:pt idx="4094">
                  <c:v>-80.213277000000005</c:v>
                </c:pt>
                <c:pt idx="4095">
                  <c:v>-80.199179000000001</c:v>
                </c:pt>
                <c:pt idx="4096">
                  <c:v>-80.277799000000002</c:v>
                </c:pt>
                <c:pt idx="4097">
                  <c:v>-80.052547000000004</c:v>
                </c:pt>
                <c:pt idx="4098">
                  <c:v>-79.990193000000005</c:v>
                </c:pt>
                <c:pt idx="4099">
                  <c:v>-80.179829999999995</c:v>
                </c:pt>
                <c:pt idx="4100">
                  <c:v>-80.502292999999995</c:v>
                </c:pt>
                <c:pt idx="4101">
                  <c:v>-80.444749000000002</c:v>
                </c:pt>
                <c:pt idx="4102">
                  <c:v>-80.274079999999998</c:v>
                </c:pt>
                <c:pt idx="4103">
                  <c:v>-80.424139999999994</c:v>
                </c:pt>
                <c:pt idx="4104">
                  <c:v>-80.468452999999997</c:v>
                </c:pt>
                <c:pt idx="4105">
                  <c:v>-79.731102000000007</c:v>
                </c:pt>
                <c:pt idx="4106">
                  <c:v>-79.908320000000003</c:v>
                </c:pt>
                <c:pt idx="4107">
                  <c:v>-79.351132000000007</c:v>
                </c:pt>
                <c:pt idx="4108">
                  <c:v>-79.846008999999995</c:v>
                </c:pt>
                <c:pt idx="4109">
                  <c:v>-79.866817999999995</c:v>
                </c:pt>
                <c:pt idx="4110">
                  <c:v>-79.898696000000001</c:v>
                </c:pt>
                <c:pt idx="4111">
                  <c:v>-79.892617000000001</c:v>
                </c:pt>
                <c:pt idx="4112">
                  <c:v>-79.867986000000002</c:v>
                </c:pt>
                <c:pt idx="4113">
                  <c:v>-79.819575999999998</c:v>
                </c:pt>
                <c:pt idx="4114">
                  <c:v>-79.919112999999996</c:v>
                </c:pt>
                <c:pt idx="4115">
                  <c:v>-79.348034999999996</c:v>
                </c:pt>
                <c:pt idx="4116">
                  <c:v>-79.584143999999995</c:v>
                </c:pt>
                <c:pt idx="4117">
                  <c:v>-79.973364000000004</c:v>
                </c:pt>
                <c:pt idx="4118">
                  <c:v>-79.658868999999996</c:v>
                </c:pt>
                <c:pt idx="4119">
                  <c:v>-79.933902000000003</c:v>
                </c:pt>
                <c:pt idx="4120">
                  <c:v>-79.660892000000004</c:v>
                </c:pt>
                <c:pt idx="4121">
                  <c:v>-79.618159000000006</c:v>
                </c:pt>
                <c:pt idx="4122">
                  <c:v>-79.864135000000005</c:v>
                </c:pt>
                <c:pt idx="4123">
                  <c:v>-79.951839000000007</c:v>
                </c:pt>
                <c:pt idx="4124">
                  <c:v>-79.874753999999996</c:v>
                </c:pt>
                <c:pt idx="4125">
                  <c:v>-79.751862000000003</c:v>
                </c:pt>
                <c:pt idx="4126">
                  <c:v>-79.594656000000001</c:v>
                </c:pt>
                <c:pt idx="4127">
                  <c:v>-79.837871000000007</c:v>
                </c:pt>
                <c:pt idx="4128">
                  <c:v>-79.591245999999998</c:v>
                </c:pt>
                <c:pt idx="4129">
                  <c:v>-79.831130999999999</c:v>
                </c:pt>
                <c:pt idx="4130">
                  <c:v>-79.887681000000001</c:v>
                </c:pt>
                <c:pt idx="4131">
                  <c:v>-79.905418999999995</c:v>
                </c:pt>
                <c:pt idx="4132">
                  <c:v>-79.692964000000003</c:v>
                </c:pt>
                <c:pt idx="4133">
                  <c:v>-79.394757999999996</c:v>
                </c:pt>
                <c:pt idx="4134">
                  <c:v>-79.938695999999993</c:v>
                </c:pt>
                <c:pt idx="4135">
                  <c:v>-79.742727000000002</c:v>
                </c:pt>
                <c:pt idx="4136">
                  <c:v>-79.969430000000003</c:v>
                </c:pt>
                <c:pt idx="4137">
                  <c:v>-79.836139000000003</c:v>
                </c:pt>
                <c:pt idx="4138">
                  <c:v>-79.863782</c:v>
                </c:pt>
                <c:pt idx="4139">
                  <c:v>-79.643332000000001</c:v>
                </c:pt>
                <c:pt idx="4140">
                  <c:v>-79.660140999999996</c:v>
                </c:pt>
                <c:pt idx="4141">
                  <c:v>-79.861806999999999</c:v>
                </c:pt>
                <c:pt idx="4142">
                  <c:v>-79.465145000000007</c:v>
                </c:pt>
                <c:pt idx="4143">
                  <c:v>-79.910208999999995</c:v>
                </c:pt>
                <c:pt idx="4144">
                  <c:v>-79.901960000000003</c:v>
                </c:pt>
                <c:pt idx="4145">
                  <c:v>-79.385382000000007</c:v>
                </c:pt>
                <c:pt idx="4146">
                  <c:v>-79.432720000000003</c:v>
                </c:pt>
                <c:pt idx="4147">
                  <c:v>-79.896118000000001</c:v>
                </c:pt>
                <c:pt idx="4148">
                  <c:v>-79.846691000000007</c:v>
                </c:pt>
                <c:pt idx="4149">
                  <c:v>-79.416166000000004</c:v>
                </c:pt>
                <c:pt idx="4150">
                  <c:v>-79.529897000000005</c:v>
                </c:pt>
                <c:pt idx="4151">
                  <c:v>-79.715896999999998</c:v>
                </c:pt>
                <c:pt idx="4152">
                  <c:v>-79.756969999999995</c:v>
                </c:pt>
                <c:pt idx="4153">
                  <c:v>-79.901262000000003</c:v>
                </c:pt>
                <c:pt idx="4154">
                  <c:v>-79.878465000000006</c:v>
                </c:pt>
                <c:pt idx="4155">
                  <c:v>-79.922008000000005</c:v>
                </c:pt>
                <c:pt idx="4156">
                  <c:v>-79.864480999999998</c:v>
                </c:pt>
                <c:pt idx="4157">
                  <c:v>-79.812476000000004</c:v>
                </c:pt>
                <c:pt idx="4158">
                  <c:v>-79.725738000000007</c:v>
                </c:pt>
                <c:pt idx="4159">
                  <c:v>-79.778792999999993</c:v>
                </c:pt>
                <c:pt idx="4160">
                  <c:v>-79.763383000000005</c:v>
                </c:pt>
                <c:pt idx="4161">
                  <c:v>-79.851746000000006</c:v>
                </c:pt>
                <c:pt idx="4162">
                  <c:v>-79.789562000000004</c:v>
                </c:pt>
                <c:pt idx="4163">
                  <c:v>-79.330093000000005</c:v>
                </c:pt>
                <c:pt idx="4164">
                  <c:v>-79.681906999999995</c:v>
                </c:pt>
                <c:pt idx="4165">
                  <c:v>-79.699468999999993</c:v>
                </c:pt>
                <c:pt idx="4166">
                  <c:v>-79.425984</c:v>
                </c:pt>
                <c:pt idx="4167">
                  <c:v>-79.770893999999998</c:v>
                </c:pt>
                <c:pt idx="4168">
                  <c:v>-79.110502999999994</c:v>
                </c:pt>
                <c:pt idx="4169">
                  <c:v>-79.067724999999996</c:v>
                </c:pt>
                <c:pt idx="4170">
                  <c:v>-78.630274999999997</c:v>
                </c:pt>
                <c:pt idx="4171">
                  <c:v>-78.522041999999999</c:v>
                </c:pt>
                <c:pt idx="4172">
                  <c:v>-78.941832000000005</c:v>
                </c:pt>
                <c:pt idx="4173">
                  <c:v>-79.062905000000001</c:v>
                </c:pt>
                <c:pt idx="4174">
                  <c:v>-79.065949000000003</c:v>
                </c:pt>
                <c:pt idx="4175">
                  <c:v>-78.242450000000005</c:v>
                </c:pt>
                <c:pt idx="4176">
                  <c:v>-78.701593000000003</c:v>
                </c:pt>
                <c:pt idx="4177">
                  <c:v>-78.442300000000003</c:v>
                </c:pt>
                <c:pt idx="4178">
                  <c:v>-78.205127000000005</c:v>
                </c:pt>
                <c:pt idx="4179">
                  <c:v>-78.364563000000004</c:v>
                </c:pt>
                <c:pt idx="4180">
                  <c:v>-78.842354</c:v>
                </c:pt>
                <c:pt idx="4181">
                  <c:v>-78.5839</c:v>
                </c:pt>
                <c:pt idx="4182">
                  <c:v>-79.220641000000001</c:v>
                </c:pt>
                <c:pt idx="4183">
                  <c:v>-78.990229999999997</c:v>
                </c:pt>
                <c:pt idx="4184">
                  <c:v>-79.069359000000006</c:v>
                </c:pt>
                <c:pt idx="4185">
                  <c:v>-79.092363000000006</c:v>
                </c:pt>
                <c:pt idx="4186">
                  <c:v>-78.762866000000002</c:v>
                </c:pt>
                <c:pt idx="4187">
                  <c:v>-79.049443999999994</c:v>
                </c:pt>
                <c:pt idx="4188">
                  <c:v>-79.063716999999997</c:v>
                </c:pt>
                <c:pt idx="4189">
                  <c:v>-78.636854</c:v>
                </c:pt>
                <c:pt idx="4190">
                  <c:v>-79.253887000000006</c:v>
                </c:pt>
                <c:pt idx="4191">
                  <c:v>-79.000131999999994</c:v>
                </c:pt>
                <c:pt idx="4192">
                  <c:v>-78.772154</c:v>
                </c:pt>
                <c:pt idx="4193">
                  <c:v>-78.587704000000002</c:v>
                </c:pt>
                <c:pt idx="4194">
                  <c:v>-79.220939000000001</c:v>
                </c:pt>
                <c:pt idx="4195">
                  <c:v>-79.086800999999994</c:v>
                </c:pt>
                <c:pt idx="4196">
                  <c:v>-78.663915000000003</c:v>
                </c:pt>
                <c:pt idx="4197">
                  <c:v>-78.905890999999997</c:v>
                </c:pt>
                <c:pt idx="4198">
                  <c:v>-79.132458</c:v>
                </c:pt>
                <c:pt idx="4199">
                  <c:v>-78.948010999999994</c:v>
                </c:pt>
                <c:pt idx="4200">
                  <c:v>-79.541268000000002</c:v>
                </c:pt>
                <c:pt idx="4201">
                  <c:v>-79.424251999999996</c:v>
                </c:pt>
                <c:pt idx="4202">
                  <c:v>-79.656041999999999</c:v>
                </c:pt>
                <c:pt idx="4203">
                  <c:v>-79.590329999999994</c:v>
                </c:pt>
                <c:pt idx="4204">
                  <c:v>-79.57544</c:v>
                </c:pt>
                <c:pt idx="4205">
                  <c:v>-79.738798000000003</c:v>
                </c:pt>
                <c:pt idx="4206">
                  <c:v>-79.660428999999993</c:v>
                </c:pt>
                <c:pt idx="4207">
                  <c:v>-79.481166000000002</c:v>
                </c:pt>
                <c:pt idx="4208">
                  <c:v>-79.340795</c:v>
                </c:pt>
                <c:pt idx="4209">
                  <c:v>-79.304261999999994</c:v>
                </c:pt>
                <c:pt idx="4210">
                  <c:v>-79.616456999999997</c:v>
                </c:pt>
                <c:pt idx="4211">
                  <c:v>-79.468868000000001</c:v>
                </c:pt>
                <c:pt idx="4212">
                  <c:v>-79.674277000000004</c:v>
                </c:pt>
                <c:pt idx="4213">
                  <c:v>-79.572666999999996</c:v>
                </c:pt>
                <c:pt idx="4214">
                  <c:v>-79.301727999999997</c:v>
                </c:pt>
                <c:pt idx="4215">
                  <c:v>-79.381060000000005</c:v>
                </c:pt>
                <c:pt idx="4216">
                  <c:v>-79.561964000000003</c:v>
                </c:pt>
                <c:pt idx="4217">
                  <c:v>-79.587042999999994</c:v>
                </c:pt>
                <c:pt idx="4218">
                  <c:v>-79.618371999999994</c:v>
                </c:pt>
                <c:pt idx="4219">
                  <c:v>-79.522974000000005</c:v>
                </c:pt>
                <c:pt idx="4220">
                  <c:v>-79.606937000000002</c:v>
                </c:pt>
                <c:pt idx="4221">
                  <c:v>-79.496128999999996</c:v>
                </c:pt>
                <c:pt idx="4222">
                  <c:v>-79.655762999999993</c:v>
                </c:pt>
                <c:pt idx="4223">
                  <c:v>-79.713211999999999</c:v>
                </c:pt>
                <c:pt idx="4224">
                  <c:v>-79.600718999999998</c:v>
                </c:pt>
                <c:pt idx="4225">
                  <c:v>-79.731655000000003</c:v>
                </c:pt>
                <c:pt idx="4226">
                  <c:v>-79.589618000000002</c:v>
                </c:pt>
                <c:pt idx="4227">
                  <c:v>-79.713247999999993</c:v>
                </c:pt>
                <c:pt idx="4228">
                  <c:v>-79.614690999999993</c:v>
                </c:pt>
                <c:pt idx="4229">
                  <c:v>-79.326659000000006</c:v>
                </c:pt>
                <c:pt idx="4230">
                  <c:v>-79.725745000000003</c:v>
                </c:pt>
                <c:pt idx="4231">
                  <c:v>-79.388457000000002</c:v>
                </c:pt>
                <c:pt idx="4232">
                  <c:v>-79.192667999999998</c:v>
                </c:pt>
                <c:pt idx="4233">
                  <c:v>-79.613810000000001</c:v>
                </c:pt>
                <c:pt idx="4234">
                  <c:v>-79.228827999999993</c:v>
                </c:pt>
                <c:pt idx="4235">
                  <c:v>-79.771961000000005</c:v>
                </c:pt>
                <c:pt idx="4236">
                  <c:v>-79.359012000000007</c:v>
                </c:pt>
                <c:pt idx="4237">
                  <c:v>-79.475479000000007</c:v>
                </c:pt>
                <c:pt idx="4238">
                  <c:v>-79.678396000000006</c:v>
                </c:pt>
                <c:pt idx="4239">
                  <c:v>-79.666465000000002</c:v>
                </c:pt>
                <c:pt idx="4240">
                  <c:v>-79.524922000000004</c:v>
                </c:pt>
                <c:pt idx="4241">
                  <c:v>-79.679484000000002</c:v>
                </c:pt>
                <c:pt idx="4242">
                  <c:v>-79.439674999999994</c:v>
                </c:pt>
                <c:pt idx="4243">
                  <c:v>-79.319406000000001</c:v>
                </c:pt>
                <c:pt idx="4244">
                  <c:v>-79.616112000000001</c:v>
                </c:pt>
                <c:pt idx="4245">
                  <c:v>-79.557793000000004</c:v>
                </c:pt>
                <c:pt idx="4246">
                  <c:v>-79.496190999999996</c:v>
                </c:pt>
                <c:pt idx="4247">
                  <c:v>-79.640619000000001</c:v>
                </c:pt>
                <c:pt idx="4248">
                  <c:v>-79.457372000000007</c:v>
                </c:pt>
                <c:pt idx="4249">
                  <c:v>-79.236514</c:v>
                </c:pt>
                <c:pt idx="4250">
                  <c:v>-79.729039999999998</c:v>
                </c:pt>
                <c:pt idx="4251">
                  <c:v>-79.635844000000006</c:v>
                </c:pt>
                <c:pt idx="4252">
                  <c:v>-79.495221000000001</c:v>
                </c:pt>
                <c:pt idx="4253">
                  <c:v>-79.446307000000004</c:v>
                </c:pt>
                <c:pt idx="4254">
                  <c:v>-79.593964</c:v>
                </c:pt>
                <c:pt idx="4255">
                  <c:v>-79.514756000000006</c:v>
                </c:pt>
                <c:pt idx="4256">
                  <c:v>-79.524665999999996</c:v>
                </c:pt>
                <c:pt idx="4257">
                  <c:v>-79.420928000000004</c:v>
                </c:pt>
                <c:pt idx="4258">
                  <c:v>-79.314931999999999</c:v>
                </c:pt>
                <c:pt idx="4259">
                  <c:v>-79.592654999999993</c:v>
                </c:pt>
                <c:pt idx="4260">
                  <c:v>-79.492440999999999</c:v>
                </c:pt>
                <c:pt idx="4261">
                  <c:v>-79.567088999999996</c:v>
                </c:pt>
                <c:pt idx="4262">
                  <c:v>-79.676326000000003</c:v>
                </c:pt>
                <c:pt idx="4263">
                  <c:v>-79.408462</c:v>
                </c:pt>
                <c:pt idx="4264">
                  <c:v>-79.695322000000004</c:v>
                </c:pt>
                <c:pt idx="4265">
                  <c:v>-79.364650999999995</c:v>
                </c:pt>
                <c:pt idx="4266">
                  <c:v>-79.581722999999997</c:v>
                </c:pt>
                <c:pt idx="4267">
                  <c:v>-79.684065000000004</c:v>
                </c:pt>
                <c:pt idx="4268">
                  <c:v>-79.161467999999999</c:v>
                </c:pt>
                <c:pt idx="4269">
                  <c:v>-78.857990999999998</c:v>
                </c:pt>
                <c:pt idx="4270">
                  <c:v>-78.963066999999995</c:v>
                </c:pt>
                <c:pt idx="4271">
                  <c:v>-78.847076000000001</c:v>
                </c:pt>
                <c:pt idx="4272">
                  <c:v>-79.259649999999993</c:v>
                </c:pt>
                <c:pt idx="4273">
                  <c:v>-78.793599999999998</c:v>
                </c:pt>
                <c:pt idx="4274">
                  <c:v>-78.877848</c:v>
                </c:pt>
                <c:pt idx="4275">
                  <c:v>-79.195342999999994</c:v>
                </c:pt>
                <c:pt idx="4276">
                  <c:v>-79.246110000000002</c:v>
                </c:pt>
                <c:pt idx="4277">
                  <c:v>-78.787644999999998</c:v>
                </c:pt>
                <c:pt idx="4278">
                  <c:v>-78.721329999999995</c:v>
                </c:pt>
                <c:pt idx="4279">
                  <c:v>-79.161064999999994</c:v>
                </c:pt>
                <c:pt idx="4280">
                  <c:v>-78.812755999999993</c:v>
                </c:pt>
                <c:pt idx="4281">
                  <c:v>-79.345382999999998</c:v>
                </c:pt>
                <c:pt idx="4282">
                  <c:v>-78.989998</c:v>
                </c:pt>
                <c:pt idx="4283">
                  <c:v>-78.930087999999998</c:v>
                </c:pt>
                <c:pt idx="4284">
                  <c:v>-79.084868999999998</c:v>
                </c:pt>
                <c:pt idx="4285">
                  <c:v>-79.17407</c:v>
                </c:pt>
                <c:pt idx="4286">
                  <c:v>-79.212239999999994</c:v>
                </c:pt>
                <c:pt idx="4287">
                  <c:v>-78.962205999999995</c:v>
                </c:pt>
                <c:pt idx="4288">
                  <c:v>-79.006883000000002</c:v>
                </c:pt>
                <c:pt idx="4289">
                  <c:v>-79.343323999999996</c:v>
                </c:pt>
                <c:pt idx="4290">
                  <c:v>-79.164227999999994</c:v>
                </c:pt>
                <c:pt idx="4291">
                  <c:v>-78.867658000000006</c:v>
                </c:pt>
                <c:pt idx="4292">
                  <c:v>-78.863600000000005</c:v>
                </c:pt>
                <c:pt idx="4293">
                  <c:v>-79.083974999999995</c:v>
                </c:pt>
                <c:pt idx="4294">
                  <c:v>-78.918392999999995</c:v>
                </c:pt>
                <c:pt idx="4295">
                  <c:v>-79.147591000000006</c:v>
                </c:pt>
                <c:pt idx="4296">
                  <c:v>-79.142645999999999</c:v>
                </c:pt>
                <c:pt idx="4297">
                  <c:v>-79.283153999999996</c:v>
                </c:pt>
                <c:pt idx="4298">
                  <c:v>-78.665436</c:v>
                </c:pt>
                <c:pt idx="4299">
                  <c:v>-79.149704999999997</c:v>
                </c:pt>
                <c:pt idx="4300">
                  <c:v>-79.296892999999997</c:v>
                </c:pt>
                <c:pt idx="4301">
                  <c:v>-78.724048999999994</c:v>
                </c:pt>
                <c:pt idx="4302">
                  <c:v>-79.042214000000001</c:v>
                </c:pt>
                <c:pt idx="4303">
                  <c:v>-78.799359999999993</c:v>
                </c:pt>
                <c:pt idx="4304">
                  <c:v>-78.893259</c:v>
                </c:pt>
                <c:pt idx="4305">
                  <c:v>-78.832520000000002</c:v>
                </c:pt>
                <c:pt idx="4306">
                  <c:v>-79.137578000000005</c:v>
                </c:pt>
                <c:pt idx="4307">
                  <c:v>-79.026644000000005</c:v>
                </c:pt>
                <c:pt idx="4308">
                  <c:v>-78.984128999999996</c:v>
                </c:pt>
                <c:pt idx="4309">
                  <c:v>-78.970173000000003</c:v>
                </c:pt>
                <c:pt idx="4310">
                  <c:v>-79.159925999999999</c:v>
                </c:pt>
                <c:pt idx="4311">
                  <c:v>-78.989914999999996</c:v>
                </c:pt>
                <c:pt idx="4312">
                  <c:v>-78.917520999999994</c:v>
                </c:pt>
                <c:pt idx="4313">
                  <c:v>-78.733350999999999</c:v>
                </c:pt>
                <c:pt idx="4314">
                  <c:v>-79.332808</c:v>
                </c:pt>
                <c:pt idx="4315">
                  <c:v>-78.771253999999999</c:v>
                </c:pt>
                <c:pt idx="4316">
                  <c:v>-79.113893000000004</c:v>
                </c:pt>
                <c:pt idx="4317">
                  <c:v>-78.958128000000002</c:v>
                </c:pt>
                <c:pt idx="4318">
                  <c:v>-79.200537999999995</c:v>
                </c:pt>
                <c:pt idx="4319">
                  <c:v>-79.233170999999999</c:v>
                </c:pt>
                <c:pt idx="4320">
                  <c:v>-79.049926999999997</c:v>
                </c:pt>
                <c:pt idx="4321">
                  <c:v>-78.996461999999994</c:v>
                </c:pt>
                <c:pt idx="4322">
                  <c:v>-79.355247000000006</c:v>
                </c:pt>
                <c:pt idx="4323">
                  <c:v>-79.139289000000005</c:v>
                </c:pt>
                <c:pt idx="4324">
                  <c:v>-78.746482999999998</c:v>
                </c:pt>
                <c:pt idx="4325">
                  <c:v>-78.358547999999999</c:v>
                </c:pt>
                <c:pt idx="4326">
                  <c:v>-78.719877999999994</c:v>
                </c:pt>
                <c:pt idx="4327">
                  <c:v>-78.805774999999997</c:v>
                </c:pt>
                <c:pt idx="4328">
                  <c:v>-79.064797999999996</c:v>
                </c:pt>
                <c:pt idx="4329">
                  <c:v>-78.504728999999998</c:v>
                </c:pt>
                <c:pt idx="4330">
                  <c:v>-79.135672</c:v>
                </c:pt>
                <c:pt idx="4331">
                  <c:v>-79.193696000000003</c:v>
                </c:pt>
                <c:pt idx="4332">
                  <c:v>-78.179874999999996</c:v>
                </c:pt>
                <c:pt idx="4333">
                  <c:v>-78.253090999999998</c:v>
                </c:pt>
                <c:pt idx="4334">
                  <c:v>-78.811299000000005</c:v>
                </c:pt>
                <c:pt idx="4335">
                  <c:v>-78.504118000000005</c:v>
                </c:pt>
                <c:pt idx="4336">
                  <c:v>-78.682783000000001</c:v>
                </c:pt>
                <c:pt idx="4337">
                  <c:v>-78.610754</c:v>
                </c:pt>
                <c:pt idx="4338">
                  <c:v>-79.030799999999999</c:v>
                </c:pt>
                <c:pt idx="4339">
                  <c:v>-78.726843000000002</c:v>
                </c:pt>
                <c:pt idx="4340">
                  <c:v>-78.563353000000006</c:v>
                </c:pt>
                <c:pt idx="4341">
                  <c:v>-78.889939999999996</c:v>
                </c:pt>
                <c:pt idx="4342">
                  <c:v>-78.747769000000005</c:v>
                </c:pt>
                <c:pt idx="4343">
                  <c:v>-78.625936999999993</c:v>
                </c:pt>
                <c:pt idx="4344">
                  <c:v>-78.542724000000007</c:v>
                </c:pt>
                <c:pt idx="4345">
                  <c:v>-79.047077000000002</c:v>
                </c:pt>
                <c:pt idx="4346">
                  <c:v>-78.049396000000002</c:v>
                </c:pt>
                <c:pt idx="4347">
                  <c:v>-78.837196000000006</c:v>
                </c:pt>
                <c:pt idx="4348">
                  <c:v>-79.195538999999997</c:v>
                </c:pt>
                <c:pt idx="4349">
                  <c:v>-78.818680000000001</c:v>
                </c:pt>
                <c:pt idx="4350">
                  <c:v>-78.787110999999996</c:v>
                </c:pt>
                <c:pt idx="4351">
                  <c:v>-78.429197000000002</c:v>
                </c:pt>
                <c:pt idx="4352">
                  <c:v>-78.653470999999996</c:v>
                </c:pt>
                <c:pt idx="4353">
                  <c:v>-78.914850999999999</c:v>
                </c:pt>
                <c:pt idx="4354">
                  <c:v>-78.900690999999995</c:v>
                </c:pt>
                <c:pt idx="4355">
                  <c:v>-78.866119999999995</c:v>
                </c:pt>
                <c:pt idx="4356">
                  <c:v>-78.938028000000003</c:v>
                </c:pt>
                <c:pt idx="4357">
                  <c:v>-78.941322</c:v>
                </c:pt>
                <c:pt idx="4358">
                  <c:v>-78.876745999999997</c:v>
                </c:pt>
                <c:pt idx="4359">
                  <c:v>-79.046087999999997</c:v>
                </c:pt>
                <c:pt idx="4360">
                  <c:v>-79.145747</c:v>
                </c:pt>
                <c:pt idx="4361">
                  <c:v>-78.804787000000005</c:v>
                </c:pt>
                <c:pt idx="4362">
                  <c:v>-78.641040000000004</c:v>
                </c:pt>
                <c:pt idx="4363">
                  <c:v>-78.815096999999994</c:v>
                </c:pt>
                <c:pt idx="4364">
                  <c:v>-78.790674999999993</c:v>
                </c:pt>
                <c:pt idx="4365">
                  <c:v>-78.929784999999995</c:v>
                </c:pt>
                <c:pt idx="4366">
                  <c:v>-79.000636</c:v>
                </c:pt>
                <c:pt idx="4367">
                  <c:v>-78.719811000000007</c:v>
                </c:pt>
                <c:pt idx="4368">
                  <c:v>-78.745913000000002</c:v>
                </c:pt>
                <c:pt idx="4369">
                  <c:v>-78.801963999999998</c:v>
                </c:pt>
                <c:pt idx="4370">
                  <c:v>-78.950524999999999</c:v>
                </c:pt>
                <c:pt idx="4371">
                  <c:v>-78.915154999999999</c:v>
                </c:pt>
                <c:pt idx="4372">
                  <c:v>-78.987824000000003</c:v>
                </c:pt>
                <c:pt idx="4373">
                  <c:v>-78.619242999999997</c:v>
                </c:pt>
                <c:pt idx="4374">
                  <c:v>-78.629965999999996</c:v>
                </c:pt>
                <c:pt idx="4375">
                  <c:v>-78.835631000000006</c:v>
                </c:pt>
                <c:pt idx="4376">
                  <c:v>-78.844027999999994</c:v>
                </c:pt>
                <c:pt idx="4377">
                  <c:v>-79.077202</c:v>
                </c:pt>
                <c:pt idx="4378">
                  <c:v>-78.665108000000004</c:v>
                </c:pt>
                <c:pt idx="4379">
                  <c:v>-78.764195000000001</c:v>
                </c:pt>
                <c:pt idx="4380">
                  <c:v>-79.137018999999995</c:v>
                </c:pt>
                <c:pt idx="4381">
                  <c:v>-78.771640000000005</c:v>
                </c:pt>
                <c:pt idx="4382">
                  <c:v>-79.018063999999995</c:v>
                </c:pt>
                <c:pt idx="4383">
                  <c:v>-78.706308000000007</c:v>
                </c:pt>
                <c:pt idx="4384">
                  <c:v>-78.78201</c:v>
                </c:pt>
                <c:pt idx="4385">
                  <c:v>-78.892049999999998</c:v>
                </c:pt>
                <c:pt idx="4386">
                  <c:v>-78.743300000000005</c:v>
                </c:pt>
                <c:pt idx="4387">
                  <c:v>-78.942955999999995</c:v>
                </c:pt>
                <c:pt idx="4388">
                  <c:v>-78.819781000000006</c:v>
                </c:pt>
                <c:pt idx="4389">
                  <c:v>-79.911309000000003</c:v>
                </c:pt>
                <c:pt idx="4390">
                  <c:v>-79.861193</c:v>
                </c:pt>
                <c:pt idx="4391">
                  <c:v>-79.908165999999994</c:v>
                </c:pt>
                <c:pt idx="4392">
                  <c:v>-79.730051000000003</c:v>
                </c:pt>
                <c:pt idx="4393">
                  <c:v>-79.751475999999997</c:v>
                </c:pt>
                <c:pt idx="4394">
                  <c:v>-80.037210999999999</c:v>
                </c:pt>
                <c:pt idx="4395">
                  <c:v>-79.754281000000006</c:v>
                </c:pt>
                <c:pt idx="4396">
                  <c:v>-80.013707999999994</c:v>
                </c:pt>
                <c:pt idx="4397">
                  <c:v>-79.619223000000005</c:v>
                </c:pt>
                <c:pt idx="4398">
                  <c:v>-79.843920999999995</c:v>
                </c:pt>
                <c:pt idx="4399">
                  <c:v>-79.797914000000006</c:v>
                </c:pt>
                <c:pt idx="4400">
                  <c:v>-80.048483000000004</c:v>
                </c:pt>
                <c:pt idx="4401">
                  <c:v>-79.725059999999999</c:v>
                </c:pt>
                <c:pt idx="4402">
                  <c:v>-80.004294999999999</c:v>
                </c:pt>
                <c:pt idx="4403">
                  <c:v>-79.673660999999996</c:v>
                </c:pt>
                <c:pt idx="4404">
                  <c:v>-80.130339000000006</c:v>
                </c:pt>
                <c:pt idx="4405">
                  <c:v>-79.963206999999997</c:v>
                </c:pt>
                <c:pt idx="4406">
                  <c:v>-79.840909999999994</c:v>
                </c:pt>
                <c:pt idx="4407">
                  <c:v>-79.710204000000004</c:v>
                </c:pt>
                <c:pt idx="4408">
                  <c:v>-79.913145999999998</c:v>
                </c:pt>
                <c:pt idx="4409">
                  <c:v>-80.033597</c:v>
                </c:pt>
                <c:pt idx="4410">
                  <c:v>-79.663178000000002</c:v>
                </c:pt>
                <c:pt idx="4411">
                  <c:v>-79.754232000000002</c:v>
                </c:pt>
                <c:pt idx="4412">
                  <c:v>-80.147991000000005</c:v>
                </c:pt>
                <c:pt idx="4413">
                  <c:v>-80.061250000000001</c:v>
                </c:pt>
                <c:pt idx="4414">
                  <c:v>-79.978116</c:v>
                </c:pt>
                <c:pt idx="4415">
                  <c:v>-79.653936999999999</c:v>
                </c:pt>
                <c:pt idx="4416">
                  <c:v>-79.736036999999996</c:v>
                </c:pt>
                <c:pt idx="4417">
                  <c:v>-79.834225000000004</c:v>
                </c:pt>
                <c:pt idx="4418">
                  <c:v>-80.055065999999997</c:v>
                </c:pt>
                <c:pt idx="4419">
                  <c:v>-79.937330000000003</c:v>
                </c:pt>
                <c:pt idx="4420">
                  <c:v>-79.885103999999998</c:v>
                </c:pt>
                <c:pt idx="4421">
                  <c:v>-80.133431999999999</c:v>
                </c:pt>
                <c:pt idx="4422">
                  <c:v>-80.113748999999999</c:v>
                </c:pt>
                <c:pt idx="4423">
                  <c:v>-80.327477000000002</c:v>
                </c:pt>
                <c:pt idx="4424">
                  <c:v>-80.382918000000004</c:v>
                </c:pt>
                <c:pt idx="4425">
                  <c:v>-80.345392000000004</c:v>
                </c:pt>
                <c:pt idx="4426">
                  <c:v>-80.375017</c:v>
                </c:pt>
                <c:pt idx="4427">
                  <c:v>-80.283400999999998</c:v>
                </c:pt>
                <c:pt idx="4428">
                  <c:v>-80.493465999999998</c:v>
                </c:pt>
                <c:pt idx="4429">
                  <c:v>-80.424109000000001</c:v>
                </c:pt>
                <c:pt idx="4430">
                  <c:v>-80.183468000000005</c:v>
                </c:pt>
                <c:pt idx="4431">
                  <c:v>-80.443640000000002</c:v>
                </c:pt>
                <c:pt idx="4432">
                  <c:v>-80.457564000000005</c:v>
                </c:pt>
                <c:pt idx="4433">
                  <c:v>-80.275345000000002</c:v>
                </c:pt>
                <c:pt idx="4434">
                  <c:v>-80.468514999999996</c:v>
                </c:pt>
                <c:pt idx="4435">
                  <c:v>-80.494044000000002</c:v>
                </c:pt>
                <c:pt idx="4436">
                  <c:v>-80.194446999999997</c:v>
                </c:pt>
                <c:pt idx="4437">
                  <c:v>-80.260420999999994</c:v>
                </c:pt>
                <c:pt idx="4438">
                  <c:v>-80.374245999999999</c:v>
                </c:pt>
                <c:pt idx="4439">
                  <c:v>-80.081749000000002</c:v>
                </c:pt>
                <c:pt idx="4440">
                  <c:v>-80.223679000000004</c:v>
                </c:pt>
                <c:pt idx="4441">
                  <c:v>-80.371431999999999</c:v>
                </c:pt>
                <c:pt idx="4442">
                  <c:v>-80.495768999999996</c:v>
                </c:pt>
                <c:pt idx="4443">
                  <c:v>-80.124097000000006</c:v>
                </c:pt>
                <c:pt idx="4444">
                  <c:v>-80.461772999999994</c:v>
                </c:pt>
                <c:pt idx="4445">
                  <c:v>-80.324287999999996</c:v>
                </c:pt>
                <c:pt idx="4446">
                  <c:v>-80.236401000000001</c:v>
                </c:pt>
                <c:pt idx="4447">
                  <c:v>-80.503938000000005</c:v>
                </c:pt>
                <c:pt idx="4448">
                  <c:v>-80.401809999999998</c:v>
                </c:pt>
                <c:pt idx="4449">
                  <c:v>-80.334919999999997</c:v>
                </c:pt>
                <c:pt idx="4450">
                  <c:v>-80.462669000000005</c:v>
                </c:pt>
                <c:pt idx="4451">
                  <c:v>-80.079877999999994</c:v>
                </c:pt>
                <c:pt idx="4452">
                  <c:v>-80.498959999999997</c:v>
                </c:pt>
                <c:pt idx="4453">
                  <c:v>-80.457977999999997</c:v>
                </c:pt>
                <c:pt idx="4454">
                  <c:v>-80.463122999999996</c:v>
                </c:pt>
                <c:pt idx="4455">
                  <c:v>-80.207305000000005</c:v>
                </c:pt>
                <c:pt idx="4456">
                  <c:v>-80.088952000000006</c:v>
                </c:pt>
                <c:pt idx="4457">
                  <c:v>-80.427712999999997</c:v>
                </c:pt>
                <c:pt idx="4458">
                  <c:v>-80.506111000000004</c:v>
                </c:pt>
                <c:pt idx="4459">
                  <c:v>-80.230006000000003</c:v>
                </c:pt>
                <c:pt idx="4460">
                  <c:v>-80.341898</c:v>
                </c:pt>
                <c:pt idx="4461">
                  <c:v>-80.453190000000006</c:v>
                </c:pt>
                <c:pt idx="4462">
                  <c:v>-80.364530000000002</c:v>
                </c:pt>
                <c:pt idx="4463">
                  <c:v>-80.495709000000005</c:v>
                </c:pt>
                <c:pt idx="4464">
                  <c:v>-79.499223000000001</c:v>
                </c:pt>
                <c:pt idx="4465">
                  <c:v>-79.520588000000004</c:v>
                </c:pt>
                <c:pt idx="4466">
                  <c:v>-79.582964000000004</c:v>
                </c:pt>
                <c:pt idx="4467">
                  <c:v>-79.557004000000006</c:v>
                </c:pt>
                <c:pt idx="4468">
                  <c:v>-79.371961999999996</c:v>
                </c:pt>
                <c:pt idx="4469">
                  <c:v>-79.201594</c:v>
                </c:pt>
                <c:pt idx="4470">
                  <c:v>-79.591378000000006</c:v>
                </c:pt>
                <c:pt idx="4471">
                  <c:v>-79.241884999999996</c:v>
                </c:pt>
                <c:pt idx="4472">
                  <c:v>-79.379226000000003</c:v>
                </c:pt>
                <c:pt idx="4473">
                  <c:v>-79.295248999999998</c:v>
                </c:pt>
                <c:pt idx="4474">
                  <c:v>-79.512285000000006</c:v>
                </c:pt>
                <c:pt idx="4475">
                  <c:v>-79.534885000000003</c:v>
                </c:pt>
                <c:pt idx="4476">
                  <c:v>-79.656080000000003</c:v>
                </c:pt>
                <c:pt idx="4477">
                  <c:v>-79.274163000000001</c:v>
                </c:pt>
                <c:pt idx="4478">
                  <c:v>-79.553972999999999</c:v>
                </c:pt>
                <c:pt idx="4479">
                  <c:v>-79.278698000000006</c:v>
                </c:pt>
                <c:pt idx="4480">
                  <c:v>-79.326954000000001</c:v>
                </c:pt>
                <c:pt idx="4481">
                  <c:v>-79.351343999999997</c:v>
                </c:pt>
                <c:pt idx="4482">
                  <c:v>-79.523420999999999</c:v>
                </c:pt>
                <c:pt idx="4483">
                  <c:v>-79.521646000000004</c:v>
                </c:pt>
                <c:pt idx="4484">
                  <c:v>-79.139446000000007</c:v>
                </c:pt>
                <c:pt idx="4485">
                  <c:v>-79.223509000000007</c:v>
                </c:pt>
                <c:pt idx="4486">
                  <c:v>-79.346100000000007</c:v>
                </c:pt>
                <c:pt idx="4487">
                  <c:v>-79.2727</c:v>
                </c:pt>
                <c:pt idx="4488">
                  <c:v>-79.297195000000002</c:v>
                </c:pt>
                <c:pt idx="4489">
                  <c:v>-79.180234999999996</c:v>
                </c:pt>
                <c:pt idx="4490">
                  <c:v>-79.502540999999994</c:v>
                </c:pt>
                <c:pt idx="4491">
                  <c:v>-79.319153</c:v>
                </c:pt>
                <c:pt idx="4492">
                  <c:v>-79.231965000000002</c:v>
                </c:pt>
                <c:pt idx="4493">
                  <c:v>-79.343520999999996</c:v>
                </c:pt>
                <c:pt idx="4494">
                  <c:v>-79.451221000000004</c:v>
                </c:pt>
                <c:pt idx="4495">
                  <c:v>-79.468649999999997</c:v>
                </c:pt>
                <c:pt idx="4496">
                  <c:v>-79.135283000000001</c:v>
                </c:pt>
                <c:pt idx="4497">
                  <c:v>-79.282936000000007</c:v>
                </c:pt>
                <c:pt idx="4498">
                  <c:v>-79.451614000000006</c:v>
                </c:pt>
                <c:pt idx="4499">
                  <c:v>-79.228057000000007</c:v>
                </c:pt>
                <c:pt idx="4500">
                  <c:v>-79.652681999999999</c:v>
                </c:pt>
                <c:pt idx="4501">
                  <c:v>-79.333178000000004</c:v>
                </c:pt>
                <c:pt idx="4502">
                  <c:v>-79.690445999999994</c:v>
                </c:pt>
                <c:pt idx="4503">
                  <c:v>-80.022209000000004</c:v>
                </c:pt>
                <c:pt idx="4504">
                  <c:v>-79.118019000000004</c:v>
                </c:pt>
                <c:pt idx="4505">
                  <c:v>-80.057609999999997</c:v>
                </c:pt>
                <c:pt idx="4506">
                  <c:v>-80.296018000000004</c:v>
                </c:pt>
                <c:pt idx="4507">
                  <c:v>-79.860273000000007</c:v>
                </c:pt>
                <c:pt idx="4508">
                  <c:v>-79.647807</c:v>
                </c:pt>
                <c:pt idx="4509">
                  <c:v>-79.402724000000006</c:v>
                </c:pt>
                <c:pt idx="4510">
                  <c:v>-79.363301000000007</c:v>
                </c:pt>
                <c:pt idx="4511">
                  <c:v>-79.839219</c:v>
                </c:pt>
                <c:pt idx="4512">
                  <c:v>-79.431256000000005</c:v>
                </c:pt>
                <c:pt idx="4513">
                  <c:v>-79.949346000000006</c:v>
                </c:pt>
                <c:pt idx="4514">
                  <c:v>-79.270048000000003</c:v>
                </c:pt>
                <c:pt idx="4515">
                  <c:v>-79.574864000000005</c:v>
                </c:pt>
                <c:pt idx="4516">
                  <c:v>-79.371281999999994</c:v>
                </c:pt>
                <c:pt idx="4517">
                  <c:v>-78.939306999999999</c:v>
                </c:pt>
                <c:pt idx="4518">
                  <c:v>-79.441641000000004</c:v>
                </c:pt>
                <c:pt idx="4519">
                  <c:v>-80.152144000000007</c:v>
                </c:pt>
                <c:pt idx="4520">
                  <c:v>-79.422310999999993</c:v>
                </c:pt>
                <c:pt idx="4521">
                  <c:v>-79.538523999999995</c:v>
                </c:pt>
                <c:pt idx="4522">
                  <c:v>-79.936474000000004</c:v>
                </c:pt>
                <c:pt idx="4523">
                  <c:v>-79.750125999999995</c:v>
                </c:pt>
                <c:pt idx="4524">
                  <c:v>-79.689469000000003</c:v>
                </c:pt>
                <c:pt idx="4525">
                  <c:v>-79.095832000000001</c:v>
                </c:pt>
                <c:pt idx="4526">
                  <c:v>-79.686404999999993</c:v>
                </c:pt>
                <c:pt idx="4527">
                  <c:v>-79.031164000000004</c:v>
                </c:pt>
                <c:pt idx="4528">
                  <c:v>-79.330072999999999</c:v>
                </c:pt>
                <c:pt idx="4529">
                  <c:v>-79.394283000000001</c:v>
                </c:pt>
                <c:pt idx="4530">
                  <c:v>-79.046938999999995</c:v>
                </c:pt>
                <c:pt idx="4531">
                  <c:v>-79.390201000000005</c:v>
                </c:pt>
                <c:pt idx="4532">
                  <c:v>-79.692983999999996</c:v>
                </c:pt>
                <c:pt idx="4533">
                  <c:v>-79.886844999999994</c:v>
                </c:pt>
                <c:pt idx="4534">
                  <c:v>-79.340782000000004</c:v>
                </c:pt>
                <c:pt idx="4535">
                  <c:v>-79.967044999999999</c:v>
                </c:pt>
                <c:pt idx="4536">
                  <c:v>-79.517241999999996</c:v>
                </c:pt>
                <c:pt idx="4537">
                  <c:v>-79.155212000000006</c:v>
                </c:pt>
                <c:pt idx="4538">
                  <c:v>-79.409118000000007</c:v>
                </c:pt>
                <c:pt idx="4539">
                  <c:v>-79.317030000000003</c:v>
                </c:pt>
                <c:pt idx="4540">
                  <c:v>-79.874359999999996</c:v>
                </c:pt>
                <c:pt idx="4541">
                  <c:v>-79.700445999999999</c:v>
                </c:pt>
                <c:pt idx="4542">
                  <c:v>-79.826751999999999</c:v>
                </c:pt>
                <c:pt idx="4543">
                  <c:v>-80.376878000000005</c:v>
                </c:pt>
                <c:pt idx="4544">
                  <c:v>-79.478007000000005</c:v>
                </c:pt>
                <c:pt idx="4545">
                  <c:v>-80.025244000000001</c:v>
                </c:pt>
                <c:pt idx="4546">
                  <c:v>-79.789079999999998</c:v>
                </c:pt>
                <c:pt idx="4547">
                  <c:v>-79.545344999999998</c:v>
                </c:pt>
                <c:pt idx="4548">
                  <c:v>-80.358879999999999</c:v>
                </c:pt>
                <c:pt idx="4549">
                  <c:v>-79.652240000000006</c:v>
                </c:pt>
                <c:pt idx="4550">
                  <c:v>-80.328844000000004</c:v>
                </c:pt>
                <c:pt idx="4551">
                  <c:v>-80.442774999999997</c:v>
                </c:pt>
                <c:pt idx="4552">
                  <c:v>-80.151292999999995</c:v>
                </c:pt>
                <c:pt idx="4553">
                  <c:v>-80.235265999999996</c:v>
                </c:pt>
                <c:pt idx="4554">
                  <c:v>-79.447776000000005</c:v>
                </c:pt>
                <c:pt idx="4555">
                  <c:v>-80.309799999999996</c:v>
                </c:pt>
                <c:pt idx="4556">
                  <c:v>-79.547881000000004</c:v>
                </c:pt>
                <c:pt idx="4557">
                  <c:v>-79.940901999999994</c:v>
                </c:pt>
                <c:pt idx="4558">
                  <c:v>-80.316181</c:v>
                </c:pt>
                <c:pt idx="4559">
                  <c:v>-80.340639999999993</c:v>
                </c:pt>
                <c:pt idx="4560">
                  <c:v>-80.436712</c:v>
                </c:pt>
                <c:pt idx="4561">
                  <c:v>-80.144485000000003</c:v>
                </c:pt>
                <c:pt idx="4562">
                  <c:v>-79.969865999999996</c:v>
                </c:pt>
                <c:pt idx="4563">
                  <c:v>-79.832961999999995</c:v>
                </c:pt>
                <c:pt idx="4564">
                  <c:v>-80.146135999999998</c:v>
                </c:pt>
                <c:pt idx="4565">
                  <c:v>-79.682967000000005</c:v>
                </c:pt>
                <c:pt idx="4566">
                  <c:v>-80.385683999999998</c:v>
                </c:pt>
                <c:pt idx="4567">
                  <c:v>-79.510476999999995</c:v>
                </c:pt>
                <c:pt idx="4568">
                  <c:v>-79.843001999999998</c:v>
                </c:pt>
                <c:pt idx="4569">
                  <c:v>-80.114504999999994</c:v>
                </c:pt>
                <c:pt idx="4570">
                  <c:v>-79.985425000000006</c:v>
                </c:pt>
                <c:pt idx="4571">
                  <c:v>-79.825478000000004</c:v>
                </c:pt>
                <c:pt idx="4572">
                  <c:v>-80.480019999999996</c:v>
                </c:pt>
                <c:pt idx="4573">
                  <c:v>-80.084378999999998</c:v>
                </c:pt>
                <c:pt idx="4574">
                  <c:v>-80.100244000000004</c:v>
                </c:pt>
                <c:pt idx="4575">
                  <c:v>-80.063516000000007</c:v>
                </c:pt>
                <c:pt idx="4576">
                  <c:v>-80.051875999999993</c:v>
                </c:pt>
                <c:pt idx="4577">
                  <c:v>-80.155524</c:v>
                </c:pt>
                <c:pt idx="4578">
                  <c:v>-80.145409999999998</c:v>
                </c:pt>
                <c:pt idx="4579">
                  <c:v>-80.084524999999999</c:v>
                </c:pt>
                <c:pt idx="4580">
                  <c:v>-80.091479000000007</c:v>
                </c:pt>
                <c:pt idx="4581">
                  <c:v>-80.069276000000002</c:v>
                </c:pt>
                <c:pt idx="4582">
                  <c:v>-80.000400999999997</c:v>
                </c:pt>
                <c:pt idx="4583">
                  <c:v>-80.016863999999998</c:v>
                </c:pt>
                <c:pt idx="4584">
                  <c:v>-78.400819999999996</c:v>
                </c:pt>
                <c:pt idx="4585">
                  <c:v>-78.391219000000007</c:v>
                </c:pt>
                <c:pt idx="4586">
                  <c:v>-78.105836999999994</c:v>
                </c:pt>
                <c:pt idx="4587">
                  <c:v>-78.540604999999999</c:v>
                </c:pt>
                <c:pt idx="4588">
                  <c:v>-78.440989999999999</c:v>
                </c:pt>
                <c:pt idx="4589">
                  <c:v>-78.333616000000006</c:v>
                </c:pt>
                <c:pt idx="4590">
                  <c:v>-78.414818999999994</c:v>
                </c:pt>
                <c:pt idx="4591">
                  <c:v>-78.352704000000003</c:v>
                </c:pt>
                <c:pt idx="4592">
                  <c:v>-78.130003000000002</c:v>
                </c:pt>
                <c:pt idx="4593">
                  <c:v>-78.066655999999995</c:v>
                </c:pt>
                <c:pt idx="4594">
                  <c:v>-78.040019999999998</c:v>
                </c:pt>
                <c:pt idx="4595">
                  <c:v>-78.609807000000004</c:v>
                </c:pt>
                <c:pt idx="4596">
                  <c:v>-78.486463000000001</c:v>
                </c:pt>
                <c:pt idx="4597">
                  <c:v>-78.520971000000003</c:v>
                </c:pt>
                <c:pt idx="4598">
                  <c:v>-78.588505999999995</c:v>
                </c:pt>
                <c:pt idx="4599">
                  <c:v>-78.347480000000004</c:v>
                </c:pt>
                <c:pt idx="4600">
                  <c:v>-78.232054000000005</c:v>
                </c:pt>
                <c:pt idx="4601">
                  <c:v>-78.175652999999997</c:v>
                </c:pt>
                <c:pt idx="4602">
                  <c:v>-78.449342000000001</c:v>
                </c:pt>
                <c:pt idx="4603">
                  <c:v>-78.519475999999997</c:v>
                </c:pt>
                <c:pt idx="4604">
                  <c:v>-78.433012000000005</c:v>
                </c:pt>
                <c:pt idx="4605">
                  <c:v>-78.205340000000007</c:v>
                </c:pt>
                <c:pt idx="4606">
                  <c:v>-78.476151999999999</c:v>
                </c:pt>
                <c:pt idx="4607">
                  <c:v>-78.560817999999998</c:v>
                </c:pt>
                <c:pt idx="4608">
                  <c:v>-78.556172000000004</c:v>
                </c:pt>
                <c:pt idx="4609">
                  <c:v>-78.500320000000002</c:v>
                </c:pt>
                <c:pt idx="4610">
                  <c:v>-78.709328999999997</c:v>
                </c:pt>
                <c:pt idx="4611">
                  <c:v>-78.101034999999996</c:v>
                </c:pt>
                <c:pt idx="4612">
                  <c:v>-78.374212999999997</c:v>
                </c:pt>
                <c:pt idx="4613">
                  <c:v>-78.268456</c:v>
                </c:pt>
                <c:pt idx="4614">
                  <c:v>-78.360467999999997</c:v>
                </c:pt>
                <c:pt idx="4615">
                  <c:v>-77.994179000000003</c:v>
                </c:pt>
                <c:pt idx="4616">
                  <c:v>-78.535453000000004</c:v>
                </c:pt>
                <c:pt idx="4617">
                  <c:v>-78.557807999999994</c:v>
                </c:pt>
                <c:pt idx="4618">
                  <c:v>-78.172303999999997</c:v>
                </c:pt>
                <c:pt idx="4619">
                  <c:v>-78.377089999999995</c:v>
                </c:pt>
                <c:pt idx="4620">
                  <c:v>-78.461675999999997</c:v>
                </c:pt>
                <c:pt idx="4621">
                  <c:v>-78.319877000000005</c:v>
                </c:pt>
                <c:pt idx="4622">
                  <c:v>-78.375006999999997</c:v>
                </c:pt>
                <c:pt idx="4623">
                  <c:v>-78.417726000000002</c:v>
                </c:pt>
                <c:pt idx="4624">
                  <c:v>-78.435085000000001</c:v>
                </c:pt>
                <c:pt idx="4625">
                  <c:v>-78.283353000000005</c:v>
                </c:pt>
                <c:pt idx="4626">
                  <c:v>-78.527620999999996</c:v>
                </c:pt>
                <c:pt idx="4627">
                  <c:v>-78.638163000000006</c:v>
                </c:pt>
                <c:pt idx="4628">
                  <c:v>-77.964489999999998</c:v>
                </c:pt>
                <c:pt idx="4629">
                  <c:v>-78.506523999999999</c:v>
                </c:pt>
                <c:pt idx="4630">
                  <c:v>-78.401307000000003</c:v>
                </c:pt>
                <c:pt idx="4631">
                  <c:v>-78.254891999999998</c:v>
                </c:pt>
                <c:pt idx="4632">
                  <c:v>-78.398973999999995</c:v>
                </c:pt>
                <c:pt idx="4633">
                  <c:v>-78.102661999999995</c:v>
                </c:pt>
                <c:pt idx="4634">
                  <c:v>-78.260716000000002</c:v>
                </c:pt>
                <c:pt idx="4635">
                  <c:v>-78.227853999999994</c:v>
                </c:pt>
                <c:pt idx="4636">
                  <c:v>-78.205556000000001</c:v>
                </c:pt>
                <c:pt idx="4637">
                  <c:v>-78.410852000000006</c:v>
                </c:pt>
                <c:pt idx="4638">
                  <c:v>-78.435597000000001</c:v>
                </c:pt>
                <c:pt idx="4639">
                  <c:v>-78.459192000000002</c:v>
                </c:pt>
                <c:pt idx="4640">
                  <c:v>-78.070126000000002</c:v>
                </c:pt>
                <c:pt idx="4641">
                  <c:v>-78.079265000000007</c:v>
                </c:pt>
                <c:pt idx="4642">
                  <c:v>-78.243537000000003</c:v>
                </c:pt>
                <c:pt idx="4643">
                  <c:v>-78.084063999999998</c:v>
                </c:pt>
                <c:pt idx="4644">
                  <c:v>-78.153425999999996</c:v>
                </c:pt>
                <c:pt idx="4645">
                  <c:v>-78.696222000000006</c:v>
                </c:pt>
                <c:pt idx="4646">
                  <c:v>-78.222108000000006</c:v>
                </c:pt>
                <c:pt idx="4647">
                  <c:v>-78.135831999999994</c:v>
                </c:pt>
                <c:pt idx="4648">
                  <c:v>-78.371971000000002</c:v>
                </c:pt>
                <c:pt idx="4649">
                  <c:v>-78.654486000000006</c:v>
                </c:pt>
                <c:pt idx="4650">
                  <c:v>-78.07011</c:v>
                </c:pt>
                <c:pt idx="4651">
                  <c:v>-78.379384000000002</c:v>
                </c:pt>
                <c:pt idx="4652">
                  <c:v>-78.659002999999998</c:v>
                </c:pt>
                <c:pt idx="4653">
                  <c:v>-78.580591999999996</c:v>
                </c:pt>
                <c:pt idx="4654">
                  <c:v>-78.535416999999995</c:v>
                </c:pt>
                <c:pt idx="4655">
                  <c:v>-78.484105999999997</c:v>
                </c:pt>
                <c:pt idx="4656">
                  <c:v>-78.422563999999994</c:v>
                </c:pt>
                <c:pt idx="4657">
                  <c:v>-78.393172000000007</c:v>
                </c:pt>
                <c:pt idx="4658">
                  <c:v>-78.606639000000001</c:v>
                </c:pt>
                <c:pt idx="4659">
                  <c:v>-78.567036999999999</c:v>
                </c:pt>
                <c:pt idx="4660">
                  <c:v>-78.840008999999995</c:v>
                </c:pt>
                <c:pt idx="4661">
                  <c:v>-78.807340999999994</c:v>
                </c:pt>
                <c:pt idx="4662">
                  <c:v>-78.688394000000002</c:v>
                </c:pt>
                <c:pt idx="4663">
                  <c:v>-78.613792000000004</c:v>
                </c:pt>
                <c:pt idx="4664">
                  <c:v>-78.271255999999994</c:v>
                </c:pt>
                <c:pt idx="4665">
                  <c:v>-78.545402999999993</c:v>
                </c:pt>
                <c:pt idx="4666">
                  <c:v>-78.50206</c:v>
                </c:pt>
                <c:pt idx="4667">
                  <c:v>-78.143621999999993</c:v>
                </c:pt>
                <c:pt idx="4668">
                  <c:v>-78.161867000000001</c:v>
                </c:pt>
                <c:pt idx="4669">
                  <c:v>-78.444193999999996</c:v>
                </c:pt>
                <c:pt idx="4670">
                  <c:v>-78.324453000000005</c:v>
                </c:pt>
                <c:pt idx="4671">
                  <c:v>-78.763475999999997</c:v>
                </c:pt>
                <c:pt idx="4672">
                  <c:v>-77.849936</c:v>
                </c:pt>
                <c:pt idx="4673">
                  <c:v>-77.862813000000003</c:v>
                </c:pt>
                <c:pt idx="4674">
                  <c:v>-77.899361999999996</c:v>
                </c:pt>
                <c:pt idx="4675">
                  <c:v>-77.424249000000003</c:v>
                </c:pt>
                <c:pt idx="4676">
                  <c:v>-77.605457999999999</c:v>
                </c:pt>
                <c:pt idx="4677">
                  <c:v>-77.773871</c:v>
                </c:pt>
                <c:pt idx="4678">
                  <c:v>-78.305143000000001</c:v>
                </c:pt>
                <c:pt idx="4679">
                  <c:v>-77.600296999999998</c:v>
                </c:pt>
                <c:pt idx="4680">
                  <c:v>-77.786899000000005</c:v>
                </c:pt>
                <c:pt idx="4681">
                  <c:v>-77.684909000000005</c:v>
                </c:pt>
                <c:pt idx="4682">
                  <c:v>-77.962267999999995</c:v>
                </c:pt>
                <c:pt idx="4683">
                  <c:v>-78.438379999999995</c:v>
                </c:pt>
                <c:pt idx="4684">
                  <c:v>-77.476335000000006</c:v>
                </c:pt>
                <c:pt idx="4685">
                  <c:v>-78.551766000000001</c:v>
                </c:pt>
                <c:pt idx="4686">
                  <c:v>-78.110403000000005</c:v>
                </c:pt>
                <c:pt idx="4687">
                  <c:v>-78.234408000000002</c:v>
                </c:pt>
                <c:pt idx="4688">
                  <c:v>-78.474508999999998</c:v>
                </c:pt>
                <c:pt idx="4689">
                  <c:v>-78.622968999999998</c:v>
                </c:pt>
                <c:pt idx="4690">
                  <c:v>-78.112983</c:v>
                </c:pt>
                <c:pt idx="4691">
                  <c:v>-78.206524000000002</c:v>
                </c:pt>
                <c:pt idx="4692">
                  <c:v>-77.669092000000006</c:v>
                </c:pt>
                <c:pt idx="4693">
                  <c:v>-78.463813000000002</c:v>
                </c:pt>
                <c:pt idx="4694">
                  <c:v>-77.915559000000002</c:v>
                </c:pt>
                <c:pt idx="4695">
                  <c:v>-78.106431000000001</c:v>
                </c:pt>
                <c:pt idx="4696">
                  <c:v>-78.168042</c:v>
                </c:pt>
                <c:pt idx="4697">
                  <c:v>-77.536139000000006</c:v>
                </c:pt>
                <c:pt idx="4698">
                  <c:v>-78.121212999999997</c:v>
                </c:pt>
                <c:pt idx="4699">
                  <c:v>-77.815849</c:v>
                </c:pt>
                <c:pt idx="4700">
                  <c:v>-77.529982000000004</c:v>
                </c:pt>
                <c:pt idx="4701">
                  <c:v>-77.789207000000005</c:v>
                </c:pt>
                <c:pt idx="4702">
                  <c:v>-77.476052999999993</c:v>
                </c:pt>
                <c:pt idx="4703">
                  <c:v>-78.373243000000002</c:v>
                </c:pt>
                <c:pt idx="4704">
                  <c:v>-77.645819000000003</c:v>
                </c:pt>
                <c:pt idx="4705">
                  <c:v>-78.190859000000003</c:v>
                </c:pt>
                <c:pt idx="4706">
                  <c:v>-78.024007999999995</c:v>
                </c:pt>
                <c:pt idx="4707">
                  <c:v>-78.166803000000002</c:v>
                </c:pt>
                <c:pt idx="4708">
                  <c:v>-78.533944000000005</c:v>
                </c:pt>
                <c:pt idx="4709">
                  <c:v>-78.489981</c:v>
                </c:pt>
                <c:pt idx="4710">
                  <c:v>-77.752730999999997</c:v>
                </c:pt>
                <c:pt idx="4711">
                  <c:v>-77.969419000000002</c:v>
                </c:pt>
                <c:pt idx="4712">
                  <c:v>-78.216785000000002</c:v>
                </c:pt>
                <c:pt idx="4713">
                  <c:v>-78.045001999999997</c:v>
                </c:pt>
                <c:pt idx="4714">
                  <c:v>-78.043993</c:v>
                </c:pt>
                <c:pt idx="4715">
                  <c:v>-77.352997999999999</c:v>
                </c:pt>
                <c:pt idx="4716">
                  <c:v>-77.933569000000006</c:v>
                </c:pt>
                <c:pt idx="4717">
                  <c:v>-77.574583000000004</c:v>
                </c:pt>
                <c:pt idx="4718">
                  <c:v>-78.288860999999997</c:v>
                </c:pt>
                <c:pt idx="4719">
                  <c:v>-78.085611</c:v>
                </c:pt>
                <c:pt idx="4720">
                  <c:v>-78.308532</c:v>
                </c:pt>
                <c:pt idx="4721">
                  <c:v>-78.150054999999995</c:v>
                </c:pt>
                <c:pt idx="4722">
                  <c:v>-78.321126000000007</c:v>
                </c:pt>
                <c:pt idx="4723">
                  <c:v>-77.322692000000004</c:v>
                </c:pt>
                <c:pt idx="4724">
                  <c:v>-77.319156000000007</c:v>
                </c:pt>
                <c:pt idx="4725">
                  <c:v>-77.141536000000002</c:v>
                </c:pt>
                <c:pt idx="4726">
                  <c:v>-77.061600999999996</c:v>
                </c:pt>
                <c:pt idx="4727">
                  <c:v>-76.769824</c:v>
                </c:pt>
                <c:pt idx="4728">
                  <c:v>-77.989053999999996</c:v>
                </c:pt>
                <c:pt idx="4729">
                  <c:v>-77.075215</c:v>
                </c:pt>
                <c:pt idx="4730">
                  <c:v>-77.498439000000005</c:v>
                </c:pt>
                <c:pt idx="4731">
                  <c:v>-77.311238000000003</c:v>
                </c:pt>
                <c:pt idx="4732">
                  <c:v>-77.537683999999999</c:v>
                </c:pt>
                <c:pt idx="4733">
                  <c:v>-77.685629000000006</c:v>
                </c:pt>
                <c:pt idx="4734">
                  <c:v>-77.870890000000003</c:v>
                </c:pt>
                <c:pt idx="4735">
                  <c:v>-76.785113999999993</c:v>
                </c:pt>
                <c:pt idx="4736">
                  <c:v>-76.711757000000006</c:v>
                </c:pt>
                <c:pt idx="4737">
                  <c:v>-77.671875</c:v>
                </c:pt>
                <c:pt idx="4738">
                  <c:v>-77.424577999999997</c:v>
                </c:pt>
                <c:pt idx="4739">
                  <c:v>-77.137309999999999</c:v>
                </c:pt>
                <c:pt idx="4740">
                  <c:v>-77.137555000000006</c:v>
                </c:pt>
                <c:pt idx="4741">
                  <c:v>-76.941451999999998</c:v>
                </c:pt>
                <c:pt idx="4742">
                  <c:v>-77.069395999999998</c:v>
                </c:pt>
                <c:pt idx="4743">
                  <c:v>-77.312850999999995</c:v>
                </c:pt>
                <c:pt idx="4744">
                  <c:v>-76.944130000000001</c:v>
                </c:pt>
                <c:pt idx="4745">
                  <c:v>-77.719780999999998</c:v>
                </c:pt>
                <c:pt idx="4746">
                  <c:v>-77.311912000000007</c:v>
                </c:pt>
                <c:pt idx="4747">
                  <c:v>-77.016771000000006</c:v>
                </c:pt>
                <c:pt idx="4748">
                  <c:v>-77.246672000000004</c:v>
                </c:pt>
                <c:pt idx="4749">
                  <c:v>-77.751220000000004</c:v>
                </c:pt>
                <c:pt idx="4750">
                  <c:v>-77.353065999999998</c:v>
                </c:pt>
                <c:pt idx="4751">
                  <c:v>-77.594044999999994</c:v>
                </c:pt>
                <c:pt idx="4752">
                  <c:v>-77.142240000000001</c:v>
                </c:pt>
                <c:pt idx="4753">
                  <c:v>-76.803888999999998</c:v>
                </c:pt>
                <c:pt idx="4754">
                  <c:v>-77.751159000000001</c:v>
                </c:pt>
                <c:pt idx="4755">
                  <c:v>-77.521641000000002</c:v>
                </c:pt>
                <c:pt idx="4756">
                  <c:v>-77.831247000000005</c:v>
                </c:pt>
                <c:pt idx="4757">
                  <c:v>-76.534987999999998</c:v>
                </c:pt>
                <c:pt idx="4758">
                  <c:v>-77.738836000000006</c:v>
                </c:pt>
                <c:pt idx="4759">
                  <c:v>-76.811308999999994</c:v>
                </c:pt>
                <c:pt idx="4760">
                  <c:v>-77.526809999999998</c:v>
                </c:pt>
                <c:pt idx="4761">
                  <c:v>-77.122455000000002</c:v>
                </c:pt>
                <c:pt idx="4762">
                  <c:v>-77.565522999999999</c:v>
                </c:pt>
                <c:pt idx="4763">
                  <c:v>-76.580600000000004</c:v>
                </c:pt>
                <c:pt idx="4764">
                  <c:v>-76.930845000000005</c:v>
                </c:pt>
                <c:pt idx="4765">
                  <c:v>-77.199878999999996</c:v>
                </c:pt>
                <c:pt idx="4766">
                  <c:v>-76.406026999999995</c:v>
                </c:pt>
                <c:pt idx="4767">
                  <c:v>-76.876482999999993</c:v>
                </c:pt>
                <c:pt idx="4768">
                  <c:v>-76.923326000000003</c:v>
                </c:pt>
                <c:pt idx="4769">
                  <c:v>-77.026285000000001</c:v>
                </c:pt>
                <c:pt idx="4770">
                  <c:v>-77.034058000000002</c:v>
                </c:pt>
                <c:pt idx="4771">
                  <c:v>-77.650467000000006</c:v>
                </c:pt>
                <c:pt idx="4772">
                  <c:v>-76.607639000000006</c:v>
                </c:pt>
                <c:pt idx="4773">
                  <c:v>-76.813167000000007</c:v>
                </c:pt>
                <c:pt idx="4774">
                  <c:v>-77.30162</c:v>
                </c:pt>
                <c:pt idx="4775">
                  <c:v>-76.942513000000005</c:v>
                </c:pt>
                <c:pt idx="4776">
                  <c:v>-76.424430999999998</c:v>
                </c:pt>
                <c:pt idx="4777">
                  <c:v>-76.996308999999997</c:v>
                </c:pt>
                <c:pt idx="4778">
                  <c:v>-76.643405999999999</c:v>
                </c:pt>
                <c:pt idx="4779">
                  <c:v>-77.625771999999998</c:v>
                </c:pt>
                <c:pt idx="4780">
                  <c:v>-76.872703999999999</c:v>
                </c:pt>
                <c:pt idx="4781">
                  <c:v>-76.643405999999999</c:v>
                </c:pt>
                <c:pt idx="4782">
                  <c:v>-76.785629999999998</c:v>
                </c:pt>
                <c:pt idx="4783">
                  <c:v>-77.584306999999995</c:v>
                </c:pt>
                <c:pt idx="4784">
                  <c:v>-76.704806000000005</c:v>
                </c:pt>
                <c:pt idx="4785">
                  <c:v>-77.393372999999997</c:v>
                </c:pt>
                <c:pt idx="4786">
                  <c:v>-76.512962000000002</c:v>
                </c:pt>
                <c:pt idx="4787">
                  <c:v>-77.299339000000003</c:v>
                </c:pt>
                <c:pt idx="4788">
                  <c:v>-76.537696999999994</c:v>
                </c:pt>
                <c:pt idx="4789">
                  <c:v>-76.423439999999999</c:v>
                </c:pt>
                <c:pt idx="4790">
                  <c:v>-76.898076000000003</c:v>
                </c:pt>
                <c:pt idx="4791">
                  <c:v>-77.577405999999996</c:v>
                </c:pt>
                <c:pt idx="4792">
                  <c:v>-76.994026000000005</c:v>
                </c:pt>
                <c:pt idx="4793">
                  <c:v>-76.425019000000006</c:v>
                </c:pt>
                <c:pt idx="4794">
                  <c:v>-77.403689999999997</c:v>
                </c:pt>
                <c:pt idx="4795">
                  <c:v>-76.720861999999997</c:v>
                </c:pt>
                <c:pt idx="4796">
                  <c:v>-77.241493000000006</c:v>
                </c:pt>
                <c:pt idx="4797">
                  <c:v>-77.772548999999998</c:v>
                </c:pt>
                <c:pt idx="4798">
                  <c:v>-77.977902999999998</c:v>
                </c:pt>
                <c:pt idx="4799">
                  <c:v>-76.966592000000006</c:v>
                </c:pt>
                <c:pt idx="4800">
                  <c:v>-76.998271000000003</c:v>
                </c:pt>
                <c:pt idx="4801">
                  <c:v>-76.735574999999997</c:v>
                </c:pt>
                <c:pt idx="4802">
                  <c:v>-77.464578000000003</c:v>
                </c:pt>
                <c:pt idx="4803">
                  <c:v>-77.368666000000005</c:v>
                </c:pt>
                <c:pt idx="4804">
                  <c:v>-77.911548999999994</c:v>
                </c:pt>
                <c:pt idx="4805">
                  <c:v>-76.937438999999998</c:v>
                </c:pt>
                <c:pt idx="4806">
                  <c:v>-77.149623000000005</c:v>
                </c:pt>
                <c:pt idx="4807">
                  <c:v>-77.548136999999997</c:v>
                </c:pt>
                <c:pt idx="4808">
                  <c:v>-76.468478000000005</c:v>
                </c:pt>
                <c:pt idx="4809">
                  <c:v>-77.192015999999995</c:v>
                </c:pt>
                <c:pt idx="4810">
                  <c:v>-77.873901000000004</c:v>
                </c:pt>
                <c:pt idx="4811">
                  <c:v>-76.314708999999993</c:v>
                </c:pt>
                <c:pt idx="4812">
                  <c:v>-77.179590000000005</c:v>
                </c:pt>
                <c:pt idx="4813">
                  <c:v>-76.969914000000003</c:v>
                </c:pt>
                <c:pt idx="4814">
                  <c:v>-76.868493000000001</c:v>
                </c:pt>
                <c:pt idx="4815">
                  <c:v>-77.082127</c:v>
                </c:pt>
                <c:pt idx="4816">
                  <c:v>-76.249741</c:v>
                </c:pt>
                <c:pt idx="4817">
                  <c:v>-77.139072999999996</c:v>
                </c:pt>
                <c:pt idx="4818">
                  <c:v>-77.836498000000006</c:v>
                </c:pt>
                <c:pt idx="4819">
                  <c:v>-77.312282999999994</c:v>
                </c:pt>
                <c:pt idx="4820">
                  <c:v>-76.527535</c:v>
                </c:pt>
                <c:pt idx="4821">
                  <c:v>-76.591201999999996</c:v>
                </c:pt>
                <c:pt idx="4822">
                  <c:v>-76.803464000000005</c:v>
                </c:pt>
                <c:pt idx="4823">
                  <c:v>-77.288252</c:v>
                </c:pt>
                <c:pt idx="4824">
                  <c:v>-77.421369999999996</c:v>
                </c:pt>
                <c:pt idx="4825">
                  <c:v>-76.438238999999996</c:v>
                </c:pt>
                <c:pt idx="4826">
                  <c:v>-77.602647000000005</c:v>
                </c:pt>
                <c:pt idx="4827">
                  <c:v>-77.118628000000001</c:v>
                </c:pt>
                <c:pt idx="4828">
                  <c:v>-76.264016999999996</c:v>
                </c:pt>
                <c:pt idx="4829">
                  <c:v>-76.296738000000005</c:v>
                </c:pt>
                <c:pt idx="4830">
                  <c:v>-77.184646000000001</c:v>
                </c:pt>
                <c:pt idx="4831">
                  <c:v>-76.928707000000003</c:v>
                </c:pt>
                <c:pt idx="4832">
                  <c:v>-77.233852999999996</c:v>
                </c:pt>
                <c:pt idx="4833">
                  <c:v>-76.685250999999994</c:v>
                </c:pt>
                <c:pt idx="4834">
                  <c:v>-76.622094000000004</c:v>
                </c:pt>
                <c:pt idx="4835">
                  <c:v>-77.579530000000005</c:v>
                </c:pt>
                <c:pt idx="4836">
                  <c:v>-76.882794000000004</c:v>
                </c:pt>
                <c:pt idx="4837">
                  <c:v>-76.890531999999993</c:v>
                </c:pt>
                <c:pt idx="4838">
                  <c:v>-76.862173999999996</c:v>
                </c:pt>
                <c:pt idx="4839">
                  <c:v>-76.859227000000004</c:v>
                </c:pt>
                <c:pt idx="4840">
                  <c:v>-76.828416000000004</c:v>
                </c:pt>
                <c:pt idx="4841">
                  <c:v>-76.885289</c:v>
                </c:pt>
                <c:pt idx="4842">
                  <c:v>-76.802982</c:v>
                </c:pt>
                <c:pt idx="4843">
                  <c:v>-76.780809000000005</c:v>
                </c:pt>
                <c:pt idx="4844">
                  <c:v>-76.825794999999999</c:v>
                </c:pt>
                <c:pt idx="4845">
                  <c:v>-77.661394000000001</c:v>
                </c:pt>
                <c:pt idx="4846">
                  <c:v>-78.421132999999998</c:v>
                </c:pt>
                <c:pt idx="4847">
                  <c:v>-78.063372000000001</c:v>
                </c:pt>
                <c:pt idx="4848">
                  <c:v>-77.774141</c:v>
                </c:pt>
                <c:pt idx="4849">
                  <c:v>-77.470384999999993</c:v>
                </c:pt>
                <c:pt idx="4850">
                  <c:v>-77.900390999999999</c:v>
                </c:pt>
                <c:pt idx="4851">
                  <c:v>-77.710344000000006</c:v>
                </c:pt>
                <c:pt idx="4852">
                  <c:v>-77.720928999999998</c:v>
                </c:pt>
                <c:pt idx="4853">
                  <c:v>-77.811480000000003</c:v>
                </c:pt>
                <c:pt idx="4854">
                  <c:v>-77.520062999999993</c:v>
                </c:pt>
                <c:pt idx="4855">
                  <c:v>-77.963085000000007</c:v>
                </c:pt>
                <c:pt idx="4856">
                  <c:v>-77.906238999999999</c:v>
                </c:pt>
                <c:pt idx="4857">
                  <c:v>-77.749235999999996</c:v>
                </c:pt>
                <c:pt idx="4858">
                  <c:v>-78.093485999999999</c:v>
                </c:pt>
                <c:pt idx="4859">
                  <c:v>-78.022737000000006</c:v>
                </c:pt>
                <c:pt idx="4860">
                  <c:v>-77.995294999999999</c:v>
                </c:pt>
                <c:pt idx="4861">
                  <c:v>-77.697753000000006</c:v>
                </c:pt>
                <c:pt idx="4862">
                  <c:v>-77.928898000000004</c:v>
                </c:pt>
                <c:pt idx="4863">
                  <c:v>-77.552394000000007</c:v>
                </c:pt>
                <c:pt idx="4864">
                  <c:v>-78.128217000000006</c:v>
                </c:pt>
                <c:pt idx="4865">
                  <c:v>-77.841475000000003</c:v>
                </c:pt>
                <c:pt idx="4866">
                  <c:v>-77.572597999999999</c:v>
                </c:pt>
                <c:pt idx="4867">
                  <c:v>-77.408259999999999</c:v>
                </c:pt>
                <c:pt idx="4868">
                  <c:v>-77.871392</c:v>
                </c:pt>
                <c:pt idx="4869">
                  <c:v>-77.654335000000003</c:v>
                </c:pt>
                <c:pt idx="4870">
                  <c:v>-77.900433000000007</c:v>
                </c:pt>
                <c:pt idx="4871">
                  <c:v>-77.810015000000007</c:v>
                </c:pt>
                <c:pt idx="4872">
                  <c:v>-78.005678000000003</c:v>
                </c:pt>
                <c:pt idx="4873">
                  <c:v>-77.588789000000006</c:v>
                </c:pt>
                <c:pt idx="4874">
                  <c:v>-77.861705999999998</c:v>
                </c:pt>
                <c:pt idx="4875">
                  <c:v>-77.506221999999994</c:v>
                </c:pt>
                <c:pt idx="4876">
                  <c:v>-77.890670999999998</c:v>
                </c:pt>
                <c:pt idx="4877">
                  <c:v>-77.708833999999996</c:v>
                </c:pt>
                <c:pt idx="4878">
                  <c:v>-77.980673999999993</c:v>
                </c:pt>
                <c:pt idx="4879">
                  <c:v>-77.791138000000004</c:v>
                </c:pt>
                <c:pt idx="4880">
                  <c:v>-77.410264999999995</c:v>
                </c:pt>
                <c:pt idx="4881">
                  <c:v>-78.236757999999995</c:v>
                </c:pt>
                <c:pt idx="4882">
                  <c:v>-77.572418999999996</c:v>
                </c:pt>
                <c:pt idx="4883">
                  <c:v>-77.799308999999994</c:v>
                </c:pt>
                <c:pt idx="4884">
                  <c:v>-77.799439000000007</c:v>
                </c:pt>
                <c:pt idx="4885">
                  <c:v>-76.983590000000007</c:v>
                </c:pt>
                <c:pt idx="4886">
                  <c:v>-76.408495000000002</c:v>
                </c:pt>
                <c:pt idx="4887">
                  <c:v>-77.218003999999993</c:v>
                </c:pt>
                <c:pt idx="4888">
                  <c:v>-77.249607999999995</c:v>
                </c:pt>
                <c:pt idx="4889">
                  <c:v>-77.291703999999996</c:v>
                </c:pt>
                <c:pt idx="4890">
                  <c:v>-76.447959999999995</c:v>
                </c:pt>
                <c:pt idx="4891">
                  <c:v>-76.841659000000007</c:v>
                </c:pt>
                <c:pt idx="4892">
                  <c:v>-76.644054999999994</c:v>
                </c:pt>
                <c:pt idx="4893">
                  <c:v>-76.336550000000003</c:v>
                </c:pt>
                <c:pt idx="4894">
                  <c:v>-76.85763</c:v>
                </c:pt>
                <c:pt idx="4895">
                  <c:v>-77.008638000000005</c:v>
                </c:pt>
                <c:pt idx="4896">
                  <c:v>-76.520600999999999</c:v>
                </c:pt>
                <c:pt idx="4897">
                  <c:v>-76.729209999999995</c:v>
                </c:pt>
                <c:pt idx="4898">
                  <c:v>-76.787201999999994</c:v>
                </c:pt>
                <c:pt idx="4899">
                  <c:v>-77.377686999999995</c:v>
                </c:pt>
                <c:pt idx="4900">
                  <c:v>-76.443391000000005</c:v>
                </c:pt>
                <c:pt idx="4901">
                  <c:v>-76.551221999999996</c:v>
                </c:pt>
                <c:pt idx="4902">
                  <c:v>-77.228587000000005</c:v>
                </c:pt>
                <c:pt idx="4903">
                  <c:v>-77.229044999999999</c:v>
                </c:pt>
                <c:pt idx="4904">
                  <c:v>-76.747859000000005</c:v>
                </c:pt>
                <c:pt idx="4905">
                  <c:v>-76.852481999999995</c:v>
                </c:pt>
                <c:pt idx="4906">
                  <c:v>-76.977276000000003</c:v>
                </c:pt>
                <c:pt idx="4907">
                  <c:v>-76.869044000000002</c:v>
                </c:pt>
                <c:pt idx="4908">
                  <c:v>-77.108059999999995</c:v>
                </c:pt>
                <c:pt idx="4909">
                  <c:v>-77.326083999999994</c:v>
                </c:pt>
                <c:pt idx="4910">
                  <c:v>-77.019049999999993</c:v>
                </c:pt>
                <c:pt idx="4911">
                  <c:v>-76.723989000000003</c:v>
                </c:pt>
                <c:pt idx="4912">
                  <c:v>-76.695847000000001</c:v>
                </c:pt>
                <c:pt idx="4913">
                  <c:v>-76.681126000000006</c:v>
                </c:pt>
                <c:pt idx="4914">
                  <c:v>-77.063053999999994</c:v>
                </c:pt>
                <c:pt idx="4915">
                  <c:v>-76.501295999999996</c:v>
                </c:pt>
                <c:pt idx="4916">
                  <c:v>-77.379401000000001</c:v>
                </c:pt>
                <c:pt idx="4917">
                  <c:v>-76.699395999999993</c:v>
                </c:pt>
                <c:pt idx="4918">
                  <c:v>-76.597780999999998</c:v>
                </c:pt>
                <c:pt idx="4919">
                  <c:v>-76.764032</c:v>
                </c:pt>
                <c:pt idx="4920">
                  <c:v>-76.677486000000002</c:v>
                </c:pt>
                <c:pt idx="4921">
                  <c:v>-76.871829000000005</c:v>
                </c:pt>
                <c:pt idx="4922">
                  <c:v>-76.593593999999996</c:v>
                </c:pt>
                <c:pt idx="4923">
                  <c:v>-76.901808000000003</c:v>
                </c:pt>
                <c:pt idx="4924">
                  <c:v>-76.944818999999995</c:v>
                </c:pt>
                <c:pt idx="4925">
                  <c:v>-76.562680999999998</c:v>
                </c:pt>
                <c:pt idx="4926">
                  <c:v>-76.527569999999997</c:v>
                </c:pt>
                <c:pt idx="4927">
                  <c:v>-76.763527999999994</c:v>
                </c:pt>
                <c:pt idx="4928">
                  <c:v>-77.109900999999994</c:v>
                </c:pt>
                <c:pt idx="4929">
                  <c:v>-76.728877999999995</c:v>
                </c:pt>
                <c:pt idx="4930">
                  <c:v>-76.677856000000006</c:v>
                </c:pt>
                <c:pt idx="4931">
                  <c:v>-76.713286999999994</c:v>
                </c:pt>
                <c:pt idx="4932">
                  <c:v>-76.767645999999999</c:v>
                </c:pt>
                <c:pt idx="4933">
                  <c:v>-76.596459999999993</c:v>
                </c:pt>
                <c:pt idx="4934">
                  <c:v>-76.712068000000002</c:v>
                </c:pt>
                <c:pt idx="4935">
                  <c:v>-76.203999999999994</c:v>
                </c:pt>
                <c:pt idx="4936">
                  <c:v>-76.667079000000001</c:v>
                </c:pt>
                <c:pt idx="4937">
                  <c:v>-76.191498999999993</c:v>
                </c:pt>
                <c:pt idx="4938">
                  <c:v>-76.216651999999996</c:v>
                </c:pt>
                <c:pt idx="4939">
                  <c:v>-76.025081999999998</c:v>
                </c:pt>
                <c:pt idx="4940">
                  <c:v>-76.490114000000005</c:v>
                </c:pt>
                <c:pt idx="4941">
                  <c:v>-76.360659999999996</c:v>
                </c:pt>
                <c:pt idx="4942">
                  <c:v>-76.126551000000006</c:v>
                </c:pt>
                <c:pt idx="4943">
                  <c:v>-76.253485999999995</c:v>
                </c:pt>
                <c:pt idx="4944">
                  <c:v>-76.022700999999998</c:v>
                </c:pt>
                <c:pt idx="4945">
                  <c:v>-76.351539000000002</c:v>
                </c:pt>
                <c:pt idx="4946">
                  <c:v>-76.176193999999995</c:v>
                </c:pt>
                <c:pt idx="4947">
                  <c:v>-75.991955000000004</c:v>
                </c:pt>
                <c:pt idx="4948">
                  <c:v>-76.111757999999995</c:v>
                </c:pt>
                <c:pt idx="4949">
                  <c:v>-76.285486000000006</c:v>
                </c:pt>
                <c:pt idx="4950">
                  <c:v>-76.046492999999998</c:v>
                </c:pt>
                <c:pt idx="4951">
                  <c:v>-76.073733000000004</c:v>
                </c:pt>
                <c:pt idx="4952">
                  <c:v>-76.415824999999998</c:v>
                </c:pt>
                <c:pt idx="4953">
                  <c:v>-76.190072000000001</c:v>
                </c:pt>
                <c:pt idx="4954">
                  <c:v>-76.299460999999994</c:v>
                </c:pt>
                <c:pt idx="4955">
                  <c:v>-76.412308999999993</c:v>
                </c:pt>
                <c:pt idx="4956">
                  <c:v>-76.571459000000004</c:v>
                </c:pt>
                <c:pt idx="4957">
                  <c:v>-76.360181999999995</c:v>
                </c:pt>
                <c:pt idx="4958">
                  <c:v>-76.509198999999995</c:v>
                </c:pt>
                <c:pt idx="4959">
                  <c:v>-76.428066000000001</c:v>
                </c:pt>
                <c:pt idx="4960">
                  <c:v>-75.967670999999996</c:v>
                </c:pt>
                <c:pt idx="4961">
                  <c:v>-76.080314000000001</c:v>
                </c:pt>
                <c:pt idx="4962">
                  <c:v>-76.215459999999993</c:v>
                </c:pt>
                <c:pt idx="4963">
                  <c:v>-76.092245000000005</c:v>
                </c:pt>
                <c:pt idx="4964">
                  <c:v>-76.174903999999998</c:v>
                </c:pt>
                <c:pt idx="4965">
                  <c:v>-76.324965000000006</c:v>
                </c:pt>
                <c:pt idx="4966">
                  <c:v>-76.150569000000004</c:v>
                </c:pt>
                <c:pt idx="4967">
                  <c:v>-76.096458999999996</c:v>
                </c:pt>
                <c:pt idx="4968">
                  <c:v>-76.569916000000006</c:v>
                </c:pt>
                <c:pt idx="4969">
                  <c:v>-76.153677000000002</c:v>
                </c:pt>
                <c:pt idx="4970">
                  <c:v>-76.196399999999997</c:v>
                </c:pt>
                <c:pt idx="4971">
                  <c:v>-76.166820000000001</c:v>
                </c:pt>
                <c:pt idx="4972">
                  <c:v>-76.177812000000003</c:v>
                </c:pt>
                <c:pt idx="4973">
                  <c:v>-76.050409999999999</c:v>
                </c:pt>
                <c:pt idx="4974">
                  <c:v>-76.455686</c:v>
                </c:pt>
                <c:pt idx="4975">
                  <c:v>-76.269631000000004</c:v>
                </c:pt>
                <c:pt idx="4976">
                  <c:v>-76.315500999999998</c:v>
                </c:pt>
                <c:pt idx="4977">
                  <c:v>-76.275750000000002</c:v>
                </c:pt>
                <c:pt idx="4978">
                  <c:v>-76.333280999999999</c:v>
                </c:pt>
                <c:pt idx="4979">
                  <c:v>-77.010802999999996</c:v>
                </c:pt>
                <c:pt idx="4980">
                  <c:v>-77.022677999999999</c:v>
                </c:pt>
                <c:pt idx="4981">
                  <c:v>-77.316046</c:v>
                </c:pt>
                <c:pt idx="4982">
                  <c:v>-76.823044999999993</c:v>
                </c:pt>
                <c:pt idx="4983">
                  <c:v>-77.082115000000002</c:v>
                </c:pt>
                <c:pt idx="4984">
                  <c:v>-77.786659</c:v>
                </c:pt>
                <c:pt idx="4985">
                  <c:v>-76.878932000000006</c:v>
                </c:pt>
                <c:pt idx="4986">
                  <c:v>-76.583917</c:v>
                </c:pt>
                <c:pt idx="4987">
                  <c:v>-76.690486000000007</c:v>
                </c:pt>
                <c:pt idx="4988">
                  <c:v>-77.640146000000001</c:v>
                </c:pt>
                <c:pt idx="4989">
                  <c:v>-77.406710000000004</c:v>
                </c:pt>
                <c:pt idx="4990">
                  <c:v>-77.259755999999996</c:v>
                </c:pt>
                <c:pt idx="4991">
                  <c:v>-76.608401000000001</c:v>
                </c:pt>
                <c:pt idx="4992">
                  <c:v>-77.151544000000001</c:v>
                </c:pt>
                <c:pt idx="4993">
                  <c:v>-77.426581999999996</c:v>
                </c:pt>
                <c:pt idx="4994">
                  <c:v>-77.298727</c:v>
                </c:pt>
                <c:pt idx="4995">
                  <c:v>-77.363322999999994</c:v>
                </c:pt>
                <c:pt idx="4996">
                  <c:v>-76.818719000000002</c:v>
                </c:pt>
                <c:pt idx="4997">
                  <c:v>-77.463100999999995</c:v>
                </c:pt>
                <c:pt idx="4998">
                  <c:v>-77.495165</c:v>
                </c:pt>
                <c:pt idx="4999">
                  <c:v>-76.884495999999999</c:v>
                </c:pt>
                <c:pt idx="5000">
                  <c:v>-76.903827000000007</c:v>
                </c:pt>
                <c:pt idx="5001">
                  <c:v>-76.738778999999994</c:v>
                </c:pt>
                <c:pt idx="5002">
                  <c:v>-76.544200000000004</c:v>
                </c:pt>
                <c:pt idx="5003">
                  <c:v>-77.685368999999994</c:v>
                </c:pt>
                <c:pt idx="5004">
                  <c:v>-76.711731</c:v>
                </c:pt>
                <c:pt idx="5005">
                  <c:v>-76.954325999999995</c:v>
                </c:pt>
                <c:pt idx="5006">
                  <c:v>-77.796786999999995</c:v>
                </c:pt>
                <c:pt idx="5007">
                  <c:v>-76.950783000000001</c:v>
                </c:pt>
                <c:pt idx="5008">
                  <c:v>-77.462884000000003</c:v>
                </c:pt>
                <c:pt idx="5009">
                  <c:v>-76.746437</c:v>
                </c:pt>
                <c:pt idx="5010">
                  <c:v>-77.034358999999995</c:v>
                </c:pt>
                <c:pt idx="5011">
                  <c:v>-76.738309999999998</c:v>
                </c:pt>
                <c:pt idx="5012">
                  <c:v>-76.539350999999996</c:v>
                </c:pt>
                <c:pt idx="5013">
                  <c:v>-77.386156999999997</c:v>
                </c:pt>
                <c:pt idx="5014">
                  <c:v>-76.849245999999994</c:v>
                </c:pt>
                <c:pt idx="5015">
                  <c:v>-77.921245999999996</c:v>
                </c:pt>
                <c:pt idx="5016">
                  <c:v>-76.771242000000001</c:v>
                </c:pt>
                <c:pt idx="5017">
                  <c:v>-77.005576000000005</c:v>
                </c:pt>
                <c:pt idx="5018">
                  <c:v>-77.230369999999994</c:v>
                </c:pt>
                <c:pt idx="5019">
                  <c:v>-77.178545999999997</c:v>
                </c:pt>
                <c:pt idx="5020">
                  <c:v>-76.377388999999994</c:v>
                </c:pt>
                <c:pt idx="5021">
                  <c:v>-76.439826999999994</c:v>
                </c:pt>
                <c:pt idx="5022">
                  <c:v>-76.438888000000006</c:v>
                </c:pt>
                <c:pt idx="5023">
                  <c:v>-76.634493000000006</c:v>
                </c:pt>
                <c:pt idx="5024">
                  <c:v>-76.737380999999999</c:v>
                </c:pt>
                <c:pt idx="5025">
                  <c:v>-76.535475000000005</c:v>
                </c:pt>
                <c:pt idx="5026">
                  <c:v>-76.493663999999995</c:v>
                </c:pt>
                <c:pt idx="5027">
                  <c:v>-76.943398999999999</c:v>
                </c:pt>
                <c:pt idx="5028">
                  <c:v>-77.155220999999997</c:v>
                </c:pt>
                <c:pt idx="5029">
                  <c:v>-76.805133999999995</c:v>
                </c:pt>
                <c:pt idx="5030">
                  <c:v>-76.463870999999997</c:v>
                </c:pt>
                <c:pt idx="5031">
                  <c:v>-76.962909999999994</c:v>
                </c:pt>
                <c:pt idx="5032">
                  <c:v>-76.471310000000003</c:v>
                </c:pt>
                <c:pt idx="5033">
                  <c:v>-77.198087000000001</c:v>
                </c:pt>
                <c:pt idx="5034">
                  <c:v>-76.599708000000007</c:v>
                </c:pt>
                <c:pt idx="5035">
                  <c:v>-76.913906999999995</c:v>
                </c:pt>
                <c:pt idx="5036">
                  <c:v>-76.439288000000005</c:v>
                </c:pt>
                <c:pt idx="5037">
                  <c:v>-77.349348000000006</c:v>
                </c:pt>
                <c:pt idx="5038">
                  <c:v>-77.038343999999995</c:v>
                </c:pt>
                <c:pt idx="5039">
                  <c:v>-77.052947000000003</c:v>
                </c:pt>
                <c:pt idx="5040">
                  <c:v>-77.174370999999994</c:v>
                </c:pt>
                <c:pt idx="5041">
                  <c:v>-76.516793000000007</c:v>
                </c:pt>
                <c:pt idx="5042">
                  <c:v>-76.836473999999995</c:v>
                </c:pt>
                <c:pt idx="5043">
                  <c:v>-76.857246000000004</c:v>
                </c:pt>
                <c:pt idx="5044">
                  <c:v>-76.418980000000005</c:v>
                </c:pt>
                <c:pt idx="5045">
                  <c:v>-77.006291000000004</c:v>
                </c:pt>
                <c:pt idx="5046">
                  <c:v>-76.985000999999997</c:v>
                </c:pt>
                <c:pt idx="5047">
                  <c:v>-76.912452999999999</c:v>
                </c:pt>
                <c:pt idx="5048">
                  <c:v>-76.789474999999996</c:v>
                </c:pt>
                <c:pt idx="5049">
                  <c:v>-76.399237999999997</c:v>
                </c:pt>
                <c:pt idx="5050">
                  <c:v>-76.626157000000006</c:v>
                </c:pt>
                <c:pt idx="5051">
                  <c:v>-77.084549999999993</c:v>
                </c:pt>
                <c:pt idx="5052">
                  <c:v>-77.058206999999996</c:v>
                </c:pt>
                <c:pt idx="5053">
                  <c:v>-76.902714000000003</c:v>
                </c:pt>
                <c:pt idx="5054">
                  <c:v>-76.786541999999997</c:v>
                </c:pt>
                <c:pt idx="5055">
                  <c:v>-76.563929999999999</c:v>
                </c:pt>
                <c:pt idx="5056">
                  <c:v>-76.687582000000006</c:v>
                </c:pt>
                <c:pt idx="5057">
                  <c:v>-76.631159999999994</c:v>
                </c:pt>
                <c:pt idx="5058">
                  <c:v>-76.861386999999993</c:v>
                </c:pt>
                <c:pt idx="5059">
                  <c:v>-76.564177000000001</c:v>
                </c:pt>
                <c:pt idx="5060">
                  <c:v>-76.331541999999999</c:v>
                </c:pt>
                <c:pt idx="5061">
                  <c:v>-76.671053000000001</c:v>
                </c:pt>
                <c:pt idx="5062">
                  <c:v>-77.205370000000002</c:v>
                </c:pt>
                <c:pt idx="5063">
                  <c:v>-76.675065000000004</c:v>
                </c:pt>
                <c:pt idx="5064">
                  <c:v>-77.312135999999995</c:v>
                </c:pt>
                <c:pt idx="5065">
                  <c:v>-76.868288000000007</c:v>
                </c:pt>
                <c:pt idx="5066">
                  <c:v>-76.871893999999998</c:v>
                </c:pt>
                <c:pt idx="5067">
                  <c:v>-76.377369999999999</c:v>
                </c:pt>
                <c:pt idx="5068">
                  <c:v>-76.912021999999993</c:v>
                </c:pt>
                <c:pt idx="5069">
                  <c:v>-76.213908000000004</c:v>
                </c:pt>
                <c:pt idx="5070">
                  <c:v>-76.339971000000006</c:v>
                </c:pt>
                <c:pt idx="5071">
                  <c:v>-76.348241000000002</c:v>
                </c:pt>
                <c:pt idx="5072">
                  <c:v>-76.131623000000005</c:v>
                </c:pt>
                <c:pt idx="5073">
                  <c:v>-76.323975000000004</c:v>
                </c:pt>
                <c:pt idx="5074">
                  <c:v>-76.068990999999997</c:v>
                </c:pt>
                <c:pt idx="5075">
                  <c:v>-76.340175000000002</c:v>
                </c:pt>
                <c:pt idx="5076">
                  <c:v>-76.194485</c:v>
                </c:pt>
                <c:pt idx="5077">
                  <c:v>-76.136781999999997</c:v>
                </c:pt>
                <c:pt idx="5078">
                  <c:v>-76.232326</c:v>
                </c:pt>
                <c:pt idx="5079">
                  <c:v>-76.241434999999996</c:v>
                </c:pt>
                <c:pt idx="5080">
                  <c:v>-76.215478000000004</c:v>
                </c:pt>
                <c:pt idx="5081">
                  <c:v>-76.283152999999999</c:v>
                </c:pt>
                <c:pt idx="5082">
                  <c:v>-76.339447000000007</c:v>
                </c:pt>
                <c:pt idx="5083">
                  <c:v>-76.481408999999999</c:v>
                </c:pt>
                <c:pt idx="5084">
                  <c:v>-76.628973999999999</c:v>
                </c:pt>
                <c:pt idx="5085">
                  <c:v>-76.38158</c:v>
                </c:pt>
                <c:pt idx="5086">
                  <c:v>-76.279893000000001</c:v>
                </c:pt>
                <c:pt idx="5087">
                  <c:v>-76.373717999999997</c:v>
                </c:pt>
                <c:pt idx="5088">
                  <c:v>-76.258059000000003</c:v>
                </c:pt>
                <c:pt idx="5089">
                  <c:v>-76.137373999999994</c:v>
                </c:pt>
                <c:pt idx="5090">
                  <c:v>-76.242581999999999</c:v>
                </c:pt>
                <c:pt idx="5091">
                  <c:v>-76.244956999999999</c:v>
                </c:pt>
                <c:pt idx="5092">
                  <c:v>-76.055132</c:v>
                </c:pt>
                <c:pt idx="5093">
                  <c:v>-76.085565000000003</c:v>
                </c:pt>
                <c:pt idx="5094">
                  <c:v>-76.260242000000005</c:v>
                </c:pt>
                <c:pt idx="5095">
                  <c:v>-76.519863999999998</c:v>
                </c:pt>
                <c:pt idx="5096">
                  <c:v>-76.127807000000004</c:v>
                </c:pt>
                <c:pt idx="5097">
                  <c:v>-75.960988999999998</c:v>
                </c:pt>
                <c:pt idx="5098">
                  <c:v>-76.078503999999995</c:v>
                </c:pt>
                <c:pt idx="5099">
                  <c:v>-76.381291000000004</c:v>
                </c:pt>
                <c:pt idx="5100">
                  <c:v>-76.523685999999998</c:v>
                </c:pt>
                <c:pt idx="5101">
                  <c:v>-76.164057</c:v>
                </c:pt>
                <c:pt idx="5102">
                  <c:v>-76.216159000000005</c:v>
                </c:pt>
                <c:pt idx="5103">
                  <c:v>-76.605024</c:v>
                </c:pt>
                <c:pt idx="5104">
                  <c:v>-76.191113999999999</c:v>
                </c:pt>
                <c:pt idx="5105">
                  <c:v>-76.193520000000007</c:v>
                </c:pt>
                <c:pt idx="5106">
                  <c:v>-76.235543000000007</c:v>
                </c:pt>
                <c:pt idx="5107">
                  <c:v>-76.204217</c:v>
                </c:pt>
                <c:pt idx="5108">
                  <c:v>-76.640592999999996</c:v>
                </c:pt>
                <c:pt idx="5109">
                  <c:v>-76.198876999999996</c:v>
                </c:pt>
                <c:pt idx="5110">
                  <c:v>-76.554799000000003</c:v>
                </c:pt>
                <c:pt idx="5111">
                  <c:v>-76.395796000000004</c:v>
                </c:pt>
                <c:pt idx="5112">
                  <c:v>-76.037479000000005</c:v>
                </c:pt>
                <c:pt idx="5113">
                  <c:v>-76.545626999999996</c:v>
                </c:pt>
                <c:pt idx="5114">
                  <c:v>-76.204947000000004</c:v>
                </c:pt>
                <c:pt idx="5115">
                  <c:v>-75.622130999999996</c:v>
                </c:pt>
                <c:pt idx="5116">
                  <c:v>-75.591359999999995</c:v>
                </c:pt>
                <c:pt idx="5117">
                  <c:v>-75.190048000000004</c:v>
                </c:pt>
                <c:pt idx="5118">
                  <c:v>-75.400784000000002</c:v>
                </c:pt>
                <c:pt idx="5119">
                  <c:v>-75.375427999999999</c:v>
                </c:pt>
                <c:pt idx="5120">
                  <c:v>-75.369260999999995</c:v>
                </c:pt>
                <c:pt idx="5121">
                  <c:v>-75.388316000000003</c:v>
                </c:pt>
                <c:pt idx="5122">
                  <c:v>-75.329389000000006</c:v>
                </c:pt>
                <c:pt idx="5123">
                  <c:v>-75.661580000000001</c:v>
                </c:pt>
                <c:pt idx="5124">
                  <c:v>-75.649193999999994</c:v>
                </c:pt>
                <c:pt idx="5125">
                  <c:v>-75.471238999999997</c:v>
                </c:pt>
                <c:pt idx="5126">
                  <c:v>-75.415014999999997</c:v>
                </c:pt>
                <c:pt idx="5127">
                  <c:v>-75.538556</c:v>
                </c:pt>
                <c:pt idx="5128">
                  <c:v>-75.401032000000001</c:v>
                </c:pt>
                <c:pt idx="5129">
                  <c:v>-75.504406000000003</c:v>
                </c:pt>
                <c:pt idx="5130">
                  <c:v>-75.491583000000006</c:v>
                </c:pt>
                <c:pt idx="5131">
                  <c:v>-75.223496999999995</c:v>
                </c:pt>
                <c:pt idx="5132">
                  <c:v>-75.508452000000005</c:v>
                </c:pt>
                <c:pt idx="5133">
                  <c:v>-75.220820000000003</c:v>
                </c:pt>
                <c:pt idx="5134">
                  <c:v>-75.267228000000003</c:v>
                </c:pt>
                <c:pt idx="5135">
                  <c:v>-75.498225000000005</c:v>
                </c:pt>
                <c:pt idx="5136">
                  <c:v>-75.652223000000006</c:v>
                </c:pt>
                <c:pt idx="5137">
                  <c:v>-75.492249000000001</c:v>
                </c:pt>
                <c:pt idx="5138">
                  <c:v>-75.707547000000005</c:v>
                </c:pt>
                <c:pt idx="5139">
                  <c:v>-75.446134999999998</c:v>
                </c:pt>
                <c:pt idx="5140">
                  <c:v>-75.326105999999996</c:v>
                </c:pt>
                <c:pt idx="5141">
                  <c:v>-75.552291999999994</c:v>
                </c:pt>
                <c:pt idx="5142">
                  <c:v>-75.497658999999999</c:v>
                </c:pt>
                <c:pt idx="5143">
                  <c:v>-75.536017000000001</c:v>
                </c:pt>
                <c:pt idx="5144">
                  <c:v>-75.565152999999995</c:v>
                </c:pt>
                <c:pt idx="5145">
                  <c:v>-75.185890999999998</c:v>
                </c:pt>
                <c:pt idx="5146">
                  <c:v>-75.316321000000002</c:v>
                </c:pt>
                <c:pt idx="5147">
                  <c:v>-75.726895999999996</c:v>
                </c:pt>
                <c:pt idx="5148">
                  <c:v>-75.486979000000005</c:v>
                </c:pt>
                <c:pt idx="5149">
                  <c:v>-75.607280000000003</c:v>
                </c:pt>
                <c:pt idx="5150">
                  <c:v>-75.538523999999995</c:v>
                </c:pt>
                <c:pt idx="5151">
                  <c:v>-75.585372000000007</c:v>
                </c:pt>
                <c:pt idx="5152">
                  <c:v>-75.257762</c:v>
                </c:pt>
                <c:pt idx="5153">
                  <c:v>-75.486594999999994</c:v>
                </c:pt>
                <c:pt idx="5154">
                  <c:v>-75.515406999999996</c:v>
                </c:pt>
                <c:pt idx="5155">
                  <c:v>-75.484313</c:v>
                </c:pt>
                <c:pt idx="5156">
                  <c:v>-75.221214000000003</c:v>
                </c:pt>
                <c:pt idx="5157">
                  <c:v>-75.616259999999997</c:v>
                </c:pt>
                <c:pt idx="5158">
                  <c:v>-75.658645000000007</c:v>
                </c:pt>
                <c:pt idx="5159">
                  <c:v>-75.621134999999995</c:v>
                </c:pt>
                <c:pt idx="5160">
                  <c:v>-75.288169999999994</c:v>
                </c:pt>
                <c:pt idx="5161">
                  <c:v>-75.264775</c:v>
                </c:pt>
                <c:pt idx="5162">
                  <c:v>-75.253355999999997</c:v>
                </c:pt>
                <c:pt idx="5163">
                  <c:v>-75.544888</c:v>
                </c:pt>
                <c:pt idx="5164">
                  <c:v>-75.600491000000005</c:v>
                </c:pt>
                <c:pt idx="5165">
                  <c:v>-75.575353000000007</c:v>
                </c:pt>
                <c:pt idx="5166">
                  <c:v>-75.302749000000006</c:v>
                </c:pt>
                <c:pt idx="5167">
                  <c:v>-75.519585000000006</c:v>
                </c:pt>
                <c:pt idx="5168">
                  <c:v>-75.470226999999994</c:v>
                </c:pt>
                <c:pt idx="5169">
                  <c:v>-75.479304999999997</c:v>
                </c:pt>
                <c:pt idx="5170">
                  <c:v>-75.459155999999993</c:v>
                </c:pt>
                <c:pt idx="5171">
                  <c:v>-75.521041999999994</c:v>
                </c:pt>
                <c:pt idx="5172">
                  <c:v>-75.588931000000002</c:v>
                </c:pt>
                <c:pt idx="5173">
                  <c:v>-75.985196000000002</c:v>
                </c:pt>
                <c:pt idx="5174">
                  <c:v>-75.554846999999995</c:v>
                </c:pt>
                <c:pt idx="5175">
                  <c:v>-75.829475000000002</c:v>
                </c:pt>
                <c:pt idx="5176">
                  <c:v>-76.066519999999997</c:v>
                </c:pt>
                <c:pt idx="5177">
                  <c:v>-75.914938000000006</c:v>
                </c:pt>
                <c:pt idx="5178">
                  <c:v>-75.910115000000005</c:v>
                </c:pt>
                <c:pt idx="5179">
                  <c:v>-76.059635</c:v>
                </c:pt>
                <c:pt idx="5180">
                  <c:v>-76.069299000000001</c:v>
                </c:pt>
                <c:pt idx="5181">
                  <c:v>-75.905698000000001</c:v>
                </c:pt>
                <c:pt idx="5182">
                  <c:v>-75.989326000000005</c:v>
                </c:pt>
                <c:pt idx="5183">
                  <c:v>-75.897919000000002</c:v>
                </c:pt>
                <c:pt idx="5184">
                  <c:v>-75.968749000000003</c:v>
                </c:pt>
                <c:pt idx="5185">
                  <c:v>-75.698204000000004</c:v>
                </c:pt>
                <c:pt idx="5186">
                  <c:v>-75.941896</c:v>
                </c:pt>
                <c:pt idx="5187">
                  <c:v>-76.004883000000007</c:v>
                </c:pt>
                <c:pt idx="5188">
                  <c:v>-75.881986999999995</c:v>
                </c:pt>
                <c:pt idx="5189">
                  <c:v>-75.960093000000001</c:v>
                </c:pt>
                <c:pt idx="5190">
                  <c:v>-75.705967000000001</c:v>
                </c:pt>
                <c:pt idx="5191">
                  <c:v>-75.995480000000001</c:v>
                </c:pt>
                <c:pt idx="5192">
                  <c:v>-75.981731999999994</c:v>
                </c:pt>
                <c:pt idx="5193">
                  <c:v>-75.848117000000002</c:v>
                </c:pt>
                <c:pt idx="5194">
                  <c:v>-76.168982999999997</c:v>
                </c:pt>
                <c:pt idx="5195">
                  <c:v>-76.126368999999997</c:v>
                </c:pt>
                <c:pt idx="5196">
                  <c:v>-75.669246000000001</c:v>
                </c:pt>
                <c:pt idx="5197">
                  <c:v>-76.032179999999997</c:v>
                </c:pt>
                <c:pt idx="5198">
                  <c:v>-76.188598999999996</c:v>
                </c:pt>
                <c:pt idx="5199">
                  <c:v>-76.117114999999998</c:v>
                </c:pt>
                <c:pt idx="5200">
                  <c:v>-76.095651000000004</c:v>
                </c:pt>
                <c:pt idx="5201">
                  <c:v>-75.867402999999996</c:v>
                </c:pt>
                <c:pt idx="5202">
                  <c:v>-76.081176999999997</c:v>
                </c:pt>
                <c:pt idx="5203">
                  <c:v>-75.977051000000003</c:v>
                </c:pt>
                <c:pt idx="5204">
                  <c:v>-75.963596999999993</c:v>
                </c:pt>
                <c:pt idx="5205">
                  <c:v>-75.826502000000005</c:v>
                </c:pt>
                <c:pt idx="5206">
                  <c:v>-76.139167999999998</c:v>
                </c:pt>
                <c:pt idx="5207">
                  <c:v>-75.159368999999998</c:v>
                </c:pt>
                <c:pt idx="5208">
                  <c:v>-75.290397999999996</c:v>
                </c:pt>
                <c:pt idx="5209">
                  <c:v>-75.400002999999998</c:v>
                </c:pt>
                <c:pt idx="5210">
                  <c:v>-75.272985000000006</c:v>
                </c:pt>
                <c:pt idx="5211">
                  <c:v>-74.997862999999995</c:v>
                </c:pt>
                <c:pt idx="5212">
                  <c:v>-75.243441000000004</c:v>
                </c:pt>
                <c:pt idx="5213">
                  <c:v>-75.278657999999993</c:v>
                </c:pt>
                <c:pt idx="5214">
                  <c:v>-75.142623999999998</c:v>
                </c:pt>
                <c:pt idx="5215">
                  <c:v>-74.959175000000002</c:v>
                </c:pt>
                <c:pt idx="5216">
                  <c:v>-75.457261000000003</c:v>
                </c:pt>
                <c:pt idx="5217">
                  <c:v>-75.435017999999999</c:v>
                </c:pt>
                <c:pt idx="5218">
                  <c:v>-75.262134000000003</c:v>
                </c:pt>
                <c:pt idx="5219">
                  <c:v>-75.497951999999998</c:v>
                </c:pt>
                <c:pt idx="5220">
                  <c:v>-75.430580000000006</c:v>
                </c:pt>
                <c:pt idx="5221">
                  <c:v>-74.705532000000005</c:v>
                </c:pt>
                <c:pt idx="5222">
                  <c:v>-74.885649999999998</c:v>
                </c:pt>
                <c:pt idx="5223">
                  <c:v>-74.744000999999997</c:v>
                </c:pt>
                <c:pt idx="5224">
                  <c:v>-75.132542999999998</c:v>
                </c:pt>
                <c:pt idx="5225">
                  <c:v>-75.111204000000001</c:v>
                </c:pt>
                <c:pt idx="5226">
                  <c:v>-75.355014999999995</c:v>
                </c:pt>
                <c:pt idx="5227">
                  <c:v>-75.396316999999996</c:v>
                </c:pt>
                <c:pt idx="5228">
                  <c:v>-75.557173000000006</c:v>
                </c:pt>
                <c:pt idx="5229">
                  <c:v>-75.364535000000004</c:v>
                </c:pt>
                <c:pt idx="5230">
                  <c:v>-75.460376999999994</c:v>
                </c:pt>
                <c:pt idx="5231">
                  <c:v>-75.097738000000007</c:v>
                </c:pt>
                <c:pt idx="5232">
                  <c:v>-75.358810000000005</c:v>
                </c:pt>
                <c:pt idx="5233">
                  <c:v>-75.321859000000003</c:v>
                </c:pt>
                <c:pt idx="5234">
                  <c:v>-75.362589999999997</c:v>
                </c:pt>
                <c:pt idx="5235">
                  <c:v>-75.099956000000006</c:v>
                </c:pt>
                <c:pt idx="5236">
                  <c:v>-75.238840999999994</c:v>
                </c:pt>
                <c:pt idx="5237">
                  <c:v>-75.260267999999996</c:v>
                </c:pt>
                <c:pt idx="5238">
                  <c:v>-75.319102999999998</c:v>
                </c:pt>
                <c:pt idx="5239">
                  <c:v>-75.318656000000004</c:v>
                </c:pt>
                <c:pt idx="5240">
                  <c:v>-75.549092000000002</c:v>
                </c:pt>
                <c:pt idx="5241">
                  <c:v>-75.103818000000004</c:v>
                </c:pt>
                <c:pt idx="5242">
                  <c:v>-75.510155999999995</c:v>
                </c:pt>
                <c:pt idx="5243">
                  <c:v>-75.711343999999997</c:v>
                </c:pt>
                <c:pt idx="5244">
                  <c:v>-75.597224999999995</c:v>
                </c:pt>
                <c:pt idx="5245">
                  <c:v>-75.738266999999993</c:v>
                </c:pt>
                <c:pt idx="5246">
                  <c:v>-75.123834000000002</c:v>
                </c:pt>
                <c:pt idx="5247">
                  <c:v>-75.203497999999996</c:v>
                </c:pt>
                <c:pt idx="5248">
                  <c:v>-75.792959999999994</c:v>
                </c:pt>
                <c:pt idx="5249">
                  <c:v>-75.711028999999996</c:v>
                </c:pt>
                <c:pt idx="5250">
                  <c:v>-75.46199</c:v>
                </c:pt>
                <c:pt idx="5251">
                  <c:v>-75.491215999999994</c:v>
                </c:pt>
                <c:pt idx="5252">
                  <c:v>-75.006833999999998</c:v>
                </c:pt>
                <c:pt idx="5253">
                  <c:v>-75.270698999999993</c:v>
                </c:pt>
                <c:pt idx="5254">
                  <c:v>-75.134732999999997</c:v>
                </c:pt>
                <c:pt idx="5255">
                  <c:v>-75.501118000000005</c:v>
                </c:pt>
                <c:pt idx="5256">
                  <c:v>-75.251028000000005</c:v>
                </c:pt>
                <c:pt idx="5257">
                  <c:v>-75.567958000000004</c:v>
                </c:pt>
                <c:pt idx="5258">
                  <c:v>-75.566051999999999</c:v>
                </c:pt>
                <c:pt idx="5259">
                  <c:v>-75.011491000000007</c:v>
                </c:pt>
                <c:pt idx="5260">
                  <c:v>-75.393958999999995</c:v>
                </c:pt>
                <c:pt idx="5261">
                  <c:v>-75.336116000000004</c:v>
                </c:pt>
                <c:pt idx="5262">
                  <c:v>-75.247028</c:v>
                </c:pt>
                <c:pt idx="5263">
                  <c:v>-75.341319999999996</c:v>
                </c:pt>
                <c:pt idx="5264">
                  <c:v>-75.629794000000004</c:v>
                </c:pt>
                <c:pt idx="5265">
                  <c:v>-75.115527</c:v>
                </c:pt>
                <c:pt idx="5266">
                  <c:v>-75.526712000000003</c:v>
                </c:pt>
                <c:pt idx="5267">
                  <c:v>-75.362182000000004</c:v>
                </c:pt>
                <c:pt idx="5268">
                  <c:v>-75.746937000000003</c:v>
                </c:pt>
                <c:pt idx="5269">
                  <c:v>-75.604862999999995</c:v>
                </c:pt>
                <c:pt idx="5270">
                  <c:v>-75.238264000000001</c:v>
                </c:pt>
                <c:pt idx="5271">
                  <c:v>-75.586696000000003</c:v>
                </c:pt>
                <c:pt idx="5272">
                  <c:v>-75.371098000000003</c:v>
                </c:pt>
                <c:pt idx="5273">
                  <c:v>-75.360865000000004</c:v>
                </c:pt>
                <c:pt idx="5274">
                  <c:v>-75.339710999999994</c:v>
                </c:pt>
                <c:pt idx="5275">
                  <c:v>-75.046177</c:v>
                </c:pt>
                <c:pt idx="5276">
                  <c:v>-74.925444999999996</c:v>
                </c:pt>
                <c:pt idx="5277">
                  <c:v>-75.408849000000004</c:v>
                </c:pt>
                <c:pt idx="5278">
                  <c:v>-75.344742999999994</c:v>
                </c:pt>
                <c:pt idx="5279">
                  <c:v>-75.344993000000002</c:v>
                </c:pt>
                <c:pt idx="5280">
                  <c:v>-75.432218000000006</c:v>
                </c:pt>
                <c:pt idx="5281">
                  <c:v>-75.185857999999996</c:v>
                </c:pt>
                <c:pt idx="5282">
                  <c:v>-75.508414000000002</c:v>
                </c:pt>
                <c:pt idx="5283">
                  <c:v>-75.367793000000006</c:v>
                </c:pt>
                <c:pt idx="5284">
                  <c:v>-75.137184000000005</c:v>
                </c:pt>
                <c:pt idx="5285">
                  <c:v>-75.541708999999997</c:v>
                </c:pt>
                <c:pt idx="5286">
                  <c:v>-75.706299000000001</c:v>
                </c:pt>
                <c:pt idx="5287">
                  <c:v>-75.396137999999993</c:v>
                </c:pt>
                <c:pt idx="5288">
                  <c:v>-75.207797999999997</c:v>
                </c:pt>
                <c:pt idx="5289">
                  <c:v>-75.665882999999994</c:v>
                </c:pt>
                <c:pt idx="5290">
                  <c:v>-75.687907999999993</c:v>
                </c:pt>
                <c:pt idx="5291">
                  <c:v>-75.666032999999999</c:v>
                </c:pt>
                <c:pt idx="5292">
                  <c:v>-75.712281000000004</c:v>
                </c:pt>
                <c:pt idx="5293">
                  <c:v>-75.661872000000002</c:v>
                </c:pt>
                <c:pt idx="5294">
                  <c:v>-75.647264000000007</c:v>
                </c:pt>
                <c:pt idx="5295">
                  <c:v>-75.645082000000002</c:v>
                </c:pt>
                <c:pt idx="5296">
                  <c:v>-75.618212999999997</c:v>
                </c:pt>
                <c:pt idx="5297">
                  <c:v>-75.715354000000005</c:v>
                </c:pt>
                <c:pt idx="5298">
                  <c:v>-75.738297000000003</c:v>
                </c:pt>
                <c:pt idx="5299">
                  <c:v>-75.624781999999996</c:v>
                </c:pt>
                <c:pt idx="5300">
                  <c:v>-76.176269000000005</c:v>
                </c:pt>
                <c:pt idx="5301">
                  <c:v>-75.751444000000006</c:v>
                </c:pt>
                <c:pt idx="5302">
                  <c:v>-76.249341999999999</c:v>
                </c:pt>
                <c:pt idx="5303">
                  <c:v>-75.539095000000003</c:v>
                </c:pt>
                <c:pt idx="5304">
                  <c:v>-76.307357999999994</c:v>
                </c:pt>
                <c:pt idx="5305">
                  <c:v>-75.975961999999996</c:v>
                </c:pt>
                <c:pt idx="5306">
                  <c:v>-76.388893999999993</c:v>
                </c:pt>
                <c:pt idx="5307">
                  <c:v>-75.857748000000001</c:v>
                </c:pt>
                <c:pt idx="5308">
                  <c:v>-76.623709000000005</c:v>
                </c:pt>
                <c:pt idx="5309">
                  <c:v>-76.074556000000001</c:v>
                </c:pt>
                <c:pt idx="5310">
                  <c:v>-76.036621999999994</c:v>
                </c:pt>
                <c:pt idx="5311">
                  <c:v>-76.696308000000002</c:v>
                </c:pt>
                <c:pt idx="5312">
                  <c:v>-76.088823000000005</c:v>
                </c:pt>
                <c:pt idx="5313">
                  <c:v>-76.272114000000002</c:v>
                </c:pt>
                <c:pt idx="5314">
                  <c:v>-76.148702999999998</c:v>
                </c:pt>
                <c:pt idx="5315">
                  <c:v>-75.601376999999999</c:v>
                </c:pt>
                <c:pt idx="5316">
                  <c:v>-75.854585</c:v>
                </c:pt>
                <c:pt idx="5317">
                  <c:v>-76.494463999999994</c:v>
                </c:pt>
                <c:pt idx="5318">
                  <c:v>-76.308655000000002</c:v>
                </c:pt>
                <c:pt idx="5319">
                  <c:v>-76.131798000000003</c:v>
                </c:pt>
                <c:pt idx="5320">
                  <c:v>-76.031784999999999</c:v>
                </c:pt>
                <c:pt idx="5321">
                  <c:v>-76.307175000000001</c:v>
                </c:pt>
                <c:pt idx="5322">
                  <c:v>-76.380748999999994</c:v>
                </c:pt>
                <c:pt idx="5323">
                  <c:v>-76.003251000000006</c:v>
                </c:pt>
                <c:pt idx="5324">
                  <c:v>-76.206827000000004</c:v>
                </c:pt>
                <c:pt idx="5325">
                  <c:v>-76.070070000000001</c:v>
                </c:pt>
                <c:pt idx="5326">
                  <c:v>-75.779427999999996</c:v>
                </c:pt>
                <c:pt idx="5327">
                  <c:v>-75.741895</c:v>
                </c:pt>
                <c:pt idx="5328">
                  <c:v>-75.762793000000002</c:v>
                </c:pt>
                <c:pt idx="5329">
                  <c:v>-75.815872999999996</c:v>
                </c:pt>
                <c:pt idx="5330">
                  <c:v>-75.852084000000005</c:v>
                </c:pt>
                <c:pt idx="5331">
                  <c:v>-75.948786999999996</c:v>
                </c:pt>
                <c:pt idx="5332">
                  <c:v>-75.824470000000005</c:v>
                </c:pt>
                <c:pt idx="5333">
                  <c:v>-76.193611000000004</c:v>
                </c:pt>
                <c:pt idx="5334">
                  <c:v>-76.193161000000003</c:v>
                </c:pt>
                <c:pt idx="5335">
                  <c:v>-75.950067000000004</c:v>
                </c:pt>
                <c:pt idx="5336">
                  <c:v>-76.063974000000002</c:v>
                </c:pt>
                <c:pt idx="5337">
                  <c:v>-75.759649999999993</c:v>
                </c:pt>
                <c:pt idx="5338">
                  <c:v>-75.884388999999999</c:v>
                </c:pt>
                <c:pt idx="5339">
                  <c:v>-75.872544000000005</c:v>
                </c:pt>
                <c:pt idx="5340">
                  <c:v>-75.890764000000004</c:v>
                </c:pt>
                <c:pt idx="5341">
                  <c:v>-75.845698999999996</c:v>
                </c:pt>
                <c:pt idx="5342">
                  <c:v>-75.917816000000002</c:v>
                </c:pt>
                <c:pt idx="5343">
                  <c:v>-75.919403000000003</c:v>
                </c:pt>
                <c:pt idx="5344">
                  <c:v>-75.941485999999998</c:v>
                </c:pt>
                <c:pt idx="5345">
                  <c:v>-75.893690000000007</c:v>
                </c:pt>
                <c:pt idx="5346">
                  <c:v>-75.917906000000002</c:v>
                </c:pt>
                <c:pt idx="5347">
                  <c:v>-76.505080000000007</c:v>
                </c:pt>
                <c:pt idx="5348">
                  <c:v>-75.955284000000006</c:v>
                </c:pt>
                <c:pt idx="5349">
                  <c:v>-75.808310000000006</c:v>
                </c:pt>
                <c:pt idx="5350">
                  <c:v>-76.608548999999996</c:v>
                </c:pt>
                <c:pt idx="5351">
                  <c:v>-75.894243000000003</c:v>
                </c:pt>
                <c:pt idx="5352">
                  <c:v>-76.633133000000001</c:v>
                </c:pt>
                <c:pt idx="5353">
                  <c:v>-76.044732999999994</c:v>
                </c:pt>
                <c:pt idx="5354">
                  <c:v>-75.644310000000004</c:v>
                </c:pt>
                <c:pt idx="5355">
                  <c:v>-75.743914000000004</c:v>
                </c:pt>
                <c:pt idx="5356">
                  <c:v>-75.775362999999999</c:v>
                </c:pt>
                <c:pt idx="5357">
                  <c:v>-75.700911000000005</c:v>
                </c:pt>
                <c:pt idx="5358">
                  <c:v>-75.784602000000007</c:v>
                </c:pt>
                <c:pt idx="5359">
                  <c:v>-75.595061999999999</c:v>
                </c:pt>
                <c:pt idx="5360">
                  <c:v>-75.726799</c:v>
                </c:pt>
                <c:pt idx="5361">
                  <c:v>-75.582033999999993</c:v>
                </c:pt>
                <c:pt idx="5362">
                  <c:v>-76.070429000000004</c:v>
                </c:pt>
                <c:pt idx="5363">
                  <c:v>-76.174153000000004</c:v>
                </c:pt>
                <c:pt idx="5364">
                  <c:v>-76.116395999999995</c:v>
                </c:pt>
                <c:pt idx="5365">
                  <c:v>-76.604967000000002</c:v>
                </c:pt>
                <c:pt idx="5366">
                  <c:v>-76.555657999999994</c:v>
                </c:pt>
                <c:pt idx="5367">
                  <c:v>-76.465159999999997</c:v>
                </c:pt>
                <c:pt idx="5368">
                  <c:v>-75.720771999999997</c:v>
                </c:pt>
                <c:pt idx="5369">
                  <c:v>-76.296869999999998</c:v>
                </c:pt>
                <c:pt idx="5370">
                  <c:v>-76.119345999999993</c:v>
                </c:pt>
                <c:pt idx="5371">
                  <c:v>-76.525783000000004</c:v>
                </c:pt>
                <c:pt idx="5372">
                  <c:v>-75.617527999999993</c:v>
                </c:pt>
                <c:pt idx="5373">
                  <c:v>-75.918364999999994</c:v>
                </c:pt>
                <c:pt idx="5374">
                  <c:v>-76.183036000000001</c:v>
                </c:pt>
                <c:pt idx="5375">
                  <c:v>-76.242434000000003</c:v>
                </c:pt>
                <c:pt idx="5376">
                  <c:v>-75.572411000000002</c:v>
                </c:pt>
                <c:pt idx="5377">
                  <c:v>-76.452988000000005</c:v>
                </c:pt>
                <c:pt idx="5378">
                  <c:v>-76.502100999999996</c:v>
                </c:pt>
                <c:pt idx="5379">
                  <c:v>-76.168959999999998</c:v>
                </c:pt>
                <c:pt idx="5380">
                  <c:v>-76.266154999999998</c:v>
                </c:pt>
                <c:pt idx="5381">
                  <c:v>-76.359067999999994</c:v>
                </c:pt>
                <c:pt idx="5382">
                  <c:v>-75.128541999999996</c:v>
                </c:pt>
                <c:pt idx="5383">
                  <c:v>-75.206571999999994</c:v>
                </c:pt>
                <c:pt idx="5384">
                  <c:v>-75.257834000000003</c:v>
                </c:pt>
                <c:pt idx="5385">
                  <c:v>-75.202464000000006</c:v>
                </c:pt>
                <c:pt idx="5386">
                  <c:v>-75.079019000000002</c:v>
                </c:pt>
                <c:pt idx="5387">
                  <c:v>-75.164972000000006</c:v>
                </c:pt>
                <c:pt idx="5388">
                  <c:v>-75.062831000000003</c:v>
                </c:pt>
                <c:pt idx="5389">
                  <c:v>-75.243600000000001</c:v>
                </c:pt>
                <c:pt idx="5390">
                  <c:v>-75.093571999999995</c:v>
                </c:pt>
                <c:pt idx="5391">
                  <c:v>-75.211890999999994</c:v>
                </c:pt>
                <c:pt idx="5392">
                  <c:v>-75.255725999999996</c:v>
                </c:pt>
                <c:pt idx="5393">
                  <c:v>-75.228295000000003</c:v>
                </c:pt>
                <c:pt idx="5394">
                  <c:v>-74.993189999999998</c:v>
                </c:pt>
                <c:pt idx="5395">
                  <c:v>-74.939124000000007</c:v>
                </c:pt>
                <c:pt idx="5396">
                  <c:v>-75.161831000000006</c:v>
                </c:pt>
                <c:pt idx="5397">
                  <c:v>-75.259268000000006</c:v>
                </c:pt>
                <c:pt idx="5398">
                  <c:v>-75.118426999999997</c:v>
                </c:pt>
                <c:pt idx="5399">
                  <c:v>-75.348388999999997</c:v>
                </c:pt>
                <c:pt idx="5400">
                  <c:v>-75.003797000000006</c:v>
                </c:pt>
                <c:pt idx="5401">
                  <c:v>-75.319384999999997</c:v>
                </c:pt>
                <c:pt idx="5402">
                  <c:v>-75.311015999999995</c:v>
                </c:pt>
                <c:pt idx="5403">
                  <c:v>-75.269530000000003</c:v>
                </c:pt>
                <c:pt idx="5404">
                  <c:v>-75.325006999999999</c:v>
                </c:pt>
                <c:pt idx="5405">
                  <c:v>-75.008312000000004</c:v>
                </c:pt>
                <c:pt idx="5406">
                  <c:v>-75.345893000000004</c:v>
                </c:pt>
                <c:pt idx="5407">
                  <c:v>-75.386253999999994</c:v>
                </c:pt>
                <c:pt idx="5408">
                  <c:v>-75.126424999999998</c:v>
                </c:pt>
                <c:pt idx="5409">
                  <c:v>-75.088707999999997</c:v>
                </c:pt>
                <c:pt idx="5410">
                  <c:v>-75.134580999999997</c:v>
                </c:pt>
                <c:pt idx="5411">
                  <c:v>-74.878855999999999</c:v>
                </c:pt>
                <c:pt idx="5412">
                  <c:v>-75.014224999999996</c:v>
                </c:pt>
                <c:pt idx="5413">
                  <c:v>-75.126953999999998</c:v>
                </c:pt>
                <c:pt idx="5414">
                  <c:v>-75.211579999999998</c:v>
                </c:pt>
                <c:pt idx="5415">
                  <c:v>-75.296943999999996</c:v>
                </c:pt>
                <c:pt idx="5416">
                  <c:v>-75.233097999999998</c:v>
                </c:pt>
                <c:pt idx="5417">
                  <c:v>-75.061150999999995</c:v>
                </c:pt>
                <c:pt idx="5418">
                  <c:v>-74.855489000000006</c:v>
                </c:pt>
                <c:pt idx="5419">
                  <c:v>-75.360831000000005</c:v>
                </c:pt>
                <c:pt idx="5420">
                  <c:v>-75.067169000000007</c:v>
                </c:pt>
                <c:pt idx="5421">
                  <c:v>-75.327642999999995</c:v>
                </c:pt>
                <c:pt idx="5422">
                  <c:v>-75.104393000000002</c:v>
                </c:pt>
                <c:pt idx="5423">
                  <c:v>-75.374448000000001</c:v>
                </c:pt>
                <c:pt idx="5424">
                  <c:v>-75.432603</c:v>
                </c:pt>
                <c:pt idx="5425">
                  <c:v>-75.387618000000003</c:v>
                </c:pt>
                <c:pt idx="5426">
                  <c:v>-75.296394000000006</c:v>
                </c:pt>
                <c:pt idx="5427">
                  <c:v>-74.937342999999998</c:v>
                </c:pt>
                <c:pt idx="5428">
                  <c:v>-74.899128000000005</c:v>
                </c:pt>
                <c:pt idx="5429">
                  <c:v>-75.339583000000005</c:v>
                </c:pt>
                <c:pt idx="5430">
                  <c:v>-75.265176999999994</c:v>
                </c:pt>
                <c:pt idx="5431">
                  <c:v>-75.160478999999995</c:v>
                </c:pt>
                <c:pt idx="5432">
                  <c:v>-75.301840999999996</c:v>
                </c:pt>
                <c:pt idx="5433">
                  <c:v>-75.124061999999995</c:v>
                </c:pt>
                <c:pt idx="5434">
                  <c:v>-75.291561999999999</c:v>
                </c:pt>
                <c:pt idx="5435">
                  <c:v>-74.846118000000004</c:v>
                </c:pt>
                <c:pt idx="5436">
                  <c:v>-75.213345000000004</c:v>
                </c:pt>
                <c:pt idx="5437">
                  <c:v>-75.280880999999994</c:v>
                </c:pt>
                <c:pt idx="5438">
                  <c:v>-75.327550000000002</c:v>
                </c:pt>
                <c:pt idx="5439">
                  <c:v>-75.203739999999996</c:v>
                </c:pt>
                <c:pt idx="5440">
                  <c:v>-75.280019999999993</c:v>
                </c:pt>
                <c:pt idx="5441">
                  <c:v>-75.293717999999998</c:v>
                </c:pt>
                <c:pt idx="5442">
                  <c:v>-75.168293000000006</c:v>
                </c:pt>
                <c:pt idx="5443">
                  <c:v>-75.106706000000003</c:v>
                </c:pt>
                <c:pt idx="5444">
                  <c:v>-75.308807000000002</c:v>
                </c:pt>
                <c:pt idx="5445">
                  <c:v>-75.308937999999998</c:v>
                </c:pt>
                <c:pt idx="5446">
                  <c:v>-75.143866000000003</c:v>
                </c:pt>
                <c:pt idx="5447">
                  <c:v>-75.109495999999993</c:v>
                </c:pt>
                <c:pt idx="5448">
                  <c:v>-74.912035000000003</c:v>
                </c:pt>
                <c:pt idx="5449">
                  <c:v>-75.264532000000003</c:v>
                </c:pt>
                <c:pt idx="5450">
                  <c:v>-74.982284000000007</c:v>
                </c:pt>
                <c:pt idx="5451">
                  <c:v>-74.820661999999999</c:v>
                </c:pt>
                <c:pt idx="5452">
                  <c:v>-74.836172000000005</c:v>
                </c:pt>
                <c:pt idx="5453">
                  <c:v>-74.885762999999997</c:v>
                </c:pt>
                <c:pt idx="5454">
                  <c:v>-74.858211999999995</c:v>
                </c:pt>
                <c:pt idx="5455">
                  <c:v>-75.440631999999994</c:v>
                </c:pt>
                <c:pt idx="5456">
                  <c:v>-75.402512999999999</c:v>
                </c:pt>
                <c:pt idx="5457">
                  <c:v>-75.335623999999996</c:v>
                </c:pt>
                <c:pt idx="5458">
                  <c:v>-75.249303999999995</c:v>
                </c:pt>
                <c:pt idx="5459">
                  <c:v>-74.818122000000002</c:v>
                </c:pt>
                <c:pt idx="5460">
                  <c:v>-75.324890999999994</c:v>
                </c:pt>
                <c:pt idx="5461">
                  <c:v>-75.258053000000004</c:v>
                </c:pt>
                <c:pt idx="5462">
                  <c:v>-75.412659000000005</c:v>
                </c:pt>
                <c:pt idx="5463">
                  <c:v>-75.297178000000002</c:v>
                </c:pt>
                <c:pt idx="5464">
                  <c:v>-75.186327000000006</c:v>
                </c:pt>
                <c:pt idx="5465">
                  <c:v>-75.308476999999996</c:v>
                </c:pt>
                <c:pt idx="5466">
                  <c:v>-75.322721999999999</c:v>
                </c:pt>
                <c:pt idx="5467">
                  <c:v>-75.269395000000003</c:v>
                </c:pt>
                <c:pt idx="5468">
                  <c:v>-75.346584000000007</c:v>
                </c:pt>
                <c:pt idx="5469">
                  <c:v>-75.268559999999994</c:v>
                </c:pt>
                <c:pt idx="5470">
                  <c:v>-75.308616000000001</c:v>
                </c:pt>
                <c:pt idx="5471">
                  <c:v>-75.347302999999997</c:v>
                </c:pt>
                <c:pt idx="5472">
                  <c:v>-75.370059999999995</c:v>
                </c:pt>
                <c:pt idx="5473">
                  <c:v>-75.400694000000001</c:v>
                </c:pt>
                <c:pt idx="5474">
                  <c:v>-75.121600999999998</c:v>
                </c:pt>
                <c:pt idx="5475">
                  <c:v>-75.345427000000001</c:v>
                </c:pt>
                <c:pt idx="5476">
                  <c:v>-75.147070999999997</c:v>
                </c:pt>
                <c:pt idx="5477">
                  <c:v>-75.276247999999995</c:v>
                </c:pt>
                <c:pt idx="5478">
                  <c:v>-75.165588999999997</c:v>
                </c:pt>
                <c:pt idx="5479">
                  <c:v>-75.174064999999999</c:v>
                </c:pt>
                <c:pt idx="5480">
                  <c:v>-75.199572000000003</c:v>
                </c:pt>
                <c:pt idx="5481">
                  <c:v>-75.145894999999996</c:v>
                </c:pt>
                <c:pt idx="5482">
                  <c:v>-75.158535000000001</c:v>
                </c:pt>
                <c:pt idx="5483">
                  <c:v>-75.160505999999998</c:v>
                </c:pt>
                <c:pt idx="5484">
                  <c:v>-75.080185</c:v>
                </c:pt>
                <c:pt idx="5485">
                  <c:v>-75.190439999999995</c:v>
                </c:pt>
                <c:pt idx="5486">
                  <c:v>-75.263530000000003</c:v>
                </c:pt>
                <c:pt idx="5487">
                  <c:v>-75.001551000000006</c:v>
                </c:pt>
                <c:pt idx="5488">
                  <c:v>-75.041188000000005</c:v>
                </c:pt>
                <c:pt idx="5489">
                  <c:v>-75.015404000000004</c:v>
                </c:pt>
                <c:pt idx="5490">
                  <c:v>-75.207721000000006</c:v>
                </c:pt>
                <c:pt idx="5491">
                  <c:v>-75.188587999999996</c:v>
                </c:pt>
                <c:pt idx="5492">
                  <c:v>-75.121183000000002</c:v>
                </c:pt>
                <c:pt idx="5493">
                  <c:v>-75.174505999999994</c:v>
                </c:pt>
                <c:pt idx="5494">
                  <c:v>-75.143365000000003</c:v>
                </c:pt>
                <c:pt idx="5495">
                  <c:v>-75.147639999999996</c:v>
                </c:pt>
                <c:pt idx="5496">
                  <c:v>-75.087694999999997</c:v>
                </c:pt>
                <c:pt idx="5497">
                  <c:v>-75.125653999999997</c:v>
                </c:pt>
                <c:pt idx="5498">
                  <c:v>-75.137934999999999</c:v>
                </c:pt>
                <c:pt idx="5499">
                  <c:v>-75.223117999999999</c:v>
                </c:pt>
                <c:pt idx="5500">
                  <c:v>-75.221046999999999</c:v>
                </c:pt>
                <c:pt idx="5501">
                  <c:v>-75.183899999999994</c:v>
                </c:pt>
                <c:pt idx="5502">
                  <c:v>-75.172228000000004</c:v>
                </c:pt>
                <c:pt idx="5503">
                  <c:v>-75.224868999999998</c:v>
                </c:pt>
                <c:pt idx="5504">
                  <c:v>-75.169775999999999</c:v>
                </c:pt>
                <c:pt idx="5505">
                  <c:v>-75.140544000000006</c:v>
                </c:pt>
                <c:pt idx="5506">
                  <c:v>-75.111168000000006</c:v>
                </c:pt>
                <c:pt idx="5507">
                  <c:v>-75.049665000000005</c:v>
                </c:pt>
                <c:pt idx="5508">
                  <c:v>-75.026448000000002</c:v>
                </c:pt>
                <c:pt idx="5509">
                  <c:v>-75.074043000000003</c:v>
                </c:pt>
                <c:pt idx="5510">
                  <c:v>-75.156547000000003</c:v>
                </c:pt>
                <c:pt idx="5511">
                  <c:v>-75.230036999999996</c:v>
                </c:pt>
                <c:pt idx="5512">
                  <c:v>-75.145030000000006</c:v>
                </c:pt>
                <c:pt idx="5513">
                  <c:v>-75.144703000000007</c:v>
                </c:pt>
                <c:pt idx="5514">
                  <c:v>-75.234531000000004</c:v>
                </c:pt>
                <c:pt idx="5515">
                  <c:v>-75.227186000000003</c:v>
                </c:pt>
                <c:pt idx="5516">
                  <c:v>-75.172033999999996</c:v>
                </c:pt>
                <c:pt idx="5517">
                  <c:v>-75.182597000000001</c:v>
                </c:pt>
                <c:pt idx="5518">
                  <c:v>-75.180672000000001</c:v>
                </c:pt>
                <c:pt idx="5519">
                  <c:v>-75.154096999999993</c:v>
                </c:pt>
                <c:pt idx="5520">
                  <c:v>-75.158033000000003</c:v>
                </c:pt>
                <c:pt idx="5521">
                  <c:v>-75.066586000000001</c:v>
                </c:pt>
                <c:pt idx="5522">
                  <c:v>-75.171060999999995</c:v>
                </c:pt>
                <c:pt idx="5523">
                  <c:v>-75.252566999999999</c:v>
                </c:pt>
                <c:pt idx="5524">
                  <c:v>-75.048374999999993</c:v>
                </c:pt>
                <c:pt idx="5525">
                  <c:v>-75.232215999999994</c:v>
                </c:pt>
                <c:pt idx="5526">
                  <c:v>-74.977191000000005</c:v>
                </c:pt>
                <c:pt idx="5527">
                  <c:v>-75.483570999999998</c:v>
                </c:pt>
                <c:pt idx="5528">
                  <c:v>-75.970243999999994</c:v>
                </c:pt>
                <c:pt idx="5529">
                  <c:v>-75.772447999999997</c:v>
                </c:pt>
                <c:pt idx="5530">
                  <c:v>-75.449864000000005</c:v>
                </c:pt>
                <c:pt idx="5531">
                  <c:v>-75.835845000000006</c:v>
                </c:pt>
                <c:pt idx="5532">
                  <c:v>-75.596102000000002</c:v>
                </c:pt>
                <c:pt idx="5533">
                  <c:v>-75.525262999999995</c:v>
                </c:pt>
                <c:pt idx="5534">
                  <c:v>-75.822755000000001</c:v>
                </c:pt>
                <c:pt idx="5535">
                  <c:v>-75.914114999999995</c:v>
                </c:pt>
                <c:pt idx="5536">
                  <c:v>-75.421745999999999</c:v>
                </c:pt>
                <c:pt idx="5537">
                  <c:v>-75.713892000000001</c:v>
                </c:pt>
                <c:pt idx="5538">
                  <c:v>-75.634253000000001</c:v>
                </c:pt>
                <c:pt idx="5539">
                  <c:v>-75.501093999999995</c:v>
                </c:pt>
                <c:pt idx="5540">
                  <c:v>-75.746027999999995</c:v>
                </c:pt>
                <c:pt idx="5541">
                  <c:v>-75.884884999999997</c:v>
                </c:pt>
                <c:pt idx="5542">
                  <c:v>-75.565008000000006</c:v>
                </c:pt>
                <c:pt idx="5543">
                  <c:v>-75.712271000000001</c:v>
                </c:pt>
                <c:pt idx="5544">
                  <c:v>-75.787599</c:v>
                </c:pt>
                <c:pt idx="5545">
                  <c:v>-75.894408999999996</c:v>
                </c:pt>
                <c:pt idx="5546">
                  <c:v>-75.532218999999998</c:v>
                </c:pt>
                <c:pt idx="5547">
                  <c:v>-75.802158000000006</c:v>
                </c:pt>
                <c:pt idx="5548">
                  <c:v>-76.059002000000007</c:v>
                </c:pt>
                <c:pt idx="5549">
                  <c:v>-75.974581999999998</c:v>
                </c:pt>
                <c:pt idx="5550">
                  <c:v>-75.920479</c:v>
                </c:pt>
                <c:pt idx="5551">
                  <c:v>-75.882850000000005</c:v>
                </c:pt>
                <c:pt idx="5552">
                  <c:v>-75.889842000000002</c:v>
                </c:pt>
                <c:pt idx="5553">
                  <c:v>-75.759640000000005</c:v>
                </c:pt>
                <c:pt idx="5554">
                  <c:v>-75.531408999999996</c:v>
                </c:pt>
                <c:pt idx="5555">
                  <c:v>-75.755301000000003</c:v>
                </c:pt>
                <c:pt idx="5556">
                  <c:v>-75.593328999999997</c:v>
                </c:pt>
                <c:pt idx="5557">
                  <c:v>-75.597294000000005</c:v>
                </c:pt>
                <c:pt idx="5558">
                  <c:v>-75.842330000000004</c:v>
                </c:pt>
                <c:pt idx="5559">
                  <c:v>-75.338437999999996</c:v>
                </c:pt>
                <c:pt idx="5560">
                  <c:v>-75.383785000000003</c:v>
                </c:pt>
                <c:pt idx="5561">
                  <c:v>-75.340500000000006</c:v>
                </c:pt>
                <c:pt idx="5562">
                  <c:v>-75.375255999999993</c:v>
                </c:pt>
                <c:pt idx="5563">
                  <c:v>-75.633324000000002</c:v>
                </c:pt>
                <c:pt idx="5564">
                  <c:v>-75.278161999999995</c:v>
                </c:pt>
                <c:pt idx="5565">
                  <c:v>-75.641249000000002</c:v>
                </c:pt>
                <c:pt idx="5566">
                  <c:v>-75.448730999999995</c:v>
                </c:pt>
                <c:pt idx="5567">
                  <c:v>-75.305093999999997</c:v>
                </c:pt>
                <c:pt idx="5568">
                  <c:v>-75.569377000000003</c:v>
                </c:pt>
                <c:pt idx="5569">
                  <c:v>-75.250917000000001</c:v>
                </c:pt>
                <c:pt idx="5570">
                  <c:v>-75.262715999999998</c:v>
                </c:pt>
                <c:pt idx="5571">
                  <c:v>-75.385699000000002</c:v>
                </c:pt>
                <c:pt idx="5572">
                  <c:v>-75.294797000000003</c:v>
                </c:pt>
                <c:pt idx="5573">
                  <c:v>-75.255702999999997</c:v>
                </c:pt>
                <c:pt idx="5574">
                  <c:v>-75.291567999999998</c:v>
                </c:pt>
                <c:pt idx="5575">
                  <c:v>-75.502185999999995</c:v>
                </c:pt>
                <c:pt idx="5576">
                  <c:v>-75.247316999999995</c:v>
                </c:pt>
                <c:pt idx="5577">
                  <c:v>-75.584496999999999</c:v>
                </c:pt>
                <c:pt idx="5578">
                  <c:v>-75.523410999999996</c:v>
                </c:pt>
                <c:pt idx="5579">
                  <c:v>-75.292578000000006</c:v>
                </c:pt>
                <c:pt idx="5580">
                  <c:v>-75.634810000000002</c:v>
                </c:pt>
                <c:pt idx="5581">
                  <c:v>-75.661074999999997</c:v>
                </c:pt>
                <c:pt idx="5582">
                  <c:v>-75.532369000000003</c:v>
                </c:pt>
                <c:pt idx="5583">
                  <c:v>-75.573724999999996</c:v>
                </c:pt>
                <c:pt idx="5584">
                  <c:v>-75.470978000000002</c:v>
                </c:pt>
                <c:pt idx="5585">
                  <c:v>-75.405199999999994</c:v>
                </c:pt>
                <c:pt idx="5586">
                  <c:v>-75.576211999999998</c:v>
                </c:pt>
                <c:pt idx="5587">
                  <c:v>-75.458203999999995</c:v>
                </c:pt>
                <c:pt idx="5588">
                  <c:v>-75.486002999999997</c:v>
                </c:pt>
                <c:pt idx="5589">
                  <c:v>-76.057654999999997</c:v>
                </c:pt>
                <c:pt idx="5590">
                  <c:v>-75.588364999999996</c:v>
                </c:pt>
                <c:pt idx="5591">
                  <c:v>-75.589922999999999</c:v>
                </c:pt>
                <c:pt idx="5592">
                  <c:v>-75.626175000000003</c:v>
                </c:pt>
                <c:pt idx="5593">
                  <c:v>-76.129115999999996</c:v>
                </c:pt>
                <c:pt idx="5594">
                  <c:v>-76.272690999999995</c:v>
                </c:pt>
                <c:pt idx="5595">
                  <c:v>-75.825406000000001</c:v>
                </c:pt>
                <c:pt idx="5596">
                  <c:v>-75.880341999999999</c:v>
                </c:pt>
                <c:pt idx="5597">
                  <c:v>-75.739305000000002</c:v>
                </c:pt>
                <c:pt idx="5598">
                  <c:v>-75.663202999999996</c:v>
                </c:pt>
                <c:pt idx="5599">
                  <c:v>-76.007189999999994</c:v>
                </c:pt>
                <c:pt idx="5600">
                  <c:v>-75.739318999999995</c:v>
                </c:pt>
                <c:pt idx="5601">
                  <c:v>-75.731440000000006</c:v>
                </c:pt>
                <c:pt idx="5602">
                  <c:v>-75.806693999999993</c:v>
                </c:pt>
                <c:pt idx="5603">
                  <c:v>-75.819979000000004</c:v>
                </c:pt>
                <c:pt idx="5604">
                  <c:v>-75.835887</c:v>
                </c:pt>
                <c:pt idx="5605">
                  <c:v>-75.594009</c:v>
                </c:pt>
                <c:pt idx="5606">
                  <c:v>-75.984634</c:v>
                </c:pt>
                <c:pt idx="5607">
                  <c:v>-75.834745999999996</c:v>
                </c:pt>
                <c:pt idx="5608">
                  <c:v>-75.775661999999997</c:v>
                </c:pt>
                <c:pt idx="5609">
                  <c:v>-75.989373000000001</c:v>
                </c:pt>
                <c:pt idx="5610">
                  <c:v>-75.874341000000001</c:v>
                </c:pt>
                <c:pt idx="5611">
                  <c:v>-75.756986999999995</c:v>
                </c:pt>
                <c:pt idx="5612">
                  <c:v>-75.682255999999995</c:v>
                </c:pt>
                <c:pt idx="5613">
                  <c:v>-75.966838999999993</c:v>
                </c:pt>
                <c:pt idx="5614">
                  <c:v>-76.024388999999999</c:v>
                </c:pt>
                <c:pt idx="5615">
                  <c:v>-75.892596999999995</c:v>
                </c:pt>
                <c:pt idx="5616">
                  <c:v>-76.295641000000003</c:v>
                </c:pt>
                <c:pt idx="5617">
                  <c:v>-75.630821999999995</c:v>
                </c:pt>
                <c:pt idx="5618">
                  <c:v>-75.763726000000005</c:v>
                </c:pt>
                <c:pt idx="5619">
                  <c:v>-76.025591000000006</c:v>
                </c:pt>
                <c:pt idx="5620">
                  <c:v>-76.243735999999998</c:v>
                </c:pt>
                <c:pt idx="5621">
                  <c:v>-76.137414000000007</c:v>
                </c:pt>
                <c:pt idx="5622">
                  <c:v>-76.108331000000007</c:v>
                </c:pt>
                <c:pt idx="5623">
                  <c:v>-75.964663999999999</c:v>
                </c:pt>
                <c:pt idx="5624">
                  <c:v>-76.184101999999996</c:v>
                </c:pt>
                <c:pt idx="5625">
                  <c:v>-75.911636000000001</c:v>
                </c:pt>
                <c:pt idx="5626">
                  <c:v>-75.703157000000004</c:v>
                </c:pt>
                <c:pt idx="5627">
                  <c:v>-76.089218000000002</c:v>
                </c:pt>
                <c:pt idx="5628">
                  <c:v>-76.200540000000004</c:v>
                </c:pt>
                <c:pt idx="5629">
                  <c:v>-75.935778999999997</c:v>
                </c:pt>
                <c:pt idx="5630">
                  <c:v>-75.919624999999996</c:v>
                </c:pt>
                <c:pt idx="5631">
                  <c:v>-75.912049999999994</c:v>
                </c:pt>
                <c:pt idx="5632">
                  <c:v>-75.937507999999994</c:v>
                </c:pt>
                <c:pt idx="5633">
                  <c:v>-75.870024999999998</c:v>
                </c:pt>
                <c:pt idx="5634">
                  <c:v>-75.955652000000001</c:v>
                </c:pt>
                <c:pt idx="5635">
                  <c:v>-76.024223000000006</c:v>
                </c:pt>
                <c:pt idx="5636">
                  <c:v>-75.992107000000004</c:v>
                </c:pt>
                <c:pt idx="5637">
                  <c:v>-75.970993000000007</c:v>
                </c:pt>
                <c:pt idx="5638">
                  <c:v>-75.942151999999993</c:v>
                </c:pt>
                <c:pt idx="5639">
                  <c:v>-75.699451999999994</c:v>
                </c:pt>
                <c:pt idx="5640">
                  <c:v>-75.713864000000001</c:v>
                </c:pt>
                <c:pt idx="5641">
                  <c:v>-75.464550000000003</c:v>
                </c:pt>
                <c:pt idx="5642">
                  <c:v>-75.592043000000004</c:v>
                </c:pt>
                <c:pt idx="5643">
                  <c:v>-75.685863999999995</c:v>
                </c:pt>
                <c:pt idx="5644">
                  <c:v>-75.693201000000002</c:v>
                </c:pt>
                <c:pt idx="5645">
                  <c:v>-75.588814999999997</c:v>
                </c:pt>
                <c:pt idx="5646">
                  <c:v>-75.743103000000005</c:v>
                </c:pt>
                <c:pt idx="5647">
                  <c:v>-75.717961000000003</c:v>
                </c:pt>
                <c:pt idx="5648">
                  <c:v>-75.590029999999999</c:v>
                </c:pt>
                <c:pt idx="5649">
                  <c:v>-75.659768</c:v>
                </c:pt>
                <c:pt idx="5650">
                  <c:v>-75.576564000000005</c:v>
                </c:pt>
                <c:pt idx="5651">
                  <c:v>-75.574337999999997</c:v>
                </c:pt>
                <c:pt idx="5652">
                  <c:v>-75.650585000000007</c:v>
                </c:pt>
                <c:pt idx="5653">
                  <c:v>-75.668009999999995</c:v>
                </c:pt>
                <c:pt idx="5654">
                  <c:v>-75.649341000000007</c:v>
                </c:pt>
                <c:pt idx="5655">
                  <c:v>-75.548338999999999</c:v>
                </c:pt>
                <c:pt idx="5656">
                  <c:v>-75.533125999999996</c:v>
                </c:pt>
                <c:pt idx="5657">
                  <c:v>-75.534012000000004</c:v>
                </c:pt>
                <c:pt idx="5658">
                  <c:v>-75.608065999999994</c:v>
                </c:pt>
                <c:pt idx="5659">
                  <c:v>-75.582509999999999</c:v>
                </c:pt>
                <c:pt idx="5660">
                  <c:v>-75.564136000000005</c:v>
                </c:pt>
                <c:pt idx="5661">
                  <c:v>-75.602564999999998</c:v>
                </c:pt>
                <c:pt idx="5662">
                  <c:v>-75.663105000000002</c:v>
                </c:pt>
                <c:pt idx="5663">
                  <c:v>-75.496562999999995</c:v>
                </c:pt>
                <c:pt idx="5664">
                  <c:v>-75.502420000000001</c:v>
                </c:pt>
                <c:pt idx="5665">
                  <c:v>-75.511633000000003</c:v>
                </c:pt>
                <c:pt idx="5666">
                  <c:v>-75.469533999999996</c:v>
                </c:pt>
                <c:pt idx="5667">
                  <c:v>-75.558701999999997</c:v>
                </c:pt>
                <c:pt idx="5668">
                  <c:v>-75.060626999999997</c:v>
                </c:pt>
                <c:pt idx="5669">
                  <c:v>-75.614701999999994</c:v>
                </c:pt>
                <c:pt idx="5670">
                  <c:v>-75.608074999999999</c:v>
                </c:pt>
                <c:pt idx="5671">
                  <c:v>-75.588718999999998</c:v>
                </c:pt>
                <c:pt idx="5672">
                  <c:v>-75.680702999999994</c:v>
                </c:pt>
                <c:pt idx="5673">
                  <c:v>-75.214658999999997</c:v>
                </c:pt>
                <c:pt idx="5674">
                  <c:v>-75.566901000000001</c:v>
                </c:pt>
                <c:pt idx="5675">
                  <c:v>-75.425954000000004</c:v>
                </c:pt>
                <c:pt idx="5676">
                  <c:v>-75.579076999999998</c:v>
                </c:pt>
                <c:pt idx="5677">
                  <c:v>-75.589780000000005</c:v>
                </c:pt>
                <c:pt idx="5678">
                  <c:v>-75.053562999999997</c:v>
                </c:pt>
                <c:pt idx="5679">
                  <c:v>-75.183645999999996</c:v>
                </c:pt>
                <c:pt idx="5680">
                  <c:v>-75.466345000000004</c:v>
                </c:pt>
                <c:pt idx="5681">
                  <c:v>-75.392690000000002</c:v>
                </c:pt>
                <c:pt idx="5682">
                  <c:v>-75.609665000000007</c:v>
                </c:pt>
                <c:pt idx="5683">
                  <c:v>-75.232864000000006</c:v>
                </c:pt>
                <c:pt idx="5684">
                  <c:v>-75.613439</c:v>
                </c:pt>
                <c:pt idx="5685">
                  <c:v>-75.704279999999997</c:v>
                </c:pt>
                <c:pt idx="5686">
                  <c:v>-75.512641000000002</c:v>
                </c:pt>
                <c:pt idx="5687">
                  <c:v>-75.665491000000003</c:v>
                </c:pt>
                <c:pt idx="5688">
                  <c:v>-75.553045999999995</c:v>
                </c:pt>
                <c:pt idx="5689">
                  <c:v>-75.162823000000003</c:v>
                </c:pt>
                <c:pt idx="5690">
                  <c:v>-75.398892000000004</c:v>
                </c:pt>
                <c:pt idx="5691">
                  <c:v>-75.498585000000006</c:v>
                </c:pt>
                <c:pt idx="5692">
                  <c:v>-75.414496</c:v>
                </c:pt>
                <c:pt idx="5693">
                  <c:v>-75.739430999999996</c:v>
                </c:pt>
                <c:pt idx="5694">
                  <c:v>-75.241102999999995</c:v>
                </c:pt>
                <c:pt idx="5695">
                  <c:v>-75.111752999999993</c:v>
                </c:pt>
                <c:pt idx="5696">
                  <c:v>-75.286658000000003</c:v>
                </c:pt>
                <c:pt idx="5697">
                  <c:v>-75.099282000000002</c:v>
                </c:pt>
                <c:pt idx="5698">
                  <c:v>-75.096772000000001</c:v>
                </c:pt>
                <c:pt idx="5699">
                  <c:v>-75.611024999999998</c:v>
                </c:pt>
                <c:pt idx="5700">
                  <c:v>-75.156423000000004</c:v>
                </c:pt>
                <c:pt idx="5701">
                  <c:v>-75.593919</c:v>
                </c:pt>
                <c:pt idx="5702">
                  <c:v>-75.571850999999995</c:v>
                </c:pt>
                <c:pt idx="5703">
                  <c:v>-75.570575000000005</c:v>
                </c:pt>
                <c:pt idx="5704">
                  <c:v>-77.017321999999993</c:v>
                </c:pt>
                <c:pt idx="5705">
                  <c:v>-76.990971000000002</c:v>
                </c:pt>
                <c:pt idx="5706">
                  <c:v>-76.994471000000004</c:v>
                </c:pt>
                <c:pt idx="5707">
                  <c:v>-77.027602000000002</c:v>
                </c:pt>
                <c:pt idx="5708">
                  <c:v>-77.030880999999994</c:v>
                </c:pt>
                <c:pt idx="5709">
                  <c:v>-77.041957999999994</c:v>
                </c:pt>
                <c:pt idx="5710">
                  <c:v>-77.071798000000001</c:v>
                </c:pt>
                <c:pt idx="5711">
                  <c:v>-77.060393000000005</c:v>
                </c:pt>
                <c:pt idx="5712">
                  <c:v>-77.037777000000006</c:v>
                </c:pt>
                <c:pt idx="5713">
                  <c:v>-77.029297</c:v>
                </c:pt>
                <c:pt idx="5714">
                  <c:v>-77.020973999999995</c:v>
                </c:pt>
                <c:pt idx="5715">
                  <c:v>-77.028586000000004</c:v>
                </c:pt>
                <c:pt idx="5716">
                  <c:v>-77.067373000000003</c:v>
                </c:pt>
                <c:pt idx="5717">
                  <c:v>-77.087232</c:v>
                </c:pt>
                <c:pt idx="5718">
                  <c:v>-76.991254999999995</c:v>
                </c:pt>
                <c:pt idx="5719">
                  <c:v>-76.975232000000005</c:v>
                </c:pt>
                <c:pt idx="5720">
                  <c:v>-76.938112000000004</c:v>
                </c:pt>
                <c:pt idx="5721">
                  <c:v>-76.971388000000005</c:v>
                </c:pt>
                <c:pt idx="5722">
                  <c:v>-77.023621000000006</c:v>
                </c:pt>
                <c:pt idx="5723">
                  <c:v>-77.000585000000001</c:v>
                </c:pt>
                <c:pt idx="5724">
                  <c:v>-77.041481000000005</c:v>
                </c:pt>
                <c:pt idx="5725">
                  <c:v>-77.051265000000001</c:v>
                </c:pt>
                <c:pt idx="5726">
                  <c:v>-77.608784</c:v>
                </c:pt>
                <c:pt idx="5727">
                  <c:v>-77.990313</c:v>
                </c:pt>
                <c:pt idx="5728">
                  <c:v>-77.512943000000007</c:v>
                </c:pt>
                <c:pt idx="5729">
                  <c:v>-77.476941999999994</c:v>
                </c:pt>
                <c:pt idx="5730">
                  <c:v>-77.449157999999997</c:v>
                </c:pt>
                <c:pt idx="5731">
                  <c:v>-77.447965999999994</c:v>
                </c:pt>
                <c:pt idx="5732">
                  <c:v>-77.881746000000007</c:v>
                </c:pt>
                <c:pt idx="5733">
                  <c:v>-77.749030000000005</c:v>
                </c:pt>
                <c:pt idx="5734">
                  <c:v>-77.749966999999998</c:v>
                </c:pt>
                <c:pt idx="5735">
                  <c:v>-77.638667999999996</c:v>
                </c:pt>
                <c:pt idx="5736">
                  <c:v>-77.449988000000005</c:v>
                </c:pt>
                <c:pt idx="5737">
                  <c:v>-77.439642000000006</c:v>
                </c:pt>
                <c:pt idx="5738">
                  <c:v>-77.392371999999995</c:v>
                </c:pt>
                <c:pt idx="5739">
                  <c:v>-77.614714000000006</c:v>
                </c:pt>
                <c:pt idx="5740">
                  <c:v>-77.949070000000006</c:v>
                </c:pt>
                <c:pt idx="5741">
                  <c:v>-77.727988999999994</c:v>
                </c:pt>
                <c:pt idx="5742">
                  <c:v>-77.871921</c:v>
                </c:pt>
                <c:pt idx="5743">
                  <c:v>-77.569175999999999</c:v>
                </c:pt>
                <c:pt idx="5744">
                  <c:v>-77.705708000000001</c:v>
                </c:pt>
                <c:pt idx="5745">
                  <c:v>-77.672950999999998</c:v>
                </c:pt>
                <c:pt idx="5746">
                  <c:v>-77.703609999999998</c:v>
                </c:pt>
                <c:pt idx="5747">
                  <c:v>-77.872435999999993</c:v>
                </c:pt>
                <c:pt idx="5748">
                  <c:v>-77.77328</c:v>
                </c:pt>
                <c:pt idx="5749">
                  <c:v>-77.563916000000006</c:v>
                </c:pt>
                <c:pt idx="5750">
                  <c:v>-77.925505999999999</c:v>
                </c:pt>
                <c:pt idx="5751">
                  <c:v>-77.490640999999997</c:v>
                </c:pt>
                <c:pt idx="5752">
                  <c:v>-77.522760000000005</c:v>
                </c:pt>
                <c:pt idx="5753">
                  <c:v>-77.436304000000007</c:v>
                </c:pt>
                <c:pt idx="5754">
                  <c:v>-77.503801999999993</c:v>
                </c:pt>
                <c:pt idx="5755">
                  <c:v>-77.624039999999994</c:v>
                </c:pt>
                <c:pt idx="5756">
                  <c:v>-77.661862999999997</c:v>
                </c:pt>
                <c:pt idx="5757">
                  <c:v>-77.392950999999996</c:v>
                </c:pt>
                <c:pt idx="5758">
                  <c:v>-77.387018999999995</c:v>
                </c:pt>
                <c:pt idx="5759">
                  <c:v>-77.434426000000002</c:v>
                </c:pt>
                <c:pt idx="5760">
                  <c:v>-77.649478999999999</c:v>
                </c:pt>
                <c:pt idx="5761">
                  <c:v>-77.385278</c:v>
                </c:pt>
                <c:pt idx="5762">
                  <c:v>-77.400852</c:v>
                </c:pt>
                <c:pt idx="5763">
                  <c:v>-77.580258000000001</c:v>
                </c:pt>
                <c:pt idx="5764">
                  <c:v>-77.545192</c:v>
                </c:pt>
                <c:pt idx="5765">
                  <c:v>-77.642396000000005</c:v>
                </c:pt>
                <c:pt idx="5766">
                  <c:v>-77.573656</c:v>
                </c:pt>
                <c:pt idx="5767">
                  <c:v>-77.874876999999998</c:v>
                </c:pt>
                <c:pt idx="5768">
                  <c:v>-77.814508000000004</c:v>
                </c:pt>
                <c:pt idx="5769">
                  <c:v>-77.737176000000005</c:v>
                </c:pt>
                <c:pt idx="5770">
                  <c:v>-77.346205999999995</c:v>
                </c:pt>
                <c:pt idx="5771">
                  <c:v>-77.346903999999995</c:v>
                </c:pt>
                <c:pt idx="5772">
                  <c:v>-77.346585000000005</c:v>
                </c:pt>
                <c:pt idx="5773">
                  <c:v>-77.631181999999995</c:v>
                </c:pt>
                <c:pt idx="5774">
                  <c:v>-77.759079</c:v>
                </c:pt>
                <c:pt idx="5775">
                  <c:v>-77.014244000000005</c:v>
                </c:pt>
                <c:pt idx="5776">
                  <c:v>-77.017608999999993</c:v>
                </c:pt>
                <c:pt idx="5777">
                  <c:v>-77.012990000000002</c:v>
                </c:pt>
                <c:pt idx="5778">
                  <c:v>-77.023227000000006</c:v>
                </c:pt>
                <c:pt idx="5779">
                  <c:v>-76.860086999999993</c:v>
                </c:pt>
                <c:pt idx="5780">
                  <c:v>-76.903811000000005</c:v>
                </c:pt>
                <c:pt idx="5781">
                  <c:v>-76.957229999999996</c:v>
                </c:pt>
                <c:pt idx="5782">
                  <c:v>-76.739739999999998</c:v>
                </c:pt>
                <c:pt idx="5783">
                  <c:v>-77.018072000000004</c:v>
                </c:pt>
                <c:pt idx="5784">
                  <c:v>-76.692290999999997</c:v>
                </c:pt>
                <c:pt idx="5785">
                  <c:v>-76.750843000000003</c:v>
                </c:pt>
                <c:pt idx="5786">
                  <c:v>-76.985805999999997</c:v>
                </c:pt>
                <c:pt idx="5787">
                  <c:v>-76.678646999999998</c:v>
                </c:pt>
                <c:pt idx="5788">
                  <c:v>-76.822151000000005</c:v>
                </c:pt>
                <c:pt idx="5789">
                  <c:v>-76.548141999999999</c:v>
                </c:pt>
                <c:pt idx="5790">
                  <c:v>-77.083015000000003</c:v>
                </c:pt>
                <c:pt idx="5791">
                  <c:v>-76.844778000000005</c:v>
                </c:pt>
                <c:pt idx="5792">
                  <c:v>-76.791550000000001</c:v>
                </c:pt>
                <c:pt idx="5793">
                  <c:v>-76.522318999999996</c:v>
                </c:pt>
                <c:pt idx="5794">
                  <c:v>-76.517589999999998</c:v>
                </c:pt>
                <c:pt idx="5795">
                  <c:v>-76.807823999999997</c:v>
                </c:pt>
                <c:pt idx="5796">
                  <c:v>-76.839474999999993</c:v>
                </c:pt>
                <c:pt idx="5797">
                  <c:v>-76.830755999999994</c:v>
                </c:pt>
                <c:pt idx="5798">
                  <c:v>-76.731136000000006</c:v>
                </c:pt>
                <c:pt idx="5799">
                  <c:v>-76.849509999999995</c:v>
                </c:pt>
                <c:pt idx="5800">
                  <c:v>-76.758291999999997</c:v>
                </c:pt>
                <c:pt idx="5801">
                  <c:v>-76.338655000000003</c:v>
                </c:pt>
                <c:pt idx="5802">
                  <c:v>-76.453402999999994</c:v>
                </c:pt>
                <c:pt idx="5803">
                  <c:v>-76.474372000000002</c:v>
                </c:pt>
                <c:pt idx="5804">
                  <c:v>-76.961828999999994</c:v>
                </c:pt>
                <c:pt idx="5805">
                  <c:v>-76.498506000000006</c:v>
                </c:pt>
                <c:pt idx="5806">
                  <c:v>-76.548393000000004</c:v>
                </c:pt>
                <c:pt idx="5807">
                  <c:v>-76.754357999999996</c:v>
                </c:pt>
                <c:pt idx="5808">
                  <c:v>-76.604344999999995</c:v>
                </c:pt>
                <c:pt idx="5809">
                  <c:v>-77.152128000000005</c:v>
                </c:pt>
                <c:pt idx="5810">
                  <c:v>-76.915398999999994</c:v>
                </c:pt>
                <c:pt idx="5811">
                  <c:v>-76.980632999999997</c:v>
                </c:pt>
                <c:pt idx="5812">
                  <c:v>-76.643360999999999</c:v>
                </c:pt>
                <c:pt idx="5813">
                  <c:v>-76.448890000000006</c:v>
                </c:pt>
                <c:pt idx="5814">
                  <c:v>-76.433284</c:v>
                </c:pt>
                <c:pt idx="5815">
                  <c:v>-77.167796999999993</c:v>
                </c:pt>
                <c:pt idx="5816">
                  <c:v>-76.728267000000002</c:v>
                </c:pt>
                <c:pt idx="5817">
                  <c:v>-77.194795999999997</c:v>
                </c:pt>
                <c:pt idx="5818">
                  <c:v>-76.924931999999998</c:v>
                </c:pt>
                <c:pt idx="5819">
                  <c:v>-76.438204999999996</c:v>
                </c:pt>
                <c:pt idx="5820">
                  <c:v>-76.423833999999999</c:v>
                </c:pt>
                <c:pt idx="5821">
                  <c:v>-76.490559000000005</c:v>
                </c:pt>
                <c:pt idx="5822">
                  <c:v>-77.017390000000006</c:v>
                </c:pt>
                <c:pt idx="5823">
                  <c:v>-76.529375999999999</c:v>
                </c:pt>
                <c:pt idx="5824">
                  <c:v>-77.031696999999994</c:v>
                </c:pt>
                <c:pt idx="5825">
                  <c:v>-76.584327999999999</c:v>
                </c:pt>
                <c:pt idx="5826">
                  <c:v>-76.369647000000001</c:v>
                </c:pt>
                <c:pt idx="5827">
                  <c:v>-76.405125999999996</c:v>
                </c:pt>
                <c:pt idx="5828">
                  <c:v>-76.497764000000004</c:v>
                </c:pt>
                <c:pt idx="5829">
                  <c:v>-76.344403</c:v>
                </c:pt>
                <c:pt idx="5830">
                  <c:v>-76.465684999999993</c:v>
                </c:pt>
                <c:pt idx="5831">
                  <c:v>-76.586481000000006</c:v>
                </c:pt>
                <c:pt idx="5832">
                  <c:v>-76.532842000000002</c:v>
                </c:pt>
                <c:pt idx="5833">
                  <c:v>-76.501852</c:v>
                </c:pt>
                <c:pt idx="5834">
                  <c:v>-77.089551</c:v>
                </c:pt>
                <c:pt idx="5835">
                  <c:v>-76.970634000000004</c:v>
                </c:pt>
                <c:pt idx="5836">
                  <c:v>-76.792304000000001</c:v>
                </c:pt>
                <c:pt idx="5837">
                  <c:v>-76.913301000000004</c:v>
                </c:pt>
                <c:pt idx="5838">
                  <c:v>-76.853318000000002</c:v>
                </c:pt>
                <c:pt idx="5839">
                  <c:v>-76.865710000000007</c:v>
                </c:pt>
                <c:pt idx="5840">
                  <c:v>-76.841036000000003</c:v>
                </c:pt>
                <c:pt idx="5841">
                  <c:v>-76.930053000000001</c:v>
                </c:pt>
                <c:pt idx="5842">
                  <c:v>-76.672369000000003</c:v>
                </c:pt>
                <c:pt idx="5843">
                  <c:v>-76.963695999999999</c:v>
                </c:pt>
                <c:pt idx="5844">
                  <c:v>-76.536370000000005</c:v>
                </c:pt>
                <c:pt idx="5845">
                  <c:v>-76.743820999999997</c:v>
                </c:pt>
                <c:pt idx="5846">
                  <c:v>-76.724579000000006</c:v>
                </c:pt>
                <c:pt idx="5847">
                  <c:v>-76.786120999999994</c:v>
                </c:pt>
                <c:pt idx="5848">
                  <c:v>-76.794049000000001</c:v>
                </c:pt>
                <c:pt idx="5849">
                  <c:v>-76.952032000000003</c:v>
                </c:pt>
                <c:pt idx="5850">
                  <c:v>-76.857906999999997</c:v>
                </c:pt>
                <c:pt idx="5851">
                  <c:v>-76.803344999999993</c:v>
                </c:pt>
                <c:pt idx="5852">
                  <c:v>-76.536522000000005</c:v>
                </c:pt>
                <c:pt idx="5853">
                  <c:v>-76.524691000000004</c:v>
                </c:pt>
                <c:pt idx="5854">
                  <c:v>-76.899139000000005</c:v>
                </c:pt>
                <c:pt idx="5855">
                  <c:v>-76.617934000000005</c:v>
                </c:pt>
                <c:pt idx="5856">
                  <c:v>-76.920563999999999</c:v>
                </c:pt>
                <c:pt idx="5857">
                  <c:v>-76.925775999999999</c:v>
                </c:pt>
                <c:pt idx="5858">
                  <c:v>-76.906454999999994</c:v>
                </c:pt>
                <c:pt idx="5859">
                  <c:v>-76.990340000000003</c:v>
                </c:pt>
                <c:pt idx="5860">
                  <c:v>-76.991934999999998</c:v>
                </c:pt>
                <c:pt idx="5861">
                  <c:v>-76.914788999999999</c:v>
                </c:pt>
                <c:pt idx="5862">
                  <c:v>-76.886217000000002</c:v>
                </c:pt>
                <c:pt idx="5863">
                  <c:v>-76.939740999999998</c:v>
                </c:pt>
                <c:pt idx="5864">
                  <c:v>-76.553354999999996</c:v>
                </c:pt>
                <c:pt idx="5865">
                  <c:v>-76.651178999999999</c:v>
                </c:pt>
                <c:pt idx="5866">
                  <c:v>-76.741259999999997</c:v>
                </c:pt>
                <c:pt idx="5867">
                  <c:v>-76.593789000000001</c:v>
                </c:pt>
                <c:pt idx="5868">
                  <c:v>-76.937994000000003</c:v>
                </c:pt>
                <c:pt idx="5869">
                  <c:v>-76.883341000000001</c:v>
                </c:pt>
                <c:pt idx="5870">
                  <c:v>-76.823351000000002</c:v>
                </c:pt>
                <c:pt idx="5871">
                  <c:v>-76.511407000000005</c:v>
                </c:pt>
                <c:pt idx="5872">
                  <c:v>-76.547955000000002</c:v>
                </c:pt>
                <c:pt idx="5873">
                  <c:v>-76.815443000000002</c:v>
                </c:pt>
                <c:pt idx="5874">
                  <c:v>-76.880056999999994</c:v>
                </c:pt>
                <c:pt idx="5875">
                  <c:v>-76.781008999999997</c:v>
                </c:pt>
                <c:pt idx="5876">
                  <c:v>-76.806854000000001</c:v>
                </c:pt>
                <c:pt idx="5877">
                  <c:v>-76.619170999999994</c:v>
                </c:pt>
                <c:pt idx="5878">
                  <c:v>-76.957790000000003</c:v>
                </c:pt>
                <c:pt idx="5879">
                  <c:v>-76.556039999999996</c:v>
                </c:pt>
                <c:pt idx="5880">
                  <c:v>-76.570766000000006</c:v>
                </c:pt>
                <c:pt idx="5881">
                  <c:v>-76.935603</c:v>
                </c:pt>
                <c:pt idx="5882">
                  <c:v>-76.961392000000004</c:v>
                </c:pt>
                <c:pt idx="5883">
                  <c:v>-76.972947000000005</c:v>
                </c:pt>
                <c:pt idx="5884">
                  <c:v>-76.888802999999996</c:v>
                </c:pt>
                <c:pt idx="5885">
                  <c:v>-76.889002000000005</c:v>
                </c:pt>
                <c:pt idx="5886">
                  <c:v>-76.787671000000003</c:v>
                </c:pt>
                <c:pt idx="5887">
                  <c:v>-77.144202000000007</c:v>
                </c:pt>
                <c:pt idx="5888">
                  <c:v>-77.101855999999998</c:v>
                </c:pt>
                <c:pt idx="5889">
                  <c:v>-77.080791000000005</c:v>
                </c:pt>
                <c:pt idx="5890">
                  <c:v>-77.114255999999997</c:v>
                </c:pt>
                <c:pt idx="5891">
                  <c:v>-77.135195999999993</c:v>
                </c:pt>
                <c:pt idx="5892">
                  <c:v>-77.159280999999993</c:v>
                </c:pt>
                <c:pt idx="5893">
                  <c:v>-77.074876000000003</c:v>
                </c:pt>
                <c:pt idx="5894">
                  <c:v>-77.059169999999995</c:v>
                </c:pt>
                <c:pt idx="5895">
                  <c:v>-77.407638000000006</c:v>
                </c:pt>
                <c:pt idx="5896">
                  <c:v>-77.377813000000003</c:v>
                </c:pt>
                <c:pt idx="5897">
                  <c:v>-77.414111000000005</c:v>
                </c:pt>
                <c:pt idx="5898">
                  <c:v>-77.321003000000005</c:v>
                </c:pt>
                <c:pt idx="5899">
                  <c:v>-77.416995999999997</c:v>
                </c:pt>
                <c:pt idx="5900">
                  <c:v>-77.171801000000002</c:v>
                </c:pt>
                <c:pt idx="5901">
                  <c:v>-77.123199999999997</c:v>
                </c:pt>
                <c:pt idx="5902">
                  <c:v>-77.122613000000001</c:v>
                </c:pt>
                <c:pt idx="5903">
                  <c:v>-77.094407000000004</c:v>
                </c:pt>
                <c:pt idx="5904">
                  <c:v>-77.199959000000007</c:v>
                </c:pt>
                <c:pt idx="5905">
                  <c:v>-77.149818999999994</c:v>
                </c:pt>
                <c:pt idx="5906">
                  <c:v>-77.034948</c:v>
                </c:pt>
                <c:pt idx="5907">
                  <c:v>-76.998598999999999</c:v>
                </c:pt>
                <c:pt idx="5908">
                  <c:v>-77.017081000000005</c:v>
                </c:pt>
                <c:pt idx="5909">
                  <c:v>-76.934669999999997</c:v>
                </c:pt>
                <c:pt idx="5910">
                  <c:v>-76.963721000000007</c:v>
                </c:pt>
                <c:pt idx="5911">
                  <c:v>-77.291253999999995</c:v>
                </c:pt>
                <c:pt idx="5912">
                  <c:v>-77.227528000000007</c:v>
                </c:pt>
                <c:pt idx="5913">
                  <c:v>-77.275644999999997</c:v>
                </c:pt>
                <c:pt idx="5914">
                  <c:v>-77.243298999999993</c:v>
                </c:pt>
                <c:pt idx="5915">
                  <c:v>-77.185683999999995</c:v>
                </c:pt>
                <c:pt idx="5916">
                  <c:v>-77.235484999999997</c:v>
                </c:pt>
                <c:pt idx="5917">
                  <c:v>-77.187168999999997</c:v>
                </c:pt>
                <c:pt idx="5918">
                  <c:v>-77.175926000000004</c:v>
                </c:pt>
                <c:pt idx="5919">
                  <c:v>-77.159400000000005</c:v>
                </c:pt>
                <c:pt idx="5920">
                  <c:v>-77.195646999999994</c:v>
                </c:pt>
                <c:pt idx="5921">
                  <c:v>-77.077455</c:v>
                </c:pt>
                <c:pt idx="5922">
                  <c:v>-77.092635000000001</c:v>
                </c:pt>
                <c:pt idx="5923">
                  <c:v>-77.011505999999997</c:v>
                </c:pt>
                <c:pt idx="5924">
                  <c:v>-77.048762999999994</c:v>
                </c:pt>
                <c:pt idx="5925">
                  <c:v>-76.981998000000004</c:v>
                </c:pt>
                <c:pt idx="5926">
                  <c:v>-76.978344000000007</c:v>
                </c:pt>
                <c:pt idx="5927">
                  <c:v>-76.993746000000002</c:v>
                </c:pt>
                <c:pt idx="5928">
                  <c:v>-77.064330999999996</c:v>
                </c:pt>
                <c:pt idx="5929">
                  <c:v>-77.034043999999994</c:v>
                </c:pt>
                <c:pt idx="5930">
                  <c:v>-77.000445999999997</c:v>
                </c:pt>
                <c:pt idx="5931">
                  <c:v>-76.180665000000005</c:v>
                </c:pt>
                <c:pt idx="5932">
                  <c:v>-76.140837000000005</c:v>
                </c:pt>
                <c:pt idx="5933">
                  <c:v>-76.298304000000002</c:v>
                </c:pt>
                <c:pt idx="5934">
                  <c:v>-76.273137000000006</c:v>
                </c:pt>
                <c:pt idx="5935">
                  <c:v>-76.498920999999996</c:v>
                </c:pt>
                <c:pt idx="5936">
                  <c:v>-76.491916000000003</c:v>
                </c:pt>
                <c:pt idx="5937">
                  <c:v>-76.349577999999994</c:v>
                </c:pt>
                <c:pt idx="5938">
                  <c:v>-76.307543999999993</c:v>
                </c:pt>
                <c:pt idx="5939">
                  <c:v>-76.243551999999994</c:v>
                </c:pt>
                <c:pt idx="5940">
                  <c:v>-76.247579000000002</c:v>
                </c:pt>
                <c:pt idx="5941">
                  <c:v>-76.936701999999997</c:v>
                </c:pt>
                <c:pt idx="5942">
                  <c:v>-76.641141000000005</c:v>
                </c:pt>
                <c:pt idx="5943">
                  <c:v>-76.659386999999995</c:v>
                </c:pt>
                <c:pt idx="5944">
                  <c:v>-76.588049999999996</c:v>
                </c:pt>
                <c:pt idx="5945">
                  <c:v>-76.223979999999997</c:v>
                </c:pt>
                <c:pt idx="5946">
                  <c:v>-76.652483000000004</c:v>
                </c:pt>
                <c:pt idx="5947">
                  <c:v>-76.997827000000001</c:v>
                </c:pt>
                <c:pt idx="5948">
                  <c:v>-76.537306000000001</c:v>
                </c:pt>
                <c:pt idx="5949">
                  <c:v>-76.301832000000005</c:v>
                </c:pt>
                <c:pt idx="5950">
                  <c:v>-76.860821999999999</c:v>
                </c:pt>
                <c:pt idx="5951">
                  <c:v>-76.800601999999998</c:v>
                </c:pt>
                <c:pt idx="5952">
                  <c:v>-76.878236999999999</c:v>
                </c:pt>
                <c:pt idx="5953">
                  <c:v>-76.825277</c:v>
                </c:pt>
                <c:pt idx="5954">
                  <c:v>-76.853199000000004</c:v>
                </c:pt>
                <c:pt idx="5955">
                  <c:v>-76.425803000000002</c:v>
                </c:pt>
                <c:pt idx="5956">
                  <c:v>-76.909531000000001</c:v>
                </c:pt>
                <c:pt idx="5957">
                  <c:v>-76.390227999999993</c:v>
                </c:pt>
                <c:pt idx="5958">
                  <c:v>-76.448987000000002</c:v>
                </c:pt>
                <c:pt idx="5959">
                  <c:v>-76.446428999999995</c:v>
                </c:pt>
                <c:pt idx="5960">
                  <c:v>-76.712360000000004</c:v>
                </c:pt>
                <c:pt idx="5961">
                  <c:v>-76.684083999999999</c:v>
                </c:pt>
                <c:pt idx="5962">
                  <c:v>-76.428608999999994</c:v>
                </c:pt>
                <c:pt idx="5963">
                  <c:v>-76.497185000000002</c:v>
                </c:pt>
                <c:pt idx="5964">
                  <c:v>-76.594448999999997</c:v>
                </c:pt>
                <c:pt idx="5965">
                  <c:v>-76.630607999999995</c:v>
                </c:pt>
                <c:pt idx="5966">
                  <c:v>-76.814246999999995</c:v>
                </c:pt>
                <c:pt idx="5967">
                  <c:v>-76.848025000000007</c:v>
                </c:pt>
                <c:pt idx="5968">
                  <c:v>-76.751780999999994</c:v>
                </c:pt>
                <c:pt idx="5969">
                  <c:v>-76.717063999999993</c:v>
                </c:pt>
                <c:pt idx="5970">
                  <c:v>-76.698545999999993</c:v>
                </c:pt>
                <c:pt idx="5971">
                  <c:v>-76.111188999999996</c:v>
                </c:pt>
                <c:pt idx="5972">
                  <c:v>-76.459644999999995</c:v>
                </c:pt>
                <c:pt idx="5973">
                  <c:v>-76.455695000000006</c:v>
                </c:pt>
                <c:pt idx="5974">
                  <c:v>-76.355783000000002</c:v>
                </c:pt>
                <c:pt idx="5975">
                  <c:v>-76.408171999999993</c:v>
                </c:pt>
                <c:pt idx="5976">
                  <c:v>-76.661773999999994</c:v>
                </c:pt>
                <c:pt idx="5977">
                  <c:v>-76.636146999999994</c:v>
                </c:pt>
                <c:pt idx="5978">
                  <c:v>-76.850505999999996</c:v>
                </c:pt>
                <c:pt idx="5979">
                  <c:v>-76.911029999999997</c:v>
                </c:pt>
                <c:pt idx="5980">
                  <c:v>-76.650696999999994</c:v>
                </c:pt>
                <c:pt idx="5981">
                  <c:v>-76.621145999999996</c:v>
                </c:pt>
                <c:pt idx="5982">
                  <c:v>-76.591233000000003</c:v>
                </c:pt>
                <c:pt idx="5983">
                  <c:v>-76.708670999999995</c:v>
                </c:pt>
                <c:pt idx="5984">
                  <c:v>-76.685615999999996</c:v>
                </c:pt>
                <c:pt idx="5985">
                  <c:v>-76.783885999999995</c:v>
                </c:pt>
                <c:pt idx="5986">
                  <c:v>-76.660013000000006</c:v>
                </c:pt>
                <c:pt idx="5987">
                  <c:v>-76.518632999999994</c:v>
                </c:pt>
                <c:pt idx="5988">
                  <c:v>-76.446398000000002</c:v>
                </c:pt>
                <c:pt idx="5989">
                  <c:v>-76.201066999999995</c:v>
                </c:pt>
                <c:pt idx="5990">
                  <c:v>-76.571128999999999</c:v>
                </c:pt>
                <c:pt idx="5991">
                  <c:v>-76.427819</c:v>
                </c:pt>
                <c:pt idx="5992">
                  <c:v>-76.799160000000001</c:v>
                </c:pt>
                <c:pt idx="5993">
                  <c:v>-76.814171000000002</c:v>
                </c:pt>
                <c:pt idx="5994">
                  <c:v>-76.582049999999995</c:v>
                </c:pt>
                <c:pt idx="5995">
                  <c:v>-76.691423</c:v>
                </c:pt>
                <c:pt idx="5996">
                  <c:v>-76.557841999999994</c:v>
                </c:pt>
                <c:pt idx="5997">
                  <c:v>-76.670001999999997</c:v>
                </c:pt>
                <c:pt idx="5998">
                  <c:v>-76.351659999999995</c:v>
                </c:pt>
                <c:pt idx="5999">
                  <c:v>-76.821253999999996</c:v>
                </c:pt>
                <c:pt idx="6000">
                  <c:v>-76.393638999999993</c:v>
                </c:pt>
                <c:pt idx="6001">
                  <c:v>-76.989264000000006</c:v>
                </c:pt>
                <c:pt idx="6002">
                  <c:v>-77.030862999999997</c:v>
                </c:pt>
                <c:pt idx="6003">
                  <c:v>-76.318647999999996</c:v>
                </c:pt>
                <c:pt idx="6004">
                  <c:v>-76.568595000000002</c:v>
                </c:pt>
                <c:pt idx="6005">
                  <c:v>-76.412364999999994</c:v>
                </c:pt>
                <c:pt idx="6006">
                  <c:v>-76.849473000000003</c:v>
                </c:pt>
                <c:pt idx="6007">
                  <c:v>-76.621183000000002</c:v>
                </c:pt>
                <c:pt idx="6008">
                  <c:v>-76.606936000000005</c:v>
                </c:pt>
                <c:pt idx="6009">
                  <c:v>-76.626482999999993</c:v>
                </c:pt>
                <c:pt idx="6010">
                  <c:v>-76.574786000000003</c:v>
                </c:pt>
                <c:pt idx="6011">
                  <c:v>-76.540853999999996</c:v>
                </c:pt>
                <c:pt idx="6012">
                  <c:v>-76.717603999999994</c:v>
                </c:pt>
                <c:pt idx="6013">
                  <c:v>-76.728700000000003</c:v>
                </c:pt>
                <c:pt idx="6014">
                  <c:v>-76.669044</c:v>
                </c:pt>
                <c:pt idx="6015">
                  <c:v>-76.634523000000002</c:v>
                </c:pt>
                <c:pt idx="6016">
                  <c:v>-76.633615000000006</c:v>
                </c:pt>
                <c:pt idx="6017">
                  <c:v>-76.611424999999997</c:v>
                </c:pt>
                <c:pt idx="6018">
                  <c:v>-76.582839000000007</c:v>
                </c:pt>
                <c:pt idx="6019">
                  <c:v>-76.563995000000006</c:v>
                </c:pt>
                <c:pt idx="6020">
                  <c:v>-76.680381999999994</c:v>
                </c:pt>
                <c:pt idx="6021">
                  <c:v>-76.670289999999994</c:v>
                </c:pt>
                <c:pt idx="6022">
                  <c:v>-76.637867</c:v>
                </c:pt>
                <c:pt idx="6023">
                  <c:v>-76.606026</c:v>
                </c:pt>
                <c:pt idx="6024">
                  <c:v>-76.448981000000003</c:v>
                </c:pt>
                <c:pt idx="6025">
                  <c:v>-76.415329999999997</c:v>
                </c:pt>
                <c:pt idx="6026">
                  <c:v>-76.451710000000006</c:v>
                </c:pt>
                <c:pt idx="6027">
                  <c:v>-76.508200000000002</c:v>
                </c:pt>
                <c:pt idx="6028">
                  <c:v>-76.646445999999997</c:v>
                </c:pt>
                <c:pt idx="6029">
                  <c:v>-76.556960000000004</c:v>
                </c:pt>
                <c:pt idx="6030">
                  <c:v>-76.612031999999999</c:v>
                </c:pt>
                <c:pt idx="6031">
                  <c:v>-76.566238999999996</c:v>
                </c:pt>
                <c:pt idx="6032">
                  <c:v>-76.677124000000006</c:v>
                </c:pt>
                <c:pt idx="6033">
                  <c:v>-76.740029000000007</c:v>
                </c:pt>
                <c:pt idx="6034">
                  <c:v>-76.687805999999995</c:v>
                </c:pt>
                <c:pt idx="6035">
                  <c:v>-76.626137999999997</c:v>
                </c:pt>
                <c:pt idx="6036">
                  <c:v>-76.591161999999997</c:v>
                </c:pt>
                <c:pt idx="6037">
                  <c:v>-76.541771999999995</c:v>
                </c:pt>
                <c:pt idx="6038">
                  <c:v>-76.487095999999994</c:v>
                </c:pt>
                <c:pt idx="6039">
                  <c:v>-76.503657000000004</c:v>
                </c:pt>
                <c:pt idx="6040">
                  <c:v>-76.588125000000005</c:v>
                </c:pt>
                <c:pt idx="6041">
                  <c:v>-76.764384000000007</c:v>
                </c:pt>
                <c:pt idx="6042">
                  <c:v>-76.584181999999998</c:v>
                </c:pt>
                <c:pt idx="6043">
                  <c:v>-76.498039000000006</c:v>
                </c:pt>
                <c:pt idx="6044">
                  <c:v>-76.472295000000003</c:v>
                </c:pt>
                <c:pt idx="6045">
                  <c:v>-76.483583999999993</c:v>
                </c:pt>
                <c:pt idx="6046">
                  <c:v>-76.541831999999999</c:v>
                </c:pt>
                <c:pt idx="6047">
                  <c:v>-78.773989</c:v>
                </c:pt>
                <c:pt idx="6048">
                  <c:v>-79.313773999999995</c:v>
                </c:pt>
                <c:pt idx="6049">
                  <c:v>-79.019406000000004</c:v>
                </c:pt>
                <c:pt idx="6050">
                  <c:v>-79.244945000000001</c:v>
                </c:pt>
                <c:pt idx="6051">
                  <c:v>-79.072630000000004</c:v>
                </c:pt>
                <c:pt idx="6052">
                  <c:v>-78.787409999999994</c:v>
                </c:pt>
                <c:pt idx="6053">
                  <c:v>-78.901230999999996</c:v>
                </c:pt>
                <c:pt idx="6054">
                  <c:v>-78.776850999999994</c:v>
                </c:pt>
                <c:pt idx="6055">
                  <c:v>-78.538933</c:v>
                </c:pt>
                <c:pt idx="6056">
                  <c:v>-79.416006999999993</c:v>
                </c:pt>
                <c:pt idx="6057">
                  <c:v>-78.937787</c:v>
                </c:pt>
                <c:pt idx="6058">
                  <c:v>-79.170450000000002</c:v>
                </c:pt>
                <c:pt idx="6059">
                  <c:v>-79.200969000000001</c:v>
                </c:pt>
                <c:pt idx="6060">
                  <c:v>-78.990731999999994</c:v>
                </c:pt>
                <c:pt idx="6061">
                  <c:v>-79.059689000000006</c:v>
                </c:pt>
                <c:pt idx="6062">
                  <c:v>-79.359997000000007</c:v>
                </c:pt>
                <c:pt idx="6063">
                  <c:v>-78.948772000000005</c:v>
                </c:pt>
                <c:pt idx="6064">
                  <c:v>-78.950271000000001</c:v>
                </c:pt>
                <c:pt idx="6065">
                  <c:v>-78.869613000000001</c:v>
                </c:pt>
                <c:pt idx="6066">
                  <c:v>-79.390152999999998</c:v>
                </c:pt>
                <c:pt idx="6067">
                  <c:v>-78.558268999999996</c:v>
                </c:pt>
                <c:pt idx="6068">
                  <c:v>-78.923298000000003</c:v>
                </c:pt>
                <c:pt idx="6069">
                  <c:v>-78.711003000000005</c:v>
                </c:pt>
                <c:pt idx="6070">
                  <c:v>-79.208561000000003</c:v>
                </c:pt>
                <c:pt idx="6071">
                  <c:v>-79.035064000000006</c:v>
                </c:pt>
                <c:pt idx="6072">
                  <c:v>-76.078202000000005</c:v>
                </c:pt>
                <c:pt idx="6073">
                  <c:v>-75.861446000000001</c:v>
                </c:pt>
                <c:pt idx="6074">
                  <c:v>-76.062306000000007</c:v>
                </c:pt>
                <c:pt idx="6075">
                  <c:v>-76.272796</c:v>
                </c:pt>
                <c:pt idx="6076">
                  <c:v>-76.091185999999993</c:v>
                </c:pt>
                <c:pt idx="6077">
                  <c:v>-76.053098000000006</c:v>
                </c:pt>
                <c:pt idx="6078">
                  <c:v>-76.280637999999996</c:v>
                </c:pt>
                <c:pt idx="6079">
                  <c:v>-76.097268</c:v>
                </c:pt>
                <c:pt idx="6080">
                  <c:v>-76.168064999999999</c:v>
                </c:pt>
                <c:pt idx="6081">
                  <c:v>-75.967077000000003</c:v>
                </c:pt>
                <c:pt idx="6082">
                  <c:v>-76.270205000000004</c:v>
                </c:pt>
                <c:pt idx="6083">
                  <c:v>-75.988428999999996</c:v>
                </c:pt>
                <c:pt idx="6084">
                  <c:v>-76.100986000000006</c:v>
                </c:pt>
                <c:pt idx="6085">
                  <c:v>-76.043210000000002</c:v>
                </c:pt>
                <c:pt idx="6086">
                  <c:v>-75.924308999999994</c:v>
                </c:pt>
                <c:pt idx="6087">
                  <c:v>-75.827301000000006</c:v>
                </c:pt>
                <c:pt idx="6088">
                  <c:v>-75.942183999999997</c:v>
                </c:pt>
                <c:pt idx="6089">
                  <c:v>-75.774887000000007</c:v>
                </c:pt>
                <c:pt idx="6090">
                  <c:v>-76.201465999999996</c:v>
                </c:pt>
                <c:pt idx="6091">
                  <c:v>-75.853329000000002</c:v>
                </c:pt>
                <c:pt idx="6092">
                  <c:v>-75.793602000000007</c:v>
                </c:pt>
                <c:pt idx="6093">
                  <c:v>-76.212574000000004</c:v>
                </c:pt>
                <c:pt idx="6094">
                  <c:v>-75.801074999999997</c:v>
                </c:pt>
                <c:pt idx="6095">
                  <c:v>-75.799925999999999</c:v>
                </c:pt>
                <c:pt idx="6096">
                  <c:v>-75.940803000000002</c:v>
                </c:pt>
                <c:pt idx="6097">
                  <c:v>-75.864187999999999</c:v>
                </c:pt>
                <c:pt idx="6098">
                  <c:v>-75.872949000000006</c:v>
                </c:pt>
                <c:pt idx="6099">
                  <c:v>-75.966603000000006</c:v>
                </c:pt>
                <c:pt idx="6100">
                  <c:v>-76.291055</c:v>
                </c:pt>
                <c:pt idx="6101">
                  <c:v>-76.240571000000003</c:v>
                </c:pt>
                <c:pt idx="6102">
                  <c:v>-75.764274999999998</c:v>
                </c:pt>
                <c:pt idx="6103">
                  <c:v>-75.808059999999998</c:v>
                </c:pt>
                <c:pt idx="6104">
                  <c:v>-75.862392</c:v>
                </c:pt>
                <c:pt idx="6105">
                  <c:v>-76.178039999999996</c:v>
                </c:pt>
                <c:pt idx="6106">
                  <c:v>-76.146660999999995</c:v>
                </c:pt>
                <c:pt idx="6107">
                  <c:v>-75.914595000000006</c:v>
                </c:pt>
                <c:pt idx="6108">
                  <c:v>-75.969155000000001</c:v>
                </c:pt>
                <c:pt idx="6109">
                  <c:v>-76.139392999999998</c:v>
                </c:pt>
                <c:pt idx="6110">
                  <c:v>-75.781769999999995</c:v>
                </c:pt>
                <c:pt idx="6111">
                  <c:v>-75.884598999999994</c:v>
                </c:pt>
                <c:pt idx="6112">
                  <c:v>-76.227659000000003</c:v>
                </c:pt>
                <c:pt idx="6113">
                  <c:v>-76.208607000000001</c:v>
                </c:pt>
                <c:pt idx="6114">
                  <c:v>-76.222567999999995</c:v>
                </c:pt>
                <c:pt idx="6115">
                  <c:v>-75.949005999999997</c:v>
                </c:pt>
                <c:pt idx="6116">
                  <c:v>-76.324742999999998</c:v>
                </c:pt>
                <c:pt idx="6117">
                  <c:v>-76.341246999999996</c:v>
                </c:pt>
                <c:pt idx="6118">
                  <c:v>-76.053652</c:v>
                </c:pt>
                <c:pt idx="6119">
                  <c:v>-75.851755999999995</c:v>
                </c:pt>
                <c:pt idx="6120">
                  <c:v>-76.302030999999999</c:v>
                </c:pt>
                <c:pt idx="6121">
                  <c:v>-76.335015999999996</c:v>
                </c:pt>
                <c:pt idx="6122">
                  <c:v>-76.062298999999996</c:v>
                </c:pt>
                <c:pt idx="6123">
                  <c:v>-76.070089999999993</c:v>
                </c:pt>
                <c:pt idx="6124">
                  <c:v>-76.082215000000005</c:v>
                </c:pt>
                <c:pt idx="6125">
                  <c:v>-76.304372000000001</c:v>
                </c:pt>
                <c:pt idx="6126">
                  <c:v>-76.182198999999997</c:v>
                </c:pt>
                <c:pt idx="6127">
                  <c:v>-76.099739999999997</c:v>
                </c:pt>
                <c:pt idx="6128">
                  <c:v>-76.056528</c:v>
                </c:pt>
                <c:pt idx="6129">
                  <c:v>-77.389026999999999</c:v>
                </c:pt>
                <c:pt idx="6130">
                  <c:v>-77.442003</c:v>
                </c:pt>
                <c:pt idx="6131">
                  <c:v>-77.453908999999996</c:v>
                </c:pt>
                <c:pt idx="6132">
                  <c:v>-77.378495000000001</c:v>
                </c:pt>
                <c:pt idx="6133">
                  <c:v>-77.466673999999998</c:v>
                </c:pt>
                <c:pt idx="6134">
                  <c:v>-78.018238999999994</c:v>
                </c:pt>
                <c:pt idx="6135">
                  <c:v>-77.660561999999999</c:v>
                </c:pt>
                <c:pt idx="6136">
                  <c:v>-77.624663999999996</c:v>
                </c:pt>
                <c:pt idx="6137">
                  <c:v>-77.433302999999995</c:v>
                </c:pt>
                <c:pt idx="6138">
                  <c:v>-77.627099000000001</c:v>
                </c:pt>
                <c:pt idx="6139">
                  <c:v>-77.491045</c:v>
                </c:pt>
                <c:pt idx="6140">
                  <c:v>-77.915199999999999</c:v>
                </c:pt>
                <c:pt idx="6141">
                  <c:v>-77.023976000000005</c:v>
                </c:pt>
                <c:pt idx="6142">
                  <c:v>-77.327216000000007</c:v>
                </c:pt>
                <c:pt idx="6143">
                  <c:v>-77.755707999999998</c:v>
                </c:pt>
                <c:pt idx="6144">
                  <c:v>-77.707254000000006</c:v>
                </c:pt>
                <c:pt idx="6145">
                  <c:v>-76.997356999999994</c:v>
                </c:pt>
                <c:pt idx="6146">
                  <c:v>-77.020520000000005</c:v>
                </c:pt>
                <c:pt idx="6147">
                  <c:v>-77.730249999999998</c:v>
                </c:pt>
                <c:pt idx="6148">
                  <c:v>-77.682969999999997</c:v>
                </c:pt>
                <c:pt idx="6149">
                  <c:v>-78.216915</c:v>
                </c:pt>
                <c:pt idx="6150">
                  <c:v>-77.299845000000005</c:v>
                </c:pt>
                <c:pt idx="6151">
                  <c:v>-77.558693000000005</c:v>
                </c:pt>
                <c:pt idx="6152">
                  <c:v>-77.692841999999999</c:v>
                </c:pt>
                <c:pt idx="6153">
                  <c:v>-77.268608</c:v>
                </c:pt>
                <c:pt idx="6154">
                  <c:v>-77.660141999999993</c:v>
                </c:pt>
                <c:pt idx="6155">
                  <c:v>-77.247116000000005</c:v>
                </c:pt>
                <c:pt idx="6156">
                  <c:v>-78.398608999999993</c:v>
                </c:pt>
                <c:pt idx="6157">
                  <c:v>-77.745142999999999</c:v>
                </c:pt>
                <c:pt idx="6158">
                  <c:v>-77.551697000000004</c:v>
                </c:pt>
                <c:pt idx="6159">
                  <c:v>-77.248615000000001</c:v>
                </c:pt>
                <c:pt idx="6160">
                  <c:v>-77.158670999999998</c:v>
                </c:pt>
                <c:pt idx="6161">
                  <c:v>-77.557008999999994</c:v>
                </c:pt>
                <c:pt idx="6162">
                  <c:v>-77.286764000000005</c:v>
                </c:pt>
                <c:pt idx="6163">
                  <c:v>-77.097155000000001</c:v>
                </c:pt>
                <c:pt idx="6164">
                  <c:v>-77.533854000000005</c:v>
                </c:pt>
                <c:pt idx="6165">
                  <c:v>-77.341667999999999</c:v>
                </c:pt>
                <c:pt idx="6166">
                  <c:v>-77.661691000000005</c:v>
                </c:pt>
                <c:pt idx="6167">
                  <c:v>-77.470493000000005</c:v>
                </c:pt>
                <c:pt idx="6168">
                  <c:v>-77.750527000000005</c:v>
                </c:pt>
                <c:pt idx="6169">
                  <c:v>-77.567203000000006</c:v>
                </c:pt>
                <c:pt idx="6170">
                  <c:v>-76.965001000000001</c:v>
                </c:pt>
                <c:pt idx="6171">
                  <c:v>-77.172640000000001</c:v>
                </c:pt>
                <c:pt idx="6172">
                  <c:v>-77.410921000000002</c:v>
                </c:pt>
                <c:pt idx="6173">
                  <c:v>-77.494748000000001</c:v>
                </c:pt>
                <c:pt idx="6174">
                  <c:v>-77.181764000000001</c:v>
                </c:pt>
                <c:pt idx="6175">
                  <c:v>-77.346687000000003</c:v>
                </c:pt>
                <c:pt idx="6176">
                  <c:v>-76.983777000000003</c:v>
                </c:pt>
                <c:pt idx="6177">
                  <c:v>-77.815839999999994</c:v>
                </c:pt>
                <c:pt idx="6178">
                  <c:v>-77.063643999999996</c:v>
                </c:pt>
                <c:pt idx="6179">
                  <c:v>-77.306060000000002</c:v>
                </c:pt>
                <c:pt idx="6180">
                  <c:v>-75.612145999999996</c:v>
                </c:pt>
                <c:pt idx="6181">
                  <c:v>-75.569315000000003</c:v>
                </c:pt>
                <c:pt idx="6182">
                  <c:v>-75.688124999999999</c:v>
                </c:pt>
                <c:pt idx="6183">
                  <c:v>-75.190824000000006</c:v>
                </c:pt>
                <c:pt idx="6184">
                  <c:v>-75.180611999999996</c:v>
                </c:pt>
                <c:pt idx="6185">
                  <c:v>-75.888127999999995</c:v>
                </c:pt>
                <c:pt idx="6186">
                  <c:v>-75.845977000000005</c:v>
                </c:pt>
                <c:pt idx="6187">
                  <c:v>-75.931475000000006</c:v>
                </c:pt>
                <c:pt idx="6188">
                  <c:v>-75.647712999999996</c:v>
                </c:pt>
                <c:pt idx="6189">
                  <c:v>-76.023748999999995</c:v>
                </c:pt>
                <c:pt idx="6190">
                  <c:v>-75.620881999999995</c:v>
                </c:pt>
                <c:pt idx="6191">
                  <c:v>-75.393786000000006</c:v>
                </c:pt>
                <c:pt idx="6192">
                  <c:v>-75.693569999999994</c:v>
                </c:pt>
                <c:pt idx="6193">
                  <c:v>-75.945964000000004</c:v>
                </c:pt>
                <c:pt idx="6194">
                  <c:v>-75.740746999999999</c:v>
                </c:pt>
                <c:pt idx="6195">
                  <c:v>-75.738906</c:v>
                </c:pt>
                <c:pt idx="6196">
                  <c:v>-75.904943000000003</c:v>
                </c:pt>
                <c:pt idx="6197">
                  <c:v>-75.291060000000002</c:v>
                </c:pt>
                <c:pt idx="6198">
                  <c:v>-75.071535999999995</c:v>
                </c:pt>
                <c:pt idx="6199">
                  <c:v>-75.455742000000001</c:v>
                </c:pt>
                <c:pt idx="6200">
                  <c:v>-75.397469999999998</c:v>
                </c:pt>
                <c:pt idx="6201">
                  <c:v>-75.548118000000002</c:v>
                </c:pt>
                <c:pt idx="6202">
                  <c:v>-75.701689999999999</c:v>
                </c:pt>
                <c:pt idx="6203">
                  <c:v>-75.79598</c:v>
                </c:pt>
                <c:pt idx="6204">
                  <c:v>-75.718541000000002</c:v>
                </c:pt>
                <c:pt idx="6205">
                  <c:v>-75.211956999999998</c:v>
                </c:pt>
                <c:pt idx="6206">
                  <c:v>-75.411627999999993</c:v>
                </c:pt>
                <c:pt idx="6207">
                  <c:v>-75.40992</c:v>
                </c:pt>
                <c:pt idx="6208">
                  <c:v>-75.877930000000006</c:v>
                </c:pt>
                <c:pt idx="6209">
                  <c:v>-76.023377999999994</c:v>
                </c:pt>
                <c:pt idx="6210">
                  <c:v>-75.792428999999998</c:v>
                </c:pt>
                <c:pt idx="6211">
                  <c:v>-75.843176</c:v>
                </c:pt>
                <c:pt idx="6212">
                  <c:v>-75.711501999999996</c:v>
                </c:pt>
                <c:pt idx="6213">
                  <c:v>-75.295749999999998</c:v>
                </c:pt>
                <c:pt idx="6214">
                  <c:v>-75.353643000000005</c:v>
                </c:pt>
                <c:pt idx="6215">
                  <c:v>-75.563654</c:v>
                </c:pt>
                <c:pt idx="6216">
                  <c:v>-75.956019999999995</c:v>
                </c:pt>
                <c:pt idx="6217">
                  <c:v>-76.065423999999993</c:v>
                </c:pt>
                <c:pt idx="6218">
                  <c:v>-76.050776999999997</c:v>
                </c:pt>
                <c:pt idx="6219">
                  <c:v>-76.085301000000001</c:v>
                </c:pt>
                <c:pt idx="6220">
                  <c:v>-76.053950999999998</c:v>
                </c:pt>
                <c:pt idx="6221">
                  <c:v>-75.802036999999999</c:v>
                </c:pt>
                <c:pt idx="6222">
                  <c:v>-75.869429999999994</c:v>
                </c:pt>
                <c:pt idx="6223">
                  <c:v>-75.979042000000007</c:v>
                </c:pt>
                <c:pt idx="6224">
                  <c:v>-75.841553000000005</c:v>
                </c:pt>
                <c:pt idx="6225">
                  <c:v>-76.097205000000002</c:v>
                </c:pt>
                <c:pt idx="6226">
                  <c:v>-76.154644000000005</c:v>
                </c:pt>
                <c:pt idx="6227">
                  <c:v>-75.961645000000004</c:v>
                </c:pt>
                <c:pt idx="6228">
                  <c:v>-75.823143000000002</c:v>
                </c:pt>
                <c:pt idx="6229">
                  <c:v>-75.842946999999995</c:v>
                </c:pt>
                <c:pt idx="6230">
                  <c:v>-75.884996000000001</c:v>
                </c:pt>
                <c:pt idx="6231">
                  <c:v>-77.213875999999999</c:v>
                </c:pt>
                <c:pt idx="6232">
                  <c:v>-77.278880000000001</c:v>
                </c:pt>
                <c:pt idx="6233">
                  <c:v>-77.327229000000003</c:v>
                </c:pt>
                <c:pt idx="6234">
                  <c:v>-77.219763999999998</c:v>
                </c:pt>
                <c:pt idx="6235">
                  <c:v>-77.327873999999994</c:v>
                </c:pt>
                <c:pt idx="6236">
                  <c:v>-77.261671000000007</c:v>
                </c:pt>
                <c:pt idx="6237">
                  <c:v>-77.292935</c:v>
                </c:pt>
                <c:pt idx="6238">
                  <c:v>-77.386420000000001</c:v>
                </c:pt>
                <c:pt idx="6239">
                  <c:v>-77.316841999999994</c:v>
                </c:pt>
                <c:pt idx="6240">
                  <c:v>-77.140811999999997</c:v>
                </c:pt>
                <c:pt idx="6241">
                  <c:v>-77.187817999999993</c:v>
                </c:pt>
                <c:pt idx="6242">
                  <c:v>-77.197772000000001</c:v>
                </c:pt>
                <c:pt idx="6243">
                  <c:v>-77.153287000000006</c:v>
                </c:pt>
                <c:pt idx="6244">
                  <c:v>-77.180981000000003</c:v>
                </c:pt>
                <c:pt idx="6245">
                  <c:v>-77.166155000000003</c:v>
                </c:pt>
                <c:pt idx="6246">
                  <c:v>-77.301651000000007</c:v>
                </c:pt>
                <c:pt idx="6247">
                  <c:v>-77.201221000000004</c:v>
                </c:pt>
                <c:pt idx="6248">
                  <c:v>-77.167700999999994</c:v>
                </c:pt>
                <c:pt idx="6249">
                  <c:v>-77.221964999999997</c:v>
                </c:pt>
                <c:pt idx="6250">
                  <c:v>-77.324027000000001</c:v>
                </c:pt>
                <c:pt idx="6251">
                  <c:v>-77.260446999999999</c:v>
                </c:pt>
                <c:pt idx="6252">
                  <c:v>-77.333725000000001</c:v>
                </c:pt>
                <c:pt idx="6253">
                  <c:v>-77.18562</c:v>
                </c:pt>
                <c:pt idx="6254">
                  <c:v>-77.208213000000001</c:v>
                </c:pt>
                <c:pt idx="6255">
                  <c:v>-77.231318000000002</c:v>
                </c:pt>
                <c:pt idx="6256">
                  <c:v>-77.235349999999997</c:v>
                </c:pt>
                <c:pt idx="6257">
                  <c:v>-77.357268000000005</c:v>
                </c:pt>
                <c:pt idx="6258">
                  <c:v>-77.253370000000004</c:v>
                </c:pt>
                <c:pt idx="6259">
                  <c:v>-77.291021999999998</c:v>
                </c:pt>
                <c:pt idx="6260">
                  <c:v>-77.256608999999997</c:v>
                </c:pt>
                <c:pt idx="6261">
                  <c:v>-77.267865</c:v>
                </c:pt>
                <c:pt idx="6262">
                  <c:v>-77.306577000000004</c:v>
                </c:pt>
                <c:pt idx="6263">
                  <c:v>-77.344690999999997</c:v>
                </c:pt>
                <c:pt idx="6264">
                  <c:v>-77.095119999999994</c:v>
                </c:pt>
                <c:pt idx="6265">
                  <c:v>-77.056280999999998</c:v>
                </c:pt>
                <c:pt idx="6266">
                  <c:v>-77.114551000000006</c:v>
                </c:pt>
                <c:pt idx="6267">
                  <c:v>-77.096275000000006</c:v>
                </c:pt>
                <c:pt idx="6268">
                  <c:v>-77.139994000000002</c:v>
                </c:pt>
                <c:pt idx="6269">
                  <c:v>-77.089737999999997</c:v>
                </c:pt>
                <c:pt idx="6270">
                  <c:v>-77.127499</c:v>
                </c:pt>
                <c:pt idx="6271">
                  <c:v>-77.074537000000007</c:v>
                </c:pt>
                <c:pt idx="6272">
                  <c:v>-77.068458000000007</c:v>
                </c:pt>
                <c:pt idx="6273">
                  <c:v>-77.163961999999998</c:v>
                </c:pt>
                <c:pt idx="6274">
                  <c:v>-77.058539999999994</c:v>
                </c:pt>
                <c:pt idx="6275">
                  <c:v>-77.082043999999996</c:v>
                </c:pt>
                <c:pt idx="6276">
                  <c:v>-77.079646999999994</c:v>
                </c:pt>
                <c:pt idx="6277">
                  <c:v>-77.116671999999994</c:v>
                </c:pt>
                <c:pt idx="6278">
                  <c:v>-77.064188999999999</c:v>
                </c:pt>
                <c:pt idx="6279">
                  <c:v>-77.086664999999996</c:v>
                </c:pt>
                <c:pt idx="6280">
                  <c:v>-77.059308999999999</c:v>
                </c:pt>
                <c:pt idx="6281">
                  <c:v>-77.057017999999999</c:v>
                </c:pt>
                <c:pt idx="6282">
                  <c:v>-77.107348999999999</c:v>
                </c:pt>
                <c:pt idx="6283">
                  <c:v>-77.121251000000001</c:v>
                </c:pt>
                <c:pt idx="6284">
                  <c:v>-77.120648000000003</c:v>
                </c:pt>
                <c:pt idx="6285">
                  <c:v>-77.153706999999997</c:v>
                </c:pt>
                <c:pt idx="6286">
                  <c:v>-77.051398000000006</c:v>
                </c:pt>
                <c:pt idx="6287">
                  <c:v>-77.152848000000006</c:v>
                </c:pt>
                <c:pt idx="6288">
                  <c:v>-77.470777999999996</c:v>
                </c:pt>
                <c:pt idx="6289">
                  <c:v>-77.432970999999995</c:v>
                </c:pt>
                <c:pt idx="6290">
                  <c:v>-77.546768999999998</c:v>
                </c:pt>
                <c:pt idx="6291">
                  <c:v>-77.555901000000006</c:v>
                </c:pt>
                <c:pt idx="6292">
                  <c:v>-77.461118999999997</c:v>
                </c:pt>
                <c:pt idx="6293">
                  <c:v>-77.308334000000002</c:v>
                </c:pt>
                <c:pt idx="6294">
                  <c:v>-76.356378000000007</c:v>
                </c:pt>
                <c:pt idx="6295">
                  <c:v>-77.859639999999999</c:v>
                </c:pt>
                <c:pt idx="6296">
                  <c:v>-76.564355000000006</c:v>
                </c:pt>
                <c:pt idx="6297">
                  <c:v>-77.096114999999998</c:v>
                </c:pt>
                <c:pt idx="6298">
                  <c:v>-76.787639999999996</c:v>
                </c:pt>
                <c:pt idx="6299">
                  <c:v>-77.005002000000005</c:v>
                </c:pt>
                <c:pt idx="6300">
                  <c:v>-76.974423999999999</c:v>
                </c:pt>
                <c:pt idx="6301">
                  <c:v>-77.032739000000007</c:v>
                </c:pt>
                <c:pt idx="6302">
                  <c:v>-76.812987000000007</c:v>
                </c:pt>
                <c:pt idx="6303">
                  <c:v>-76.632633999999996</c:v>
                </c:pt>
                <c:pt idx="6304">
                  <c:v>-76.640556000000004</c:v>
                </c:pt>
                <c:pt idx="6305">
                  <c:v>-76.363069999999993</c:v>
                </c:pt>
                <c:pt idx="6306">
                  <c:v>-77.080335000000005</c:v>
                </c:pt>
                <c:pt idx="6307">
                  <c:v>-76.410387999999998</c:v>
                </c:pt>
                <c:pt idx="6308">
                  <c:v>-76.343894000000006</c:v>
                </c:pt>
                <c:pt idx="6309">
                  <c:v>-77.164207000000005</c:v>
                </c:pt>
                <c:pt idx="6310">
                  <c:v>-76.579244000000003</c:v>
                </c:pt>
                <c:pt idx="6311">
                  <c:v>-76.515546999999998</c:v>
                </c:pt>
                <c:pt idx="6312">
                  <c:v>-76.729609999999994</c:v>
                </c:pt>
                <c:pt idx="6313">
                  <c:v>-76.497493000000006</c:v>
                </c:pt>
                <c:pt idx="6314">
                  <c:v>-77.769879000000003</c:v>
                </c:pt>
                <c:pt idx="6315">
                  <c:v>-77.074301000000006</c:v>
                </c:pt>
                <c:pt idx="6316">
                  <c:v>-76.489857000000001</c:v>
                </c:pt>
                <c:pt idx="6317">
                  <c:v>-77.290471999999994</c:v>
                </c:pt>
                <c:pt idx="6318">
                  <c:v>-76.761559000000005</c:v>
                </c:pt>
                <c:pt idx="6319">
                  <c:v>-76.682184000000007</c:v>
                </c:pt>
                <c:pt idx="6320">
                  <c:v>-77.667956000000004</c:v>
                </c:pt>
                <c:pt idx="6321">
                  <c:v>-77.182175999999998</c:v>
                </c:pt>
                <c:pt idx="6322">
                  <c:v>-77.266485000000003</c:v>
                </c:pt>
                <c:pt idx="6323">
                  <c:v>-76.278487999999996</c:v>
                </c:pt>
                <c:pt idx="6324">
                  <c:v>-77.883798999999996</c:v>
                </c:pt>
                <c:pt idx="6325">
                  <c:v>-77.477338000000003</c:v>
                </c:pt>
                <c:pt idx="6326">
                  <c:v>-76.705635000000001</c:v>
                </c:pt>
                <c:pt idx="6327">
                  <c:v>-77.643787000000003</c:v>
                </c:pt>
                <c:pt idx="6328">
                  <c:v>-77.432659999999998</c:v>
                </c:pt>
                <c:pt idx="6329">
                  <c:v>-76.906565000000001</c:v>
                </c:pt>
                <c:pt idx="6330">
                  <c:v>-77.912583999999995</c:v>
                </c:pt>
                <c:pt idx="6331">
                  <c:v>-76.757254000000003</c:v>
                </c:pt>
                <c:pt idx="6332">
                  <c:v>-76.442423000000005</c:v>
                </c:pt>
                <c:pt idx="6333">
                  <c:v>-76.360342000000003</c:v>
                </c:pt>
                <c:pt idx="6334">
                  <c:v>-76.312759</c:v>
                </c:pt>
                <c:pt idx="6335">
                  <c:v>-77.444046</c:v>
                </c:pt>
                <c:pt idx="6336">
                  <c:v>-78.166533000000001</c:v>
                </c:pt>
                <c:pt idx="6337">
                  <c:v>-78.247586999999996</c:v>
                </c:pt>
                <c:pt idx="6338">
                  <c:v>-78.193961999999999</c:v>
                </c:pt>
                <c:pt idx="6339">
                  <c:v>-78.273685</c:v>
                </c:pt>
                <c:pt idx="6340">
                  <c:v>-77.978571000000002</c:v>
                </c:pt>
                <c:pt idx="6341">
                  <c:v>-78.036933000000005</c:v>
                </c:pt>
                <c:pt idx="6342">
                  <c:v>-78.084963999999999</c:v>
                </c:pt>
                <c:pt idx="6343">
                  <c:v>-78.309753000000001</c:v>
                </c:pt>
                <c:pt idx="6344">
                  <c:v>-78.401101999999995</c:v>
                </c:pt>
                <c:pt idx="6345">
                  <c:v>-78.094808</c:v>
                </c:pt>
                <c:pt idx="6346">
                  <c:v>-78.174997000000005</c:v>
                </c:pt>
                <c:pt idx="6347">
                  <c:v>-78.354442000000006</c:v>
                </c:pt>
                <c:pt idx="6348">
                  <c:v>-78.018980999999997</c:v>
                </c:pt>
                <c:pt idx="6349">
                  <c:v>-78.135780999999994</c:v>
                </c:pt>
                <c:pt idx="6350">
                  <c:v>-78.396170999999995</c:v>
                </c:pt>
                <c:pt idx="6351">
                  <c:v>-78.060511000000005</c:v>
                </c:pt>
                <c:pt idx="6352">
                  <c:v>-77.989481999999995</c:v>
                </c:pt>
                <c:pt idx="6353">
                  <c:v>-78.481251999999998</c:v>
                </c:pt>
                <c:pt idx="6354">
                  <c:v>-78.280902999999995</c:v>
                </c:pt>
                <c:pt idx="6355">
                  <c:v>-78.037526999999997</c:v>
                </c:pt>
                <c:pt idx="6356">
                  <c:v>-78.365455999999995</c:v>
                </c:pt>
                <c:pt idx="6357">
                  <c:v>-78.453104999999994</c:v>
                </c:pt>
                <c:pt idx="6358">
                  <c:v>-78.473770000000002</c:v>
                </c:pt>
                <c:pt idx="6359">
                  <c:v>-78.207138999999998</c:v>
                </c:pt>
                <c:pt idx="6360">
                  <c:v>-78.099929000000003</c:v>
                </c:pt>
                <c:pt idx="6361">
                  <c:v>-78.364851999999999</c:v>
                </c:pt>
                <c:pt idx="6362">
                  <c:v>-78.439214000000007</c:v>
                </c:pt>
                <c:pt idx="6363">
                  <c:v>-78.124173999999996</c:v>
                </c:pt>
                <c:pt idx="6364">
                  <c:v>-78.515862999999996</c:v>
                </c:pt>
                <c:pt idx="6365">
                  <c:v>-77.998754000000005</c:v>
                </c:pt>
                <c:pt idx="6366">
                  <c:v>-78.236222999999995</c:v>
                </c:pt>
                <c:pt idx="6367">
                  <c:v>-78.272902000000002</c:v>
                </c:pt>
                <c:pt idx="6368">
                  <c:v>-77.757284999999996</c:v>
                </c:pt>
                <c:pt idx="6369">
                  <c:v>-78.153096000000005</c:v>
                </c:pt>
                <c:pt idx="6370">
                  <c:v>-77.895297999999997</c:v>
                </c:pt>
                <c:pt idx="6371">
                  <c:v>-78.183215000000004</c:v>
                </c:pt>
                <c:pt idx="6372">
                  <c:v>-78.113416000000001</c:v>
                </c:pt>
                <c:pt idx="6373">
                  <c:v>-77.820671000000004</c:v>
                </c:pt>
                <c:pt idx="6374">
                  <c:v>-78.251178999999993</c:v>
                </c:pt>
                <c:pt idx="6375">
                  <c:v>-77.643609999999995</c:v>
                </c:pt>
                <c:pt idx="6376">
                  <c:v>-78.241971000000007</c:v>
                </c:pt>
                <c:pt idx="6377">
                  <c:v>-78.377409</c:v>
                </c:pt>
                <c:pt idx="6378">
                  <c:v>-77.897772000000003</c:v>
                </c:pt>
                <c:pt idx="6379">
                  <c:v>-77.82208</c:v>
                </c:pt>
                <c:pt idx="6380">
                  <c:v>-78.287374999999997</c:v>
                </c:pt>
                <c:pt idx="6381">
                  <c:v>-77.709525999999997</c:v>
                </c:pt>
                <c:pt idx="6382">
                  <c:v>-78.016508000000002</c:v>
                </c:pt>
                <c:pt idx="6383">
                  <c:v>-78.186042</c:v>
                </c:pt>
                <c:pt idx="6384">
                  <c:v>-78.261519000000007</c:v>
                </c:pt>
                <c:pt idx="6385">
                  <c:v>-78.200982999999994</c:v>
                </c:pt>
                <c:pt idx="6386">
                  <c:v>-78.058778000000004</c:v>
                </c:pt>
                <c:pt idx="6387">
                  <c:v>-77.802743000000007</c:v>
                </c:pt>
                <c:pt idx="6388">
                  <c:v>-78.175173000000001</c:v>
                </c:pt>
                <c:pt idx="6389">
                  <c:v>-77.681110000000004</c:v>
                </c:pt>
                <c:pt idx="6390">
                  <c:v>-77.989957000000004</c:v>
                </c:pt>
                <c:pt idx="6391">
                  <c:v>-78.289370000000005</c:v>
                </c:pt>
                <c:pt idx="6392">
                  <c:v>-78.239999999999995</c:v>
                </c:pt>
                <c:pt idx="6393">
                  <c:v>-77.896201000000005</c:v>
                </c:pt>
                <c:pt idx="6394">
                  <c:v>-77.700901000000002</c:v>
                </c:pt>
                <c:pt idx="6395">
                  <c:v>-78.337219000000005</c:v>
                </c:pt>
                <c:pt idx="6396">
                  <c:v>-78.030610999999993</c:v>
                </c:pt>
                <c:pt idx="6397">
                  <c:v>-78.167676999999998</c:v>
                </c:pt>
                <c:pt idx="6398">
                  <c:v>-78.180570000000003</c:v>
                </c:pt>
                <c:pt idx="6399">
                  <c:v>-78.881536999999994</c:v>
                </c:pt>
                <c:pt idx="6400">
                  <c:v>-78.863022000000001</c:v>
                </c:pt>
                <c:pt idx="6401">
                  <c:v>-78.771490999999997</c:v>
                </c:pt>
                <c:pt idx="6402">
                  <c:v>-78.966719999999995</c:v>
                </c:pt>
                <c:pt idx="6403">
                  <c:v>-79.000715999999997</c:v>
                </c:pt>
                <c:pt idx="6404">
                  <c:v>-78.805137999999999</c:v>
                </c:pt>
                <c:pt idx="6405">
                  <c:v>-79.019570000000002</c:v>
                </c:pt>
                <c:pt idx="6406">
                  <c:v>-78.990392</c:v>
                </c:pt>
                <c:pt idx="6407">
                  <c:v>-78.609640999999996</c:v>
                </c:pt>
                <c:pt idx="6408">
                  <c:v>-78.629076999999995</c:v>
                </c:pt>
                <c:pt idx="6409">
                  <c:v>-78.952057999999994</c:v>
                </c:pt>
                <c:pt idx="6410">
                  <c:v>-79.043279999999996</c:v>
                </c:pt>
                <c:pt idx="6411">
                  <c:v>-78.782340000000005</c:v>
                </c:pt>
                <c:pt idx="6412">
                  <c:v>-78.865649000000005</c:v>
                </c:pt>
                <c:pt idx="6413">
                  <c:v>-78.456215</c:v>
                </c:pt>
                <c:pt idx="6414">
                  <c:v>-78.734521000000001</c:v>
                </c:pt>
                <c:pt idx="6415">
                  <c:v>-78.906675000000007</c:v>
                </c:pt>
                <c:pt idx="6416">
                  <c:v>-78.694618000000006</c:v>
                </c:pt>
                <c:pt idx="6417">
                  <c:v>-79.116292999999999</c:v>
                </c:pt>
                <c:pt idx="6418">
                  <c:v>-78.664171999999994</c:v>
                </c:pt>
                <c:pt idx="6419">
                  <c:v>-78.814881</c:v>
                </c:pt>
                <c:pt idx="6420">
                  <c:v>-78.797422999999995</c:v>
                </c:pt>
                <c:pt idx="6421">
                  <c:v>-78.700889000000004</c:v>
                </c:pt>
                <c:pt idx="6422">
                  <c:v>-78.619972000000004</c:v>
                </c:pt>
                <c:pt idx="6423">
                  <c:v>-78.922066999999998</c:v>
                </c:pt>
                <c:pt idx="6424">
                  <c:v>-78.506961000000004</c:v>
                </c:pt>
                <c:pt idx="6425">
                  <c:v>-78.762581999999995</c:v>
                </c:pt>
                <c:pt idx="6426">
                  <c:v>-78.501495000000006</c:v>
                </c:pt>
                <c:pt idx="6427">
                  <c:v>-78.478037999999998</c:v>
                </c:pt>
                <c:pt idx="6428">
                  <c:v>-78.534802999999997</c:v>
                </c:pt>
                <c:pt idx="6429">
                  <c:v>-78.420419999999993</c:v>
                </c:pt>
                <c:pt idx="6430">
                  <c:v>-78.797013000000007</c:v>
                </c:pt>
                <c:pt idx="6431">
                  <c:v>-78.932509999999994</c:v>
                </c:pt>
                <c:pt idx="6432">
                  <c:v>-78.325905000000006</c:v>
                </c:pt>
                <c:pt idx="6433">
                  <c:v>-78.726625999999996</c:v>
                </c:pt>
                <c:pt idx="6434">
                  <c:v>-78.703434999999999</c:v>
                </c:pt>
                <c:pt idx="6435">
                  <c:v>-78.713963000000007</c:v>
                </c:pt>
                <c:pt idx="6436">
                  <c:v>-78.565479999999994</c:v>
                </c:pt>
                <c:pt idx="6437">
                  <c:v>-78.476273000000006</c:v>
                </c:pt>
                <c:pt idx="6438">
                  <c:v>-78.612634999999997</c:v>
                </c:pt>
                <c:pt idx="6439">
                  <c:v>-78.775468000000004</c:v>
                </c:pt>
                <c:pt idx="6440">
                  <c:v>-78.974160999999995</c:v>
                </c:pt>
                <c:pt idx="6441">
                  <c:v>-78.593044000000006</c:v>
                </c:pt>
                <c:pt idx="6442">
                  <c:v>-78.197001999999998</c:v>
                </c:pt>
                <c:pt idx="6443">
                  <c:v>-78.758948000000004</c:v>
                </c:pt>
                <c:pt idx="6444">
                  <c:v>-78.561628999999996</c:v>
                </c:pt>
                <c:pt idx="6445">
                  <c:v>-78.329256999999998</c:v>
                </c:pt>
                <c:pt idx="6446">
                  <c:v>-78.117474999999999</c:v>
                </c:pt>
                <c:pt idx="6447">
                  <c:v>-78.892397000000003</c:v>
                </c:pt>
                <c:pt idx="6448">
                  <c:v>-78.957120000000003</c:v>
                </c:pt>
                <c:pt idx="6449">
                  <c:v>-79.003345999999993</c:v>
                </c:pt>
                <c:pt idx="6450">
                  <c:v>-78.190259999999995</c:v>
                </c:pt>
                <c:pt idx="6451">
                  <c:v>-78.902736000000004</c:v>
                </c:pt>
                <c:pt idx="6452">
                  <c:v>-78.640884</c:v>
                </c:pt>
                <c:pt idx="6453">
                  <c:v>-78.079230999999993</c:v>
                </c:pt>
                <c:pt idx="6454">
                  <c:v>-78.308372000000006</c:v>
                </c:pt>
                <c:pt idx="6455">
                  <c:v>-78.992455000000007</c:v>
                </c:pt>
                <c:pt idx="6456">
                  <c:v>-78.989610999999996</c:v>
                </c:pt>
                <c:pt idx="6457">
                  <c:v>-78.410092000000006</c:v>
                </c:pt>
                <c:pt idx="6458">
                  <c:v>-78.694176999999996</c:v>
                </c:pt>
                <c:pt idx="6459">
                  <c:v>-78.802332000000007</c:v>
                </c:pt>
                <c:pt idx="6460">
                  <c:v>-78.215969000000001</c:v>
                </c:pt>
                <c:pt idx="6461">
                  <c:v>-78.463964000000004</c:v>
                </c:pt>
                <c:pt idx="6462">
                  <c:v>-78.263531</c:v>
                </c:pt>
                <c:pt idx="6463">
                  <c:v>-79.024591999999998</c:v>
                </c:pt>
                <c:pt idx="6464">
                  <c:v>-78.898398</c:v>
                </c:pt>
                <c:pt idx="6465">
                  <c:v>-78.118654000000006</c:v>
                </c:pt>
                <c:pt idx="6466">
                  <c:v>-76.410578999999998</c:v>
                </c:pt>
                <c:pt idx="6467">
                  <c:v>-77.958932000000004</c:v>
                </c:pt>
                <c:pt idx="6468">
                  <c:v>-78.388992999999999</c:v>
                </c:pt>
                <c:pt idx="6469">
                  <c:v>-77.474659000000003</c:v>
                </c:pt>
                <c:pt idx="6470">
                  <c:v>-77.175529999999995</c:v>
                </c:pt>
                <c:pt idx="6471">
                  <c:v>-76.813841999999994</c:v>
                </c:pt>
                <c:pt idx="6472">
                  <c:v>-77.642966999999999</c:v>
                </c:pt>
                <c:pt idx="6473">
                  <c:v>-76.365718000000001</c:v>
                </c:pt>
                <c:pt idx="6474">
                  <c:v>-78.268654999999995</c:v>
                </c:pt>
                <c:pt idx="6475">
                  <c:v>-76.950553999999997</c:v>
                </c:pt>
                <c:pt idx="6476">
                  <c:v>-77.768243999999996</c:v>
                </c:pt>
                <c:pt idx="6477">
                  <c:v>-76.373042999999996</c:v>
                </c:pt>
                <c:pt idx="6478">
                  <c:v>-78.119026000000005</c:v>
                </c:pt>
                <c:pt idx="6479">
                  <c:v>-77.073106999999993</c:v>
                </c:pt>
                <c:pt idx="6480">
                  <c:v>-76.681045999999995</c:v>
                </c:pt>
                <c:pt idx="6481">
                  <c:v>-76.375435999999993</c:v>
                </c:pt>
                <c:pt idx="6482">
                  <c:v>-78.140091999999996</c:v>
                </c:pt>
                <c:pt idx="6483">
                  <c:v>-77.807091</c:v>
                </c:pt>
                <c:pt idx="6484">
                  <c:v>-78.255306000000004</c:v>
                </c:pt>
                <c:pt idx="6485">
                  <c:v>-76.343271999999999</c:v>
                </c:pt>
                <c:pt idx="6486">
                  <c:v>-76.268445999999997</c:v>
                </c:pt>
                <c:pt idx="6487">
                  <c:v>-77.470117000000002</c:v>
                </c:pt>
                <c:pt idx="6488">
                  <c:v>-76.441188999999994</c:v>
                </c:pt>
                <c:pt idx="6489">
                  <c:v>-78.234729000000002</c:v>
                </c:pt>
                <c:pt idx="6490">
                  <c:v>-76.361675000000005</c:v>
                </c:pt>
                <c:pt idx="6491">
                  <c:v>-77.536518999999998</c:v>
                </c:pt>
                <c:pt idx="6492">
                  <c:v>-77.526325999999997</c:v>
                </c:pt>
                <c:pt idx="6493">
                  <c:v>-76.529599000000005</c:v>
                </c:pt>
                <c:pt idx="6494">
                  <c:v>-76.496617999999998</c:v>
                </c:pt>
                <c:pt idx="6495">
                  <c:v>-77.997932000000006</c:v>
                </c:pt>
                <c:pt idx="6496">
                  <c:v>-76.297839999999994</c:v>
                </c:pt>
                <c:pt idx="6497">
                  <c:v>-77.924318999999997</c:v>
                </c:pt>
                <c:pt idx="6498">
                  <c:v>-76.284531999999999</c:v>
                </c:pt>
                <c:pt idx="6499">
                  <c:v>-76.336360999999997</c:v>
                </c:pt>
                <c:pt idx="6500">
                  <c:v>-77.339639000000005</c:v>
                </c:pt>
                <c:pt idx="6501">
                  <c:v>-76.392943000000002</c:v>
                </c:pt>
                <c:pt idx="6502">
                  <c:v>-76.460904999999997</c:v>
                </c:pt>
                <c:pt idx="6503">
                  <c:v>-76.473932000000005</c:v>
                </c:pt>
                <c:pt idx="6504">
                  <c:v>-77.323398999999995</c:v>
                </c:pt>
                <c:pt idx="6505">
                  <c:v>-76.313160999999994</c:v>
                </c:pt>
                <c:pt idx="6506">
                  <c:v>-76.667356999999996</c:v>
                </c:pt>
                <c:pt idx="6507">
                  <c:v>-78.113496999999995</c:v>
                </c:pt>
                <c:pt idx="6508">
                  <c:v>-78.096470999999994</c:v>
                </c:pt>
                <c:pt idx="6509">
                  <c:v>-76.858431999999993</c:v>
                </c:pt>
                <c:pt idx="6510">
                  <c:v>-77.025085000000004</c:v>
                </c:pt>
                <c:pt idx="6511">
                  <c:v>-76.907191999999995</c:v>
                </c:pt>
                <c:pt idx="6512">
                  <c:v>-76.828581</c:v>
                </c:pt>
                <c:pt idx="6513">
                  <c:v>-76.506940999999998</c:v>
                </c:pt>
                <c:pt idx="6514">
                  <c:v>-78.046122999999994</c:v>
                </c:pt>
                <c:pt idx="6515">
                  <c:v>-77.823798999999994</c:v>
                </c:pt>
                <c:pt idx="6516">
                  <c:v>-77.728414999999998</c:v>
                </c:pt>
                <c:pt idx="6517">
                  <c:v>-77.203419999999994</c:v>
                </c:pt>
                <c:pt idx="6518">
                  <c:v>-76.735549000000006</c:v>
                </c:pt>
                <c:pt idx="6519">
                  <c:v>-76.307246000000006</c:v>
                </c:pt>
                <c:pt idx="6520">
                  <c:v>-76.780660999999995</c:v>
                </c:pt>
                <c:pt idx="6521">
                  <c:v>-77.315363000000005</c:v>
                </c:pt>
                <c:pt idx="6522">
                  <c:v>-77.648689000000005</c:v>
                </c:pt>
                <c:pt idx="6523">
                  <c:v>-77.641658000000007</c:v>
                </c:pt>
                <c:pt idx="6524">
                  <c:v>-76.877515000000002</c:v>
                </c:pt>
                <c:pt idx="6525">
                  <c:v>-77.367789000000002</c:v>
                </c:pt>
                <c:pt idx="6526">
                  <c:v>-77.868095999999994</c:v>
                </c:pt>
                <c:pt idx="6527">
                  <c:v>-76.290403999999995</c:v>
                </c:pt>
                <c:pt idx="6528">
                  <c:v>-77.781306999999998</c:v>
                </c:pt>
                <c:pt idx="6529">
                  <c:v>-78.286807999999994</c:v>
                </c:pt>
                <c:pt idx="6530">
                  <c:v>-77.066648999999998</c:v>
                </c:pt>
                <c:pt idx="6531">
                  <c:v>-76.279899</c:v>
                </c:pt>
                <c:pt idx="6532">
                  <c:v>-77.145859999999999</c:v>
                </c:pt>
                <c:pt idx="6533">
                  <c:v>-76.432980999999998</c:v>
                </c:pt>
                <c:pt idx="6534">
                  <c:v>-77.771112000000002</c:v>
                </c:pt>
                <c:pt idx="6535">
                  <c:v>-76.277856999999997</c:v>
                </c:pt>
                <c:pt idx="6536">
                  <c:v>-76.295777000000001</c:v>
                </c:pt>
                <c:pt idx="6537">
                  <c:v>-77.900485000000003</c:v>
                </c:pt>
                <c:pt idx="6538">
                  <c:v>-77.035788999999994</c:v>
                </c:pt>
                <c:pt idx="6539">
                  <c:v>-77.151278000000005</c:v>
                </c:pt>
                <c:pt idx="6540">
                  <c:v>-77.690023999999994</c:v>
                </c:pt>
                <c:pt idx="6541">
                  <c:v>-77.055552000000006</c:v>
                </c:pt>
                <c:pt idx="6542">
                  <c:v>-76.609161999999998</c:v>
                </c:pt>
                <c:pt idx="6543">
                  <c:v>-77.286783</c:v>
                </c:pt>
                <c:pt idx="6544">
                  <c:v>-77.969166000000001</c:v>
                </c:pt>
                <c:pt idx="6545">
                  <c:v>-76.723898000000005</c:v>
                </c:pt>
                <c:pt idx="6546">
                  <c:v>-76.929193999999995</c:v>
                </c:pt>
                <c:pt idx="6547">
                  <c:v>-76.301364000000007</c:v>
                </c:pt>
                <c:pt idx="6548">
                  <c:v>-76.817443999999995</c:v>
                </c:pt>
                <c:pt idx="6549">
                  <c:v>-76.458763000000005</c:v>
                </c:pt>
                <c:pt idx="6550">
                  <c:v>-76.598720999999998</c:v>
                </c:pt>
                <c:pt idx="6551">
                  <c:v>-76.416313000000002</c:v>
                </c:pt>
                <c:pt idx="6552">
                  <c:v>-76.999018000000007</c:v>
                </c:pt>
                <c:pt idx="6553">
                  <c:v>-76.460890000000006</c:v>
                </c:pt>
                <c:pt idx="6554">
                  <c:v>-76.631792000000004</c:v>
                </c:pt>
                <c:pt idx="6555">
                  <c:v>-76.830186999999995</c:v>
                </c:pt>
                <c:pt idx="6556">
                  <c:v>-76.529805999999994</c:v>
                </c:pt>
                <c:pt idx="6557">
                  <c:v>-76.700248999999999</c:v>
                </c:pt>
                <c:pt idx="6558">
                  <c:v>-76.717225999999997</c:v>
                </c:pt>
                <c:pt idx="6559">
                  <c:v>-76.757930999999999</c:v>
                </c:pt>
                <c:pt idx="6560">
                  <c:v>-77.689528999999993</c:v>
                </c:pt>
                <c:pt idx="6561">
                  <c:v>-77.435365000000004</c:v>
                </c:pt>
                <c:pt idx="6562">
                  <c:v>-77.457391999999999</c:v>
                </c:pt>
                <c:pt idx="6563">
                  <c:v>-77.488443000000004</c:v>
                </c:pt>
                <c:pt idx="6564">
                  <c:v>-77.425043000000002</c:v>
                </c:pt>
                <c:pt idx="6565">
                  <c:v>-77.400851000000003</c:v>
                </c:pt>
                <c:pt idx="6566">
                  <c:v>-77.461016000000001</c:v>
                </c:pt>
                <c:pt idx="6567">
                  <c:v>-77.498510999999993</c:v>
                </c:pt>
                <c:pt idx="6568">
                  <c:v>-77.517094999999998</c:v>
                </c:pt>
                <c:pt idx="6569">
                  <c:v>-77.447755000000001</c:v>
                </c:pt>
                <c:pt idx="6570">
                  <c:v>-77.488960000000006</c:v>
                </c:pt>
                <c:pt idx="6571">
                  <c:v>-77.562719000000001</c:v>
                </c:pt>
                <c:pt idx="6572">
                  <c:v>-77.488310999999996</c:v>
                </c:pt>
                <c:pt idx="6573">
                  <c:v>-77.363041999999993</c:v>
                </c:pt>
                <c:pt idx="6574">
                  <c:v>-77.619652000000002</c:v>
                </c:pt>
                <c:pt idx="6575">
                  <c:v>-77.465800999999999</c:v>
                </c:pt>
                <c:pt idx="6576">
                  <c:v>-77.565650000000005</c:v>
                </c:pt>
                <c:pt idx="6577">
                  <c:v>-77.582356000000004</c:v>
                </c:pt>
                <c:pt idx="6578">
                  <c:v>-77.453303000000005</c:v>
                </c:pt>
                <c:pt idx="6579">
                  <c:v>-77.547754999999995</c:v>
                </c:pt>
                <c:pt idx="6580">
                  <c:v>-77.428158999999994</c:v>
                </c:pt>
                <c:pt idx="6581">
                  <c:v>-75.671081999999998</c:v>
                </c:pt>
                <c:pt idx="6582">
                  <c:v>-75.535544000000002</c:v>
                </c:pt>
                <c:pt idx="6583">
                  <c:v>-75.511078999999995</c:v>
                </c:pt>
                <c:pt idx="6584">
                  <c:v>-76.569018</c:v>
                </c:pt>
                <c:pt idx="6585">
                  <c:v>-75.861825999999994</c:v>
                </c:pt>
                <c:pt idx="6586">
                  <c:v>-75.877675999999994</c:v>
                </c:pt>
                <c:pt idx="6587">
                  <c:v>-75.618966</c:v>
                </c:pt>
                <c:pt idx="6588">
                  <c:v>-75.971046000000001</c:v>
                </c:pt>
                <c:pt idx="6589">
                  <c:v>-76.537808999999996</c:v>
                </c:pt>
                <c:pt idx="6590">
                  <c:v>-76.845173000000003</c:v>
                </c:pt>
                <c:pt idx="6591">
                  <c:v>-75.969091000000006</c:v>
                </c:pt>
                <c:pt idx="6592">
                  <c:v>-76.245114999999998</c:v>
                </c:pt>
                <c:pt idx="6593">
                  <c:v>-76.415245999999996</c:v>
                </c:pt>
                <c:pt idx="6594">
                  <c:v>-76.229050000000001</c:v>
                </c:pt>
                <c:pt idx="6595">
                  <c:v>-76.335801000000004</c:v>
                </c:pt>
                <c:pt idx="6596">
                  <c:v>-76.271265</c:v>
                </c:pt>
                <c:pt idx="6597">
                  <c:v>-76.238480999999993</c:v>
                </c:pt>
                <c:pt idx="6598">
                  <c:v>-75.367805000000004</c:v>
                </c:pt>
                <c:pt idx="6599">
                  <c:v>-75.471929000000003</c:v>
                </c:pt>
                <c:pt idx="6600">
                  <c:v>-75.942034000000007</c:v>
                </c:pt>
                <c:pt idx="6601">
                  <c:v>-75.861322999999999</c:v>
                </c:pt>
                <c:pt idx="6602">
                  <c:v>-75.902629000000005</c:v>
                </c:pt>
                <c:pt idx="6603">
                  <c:v>-75.416343999999995</c:v>
                </c:pt>
                <c:pt idx="6604">
                  <c:v>-75.679747000000006</c:v>
                </c:pt>
                <c:pt idx="6605">
                  <c:v>-75.868491000000006</c:v>
                </c:pt>
                <c:pt idx="6606">
                  <c:v>-75.596862000000002</c:v>
                </c:pt>
                <c:pt idx="6607">
                  <c:v>-75.831503999999995</c:v>
                </c:pt>
                <c:pt idx="6608">
                  <c:v>-75.452965000000006</c:v>
                </c:pt>
                <c:pt idx="6609">
                  <c:v>-75.765122000000005</c:v>
                </c:pt>
                <c:pt idx="6610">
                  <c:v>-75.666428999999994</c:v>
                </c:pt>
                <c:pt idx="6611">
                  <c:v>-75.931179</c:v>
                </c:pt>
                <c:pt idx="6612">
                  <c:v>-75.555594999999997</c:v>
                </c:pt>
                <c:pt idx="6613">
                  <c:v>-75.629958000000002</c:v>
                </c:pt>
                <c:pt idx="6614">
                  <c:v>-75.739960999999994</c:v>
                </c:pt>
                <c:pt idx="6615">
                  <c:v>-75.845230999999998</c:v>
                </c:pt>
                <c:pt idx="6616">
                  <c:v>-75.530452999999994</c:v>
                </c:pt>
                <c:pt idx="6617">
                  <c:v>-75.553389999999993</c:v>
                </c:pt>
                <c:pt idx="6618">
                  <c:v>-75.762724000000006</c:v>
                </c:pt>
                <c:pt idx="6619">
                  <c:v>-75.710510999999997</c:v>
                </c:pt>
                <c:pt idx="6620">
                  <c:v>-75.799474000000004</c:v>
                </c:pt>
                <c:pt idx="6621">
                  <c:v>-75.648956999999996</c:v>
                </c:pt>
                <c:pt idx="6622">
                  <c:v>-75.732371000000001</c:v>
                </c:pt>
                <c:pt idx="6623">
                  <c:v>-75.676924999999997</c:v>
                </c:pt>
                <c:pt idx="6624">
                  <c:v>-75.721787000000006</c:v>
                </c:pt>
                <c:pt idx="6625">
                  <c:v>-76.639736999999997</c:v>
                </c:pt>
                <c:pt idx="6626">
                  <c:v>-76.560636000000002</c:v>
                </c:pt>
                <c:pt idx="6627">
                  <c:v>-76.498991000000004</c:v>
                </c:pt>
                <c:pt idx="6628">
                  <c:v>-76.596569000000002</c:v>
                </c:pt>
                <c:pt idx="6629">
                  <c:v>-76.465210999999996</c:v>
                </c:pt>
                <c:pt idx="6630">
                  <c:v>-76.512810999999999</c:v>
                </c:pt>
                <c:pt idx="6631">
                  <c:v>-76.822726000000003</c:v>
                </c:pt>
                <c:pt idx="6632">
                  <c:v>-76.701299000000006</c:v>
                </c:pt>
                <c:pt idx="6633">
                  <c:v>-75.994048000000006</c:v>
                </c:pt>
                <c:pt idx="6634">
                  <c:v>-75.700440999999998</c:v>
                </c:pt>
                <c:pt idx="6635">
                  <c:v>-75.536456999999999</c:v>
                </c:pt>
                <c:pt idx="6636">
                  <c:v>-76.000985</c:v>
                </c:pt>
                <c:pt idx="6637">
                  <c:v>-76.093332000000004</c:v>
                </c:pt>
                <c:pt idx="6638">
                  <c:v>-76.028621000000001</c:v>
                </c:pt>
                <c:pt idx="6639">
                  <c:v>-76.142600999999999</c:v>
                </c:pt>
                <c:pt idx="6640">
                  <c:v>-76.061392999999995</c:v>
                </c:pt>
                <c:pt idx="6641">
                  <c:v>-76.035928999999996</c:v>
                </c:pt>
                <c:pt idx="6642">
                  <c:v>-76.020579999999995</c:v>
                </c:pt>
                <c:pt idx="6643">
                  <c:v>-75.977682999999999</c:v>
                </c:pt>
                <c:pt idx="6644">
                  <c:v>-76.151773000000006</c:v>
                </c:pt>
                <c:pt idx="6645">
                  <c:v>-76.177671000000004</c:v>
                </c:pt>
                <c:pt idx="6646">
                  <c:v>-75.690886000000006</c:v>
                </c:pt>
                <c:pt idx="6647">
                  <c:v>-76.735066000000003</c:v>
                </c:pt>
                <c:pt idx="6648">
                  <c:v>-75.596812</c:v>
                </c:pt>
                <c:pt idx="6649">
                  <c:v>-76.212338000000003</c:v>
                </c:pt>
                <c:pt idx="6650">
                  <c:v>-76.254701999999995</c:v>
                </c:pt>
                <c:pt idx="6651">
                  <c:v>-76.270284000000004</c:v>
                </c:pt>
                <c:pt idx="6652">
                  <c:v>-76.284440000000004</c:v>
                </c:pt>
                <c:pt idx="6653">
                  <c:v>-76.299469999999999</c:v>
                </c:pt>
                <c:pt idx="6654">
                  <c:v>-76.300652999999997</c:v>
                </c:pt>
                <c:pt idx="6655">
                  <c:v>-76.259601000000004</c:v>
                </c:pt>
                <c:pt idx="6656">
                  <c:v>-76.290289000000001</c:v>
                </c:pt>
                <c:pt idx="6657">
                  <c:v>-76.239093999999994</c:v>
                </c:pt>
                <c:pt idx="6658">
                  <c:v>-76.292719000000005</c:v>
                </c:pt>
                <c:pt idx="6659">
                  <c:v>-76.217965000000007</c:v>
                </c:pt>
                <c:pt idx="6660">
                  <c:v>-76.152707000000007</c:v>
                </c:pt>
                <c:pt idx="6661">
                  <c:v>-76.273542000000006</c:v>
                </c:pt>
                <c:pt idx="6662">
                  <c:v>-76.459483000000006</c:v>
                </c:pt>
                <c:pt idx="6663">
                  <c:v>-76.518306999999993</c:v>
                </c:pt>
                <c:pt idx="6664">
                  <c:v>-76.571783999999994</c:v>
                </c:pt>
                <c:pt idx="6665">
                  <c:v>-76.586779000000007</c:v>
                </c:pt>
                <c:pt idx="6666">
                  <c:v>-76.436515</c:v>
                </c:pt>
                <c:pt idx="6667">
                  <c:v>-76.494467999999998</c:v>
                </c:pt>
                <c:pt idx="6668">
                  <c:v>-76.419499999999999</c:v>
                </c:pt>
                <c:pt idx="6669">
                  <c:v>-76.548124999999999</c:v>
                </c:pt>
                <c:pt idx="6670">
                  <c:v>-76.320391999999998</c:v>
                </c:pt>
                <c:pt idx="6671">
                  <c:v>-76.383165000000005</c:v>
                </c:pt>
                <c:pt idx="6672">
                  <c:v>-76.380893999999998</c:v>
                </c:pt>
                <c:pt idx="6673">
                  <c:v>-76.316378</c:v>
                </c:pt>
                <c:pt idx="6674">
                  <c:v>-76.293735999999996</c:v>
                </c:pt>
                <c:pt idx="6675">
                  <c:v>-76.419607999999997</c:v>
                </c:pt>
                <c:pt idx="6676">
                  <c:v>-76.407117</c:v>
                </c:pt>
                <c:pt idx="6677">
                  <c:v>-76.344151999999994</c:v>
                </c:pt>
                <c:pt idx="6678">
                  <c:v>-76.512780000000006</c:v>
                </c:pt>
                <c:pt idx="6679">
                  <c:v>-76.560767999999996</c:v>
                </c:pt>
                <c:pt idx="6680">
                  <c:v>-76.467511999999999</c:v>
                </c:pt>
                <c:pt idx="6681">
                  <c:v>-76.435911000000004</c:v>
                </c:pt>
                <c:pt idx="6682">
                  <c:v>-76.421351999999999</c:v>
                </c:pt>
                <c:pt idx="6683">
                  <c:v>-76.368112999999994</c:v>
                </c:pt>
                <c:pt idx="6684">
                  <c:v>-76.323869000000002</c:v>
                </c:pt>
                <c:pt idx="6685">
                  <c:v>-76.382320000000007</c:v>
                </c:pt>
                <c:pt idx="6686">
                  <c:v>-76.313694999999996</c:v>
                </c:pt>
                <c:pt idx="6687">
                  <c:v>-76.345706000000007</c:v>
                </c:pt>
                <c:pt idx="6688">
                  <c:v>-76.308037999999996</c:v>
                </c:pt>
                <c:pt idx="6689">
                  <c:v>-77.348455000000001</c:v>
                </c:pt>
                <c:pt idx="6690">
                  <c:v>-77.430633999999998</c:v>
                </c:pt>
                <c:pt idx="6691">
                  <c:v>-77.390083000000004</c:v>
                </c:pt>
                <c:pt idx="6692">
                  <c:v>-77.911252000000005</c:v>
                </c:pt>
                <c:pt idx="6693">
                  <c:v>-77.988760999999997</c:v>
                </c:pt>
                <c:pt idx="6694">
                  <c:v>-77.208518999999995</c:v>
                </c:pt>
                <c:pt idx="6695">
                  <c:v>-77.277595000000005</c:v>
                </c:pt>
                <c:pt idx="6696">
                  <c:v>-77.218933000000007</c:v>
                </c:pt>
                <c:pt idx="6697">
                  <c:v>-77.394751999999997</c:v>
                </c:pt>
                <c:pt idx="6698">
                  <c:v>-77.439599000000001</c:v>
                </c:pt>
                <c:pt idx="6699">
                  <c:v>-77.583804999999998</c:v>
                </c:pt>
                <c:pt idx="6700">
                  <c:v>-77.669329000000005</c:v>
                </c:pt>
                <c:pt idx="6701">
                  <c:v>-77.404388999999995</c:v>
                </c:pt>
                <c:pt idx="6702">
                  <c:v>-77.346042999999995</c:v>
                </c:pt>
                <c:pt idx="6703">
                  <c:v>-77.071321999999995</c:v>
                </c:pt>
                <c:pt idx="6704">
                  <c:v>-77.613645000000005</c:v>
                </c:pt>
                <c:pt idx="6705">
                  <c:v>-76.921558000000005</c:v>
                </c:pt>
                <c:pt idx="6706">
                  <c:v>-77.667503999999994</c:v>
                </c:pt>
                <c:pt idx="6707">
                  <c:v>-77.563497999999996</c:v>
                </c:pt>
                <c:pt idx="6708">
                  <c:v>-77.232810000000001</c:v>
                </c:pt>
                <c:pt idx="6709">
                  <c:v>-77.806821999999997</c:v>
                </c:pt>
                <c:pt idx="6710">
                  <c:v>-77.310721999999998</c:v>
                </c:pt>
                <c:pt idx="6711">
                  <c:v>-78.014083999999997</c:v>
                </c:pt>
                <c:pt idx="6712">
                  <c:v>-76.826370999999995</c:v>
                </c:pt>
                <c:pt idx="6713">
                  <c:v>-77.561215000000004</c:v>
                </c:pt>
                <c:pt idx="6714">
                  <c:v>-77.743588000000003</c:v>
                </c:pt>
                <c:pt idx="6715">
                  <c:v>-76.939457000000004</c:v>
                </c:pt>
                <c:pt idx="6716">
                  <c:v>-77.712894000000006</c:v>
                </c:pt>
                <c:pt idx="6717">
                  <c:v>-77.884675999999999</c:v>
                </c:pt>
                <c:pt idx="6718">
                  <c:v>-77.293599</c:v>
                </c:pt>
                <c:pt idx="6719">
                  <c:v>-76.890258000000003</c:v>
                </c:pt>
                <c:pt idx="6720">
                  <c:v>-77.474964999999997</c:v>
                </c:pt>
                <c:pt idx="6721">
                  <c:v>-77.812691000000001</c:v>
                </c:pt>
                <c:pt idx="6722">
                  <c:v>-77.746870000000001</c:v>
                </c:pt>
                <c:pt idx="6723">
                  <c:v>-77.102694999999997</c:v>
                </c:pt>
                <c:pt idx="6724">
                  <c:v>-77.302598000000003</c:v>
                </c:pt>
                <c:pt idx="6725">
                  <c:v>-77.824021999999999</c:v>
                </c:pt>
                <c:pt idx="6726">
                  <c:v>-77.024043000000006</c:v>
                </c:pt>
                <c:pt idx="6727">
                  <c:v>-77.588543000000001</c:v>
                </c:pt>
                <c:pt idx="6728">
                  <c:v>-77.002606999999998</c:v>
                </c:pt>
                <c:pt idx="6729">
                  <c:v>-77.419713000000002</c:v>
                </c:pt>
                <c:pt idx="6730">
                  <c:v>-76.743420999999998</c:v>
                </c:pt>
                <c:pt idx="6731">
                  <c:v>-77.566827000000004</c:v>
                </c:pt>
                <c:pt idx="6732">
                  <c:v>-77.826524000000006</c:v>
                </c:pt>
                <c:pt idx="6733">
                  <c:v>-76.981277000000006</c:v>
                </c:pt>
                <c:pt idx="6734">
                  <c:v>-77.752392</c:v>
                </c:pt>
                <c:pt idx="6735">
                  <c:v>-77.098192999999995</c:v>
                </c:pt>
                <c:pt idx="6736">
                  <c:v>-77.928172000000004</c:v>
                </c:pt>
                <c:pt idx="6737">
                  <c:v>-77.839189000000005</c:v>
                </c:pt>
                <c:pt idx="6738">
                  <c:v>-77.282888</c:v>
                </c:pt>
                <c:pt idx="6739">
                  <c:v>-76.837317999999996</c:v>
                </c:pt>
                <c:pt idx="6740">
                  <c:v>-76.965457999999998</c:v>
                </c:pt>
                <c:pt idx="6741">
                  <c:v>-78.401443</c:v>
                </c:pt>
                <c:pt idx="6742">
                  <c:v>-78.287942999999999</c:v>
                </c:pt>
                <c:pt idx="6743">
                  <c:v>-78.310203999999999</c:v>
                </c:pt>
                <c:pt idx="6744">
                  <c:v>-78.121759999999995</c:v>
                </c:pt>
                <c:pt idx="6745">
                  <c:v>-77.995919000000001</c:v>
                </c:pt>
                <c:pt idx="6746">
                  <c:v>-78.620585000000005</c:v>
                </c:pt>
                <c:pt idx="6747">
                  <c:v>-78.211703</c:v>
                </c:pt>
                <c:pt idx="6748">
                  <c:v>-78.632637000000003</c:v>
                </c:pt>
                <c:pt idx="6749">
                  <c:v>-78.460481000000001</c:v>
                </c:pt>
                <c:pt idx="6750">
                  <c:v>-78.540188000000001</c:v>
                </c:pt>
                <c:pt idx="6751">
                  <c:v>-78.112367000000006</c:v>
                </c:pt>
                <c:pt idx="6752">
                  <c:v>-78.625923999999998</c:v>
                </c:pt>
                <c:pt idx="6753">
                  <c:v>-78.490825000000001</c:v>
                </c:pt>
                <c:pt idx="6754">
                  <c:v>-78.534031999999996</c:v>
                </c:pt>
                <c:pt idx="6755">
                  <c:v>-78.006460000000004</c:v>
                </c:pt>
                <c:pt idx="6756">
                  <c:v>-78.772031999999996</c:v>
                </c:pt>
                <c:pt idx="6757">
                  <c:v>-78.301075999999995</c:v>
                </c:pt>
                <c:pt idx="6758">
                  <c:v>-78.463206</c:v>
                </c:pt>
                <c:pt idx="6759">
                  <c:v>-78.117677999999998</c:v>
                </c:pt>
                <c:pt idx="6760">
                  <c:v>-78.464302000000004</c:v>
                </c:pt>
                <c:pt idx="6761">
                  <c:v>-78.080984000000001</c:v>
                </c:pt>
                <c:pt idx="6762">
                  <c:v>-78.292156000000006</c:v>
                </c:pt>
                <c:pt idx="6763">
                  <c:v>-78.378237999999996</c:v>
                </c:pt>
                <c:pt idx="6764">
                  <c:v>-78.665587000000002</c:v>
                </c:pt>
                <c:pt idx="6765">
                  <c:v>-78.771822999999998</c:v>
                </c:pt>
                <c:pt idx="6766">
                  <c:v>-78.553593000000006</c:v>
                </c:pt>
                <c:pt idx="6767">
                  <c:v>-78.736686000000006</c:v>
                </c:pt>
                <c:pt idx="6768">
                  <c:v>-78.816946999999999</c:v>
                </c:pt>
                <c:pt idx="6769">
                  <c:v>-78.621026000000001</c:v>
                </c:pt>
                <c:pt idx="6770">
                  <c:v>-78.275597000000005</c:v>
                </c:pt>
                <c:pt idx="6771">
                  <c:v>-78.636111</c:v>
                </c:pt>
                <c:pt idx="6772">
                  <c:v>-78.512187999999995</c:v>
                </c:pt>
                <c:pt idx="6773">
                  <c:v>-78.172872999999996</c:v>
                </c:pt>
                <c:pt idx="6774">
                  <c:v>-78.232850999999997</c:v>
                </c:pt>
                <c:pt idx="6775">
                  <c:v>-78.590643999999998</c:v>
                </c:pt>
                <c:pt idx="6776">
                  <c:v>-79.941558000000001</c:v>
                </c:pt>
                <c:pt idx="6777">
                  <c:v>-79.927673999999996</c:v>
                </c:pt>
                <c:pt idx="6778">
                  <c:v>-79.926456000000002</c:v>
                </c:pt>
                <c:pt idx="6779">
                  <c:v>-79.935496999999998</c:v>
                </c:pt>
                <c:pt idx="6780">
                  <c:v>-79.978160000000003</c:v>
                </c:pt>
                <c:pt idx="6781">
                  <c:v>-79.953214000000003</c:v>
                </c:pt>
                <c:pt idx="6782">
                  <c:v>-79.982564999999994</c:v>
                </c:pt>
                <c:pt idx="6783">
                  <c:v>-80.024777</c:v>
                </c:pt>
                <c:pt idx="6784">
                  <c:v>-79.950497999999996</c:v>
                </c:pt>
                <c:pt idx="6785">
                  <c:v>-79.945412000000005</c:v>
                </c:pt>
                <c:pt idx="6786">
                  <c:v>-80.531025</c:v>
                </c:pt>
                <c:pt idx="6787">
                  <c:v>-79.706045000000003</c:v>
                </c:pt>
                <c:pt idx="6788">
                  <c:v>-80.001616999999996</c:v>
                </c:pt>
                <c:pt idx="6789">
                  <c:v>-80.597616000000002</c:v>
                </c:pt>
                <c:pt idx="6790">
                  <c:v>-80.125622000000007</c:v>
                </c:pt>
                <c:pt idx="6791">
                  <c:v>-80.421278999999998</c:v>
                </c:pt>
                <c:pt idx="6792">
                  <c:v>-79.790430999999998</c:v>
                </c:pt>
                <c:pt idx="6793">
                  <c:v>-79.955287999999996</c:v>
                </c:pt>
                <c:pt idx="6794">
                  <c:v>-79.680043999999995</c:v>
                </c:pt>
                <c:pt idx="6795">
                  <c:v>-80.081109999999995</c:v>
                </c:pt>
                <c:pt idx="6796">
                  <c:v>-79.641941000000003</c:v>
                </c:pt>
                <c:pt idx="6797">
                  <c:v>-80.194858999999994</c:v>
                </c:pt>
                <c:pt idx="6798">
                  <c:v>-80.216707999999997</c:v>
                </c:pt>
                <c:pt idx="6799">
                  <c:v>-80.412222999999997</c:v>
                </c:pt>
                <c:pt idx="6800">
                  <c:v>-80.433200999999997</c:v>
                </c:pt>
                <c:pt idx="6801">
                  <c:v>-79.903031999999996</c:v>
                </c:pt>
                <c:pt idx="6802">
                  <c:v>-79.914254999999997</c:v>
                </c:pt>
                <c:pt idx="6803">
                  <c:v>-80.148680999999996</c:v>
                </c:pt>
                <c:pt idx="6804">
                  <c:v>-80.135429000000002</c:v>
                </c:pt>
                <c:pt idx="6805">
                  <c:v>-79.917614999999998</c:v>
                </c:pt>
                <c:pt idx="6806">
                  <c:v>-80.673843000000005</c:v>
                </c:pt>
                <c:pt idx="6807">
                  <c:v>-79.816813999999994</c:v>
                </c:pt>
                <c:pt idx="6808">
                  <c:v>-80.621947000000006</c:v>
                </c:pt>
                <c:pt idx="6809">
                  <c:v>-80.233506000000006</c:v>
                </c:pt>
                <c:pt idx="6810">
                  <c:v>-80.071503000000007</c:v>
                </c:pt>
                <c:pt idx="6811">
                  <c:v>-79.956811999999999</c:v>
                </c:pt>
                <c:pt idx="6812">
                  <c:v>-79.870464999999996</c:v>
                </c:pt>
                <c:pt idx="6813">
                  <c:v>-80.308711000000002</c:v>
                </c:pt>
                <c:pt idx="6814">
                  <c:v>-79.753355999999997</c:v>
                </c:pt>
                <c:pt idx="6815">
                  <c:v>-80.856583000000001</c:v>
                </c:pt>
                <c:pt idx="6816">
                  <c:v>-80.552274999999995</c:v>
                </c:pt>
                <c:pt idx="6817">
                  <c:v>-79.739220000000003</c:v>
                </c:pt>
                <c:pt idx="6818">
                  <c:v>-79.765366999999998</c:v>
                </c:pt>
                <c:pt idx="6819">
                  <c:v>-79.990938999999997</c:v>
                </c:pt>
                <c:pt idx="6820">
                  <c:v>-79.530463999999995</c:v>
                </c:pt>
                <c:pt idx="6821">
                  <c:v>-80.593603000000002</c:v>
                </c:pt>
                <c:pt idx="6822">
                  <c:v>-79.868795000000006</c:v>
                </c:pt>
                <c:pt idx="6823">
                  <c:v>-80.419757000000004</c:v>
                </c:pt>
                <c:pt idx="6824">
                  <c:v>-79.647865999999993</c:v>
                </c:pt>
                <c:pt idx="6825">
                  <c:v>-79.707892999999999</c:v>
                </c:pt>
                <c:pt idx="6826">
                  <c:v>-80.808476999999996</c:v>
                </c:pt>
                <c:pt idx="6827">
                  <c:v>-80.173023000000001</c:v>
                </c:pt>
                <c:pt idx="6828">
                  <c:v>-80.470209999999994</c:v>
                </c:pt>
                <c:pt idx="6829">
                  <c:v>-80.253806999999995</c:v>
                </c:pt>
                <c:pt idx="6830">
                  <c:v>-80.627514000000005</c:v>
                </c:pt>
                <c:pt idx="6831">
                  <c:v>-80.135112000000007</c:v>
                </c:pt>
                <c:pt idx="6832">
                  <c:v>-80.736013999999997</c:v>
                </c:pt>
                <c:pt idx="6833">
                  <c:v>-80.622679000000005</c:v>
                </c:pt>
                <c:pt idx="6834">
                  <c:v>-79.635361000000003</c:v>
                </c:pt>
                <c:pt idx="6835">
                  <c:v>-80.320487999999997</c:v>
                </c:pt>
                <c:pt idx="6836">
                  <c:v>-79.472173999999995</c:v>
                </c:pt>
                <c:pt idx="6837">
                  <c:v>-80.573250000000002</c:v>
                </c:pt>
                <c:pt idx="6838">
                  <c:v>-80.550312000000005</c:v>
                </c:pt>
                <c:pt idx="6839">
                  <c:v>-80.817346000000001</c:v>
                </c:pt>
                <c:pt idx="6840">
                  <c:v>-79.873534000000006</c:v>
                </c:pt>
                <c:pt idx="6841">
                  <c:v>-80.418976999999998</c:v>
                </c:pt>
                <c:pt idx="6842">
                  <c:v>-80.677267999999998</c:v>
                </c:pt>
                <c:pt idx="6843">
                  <c:v>-79.880273000000003</c:v>
                </c:pt>
                <c:pt idx="6844">
                  <c:v>-80.078215</c:v>
                </c:pt>
                <c:pt idx="6845">
                  <c:v>-79.539399000000003</c:v>
                </c:pt>
                <c:pt idx="6846">
                  <c:v>-80.262338</c:v>
                </c:pt>
                <c:pt idx="6847">
                  <c:v>-80.035891000000007</c:v>
                </c:pt>
                <c:pt idx="6848">
                  <c:v>-80.730834999999999</c:v>
                </c:pt>
                <c:pt idx="6849">
                  <c:v>-79.945722000000004</c:v>
                </c:pt>
                <c:pt idx="6850">
                  <c:v>-80.239097999999998</c:v>
                </c:pt>
                <c:pt idx="6851">
                  <c:v>-79.665526</c:v>
                </c:pt>
                <c:pt idx="6852">
                  <c:v>-79.905958999999996</c:v>
                </c:pt>
                <c:pt idx="6853">
                  <c:v>-79.692412000000004</c:v>
                </c:pt>
                <c:pt idx="6854">
                  <c:v>-79.852404000000007</c:v>
                </c:pt>
                <c:pt idx="6855">
                  <c:v>-79.749115000000003</c:v>
                </c:pt>
                <c:pt idx="6856">
                  <c:v>-80.268956000000003</c:v>
                </c:pt>
                <c:pt idx="6857">
                  <c:v>-82.180875</c:v>
                </c:pt>
                <c:pt idx="6858">
                  <c:v>-82.181374000000005</c:v>
                </c:pt>
                <c:pt idx="6859">
                  <c:v>-82.008453000000003</c:v>
                </c:pt>
                <c:pt idx="6860">
                  <c:v>-81.962074000000001</c:v>
                </c:pt>
                <c:pt idx="6861">
                  <c:v>-82.796442999999996</c:v>
                </c:pt>
                <c:pt idx="6862">
                  <c:v>-82.789743999999999</c:v>
                </c:pt>
                <c:pt idx="6863">
                  <c:v>-82.189785999999998</c:v>
                </c:pt>
                <c:pt idx="6864">
                  <c:v>-83.063500000000005</c:v>
                </c:pt>
                <c:pt idx="6865">
                  <c:v>-82.770560000000003</c:v>
                </c:pt>
                <c:pt idx="6866">
                  <c:v>-82.256432000000004</c:v>
                </c:pt>
                <c:pt idx="6867">
                  <c:v>-82.964646999999999</c:v>
                </c:pt>
                <c:pt idx="6868">
                  <c:v>-82.277923000000001</c:v>
                </c:pt>
                <c:pt idx="6869">
                  <c:v>-82.162304000000006</c:v>
                </c:pt>
                <c:pt idx="6870">
                  <c:v>-82.343695999999994</c:v>
                </c:pt>
                <c:pt idx="6871">
                  <c:v>-82.449365</c:v>
                </c:pt>
                <c:pt idx="6872">
                  <c:v>-82.466575000000006</c:v>
                </c:pt>
                <c:pt idx="6873">
                  <c:v>-81.767326999999995</c:v>
                </c:pt>
                <c:pt idx="6874">
                  <c:v>-82.280894000000004</c:v>
                </c:pt>
                <c:pt idx="6875">
                  <c:v>-82.124129999999994</c:v>
                </c:pt>
                <c:pt idx="6876">
                  <c:v>-82.944287000000003</c:v>
                </c:pt>
                <c:pt idx="6877">
                  <c:v>-82.795389</c:v>
                </c:pt>
                <c:pt idx="6878">
                  <c:v>-82.491477000000003</c:v>
                </c:pt>
                <c:pt idx="6879">
                  <c:v>-83.483220000000003</c:v>
                </c:pt>
                <c:pt idx="6880">
                  <c:v>-82.594735</c:v>
                </c:pt>
                <c:pt idx="6881">
                  <c:v>-82.586849999999998</c:v>
                </c:pt>
                <c:pt idx="6882">
                  <c:v>-82.29759</c:v>
                </c:pt>
                <c:pt idx="6883">
                  <c:v>-82.426454000000007</c:v>
                </c:pt>
                <c:pt idx="6884">
                  <c:v>-81.998593</c:v>
                </c:pt>
                <c:pt idx="6885">
                  <c:v>-83.155878999999999</c:v>
                </c:pt>
                <c:pt idx="6886">
                  <c:v>-82.935931999999994</c:v>
                </c:pt>
                <c:pt idx="6887">
                  <c:v>-82.110834999999994</c:v>
                </c:pt>
                <c:pt idx="6888">
                  <c:v>-82.376131999999998</c:v>
                </c:pt>
                <c:pt idx="6889">
                  <c:v>-82.260938999999993</c:v>
                </c:pt>
                <c:pt idx="6890">
                  <c:v>-82.418235999999993</c:v>
                </c:pt>
                <c:pt idx="6891">
                  <c:v>-82.352442999999994</c:v>
                </c:pt>
                <c:pt idx="6892">
                  <c:v>-82.631384999999995</c:v>
                </c:pt>
                <c:pt idx="6893">
                  <c:v>-83.041785000000004</c:v>
                </c:pt>
                <c:pt idx="6894">
                  <c:v>-82.596265000000002</c:v>
                </c:pt>
                <c:pt idx="6895">
                  <c:v>-81.942520000000002</c:v>
                </c:pt>
                <c:pt idx="6896">
                  <c:v>-83.347368000000003</c:v>
                </c:pt>
                <c:pt idx="6897">
                  <c:v>-83.054672999999994</c:v>
                </c:pt>
                <c:pt idx="6898">
                  <c:v>-82.331547999999998</c:v>
                </c:pt>
                <c:pt idx="6899">
                  <c:v>-82.790257999999994</c:v>
                </c:pt>
                <c:pt idx="6900">
                  <c:v>-82.566601000000006</c:v>
                </c:pt>
                <c:pt idx="6901">
                  <c:v>-81.591548000000003</c:v>
                </c:pt>
                <c:pt idx="6902">
                  <c:v>-82.569636000000003</c:v>
                </c:pt>
                <c:pt idx="6903">
                  <c:v>-80.772807999999998</c:v>
                </c:pt>
                <c:pt idx="6904">
                  <c:v>-81.404974999999993</c:v>
                </c:pt>
                <c:pt idx="6905">
                  <c:v>-80.857315</c:v>
                </c:pt>
                <c:pt idx="6906">
                  <c:v>-80.804114999999996</c:v>
                </c:pt>
                <c:pt idx="6907">
                  <c:v>-81.176418999999996</c:v>
                </c:pt>
                <c:pt idx="6908">
                  <c:v>-81.057107999999999</c:v>
                </c:pt>
                <c:pt idx="6909">
                  <c:v>-81.676173000000006</c:v>
                </c:pt>
                <c:pt idx="6910">
                  <c:v>-80.671028000000007</c:v>
                </c:pt>
                <c:pt idx="6911">
                  <c:v>-81.389453000000003</c:v>
                </c:pt>
                <c:pt idx="6912">
                  <c:v>-81.658272999999994</c:v>
                </c:pt>
                <c:pt idx="6913">
                  <c:v>-81.111286000000007</c:v>
                </c:pt>
                <c:pt idx="6914">
                  <c:v>-81.199208999999996</c:v>
                </c:pt>
                <c:pt idx="6915">
                  <c:v>-80.793092999999999</c:v>
                </c:pt>
                <c:pt idx="6916">
                  <c:v>-80.604923999999997</c:v>
                </c:pt>
                <c:pt idx="6917">
                  <c:v>-81.200107000000003</c:v>
                </c:pt>
                <c:pt idx="6918">
                  <c:v>-81.827713000000003</c:v>
                </c:pt>
                <c:pt idx="6919">
                  <c:v>-80.703875999999994</c:v>
                </c:pt>
                <c:pt idx="6920">
                  <c:v>-81.005357000000004</c:v>
                </c:pt>
                <c:pt idx="6921">
                  <c:v>-80.926838000000004</c:v>
                </c:pt>
                <c:pt idx="6922">
                  <c:v>-81.774199999999993</c:v>
                </c:pt>
                <c:pt idx="6923">
                  <c:v>-80.687068999999994</c:v>
                </c:pt>
                <c:pt idx="6924">
                  <c:v>-80.659951000000007</c:v>
                </c:pt>
                <c:pt idx="6925">
                  <c:v>-81.165548000000001</c:v>
                </c:pt>
                <c:pt idx="6926">
                  <c:v>-80.995260999999999</c:v>
                </c:pt>
                <c:pt idx="6927">
                  <c:v>-80.763110999999995</c:v>
                </c:pt>
                <c:pt idx="6928">
                  <c:v>-80.527917000000002</c:v>
                </c:pt>
                <c:pt idx="6929">
                  <c:v>-81.530450999999999</c:v>
                </c:pt>
                <c:pt idx="6930">
                  <c:v>-80.928971000000004</c:v>
                </c:pt>
                <c:pt idx="6931">
                  <c:v>-81.847742999999994</c:v>
                </c:pt>
                <c:pt idx="6932">
                  <c:v>-81.376041999999998</c:v>
                </c:pt>
                <c:pt idx="6933">
                  <c:v>-81.106599000000003</c:v>
                </c:pt>
                <c:pt idx="6934">
                  <c:v>-81.281620000000004</c:v>
                </c:pt>
                <c:pt idx="6935">
                  <c:v>-81.748253000000005</c:v>
                </c:pt>
                <c:pt idx="6936">
                  <c:v>-81.197917000000004</c:v>
                </c:pt>
                <c:pt idx="6937">
                  <c:v>-81.375410000000002</c:v>
                </c:pt>
                <c:pt idx="6938">
                  <c:v>-81.547974999999994</c:v>
                </c:pt>
                <c:pt idx="6939">
                  <c:v>-81.434116000000003</c:v>
                </c:pt>
                <c:pt idx="6940">
                  <c:v>-80.520249000000007</c:v>
                </c:pt>
                <c:pt idx="6941">
                  <c:v>-80.826026999999996</c:v>
                </c:pt>
                <c:pt idx="6942">
                  <c:v>-81.094397999999998</c:v>
                </c:pt>
                <c:pt idx="6943">
                  <c:v>-79.076255000000003</c:v>
                </c:pt>
                <c:pt idx="6944">
                  <c:v>-79.845751000000007</c:v>
                </c:pt>
                <c:pt idx="6945">
                  <c:v>-79.583617000000004</c:v>
                </c:pt>
                <c:pt idx="6946">
                  <c:v>-79.316446999999997</c:v>
                </c:pt>
                <c:pt idx="6947">
                  <c:v>-79.350382999999994</c:v>
                </c:pt>
                <c:pt idx="6948">
                  <c:v>-79.173395999999997</c:v>
                </c:pt>
                <c:pt idx="6949">
                  <c:v>-79.796197000000006</c:v>
                </c:pt>
                <c:pt idx="6950">
                  <c:v>-80.027057999999997</c:v>
                </c:pt>
                <c:pt idx="6951">
                  <c:v>-79.362098000000003</c:v>
                </c:pt>
                <c:pt idx="6952">
                  <c:v>-78.842228000000006</c:v>
                </c:pt>
                <c:pt idx="6953">
                  <c:v>-79.427019000000001</c:v>
                </c:pt>
                <c:pt idx="6954">
                  <c:v>-79.440725999999998</c:v>
                </c:pt>
                <c:pt idx="6955">
                  <c:v>-79.290411000000006</c:v>
                </c:pt>
                <c:pt idx="6956">
                  <c:v>-78.945635999999993</c:v>
                </c:pt>
                <c:pt idx="6957">
                  <c:v>-79.480041999999997</c:v>
                </c:pt>
                <c:pt idx="6958">
                  <c:v>-79.153542999999999</c:v>
                </c:pt>
                <c:pt idx="6959">
                  <c:v>-78.824202999999997</c:v>
                </c:pt>
                <c:pt idx="6960">
                  <c:v>-79.384979000000001</c:v>
                </c:pt>
                <c:pt idx="6961">
                  <c:v>-79.892833999999993</c:v>
                </c:pt>
                <c:pt idx="6962">
                  <c:v>-79.790029000000004</c:v>
                </c:pt>
                <c:pt idx="6963">
                  <c:v>-79.476586999999995</c:v>
                </c:pt>
                <c:pt idx="6964">
                  <c:v>-79.863517999999999</c:v>
                </c:pt>
                <c:pt idx="6965">
                  <c:v>-79.544186999999994</c:v>
                </c:pt>
                <c:pt idx="6966">
                  <c:v>-79.281752999999995</c:v>
                </c:pt>
                <c:pt idx="6967">
                  <c:v>-79.650650999999996</c:v>
                </c:pt>
                <c:pt idx="6968">
                  <c:v>-79.109797999999998</c:v>
                </c:pt>
                <c:pt idx="6969">
                  <c:v>-79.089391000000006</c:v>
                </c:pt>
                <c:pt idx="6970">
                  <c:v>-79.636111</c:v>
                </c:pt>
                <c:pt idx="6971">
                  <c:v>-78.959413999999995</c:v>
                </c:pt>
                <c:pt idx="6972">
                  <c:v>-78.804091</c:v>
                </c:pt>
                <c:pt idx="6973">
                  <c:v>-79.228285999999997</c:v>
                </c:pt>
                <c:pt idx="6974">
                  <c:v>-79.399063999999996</c:v>
                </c:pt>
                <c:pt idx="6975">
                  <c:v>-79.847528999999994</c:v>
                </c:pt>
                <c:pt idx="6976">
                  <c:v>-79.235703999999998</c:v>
                </c:pt>
                <c:pt idx="6977">
                  <c:v>-79.027333999999996</c:v>
                </c:pt>
                <c:pt idx="6978">
                  <c:v>-79.219988000000001</c:v>
                </c:pt>
                <c:pt idx="6979">
                  <c:v>-78.995534000000006</c:v>
                </c:pt>
                <c:pt idx="6980">
                  <c:v>-79.215087999999994</c:v>
                </c:pt>
                <c:pt idx="6981">
                  <c:v>-79.814783000000006</c:v>
                </c:pt>
                <c:pt idx="6982">
                  <c:v>-79.334023000000002</c:v>
                </c:pt>
                <c:pt idx="6983">
                  <c:v>-78.924233999999998</c:v>
                </c:pt>
                <c:pt idx="6984">
                  <c:v>-79.577667000000005</c:v>
                </c:pt>
                <c:pt idx="6985">
                  <c:v>-79.161327999999997</c:v>
                </c:pt>
                <c:pt idx="6986">
                  <c:v>-79.215256999999994</c:v>
                </c:pt>
                <c:pt idx="6987">
                  <c:v>-79.209236000000004</c:v>
                </c:pt>
                <c:pt idx="6988">
                  <c:v>-79.125974999999997</c:v>
                </c:pt>
                <c:pt idx="6989">
                  <c:v>-79.274094000000005</c:v>
                </c:pt>
                <c:pt idx="6990">
                  <c:v>-79.052681000000007</c:v>
                </c:pt>
                <c:pt idx="6991">
                  <c:v>-79.087637000000001</c:v>
                </c:pt>
                <c:pt idx="6992">
                  <c:v>-78.805858000000001</c:v>
                </c:pt>
                <c:pt idx="6993">
                  <c:v>-79.528390999999999</c:v>
                </c:pt>
                <c:pt idx="6994">
                  <c:v>-79.398128</c:v>
                </c:pt>
                <c:pt idx="6995">
                  <c:v>-79.358770000000007</c:v>
                </c:pt>
                <c:pt idx="6996">
                  <c:v>-78.907652999999996</c:v>
                </c:pt>
                <c:pt idx="6997">
                  <c:v>-78.638064999999997</c:v>
                </c:pt>
                <c:pt idx="6998">
                  <c:v>-79.618644000000003</c:v>
                </c:pt>
                <c:pt idx="6999">
                  <c:v>-79.451936000000003</c:v>
                </c:pt>
                <c:pt idx="7000">
                  <c:v>-78.936183</c:v>
                </c:pt>
                <c:pt idx="7001">
                  <c:v>-78.760191000000006</c:v>
                </c:pt>
                <c:pt idx="7002">
                  <c:v>-79.305012000000005</c:v>
                </c:pt>
                <c:pt idx="7003">
                  <c:v>-78.964333999999994</c:v>
                </c:pt>
                <c:pt idx="7004">
                  <c:v>-78.911878999999999</c:v>
                </c:pt>
                <c:pt idx="7005">
                  <c:v>-79.399983000000006</c:v>
                </c:pt>
                <c:pt idx="7006">
                  <c:v>-79.450273999999993</c:v>
                </c:pt>
                <c:pt idx="7007">
                  <c:v>-79.485178000000005</c:v>
                </c:pt>
                <c:pt idx="7008">
                  <c:v>-79.282685000000001</c:v>
                </c:pt>
                <c:pt idx="7009">
                  <c:v>-79.299778000000003</c:v>
                </c:pt>
                <c:pt idx="7010">
                  <c:v>-78.807777999999999</c:v>
                </c:pt>
                <c:pt idx="7011">
                  <c:v>-79.054128000000006</c:v>
                </c:pt>
                <c:pt idx="7012">
                  <c:v>-79.456528000000006</c:v>
                </c:pt>
                <c:pt idx="7013">
                  <c:v>-79.398104000000004</c:v>
                </c:pt>
                <c:pt idx="7014">
                  <c:v>-79.317876999999996</c:v>
                </c:pt>
                <c:pt idx="7015">
                  <c:v>-78.934263000000001</c:v>
                </c:pt>
                <c:pt idx="7016">
                  <c:v>-78.641750999999999</c:v>
                </c:pt>
                <c:pt idx="7017">
                  <c:v>-79.292308000000006</c:v>
                </c:pt>
                <c:pt idx="7018">
                  <c:v>-79.197481999999994</c:v>
                </c:pt>
                <c:pt idx="7019">
                  <c:v>-79.262798000000004</c:v>
                </c:pt>
                <c:pt idx="7020">
                  <c:v>-79.127807000000004</c:v>
                </c:pt>
                <c:pt idx="7021">
                  <c:v>-79.373249000000001</c:v>
                </c:pt>
                <c:pt idx="7022">
                  <c:v>-79.093639999999994</c:v>
                </c:pt>
                <c:pt idx="7023">
                  <c:v>-79.261336999999997</c:v>
                </c:pt>
                <c:pt idx="7024">
                  <c:v>-78.980177999999995</c:v>
                </c:pt>
                <c:pt idx="7025">
                  <c:v>-79.552693000000005</c:v>
                </c:pt>
                <c:pt idx="7026">
                  <c:v>-79.506595000000004</c:v>
                </c:pt>
                <c:pt idx="7027">
                  <c:v>-78.661518000000001</c:v>
                </c:pt>
                <c:pt idx="7028">
                  <c:v>-78.794471999999999</c:v>
                </c:pt>
                <c:pt idx="7029">
                  <c:v>-79.286474999999996</c:v>
                </c:pt>
                <c:pt idx="7030">
                  <c:v>-79.116861</c:v>
                </c:pt>
                <c:pt idx="7031">
                  <c:v>-78.785478999999995</c:v>
                </c:pt>
                <c:pt idx="7032">
                  <c:v>-78.481341999999998</c:v>
                </c:pt>
                <c:pt idx="7033">
                  <c:v>-78.920088000000007</c:v>
                </c:pt>
                <c:pt idx="7034">
                  <c:v>-78.910711000000006</c:v>
                </c:pt>
                <c:pt idx="7035">
                  <c:v>-79.196802000000005</c:v>
                </c:pt>
                <c:pt idx="7036">
                  <c:v>-79.082498000000001</c:v>
                </c:pt>
                <c:pt idx="7037">
                  <c:v>-79.123709000000005</c:v>
                </c:pt>
                <c:pt idx="7038">
                  <c:v>-78.782073999999994</c:v>
                </c:pt>
                <c:pt idx="7039">
                  <c:v>-78.719348999999994</c:v>
                </c:pt>
                <c:pt idx="7040">
                  <c:v>-81.657801000000006</c:v>
                </c:pt>
                <c:pt idx="7041">
                  <c:v>-81.644126999999997</c:v>
                </c:pt>
                <c:pt idx="7042">
                  <c:v>-82.164502999999996</c:v>
                </c:pt>
                <c:pt idx="7043">
                  <c:v>-81.539634000000007</c:v>
                </c:pt>
                <c:pt idx="7044">
                  <c:v>-81.336707000000004</c:v>
                </c:pt>
                <c:pt idx="7045">
                  <c:v>-81.389932999999999</c:v>
                </c:pt>
                <c:pt idx="7046">
                  <c:v>-82.279420000000002</c:v>
                </c:pt>
                <c:pt idx="7047">
                  <c:v>-81.769227999999998</c:v>
                </c:pt>
                <c:pt idx="7048">
                  <c:v>-81.841192000000007</c:v>
                </c:pt>
                <c:pt idx="7049">
                  <c:v>-81.316879999999998</c:v>
                </c:pt>
                <c:pt idx="7050">
                  <c:v>-82.057751999999994</c:v>
                </c:pt>
                <c:pt idx="7051">
                  <c:v>-82.023178999999999</c:v>
                </c:pt>
                <c:pt idx="7052">
                  <c:v>-81.789670000000001</c:v>
                </c:pt>
                <c:pt idx="7053">
                  <c:v>-81.979360999999997</c:v>
                </c:pt>
                <c:pt idx="7054">
                  <c:v>-82.185931999999994</c:v>
                </c:pt>
                <c:pt idx="7055">
                  <c:v>-81.497878999999998</c:v>
                </c:pt>
                <c:pt idx="7056">
                  <c:v>-82.005386000000001</c:v>
                </c:pt>
                <c:pt idx="7057">
                  <c:v>-81.897668999999993</c:v>
                </c:pt>
                <c:pt idx="7058">
                  <c:v>-81.346975</c:v>
                </c:pt>
                <c:pt idx="7059">
                  <c:v>-81.705196999999998</c:v>
                </c:pt>
                <c:pt idx="7060">
                  <c:v>-81.890686000000002</c:v>
                </c:pt>
                <c:pt idx="7061">
                  <c:v>-81.806073999999995</c:v>
                </c:pt>
                <c:pt idx="7062">
                  <c:v>-81.997356999999994</c:v>
                </c:pt>
                <c:pt idx="7063">
                  <c:v>-81.919739000000007</c:v>
                </c:pt>
                <c:pt idx="7064">
                  <c:v>-81.503266999999994</c:v>
                </c:pt>
                <c:pt idx="7065">
                  <c:v>-82.121933999999996</c:v>
                </c:pt>
                <c:pt idx="7066">
                  <c:v>-81.867394000000004</c:v>
                </c:pt>
                <c:pt idx="7067">
                  <c:v>-81.214502999999993</c:v>
                </c:pt>
                <c:pt idx="7068">
                  <c:v>-81.003201000000004</c:v>
                </c:pt>
                <c:pt idx="7069">
                  <c:v>-81.221487999999994</c:v>
                </c:pt>
                <c:pt idx="7070">
                  <c:v>-81.311125000000004</c:v>
                </c:pt>
                <c:pt idx="7071">
                  <c:v>-81.372754999999998</c:v>
                </c:pt>
                <c:pt idx="7072">
                  <c:v>-81.297362000000007</c:v>
                </c:pt>
                <c:pt idx="7073">
                  <c:v>-81.299943999999996</c:v>
                </c:pt>
                <c:pt idx="7074">
                  <c:v>-81.330269000000001</c:v>
                </c:pt>
                <c:pt idx="7075">
                  <c:v>-81.140782999999999</c:v>
                </c:pt>
                <c:pt idx="7076">
                  <c:v>-81.226280000000003</c:v>
                </c:pt>
                <c:pt idx="7077">
                  <c:v>-81.276257999999999</c:v>
                </c:pt>
                <c:pt idx="7078">
                  <c:v>-81.247811999999996</c:v>
                </c:pt>
                <c:pt idx="7079">
                  <c:v>-80.955234000000004</c:v>
                </c:pt>
                <c:pt idx="7080">
                  <c:v>-81.073075000000003</c:v>
                </c:pt>
                <c:pt idx="7081">
                  <c:v>-81.218681000000004</c:v>
                </c:pt>
                <c:pt idx="7082">
                  <c:v>-81.578359000000006</c:v>
                </c:pt>
                <c:pt idx="7083">
                  <c:v>-81.430812000000003</c:v>
                </c:pt>
                <c:pt idx="7084">
                  <c:v>-81.783124999999998</c:v>
                </c:pt>
                <c:pt idx="7085">
                  <c:v>-81.730027000000007</c:v>
                </c:pt>
                <c:pt idx="7086">
                  <c:v>-81.650442999999996</c:v>
                </c:pt>
                <c:pt idx="7087">
                  <c:v>-81.701739000000003</c:v>
                </c:pt>
                <c:pt idx="7088">
                  <c:v>-81.801308000000006</c:v>
                </c:pt>
                <c:pt idx="7089">
                  <c:v>-81.629478000000006</c:v>
                </c:pt>
                <c:pt idx="7090">
                  <c:v>-81.667895999999999</c:v>
                </c:pt>
                <c:pt idx="7091">
                  <c:v>-81.694085999999999</c:v>
                </c:pt>
                <c:pt idx="7092">
                  <c:v>-81.733801999999997</c:v>
                </c:pt>
                <c:pt idx="7093">
                  <c:v>-81.692884000000006</c:v>
                </c:pt>
                <c:pt idx="7094">
                  <c:v>-81.345049000000003</c:v>
                </c:pt>
                <c:pt idx="7095">
                  <c:v>-81.679518000000002</c:v>
                </c:pt>
                <c:pt idx="7096">
                  <c:v>-81.661689999999993</c:v>
                </c:pt>
                <c:pt idx="7097">
                  <c:v>-81.462902</c:v>
                </c:pt>
                <c:pt idx="7098">
                  <c:v>-81.543200999999996</c:v>
                </c:pt>
                <c:pt idx="7099">
                  <c:v>-81.414157000000003</c:v>
                </c:pt>
                <c:pt idx="7100">
                  <c:v>-81.546885000000003</c:v>
                </c:pt>
                <c:pt idx="7101">
                  <c:v>-81.779691999999997</c:v>
                </c:pt>
                <c:pt idx="7102">
                  <c:v>-81.596843000000007</c:v>
                </c:pt>
                <c:pt idx="7103">
                  <c:v>-81.699618999999998</c:v>
                </c:pt>
                <c:pt idx="7104">
                  <c:v>-81.795482000000007</c:v>
                </c:pt>
                <c:pt idx="7105">
                  <c:v>-81.795535000000001</c:v>
                </c:pt>
                <c:pt idx="7106">
                  <c:v>-81.888499999999993</c:v>
                </c:pt>
                <c:pt idx="7107">
                  <c:v>-81.431357000000006</c:v>
                </c:pt>
                <c:pt idx="7108">
                  <c:v>-81.573098999999999</c:v>
                </c:pt>
                <c:pt idx="7109">
                  <c:v>-81.824787000000001</c:v>
                </c:pt>
                <c:pt idx="7110">
                  <c:v>-81.849683999999996</c:v>
                </c:pt>
                <c:pt idx="7111">
                  <c:v>-81.448746</c:v>
                </c:pt>
                <c:pt idx="7112">
                  <c:v>-81.486543999999995</c:v>
                </c:pt>
                <c:pt idx="7113">
                  <c:v>-81.537220000000005</c:v>
                </c:pt>
                <c:pt idx="7114">
                  <c:v>-81.425591999999995</c:v>
                </c:pt>
                <c:pt idx="7115">
                  <c:v>-81.402445</c:v>
                </c:pt>
                <c:pt idx="7116">
                  <c:v>-81.660483999999997</c:v>
                </c:pt>
                <c:pt idx="7117">
                  <c:v>-81.596699999999998</c:v>
                </c:pt>
                <c:pt idx="7118">
                  <c:v>-81.365317000000005</c:v>
                </c:pt>
                <c:pt idx="7119">
                  <c:v>-81.939552000000006</c:v>
                </c:pt>
                <c:pt idx="7120">
                  <c:v>-81.615500999999995</c:v>
                </c:pt>
                <c:pt idx="7121">
                  <c:v>-81.493081000000004</c:v>
                </c:pt>
                <c:pt idx="7122">
                  <c:v>-81.417062999999999</c:v>
                </c:pt>
                <c:pt idx="7123">
                  <c:v>-81.842292999999998</c:v>
                </c:pt>
                <c:pt idx="7124">
                  <c:v>-81.608455000000006</c:v>
                </c:pt>
                <c:pt idx="7125">
                  <c:v>-81.475549000000001</c:v>
                </c:pt>
                <c:pt idx="7126">
                  <c:v>-81.890243999999996</c:v>
                </c:pt>
                <c:pt idx="7127">
                  <c:v>-81.895837999999998</c:v>
                </c:pt>
                <c:pt idx="7128">
                  <c:v>-81.517469000000006</c:v>
                </c:pt>
                <c:pt idx="7129">
                  <c:v>-81.768009000000006</c:v>
                </c:pt>
                <c:pt idx="7130">
                  <c:v>-81.536253000000002</c:v>
                </c:pt>
                <c:pt idx="7131">
                  <c:v>-81.691464999999994</c:v>
                </c:pt>
                <c:pt idx="7132">
                  <c:v>-81.756682999999995</c:v>
                </c:pt>
                <c:pt idx="7133">
                  <c:v>-81.552083999999994</c:v>
                </c:pt>
                <c:pt idx="7134">
                  <c:v>-81.384004000000004</c:v>
                </c:pt>
                <c:pt idx="7135">
                  <c:v>-81.509688999999995</c:v>
                </c:pt>
                <c:pt idx="7136">
                  <c:v>-81.695469000000003</c:v>
                </c:pt>
                <c:pt idx="7137">
                  <c:v>-81.695409999999995</c:v>
                </c:pt>
                <c:pt idx="7138">
                  <c:v>-81.563428000000002</c:v>
                </c:pt>
                <c:pt idx="7139">
                  <c:v>-81.383630999999994</c:v>
                </c:pt>
                <c:pt idx="7140">
                  <c:v>-81.603475000000003</c:v>
                </c:pt>
                <c:pt idx="7141">
                  <c:v>-80.444935000000001</c:v>
                </c:pt>
                <c:pt idx="7142">
                  <c:v>-80.659429000000003</c:v>
                </c:pt>
                <c:pt idx="7143">
                  <c:v>-79.803081000000006</c:v>
                </c:pt>
                <c:pt idx="7144">
                  <c:v>-80.553252999999998</c:v>
                </c:pt>
                <c:pt idx="7145">
                  <c:v>-80.767481000000004</c:v>
                </c:pt>
                <c:pt idx="7146">
                  <c:v>-80.716369</c:v>
                </c:pt>
                <c:pt idx="7147">
                  <c:v>-79.731509000000003</c:v>
                </c:pt>
                <c:pt idx="7148">
                  <c:v>-80.132617999999994</c:v>
                </c:pt>
                <c:pt idx="7149">
                  <c:v>-80.374814999999998</c:v>
                </c:pt>
                <c:pt idx="7150">
                  <c:v>-79.932788000000002</c:v>
                </c:pt>
                <c:pt idx="7151">
                  <c:v>-80.594520000000003</c:v>
                </c:pt>
                <c:pt idx="7152">
                  <c:v>-79.901790000000005</c:v>
                </c:pt>
                <c:pt idx="7153">
                  <c:v>-80.800173999999998</c:v>
                </c:pt>
                <c:pt idx="7154">
                  <c:v>-80.529420999999999</c:v>
                </c:pt>
                <c:pt idx="7155">
                  <c:v>-80.363318000000007</c:v>
                </c:pt>
                <c:pt idx="7156">
                  <c:v>-80.346405000000004</c:v>
                </c:pt>
                <c:pt idx="7157">
                  <c:v>-80.753929999999997</c:v>
                </c:pt>
                <c:pt idx="7158">
                  <c:v>-79.797962999999996</c:v>
                </c:pt>
                <c:pt idx="7159">
                  <c:v>-80.696049000000002</c:v>
                </c:pt>
                <c:pt idx="7160">
                  <c:v>-80.228082999999998</c:v>
                </c:pt>
                <c:pt idx="7161">
                  <c:v>-80.610078999999999</c:v>
                </c:pt>
                <c:pt idx="7162">
                  <c:v>-80.642938000000001</c:v>
                </c:pt>
                <c:pt idx="7163">
                  <c:v>-80.059572000000003</c:v>
                </c:pt>
                <c:pt idx="7164">
                  <c:v>-80.410672000000005</c:v>
                </c:pt>
                <c:pt idx="7165">
                  <c:v>-80.733367000000001</c:v>
                </c:pt>
                <c:pt idx="7166">
                  <c:v>-80.784650999999997</c:v>
                </c:pt>
                <c:pt idx="7167">
                  <c:v>-80.355693000000002</c:v>
                </c:pt>
                <c:pt idx="7168">
                  <c:v>-80.471518000000003</c:v>
                </c:pt>
                <c:pt idx="7169">
                  <c:v>-80.443388999999996</c:v>
                </c:pt>
                <c:pt idx="7170">
                  <c:v>-80.541843999999998</c:v>
                </c:pt>
                <c:pt idx="7171">
                  <c:v>-80.657735000000002</c:v>
                </c:pt>
                <c:pt idx="7172">
                  <c:v>-80.728992000000005</c:v>
                </c:pt>
                <c:pt idx="7173">
                  <c:v>-80.534480000000002</c:v>
                </c:pt>
                <c:pt idx="7174">
                  <c:v>-80.382847999999996</c:v>
                </c:pt>
                <c:pt idx="7175">
                  <c:v>-80.746381</c:v>
                </c:pt>
                <c:pt idx="7176">
                  <c:v>-80.240086000000005</c:v>
                </c:pt>
                <c:pt idx="7177">
                  <c:v>-80.480271999999999</c:v>
                </c:pt>
                <c:pt idx="7178">
                  <c:v>-81.258827999999994</c:v>
                </c:pt>
                <c:pt idx="7179">
                  <c:v>-81.790453999999997</c:v>
                </c:pt>
                <c:pt idx="7180">
                  <c:v>-81.242196000000007</c:v>
                </c:pt>
                <c:pt idx="7181">
                  <c:v>-81.429918999999998</c:v>
                </c:pt>
                <c:pt idx="7182">
                  <c:v>-81.360764000000003</c:v>
                </c:pt>
                <c:pt idx="7183">
                  <c:v>-81.725667000000001</c:v>
                </c:pt>
                <c:pt idx="7184">
                  <c:v>-81.619196000000002</c:v>
                </c:pt>
                <c:pt idx="7185">
                  <c:v>-81.841346999999999</c:v>
                </c:pt>
                <c:pt idx="7186">
                  <c:v>-81.515103999999994</c:v>
                </c:pt>
                <c:pt idx="7187">
                  <c:v>-81.085554000000002</c:v>
                </c:pt>
                <c:pt idx="7188">
                  <c:v>-81.687290000000004</c:v>
                </c:pt>
                <c:pt idx="7189">
                  <c:v>-81.812531000000007</c:v>
                </c:pt>
                <c:pt idx="7190">
                  <c:v>-81.635784999999998</c:v>
                </c:pt>
                <c:pt idx="7191">
                  <c:v>-81.381641999999999</c:v>
                </c:pt>
                <c:pt idx="7192">
                  <c:v>-81.711997999999994</c:v>
                </c:pt>
                <c:pt idx="7193">
                  <c:v>-81.224817000000002</c:v>
                </c:pt>
                <c:pt idx="7194">
                  <c:v>-81.284835000000001</c:v>
                </c:pt>
                <c:pt idx="7195">
                  <c:v>-81.954065999999997</c:v>
                </c:pt>
                <c:pt idx="7196">
                  <c:v>-81.491488000000004</c:v>
                </c:pt>
                <c:pt idx="7197">
                  <c:v>-81.288651000000002</c:v>
                </c:pt>
                <c:pt idx="7198">
                  <c:v>-81.393778999999995</c:v>
                </c:pt>
                <c:pt idx="7199">
                  <c:v>-81.244999000000007</c:v>
                </c:pt>
                <c:pt idx="7200">
                  <c:v>-81.008206000000001</c:v>
                </c:pt>
                <c:pt idx="7201">
                  <c:v>-81.350662</c:v>
                </c:pt>
                <c:pt idx="7202">
                  <c:v>-81.338364999999996</c:v>
                </c:pt>
                <c:pt idx="7203">
                  <c:v>-81.789246000000006</c:v>
                </c:pt>
                <c:pt idx="7204">
                  <c:v>-81.420248999999998</c:v>
                </c:pt>
                <c:pt idx="7205">
                  <c:v>-81.562826999999999</c:v>
                </c:pt>
                <c:pt idx="7206">
                  <c:v>-81.704385000000002</c:v>
                </c:pt>
                <c:pt idx="7207">
                  <c:v>-81.860827</c:v>
                </c:pt>
                <c:pt idx="7208">
                  <c:v>-81.464180999999996</c:v>
                </c:pt>
                <c:pt idx="7209">
                  <c:v>-81.259544000000005</c:v>
                </c:pt>
                <c:pt idx="7210">
                  <c:v>-81.196974999999995</c:v>
                </c:pt>
                <c:pt idx="7211">
                  <c:v>-81.475772000000006</c:v>
                </c:pt>
                <c:pt idx="7212">
                  <c:v>-80.940560000000005</c:v>
                </c:pt>
                <c:pt idx="7213">
                  <c:v>-81.744732999999997</c:v>
                </c:pt>
                <c:pt idx="7214">
                  <c:v>-81.447974000000002</c:v>
                </c:pt>
                <c:pt idx="7215">
                  <c:v>-81.935489000000004</c:v>
                </c:pt>
                <c:pt idx="7216">
                  <c:v>-81.466023000000007</c:v>
                </c:pt>
                <c:pt idx="7217">
                  <c:v>-81.431107999999995</c:v>
                </c:pt>
                <c:pt idx="7218">
                  <c:v>-81.903619000000006</c:v>
                </c:pt>
                <c:pt idx="7219">
                  <c:v>-81.758553000000006</c:v>
                </c:pt>
                <c:pt idx="7220">
                  <c:v>-82.028273999999996</c:v>
                </c:pt>
                <c:pt idx="7221">
                  <c:v>-81.373338000000004</c:v>
                </c:pt>
                <c:pt idx="7222">
                  <c:v>-81.196879999999993</c:v>
                </c:pt>
                <c:pt idx="7223">
                  <c:v>-81.420280000000005</c:v>
                </c:pt>
                <c:pt idx="7224">
                  <c:v>-81.198426999999995</c:v>
                </c:pt>
                <c:pt idx="7225">
                  <c:v>-81.212766999999999</c:v>
                </c:pt>
                <c:pt idx="7226">
                  <c:v>-81.363904000000005</c:v>
                </c:pt>
                <c:pt idx="7227">
                  <c:v>-81.394274999999993</c:v>
                </c:pt>
                <c:pt idx="7228">
                  <c:v>-82.110344999999995</c:v>
                </c:pt>
                <c:pt idx="7229">
                  <c:v>-81.604687999999996</c:v>
                </c:pt>
                <c:pt idx="7230">
                  <c:v>-81.852618000000007</c:v>
                </c:pt>
                <c:pt idx="7231">
                  <c:v>-81.857382000000001</c:v>
                </c:pt>
                <c:pt idx="7232">
                  <c:v>-81.343273999999994</c:v>
                </c:pt>
                <c:pt idx="7233">
                  <c:v>-81.163981000000007</c:v>
                </c:pt>
                <c:pt idx="7234">
                  <c:v>-81.037471999999994</c:v>
                </c:pt>
                <c:pt idx="7235">
                  <c:v>-81.813543999999993</c:v>
                </c:pt>
                <c:pt idx="7236">
                  <c:v>-81.200640000000007</c:v>
                </c:pt>
                <c:pt idx="7237">
                  <c:v>-81.303120000000007</c:v>
                </c:pt>
                <c:pt idx="7238">
                  <c:v>-81.285343999999995</c:v>
                </c:pt>
                <c:pt idx="7239">
                  <c:v>-81.901098000000005</c:v>
                </c:pt>
                <c:pt idx="7240">
                  <c:v>-81.902811999999997</c:v>
                </c:pt>
                <c:pt idx="7241">
                  <c:v>-81.763614000000004</c:v>
                </c:pt>
                <c:pt idx="7242">
                  <c:v>-81.197693000000001</c:v>
                </c:pt>
                <c:pt idx="7243">
                  <c:v>-81.352855000000005</c:v>
                </c:pt>
                <c:pt idx="7244">
                  <c:v>-81.791544000000002</c:v>
                </c:pt>
                <c:pt idx="7245">
                  <c:v>-81.345260999999994</c:v>
                </c:pt>
                <c:pt idx="7246">
                  <c:v>-81.131056999999998</c:v>
                </c:pt>
                <c:pt idx="7247">
                  <c:v>-81.449624</c:v>
                </c:pt>
                <c:pt idx="7248">
                  <c:v>-81.330473999999995</c:v>
                </c:pt>
                <c:pt idx="7249">
                  <c:v>-81.290882999999994</c:v>
                </c:pt>
                <c:pt idx="7250">
                  <c:v>-81.480011000000005</c:v>
                </c:pt>
                <c:pt idx="7251">
                  <c:v>-81.036918</c:v>
                </c:pt>
                <c:pt idx="7252">
                  <c:v>-81.832109000000003</c:v>
                </c:pt>
                <c:pt idx="7253">
                  <c:v>-81.571717000000007</c:v>
                </c:pt>
                <c:pt idx="7254">
                  <c:v>-81.815838999999997</c:v>
                </c:pt>
                <c:pt idx="7255">
                  <c:v>-81.157392000000002</c:v>
                </c:pt>
                <c:pt idx="7256">
                  <c:v>-81.269666000000001</c:v>
                </c:pt>
                <c:pt idx="7257">
                  <c:v>-81.701121000000001</c:v>
                </c:pt>
                <c:pt idx="7258">
                  <c:v>-81.795156000000006</c:v>
                </c:pt>
                <c:pt idx="7259">
                  <c:v>-81.293362000000002</c:v>
                </c:pt>
                <c:pt idx="7260">
                  <c:v>-81.312410999999997</c:v>
                </c:pt>
                <c:pt idx="7261">
                  <c:v>-81.384749999999997</c:v>
                </c:pt>
                <c:pt idx="7262">
                  <c:v>-81.191564</c:v>
                </c:pt>
                <c:pt idx="7263">
                  <c:v>-81.660051999999993</c:v>
                </c:pt>
                <c:pt idx="7264">
                  <c:v>-81.880027999999996</c:v>
                </c:pt>
                <c:pt idx="7265">
                  <c:v>-81.777557000000002</c:v>
                </c:pt>
                <c:pt idx="7266">
                  <c:v>-81.245707999999993</c:v>
                </c:pt>
                <c:pt idx="7267">
                  <c:v>-81.445108000000005</c:v>
                </c:pt>
                <c:pt idx="7268">
                  <c:v>-81.826336999999995</c:v>
                </c:pt>
                <c:pt idx="7269">
                  <c:v>-81.623463000000001</c:v>
                </c:pt>
                <c:pt idx="7270">
                  <c:v>-81.836661000000007</c:v>
                </c:pt>
                <c:pt idx="7271">
                  <c:v>-81.305751000000001</c:v>
                </c:pt>
                <c:pt idx="7272">
                  <c:v>-82.027598999999995</c:v>
                </c:pt>
                <c:pt idx="7273">
                  <c:v>-81.551068999999998</c:v>
                </c:pt>
                <c:pt idx="7274">
                  <c:v>-81.844853999999998</c:v>
                </c:pt>
                <c:pt idx="7275">
                  <c:v>-81.606289000000004</c:v>
                </c:pt>
                <c:pt idx="7276">
                  <c:v>-81.773301000000004</c:v>
                </c:pt>
                <c:pt idx="7277">
                  <c:v>-81.714687999999995</c:v>
                </c:pt>
                <c:pt idx="7278">
                  <c:v>-81.671916999999993</c:v>
                </c:pt>
                <c:pt idx="7279">
                  <c:v>-81.532880000000006</c:v>
                </c:pt>
                <c:pt idx="7280">
                  <c:v>-80.86627</c:v>
                </c:pt>
                <c:pt idx="7281">
                  <c:v>-81.905788000000001</c:v>
                </c:pt>
                <c:pt idx="7282">
                  <c:v>-81.543966999999995</c:v>
                </c:pt>
                <c:pt idx="7283">
                  <c:v>-81.579346999999999</c:v>
                </c:pt>
                <c:pt idx="7284">
                  <c:v>-81.128275000000002</c:v>
                </c:pt>
                <c:pt idx="7285">
                  <c:v>-81.076159000000004</c:v>
                </c:pt>
                <c:pt idx="7286">
                  <c:v>-81.845017999999996</c:v>
                </c:pt>
                <c:pt idx="7287">
                  <c:v>-81.801173000000006</c:v>
                </c:pt>
                <c:pt idx="7288">
                  <c:v>-81.477836999999994</c:v>
                </c:pt>
                <c:pt idx="7289">
                  <c:v>-81.550432999999998</c:v>
                </c:pt>
                <c:pt idx="7290">
                  <c:v>-81.754163000000005</c:v>
                </c:pt>
                <c:pt idx="7291">
                  <c:v>-81.990834000000007</c:v>
                </c:pt>
                <c:pt idx="7292">
                  <c:v>-81.620487999999995</c:v>
                </c:pt>
                <c:pt idx="7293">
                  <c:v>-81.229134999999999</c:v>
                </c:pt>
                <c:pt idx="7294">
                  <c:v>-81.538077999999999</c:v>
                </c:pt>
                <c:pt idx="7295">
                  <c:v>-81.974148</c:v>
                </c:pt>
                <c:pt idx="7296">
                  <c:v>-81.273342999999997</c:v>
                </c:pt>
                <c:pt idx="7297">
                  <c:v>-82.030315000000002</c:v>
                </c:pt>
                <c:pt idx="7298">
                  <c:v>-81.10284</c:v>
                </c:pt>
                <c:pt idx="7299">
                  <c:v>-81.832746</c:v>
                </c:pt>
                <c:pt idx="7300">
                  <c:v>-81.898503000000005</c:v>
                </c:pt>
                <c:pt idx="7301">
                  <c:v>-81.967318000000006</c:v>
                </c:pt>
                <c:pt idx="7302">
                  <c:v>-81.174284999999998</c:v>
                </c:pt>
                <c:pt idx="7303">
                  <c:v>-80.965694999999997</c:v>
                </c:pt>
                <c:pt idx="7304">
                  <c:v>-81.094789000000006</c:v>
                </c:pt>
                <c:pt idx="7305">
                  <c:v>-81.421154000000001</c:v>
                </c:pt>
                <c:pt idx="7306">
                  <c:v>-81.707632000000004</c:v>
                </c:pt>
                <c:pt idx="7307">
                  <c:v>-81.619606000000005</c:v>
                </c:pt>
                <c:pt idx="7308">
                  <c:v>-81.342445999999995</c:v>
                </c:pt>
                <c:pt idx="7309">
                  <c:v>-81.617531999999997</c:v>
                </c:pt>
                <c:pt idx="7310">
                  <c:v>-81.188464999999994</c:v>
                </c:pt>
                <c:pt idx="7311">
                  <c:v>-81.126232000000002</c:v>
                </c:pt>
                <c:pt idx="7312">
                  <c:v>-81.129233999999997</c:v>
                </c:pt>
                <c:pt idx="7313">
                  <c:v>-81.39537</c:v>
                </c:pt>
                <c:pt idx="7314">
                  <c:v>-82.060303000000005</c:v>
                </c:pt>
                <c:pt idx="7315">
                  <c:v>-81.630284000000003</c:v>
                </c:pt>
                <c:pt idx="7316">
                  <c:v>-81.623677999999998</c:v>
                </c:pt>
                <c:pt idx="7317">
                  <c:v>-81.686302999999995</c:v>
                </c:pt>
                <c:pt idx="7318">
                  <c:v>-81.585645999999997</c:v>
                </c:pt>
                <c:pt idx="7319">
                  <c:v>-81.531062000000006</c:v>
                </c:pt>
                <c:pt idx="7320">
                  <c:v>-81.734185999999994</c:v>
                </c:pt>
                <c:pt idx="7321">
                  <c:v>-81.581980000000001</c:v>
                </c:pt>
                <c:pt idx="7322">
                  <c:v>-81.661665999999997</c:v>
                </c:pt>
                <c:pt idx="7323">
                  <c:v>-81.761681999999993</c:v>
                </c:pt>
                <c:pt idx="7324">
                  <c:v>-81.660843999999997</c:v>
                </c:pt>
                <c:pt idx="7325">
                  <c:v>-81.556612000000001</c:v>
                </c:pt>
                <c:pt idx="7326">
                  <c:v>-81.625652000000002</c:v>
                </c:pt>
                <c:pt idx="7327">
                  <c:v>-77.957669999999993</c:v>
                </c:pt>
                <c:pt idx="7328">
                  <c:v>-78.227829999999997</c:v>
                </c:pt>
                <c:pt idx="7329">
                  <c:v>-78.041571000000005</c:v>
                </c:pt>
                <c:pt idx="7330">
                  <c:v>-77.862032999999997</c:v>
                </c:pt>
                <c:pt idx="7331">
                  <c:v>-77.880403999999999</c:v>
                </c:pt>
                <c:pt idx="7332">
                  <c:v>-78.122294999999994</c:v>
                </c:pt>
                <c:pt idx="7333">
                  <c:v>-78.167608000000001</c:v>
                </c:pt>
                <c:pt idx="7334">
                  <c:v>-78.371836999999999</c:v>
                </c:pt>
                <c:pt idx="7335">
                  <c:v>-77.779820999999998</c:v>
                </c:pt>
                <c:pt idx="7336">
                  <c:v>-78.058824999999999</c:v>
                </c:pt>
                <c:pt idx="7337">
                  <c:v>-78.027422999999999</c:v>
                </c:pt>
                <c:pt idx="7338">
                  <c:v>-77.934157999999996</c:v>
                </c:pt>
                <c:pt idx="7339">
                  <c:v>-78.555923000000007</c:v>
                </c:pt>
                <c:pt idx="7340">
                  <c:v>-78.437267000000006</c:v>
                </c:pt>
                <c:pt idx="7341">
                  <c:v>-78.578719000000007</c:v>
                </c:pt>
                <c:pt idx="7342">
                  <c:v>-77.859909000000002</c:v>
                </c:pt>
                <c:pt idx="7343">
                  <c:v>-77.914030999999994</c:v>
                </c:pt>
                <c:pt idx="7344">
                  <c:v>-77.832964000000004</c:v>
                </c:pt>
                <c:pt idx="7345">
                  <c:v>-77.811325999999994</c:v>
                </c:pt>
                <c:pt idx="7346">
                  <c:v>-78.525873000000004</c:v>
                </c:pt>
                <c:pt idx="7347">
                  <c:v>-77.957475000000002</c:v>
                </c:pt>
                <c:pt idx="7348">
                  <c:v>-81.925674999999998</c:v>
                </c:pt>
                <c:pt idx="7349">
                  <c:v>-82.126624000000007</c:v>
                </c:pt>
                <c:pt idx="7350">
                  <c:v>-82.124685999999997</c:v>
                </c:pt>
                <c:pt idx="7351">
                  <c:v>-82.285635999999997</c:v>
                </c:pt>
                <c:pt idx="7352">
                  <c:v>-82.044810999999996</c:v>
                </c:pt>
                <c:pt idx="7353">
                  <c:v>-82.191007999999997</c:v>
                </c:pt>
                <c:pt idx="7354">
                  <c:v>-82.558809999999994</c:v>
                </c:pt>
                <c:pt idx="7355">
                  <c:v>-82.019544999999994</c:v>
                </c:pt>
                <c:pt idx="7356">
                  <c:v>-82.065623000000002</c:v>
                </c:pt>
                <c:pt idx="7357">
                  <c:v>-82.380724000000001</c:v>
                </c:pt>
                <c:pt idx="7358">
                  <c:v>-82.345234000000005</c:v>
                </c:pt>
                <c:pt idx="7359">
                  <c:v>-82.545608999999999</c:v>
                </c:pt>
                <c:pt idx="7360">
                  <c:v>-82.160032000000001</c:v>
                </c:pt>
                <c:pt idx="7361">
                  <c:v>-82.462389000000002</c:v>
                </c:pt>
                <c:pt idx="7362">
                  <c:v>-82.171497000000002</c:v>
                </c:pt>
                <c:pt idx="7363">
                  <c:v>-81.989909999999995</c:v>
                </c:pt>
                <c:pt idx="7364">
                  <c:v>-82.085845000000006</c:v>
                </c:pt>
                <c:pt idx="7365">
                  <c:v>-82.108604</c:v>
                </c:pt>
                <c:pt idx="7366">
                  <c:v>-81.989607000000007</c:v>
                </c:pt>
                <c:pt idx="7367">
                  <c:v>-81.841533999999996</c:v>
                </c:pt>
                <c:pt idx="7368">
                  <c:v>-82.574612999999999</c:v>
                </c:pt>
                <c:pt idx="7369">
                  <c:v>-82.271158999999997</c:v>
                </c:pt>
                <c:pt idx="7370">
                  <c:v>-82.445518000000007</c:v>
                </c:pt>
                <c:pt idx="7371">
                  <c:v>-82.279822999999993</c:v>
                </c:pt>
                <c:pt idx="7372">
                  <c:v>-82.125068999999996</c:v>
                </c:pt>
                <c:pt idx="7373">
                  <c:v>-82.135355000000004</c:v>
                </c:pt>
                <c:pt idx="7374">
                  <c:v>-82.114621</c:v>
                </c:pt>
                <c:pt idx="7375">
                  <c:v>-82.223116000000005</c:v>
                </c:pt>
                <c:pt idx="7376">
                  <c:v>-81.958264</c:v>
                </c:pt>
                <c:pt idx="7377">
                  <c:v>-82.107510000000005</c:v>
                </c:pt>
                <c:pt idx="7378">
                  <c:v>-82.581783000000001</c:v>
                </c:pt>
                <c:pt idx="7379">
                  <c:v>-82.151430000000005</c:v>
                </c:pt>
                <c:pt idx="7380">
                  <c:v>-82.222425999999999</c:v>
                </c:pt>
                <c:pt idx="7381">
                  <c:v>-81.903154999999998</c:v>
                </c:pt>
                <c:pt idx="7382">
                  <c:v>-81.887691000000004</c:v>
                </c:pt>
                <c:pt idx="7383">
                  <c:v>-81.995980000000003</c:v>
                </c:pt>
                <c:pt idx="7384">
                  <c:v>-81.854149000000007</c:v>
                </c:pt>
                <c:pt idx="7385">
                  <c:v>-82.439091000000005</c:v>
                </c:pt>
                <c:pt idx="7386">
                  <c:v>-82.175667000000004</c:v>
                </c:pt>
                <c:pt idx="7387">
                  <c:v>-81.945434000000006</c:v>
                </c:pt>
                <c:pt idx="7388">
                  <c:v>-82.000114999999994</c:v>
                </c:pt>
                <c:pt idx="7389">
                  <c:v>-81.820278999999999</c:v>
                </c:pt>
                <c:pt idx="7390">
                  <c:v>-81.802485000000004</c:v>
                </c:pt>
                <c:pt idx="7391">
                  <c:v>-81.923154999999994</c:v>
                </c:pt>
                <c:pt idx="7392">
                  <c:v>-81.857112999999998</c:v>
                </c:pt>
                <c:pt idx="7393">
                  <c:v>-81.987550999999996</c:v>
                </c:pt>
                <c:pt idx="7394">
                  <c:v>-81.818978000000001</c:v>
                </c:pt>
                <c:pt idx="7395">
                  <c:v>-81.901865999999998</c:v>
                </c:pt>
                <c:pt idx="7396">
                  <c:v>-81.982703999999998</c:v>
                </c:pt>
                <c:pt idx="7397">
                  <c:v>-82.063826000000006</c:v>
                </c:pt>
                <c:pt idx="7398">
                  <c:v>-81.855174000000005</c:v>
                </c:pt>
                <c:pt idx="7399">
                  <c:v>-81.708023999999995</c:v>
                </c:pt>
                <c:pt idx="7400">
                  <c:v>-81.916514000000006</c:v>
                </c:pt>
                <c:pt idx="7401">
                  <c:v>-81.845776000000001</c:v>
                </c:pt>
                <c:pt idx="7402">
                  <c:v>-81.878534000000002</c:v>
                </c:pt>
                <c:pt idx="7403">
                  <c:v>-81.994337000000002</c:v>
                </c:pt>
                <c:pt idx="7404">
                  <c:v>-82.021744999999996</c:v>
                </c:pt>
                <c:pt idx="7405">
                  <c:v>-82.014523999999994</c:v>
                </c:pt>
                <c:pt idx="7406">
                  <c:v>-81.965192000000002</c:v>
                </c:pt>
                <c:pt idx="7407">
                  <c:v>-81.988263000000003</c:v>
                </c:pt>
                <c:pt idx="7408">
                  <c:v>-81.959215</c:v>
                </c:pt>
                <c:pt idx="7409">
                  <c:v>-81.987386000000001</c:v>
                </c:pt>
                <c:pt idx="7410">
                  <c:v>-82.066782000000003</c:v>
                </c:pt>
                <c:pt idx="7411">
                  <c:v>-81.814413999999999</c:v>
                </c:pt>
                <c:pt idx="7412">
                  <c:v>-81.968192999999999</c:v>
                </c:pt>
                <c:pt idx="7413">
                  <c:v>-82.039439000000002</c:v>
                </c:pt>
                <c:pt idx="7414">
                  <c:v>-81.999362000000005</c:v>
                </c:pt>
                <c:pt idx="7415">
                  <c:v>-81.871133999999998</c:v>
                </c:pt>
                <c:pt idx="7416">
                  <c:v>-82.268279000000007</c:v>
                </c:pt>
                <c:pt idx="7417">
                  <c:v>-82.308734999999999</c:v>
                </c:pt>
                <c:pt idx="7418">
                  <c:v>-82.273947000000007</c:v>
                </c:pt>
                <c:pt idx="7419">
                  <c:v>-82.278244000000001</c:v>
                </c:pt>
                <c:pt idx="7420">
                  <c:v>-82.425399999999996</c:v>
                </c:pt>
                <c:pt idx="7421">
                  <c:v>-82.144161999999994</c:v>
                </c:pt>
                <c:pt idx="7422">
                  <c:v>-82.216712000000001</c:v>
                </c:pt>
                <c:pt idx="7423">
                  <c:v>-82.135784999999998</c:v>
                </c:pt>
                <c:pt idx="7424">
                  <c:v>-82.375744999999995</c:v>
                </c:pt>
                <c:pt idx="7425">
                  <c:v>-82.272676000000004</c:v>
                </c:pt>
                <c:pt idx="7426">
                  <c:v>-82.163972999999999</c:v>
                </c:pt>
                <c:pt idx="7427">
                  <c:v>-82.044589999999999</c:v>
                </c:pt>
                <c:pt idx="7428">
                  <c:v>-82.343733999999998</c:v>
                </c:pt>
                <c:pt idx="7429">
                  <c:v>-82.147748000000007</c:v>
                </c:pt>
                <c:pt idx="7430">
                  <c:v>-82.217018999999993</c:v>
                </c:pt>
                <c:pt idx="7431">
                  <c:v>-82.132653000000005</c:v>
                </c:pt>
                <c:pt idx="7432">
                  <c:v>-82.125992999999994</c:v>
                </c:pt>
                <c:pt idx="7433">
                  <c:v>-82.294149000000004</c:v>
                </c:pt>
                <c:pt idx="7434">
                  <c:v>-82.439046000000005</c:v>
                </c:pt>
                <c:pt idx="7435">
                  <c:v>-82.370198000000002</c:v>
                </c:pt>
                <c:pt idx="7436">
                  <c:v>-82.419247999999996</c:v>
                </c:pt>
                <c:pt idx="7437">
                  <c:v>-82.496095999999994</c:v>
                </c:pt>
                <c:pt idx="7438">
                  <c:v>-82.369951999999998</c:v>
                </c:pt>
                <c:pt idx="7439">
                  <c:v>-81.199585999999996</c:v>
                </c:pt>
                <c:pt idx="7440">
                  <c:v>-81.104034999999996</c:v>
                </c:pt>
                <c:pt idx="7441">
                  <c:v>-81.113046999999995</c:v>
                </c:pt>
                <c:pt idx="7442">
                  <c:v>-81.413779000000005</c:v>
                </c:pt>
                <c:pt idx="7443">
                  <c:v>-81.192440000000005</c:v>
                </c:pt>
                <c:pt idx="7444">
                  <c:v>-81.116219999999998</c:v>
                </c:pt>
                <c:pt idx="7445">
                  <c:v>-81.209686000000005</c:v>
                </c:pt>
                <c:pt idx="7446">
                  <c:v>-81.112414000000001</c:v>
                </c:pt>
                <c:pt idx="7447">
                  <c:v>-81.353194000000002</c:v>
                </c:pt>
                <c:pt idx="7448">
                  <c:v>-81.237691999999996</c:v>
                </c:pt>
                <c:pt idx="7449">
                  <c:v>-80.920514999999995</c:v>
                </c:pt>
                <c:pt idx="7450">
                  <c:v>-81.103643000000005</c:v>
                </c:pt>
                <c:pt idx="7451">
                  <c:v>-81.264431999999999</c:v>
                </c:pt>
                <c:pt idx="7452">
                  <c:v>-81.033873</c:v>
                </c:pt>
                <c:pt idx="7453">
                  <c:v>-81.361789999999999</c:v>
                </c:pt>
                <c:pt idx="7454">
                  <c:v>-81.112080000000006</c:v>
                </c:pt>
                <c:pt idx="7455">
                  <c:v>-81.095375000000004</c:v>
                </c:pt>
                <c:pt idx="7456">
                  <c:v>-81.107245000000006</c:v>
                </c:pt>
                <c:pt idx="7457">
                  <c:v>-81.364956000000006</c:v>
                </c:pt>
                <c:pt idx="7458">
                  <c:v>-81.531407999999999</c:v>
                </c:pt>
                <c:pt idx="7459">
                  <c:v>-81.151743999999994</c:v>
                </c:pt>
                <c:pt idx="7460">
                  <c:v>-81.174442999999997</c:v>
                </c:pt>
                <c:pt idx="7461">
                  <c:v>-81.418152000000006</c:v>
                </c:pt>
                <c:pt idx="7462">
                  <c:v>-81.281086000000002</c:v>
                </c:pt>
                <c:pt idx="7463">
                  <c:v>-81.316440999999998</c:v>
                </c:pt>
                <c:pt idx="7464">
                  <c:v>-80.991515000000007</c:v>
                </c:pt>
                <c:pt idx="7465">
                  <c:v>-81.149957000000001</c:v>
                </c:pt>
                <c:pt idx="7466">
                  <c:v>-81.188333999999998</c:v>
                </c:pt>
                <c:pt idx="7467">
                  <c:v>-81.250939000000002</c:v>
                </c:pt>
                <c:pt idx="7468">
                  <c:v>-81.062383999999994</c:v>
                </c:pt>
                <c:pt idx="7469">
                  <c:v>-80.991749999999996</c:v>
                </c:pt>
                <c:pt idx="7470">
                  <c:v>-81.325368999999995</c:v>
                </c:pt>
                <c:pt idx="7471">
                  <c:v>-81.139106999999996</c:v>
                </c:pt>
                <c:pt idx="7472">
                  <c:v>-80.952207000000001</c:v>
                </c:pt>
                <c:pt idx="7473">
                  <c:v>-81.420013999999995</c:v>
                </c:pt>
                <c:pt idx="7474">
                  <c:v>-81.209300999999996</c:v>
                </c:pt>
                <c:pt idx="7475">
                  <c:v>-81.446082000000004</c:v>
                </c:pt>
                <c:pt idx="7476">
                  <c:v>-81.241319000000004</c:v>
                </c:pt>
                <c:pt idx="7477">
                  <c:v>-81.102084000000005</c:v>
                </c:pt>
                <c:pt idx="7478">
                  <c:v>-81.192732000000007</c:v>
                </c:pt>
                <c:pt idx="7479">
                  <c:v>-81.381934000000001</c:v>
                </c:pt>
                <c:pt idx="7480">
                  <c:v>-81.145334000000005</c:v>
                </c:pt>
                <c:pt idx="7481">
                  <c:v>-81.232400999999996</c:v>
                </c:pt>
                <c:pt idx="7482">
                  <c:v>-81.267249000000007</c:v>
                </c:pt>
                <c:pt idx="7483">
                  <c:v>-81.066731000000004</c:v>
                </c:pt>
                <c:pt idx="7484">
                  <c:v>-81.239113000000003</c:v>
                </c:pt>
                <c:pt idx="7485">
                  <c:v>-81.197222999999994</c:v>
                </c:pt>
                <c:pt idx="7486">
                  <c:v>-81.481388999999993</c:v>
                </c:pt>
                <c:pt idx="7487">
                  <c:v>-81.301900000000003</c:v>
                </c:pt>
                <c:pt idx="7488">
                  <c:v>-81.500715999999997</c:v>
                </c:pt>
                <c:pt idx="7489">
                  <c:v>-81.216341</c:v>
                </c:pt>
                <c:pt idx="7490">
                  <c:v>-81.005617000000001</c:v>
                </c:pt>
                <c:pt idx="7491">
                  <c:v>-81.343596000000005</c:v>
                </c:pt>
                <c:pt idx="7492">
                  <c:v>-81.262634000000006</c:v>
                </c:pt>
                <c:pt idx="7493">
                  <c:v>-81.116720999999998</c:v>
                </c:pt>
                <c:pt idx="7494">
                  <c:v>-81.330862999999994</c:v>
                </c:pt>
                <c:pt idx="7495">
                  <c:v>-81.316907999999998</c:v>
                </c:pt>
                <c:pt idx="7496">
                  <c:v>-81.059645000000003</c:v>
                </c:pt>
                <c:pt idx="7497">
                  <c:v>-81.051015000000007</c:v>
                </c:pt>
                <c:pt idx="7498">
                  <c:v>-80.997023999999996</c:v>
                </c:pt>
                <c:pt idx="7499">
                  <c:v>-80.868669999999995</c:v>
                </c:pt>
                <c:pt idx="7500">
                  <c:v>-80.727570999999998</c:v>
                </c:pt>
                <c:pt idx="7501">
                  <c:v>-80.788905999999997</c:v>
                </c:pt>
                <c:pt idx="7502">
                  <c:v>-80.770397000000003</c:v>
                </c:pt>
                <c:pt idx="7503">
                  <c:v>-81.009551999999999</c:v>
                </c:pt>
                <c:pt idx="7504">
                  <c:v>-80.957350000000005</c:v>
                </c:pt>
                <c:pt idx="7505">
                  <c:v>-80.748215999999999</c:v>
                </c:pt>
                <c:pt idx="7506">
                  <c:v>-80.841995999999995</c:v>
                </c:pt>
                <c:pt idx="7507">
                  <c:v>-80.923210999999995</c:v>
                </c:pt>
                <c:pt idx="7508">
                  <c:v>-80.924227999999999</c:v>
                </c:pt>
                <c:pt idx="7509">
                  <c:v>-80.914012999999997</c:v>
                </c:pt>
                <c:pt idx="7510">
                  <c:v>-80.724768999999995</c:v>
                </c:pt>
                <c:pt idx="7511">
                  <c:v>-80.667985999999999</c:v>
                </c:pt>
                <c:pt idx="7512">
                  <c:v>-80.864386999999994</c:v>
                </c:pt>
                <c:pt idx="7513">
                  <c:v>-80.802178999999995</c:v>
                </c:pt>
                <c:pt idx="7514">
                  <c:v>-81.035912999999994</c:v>
                </c:pt>
                <c:pt idx="7515">
                  <c:v>-80.686800000000005</c:v>
                </c:pt>
                <c:pt idx="7516">
                  <c:v>-80.654044999999996</c:v>
                </c:pt>
                <c:pt idx="7517">
                  <c:v>-80.727448999999993</c:v>
                </c:pt>
                <c:pt idx="7518">
                  <c:v>-80.546837999999994</c:v>
                </c:pt>
                <c:pt idx="7519">
                  <c:v>-80.584468000000001</c:v>
                </c:pt>
                <c:pt idx="7520">
                  <c:v>-80.558937</c:v>
                </c:pt>
                <c:pt idx="7521">
                  <c:v>-80.555858000000001</c:v>
                </c:pt>
                <c:pt idx="7522">
                  <c:v>-80.530030999999994</c:v>
                </c:pt>
                <c:pt idx="7523">
                  <c:v>-80.588898</c:v>
                </c:pt>
                <c:pt idx="7524">
                  <c:v>-80.749942000000004</c:v>
                </c:pt>
                <c:pt idx="7525">
                  <c:v>-80.677526999999998</c:v>
                </c:pt>
                <c:pt idx="7526">
                  <c:v>-80.730481999999995</c:v>
                </c:pt>
                <c:pt idx="7527">
                  <c:v>-80.737011999999993</c:v>
                </c:pt>
                <c:pt idx="7528">
                  <c:v>-80.589253999999997</c:v>
                </c:pt>
                <c:pt idx="7529">
                  <c:v>-80.604547999999994</c:v>
                </c:pt>
                <c:pt idx="7530">
                  <c:v>-80.798670999999999</c:v>
                </c:pt>
                <c:pt idx="7531">
                  <c:v>-80.579999000000001</c:v>
                </c:pt>
                <c:pt idx="7532">
                  <c:v>-80.609104000000002</c:v>
                </c:pt>
                <c:pt idx="7533">
                  <c:v>-80.546346</c:v>
                </c:pt>
                <c:pt idx="7534">
                  <c:v>-80.575424999999996</c:v>
                </c:pt>
                <c:pt idx="7535">
                  <c:v>-80.597094999999996</c:v>
                </c:pt>
                <c:pt idx="7536">
                  <c:v>-80.593778999999998</c:v>
                </c:pt>
                <c:pt idx="7537">
                  <c:v>-80.666132000000005</c:v>
                </c:pt>
                <c:pt idx="7538">
                  <c:v>-81.537066999999993</c:v>
                </c:pt>
                <c:pt idx="7539">
                  <c:v>-81.526393999999996</c:v>
                </c:pt>
                <c:pt idx="7540">
                  <c:v>-81.542060000000006</c:v>
                </c:pt>
                <c:pt idx="7541">
                  <c:v>-81.683650999999998</c:v>
                </c:pt>
                <c:pt idx="7542">
                  <c:v>-81.278867000000005</c:v>
                </c:pt>
                <c:pt idx="7543">
                  <c:v>-81.139169999999993</c:v>
                </c:pt>
                <c:pt idx="7544">
                  <c:v>-81.067719999999994</c:v>
                </c:pt>
                <c:pt idx="7545">
                  <c:v>-81.187875000000005</c:v>
                </c:pt>
                <c:pt idx="7546">
                  <c:v>-81.244595000000004</c:v>
                </c:pt>
                <c:pt idx="7547">
                  <c:v>-81.465496999999999</c:v>
                </c:pt>
                <c:pt idx="7548">
                  <c:v>-81.407619999999994</c:v>
                </c:pt>
                <c:pt idx="7549">
                  <c:v>-81.050916999999998</c:v>
                </c:pt>
                <c:pt idx="7550">
                  <c:v>-81.072789</c:v>
                </c:pt>
                <c:pt idx="7551">
                  <c:v>-81.187224000000001</c:v>
                </c:pt>
                <c:pt idx="7552">
                  <c:v>-80.875332</c:v>
                </c:pt>
                <c:pt idx="7553">
                  <c:v>-81.537886999999998</c:v>
                </c:pt>
                <c:pt idx="7554">
                  <c:v>-81.168856000000005</c:v>
                </c:pt>
                <c:pt idx="7555">
                  <c:v>-81.207215000000005</c:v>
                </c:pt>
                <c:pt idx="7556">
                  <c:v>-80.834655999999995</c:v>
                </c:pt>
                <c:pt idx="7557">
                  <c:v>-80.932760999999999</c:v>
                </c:pt>
                <c:pt idx="7558">
                  <c:v>-81.402185000000003</c:v>
                </c:pt>
                <c:pt idx="7559">
                  <c:v>-81.255950999999996</c:v>
                </c:pt>
                <c:pt idx="7560">
                  <c:v>-80.772116999999994</c:v>
                </c:pt>
                <c:pt idx="7561">
                  <c:v>-81.727891999999997</c:v>
                </c:pt>
                <c:pt idx="7562">
                  <c:v>-80.711630999999997</c:v>
                </c:pt>
                <c:pt idx="7563">
                  <c:v>-81.552989999999994</c:v>
                </c:pt>
                <c:pt idx="7564">
                  <c:v>-81.172150000000002</c:v>
                </c:pt>
                <c:pt idx="7565">
                  <c:v>-80.974082999999993</c:v>
                </c:pt>
                <c:pt idx="7566">
                  <c:v>-81.029432999999997</c:v>
                </c:pt>
                <c:pt idx="7567">
                  <c:v>-81.378362999999993</c:v>
                </c:pt>
                <c:pt idx="7568">
                  <c:v>-81.665081000000001</c:v>
                </c:pt>
                <c:pt idx="7569">
                  <c:v>-81.366394999999997</c:v>
                </c:pt>
                <c:pt idx="7570">
                  <c:v>-80.612257</c:v>
                </c:pt>
                <c:pt idx="7571">
                  <c:v>-81.445858000000001</c:v>
                </c:pt>
                <c:pt idx="7572">
                  <c:v>-80.209158000000002</c:v>
                </c:pt>
                <c:pt idx="7573">
                  <c:v>-80.613917000000001</c:v>
                </c:pt>
                <c:pt idx="7574">
                  <c:v>-80.595184000000003</c:v>
                </c:pt>
                <c:pt idx="7575">
                  <c:v>-80.648034999999993</c:v>
                </c:pt>
                <c:pt idx="7576">
                  <c:v>-80.537717000000001</c:v>
                </c:pt>
                <c:pt idx="7577">
                  <c:v>-80.590208000000004</c:v>
                </c:pt>
                <c:pt idx="7578">
                  <c:v>-79.993442000000002</c:v>
                </c:pt>
                <c:pt idx="7579">
                  <c:v>-80.267951999999994</c:v>
                </c:pt>
                <c:pt idx="7580">
                  <c:v>-80.399279000000007</c:v>
                </c:pt>
                <c:pt idx="7581">
                  <c:v>-80.459502999999998</c:v>
                </c:pt>
                <c:pt idx="7582">
                  <c:v>-80.278727000000003</c:v>
                </c:pt>
                <c:pt idx="7583">
                  <c:v>-80.397942</c:v>
                </c:pt>
                <c:pt idx="7584">
                  <c:v>-80.180333000000005</c:v>
                </c:pt>
                <c:pt idx="7585">
                  <c:v>-80.382317</c:v>
                </c:pt>
                <c:pt idx="7586">
                  <c:v>-80.243611000000001</c:v>
                </c:pt>
                <c:pt idx="7587">
                  <c:v>-80.315907999999993</c:v>
                </c:pt>
                <c:pt idx="7588">
                  <c:v>-80.235377999999997</c:v>
                </c:pt>
                <c:pt idx="7589">
                  <c:v>-80.155316999999997</c:v>
                </c:pt>
                <c:pt idx="7590">
                  <c:v>-80.144200999999995</c:v>
                </c:pt>
                <c:pt idx="7591">
                  <c:v>-79.844609000000005</c:v>
                </c:pt>
                <c:pt idx="7592">
                  <c:v>-79.952950999999999</c:v>
                </c:pt>
                <c:pt idx="7593">
                  <c:v>-79.890576999999993</c:v>
                </c:pt>
                <c:pt idx="7594">
                  <c:v>-79.632271000000003</c:v>
                </c:pt>
                <c:pt idx="7595">
                  <c:v>-80.002212</c:v>
                </c:pt>
                <c:pt idx="7596">
                  <c:v>-79.899411999999998</c:v>
                </c:pt>
                <c:pt idx="7597">
                  <c:v>-79.438051999999999</c:v>
                </c:pt>
                <c:pt idx="7598">
                  <c:v>-80.542508999999995</c:v>
                </c:pt>
                <c:pt idx="7599">
                  <c:v>-79.405333999999996</c:v>
                </c:pt>
                <c:pt idx="7600">
                  <c:v>-79.834498999999994</c:v>
                </c:pt>
                <c:pt idx="7601">
                  <c:v>-80.495952000000003</c:v>
                </c:pt>
                <c:pt idx="7602">
                  <c:v>-80.079072999999994</c:v>
                </c:pt>
                <c:pt idx="7603">
                  <c:v>-79.746747999999997</c:v>
                </c:pt>
                <c:pt idx="7604">
                  <c:v>-79.638489000000007</c:v>
                </c:pt>
                <c:pt idx="7605">
                  <c:v>-79.530665999999997</c:v>
                </c:pt>
                <c:pt idx="7606">
                  <c:v>-79.606116999999998</c:v>
                </c:pt>
                <c:pt idx="7607">
                  <c:v>-79.980290999999994</c:v>
                </c:pt>
                <c:pt idx="7608">
                  <c:v>-79.952014000000005</c:v>
                </c:pt>
                <c:pt idx="7609">
                  <c:v>-79.746144999999999</c:v>
                </c:pt>
                <c:pt idx="7610">
                  <c:v>-80.004019999999997</c:v>
                </c:pt>
                <c:pt idx="7611">
                  <c:v>-80.000009000000006</c:v>
                </c:pt>
                <c:pt idx="7612">
                  <c:v>-80.143681000000001</c:v>
                </c:pt>
                <c:pt idx="7613">
                  <c:v>-79.822198999999998</c:v>
                </c:pt>
                <c:pt idx="7614">
                  <c:v>-79.965180000000004</c:v>
                </c:pt>
                <c:pt idx="7615">
                  <c:v>-79.674666000000002</c:v>
                </c:pt>
                <c:pt idx="7616">
                  <c:v>-80.380229999999997</c:v>
                </c:pt>
                <c:pt idx="7617">
                  <c:v>-79.502178000000001</c:v>
                </c:pt>
                <c:pt idx="7618">
                  <c:v>-80.097815999999995</c:v>
                </c:pt>
                <c:pt idx="7619">
                  <c:v>-79.500308000000004</c:v>
                </c:pt>
                <c:pt idx="7620">
                  <c:v>-79.917985999999999</c:v>
                </c:pt>
                <c:pt idx="7621">
                  <c:v>-80.036292000000003</c:v>
                </c:pt>
                <c:pt idx="7622">
                  <c:v>-79.547235000000001</c:v>
                </c:pt>
                <c:pt idx="7623">
                  <c:v>-80.296795000000003</c:v>
                </c:pt>
                <c:pt idx="7624">
                  <c:v>-80.343489000000005</c:v>
                </c:pt>
                <c:pt idx="7625">
                  <c:v>-80.308588999999998</c:v>
                </c:pt>
                <c:pt idx="7626">
                  <c:v>-80.806047000000007</c:v>
                </c:pt>
                <c:pt idx="7627">
                  <c:v>-80.684405999999996</c:v>
                </c:pt>
                <c:pt idx="7628">
                  <c:v>-80.287987000000001</c:v>
                </c:pt>
                <c:pt idx="7629">
                  <c:v>-80.861827000000005</c:v>
                </c:pt>
                <c:pt idx="7630">
                  <c:v>-80.954486000000003</c:v>
                </c:pt>
                <c:pt idx="7631">
                  <c:v>-80.241995000000003</c:v>
                </c:pt>
                <c:pt idx="7632">
                  <c:v>-80.501971999999995</c:v>
                </c:pt>
                <c:pt idx="7633">
                  <c:v>-80.158817999999997</c:v>
                </c:pt>
                <c:pt idx="7634">
                  <c:v>-80.665282000000005</c:v>
                </c:pt>
                <c:pt idx="7635">
                  <c:v>-81.161351999999994</c:v>
                </c:pt>
                <c:pt idx="7636">
                  <c:v>-80.622836000000007</c:v>
                </c:pt>
                <c:pt idx="7637">
                  <c:v>-80.602041</c:v>
                </c:pt>
                <c:pt idx="7638">
                  <c:v>-80.852315000000004</c:v>
                </c:pt>
                <c:pt idx="7639">
                  <c:v>-80.405893000000006</c:v>
                </c:pt>
                <c:pt idx="7640">
                  <c:v>-81.061896000000004</c:v>
                </c:pt>
                <c:pt idx="7641">
                  <c:v>-80.126046000000002</c:v>
                </c:pt>
                <c:pt idx="7642">
                  <c:v>-80.527507</c:v>
                </c:pt>
                <c:pt idx="7643">
                  <c:v>-80.085142000000005</c:v>
                </c:pt>
                <c:pt idx="7644">
                  <c:v>-80.848860000000002</c:v>
                </c:pt>
                <c:pt idx="7645">
                  <c:v>-80.026655000000005</c:v>
                </c:pt>
                <c:pt idx="7646">
                  <c:v>-80.318729000000005</c:v>
                </c:pt>
                <c:pt idx="7647">
                  <c:v>-81.053256000000005</c:v>
                </c:pt>
                <c:pt idx="7648">
                  <c:v>-80.337855000000005</c:v>
                </c:pt>
                <c:pt idx="7649">
                  <c:v>-80.335662999999997</c:v>
                </c:pt>
                <c:pt idx="7650">
                  <c:v>-80.368815999999995</c:v>
                </c:pt>
                <c:pt idx="7651">
                  <c:v>-79.878731999999999</c:v>
                </c:pt>
                <c:pt idx="7652">
                  <c:v>-80.461721999999995</c:v>
                </c:pt>
                <c:pt idx="7653">
                  <c:v>-80.640534000000002</c:v>
                </c:pt>
                <c:pt idx="7654">
                  <c:v>-80.426917000000003</c:v>
                </c:pt>
                <c:pt idx="7655">
                  <c:v>-80.706547</c:v>
                </c:pt>
                <c:pt idx="7656">
                  <c:v>-80.355277999999998</c:v>
                </c:pt>
                <c:pt idx="7657">
                  <c:v>-80.370902000000001</c:v>
                </c:pt>
                <c:pt idx="7658">
                  <c:v>-80.317443999999995</c:v>
                </c:pt>
                <c:pt idx="7659">
                  <c:v>-79.893978000000004</c:v>
                </c:pt>
                <c:pt idx="7660">
                  <c:v>-80.294161000000003</c:v>
                </c:pt>
                <c:pt idx="7661">
                  <c:v>-79.829966999999996</c:v>
                </c:pt>
                <c:pt idx="7662">
                  <c:v>-80.710390000000004</c:v>
                </c:pt>
                <c:pt idx="7663">
                  <c:v>-80.564802999999998</c:v>
                </c:pt>
                <c:pt idx="7664">
                  <c:v>-80.960092000000003</c:v>
                </c:pt>
                <c:pt idx="7665">
                  <c:v>-80.024197000000001</c:v>
                </c:pt>
                <c:pt idx="7666">
                  <c:v>-80.670760000000001</c:v>
                </c:pt>
                <c:pt idx="7667">
                  <c:v>-80.926682</c:v>
                </c:pt>
                <c:pt idx="7668">
                  <c:v>-80.446285000000003</c:v>
                </c:pt>
                <c:pt idx="7669">
                  <c:v>-80.165206999999995</c:v>
                </c:pt>
                <c:pt idx="7670">
                  <c:v>-79.684424000000007</c:v>
                </c:pt>
                <c:pt idx="7671">
                  <c:v>-80.572192999999999</c:v>
                </c:pt>
                <c:pt idx="7672">
                  <c:v>-80.746562999999995</c:v>
                </c:pt>
                <c:pt idx="7673">
                  <c:v>-80.284379999999999</c:v>
                </c:pt>
                <c:pt idx="7674">
                  <c:v>-80.092061000000001</c:v>
                </c:pt>
                <c:pt idx="7675">
                  <c:v>-80.731866999999994</c:v>
                </c:pt>
                <c:pt idx="7676">
                  <c:v>-80.531965999999997</c:v>
                </c:pt>
                <c:pt idx="7677">
                  <c:v>-80.318899000000002</c:v>
                </c:pt>
                <c:pt idx="7678">
                  <c:v>-79.903711999999999</c:v>
                </c:pt>
                <c:pt idx="7679">
                  <c:v>-80.769561999999993</c:v>
                </c:pt>
                <c:pt idx="7680">
                  <c:v>-79.764285999999998</c:v>
                </c:pt>
                <c:pt idx="7681">
                  <c:v>-80.474320000000006</c:v>
                </c:pt>
                <c:pt idx="7682">
                  <c:v>-80.488692</c:v>
                </c:pt>
                <c:pt idx="7683">
                  <c:v>-80.402949000000007</c:v>
                </c:pt>
                <c:pt idx="7684">
                  <c:v>-80.477311</c:v>
                </c:pt>
                <c:pt idx="7685">
                  <c:v>-80.778111999999993</c:v>
                </c:pt>
                <c:pt idx="7686">
                  <c:v>-80.352333000000002</c:v>
                </c:pt>
                <c:pt idx="7687">
                  <c:v>-79.987969000000007</c:v>
                </c:pt>
                <c:pt idx="7688">
                  <c:v>-79.951539999999994</c:v>
                </c:pt>
                <c:pt idx="7689">
                  <c:v>-79.899478000000002</c:v>
                </c:pt>
                <c:pt idx="7690">
                  <c:v>-79.632413999999997</c:v>
                </c:pt>
                <c:pt idx="7691">
                  <c:v>-79.820036000000002</c:v>
                </c:pt>
                <c:pt idx="7692">
                  <c:v>-80.211378999999994</c:v>
                </c:pt>
                <c:pt idx="7693">
                  <c:v>-79.598472999999998</c:v>
                </c:pt>
                <c:pt idx="7694">
                  <c:v>-80.141138999999995</c:v>
                </c:pt>
                <c:pt idx="7695">
                  <c:v>-79.890128000000004</c:v>
                </c:pt>
                <c:pt idx="7696">
                  <c:v>-79.988263000000003</c:v>
                </c:pt>
                <c:pt idx="7697">
                  <c:v>-79.698732000000007</c:v>
                </c:pt>
                <c:pt idx="7698">
                  <c:v>-79.973359000000002</c:v>
                </c:pt>
                <c:pt idx="7699">
                  <c:v>-79.795337000000004</c:v>
                </c:pt>
                <c:pt idx="7700">
                  <c:v>-80.007209000000003</c:v>
                </c:pt>
                <c:pt idx="7701">
                  <c:v>-80.164518000000001</c:v>
                </c:pt>
                <c:pt idx="7702">
                  <c:v>-79.805211999999997</c:v>
                </c:pt>
                <c:pt idx="7703">
                  <c:v>-80.139366999999993</c:v>
                </c:pt>
                <c:pt idx="7704">
                  <c:v>-80.166404999999997</c:v>
                </c:pt>
                <c:pt idx="7705">
                  <c:v>-80.441929000000002</c:v>
                </c:pt>
                <c:pt idx="7706">
                  <c:v>-80.271838000000002</c:v>
                </c:pt>
                <c:pt idx="7707">
                  <c:v>-80.275647000000006</c:v>
                </c:pt>
                <c:pt idx="7708">
                  <c:v>-80.234049999999996</c:v>
                </c:pt>
                <c:pt idx="7709">
                  <c:v>-80.257380999999995</c:v>
                </c:pt>
                <c:pt idx="7710">
                  <c:v>-80.308514000000002</c:v>
                </c:pt>
                <c:pt idx="7711">
                  <c:v>-80.176170999999997</c:v>
                </c:pt>
                <c:pt idx="7712">
                  <c:v>-80.438726000000003</c:v>
                </c:pt>
                <c:pt idx="7713">
                  <c:v>-80.258724999999998</c:v>
                </c:pt>
                <c:pt idx="7714">
                  <c:v>-80.530778999999995</c:v>
                </c:pt>
                <c:pt idx="7715">
                  <c:v>-80.358608000000004</c:v>
                </c:pt>
                <c:pt idx="7716">
                  <c:v>-80.412374</c:v>
                </c:pt>
                <c:pt idx="7717">
                  <c:v>-80.10866</c:v>
                </c:pt>
                <c:pt idx="7718">
                  <c:v>-80.303364999999999</c:v>
                </c:pt>
                <c:pt idx="7719">
                  <c:v>-80.130971000000002</c:v>
                </c:pt>
                <c:pt idx="7720">
                  <c:v>-80.335001000000005</c:v>
                </c:pt>
                <c:pt idx="7721">
                  <c:v>-80.271783999999997</c:v>
                </c:pt>
                <c:pt idx="7722">
                  <c:v>-80.275989999999993</c:v>
                </c:pt>
                <c:pt idx="7723">
                  <c:v>-80.674977999999996</c:v>
                </c:pt>
                <c:pt idx="7724">
                  <c:v>-80.723239000000007</c:v>
                </c:pt>
                <c:pt idx="7725">
                  <c:v>-80.800067999999996</c:v>
                </c:pt>
                <c:pt idx="7726">
                  <c:v>-80.725735999999998</c:v>
                </c:pt>
                <c:pt idx="7727">
                  <c:v>-80.830690000000004</c:v>
                </c:pt>
                <c:pt idx="7728">
                  <c:v>-80.732917999999998</c:v>
                </c:pt>
                <c:pt idx="7729">
                  <c:v>-80.587456000000003</c:v>
                </c:pt>
                <c:pt idx="7730">
                  <c:v>-80.861948999999996</c:v>
                </c:pt>
                <c:pt idx="7731">
                  <c:v>-80.793668999999994</c:v>
                </c:pt>
                <c:pt idx="7732">
                  <c:v>-80.612663999999995</c:v>
                </c:pt>
                <c:pt idx="7733">
                  <c:v>-80.698648000000006</c:v>
                </c:pt>
                <c:pt idx="7734">
                  <c:v>-80.579815999999994</c:v>
                </c:pt>
                <c:pt idx="7735">
                  <c:v>-80.918786999999995</c:v>
                </c:pt>
                <c:pt idx="7736">
                  <c:v>-80.9435</c:v>
                </c:pt>
                <c:pt idx="7737">
                  <c:v>-80.984313999999998</c:v>
                </c:pt>
                <c:pt idx="7738">
                  <c:v>-80.869287</c:v>
                </c:pt>
                <c:pt idx="7739">
                  <c:v>-80.902852999999993</c:v>
                </c:pt>
                <c:pt idx="7740">
                  <c:v>-80.873294999999999</c:v>
                </c:pt>
                <c:pt idx="7741">
                  <c:v>-81.161536999999996</c:v>
                </c:pt>
                <c:pt idx="7742">
                  <c:v>-80.696394999999995</c:v>
                </c:pt>
                <c:pt idx="7743">
                  <c:v>-80.754339999999999</c:v>
                </c:pt>
                <c:pt idx="7744">
                  <c:v>-80.981485000000006</c:v>
                </c:pt>
                <c:pt idx="7745">
                  <c:v>-80.935495000000003</c:v>
                </c:pt>
                <c:pt idx="7746">
                  <c:v>-81.139065000000002</c:v>
                </c:pt>
                <c:pt idx="7747">
                  <c:v>-80.661126999999993</c:v>
                </c:pt>
                <c:pt idx="7748">
                  <c:v>-80.910027999999997</c:v>
                </c:pt>
                <c:pt idx="7749">
                  <c:v>-80.808976000000001</c:v>
                </c:pt>
                <c:pt idx="7750">
                  <c:v>-80.884620999999996</c:v>
                </c:pt>
                <c:pt idx="7751">
                  <c:v>-80.700480999999996</c:v>
                </c:pt>
                <c:pt idx="7752">
                  <c:v>-80.868647999999993</c:v>
                </c:pt>
                <c:pt idx="7753">
                  <c:v>-81.105965999999995</c:v>
                </c:pt>
                <c:pt idx="7754">
                  <c:v>-80.670260999999996</c:v>
                </c:pt>
                <c:pt idx="7755">
                  <c:v>-78.594014999999999</c:v>
                </c:pt>
                <c:pt idx="7756">
                  <c:v>-79.547139999999999</c:v>
                </c:pt>
                <c:pt idx="7757">
                  <c:v>-79.365399999999994</c:v>
                </c:pt>
                <c:pt idx="7758">
                  <c:v>-78.917247000000003</c:v>
                </c:pt>
                <c:pt idx="7759">
                  <c:v>-78.473065000000005</c:v>
                </c:pt>
                <c:pt idx="7760">
                  <c:v>-78.621525000000005</c:v>
                </c:pt>
                <c:pt idx="7761">
                  <c:v>-79.506119999999996</c:v>
                </c:pt>
                <c:pt idx="7762">
                  <c:v>-79.176066000000006</c:v>
                </c:pt>
                <c:pt idx="7763">
                  <c:v>-78.763812000000001</c:v>
                </c:pt>
                <c:pt idx="7764">
                  <c:v>-79.338442999999998</c:v>
                </c:pt>
                <c:pt idx="7765">
                  <c:v>-78.643808000000007</c:v>
                </c:pt>
                <c:pt idx="7766">
                  <c:v>-78.959875999999994</c:v>
                </c:pt>
                <c:pt idx="7767">
                  <c:v>-79.070882999999995</c:v>
                </c:pt>
                <c:pt idx="7768">
                  <c:v>-79.237853000000001</c:v>
                </c:pt>
                <c:pt idx="7769">
                  <c:v>-79.074841000000006</c:v>
                </c:pt>
                <c:pt idx="7770">
                  <c:v>-79.046813999999998</c:v>
                </c:pt>
                <c:pt idx="7771">
                  <c:v>-78.785393999999997</c:v>
                </c:pt>
                <c:pt idx="7772">
                  <c:v>-78.668417000000005</c:v>
                </c:pt>
                <c:pt idx="7773">
                  <c:v>-78.748150999999993</c:v>
                </c:pt>
                <c:pt idx="7774">
                  <c:v>-78.693174999999997</c:v>
                </c:pt>
                <c:pt idx="7775">
                  <c:v>-78.666106999999997</c:v>
                </c:pt>
                <c:pt idx="7776">
                  <c:v>-79.543266000000003</c:v>
                </c:pt>
                <c:pt idx="7777">
                  <c:v>-78.774897999999993</c:v>
                </c:pt>
                <c:pt idx="7778">
                  <c:v>-78.779007000000007</c:v>
                </c:pt>
                <c:pt idx="7779">
                  <c:v>-79.216693000000006</c:v>
                </c:pt>
                <c:pt idx="7780">
                  <c:v>-79.530686000000003</c:v>
                </c:pt>
                <c:pt idx="7781">
                  <c:v>-79.339751000000007</c:v>
                </c:pt>
                <c:pt idx="7782">
                  <c:v>-78.442614000000006</c:v>
                </c:pt>
                <c:pt idx="7783">
                  <c:v>-78.739782000000005</c:v>
                </c:pt>
                <c:pt idx="7784">
                  <c:v>-78.882454999999993</c:v>
                </c:pt>
                <c:pt idx="7785">
                  <c:v>-79.430876999999995</c:v>
                </c:pt>
                <c:pt idx="7786">
                  <c:v>-79.331609999999998</c:v>
                </c:pt>
                <c:pt idx="7787">
                  <c:v>-78.383743999999993</c:v>
                </c:pt>
                <c:pt idx="7788">
                  <c:v>-79.017172000000002</c:v>
                </c:pt>
                <c:pt idx="7789">
                  <c:v>-78.495762999999997</c:v>
                </c:pt>
                <c:pt idx="7790">
                  <c:v>-79.180142000000004</c:v>
                </c:pt>
                <c:pt idx="7791">
                  <c:v>-78.971896999999998</c:v>
                </c:pt>
                <c:pt idx="7792">
                  <c:v>-79.091071999999997</c:v>
                </c:pt>
                <c:pt idx="7793">
                  <c:v>-78.945807000000002</c:v>
                </c:pt>
                <c:pt idx="7794">
                  <c:v>-79.137032000000005</c:v>
                </c:pt>
                <c:pt idx="7795">
                  <c:v>-78.621808000000001</c:v>
                </c:pt>
                <c:pt idx="7796">
                  <c:v>-78.927364999999995</c:v>
                </c:pt>
                <c:pt idx="7797">
                  <c:v>-79.254555999999994</c:v>
                </c:pt>
                <c:pt idx="7798">
                  <c:v>-78.496554000000003</c:v>
                </c:pt>
                <c:pt idx="7799">
                  <c:v>-79.238612000000003</c:v>
                </c:pt>
                <c:pt idx="7800">
                  <c:v>-79.371519000000006</c:v>
                </c:pt>
                <c:pt idx="7801">
                  <c:v>-79.422066000000001</c:v>
                </c:pt>
                <c:pt idx="7802">
                  <c:v>-80.441322</c:v>
                </c:pt>
                <c:pt idx="7803">
                  <c:v>-80.587466000000006</c:v>
                </c:pt>
                <c:pt idx="7804">
                  <c:v>-80.074950999999999</c:v>
                </c:pt>
                <c:pt idx="7805">
                  <c:v>-80.709557000000004</c:v>
                </c:pt>
                <c:pt idx="7806">
                  <c:v>-80.393127000000007</c:v>
                </c:pt>
                <c:pt idx="7807">
                  <c:v>-80.694073000000003</c:v>
                </c:pt>
                <c:pt idx="7808">
                  <c:v>-80.557247000000004</c:v>
                </c:pt>
                <c:pt idx="7809">
                  <c:v>-80.195886000000002</c:v>
                </c:pt>
                <c:pt idx="7810">
                  <c:v>-80.722962999999993</c:v>
                </c:pt>
                <c:pt idx="7811">
                  <c:v>-80.526945999999995</c:v>
                </c:pt>
                <c:pt idx="7812">
                  <c:v>-80.237778000000006</c:v>
                </c:pt>
                <c:pt idx="7813">
                  <c:v>-80.818729000000005</c:v>
                </c:pt>
                <c:pt idx="7814">
                  <c:v>-80.354601000000002</c:v>
                </c:pt>
                <c:pt idx="7815">
                  <c:v>-80.221958000000001</c:v>
                </c:pt>
                <c:pt idx="7816">
                  <c:v>-80.427155999999997</c:v>
                </c:pt>
                <c:pt idx="7817">
                  <c:v>-80.848242999999997</c:v>
                </c:pt>
                <c:pt idx="7818">
                  <c:v>-79.974515999999994</c:v>
                </c:pt>
                <c:pt idx="7819">
                  <c:v>-79.974581000000001</c:v>
                </c:pt>
                <c:pt idx="7820">
                  <c:v>-80.571433999999996</c:v>
                </c:pt>
                <c:pt idx="7821">
                  <c:v>-80.623367999999999</c:v>
                </c:pt>
                <c:pt idx="7822">
                  <c:v>-80.364870999999994</c:v>
                </c:pt>
                <c:pt idx="7823">
                  <c:v>-80.480068000000003</c:v>
                </c:pt>
                <c:pt idx="7824">
                  <c:v>-80.051353000000006</c:v>
                </c:pt>
                <c:pt idx="7825">
                  <c:v>-80.441702000000006</c:v>
                </c:pt>
                <c:pt idx="7826">
                  <c:v>-80.303910000000002</c:v>
                </c:pt>
                <c:pt idx="7827">
                  <c:v>-80.092676999999995</c:v>
                </c:pt>
                <c:pt idx="7828">
                  <c:v>-80.582402999999999</c:v>
                </c:pt>
                <c:pt idx="7829">
                  <c:v>-79.905220999999997</c:v>
                </c:pt>
                <c:pt idx="7830">
                  <c:v>-80.380893</c:v>
                </c:pt>
                <c:pt idx="7831">
                  <c:v>-80.166794999999993</c:v>
                </c:pt>
                <c:pt idx="7832">
                  <c:v>-80.143837000000005</c:v>
                </c:pt>
                <c:pt idx="7833">
                  <c:v>-80.347526999999999</c:v>
                </c:pt>
                <c:pt idx="7834">
                  <c:v>-80.593771000000004</c:v>
                </c:pt>
                <c:pt idx="7835">
                  <c:v>-80.645572999999999</c:v>
                </c:pt>
                <c:pt idx="7836">
                  <c:v>-80.219183999999998</c:v>
                </c:pt>
                <c:pt idx="7837">
                  <c:v>-80.307329999999993</c:v>
                </c:pt>
                <c:pt idx="7838">
                  <c:v>-80.315037000000004</c:v>
                </c:pt>
                <c:pt idx="7839">
                  <c:v>-80.234239000000002</c:v>
                </c:pt>
                <c:pt idx="7840">
                  <c:v>-80.313702000000006</c:v>
                </c:pt>
                <c:pt idx="7841">
                  <c:v>-80.189984999999993</c:v>
                </c:pt>
                <c:pt idx="7842">
                  <c:v>-80.276805999999993</c:v>
                </c:pt>
                <c:pt idx="7843">
                  <c:v>-80.261713</c:v>
                </c:pt>
                <c:pt idx="7844">
                  <c:v>-79.504960999999994</c:v>
                </c:pt>
                <c:pt idx="7845">
                  <c:v>-79.829198000000005</c:v>
                </c:pt>
                <c:pt idx="7846">
                  <c:v>-79.389846000000006</c:v>
                </c:pt>
                <c:pt idx="7847">
                  <c:v>-79.545918999999998</c:v>
                </c:pt>
                <c:pt idx="7848">
                  <c:v>-79.768395999999996</c:v>
                </c:pt>
                <c:pt idx="7849">
                  <c:v>-79.263885000000002</c:v>
                </c:pt>
                <c:pt idx="7850">
                  <c:v>-79.698391000000001</c:v>
                </c:pt>
                <c:pt idx="7851">
                  <c:v>-79.469808</c:v>
                </c:pt>
                <c:pt idx="7852">
                  <c:v>-79.411356999999995</c:v>
                </c:pt>
                <c:pt idx="7853">
                  <c:v>-79.794674000000001</c:v>
                </c:pt>
                <c:pt idx="7854">
                  <c:v>-79.168790000000001</c:v>
                </c:pt>
                <c:pt idx="7855">
                  <c:v>-79.695667</c:v>
                </c:pt>
                <c:pt idx="7856">
                  <c:v>-80.010092999999998</c:v>
                </c:pt>
                <c:pt idx="7857">
                  <c:v>-80.105174000000005</c:v>
                </c:pt>
                <c:pt idx="7858">
                  <c:v>-79.653272000000001</c:v>
                </c:pt>
                <c:pt idx="7859">
                  <c:v>-79.186498</c:v>
                </c:pt>
                <c:pt idx="7860">
                  <c:v>-79.508392999999998</c:v>
                </c:pt>
                <c:pt idx="7861">
                  <c:v>-79.698357999999999</c:v>
                </c:pt>
                <c:pt idx="7862">
                  <c:v>-79.563520999999994</c:v>
                </c:pt>
                <c:pt idx="7863">
                  <c:v>-79.350110000000001</c:v>
                </c:pt>
                <c:pt idx="7864">
                  <c:v>-79.378158999999997</c:v>
                </c:pt>
                <c:pt idx="7865">
                  <c:v>-79.287516999999994</c:v>
                </c:pt>
                <c:pt idx="7866">
                  <c:v>-79.344217999999998</c:v>
                </c:pt>
                <c:pt idx="7867">
                  <c:v>-79.993452000000005</c:v>
                </c:pt>
                <c:pt idx="7868">
                  <c:v>-80.022396999999998</c:v>
                </c:pt>
                <c:pt idx="7869">
                  <c:v>-79.960622999999998</c:v>
                </c:pt>
                <c:pt idx="7870">
                  <c:v>-80.006282999999996</c:v>
                </c:pt>
                <c:pt idx="7871">
                  <c:v>-79.094592000000006</c:v>
                </c:pt>
                <c:pt idx="7872">
                  <c:v>-79.604915000000005</c:v>
                </c:pt>
                <c:pt idx="7873">
                  <c:v>-79.935732999999999</c:v>
                </c:pt>
                <c:pt idx="7874">
                  <c:v>-79.631916000000004</c:v>
                </c:pt>
                <c:pt idx="7875">
                  <c:v>-80.087264000000005</c:v>
                </c:pt>
                <c:pt idx="7876">
                  <c:v>-79.749351000000004</c:v>
                </c:pt>
                <c:pt idx="7877">
                  <c:v>-79.142212000000001</c:v>
                </c:pt>
                <c:pt idx="7878">
                  <c:v>-80.231744000000006</c:v>
                </c:pt>
                <c:pt idx="7879">
                  <c:v>-80.289614</c:v>
                </c:pt>
                <c:pt idx="7880">
                  <c:v>-79.568095</c:v>
                </c:pt>
                <c:pt idx="7881">
                  <c:v>-80.375872000000001</c:v>
                </c:pt>
                <c:pt idx="7882">
                  <c:v>-79.680802</c:v>
                </c:pt>
                <c:pt idx="7883">
                  <c:v>-79.271422999999999</c:v>
                </c:pt>
                <c:pt idx="7884">
                  <c:v>-79.213791999999998</c:v>
                </c:pt>
                <c:pt idx="7885">
                  <c:v>-79.997415000000004</c:v>
                </c:pt>
                <c:pt idx="7886">
                  <c:v>-79.984205000000003</c:v>
                </c:pt>
                <c:pt idx="7887">
                  <c:v>-79.480729999999994</c:v>
                </c:pt>
                <c:pt idx="7888">
                  <c:v>-79.178488000000002</c:v>
                </c:pt>
                <c:pt idx="7889">
                  <c:v>-79.754418999999999</c:v>
                </c:pt>
                <c:pt idx="7890">
                  <c:v>-79.198094999999995</c:v>
                </c:pt>
                <c:pt idx="7891">
                  <c:v>-79.374988999999999</c:v>
                </c:pt>
                <c:pt idx="7892">
                  <c:v>-79.637237999999996</c:v>
                </c:pt>
                <c:pt idx="7893">
                  <c:v>-79.803898000000004</c:v>
                </c:pt>
                <c:pt idx="7894">
                  <c:v>-79.670755999999997</c:v>
                </c:pt>
                <c:pt idx="7895">
                  <c:v>-79.575558999999998</c:v>
                </c:pt>
                <c:pt idx="7896">
                  <c:v>-79.555184999999994</c:v>
                </c:pt>
                <c:pt idx="7897">
                  <c:v>-79.164151000000004</c:v>
                </c:pt>
                <c:pt idx="7898">
                  <c:v>-79.710183999999998</c:v>
                </c:pt>
                <c:pt idx="7899">
                  <c:v>-79.631327999999996</c:v>
                </c:pt>
                <c:pt idx="7900">
                  <c:v>-79.093318999999994</c:v>
                </c:pt>
                <c:pt idx="7901">
                  <c:v>-79.449843000000001</c:v>
                </c:pt>
                <c:pt idx="7902">
                  <c:v>-79.423449000000005</c:v>
                </c:pt>
                <c:pt idx="7903">
                  <c:v>-79.902448000000007</c:v>
                </c:pt>
                <c:pt idx="7904">
                  <c:v>-79.555211</c:v>
                </c:pt>
                <c:pt idx="7905">
                  <c:v>-79.784876999999994</c:v>
                </c:pt>
                <c:pt idx="7906">
                  <c:v>-79.975487000000001</c:v>
                </c:pt>
                <c:pt idx="7907">
                  <c:v>-79.889217000000002</c:v>
                </c:pt>
                <c:pt idx="7908">
                  <c:v>-80.086033</c:v>
                </c:pt>
                <c:pt idx="7909">
                  <c:v>-79.984899999999996</c:v>
                </c:pt>
                <c:pt idx="7910">
                  <c:v>-79.924180000000007</c:v>
                </c:pt>
                <c:pt idx="7911">
                  <c:v>-79.54383</c:v>
                </c:pt>
                <c:pt idx="7912">
                  <c:v>-79.594836999999998</c:v>
                </c:pt>
                <c:pt idx="7913">
                  <c:v>-79.331076999999993</c:v>
                </c:pt>
                <c:pt idx="7914">
                  <c:v>-79.774686000000003</c:v>
                </c:pt>
                <c:pt idx="7915">
                  <c:v>-79.822068999999999</c:v>
                </c:pt>
                <c:pt idx="7916">
                  <c:v>-79.752426</c:v>
                </c:pt>
                <c:pt idx="7917">
                  <c:v>-79.778955999999994</c:v>
                </c:pt>
                <c:pt idx="7918">
                  <c:v>-79.871121000000002</c:v>
                </c:pt>
                <c:pt idx="7919">
                  <c:v>-79.814250000000001</c:v>
                </c:pt>
                <c:pt idx="7920">
                  <c:v>-79.941222999999994</c:v>
                </c:pt>
                <c:pt idx="7921">
                  <c:v>-79.882909999999995</c:v>
                </c:pt>
                <c:pt idx="7922">
                  <c:v>-79.806444999999997</c:v>
                </c:pt>
                <c:pt idx="7923">
                  <c:v>-78.710008999999999</c:v>
                </c:pt>
                <c:pt idx="7924">
                  <c:v>-78.864628999999994</c:v>
                </c:pt>
                <c:pt idx="7925">
                  <c:v>-78.874195</c:v>
                </c:pt>
                <c:pt idx="7926">
                  <c:v>-78.531557000000006</c:v>
                </c:pt>
                <c:pt idx="7927">
                  <c:v>-79.034096000000005</c:v>
                </c:pt>
                <c:pt idx="7928">
                  <c:v>-78.738484999999997</c:v>
                </c:pt>
                <c:pt idx="7929">
                  <c:v>-78.570143000000002</c:v>
                </c:pt>
                <c:pt idx="7930">
                  <c:v>-78.253420000000006</c:v>
                </c:pt>
                <c:pt idx="7931">
                  <c:v>-78.758827999999994</c:v>
                </c:pt>
                <c:pt idx="7932">
                  <c:v>-79.081440999999998</c:v>
                </c:pt>
                <c:pt idx="7933">
                  <c:v>-78.775081999999998</c:v>
                </c:pt>
                <c:pt idx="7934">
                  <c:v>-78.797028999999995</c:v>
                </c:pt>
                <c:pt idx="7935">
                  <c:v>-79.029397000000003</c:v>
                </c:pt>
                <c:pt idx="7936">
                  <c:v>-79.109318000000002</c:v>
                </c:pt>
                <c:pt idx="7937">
                  <c:v>-78.448905999999994</c:v>
                </c:pt>
                <c:pt idx="7938">
                  <c:v>-78.669642999999994</c:v>
                </c:pt>
                <c:pt idx="7939">
                  <c:v>-78.691226</c:v>
                </c:pt>
                <c:pt idx="7940">
                  <c:v>-78.421163000000007</c:v>
                </c:pt>
                <c:pt idx="7941">
                  <c:v>-78.458939000000001</c:v>
                </c:pt>
                <c:pt idx="7942">
                  <c:v>-78.802341999999996</c:v>
                </c:pt>
                <c:pt idx="7943">
                  <c:v>-78.602463999999998</c:v>
                </c:pt>
                <c:pt idx="7944">
                  <c:v>-78.008931000000004</c:v>
                </c:pt>
                <c:pt idx="7945">
                  <c:v>-77.924638000000002</c:v>
                </c:pt>
                <c:pt idx="7946">
                  <c:v>-78.394257999999994</c:v>
                </c:pt>
                <c:pt idx="7947">
                  <c:v>-78.834867000000003</c:v>
                </c:pt>
                <c:pt idx="7948">
                  <c:v>-79.083388999999997</c:v>
                </c:pt>
                <c:pt idx="7949">
                  <c:v>-78.137551000000002</c:v>
                </c:pt>
                <c:pt idx="7950">
                  <c:v>-78.438612000000006</c:v>
                </c:pt>
                <c:pt idx="7951">
                  <c:v>-78.483458999999996</c:v>
                </c:pt>
                <c:pt idx="7952">
                  <c:v>-78.838524000000007</c:v>
                </c:pt>
                <c:pt idx="7953">
                  <c:v>-78.249533</c:v>
                </c:pt>
                <c:pt idx="7954">
                  <c:v>-78.045053999999993</c:v>
                </c:pt>
                <c:pt idx="7955">
                  <c:v>-78.306155000000004</c:v>
                </c:pt>
                <c:pt idx="7956">
                  <c:v>-78.203497999999996</c:v>
                </c:pt>
                <c:pt idx="7957">
                  <c:v>-78.198896000000005</c:v>
                </c:pt>
                <c:pt idx="7958">
                  <c:v>-79.089408000000006</c:v>
                </c:pt>
                <c:pt idx="7959">
                  <c:v>-78.838666000000003</c:v>
                </c:pt>
                <c:pt idx="7960">
                  <c:v>-78.972717000000003</c:v>
                </c:pt>
                <c:pt idx="7961">
                  <c:v>-78.216768999999999</c:v>
                </c:pt>
                <c:pt idx="7962">
                  <c:v>-78.615954000000002</c:v>
                </c:pt>
                <c:pt idx="7963">
                  <c:v>-78.242729999999995</c:v>
                </c:pt>
                <c:pt idx="7964">
                  <c:v>-78.163809000000001</c:v>
                </c:pt>
                <c:pt idx="7965">
                  <c:v>-78.240446000000006</c:v>
                </c:pt>
                <c:pt idx="7966">
                  <c:v>-78.458050999999998</c:v>
                </c:pt>
                <c:pt idx="7967">
                  <c:v>-78.882937999999996</c:v>
                </c:pt>
                <c:pt idx="7968">
                  <c:v>-78.973759000000001</c:v>
                </c:pt>
                <c:pt idx="7969">
                  <c:v>-78.264793999999995</c:v>
                </c:pt>
                <c:pt idx="7970">
                  <c:v>-78.344466999999995</c:v>
                </c:pt>
                <c:pt idx="7971">
                  <c:v>-78.726575999999994</c:v>
                </c:pt>
                <c:pt idx="7972">
                  <c:v>-78.570203000000006</c:v>
                </c:pt>
                <c:pt idx="7973">
                  <c:v>-78.935528000000005</c:v>
                </c:pt>
                <c:pt idx="7974">
                  <c:v>-78.445047000000002</c:v>
                </c:pt>
                <c:pt idx="7975">
                  <c:v>-78.522413999999998</c:v>
                </c:pt>
                <c:pt idx="7976">
                  <c:v>-78.139037000000002</c:v>
                </c:pt>
                <c:pt idx="7977">
                  <c:v>-78.372873999999996</c:v>
                </c:pt>
                <c:pt idx="7978">
                  <c:v>-78.670385999999993</c:v>
                </c:pt>
                <c:pt idx="7979">
                  <c:v>-78.449217000000004</c:v>
                </c:pt>
                <c:pt idx="7980">
                  <c:v>-78.301351999999994</c:v>
                </c:pt>
                <c:pt idx="7981">
                  <c:v>-78.632746999999995</c:v>
                </c:pt>
                <c:pt idx="7982">
                  <c:v>-78.657342999999997</c:v>
                </c:pt>
                <c:pt idx="7983">
                  <c:v>-78.583489</c:v>
                </c:pt>
                <c:pt idx="7984">
                  <c:v>-78.653160999999997</c:v>
                </c:pt>
                <c:pt idx="7985">
                  <c:v>-78.717837000000003</c:v>
                </c:pt>
                <c:pt idx="7986">
                  <c:v>-78.700860000000006</c:v>
                </c:pt>
                <c:pt idx="7987">
                  <c:v>-78.646674000000004</c:v>
                </c:pt>
                <c:pt idx="7988">
                  <c:v>-78.632633999999996</c:v>
                </c:pt>
                <c:pt idx="7989">
                  <c:v>-78.586104000000006</c:v>
                </c:pt>
                <c:pt idx="7990">
                  <c:v>-78.701612999999995</c:v>
                </c:pt>
                <c:pt idx="7991">
                  <c:v>-78.711618999999999</c:v>
                </c:pt>
                <c:pt idx="7992">
                  <c:v>-78.603176000000005</c:v>
                </c:pt>
                <c:pt idx="7993">
                  <c:v>-78.632034000000004</c:v>
                </c:pt>
                <c:pt idx="7994">
                  <c:v>-78.549299000000005</c:v>
                </c:pt>
                <c:pt idx="7995">
                  <c:v>-78.897311999999999</c:v>
                </c:pt>
                <c:pt idx="7996">
                  <c:v>-78.839698999999996</c:v>
                </c:pt>
                <c:pt idx="7997">
                  <c:v>-78.868925000000004</c:v>
                </c:pt>
                <c:pt idx="7998">
                  <c:v>-78.959119000000001</c:v>
                </c:pt>
                <c:pt idx="7999">
                  <c:v>-78.937358000000003</c:v>
                </c:pt>
                <c:pt idx="8000">
                  <c:v>-78.936025000000001</c:v>
                </c:pt>
                <c:pt idx="8001">
                  <c:v>-78.923139000000006</c:v>
                </c:pt>
                <c:pt idx="8002">
                  <c:v>-78.921136000000004</c:v>
                </c:pt>
                <c:pt idx="8003">
                  <c:v>-77.770767000000006</c:v>
                </c:pt>
                <c:pt idx="8004">
                  <c:v>-77.836899000000003</c:v>
                </c:pt>
                <c:pt idx="8005">
                  <c:v>-77.826939999999993</c:v>
                </c:pt>
                <c:pt idx="8006">
                  <c:v>-77.103971999999999</c:v>
                </c:pt>
                <c:pt idx="8007">
                  <c:v>-76.790192000000005</c:v>
                </c:pt>
                <c:pt idx="8008">
                  <c:v>-78.106413000000003</c:v>
                </c:pt>
                <c:pt idx="8009">
                  <c:v>-76.778558000000004</c:v>
                </c:pt>
                <c:pt idx="8010">
                  <c:v>-77.786366000000001</c:v>
                </c:pt>
                <c:pt idx="8011">
                  <c:v>-76.600122999999996</c:v>
                </c:pt>
                <c:pt idx="8012">
                  <c:v>-77.377655000000004</c:v>
                </c:pt>
                <c:pt idx="8013">
                  <c:v>-77.933113000000006</c:v>
                </c:pt>
                <c:pt idx="8014">
                  <c:v>-76.931888999999998</c:v>
                </c:pt>
                <c:pt idx="8015">
                  <c:v>-78.073217999999997</c:v>
                </c:pt>
                <c:pt idx="8016">
                  <c:v>-77.079865999999996</c:v>
                </c:pt>
                <c:pt idx="8017">
                  <c:v>-77.016688000000002</c:v>
                </c:pt>
                <c:pt idx="8018">
                  <c:v>-77.453355999999999</c:v>
                </c:pt>
                <c:pt idx="8019">
                  <c:v>-77.231172000000001</c:v>
                </c:pt>
                <c:pt idx="8020">
                  <c:v>-76.874371999999994</c:v>
                </c:pt>
                <c:pt idx="8021">
                  <c:v>-77.860101999999998</c:v>
                </c:pt>
                <c:pt idx="8022">
                  <c:v>-77.718592999999998</c:v>
                </c:pt>
                <c:pt idx="8023">
                  <c:v>-76.007362000000001</c:v>
                </c:pt>
                <c:pt idx="8024">
                  <c:v>-76.204096000000007</c:v>
                </c:pt>
                <c:pt idx="8025">
                  <c:v>-77.510802999999996</c:v>
                </c:pt>
                <c:pt idx="8026">
                  <c:v>-77.590664000000004</c:v>
                </c:pt>
                <c:pt idx="8027">
                  <c:v>-77.644617999999994</c:v>
                </c:pt>
                <c:pt idx="8028">
                  <c:v>-77.972701999999998</c:v>
                </c:pt>
                <c:pt idx="8029">
                  <c:v>-77.578342000000006</c:v>
                </c:pt>
                <c:pt idx="8030">
                  <c:v>-77.688872000000003</c:v>
                </c:pt>
                <c:pt idx="8031">
                  <c:v>-77.378968999999998</c:v>
                </c:pt>
                <c:pt idx="8032">
                  <c:v>-77.203492999999995</c:v>
                </c:pt>
                <c:pt idx="8033">
                  <c:v>-77.578216999999995</c:v>
                </c:pt>
                <c:pt idx="8034">
                  <c:v>-77.208309</c:v>
                </c:pt>
                <c:pt idx="8035">
                  <c:v>-77.278355000000005</c:v>
                </c:pt>
                <c:pt idx="8036">
                  <c:v>-77.862776999999994</c:v>
                </c:pt>
                <c:pt idx="8037">
                  <c:v>-77.402417999999997</c:v>
                </c:pt>
                <c:pt idx="8038">
                  <c:v>-77.939988999999997</c:v>
                </c:pt>
                <c:pt idx="8039">
                  <c:v>-77.442549</c:v>
                </c:pt>
                <c:pt idx="8040">
                  <c:v>-76.898658999999995</c:v>
                </c:pt>
                <c:pt idx="8041">
                  <c:v>-77.215360000000004</c:v>
                </c:pt>
                <c:pt idx="8042">
                  <c:v>-77.190321999999995</c:v>
                </c:pt>
                <c:pt idx="8043">
                  <c:v>-77.903839000000005</c:v>
                </c:pt>
                <c:pt idx="8044">
                  <c:v>-78.023360999999994</c:v>
                </c:pt>
                <c:pt idx="8045">
                  <c:v>-77.643421000000004</c:v>
                </c:pt>
                <c:pt idx="8046">
                  <c:v>-77.308888999999994</c:v>
                </c:pt>
                <c:pt idx="8047">
                  <c:v>-77.102878000000004</c:v>
                </c:pt>
                <c:pt idx="8048">
                  <c:v>-77.967387000000002</c:v>
                </c:pt>
                <c:pt idx="8049">
                  <c:v>-77.270132000000004</c:v>
                </c:pt>
                <c:pt idx="8050">
                  <c:v>-77.338368000000003</c:v>
                </c:pt>
                <c:pt idx="8051">
                  <c:v>-76.672742</c:v>
                </c:pt>
                <c:pt idx="8052">
                  <c:v>-77.198103000000003</c:v>
                </c:pt>
                <c:pt idx="8053">
                  <c:v>-77.982988000000006</c:v>
                </c:pt>
                <c:pt idx="8054">
                  <c:v>-77.641064999999998</c:v>
                </c:pt>
                <c:pt idx="8055">
                  <c:v>-76.834311</c:v>
                </c:pt>
                <c:pt idx="8056">
                  <c:v>-77.513189999999994</c:v>
                </c:pt>
                <c:pt idx="8057">
                  <c:v>-77.288092000000006</c:v>
                </c:pt>
                <c:pt idx="8058">
                  <c:v>-77.671448999999996</c:v>
                </c:pt>
                <c:pt idx="8059">
                  <c:v>-77.261864000000003</c:v>
                </c:pt>
                <c:pt idx="8060">
                  <c:v>-77.247910000000005</c:v>
                </c:pt>
                <c:pt idx="8061">
                  <c:v>-77.776493000000002</c:v>
                </c:pt>
                <c:pt idx="8062">
                  <c:v>-77.419838999999996</c:v>
                </c:pt>
                <c:pt idx="8063">
                  <c:v>-76.446933000000001</c:v>
                </c:pt>
                <c:pt idx="8064">
                  <c:v>-77.436186000000006</c:v>
                </c:pt>
                <c:pt idx="8065">
                  <c:v>-77.184387999999998</c:v>
                </c:pt>
                <c:pt idx="8066">
                  <c:v>-77.830545000000001</c:v>
                </c:pt>
                <c:pt idx="8067">
                  <c:v>-78.067598000000004</c:v>
                </c:pt>
                <c:pt idx="8068">
                  <c:v>-78.118722000000005</c:v>
                </c:pt>
                <c:pt idx="8069">
                  <c:v>-77.811734999999999</c:v>
                </c:pt>
                <c:pt idx="8070">
                  <c:v>-77.270148000000006</c:v>
                </c:pt>
                <c:pt idx="8071">
                  <c:v>-76.278927999999993</c:v>
                </c:pt>
                <c:pt idx="8072">
                  <c:v>-77.540567999999993</c:v>
                </c:pt>
                <c:pt idx="8073">
                  <c:v>-77.701927999999995</c:v>
                </c:pt>
                <c:pt idx="8074">
                  <c:v>-77.034595999999993</c:v>
                </c:pt>
                <c:pt idx="8075">
                  <c:v>-77.608255</c:v>
                </c:pt>
                <c:pt idx="8076">
                  <c:v>-77.730007999999998</c:v>
                </c:pt>
                <c:pt idx="8077">
                  <c:v>-77.080939000000001</c:v>
                </c:pt>
                <c:pt idx="8078">
                  <c:v>-77.919899000000001</c:v>
                </c:pt>
                <c:pt idx="8079">
                  <c:v>-77.951673</c:v>
                </c:pt>
                <c:pt idx="8080">
                  <c:v>-77.204414999999997</c:v>
                </c:pt>
                <c:pt idx="8081">
                  <c:v>-76.236926999999994</c:v>
                </c:pt>
                <c:pt idx="8082">
                  <c:v>-76.986125999999999</c:v>
                </c:pt>
                <c:pt idx="8083">
                  <c:v>-75.504174000000006</c:v>
                </c:pt>
                <c:pt idx="8084">
                  <c:v>-75.898885000000007</c:v>
                </c:pt>
                <c:pt idx="8085">
                  <c:v>-75.980979000000005</c:v>
                </c:pt>
                <c:pt idx="8086">
                  <c:v>-76.496542000000005</c:v>
                </c:pt>
                <c:pt idx="8087">
                  <c:v>-75.557871000000006</c:v>
                </c:pt>
                <c:pt idx="8088">
                  <c:v>-76.165952000000004</c:v>
                </c:pt>
                <c:pt idx="8089">
                  <c:v>-76.880866999999995</c:v>
                </c:pt>
                <c:pt idx="8090">
                  <c:v>-75.941158999999999</c:v>
                </c:pt>
                <c:pt idx="8091">
                  <c:v>-76.834588999999994</c:v>
                </c:pt>
                <c:pt idx="8092">
                  <c:v>-76.220370000000003</c:v>
                </c:pt>
                <c:pt idx="8093">
                  <c:v>-76.616377999999997</c:v>
                </c:pt>
                <c:pt idx="8094">
                  <c:v>-75.844971000000001</c:v>
                </c:pt>
                <c:pt idx="8095">
                  <c:v>-76.406706</c:v>
                </c:pt>
                <c:pt idx="8096">
                  <c:v>-75.979213999999999</c:v>
                </c:pt>
                <c:pt idx="8097">
                  <c:v>-76.620773999999997</c:v>
                </c:pt>
                <c:pt idx="8098">
                  <c:v>-76.860078000000001</c:v>
                </c:pt>
                <c:pt idx="8099">
                  <c:v>-75.618003000000002</c:v>
                </c:pt>
                <c:pt idx="8100">
                  <c:v>-76.780395999999996</c:v>
                </c:pt>
                <c:pt idx="8101">
                  <c:v>-76.750973000000002</c:v>
                </c:pt>
                <c:pt idx="8102">
                  <c:v>-75.873614000000003</c:v>
                </c:pt>
                <c:pt idx="8103">
                  <c:v>-75.819742000000005</c:v>
                </c:pt>
                <c:pt idx="8104">
                  <c:v>-76.767374000000004</c:v>
                </c:pt>
                <c:pt idx="8105">
                  <c:v>-75.687922</c:v>
                </c:pt>
                <c:pt idx="8106">
                  <c:v>-76.427503999999999</c:v>
                </c:pt>
                <c:pt idx="8107">
                  <c:v>-76.601883999999998</c:v>
                </c:pt>
                <c:pt idx="8108">
                  <c:v>-75.860473999999996</c:v>
                </c:pt>
                <c:pt idx="8109">
                  <c:v>-75.676866000000004</c:v>
                </c:pt>
                <c:pt idx="8110">
                  <c:v>-75.727726000000004</c:v>
                </c:pt>
                <c:pt idx="8111">
                  <c:v>-75.951808999999997</c:v>
                </c:pt>
                <c:pt idx="8112">
                  <c:v>-75.850143000000003</c:v>
                </c:pt>
                <c:pt idx="8113">
                  <c:v>-75.679616999999993</c:v>
                </c:pt>
                <c:pt idx="8114">
                  <c:v>-76.033629000000005</c:v>
                </c:pt>
                <c:pt idx="8115">
                  <c:v>-76.760465999999994</c:v>
                </c:pt>
                <c:pt idx="8116">
                  <c:v>-76.137152999999998</c:v>
                </c:pt>
                <c:pt idx="8117">
                  <c:v>-75.611442999999994</c:v>
                </c:pt>
                <c:pt idx="8118">
                  <c:v>-75.972556999999995</c:v>
                </c:pt>
                <c:pt idx="8119">
                  <c:v>-76.732065000000006</c:v>
                </c:pt>
                <c:pt idx="8120">
                  <c:v>-75.803199000000006</c:v>
                </c:pt>
                <c:pt idx="8121">
                  <c:v>-75.878673000000006</c:v>
                </c:pt>
                <c:pt idx="8122">
                  <c:v>-75.826535000000007</c:v>
                </c:pt>
                <c:pt idx="8123">
                  <c:v>-76.946861999999996</c:v>
                </c:pt>
                <c:pt idx="8124">
                  <c:v>-75.477413999999996</c:v>
                </c:pt>
                <c:pt idx="8125">
                  <c:v>-76.575847999999993</c:v>
                </c:pt>
                <c:pt idx="8126">
                  <c:v>-75.474735999999993</c:v>
                </c:pt>
                <c:pt idx="8127">
                  <c:v>-76.082932</c:v>
                </c:pt>
                <c:pt idx="8128">
                  <c:v>-76.038222000000005</c:v>
                </c:pt>
                <c:pt idx="8129">
                  <c:v>-76.298090000000002</c:v>
                </c:pt>
                <c:pt idx="8130">
                  <c:v>-76.604118</c:v>
                </c:pt>
                <c:pt idx="8131">
                  <c:v>-76.626275000000007</c:v>
                </c:pt>
                <c:pt idx="8132">
                  <c:v>-75.639544000000001</c:v>
                </c:pt>
                <c:pt idx="8133">
                  <c:v>-75.471520999999996</c:v>
                </c:pt>
                <c:pt idx="8134">
                  <c:v>-76.934901999999994</c:v>
                </c:pt>
                <c:pt idx="8135">
                  <c:v>-76.469943999999998</c:v>
                </c:pt>
                <c:pt idx="8136">
                  <c:v>-76.926413999999994</c:v>
                </c:pt>
                <c:pt idx="8137">
                  <c:v>-80.198792999999995</c:v>
                </c:pt>
                <c:pt idx="8138">
                  <c:v>-81.099746999999994</c:v>
                </c:pt>
                <c:pt idx="8139">
                  <c:v>-80.109657999999996</c:v>
                </c:pt>
                <c:pt idx="8140">
                  <c:v>-80.111717999999996</c:v>
                </c:pt>
                <c:pt idx="8141">
                  <c:v>-81.040284999999997</c:v>
                </c:pt>
                <c:pt idx="8142">
                  <c:v>-81.287235999999993</c:v>
                </c:pt>
                <c:pt idx="8143">
                  <c:v>-81.654562999999996</c:v>
                </c:pt>
                <c:pt idx="8144">
                  <c:v>-81.799503000000001</c:v>
                </c:pt>
                <c:pt idx="8145">
                  <c:v>-81.794756000000007</c:v>
                </c:pt>
                <c:pt idx="8146">
                  <c:v>-81.627280999999996</c:v>
                </c:pt>
                <c:pt idx="8147">
                  <c:v>-81.393680000000003</c:v>
                </c:pt>
                <c:pt idx="8148">
                  <c:v>-80.591161999999997</c:v>
                </c:pt>
                <c:pt idx="8149">
                  <c:v>-80.565745000000007</c:v>
                </c:pt>
                <c:pt idx="8150">
                  <c:v>-80.638237000000004</c:v>
                </c:pt>
                <c:pt idx="8151">
                  <c:v>-80.892403000000002</c:v>
                </c:pt>
                <c:pt idx="8152">
                  <c:v>-81.077534999999997</c:v>
                </c:pt>
                <c:pt idx="8153">
                  <c:v>-81.319109999999995</c:v>
                </c:pt>
                <c:pt idx="8154">
                  <c:v>-81.183032999999995</c:v>
                </c:pt>
                <c:pt idx="8155">
                  <c:v>-80.825760000000002</c:v>
                </c:pt>
                <c:pt idx="8156">
                  <c:v>-81.004124000000004</c:v>
                </c:pt>
                <c:pt idx="8157">
                  <c:v>-81.541625999999994</c:v>
                </c:pt>
                <c:pt idx="8158">
                  <c:v>-81.756212000000005</c:v>
                </c:pt>
                <c:pt idx="8159">
                  <c:v>-81.867222999999996</c:v>
                </c:pt>
                <c:pt idx="8160">
                  <c:v>-81.214200000000005</c:v>
                </c:pt>
                <c:pt idx="8161">
                  <c:v>-81.153121999999996</c:v>
                </c:pt>
                <c:pt idx="8162">
                  <c:v>-81.128472000000002</c:v>
                </c:pt>
                <c:pt idx="8163">
                  <c:v>-80.327797000000004</c:v>
                </c:pt>
                <c:pt idx="8164">
                  <c:v>-80.441986</c:v>
                </c:pt>
                <c:pt idx="8165">
                  <c:v>-81.479281999999998</c:v>
                </c:pt>
                <c:pt idx="8166">
                  <c:v>-80.663308999999998</c:v>
                </c:pt>
                <c:pt idx="8167">
                  <c:v>-81.778047999999998</c:v>
                </c:pt>
                <c:pt idx="8168">
                  <c:v>-81.202689000000007</c:v>
                </c:pt>
                <c:pt idx="8169">
                  <c:v>-80.863622000000007</c:v>
                </c:pt>
                <c:pt idx="8170">
                  <c:v>-80.620982999999995</c:v>
                </c:pt>
                <c:pt idx="8171">
                  <c:v>-81.123682000000002</c:v>
                </c:pt>
                <c:pt idx="8172">
                  <c:v>-80.644469999999998</c:v>
                </c:pt>
                <c:pt idx="8173">
                  <c:v>-80.602937999999995</c:v>
                </c:pt>
                <c:pt idx="8174">
                  <c:v>-81.361401999999998</c:v>
                </c:pt>
                <c:pt idx="8175">
                  <c:v>-80.611672999999996</c:v>
                </c:pt>
                <c:pt idx="8176">
                  <c:v>-81.666019000000006</c:v>
                </c:pt>
                <c:pt idx="8177">
                  <c:v>-81.562235999999999</c:v>
                </c:pt>
                <c:pt idx="8178">
                  <c:v>-79.937054000000003</c:v>
                </c:pt>
                <c:pt idx="8179">
                  <c:v>-81.240945999999994</c:v>
                </c:pt>
                <c:pt idx="8180">
                  <c:v>-80.426805000000002</c:v>
                </c:pt>
                <c:pt idx="8181">
                  <c:v>-81.099423999999999</c:v>
                </c:pt>
                <c:pt idx="8182">
                  <c:v>-81.079780999999997</c:v>
                </c:pt>
                <c:pt idx="8183">
                  <c:v>-79.971888000000007</c:v>
                </c:pt>
                <c:pt idx="8184">
                  <c:v>-80.356358</c:v>
                </c:pt>
                <c:pt idx="8185">
                  <c:v>-80.684240000000003</c:v>
                </c:pt>
                <c:pt idx="8186">
                  <c:v>-80.716408999999999</c:v>
                </c:pt>
                <c:pt idx="8187">
                  <c:v>-80.523634999999999</c:v>
                </c:pt>
                <c:pt idx="8188">
                  <c:v>-80.288117999999997</c:v>
                </c:pt>
                <c:pt idx="8189">
                  <c:v>-80.560029</c:v>
                </c:pt>
                <c:pt idx="8190">
                  <c:v>-80.538208999999995</c:v>
                </c:pt>
                <c:pt idx="8191">
                  <c:v>-81.756563</c:v>
                </c:pt>
                <c:pt idx="8192">
                  <c:v>-80.802586000000005</c:v>
                </c:pt>
                <c:pt idx="8193">
                  <c:v>-80.892283000000006</c:v>
                </c:pt>
                <c:pt idx="8194">
                  <c:v>-80.022324999999995</c:v>
                </c:pt>
                <c:pt idx="8195">
                  <c:v>-81.024412999999996</c:v>
                </c:pt>
                <c:pt idx="8196">
                  <c:v>-80.412284</c:v>
                </c:pt>
                <c:pt idx="8197">
                  <c:v>-80.710566999999998</c:v>
                </c:pt>
                <c:pt idx="8198">
                  <c:v>-80.164906999999999</c:v>
                </c:pt>
                <c:pt idx="8199">
                  <c:v>-80.152148999999994</c:v>
                </c:pt>
                <c:pt idx="8200">
                  <c:v>-80.331230000000005</c:v>
                </c:pt>
                <c:pt idx="8201">
                  <c:v>-80.270019000000005</c:v>
                </c:pt>
                <c:pt idx="8202">
                  <c:v>-80.890342000000004</c:v>
                </c:pt>
                <c:pt idx="8203">
                  <c:v>-80.212728999999996</c:v>
                </c:pt>
                <c:pt idx="8204">
                  <c:v>-80.255245000000002</c:v>
                </c:pt>
                <c:pt idx="8205">
                  <c:v>-80.429593999999994</c:v>
                </c:pt>
                <c:pt idx="8206">
                  <c:v>-81.983778000000001</c:v>
                </c:pt>
                <c:pt idx="8207">
                  <c:v>-80.466459</c:v>
                </c:pt>
                <c:pt idx="8208">
                  <c:v>-80.431158999999994</c:v>
                </c:pt>
                <c:pt idx="8209">
                  <c:v>-80.546735999999996</c:v>
                </c:pt>
                <c:pt idx="8210">
                  <c:v>-81.555841999999998</c:v>
                </c:pt>
                <c:pt idx="8211">
                  <c:v>-81.578672999999995</c:v>
                </c:pt>
                <c:pt idx="8212">
                  <c:v>-80.434205000000006</c:v>
                </c:pt>
                <c:pt idx="8213">
                  <c:v>-81.925065000000004</c:v>
                </c:pt>
                <c:pt idx="8214">
                  <c:v>-80.416304999999994</c:v>
                </c:pt>
                <c:pt idx="8215">
                  <c:v>-81.072380999999993</c:v>
                </c:pt>
                <c:pt idx="8216">
                  <c:v>-80.887152</c:v>
                </c:pt>
                <c:pt idx="8217">
                  <c:v>-81.950389999999999</c:v>
                </c:pt>
                <c:pt idx="8218">
                  <c:v>-81.429427000000004</c:v>
                </c:pt>
                <c:pt idx="8219">
                  <c:v>-81.429113000000001</c:v>
                </c:pt>
                <c:pt idx="8220">
                  <c:v>-80.085432999999995</c:v>
                </c:pt>
                <c:pt idx="8221">
                  <c:v>-80.730618000000007</c:v>
                </c:pt>
                <c:pt idx="8222">
                  <c:v>-80.443050999999997</c:v>
                </c:pt>
                <c:pt idx="8223">
                  <c:v>-80.844193000000004</c:v>
                </c:pt>
                <c:pt idx="8224">
                  <c:v>-80.855391999999995</c:v>
                </c:pt>
                <c:pt idx="8225">
                  <c:v>-80.826657999999995</c:v>
                </c:pt>
                <c:pt idx="8226">
                  <c:v>-80.792212000000006</c:v>
                </c:pt>
                <c:pt idx="8227">
                  <c:v>-80.827484999999996</c:v>
                </c:pt>
                <c:pt idx="8228">
                  <c:v>-80.827520000000007</c:v>
                </c:pt>
                <c:pt idx="8229">
                  <c:v>-80.892957999999993</c:v>
                </c:pt>
                <c:pt idx="8230">
                  <c:v>-80.853757999999999</c:v>
                </c:pt>
                <c:pt idx="8231">
                  <c:v>-80.856322000000006</c:v>
                </c:pt>
                <c:pt idx="8232">
                  <c:v>-80.798575</c:v>
                </c:pt>
                <c:pt idx="8233">
                  <c:v>-80.747422</c:v>
                </c:pt>
                <c:pt idx="8234">
                  <c:v>-80.756787000000003</c:v>
                </c:pt>
                <c:pt idx="8235">
                  <c:v>-80.961117000000002</c:v>
                </c:pt>
                <c:pt idx="8236">
                  <c:v>-80.721647000000004</c:v>
                </c:pt>
                <c:pt idx="8237">
                  <c:v>-80.879030999999998</c:v>
                </c:pt>
                <c:pt idx="8238">
                  <c:v>-80.897317999999999</c:v>
                </c:pt>
                <c:pt idx="8239">
                  <c:v>-80.733034000000004</c:v>
                </c:pt>
                <c:pt idx="8240">
                  <c:v>-80.821394999999995</c:v>
                </c:pt>
                <c:pt idx="8241">
                  <c:v>-80.668227999999999</c:v>
                </c:pt>
                <c:pt idx="8242">
                  <c:v>-80.740506999999994</c:v>
                </c:pt>
                <c:pt idx="8243">
                  <c:v>-80.804866000000004</c:v>
                </c:pt>
                <c:pt idx="8244">
                  <c:v>-80.761306000000005</c:v>
                </c:pt>
                <c:pt idx="8245">
                  <c:v>-80.939544999999995</c:v>
                </c:pt>
                <c:pt idx="8246">
                  <c:v>-80.817926999999997</c:v>
                </c:pt>
                <c:pt idx="8247">
                  <c:v>-81.022131000000002</c:v>
                </c:pt>
                <c:pt idx="8248">
                  <c:v>-78.841240999999997</c:v>
                </c:pt>
                <c:pt idx="8249">
                  <c:v>-78.953000000000003</c:v>
                </c:pt>
                <c:pt idx="8250">
                  <c:v>-78.970374000000007</c:v>
                </c:pt>
                <c:pt idx="8251">
                  <c:v>-78.903694999999999</c:v>
                </c:pt>
                <c:pt idx="8252">
                  <c:v>-78.921796999999998</c:v>
                </c:pt>
                <c:pt idx="8253">
                  <c:v>-79.012249999999995</c:v>
                </c:pt>
                <c:pt idx="8254">
                  <c:v>-78.894114999999999</c:v>
                </c:pt>
                <c:pt idx="8255">
                  <c:v>-79.008480000000006</c:v>
                </c:pt>
                <c:pt idx="8256">
                  <c:v>-79.441508999999996</c:v>
                </c:pt>
                <c:pt idx="8257">
                  <c:v>-78.614007999999998</c:v>
                </c:pt>
                <c:pt idx="8258">
                  <c:v>-78.781024000000002</c:v>
                </c:pt>
                <c:pt idx="8259">
                  <c:v>-78.825277999999997</c:v>
                </c:pt>
                <c:pt idx="8260">
                  <c:v>-78.104740000000007</c:v>
                </c:pt>
                <c:pt idx="8261">
                  <c:v>-79.151535999999993</c:v>
                </c:pt>
                <c:pt idx="8262">
                  <c:v>-79.402485999999996</c:v>
                </c:pt>
                <c:pt idx="8263">
                  <c:v>-78.334239999999994</c:v>
                </c:pt>
                <c:pt idx="8264">
                  <c:v>-79.823027999999994</c:v>
                </c:pt>
                <c:pt idx="8265">
                  <c:v>-78.720765999999998</c:v>
                </c:pt>
                <c:pt idx="8266">
                  <c:v>-78.018977000000007</c:v>
                </c:pt>
                <c:pt idx="8267">
                  <c:v>-78.601207000000002</c:v>
                </c:pt>
                <c:pt idx="8268">
                  <c:v>-78.586432000000002</c:v>
                </c:pt>
                <c:pt idx="8269">
                  <c:v>-79.729043000000004</c:v>
                </c:pt>
                <c:pt idx="8270">
                  <c:v>-78.689640999999995</c:v>
                </c:pt>
                <c:pt idx="8271">
                  <c:v>-79.130054000000001</c:v>
                </c:pt>
                <c:pt idx="8272">
                  <c:v>-78.164390999999995</c:v>
                </c:pt>
                <c:pt idx="8273">
                  <c:v>-78.651407000000006</c:v>
                </c:pt>
                <c:pt idx="8274">
                  <c:v>-79.592391000000006</c:v>
                </c:pt>
                <c:pt idx="8275">
                  <c:v>-78.636484999999993</c:v>
                </c:pt>
                <c:pt idx="8276">
                  <c:v>-79.690010999999998</c:v>
                </c:pt>
                <c:pt idx="8277">
                  <c:v>-79.535038999999998</c:v>
                </c:pt>
                <c:pt idx="8278">
                  <c:v>-78.937443999999999</c:v>
                </c:pt>
                <c:pt idx="8279">
                  <c:v>-77.947614000000002</c:v>
                </c:pt>
                <c:pt idx="8280">
                  <c:v>-79.313552999999999</c:v>
                </c:pt>
                <c:pt idx="8281">
                  <c:v>-79.560266999999996</c:v>
                </c:pt>
                <c:pt idx="8282">
                  <c:v>-79.457454999999996</c:v>
                </c:pt>
                <c:pt idx="8283">
                  <c:v>-78.796132</c:v>
                </c:pt>
                <c:pt idx="8284">
                  <c:v>-79.082886999999999</c:v>
                </c:pt>
                <c:pt idx="8285">
                  <c:v>-78.989868000000001</c:v>
                </c:pt>
                <c:pt idx="8286">
                  <c:v>-79.062821</c:v>
                </c:pt>
                <c:pt idx="8287">
                  <c:v>-79.121245000000002</c:v>
                </c:pt>
                <c:pt idx="8288">
                  <c:v>-79.546097000000003</c:v>
                </c:pt>
                <c:pt idx="8289">
                  <c:v>-79.328361999999998</c:v>
                </c:pt>
                <c:pt idx="8290">
                  <c:v>-78.060567000000006</c:v>
                </c:pt>
                <c:pt idx="8291">
                  <c:v>-78.365934999999993</c:v>
                </c:pt>
                <c:pt idx="8292">
                  <c:v>-79.723633000000007</c:v>
                </c:pt>
                <c:pt idx="8293">
                  <c:v>-79.105864999999994</c:v>
                </c:pt>
                <c:pt idx="8294">
                  <c:v>-79.037143</c:v>
                </c:pt>
                <c:pt idx="8295">
                  <c:v>-78.999905999999996</c:v>
                </c:pt>
                <c:pt idx="8296">
                  <c:v>-79.188024999999996</c:v>
                </c:pt>
                <c:pt idx="8297">
                  <c:v>-79.479799</c:v>
                </c:pt>
                <c:pt idx="8298">
                  <c:v>-79.464966000000004</c:v>
                </c:pt>
                <c:pt idx="8299">
                  <c:v>-79.230136999999999</c:v>
                </c:pt>
                <c:pt idx="8300">
                  <c:v>-79.212149999999994</c:v>
                </c:pt>
                <c:pt idx="8301">
                  <c:v>-79.047053000000005</c:v>
                </c:pt>
                <c:pt idx="8302">
                  <c:v>-79.760501000000005</c:v>
                </c:pt>
                <c:pt idx="8303">
                  <c:v>-78.514323000000005</c:v>
                </c:pt>
                <c:pt idx="8304">
                  <c:v>-79.274045000000001</c:v>
                </c:pt>
                <c:pt idx="8305">
                  <c:v>-78.959402999999995</c:v>
                </c:pt>
                <c:pt idx="8306">
                  <c:v>-78.500253000000001</c:v>
                </c:pt>
                <c:pt idx="8307">
                  <c:v>-79.122659999999996</c:v>
                </c:pt>
                <c:pt idx="8308">
                  <c:v>-79.390839999999997</c:v>
                </c:pt>
                <c:pt idx="8309">
                  <c:v>-78.974992</c:v>
                </c:pt>
                <c:pt idx="8310">
                  <c:v>-78.694101000000003</c:v>
                </c:pt>
                <c:pt idx="8311">
                  <c:v>-78.806450999999996</c:v>
                </c:pt>
                <c:pt idx="8312">
                  <c:v>-78.185550000000006</c:v>
                </c:pt>
                <c:pt idx="8313">
                  <c:v>-79.244496999999996</c:v>
                </c:pt>
                <c:pt idx="8314">
                  <c:v>-78.741022999999998</c:v>
                </c:pt>
                <c:pt idx="8315">
                  <c:v>-79.400989999999993</c:v>
                </c:pt>
                <c:pt idx="8316">
                  <c:v>-78.084074999999999</c:v>
                </c:pt>
                <c:pt idx="8317">
                  <c:v>-78.707652999999993</c:v>
                </c:pt>
                <c:pt idx="8318">
                  <c:v>-77.941345999999996</c:v>
                </c:pt>
                <c:pt idx="8319">
                  <c:v>-77.884521000000007</c:v>
                </c:pt>
                <c:pt idx="8320">
                  <c:v>-77.872515000000007</c:v>
                </c:pt>
                <c:pt idx="8321">
                  <c:v>-77.871133999999998</c:v>
                </c:pt>
                <c:pt idx="8322">
                  <c:v>-77.805724999999995</c:v>
                </c:pt>
                <c:pt idx="8323">
                  <c:v>-77.913460000000001</c:v>
                </c:pt>
                <c:pt idx="8324">
                  <c:v>-78.482144000000005</c:v>
                </c:pt>
                <c:pt idx="8325">
                  <c:v>-78.185843000000006</c:v>
                </c:pt>
                <c:pt idx="8326">
                  <c:v>-78.190357000000006</c:v>
                </c:pt>
                <c:pt idx="8327">
                  <c:v>-78.377430000000004</c:v>
                </c:pt>
                <c:pt idx="8328">
                  <c:v>-77.927649000000002</c:v>
                </c:pt>
                <c:pt idx="8329">
                  <c:v>-77.899037000000007</c:v>
                </c:pt>
                <c:pt idx="8330">
                  <c:v>-77.905540000000002</c:v>
                </c:pt>
                <c:pt idx="8331">
                  <c:v>-78.930397999999997</c:v>
                </c:pt>
                <c:pt idx="8332">
                  <c:v>-78.830230999999998</c:v>
                </c:pt>
                <c:pt idx="8333">
                  <c:v>-78.759978000000004</c:v>
                </c:pt>
                <c:pt idx="8334">
                  <c:v>-78.643619999999999</c:v>
                </c:pt>
                <c:pt idx="8335">
                  <c:v>-78.462440999999998</c:v>
                </c:pt>
                <c:pt idx="8336">
                  <c:v>-78.105394000000004</c:v>
                </c:pt>
                <c:pt idx="8337">
                  <c:v>-78.266729999999995</c:v>
                </c:pt>
                <c:pt idx="8338">
                  <c:v>-78.919329000000005</c:v>
                </c:pt>
                <c:pt idx="8339">
                  <c:v>-79.025166999999996</c:v>
                </c:pt>
                <c:pt idx="8340">
                  <c:v>-78.405742000000004</c:v>
                </c:pt>
                <c:pt idx="8341">
                  <c:v>-78.595343</c:v>
                </c:pt>
                <c:pt idx="8342">
                  <c:v>-77.652381000000005</c:v>
                </c:pt>
                <c:pt idx="8343">
                  <c:v>-78.324065000000004</c:v>
                </c:pt>
                <c:pt idx="8344">
                  <c:v>-77.559781999999998</c:v>
                </c:pt>
                <c:pt idx="8345">
                  <c:v>-78.234380000000002</c:v>
                </c:pt>
                <c:pt idx="8346">
                  <c:v>-78.297014000000004</c:v>
                </c:pt>
                <c:pt idx="8347">
                  <c:v>-77.910922999999997</c:v>
                </c:pt>
                <c:pt idx="8348">
                  <c:v>-78.516786999999994</c:v>
                </c:pt>
                <c:pt idx="8349">
                  <c:v>-78.064920000000001</c:v>
                </c:pt>
                <c:pt idx="8350">
                  <c:v>-78.556500999999997</c:v>
                </c:pt>
                <c:pt idx="8351">
                  <c:v>-78.059550000000002</c:v>
                </c:pt>
                <c:pt idx="8352">
                  <c:v>-77.653437999999994</c:v>
                </c:pt>
                <c:pt idx="8353">
                  <c:v>-78.660803000000001</c:v>
                </c:pt>
                <c:pt idx="8354">
                  <c:v>-78.282510000000002</c:v>
                </c:pt>
                <c:pt idx="8355">
                  <c:v>-77.886970000000005</c:v>
                </c:pt>
                <c:pt idx="8356">
                  <c:v>-78.041769000000002</c:v>
                </c:pt>
                <c:pt idx="8357">
                  <c:v>-77.420968999999999</c:v>
                </c:pt>
                <c:pt idx="8358">
                  <c:v>-78.057435999999996</c:v>
                </c:pt>
                <c:pt idx="8359">
                  <c:v>-78.309612999999999</c:v>
                </c:pt>
                <c:pt idx="8360">
                  <c:v>-78.821870000000004</c:v>
                </c:pt>
                <c:pt idx="8361">
                  <c:v>-78.013919999999999</c:v>
                </c:pt>
                <c:pt idx="8362">
                  <c:v>-78.128623000000005</c:v>
                </c:pt>
                <c:pt idx="8363">
                  <c:v>-77.977880999999996</c:v>
                </c:pt>
                <c:pt idx="8364">
                  <c:v>-78.575906000000003</c:v>
                </c:pt>
                <c:pt idx="8365">
                  <c:v>-78.512244999999993</c:v>
                </c:pt>
                <c:pt idx="8366">
                  <c:v>-78.448684999999998</c:v>
                </c:pt>
                <c:pt idx="8367">
                  <c:v>-78.387808000000007</c:v>
                </c:pt>
                <c:pt idx="8368">
                  <c:v>-77.999779000000004</c:v>
                </c:pt>
                <c:pt idx="8369">
                  <c:v>-78.707733000000005</c:v>
                </c:pt>
                <c:pt idx="8370">
                  <c:v>-78.065439999999995</c:v>
                </c:pt>
                <c:pt idx="8371">
                  <c:v>-78.049655999999999</c:v>
                </c:pt>
                <c:pt idx="8372">
                  <c:v>-77.798102</c:v>
                </c:pt>
                <c:pt idx="8373">
                  <c:v>-77.564691999999994</c:v>
                </c:pt>
                <c:pt idx="8374">
                  <c:v>-77.624814999999998</c:v>
                </c:pt>
                <c:pt idx="8375">
                  <c:v>-77.822385999999995</c:v>
                </c:pt>
                <c:pt idx="8376">
                  <c:v>-76.812978000000001</c:v>
                </c:pt>
                <c:pt idx="8377">
                  <c:v>-76.330333999999993</c:v>
                </c:pt>
                <c:pt idx="8378">
                  <c:v>-76.787069000000002</c:v>
                </c:pt>
                <c:pt idx="8379">
                  <c:v>-77.416105000000002</c:v>
                </c:pt>
                <c:pt idx="8380">
                  <c:v>-76.718537999999995</c:v>
                </c:pt>
                <c:pt idx="8381">
                  <c:v>-76.647834000000003</c:v>
                </c:pt>
                <c:pt idx="8382">
                  <c:v>-77.771529999999998</c:v>
                </c:pt>
                <c:pt idx="8383">
                  <c:v>-77.019690999999995</c:v>
                </c:pt>
                <c:pt idx="8384">
                  <c:v>-76.198808999999997</c:v>
                </c:pt>
                <c:pt idx="8385">
                  <c:v>-77.759289999999993</c:v>
                </c:pt>
                <c:pt idx="8386">
                  <c:v>-77.322924</c:v>
                </c:pt>
                <c:pt idx="8387">
                  <c:v>-76.463175000000007</c:v>
                </c:pt>
                <c:pt idx="8388">
                  <c:v>-77.692085000000006</c:v>
                </c:pt>
                <c:pt idx="8389">
                  <c:v>-77.410616000000005</c:v>
                </c:pt>
                <c:pt idx="8390">
                  <c:v>-77.015045000000001</c:v>
                </c:pt>
                <c:pt idx="8391">
                  <c:v>-76.538692999999995</c:v>
                </c:pt>
                <c:pt idx="8392">
                  <c:v>-76.861358999999993</c:v>
                </c:pt>
                <c:pt idx="8393">
                  <c:v>-77.425483999999997</c:v>
                </c:pt>
                <c:pt idx="8394">
                  <c:v>-76.527480999999995</c:v>
                </c:pt>
                <c:pt idx="8395">
                  <c:v>-76.889722000000006</c:v>
                </c:pt>
                <c:pt idx="8396">
                  <c:v>-76.555909999999997</c:v>
                </c:pt>
                <c:pt idx="8397">
                  <c:v>-77.584519999999998</c:v>
                </c:pt>
                <c:pt idx="8398">
                  <c:v>-77.207014999999998</c:v>
                </c:pt>
                <c:pt idx="8399">
                  <c:v>-77.455901999999995</c:v>
                </c:pt>
                <c:pt idx="8400">
                  <c:v>-77.371172999999999</c:v>
                </c:pt>
                <c:pt idx="8401">
                  <c:v>-77.318663000000001</c:v>
                </c:pt>
                <c:pt idx="8402">
                  <c:v>-77.375607000000002</c:v>
                </c:pt>
                <c:pt idx="8403">
                  <c:v>-77.312703999999997</c:v>
                </c:pt>
                <c:pt idx="8404">
                  <c:v>-77.780420000000007</c:v>
                </c:pt>
                <c:pt idx="8405">
                  <c:v>-76.571155000000005</c:v>
                </c:pt>
                <c:pt idx="8406">
                  <c:v>-76.516324999999995</c:v>
                </c:pt>
                <c:pt idx="8407">
                  <c:v>-77.587181000000001</c:v>
                </c:pt>
                <c:pt idx="8408">
                  <c:v>-77.222144</c:v>
                </c:pt>
                <c:pt idx="8409">
                  <c:v>-76.665953000000002</c:v>
                </c:pt>
                <c:pt idx="8410">
                  <c:v>-76.752195</c:v>
                </c:pt>
                <c:pt idx="8411">
                  <c:v>-77.015090000000001</c:v>
                </c:pt>
                <c:pt idx="8412">
                  <c:v>-77.099366000000003</c:v>
                </c:pt>
                <c:pt idx="8413">
                  <c:v>-76.877865</c:v>
                </c:pt>
                <c:pt idx="8414">
                  <c:v>-76.692633000000001</c:v>
                </c:pt>
                <c:pt idx="8415">
                  <c:v>-77.722099999999998</c:v>
                </c:pt>
                <c:pt idx="8416">
                  <c:v>-77.215018000000001</c:v>
                </c:pt>
                <c:pt idx="8417">
                  <c:v>-77.571579</c:v>
                </c:pt>
                <c:pt idx="8418">
                  <c:v>-76.892429000000007</c:v>
                </c:pt>
                <c:pt idx="8419">
                  <c:v>-76.381497999999993</c:v>
                </c:pt>
                <c:pt idx="8420">
                  <c:v>-77.874444999999994</c:v>
                </c:pt>
                <c:pt idx="8421">
                  <c:v>-76.518406999999996</c:v>
                </c:pt>
                <c:pt idx="8422">
                  <c:v>-77.691863999999995</c:v>
                </c:pt>
                <c:pt idx="8423">
                  <c:v>-76.441117000000006</c:v>
                </c:pt>
                <c:pt idx="8424">
                  <c:v>-77.154056999999995</c:v>
                </c:pt>
                <c:pt idx="8425">
                  <c:v>-77.106148000000005</c:v>
                </c:pt>
                <c:pt idx="8426">
                  <c:v>-77.435186999999999</c:v>
                </c:pt>
                <c:pt idx="8427">
                  <c:v>-77.155467000000002</c:v>
                </c:pt>
                <c:pt idx="8428">
                  <c:v>-76.494569999999996</c:v>
                </c:pt>
                <c:pt idx="8429">
                  <c:v>-77.397148000000001</c:v>
                </c:pt>
                <c:pt idx="8430">
                  <c:v>-77.010251999999994</c:v>
                </c:pt>
                <c:pt idx="8431">
                  <c:v>-81.330127000000005</c:v>
                </c:pt>
                <c:pt idx="8432">
                  <c:v>-81.353402000000003</c:v>
                </c:pt>
                <c:pt idx="8433">
                  <c:v>-81.846722999999997</c:v>
                </c:pt>
                <c:pt idx="8434">
                  <c:v>-81.687833999999995</c:v>
                </c:pt>
                <c:pt idx="8435">
                  <c:v>-81.304969999999997</c:v>
                </c:pt>
                <c:pt idx="8436">
                  <c:v>-81.662554</c:v>
                </c:pt>
                <c:pt idx="8437">
                  <c:v>-81.066946000000002</c:v>
                </c:pt>
                <c:pt idx="8438">
                  <c:v>-81.142792999999998</c:v>
                </c:pt>
                <c:pt idx="8439">
                  <c:v>-81.731397000000001</c:v>
                </c:pt>
                <c:pt idx="8440">
                  <c:v>-81.517267000000004</c:v>
                </c:pt>
                <c:pt idx="8441">
                  <c:v>-81.214665999999994</c:v>
                </c:pt>
                <c:pt idx="8442">
                  <c:v>-81.651415</c:v>
                </c:pt>
                <c:pt idx="8443">
                  <c:v>-81.926939000000004</c:v>
                </c:pt>
                <c:pt idx="8444">
                  <c:v>-81.392245000000003</c:v>
                </c:pt>
                <c:pt idx="8445">
                  <c:v>-81.522760000000005</c:v>
                </c:pt>
                <c:pt idx="8446">
                  <c:v>-81.603592000000006</c:v>
                </c:pt>
                <c:pt idx="8447">
                  <c:v>-80.845862999999994</c:v>
                </c:pt>
                <c:pt idx="8448">
                  <c:v>-81.959581</c:v>
                </c:pt>
                <c:pt idx="8449">
                  <c:v>-80.971097999999998</c:v>
                </c:pt>
                <c:pt idx="8450">
                  <c:v>-81.422629000000001</c:v>
                </c:pt>
                <c:pt idx="8451">
                  <c:v>-80.879881999999995</c:v>
                </c:pt>
                <c:pt idx="8452">
                  <c:v>-81.519518000000005</c:v>
                </c:pt>
                <c:pt idx="8453">
                  <c:v>-81.008105999999998</c:v>
                </c:pt>
                <c:pt idx="8454">
                  <c:v>-81.375022000000001</c:v>
                </c:pt>
                <c:pt idx="8455">
                  <c:v>-81.434781999999998</c:v>
                </c:pt>
                <c:pt idx="8456">
                  <c:v>-81.426357999999993</c:v>
                </c:pt>
                <c:pt idx="8457">
                  <c:v>-80.770853000000002</c:v>
                </c:pt>
                <c:pt idx="8458">
                  <c:v>-81.131467000000001</c:v>
                </c:pt>
                <c:pt idx="8459">
                  <c:v>-81.074413000000007</c:v>
                </c:pt>
                <c:pt idx="8460">
                  <c:v>-81.418779999999998</c:v>
                </c:pt>
                <c:pt idx="8461">
                  <c:v>-81.481921</c:v>
                </c:pt>
                <c:pt idx="8462">
                  <c:v>-81.424096000000006</c:v>
                </c:pt>
                <c:pt idx="8463">
                  <c:v>-80.829885000000004</c:v>
                </c:pt>
                <c:pt idx="8464">
                  <c:v>-81.531177</c:v>
                </c:pt>
                <c:pt idx="8465">
                  <c:v>-81.277362999999994</c:v>
                </c:pt>
                <c:pt idx="8466">
                  <c:v>-81.544765999999996</c:v>
                </c:pt>
                <c:pt idx="8467">
                  <c:v>-81.871774000000002</c:v>
                </c:pt>
                <c:pt idx="8468">
                  <c:v>-81.211105000000003</c:v>
                </c:pt>
                <c:pt idx="8469">
                  <c:v>-81.188429999999997</c:v>
                </c:pt>
                <c:pt idx="8470">
                  <c:v>-81.270764999999997</c:v>
                </c:pt>
                <c:pt idx="8471">
                  <c:v>-81.160561000000001</c:v>
                </c:pt>
                <c:pt idx="8472">
                  <c:v>-81.716251999999997</c:v>
                </c:pt>
                <c:pt idx="8473">
                  <c:v>-81.942867000000007</c:v>
                </c:pt>
                <c:pt idx="8474">
                  <c:v>-81.234437</c:v>
                </c:pt>
                <c:pt idx="8475">
                  <c:v>-81.116157999999999</c:v>
                </c:pt>
                <c:pt idx="8476">
                  <c:v>-80.864395000000002</c:v>
                </c:pt>
                <c:pt idx="8477">
                  <c:v>-81.848888000000002</c:v>
                </c:pt>
                <c:pt idx="8478">
                  <c:v>-81.319508999999996</c:v>
                </c:pt>
                <c:pt idx="8479">
                  <c:v>-81.373036999999997</c:v>
                </c:pt>
                <c:pt idx="8480">
                  <c:v>-81.472386</c:v>
                </c:pt>
                <c:pt idx="8481">
                  <c:v>-81.007332000000005</c:v>
                </c:pt>
                <c:pt idx="8482">
                  <c:v>-80.996391000000003</c:v>
                </c:pt>
                <c:pt idx="8483">
                  <c:v>-80.934809999999999</c:v>
                </c:pt>
                <c:pt idx="8484">
                  <c:v>-81.535455999999996</c:v>
                </c:pt>
                <c:pt idx="8485">
                  <c:v>-80.993268999999998</c:v>
                </c:pt>
                <c:pt idx="8486">
                  <c:v>-81.136201999999997</c:v>
                </c:pt>
                <c:pt idx="8487">
                  <c:v>-80.861821000000006</c:v>
                </c:pt>
                <c:pt idx="8488">
                  <c:v>-80.898105000000001</c:v>
                </c:pt>
                <c:pt idx="8489">
                  <c:v>-81.051526999999993</c:v>
                </c:pt>
                <c:pt idx="8490">
                  <c:v>-81.830025000000006</c:v>
                </c:pt>
                <c:pt idx="8491">
                  <c:v>-81.208309</c:v>
                </c:pt>
                <c:pt idx="8492">
                  <c:v>-80.961412999999993</c:v>
                </c:pt>
                <c:pt idx="8493">
                  <c:v>-80.919511</c:v>
                </c:pt>
                <c:pt idx="8494">
                  <c:v>-81.610094000000004</c:v>
                </c:pt>
                <c:pt idx="8495">
                  <c:v>-81.035645000000002</c:v>
                </c:pt>
                <c:pt idx="8496">
                  <c:v>-80.912656999999996</c:v>
                </c:pt>
                <c:pt idx="8497">
                  <c:v>-81.568040999999994</c:v>
                </c:pt>
                <c:pt idx="8498">
                  <c:v>-81.778193000000002</c:v>
                </c:pt>
                <c:pt idx="8499">
                  <c:v>-81.537099999999995</c:v>
                </c:pt>
                <c:pt idx="8500">
                  <c:v>-81.47784</c:v>
                </c:pt>
                <c:pt idx="8501">
                  <c:v>-81.174628999999996</c:v>
                </c:pt>
                <c:pt idx="8502">
                  <c:v>-81.744045999999997</c:v>
                </c:pt>
                <c:pt idx="8503">
                  <c:v>-82.634794999999997</c:v>
                </c:pt>
                <c:pt idx="8504">
                  <c:v>-83.583957999999996</c:v>
                </c:pt>
                <c:pt idx="8505">
                  <c:v>-82.541428999999994</c:v>
                </c:pt>
                <c:pt idx="8506">
                  <c:v>-82.168580000000006</c:v>
                </c:pt>
                <c:pt idx="8507">
                  <c:v>-83.080290000000005</c:v>
                </c:pt>
                <c:pt idx="8508">
                  <c:v>-82.838596999999993</c:v>
                </c:pt>
                <c:pt idx="8509">
                  <c:v>-82.414714000000004</c:v>
                </c:pt>
                <c:pt idx="8510">
                  <c:v>-82.283073999999999</c:v>
                </c:pt>
                <c:pt idx="8511">
                  <c:v>-82.316649999999996</c:v>
                </c:pt>
                <c:pt idx="8512">
                  <c:v>-82.757993999999997</c:v>
                </c:pt>
                <c:pt idx="8513">
                  <c:v>-83.473979</c:v>
                </c:pt>
                <c:pt idx="8514">
                  <c:v>-82.300087000000005</c:v>
                </c:pt>
                <c:pt idx="8515">
                  <c:v>-82.704490000000007</c:v>
                </c:pt>
                <c:pt idx="8516">
                  <c:v>-82.851031000000006</c:v>
                </c:pt>
                <c:pt idx="8517">
                  <c:v>-83.095382999999998</c:v>
                </c:pt>
                <c:pt idx="8518">
                  <c:v>-82.624661000000003</c:v>
                </c:pt>
                <c:pt idx="8519">
                  <c:v>-83.296980000000005</c:v>
                </c:pt>
                <c:pt idx="8520">
                  <c:v>-82.935366999999999</c:v>
                </c:pt>
                <c:pt idx="8521">
                  <c:v>-82.181612000000001</c:v>
                </c:pt>
                <c:pt idx="8522">
                  <c:v>-83.144645999999995</c:v>
                </c:pt>
                <c:pt idx="8523">
                  <c:v>-83.253213000000002</c:v>
                </c:pt>
                <c:pt idx="8524">
                  <c:v>-82.418341999999996</c:v>
                </c:pt>
                <c:pt idx="8525">
                  <c:v>-82.602885999999998</c:v>
                </c:pt>
                <c:pt idx="8526">
                  <c:v>-82.375422</c:v>
                </c:pt>
                <c:pt idx="8527">
                  <c:v>-82.415159000000003</c:v>
                </c:pt>
                <c:pt idx="8528">
                  <c:v>-82.489993999999996</c:v>
                </c:pt>
                <c:pt idx="8529">
                  <c:v>-83.821710999999993</c:v>
                </c:pt>
                <c:pt idx="8530">
                  <c:v>-83.390327999999997</c:v>
                </c:pt>
                <c:pt idx="8531">
                  <c:v>-82.348556000000002</c:v>
                </c:pt>
                <c:pt idx="8532">
                  <c:v>-83.111468000000002</c:v>
                </c:pt>
                <c:pt idx="8533">
                  <c:v>-82.506519999999995</c:v>
                </c:pt>
                <c:pt idx="8534">
                  <c:v>-82.292375000000007</c:v>
                </c:pt>
                <c:pt idx="8535">
                  <c:v>-83.211738999999994</c:v>
                </c:pt>
                <c:pt idx="8536">
                  <c:v>-82.603534999999994</c:v>
                </c:pt>
                <c:pt idx="8537">
                  <c:v>-82.861490000000003</c:v>
                </c:pt>
                <c:pt idx="8538">
                  <c:v>-82.967746000000005</c:v>
                </c:pt>
                <c:pt idx="8539">
                  <c:v>-82.185008999999994</c:v>
                </c:pt>
                <c:pt idx="8540">
                  <c:v>-82.922586999999993</c:v>
                </c:pt>
                <c:pt idx="8541">
                  <c:v>-82.735133000000005</c:v>
                </c:pt>
                <c:pt idx="8542">
                  <c:v>-82.078996000000004</c:v>
                </c:pt>
                <c:pt idx="8543">
                  <c:v>-83.085007000000004</c:v>
                </c:pt>
                <c:pt idx="8544">
                  <c:v>-82.017191999999994</c:v>
                </c:pt>
                <c:pt idx="8545">
                  <c:v>-82.684472999999997</c:v>
                </c:pt>
                <c:pt idx="8546">
                  <c:v>-82.520437000000001</c:v>
                </c:pt>
                <c:pt idx="8547">
                  <c:v>-82.213959000000003</c:v>
                </c:pt>
                <c:pt idx="8548">
                  <c:v>-82.183138999999997</c:v>
                </c:pt>
                <c:pt idx="8549">
                  <c:v>-82.299683999999999</c:v>
                </c:pt>
                <c:pt idx="8550">
                  <c:v>-82.494506000000001</c:v>
                </c:pt>
                <c:pt idx="8551">
                  <c:v>-81.906296999999995</c:v>
                </c:pt>
                <c:pt idx="8552">
                  <c:v>-82.182292000000004</c:v>
                </c:pt>
                <c:pt idx="8553">
                  <c:v>-83.422257000000002</c:v>
                </c:pt>
                <c:pt idx="8554">
                  <c:v>-82.110720999999998</c:v>
                </c:pt>
                <c:pt idx="8555">
                  <c:v>-82.623571999999996</c:v>
                </c:pt>
                <c:pt idx="8556">
                  <c:v>-82.673730000000006</c:v>
                </c:pt>
                <c:pt idx="8557">
                  <c:v>-83.796346999999997</c:v>
                </c:pt>
                <c:pt idx="8558">
                  <c:v>-82.842529999999996</c:v>
                </c:pt>
                <c:pt idx="8559">
                  <c:v>-82.344085000000007</c:v>
                </c:pt>
                <c:pt idx="8560">
                  <c:v>-83.01052</c:v>
                </c:pt>
                <c:pt idx="8561">
                  <c:v>-82.073667999999998</c:v>
                </c:pt>
                <c:pt idx="8562">
                  <c:v>-82.405316999999997</c:v>
                </c:pt>
                <c:pt idx="8563">
                  <c:v>-83.207722000000004</c:v>
                </c:pt>
                <c:pt idx="8564">
                  <c:v>-83.629983999999993</c:v>
                </c:pt>
                <c:pt idx="8565">
                  <c:v>-82.217119999999994</c:v>
                </c:pt>
                <c:pt idx="8566">
                  <c:v>-83.041111999999998</c:v>
                </c:pt>
                <c:pt idx="8567">
                  <c:v>-82.431861999999995</c:v>
                </c:pt>
                <c:pt idx="8568">
                  <c:v>-82.996073999999993</c:v>
                </c:pt>
                <c:pt idx="8569">
                  <c:v>-82.542855000000003</c:v>
                </c:pt>
                <c:pt idx="8570">
                  <c:v>-83.308879000000005</c:v>
                </c:pt>
                <c:pt idx="8571">
                  <c:v>-82.471566999999993</c:v>
                </c:pt>
                <c:pt idx="8572">
                  <c:v>-82.496731999999994</c:v>
                </c:pt>
                <c:pt idx="8573">
                  <c:v>-82.416257000000002</c:v>
                </c:pt>
                <c:pt idx="8574">
                  <c:v>-82.556327999999993</c:v>
                </c:pt>
                <c:pt idx="8575">
                  <c:v>-82.523077999999998</c:v>
                </c:pt>
                <c:pt idx="8576">
                  <c:v>-82.559928999999997</c:v>
                </c:pt>
                <c:pt idx="8577">
                  <c:v>-82.500078999999999</c:v>
                </c:pt>
                <c:pt idx="8578">
                  <c:v>-82.606209000000007</c:v>
                </c:pt>
                <c:pt idx="8579">
                  <c:v>-83.816956000000005</c:v>
                </c:pt>
                <c:pt idx="8580">
                  <c:v>-83.948826999999994</c:v>
                </c:pt>
                <c:pt idx="8581">
                  <c:v>-83.766834000000003</c:v>
                </c:pt>
                <c:pt idx="8582">
                  <c:v>-83.942310000000006</c:v>
                </c:pt>
                <c:pt idx="8583">
                  <c:v>-84.090186000000003</c:v>
                </c:pt>
                <c:pt idx="8584">
                  <c:v>-83.901612</c:v>
                </c:pt>
                <c:pt idx="8585">
                  <c:v>-80.172787999999997</c:v>
                </c:pt>
                <c:pt idx="8586">
                  <c:v>-81.032032999999998</c:v>
                </c:pt>
                <c:pt idx="8587">
                  <c:v>-81.552458999999999</c:v>
                </c:pt>
                <c:pt idx="8588">
                  <c:v>-80.361294000000001</c:v>
                </c:pt>
                <c:pt idx="8589">
                  <c:v>-80.260839000000004</c:v>
                </c:pt>
                <c:pt idx="8590">
                  <c:v>-81.135420999999994</c:v>
                </c:pt>
                <c:pt idx="8591">
                  <c:v>-81.358982999999995</c:v>
                </c:pt>
                <c:pt idx="8592">
                  <c:v>-80.986532999999994</c:v>
                </c:pt>
                <c:pt idx="8593">
                  <c:v>-80.651348999999996</c:v>
                </c:pt>
                <c:pt idx="8594">
                  <c:v>-80.591425000000001</c:v>
                </c:pt>
                <c:pt idx="8595">
                  <c:v>-80.671588</c:v>
                </c:pt>
                <c:pt idx="8596">
                  <c:v>-81.449607</c:v>
                </c:pt>
                <c:pt idx="8597">
                  <c:v>-80.481177000000002</c:v>
                </c:pt>
                <c:pt idx="8598">
                  <c:v>-81.066187999999997</c:v>
                </c:pt>
                <c:pt idx="8599">
                  <c:v>-81.338223999999997</c:v>
                </c:pt>
                <c:pt idx="8600">
                  <c:v>-81.870435999999998</c:v>
                </c:pt>
                <c:pt idx="8601">
                  <c:v>-80.984098000000003</c:v>
                </c:pt>
                <c:pt idx="8602">
                  <c:v>-80.900831999999994</c:v>
                </c:pt>
                <c:pt idx="8603">
                  <c:v>-80.444050000000004</c:v>
                </c:pt>
                <c:pt idx="8604">
                  <c:v>-81.143186</c:v>
                </c:pt>
                <c:pt idx="8605">
                  <c:v>-80.701576000000003</c:v>
                </c:pt>
                <c:pt idx="8606">
                  <c:v>-80.814485000000005</c:v>
                </c:pt>
                <c:pt idx="8607">
                  <c:v>-80.161006999999998</c:v>
                </c:pt>
                <c:pt idx="8608">
                  <c:v>-80.581277999999998</c:v>
                </c:pt>
                <c:pt idx="8609">
                  <c:v>-80.320690999999997</c:v>
                </c:pt>
                <c:pt idx="8610">
                  <c:v>-80.130525000000006</c:v>
                </c:pt>
                <c:pt idx="8611">
                  <c:v>-80.748028000000005</c:v>
                </c:pt>
                <c:pt idx="8612">
                  <c:v>-81.092195000000004</c:v>
                </c:pt>
                <c:pt idx="8613">
                  <c:v>-81.382307999999995</c:v>
                </c:pt>
                <c:pt idx="8614">
                  <c:v>-80.909721000000005</c:v>
                </c:pt>
                <c:pt idx="8615">
                  <c:v>-79.992058999999998</c:v>
                </c:pt>
                <c:pt idx="8616">
                  <c:v>-80.701072999999994</c:v>
                </c:pt>
                <c:pt idx="8617">
                  <c:v>-80.422510000000003</c:v>
                </c:pt>
                <c:pt idx="8618">
                  <c:v>-80.845355999999995</c:v>
                </c:pt>
                <c:pt idx="8619">
                  <c:v>-80.567863000000003</c:v>
                </c:pt>
                <c:pt idx="8620">
                  <c:v>-81.196860999999998</c:v>
                </c:pt>
                <c:pt idx="8621">
                  <c:v>-81.300685000000001</c:v>
                </c:pt>
                <c:pt idx="8622">
                  <c:v>-80.548073000000002</c:v>
                </c:pt>
                <c:pt idx="8623">
                  <c:v>-80.076297999999994</c:v>
                </c:pt>
                <c:pt idx="8624">
                  <c:v>-81.465003999999993</c:v>
                </c:pt>
                <c:pt idx="8625">
                  <c:v>-81.250478999999999</c:v>
                </c:pt>
                <c:pt idx="8626">
                  <c:v>-81.218545000000006</c:v>
                </c:pt>
                <c:pt idx="8627">
                  <c:v>-80.798445999999998</c:v>
                </c:pt>
                <c:pt idx="8628">
                  <c:v>-81.390168000000003</c:v>
                </c:pt>
                <c:pt idx="8629">
                  <c:v>-80.707759999999993</c:v>
                </c:pt>
                <c:pt idx="8630">
                  <c:v>-80.113198999999994</c:v>
                </c:pt>
                <c:pt idx="8631">
                  <c:v>-80.067504999999997</c:v>
                </c:pt>
                <c:pt idx="8632">
                  <c:v>-81.043457000000004</c:v>
                </c:pt>
                <c:pt idx="8633">
                  <c:v>-80.954486000000003</c:v>
                </c:pt>
                <c:pt idx="8634">
                  <c:v>-80.250606000000005</c:v>
                </c:pt>
                <c:pt idx="8635">
                  <c:v>-80.212816000000004</c:v>
                </c:pt>
                <c:pt idx="8636">
                  <c:v>-80.213609000000005</c:v>
                </c:pt>
                <c:pt idx="8637">
                  <c:v>-81.597722000000005</c:v>
                </c:pt>
                <c:pt idx="8638">
                  <c:v>-81.122979999999998</c:v>
                </c:pt>
                <c:pt idx="8639">
                  <c:v>-81.616411999999997</c:v>
                </c:pt>
                <c:pt idx="8640">
                  <c:v>-80.041967999999997</c:v>
                </c:pt>
                <c:pt idx="8641">
                  <c:v>-81.097634999999997</c:v>
                </c:pt>
                <c:pt idx="8642">
                  <c:v>-81.123344000000003</c:v>
                </c:pt>
                <c:pt idx="8643">
                  <c:v>-79.932191000000003</c:v>
                </c:pt>
                <c:pt idx="8644">
                  <c:v>-80.856402000000003</c:v>
                </c:pt>
                <c:pt idx="8645">
                  <c:v>-80.885131000000001</c:v>
                </c:pt>
                <c:pt idx="8646">
                  <c:v>-81.326492999999999</c:v>
                </c:pt>
                <c:pt idx="8647">
                  <c:v>-81.259878</c:v>
                </c:pt>
                <c:pt idx="8648">
                  <c:v>-81.308610000000002</c:v>
                </c:pt>
                <c:pt idx="8649">
                  <c:v>-80.454801000000003</c:v>
                </c:pt>
                <c:pt idx="8650">
                  <c:v>-81.421808999999996</c:v>
                </c:pt>
                <c:pt idx="8651">
                  <c:v>-81.511008000000004</c:v>
                </c:pt>
                <c:pt idx="8652">
                  <c:v>-80.544477000000001</c:v>
                </c:pt>
                <c:pt idx="8653">
                  <c:v>-81.655777999999998</c:v>
                </c:pt>
                <c:pt idx="8654">
                  <c:v>-80.887619999999998</c:v>
                </c:pt>
                <c:pt idx="8655">
                  <c:v>-81.127247999999994</c:v>
                </c:pt>
                <c:pt idx="8656">
                  <c:v>-80.816012000000001</c:v>
                </c:pt>
                <c:pt idx="8657">
                  <c:v>-80.795631</c:v>
                </c:pt>
                <c:pt idx="8658">
                  <c:v>-81.322269000000006</c:v>
                </c:pt>
                <c:pt idx="8659">
                  <c:v>-81.775790000000001</c:v>
                </c:pt>
                <c:pt idx="8660">
                  <c:v>-80.509034</c:v>
                </c:pt>
                <c:pt idx="8661">
                  <c:v>-81.753183000000007</c:v>
                </c:pt>
                <c:pt idx="8662">
                  <c:v>-81.289474999999996</c:v>
                </c:pt>
                <c:pt idx="8663">
                  <c:v>-80.339697999999999</c:v>
                </c:pt>
                <c:pt idx="8664">
                  <c:v>-80.357388</c:v>
                </c:pt>
                <c:pt idx="8665">
                  <c:v>-80.465344000000002</c:v>
                </c:pt>
                <c:pt idx="8666">
                  <c:v>-80.320250999999999</c:v>
                </c:pt>
                <c:pt idx="8667">
                  <c:v>-80.434337999999997</c:v>
                </c:pt>
                <c:pt idx="8668">
                  <c:v>-81.075633999999994</c:v>
                </c:pt>
                <c:pt idx="8669">
                  <c:v>-79.944828000000001</c:v>
                </c:pt>
                <c:pt idx="8670">
                  <c:v>-80.010138999999995</c:v>
                </c:pt>
                <c:pt idx="8671">
                  <c:v>-80.430463000000003</c:v>
                </c:pt>
                <c:pt idx="8672">
                  <c:v>-81.408450000000002</c:v>
                </c:pt>
                <c:pt idx="8673">
                  <c:v>-81.706075999999996</c:v>
                </c:pt>
                <c:pt idx="8674">
                  <c:v>-80.504876999999993</c:v>
                </c:pt>
                <c:pt idx="8675">
                  <c:v>-81.089561000000003</c:v>
                </c:pt>
                <c:pt idx="8676">
                  <c:v>-81.141425999999996</c:v>
                </c:pt>
                <c:pt idx="8677">
                  <c:v>-81.082567999999995</c:v>
                </c:pt>
                <c:pt idx="8678">
                  <c:v>-80.601386000000005</c:v>
                </c:pt>
                <c:pt idx="8679">
                  <c:v>-81.272813999999997</c:v>
                </c:pt>
                <c:pt idx="8680">
                  <c:v>-81.607770000000002</c:v>
                </c:pt>
                <c:pt idx="8681">
                  <c:v>-81.082184999999996</c:v>
                </c:pt>
                <c:pt idx="8682">
                  <c:v>-81.035194000000004</c:v>
                </c:pt>
                <c:pt idx="8683">
                  <c:v>-81.028867000000005</c:v>
                </c:pt>
                <c:pt idx="8684">
                  <c:v>-81.024923999999999</c:v>
                </c:pt>
                <c:pt idx="8685">
                  <c:v>-81.000079999999997</c:v>
                </c:pt>
                <c:pt idx="8686">
                  <c:v>-80.998261999999997</c:v>
                </c:pt>
                <c:pt idx="8687">
                  <c:v>-80.960241999999994</c:v>
                </c:pt>
                <c:pt idx="8688">
                  <c:v>-80.941449000000006</c:v>
                </c:pt>
                <c:pt idx="8689">
                  <c:v>-80.938440999999997</c:v>
                </c:pt>
                <c:pt idx="8690">
                  <c:v>-81.106243000000006</c:v>
                </c:pt>
                <c:pt idx="8691">
                  <c:v>-81.176114999999996</c:v>
                </c:pt>
                <c:pt idx="8692">
                  <c:v>-80.932861000000003</c:v>
                </c:pt>
                <c:pt idx="8693">
                  <c:v>-80.887829999999994</c:v>
                </c:pt>
                <c:pt idx="8694">
                  <c:v>-81.986827000000005</c:v>
                </c:pt>
                <c:pt idx="8695">
                  <c:v>-81.879197000000005</c:v>
                </c:pt>
                <c:pt idx="8696">
                  <c:v>-81.956654999999998</c:v>
                </c:pt>
                <c:pt idx="8697">
                  <c:v>-81.930801000000002</c:v>
                </c:pt>
                <c:pt idx="8698">
                  <c:v>-81.857293999999996</c:v>
                </c:pt>
                <c:pt idx="8699">
                  <c:v>-81.974137999999996</c:v>
                </c:pt>
                <c:pt idx="8700">
                  <c:v>-81.992525000000001</c:v>
                </c:pt>
                <c:pt idx="8701">
                  <c:v>-81.711877999999999</c:v>
                </c:pt>
                <c:pt idx="8702">
                  <c:v>-82.141002</c:v>
                </c:pt>
                <c:pt idx="8703">
                  <c:v>-81.885532999999995</c:v>
                </c:pt>
                <c:pt idx="8704">
                  <c:v>-81.867609999999999</c:v>
                </c:pt>
                <c:pt idx="8705">
                  <c:v>-81.810265999999999</c:v>
                </c:pt>
                <c:pt idx="8706">
                  <c:v>-81.982763000000006</c:v>
                </c:pt>
                <c:pt idx="8707">
                  <c:v>-82.133222000000004</c:v>
                </c:pt>
                <c:pt idx="8708">
                  <c:v>-81.909240999999994</c:v>
                </c:pt>
                <c:pt idx="8709">
                  <c:v>-82.003280000000004</c:v>
                </c:pt>
                <c:pt idx="8710">
                  <c:v>-81.624972</c:v>
                </c:pt>
                <c:pt idx="8711">
                  <c:v>-81.692324999999997</c:v>
                </c:pt>
                <c:pt idx="8712">
                  <c:v>-82.075232</c:v>
                </c:pt>
                <c:pt idx="8713">
                  <c:v>-81.810603999999998</c:v>
                </c:pt>
                <c:pt idx="8714">
                  <c:v>-81.669038</c:v>
                </c:pt>
                <c:pt idx="8715">
                  <c:v>-81.786748000000003</c:v>
                </c:pt>
                <c:pt idx="8716">
                  <c:v>-82.220453000000006</c:v>
                </c:pt>
                <c:pt idx="8717">
                  <c:v>-82.022711999999999</c:v>
                </c:pt>
                <c:pt idx="8718">
                  <c:v>-81.461241999999999</c:v>
                </c:pt>
                <c:pt idx="8719">
                  <c:v>-82.145415</c:v>
                </c:pt>
                <c:pt idx="8720">
                  <c:v>-82.020188000000005</c:v>
                </c:pt>
                <c:pt idx="8721">
                  <c:v>-81.976805999999996</c:v>
                </c:pt>
                <c:pt idx="8722">
                  <c:v>-81.748464999999996</c:v>
                </c:pt>
                <c:pt idx="8723">
                  <c:v>-81.743217000000001</c:v>
                </c:pt>
                <c:pt idx="8724">
                  <c:v>-81.854687999999996</c:v>
                </c:pt>
                <c:pt idx="8725">
                  <c:v>-82.110663000000002</c:v>
                </c:pt>
                <c:pt idx="8726">
                  <c:v>-81.954442999999998</c:v>
                </c:pt>
                <c:pt idx="8727">
                  <c:v>-82.095140000000001</c:v>
                </c:pt>
                <c:pt idx="8728">
                  <c:v>-81.604967000000002</c:v>
                </c:pt>
                <c:pt idx="8729">
                  <c:v>-82.083258999999998</c:v>
                </c:pt>
                <c:pt idx="8730">
                  <c:v>-82.093121999999994</c:v>
                </c:pt>
                <c:pt idx="8731">
                  <c:v>-82.048309000000003</c:v>
                </c:pt>
                <c:pt idx="8732">
                  <c:v>-79.935507999999999</c:v>
                </c:pt>
                <c:pt idx="8733">
                  <c:v>-79.948134999999994</c:v>
                </c:pt>
                <c:pt idx="8734">
                  <c:v>-80.060616999999993</c:v>
                </c:pt>
                <c:pt idx="8735">
                  <c:v>-79.982189000000005</c:v>
                </c:pt>
                <c:pt idx="8736">
                  <c:v>-80.022807999999998</c:v>
                </c:pt>
                <c:pt idx="8737">
                  <c:v>-80.005002000000005</c:v>
                </c:pt>
                <c:pt idx="8738">
                  <c:v>-79.954093</c:v>
                </c:pt>
                <c:pt idx="8739">
                  <c:v>-80.053537000000006</c:v>
                </c:pt>
                <c:pt idx="8740">
                  <c:v>-80.059112999999996</c:v>
                </c:pt>
                <c:pt idx="8741">
                  <c:v>-80.092472999999998</c:v>
                </c:pt>
                <c:pt idx="8742">
                  <c:v>-80.073637000000005</c:v>
                </c:pt>
                <c:pt idx="8743">
                  <c:v>-80.384898000000007</c:v>
                </c:pt>
                <c:pt idx="8744">
                  <c:v>-79.660702000000001</c:v>
                </c:pt>
                <c:pt idx="8745">
                  <c:v>-79.789912000000001</c:v>
                </c:pt>
                <c:pt idx="8746">
                  <c:v>-79.915047999999999</c:v>
                </c:pt>
                <c:pt idx="8747">
                  <c:v>-80.802487999999997</c:v>
                </c:pt>
                <c:pt idx="8748">
                  <c:v>-79.857973999999999</c:v>
                </c:pt>
                <c:pt idx="8749">
                  <c:v>-80.479254999999995</c:v>
                </c:pt>
                <c:pt idx="8750">
                  <c:v>-80.190093000000005</c:v>
                </c:pt>
                <c:pt idx="8751">
                  <c:v>-80.415931</c:v>
                </c:pt>
                <c:pt idx="8752">
                  <c:v>-80.316822999999999</c:v>
                </c:pt>
                <c:pt idx="8753">
                  <c:v>-79.932243</c:v>
                </c:pt>
                <c:pt idx="8754">
                  <c:v>-79.326385000000002</c:v>
                </c:pt>
                <c:pt idx="8755">
                  <c:v>-80.023471000000001</c:v>
                </c:pt>
                <c:pt idx="8756">
                  <c:v>-80.560744</c:v>
                </c:pt>
                <c:pt idx="8757">
                  <c:v>-80.451862000000006</c:v>
                </c:pt>
                <c:pt idx="8758">
                  <c:v>-80.267384000000007</c:v>
                </c:pt>
                <c:pt idx="8759">
                  <c:v>-79.809708000000001</c:v>
                </c:pt>
                <c:pt idx="8760">
                  <c:v>-79.764966999999999</c:v>
                </c:pt>
                <c:pt idx="8761">
                  <c:v>-80.464589000000004</c:v>
                </c:pt>
                <c:pt idx="8762">
                  <c:v>-79.614721000000003</c:v>
                </c:pt>
                <c:pt idx="8763">
                  <c:v>-80.085070000000002</c:v>
                </c:pt>
                <c:pt idx="8764">
                  <c:v>-80.121655000000004</c:v>
                </c:pt>
                <c:pt idx="8765">
                  <c:v>-79.465700999999996</c:v>
                </c:pt>
                <c:pt idx="8766">
                  <c:v>-80.010391999999996</c:v>
                </c:pt>
                <c:pt idx="8767">
                  <c:v>-79.858998999999997</c:v>
                </c:pt>
                <c:pt idx="8768">
                  <c:v>-79.791487000000004</c:v>
                </c:pt>
                <c:pt idx="8769">
                  <c:v>-80.078226999999998</c:v>
                </c:pt>
                <c:pt idx="8770">
                  <c:v>-80.082975000000005</c:v>
                </c:pt>
                <c:pt idx="8771">
                  <c:v>-80.227787000000006</c:v>
                </c:pt>
                <c:pt idx="8772">
                  <c:v>-80.656372000000005</c:v>
                </c:pt>
                <c:pt idx="8773">
                  <c:v>-80.319587999999996</c:v>
                </c:pt>
                <c:pt idx="8774">
                  <c:v>-80.544059000000004</c:v>
                </c:pt>
                <c:pt idx="8775">
                  <c:v>-80.815295000000006</c:v>
                </c:pt>
                <c:pt idx="8776">
                  <c:v>-80.576025000000001</c:v>
                </c:pt>
                <c:pt idx="8777">
                  <c:v>-79.917377999999999</c:v>
                </c:pt>
                <c:pt idx="8778">
                  <c:v>-80.810661999999994</c:v>
                </c:pt>
                <c:pt idx="8779">
                  <c:v>-79.837911000000005</c:v>
                </c:pt>
                <c:pt idx="8780">
                  <c:v>-80.185997999999998</c:v>
                </c:pt>
                <c:pt idx="8781">
                  <c:v>-80.176271999999997</c:v>
                </c:pt>
                <c:pt idx="8782">
                  <c:v>-80.177746999999997</c:v>
                </c:pt>
                <c:pt idx="8783">
                  <c:v>-80.671958000000004</c:v>
                </c:pt>
                <c:pt idx="8784">
                  <c:v>-79.884602999999998</c:v>
                </c:pt>
                <c:pt idx="8785">
                  <c:v>-80.842826000000002</c:v>
                </c:pt>
                <c:pt idx="8786">
                  <c:v>-79.809773000000007</c:v>
                </c:pt>
                <c:pt idx="8787">
                  <c:v>-79.743118999999993</c:v>
                </c:pt>
                <c:pt idx="8788">
                  <c:v>-79.717229000000003</c:v>
                </c:pt>
                <c:pt idx="8789">
                  <c:v>-79.592332999999996</c:v>
                </c:pt>
                <c:pt idx="8790">
                  <c:v>-79.149850000000001</c:v>
                </c:pt>
                <c:pt idx="8791">
                  <c:v>-79.691518000000002</c:v>
                </c:pt>
                <c:pt idx="8792">
                  <c:v>-79.643699999999995</c:v>
                </c:pt>
                <c:pt idx="8793">
                  <c:v>-79.886887999999999</c:v>
                </c:pt>
                <c:pt idx="8794">
                  <c:v>-79.359408000000002</c:v>
                </c:pt>
                <c:pt idx="8795">
                  <c:v>-79.923151000000004</c:v>
                </c:pt>
                <c:pt idx="8796">
                  <c:v>-79.538473999999994</c:v>
                </c:pt>
                <c:pt idx="8797">
                  <c:v>-79.016925999999998</c:v>
                </c:pt>
                <c:pt idx="8798">
                  <c:v>-79.114805000000004</c:v>
                </c:pt>
                <c:pt idx="8799">
                  <c:v>-79.740378000000007</c:v>
                </c:pt>
                <c:pt idx="8800">
                  <c:v>-79.876103999999998</c:v>
                </c:pt>
                <c:pt idx="8801">
                  <c:v>-79.365123999999994</c:v>
                </c:pt>
                <c:pt idx="8802">
                  <c:v>-79.891356999999999</c:v>
                </c:pt>
                <c:pt idx="8803">
                  <c:v>-79.757938999999993</c:v>
                </c:pt>
                <c:pt idx="8804">
                  <c:v>-79.270393999999996</c:v>
                </c:pt>
                <c:pt idx="8805">
                  <c:v>-79.193253999999996</c:v>
                </c:pt>
                <c:pt idx="8806">
                  <c:v>-78.966960999999998</c:v>
                </c:pt>
                <c:pt idx="8807">
                  <c:v>-79.361425999999994</c:v>
                </c:pt>
                <c:pt idx="8808">
                  <c:v>-79.328154999999995</c:v>
                </c:pt>
                <c:pt idx="8809">
                  <c:v>-80.082562999999993</c:v>
                </c:pt>
                <c:pt idx="8810">
                  <c:v>-79.403869999999998</c:v>
                </c:pt>
                <c:pt idx="8811">
                  <c:v>-79.454948999999999</c:v>
                </c:pt>
                <c:pt idx="8812">
                  <c:v>-79.786938000000006</c:v>
                </c:pt>
                <c:pt idx="8813">
                  <c:v>-79.754199999999997</c:v>
                </c:pt>
                <c:pt idx="8814">
                  <c:v>-79.186510999999996</c:v>
                </c:pt>
                <c:pt idx="8815">
                  <c:v>-79.874026999999998</c:v>
                </c:pt>
                <c:pt idx="8816">
                  <c:v>-79.458939000000001</c:v>
                </c:pt>
                <c:pt idx="8817">
                  <c:v>-78.642823000000007</c:v>
                </c:pt>
                <c:pt idx="8818">
                  <c:v>-79.420490999999998</c:v>
                </c:pt>
                <c:pt idx="8819">
                  <c:v>-78.747964999999994</c:v>
                </c:pt>
                <c:pt idx="8820">
                  <c:v>-78.900803999999994</c:v>
                </c:pt>
                <c:pt idx="8821">
                  <c:v>-79.553088000000002</c:v>
                </c:pt>
                <c:pt idx="8822">
                  <c:v>-79.396009000000006</c:v>
                </c:pt>
                <c:pt idx="8823">
                  <c:v>-78.790971999999996</c:v>
                </c:pt>
                <c:pt idx="8824">
                  <c:v>-79.257756000000001</c:v>
                </c:pt>
                <c:pt idx="8825">
                  <c:v>-78.981262000000001</c:v>
                </c:pt>
                <c:pt idx="8826">
                  <c:v>-79.032268999999999</c:v>
                </c:pt>
                <c:pt idx="8827">
                  <c:v>-78.896046999999996</c:v>
                </c:pt>
                <c:pt idx="8828">
                  <c:v>-78.978240999999997</c:v>
                </c:pt>
                <c:pt idx="8829">
                  <c:v>-79.567732000000007</c:v>
                </c:pt>
                <c:pt idx="8830">
                  <c:v>-79.113488000000004</c:v>
                </c:pt>
                <c:pt idx="8831">
                  <c:v>-78.678248999999994</c:v>
                </c:pt>
                <c:pt idx="8832">
                  <c:v>-79.570182000000003</c:v>
                </c:pt>
                <c:pt idx="8833">
                  <c:v>-80.061089999999993</c:v>
                </c:pt>
                <c:pt idx="8834">
                  <c:v>-79.130104000000003</c:v>
                </c:pt>
                <c:pt idx="8835">
                  <c:v>-79.317383000000007</c:v>
                </c:pt>
                <c:pt idx="8836">
                  <c:v>-79.855513999999999</c:v>
                </c:pt>
                <c:pt idx="8837">
                  <c:v>-79.764298999999994</c:v>
                </c:pt>
                <c:pt idx="8838">
                  <c:v>-79.472725999999994</c:v>
                </c:pt>
                <c:pt idx="8839">
                  <c:v>-79.870450000000005</c:v>
                </c:pt>
                <c:pt idx="8840">
                  <c:v>-79.581886999999995</c:v>
                </c:pt>
                <c:pt idx="8841">
                  <c:v>-79.831771000000003</c:v>
                </c:pt>
                <c:pt idx="8842">
                  <c:v>-82.405788000000001</c:v>
                </c:pt>
                <c:pt idx="8843">
                  <c:v>-82.392893000000001</c:v>
                </c:pt>
                <c:pt idx="8844">
                  <c:v>-82.340997000000002</c:v>
                </c:pt>
                <c:pt idx="8845">
                  <c:v>-82.393642</c:v>
                </c:pt>
                <c:pt idx="8846">
                  <c:v>-82.442344000000006</c:v>
                </c:pt>
                <c:pt idx="8847">
                  <c:v>-82.317391999999998</c:v>
                </c:pt>
                <c:pt idx="8848">
                  <c:v>-82.447006999999999</c:v>
                </c:pt>
                <c:pt idx="8849">
                  <c:v>-82.412454999999994</c:v>
                </c:pt>
                <c:pt idx="8850">
                  <c:v>-82.62509</c:v>
                </c:pt>
                <c:pt idx="8851">
                  <c:v>-82.645505</c:v>
                </c:pt>
                <c:pt idx="8852">
                  <c:v>-82.716151999999994</c:v>
                </c:pt>
                <c:pt idx="8853">
                  <c:v>-82.740329000000003</c:v>
                </c:pt>
                <c:pt idx="8854">
                  <c:v>-82.490534999999994</c:v>
                </c:pt>
                <c:pt idx="8855">
                  <c:v>-82.562150000000003</c:v>
                </c:pt>
                <c:pt idx="8856">
                  <c:v>-82.78407</c:v>
                </c:pt>
                <c:pt idx="8857">
                  <c:v>-82.821769000000003</c:v>
                </c:pt>
                <c:pt idx="8858">
                  <c:v>-82.625654999999995</c:v>
                </c:pt>
                <c:pt idx="8859">
                  <c:v>-82.334277</c:v>
                </c:pt>
                <c:pt idx="8860">
                  <c:v>-82.402304000000001</c:v>
                </c:pt>
                <c:pt idx="8861">
                  <c:v>-82.593649999999997</c:v>
                </c:pt>
                <c:pt idx="8862">
                  <c:v>-82.564590999999993</c:v>
                </c:pt>
                <c:pt idx="8863">
                  <c:v>-82.997029999999995</c:v>
                </c:pt>
                <c:pt idx="8864">
                  <c:v>-82.197322</c:v>
                </c:pt>
                <c:pt idx="8865">
                  <c:v>-82.131118999999998</c:v>
                </c:pt>
                <c:pt idx="8866">
                  <c:v>-82.154741000000001</c:v>
                </c:pt>
                <c:pt idx="8867">
                  <c:v>-82.156143999999998</c:v>
                </c:pt>
                <c:pt idx="8868">
                  <c:v>-82.251789000000002</c:v>
                </c:pt>
                <c:pt idx="8869">
                  <c:v>-82.221176999999997</c:v>
                </c:pt>
                <c:pt idx="8870">
                  <c:v>-82.236727999999999</c:v>
                </c:pt>
                <c:pt idx="8871">
                  <c:v>-82.387552999999997</c:v>
                </c:pt>
                <c:pt idx="8872">
                  <c:v>-82.638120999999998</c:v>
                </c:pt>
                <c:pt idx="8873">
                  <c:v>-82.762634000000006</c:v>
                </c:pt>
                <c:pt idx="8874">
                  <c:v>-82.688614000000001</c:v>
                </c:pt>
                <c:pt idx="8875">
                  <c:v>-83.272363999999996</c:v>
                </c:pt>
                <c:pt idx="8876">
                  <c:v>-82.632396999999997</c:v>
                </c:pt>
                <c:pt idx="8877">
                  <c:v>-82.527261999999993</c:v>
                </c:pt>
                <c:pt idx="8878">
                  <c:v>-82.304325000000006</c:v>
                </c:pt>
                <c:pt idx="8879">
                  <c:v>-83.163363000000004</c:v>
                </c:pt>
                <c:pt idx="8880">
                  <c:v>-82.909858</c:v>
                </c:pt>
                <c:pt idx="8881">
                  <c:v>-82.002037000000001</c:v>
                </c:pt>
                <c:pt idx="8882">
                  <c:v>-82.758387999999997</c:v>
                </c:pt>
                <c:pt idx="8883">
                  <c:v>-82.440775000000002</c:v>
                </c:pt>
                <c:pt idx="8884">
                  <c:v>-82.766686000000007</c:v>
                </c:pt>
                <c:pt idx="8885">
                  <c:v>-82.711359999999999</c:v>
                </c:pt>
                <c:pt idx="8886">
                  <c:v>-82.945999</c:v>
                </c:pt>
                <c:pt idx="8887">
                  <c:v>-82.456506000000005</c:v>
                </c:pt>
                <c:pt idx="8888">
                  <c:v>-82.958787000000001</c:v>
                </c:pt>
                <c:pt idx="8889">
                  <c:v>-82.749350000000007</c:v>
                </c:pt>
                <c:pt idx="8890">
                  <c:v>-82.945571999999999</c:v>
                </c:pt>
                <c:pt idx="8891">
                  <c:v>-82.283852999999993</c:v>
                </c:pt>
                <c:pt idx="8892">
                  <c:v>-82.24512</c:v>
                </c:pt>
                <c:pt idx="8893">
                  <c:v>-82.837941000000001</c:v>
                </c:pt>
                <c:pt idx="8894">
                  <c:v>-82.494249999999994</c:v>
                </c:pt>
                <c:pt idx="8895">
                  <c:v>-82.717723000000007</c:v>
                </c:pt>
                <c:pt idx="8896">
                  <c:v>-82.848406999999995</c:v>
                </c:pt>
                <c:pt idx="8897">
                  <c:v>-83.043914000000001</c:v>
                </c:pt>
                <c:pt idx="8898">
                  <c:v>-82.322387000000006</c:v>
                </c:pt>
                <c:pt idx="8899">
                  <c:v>-82.370611999999994</c:v>
                </c:pt>
                <c:pt idx="8900">
                  <c:v>-82.869934999999998</c:v>
                </c:pt>
                <c:pt idx="8901">
                  <c:v>-82.432239999999993</c:v>
                </c:pt>
                <c:pt idx="8902">
                  <c:v>-83.068825000000004</c:v>
                </c:pt>
                <c:pt idx="8903">
                  <c:v>-82.238510000000005</c:v>
                </c:pt>
                <c:pt idx="8904">
                  <c:v>-83.114953</c:v>
                </c:pt>
                <c:pt idx="8905">
                  <c:v>-83.020668000000001</c:v>
                </c:pt>
                <c:pt idx="8906">
                  <c:v>-82.505517999999995</c:v>
                </c:pt>
                <c:pt idx="8907">
                  <c:v>-81.494135999999997</c:v>
                </c:pt>
                <c:pt idx="8908">
                  <c:v>-80.922357000000005</c:v>
                </c:pt>
                <c:pt idx="8909">
                  <c:v>-81.214297000000002</c:v>
                </c:pt>
                <c:pt idx="8910">
                  <c:v>-80.994270999999998</c:v>
                </c:pt>
                <c:pt idx="8911">
                  <c:v>-80.093710999999999</c:v>
                </c:pt>
                <c:pt idx="8912">
                  <c:v>-81.194294999999997</c:v>
                </c:pt>
                <c:pt idx="8913">
                  <c:v>-80.977920999999995</c:v>
                </c:pt>
                <c:pt idx="8914">
                  <c:v>-80.901576000000006</c:v>
                </c:pt>
                <c:pt idx="8915">
                  <c:v>-80.916444999999996</c:v>
                </c:pt>
                <c:pt idx="8916">
                  <c:v>-81.430496000000005</c:v>
                </c:pt>
                <c:pt idx="8917">
                  <c:v>-80.358772000000002</c:v>
                </c:pt>
                <c:pt idx="8918">
                  <c:v>-80.760057000000003</c:v>
                </c:pt>
                <c:pt idx="8919">
                  <c:v>-81.00994</c:v>
                </c:pt>
                <c:pt idx="8920">
                  <c:v>-81.227880999999996</c:v>
                </c:pt>
                <c:pt idx="8921">
                  <c:v>-80.267994999999999</c:v>
                </c:pt>
                <c:pt idx="8922">
                  <c:v>-80.399353000000005</c:v>
                </c:pt>
                <c:pt idx="8923">
                  <c:v>-81.005364</c:v>
                </c:pt>
                <c:pt idx="8924">
                  <c:v>-81.012501999999998</c:v>
                </c:pt>
                <c:pt idx="8925">
                  <c:v>-81.050906999999995</c:v>
                </c:pt>
                <c:pt idx="8926">
                  <c:v>-80.197338999999999</c:v>
                </c:pt>
                <c:pt idx="8927">
                  <c:v>-81.391368999999997</c:v>
                </c:pt>
                <c:pt idx="8928">
                  <c:v>-81.403357999999997</c:v>
                </c:pt>
                <c:pt idx="8929">
                  <c:v>-81.211765</c:v>
                </c:pt>
                <c:pt idx="8930">
                  <c:v>-81.713683000000003</c:v>
                </c:pt>
                <c:pt idx="8931">
                  <c:v>-81.709468000000001</c:v>
                </c:pt>
                <c:pt idx="8932">
                  <c:v>-81.615611000000001</c:v>
                </c:pt>
                <c:pt idx="8933">
                  <c:v>-81.686323999999999</c:v>
                </c:pt>
                <c:pt idx="8934">
                  <c:v>-81.330697000000001</c:v>
                </c:pt>
                <c:pt idx="8935">
                  <c:v>-81.360315</c:v>
                </c:pt>
                <c:pt idx="8936">
                  <c:v>-81.871289000000004</c:v>
                </c:pt>
                <c:pt idx="8937">
                  <c:v>-81.284165000000002</c:v>
                </c:pt>
                <c:pt idx="8938">
                  <c:v>-82.234922999999995</c:v>
                </c:pt>
                <c:pt idx="8939">
                  <c:v>-82.136388999999994</c:v>
                </c:pt>
                <c:pt idx="8940">
                  <c:v>-81.897058999999999</c:v>
                </c:pt>
                <c:pt idx="8941">
                  <c:v>-81.950361000000001</c:v>
                </c:pt>
                <c:pt idx="8942">
                  <c:v>-81.378542999999993</c:v>
                </c:pt>
                <c:pt idx="8943">
                  <c:v>-81.240522999999996</c:v>
                </c:pt>
                <c:pt idx="8944">
                  <c:v>-81.827854000000002</c:v>
                </c:pt>
                <c:pt idx="8945">
                  <c:v>-81.841195999999997</c:v>
                </c:pt>
                <c:pt idx="8946">
                  <c:v>-81.821404000000001</c:v>
                </c:pt>
                <c:pt idx="8947">
                  <c:v>-81.791793999999996</c:v>
                </c:pt>
                <c:pt idx="8948">
                  <c:v>-81.852639999999994</c:v>
                </c:pt>
                <c:pt idx="8949">
                  <c:v>-82.305486000000002</c:v>
                </c:pt>
                <c:pt idx="8950">
                  <c:v>-81.492013999999998</c:v>
                </c:pt>
                <c:pt idx="8951">
                  <c:v>-82.192513000000005</c:v>
                </c:pt>
                <c:pt idx="8952">
                  <c:v>-82.514112999999995</c:v>
                </c:pt>
                <c:pt idx="8953">
                  <c:v>-81.949450999999996</c:v>
                </c:pt>
                <c:pt idx="8954">
                  <c:v>-81.879942</c:v>
                </c:pt>
                <c:pt idx="8955">
                  <c:v>-81.182948999999994</c:v>
                </c:pt>
                <c:pt idx="8956">
                  <c:v>-82.212852999999996</c:v>
                </c:pt>
                <c:pt idx="8957">
                  <c:v>-82.234423000000007</c:v>
                </c:pt>
                <c:pt idx="8958">
                  <c:v>-81.221857999999997</c:v>
                </c:pt>
                <c:pt idx="8959">
                  <c:v>-81.851928999999998</c:v>
                </c:pt>
                <c:pt idx="8960">
                  <c:v>-82.190129999999996</c:v>
                </c:pt>
                <c:pt idx="8961">
                  <c:v>-81.220904000000004</c:v>
                </c:pt>
                <c:pt idx="8962">
                  <c:v>-81.816284999999993</c:v>
                </c:pt>
                <c:pt idx="8963">
                  <c:v>-81.817436000000001</c:v>
                </c:pt>
                <c:pt idx="8964">
                  <c:v>-81.429364000000007</c:v>
                </c:pt>
                <c:pt idx="8965">
                  <c:v>-81.519352999999995</c:v>
                </c:pt>
                <c:pt idx="8966">
                  <c:v>-81.964457999999993</c:v>
                </c:pt>
                <c:pt idx="8967">
                  <c:v>-80.675049999999999</c:v>
                </c:pt>
                <c:pt idx="8968">
                  <c:v>-80.748453999999995</c:v>
                </c:pt>
                <c:pt idx="8969">
                  <c:v>-80.874043</c:v>
                </c:pt>
                <c:pt idx="8970">
                  <c:v>-81.166027999999997</c:v>
                </c:pt>
                <c:pt idx="8971">
                  <c:v>-80.949720999999997</c:v>
                </c:pt>
                <c:pt idx="8972">
                  <c:v>-81.247949000000006</c:v>
                </c:pt>
                <c:pt idx="8973">
                  <c:v>-80.550303999999997</c:v>
                </c:pt>
                <c:pt idx="8974">
                  <c:v>-81.172087000000005</c:v>
                </c:pt>
                <c:pt idx="8975">
                  <c:v>-81.240352999999999</c:v>
                </c:pt>
                <c:pt idx="8976">
                  <c:v>-81.242159000000001</c:v>
                </c:pt>
                <c:pt idx="8977">
                  <c:v>-81.109988999999999</c:v>
                </c:pt>
                <c:pt idx="8978">
                  <c:v>-80.743253999999993</c:v>
                </c:pt>
                <c:pt idx="8979">
                  <c:v>-81.078474</c:v>
                </c:pt>
                <c:pt idx="8980">
                  <c:v>-80.751440000000002</c:v>
                </c:pt>
                <c:pt idx="8981">
                  <c:v>-80.919376</c:v>
                </c:pt>
                <c:pt idx="8982">
                  <c:v>-81.308644000000001</c:v>
                </c:pt>
                <c:pt idx="8983">
                  <c:v>-81.124534999999995</c:v>
                </c:pt>
                <c:pt idx="8984">
                  <c:v>-80.690095999999997</c:v>
                </c:pt>
                <c:pt idx="8985">
                  <c:v>-80.974614000000003</c:v>
                </c:pt>
                <c:pt idx="8986">
                  <c:v>-81.244699999999995</c:v>
                </c:pt>
                <c:pt idx="8987">
                  <c:v>-80.749875000000003</c:v>
                </c:pt>
                <c:pt idx="8988">
                  <c:v>-80.827399</c:v>
                </c:pt>
                <c:pt idx="8989">
                  <c:v>-81.105673999999993</c:v>
                </c:pt>
                <c:pt idx="8990">
                  <c:v>-81.052361000000005</c:v>
                </c:pt>
                <c:pt idx="8991">
                  <c:v>-80.833484999999996</c:v>
                </c:pt>
                <c:pt idx="8992">
                  <c:v>-84.26491</c:v>
                </c:pt>
                <c:pt idx="8993">
                  <c:v>-84.302925999999999</c:v>
                </c:pt>
                <c:pt idx="8994">
                  <c:v>-84.219296999999997</c:v>
                </c:pt>
                <c:pt idx="8995">
                  <c:v>-84.578805000000003</c:v>
                </c:pt>
                <c:pt idx="8996">
                  <c:v>-83.834166999999994</c:v>
                </c:pt>
                <c:pt idx="8997">
                  <c:v>-84.017328000000006</c:v>
                </c:pt>
                <c:pt idx="8998">
                  <c:v>-83.983821000000006</c:v>
                </c:pt>
                <c:pt idx="8999">
                  <c:v>-83.851005000000001</c:v>
                </c:pt>
                <c:pt idx="9000">
                  <c:v>-83.933728000000002</c:v>
                </c:pt>
                <c:pt idx="9001">
                  <c:v>-83.968486999999996</c:v>
                </c:pt>
                <c:pt idx="9002">
                  <c:v>-83.883024000000006</c:v>
                </c:pt>
                <c:pt idx="9003">
                  <c:v>-84.238708000000003</c:v>
                </c:pt>
                <c:pt idx="9004">
                  <c:v>-84.245064999999997</c:v>
                </c:pt>
                <c:pt idx="9005">
                  <c:v>-84.074854999999999</c:v>
                </c:pt>
                <c:pt idx="9006">
                  <c:v>-83.707797999999997</c:v>
                </c:pt>
                <c:pt idx="9007">
                  <c:v>-84.294072</c:v>
                </c:pt>
                <c:pt idx="9008">
                  <c:v>-84.267916999999997</c:v>
                </c:pt>
                <c:pt idx="9009">
                  <c:v>-84.283353000000005</c:v>
                </c:pt>
                <c:pt idx="9010">
                  <c:v>-84.247434999999996</c:v>
                </c:pt>
                <c:pt idx="9011">
                  <c:v>-84.211144000000004</c:v>
                </c:pt>
                <c:pt idx="9012">
                  <c:v>-84.153814999999994</c:v>
                </c:pt>
                <c:pt idx="9013">
                  <c:v>-84.03707</c:v>
                </c:pt>
                <c:pt idx="9014">
                  <c:v>-84.174415999999994</c:v>
                </c:pt>
                <c:pt idx="9015">
                  <c:v>-84.097644000000003</c:v>
                </c:pt>
                <c:pt idx="9016">
                  <c:v>-84.014878999999993</c:v>
                </c:pt>
                <c:pt idx="9017">
                  <c:v>-84.074821</c:v>
                </c:pt>
                <c:pt idx="9018">
                  <c:v>-83.985658000000001</c:v>
                </c:pt>
                <c:pt idx="9019">
                  <c:v>-84.116557</c:v>
                </c:pt>
                <c:pt idx="9020">
                  <c:v>-83.894236000000006</c:v>
                </c:pt>
                <c:pt idx="9021">
                  <c:v>-83.862494999999996</c:v>
                </c:pt>
                <c:pt idx="9022">
                  <c:v>-83.747355999999996</c:v>
                </c:pt>
                <c:pt idx="9023">
                  <c:v>-83.671655999999999</c:v>
                </c:pt>
                <c:pt idx="9024">
                  <c:v>-84.096401999999998</c:v>
                </c:pt>
                <c:pt idx="9025">
                  <c:v>-84.547462999999993</c:v>
                </c:pt>
                <c:pt idx="9026">
                  <c:v>-84.474648999999999</c:v>
                </c:pt>
                <c:pt idx="9027">
                  <c:v>-84.602002999999996</c:v>
                </c:pt>
                <c:pt idx="9028">
                  <c:v>-84.514754999999994</c:v>
                </c:pt>
                <c:pt idx="9029">
                  <c:v>-84.476331000000002</c:v>
                </c:pt>
                <c:pt idx="9030">
                  <c:v>-84.443299999999994</c:v>
                </c:pt>
                <c:pt idx="9031">
                  <c:v>-83.898212999999998</c:v>
                </c:pt>
                <c:pt idx="9032">
                  <c:v>-84.206209000000001</c:v>
                </c:pt>
                <c:pt idx="9033">
                  <c:v>-84.206428000000002</c:v>
                </c:pt>
                <c:pt idx="9034">
                  <c:v>-84.385396999999998</c:v>
                </c:pt>
                <c:pt idx="9035">
                  <c:v>-84.317749000000006</c:v>
                </c:pt>
                <c:pt idx="9036">
                  <c:v>-84.018078000000003</c:v>
                </c:pt>
                <c:pt idx="9037">
                  <c:v>-84.259941999999995</c:v>
                </c:pt>
                <c:pt idx="9038">
                  <c:v>-84.503823999999994</c:v>
                </c:pt>
                <c:pt idx="9039">
                  <c:v>-84.537442999999996</c:v>
                </c:pt>
                <c:pt idx="9040">
                  <c:v>-84.197710000000001</c:v>
                </c:pt>
                <c:pt idx="9041">
                  <c:v>-84.220359999999999</c:v>
                </c:pt>
                <c:pt idx="9042">
                  <c:v>-84.131677999999994</c:v>
                </c:pt>
                <c:pt idx="9043">
                  <c:v>-84.179387000000006</c:v>
                </c:pt>
                <c:pt idx="9044">
                  <c:v>-84.232615999999993</c:v>
                </c:pt>
                <c:pt idx="9045">
                  <c:v>-84.179407999999995</c:v>
                </c:pt>
                <c:pt idx="9046">
                  <c:v>-84.046332000000007</c:v>
                </c:pt>
                <c:pt idx="9047">
                  <c:v>-84.151189000000002</c:v>
                </c:pt>
                <c:pt idx="9048">
                  <c:v>-84.142944</c:v>
                </c:pt>
                <c:pt idx="9049">
                  <c:v>-84.684838999999997</c:v>
                </c:pt>
                <c:pt idx="9050">
                  <c:v>-84.618300000000005</c:v>
                </c:pt>
                <c:pt idx="9051">
                  <c:v>-84.924525000000003</c:v>
                </c:pt>
                <c:pt idx="9052">
                  <c:v>-85.072278999999995</c:v>
                </c:pt>
                <c:pt idx="9053">
                  <c:v>-85.153138999999996</c:v>
                </c:pt>
                <c:pt idx="9054">
                  <c:v>-84.625930999999994</c:v>
                </c:pt>
                <c:pt idx="9055">
                  <c:v>-84.372044000000002</c:v>
                </c:pt>
                <c:pt idx="9056">
                  <c:v>-85.260881999999995</c:v>
                </c:pt>
                <c:pt idx="9057">
                  <c:v>-85.142829000000006</c:v>
                </c:pt>
                <c:pt idx="9058">
                  <c:v>-85.202918999999994</c:v>
                </c:pt>
                <c:pt idx="9059">
                  <c:v>-84.504024999999999</c:v>
                </c:pt>
                <c:pt idx="9060">
                  <c:v>-84.438846999999996</c:v>
                </c:pt>
                <c:pt idx="9061">
                  <c:v>-85.022540000000006</c:v>
                </c:pt>
                <c:pt idx="9062">
                  <c:v>-85.106206</c:v>
                </c:pt>
                <c:pt idx="9063">
                  <c:v>-84.827641</c:v>
                </c:pt>
                <c:pt idx="9064">
                  <c:v>-84.775332000000006</c:v>
                </c:pt>
                <c:pt idx="9065">
                  <c:v>-84.644847999999996</c:v>
                </c:pt>
                <c:pt idx="9066">
                  <c:v>-85.340017000000003</c:v>
                </c:pt>
                <c:pt idx="9067">
                  <c:v>-85.257621</c:v>
                </c:pt>
                <c:pt idx="9068">
                  <c:v>-84.560874999999996</c:v>
                </c:pt>
                <c:pt idx="9069">
                  <c:v>-84.687847000000005</c:v>
                </c:pt>
                <c:pt idx="9070">
                  <c:v>-84.844632000000004</c:v>
                </c:pt>
                <c:pt idx="9071">
                  <c:v>-84.749679</c:v>
                </c:pt>
                <c:pt idx="9072">
                  <c:v>-84.737566999999999</c:v>
                </c:pt>
                <c:pt idx="9073">
                  <c:v>-84.755793999999995</c:v>
                </c:pt>
                <c:pt idx="9074">
                  <c:v>-84.701338000000007</c:v>
                </c:pt>
                <c:pt idx="9075">
                  <c:v>-84.771035999999995</c:v>
                </c:pt>
                <c:pt idx="9076">
                  <c:v>-84.415833000000006</c:v>
                </c:pt>
                <c:pt idx="9077">
                  <c:v>-84.597063000000006</c:v>
                </c:pt>
                <c:pt idx="9078">
                  <c:v>-84.978013000000004</c:v>
                </c:pt>
                <c:pt idx="9079">
                  <c:v>-85.180847999999997</c:v>
                </c:pt>
                <c:pt idx="9080">
                  <c:v>-84.259255999999993</c:v>
                </c:pt>
                <c:pt idx="9081">
                  <c:v>-84.633921000000001</c:v>
                </c:pt>
                <c:pt idx="9082">
                  <c:v>-85.055081999999999</c:v>
                </c:pt>
                <c:pt idx="9083">
                  <c:v>-84.834602000000004</c:v>
                </c:pt>
                <c:pt idx="9084">
                  <c:v>-85.153122999999994</c:v>
                </c:pt>
                <c:pt idx="9085">
                  <c:v>-85.238258000000002</c:v>
                </c:pt>
                <c:pt idx="9086">
                  <c:v>-84.606211000000002</c:v>
                </c:pt>
                <c:pt idx="9087">
                  <c:v>-85.169732999999994</c:v>
                </c:pt>
                <c:pt idx="9088">
                  <c:v>-84.732320999999999</c:v>
                </c:pt>
                <c:pt idx="9089">
                  <c:v>-85.143427000000003</c:v>
                </c:pt>
                <c:pt idx="9090">
                  <c:v>-84.511354999999995</c:v>
                </c:pt>
                <c:pt idx="9091">
                  <c:v>-85.293046000000004</c:v>
                </c:pt>
                <c:pt idx="9092">
                  <c:v>-84.384628000000006</c:v>
                </c:pt>
                <c:pt idx="9093">
                  <c:v>-84.972748999999993</c:v>
                </c:pt>
                <c:pt idx="9094">
                  <c:v>-85.026674</c:v>
                </c:pt>
                <c:pt idx="9095">
                  <c:v>-84.923559999999995</c:v>
                </c:pt>
                <c:pt idx="9096">
                  <c:v>-85.234973999999994</c:v>
                </c:pt>
                <c:pt idx="9097">
                  <c:v>-84.576999999999998</c:v>
                </c:pt>
                <c:pt idx="9098">
                  <c:v>-84.725390000000004</c:v>
                </c:pt>
                <c:pt idx="9099">
                  <c:v>-84.917255999999995</c:v>
                </c:pt>
                <c:pt idx="9100">
                  <c:v>-84.838093000000001</c:v>
                </c:pt>
                <c:pt idx="9101">
                  <c:v>-84.484305000000006</c:v>
                </c:pt>
                <c:pt idx="9102">
                  <c:v>-84.571760999999995</c:v>
                </c:pt>
                <c:pt idx="9103">
                  <c:v>-84.148623999999998</c:v>
                </c:pt>
                <c:pt idx="9104">
                  <c:v>-84.467061999999999</c:v>
                </c:pt>
                <c:pt idx="9105">
                  <c:v>-84.455417999999995</c:v>
                </c:pt>
                <c:pt idx="9106">
                  <c:v>-84.593209999999999</c:v>
                </c:pt>
                <c:pt idx="9107">
                  <c:v>-84.476687999999996</c:v>
                </c:pt>
                <c:pt idx="9108">
                  <c:v>-84.462710999999999</c:v>
                </c:pt>
                <c:pt idx="9109">
                  <c:v>-83.892843999999997</c:v>
                </c:pt>
                <c:pt idx="9110">
                  <c:v>-85.122433999999998</c:v>
                </c:pt>
                <c:pt idx="9111">
                  <c:v>-84.587764000000007</c:v>
                </c:pt>
                <c:pt idx="9112">
                  <c:v>-84.825434999999999</c:v>
                </c:pt>
                <c:pt idx="9113">
                  <c:v>-84.735934999999998</c:v>
                </c:pt>
                <c:pt idx="9114">
                  <c:v>-84.273066999999998</c:v>
                </c:pt>
                <c:pt idx="9115">
                  <c:v>-84.254272999999998</c:v>
                </c:pt>
                <c:pt idx="9116">
                  <c:v>-84.301520999999994</c:v>
                </c:pt>
                <c:pt idx="9117">
                  <c:v>-84.917372999999998</c:v>
                </c:pt>
                <c:pt idx="9118">
                  <c:v>-83.975684000000001</c:v>
                </c:pt>
                <c:pt idx="9119">
                  <c:v>-84.033462999999998</c:v>
                </c:pt>
                <c:pt idx="9120">
                  <c:v>-84.333477999999999</c:v>
                </c:pt>
                <c:pt idx="9121">
                  <c:v>-84.378715</c:v>
                </c:pt>
                <c:pt idx="9122">
                  <c:v>-85.074501999999995</c:v>
                </c:pt>
                <c:pt idx="9123">
                  <c:v>-84.988954000000007</c:v>
                </c:pt>
                <c:pt idx="9124">
                  <c:v>-84.106449999999995</c:v>
                </c:pt>
                <c:pt idx="9125">
                  <c:v>-84.315197999999995</c:v>
                </c:pt>
                <c:pt idx="9126">
                  <c:v>-84.699436000000006</c:v>
                </c:pt>
                <c:pt idx="9127">
                  <c:v>-84.081542999999996</c:v>
                </c:pt>
                <c:pt idx="9128">
                  <c:v>-84.172158999999994</c:v>
                </c:pt>
                <c:pt idx="9129">
                  <c:v>-84.321875000000006</c:v>
                </c:pt>
                <c:pt idx="9130">
                  <c:v>-84.193866999999997</c:v>
                </c:pt>
                <c:pt idx="9131">
                  <c:v>-84.471681000000004</c:v>
                </c:pt>
                <c:pt idx="9132">
                  <c:v>-84.753887000000006</c:v>
                </c:pt>
                <c:pt idx="9133">
                  <c:v>-84.330111000000002</c:v>
                </c:pt>
                <c:pt idx="9134">
                  <c:v>-84.825361000000001</c:v>
                </c:pt>
                <c:pt idx="9135">
                  <c:v>-84.712062000000003</c:v>
                </c:pt>
                <c:pt idx="9136">
                  <c:v>-84.694531999999995</c:v>
                </c:pt>
                <c:pt idx="9137">
                  <c:v>-84.570623999999995</c:v>
                </c:pt>
                <c:pt idx="9138">
                  <c:v>-84.269063000000003</c:v>
                </c:pt>
                <c:pt idx="9139">
                  <c:v>-84.401083999999997</c:v>
                </c:pt>
                <c:pt idx="9140">
                  <c:v>-84.867333000000002</c:v>
                </c:pt>
                <c:pt idx="9141">
                  <c:v>-84.580171000000007</c:v>
                </c:pt>
                <c:pt idx="9142">
                  <c:v>-84.655113</c:v>
                </c:pt>
                <c:pt idx="9143">
                  <c:v>-84.218092999999996</c:v>
                </c:pt>
                <c:pt idx="9144">
                  <c:v>-84.250923999999998</c:v>
                </c:pt>
                <c:pt idx="9145">
                  <c:v>-84.330849000000001</c:v>
                </c:pt>
                <c:pt idx="9146">
                  <c:v>-84.327533000000003</c:v>
                </c:pt>
                <c:pt idx="9147">
                  <c:v>-84.587239999999994</c:v>
                </c:pt>
                <c:pt idx="9148">
                  <c:v>-84.546109999999999</c:v>
                </c:pt>
                <c:pt idx="9149">
                  <c:v>-84.371688000000006</c:v>
                </c:pt>
                <c:pt idx="9150">
                  <c:v>-84.590303000000006</c:v>
                </c:pt>
                <c:pt idx="9151">
                  <c:v>-84.268225999999999</c:v>
                </c:pt>
                <c:pt idx="9152">
                  <c:v>-84.312521000000004</c:v>
                </c:pt>
                <c:pt idx="9153">
                  <c:v>-84.439875000000001</c:v>
                </c:pt>
                <c:pt idx="9154">
                  <c:v>-84.367047999999997</c:v>
                </c:pt>
                <c:pt idx="9155">
                  <c:v>-84.390131999999994</c:v>
                </c:pt>
                <c:pt idx="9156">
                  <c:v>-84.384728999999993</c:v>
                </c:pt>
                <c:pt idx="9157">
                  <c:v>-84.351499000000004</c:v>
                </c:pt>
                <c:pt idx="9158">
                  <c:v>-84.337868</c:v>
                </c:pt>
                <c:pt idx="9159">
                  <c:v>-84.380650000000003</c:v>
                </c:pt>
                <c:pt idx="9160">
                  <c:v>-84.385253000000006</c:v>
                </c:pt>
                <c:pt idx="9161">
                  <c:v>-84.419831000000002</c:v>
                </c:pt>
                <c:pt idx="9162">
                  <c:v>-84.471316999999999</c:v>
                </c:pt>
                <c:pt idx="9163">
                  <c:v>-84.376407999999998</c:v>
                </c:pt>
                <c:pt idx="9164">
                  <c:v>-84.395990999999995</c:v>
                </c:pt>
                <c:pt idx="9165">
                  <c:v>-84.422687999999994</c:v>
                </c:pt>
                <c:pt idx="9166">
                  <c:v>-84.383655000000005</c:v>
                </c:pt>
                <c:pt idx="9167">
                  <c:v>-84.340869999999995</c:v>
                </c:pt>
                <c:pt idx="9168">
                  <c:v>-84.318548000000007</c:v>
                </c:pt>
                <c:pt idx="9169">
                  <c:v>-84.437002000000007</c:v>
                </c:pt>
                <c:pt idx="9170">
                  <c:v>-84.336117000000002</c:v>
                </c:pt>
                <c:pt idx="9171">
                  <c:v>-84.323800000000006</c:v>
                </c:pt>
                <c:pt idx="9172">
                  <c:v>-84.357793999999998</c:v>
                </c:pt>
                <c:pt idx="9173">
                  <c:v>-84.360608999999997</c:v>
                </c:pt>
                <c:pt idx="9174">
                  <c:v>-84.419728000000006</c:v>
                </c:pt>
                <c:pt idx="9175">
                  <c:v>-84.378174999999999</c:v>
                </c:pt>
                <c:pt idx="9176">
                  <c:v>-84.323550999999995</c:v>
                </c:pt>
                <c:pt idx="9177">
                  <c:v>-84.527282</c:v>
                </c:pt>
                <c:pt idx="9178">
                  <c:v>-84.560323999999994</c:v>
                </c:pt>
                <c:pt idx="9179">
                  <c:v>-84.453800000000001</c:v>
                </c:pt>
                <c:pt idx="9180">
                  <c:v>-84.317694000000003</c:v>
                </c:pt>
                <c:pt idx="9181">
                  <c:v>-84.466151999999994</c:v>
                </c:pt>
                <c:pt idx="9182">
                  <c:v>-84.253673000000006</c:v>
                </c:pt>
                <c:pt idx="9183">
                  <c:v>-84.293215000000004</c:v>
                </c:pt>
                <c:pt idx="9184">
                  <c:v>-84.372032000000004</c:v>
                </c:pt>
                <c:pt idx="9185">
                  <c:v>-84.449776999999997</c:v>
                </c:pt>
                <c:pt idx="9186">
                  <c:v>-84.284122999999994</c:v>
                </c:pt>
                <c:pt idx="9187">
                  <c:v>-84.338775999999996</c:v>
                </c:pt>
                <c:pt idx="9188">
                  <c:v>-84.490330999999998</c:v>
                </c:pt>
                <c:pt idx="9189">
                  <c:v>-84.327755999999994</c:v>
                </c:pt>
                <c:pt idx="9190">
                  <c:v>-84.396821000000003</c:v>
                </c:pt>
                <c:pt idx="9191">
                  <c:v>-84.272158000000005</c:v>
                </c:pt>
                <c:pt idx="9192">
                  <c:v>-82.339101999999997</c:v>
                </c:pt>
                <c:pt idx="9193">
                  <c:v>-82.509850999999998</c:v>
                </c:pt>
                <c:pt idx="9194">
                  <c:v>-82.792005000000003</c:v>
                </c:pt>
                <c:pt idx="9195">
                  <c:v>-82.479888000000003</c:v>
                </c:pt>
                <c:pt idx="9196">
                  <c:v>-82.509697000000003</c:v>
                </c:pt>
                <c:pt idx="9197">
                  <c:v>-81.978263999999996</c:v>
                </c:pt>
                <c:pt idx="9198">
                  <c:v>-81.623392999999993</c:v>
                </c:pt>
                <c:pt idx="9199">
                  <c:v>-81.909848999999994</c:v>
                </c:pt>
                <c:pt idx="9200">
                  <c:v>-82.118423000000007</c:v>
                </c:pt>
                <c:pt idx="9201">
                  <c:v>-82.106994</c:v>
                </c:pt>
                <c:pt idx="9202">
                  <c:v>-81.834779999999995</c:v>
                </c:pt>
                <c:pt idx="9203">
                  <c:v>-82.036002999999994</c:v>
                </c:pt>
                <c:pt idx="9204">
                  <c:v>-81.632519000000002</c:v>
                </c:pt>
                <c:pt idx="9205">
                  <c:v>-81.935940000000002</c:v>
                </c:pt>
                <c:pt idx="9206">
                  <c:v>-82.691153</c:v>
                </c:pt>
                <c:pt idx="9207">
                  <c:v>-81.937241999999998</c:v>
                </c:pt>
                <c:pt idx="9208">
                  <c:v>-82.378005999999999</c:v>
                </c:pt>
                <c:pt idx="9209">
                  <c:v>-82.304489000000004</c:v>
                </c:pt>
                <c:pt idx="9210">
                  <c:v>-82.013017000000005</c:v>
                </c:pt>
                <c:pt idx="9211">
                  <c:v>-82.055340999999999</c:v>
                </c:pt>
                <c:pt idx="9212">
                  <c:v>-82.237151999999995</c:v>
                </c:pt>
                <c:pt idx="9213">
                  <c:v>-81.983817000000002</c:v>
                </c:pt>
                <c:pt idx="9214">
                  <c:v>-82.591710000000006</c:v>
                </c:pt>
                <c:pt idx="9215">
                  <c:v>-81.486277000000001</c:v>
                </c:pt>
                <c:pt idx="9216">
                  <c:v>-82.495025999999996</c:v>
                </c:pt>
                <c:pt idx="9217">
                  <c:v>-82.367870999999994</c:v>
                </c:pt>
                <c:pt idx="9218">
                  <c:v>-81.924201999999994</c:v>
                </c:pt>
                <c:pt idx="9219">
                  <c:v>-81.898188000000005</c:v>
                </c:pt>
                <c:pt idx="9220">
                  <c:v>-82.121399999999994</c:v>
                </c:pt>
                <c:pt idx="9221">
                  <c:v>-82.729798000000002</c:v>
                </c:pt>
                <c:pt idx="9222">
                  <c:v>-81.810364000000007</c:v>
                </c:pt>
                <c:pt idx="9223">
                  <c:v>-81.793961999999993</c:v>
                </c:pt>
                <c:pt idx="9224">
                  <c:v>-82.582719999999995</c:v>
                </c:pt>
                <c:pt idx="9225">
                  <c:v>-81.80677</c:v>
                </c:pt>
                <c:pt idx="9226">
                  <c:v>-81.731665000000007</c:v>
                </c:pt>
                <c:pt idx="9227">
                  <c:v>-82.222781999999995</c:v>
                </c:pt>
                <c:pt idx="9228">
                  <c:v>-81.635435999999999</c:v>
                </c:pt>
                <c:pt idx="9229">
                  <c:v>-82.522552000000005</c:v>
                </c:pt>
                <c:pt idx="9230">
                  <c:v>-82.170484999999999</c:v>
                </c:pt>
                <c:pt idx="9231">
                  <c:v>-82.487971000000002</c:v>
                </c:pt>
                <c:pt idx="9232">
                  <c:v>-82.414930999999996</c:v>
                </c:pt>
                <c:pt idx="9233">
                  <c:v>-82.402306999999993</c:v>
                </c:pt>
                <c:pt idx="9234">
                  <c:v>-83.823526000000001</c:v>
                </c:pt>
                <c:pt idx="9235">
                  <c:v>-83.870034000000004</c:v>
                </c:pt>
                <c:pt idx="9236">
                  <c:v>-83.901003000000003</c:v>
                </c:pt>
                <c:pt idx="9237">
                  <c:v>-83.773481000000004</c:v>
                </c:pt>
                <c:pt idx="9238">
                  <c:v>-83.589139000000003</c:v>
                </c:pt>
                <c:pt idx="9239">
                  <c:v>-83.500350999999995</c:v>
                </c:pt>
                <c:pt idx="9240">
                  <c:v>-84.004189999999994</c:v>
                </c:pt>
                <c:pt idx="9241">
                  <c:v>-84.329053000000002</c:v>
                </c:pt>
                <c:pt idx="9242">
                  <c:v>-83.059982000000005</c:v>
                </c:pt>
                <c:pt idx="9243">
                  <c:v>-83.786043000000006</c:v>
                </c:pt>
                <c:pt idx="9244">
                  <c:v>-84.018044000000003</c:v>
                </c:pt>
                <c:pt idx="9245">
                  <c:v>-83.947018</c:v>
                </c:pt>
                <c:pt idx="9246">
                  <c:v>-83.096559999999997</c:v>
                </c:pt>
                <c:pt idx="9247">
                  <c:v>-83.285449</c:v>
                </c:pt>
                <c:pt idx="9248">
                  <c:v>-84.379318999999995</c:v>
                </c:pt>
                <c:pt idx="9249">
                  <c:v>-83.518789999999996</c:v>
                </c:pt>
                <c:pt idx="9250">
                  <c:v>-83.415609000000003</c:v>
                </c:pt>
                <c:pt idx="9251">
                  <c:v>-83.785995</c:v>
                </c:pt>
                <c:pt idx="9252">
                  <c:v>-83.761942000000005</c:v>
                </c:pt>
                <c:pt idx="9253">
                  <c:v>-83.468423999999999</c:v>
                </c:pt>
                <c:pt idx="9254">
                  <c:v>-83.383895999999993</c:v>
                </c:pt>
                <c:pt idx="9255">
                  <c:v>-83.541185999999996</c:v>
                </c:pt>
                <c:pt idx="9256">
                  <c:v>-83.997185000000002</c:v>
                </c:pt>
                <c:pt idx="9257">
                  <c:v>-84.108497999999997</c:v>
                </c:pt>
                <c:pt idx="9258">
                  <c:v>-83.559922</c:v>
                </c:pt>
                <c:pt idx="9259">
                  <c:v>-83.351609999999994</c:v>
                </c:pt>
                <c:pt idx="9260">
                  <c:v>-83.258110000000002</c:v>
                </c:pt>
                <c:pt idx="9261">
                  <c:v>-84.471545000000006</c:v>
                </c:pt>
                <c:pt idx="9262">
                  <c:v>-84.467161000000004</c:v>
                </c:pt>
                <c:pt idx="9263">
                  <c:v>-84.429811999999998</c:v>
                </c:pt>
                <c:pt idx="9264">
                  <c:v>-83.918135000000007</c:v>
                </c:pt>
                <c:pt idx="9265">
                  <c:v>-83.652263000000005</c:v>
                </c:pt>
                <c:pt idx="9266">
                  <c:v>-83.741895</c:v>
                </c:pt>
                <c:pt idx="9267">
                  <c:v>-83.723104000000006</c:v>
                </c:pt>
                <c:pt idx="9268">
                  <c:v>-83.477379999999997</c:v>
                </c:pt>
                <c:pt idx="9269">
                  <c:v>-83.778639999999996</c:v>
                </c:pt>
                <c:pt idx="9270">
                  <c:v>-83.582514000000003</c:v>
                </c:pt>
                <c:pt idx="9271">
                  <c:v>-83.442012000000005</c:v>
                </c:pt>
                <c:pt idx="9272">
                  <c:v>-83.094483999999994</c:v>
                </c:pt>
                <c:pt idx="9273">
                  <c:v>-83.659791999999996</c:v>
                </c:pt>
                <c:pt idx="9274">
                  <c:v>-84.398392999999999</c:v>
                </c:pt>
                <c:pt idx="9275">
                  <c:v>-83.175392000000002</c:v>
                </c:pt>
                <c:pt idx="9276">
                  <c:v>-83.560586999999998</c:v>
                </c:pt>
                <c:pt idx="9277">
                  <c:v>-84.283173000000005</c:v>
                </c:pt>
                <c:pt idx="9278">
                  <c:v>-84.209800000000001</c:v>
                </c:pt>
                <c:pt idx="9279">
                  <c:v>-83.384877000000003</c:v>
                </c:pt>
                <c:pt idx="9280">
                  <c:v>-83.472010999999995</c:v>
                </c:pt>
                <c:pt idx="9281">
                  <c:v>-83.884422000000001</c:v>
                </c:pt>
                <c:pt idx="9282">
                  <c:v>-83.416173000000001</c:v>
                </c:pt>
                <c:pt idx="9283">
                  <c:v>-83.891154999999998</c:v>
                </c:pt>
                <c:pt idx="9284">
                  <c:v>-83.685361</c:v>
                </c:pt>
                <c:pt idx="9285">
                  <c:v>-83.407302000000001</c:v>
                </c:pt>
                <c:pt idx="9286">
                  <c:v>-83.680122999999995</c:v>
                </c:pt>
                <c:pt idx="9287">
                  <c:v>-84.079438999999994</c:v>
                </c:pt>
                <c:pt idx="9288">
                  <c:v>-83.711240000000004</c:v>
                </c:pt>
                <c:pt idx="9289">
                  <c:v>-83.481786999999997</c:v>
                </c:pt>
                <c:pt idx="9290">
                  <c:v>-83.317179999999993</c:v>
                </c:pt>
                <c:pt idx="9291">
                  <c:v>-83.423293999999999</c:v>
                </c:pt>
                <c:pt idx="9292">
                  <c:v>-83.864844000000005</c:v>
                </c:pt>
                <c:pt idx="9293">
                  <c:v>-83.362077999999997</c:v>
                </c:pt>
                <c:pt idx="9294">
                  <c:v>-83.364238999999998</c:v>
                </c:pt>
                <c:pt idx="9295">
                  <c:v>-83.374899999999997</c:v>
                </c:pt>
                <c:pt idx="9296">
                  <c:v>-83.345290000000006</c:v>
                </c:pt>
                <c:pt idx="9297">
                  <c:v>-83.417327999999998</c:v>
                </c:pt>
                <c:pt idx="9298">
                  <c:v>-83.435654999999997</c:v>
                </c:pt>
                <c:pt idx="9299">
                  <c:v>-83.248253000000005</c:v>
                </c:pt>
                <c:pt idx="9300">
                  <c:v>-83.735247999999999</c:v>
                </c:pt>
                <c:pt idx="9301">
                  <c:v>-83.481646999999995</c:v>
                </c:pt>
                <c:pt idx="9302">
                  <c:v>-83.515527000000006</c:v>
                </c:pt>
                <c:pt idx="9303">
                  <c:v>-83.033749999999998</c:v>
                </c:pt>
                <c:pt idx="9304">
                  <c:v>-83.346760000000003</c:v>
                </c:pt>
                <c:pt idx="9305">
                  <c:v>-82.978196999999994</c:v>
                </c:pt>
                <c:pt idx="9306">
                  <c:v>-83.219972999999996</c:v>
                </c:pt>
                <c:pt idx="9307">
                  <c:v>-83.119135999999997</c:v>
                </c:pt>
                <c:pt idx="9308">
                  <c:v>-83.155488000000005</c:v>
                </c:pt>
                <c:pt idx="9309">
                  <c:v>-82.885423000000003</c:v>
                </c:pt>
                <c:pt idx="9310">
                  <c:v>-83.246545999999995</c:v>
                </c:pt>
                <c:pt idx="9311">
                  <c:v>-82.941126999999994</c:v>
                </c:pt>
                <c:pt idx="9312">
                  <c:v>-82.825002999999995</c:v>
                </c:pt>
                <c:pt idx="9313">
                  <c:v>-83.424564000000004</c:v>
                </c:pt>
                <c:pt idx="9314">
                  <c:v>-83.147463000000002</c:v>
                </c:pt>
                <c:pt idx="9315">
                  <c:v>-83.575975</c:v>
                </c:pt>
                <c:pt idx="9316">
                  <c:v>-83.197974000000002</c:v>
                </c:pt>
                <c:pt idx="9317">
                  <c:v>-82.920107000000002</c:v>
                </c:pt>
                <c:pt idx="9318">
                  <c:v>-83.313181</c:v>
                </c:pt>
                <c:pt idx="9319">
                  <c:v>-83.060636000000002</c:v>
                </c:pt>
                <c:pt idx="9320">
                  <c:v>-83.479367999999994</c:v>
                </c:pt>
                <c:pt idx="9321">
                  <c:v>-83.699010999999999</c:v>
                </c:pt>
                <c:pt idx="9322">
                  <c:v>-83.718992999999998</c:v>
                </c:pt>
                <c:pt idx="9323">
                  <c:v>-82.946248999999995</c:v>
                </c:pt>
                <c:pt idx="9324">
                  <c:v>-83.128423999999995</c:v>
                </c:pt>
                <c:pt idx="9325">
                  <c:v>-83.61157</c:v>
                </c:pt>
                <c:pt idx="9326">
                  <c:v>-82.800158999999994</c:v>
                </c:pt>
                <c:pt idx="9327">
                  <c:v>-83.077877999999998</c:v>
                </c:pt>
                <c:pt idx="9328">
                  <c:v>-83.584912000000003</c:v>
                </c:pt>
                <c:pt idx="9329">
                  <c:v>-83.166663999999997</c:v>
                </c:pt>
                <c:pt idx="9330">
                  <c:v>-82.668406000000004</c:v>
                </c:pt>
                <c:pt idx="9331">
                  <c:v>-83.088575000000006</c:v>
                </c:pt>
                <c:pt idx="9332">
                  <c:v>-83.185388000000003</c:v>
                </c:pt>
                <c:pt idx="9333">
                  <c:v>-82.726122000000004</c:v>
                </c:pt>
                <c:pt idx="9334">
                  <c:v>-83.412329</c:v>
                </c:pt>
                <c:pt idx="9335">
                  <c:v>-83.058525000000003</c:v>
                </c:pt>
                <c:pt idx="9336">
                  <c:v>-83.710616999999999</c:v>
                </c:pt>
                <c:pt idx="9337">
                  <c:v>-83.267300000000006</c:v>
                </c:pt>
                <c:pt idx="9338">
                  <c:v>-84.937979999999996</c:v>
                </c:pt>
                <c:pt idx="9339">
                  <c:v>-84.775025999999997</c:v>
                </c:pt>
                <c:pt idx="9340">
                  <c:v>-85.328834999999998</c:v>
                </c:pt>
                <c:pt idx="9341">
                  <c:v>-84.711303999999998</c:v>
                </c:pt>
                <c:pt idx="9342">
                  <c:v>-84.946423999999993</c:v>
                </c:pt>
                <c:pt idx="9343">
                  <c:v>-84.765580999999997</c:v>
                </c:pt>
                <c:pt idx="9344">
                  <c:v>-84.986507000000003</c:v>
                </c:pt>
                <c:pt idx="9345">
                  <c:v>-84.939946000000006</c:v>
                </c:pt>
                <c:pt idx="9346">
                  <c:v>-84.759671999999995</c:v>
                </c:pt>
                <c:pt idx="9347">
                  <c:v>-85.350641999999993</c:v>
                </c:pt>
                <c:pt idx="9348">
                  <c:v>-85.141609000000003</c:v>
                </c:pt>
                <c:pt idx="9349">
                  <c:v>-85.258247999999995</c:v>
                </c:pt>
                <c:pt idx="9350">
                  <c:v>-85.404304999999994</c:v>
                </c:pt>
                <c:pt idx="9351">
                  <c:v>-85.478931000000003</c:v>
                </c:pt>
                <c:pt idx="9352">
                  <c:v>-85.033456000000001</c:v>
                </c:pt>
                <c:pt idx="9353">
                  <c:v>-84.699551999999997</c:v>
                </c:pt>
                <c:pt idx="9354">
                  <c:v>-84.919261000000006</c:v>
                </c:pt>
                <c:pt idx="9355">
                  <c:v>-85.144352999999995</c:v>
                </c:pt>
                <c:pt idx="9356">
                  <c:v>-85.499459000000002</c:v>
                </c:pt>
                <c:pt idx="9357">
                  <c:v>-85.219566999999998</c:v>
                </c:pt>
                <c:pt idx="9358">
                  <c:v>-85.058797999999996</c:v>
                </c:pt>
                <c:pt idx="9359">
                  <c:v>-85.274051</c:v>
                </c:pt>
                <c:pt idx="9360">
                  <c:v>-85.252128999999996</c:v>
                </c:pt>
                <c:pt idx="9361">
                  <c:v>-85.024827999999999</c:v>
                </c:pt>
                <c:pt idx="9362">
                  <c:v>-85.329289000000003</c:v>
                </c:pt>
                <c:pt idx="9363">
                  <c:v>-85.371831999999998</c:v>
                </c:pt>
                <c:pt idx="9364">
                  <c:v>-85.527021000000005</c:v>
                </c:pt>
                <c:pt idx="9365">
                  <c:v>-85.303019000000006</c:v>
                </c:pt>
                <c:pt idx="9366">
                  <c:v>-85.038679000000002</c:v>
                </c:pt>
                <c:pt idx="9367">
                  <c:v>-85.432320000000004</c:v>
                </c:pt>
                <c:pt idx="9368">
                  <c:v>-82.305141000000006</c:v>
                </c:pt>
                <c:pt idx="9369">
                  <c:v>-82.520169999999993</c:v>
                </c:pt>
                <c:pt idx="9370">
                  <c:v>-82.215034000000003</c:v>
                </c:pt>
                <c:pt idx="9371">
                  <c:v>-82.648286999999996</c:v>
                </c:pt>
                <c:pt idx="9372">
                  <c:v>-82.403357</c:v>
                </c:pt>
                <c:pt idx="9373">
                  <c:v>-82.139498000000003</c:v>
                </c:pt>
                <c:pt idx="9374">
                  <c:v>-82.581350999999998</c:v>
                </c:pt>
                <c:pt idx="9375">
                  <c:v>-82.201024000000004</c:v>
                </c:pt>
                <c:pt idx="9376">
                  <c:v>-82.310139000000007</c:v>
                </c:pt>
                <c:pt idx="9377">
                  <c:v>-82.088723999999999</c:v>
                </c:pt>
                <c:pt idx="9378">
                  <c:v>-82.189331999999993</c:v>
                </c:pt>
                <c:pt idx="9379">
                  <c:v>-82.438998999999995</c:v>
                </c:pt>
                <c:pt idx="9380">
                  <c:v>-82.326368000000002</c:v>
                </c:pt>
                <c:pt idx="9381">
                  <c:v>-82.713008000000002</c:v>
                </c:pt>
                <c:pt idx="9382">
                  <c:v>-82.734544999999997</c:v>
                </c:pt>
                <c:pt idx="9383">
                  <c:v>-81.879013</c:v>
                </c:pt>
                <c:pt idx="9384">
                  <c:v>-82.463030000000003</c:v>
                </c:pt>
                <c:pt idx="9385">
                  <c:v>-82.502802000000003</c:v>
                </c:pt>
                <c:pt idx="9386">
                  <c:v>-82.656552000000005</c:v>
                </c:pt>
                <c:pt idx="9387">
                  <c:v>-81.994404000000003</c:v>
                </c:pt>
                <c:pt idx="9388">
                  <c:v>-82.376256999999995</c:v>
                </c:pt>
                <c:pt idx="9389">
                  <c:v>-81.972652999999994</c:v>
                </c:pt>
                <c:pt idx="9390">
                  <c:v>-82.010187000000002</c:v>
                </c:pt>
                <c:pt idx="9391">
                  <c:v>-82.144351999999998</c:v>
                </c:pt>
                <c:pt idx="9392">
                  <c:v>-82.012376000000003</c:v>
                </c:pt>
                <c:pt idx="9393">
                  <c:v>-82.094915</c:v>
                </c:pt>
                <c:pt idx="9394">
                  <c:v>-82.069702000000007</c:v>
                </c:pt>
                <c:pt idx="9395">
                  <c:v>-83.330820000000003</c:v>
                </c:pt>
                <c:pt idx="9396">
                  <c:v>-82.569483000000005</c:v>
                </c:pt>
                <c:pt idx="9397">
                  <c:v>-83.220962</c:v>
                </c:pt>
                <c:pt idx="9398">
                  <c:v>-83.624350000000007</c:v>
                </c:pt>
                <c:pt idx="9399">
                  <c:v>-84.246108000000007</c:v>
                </c:pt>
                <c:pt idx="9400">
                  <c:v>-83.913273000000004</c:v>
                </c:pt>
                <c:pt idx="9401">
                  <c:v>-83.759180999999998</c:v>
                </c:pt>
                <c:pt idx="9402">
                  <c:v>-83.026472999999996</c:v>
                </c:pt>
                <c:pt idx="9403">
                  <c:v>-83.060062000000002</c:v>
                </c:pt>
                <c:pt idx="9404">
                  <c:v>-83.168920999999997</c:v>
                </c:pt>
                <c:pt idx="9405">
                  <c:v>-83.340406000000002</c:v>
                </c:pt>
                <c:pt idx="9406">
                  <c:v>-83.778086999999999</c:v>
                </c:pt>
                <c:pt idx="9407">
                  <c:v>-84.117328000000001</c:v>
                </c:pt>
                <c:pt idx="9408">
                  <c:v>-83.245497999999998</c:v>
                </c:pt>
                <c:pt idx="9409">
                  <c:v>-82.616073999999998</c:v>
                </c:pt>
                <c:pt idx="9410">
                  <c:v>-83.056320999999997</c:v>
                </c:pt>
                <c:pt idx="9411">
                  <c:v>-83.490499999999997</c:v>
                </c:pt>
                <c:pt idx="9412">
                  <c:v>-82.933756000000002</c:v>
                </c:pt>
                <c:pt idx="9413">
                  <c:v>-83.099052999999998</c:v>
                </c:pt>
                <c:pt idx="9414">
                  <c:v>-83.184802000000005</c:v>
                </c:pt>
                <c:pt idx="9415">
                  <c:v>-83.354329000000007</c:v>
                </c:pt>
                <c:pt idx="9416">
                  <c:v>-83.745711</c:v>
                </c:pt>
                <c:pt idx="9417">
                  <c:v>-82.809595000000002</c:v>
                </c:pt>
                <c:pt idx="9418">
                  <c:v>-83.677949999999996</c:v>
                </c:pt>
                <c:pt idx="9419">
                  <c:v>-83.929413999999994</c:v>
                </c:pt>
                <c:pt idx="9420">
                  <c:v>-83.886413000000005</c:v>
                </c:pt>
                <c:pt idx="9421">
                  <c:v>-83.327487000000005</c:v>
                </c:pt>
                <c:pt idx="9422">
                  <c:v>-83.550781999999998</c:v>
                </c:pt>
                <c:pt idx="9423">
                  <c:v>-83.439029000000005</c:v>
                </c:pt>
                <c:pt idx="9424">
                  <c:v>-83.218207000000007</c:v>
                </c:pt>
                <c:pt idx="9425">
                  <c:v>-82.707616999999999</c:v>
                </c:pt>
                <c:pt idx="9426">
                  <c:v>-83.485178000000005</c:v>
                </c:pt>
                <c:pt idx="9427">
                  <c:v>-82.917133000000007</c:v>
                </c:pt>
                <c:pt idx="9428">
                  <c:v>-83.635546000000005</c:v>
                </c:pt>
                <c:pt idx="9429">
                  <c:v>-84.389500999999996</c:v>
                </c:pt>
                <c:pt idx="9430">
                  <c:v>-84.182580999999999</c:v>
                </c:pt>
                <c:pt idx="9431">
                  <c:v>-83.161203999999998</c:v>
                </c:pt>
                <c:pt idx="9432">
                  <c:v>-83.370272</c:v>
                </c:pt>
                <c:pt idx="9433">
                  <c:v>-82.774901</c:v>
                </c:pt>
                <c:pt idx="9434">
                  <c:v>-83.785838999999996</c:v>
                </c:pt>
                <c:pt idx="9435">
                  <c:v>-83.647739000000001</c:v>
                </c:pt>
                <c:pt idx="9436">
                  <c:v>-82.513814999999994</c:v>
                </c:pt>
                <c:pt idx="9437">
                  <c:v>-83.946466000000001</c:v>
                </c:pt>
                <c:pt idx="9438">
                  <c:v>-83.880036000000004</c:v>
                </c:pt>
                <c:pt idx="9439">
                  <c:v>-83.807261999999994</c:v>
                </c:pt>
                <c:pt idx="9440">
                  <c:v>-83.197858999999994</c:v>
                </c:pt>
                <c:pt idx="9441">
                  <c:v>-82.891599999999997</c:v>
                </c:pt>
                <c:pt idx="9442">
                  <c:v>-83.934132000000005</c:v>
                </c:pt>
                <c:pt idx="9443">
                  <c:v>-84.428048000000004</c:v>
                </c:pt>
                <c:pt idx="9444">
                  <c:v>-83.063372999999999</c:v>
                </c:pt>
                <c:pt idx="9445">
                  <c:v>-83.233975999999998</c:v>
                </c:pt>
                <c:pt idx="9446">
                  <c:v>-83.989134000000007</c:v>
                </c:pt>
                <c:pt idx="9447">
                  <c:v>-83.708623000000003</c:v>
                </c:pt>
                <c:pt idx="9448">
                  <c:v>-83.160193000000007</c:v>
                </c:pt>
                <c:pt idx="9449">
                  <c:v>-84.005882</c:v>
                </c:pt>
                <c:pt idx="9450">
                  <c:v>-82.950198999999998</c:v>
                </c:pt>
                <c:pt idx="9451">
                  <c:v>-84.079888999999994</c:v>
                </c:pt>
                <c:pt idx="9452">
                  <c:v>-83.735418999999993</c:v>
                </c:pt>
                <c:pt idx="9453">
                  <c:v>-83.763489000000007</c:v>
                </c:pt>
                <c:pt idx="9454">
                  <c:v>-83.526047000000005</c:v>
                </c:pt>
                <c:pt idx="9455">
                  <c:v>-83.567473000000007</c:v>
                </c:pt>
                <c:pt idx="9456">
                  <c:v>-82.960915</c:v>
                </c:pt>
                <c:pt idx="9457">
                  <c:v>-84.100423000000006</c:v>
                </c:pt>
                <c:pt idx="9458">
                  <c:v>-83.180588</c:v>
                </c:pt>
                <c:pt idx="9459">
                  <c:v>-84.038112999999996</c:v>
                </c:pt>
                <c:pt idx="9460">
                  <c:v>-83.457228999999998</c:v>
                </c:pt>
                <c:pt idx="9461">
                  <c:v>-84.284751</c:v>
                </c:pt>
                <c:pt idx="9462">
                  <c:v>-82.837503999999996</c:v>
                </c:pt>
                <c:pt idx="9463">
                  <c:v>-82.819232999999997</c:v>
                </c:pt>
                <c:pt idx="9464">
                  <c:v>-83.614329999999995</c:v>
                </c:pt>
                <c:pt idx="9465">
                  <c:v>-83.006476000000006</c:v>
                </c:pt>
                <c:pt idx="9466">
                  <c:v>-83.648734000000005</c:v>
                </c:pt>
                <c:pt idx="9467">
                  <c:v>-82.827753999999999</c:v>
                </c:pt>
                <c:pt idx="9468">
                  <c:v>-83.066716</c:v>
                </c:pt>
                <c:pt idx="9469">
                  <c:v>-83.720753999999999</c:v>
                </c:pt>
                <c:pt idx="9470">
                  <c:v>-83.793114000000003</c:v>
                </c:pt>
                <c:pt idx="9471">
                  <c:v>-83.643321</c:v>
                </c:pt>
                <c:pt idx="9472">
                  <c:v>-82.810184000000007</c:v>
                </c:pt>
                <c:pt idx="9473">
                  <c:v>-82.689263999999994</c:v>
                </c:pt>
                <c:pt idx="9474">
                  <c:v>-84.148122999999998</c:v>
                </c:pt>
                <c:pt idx="9475">
                  <c:v>-83.598292000000001</c:v>
                </c:pt>
                <c:pt idx="9476">
                  <c:v>-83.635294000000002</c:v>
                </c:pt>
                <c:pt idx="9477">
                  <c:v>-83.671193000000002</c:v>
                </c:pt>
                <c:pt idx="9478">
                  <c:v>-83.672162999999998</c:v>
                </c:pt>
                <c:pt idx="9479">
                  <c:v>-83.722042000000002</c:v>
                </c:pt>
                <c:pt idx="9480">
                  <c:v>-83.599635000000006</c:v>
                </c:pt>
                <c:pt idx="9481">
                  <c:v>-83.679306999999994</c:v>
                </c:pt>
                <c:pt idx="9482">
                  <c:v>-83.567497000000003</c:v>
                </c:pt>
                <c:pt idx="9483">
                  <c:v>-83.786653000000001</c:v>
                </c:pt>
                <c:pt idx="9484">
                  <c:v>-81.609807000000004</c:v>
                </c:pt>
                <c:pt idx="9485">
                  <c:v>-81.331210999999996</c:v>
                </c:pt>
                <c:pt idx="9486">
                  <c:v>-81.312800999999993</c:v>
                </c:pt>
                <c:pt idx="9487">
                  <c:v>-81.390946</c:v>
                </c:pt>
                <c:pt idx="9488">
                  <c:v>-81.399793000000003</c:v>
                </c:pt>
                <c:pt idx="9489">
                  <c:v>-81.484475000000003</c:v>
                </c:pt>
                <c:pt idx="9490">
                  <c:v>-81.426766999999998</c:v>
                </c:pt>
                <c:pt idx="9491">
                  <c:v>-81.390805999999998</c:v>
                </c:pt>
                <c:pt idx="9492">
                  <c:v>-81.616173000000003</c:v>
                </c:pt>
                <c:pt idx="9493">
                  <c:v>-81.610831000000005</c:v>
                </c:pt>
                <c:pt idx="9494">
                  <c:v>-81.601090999999997</c:v>
                </c:pt>
                <c:pt idx="9495">
                  <c:v>-81.758132000000003</c:v>
                </c:pt>
                <c:pt idx="9496">
                  <c:v>-81.378922000000003</c:v>
                </c:pt>
                <c:pt idx="9497">
                  <c:v>-81.345282999999995</c:v>
                </c:pt>
                <c:pt idx="9498">
                  <c:v>-81.376373000000001</c:v>
                </c:pt>
                <c:pt idx="9499">
                  <c:v>-81.642117999999996</c:v>
                </c:pt>
                <c:pt idx="9500">
                  <c:v>-81.245679999999993</c:v>
                </c:pt>
                <c:pt idx="9501">
                  <c:v>-81.487786999999997</c:v>
                </c:pt>
                <c:pt idx="9502">
                  <c:v>-81.310805999999999</c:v>
                </c:pt>
                <c:pt idx="9503">
                  <c:v>-81.230064999999996</c:v>
                </c:pt>
                <c:pt idx="9504">
                  <c:v>-81.270641999999995</c:v>
                </c:pt>
                <c:pt idx="9505">
                  <c:v>-80.849373999999997</c:v>
                </c:pt>
                <c:pt idx="9506">
                  <c:v>-81.324271999999993</c:v>
                </c:pt>
                <c:pt idx="9507">
                  <c:v>-81.386207999999996</c:v>
                </c:pt>
                <c:pt idx="9508">
                  <c:v>-81.645345000000006</c:v>
                </c:pt>
                <c:pt idx="9509">
                  <c:v>-81.092583000000005</c:v>
                </c:pt>
                <c:pt idx="9510">
                  <c:v>-81.067243000000005</c:v>
                </c:pt>
                <c:pt idx="9511">
                  <c:v>-81.121832999999995</c:v>
                </c:pt>
                <c:pt idx="9512">
                  <c:v>-81.091165000000004</c:v>
                </c:pt>
                <c:pt idx="9513">
                  <c:v>-81.172338999999994</c:v>
                </c:pt>
                <c:pt idx="9514">
                  <c:v>-81.169158999999993</c:v>
                </c:pt>
                <c:pt idx="9515">
                  <c:v>-80.991936999999993</c:v>
                </c:pt>
                <c:pt idx="9516">
                  <c:v>-81.042505000000006</c:v>
                </c:pt>
                <c:pt idx="9517">
                  <c:v>-81.120023000000003</c:v>
                </c:pt>
                <c:pt idx="9518">
                  <c:v>-81.202592999999993</c:v>
                </c:pt>
                <c:pt idx="9519">
                  <c:v>-82.351333999999994</c:v>
                </c:pt>
                <c:pt idx="9520">
                  <c:v>-82.375342000000003</c:v>
                </c:pt>
                <c:pt idx="9521">
                  <c:v>-82.446185</c:v>
                </c:pt>
                <c:pt idx="9522">
                  <c:v>-83.015022000000002</c:v>
                </c:pt>
                <c:pt idx="9523">
                  <c:v>-82.351984000000002</c:v>
                </c:pt>
                <c:pt idx="9524">
                  <c:v>-82.25779</c:v>
                </c:pt>
                <c:pt idx="9525">
                  <c:v>-82.184814000000003</c:v>
                </c:pt>
                <c:pt idx="9526">
                  <c:v>-82.88991</c:v>
                </c:pt>
                <c:pt idx="9527">
                  <c:v>-81.492137</c:v>
                </c:pt>
                <c:pt idx="9528">
                  <c:v>-81.380205000000004</c:v>
                </c:pt>
                <c:pt idx="9529">
                  <c:v>-81.609751000000003</c:v>
                </c:pt>
                <c:pt idx="9530">
                  <c:v>-81.498328999999998</c:v>
                </c:pt>
                <c:pt idx="9531">
                  <c:v>-81.420726000000002</c:v>
                </c:pt>
                <c:pt idx="9532">
                  <c:v>-82.735951</c:v>
                </c:pt>
                <c:pt idx="9533">
                  <c:v>-82.841538</c:v>
                </c:pt>
                <c:pt idx="9534">
                  <c:v>-82.863254999999995</c:v>
                </c:pt>
                <c:pt idx="9535">
                  <c:v>-82.021945000000002</c:v>
                </c:pt>
                <c:pt idx="9536">
                  <c:v>-82.598099000000005</c:v>
                </c:pt>
                <c:pt idx="9537">
                  <c:v>-82.138122999999993</c:v>
                </c:pt>
                <c:pt idx="9538">
                  <c:v>-81.858182999999997</c:v>
                </c:pt>
                <c:pt idx="9539">
                  <c:v>-82.961378999999994</c:v>
                </c:pt>
                <c:pt idx="9540">
                  <c:v>-81.908434999999997</c:v>
                </c:pt>
                <c:pt idx="9541">
                  <c:v>-81.864812000000001</c:v>
                </c:pt>
                <c:pt idx="9542">
                  <c:v>-81.684280999999999</c:v>
                </c:pt>
                <c:pt idx="9543">
                  <c:v>-82.693321999999995</c:v>
                </c:pt>
                <c:pt idx="9544">
                  <c:v>-82.582997000000006</c:v>
                </c:pt>
                <c:pt idx="9545">
                  <c:v>-82.273223999999999</c:v>
                </c:pt>
                <c:pt idx="9546">
                  <c:v>-82.620103</c:v>
                </c:pt>
                <c:pt idx="9547">
                  <c:v>-81.972448</c:v>
                </c:pt>
                <c:pt idx="9548">
                  <c:v>-82.629282000000003</c:v>
                </c:pt>
                <c:pt idx="9549">
                  <c:v>-82.049445000000006</c:v>
                </c:pt>
                <c:pt idx="9550">
                  <c:v>-82.107438999999999</c:v>
                </c:pt>
                <c:pt idx="9551">
                  <c:v>-81.569119999999998</c:v>
                </c:pt>
                <c:pt idx="9552">
                  <c:v>-82.049083999999993</c:v>
                </c:pt>
                <c:pt idx="9553">
                  <c:v>-82.197845999999998</c:v>
                </c:pt>
                <c:pt idx="9554">
                  <c:v>-81.626562000000007</c:v>
                </c:pt>
                <c:pt idx="9555">
                  <c:v>-81.830111000000002</c:v>
                </c:pt>
                <c:pt idx="9556">
                  <c:v>-82.718294999999998</c:v>
                </c:pt>
                <c:pt idx="9557">
                  <c:v>-81.795123000000004</c:v>
                </c:pt>
                <c:pt idx="9558">
                  <c:v>-81.679246000000006</c:v>
                </c:pt>
                <c:pt idx="9559">
                  <c:v>-83.286614</c:v>
                </c:pt>
                <c:pt idx="9560">
                  <c:v>-83.300788999999995</c:v>
                </c:pt>
                <c:pt idx="9561">
                  <c:v>-83.253324000000006</c:v>
                </c:pt>
                <c:pt idx="9562">
                  <c:v>-83.196247999999997</c:v>
                </c:pt>
                <c:pt idx="9563">
                  <c:v>-83.427363999999997</c:v>
                </c:pt>
                <c:pt idx="9564">
                  <c:v>-83.218034000000003</c:v>
                </c:pt>
                <c:pt idx="9565">
                  <c:v>-82.652325000000005</c:v>
                </c:pt>
                <c:pt idx="9566">
                  <c:v>-82.710297999999995</c:v>
                </c:pt>
                <c:pt idx="9567">
                  <c:v>-83.528203000000005</c:v>
                </c:pt>
                <c:pt idx="9568">
                  <c:v>-83.788826</c:v>
                </c:pt>
                <c:pt idx="9569">
                  <c:v>-83.391358999999994</c:v>
                </c:pt>
                <c:pt idx="9570">
                  <c:v>-83.691265999999999</c:v>
                </c:pt>
                <c:pt idx="9571">
                  <c:v>-82.864555999999993</c:v>
                </c:pt>
                <c:pt idx="9572">
                  <c:v>-82.580286000000001</c:v>
                </c:pt>
                <c:pt idx="9573">
                  <c:v>-83.364158000000003</c:v>
                </c:pt>
                <c:pt idx="9574">
                  <c:v>-82.723997999999995</c:v>
                </c:pt>
                <c:pt idx="9575">
                  <c:v>-83.071032000000002</c:v>
                </c:pt>
                <c:pt idx="9576">
                  <c:v>-83.133020999999999</c:v>
                </c:pt>
                <c:pt idx="9577">
                  <c:v>-83.453280000000007</c:v>
                </c:pt>
                <c:pt idx="9578">
                  <c:v>-83.502118999999993</c:v>
                </c:pt>
                <c:pt idx="9579">
                  <c:v>-83.218801999999997</c:v>
                </c:pt>
                <c:pt idx="9580">
                  <c:v>-83.088414999999998</c:v>
                </c:pt>
                <c:pt idx="9581">
                  <c:v>-82.833423999999994</c:v>
                </c:pt>
                <c:pt idx="9582">
                  <c:v>-83.553437000000002</c:v>
                </c:pt>
                <c:pt idx="9583">
                  <c:v>-83.202862999999994</c:v>
                </c:pt>
                <c:pt idx="9584">
                  <c:v>-82.080639000000005</c:v>
                </c:pt>
                <c:pt idx="9585">
                  <c:v>-83.435592</c:v>
                </c:pt>
                <c:pt idx="9586">
                  <c:v>-83.025688000000002</c:v>
                </c:pt>
                <c:pt idx="9587">
                  <c:v>-83.005245000000002</c:v>
                </c:pt>
                <c:pt idx="9588">
                  <c:v>-83.019490000000005</c:v>
                </c:pt>
                <c:pt idx="9589">
                  <c:v>-83.193161000000003</c:v>
                </c:pt>
                <c:pt idx="9590">
                  <c:v>-84.160439999999994</c:v>
                </c:pt>
                <c:pt idx="9591">
                  <c:v>-84.096779999999995</c:v>
                </c:pt>
                <c:pt idx="9592">
                  <c:v>-84.226448000000005</c:v>
                </c:pt>
                <c:pt idx="9593">
                  <c:v>-84.219421999999994</c:v>
                </c:pt>
                <c:pt idx="9594">
                  <c:v>-84.137006999999997</c:v>
                </c:pt>
                <c:pt idx="9595">
                  <c:v>-83.720451999999995</c:v>
                </c:pt>
                <c:pt idx="9596">
                  <c:v>-84.710251</c:v>
                </c:pt>
                <c:pt idx="9597">
                  <c:v>-83.665189999999996</c:v>
                </c:pt>
                <c:pt idx="9598">
                  <c:v>-84.482298999999998</c:v>
                </c:pt>
                <c:pt idx="9599">
                  <c:v>-84.129210999999998</c:v>
                </c:pt>
                <c:pt idx="9600">
                  <c:v>-84.589510000000004</c:v>
                </c:pt>
                <c:pt idx="9601">
                  <c:v>-83.738162000000003</c:v>
                </c:pt>
                <c:pt idx="9602">
                  <c:v>-83.622887000000006</c:v>
                </c:pt>
                <c:pt idx="9603">
                  <c:v>-84.948994999999996</c:v>
                </c:pt>
                <c:pt idx="9604">
                  <c:v>-84.860251000000005</c:v>
                </c:pt>
                <c:pt idx="9605">
                  <c:v>-84.722842999999997</c:v>
                </c:pt>
                <c:pt idx="9606">
                  <c:v>-84.357277999999994</c:v>
                </c:pt>
                <c:pt idx="9607">
                  <c:v>-84.213437999999996</c:v>
                </c:pt>
                <c:pt idx="9608">
                  <c:v>-84.347627000000003</c:v>
                </c:pt>
                <c:pt idx="9609">
                  <c:v>-84.236671000000001</c:v>
                </c:pt>
                <c:pt idx="9610">
                  <c:v>-85.055706999999998</c:v>
                </c:pt>
                <c:pt idx="9611">
                  <c:v>-83.480042999999995</c:v>
                </c:pt>
                <c:pt idx="9612">
                  <c:v>-84.424154999999999</c:v>
                </c:pt>
                <c:pt idx="9613">
                  <c:v>-83.960286999999994</c:v>
                </c:pt>
                <c:pt idx="9614">
                  <c:v>-84.879086999999998</c:v>
                </c:pt>
                <c:pt idx="9615">
                  <c:v>-84.696534999999997</c:v>
                </c:pt>
                <c:pt idx="9616">
                  <c:v>-83.872184000000004</c:v>
                </c:pt>
                <c:pt idx="9617">
                  <c:v>-84.764443</c:v>
                </c:pt>
                <c:pt idx="9618">
                  <c:v>-84.687719999999999</c:v>
                </c:pt>
                <c:pt idx="9619">
                  <c:v>-84.433576000000002</c:v>
                </c:pt>
                <c:pt idx="9620">
                  <c:v>-84.029210000000006</c:v>
                </c:pt>
                <c:pt idx="9621">
                  <c:v>-83.909378000000004</c:v>
                </c:pt>
                <c:pt idx="9622">
                  <c:v>-84.877031000000002</c:v>
                </c:pt>
                <c:pt idx="9623">
                  <c:v>-84.758690999999999</c:v>
                </c:pt>
                <c:pt idx="9624">
                  <c:v>-83.588015999999996</c:v>
                </c:pt>
                <c:pt idx="9625">
                  <c:v>-83.340417000000002</c:v>
                </c:pt>
                <c:pt idx="9626">
                  <c:v>-83.250932000000006</c:v>
                </c:pt>
                <c:pt idx="9627">
                  <c:v>-85.032419000000004</c:v>
                </c:pt>
                <c:pt idx="9628">
                  <c:v>-84.547117999999998</c:v>
                </c:pt>
                <c:pt idx="9629">
                  <c:v>-85.075349000000003</c:v>
                </c:pt>
                <c:pt idx="9630">
                  <c:v>-83.965558000000001</c:v>
                </c:pt>
                <c:pt idx="9631">
                  <c:v>-83.912374</c:v>
                </c:pt>
                <c:pt idx="9632">
                  <c:v>-84.802422000000007</c:v>
                </c:pt>
                <c:pt idx="9633">
                  <c:v>-85.002510999999998</c:v>
                </c:pt>
                <c:pt idx="9634">
                  <c:v>-84.517268000000001</c:v>
                </c:pt>
                <c:pt idx="9635">
                  <c:v>-84.169319000000002</c:v>
                </c:pt>
                <c:pt idx="9636">
                  <c:v>-84.068667000000005</c:v>
                </c:pt>
                <c:pt idx="9637">
                  <c:v>-84.057672999999994</c:v>
                </c:pt>
                <c:pt idx="9638">
                  <c:v>-84.598490999999996</c:v>
                </c:pt>
                <c:pt idx="9639">
                  <c:v>-84.947396999999995</c:v>
                </c:pt>
                <c:pt idx="9640">
                  <c:v>-83.771722999999994</c:v>
                </c:pt>
                <c:pt idx="9641">
                  <c:v>-84.362694000000005</c:v>
                </c:pt>
                <c:pt idx="9642">
                  <c:v>-83.660058000000006</c:v>
                </c:pt>
                <c:pt idx="9643">
                  <c:v>-83.962807999999995</c:v>
                </c:pt>
                <c:pt idx="9644">
                  <c:v>-84.061507000000006</c:v>
                </c:pt>
                <c:pt idx="9645">
                  <c:v>-83.275831999999994</c:v>
                </c:pt>
                <c:pt idx="9646">
                  <c:v>-83.599710000000002</c:v>
                </c:pt>
                <c:pt idx="9647">
                  <c:v>-84.515260999999995</c:v>
                </c:pt>
                <c:pt idx="9648">
                  <c:v>-83.720759000000001</c:v>
                </c:pt>
                <c:pt idx="9649">
                  <c:v>-84.156784000000002</c:v>
                </c:pt>
                <c:pt idx="9650">
                  <c:v>-84.393614999999997</c:v>
                </c:pt>
                <c:pt idx="9651">
                  <c:v>-83.790256999999997</c:v>
                </c:pt>
                <c:pt idx="9652">
                  <c:v>-83.473258999999999</c:v>
                </c:pt>
                <c:pt idx="9653">
                  <c:v>-84.028974000000005</c:v>
                </c:pt>
                <c:pt idx="9654">
                  <c:v>-84.601736000000002</c:v>
                </c:pt>
                <c:pt idx="9655">
                  <c:v>-84.250373999999994</c:v>
                </c:pt>
                <c:pt idx="9656">
                  <c:v>-83.735150000000004</c:v>
                </c:pt>
                <c:pt idx="9657">
                  <c:v>-83.579347999999996</c:v>
                </c:pt>
                <c:pt idx="9658">
                  <c:v>-83.860410999999999</c:v>
                </c:pt>
                <c:pt idx="9659">
                  <c:v>-83.989193999999998</c:v>
                </c:pt>
                <c:pt idx="9660">
                  <c:v>-83.510830999999996</c:v>
                </c:pt>
                <c:pt idx="9661">
                  <c:v>-83.664845</c:v>
                </c:pt>
                <c:pt idx="9662">
                  <c:v>-83.869737999999998</c:v>
                </c:pt>
                <c:pt idx="9663">
                  <c:v>-84.329762000000002</c:v>
                </c:pt>
                <c:pt idx="9664">
                  <c:v>-83.055019999999999</c:v>
                </c:pt>
                <c:pt idx="9665">
                  <c:v>-84.598224000000002</c:v>
                </c:pt>
                <c:pt idx="9666">
                  <c:v>-84.522388000000007</c:v>
                </c:pt>
                <c:pt idx="9667">
                  <c:v>-84.888051000000004</c:v>
                </c:pt>
                <c:pt idx="9668">
                  <c:v>-84.763328999999999</c:v>
                </c:pt>
                <c:pt idx="9669">
                  <c:v>-84.320083999999994</c:v>
                </c:pt>
                <c:pt idx="9670">
                  <c:v>-84.801370000000006</c:v>
                </c:pt>
                <c:pt idx="9671">
                  <c:v>-85.007364999999993</c:v>
                </c:pt>
                <c:pt idx="9672">
                  <c:v>-84.545137999999994</c:v>
                </c:pt>
                <c:pt idx="9673">
                  <c:v>-84.958036000000007</c:v>
                </c:pt>
                <c:pt idx="9674">
                  <c:v>-84.445132999999998</c:v>
                </c:pt>
                <c:pt idx="9675">
                  <c:v>-84.838572999999997</c:v>
                </c:pt>
                <c:pt idx="9676">
                  <c:v>-84.812182000000007</c:v>
                </c:pt>
                <c:pt idx="9677">
                  <c:v>-84.608799000000005</c:v>
                </c:pt>
                <c:pt idx="9678">
                  <c:v>-84.841222999999999</c:v>
                </c:pt>
                <c:pt idx="9679">
                  <c:v>-84.984992000000005</c:v>
                </c:pt>
                <c:pt idx="9680">
                  <c:v>-84.884378999999996</c:v>
                </c:pt>
                <c:pt idx="9681">
                  <c:v>-84.820381999999995</c:v>
                </c:pt>
                <c:pt idx="9682">
                  <c:v>-84.534197000000006</c:v>
                </c:pt>
                <c:pt idx="9683">
                  <c:v>-84.660632000000007</c:v>
                </c:pt>
                <c:pt idx="9684">
                  <c:v>-84.693839999999994</c:v>
                </c:pt>
                <c:pt idx="9685">
                  <c:v>-84.522431999999995</c:v>
                </c:pt>
                <c:pt idx="9686">
                  <c:v>-84.739576</c:v>
                </c:pt>
                <c:pt idx="9687">
                  <c:v>-84.711911999999998</c:v>
                </c:pt>
                <c:pt idx="9688">
                  <c:v>-84.715529000000004</c:v>
                </c:pt>
                <c:pt idx="9689">
                  <c:v>-84.625225</c:v>
                </c:pt>
                <c:pt idx="9690">
                  <c:v>-85.137792000000005</c:v>
                </c:pt>
                <c:pt idx="9691">
                  <c:v>-84.540953999999999</c:v>
                </c:pt>
                <c:pt idx="9692">
                  <c:v>-84.980054999999993</c:v>
                </c:pt>
                <c:pt idx="9693">
                  <c:v>-84.948792999999995</c:v>
                </c:pt>
                <c:pt idx="9694">
                  <c:v>-84.977530999999999</c:v>
                </c:pt>
                <c:pt idx="9695">
                  <c:v>-84.906127999999995</c:v>
                </c:pt>
                <c:pt idx="9696">
                  <c:v>-84.951282000000006</c:v>
                </c:pt>
                <c:pt idx="9697">
                  <c:v>-84.909426999999994</c:v>
                </c:pt>
                <c:pt idx="9698">
                  <c:v>-84.925830000000005</c:v>
                </c:pt>
                <c:pt idx="9699">
                  <c:v>-82.910328000000007</c:v>
                </c:pt>
                <c:pt idx="9700">
                  <c:v>-81.957418000000004</c:v>
                </c:pt>
                <c:pt idx="9701">
                  <c:v>-81.840511000000006</c:v>
                </c:pt>
                <c:pt idx="9702">
                  <c:v>-83.292663000000005</c:v>
                </c:pt>
                <c:pt idx="9703">
                  <c:v>-82.725299000000007</c:v>
                </c:pt>
                <c:pt idx="9704">
                  <c:v>-82.621651999999997</c:v>
                </c:pt>
                <c:pt idx="9705">
                  <c:v>-81.446686</c:v>
                </c:pt>
                <c:pt idx="9706">
                  <c:v>-81.460924000000006</c:v>
                </c:pt>
                <c:pt idx="9707">
                  <c:v>-82.714252000000002</c:v>
                </c:pt>
                <c:pt idx="9708">
                  <c:v>-82.213519000000005</c:v>
                </c:pt>
                <c:pt idx="9709">
                  <c:v>-81.721951000000004</c:v>
                </c:pt>
                <c:pt idx="9710">
                  <c:v>-82.156234999999995</c:v>
                </c:pt>
                <c:pt idx="9711">
                  <c:v>-81.930610000000001</c:v>
                </c:pt>
                <c:pt idx="9712">
                  <c:v>-82.948764999999995</c:v>
                </c:pt>
                <c:pt idx="9713">
                  <c:v>-83.138409999999993</c:v>
                </c:pt>
                <c:pt idx="9714">
                  <c:v>-82.381035999999995</c:v>
                </c:pt>
                <c:pt idx="9715">
                  <c:v>-82.639606000000001</c:v>
                </c:pt>
                <c:pt idx="9716">
                  <c:v>-82.094306000000003</c:v>
                </c:pt>
                <c:pt idx="9717">
                  <c:v>-83.270373000000006</c:v>
                </c:pt>
                <c:pt idx="9718">
                  <c:v>-83.041067999999996</c:v>
                </c:pt>
                <c:pt idx="9719">
                  <c:v>-82.503371000000001</c:v>
                </c:pt>
                <c:pt idx="9720">
                  <c:v>-82.987320999999994</c:v>
                </c:pt>
                <c:pt idx="9721">
                  <c:v>-82.124577000000002</c:v>
                </c:pt>
                <c:pt idx="9722">
                  <c:v>-81.779044999999996</c:v>
                </c:pt>
                <c:pt idx="9723">
                  <c:v>-83.218494000000007</c:v>
                </c:pt>
                <c:pt idx="9724">
                  <c:v>-81.879328000000001</c:v>
                </c:pt>
                <c:pt idx="9725">
                  <c:v>-82.944813999999994</c:v>
                </c:pt>
                <c:pt idx="9726">
                  <c:v>-82.436019000000002</c:v>
                </c:pt>
                <c:pt idx="9727">
                  <c:v>-81.729164999999995</c:v>
                </c:pt>
                <c:pt idx="9728">
                  <c:v>-81.809918999999994</c:v>
                </c:pt>
                <c:pt idx="9729">
                  <c:v>-81.382131000000001</c:v>
                </c:pt>
                <c:pt idx="9730">
                  <c:v>-82.223714000000001</c:v>
                </c:pt>
                <c:pt idx="9731">
                  <c:v>-81.294647999999995</c:v>
                </c:pt>
                <c:pt idx="9732">
                  <c:v>-81.309871999999999</c:v>
                </c:pt>
                <c:pt idx="9733">
                  <c:v>-82.260399000000007</c:v>
                </c:pt>
                <c:pt idx="9734">
                  <c:v>-82.117059999999995</c:v>
                </c:pt>
                <c:pt idx="9735">
                  <c:v>-81.512848000000005</c:v>
                </c:pt>
                <c:pt idx="9736">
                  <c:v>-82.814216000000002</c:v>
                </c:pt>
                <c:pt idx="9737">
                  <c:v>-81.339629000000002</c:v>
                </c:pt>
                <c:pt idx="9738">
                  <c:v>-82.760554999999997</c:v>
                </c:pt>
                <c:pt idx="9739">
                  <c:v>-81.59442</c:v>
                </c:pt>
                <c:pt idx="9740">
                  <c:v>-81.563194999999993</c:v>
                </c:pt>
                <c:pt idx="9741">
                  <c:v>-81.302036000000001</c:v>
                </c:pt>
                <c:pt idx="9742">
                  <c:v>-81.556864000000004</c:v>
                </c:pt>
                <c:pt idx="9743">
                  <c:v>-82.098052999999993</c:v>
                </c:pt>
                <c:pt idx="9744">
                  <c:v>-81.036026000000007</c:v>
                </c:pt>
                <c:pt idx="9745">
                  <c:v>-81.053167999999999</c:v>
                </c:pt>
                <c:pt idx="9746">
                  <c:v>-81.002596999999994</c:v>
                </c:pt>
                <c:pt idx="9747">
                  <c:v>-81.022296999999995</c:v>
                </c:pt>
                <c:pt idx="9748">
                  <c:v>-81.086425000000006</c:v>
                </c:pt>
                <c:pt idx="9749">
                  <c:v>-80.981751000000003</c:v>
                </c:pt>
                <c:pt idx="9750">
                  <c:v>-81.344977</c:v>
                </c:pt>
                <c:pt idx="9751">
                  <c:v>-81.590057999999999</c:v>
                </c:pt>
                <c:pt idx="9752">
                  <c:v>-80.911009000000007</c:v>
                </c:pt>
                <c:pt idx="9753">
                  <c:v>-81.836369000000005</c:v>
                </c:pt>
                <c:pt idx="9754">
                  <c:v>-81.133162999999996</c:v>
                </c:pt>
                <c:pt idx="9755">
                  <c:v>-81.216454999999996</c:v>
                </c:pt>
                <c:pt idx="9756">
                  <c:v>-81.920500000000004</c:v>
                </c:pt>
                <c:pt idx="9757">
                  <c:v>-81.610528000000002</c:v>
                </c:pt>
                <c:pt idx="9758">
                  <c:v>-81.856025000000002</c:v>
                </c:pt>
                <c:pt idx="9759">
                  <c:v>-80.895246</c:v>
                </c:pt>
                <c:pt idx="9760">
                  <c:v>-81.461228000000006</c:v>
                </c:pt>
                <c:pt idx="9761">
                  <c:v>-81.807429999999997</c:v>
                </c:pt>
                <c:pt idx="9762">
                  <c:v>-81.886482000000001</c:v>
                </c:pt>
                <c:pt idx="9763">
                  <c:v>-81.571642999999995</c:v>
                </c:pt>
                <c:pt idx="9764">
                  <c:v>-81.938068000000001</c:v>
                </c:pt>
                <c:pt idx="9765">
                  <c:v>-81.223280000000003</c:v>
                </c:pt>
                <c:pt idx="9766">
                  <c:v>-80.957363000000001</c:v>
                </c:pt>
                <c:pt idx="9767">
                  <c:v>-80.875609999999995</c:v>
                </c:pt>
                <c:pt idx="9768">
                  <c:v>-81.102968000000004</c:v>
                </c:pt>
                <c:pt idx="9769">
                  <c:v>-81.056111999999999</c:v>
                </c:pt>
                <c:pt idx="9770">
                  <c:v>-81.674014999999997</c:v>
                </c:pt>
                <c:pt idx="9771">
                  <c:v>-81.890737999999999</c:v>
                </c:pt>
                <c:pt idx="9772">
                  <c:v>-81.450954999999993</c:v>
                </c:pt>
                <c:pt idx="9773">
                  <c:v>-81.608806999999999</c:v>
                </c:pt>
                <c:pt idx="9774">
                  <c:v>-81.965232999999998</c:v>
                </c:pt>
                <c:pt idx="9775">
                  <c:v>-81.834901000000002</c:v>
                </c:pt>
                <c:pt idx="9776">
                  <c:v>-81.958579999999998</c:v>
                </c:pt>
                <c:pt idx="9777">
                  <c:v>-81.570093</c:v>
                </c:pt>
                <c:pt idx="9778">
                  <c:v>-81.644334000000001</c:v>
                </c:pt>
                <c:pt idx="9779">
                  <c:v>-81.500085999999996</c:v>
                </c:pt>
                <c:pt idx="9780">
                  <c:v>-81.663312000000005</c:v>
                </c:pt>
                <c:pt idx="9781">
                  <c:v>-81.892623</c:v>
                </c:pt>
                <c:pt idx="9782">
                  <c:v>-81.651015999999998</c:v>
                </c:pt>
                <c:pt idx="9783">
                  <c:v>-81.681742999999997</c:v>
                </c:pt>
                <c:pt idx="9784">
                  <c:v>-81.720446999999993</c:v>
                </c:pt>
                <c:pt idx="9785">
                  <c:v>-81.646646000000004</c:v>
                </c:pt>
                <c:pt idx="9786">
                  <c:v>-81.637401999999994</c:v>
                </c:pt>
                <c:pt idx="9787">
                  <c:v>-81.679331000000005</c:v>
                </c:pt>
                <c:pt idx="9788">
                  <c:v>-81.691130999999999</c:v>
                </c:pt>
                <c:pt idx="9789">
                  <c:v>-81.739874999999998</c:v>
                </c:pt>
                <c:pt idx="9790">
                  <c:v>-81.586004000000003</c:v>
                </c:pt>
                <c:pt idx="9791">
                  <c:v>-81.701654000000005</c:v>
                </c:pt>
                <c:pt idx="9792">
                  <c:v>-81.914859000000007</c:v>
                </c:pt>
                <c:pt idx="9793">
                  <c:v>-81.583590999999998</c:v>
                </c:pt>
                <c:pt idx="9794">
                  <c:v>-81.620986000000002</c:v>
                </c:pt>
                <c:pt idx="9795">
                  <c:v>-81.656516999999994</c:v>
                </c:pt>
                <c:pt idx="9796">
                  <c:v>-81.766531999999998</c:v>
                </c:pt>
                <c:pt idx="9797">
                  <c:v>-81.808653000000007</c:v>
                </c:pt>
                <c:pt idx="9798">
                  <c:v>-81.805025000000001</c:v>
                </c:pt>
                <c:pt idx="9799">
                  <c:v>-81.812550000000002</c:v>
                </c:pt>
                <c:pt idx="9800">
                  <c:v>-81.630731999999995</c:v>
                </c:pt>
                <c:pt idx="9801">
                  <c:v>-81.470432000000002</c:v>
                </c:pt>
                <c:pt idx="9802">
                  <c:v>-81.499650000000003</c:v>
                </c:pt>
                <c:pt idx="9803">
                  <c:v>-81.525516999999994</c:v>
                </c:pt>
                <c:pt idx="9804">
                  <c:v>-81.410494</c:v>
                </c:pt>
                <c:pt idx="9805">
                  <c:v>-81.409496000000004</c:v>
                </c:pt>
                <c:pt idx="9806">
                  <c:v>-81.983645999999993</c:v>
                </c:pt>
                <c:pt idx="9807">
                  <c:v>-81.748942999999997</c:v>
                </c:pt>
                <c:pt idx="9808">
                  <c:v>-81.522279999999995</c:v>
                </c:pt>
                <c:pt idx="9809">
                  <c:v>-81.398439999999994</c:v>
                </c:pt>
                <c:pt idx="9810">
                  <c:v>-81.725095999999994</c:v>
                </c:pt>
                <c:pt idx="9811">
                  <c:v>-81.546042999999997</c:v>
                </c:pt>
                <c:pt idx="9812">
                  <c:v>-81.605971999999994</c:v>
                </c:pt>
                <c:pt idx="9813">
                  <c:v>-81.568820000000002</c:v>
                </c:pt>
                <c:pt idx="9814">
                  <c:v>-81.602739999999997</c:v>
                </c:pt>
                <c:pt idx="9815">
                  <c:v>-81.403081</c:v>
                </c:pt>
                <c:pt idx="9816">
                  <c:v>-81.590869999999995</c:v>
                </c:pt>
                <c:pt idx="9817">
                  <c:v>-84.269035000000002</c:v>
                </c:pt>
                <c:pt idx="9818">
                  <c:v>-84.315280999999999</c:v>
                </c:pt>
                <c:pt idx="9819">
                  <c:v>-84.323943</c:v>
                </c:pt>
                <c:pt idx="9820">
                  <c:v>-84.160490999999993</c:v>
                </c:pt>
                <c:pt idx="9821">
                  <c:v>-84.348032000000003</c:v>
                </c:pt>
                <c:pt idx="9822">
                  <c:v>-84.188417999999999</c:v>
                </c:pt>
                <c:pt idx="9823">
                  <c:v>-84.259797000000006</c:v>
                </c:pt>
                <c:pt idx="9824">
                  <c:v>-85.027046999999996</c:v>
                </c:pt>
                <c:pt idx="9825">
                  <c:v>-84.976688999999993</c:v>
                </c:pt>
                <c:pt idx="9826">
                  <c:v>-84.640708000000004</c:v>
                </c:pt>
                <c:pt idx="9827">
                  <c:v>-84.601342000000002</c:v>
                </c:pt>
                <c:pt idx="9828">
                  <c:v>-84.821809000000002</c:v>
                </c:pt>
                <c:pt idx="9829">
                  <c:v>-84.355333000000002</c:v>
                </c:pt>
                <c:pt idx="9830">
                  <c:v>-84.892472999999995</c:v>
                </c:pt>
                <c:pt idx="9831">
                  <c:v>-84.743464000000003</c:v>
                </c:pt>
                <c:pt idx="9832">
                  <c:v>-83.651121000000003</c:v>
                </c:pt>
                <c:pt idx="9833">
                  <c:v>-84.662926999999996</c:v>
                </c:pt>
                <c:pt idx="9834">
                  <c:v>-84.413763000000003</c:v>
                </c:pt>
                <c:pt idx="9835">
                  <c:v>-84.777676</c:v>
                </c:pt>
                <c:pt idx="9836">
                  <c:v>-85.044775999999999</c:v>
                </c:pt>
                <c:pt idx="9837">
                  <c:v>-83.823907000000005</c:v>
                </c:pt>
                <c:pt idx="9838">
                  <c:v>-84.020838999999995</c:v>
                </c:pt>
                <c:pt idx="9839">
                  <c:v>-83.403031999999996</c:v>
                </c:pt>
                <c:pt idx="9840">
                  <c:v>-84.462590000000006</c:v>
                </c:pt>
                <c:pt idx="9841">
                  <c:v>-83.880170000000007</c:v>
                </c:pt>
                <c:pt idx="9842">
                  <c:v>-84.387984000000003</c:v>
                </c:pt>
                <c:pt idx="9843">
                  <c:v>-83.581193999999996</c:v>
                </c:pt>
                <c:pt idx="9844">
                  <c:v>-83.325451000000001</c:v>
                </c:pt>
                <c:pt idx="9845">
                  <c:v>-84.614704000000003</c:v>
                </c:pt>
                <c:pt idx="9846">
                  <c:v>-84.209233999999995</c:v>
                </c:pt>
                <c:pt idx="9847">
                  <c:v>-83.420888000000005</c:v>
                </c:pt>
                <c:pt idx="9848">
                  <c:v>-83.630821999999995</c:v>
                </c:pt>
                <c:pt idx="9849">
                  <c:v>-84.505959000000004</c:v>
                </c:pt>
                <c:pt idx="9850">
                  <c:v>-83.384165999999993</c:v>
                </c:pt>
                <c:pt idx="9851">
                  <c:v>-84.883555999999999</c:v>
                </c:pt>
                <c:pt idx="9852">
                  <c:v>-83.988825000000006</c:v>
                </c:pt>
                <c:pt idx="9853">
                  <c:v>-84.233312999999995</c:v>
                </c:pt>
                <c:pt idx="9854">
                  <c:v>-85.652977000000007</c:v>
                </c:pt>
                <c:pt idx="9855">
                  <c:v>-85.609755000000007</c:v>
                </c:pt>
                <c:pt idx="9856">
                  <c:v>-85.563919999999996</c:v>
                </c:pt>
                <c:pt idx="9857">
                  <c:v>-85.664586999999997</c:v>
                </c:pt>
                <c:pt idx="9858">
                  <c:v>-85.812798999999998</c:v>
                </c:pt>
                <c:pt idx="9859">
                  <c:v>-85.763672</c:v>
                </c:pt>
                <c:pt idx="9860">
                  <c:v>-85.654129999999995</c:v>
                </c:pt>
                <c:pt idx="9861">
                  <c:v>-85.414614999999998</c:v>
                </c:pt>
                <c:pt idx="9862">
                  <c:v>-85.904137000000006</c:v>
                </c:pt>
                <c:pt idx="9863">
                  <c:v>-85.375423999999995</c:v>
                </c:pt>
                <c:pt idx="9864">
                  <c:v>-85.182297000000005</c:v>
                </c:pt>
                <c:pt idx="9865">
                  <c:v>-86.038895999999994</c:v>
                </c:pt>
                <c:pt idx="9866">
                  <c:v>-85.056445999999994</c:v>
                </c:pt>
                <c:pt idx="9867">
                  <c:v>-85.072993999999994</c:v>
                </c:pt>
                <c:pt idx="9868">
                  <c:v>-85.674949999999995</c:v>
                </c:pt>
                <c:pt idx="9869">
                  <c:v>-85.382887999999994</c:v>
                </c:pt>
                <c:pt idx="9870">
                  <c:v>-85.806005999999996</c:v>
                </c:pt>
                <c:pt idx="9871">
                  <c:v>-85.577500000000001</c:v>
                </c:pt>
                <c:pt idx="9872">
                  <c:v>-85.243812000000005</c:v>
                </c:pt>
                <c:pt idx="9873">
                  <c:v>-85.393714000000003</c:v>
                </c:pt>
                <c:pt idx="9874">
                  <c:v>-85.077905999999999</c:v>
                </c:pt>
                <c:pt idx="9875">
                  <c:v>-86.146649999999994</c:v>
                </c:pt>
                <c:pt idx="9876">
                  <c:v>-85.880790000000005</c:v>
                </c:pt>
                <c:pt idx="9877">
                  <c:v>-85.416736</c:v>
                </c:pt>
                <c:pt idx="9878">
                  <c:v>-86.167500000000004</c:v>
                </c:pt>
                <c:pt idx="9879">
                  <c:v>-85.521715999999998</c:v>
                </c:pt>
                <c:pt idx="9880">
                  <c:v>-85.016191000000006</c:v>
                </c:pt>
                <c:pt idx="9881">
                  <c:v>-85.111423000000002</c:v>
                </c:pt>
                <c:pt idx="9882">
                  <c:v>-85.645775999999998</c:v>
                </c:pt>
                <c:pt idx="9883">
                  <c:v>-85.169195000000002</c:v>
                </c:pt>
                <c:pt idx="9884">
                  <c:v>-85.220606000000004</c:v>
                </c:pt>
                <c:pt idx="9885">
                  <c:v>-85.257126</c:v>
                </c:pt>
                <c:pt idx="9886">
                  <c:v>-85.232837000000004</c:v>
                </c:pt>
                <c:pt idx="9887">
                  <c:v>-85.218924999999999</c:v>
                </c:pt>
                <c:pt idx="9888">
                  <c:v>-85.960356000000004</c:v>
                </c:pt>
                <c:pt idx="9889">
                  <c:v>-85.327928</c:v>
                </c:pt>
                <c:pt idx="9890">
                  <c:v>-86.187595000000002</c:v>
                </c:pt>
                <c:pt idx="9891">
                  <c:v>-84.945639</c:v>
                </c:pt>
                <c:pt idx="9892">
                  <c:v>-85.823571999999999</c:v>
                </c:pt>
                <c:pt idx="9893">
                  <c:v>-85.589819000000006</c:v>
                </c:pt>
                <c:pt idx="9894">
                  <c:v>-85.939884000000006</c:v>
                </c:pt>
                <c:pt idx="9895">
                  <c:v>-85.228228999999999</c:v>
                </c:pt>
                <c:pt idx="9896">
                  <c:v>-85.528914</c:v>
                </c:pt>
                <c:pt idx="9897">
                  <c:v>-87.223052999999993</c:v>
                </c:pt>
                <c:pt idx="9898">
                  <c:v>-87.207273999999998</c:v>
                </c:pt>
                <c:pt idx="9899">
                  <c:v>-87.189379000000002</c:v>
                </c:pt>
                <c:pt idx="9900">
                  <c:v>-87.254721000000004</c:v>
                </c:pt>
                <c:pt idx="9901">
                  <c:v>-87.319198</c:v>
                </c:pt>
                <c:pt idx="9902">
                  <c:v>-87.334515999999994</c:v>
                </c:pt>
                <c:pt idx="9903">
                  <c:v>-87.290351999999999</c:v>
                </c:pt>
                <c:pt idx="9904">
                  <c:v>-87.214855</c:v>
                </c:pt>
                <c:pt idx="9905">
                  <c:v>-87.319968000000003</c:v>
                </c:pt>
                <c:pt idx="9906">
                  <c:v>-86.686072999999993</c:v>
                </c:pt>
                <c:pt idx="9907">
                  <c:v>-87.319790999999995</c:v>
                </c:pt>
                <c:pt idx="9908">
                  <c:v>-87.277347000000006</c:v>
                </c:pt>
                <c:pt idx="9909">
                  <c:v>-87.306043000000003</c:v>
                </c:pt>
                <c:pt idx="9910">
                  <c:v>-86.585334000000003</c:v>
                </c:pt>
                <c:pt idx="9911">
                  <c:v>-86.510880999999998</c:v>
                </c:pt>
                <c:pt idx="9912">
                  <c:v>-86.433802</c:v>
                </c:pt>
                <c:pt idx="9913">
                  <c:v>-86.550815</c:v>
                </c:pt>
                <c:pt idx="9914">
                  <c:v>-86.646439000000001</c:v>
                </c:pt>
                <c:pt idx="9915">
                  <c:v>-86.621134999999995</c:v>
                </c:pt>
                <c:pt idx="9916">
                  <c:v>-86.619922000000003</c:v>
                </c:pt>
                <c:pt idx="9917">
                  <c:v>-87.090136000000001</c:v>
                </c:pt>
                <c:pt idx="9918">
                  <c:v>-86.770756000000006</c:v>
                </c:pt>
                <c:pt idx="9919">
                  <c:v>-87.132673999999994</c:v>
                </c:pt>
                <c:pt idx="9920">
                  <c:v>-86.890253999999999</c:v>
                </c:pt>
                <c:pt idx="9921">
                  <c:v>-86.437498000000005</c:v>
                </c:pt>
                <c:pt idx="9922">
                  <c:v>-87.478613999999993</c:v>
                </c:pt>
                <c:pt idx="9923">
                  <c:v>-86.714979</c:v>
                </c:pt>
                <c:pt idx="9924">
                  <c:v>-87.010987999999998</c:v>
                </c:pt>
                <c:pt idx="9925">
                  <c:v>-87.167247000000003</c:v>
                </c:pt>
                <c:pt idx="9926">
                  <c:v>-87.34872</c:v>
                </c:pt>
                <c:pt idx="9927">
                  <c:v>-86.453354000000004</c:v>
                </c:pt>
                <c:pt idx="9928">
                  <c:v>-86.573317000000003</c:v>
                </c:pt>
                <c:pt idx="9929">
                  <c:v>-86.497023999999996</c:v>
                </c:pt>
                <c:pt idx="9930">
                  <c:v>-87.001786999999993</c:v>
                </c:pt>
                <c:pt idx="9931">
                  <c:v>-82.324399999999997</c:v>
                </c:pt>
                <c:pt idx="9932">
                  <c:v>-82.346901000000003</c:v>
                </c:pt>
                <c:pt idx="9933">
                  <c:v>-82.368897000000004</c:v>
                </c:pt>
                <c:pt idx="9934">
                  <c:v>-82.415021999999993</c:v>
                </c:pt>
                <c:pt idx="9935">
                  <c:v>-82.396587999999994</c:v>
                </c:pt>
                <c:pt idx="9936">
                  <c:v>-82.394108000000003</c:v>
                </c:pt>
                <c:pt idx="9937">
                  <c:v>-82.295913999999996</c:v>
                </c:pt>
                <c:pt idx="9938">
                  <c:v>-82.488725000000002</c:v>
                </c:pt>
                <c:pt idx="9939">
                  <c:v>-82.493516999999997</c:v>
                </c:pt>
                <c:pt idx="9940">
                  <c:v>-82.100926000000001</c:v>
                </c:pt>
                <c:pt idx="9941">
                  <c:v>-82.545181999999997</c:v>
                </c:pt>
                <c:pt idx="9942">
                  <c:v>-82.870625000000004</c:v>
                </c:pt>
                <c:pt idx="9943">
                  <c:v>-82.604519999999994</c:v>
                </c:pt>
                <c:pt idx="9944">
                  <c:v>-82.303585999999996</c:v>
                </c:pt>
                <c:pt idx="9945">
                  <c:v>-83.022439000000006</c:v>
                </c:pt>
                <c:pt idx="9946">
                  <c:v>-82.868374000000003</c:v>
                </c:pt>
                <c:pt idx="9947">
                  <c:v>-83.114804000000007</c:v>
                </c:pt>
                <c:pt idx="9948">
                  <c:v>-82.729658999999998</c:v>
                </c:pt>
                <c:pt idx="9949">
                  <c:v>-82.030906999999999</c:v>
                </c:pt>
                <c:pt idx="9950">
                  <c:v>-82.286214999999999</c:v>
                </c:pt>
                <c:pt idx="9951">
                  <c:v>-82.604076000000006</c:v>
                </c:pt>
                <c:pt idx="9952">
                  <c:v>-83.276045999999994</c:v>
                </c:pt>
                <c:pt idx="9953">
                  <c:v>-82.390085999999997</c:v>
                </c:pt>
                <c:pt idx="9954">
                  <c:v>-82.108193</c:v>
                </c:pt>
                <c:pt idx="9955">
                  <c:v>-82.00421</c:v>
                </c:pt>
                <c:pt idx="9956">
                  <c:v>-82.398455999999996</c:v>
                </c:pt>
                <c:pt idx="9957">
                  <c:v>-82.098298</c:v>
                </c:pt>
                <c:pt idx="9958">
                  <c:v>-82.220695000000006</c:v>
                </c:pt>
                <c:pt idx="9959">
                  <c:v>-82.010480000000001</c:v>
                </c:pt>
                <c:pt idx="9960">
                  <c:v>-82.277754999999999</c:v>
                </c:pt>
                <c:pt idx="9961">
                  <c:v>-82.517764999999997</c:v>
                </c:pt>
                <c:pt idx="9962">
                  <c:v>-82.594466999999995</c:v>
                </c:pt>
                <c:pt idx="9963">
                  <c:v>-82.990262000000001</c:v>
                </c:pt>
                <c:pt idx="9964">
                  <c:v>-82.215802999999994</c:v>
                </c:pt>
                <c:pt idx="9965">
                  <c:v>-82.779653999999994</c:v>
                </c:pt>
                <c:pt idx="9966">
                  <c:v>-82.234837999999996</c:v>
                </c:pt>
                <c:pt idx="9967">
                  <c:v>-83.144011000000006</c:v>
                </c:pt>
                <c:pt idx="9968">
                  <c:v>-82.827522999999999</c:v>
                </c:pt>
                <c:pt idx="9969">
                  <c:v>-82.162107000000006</c:v>
                </c:pt>
                <c:pt idx="9970">
                  <c:v>-82.498315000000005</c:v>
                </c:pt>
                <c:pt idx="9971">
                  <c:v>-82.426435999999995</c:v>
                </c:pt>
                <c:pt idx="9972">
                  <c:v>-81.367959999999997</c:v>
                </c:pt>
                <c:pt idx="9973">
                  <c:v>-81.640434999999997</c:v>
                </c:pt>
                <c:pt idx="9974">
                  <c:v>-81.503197</c:v>
                </c:pt>
                <c:pt idx="9975">
                  <c:v>-81.236547000000002</c:v>
                </c:pt>
                <c:pt idx="9976">
                  <c:v>-81.317719999999994</c:v>
                </c:pt>
                <c:pt idx="9977">
                  <c:v>-81.281509999999997</c:v>
                </c:pt>
                <c:pt idx="9978">
                  <c:v>-80.994181999999995</c:v>
                </c:pt>
                <c:pt idx="9979">
                  <c:v>-81.523596999999995</c:v>
                </c:pt>
                <c:pt idx="9980">
                  <c:v>-81.312123999999997</c:v>
                </c:pt>
                <c:pt idx="9981">
                  <c:v>-81.411119999999997</c:v>
                </c:pt>
                <c:pt idx="9982">
                  <c:v>-81.333527000000004</c:v>
                </c:pt>
                <c:pt idx="9983">
                  <c:v>-81.279275999999996</c:v>
                </c:pt>
                <c:pt idx="9984">
                  <c:v>-81.245152000000004</c:v>
                </c:pt>
                <c:pt idx="9985">
                  <c:v>-81.680346</c:v>
                </c:pt>
                <c:pt idx="9986">
                  <c:v>-81.343877000000006</c:v>
                </c:pt>
                <c:pt idx="9987">
                  <c:v>-81.109851000000006</c:v>
                </c:pt>
                <c:pt idx="9988">
                  <c:v>-81.743438999999995</c:v>
                </c:pt>
                <c:pt idx="9989">
                  <c:v>-81.522800000000004</c:v>
                </c:pt>
                <c:pt idx="9990">
                  <c:v>-81.187645000000003</c:v>
                </c:pt>
                <c:pt idx="9991">
                  <c:v>-81.234950999999995</c:v>
                </c:pt>
                <c:pt idx="9992">
                  <c:v>-81.339928999999998</c:v>
                </c:pt>
                <c:pt idx="9993">
                  <c:v>-81.353845000000007</c:v>
                </c:pt>
                <c:pt idx="9994">
                  <c:v>-81.359425000000002</c:v>
                </c:pt>
                <c:pt idx="9995">
                  <c:v>-80.890490999999997</c:v>
                </c:pt>
                <c:pt idx="9996">
                  <c:v>-81.644758999999993</c:v>
                </c:pt>
                <c:pt idx="9997">
                  <c:v>-80.853747999999996</c:v>
                </c:pt>
                <c:pt idx="9998">
                  <c:v>-81.305124000000006</c:v>
                </c:pt>
                <c:pt idx="9999">
                  <c:v>-81.094801000000004</c:v>
                </c:pt>
                <c:pt idx="10000">
                  <c:v>-81.210260000000005</c:v>
                </c:pt>
                <c:pt idx="10001">
                  <c:v>-81.119062</c:v>
                </c:pt>
                <c:pt idx="10002">
                  <c:v>-81.501740999999996</c:v>
                </c:pt>
                <c:pt idx="10003">
                  <c:v>-81.287611999999996</c:v>
                </c:pt>
                <c:pt idx="10004">
                  <c:v>-81.276311000000007</c:v>
                </c:pt>
                <c:pt idx="10005">
                  <c:v>-80.873152000000005</c:v>
                </c:pt>
                <c:pt idx="10006">
                  <c:v>-81.536897999999994</c:v>
                </c:pt>
                <c:pt idx="10007">
                  <c:v>-81.731848999999997</c:v>
                </c:pt>
                <c:pt idx="10008">
                  <c:v>-81.417112000000003</c:v>
                </c:pt>
                <c:pt idx="10009">
                  <c:v>-80.816951000000003</c:v>
                </c:pt>
                <c:pt idx="10010">
                  <c:v>-81.706214000000003</c:v>
                </c:pt>
                <c:pt idx="10011">
                  <c:v>-81.355940000000004</c:v>
                </c:pt>
                <c:pt idx="10012">
                  <c:v>-81.306060000000002</c:v>
                </c:pt>
                <c:pt idx="10013">
                  <c:v>-80.841230999999993</c:v>
                </c:pt>
                <c:pt idx="10014">
                  <c:v>-81.575408999999993</c:v>
                </c:pt>
                <c:pt idx="10015">
                  <c:v>-81.374467999999993</c:v>
                </c:pt>
                <c:pt idx="10016">
                  <c:v>-81.352440000000001</c:v>
                </c:pt>
                <c:pt idx="10017">
                  <c:v>-81.393107999999998</c:v>
                </c:pt>
                <c:pt idx="10018">
                  <c:v>-81.400891000000001</c:v>
                </c:pt>
                <c:pt idx="10019">
                  <c:v>-81.36054</c:v>
                </c:pt>
                <c:pt idx="10020">
                  <c:v>-81.307742000000005</c:v>
                </c:pt>
                <c:pt idx="10021">
                  <c:v>-81.443697</c:v>
                </c:pt>
                <c:pt idx="10022">
                  <c:v>-81.388148000000001</c:v>
                </c:pt>
                <c:pt idx="10023">
                  <c:v>-81.426956000000004</c:v>
                </c:pt>
                <c:pt idx="10024">
                  <c:v>-81.439942000000002</c:v>
                </c:pt>
                <c:pt idx="10025">
                  <c:v>-81.326097000000004</c:v>
                </c:pt>
                <c:pt idx="10026">
                  <c:v>-81.247178000000005</c:v>
                </c:pt>
                <c:pt idx="10027">
                  <c:v>-81.486085000000003</c:v>
                </c:pt>
                <c:pt idx="10028">
                  <c:v>-81.475144</c:v>
                </c:pt>
                <c:pt idx="10029">
                  <c:v>-81.107355999999996</c:v>
                </c:pt>
                <c:pt idx="10030">
                  <c:v>-81.473451999999995</c:v>
                </c:pt>
                <c:pt idx="10031">
                  <c:v>-81.289496</c:v>
                </c:pt>
                <c:pt idx="10032">
                  <c:v>-81.358981999999997</c:v>
                </c:pt>
                <c:pt idx="10033">
                  <c:v>-81.245603000000003</c:v>
                </c:pt>
                <c:pt idx="10034">
                  <c:v>-81.186346999999998</c:v>
                </c:pt>
                <c:pt idx="10035">
                  <c:v>-81.303539000000001</c:v>
                </c:pt>
                <c:pt idx="10036">
                  <c:v>-81.184044999999998</c:v>
                </c:pt>
                <c:pt idx="10037">
                  <c:v>-81.264369000000002</c:v>
                </c:pt>
                <c:pt idx="10038">
                  <c:v>-81.136667000000003</c:v>
                </c:pt>
                <c:pt idx="10039">
                  <c:v>-81.176536999999996</c:v>
                </c:pt>
                <c:pt idx="10040">
                  <c:v>-81.090783999999999</c:v>
                </c:pt>
                <c:pt idx="10041">
                  <c:v>-81.478635999999995</c:v>
                </c:pt>
                <c:pt idx="10042">
                  <c:v>-81.524887000000007</c:v>
                </c:pt>
                <c:pt idx="10043">
                  <c:v>-81.411820000000006</c:v>
                </c:pt>
                <c:pt idx="10044">
                  <c:v>-81.406253000000007</c:v>
                </c:pt>
                <c:pt idx="10045">
                  <c:v>-80.619876000000005</c:v>
                </c:pt>
                <c:pt idx="10046">
                  <c:v>-80.574149000000006</c:v>
                </c:pt>
                <c:pt idx="10047">
                  <c:v>-80.671672000000001</c:v>
                </c:pt>
                <c:pt idx="10048">
                  <c:v>-80.600140999999994</c:v>
                </c:pt>
                <c:pt idx="10049">
                  <c:v>-80.677299000000005</c:v>
                </c:pt>
                <c:pt idx="10050">
                  <c:v>-80.685912000000002</c:v>
                </c:pt>
                <c:pt idx="10051">
                  <c:v>-80.646794999999997</c:v>
                </c:pt>
                <c:pt idx="10052">
                  <c:v>-80.605018000000001</c:v>
                </c:pt>
                <c:pt idx="10053">
                  <c:v>-80.741964999999993</c:v>
                </c:pt>
                <c:pt idx="10054">
                  <c:v>-80.601594000000006</c:v>
                </c:pt>
                <c:pt idx="10055">
                  <c:v>-80.795850999999999</c:v>
                </c:pt>
                <c:pt idx="10056">
                  <c:v>-80.798877000000005</c:v>
                </c:pt>
                <c:pt idx="10057">
                  <c:v>-80.611192000000003</c:v>
                </c:pt>
                <c:pt idx="10058">
                  <c:v>-80.692115999999999</c:v>
                </c:pt>
                <c:pt idx="10059">
                  <c:v>-80.650771000000006</c:v>
                </c:pt>
                <c:pt idx="10060">
                  <c:v>-80.599574000000004</c:v>
                </c:pt>
                <c:pt idx="10061">
                  <c:v>-80.694025999999994</c:v>
                </c:pt>
                <c:pt idx="10062">
                  <c:v>-80.594728000000003</c:v>
                </c:pt>
                <c:pt idx="10063">
                  <c:v>-80.528797999999995</c:v>
                </c:pt>
                <c:pt idx="10064">
                  <c:v>-80.569861000000003</c:v>
                </c:pt>
                <c:pt idx="10065">
                  <c:v>-80.535184999999998</c:v>
                </c:pt>
                <c:pt idx="10066">
                  <c:v>-80.6691</c:v>
                </c:pt>
                <c:pt idx="10067">
                  <c:v>-80.701983999999996</c:v>
                </c:pt>
                <c:pt idx="10068">
                  <c:v>-80.725586000000007</c:v>
                </c:pt>
                <c:pt idx="10069">
                  <c:v>-80.482669000000001</c:v>
                </c:pt>
                <c:pt idx="10070">
                  <c:v>-80.402940000000001</c:v>
                </c:pt>
                <c:pt idx="10071">
                  <c:v>-80.391413999999997</c:v>
                </c:pt>
                <c:pt idx="10072">
                  <c:v>-80.372482000000005</c:v>
                </c:pt>
                <c:pt idx="10073">
                  <c:v>-80.514680999999996</c:v>
                </c:pt>
                <c:pt idx="10074">
                  <c:v>-80.497089000000003</c:v>
                </c:pt>
                <c:pt idx="10075">
                  <c:v>-80.457220000000007</c:v>
                </c:pt>
                <c:pt idx="10076">
                  <c:v>-80.453643</c:v>
                </c:pt>
                <c:pt idx="10077">
                  <c:v>-80.514578</c:v>
                </c:pt>
                <c:pt idx="10078">
                  <c:v>-80.794053000000005</c:v>
                </c:pt>
                <c:pt idx="10079">
                  <c:v>-80.145266000000007</c:v>
                </c:pt>
                <c:pt idx="10080">
                  <c:v>-80.150041000000002</c:v>
                </c:pt>
                <c:pt idx="10081">
                  <c:v>-80.278744000000003</c:v>
                </c:pt>
                <c:pt idx="10082">
                  <c:v>-80.300696000000002</c:v>
                </c:pt>
                <c:pt idx="10083">
                  <c:v>-80.271743000000001</c:v>
                </c:pt>
                <c:pt idx="10084">
                  <c:v>-80.307323999999994</c:v>
                </c:pt>
                <c:pt idx="10085">
                  <c:v>-80.318200000000004</c:v>
                </c:pt>
                <c:pt idx="10086">
                  <c:v>-80.332847999999998</c:v>
                </c:pt>
                <c:pt idx="10087">
                  <c:v>-80.355097000000001</c:v>
                </c:pt>
                <c:pt idx="10088">
                  <c:v>-80.122315</c:v>
                </c:pt>
                <c:pt idx="10089">
                  <c:v>-80.149252000000004</c:v>
                </c:pt>
                <c:pt idx="10090">
                  <c:v>-80.189220000000006</c:v>
                </c:pt>
                <c:pt idx="10091">
                  <c:v>-80.213182000000003</c:v>
                </c:pt>
                <c:pt idx="10092">
                  <c:v>-80.238518999999997</c:v>
                </c:pt>
                <c:pt idx="10093">
                  <c:v>-80.273268000000002</c:v>
                </c:pt>
                <c:pt idx="10094">
                  <c:v>-80.294438</c:v>
                </c:pt>
                <c:pt idx="10095">
                  <c:v>-80.344910999999996</c:v>
                </c:pt>
                <c:pt idx="10096">
                  <c:v>-80.347982000000002</c:v>
                </c:pt>
                <c:pt idx="10097">
                  <c:v>-80.402122000000006</c:v>
                </c:pt>
                <c:pt idx="10098">
                  <c:v>-80.486878000000004</c:v>
                </c:pt>
                <c:pt idx="10099">
                  <c:v>-80.496328000000005</c:v>
                </c:pt>
                <c:pt idx="10100">
                  <c:v>-80.405214999999998</c:v>
                </c:pt>
                <c:pt idx="10101">
                  <c:v>-80.426925999999995</c:v>
                </c:pt>
                <c:pt idx="10102">
                  <c:v>-80.513827000000006</c:v>
                </c:pt>
                <c:pt idx="10103">
                  <c:v>-80.447818999999996</c:v>
                </c:pt>
                <c:pt idx="10104">
                  <c:v>-80.636765999999994</c:v>
                </c:pt>
                <c:pt idx="10105">
                  <c:v>-80.407353000000001</c:v>
                </c:pt>
                <c:pt idx="10106">
                  <c:v>-81.756606000000005</c:v>
                </c:pt>
                <c:pt idx="10107">
                  <c:v>-81.486940000000004</c:v>
                </c:pt>
                <c:pt idx="10108">
                  <c:v>-81.343594999999993</c:v>
                </c:pt>
                <c:pt idx="10109">
                  <c:v>-81.027799999999999</c:v>
                </c:pt>
                <c:pt idx="10110">
                  <c:v>-80.249453000000003</c:v>
                </c:pt>
                <c:pt idx="10111">
                  <c:v>-80.277306999999993</c:v>
                </c:pt>
                <c:pt idx="10112">
                  <c:v>-80.249621000000005</c:v>
                </c:pt>
                <c:pt idx="10113">
                  <c:v>-80.122114999999994</c:v>
                </c:pt>
                <c:pt idx="10114">
                  <c:v>-80.095941999999994</c:v>
                </c:pt>
                <c:pt idx="10115">
                  <c:v>-80.210160000000002</c:v>
                </c:pt>
                <c:pt idx="10116">
                  <c:v>-80.113190000000003</c:v>
                </c:pt>
                <c:pt idx="10117">
                  <c:v>-80.255893999999998</c:v>
                </c:pt>
                <c:pt idx="10118">
                  <c:v>-80.177998000000002</c:v>
                </c:pt>
                <c:pt idx="10119">
                  <c:v>-80.227277999999998</c:v>
                </c:pt>
                <c:pt idx="10120">
                  <c:v>-80.217764000000003</c:v>
                </c:pt>
                <c:pt idx="10121">
                  <c:v>-80.158162000000004</c:v>
                </c:pt>
                <c:pt idx="10122">
                  <c:v>-80.531397999999996</c:v>
                </c:pt>
                <c:pt idx="10123">
                  <c:v>-80.265642</c:v>
                </c:pt>
                <c:pt idx="10124">
                  <c:v>-80.182869999999994</c:v>
                </c:pt>
                <c:pt idx="10125">
                  <c:v>-80.273099999999999</c:v>
                </c:pt>
                <c:pt idx="10126">
                  <c:v>-80.139077</c:v>
                </c:pt>
                <c:pt idx="10127">
                  <c:v>-80.317756000000003</c:v>
                </c:pt>
                <c:pt idx="10128">
                  <c:v>-80.236069999999998</c:v>
                </c:pt>
                <c:pt idx="10129">
                  <c:v>-80.297185999999996</c:v>
                </c:pt>
                <c:pt idx="10130">
                  <c:v>-80.205808000000005</c:v>
                </c:pt>
                <c:pt idx="10131">
                  <c:v>-80.202250000000006</c:v>
                </c:pt>
                <c:pt idx="10132">
                  <c:v>-80.206569000000002</c:v>
                </c:pt>
                <c:pt idx="10133">
                  <c:v>-80.203394000000003</c:v>
                </c:pt>
                <c:pt idx="10134">
                  <c:v>-80.189308999999994</c:v>
                </c:pt>
                <c:pt idx="10135">
                  <c:v>-80.187537000000006</c:v>
                </c:pt>
                <c:pt idx="10136">
                  <c:v>-80.244107</c:v>
                </c:pt>
                <c:pt idx="10137">
                  <c:v>-80.270342999999997</c:v>
                </c:pt>
                <c:pt idx="10138">
                  <c:v>-80.235761999999994</c:v>
                </c:pt>
                <c:pt idx="10139">
                  <c:v>-80.202905000000001</c:v>
                </c:pt>
                <c:pt idx="10140">
                  <c:v>-80.190467999999996</c:v>
                </c:pt>
                <c:pt idx="10141">
                  <c:v>-80.186227000000002</c:v>
                </c:pt>
                <c:pt idx="10142">
                  <c:v>-80.141266999999999</c:v>
                </c:pt>
                <c:pt idx="10143">
                  <c:v>-80.130851000000007</c:v>
                </c:pt>
                <c:pt idx="10144">
                  <c:v>-80.129729999999995</c:v>
                </c:pt>
                <c:pt idx="10145">
                  <c:v>-80.236901000000003</c:v>
                </c:pt>
                <c:pt idx="10146">
                  <c:v>-80.296423000000004</c:v>
                </c:pt>
                <c:pt idx="10147">
                  <c:v>-80.308390000000003</c:v>
                </c:pt>
                <c:pt idx="10148">
                  <c:v>-80.233270000000005</c:v>
                </c:pt>
                <c:pt idx="10149">
                  <c:v>-80.272559000000001</c:v>
                </c:pt>
                <c:pt idx="10150">
                  <c:v>-80.237734000000003</c:v>
                </c:pt>
                <c:pt idx="10151">
                  <c:v>-80.161950000000004</c:v>
                </c:pt>
                <c:pt idx="10152">
                  <c:v>-80.205669</c:v>
                </c:pt>
                <c:pt idx="10153">
                  <c:v>-80.127606</c:v>
                </c:pt>
                <c:pt idx="10154">
                  <c:v>-80.306854000000001</c:v>
                </c:pt>
                <c:pt idx="10155">
                  <c:v>-80.306884999999994</c:v>
                </c:pt>
                <c:pt idx="10156">
                  <c:v>-80.348590999999999</c:v>
                </c:pt>
                <c:pt idx="10157">
                  <c:v>-80.316418999999996</c:v>
                </c:pt>
                <c:pt idx="10158">
                  <c:v>-80.138619000000006</c:v>
                </c:pt>
                <c:pt idx="10159">
                  <c:v>-80.181640000000002</c:v>
                </c:pt>
                <c:pt idx="10160">
                  <c:v>-80.178389999999993</c:v>
                </c:pt>
                <c:pt idx="10161">
                  <c:v>-80.358305999999999</c:v>
                </c:pt>
                <c:pt idx="10162">
                  <c:v>-80.304766999999998</c:v>
                </c:pt>
                <c:pt idx="10163">
                  <c:v>-80.232641999999998</c:v>
                </c:pt>
                <c:pt idx="10164">
                  <c:v>-80.210320999999993</c:v>
                </c:pt>
                <c:pt idx="10165">
                  <c:v>-80.212768999999994</c:v>
                </c:pt>
                <c:pt idx="10166">
                  <c:v>-80.416641999999996</c:v>
                </c:pt>
                <c:pt idx="10167">
                  <c:v>-80.361517000000006</c:v>
                </c:pt>
                <c:pt idx="10168">
                  <c:v>-80.361844000000005</c:v>
                </c:pt>
                <c:pt idx="10169">
                  <c:v>-80.359189999999998</c:v>
                </c:pt>
                <c:pt idx="10170">
                  <c:v>-80.411976999999993</c:v>
                </c:pt>
                <c:pt idx="10171">
                  <c:v>-80.359999000000002</c:v>
                </c:pt>
                <c:pt idx="10172">
                  <c:v>-80.402344999999997</c:v>
                </c:pt>
                <c:pt idx="10173">
                  <c:v>-80.369477000000003</c:v>
                </c:pt>
                <c:pt idx="10174">
                  <c:v>-80.179417000000001</c:v>
                </c:pt>
                <c:pt idx="10175">
                  <c:v>-80.144658000000007</c:v>
                </c:pt>
                <c:pt idx="10176">
                  <c:v>-80.160482000000002</c:v>
                </c:pt>
                <c:pt idx="10177">
                  <c:v>-80.404673000000003</c:v>
                </c:pt>
                <c:pt idx="10178">
                  <c:v>-80.408118000000002</c:v>
                </c:pt>
                <c:pt idx="10179">
                  <c:v>-80.407730000000001</c:v>
                </c:pt>
                <c:pt idx="10180">
                  <c:v>-80.439949999999996</c:v>
                </c:pt>
                <c:pt idx="10181">
                  <c:v>-80.409471999999994</c:v>
                </c:pt>
                <c:pt idx="10182">
                  <c:v>-80.476502999999994</c:v>
                </c:pt>
                <c:pt idx="10183">
                  <c:v>-80.346705999999998</c:v>
                </c:pt>
                <c:pt idx="10184">
                  <c:v>-80.349401999999998</c:v>
                </c:pt>
                <c:pt idx="10185">
                  <c:v>-80.447210999999996</c:v>
                </c:pt>
                <c:pt idx="10186">
                  <c:v>-80.465104999999994</c:v>
                </c:pt>
                <c:pt idx="10187">
                  <c:v>-80.459252000000006</c:v>
                </c:pt>
                <c:pt idx="10188">
                  <c:v>-80.131878999999998</c:v>
                </c:pt>
                <c:pt idx="10189">
                  <c:v>-80.126464999999996</c:v>
                </c:pt>
                <c:pt idx="10190">
                  <c:v>-80.126067000000006</c:v>
                </c:pt>
                <c:pt idx="10191">
                  <c:v>-80.113798000000003</c:v>
                </c:pt>
                <c:pt idx="10192">
                  <c:v>-80.108462000000003</c:v>
                </c:pt>
                <c:pt idx="10193">
                  <c:v>-80.172180999999995</c:v>
                </c:pt>
                <c:pt idx="10194">
                  <c:v>-80.168655000000001</c:v>
                </c:pt>
                <c:pt idx="10195">
                  <c:v>-80.179871000000006</c:v>
                </c:pt>
                <c:pt idx="10196">
                  <c:v>-80.224468999999999</c:v>
                </c:pt>
                <c:pt idx="10197">
                  <c:v>-80.220168000000001</c:v>
                </c:pt>
                <c:pt idx="10198">
                  <c:v>-80.154227000000006</c:v>
                </c:pt>
                <c:pt idx="10199">
                  <c:v>-80.129312999999996</c:v>
                </c:pt>
                <c:pt idx="10200">
                  <c:v>-80.223769000000004</c:v>
                </c:pt>
                <c:pt idx="10201">
                  <c:v>-80.221227999999996</c:v>
                </c:pt>
                <c:pt idx="10202">
                  <c:v>-80.263102000000003</c:v>
                </c:pt>
                <c:pt idx="10203">
                  <c:v>-80.272845000000004</c:v>
                </c:pt>
                <c:pt idx="10204">
                  <c:v>-80.314087999999998</c:v>
                </c:pt>
                <c:pt idx="10205">
                  <c:v>-80.274698000000001</c:v>
                </c:pt>
                <c:pt idx="10206">
                  <c:v>-80.320976999999999</c:v>
                </c:pt>
                <c:pt idx="10207">
                  <c:v>-80.376974000000004</c:v>
                </c:pt>
                <c:pt idx="10208">
                  <c:v>-80.414413999999994</c:v>
                </c:pt>
                <c:pt idx="10209">
                  <c:v>-80.272019999999998</c:v>
                </c:pt>
                <c:pt idx="10210">
                  <c:v>-80.315813000000006</c:v>
                </c:pt>
                <c:pt idx="10211">
                  <c:v>-80.363738999999995</c:v>
                </c:pt>
                <c:pt idx="10212">
                  <c:v>-80.408851999999996</c:v>
                </c:pt>
                <c:pt idx="10213">
                  <c:v>-80.133410999999995</c:v>
                </c:pt>
                <c:pt idx="10214">
                  <c:v>-80.271832000000003</c:v>
                </c:pt>
                <c:pt idx="10215">
                  <c:v>-80.253269000000003</c:v>
                </c:pt>
                <c:pt idx="10216">
                  <c:v>-80.139166000000003</c:v>
                </c:pt>
                <c:pt idx="10217">
                  <c:v>-80.060439000000002</c:v>
                </c:pt>
                <c:pt idx="10218">
                  <c:v>-80.070323999999999</c:v>
                </c:pt>
                <c:pt idx="10219">
                  <c:v>-80.065287999999995</c:v>
                </c:pt>
                <c:pt idx="10220">
                  <c:v>-80.058504999999997</c:v>
                </c:pt>
                <c:pt idx="10221">
                  <c:v>-80.091183000000001</c:v>
                </c:pt>
                <c:pt idx="10222">
                  <c:v>-80.072965999999994</c:v>
                </c:pt>
                <c:pt idx="10223">
                  <c:v>-80.063124000000002</c:v>
                </c:pt>
                <c:pt idx="10224">
                  <c:v>-80.094436999999999</c:v>
                </c:pt>
                <c:pt idx="10225">
                  <c:v>-80.088239999999999</c:v>
                </c:pt>
                <c:pt idx="10226">
                  <c:v>-80.220774000000006</c:v>
                </c:pt>
                <c:pt idx="10227">
                  <c:v>-80.240444999999994</c:v>
                </c:pt>
                <c:pt idx="10228">
                  <c:v>-80.147215000000003</c:v>
                </c:pt>
                <c:pt idx="10229">
                  <c:v>-80.253776999999999</c:v>
                </c:pt>
                <c:pt idx="10230">
                  <c:v>-80.127041000000006</c:v>
                </c:pt>
                <c:pt idx="10231">
                  <c:v>-80.126206999999994</c:v>
                </c:pt>
                <c:pt idx="10232">
                  <c:v>-80.160523999999995</c:v>
                </c:pt>
                <c:pt idx="10233">
                  <c:v>-80.082260000000005</c:v>
                </c:pt>
                <c:pt idx="10234">
                  <c:v>-80.218417000000002</c:v>
                </c:pt>
                <c:pt idx="10235">
                  <c:v>-80.662799000000007</c:v>
                </c:pt>
                <c:pt idx="10236">
                  <c:v>-80.096238999999997</c:v>
                </c:pt>
                <c:pt idx="10237">
                  <c:v>-80.085527999999996</c:v>
                </c:pt>
                <c:pt idx="10238">
                  <c:v>-80.156485000000004</c:v>
                </c:pt>
                <c:pt idx="10239">
                  <c:v>-80.166995999999997</c:v>
                </c:pt>
                <c:pt idx="10240">
                  <c:v>-80.063213000000005</c:v>
                </c:pt>
                <c:pt idx="10241">
                  <c:v>-80.104615999999993</c:v>
                </c:pt>
                <c:pt idx="10242">
                  <c:v>-80.150315000000006</c:v>
                </c:pt>
                <c:pt idx="10243">
                  <c:v>-80.603686999999994</c:v>
                </c:pt>
                <c:pt idx="10244">
                  <c:v>-80.997299999999996</c:v>
                </c:pt>
                <c:pt idx="10245">
                  <c:v>-80.095414000000005</c:v>
                </c:pt>
                <c:pt idx="10246">
                  <c:v>-80.145482999999999</c:v>
                </c:pt>
                <c:pt idx="10247">
                  <c:v>-80.078913</c:v>
                </c:pt>
                <c:pt idx="10248">
                  <c:v>-80.105829</c:v>
                </c:pt>
                <c:pt idx="10249">
                  <c:v>-80.165098999999998</c:v>
                </c:pt>
                <c:pt idx="10250">
                  <c:v>-80.146975999999995</c:v>
                </c:pt>
                <c:pt idx="10251">
                  <c:v>-80.118038999999996</c:v>
                </c:pt>
                <c:pt idx="10252">
                  <c:v>-80.056762000000006</c:v>
                </c:pt>
                <c:pt idx="10253">
                  <c:v>-80.089768000000007</c:v>
                </c:pt>
                <c:pt idx="10254">
                  <c:v>-80.074370999999999</c:v>
                </c:pt>
                <c:pt idx="10255">
                  <c:v>-80.128739999999993</c:v>
                </c:pt>
                <c:pt idx="10256">
                  <c:v>-80.179209999999998</c:v>
                </c:pt>
                <c:pt idx="10257">
                  <c:v>-80.099408999999994</c:v>
                </c:pt>
                <c:pt idx="10258">
                  <c:v>-80.301561000000007</c:v>
                </c:pt>
                <c:pt idx="10259">
                  <c:v>-81.110506999999998</c:v>
                </c:pt>
                <c:pt idx="10260">
                  <c:v>-80.654258999999996</c:v>
                </c:pt>
                <c:pt idx="10261">
                  <c:v>-80.081197000000003</c:v>
                </c:pt>
                <c:pt idx="10262">
                  <c:v>-80.215266</c:v>
                </c:pt>
                <c:pt idx="10263">
                  <c:v>-80.039371000000003</c:v>
                </c:pt>
                <c:pt idx="10264">
                  <c:v>-80.065169999999995</c:v>
                </c:pt>
                <c:pt idx="10265">
                  <c:v>-80.135602000000006</c:v>
                </c:pt>
                <c:pt idx="10266">
                  <c:v>-80.112264999999994</c:v>
                </c:pt>
                <c:pt idx="10267">
                  <c:v>-80.088414</c:v>
                </c:pt>
                <c:pt idx="10268">
                  <c:v>-80.718272999999996</c:v>
                </c:pt>
                <c:pt idx="10269">
                  <c:v>-80.162702999999993</c:v>
                </c:pt>
                <c:pt idx="10270">
                  <c:v>-80.218244999999996</c:v>
                </c:pt>
                <c:pt idx="10271">
                  <c:v>-82.297488000000001</c:v>
                </c:pt>
                <c:pt idx="10272">
                  <c:v>-82.294803000000002</c:v>
                </c:pt>
                <c:pt idx="10273">
                  <c:v>-82.140427000000003</c:v>
                </c:pt>
                <c:pt idx="10274">
                  <c:v>-81.982782</c:v>
                </c:pt>
                <c:pt idx="10275">
                  <c:v>-82.073712</c:v>
                </c:pt>
                <c:pt idx="10276">
                  <c:v>-82.197362999999996</c:v>
                </c:pt>
                <c:pt idx="10277">
                  <c:v>-82.202933999999999</c:v>
                </c:pt>
                <c:pt idx="10278">
                  <c:v>-82.213571999999999</c:v>
                </c:pt>
                <c:pt idx="10279">
                  <c:v>-82.374070000000003</c:v>
                </c:pt>
                <c:pt idx="10280">
                  <c:v>-82.148180999999994</c:v>
                </c:pt>
                <c:pt idx="10281">
                  <c:v>-82.168683999999999</c:v>
                </c:pt>
                <c:pt idx="10282">
                  <c:v>-82.200222999999994</c:v>
                </c:pt>
                <c:pt idx="10283">
                  <c:v>-82.316018999999997</c:v>
                </c:pt>
                <c:pt idx="10284">
                  <c:v>-82.342229000000003</c:v>
                </c:pt>
                <c:pt idx="10285">
                  <c:v>-82.150801000000001</c:v>
                </c:pt>
                <c:pt idx="10286">
                  <c:v>-82.466291999999996</c:v>
                </c:pt>
                <c:pt idx="10287">
                  <c:v>-82.590545000000006</c:v>
                </c:pt>
                <c:pt idx="10288">
                  <c:v>-82.145064000000005</c:v>
                </c:pt>
                <c:pt idx="10289">
                  <c:v>-82.116855000000001</c:v>
                </c:pt>
                <c:pt idx="10290">
                  <c:v>-82.145396000000005</c:v>
                </c:pt>
                <c:pt idx="10291">
                  <c:v>-82.317993999999999</c:v>
                </c:pt>
                <c:pt idx="10292">
                  <c:v>-82.443852000000007</c:v>
                </c:pt>
                <c:pt idx="10293">
                  <c:v>-82.410780000000003</c:v>
                </c:pt>
                <c:pt idx="10294">
                  <c:v>-82.359658999999994</c:v>
                </c:pt>
                <c:pt idx="10295">
                  <c:v>-82.288776999999996</c:v>
                </c:pt>
                <c:pt idx="10296">
                  <c:v>-82.288195999999999</c:v>
                </c:pt>
                <c:pt idx="10297">
                  <c:v>-82.061263999999994</c:v>
                </c:pt>
                <c:pt idx="10298">
                  <c:v>-82.298372999999998</c:v>
                </c:pt>
                <c:pt idx="10299">
                  <c:v>-82.245082999999994</c:v>
                </c:pt>
                <c:pt idx="10300">
                  <c:v>-82.150531000000001</c:v>
                </c:pt>
                <c:pt idx="10301">
                  <c:v>-82.327588000000006</c:v>
                </c:pt>
                <c:pt idx="10302">
                  <c:v>-82.457237000000006</c:v>
                </c:pt>
                <c:pt idx="10303">
                  <c:v>-82.462705</c:v>
                </c:pt>
                <c:pt idx="10304">
                  <c:v>-82.456604999999996</c:v>
                </c:pt>
                <c:pt idx="10305">
                  <c:v>-82.431935999999993</c:v>
                </c:pt>
                <c:pt idx="10306">
                  <c:v>-82.469110999999998</c:v>
                </c:pt>
                <c:pt idx="10307">
                  <c:v>-82.495375999999993</c:v>
                </c:pt>
                <c:pt idx="10308">
                  <c:v>-82.506566000000007</c:v>
                </c:pt>
                <c:pt idx="10309">
                  <c:v>-82.409142000000003</c:v>
                </c:pt>
                <c:pt idx="10310">
                  <c:v>-82.505815999999996</c:v>
                </c:pt>
                <c:pt idx="10311">
                  <c:v>-82.451716000000005</c:v>
                </c:pt>
                <c:pt idx="10312">
                  <c:v>-82.449890999999994</c:v>
                </c:pt>
                <c:pt idx="10313">
                  <c:v>-82.506321999999997</c:v>
                </c:pt>
                <c:pt idx="10314">
                  <c:v>-82.577769000000004</c:v>
                </c:pt>
                <c:pt idx="10315">
                  <c:v>-82.522266999999999</c:v>
                </c:pt>
                <c:pt idx="10316">
                  <c:v>-82.393715</c:v>
                </c:pt>
                <c:pt idx="10317">
                  <c:v>-82.493922999999995</c:v>
                </c:pt>
                <c:pt idx="10318">
                  <c:v>-82.375257000000005</c:v>
                </c:pt>
                <c:pt idx="10319">
                  <c:v>-82.413139999999999</c:v>
                </c:pt>
                <c:pt idx="10320">
                  <c:v>-82.524646000000004</c:v>
                </c:pt>
                <c:pt idx="10321">
                  <c:v>-82.523551999999995</c:v>
                </c:pt>
                <c:pt idx="10322">
                  <c:v>-82.557345999999995</c:v>
                </c:pt>
                <c:pt idx="10323">
                  <c:v>-82.611351999999997</c:v>
                </c:pt>
                <c:pt idx="10324">
                  <c:v>-82.509165999999993</c:v>
                </c:pt>
                <c:pt idx="10325">
                  <c:v>-82.549367000000004</c:v>
                </c:pt>
                <c:pt idx="10326">
                  <c:v>-82.605930999999998</c:v>
                </c:pt>
                <c:pt idx="10327">
                  <c:v>-82.362896000000006</c:v>
                </c:pt>
                <c:pt idx="10328">
                  <c:v>-82.361232999999999</c:v>
                </c:pt>
                <c:pt idx="10329">
                  <c:v>-82.639319</c:v>
                </c:pt>
                <c:pt idx="10330">
                  <c:v>-82.644903999999997</c:v>
                </c:pt>
                <c:pt idx="10331">
                  <c:v>-82.627950999999996</c:v>
                </c:pt>
                <c:pt idx="10332">
                  <c:v>-82.637518999999998</c:v>
                </c:pt>
                <c:pt idx="10333">
                  <c:v>-82.643494000000004</c:v>
                </c:pt>
                <c:pt idx="10334">
                  <c:v>-82.751790999999997</c:v>
                </c:pt>
                <c:pt idx="10335">
                  <c:v>-82.717646000000002</c:v>
                </c:pt>
                <c:pt idx="10336">
                  <c:v>-82.793218999999993</c:v>
                </c:pt>
                <c:pt idx="10337">
                  <c:v>-82.728655000000003</c:v>
                </c:pt>
                <c:pt idx="10338">
                  <c:v>-82.722443999999996</c:v>
                </c:pt>
                <c:pt idx="10339">
                  <c:v>-82.688207000000006</c:v>
                </c:pt>
                <c:pt idx="10340">
                  <c:v>-82.665719999999993</c:v>
                </c:pt>
                <c:pt idx="10341">
                  <c:v>-82.680390000000003</c:v>
                </c:pt>
                <c:pt idx="10342">
                  <c:v>-82.676124000000002</c:v>
                </c:pt>
                <c:pt idx="10343">
                  <c:v>-82.720963999999995</c:v>
                </c:pt>
                <c:pt idx="10344">
                  <c:v>-82.645155000000003</c:v>
                </c:pt>
                <c:pt idx="10345">
                  <c:v>-82.781666000000001</c:v>
                </c:pt>
                <c:pt idx="10346">
                  <c:v>-82.787024000000002</c:v>
                </c:pt>
                <c:pt idx="10347">
                  <c:v>-82.716449999999995</c:v>
                </c:pt>
                <c:pt idx="10348">
                  <c:v>-82.713657999999995</c:v>
                </c:pt>
                <c:pt idx="10349">
                  <c:v>-82.725960999999998</c:v>
                </c:pt>
                <c:pt idx="10350">
                  <c:v>-82.683891000000003</c:v>
                </c:pt>
                <c:pt idx="10351">
                  <c:v>-82.745490000000004</c:v>
                </c:pt>
                <c:pt idx="10352">
                  <c:v>-82.741156000000004</c:v>
                </c:pt>
                <c:pt idx="10353">
                  <c:v>-82.744825000000006</c:v>
                </c:pt>
                <c:pt idx="10354">
                  <c:v>-82.825040000000001</c:v>
                </c:pt>
                <c:pt idx="10355">
                  <c:v>-82.801222999999993</c:v>
                </c:pt>
                <c:pt idx="10356">
                  <c:v>-82.755305000000007</c:v>
                </c:pt>
                <c:pt idx="10357">
                  <c:v>-82.793079000000006</c:v>
                </c:pt>
                <c:pt idx="10358">
                  <c:v>-82.756337000000002</c:v>
                </c:pt>
                <c:pt idx="10359">
                  <c:v>-82.826074000000006</c:v>
                </c:pt>
                <c:pt idx="10360">
                  <c:v>-82.827123999999998</c:v>
                </c:pt>
                <c:pt idx="10361">
                  <c:v>-82.761118999999994</c:v>
                </c:pt>
                <c:pt idx="10362">
                  <c:v>-82.795944000000006</c:v>
                </c:pt>
                <c:pt idx="10363">
                  <c:v>-82.710946000000007</c:v>
                </c:pt>
                <c:pt idx="10364">
                  <c:v>-82.711454000000003</c:v>
                </c:pt>
                <c:pt idx="10365">
                  <c:v>-82.847037999999998</c:v>
                </c:pt>
                <c:pt idx="10366">
                  <c:v>-82.839376999999999</c:v>
                </c:pt>
                <c:pt idx="10367">
                  <c:v>-81.923924999999997</c:v>
                </c:pt>
                <c:pt idx="10368">
                  <c:v>-81.952066000000002</c:v>
                </c:pt>
                <c:pt idx="10369">
                  <c:v>-81.958020000000005</c:v>
                </c:pt>
                <c:pt idx="10370">
                  <c:v>-81.956252000000006</c:v>
                </c:pt>
                <c:pt idx="10371">
                  <c:v>-82.010334</c:v>
                </c:pt>
                <c:pt idx="10372">
                  <c:v>-82.008414999999999</c:v>
                </c:pt>
                <c:pt idx="10373">
                  <c:v>-81.922154000000006</c:v>
                </c:pt>
                <c:pt idx="10374">
                  <c:v>-81.984899999999996</c:v>
                </c:pt>
                <c:pt idx="10375">
                  <c:v>-81.802671000000004</c:v>
                </c:pt>
                <c:pt idx="10376">
                  <c:v>-81.509322999999995</c:v>
                </c:pt>
                <c:pt idx="10377">
                  <c:v>-81.532910999999999</c:v>
                </c:pt>
                <c:pt idx="10378">
                  <c:v>-81.826387999999994</c:v>
                </c:pt>
                <c:pt idx="10379">
                  <c:v>-81.935815000000005</c:v>
                </c:pt>
                <c:pt idx="10380">
                  <c:v>-81.951967999999994</c:v>
                </c:pt>
                <c:pt idx="10381">
                  <c:v>-81.631316999999996</c:v>
                </c:pt>
                <c:pt idx="10382">
                  <c:v>-81.618720999999994</c:v>
                </c:pt>
                <c:pt idx="10383">
                  <c:v>-81.755311000000006</c:v>
                </c:pt>
                <c:pt idx="10384">
                  <c:v>-81.794059000000004</c:v>
                </c:pt>
                <c:pt idx="10385">
                  <c:v>-81.508803999999998</c:v>
                </c:pt>
                <c:pt idx="10386">
                  <c:v>-81.623502000000002</c:v>
                </c:pt>
                <c:pt idx="10387">
                  <c:v>-81.825299000000001</c:v>
                </c:pt>
                <c:pt idx="10388">
                  <c:v>-81.506692999999999</c:v>
                </c:pt>
                <c:pt idx="10389">
                  <c:v>-82.063580999999999</c:v>
                </c:pt>
                <c:pt idx="10390">
                  <c:v>-81.727583999999993</c:v>
                </c:pt>
                <c:pt idx="10391">
                  <c:v>-81.623731000000006</c:v>
                </c:pt>
                <c:pt idx="10392">
                  <c:v>-81.382062000000005</c:v>
                </c:pt>
                <c:pt idx="10393">
                  <c:v>-81.528244999999998</c:v>
                </c:pt>
                <c:pt idx="10394">
                  <c:v>-81.141105999999994</c:v>
                </c:pt>
                <c:pt idx="10395">
                  <c:v>-81.976973000000001</c:v>
                </c:pt>
                <c:pt idx="10396">
                  <c:v>-81.937037000000004</c:v>
                </c:pt>
                <c:pt idx="10397">
                  <c:v>-81.818629999999999</c:v>
                </c:pt>
                <c:pt idx="10398">
                  <c:v>-81.421313999999995</c:v>
                </c:pt>
                <c:pt idx="10399">
                  <c:v>-81.485354000000001</c:v>
                </c:pt>
                <c:pt idx="10400">
                  <c:v>-81.812703999999997</c:v>
                </c:pt>
                <c:pt idx="10401">
                  <c:v>-81.617438000000007</c:v>
                </c:pt>
                <c:pt idx="10402">
                  <c:v>-81.745542999999998</c:v>
                </c:pt>
                <c:pt idx="10403">
                  <c:v>-81.724577999999994</c:v>
                </c:pt>
                <c:pt idx="10404">
                  <c:v>-81.682559999999995</c:v>
                </c:pt>
                <c:pt idx="10405">
                  <c:v>-81.725284000000002</c:v>
                </c:pt>
                <c:pt idx="10406">
                  <c:v>-81.872707000000005</c:v>
                </c:pt>
                <c:pt idx="10407">
                  <c:v>-81.917801999999995</c:v>
                </c:pt>
                <c:pt idx="10408">
                  <c:v>-81.955280000000002</c:v>
                </c:pt>
                <c:pt idx="10409">
                  <c:v>-81.748123000000007</c:v>
                </c:pt>
                <c:pt idx="10410">
                  <c:v>-81.870095000000006</c:v>
                </c:pt>
                <c:pt idx="10411">
                  <c:v>-81.930524000000005</c:v>
                </c:pt>
                <c:pt idx="10412">
                  <c:v>-81.949684000000005</c:v>
                </c:pt>
                <c:pt idx="10413">
                  <c:v>-81.828418999999997</c:v>
                </c:pt>
                <c:pt idx="10414">
                  <c:v>-81.699844999999996</c:v>
                </c:pt>
                <c:pt idx="10415">
                  <c:v>-82.002278000000004</c:v>
                </c:pt>
                <c:pt idx="10416">
                  <c:v>-81.844183000000001</c:v>
                </c:pt>
                <c:pt idx="10417">
                  <c:v>-81.865005999999994</c:v>
                </c:pt>
                <c:pt idx="10418">
                  <c:v>-81.901747</c:v>
                </c:pt>
                <c:pt idx="10419">
                  <c:v>-81.616848000000005</c:v>
                </c:pt>
                <c:pt idx="10420">
                  <c:v>-82.263516999999993</c:v>
                </c:pt>
                <c:pt idx="10421">
                  <c:v>-82.141120999999998</c:v>
                </c:pt>
                <c:pt idx="10422">
                  <c:v>-82.191011000000003</c:v>
                </c:pt>
                <c:pt idx="10423">
                  <c:v>-81.801964999999996</c:v>
                </c:pt>
                <c:pt idx="10424">
                  <c:v>-81.462025999999994</c:v>
                </c:pt>
                <c:pt idx="10425">
                  <c:v>-81.932693</c:v>
                </c:pt>
                <c:pt idx="10426">
                  <c:v>-81.430295999999998</c:v>
                </c:pt>
                <c:pt idx="10427">
                  <c:v>-81.611638999999997</c:v>
                </c:pt>
                <c:pt idx="10428">
                  <c:v>-81.315684000000005</c:v>
                </c:pt>
                <c:pt idx="10429">
                  <c:v>-82.221660999999997</c:v>
                </c:pt>
                <c:pt idx="10430">
                  <c:v>-82.286615999999995</c:v>
                </c:pt>
                <c:pt idx="10431">
                  <c:v>-82.261257999999998</c:v>
                </c:pt>
                <c:pt idx="10432">
                  <c:v>-82.148590999999996</c:v>
                </c:pt>
                <c:pt idx="10433">
                  <c:v>-82.041066000000001</c:v>
                </c:pt>
                <c:pt idx="10434">
                  <c:v>-82.098218000000003</c:v>
                </c:pt>
                <c:pt idx="10435">
                  <c:v>-82.211202999999998</c:v>
                </c:pt>
                <c:pt idx="10436">
                  <c:v>-82.122254999999996</c:v>
                </c:pt>
                <c:pt idx="10437">
                  <c:v>-82.00403</c:v>
                </c:pt>
                <c:pt idx="10438">
                  <c:v>-82.091504999999998</c:v>
                </c:pt>
                <c:pt idx="10439">
                  <c:v>-82.080455999999998</c:v>
                </c:pt>
                <c:pt idx="10440">
                  <c:v>-81.396282999999997</c:v>
                </c:pt>
                <c:pt idx="10441">
                  <c:v>-81.702961999999999</c:v>
                </c:pt>
                <c:pt idx="10442">
                  <c:v>-81.593915999999993</c:v>
                </c:pt>
                <c:pt idx="10443">
                  <c:v>-81.278631000000004</c:v>
                </c:pt>
                <c:pt idx="10444">
                  <c:v>-82.059720999999996</c:v>
                </c:pt>
                <c:pt idx="10445">
                  <c:v>-82.230926999999994</c:v>
                </c:pt>
                <c:pt idx="10446">
                  <c:v>-81.951340000000002</c:v>
                </c:pt>
                <c:pt idx="10447">
                  <c:v>-82.009647999999999</c:v>
                </c:pt>
                <c:pt idx="10448">
                  <c:v>-81.952512999999996</c:v>
                </c:pt>
                <c:pt idx="10449">
                  <c:v>-82.006748999999999</c:v>
                </c:pt>
                <c:pt idx="10450">
                  <c:v>-82.013191000000006</c:v>
                </c:pt>
                <c:pt idx="10451">
                  <c:v>-81.798520999999994</c:v>
                </c:pt>
                <c:pt idx="10452">
                  <c:v>-81.803331</c:v>
                </c:pt>
                <c:pt idx="10453">
                  <c:v>-81.747701000000006</c:v>
                </c:pt>
                <c:pt idx="10454">
                  <c:v>-81.768289999999993</c:v>
                </c:pt>
                <c:pt idx="10455">
                  <c:v>-81.808256</c:v>
                </c:pt>
                <c:pt idx="10456">
                  <c:v>-81.766634999999994</c:v>
                </c:pt>
                <c:pt idx="10457">
                  <c:v>-81.787268999999995</c:v>
                </c:pt>
                <c:pt idx="10458">
                  <c:v>-81.752519000000007</c:v>
                </c:pt>
                <c:pt idx="10459">
                  <c:v>-81.720022999999998</c:v>
                </c:pt>
                <c:pt idx="10460">
                  <c:v>-81.630943000000002</c:v>
                </c:pt>
                <c:pt idx="10461">
                  <c:v>-81.706436999999994</c:v>
                </c:pt>
                <c:pt idx="10462">
                  <c:v>-81.554953999999995</c:v>
                </c:pt>
                <c:pt idx="10463">
                  <c:v>-81.718604999999997</c:v>
                </c:pt>
                <c:pt idx="10464">
                  <c:v>-81.595860000000002</c:v>
                </c:pt>
                <c:pt idx="10465">
                  <c:v>-81.831344000000001</c:v>
                </c:pt>
                <c:pt idx="10466">
                  <c:v>-81.773910000000001</c:v>
                </c:pt>
                <c:pt idx="10467">
                  <c:v>-81.467995000000002</c:v>
                </c:pt>
                <c:pt idx="10468">
                  <c:v>-81.362911999999994</c:v>
                </c:pt>
                <c:pt idx="10469">
                  <c:v>-81.384119999999996</c:v>
                </c:pt>
                <c:pt idx="10470">
                  <c:v>-81.201514000000003</c:v>
                </c:pt>
                <c:pt idx="10471">
                  <c:v>-81.393259</c:v>
                </c:pt>
                <c:pt idx="10472">
                  <c:v>-81.713295000000002</c:v>
                </c:pt>
                <c:pt idx="10473">
                  <c:v>-82.471048999999994</c:v>
                </c:pt>
                <c:pt idx="10474">
                  <c:v>-82.402114999999995</c:v>
                </c:pt>
                <c:pt idx="10475">
                  <c:v>-82.523241999999996</c:v>
                </c:pt>
                <c:pt idx="10476">
                  <c:v>-82.582943</c:v>
                </c:pt>
                <c:pt idx="10477">
                  <c:v>-82.576466999999994</c:v>
                </c:pt>
                <c:pt idx="10478">
                  <c:v>-82.535005999999996</c:v>
                </c:pt>
                <c:pt idx="10479">
                  <c:v>-82.627371999999994</c:v>
                </c:pt>
                <c:pt idx="10480">
                  <c:v>-82.633719999999997</c:v>
                </c:pt>
                <c:pt idx="10481">
                  <c:v>-82.687657999999999</c:v>
                </c:pt>
                <c:pt idx="10482">
                  <c:v>-82.735949000000005</c:v>
                </c:pt>
                <c:pt idx="10483">
                  <c:v>-82.712902999999997</c:v>
                </c:pt>
                <c:pt idx="10484">
                  <c:v>-82.40701</c:v>
                </c:pt>
                <c:pt idx="10485">
                  <c:v>-82.559815999999998</c:v>
                </c:pt>
                <c:pt idx="10486">
                  <c:v>-82.500907999999995</c:v>
                </c:pt>
                <c:pt idx="10487">
                  <c:v>-82.366500000000002</c:v>
                </c:pt>
                <c:pt idx="10488">
                  <c:v>-82.296932999999996</c:v>
                </c:pt>
                <c:pt idx="10489">
                  <c:v>-82.644750999999999</c:v>
                </c:pt>
                <c:pt idx="10490">
                  <c:v>-82.485393000000002</c:v>
                </c:pt>
                <c:pt idx="10491">
                  <c:v>-82.516633999999996</c:v>
                </c:pt>
                <c:pt idx="10492">
                  <c:v>-82.476488000000003</c:v>
                </c:pt>
                <c:pt idx="10493">
                  <c:v>-82.47363</c:v>
                </c:pt>
                <c:pt idx="10494">
                  <c:v>-82.535568999999995</c:v>
                </c:pt>
                <c:pt idx="10495">
                  <c:v>-82.486592000000002</c:v>
                </c:pt>
                <c:pt idx="10496">
                  <c:v>-82.546138999999997</c:v>
                </c:pt>
                <c:pt idx="10497">
                  <c:v>-82.515067999999999</c:v>
                </c:pt>
                <c:pt idx="10498">
                  <c:v>-82.478365999999994</c:v>
                </c:pt>
                <c:pt idx="10499">
                  <c:v>-82.521303000000003</c:v>
                </c:pt>
                <c:pt idx="10500">
                  <c:v>-82.408942999999994</c:v>
                </c:pt>
                <c:pt idx="10501">
                  <c:v>-82.416759999999996</c:v>
                </c:pt>
                <c:pt idx="10502">
                  <c:v>-82.549346999999997</c:v>
                </c:pt>
                <c:pt idx="10503">
                  <c:v>-82.529230999999996</c:v>
                </c:pt>
                <c:pt idx="10504">
                  <c:v>-82.584936999999996</c:v>
                </c:pt>
                <c:pt idx="10505">
                  <c:v>-82.233497</c:v>
                </c:pt>
                <c:pt idx="10506">
                  <c:v>-81.871966999999998</c:v>
                </c:pt>
                <c:pt idx="10507">
                  <c:v>-81.883244000000005</c:v>
                </c:pt>
                <c:pt idx="10508">
                  <c:v>-82.452416999999997</c:v>
                </c:pt>
                <c:pt idx="10509">
                  <c:v>-82.448464000000001</c:v>
                </c:pt>
                <c:pt idx="10510">
                  <c:v>-82.160607999999996</c:v>
                </c:pt>
                <c:pt idx="10511">
                  <c:v>-82.244179000000003</c:v>
                </c:pt>
                <c:pt idx="10512">
                  <c:v>-82.414817999999997</c:v>
                </c:pt>
                <c:pt idx="10513">
                  <c:v>-82.397306</c:v>
                </c:pt>
                <c:pt idx="10514">
                  <c:v>-82.042556000000005</c:v>
                </c:pt>
                <c:pt idx="10515">
                  <c:v>-82.612137000000004</c:v>
                </c:pt>
                <c:pt idx="10516">
                  <c:v>-82.596103999999997</c:v>
                </c:pt>
                <c:pt idx="10517">
                  <c:v>-82.497264999999999</c:v>
                </c:pt>
                <c:pt idx="10518">
                  <c:v>-82.351956000000001</c:v>
                </c:pt>
                <c:pt idx="10519">
                  <c:v>-82.500534999999999</c:v>
                </c:pt>
                <c:pt idx="10520">
                  <c:v>-82.453642000000002</c:v>
                </c:pt>
                <c:pt idx="10521">
                  <c:v>-82.284492</c:v>
                </c:pt>
                <c:pt idx="10522">
                  <c:v>-82.394775999999993</c:v>
                </c:pt>
                <c:pt idx="10523">
                  <c:v>-82.533311999999995</c:v>
                </c:pt>
                <c:pt idx="10524">
                  <c:v>-82.591204000000005</c:v>
                </c:pt>
                <c:pt idx="10525">
                  <c:v>-82.680222000000001</c:v>
                </c:pt>
                <c:pt idx="10526">
                  <c:v>-82.290192000000005</c:v>
                </c:pt>
                <c:pt idx="10527">
                  <c:v>-82.350212999999997</c:v>
                </c:pt>
                <c:pt idx="10528">
                  <c:v>-82.359826999999996</c:v>
                </c:pt>
                <c:pt idx="10529">
                  <c:v>-82.481087000000002</c:v>
                </c:pt>
                <c:pt idx="10530">
                  <c:v>-82.476411999999996</c:v>
                </c:pt>
                <c:pt idx="10531">
                  <c:v>-82.105560999999994</c:v>
                </c:pt>
                <c:pt idx="10532">
                  <c:v>-82.103941000000006</c:v>
                </c:pt>
                <c:pt idx="10533">
                  <c:v>-82.021330000000006</c:v>
                </c:pt>
                <c:pt idx="10534">
                  <c:v>-82.189905999999993</c:v>
                </c:pt>
                <c:pt idx="10535">
                  <c:v>-82.170278999999994</c:v>
                </c:pt>
                <c:pt idx="10536">
                  <c:v>-82.153780999999995</c:v>
                </c:pt>
                <c:pt idx="10537">
                  <c:v>-82.210042000000001</c:v>
                </c:pt>
                <c:pt idx="10538">
                  <c:v>-82.110709</c:v>
                </c:pt>
                <c:pt idx="10539">
                  <c:v>-82.081601000000006</c:v>
                </c:pt>
                <c:pt idx="10540">
                  <c:v>-82.322711999999996</c:v>
                </c:pt>
                <c:pt idx="10541">
                  <c:v>-82.252202999999994</c:v>
                </c:pt>
                <c:pt idx="10542">
                  <c:v>-82.078474</c:v>
                </c:pt>
                <c:pt idx="10543">
                  <c:v>-81.920957999999999</c:v>
                </c:pt>
                <c:pt idx="10544">
                  <c:v>-82.026585999999995</c:v>
                </c:pt>
                <c:pt idx="10545">
                  <c:v>-82.720104000000006</c:v>
                </c:pt>
                <c:pt idx="10546">
                  <c:v>-82.380026999999998</c:v>
                </c:pt>
                <c:pt idx="10547">
                  <c:v>-82.26576</c:v>
                </c:pt>
                <c:pt idx="10548">
                  <c:v>-82.597418000000005</c:v>
                </c:pt>
                <c:pt idx="10549">
                  <c:v>-82.613027000000002</c:v>
                </c:pt>
                <c:pt idx="10550">
                  <c:v>-82.551810000000003</c:v>
                </c:pt>
                <c:pt idx="10551">
                  <c:v>-82.501998</c:v>
                </c:pt>
                <c:pt idx="10552">
                  <c:v>-82.530840999999995</c:v>
                </c:pt>
                <c:pt idx="10553">
                  <c:v>-82.536012999999997</c:v>
                </c:pt>
                <c:pt idx="10554">
                  <c:v>-82.521811999999997</c:v>
                </c:pt>
                <c:pt idx="10555">
                  <c:v>-82.454633000000001</c:v>
                </c:pt>
                <c:pt idx="10556">
                  <c:v>-82.728188000000003</c:v>
                </c:pt>
                <c:pt idx="10557">
                  <c:v>-82.698695999999998</c:v>
                </c:pt>
                <c:pt idx="10558">
                  <c:v>-82.617819999999995</c:v>
                </c:pt>
                <c:pt idx="10559">
                  <c:v>-82.669736</c:v>
                </c:pt>
                <c:pt idx="10560">
                  <c:v>-82.260516999999993</c:v>
                </c:pt>
                <c:pt idx="10561">
                  <c:v>-82.666038999999998</c:v>
                </c:pt>
                <c:pt idx="10562">
                  <c:v>-82.696979999999996</c:v>
                </c:pt>
                <c:pt idx="10563">
                  <c:v>-82.619373999999993</c:v>
                </c:pt>
                <c:pt idx="10564">
                  <c:v>-82.677370999999994</c:v>
                </c:pt>
                <c:pt idx="10565">
                  <c:v>-82.663158999999993</c:v>
                </c:pt>
                <c:pt idx="10566">
                  <c:v>-82.778345000000002</c:v>
                </c:pt>
                <c:pt idx="10567">
                  <c:v>-82.761168999999995</c:v>
                </c:pt>
                <c:pt idx="10568">
                  <c:v>-82.727512000000004</c:v>
                </c:pt>
                <c:pt idx="10569">
                  <c:v>-82.695329000000001</c:v>
                </c:pt>
                <c:pt idx="10570">
                  <c:v>-82.753399000000002</c:v>
                </c:pt>
                <c:pt idx="10571">
                  <c:v>-82.726966000000004</c:v>
                </c:pt>
                <c:pt idx="10572">
                  <c:v>-82.757351999999997</c:v>
                </c:pt>
                <c:pt idx="10573">
                  <c:v>-82.695110999999997</c:v>
                </c:pt>
                <c:pt idx="10574">
                  <c:v>-82.775347999999994</c:v>
                </c:pt>
                <c:pt idx="10575">
                  <c:v>-81.733079000000004</c:v>
                </c:pt>
                <c:pt idx="10576">
                  <c:v>-81.748058999999998</c:v>
                </c:pt>
                <c:pt idx="10577">
                  <c:v>-81.901841000000005</c:v>
                </c:pt>
                <c:pt idx="10578">
                  <c:v>-81.524793000000003</c:v>
                </c:pt>
                <c:pt idx="10579">
                  <c:v>-81.866498000000007</c:v>
                </c:pt>
                <c:pt idx="10580">
                  <c:v>-81.779557999999994</c:v>
                </c:pt>
                <c:pt idx="10581">
                  <c:v>-81.095101</c:v>
                </c:pt>
                <c:pt idx="10582">
                  <c:v>-81.421592000000004</c:v>
                </c:pt>
                <c:pt idx="10583">
                  <c:v>-81.354087000000007</c:v>
                </c:pt>
                <c:pt idx="10584">
                  <c:v>-81.375947999999994</c:v>
                </c:pt>
                <c:pt idx="10585">
                  <c:v>-81.468622999999994</c:v>
                </c:pt>
                <c:pt idx="10586">
                  <c:v>-81.588978999999995</c:v>
                </c:pt>
                <c:pt idx="10587">
                  <c:v>-81.884662000000006</c:v>
                </c:pt>
                <c:pt idx="10588">
                  <c:v>-81.890386000000007</c:v>
                </c:pt>
                <c:pt idx="10589">
                  <c:v>-81.675796000000005</c:v>
                </c:pt>
                <c:pt idx="10590">
                  <c:v>-81.487309999999994</c:v>
                </c:pt>
                <c:pt idx="10591">
                  <c:v>-81.483952000000002</c:v>
                </c:pt>
                <c:pt idx="10592">
                  <c:v>-81.631045</c:v>
                </c:pt>
                <c:pt idx="10593">
                  <c:v>-81.529467999999994</c:v>
                </c:pt>
                <c:pt idx="10594">
                  <c:v>-81.910353999999998</c:v>
                </c:pt>
                <c:pt idx="10595">
                  <c:v>-81.287490000000005</c:v>
                </c:pt>
                <c:pt idx="10596">
                  <c:v>-81.196459000000004</c:v>
                </c:pt>
                <c:pt idx="10597">
                  <c:v>-81.272464999999997</c:v>
                </c:pt>
                <c:pt idx="10598">
                  <c:v>-81.000418999999994</c:v>
                </c:pt>
                <c:pt idx="10599">
                  <c:v>-82.032107999999994</c:v>
                </c:pt>
                <c:pt idx="10600">
                  <c:v>-81.536207000000005</c:v>
                </c:pt>
                <c:pt idx="10601">
                  <c:v>-81.593449000000007</c:v>
                </c:pt>
                <c:pt idx="10602">
                  <c:v>-81.784503999999998</c:v>
                </c:pt>
                <c:pt idx="10603">
                  <c:v>-81.818590999999998</c:v>
                </c:pt>
                <c:pt idx="10604">
                  <c:v>-80.491504000000006</c:v>
                </c:pt>
                <c:pt idx="10605">
                  <c:v>-80.352431999999993</c:v>
                </c:pt>
                <c:pt idx="10606">
                  <c:v>-80.362472999999994</c:v>
                </c:pt>
                <c:pt idx="10607">
                  <c:v>-80.299013000000002</c:v>
                </c:pt>
                <c:pt idx="10608">
                  <c:v>-80.336445999999995</c:v>
                </c:pt>
                <c:pt idx="10609">
                  <c:v>-80.405260999999996</c:v>
                </c:pt>
                <c:pt idx="10610">
                  <c:v>-80.296913000000004</c:v>
                </c:pt>
                <c:pt idx="10611">
                  <c:v>-80.381450000000001</c:v>
                </c:pt>
                <c:pt idx="10612">
                  <c:v>-80.480577999999994</c:v>
                </c:pt>
                <c:pt idx="10613">
                  <c:v>-80.232771</c:v>
                </c:pt>
                <c:pt idx="10614">
                  <c:v>-80.875557999999998</c:v>
                </c:pt>
                <c:pt idx="10615">
                  <c:v>-80.846444000000005</c:v>
                </c:pt>
                <c:pt idx="10616">
                  <c:v>-80.36327</c:v>
                </c:pt>
                <c:pt idx="10617">
                  <c:v>-80.327906999999996</c:v>
                </c:pt>
                <c:pt idx="10618">
                  <c:v>-80.349070999999995</c:v>
                </c:pt>
                <c:pt idx="10619">
                  <c:v>-80.347272000000004</c:v>
                </c:pt>
                <c:pt idx="10620">
                  <c:v>-80.397862000000003</c:v>
                </c:pt>
                <c:pt idx="10621">
                  <c:v>-80.464474999999993</c:v>
                </c:pt>
                <c:pt idx="10622">
                  <c:v>-80.312670999999995</c:v>
                </c:pt>
                <c:pt idx="10623">
                  <c:v>-80.252255000000005</c:v>
                </c:pt>
                <c:pt idx="10624">
                  <c:v>-80.211429999999993</c:v>
                </c:pt>
                <c:pt idx="10625">
                  <c:v>-80.216862000000006</c:v>
                </c:pt>
                <c:pt idx="10626">
                  <c:v>-86.502492000000004</c:v>
                </c:pt>
                <c:pt idx="10627">
                  <c:v>-86.959689999999995</c:v>
                </c:pt>
                <c:pt idx="10628">
                  <c:v>-87.239577999999995</c:v>
                </c:pt>
                <c:pt idx="10629">
                  <c:v>-86.808715000000007</c:v>
                </c:pt>
                <c:pt idx="10630">
                  <c:v>-85.926698999999999</c:v>
                </c:pt>
                <c:pt idx="10631">
                  <c:v>-86.277203</c:v>
                </c:pt>
                <c:pt idx="10632">
                  <c:v>-86.492784</c:v>
                </c:pt>
                <c:pt idx="10633">
                  <c:v>-86.635058999999998</c:v>
                </c:pt>
                <c:pt idx="10634">
                  <c:v>-86.951414</c:v>
                </c:pt>
                <c:pt idx="10635">
                  <c:v>-86.952522000000002</c:v>
                </c:pt>
                <c:pt idx="10636">
                  <c:v>-87.019300999999999</c:v>
                </c:pt>
                <c:pt idx="10637">
                  <c:v>-86.533803000000006</c:v>
                </c:pt>
                <c:pt idx="10638">
                  <c:v>-87.028892999999997</c:v>
                </c:pt>
                <c:pt idx="10639">
                  <c:v>-87.214886000000007</c:v>
                </c:pt>
                <c:pt idx="10640">
                  <c:v>-86.951175000000006</c:v>
                </c:pt>
                <c:pt idx="10641">
                  <c:v>-86.919566000000003</c:v>
                </c:pt>
                <c:pt idx="10642">
                  <c:v>-86.749964000000006</c:v>
                </c:pt>
                <c:pt idx="10643">
                  <c:v>-87.138675000000006</c:v>
                </c:pt>
                <c:pt idx="10644">
                  <c:v>-86.662957000000006</c:v>
                </c:pt>
                <c:pt idx="10645">
                  <c:v>-86.355823000000001</c:v>
                </c:pt>
                <c:pt idx="10646">
                  <c:v>-86.643557000000001</c:v>
                </c:pt>
                <c:pt idx="10647">
                  <c:v>-86.565045999999995</c:v>
                </c:pt>
                <c:pt idx="10648">
                  <c:v>-86.595408000000006</c:v>
                </c:pt>
                <c:pt idx="10649">
                  <c:v>-86.615848</c:v>
                </c:pt>
                <c:pt idx="10650">
                  <c:v>-86.408404000000004</c:v>
                </c:pt>
                <c:pt idx="10651">
                  <c:v>-87.067713999999995</c:v>
                </c:pt>
                <c:pt idx="10652">
                  <c:v>-86.315477000000001</c:v>
                </c:pt>
                <c:pt idx="10653">
                  <c:v>-86.825067000000004</c:v>
                </c:pt>
                <c:pt idx="10654">
                  <c:v>-86.924496000000005</c:v>
                </c:pt>
                <c:pt idx="10655">
                  <c:v>-86.756202000000002</c:v>
                </c:pt>
                <c:pt idx="10656">
                  <c:v>-86.929682999999997</c:v>
                </c:pt>
                <c:pt idx="10657">
                  <c:v>-86.957359999999994</c:v>
                </c:pt>
                <c:pt idx="10658">
                  <c:v>-87.036108999999996</c:v>
                </c:pt>
                <c:pt idx="10659">
                  <c:v>-87.001926999999995</c:v>
                </c:pt>
                <c:pt idx="10660">
                  <c:v>-86.916842000000003</c:v>
                </c:pt>
                <c:pt idx="10661">
                  <c:v>-86.815180999999995</c:v>
                </c:pt>
                <c:pt idx="10662">
                  <c:v>-86.748778000000001</c:v>
                </c:pt>
                <c:pt idx="10663">
                  <c:v>-86.820600999999996</c:v>
                </c:pt>
                <c:pt idx="10664">
                  <c:v>-86.046825999999996</c:v>
                </c:pt>
                <c:pt idx="10665">
                  <c:v>-86.968857</c:v>
                </c:pt>
                <c:pt idx="10666">
                  <c:v>-87.125151000000002</c:v>
                </c:pt>
                <c:pt idx="10667">
                  <c:v>-86.806449000000001</c:v>
                </c:pt>
                <c:pt idx="10668">
                  <c:v>-86.440859000000003</c:v>
                </c:pt>
                <c:pt idx="10669">
                  <c:v>-86.760704000000004</c:v>
                </c:pt>
                <c:pt idx="10670">
                  <c:v>-86.884110000000007</c:v>
                </c:pt>
                <c:pt idx="10671">
                  <c:v>-86.169802000000004</c:v>
                </c:pt>
                <c:pt idx="10672">
                  <c:v>-86.598147999999995</c:v>
                </c:pt>
                <c:pt idx="10673">
                  <c:v>-86.744052999999994</c:v>
                </c:pt>
                <c:pt idx="10674">
                  <c:v>-86.583234000000004</c:v>
                </c:pt>
                <c:pt idx="10675">
                  <c:v>-86.060987999999995</c:v>
                </c:pt>
                <c:pt idx="10676">
                  <c:v>-86.806726999999995</c:v>
                </c:pt>
                <c:pt idx="10677">
                  <c:v>-86.555064999999999</c:v>
                </c:pt>
                <c:pt idx="10678">
                  <c:v>-86.120795999999999</c:v>
                </c:pt>
                <c:pt idx="10679">
                  <c:v>-86.630568999999994</c:v>
                </c:pt>
                <c:pt idx="10680">
                  <c:v>-87.050758000000002</c:v>
                </c:pt>
                <c:pt idx="10681">
                  <c:v>-87.101488000000003</c:v>
                </c:pt>
                <c:pt idx="10682">
                  <c:v>-86.482375000000005</c:v>
                </c:pt>
                <c:pt idx="10683">
                  <c:v>-86.864434000000003</c:v>
                </c:pt>
                <c:pt idx="10684">
                  <c:v>-86.873805000000004</c:v>
                </c:pt>
                <c:pt idx="10685">
                  <c:v>-86.785432</c:v>
                </c:pt>
                <c:pt idx="10686">
                  <c:v>-86.871116999999998</c:v>
                </c:pt>
                <c:pt idx="10687">
                  <c:v>-87.015463999999994</c:v>
                </c:pt>
                <c:pt idx="10688">
                  <c:v>-86.775739999999999</c:v>
                </c:pt>
                <c:pt idx="10689">
                  <c:v>-86.436413999999999</c:v>
                </c:pt>
                <c:pt idx="10690">
                  <c:v>-86.458134000000001</c:v>
                </c:pt>
                <c:pt idx="10691">
                  <c:v>-86.787268999999995</c:v>
                </c:pt>
                <c:pt idx="10692">
                  <c:v>-86.289129000000003</c:v>
                </c:pt>
                <c:pt idx="10693">
                  <c:v>-86.660522999999998</c:v>
                </c:pt>
                <c:pt idx="10694">
                  <c:v>-86.973310999999995</c:v>
                </c:pt>
                <c:pt idx="10695">
                  <c:v>-86.302852000000001</c:v>
                </c:pt>
                <c:pt idx="10696">
                  <c:v>-87.115842000000001</c:v>
                </c:pt>
                <c:pt idx="10697">
                  <c:v>-86.174921999999995</c:v>
                </c:pt>
                <c:pt idx="10698">
                  <c:v>-86.607039</c:v>
                </c:pt>
                <c:pt idx="10699">
                  <c:v>-86.200677999999996</c:v>
                </c:pt>
                <c:pt idx="10700">
                  <c:v>-86.282201999999998</c:v>
                </c:pt>
                <c:pt idx="10701">
                  <c:v>-86.972031000000001</c:v>
                </c:pt>
                <c:pt idx="10702">
                  <c:v>-86.538754999999995</c:v>
                </c:pt>
                <c:pt idx="10703">
                  <c:v>-86.450529000000003</c:v>
                </c:pt>
                <c:pt idx="10704">
                  <c:v>-86.542184000000006</c:v>
                </c:pt>
                <c:pt idx="10705">
                  <c:v>-87.047566000000003</c:v>
                </c:pt>
                <c:pt idx="10706">
                  <c:v>-86.205234000000004</c:v>
                </c:pt>
                <c:pt idx="10707">
                  <c:v>-86.251058999999998</c:v>
                </c:pt>
                <c:pt idx="10708">
                  <c:v>-86.334140000000005</c:v>
                </c:pt>
                <c:pt idx="10709">
                  <c:v>-86.109084999999993</c:v>
                </c:pt>
                <c:pt idx="10710">
                  <c:v>-86.718683999999996</c:v>
                </c:pt>
                <c:pt idx="10711">
                  <c:v>-86.715369999999993</c:v>
                </c:pt>
                <c:pt idx="10712">
                  <c:v>-86.585460999999995</c:v>
                </c:pt>
                <c:pt idx="10713">
                  <c:v>-86.518411</c:v>
                </c:pt>
                <c:pt idx="10714">
                  <c:v>-86.512608999999998</c:v>
                </c:pt>
                <c:pt idx="10715">
                  <c:v>-86.392503000000005</c:v>
                </c:pt>
                <c:pt idx="10716">
                  <c:v>-86.921583999999996</c:v>
                </c:pt>
                <c:pt idx="10717">
                  <c:v>-86.815691999999999</c:v>
                </c:pt>
                <c:pt idx="10718">
                  <c:v>-86.339360999999997</c:v>
                </c:pt>
                <c:pt idx="10719">
                  <c:v>-87.135480000000001</c:v>
                </c:pt>
                <c:pt idx="10720">
                  <c:v>-86.506141999999997</c:v>
                </c:pt>
                <c:pt idx="10721">
                  <c:v>-87.162520999999998</c:v>
                </c:pt>
                <c:pt idx="10722">
                  <c:v>-86.809707000000003</c:v>
                </c:pt>
                <c:pt idx="10723">
                  <c:v>-86.835345000000004</c:v>
                </c:pt>
                <c:pt idx="10724">
                  <c:v>-86.805707999999996</c:v>
                </c:pt>
                <c:pt idx="10725">
                  <c:v>-86.721637000000001</c:v>
                </c:pt>
                <c:pt idx="10726">
                  <c:v>-86.818978000000001</c:v>
                </c:pt>
                <c:pt idx="10727">
                  <c:v>-86.881155000000007</c:v>
                </c:pt>
                <c:pt idx="10728">
                  <c:v>-86.808145999999994</c:v>
                </c:pt>
                <c:pt idx="10729">
                  <c:v>-86.669636999999994</c:v>
                </c:pt>
                <c:pt idx="10730">
                  <c:v>-86.858789000000002</c:v>
                </c:pt>
                <c:pt idx="10731">
                  <c:v>-86.748965999999996</c:v>
                </c:pt>
                <c:pt idx="10732">
                  <c:v>-86.741617000000005</c:v>
                </c:pt>
                <c:pt idx="10733">
                  <c:v>-86.891998000000001</c:v>
                </c:pt>
                <c:pt idx="10734">
                  <c:v>-86.695063000000005</c:v>
                </c:pt>
                <c:pt idx="10735">
                  <c:v>-86.784898999999996</c:v>
                </c:pt>
                <c:pt idx="10736">
                  <c:v>-86.767084999999994</c:v>
                </c:pt>
                <c:pt idx="10737">
                  <c:v>-86.895240000000001</c:v>
                </c:pt>
                <c:pt idx="10738">
                  <c:v>-86.896503999999993</c:v>
                </c:pt>
                <c:pt idx="10739">
                  <c:v>-86.773353</c:v>
                </c:pt>
                <c:pt idx="10740">
                  <c:v>-86.734029000000007</c:v>
                </c:pt>
                <c:pt idx="10741">
                  <c:v>-86.931890999999993</c:v>
                </c:pt>
                <c:pt idx="10742">
                  <c:v>-86.829500999999993</c:v>
                </c:pt>
                <c:pt idx="10743">
                  <c:v>-86.922737999999995</c:v>
                </c:pt>
                <c:pt idx="10744">
                  <c:v>-86.799704000000006</c:v>
                </c:pt>
                <c:pt idx="10745">
                  <c:v>-86.806022999999996</c:v>
                </c:pt>
                <c:pt idx="10746">
                  <c:v>-86.655077000000006</c:v>
                </c:pt>
                <c:pt idx="10747">
                  <c:v>-86.696845999999994</c:v>
                </c:pt>
                <c:pt idx="10748">
                  <c:v>-86.745862000000002</c:v>
                </c:pt>
                <c:pt idx="10749">
                  <c:v>-86.815775000000002</c:v>
                </c:pt>
                <c:pt idx="10750">
                  <c:v>-87.568430000000006</c:v>
                </c:pt>
                <c:pt idx="10751">
                  <c:v>-87.52749</c:v>
                </c:pt>
                <c:pt idx="10752">
                  <c:v>-87.494619</c:v>
                </c:pt>
                <c:pt idx="10753">
                  <c:v>-87.523037000000002</c:v>
                </c:pt>
                <c:pt idx="10754">
                  <c:v>-87.506114999999994</c:v>
                </c:pt>
                <c:pt idx="10755">
                  <c:v>-87.733260999999999</c:v>
                </c:pt>
                <c:pt idx="10756">
                  <c:v>-88.186537999999999</c:v>
                </c:pt>
                <c:pt idx="10757">
                  <c:v>-88.032103000000006</c:v>
                </c:pt>
                <c:pt idx="10758">
                  <c:v>-87.305204000000003</c:v>
                </c:pt>
                <c:pt idx="10759">
                  <c:v>-87.750540999999998</c:v>
                </c:pt>
                <c:pt idx="10760">
                  <c:v>-88.168666000000002</c:v>
                </c:pt>
                <c:pt idx="10761">
                  <c:v>-87.672179</c:v>
                </c:pt>
                <c:pt idx="10762">
                  <c:v>-87.398892000000004</c:v>
                </c:pt>
                <c:pt idx="10763">
                  <c:v>-87.439747999999994</c:v>
                </c:pt>
                <c:pt idx="10764">
                  <c:v>-87.771876000000006</c:v>
                </c:pt>
                <c:pt idx="10765">
                  <c:v>-87.802114000000003</c:v>
                </c:pt>
                <c:pt idx="10766">
                  <c:v>-88.310694999999996</c:v>
                </c:pt>
                <c:pt idx="10767">
                  <c:v>-88.152619000000001</c:v>
                </c:pt>
                <c:pt idx="10768">
                  <c:v>-88.220134999999999</c:v>
                </c:pt>
                <c:pt idx="10769">
                  <c:v>-87.938372000000001</c:v>
                </c:pt>
                <c:pt idx="10770">
                  <c:v>-87.689888999999994</c:v>
                </c:pt>
                <c:pt idx="10771">
                  <c:v>-88.164806999999996</c:v>
                </c:pt>
                <c:pt idx="10772">
                  <c:v>-87.883683000000005</c:v>
                </c:pt>
                <c:pt idx="10773">
                  <c:v>-87.797938000000002</c:v>
                </c:pt>
                <c:pt idx="10774">
                  <c:v>-88.124849999999995</c:v>
                </c:pt>
                <c:pt idx="10775">
                  <c:v>-88.147324999999995</c:v>
                </c:pt>
                <c:pt idx="10776">
                  <c:v>-87.589453000000006</c:v>
                </c:pt>
                <c:pt idx="10777">
                  <c:v>-87.617176000000001</c:v>
                </c:pt>
                <c:pt idx="10778">
                  <c:v>-87.579136000000005</c:v>
                </c:pt>
                <c:pt idx="10779">
                  <c:v>-87.588196999999994</c:v>
                </c:pt>
                <c:pt idx="10780">
                  <c:v>-88.257645999999994</c:v>
                </c:pt>
                <c:pt idx="10781">
                  <c:v>-87.833824000000007</c:v>
                </c:pt>
                <c:pt idx="10782">
                  <c:v>-88.020869000000005</c:v>
                </c:pt>
                <c:pt idx="10783">
                  <c:v>-87.251560999999995</c:v>
                </c:pt>
                <c:pt idx="10784">
                  <c:v>-87.276321999999993</c:v>
                </c:pt>
                <c:pt idx="10785">
                  <c:v>-87.299570000000003</c:v>
                </c:pt>
                <c:pt idx="10786">
                  <c:v>-87.212507000000002</c:v>
                </c:pt>
                <c:pt idx="10787">
                  <c:v>-87.172319999999999</c:v>
                </c:pt>
                <c:pt idx="10788">
                  <c:v>-87.183443999999994</c:v>
                </c:pt>
                <c:pt idx="10789">
                  <c:v>-87.671552000000005</c:v>
                </c:pt>
                <c:pt idx="10790">
                  <c:v>-87.721715000000003</c:v>
                </c:pt>
                <c:pt idx="10791">
                  <c:v>-88.013678999999996</c:v>
                </c:pt>
                <c:pt idx="10792">
                  <c:v>-87.929114999999996</c:v>
                </c:pt>
                <c:pt idx="10793">
                  <c:v>-87.582509999999999</c:v>
                </c:pt>
                <c:pt idx="10794">
                  <c:v>-87.759400999999997</c:v>
                </c:pt>
                <c:pt idx="10795">
                  <c:v>-87.527285000000006</c:v>
                </c:pt>
                <c:pt idx="10796">
                  <c:v>-87.165876999999995</c:v>
                </c:pt>
                <c:pt idx="10797">
                  <c:v>-88.154623999999998</c:v>
                </c:pt>
                <c:pt idx="10798">
                  <c:v>-87.393174000000002</c:v>
                </c:pt>
                <c:pt idx="10799">
                  <c:v>-87.651949000000002</c:v>
                </c:pt>
                <c:pt idx="10800">
                  <c:v>-87.830262000000005</c:v>
                </c:pt>
                <c:pt idx="10801">
                  <c:v>-87.731869000000003</c:v>
                </c:pt>
                <c:pt idx="10802">
                  <c:v>-87.903026999999994</c:v>
                </c:pt>
                <c:pt idx="10803">
                  <c:v>-87.834413999999995</c:v>
                </c:pt>
                <c:pt idx="10804">
                  <c:v>-87.611806999999999</c:v>
                </c:pt>
                <c:pt idx="10805">
                  <c:v>-88.003848000000005</c:v>
                </c:pt>
                <c:pt idx="10806">
                  <c:v>-87.946121000000005</c:v>
                </c:pt>
                <c:pt idx="10807">
                  <c:v>-87.265262000000007</c:v>
                </c:pt>
                <c:pt idx="10808">
                  <c:v>-87.976957999999996</c:v>
                </c:pt>
                <c:pt idx="10809">
                  <c:v>-87.570650000000001</c:v>
                </c:pt>
                <c:pt idx="10810">
                  <c:v>-88.108350999999999</c:v>
                </c:pt>
                <c:pt idx="10811">
                  <c:v>-87.457469000000003</c:v>
                </c:pt>
                <c:pt idx="10812">
                  <c:v>-87.371690999999998</c:v>
                </c:pt>
                <c:pt idx="10813">
                  <c:v>-87.271030999999994</c:v>
                </c:pt>
                <c:pt idx="10814">
                  <c:v>-87.712776000000005</c:v>
                </c:pt>
                <c:pt idx="10815">
                  <c:v>-88.120410000000007</c:v>
                </c:pt>
                <c:pt idx="10816">
                  <c:v>-87.086996999999997</c:v>
                </c:pt>
                <c:pt idx="10817">
                  <c:v>-87.806950000000001</c:v>
                </c:pt>
                <c:pt idx="10818">
                  <c:v>-88.131174999999999</c:v>
                </c:pt>
                <c:pt idx="10819">
                  <c:v>-87.446006999999994</c:v>
                </c:pt>
                <c:pt idx="10820">
                  <c:v>-88.099609000000001</c:v>
                </c:pt>
                <c:pt idx="10821">
                  <c:v>-88.067454999999995</c:v>
                </c:pt>
                <c:pt idx="10822">
                  <c:v>-87.789492999999993</c:v>
                </c:pt>
                <c:pt idx="10823">
                  <c:v>-86.987863000000004</c:v>
                </c:pt>
                <c:pt idx="10824">
                  <c:v>-86.957329000000001</c:v>
                </c:pt>
                <c:pt idx="10825">
                  <c:v>-87.249212999999997</c:v>
                </c:pt>
                <c:pt idx="10826">
                  <c:v>-87.027675000000002</c:v>
                </c:pt>
                <c:pt idx="10827">
                  <c:v>-86.896236999999999</c:v>
                </c:pt>
                <c:pt idx="10828">
                  <c:v>-87.062314000000001</c:v>
                </c:pt>
                <c:pt idx="10829">
                  <c:v>-87.998607000000007</c:v>
                </c:pt>
                <c:pt idx="10830">
                  <c:v>-87.309781999999998</c:v>
                </c:pt>
                <c:pt idx="10831">
                  <c:v>-87.129149999999996</c:v>
                </c:pt>
                <c:pt idx="10832">
                  <c:v>-86.980908999999997</c:v>
                </c:pt>
                <c:pt idx="10833">
                  <c:v>-86.718474000000001</c:v>
                </c:pt>
                <c:pt idx="10834">
                  <c:v>-86.891762999999997</c:v>
                </c:pt>
                <c:pt idx="10835">
                  <c:v>-87.662536000000003</c:v>
                </c:pt>
                <c:pt idx="10836">
                  <c:v>-87.773796000000004</c:v>
                </c:pt>
                <c:pt idx="10837">
                  <c:v>-87.607309999999998</c:v>
                </c:pt>
                <c:pt idx="10838">
                  <c:v>-86.940279000000004</c:v>
                </c:pt>
                <c:pt idx="10839">
                  <c:v>-87.203946000000002</c:v>
                </c:pt>
                <c:pt idx="10840">
                  <c:v>-87.507766000000004</c:v>
                </c:pt>
                <c:pt idx="10841">
                  <c:v>-87.535776999999996</c:v>
                </c:pt>
                <c:pt idx="10842">
                  <c:v>-87.117328999999998</c:v>
                </c:pt>
                <c:pt idx="10843">
                  <c:v>-87.382620000000003</c:v>
                </c:pt>
                <c:pt idx="10844">
                  <c:v>-86.878406999999996</c:v>
                </c:pt>
                <c:pt idx="10845">
                  <c:v>-87.278029000000004</c:v>
                </c:pt>
                <c:pt idx="10846">
                  <c:v>-87.488759000000002</c:v>
                </c:pt>
                <c:pt idx="10847">
                  <c:v>-87.299370999999994</c:v>
                </c:pt>
                <c:pt idx="10848">
                  <c:v>-87.780770000000004</c:v>
                </c:pt>
                <c:pt idx="10849">
                  <c:v>-87.652649999999994</c:v>
                </c:pt>
                <c:pt idx="10850">
                  <c:v>-87.693178000000003</c:v>
                </c:pt>
                <c:pt idx="10851">
                  <c:v>-87.627058000000005</c:v>
                </c:pt>
                <c:pt idx="10852">
                  <c:v>-86.752503000000004</c:v>
                </c:pt>
                <c:pt idx="10853">
                  <c:v>-86.949860999999999</c:v>
                </c:pt>
                <c:pt idx="10854">
                  <c:v>-87.411668000000006</c:v>
                </c:pt>
                <c:pt idx="10855">
                  <c:v>-87.118842999999998</c:v>
                </c:pt>
                <c:pt idx="10856">
                  <c:v>-87.714208999999997</c:v>
                </c:pt>
                <c:pt idx="10857">
                  <c:v>-88.026036000000005</c:v>
                </c:pt>
                <c:pt idx="10858">
                  <c:v>-86.813525999999996</c:v>
                </c:pt>
                <c:pt idx="10859">
                  <c:v>-85.730776000000006</c:v>
                </c:pt>
                <c:pt idx="10860">
                  <c:v>-86.489322999999999</c:v>
                </c:pt>
                <c:pt idx="10861">
                  <c:v>-86.804052999999996</c:v>
                </c:pt>
                <c:pt idx="10862">
                  <c:v>-85.915537999999998</c:v>
                </c:pt>
                <c:pt idx="10863">
                  <c:v>-86.207267999999999</c:v>
                </c:pt>
                <c:pt idx="10864">
                  <c:v>-85.970488000000003</c:v>
                </c:pt>
                <c:pt idx="10865">
                  <c:v>-86.278897000000001</c:v>
                </c:pt>
                <c:pt idx="10866">
                  <c:v>-86.389950999999996</c:v>
                </c:pt>
                <c:pt idx="10867">
                  <c:v>-86.760033000000007</c:v>
                </c:pt>
                <c:pt idx="10868">
                  <c:v>-86.589886000000007</c:v>
                </c:pt>
                <c:pt idx="10869">
                  <c:v>-86.272585000000007</c:v>
                </c:pt>
                <c:pt idx="10870">
                  <c:v>-85.947292000000004</c:v>
                </c:pt>
                <c:pt idx="10871">
                  <c:v>-86.619774000000007</c:v>
                </c:pt>
                <c:pt idx="10872">
                  <c:v>-86.115162999999995</c:v>
                </c:pt>
                <c:pt idx="10873">
                  <c:v>-86.801598999999996</c:v>
                </c:pt>
                <c:pt idx="10874">
                  <c:v>-86.751645999999994</c:v>
                </c:pt>
                <c:pt idx="10875">
                  <c:v>-86.739643999999998</c:v>
                </c:pt>
                <c:pt idx="10876">
                  <c:v>-86.561378000000005</c:v>
                </c:pt>
                <c:pt idx="10877">
                  <c:v>-86.398520000000005</c:v>
                </c:pt>
                <c:pt idx="10878">
                  <c:v>-86.442725999999993</c:v>
                </c:pt>
                <c:pt idx="10879">
                  <c:v>-86.470693999999995</c:v>
                </c:pt>
                <c:pt idx="10880">
                  <c:v>-86.318160000000006</c:v>
                </c:pt>
                <c:pt idx="10881">
                  <c:v>-85.804845999999998</c:v>
                </c:pt>
                <c:pt idx="10882">
                  <c:v>-86.231496000000007</c:v>
                </c:pt>
                <c:pt idx="10883">
                  <c:v>-86.083872999999997</c:v>
                </c:pt>
                <c:pt idx="10884">
                  <c:v>-86.064646999999994</c:v>
                </c:pt>
                <c:pt idx="10885">
                  <c:v>-85.982793999999998</c:v>
                </c:pt>
                <c:pt idx="10886">
                  <c:v>-85.845281</c:v>
                </c:pt>
                <c:pt idx="10887">
                  <c:v>-86.713672000000003</c:v>
                </c:pt>
                <c:pt idx="10888">
                  <c:v>-86.226343999999997</c:v>
                </c:pt>
                <c:pt idx="10889">
                  <c:v>-86.705760999999995</c:v>
                </c:pt>
                <c:pt idx="10890">
                  <c:v>-86.233637000000002</c:v>
                </c:pt>
                <c:pt idx="10891">
                  <c:v>-86.573166000000001</c:v>
                </c:pt>
                <c:pt idx="10892">
                  <c:v>-86.559291999999999</c:v>
                </c:pt>
                <c:pt idx="10893">
                  <c:v>-86.542933000000005</c:v>
                </c:pt>
                <c:pt idx="10894">
                  <c:v>-86.616917000000001</c:v>
                </c:pt>
                <c:pt idx="10895">
                  <c:v>-86.683175000000006</c:v>
                </c:pt>
                <c:pt idx="10896">
                  <c:v>-86.664699999999996</c:v>
                </c:pt>
                <c:pt idx="10897">
                  <c:v>-86.613393000000002</c:v>
                </c:pt>
                <c:pt idx="10898">
                  <c:v>-86.531633999999997</c:v>
                </c:pt>
                <c:pt idx="10899">
                  <c:v>-86.624644000000004</c:v>
                </c:pt>
                <c:pt idx="10900">
                  <c:v>-86.739874999999998</c:v>
                </c:pt>
                <c:pt idx="10901">
                  <c:v>-85.992822000000004</c:v>
                </c:pt>
                <c:pt idx="10902">
                  <c:v>-85.924968000000007</c:v>
                </c:pt>
                <c:pt idx="10903">
                  <c:v>-86.035306000000006</c:v>
                </c:pt>
                <c:pt idx="10904">
                  <c:v>-85.939932999999996</c:v>
                </c:pt>
                <c:pt idx="10905">
                  <c:v>-86.061546000000007</c:v>
                </c:pt>
                <c:pt idx="10906">
                  <c:v>-86.026657999999998</c:v>
                </c:pt>
                <c:pt idx="10907">
                  <c:v>-86.228358999999998</c:v>
                </c:pt>
                <c:pt idx="10908">
                  <c:v>-86.192824000000002</c:v>
                </c:pt>
                <c:pt idx="10909">
                  <c:v>-86.322252000000006</c:v>
                </c:pt>
                <c:pt idx="10910">
                  <c:v>-86.242318999999995</c:v>
                </c:pt>
                <c:pt idx="10911">
                  <c:v>-86.089040999999995</c:v>
                </c:pt>
                <c:pt idx="10912">
                  <c:v>-86.132379</c:v>
                </c:pt>
                <c:pt idx="10913">
                  <c:v>-86.172801000000007</c:v>
                </c:pt>
                <c:pt idx="10914">
                  <c:v>-85.637840999999995</c:v>
                </c:pt>
                <c:pt idx="10915">
                  <c:v>-85.612773000000004</c:v>
                </c:pt>
                <c:pt idx="10916">
                  <c:v>-85.604725999999999</c:v>
                </c:pt>
                <c:pt idx="10917">
                  <c:v>-85.856342999999995</c:v>
                </c:pt>
                <c:pt idx="10918">
                  <c:v>-86.036005000000003</c:v>
                </c:pt>
                <c:pt idx="10919">
                  <c:v>-85.928251000000003</c:v>
                </c:pt>
                <c:pt idx="10920">
                  <c:v>-85.676421000000005</c:v>
                </c:pt>
                <c:pt idx="10921">
                  <c:v>-85.710781999999995</c:v>
                </c:pt>
                <c:pt idx="10922">
                  <c:v>-85.767441000000005</c:v>
                </c:pt>
                <c:pt idx="10923">
                  <c:v>-85.927727000000004</c:v>
                </c:pt>
                <c:pt idx="10924">
                  <c:v>-86.255239000000003</c:v>
                </c:pt>
                <c:pt idx="10925">
                  <c:v>-85.551727999999997</c:v>
                </c:pt>
                <c:pt idx="10926">
                  <c:v>-86.009799999999998</c:v>
                </c:pt>
                <c:pt idx="10927">
                  <c:v>-86.061696999999995</c:v>
                </c:pt>
                <c:pt idx="10928">
                  <c:v>-86.304751999999993</c:v>
                </c:pt>
                <c:pt idx="10929">
                  <c:v>-85.732747000000003</c:v>
                </c:pt>
                <c:pt idx="10930">
                  <c:v>-85.615640999999997</c:v>
                </c:pt>
                <c:pt idx="10931">
                  <c:v>-86.368826999999996</c:v>
                </c:pt>
                <c:pt idx="10932">
                  <c:v>-85.653531000000001</c:v>
                </c:pt>
                <c:pt idx="10933">
                  <c:v>-85.768169</c:v>
                </c:pt>
                <c:pt idx="10934">
                  <c:v>-85.575108</c:v>
                </c:pt>
                <c:pt idx="10935">
                  <c:v>-85.837630000000004</c:v>
                </c:pt>
                <c:pt idx="10936">
                  <c:v>-86.244084999999998</c:v>
                </c:pt>
                <c:pt idx="10937">
                  <c:v>-85.796460999999994</c:v>
                </c:pt>
                <c:pt idx="10938">
                  <c:v>-85.651252999999997</c:v>
                </c:pt>
                <c:pt idx="10939">
                  <c:v>-86.304385999999994</c:v>
                </c:pt>
                <c:pt idx="10940">
                  <c:v>-86.688012999999998</c:v>
                </c:pt>
                <c:pt idx="10941">
                  <c:v>-85.755588000000003</c:v>
                </c:pt>
                <c:pt idx="10942">
                  <c:v>-86.714304999999996</c:v>
                </c:pt>
                <c:pt idx="10943">
                  <c:v>-86.318803000000003</c:v>
                </c:pt>
                <c:pt idx="10944">
                  <c:v>-85.824252999999999</c:v>
                </c:pt>
                <c:pt idx="10945">
                  <c:v>-85.996536000000006</c:v>
                </c:pt>
                <c:pt idx="10946">
                  <c:v>-85.432984000000005</c:v>
                </c:pt>
                <c:pt idx="10947">
                  <c:v>-85.557869999999994</c:v>
                </c:pt>
                <c:pt idx="10948">
                  <c:v>-86.330731</c:v>
                </c:pt>
                <c:pt idx="10949">
                  <c:v>-86.394979000000006</c:v>
                </c:pt>
                <c:pt idx="10950">
                  <c:v>-86.016000000000005</c:v>
                </c:pt>
                <c:pt idx="10951">
                  <c:v>-86.333588000000006</c:v>
                </c:pt>
                <c:pt idx="10952">
                  <c:v>-86.047703999999996</c:v>
                </c:pt>
                <c:pt idx="10953">
                  <c:v>-85.173626999999996</c:v>
                </c:pt>
                <c:pt idx="10954">
                  <c:v>-86.376181000000003</c:v>
                </c:pt>
                <c:pt idx="10955">
                  <c:v>-85.932813999999993</c:v>
                </c:pt>
                <c:pt idx="10956">
                  <c:v>-86.864417000000003</c:v>
                </c:pt>
                <c:pt idx="10957">
                  <c:v>-85.735893000000004</c:v>
                </c:pt>
                <c:pt idx="10958">
                  <c:v>-86.570876999999996</c:v>
                </c:pt>
                <c:pt idx="10959">
                  <c:v>-86.76737</c:v>
                </c:pt>
                <c:pt idx="10960">
                  <c:v>-86.135783000000004</c:v>
                </c:pt>
                <c:pt idx="10961">
                  <c:v>-86.144893999999994</c:v>
                </c:pt>
                <c:pt idx="10962">
                  <c:v>-86.157410999999996</c:v>
                </c:pt>
                <c:pt idx="10963">
                  <c:v>-86.605915999999993</c:v>
                </c:pt>
                <c:pt idx="10964">
                  <c:v>-85.819796999999994</c:v>
                </c:pt>
                <c:pt idx="10965">
                  <c:v>-86.668772000000004</c:v>
                </c:pt>
                <c:pt idx="10966">
                  <c:v>-86.300837000000001</c:v>
                </c:pt>
                <c:pt idx="10967">
                  <c:v>-86.446076000000005</c:v>
                </c:pt>
                <c:pt idx="10968">
                  <c:v>-86.397985000000006</c:v>
                </c:pt>
                <c:pt idx="10969">
                  <c:v>-86.341829000000004</c:v>
                </c:pt>
                <c:pt idx="10970">
                  <c:v>-86.494370000000004</c:v>
                </c:pt>
                <c:pt idx="10971">
                  <c:v>-85.589087000000006</c:v>
                </c:pt>
                <c:pt idx="10972">
                  <c:v>-86.269465999999994</c:v>
                </c:pt>
                <c:pt idx="10973">
                  <c:v>-86.474518000000003</c:v>
                </c:pt>
                <c:pt idx="10974">
                  <c:v>-86.066615999999996</c:v>
                </c:pt>
                <c:pt idx="10975">
                  <c:v>-85.468270000000004</c:v>
                </c:pt>
                <c:pt idx="10976">
                  <c:v>-86.366926000000007</c:v>
                </c:pt>
                <c:pt idx="10977">
                  <c:v>-86.095859000000004</c:v>
                </c:pt>
                <c:pt idx="10978">
                  <c:v>-86.051409000000007</c:v>
                </c:pt>
                <c:pt idx="10979">
                  <c:v>-86.427469000000002</c:v>
                </c:pt>
                <c:pt idx="10980">
                  <c:v>-86.529629</c:v>
                </c:pt>
                <c:pt idx="10981">
                  <c:v>-86.149114999999995</c:v>
                </c:pt>
                <c:pt idx="10982">
                  <c:v>-86.386176000000006</c:v>
                </c:pt>
                <c:pt idx="10983">
                  <c:v>-85.923706999999993</c:v>
                </c:pt>
                <c:pt idx="10984">
                  <c:v>-85.913601</c:v>
                </c:pt>
                <c:pt idx="10985">
                  <c:v>-85.992006000000003</c:v>
                </c:pt>
                <c:pt idx="10986">
                  <c:v>-86.294291999999999</c:v>
                </c:pt>
                <c:pt idx="10987">
                  <c:v>-85.923145000000005</c:v>
                </c:pt>
                <c:pt idx="10988">
                  <c:v>-85.695423000000005</c:v>
                </c:pt>
                <c:pt idx="10989">
                  <c:v>-85.716999000000001</c:v>
                </c:pt>
                <c:pt idx="10990">
                  <c:v>-85.709980999999999</c:v>
                </c:pt>
                <c:pt idx="10991">
                  <c:v>-86.511118999999994</c:v>
                </c:pt>
                <c:pt idx="10992">
                  <c:v>-86.219029000000006</c:v>
                </c:pt>
                <c:pt idx="10993">
                  <c:v>-86.156441000000001</c:v>
                </c:pt>
                <c:pt idx="10994">
                  <c:v>-86.310687999999999</c:v>
                </c:pt>
                <c:pt idx="10995">
                  <c:v>-86.305042</c:v>
                </c:pt>
                <c:pt idx="10996">
                  <c:v>-86.271615999999995</c:v>
                </c:pt>
                <c:pt idx="10997">
                  <c:v>-86.279055999999997</c:v>
                </c:pt>
                <c:pt idx="10998">
                  <c:v>-86.360371999999998</c:v>
                </c:pt>
                <c:pt idx="10999">
                  <c:v>-86.245116999999993</c:v>
                </c:pt>
                <c:pt idx="11000">
                  <c:v>-86.270078999999996</c:v>
                </c:pt>
                <c:pt idx="11001">
                  <c:v>-86.273162999999997</c:v>
                </c:pt>
                <c:pt idx="11002">
                  <c:v>-86.344346000000002</c:v>
                </c:pt>
                <c:pt idx="11003">
                  <c:v>-86.249639000000002</c:v>
                </c:pt>
                <c:pt idx="11004">
                  <c:v>-86.236722</c:v>
                </c:pt>
                <c:pt idx="11005">
                  <c:v>-86.164432000000005</c:v>
                </c:pt>
                <c:pt idx="11006">
                  <c:v>-85.851788999999997</c:v>
                </c:pt>
                <c:pt idx="11007">
                  <c:v>-85.835718999999997</c:v>
                </c:pt>
                <c:pt idx="11008">
                  <c:v>-85.785278000000005</c:v>
                </c:pt>
                <c:pt idx="11009">
                  <c:v>-85.831665000000001</c:v>
                </c:pt>
                <c:pt idx="11010">
                  <c:v>-85.758955</c:v>
                </c:pt>
                <c:pt idx="11011">
                  <c:v>-85.889690999999999</c:v>
                </c:pt>
                <c:pt idx="11012">
                  <c:v>-85.845029999999994</c:v>
                </c:pt>
                <c:pt idx="11013">
                  <c:v>-85.725482999999997</c:v>
                </c:pt>
                <c:pt idx="11014">
                  <c:v>-85.699624999999997</c:v>
                </c:pt>
                <c:pt idx="11015">
                  <c:v>-85.714095999999998</c:v>
                </c:pt>
                <c:pt idx="11016">
                  <c:v>-85.995513000000003</c:v>
                </c:pt>
                <c:pt idx="11017">
                  <c:v>-85.452270999999996</c:v>
                </c:pt>
                <c:pt idx="11018">
                  <c:v>-85.36139</c:v>
                </c:pt>
                <c:pt idx="11019">
                  <c:v>-85.554579000000004</c:v>
                </c:pt>
                <c:pt idx="11020">
                  <c:v>-85.770370999999997</c:v>
                </c:pt>
                <c:pt idx="11021">
                  <c:v>-85.720737</c:v>
                </c:pt>
                <c:pt idx="11022">
                  <c:v>-85.941592999999997</c:v>
                </c:pt>
                <c:pt idx="11023">
                  <c:v>-85.947568000000004</c:v>
                </c:pt>
                <c:pt idx="11024">
                  <c:v>-85.378136999999995</c:v>
                </c:pt>
                <c:pt idx="11025">
                  <c:v>-85.472024000000005</c:v>
                </c:pt>
                <c:pt idx="11026">
                  <c:v>-86.028604999999999</c:v>
                </c:pt>
                <c:pt idx="11027">
                  <c:v>-85.614918000000003</c:v>
                </c:pt>
                <c:pt idx="11028">
                  <c:v>-85.363123000000002</c:v>
                </c:pt>
                <c:pt idx="11029">
                  <c:v>-85.368656999999999</c:v>
                </c:pt>
                <c:pt idx="11030">
                  <c:v>-85.574185</c:v>
                </c:pt>
                <c:pt idx="11031">
                  <c:v>-85.819913999999997</c:v>
                </c:pt>
                <c:pt idx="11032">
                  <c:v>-85.509006999999997</c:v>
                </c:pt>
                <c:pt idx="11033">
                  <c:v>-85.895128999999997</c:v>
                </c:pt>
                <c:pt idx="11034">
                  <c:v>-85.365009999999998</c:v>
                </c:pt>
                <c:pt idx="11035">
                  <c:v>-85.404509000000004</c:v>
                </c:pt>
                <c:pt idx="11036">
                  <c:v>-85.406058000000002</c:v>
                </c:pt>
                <c:pt idx="11037">
                  <c:v>-85.474025999999995</c:v>
                </c:pt>
                <c:pt idx="11038">
                  <c:v>-85.209407999999996</c:v>
                </c:pt>
                <c:pt idx="11039">
                  <c:v>-85.690971000000005</c:v>
                </c:pt>
                <c:pt idx="11040">
                  <c:v>-85.242906000000005</c:v>
                </c:pt>
                <c:pt idx="11041">
                  <c:v>-85.795625000000001</c:v>
                </c:pt>
                <c:pt idx="11042">
                  <c:v>-85.757424999999998</c:v>
                </c:pt>
                <c:pt idx="11043">
                  <c:v>-85.864828000000003</c:v>
                </c:pt>
                <c:pt idx="11044">
                  <c:v>-85.378124999999997</c:v>
                </c:pt>
                <c:pt idx="11045">
                  <c:v>-85.949172000000004</c:v>
                </c:pt>
                <c:pt idx="11046">
                  <c:v>-85.144565999999998</c:v>
                </c:pt>
                <c:pt idx="11047">
                  <c:v>-85.315618999999998</c:v>
                </c:pt>
                <c:pt idx="11048">
                  <c:v>-85.721110999999993</c:v>
                </c:pt>
                <c:pt idx="11049">
                  <c:v>-86.072715000000002</c:v>
                </c:pt>
                <c:pt idx="11050">
                  <c:v>-85.841178999999997</c:v>
                </c:pt>
                <c:pt idx="11051">
                  <c:v>-85.879413</c:v>
                </c:pt>
                <c:pt idx="11052">
                  <c:v>-85.131159999999994</c:v>
                </c:pt>
                <c:pt idx="11053">
                  <c:v>-85.700102000000001</c:v>
                </c:pt>
                <c:pt idx="11054">
                  <c:v>-85.314904999999996</c:v>
                </c:pt>
                <c:pt idx="11055">
                  <c:v>-85.931028999999995</c:v>
                </c:pt>
                <c:pt idx="11056">
                  <c:v>-85.487184999999997</c:v>
                </c:pt>
                <c:pt idx="11057">
                  <c:v>-85.917500000000004</c:v>
                </c:pt>
                <c:pt idx="11058">
                  <c:v>-85.607899000000003</c:v>
                </c:pt>
                <c:pt idx="11059">
                  <c:v>-85.362415999999996</c:v>
                </c:pt>
                <c:pt idx="11060">
                  <c:v>-85.629088999999993</c:v>
                </c:pt>
                <c:pt idx="11061">
                  <c:v>-85.705089999999998</c:v>
                </c:pt>
                <c:pt idx="11062">
                  <c:v>-85.156750000000002</c:v>
                </c:pt>
                <c:pt idx="11063">
                  <c:v>-85.547227000000007</c:v>
                </c:pt>
                <c:pt idx="11064">
                  <c:v>-85.114607000000007</c:v>
                </c:pt>
                <c:pt idx="11065">
                  <c:v>-85.485812999999993</c:v>
                </c:pt>
                <c:pt idx="11066">
                  <c:v>-85.544034999999994</c:v>
                </c:pt>
                <c:pt idx="11067">
                  <c:v>-85.276809999999998</c:v>
                </c:pt>
                <c:pt idx="11068">
                  <c:v>-86.962712999999994</c:v>
                </c:pt>
                <c:pt idx="11069">
                  <c:v>-86.486996000000005</c:v>
                </c:pt>
                <c:pt idx="11070">
                  <c:v>-87.174428000000006</c:v>
                </c:pt>
                <c:pt idx="11071">
                  <c:v>-87.101730000000003</c:v>
                </c:pt>
                <c:pt idx="11072">
                  <c:v>-87.031093999999996</c:v>
                </c:pt>
                <c:pt idx="11073">
                  <c:v>-87.431106999999997</c:v>
                </c:pt>
                <c:pt idx="11074">
                  <c:v>-87.645004</c:v>
                </c:pt>
                <c:pt idx="11075">
                  <c:v>-87.239579000000006</c:v>
                </c:pt>
                <c:pt idx="11076">
                  <c:v>-86.343474999999998</c:v>
                </c:pt>
                <c:pt idx="11077">
                  <c:v>-87.467725000000002</c:v>
                </c:pt>
                <c:pt idx="11078">
                  <c:v>-87.416312000000005</c:v>
                </c:pt>
                <c:pt idx="11079">
                  <c:v>-87.726889</c:v>
                </c:pt>
                <c:pt idx="11080">
                  <c:v>-87.777730000000005</c:v>
                </c:pt>
                <c:pt idx="11081">
                  <c:v>-86.151696000000001</c:v>
                </c:pt>
                <c:pt idx="11082">
                  <c:v>-86.350651999999997</c:v>
                </c:pt>
                <c:pt idx="11083">
                  <c:v>-86.773555999999999</c:v>
                </c:pt>
                <c:pt idx="11084">
                  <c:v>-87.324160000000006</c:v>
                </c:pt>
                <c:pt idx="11085">
                  <c:v>-86.254840999999999</c:v>
                </c:pt>
                <c:pt idx="11086">
                  <c:v>-87.504013999999998</c:v>
                </c:pt>
                <c:pt idx="11087">
                  <c:v>-87.248868000000002</c:v>
                </c:pt>
                <c:pt idx="11088">
                  <c:v>-87.203278999999995</c:v>
                </c:pt>
                <c:pt idx="11089">
                  <c:v>-86.613975999999994</c:v>
                </c:pt>
                <c:pt idx="11090">
                  <c:v>-87.224745999999996</c:v>
                </c:pt>
                <c:pt idx="11091">
                  <c:v>-86.548798000000005</c:v>
                </c:pt>
                <c:pt idx="11092">
                  <c:v>-86.047828999999993</c:v>
                </c:pt>
                <c:pt idx="11093">
                  <c:v>-87.596072000000007</c:v>
                </c:pt>
                <c:pt idx="11094">
                  <c:v>-87.343138999999994</c:v>
                </c:pt>
                <c:pt idx="11095">
                  <c:v>-87.633734000000004</c:v>
                </c:pt>
                <c:pt idx="11096">
                  <c:v>-86.702074999999994</c:v>
                </c:pt>
                <c:pt idx="11097">
                  <c:v>-87.738833</c:v>
                </c:pt>
                <c:pt idx="11098">
                  <c:v>-87.497153999999995</c:v>
                </c:pt>
                <c:pt idx="11099">
                  <c:v>-88.001035000000002</c:v>
                </c:pt>
                <c:pt idx="11100">
                  <c:v>-87.765925999999993</c:v>
                </c:pt>
                <c:pt idx="11101">
                  <c:v>-88.246713999999997</c:v>
                </c:pt>
                <c:pt idx="11102">
                  <c:v>-87.734684999999999</c:v>
                </c:pt>
                <c:pt idx="11103">
                  <c:v>-87.995881999999995</c:v>
                </c:pt>
                <c:pt idx="11104">
                  <c:v>-87.785060999999999</c:v>
                </c:pt>
                <c:pt idx="11105">
                  <c:v>-88.267815999999996</c:v>
                </c:pt>
                <c:pt idx="11106">
                  <c:v>-88.186976000000001</c:v>
                </c:pt>
                <c:pt idx="11107">
                  <c:v>-88.263300999999998</c:v>
                </c:pt>
                <c:pt idx="11108">
                  <c:v>-88.184663</c:v>
                </c:pt>
                <c:pt idx="11109">
                  <c:v>-88.069337000000004</c:v>
                </c:pt>
                <c:pt idx="11110">
                  <c:v>-88.028060999999994</c:v>
                </c:pt>
                <c:pt idx="11111">
                  <c:v>-87.883122999999998</c:v>
                </c:pt>
                <c:pt idx="11112">
                  <c:v>-87.897229999999993</c:v>
                </c:pt>
                <c:pt idx="11113">
                  <c:v>-88.118195999999998</c:v>
                </c:pt>
                <c:pt idx="11114">
                  <c:v>-88.260366000000005</c:v>
                </c:pt>
                <c:pt idx="11115">
                  <c:v>-87.561592000000005</c:v>
                </c:pt>
                <c:pt idx="11116">
                  <c:v>-87.885594999999995</c:v>
                </c:pt>
                <c:pt idx="11117">
                  <c:v>-87.696166000000005</c:v>
                </c:pt>
                <c:pt idx="11118">
                  <c:v>-88.141885000000002</c:v>
                </c:pt>
                <c:pt idx="11119">
                  <c:v>-88.415570000000002</c:v>
                </c:pt>
                <c:pt idx="11120">
                  <c:v>-87.643737999999999</c:v>
                </c:pt>
                <c:pt idx="11121">
                  <c:v>-88.327223000000004</c:v>
                </c:pt>
                <c:pt idx="11122">
                  <c:v>-87.727840999999998</c:v>
                </c:pt>
                <c:pt idx="11123">
                  <c:v>-88.237936000000005</c:v>
                </c:pt>
                <c:pt idx="11124">
                  <c:v>-87.883459999999999</c:v>
                </c:pt>
                <c:pt idx="11125">
                  <c:v>-87.962599999999995</c:v>
                </c:pt>
                <c:pt idx="11126">
                  <c:v>-87.456644999999995</c:v>
                </c:pt>
                <c:pt idx="11127">
                  <c:v>-87.760992000000002</c:v>
                </c:pt>
                <c:pt idx="11128">
                  <c:v>-87.752995999999996</c:v>
                </c:pt>
                <c:pt idx="11129">
                  <c:v>-88.080898000000005</c:v>
                </c:pt>
                <c:pt idx="11130">
                  <c:v>-87.962280000000007</c:v>
                </c:pt>
                <c:pt idx="11131">
                  <c:v>-88.347379000000004</c:v>
                </c:pt>
                <c:pt idx="11132">
                  <c:v>-87.902163000000002</c:v>
                </c:pt>
                <c:pt idx="11133">
                  <c:v>-88.030072000000004</c:v>
                </c:pt>
                <c:pt idx="11134">
                  <c:v>-87.561985000000007</c:v>
                </c:pt>
                <c:pt idx="11135">
                  <c:v>-87.644170000000003</c:v>
                </c:pt>
                <c:pt idx="11136">
                  <c:v>-87.918745999999999</c:v>
                </c:pt>
                <c:pt idx="11137">
                  <c:v>-87.639365999999995</c:v>
                </c:pt>
                <c:pt idx="11138">
                  <c:v>-88.063498999999993</c:v>
                </c:pt>
                <c:pt idx="11139">
                  <c:v>-88.013818999999998</c:v>
                </c:pt>
                <c:pt idx="11140">
                  <c:v>-88.093864999999994</c:v>
                </c:pt>
                <c:pt idx="11141">
                  <c:v>-88.054147999999998</c:v>
                </c:pt>
                <c:pt idx="11142">
                  <c:v>-87.468604999999997</c:v>
                </c:pt>
                <c:pt idx="11143">
                  <c:v>-88.265538000000006</c:v>
                </c:pt>
                <c:pt idx="11144">
                  <c:v>-87.754902999999999</c:v>
                </c:pt>
                <c:pt idx="11145">
                  <c:v>-87.939711000000003</c:v>
                </c:pt>
                <c:pt idx="11146">
                  <c:v>-87.814862000000005</c:v>
                </c:pt>
                <c:pt idx="11147">
                  <c:v>-87.803173999999999</c:v>
                </c:pt>
                <c:pt idx="11148">
                  <c:v>-87.712926999999993</c:v>
                </c:pt>
                <c:pt idx="11149">
                  <c:v>-87.997917000000001</c:v>
                </c:pt>
                <c:pt idx="11150">
                  <c:v>-88.168650999999997</c:v>
                </c:pt>
                <c:pt idx="11151">
                  <c:v>-88.208797000000004</c:v>
                </c:pt>
                <c:pt idx="11152">
                  <c:v>-88.380718000000002</c:v>
                </c:pt>
                <c:pt idx="11153">
                  <c:v>-88.024338999999998</c:v>
                </c:pt>
                <c:pt idx="11154">
                  <c:v>-88.350796000000003</c:v>
                </c:pt>
                <c:pt idx="11155">
                  <c:v>-88.044163999999995</c:v>
                </c:pt>
                <c:pt idx="11156">
                  <c:v>-88.053417999999994</c:v>
                </c:pt>
                <c:pt idx="11157">
                  <c:v>-88.066764000000006</c:v>
                </c:pt>
                <c:pt idx="11158">
                  <c:v>-88.082228000000001</c:v>
                </c:pt>
                <c:pt idx="11159">
                  <c:v>-88.102492999999996</c:v>
                </c:pt>
                <c:pt idx="11160">
                  <c:v>-88.104748999999998</c:v>
                </c:pt>
                <c:pt idx="11161">
                  <c:v>-88.197011000000003</c:v>
                </c:pt>
                <c:pt idx="11162">
                  <c:v>-88.162550999999993</c:v>
                </c:pt>
                <c:pt idx="11163">
                  <c:v>-88.082010999999994</c:v>
                </c:pt>
                <c:pt idx="11164">
                  <c:v>-88.085049999999995</c:v>
                </c:pt>
                <c:pt idx="11165">
                  <c:v>-88.111168000000006</c:v>
                </c:pt>
                <c:pt idx="11166">
                  <c:v>-88.157702999999998</c:v>
                </c:pt>
                <c:pt idx="11167">
                  <c:v>-88.096092999999996</c:v>
                </c:pt>
                <c:pt idx="11168">
                  <c:v>-88.168452000000002</c:v>
                </c:pt>
                <c:pt idx="11169">
                  <c:v>-88.185524000000001</c:v>
                </c:pt>
                <c:pt idx="11170">
                  <c:v>-88.153977999999995</c:v>
                </c:pt>
                <c:pt idx="11171">
                  <c:v>-88.236575000000002</c:v>
                </c:pt>
                <c:pt idx="11172">
                  <c:v>-87.038099000000003</c:v>
                </c:pt>
                <c:pt idx="11173">
                  <c:v>-86.977835999999996</c:v>
                </c:pt>
                <c:pt idx="11174">
                  <c:v>-87.362173999999996</c:v>
                </c:pt>
                <c:pt idx="11175">
                  <c:v>-87.575517000000005</c:v>
                </c:pt>
                <c:pt idx="11176">
                  <c:v>-87.280180000000001</c:v>
                </c:pt>
                <c:pt idx="11177">
                  <c:v>-87.259111000000004</c:v>
                </c:pt>
                <c:pt idx="11178">
                  <c:v>-88.031482999999994</c:v>
                </c:pt>
                <c:pt idx="11179">
                  <c:v>-87.456754000000004</c:v>
                </c:pt>
                <c:pt idx="11180">
                  <c:v>-87.845209999999994</c:v>
                </c:pt>
                <c:pt idx="11181">
                  <c:v>-87.778935000000004</c:v>
                </c:pt>
                <c:pt idx="11182">
                  <c:v>-87.627294000000006</c:v>
                </c:pt>
                <c:pt idx="11183">
                  <c:v>-87.840047999999996</c:v>
                </c:pt>
                <c:pt idx="11184">
                  <c:v>-87.750034999999997</c:v>
                </c:pt>
                <c:pt idx="11185">
                  <c:v>-87.601776999999998</c:v>
                </c:pt>
                <c:pt idx="11186">
                  <c:v>-87.788123999999996</c:v>
                </c:pt>
                <c:pt idx="11187">
                  <c:v>-86.878973000000002</c:v>
                </c:pt>
                <c:pt idx="11188">
                  <c:v>-86.849602000000004</c:v>
                </c:pt>
                <c:pt idx="11189">
                  <c:v>-87.550049999999999</c:v>
                </c:pt>
                <c:pt idx="11190">
                  <c:v>-86.643951000000001</c:v>
                </c:pt>
                <c:pt idx="11191">
                  <c:v>-87.680104999999998</c:v>
                </c:pt>
                <c:pt idx="11192">
                  <c:v>-87.338891000000004</c:v>
                </c:pt>
                <c:pt idx="11193">
                  <c:v>-86.910340000000005</c:v>
                </c:pt>
                <c:pt idx="11194">
                  <c:v>-87.278571999999997</c:v>
                </c:pt>
                <c:pt idx="11195">
                  <c:v>-86.955245000000005</c:v>
                </c:pt>
                <c:pt idx="11196">
                  <c:v>-87.963324999999998</c:v>
                </c:pt>
                <c:pt idx="11197">
                  <c:v>-87.535431000000003</c:v>
                </c:pt>
                <c:pt idx="11198">
                  <c:v>-87.231685999999996</c:v>
                </c:pt>
                <c:pt idx="11199">
                  <c:v>-86.955054000000004</c:v>
                </c:pt>
                <c:pt idx="11200">
                  <c:v>-87.552227000000002</c:v>
                </c:pt>
                <c:pt idx="11201">
                  <c:v>-87.399726000000001</c:v>
                </c:pt>
                <c:pt idx="11202">
                  <c:v>-86.983131</c:v>
                </c:pt>
                <c:pt idx="11203">
                  <c:v>-87.741709</c:v>
                </c:pt>
                <c:pt idx="11204">
                  <c:v>-87.174235999999993</c:v>
                </c:pt>
                <c:pt idx="11205">
                  <c:v>-87.901876000000001</c:v>
                </c:pt>
                <c:pt idx="11206">
                  <c:v>-87.602146000000005</c:v>
                </c:pt>
                <c:pt idx="11207">
                  <c:v>-87.770131000000006</c:v>
                </c:pt>
                <c:pt idx="11208">
                  <c:v>-86.821606000000003</c:v>
                </c:pt>
                <c:pt idx="11209">
                  <c:v>-87.496572999999998</c:v>
                </c:pt>
                <c:pt idx="11210">
                  <c:v>-86.900047000000001</c:v>
                </c:pt>
                <c:pt idx="11211">
                  <c:v>-86.890467999999998</c:v>
                </c:pt>
                <c:pt idx="11212">
                  <c:v>-86.999115000000003</c:v>
                </c:pt>
                <c:pt idx="11213">
                  <c:v>-85.399174000000002</c:v>
                </c:pt>
                <c:pt idx="11214">
                  <c:v>-85.334659000000002</c:v>
                </c:pt>
                <c:pt idx="11215">
                  <c:v>-85.472820999999996</c:v>
                </c:pt>
                <c:pt idx="11216">
                  <c:v>-85.539912999999999</c:v>
                </c:pt>
                <c:pt idx="11217">
                  <c:v>-85.485799999999998</c:v>
                </c:pt>
                <c:pt idx="11218">
                  <c:v>-85.646218000000005</c:v>
                </c:pt>
                <c:pt idx="11219">
                  <c:v>-85.280760999999998</c:v>
                </c:pt>
                <c:pt idx="11220">
                  <c:v>-85.799559000000002</c:v>
                </c:pt>
                <c:pt idx="11221">
                  <c:v>-85.176236000000003</c:v>
                </c:pt>
                <c:pt idx="11222">
                  <c:v>-85.301028000000002</c:v>
                </c:pt>
                <c:pt idx="11223">
                  <c:v>-84.983891999999997</c:v>
                </c:pt>
                <c:pt idx="11224">
                  <c:v>-85.312054000000003</c:v>
                </c:pt>
                <c:pt idx="11225">
                  <c:v>-85.410297</c:v>
                </c:pt>
                <c:pt idx="11226">
                  <c:v>-85.845884999999996</c:v>
                </c:pt>
                <c:pt idx="11227">
                  <c:v>-85.429056000000003</c:v>
                </c:pt>
                <c:pt idx="11228">
                  <c:v>-85.213139999999996</c:v>
                </c:pt>
                <c:pt idx="11229">
                  <c:v>-85.698594</c:v>
                </c:pt>
                <c:pt idx="11230">
                  <c:v>-85.019430999999997</c:v>
                </c:pt>
                <c:pt idx="11231">
                  <c:v>-85.045120999999995</c:v>
                </c:pt>
                <c:pt idx="11232">
                  <c:v>-85.075202000000004</c:v>
                </c:pt>
                <c:pt idx="11233">
                  <c:v>-85.116214999999997</c:v>
                </c:pt>
                <c:pt idx="11234">
                  <c:v>-85.185396999999995</c:v>
                </c:pt>
                <c:pt idx="11235">
                  <c:v>-85.113482000000005</c:v>
                </c:pt>
                <c:pt idx="11236">
                  <c:v>-85.092129</c:v>
                </c:pt>
                <c:pt idx="11237">
                  <c:v>-85.553229000000002</c:v>
                </c:pt>
                <c:pt idx="11238">
                  <c:v>-88.131006999999997</c:v>
                </c:pt>
                <c:pt idx="11239">
                  <c:v>-88.226470000000006</c:v>
                </c:pt>
                <c:pt idx="11240">
                  <c:v>-88.362528999999995</c:v>
                </c:pt>
                <c:pt idx="11241">
                  <c:v>-88.285082000000003</c:v>
                </c:pt>
                <c:pt idx="11242">
                  <c:v>-88.154711000000006</c:v>
                </c:pt>
                <c:pt idx="11243">
                  <c:v>-88.324685000000002</c:v>
                </c:pt>
                <c:pt idx="11244">
                  <c:v>-88.349022000000005</c:v>
                </c:pt>
                <c:pt idx="11245">
                  <c:v>-88.059650000000005</c:v>
                </c:pt>
                <c:pt idx="11246">
                  <c:v>-88.300456999999994</c:v>
                </c:pt>
                <c:pt idx="11247">
                  <c:v>-88.186617999999996</c:v>
                </c:pt>
                <c:pt idx="11248">
                  <c:v>-88.170817999999997</c:v>
                </c:pt>
                <c:pt idx="11249">
                  <c:v>-88.267899999999997</c:v>
                </c:pt>
                <c:pt idx="11250">
                  <c:v>-87.100262999999998</c:v>
                </c:pt>
                <c:pt idx="11251">
                  <c:v>-86.019789000000003</c:v>
                </c:pt>
                <c:pt idx="11252">
                  <c:v>-86.647819999999996</c:v>
                </c:pt>
                <c:pt idx="11253">
                  <c:v>-86.661896999999996</c:v>
                </c:pt>
                <c:pt idx="11254">
                  <c:v>-87.069492999999994</c:v>
                </c:pt>
                <c:pt idx="11255">
                  <c:v>-86.092590000000001</c:v>
                </c:pt>
                <c:pt idx="11256">
                  <c:v>-86.166900999999996</c:v>
                </c:pt>
                <c:pt idx="11257">
                  <c:v>-86.709697000000006</c:v>
                </c:pt>
                <c:pt idx="11258">
                  <c:v>-86.396294999999995</c:v>
                </c:pt>
                <c:pt idx="11259">
                  <c:v>-86.300006999999994</c:v>
                </c:pt>
                <c:pt idx="11260">
                  <c:v>-87.790188999999998</c:v>
                </c:pt>
                <c:pt idx="11261">
                  <c:v>-87.289912999999999</c:v>
                </c:pt>
                <c:pt idx="11262">
                  <c:v>-86.109759999999994</c:v>
                </c:pt>
                <c:pt idx="11263">
                  <c:v>-86.791217000000003</c:v>
                </c:pt>
                <c:pt idx="11264">
                  <c:v>-87.868413000000004</c:v>
                </c:pt>
                <c:pt idx="11265">
                  <c:v>-87.289389</c:v>
                </c:pt>
                <c:pt idx="11266">
                  <c:v>-85.948931000000002</c:v>
                </c:pt>
                <c:pt idx="11267">
                  <c:v>-86.301128000000006</c:v>
                </c:pt>
                <c:pt idx="11268">
                  <c:v>-87.025422000000006</c:v>
                </c:pt>
                <c:pt idx="11269">
                  <c:v>-87.494184000000004</c:v>
                </c:pt>
                <c:pt idx="11270">
                  <c:v>-86.686499999999995</c:v>
                </c:pt>
                <c:pt idx="11271">
                  <c:v>-87.131749999999997</c:v>
                </c:pt>
                <c:pt idx="11272">
                  <c:v>-87.291796000000005</c:v>
                </c:pt>
                <c:pt idx="11273">
                  <c:v>-86.351341000000005</c:v>
                </c:pt>
                <c:pt idx="11274">
                  <c:v>-87.341425999999998</c:v>
                </c:pt>
                <c:pt idx="11275">
                  <c:v>-87.405600000000007</c:v>
                </c:pt>
                <c:pt idx="11276">
                  <c:v>-87.257204999999999</c:v>
                </c:pt>
                <c:pt idx="11277">
                  <c:v>-86.722727000000006</c:v>
                </c:pt>
                <c:pt idx="11278">
                  <c:v>-86.840602000000004</c:v>
                </c:pt>
                <c:pt idx="11279">
                  <c:v>-86.599637999999999</c:v>
                </c:pt>
                <c:pt idx="11280">
                  <c:v>-86.679077000000007</c:v>
                </c:pt>
                <c:pt idx="11281">
                  <c:v>-87.63158</c:v>
                </c:pt>
                <c:pt idx="11282">
                  <c:v>-87.412805000000006</c:v>
                </c:pt>
                <c:pt idx="11283">
                  <c:v>-87.403908999999999</c:v>
                </c:pt>
                <c:pt idx="11284">
                  <c:v>-87.408313000000007</c:v>
                </c:pt>
                <c:pt idx="11285">
                  <c:v>-86.041349999999994</c:v>
                </c:pt>
                <c:pt idx="11286">
                  <c:v>-87.858777000000003</c:v>
                </c:pt>
                <c:pt idx="11287">
                  <c:v>-85.928515000000004</c:v>
                </c:pt>
                <c:pt idx="11288">
                  <c:v>-86.644412000000003</c:v>
                </c:pt>
                <c:pt idx="11289">
                  <c:v>-87.681982000000005</c:v>
                </c:pt>
                <c:pt idx="11290">
                  <c:v>-87.141283999999999</c:v>
                </c:pt>
                <c:pt idx="11291">
                  <c:v>-86.899196000000003</c:v>
                </c:pt>
                <c:pt idx="11292">
                  <c:v>-86.454802000000001</c:v>
                </c:pt>
                <c:pt idx="11293">
                  <c:v>-86.795203999999998</c:v>
                </c:pt>
                <c:pt idx="11294">
                  <c:v>-86.896535</c:v>
                </c:pt>
                <c:pt idx="11295">
                  <c:v>-86.718795999999998</c:v>
                </c:pt>
                <c:pt idx="11296">
                  <c:v>-86.810238999999996</c:v>
                </c:pt>
                <c:pt idx="11297">
                  <c:v>-86.153052000000002</c:v>
                </c:pt>
                <c:pt idx="11298">
                  <c:v>-86.611735999999993</c:v>
                </c:pt>
                <c:pt idx="11299">
                  <c:v>-86.601110000000006</c:v>
                </c:pt>
                <c:pt idx="11300">
                  <c:v>-87.772193000000001</c:v>
                </c:pt>
                <c:pt idx="11301">
                  <c:v>-87.663312000000005</c:v>
                </c:pt>
                <c:pt idx="11302">
                  <c:v>-86.909493999999995</c:v>
                </c:pt>
                <c:pt idx="11303">
                  <c:v>-87.110605000000007</c:v>
                </c:pt>
                <c:pt idx="11304">
                  <c:v>-86.014977000000002</c:v>
                </c:pt>
                <c:pt idx="11305">
                  <c:v>-86.295967000000005</c:v>
                </c:pt>
                <c:pt idx="11306">
                  <c:v>-86.562681999999995</c:v>
                </c:pt>
                <c:pt idx="11307">
                  <c:v>-86.292711999999995</c:v>
                </c:pt>
                <c:pt idx="11308">
                  <c:v>-86.310609999999997</c:v>
                </c:pt>
                <c:pt idx="11309">
                  <c:v>-86.779207999999997</c:v>
                </c:pt>
                <c:pt idx="11310">
                  <c:v>-85.976690000000005</c:v>
                </c:pt>
                <c:pt idx="11311">
                  <c:v>-87.874864000000002</c:v>
                </c:pt>
                <c:pt idx="11312">
                  <c:v>-87.802864999999997</c:v>
                </c:pt>
                <c:pt idx="11313">
                  <c:v>-87.313958999999997</c:v>
                </c:pt>
                <c:pt idx="11314">
                  <c:v>-87.644891000000001</c:v>
                </c:pt>
                <c:pt idx="11315">
                  <c:v>-85.787006000000005</c:v>
                </c:pt>
                <c:pt idx="11316">
                  <c:v>-86.705661000000006</c:v>
                </c:pt>
                <c:pt idx="11317">
                  <c:v>-86.183932999999996</c:v>
                </c:pt>
                <c:pt idx="11318">
                  <c:v>-86.497326000000001</c:v>
                </c:pt>
                <c:pt idx="11319">
                  <c:v>-86.344452000000004</c:v>
                </c:pt>
                <c:pt idx="11320">
                  <c:v>-86.445502000000005</c:v>
                </c:pt>
                <c:pt idx="11321">
                  <c:v>-86.424254000000005</c:v>
                </c:pt>
                <c:pt idx="11322">
                  <c:v>-86.364805000000004</c:v>
                </c:pt>
                <c:pt idx="11323">
                  <c:v>-87.956406999999999</c:v>
                </c:pt>
                <c:pt idx="11324">
                  <c:v>-86.668599999999998</c:v>
                </c:pt>
                <c:pt idx="11325">
                  <c:v>-87.504716999999999</c:v>
                </c:pt>
                <c:pt idx="11326">
                  <c:v>-86.623080999999999</c:v>
                </c:pt>
                <c:pt idx="11327">
                  <c:v>-87.671796000000001</c:v>
                </c:pt>
                <c:pt idx="11328">
                  <c:v>-86.692262999999997</c:v>
                </c:pt>
                <c:pt idx="11329">
                  <c:v>-87.498931999999996</c:v>
                </c:pt>
                <c:pt idx="11330">
                  <c:v>-87.044672000000006</c:v>
                </c:pt>
                <c:pt idx="11331">
                  <c:v>-86.633371999999994</c:v>
                </c:pt>
                <c:pt idx="11332">
                  <c:v>-85.908666999999994</c:v>
                </c:pt>
                <c:pt idx="11333">
                  <c:v>-87.028503000000001</c:v>
                </c:pt>
                <c:pt idx="11334">
                  <c:v>-87.654719999999998</c:v>
                </c:pt>
                <c:pt idx="11335">
                  <c:v>-86.513558000000003</c:v>
                </c:pt>
                <c:pt idx="11336">
                  <c:v>-86.193915000000004</c:v>
                </c:pt>
                <c:pt idx="11337">
                  <c:v>-85.811145999999994</c:v>
                </c:pt>
                <c:pt idx="11338">
                  <c:v>-86.031706</c:v>
                </c:pt>
                <c:pt idx="11339">
                  <c:v>-86.766796999999997</c:v>
                </c:pt>
                <c:pt idx="11340">
                  <c:v>-86.550567999999998</c:v>
                </c:pt>
                <c:pt idx="11341">
                  <c:v>-86.459744000000001</c:v>
                </c:pt>
                <c:pt idx="11342">
                  <c:v>-85.801085999999998</c:v>
                </c:pt>
                <c:pt idx="11343">
                  <c:v>-86.522317000000001</c:v>
                </c:pt>
                <c:pt idx="11344">
                  <c:v>-87.305716000000004</c:v>
                </c:pt>
                <c:pt idx="11345">
                  <c:v>-86.868921999999998</c:v>
                </c:pt>
                <c:pt idx="11346">
                  <c:v>-86.911449000000005</c:v>
                </c:pt>
                <c:pt idx="11347">
                  <c:v>-87.890287000000001</c:v>
                </c:pt>
                <c:pt idx="11348">
                  <c:v>-87.776764999999997</c:v>
                </c:pt>
                <c:pt idx="11349">
                  <c:v>-86.907341000000002</c:v>
                </c:pt>
                <c:pt idx="11350">
                  <c:v>-86.573537000000002</c:v>
                </c:pt>
                <c:pt idx="11351">
                  <c:v>-87.498311999999999</c:v>
                </c:pt>
                <c:pt idx="11352">
                  <c:v>-86.308893999999995</c:v>
                </c:pt>
                <c:pt idx="11353">
                  <c:v>-86.137153999999995</c:v>
                </c:pt>
                <c:pt idx="11354">
                  <c:v>-87.81626</c:v>
                </c:pt>
                <c:pt idx="11355">
                  <c:v>-86.239545000000007</c:v>
                </c:pt>
                <c:pt idx="11356">
                  <c:v>-87.217618000000002</c:v>
                </c:pt>
                <c:pt idx="11357">
                  <c:v>-86.669414000000003</c:v>
                </c:pt>
                <c:pt idx="11358">
                  <c:v>-86.820527999999996</c:v>
                </c:pt>
                <c:pt idx="11359">
                  <c:v>-86.055384000000004</c:v>
                </c:pt>
                <c:pt idx="11360">
                  <c:v>-87.542632999999995</c:v>
                </c:pt>
                <c:pt idx="11361">
                  <c:v>-86.777384999999995</c:v>
                </c:pt>
                <c:pt idx="11362">
                  <c:v>-86.789270999999999</c:v>
                </c:pt>
                <c:pt idx="11363">
                  <c:v>-86.776266000000007</c:v>
                </c:pt>
                <c:pt idx="11364">
                  <c:v>-86.862078999999994</c:v>
                </c:pt>
                <c:pt idx="11365">
                  <c:v>-86.741760999999997</c:v>
                </c:pt>
                <c:pt idx="11366">
                  <c:v>-86.773173999999997</c:v>
                </c:pt>
                <c:pt idx="11367">
                  <c:v>-86.802527999999995</c:v>
                </c:pt>
                <c:pt idx="11368">
                  <c:v>-86.855902</c:v>
                </c:pt>
                <c:pt idx="11369">
                  <c:v>-86.744378999999995</c:v>
                </c:pt>
                <c:pt idx="11370">
                  <c:v>-86.725842999999998</c:v>
                </c:pt>
                <c:pt idx="11371">
                  <c:v>-86.800573</c:v>
                </c:pt>
                <c:pt idx="11372">
                  <c:v>-86.767769999999999</c:v>
                </c:pt>
                <c:pt idx="11373">
                  <c:v>-86.668695999999997</c:v>
                </c:pt>
                <c:pt idx="11374">
                  <c:v>-86.825220999999999</c:v>
                </c:pt>
                <c:pt idx="11375">
                  <c:v>-86.725945999999993</c:v>
                </c:pt>
                <c:pt idx="11376">
                  <c:v>-86.666167000000002</c:v>
                </c:pt>
                <c:pt idx="11377">
                  <c:v>-86.852155999999994</c:v>
                </c:pt>
                <c:pt idx="11378">
                  <c:v>-86.781721000000005</c:v>
                </c:pt>
                <c:pt idx="11379">
                  <c:v>-86.772661999999997</c:v>
                </c:pt>
                <c:pt idx="11380">
                  <c:v>-86.946746000000005</c:v>
                </c:pt>
                <c:pt idx="11381">
                  <c:v>-86.800787999999997</c:v>
                </c:pt>
                <c:pt idx="11382">
                  <c:v>-85.776797000000002</c:v>
                </c:pt>
                <c:pt idx="11383">
                  <c:v>-85.013226000000003</c:v>
                </c:pt>
                <c:pt idx="11384">
                  <c:v>-84.619753000000003</c:v>
                </c:pt>
                <c:pt idx="11385">
                  <c:v>-85.677364999999995</c:v>
                </c:pt>
                <c:pt idx="11386">
                  <c:v>-86.203503999999995</c:v>
                </c:pt>
                <c:pt idx="11387">
                  <c:v>-84.639133000000001</c:v>
                </c:pt>
                <c:pt idx="11388">
                  <c:v>-84.992880999999997</c:v>
                </c:pt>
                <c:pt idx="11389">
                  <c:v>-84.743599000000003</c:v>
                </c:pt>
                <c:pt idx="11390">
                  <c:v>-84.769277000000002</c:v>
                </c:pt>
                <c:pt idx="11391">
                  <c:v>-84.887230000000002</c:v>
                </c:pt>
                <c:pt idx="11392">
                  <c:v>-84.864891999999998</c:v>
                </c:pt>
                <c:pt idx="11393">
                  <c:v>-85.702884999999995</c:v>
                </c:pt>
                <c:pt idx="11394">
                  <c:v>-84.729515000000006</c:v>
                </c:pt>
                <c:pt idx="11395">
                  <c:v>-84.385907000000003</c:v>
                </c:pt>
                <c:pt idx="11396">
                  <c:v>-86.005386999999999</c:v>
                </c:pt>
                <c:pt idx="11397">
                  <c:v>-85.010327000000004</c:v>
                </c:pt>
                <c:pt idx="11398">
                  <c:v>-84.807412999999997</c:v>
                </c:pt>
                <c:pt idx="11399">
                  <c:v>-84.828367999999998</c:v>
                </c:pt>
                <c:pt idx="11400">
                  <c:v>-86.032408000000004</c:v>
                </c:pt>
                <c:pt idx="11401">
                  <c:v>-84.588126000000003</c:v>
                </c:pt>
                <c:pt idx="11402">
                  <c:v>-84.382848999999993</c:v>
                </c:pt>
                <c:pt idx="11403">
                  <c:v>-85.387552999999997</c:v>
                </c:pt>
                <c:pt idx="11404">
                  <c:v>-86.360853000000006</c:v>
                </c:pt>
                <c:pt idx="11405">
                  <c:v>-84.474733000000001</c:v>
                </c:pt>
                <c:pt idx="11406">
                  <c:v>-86.122478000000001</c:v>
                </c:pt>
                <c:pt idx="11407">
                  <c:v>-84.530157000000003</c:v>
                </c:pt>
                <c:pt idx="11408">
                  <c:v>-84.941252000000006</c:v>
                </c:pt>
                <c:pt idx="11409">
                  <c:v>-84.317071999999996</c:v>
                </c:pt>
                <c:pt idx="11410">
                  <c:v>-86.574337999999997</c:v>
                </c:pt>
                <c:pt idx="11411">
                  <c:v>-86.418667999999997</c:v>
                </c:pt>
                <c:pt idx="11412">
                  <c:v>-84.930420999999996</c:v>
                </c:pt>
                <c:pt idx="11413">
                  <c:v>-84.879553999999999</c:v>
                </c:pt>
                <c:pt idx="11414">
                  <c:v>-85.183975000000004</c:v>
                </c:pt>
                <c:pt idx="11415">
                  <c:v>-85.623616999999996</c:v>
                </c:pt>
                <c:pt idx="11416">
                  <c:v>-85.531077999999994</c:v>
                </c:pt>
                <c:pt idx="11417">
                  <c:v>-85.098279000000005</c:v>
                </c:pt>
                <c:pt idx="11418">
                  <c:v>-85.963677000000004</c:v>
                </c:pt>
                <c:pt idx="11419">
                  <c:v>-85.211582000000007</c:v>
                </c:pt>
                <c:pt idx="11420">
                  <c:v>-86.271415000000005</c:v>
                </c:pt>
                <c:pt idx="11421">
                  <c:v>-85.618189000000001</c:v>
                </c:pt>
                <c:pt idx="11422">
                  <c:v>-86.442109000000002</c:v>
                </c:pt>
                <c:pt idx="11423">
                  <c:v>-85.348650000000006</c:v>
                </c:pt>
                <c:pt idx="11424">
                  <c:v>-85.264154000000005</c:v>
                </c:pt>
                <c:pt idx="11425">
                  <c:v>-86.352641000000006</c:v>
                </c:pt>
                <c:pt idx="11426">
                  <c:v>-84.985358000000005</c:v>
                </c:pt>
                <c:pt idx="11427">
                  <c:v>-84.357381000000004</c:v>
                </c:pt>
                <c:pt idx="11428">
                  <c:v>-86.084143999999995</c:v>
                </c:pt>
                <c:pt idx="11429">
                  <c:v>-85.829119000000006</c:v>
                </c:pt>
                <c:pt idx="11430">
                  <c:v>-85.922752000000003</c:v>
                </c:pt>
                <c:pt idx="11431">
                  <c:v>-86.405636999999999</c:v>
                </c:pt>
                <c:pt idx="11432">
                  <c:v>-86.260452999999998</c:v>
                </c:pt>
                <c:pt idx="11433">
                  <c:v>-84.701392999999996</c:v>
                </c:pt>
                <c:pt idx="11434">
                  <c:v>-84.739574000000005</c:v>
                </c:pt>
                <c:pt idx="11435">
                  <c:v>-85.060057999999998</c:v>
                </c:pt>
                <c:pt idx="11436">
                  <c:v>-85.555018000000004</c:v>
                </c:pt>
                <c:pt idx="11437">
                  <c:v>-85.854567000000003</c:v>
                </c:pt>
                <c:pt idx="11438">
                  <c:v>-85.171612999999994</c:v>
                </c:pt>
                <c:pt idx="11439">
                  <c:v>-84.494467999999998</c:v>
                </c:pt>
                <c:pt idx="11440">
                  <c:v>-84.703919999999997</c:v>
                </c:pt>
                <c:pt idx="11441">
                  <c:v>-85.103296999999998</c:v>
                </c:pt>
                <c:pt idx="11442">
                  <c:v>-85.641492</c:v>
                </c:pt>
                <c:pt idx="11443">
                  <c:v>-85.910481000000004</c:v>
                </c:pt>
                <c:pt idx="11444">
                  <c:v>-85.922174999999996</c:v>
                </c:pt>
                <c:pt idx="11445">
                  <c:v>-85.333320999999998</c:v>
                </c:pt>
                <c:pt idx="11446">
                  <c:v>-85.162277000000003</c:v>
                </c:pt>
                <c:pt idx="11447">
                  <c:v>-85.725138000000001</c:v>
                </c:pt>
                <c:pt idx="11448">
                  <c:v>-84.827771999999996</c:v>
                </c:pt>
                <c:pt idx="11449">
                  <c:v>-84.277287000000001</c:v>
                </c:pt>
                <c:pt idx="11450">
                  <c:v>-85.740392</c:v>
                </c:pt>
                <c:pt idx="11451">
                  <c:v>-86.214849000000001</c:v>
                </c:pt>
                <c:pt idx="11452">
                  <c:v>-84.361957000000004</c:v>
                </c:pt>
                <c:pt idx="11453">
                  <c:v>-85.861692000000005</c:v>
                </c:pt>
                <c:pt idx="11454">
                  <c:v>-85.487558000000007</c:v>
                </c:pt>
                <c:pt idx="11455">
                  <c:v>-85.497336000000004</c:v>
                </c:pt>
                <c:pt idx="11456">
                  <c:v>-86.140459000000007</c:v>
                </c:pt>
                <c:pt idx="11457">
                  <c:v>-85.311994999999996</c:v>
                </c:pt>
                <c:pt idx="11458">
                  <c:v>-85.298806999999996</c:v>
                </c:pt>
                <c:pt idx="11459">
                  <c:v>-85.274905000000004</c:v>
                </c:pt>
                <c:pt idx="11460">
                  <c:v>-85.319033000000005</c:v>
                </c:pt>
                <c:pt idx="11461">
                  <c:v>-85.250148999999993</c:v>
                </c:pt>
                <c:pt idx="11462">
                  <c:v>-85.286737000000002</c:v>
                </c:pt>
                <c:pt idx="11463">
                  <c:v>-85.310040999999998</c:v>
                </c:pt>
                <c:pt idx="11464">
                  <c:v>-85.330924999999993</c:v>
                </c:pt>
                <c:pt idx="11465">
                  <c:v>-85.314070999999998</c:v>
                </c:pt>
                <c:pt idx="11466">
                  <c:v>-85.233309000000006</c:v>
                </c:pt>
                <c:pt idx="11467">
                  <c:v>-85.237482</c:v>
                </c:pt>
                <c:pt idx="11468">
                  <c:v>-85.284665000000004</c:v>
                </c:pt>
                <c:pt idx="11469">
                  <c:v>-85.181522000000001</c:v>
                </c:pt>
                <c:pt idx="11470">
                  <c:v>-85.372766999999996</c:v>
                </c:pt>
                <c:pt idx="11471">
                  <c:v>-85.159390000000002</c:v>
                </c:pt>
                <c:pt idx="11472">
                  <c:v>-82.338609000000005</c:v>
                </c:pt>
                <c:pt idx="11473">
                  <c:v>-82.380206999999999</c:v>
                </c:pt>
                <c:pt idx="11474">
                  <c:v>-82.369839999999996</c:v>
                </c:pt>
                <c:pt idx="11475">
                  <c:v>-82.445930000000004</c:v>
                </c:pt>
                <c:pt idx="11476">
                  <c:v>-82.747043000000005</c:v>
                </c:pt>
                <c:pt idx="11477">
                  <c:v>-82.372297000000003</c:v>
                </c:pt>
                <c:pt idx="11478">
                  <c:v>-82.229984999999999</c:v>
                </c:pt>
                <c:pt idx="11479">
                  <c:v>-82.168696999999995</c:v>
                </c:pt>
                <c:pt idx="11480">
                  <c:v>-81.977754000000004</c:v>
                </c:pt>
                <c:pt idx="11481">
                  <c:v>-82.674402999999998</c:v>
                </c:pt>
                <c:pt idx="11482">
                  <c:v>-82.712922000000006</c:v>
                </c:pt>
                <c:pt idx="11483">
                  <c:v>-82.188432000000006</c:v>
                </c:pt>
                <c:pt idx="11484">
                  <c:v>-82.658558999999997</c:v>
                </c:pt>
                <c:pt idx="11485">
                  <c:v>-82.427306999999999</c:v>
                </c:pt>
                <c:pt idx="11486">
                  <c:v>-82.627058000000005</c:v>
                </c:pt>
                <c:pt idx="11487">
                  <c:v>-82.560569000000001</c:v>
                </c:pt>
                <c:pt idx="11488">
                  <c:v>-82.175579999999997</c:v>
                </c:pt>
                <c:pt idx="11489">
                  <c:v>-82.497046999999995</c:v>
                </c:pt>
                <c:pt idx="11490">
                  <c:v>-82.554080999999996</c:v>
                </c:pt>
                <c:pt idx="11491">
                  <c:v>-82.497656000000006</c:v>
                </c:pt>
                <c:pt idx="11492">
                  <c:v>-82.511628000000002</c:v>
                </c:pt>
                <c:pt idx="11493">
                  <c:v>-82.572497999999996</c:v>
                </c:pt>
                <c:pt idx="11494">
                  <c:v>-81.755097000000006</c:v>
                </c:pt>
                <c:pt idx="11495">
                  <c:v>-82.620958000000002</c:v>
                </c:pt>
                <c:pt idx="11496">
                  <c:v>-81.819059999999993</c:v>
                </c:pt>
                <c:pt idx="11497">
                  <c:v>-82.373380999999995</c:v>
                </c:pt>
                <c:pt idx="11498">
                  <c:v>-82.333448000000004</c:v>
                </c:pt>
                <c:pt idx="11499">
                  <c:v>-82.097504000000001</c:v>
                </c:pt>
                <c:pt idx="11500">
                  <c:v>-81.917182999999994</c:v>
                </c:pt>
                <c:pt idx="11501">
                  <c:v>-82.557086999999996</c:v>
                </c:pt>
                <c:pt idx="11502">
                  <c:v>-81.755536000000006</c:v>
                </c:pt>
                <c:pt idx="11503">
                  <c:v>-82.312139999999999</c:v>
                </c:pt>
                <c:pt idx="11504">
                  <c:v>-82.278003999999996</c:v>
                </c:pt>
                <c:pt idx="11505">
                  <c:v>-83.979560000000006</c:v>
                </c:pt>
                <c:pt idx="11506">
                  <c:v>-84.011309999999995</c:v>
                </c:pt>
                <c:pt idx="11507">
                  <c:v>-83.322062000000003</c:v>
                </c:pt>
                <c:pt idx="11508">
                  <c:v>-83.676027000000005</c:v>
                </c:pt>
                <c:pt idx="11509">
                  <c:v>-84.289681000000002</c:v>
                </c:pt>
                <c:pt idx="11510">
                  <c:v>-83.057373999999996</c:v>
                </c:pt>
                <c:pt idx="11511">
                  <c:v>-83.135056000000006</c:v>
                </c:pt>
                <c:pt idx="11512">
                  <c:v>-84.221048999999994</c:v>
                </c:pt>
                <c:pt idx="11513">
                  <c:v>-83.942019999999999</c:v>
                </c:pt>
                <c:pt idx="11514">
                  <c:v>-84.146568000000002</c:v>
                </c:pt>
                <c:pt idx="11515">
                  <c:v>-84.425416999999996</c:v>
                </c:pt>
                <c:pt idx="11516">
                  <c:v>-83.806603999999993</c:v>
                </c:pt>
                <c:pt idx="11517">
                  <c:v>-83.244414000000006</c:v>
                </c:pt>
                <c:pt idx="11518">
                  <c:v>-84.862263999999996</c:v>
                </c:pt>
                <c:pt idx="11519">
                  <c:v>-83.674998000000002</c:v>
                </c:pt>
                <c:pt idx="11520">
                  <c:v>-83.397914</c:v>
                </c:pt>
                <c:pt idx="11521">
                  <c:v>-84.837999999999994</c:v>
                </c:pt>
                <c:pt idx="11522">
                  <c:v>-83.015752000000006</c:v>
                </c:pt>
                <c:pt idx="11523">
                  <c:v>-84.027129000000002</c:v>
                </c:pt>
                <c:pt idx="11524">
                  <c:v>-83.975035000000005</c:v>
                </c:pt>
                <c:pt idx="11525">
                  <c:v>-83.037142000000003</c:v>
                </c:pt>
                <c:pt idx="11526">
                  <c:v>-84.608987999999997</c:v>
                </c:pt>
                <c:pt idx="11527">
                  <c:v>-84.119258000000002</c:v>
                </c:pt>
                <c:pt idx="11528">
                  <c:v>-83.471565999999996</c:v>
                </c:pt>
                <c:pt idx="11529">
                  <c:v>-84.181704999999994</c:v>
                </c:pt>
                <c:pt idx="11530">
                  <c:v>-82.854465000000005</c:v>
                </c:pt>
                <c:pt idx="11531">
                  <c:v>-82.73948</c:v>
                </c:pt>
                <c:pt idx="11532">
                  <c:v>-82.814062000000007</c:v>
                </c:pt>
                <c:pt idx="11533">
                  <c:v>-84.531357999999997</c:v>
                </c:pt>
                <c:pt idx="11534">
                  <c:v>-83.612781999999996</c:v>
                </c:pt>
                <c:pt idx="11535">
                  <c:v>-83.108354000000006</c:v>
                </c:pt>
                <c:pt idx="11536">
                  <c:v>-84.031419999999997</c:v>
                </c:pt>
                <c:pt idx="11537">
                  <c:v>-84.532888</c:v>
                </c:pt>
                <c:pt idx="11538">
                  <c:v>-84.421374</c:v>
                </c:pt>
                <c:pt idx="11539">
                  <c:v>-84.172776999999996</c:v>
                </c:pt>
                <c:pt idx="11540">
                  <c:v>-83.483249999999998</c:v>
                </c:pt>
                <c:pt idx="11541">
                  <c:v>-84.136989</c:v>
                </c:pt>
                <c:pt idx="11542">
                  <c:v>-84.505627000000004</c:v>
                </c:pt>
                <c:pt idx="11543">
                  <c:v>-83.613746000000006</c:v>
                </c:pt>
                <c:pt idx="11544">
                  <c:v>-83.050281999999996</c:v>
                </c:pt>
                <c:pt idx="11545">
                  <c:v>-84.081643</c:v>
                </c:pt>
                <c:pt idx="11546">
                  <c:v>-84.149844999999999</c:v>
                </c:pt>
                <c:pt idx="11547">
                  <c:v>-84.667923999999999</c:v>
                </c:pt>
                <c:pt idx="11548">
                  <c:v>-84.293014999999997</c:v>
                </c:pt>
                <c:pt idx="11549">
                  <c:v>-84.232810999999998</c:v>
                </c:pt>
                <c:pt idx="11550">
                  <c:v>-84.330690000000004</c:v>
                </c:pt>
                <c:pt idx="11551">
                  <c:v>-84.011968999999993</c:v>
                </c:pt>
                <c:pt idx="11552">
                  <c:v>-83.750463999999994</c:v>
                </c:pt>
                <c:pt idx="11553">
                  <c:v>-84.050156999999999</c:v>
                </c:pt>
                <c:pt idx="11554">
                  <c:v>-83.984127999999998</c:v>
                </c:pt>
                <c:pt idx="11555">
                  <c:v>-83.935918999999998</c:v>
                </c:pt>
                <c:pt idx="11556">
                  <c:v>-83.741303000000002</c:v>
                </c:pt>
                <c:pt idx="11557">
                  <c:v>-83.825581</c:v>
                </c:pt>
                <c:pt idx="11558">
                  <c:v>-83.021105000000006</c:v>
                </c:pt>
                <c:pt idx="11559">
                  <c:v>-83.095996999999997</c:v>
                </c:pt>
                <c:pt idx="11560">
                  <c:v>-83.226764000000003</c:v>
                </c:pt>
                <c:pt idx="11561">
                  <c:v>-83.274739999999994</c:v>
                </c:pt>
                <c:pt idx="11562">
                  <c:v>-83.307997</c:v>
                </c:pt>
                <c:pt idx="11563">
                  <c:v>-82.961858000000007</c:v>
                </c:pt>
                <c:pt idx="11564">
                  <c:v>-84.182064999999994</c:v>
                </c:pt>
                <c:pt idx="11565">
                  <c:v>-83.563895000000002</c:v>
                </c:pt>
                <c:pt idx="11566">
                  <c:v>-83.201168999999993</c:v>
                </c:pt>
                <c:pt idx="11567">
                  <c:v>-83.652415000000005</c:v>
                </c:pt>
                <c:pt idx="11568">
                  <c:v>-84.584035</c:v>
                </c:pt>
                <c:pt idx="11569">
                  <c:v>-84.070171000000002</c:v>
                </c:pt>
                <c:pt idx="11570">
                  <c:v>-84.601498000000007</c:v>
                </c:pt>
                <c:pt idx="11571">
                  <c:v>-84.270448000000002</c:v>
                </c:pt>
                <c:pt idx="11572">
                  <c:v>-84.366859000000005</c:v>
                </c:pt>
                <c:pt idx="11573">
                  <c:v>-84.518080999999995</c:v>
                </c:pt>
                <c:pt idx="11574">
                  <c:v>-83.053511</c:v>
                </c:pt>
                <c:pt idx="11575">
                  <c:v>-84.445983999999996</c:v>
                </c:pt>
                <c:pt idx="11576">
                  <c:v>-84.458387999999999</c:v>
                </c:pt>
                <c:pt idx="11577">
                  <c:v>-84.277816000000001</c:v>
                </c:pt>
                <c:pt idx="11578">
                  <c:v>-83.680531000000002</c:v>
                </c:pt>
                <c:pt idx="11579">
                  <c:v>-84.041927000000001</c:v>
                </c:pt>
                <c:pt idx="11580">
                  <c:v>-84.602209000000002</c:v>
                </c:pt>
                <c:pt idx="11581">
                  <c:v>-83.934528</c:v>
                </c:pt>
                <c:pt idx="11582">
                  <c:v>-84.700429</c:v>
                </c:pt>
                <c:pt idx="11583">
                  <c:v>-82.968046999999999</c:v>
                </c:pt>
                <c:pt idx="11584">
                  <c:v>-83.193209999999993</c:v>
                </c:pt>
                <c:pt idx="11585">
                  <c:v>-83.515159999999995</c:v>
                </c:pt>
                <c:pt idx="11586">
                  <c:v>-83.591970000000003</c:v>
                </c:pt>
                <c:pt idx="11587">
                  <c:v>-83.560507999999999</c:v>
                </c:pt>
                <c:pt idx="11588">
                  <c:v>-83.744765999999998</c:v>
                </c:pt>
                <c:pt idx="11589">
                  <c:v>-83.826374000000001</c:v>
                </c:pt>
                <c:pt idx="11590">
                  <c:v>-83.228188000000003</c:v>
                </c:pt>
                <c:pt idx="11591">
                  <c:v>-83.854600000000005</c:v>
                </c:pt>
                <c:pt idx="11592">
                  <c:v>-83.679348000000005</c:v>
                </c:pt>
                <c:pt idx="11593">
                  <c:v>-84.665497000000002</c:v>
                </c:pt>
                <c:pt idx="11594">
                  <c:v>-82.835261000000003</c:v>
                </c:pt>
                <c:pt idx="11595">
                  <c:v>-84.466138000000001</c:v>
                </c:pt>
                <c:pt idx="11596">
                  <c:v>-83.486941999999999</c:v>
                </c:pt>
                <c:pt idx="11597">
                  <c:v>-83.409460999999993</c:v>
                </c:pt>
                <c:pt idx="11598">
                  <c:v>-83.931386000000003</c:v>
                </c:pt>
                <c:pt idx="11599">
                  <c:v>-83.523571000000004</c:v>
                </c:pt>
                <c:pt idx="11600">
                  <c:v>-84.677822000000006</c:v>
                </c:pt>
                <c:pt idx="11601">
                  <c:v>-83.341136000000006</c:v>
                </c:pt>
                <c:pt idx="11602">
                  <c:v>-83.758016999999995</c:v>
                </c:pt>
                <c:pt idx="11603">
                  <c:v>-84.193303</c:v>
                </c:pt>
                <c:pt idx="11604">
                  <c:v>-83.819879999999998</c:v>
                </c:pt>
                <c:pt idx="11605">
                  <c:v>-84.568639000000005</c:v>
                </c:pt>
                <c:pt idx="11606">
                  <c:v>-83.606581000000006</c:v>
                </c:pt>
                <c:pt idx="11607">
                  <c:v>-83.290248000000005</c:v>
                </c:pt>
                <c:pt idx="11608">
                  <c:v>-83.139878999999993</c:v>
                </c:pt>
                <c:pt idx="11609">
                  <c:v>-84.419355999999993</c:v>
                </c:pt>
                <c:pt idx="11610">
                  <c:v>-83.919645000000003</c:v>
                </c:pt>
                <c:pt idx="11611">
                  <c:v>-84.015546000000001</c:v>
                </c:pt>
                <c:pt idx="11612">
                  <c:v>-83.979619999999997</c:v>
                </c:pt>
                <c:pt idx="11613">
                  <c:v>-83.849816000000004</c:v>
                </c:pt>
                <c:pt idx="11614">
                  <c:v>-83.901498000000004</c:v>
                </c:pt>
                <c:pt idx="11615">
                  <c:v>-83.932715000000002</c:v>
                </c:pt>
                <c:pt idx="11616">
                  <c:v>-83.918593000000001</c:v>
                </c:pt>
                <c:pt idx="11617">
                  <c:v>-83.925117999999998</c:v>
                </c:pt>
                <c:pt idx="11618">
                  <c:v>-84.003842000000006</c:v>
                </c:pt>
                <c:pt idx="11619">
                  <c:v>-83.890420000000006</c:v>
                </c:pt>
                <c:pt idx="11620">
                  <c:v>-83.974130000000002</c:v>
                </c:pt>
                <c:pt idx="11621">
                  <c:v>-84.126086999999998</c:v>
                </c:pt>
                <c:pt idx="11622">
                  <c:v>-84.075434999999999</c:v>
                </c:pt>
                <c:pt idx="11623">
                  <c:v>-83.807053999999994</c:v>
                </c:pt>
                <c:pt idx="11624">
                  <c:v>-84.118205000000003</c:v>
                </c:pt>
                <c:pt idx="11625">
                  <c:v>-84.172550000000001</c:v>
                </c:pt>
                <c:pt idx="11626">
                  <c:v>-83.937856999999994</c:v>
                </c:pt>
                <c:pt idx="11627">
                  <c:v>-89.140169</c:v>
                </c:pt>
                <c:pt idx="11628">
                  <c:v>-89.711979999999997</c:v>
                </c:pt>
                <c:pt idx="11629">
                  <c:v>-89.808062000000007</c:v>
                </c:pt>
                <c:pt idx="11630">
                  <c:v>-89.084577999999993</c:v>
                </c:pt>
                <c:pt idx="11631">
                  <c:v>-88.987516999999997</c:v>
                </c:pt>
                <c:pt idx="11632">
                  <c:v>-89.723446999999993</c:v>
                </c:pt>
                <c:pt idx="11633">
                  <c:v>-89.260902000000002</c:v>
                </c:pt>
                <c:pt idx="11634">
                  <c:v>-89.823875000000001</c:v>
                </c:pt>
                <c:pt idx="11635">
                  <c:v>-89.674170000000004</c:v>
                </c:pt>
                <c:pt idx="11636">
                  <c:v>-89.782497000000006</c:v>
                </c:pt>
                <c:pt idx="11637">
                  <c:v>-89.642014000000003</c:v>
                </c:pt>
                <c:pt idx="11638">
                  <c:v>-89.164851999999996</c:v>
                </c:pt>
                <c:pt idx="11639">
                  <c:v>-89.947546000000003</c:v>
                </c:pt>
                <c:pt idx="11640">
                  <c:v>-89.386135999999993</c:v>
                </c:pt>
                <c:pt idx="11641">
                  <c:v>-89.622032000000004</c:v>
                </c:pt>
                <c:pt idx="11642">
                  <c:v>-89.601124999999996</c:v>
                </c:pt>
                <c:pt idx="11643">
                  <c:v>-89.245552000000004</c:v>
                </c:pt>
                <c:pt idx="11644">
                  <c:v>-89.621509000000003</c:v>
                </c:pt>
                <c:pt idx="11645">
                  <c:v>-89.414979000000002</c:v>
                </c:pt>
                <c:pt idx="11646">
                  <c:v>-89.185997999999998</c:v>
                </c:pt>
                <c:pt idx="11647">
                  <c:v>-89.419894999999997</c:v>
                </c:pt>
                <c:pt idx="11648">
                  <c:v>-89.640260999999995</c:v>
                </c:pt>
                <c:pt idx="11649">
                  <c:v>-89.153608000000006</c:v>
                </c:pt>
                <c:pt idx="11650">
                  <c:v>-88.809883999999997</c:v>
                </c:pt>
                <c:pt idx="11651">
                  <c:v>-89.234762000000003</c:v>
                </c:pt>
                <c:pt idx="11652">
                  <c:v>-89.622871000000004</c:v>
                </c:pt>
                <c:pt idx="11653">
                  <c:v>-89.539882000000006</c:v>
                </c:pt>
                <c:pt idx="11654">
                  <c:v>-89.223866000000001</c:v>
                </c:pt>
                <c:pt idx="11655">
                  <c:v>-88.908458999999993</c:v>
                </c:pt>
                <c:pt idx="11656">
                  <c:v>-89.906683000000001</c:v>
                </c:pt>
                <c:pt idx="11657">
                  <c:v>-89.373472000000007</c:v>
                </c:pt>
                <c:pt idx="11658">
                  <c:v>-89.808458999999999</c:v>
                </c:pt>
                <c:pt idx="11659">
                  <c:v>-89.254189999999994</c:v>
                </c:pt>
                <c:pt idx="11660">
                  <c:v>-89.503399999999999</c:v>
                </c:pt>
                <c:pt idx="11661">
                  <c:v>-88.765349000000001</c:v>
                </c:pt>
                <c:pt idx="11662">
                  <c:v>-89.556956999999997</c:v>
                </c:pt>
                <c:pt idx="11663">
                  <c:v>-89.532902000000007</c:v>
                </c:pt>
                <c:pt idx="11664">
                  <c:v>-89.029514000000006</c:v>
                </c:pt>
                <c:pt idx="11665">
                  <c:v>-89.329074000000006</c:v>
                </c:pt>
                <c:pt idx="11666">
                  <c:v>-89.356990999999994</c:v>
                </c:pt>
                <c:pt idx="11667">
                  <c:v>-89.155083000000005</c:v>
                </c:pt>
                <c:pt idx="11668">
                  <c:v>-89.434061999999997</c:v>
                </c:pt>
                <c:pt idx="11669">
                  <c:v>-89.467115000000007</c:v>
                </c:pt>
                <c:pt idx="11670">
                  <c:v>-89.486413999999996</c:v>
                </c:pt>
                <c:pt idx="11671">
                  <c:v>-90.053402000000006</c:v>
                </c:pt>
                <c:pt idx="11672">
                  <c:v>-90.004633999999996</c:v>
                </c:pt>
                <c:pt idx="11673">
                  <c:v>-90.035606000000001</c:v>
                </c:pt>
                <c:pt idx="11674">
                  <c:v>-90.040173999999993</c:v>
                </c:pt>
                <c:pt idx="11675">
                  <c:v>-90.022248000000005</c:v>
                </c:pt>
                <c:pt idx="11676">
                  <c:v>-89.960284000000001</c:v>
                </c:pt>
                <c:pt idx="11677">
                  <c:v>-90.075235000000006</c:v>
                </c:pt>
                <c:pt idx="11678">
                  <c:v>-89.943635</c:v>
                </c:pt>
                <c:pt idx="11679">
                  <c:v>-89.974798000000007</c:v>
                </c:pt>
                <c:pt idx="11680">
                  <c:v>-89.985436000000007</c:v>
                </c:pt>
                <c:pt idx="11681">
                  <c:v>-89.862909999999999</c:v>
                </c:pt>
                <c:pt idx="11682">
                  <c:v>-90.011281999999994</c:v>
                </c:pt>
                <c:pt idx="11683">
                  <c:v>-89.903893999999994</c:v>
                </c:pt>
                <c:pt idx="11684">
                  <c:v>-89.924260000000004</c:v>
                </c:pt>
                <c:pt idx="11685">
                  <c:v>-89.848928000000001</c:v>
                </c:pt>
                <c:pt idx="11686">
                  <c:v>-89.865623999999997</c:v>
                </c:pt>
                <c:pt idx="11687">
                  <c:v>-89.923157000000003</c:v>
                </c:pt>
                <c:pt idx="11688">
                  <c:v>-89.803297999999998</c:v>
                </c:pt>
                <c:pt idx="11689">
                  <c:v>-90.043599</c:v>
                </c:pt>
                <c:pt idx="11690">
                  <c:v>-90.006465000000006</c:v>
                </c:pt>
                <c:pt idx="11691">
                  <c:v>-89.925888999999998</c:v>
                </c:pt>
                <c:pt idx="11692">
                  <c:v>-89.994033999999999</c:v>
                </c:pt>
                <c:pt idx="11693">
                  <c:v>-89.997888000000003</c:v>
                </c:pt>
                <c:pt idx="11694">
                  <c:v>-89.805187000000004</c:v>
                </c:pt>
                <c:pt idx="11695">
                  <c:v>-89.865592000000007</c:v>
                </c:pt>
                <c:pt idx="11696">
                  <c:v>-89.852141000000003</c:v>
                </c:pt>
                <c:pt idx="11697">
                  <c:v>-89.806773000000007</c:v>
                </c:pt>
                <c:pt idx="11698">
                  <c:v>-89.761501999999993</c:v>
                </c:pt>
                <c:pt idx="11699">
                  <c:v>-89.847012000000007</c:v>
                </c:pt>
                <c:pt idx="11700">
                  <c:v>-89.891896000000003</c:v>
                </c:pt>
                <c:pt idx="11701">
                  <c:v>-88.522469000000001</c:v>
                </c:pt>
                <c:pt idx="11702">
                  <c:v>-88.669666000000007</c:v>
                </c:pt>
                <c:pt idx="11703">
                  <c:v>-88.048851999999997</c:v>
                </c:pt>
                <c:pt idx="11704">
                  <c:v>-88.148366999999993</c:v>
                </c:pt>
                <c:pt idx="11705">
                  <c:v>-88.495149999999995</c:v>
                </c:pt>
                <c:pt idx="11706">
                  <c:v>-88.686905999999993</c:v>
                </c:pt>
                <c:pt idx="11707">
                  <c:v>-88.666721999999993</c:v>
                </c:pt>
                <c:pt idx="11708">
                  <c:v>-88.606143000000003</c:v>
                </c:pt>
                <c:pt idx="11709">
                  <c:v>-88.76867</c:v>
                </c:pt>
                <c:pt idx="11710">
                  <c:v>-88.425179999999997</c:v>
                </c:pt>
                <c:pt idx="11711">
                  <c:v>-89.332285999999996</c:v>
                </c:pt>
                <c:pt idx="11712">
                  <c:v>-89.030878000000001</c:v>
                </c:pt>
                <c:pt idx="11713">
                  <c:v>-88.576567999999995</c:v>
                </c:pt>
                <c:pt idx="11714">
                  <c:v>-88.268170999999995</c:v>
                </c:pt>
                <c:pt idx="11715">
                  <c:v>-88.841915</c:v>
                </c:pt>
                <c:pt idx="11716">
                  <c:v>-89.253641000000002</c:v>
                </c:pt>
                <c:pt idx="11717">
                  <c:v>-88.592343999999997</c:v>
                </c:pt>
                <c:pt idx="11718">
                  <c:v>-88.328917000000004</c:v>
                </c:pt>
                <c:pt idx="11719">
                  <c:v>-88.359031999999999</c:v>
                </c:pt>
                <c:pt idx="11720">
                  <c:v>-89.037707999999995</c:v>
                </c:pt>
                <c:pt idx="11721">
                  <c:v>-88.835865999999996</c:v>
                </c:pt>
                <c:pt idx="11722">
                  <c:v>-88.123097000000001</c:v>
                </c:pt>
                <c:pt idx="11723">
                  <c:v>-88.878957999999997</c:v>
                </c:pt>
                <c:pt idx="11724">
                  <c:v>-88.618256000000002</c:v>
                </c:pt>
                <c:pt idx="11725">
                  <c:v>-89.182033000000004</c:v>
                </c:pt>
                <c:pt idx="11726">
                  <c:v>-89.178882999999999</c:v>
                </c:pt>
                <c:pt idx="11727">
                  <c:v>-89.072700999999995</c:v>
                </c:pt>
                <c:pt idx="11728">
                  <c:v>-88.819595000000007</c:v>
                </c:pt>
                <c:pt idx="11729">
                  <c:v>-88.806538000000003</c:v>
                </c:pt>
                <c:pt idx="11730">
                  <c:v>-88.384249999999994</c:v>
                </c:pt>
                <c:pt idx="11731">
                  <c:v>-88.119127000000006</c:v>
                </c:pt>
                <c:pt idx="11732">
                  <c:v>-88.623547000000002</c:v>
                </c:pt>
                <c:pt idx="11733">
                  <c:v>-88.642750000000007</c:v>
                </c:pt>
                <c:pt idx="11734">
                  <c:v>-88.812093000000004</c:v>
                </c:pt>
                <c:pt idx="11735">
                  <c:v>-88.251448999999994</c:v>
                </c:pt>
                <c:pt idx="11736">
                  <c:v>-88.269592000000003</c:v>
                </c:pt>
                <c:pt idx="11737">
                  <c:v>-88.101376999999999</c:v>
                </c:pt>
                <c:pt idx="11738">
                  <c:v>-88.532203999999993</c:v>
                </c:pt>
                <c:pt idx="11739">
                  <c:v>-88.273795000000007</c:v>
                </c:pt>
                <c:pt idx="11740">
                  <c:v>-88.304562000000004</c:v>
                </c:pt>
                <c:pt idx="11741">
                  <c:v>-88.216486000000003</c:v>
                </c:pt>
                <c:pt idx="11742">
                  <c:v>-88.123451000000003</c:v>
                </c:pt>
                <c:pt idx="11743">
                  <c:v>-89.017679000000001</c:v>
                </c:pt>
                <c:pt idx="11744">
                  <c:v>-88.403885000000002</c:v>
                </c:pt>
                <c:pt idx="11745">
                  <c:v>-87.978086000000005</c:v>
                </c:pt>
                <c:pt idx="11746">
                  <c:v>-88.600896000000006</c:v>
                </c:pt>
                <c:pt idx="11747">
                  <c:v>-89.017313999999999</c:v>
                </c:pt>
                <c:pt idx="11748">
                  <c:v>-88.522890000000004</c:v>
                </c:pt>
                <c:pt idx="11749">
                  <c:v>-88.661181999999997</c:v>
                </c:pt>
                <c:pt idx="11750">
                  <c:v>-88.098962</c:v>
                </c:pt>
                <c:pt idx="11751">
                  <c:v>-88.289163000000002</c:v>
                </c:pt>
                <c:pt idx="11752">
                  <c:v>-88.902185000000003</c:v>
                </c:pt>
                <c:pt idx="11753">
                  <c:v>-88.413853000000003</c:v>
                </c:pt>
                <c:pt idx="11754">
                  <c:v>-88.510416000000006</c:v>
                </c:pt>
                <c:pt idx="11755">
                  <c:v>-88.505398999999997</c:v>
                </c:pt>
                <c:pt idx="11756">
                  <c:v>-88.639295000000004</c:v>
                </c:pt>
                <c:pt idx="11757">
                  <c:v>-88.405351999999993</c:v>
                </c:pt>
                <c:pt idx="11758">
                  <c:v>-88.532758000000001</c:v>
                </c:pt>
                <c:pt idx="11759">
                  <c:v>-88.771857999999995</c:v>
                </c:pt>
                <c:pt idx="11760">
                  <c:v>-88.882487999999995</c:v>
                </c:pt>
                <c:pt idx="11761">
                  <c:v>-88.426113999999998</c:v>
                </c:pt>
                <c:pt idx="11762">
                  <c:v>-88.766282000000004</c:v>
                </c:pt>
                <c:pt idx="11763">
                  <c:v>-88.364341999999994</c:v>
                </c:pt>
                <c:pt idx="11764">
                  <c:v>-88.297569999999993</c:v>
                </c:pt>
                <c:pt idx="11765">
                  <c:v>-88.786829999999995</c:v>
                </c:pt>
                <c:pt idx="11766">
                  <c:v>-88.118405999999993</c:v>
                </c:pt>
                <c:pt idx="11767">
                  <c:v>-88.731255000000004</c:v>
                </c:pt>
                <c:pt idx="11768">
                  <c:v>-88.605329999999995</c:v>
                </c:pt>
                <c:pt idx="11769">
                  <c:v>-88.361480999999998</c:v>
                </c:pt>
                <c:pt idx="11770">
                  <c:v>-88.981346000000002</c:v>
                </c:pt>
                <c:pt idx="11771">
                  <c:v>-88.232615999999993</c:v>
                </c:pt>
                <c:pt idx="11772">
                  <c:v>-88.304074999999997</c:v>
                </c:pt>
                <c:pt idx="11773">
                  <c:v>-88.189464000000001</c:v>
                </c:pt>
                <c:pt idx="11774">
                  <c:v>-88.241519999999994</c:v>
                </c:pt>
                <c:pt idx="11775">
                  <c:v>-88.593270000000004</c:v>
                </c:pt>
                <c:pt idx="11776">
                  <c:v>-88.347423000000006</c:v>
                </c:pt>
                <c:pt idx="11777">
                  <c:v>-88.685007999999996</c:v>
                </c:pt>
                <c:pt idx="11778">
                  <c:v>-88.418783000000005</c:v>
                </c:pt>
                <c:pt idx="11779">
                  <c:v>-88.026467999999994</c:v>
                </c:pt>
                <c:pt idx="11780">
                  <c:v>-88.952099000000004</c:v>
                </c:pt>
                <c:pt idx="11781">
                  <c:v>-88.95035</c:v>
                </c:pt>
                <c:pt idx="11782">
                  <c:v>-88.274017999999998</c:v>
                </c:pt>
                <c:pt idx="11783">
                  <c:v>-88.350617</c:v>
                </c:pt>
                <c:pt idx="11784">
                  <c:v>-88.366618000000003</c:v>
                </c:pt>
                <c:pt idx="11785">
                  <c:v>-89.009842000000006</c:v>
                </c:pt>
                <c:pt idx="11786">
                  <c:v>-89.040689999999998</c:v>
                </c:pt>
                <c:pt idx="11787">
                  <c:v>-87.035657</c:v>
                </c:pt>
                <c:pt idx="11788">
                  <c:v>-87.971880999999996</c:v>
                </c:pt>
                <c:pt idx="11789">
                  <c:v>-86.843249</c:v>
                </c:pt>
                <c:pt idx="11790">
                  <c:v>-87.772630000000007</c:v>
                </c:pt>
                <c:pt idx="11791">
                  <c:v>-86.989936999999998</c:v>
                </c:pt>
                <c:pt idx="11792">
                  <c:v>-87.801710999999997</c:v>
                </c:pt>
                <c:pt idx="11793">
                  <c:v>-86.811886000000001</c:v>
                </c:pt>
                <c:pt idx="11794">
                  <c:v>-87.319271999999998</c:v>
                </c:pt>
                <c:pt idx="11795">
                  <c:v>-87.264089999999996</c:v>
                </c:pt>
                <c:pt idx="11796">
                  <c:v>-87.291049000000001</c:v>
                </c:pt>
                <c:pt idx="11797">
                  <c:v>-86.810145000000006</c:v>
                </c:pt>
                <c:pt idx="11798">
                  <c:v>-87.162595999999994</c:v>
                </c:pt>
                <c:pt idx="11799">
                  <c:v>-87.330583000000004</c:v>
                </c:pt>
                <c:pt idx="11800">
                  <c:v>-87.549053000000001</c:v>
                </c:pt>
                <c:pt idx="11801">
                  <c:v>-87.621718999999999</c:v>
                </c:pt>
                <c:pt idx="11802">
                  <c:v>-87.375223000000005</c:v>
                </c:pt>
                <c:pt idx="11803">
                  <c:v>-87.292182999999994</c:v>
                </c:pt>
                <c:pt idx="11804">
                  <c:v>-87.419747000000001</c:v>
                </c:pt>
                <c:pt idx="11805">
                  <c:v>-87.913096999999993</c:v>
                </c:pt>
                <c:pt idx="11806">
                  <c:v>-87.044787999999997</c:v>
                </c:pt>
                <c:pt idx="11807">
                  <c:v>-87.167637999999997</c:v>
                </c:pt>
                <c:pt idx="11808">
                  <c:v>-87.223421000000002</c:v>
                </c:pt>
                <c:pt idx="11809">
                  <c:v>-88.016666000000001</c:v>
                </c:pt>
                <c:pt idx="11810">
                  <c:v>-87.224300999999997</c:v>
                </c:pt>
                <c:pt idx="11811">
                  <c:v>-86.984568999999993</c:v>
                </c:pt>
                <c:pt idx="11812">
                  <c:v>-87.012461999999999</c:v>
                </c:pt>
                <c:pt idx="11813">
                  <c:v>-87.502157999999994</c:v>
                </c:pt>
                <c:pt idx="11814">
                  <c:v>-87.151702999999998</c:v>
                </c:pt>
                <c:pt idx="11815">
                  <c:v>-87.337485000000001</c:v>
                </c:pt>
                <c:pt idx="11816">
                  <c:v>-87.757395000000002</c:v>
                </c:pt>
                <c:pt idx="11817">
                  <c:v>-87.541454000000002</c:v>
                </c:pt>
                <c:pt idx="11818">
                  <c:v>-87.219268999999997</c:v>
                </c:pt>
                <c:pt idx="11819">
                  <c:v>-86.690478999999996</c:v>
                </c:pt>
                <c:pt idx="11820">
                  <c:v>-85.520548000000005</c:v>
                </c:pt>
                <c:pt idx="11821">
                  <c:v>-84.736142999999998</c:v>
                </c:pt>
                <c:pt idx="11822">
                  <c:v>-85.462379999999996</c:v>
                </c:pt>
                <c:pt idx="11823">
                  <c:v>-85.361485999999999</c:v>
                </c:pt>
                <c:pt idx="11824">
                  <c:v>-85.207875000000001</c:v>
                </c:pt>
                <c:pt idx="11825">
                  <c:v>-85.162088999999995</c:v>
                </c:pt>
                <c:pt idx="11826">
                  <c:v>-85.646369000000007</c:v>
                </c:pt>
                <c:pt idx="11827">
                  <c:v>-85.668547000000004</c:v>
                </c:pt>
                <c:pt idx="11828">
                  <c:v>-86.008688000000006</c:v>
                </c:pt>
                <c:pt idx="11829">
                  <c:v>-85.789869999999993</c:v>
                </c:pt>
                <c:pt idx="11830">
                  <c:v>-85.150071999999994</c:v>
                </c:pt>
                <c:pt idx="11831">
                  <c:v>-85.489042999999995</c:v>
                </c:pt>
                <c:pt idx="11832">
                  <c:v>-85.799073000000007</c:v>
                </c:pt>
                <c:pt idx="11833">
                  <c:v>-85.007572999999994</c:v>
                </c:pt>
                <c:pt idx="11834">
                  <c:v>-85.162045000000006</c:v>
                </c:pt>
                <c:pt idx="11835">
                  <c:v>-85.059268000000003</c:v>
                </c:pt>
                <c:pt idx="11836">
                  <c:v>-84.933937999999998</c:v>
                </c:pt>
                <c:pt idx="11837">
                  <c:v>-84.911328999999995</c:v>
                </c:pt>
                <c:pt idx="11838">
                  <c:v>-85.519219000000007</c:v>
                </c:pt>
                <c:pt idx="11839">
                  <c:v>-85.889083999999997</c:v>
                </c:pt>
                <c:pt idx="11840">
                  <c:v>-85.657574999999994</c:v>
                </c:pt>
                <c:pt idx="11841">
                  <c:v>-85.983202000000006</c:v>
                </c:pt>
                <c:pt idx="11842">
                  <c:v>-85.755509000000004</c:v>
                </c:pt>
                <c:pt idx="11843">
                  <c:v>-84.995178999999993</c:v>
                </c:pt>
                <c:pt idx="11844">
                  <c:v>-85.910726999999994</c:v>
                </c:pt>
                <c:pt idx="11845">
                  <c:v>-85.457009999999997</c:v>
                </c:pt>
                <c:pt idx="11846">
                  <c:v>-85.846967000000006</c:v>
                </c:pt>
                <c:pt idx="11847">
                  <c:v>-85.325855000000004</c:v>
                </c:pt>
                <c:pt idx="11848">
                  <c:v>-85.206564</c:v>
                </c:pt>
                <c:pt idx="11849">
                  <c:v>-85.238056999999998</c:v>
                </c:pt>
                <c:pt idx="11850">
                  <c:v>-85.650724999999994</c:v>
                </c:pt>
                <c:pt idx="11851">
                  <c:v>-84.996472999999995</c:v>
                </c:pt>
                <c:pt idx="11852">
                  <c:v>-85.557728999999995</c:v>
                </c:pt>
                <c:pt idx="11853">
                  <c:v>-85.325252000000006</c:v>
                </c:pt>
                <c:pt idx="11854">
                  <c:v>-85.639432999999997</c:v>
                </c:pt>
                <c:pt idx="11855">
                  <c:v>-85.743735999999998</c:v>
                </c:pt>
                <c:pt idx="11856">
                  <c:v>-85.451132000000001</c:v>
                </c:pt>
                <c:pt idx="11857">
                  <c:v>-85.411466000000004</c:v>
                </c:pt>
                <c:pt idx="11858">
                  <c:v>-85.611656999999994</c:v>
                </c:pt>
                <c:pt idx="11859">
                  <c:v>-85.72381</c:v>
                </c:pt>
                <c:pt idx="11860">
                  <c:v>-85.084845999999999</c:v>
                </c:pt>
                <c:pt idx="11861">
                  <c:v>-89.474125000000001</c:v>
                </c:pt>
                <c:pt idx="11862">
                  <c:v>-89.158180999999999</c:v>
                </c:pt>
                <c:pt idx="11863">
                  <c:v>-89.963002000000003</c:v>
                </c:pt>
                <c:pt idx="11864">
                  <c:v>-90.373925</c:v>
                </c:pt>
                <c:pt idx="11865">
                  <c:v>-89.026251999999999</c:v>
                </c:pt>
                <c:pt idx="11866">
                  <c:v>-89.680145999999993</c:v>
                </c:pt>
                <c:pt idx="11867">
                  <c:v>-90.594425999999999</c:v>
                </c:pt>
                <c:pt idx="11868">
                  <c:v>-90.503504000000007</c:v>
                </c:pt>
                <c:pt idx="11869">
                  <c:v>-89.950042999999994</c:v>
                </c:pt>
                <c:pt idx="11870">
                  <c:v>-89.887817999999996</c:v>
                </c:pt>
                <c:pt idx="11871">
                  <c:v>-89.915682000000004</c:v>
                </c:pt>
                <c:pt idx="11872">
                  <c:v>-90.171542000000002</c:v>
                </c:pt>
                <c:pt idx="11873">
                  <c:v>-90.137653</c:v>
                </c:pt>
                <c:pt idx="11874">
                  <c:v>-90.271699999999996</c:v>
                </c:pt>
                <c:pt idx="11875">
                  <c:v>-88.832528999999994</c:v>
                </c:pt>
                <c:pt idx="11876">
                  <c:v>-90.451248000000007</c:v>
                </c:pt>
                <c:pt idx="11877">
                  <c:v>-89.204312999999999</c:v>
                </c:pt>
                <c:pt idx="11878">
                  <c:v>-88.995159999999998</c:v>
                </c:pt>
                <c:pt idx="11879">
                  <c:v>-90.632137</c:v>
                </c:pt>
                <c:pt idx="11880">
                  <c:v>-90.634003000000007</c:v>
                </c:pt>
                <c:pt idx="11881">
                  <c:v>-90.019178999999994</c:v>
                </c:pt>
                <c:pt idx="11882">
                  <c:v>-89.201474000000005</c:v>
                </c:pt>
                <c:pt idx="11883">
                  <c:v>-89.460926000000001</c:v>
                </c:pt>
                <c:pt idx="11884">
                  <c:v>-90.040933999999993</c:v>
                </c:pt>
                <c:pt idx="11885">
                  <c:v>-90.449665999999993</c:v>
                </c:pt>
                <c:pt idx="11886">
                  <c:v>-90.193534</c:v>
                </c:pt>
                <c:pt idx="11887">
                  <c:v>-89.332143000000002</c:v>
                </c:pt>
                <c:pt idx="11888">
                  <c:v>-90.278462000000005</c:v>
                </c:pt>
                <c:pt idx="11889">
                  <c:v>-90.470612000000003</c:v>
                </c:pt>
                <c:pt idx="11890">
                  <c:v>-90.486692000000005</c:v>
                </c:pt>
                <c:pt idx="11891">
                  <c:v>-90.274434999999997</c:v>
                </c:pt>
                <c:pt idx="11892">
                  <c:v>-89.259820000000005</c:v>
                </c:pt>
                <c:pt idx="11893">
                  <c:v>-89.540231000000006</c:v>
                </c:pt>
                <c:pt idx="11894">
                  <c:v>-89.138299000000004</c:v>
                </c:pt>
                <c:pt idx="11895">
                  <c:v>-89.976293999999996</c:v>
                </c:pt>
                <c:pt idx="11896">
                  <c:v>-88.999737999999994</c:v>
                </c:pt>
                <c:pt idx="11897">
                  <c:v>-89.837430999999995</c:v>
                </c:pt>
                <c:pt idx="11898">
                  <c:v>-89.507352999999995</c:v>
                </c:pt>
                <c:pt idx="11899">
                  <c:v>-89.906386999999995</c:v>
                </c:pt>
                <c:pt idx="11900">
                  <c:v>-89.337761</c:v>
                </c:pt>
                <c:pt idx="11901">
                  <c:v>-89.572952000000001</c:v>
                </c:pt>
                <c:pt idx="11902">
                  <c:v>-88.926291000000006</c:v>
                </c:pt>
                <c:pt idx="11903">
                  <c:v>-90.294792000000001</c:v>
                </c:pt>
                <c:pt idx="11904">
                  <c:v>-90.180508000000003</c:v>
                </c:pt>
                <c:pt idx="11905">
                  <c:v>-89.905179000000004</c:v>
                </c:pt>
                <c:pt idx="11906">
                  <c:v>-89.946352000000005</c:v>
                </c:pt>
                <c:pt idx="11907">
                  <c:v>-90.717538000000005</c:v>
                </c:pt>
                <c:pt idx="11908">
                  <c:v>-90.276156</c:v>
                </c:pt>
                <c:pt idx="11909">
                  <c:v>-89.997932000000006</c:v>
                </c:pt>
                <c:pt idx="11910">
                  <c:v>-89.922794999999994</c:v>
                </c:pt>
                <c:pt idx="11911">
                  <c:v>-89.601000999999997</c:v>
                </c:pt>
                <c:pt idx="11912">
                  <c:v>-88.897848999999994</c:v>
                </c:pt>
                <c:pt idx="11913">
                  <c:v>-90.367232999999999</c:v>
                </c:pt>
                <c:pt idx="11914">
                  <c:v>-89.537216000000001</c:v>
                </c:pt>
                <c:pt idx="11915">
                  <c:v>-90.123159000000001</c:v>
                </c:pt>
                <c:pt idx="11916">
                  <c:v>-88.855722</c:v>
                </c:pt>
                <c:pt idx="11917">
                  <c:v>-89.614450000000005</c:v>
                </c:pt>
                <c:pt idx="11918">
                  <c:v>-91.051873999999998</c:v>
                </c:pt>
                <c:pt idx="11919">
                  <c:v>-91.029839999999993</c:v>
                </c:pt>
                <c:pt idx="11920">
                  <c:v>-90.732815000000002</c:v>
                </c:pt>
                <c:pt idx="11921">
                  <c:v>-90.792516000000006</c:v>
                </c:pt>
                <c:pt idx="11922">
                  <c:v>-90.850221000000005</c:v>
                </c:pt>
                <c:pt idx="11923">
                  <c:v>-91.047809999999998</c:v>
                </c:pt>
                <c:pt idx="11924">
                  <c:v>-91.027303000000003</c:v>
                </c:pt>
                <c:pt idx="11925">
                  <c:v>-90.979108999999994</c:v>
                </c:pt>
                <c:pt idx="11926">
                  <c:v>-90.764020000000002</c:v>
                </c:pt>
                <c:pt idx="11927">
                  <c:v>-90.713296</c:v>
                </c:pt>
                <c:pt idx="11928">
                  <c:v>-90.498495000000005</c:v>
                </c:pt>
                <c:pt idx="11929">
                  <c:v>-90.523954000000003</c:v>
                </c:pt>
                <c:pt idx="11930">
                  <c:v>-90.543661</c:v>
                </c:pt>
                <c:pt idx="11931">
                  <c:v>-90.502754999999993</c:v>
                </c:pt>
                <c:pt idx="11932">
                  <c:v>-90.785439999999994</c:v>
                </c:pt>
                <c:pt idx="11933">
                  <c:v>-91.051794000000001</c:v>
                </c:pt>
                <c:pt idx="11934">
                  <c:v>-90.943396000000007</c:v>
                </c:pt>
                <c:pt idx="11935">
                  <c:v>-90.877150999999998</c:v>
                </c:pt>
                <c:pt idx="11936">
                  <c:v>-90.856340000000003</c:v>
                </c:pt>
                <c:pt idx="11937">
                  <c:v>-90.658242000000001</c:v>
                </c:pt>
                <c:pt idx="11938">
                  <c:v>-90.585375999999997</c:v>
                </c:pt>
                <c:pt idx="11939">
                  <c:v>-90.585859999999997</c:v>
                </c:pt>
                <c:pt idx="11940">
                  <c:v>-90.878669000000002</c:v>
                </c:pt>
                <c:pt idx="11941">
                  <c:v>-90.510413999999997</c:v>
                </c:pt>
                <c:pt idx="11942">
                  <c:v>-90.724063999999998</c:v>
                </c:pt>
                <c:pt idx="11943">
                  <c:v>-90.996673000000001</c:v>
                </c:pt>
                <c:pt idx="11944">
                  <c:v>-90.497192999999996</c:v>
                </c:pt>
                <c:pt idx="11945">
                  <c:v>-90.735495999999998</c:v>
                </c:pt>
                <c:pt idx="11946">
                  <c:v>-90.883973999999995</c:v>
                </c:pt>
                <c:pt idx="11947">
                  <c:v>-90.855615999999998</c:v>
                </c:pt>
                <c:pt idx="11948">
                  <c:v>-90.880934999999994</c:v>
                </c:pt>
                <c:pt idx="11949">
                  <c:v>-90.783608999999998</c:v>
                </c:pt>
                <c:pt idx="11950">
                  <c:v>-90.526469000000006</c:v>
                </c:pt>
                <c:pt idx="11951">
                  <c:v>-90.969502000000006</c:v>
                </c:pt>
                <c:pt idx="11952">
                  <c:v>-90.534270000000006</c:v>
                </c:pt>
                <c:pt idx="11953">
                  <c:v>-91.074207000000001</c:v>
                </c:pt>
                <c:pt idx="11954">
                  <c:v>-90.775274999999993</c:v>
                </c:pt>
                <c:pt idx="11955">
                  <c:v>-90.764177000000004</c:v>
                </c:pt>
                <c:pt idx="11956">
                  <c:v>-90.513672999999997</c:v>
                </c:pt>
                <c:pt idx="11957">
                  <c:v>-88.756654999999995</c:v>
                </c:pt>
                <c:pt idx="11958">
                  <c:v>-88.682201000000006</c:v>
                </c:pt>
                <c:pt idx="11959">
                  <c:v>-88.467830000000006</c:v>
                </c:pt>
                <c:pt idx="11960">
                  <c:v>-88.630517999999995</c:v>
                </c:pt>
                <c:pt idx="11961">
                  <c:v>-88.816682999999998</c:v>
                </c:pt>
                <c:pt idx="11962">
                  <c:v>-88.209203000000002</c:v>
                </c:pt>
                <c:pt idx="11963">
                  <c:v>-88.872928999999999</c:v>
                </c:pt>
                <c:pt idx="11964">
                  <c:v>-88.537510999999995</c:v>
                </c:pt>
                <c:pt idx="11965">
                  <c:v>-88.327843000000001</c:v>
                </c:pt>
                <c:pt idx="11966">
                  <c:v>-88.528559999999999</c:v>
                </c:pt>
                <c:pt idx="11967">
                  <c:v>-88.259356999999994</c:v>
                </c:pt>
                <c:pt idx="11968">
                  <c:v>-89.029084999999995</c:v>
                </c:pt>
                <c:pt idx="11969">
                  <c:v>-88.384096999999997</c:v>
                </c:pt>
                <c:pt idx="11970">
                  <c:v>-88.245913000000002</c:v>
                </c:pt>
                <c:pt idx="11971">
                  <c:v>-88.398688000000007</c:v>
                </c:pt>
                <c:pt idx="11972">
                  <c:v>-88.226472000000001</c:v>
                </c:pt>
                <c:pt idx="11973">
                  <c:v>-88.290020999999996</c:v>
                </c:pt>
                <c:pt idx="11974">
                  <c:v>-88.672171000000006</c:v>
                </c:pt>
                <c:pt idx="11975">
                  <c:v>-89.025575000000003</c:v>
                </c:pt>
                <c:pt idx="11976">
                  <c:v>-88.967106999999999</c:v>
                </c:pt>
                <c:pt idx="11977">
                  <c:v>-88.221024999999997</c:v>
                </c:pt>
                <c:pt idx="11978">
                  <c:v>-88.493759999999995</c:v>
                </c:pt>
                <c:pt idx="11979">
                  <c:v>-88.452057999999994</c:v>
                </c:pt>
                <c:pt idx="11980">
                  <c:v>-88.577459000000005</c:v>
                </c:pt>
                <c:pt idx="11981">
                  <c:v>-88.587973000000005</c:v>
                </c:pt>
                <c:pt idx="11982">
                  <c:v>-88.367947000000001</c:v>
                </c:pt>
                <c:pt idx="11983">
                  <c:v>-88.760086000000001</c:v>
                </c:pt>
                <c:pt idx="11984">
                  <c:v>-88.634545000000003</c:v>
                </c:pt>
                <c:pt idx="11985">
                  <c:v>-89.004256999999996</c:v>
                </c:pt>
                <c:pt idx="11986">
                  <c:v>-89.208792000000003</c:v>
                </c:pt>
                <c:pt idx="11987">
                  <c:v>-88.577466000000001</c:v>
                </c:pt>
                <c:pt idx="11988">
                  <c:v>-88.680790000000002</c:v>
                </c:pt>
                <c:pt idx="11989">
                  <c:v>-88.729679000000004</c:v>
                </c:pt>
                <c:pt idx="11990">
                  <c:v>-88.838733000000005</c:v>
                </c:pt>
                <c:pt idx="11991">
                  <c:v>-88.365774999999999</c:v>
                </c:pt>
                <c:pt idx="11992">
                  <c:v>-89.200569999999999</c:v>
                </c:pt>
                <c:pt idx="11993">
                  <c:v>-88.235816</c:v>
                </c:pt>
                <c:pt idx="11994">
                  <c:v>-89.244809000000004</c:v>
                </c:pt>
                <c:pt idx="11995">
                  <c:v>-88.231790000000004</c:v>
                </c:pt>
                <c:pt idx="11996">
                  <c:v>-89.183514000000002</c:v>
                </c:pt>
                <c:pt idx="11997">
                  <c:v>-88.720929999999996</c:v>
                </c:pt>
                <c:pt idx="11998">
                  <c:v>-88.608176999999998</c:v>
                </c:pt>
                <c:pt idx="11999">
                  <c:v>-89.803019000000006</c:v>
                </c:pt>
                <c:pt idx="12000">
                  <c:v>-89.397649999999999</c:v>
                </c:pt>
                <c:pt idx="12001">
                  <c:v>-89.437451999999993</c:v>
                </c:pt>
                <c:pt idx="12002">
                  <c:v>-89.363750999999993</c:v>
                </c:pt>
                <c:pt idx="12003">
                  <c:v>-89.325609999999998</c:v>
                </c:pt>
                <c:pt idx="12004">
                  <c:v>-89.936307999999997</c:v>
                </c:pt>
                <c:pt idx="12005">
                  <c:v>-90.102159</c:v>
                </c:pt>
                <c:pt idx="12006">
                  <c:v>-90.120459999999994</c:v>
                </c:pt>
                <c:pt idx="12007">
                  <c:v>-89.642284000000004</c:v>
                </c:pt>
                <c:pt idx="12008">
                  <c:v>-89.997764000000004</c:v>
                </c:pt>
                <c:pt idx="12009">
                  <c:v>-90.211727999999994</c:v>
                </c:pt>
                <c:pt idx="12010">
                  <c:v>-89.658936999999995</c:v>
                </c:pt>
                <c:pt idx="12011">
                  <c:v>-90.018214999999998</c:v>
                </c:pt>
                <c:pt idx="12012">
                  <c:v>-90.300015000000002</c:v>
                </c:pt>
                <c:pt idx="12013">
                  <c:v>-89.544820000000001</c:v>
                </c:pt>
                <c:pt idx="12014">
                  <c:v>-90.176635000000005</c:v>
                </c:pt>
                <c:pt idx="12015">
                  <c:v>-89.993499</c:v>
                </c:pt>
                <c:pt idx="12016">
                  <c:v>-90.324308000000002</c:v>
                </c:pt>
                <c:pt idx="12017">
                  <c:v>-89.849010000000007</c:v>
                </c:pt>
                <c:pt idx="12018">
                  <c:v>-90.323932999999997</c:v>
                </c:pt>
                <c:pt idx="12019">
                  <c:v>-90.352708000000007</c:v>
                </c:pt>
                <c:pt idx="12020">
                  <c:v>-89.921853999999996</c:v>
                </c:pt>
                <c:pt idx="12021">
                  <c:v>-89.898199000000005</c:v>
                </c:pt>
                <c:pt idx="12022">
                  <c:v>-89.444526999999994</c:v>
                </c:pt>
                <c:pt idx="12023">
                  <c:v>-90.181596999999996</c:v>
                </c:pt>
                <c:pt idx="12024">
                  <c:v>-89.303083999999998</c:v>
                </c:pt>
                <c:pt idx="12025">
                  <c:v>-90.337461000000005</c:v>
                </c:pt>
                <c:pt idx="12026">
                  <c:v>-89.930126000000001</c:v>
                </c:pt>
                <c:pt idx="12027">
                  <c:v>-90.213184999999996</c:v>
                </c:pt>
                <c:pt idx="12028">
                  <c:v>-90.356686999999994</c:v>
                </c:pt>
                <c:pt idx="12029">
                  <c:v>-90.426658000000003</c:v>
                </c:pt>
                <c:pt idx="12030">
                  <c:v>-89.886364</c:v>
                </c:pt>
                <c:pt idx="12031">
                  <c:v>-90.163055999999997</c:v>
                </c:pt>
                <c:pt idx="12032">
                  <c:v>-90.390348000000003</c:v>
                </c:pt>
                <c:pt idx="12033">
                  <c:v>-90.392765999999995</c:v>
                </c:pt>
                <c:pt idx="12034">
                  <c:v>-89.628826000000004</c:v>
                </c:pt>
                <c:pt idx="12035">
                  <c:v>-90.344345000000004</c:v>
                </c:pt>
                <c:pt idx="12036">
                  <c:v>-89.731555999999998</c:v>
                </c:pt>
                <c:pt idx="12037">
                  <c:v>-90.501271000000003</c:v>
                </c:pt>
                <c:pt idx="12038">
                  <c:v>-90.219515000000001</c:v>
                </c:pt>
                <c:pt idx="12039">
                  <c:v>-90.408568000000002</c:v>
                </c:pt>
                <c:pt idx="12040">
                  <c:v>-90.470247000000001</c:v>
                </c:pt>
                <c:pt idx="12041">
                  <c:v>-89.935148999999996</c:v>
                </c:pt>
                <c:pt idx="12042">
                  <c:v>-89.974204</c:v>
                </c:pt>
                <c:pt idx="12043">
                  <c:v>-89.829586000000006</c:v>
                </c:pt>
                <c:pt idx="12044">
                  <c:v>-90.010412000000002</c:v>
                </c:pt>
                <c:pt idx="12045">
                  <c:v>-89.984668999999997</c:v>
                </c:pt>
                <c:pt idx="12046">
                  <c:v>-89.506445999999997</c:v>
                </c:pt>
                <c:pt idx="12047">
                  <c:v>-90.926118000000002</c:v>
                </c:pt>
                <c:pt idx="12048">
                  <c:v>-90.332243000000005</c:v>
                </c:pt>
                <c:pt idx="12049">
                  <c:v>-89.284312</c:v>
                </c:pt>
                <c:pt idx="12050">
                  <c:v>-90.363302000000004</c:v>
                </c:pt>
                <c:pt idx="12051">
                  <c:v>-90.269548999999998</c:v>
                </c:pt>
                <c:pt idx="12052">
                  <c:v>-90.842982000000006</c:v>
                </c:pt>
                <c:pt idx="12053">
                  <c:v>-89.899860000000004</c:v>
                </c:pt>
                <c:pt idx="12054">
                  <c:v>-89.875794999999997</c:v>
                </c:pt>
                <c:pt idx="12055">
                  <c:v>-90.602868000000001</c:v>
                </c:pt>
                <c:pt idx="12056">
                  <c:v>-89.467044000000001</c:v>
                </c:pt>
                <c:pt idx="12057">
                  <c:v>-91.053494000000001</c:v>
                </c:pt>
                <c:pt idx="12058">
                  <c:v>-90.313387000000006</c:v>
                </c:pt>
                <c:pt idx="12059">
                  <c:v>-90.109640999999996</c:v>
                </c:pt>
                <c:pt idx="12060">
                  <c:v>-89.465528000000006</c:v>
                </c:pt>
                <c:pt idx="12061">
                  <c:v>-90.177985000000007</c:v>
                </c:pt>
                <c:pt idx="12062">
                  <c:v>-89.898240999999999</c:v>
                </c:pt>
                <c:pt idx="12063">
                  <c:v>-90.133249000000006</c:v>
                </c:pt>
                <c:pt idx="12064">
                  <c:v>-90.429953999999995</c:v>
                </c:pt>
                <c:pt idx="12065">
                  <c:v>-90.790580000000006</c:v>
                </c:pt>
                <c:pt idx="12066">
                  <c:v>-90.738461000000001</c:v>
                </c:pt>
                <c:pt idx="12067">
                  <c:v>-89.563188999999994</c:v>
                </c:pt>
                <c:pt idx="12068">
                  <c:v>-89.338279</c:v>
                </c:pt>
                <c:pt idx="12069">
                  <c:v>-89.631105000000005</c:v>
                </c:pt>
                <c:pt idx="12070">
                  <c:v>-90.082217</c:v>
                </c:pt>
                <c:pt idx="12071">
                  <c:v>-91.078776000000005</c:v>
                </c:pt>
                <c:pt idx="12072">
                  <c:v>-90.585037999999997</c:v>
                </c:pt>
                <c:pt idx="12073">
                  <c:v>-89.709288999999998</c:v>
                </c:pt>
                <c:pt idx="12074">
                  <c:v>-89.683746999999997</c:v>
                </c:pt>
                <c:pt idx="12075">
                  <c:v>-89.330386000000004</c:v>
                </c:pt>
                <c:pt idx="12076">
                  <c:v>-89.332404999999994</c:v>
                </c:pt>
                <c:pt idx="12077">
                  <c:v>-90.115528999999995</c:v>
                </c:pt>
                <c:pt idx="12078">
                  <c:v>-89.720860999999999</c:v>
                </c:pt>
                <c:pt idx="12079">
                  <c:v>-89.779268999999999</c:v>
                </c:pt>
                <c:pt idx="12080">
                  <c:v>-91.042726000000002</c:v>
                </c:pt>
                <c:pt idx="12081">
                  <c:v>-89.842562000000001</c:v>
                </c:pt>
                <c:pt idx="12082">
                  <c:v>-90.600688000000005</c:v>
                </c:pt>
                <c:pt idx="12083">
                  <c:v>-89.550996999999995</c:v>
                </c:pt>
                <c:pt idx="12084">
                  <c:v>-89.665092000000001</c:v>
                </c:pt>
                <c:pt idx="12085">
                  <c:v>-89.658516000000006</c:v>
                </c:pt>
                <c:pt idx="12086">
                  <c:v>-91.354348000000002</c:v>
                </c:pt>
                <c:pt idx="12087">
                  <c:v>-89.970453000000006</c:v>
                </c:pt>
                <c:pt idx="12088">
                  <c:v>-90.803417999999994</c:v>
                </c:pt>
                <c:pt idx="12089">
                  <c:v>-89.804911000000004</c:v>
                </c:pt>
                <c:pt idx="12090">
                  <c:v>-89.975864000000001</c:v>
                </c:pt>
                <c:pt idx="12091">
                  <c:v>-89.991179000000002</c:v>
                </c:pt>
                <c:pt idx="12092">
                  <c:v>-89.990759999999995</c:v>
                </c:pt>
                <c:pt idx="12093">
                  <c:v>-90.979112999999998</c:v>
                </c:pt>
                <c:pt idx="12094">
                  <c:v>-89.776002000000005</c:v>
                </c:pt>
                <c:pt idx="12095">
                  <c:v>-89.570383000000007</c:v>
                </c:pt>
                <c:pt idx="12096">
                  <c:v>-89.497482000000005</c:v>
                </c:pt>
                <c:pt idx="12097">
                  <c:v>-90.457089999999994</c:v>
                </c:pt>
                <c:pt idx="12098">
                  <c:v>-90.779000999999994</c:v>
                </c:pt>
                <c:pt idx="12099">
                  <c:v>-90.131349</c:v>
                </c:pt>
                <c:pt idx="12100">
                  <c:v>-90.977136999999999</c:v>
                </c:pt>
                <c:pt idx="12101">
                  <c:v>-89.752960999999999</c:v>
                </c:pt>
                <c:pt idx="12102">
                  <c:v>-89.870393000000007</c:v>
                </c:pt>
                <c:pt idx="12103">
                  <c:v>-90.643767999999994</c:v>
                </c:pt>
                <c:pt idx="12104">
                  <c:v>-90.500347000000005</c:v>
                </c:pt>
                <c:pt idx="12105">
                  <c:v>-89.415329999999997</c:v>
                </c:pt>
                <c:pt idx="12106">
                  <c:v>-90.270656000000002</c:v>
                </c:pt>
                <c:pt idx="12107">
                  <c:v>-90.328596000000005</c:v>
                </c:pt>
                <c:pt idx="12108">
                  <c:v>-90.160724000000002</c:v>
                </c:pt>
                <c:pt idx="12109">
                  <c:v>-90.617497</c:v>
                </c:pt>
                <c:pt idx="12110">
                  <c:v>-89.733003999999994</c:v>
                </c:pt>
                <c:pt idx="12111">
                  <c:v>-90.82835</c:v>
                </c:pt>
                <c:pt idx="12112">
                  <c:v>-90.089080999999993</c:v>
                </c:pt>
                <c:pt idx="12113">
                  <c:v>-90.871840000000006</c:v>
                </c:pt>
                <c:pt idx="12114">
                  <c:v>-90.844853000000001</c:v>
                </c:pt>
                <c:pt idx="12115">
                  <c:v>-89.420781000000005</c:v>
                </c:pt>
                <c:pt idx="12116">
                  <c:v>-90.396671999999995</c:v>
                </c:pt>
                <c:pt idx="12117">
                  <c:v>-89.762844000000001</c:v>
                </c:pt>
                <c:pt idx="12118">
                  <c:v>-90.449703999999997</c:v>
                </c:pt>
                <c:pt idx="12119">
                  <c:v>-90.183284999999998</c:v>
                </c:pt>
                <c:pt idx="12120">
                  <c:v>-90.176883000000004</c:v>
                </c:pt>
                <c:pt idx="12121">
                  <c:v>-90.199153999999993</c:v>
                </c:pt>
                <c:pt idx="12122">
                  <c:v>-90.227789000000001</c:v>
                </c:pt>
                <c:pt idx="12123">
                  <c:v>-90.171826999999993</c:v>
                </c:pt>
                <c:pt idx="12124">
                  <c:v>-90.107083000000003</c:v>
                </c:pt>
                <c:pt idx="12125">
                  <c:v>-90.257090000000005</c:v>
                </c:pt>
                <c:pt idx="12126">
                  <c:v>-90.179025999999993</c:v>
                </c:pt>
                <c:pt idx="12127">
                  <c:v>-90.129706999999996</c:v>
                </c:pt>
                <c:pt idx="12128">
                  <c:v>-90.263310000000004</c:v>
                </c:pt>
                <c:pt idx="12129">
                  <c:v>-90.210604000000004</c:v>
                </c:pt>
                <c:pt idx="12130">
                  <c:v>-90.169330000000002</c:v>
                </c:pt>
                <c:pt idx="12131">
                  <c:v>-90.162133999999995</c:v>
                </c:pt>
                <c:pt idx="12132">
                  <c:v>-90.188591000000002</c:v>
                </c:pt>
                <c:pt idx="12133">
                  <c:v>-88.659602000000007</c:v>
                </c:pt>
                <c:pt idx="12134">
                  <c:v>-88.709188999999995</c:v>
                </c:pt>
                <c:pt idx="12135">
                  <c:v>-88.749401000000006</c:v>
                </c:pt>
                <c:pt idx="12136">
                  <c:v>-88.726395999999994</c:v>
                </c:pt>
                <c:pt idx="12137">
                  <c:v>-88.533260999999996</c:v>
                </c:pt>
                <c:pt idx="12138">
                  <c:v>-88.916876000000002</c:v>
                </c:pt>
                <c:pt idx="12139">
                  <c:v>-88.867367999999999</c:v>
                </c:pt>
                <c:pt idx="12140">
                  <c:v>-88.661529000000002</c:v>
                </c:pt>
                <c:pt idx="12141">
                  <c:v>-89.117039000000005</c:v>
                </c:pt>
                <c:pt idx="12142">
                  <c:v>-88.699590999999998</c:v>
                </c:pt>
                <c:pt idx="12143">
                  <c:v>-88.838667999999998</c:v>
                </c:pt>
                <c:pt idx="12144">
                  <c:v>-89.014618999999996</c:v>
                </c:pt>
                <c:pt idx="12145">
                  <c:v>-88.518017</c:v>
                </c:pt>
                <c:pt idx="12146">
                  <c:v>-89.261697999999996</c:v>
                </c:pt>
                <c:pt idx="12147">
                  <c:v>-88.995200999999994</c:v>
                </c:pt>
                <c:pt idx="12148">
                  <c:v>-89.236759000000006</c:v>
                </c:pt>
                <c:pt idx="12149">
                  <c:v>-89.028497000000002</c:v>
                </c:pt>
                <c:pt idx="12150">
                  <c:v>-88.581592999999998</c:v>
                </c:pt>
                <c:pt idx="12151">
                  <c:v>-89.144834000000003</c:v>
                </c:pt>
                <c:pt idx="12152">
                  <c:v>-89.082109000000003</c:v>
                </c:pt>
                <c:pt idx="12153">
                  <c:v>-88.915886999999998</c:v>
                </c:pt>
                <c:pt idx="12154">
                  <c:v>-89.037628999999995</c:v>
                </c:pt>
                <c:pt idx="12155">
                  <c:v>-89.127881000000002</c:v>
                </c:pt>
                <c:pt idx="12156">
                  <c:v>-88.499520000000004</c:v>
                </c:pt>
                <c:pt idx="12157">
                  <c:v>-88.840281000000004</c:v>
                </c:pt>
                <c:pt idx="12158">
                  <c:v>-88.670689999999993</c:v>
                </c:pt>
                <c:pt idx="12159">
                  <c:v>-89.036243999999996</c:v>
                </c:pt>
                <c:pt idx="12160">
                  <c:v>-88.487075000000004</c:v>
                </c:pt>
                <c:pt idx="12161">
                  <c:v>-89.338909999999998</c:v>
                </c:pt>
                <c:pt idx="12162">
                  <c:v>-88.749230999999995</c:v>
                </c:pt>
                <c:pt idx="12163">
                  <c:v>-88.574648999999994</c:v>
                </c:pt>
                <c:pt idx="12164">
                  <c:v>-88.531004999999993</c:v>
                </c:pt>
                <c:pt idx="12165">
                  <c:v>-88.785899000000001</c:v>
                </c:pt>
                <c:pt idx="12166">
                  <c:v>-88.522340999999997</c:v>
                </c:pt>
                <c:pt idx="12167">
                  <c:v>-89.130474000000007</c:v>
                </c:pt>
                <c:pt idx="12168">
                  <c:v>-88.922005999999996</c:v>
                </c:pt>
                <c:pt idx="12169">
                  <c:v>-88.656232000000003</c:v>
                </c:pt>
                <c:pt idx="12170">
                  <c:v>-89.279899999999998</c:v>
                </c:pt>
                <c:pt idx="12171">
                  <c:v>-89.379262999999995</c:v>
                </c:pt>
                <c:pt idx="12172">
                  <c:v>-89.726556000000002</c:v>
                </c:pt>
                <c:pt idx="12173">
                  <c:v>-89.276449999999997</c:v>
                </c:pt>
                <c:pt idx="12174">
                  <c:v>-88.912237000000005</c:v>
                </c:pt>
                <c:pt idx="12175">
                  <c:v>-89.091645999999997</c:v>
                </c:pt>
                <c:pt idx="12176">
                  <c:v>-89.659294000000003</c:v>
                </c:pt>
                <c:pt idx="12177">
                  <c:v>-89.835796000000002</c:v>
                </c:pt>
                <c:pt idx="12178">
                  <c:v>-89.565257000000003</c:v>
                </c:pt>
                <c:pt idx="12179">
                  <c:v>-89.792643999999996</c:v>
                </c:pt>
                <c:pt idx="12180">
                  <c:v>-89.294646</c:v>
                </c:pt>
                <c:pt idx="12181">
                  <c:v>-89.214314999999999</c:v>
                </c:pt>
                <c:pt idx="12182">
                  <c:v>-89.003235000000004</c:v>
                </c:pt>
                <c:pt idx="12183">
                  <c:v>-89.139300000000006</c:v>
                </c:pt>
                <c:pt idx="12184">
                  <c:v>-89.119488000000004</c:v>
                </c:pt>
                <c:pt idx="12185">
                  <c:v>-88.600938999999997</c:v>
                </c:pt>
                <c:pt idx="12186">
                  <c:v>-88.588690999999997</c:v>
                </c:pt>
                <c:pt idx="12187">
                  <c:v>-89.495610999999997</c:v>
                </c:pt>
                <c:pt idx="12188">
                  <c:v>-88.809152999999995</c:v>
                </c:pt>
                <c:pt idx="12189">
                  <c:v>-89.305035000000004</c:v>
                </c:pt>
                <c:pt idx="12190">
                  <c:v>-88.722487999999998</c:v>
                </c:pt>
                <c:pt idx="12191">
                  <c:v>-89.044948000000005</c:v>
                </c:pt>
                <c:pt idx="12192">
                  <c:v>-89.058423000000005</c:v>
                </c:pt>
                <c:pt idx="12193">
                  <c:v>-89.227907999999999</c:v>
                </c:pt>
                <c:pt idx="12194">
                  <c:v>-89.666115000000005</c:v>
                </c:pt>
                <c:pt idx="12195">
                  <c:v>-89.564351000000002</c:v>
                </c:pt>
                <c:pt idx="12196">
                  <c:v>-89.860867999999996</c:v>
                </c:pt>
                <c:pt idx="12197">
                  <c:v>-89.413235</c:v>
                </c:pt>
                <c:pt idx="12198">
                  <c:v>-88.858817999999999</c:v>
                </c:pt>
                <c:pt idx="12199">
                  <c:v>-89.033790999999994</c:v>
                </c:pt>
                <c:pt idx="12200">
                  <c:v>-89.855537999999996</c:v>
                </c:pt>
                <c:pt idx="12201">
                  <c:v>-89.464804000000001</c:v>
                </c:pt>
                <c:pt idx="12202">
                  <c:v>-89.305279999999996</c:v>
                </c:pt>
                <c:pt idx="12203">
                  <c:v>-89.246908000000005</c:v>
                </c:pt>
                <c:pt idx="12204">
                  <c:v>-89.585586000000006</c:v>
                </c:pt>
                <c:pt idx="12205">
                  <c:v>-89.907612</c:v>
                </c:pt>
                <c:pt idx="12206">
                  <c:v>-89.096262999999993</c:v>
                </c:pt>
                <c:pt idx="12207">
                  <c:v>-89.103810999999993</c:v>
                </c:pt>
                <c:pt idx="12208">
                  <c:v>-89.039985000000001</c:v>
                </c:pt>
                <c:pt idx="12209">
                  <c:v>-89.407051999999993</c:v>
                </c:pt>
                <c:pt idx="12210">
                  <c:v>-89.369586999999996</c:v>
                </c:pt>
                <c:pt idx="12211">
                  <c:v>-88.889178999999999</c:v>
                </c:pt>
                <c:pt idx="12212">
                  <c:v>-88.962191000000004</c:v>
                </c:pt>
                <c:pt idx="12213">
                  <c:v>-88.932935999999998</c:v>
                </c:pt>
                <c:pt idx="12214">
                  <c:v>-88.650920999999997</c:v>
                </c:pt>
                <c:pt idx="12215">
                  <c:v>-89.434712000000005</c:v>
                </c:pt>
                <c:pt idx="12216">
                  <c:v>-89.163465000000002</c:v>
                </c:pt>
                <c:pt idx="12217">
                  <c:v>-89.153953999999999</c:v>
                </c:pt>
                <c:pt idx="12218">
                  <c:v>-88.503122000000005</c:v>
                </c:pt>
                <c:pt idx="12219">
                  <c:v>-88.525139999999993</c:v>
                </c:pt>
                <c:pt idx="12220">
                  <c:v>-88.775656999999995</c:v>
                </c:pt>
                <c:pt idx="12221">
                  <c:v>-88.760187000000002</c:v>
                </c:pt>
                <c:pt idx="12222">
                  <c:v>-88.546903</c:v>
                </c:pt>
                <c:pt idx="12223">
                  <c:v>-89.270386000000002</c:v>
                </c:pt>
                <c:pt idx="12224">
                  <c:v>-89.604939000000002</c:v>
                </c:pt>
                <c:pt idx="12225">
                  <c:v>-89.093259000000003</c:v>
                </c:pt>
                <c:pt idx="12226">
                  <c:v>-89.119485999999995</c:v>
                </c:pt>
                <c:pt idx="12227">
                  <c:v>-89.383492000000004</c:v>
                </c:pt>
                <c:pt idx="12228">
                  <c:v>-89.179120999999995</c:v>
                </c:pt>
                <c:pt idx="12229">
                  <c:v>-88.529015000000001</c:v>
                </c:pt>
                <c:pt idx="12230">
                  <c:v>-90.450292000000005</c:v>
                </c:pt>
                <c:pt idx="12231">
                  <c:v>-90.452816999999996</c:v>
                </c:pt>
                <c:pt idx="12232">
                  <c:v>-90.845228000000006</c:v>
                </c:pt>
                <c:pt idx="12233">
                  <c:v>-91.077236999999997</c:v>
                </c:pt>
                <c:pt idx="12234">
                  <c:v>-90.467067</c:v>
                </c:pt>
                <c:pt idx="12235">
                  <c:v>-91.129214000000005</c:v>
                </c:pt>
                <c:pt idx="12236">
                  <c:v>-90.449889999999996</c:v>
                </c:pt>
                <c:pt idx="12237">
                  <c:v>-90.995901000000003</c:v>
                </c:pt>
                <c:pt idx="12238">
                  <c:v>-90.174572999999995</c:v>
                </c:pt>
                <c:pt idx="12239">
                  <c:v>-90.022631000000004</c:v>
                </c:pt>
                <c:pt idx="12240">
                  <c:v>-90.798597000000001</c:v>
                </c:pt>
                <c:pt idx="12241">
                  <c:v>-90.697880999999995</c:v>
                </c:pt>
                <c:pt idx="12242">
                  <c:v>-90.433274999999995</c:v>
                </c:pt>
                <c:pt idx="12243">
                  <c:v>-90.452872999999997</c:v>
                </c:pt>
                <c:pt idx="12244">
                  <c:v>-90.892082000000002</c:v>
                </c:pt>
                <c:pt idx="12245">
                  <c:v>-90.121308999999997</c:v>
                </c:pt>
                <c:pt idx="12246">
                  <c:v>-89.932682</c:v>
                </c:pt>
                <c:pt idx="12247">
                  <c:v>-90.458800999999994</c:v>
                </c:pt>
                <c:pt idx="12248">
                  <c:v>-91.084035</c:v>
                </c:pt>
                <c:pt idx="12249">
                  <c:v>-90.260019999999997</c:v>
                </c:pt>
                <c:pt idx="12250">
                  <c:v>-90.005836000000002</c:v>
                </c:pt>
                <c:pt idx="12251">
                  <c:v>-90.677927999999994</c:v>
                </c:pt>
                <c:pt idx="12252">
                  <c:v>-90.207763999999997</c:v>
                </c:pt>
                <c:pt idx="12253">
                  <c:v>-90.452286000000001</c:v>
                </c:pt>
                <c:pt idx="12254">
                  <c:v>-90.128567000000004</c:v>
                </c:pt>
                <c:pt idx="12255">
                  <c:v>-90.763177999999996</c:v>
                </c:pt>
                <c:pt idx="12256">
                  <c:v>-91.355114</c:v>
                </c:pt>
                <c:pt idx="12257">
                  <c:v>-88.437467999999996</c:v>
                </c:pt>
                <c:pt idx="12258">
                  <c:v>-88.355744999999999</c:v>
                </c:pt>
                <c:pt idx="12259">
                  <c:v>-88.330978000000002</c:v>
                </c:pt>
                <c:pt idx="12260">
                  <c:v>-88.432978000000006</c:v>
                </c:pt>
                <c:pt idx="12261">
                  <c:v>-88.554631000000001</c:v>
                </c:pt>
                <c:pt idx="12262">
                  <c:v>-89.176169000000002</c:v>
                </c:pt>
                <c:pt idx="12263">
                  <c:v>-88.647452999999999</c:v>
                </c:pt>
                <c:pt idx="12264">
                  <c:v>-88.602284999999995</c:v>
                </c:pt>
                <c:pt idx="12265">
                  <c:v>-88.309889999999996</c:v>
                </c:pt>
                <c:pt idx="12266">
                  <c:v>-88.879574000000005</c:v>
                </c:pt>
                <c:pt idx="12267">
                  <c:v>-88.627215000000007</c:v>
                </c:pt>
                <c:pt idx="12268">
                  <c:v>-89.302808999999996</c:v>
                </c:pt>
                <c:pt idx="12269">
                  <c:v>-89.416283000000007</c:v>
                </c:pt>
                <c:pt idx="12270">
                  <c:v>-88.427036000000001</c:v>
                </c:pt>
                <c:pt idx="12271">
                  <c:v>-89.562618999999998</c:v>
                </c:pt>
                <c:pt idx="12272">
                  <c:v>-89.076094999999995</c:v>
                </c:pt>
                <c:pt idx="12273">
                  <c:v>-89.050649000000007</c:v>
                </c:pt>
                <c:pt idx="12274">
                  <c:v>-89.136325999999997</c:v>
                </c:pt>
                <c:pt idx="12275">
                  <c:v>-88.959609</c:v>
                </c:pt>
                <c:pt idx="12276">
                  <c:v>-88.724046999999999</c:v>
                </c:pt>
                <c:pt idx="12277">
                  <c:v>-88.823830999999998</c:v>
                </c:pt>
                <c:pt idx="12278">
                  <c:v>-88.791073999999995</c:v>
                </c:pt>
                <c:pt idx="12279">
                  <c:v>-88.310314000000005</c:v>
                </c:pt>
                <c:pt idx="12280">
                  <c:v>-89.467050999999998</c:v>
                </c:pt>
                <c:pt idx="12281">
                  <c:v>-89.013610999999997</c:v>
                </c:pt>
                <c:pt idx="12282">
                  <c:v>-89.275272000000001</c:v>
                </c:pt>
                <c:pt idx="12283">
                  <c:v>-89.320638000000002</c:v>
                </c:pt>
                <c:pt idx="12284">
                  <c:v>-88.646867999999998</c:v>
                </c:pt>
                <c:pt idx="12285">
                  <c:v>-89.039491999999996</c:v>
                </c:pt>
                <c:pt idx="12286">
                  <c:v>-85.034987999999998</c:v>
                </c:pt>
                <c:pt idx="12287">
                  <c:v>-85.461641999999998</c:v>
                </c:pt>
                <c:pt idx="12288">
                  <c:v>-85.338892999999999</c:v>
                </c:pt>
                <c:pt idx="12289">
                  <c:v>-85.007641000000007</c:v>
                </c:pt>
                <c:pt idx="12290">
                  <c:v>-85.282570000000007</c:v>
                </c:pt>
                <c:pt idx="12291">
                  <c:v>-85.101754</c:v>
                </c:pt>
                <c:pt idx="12292">
                  <c:v>-85.450753000000006</c:v>
                </c:pt>
                <c:pt idx="12293">
                  <c:v>-85.171783000000005</c:v>
                </c:pt>
                <c:pt idx="12294">
                  <c:v>-85.212418</c:v>
                </c:pt>
                <c:pt idx="12295">
                  <c:v>-85.490364</c:v>
                </c:pt>
                <c:pt idx="12296">
                  <c:v>-85.458403000000004</c:v>
                </c:pt>
                <c:pt idx="12297">
                  <c:v>-85.172083999999998</c:v>
                </c:pt>
                <c:pt idx="12298">
                  <c:v>-85.387652000000003</c:v>
                </c:pt>
                <c:pt idx="12299">
                  <c:v>-85.331580000000002</c:v>
                </c:pt>
                <c:pt idx="12300">
                  <c:v>-85.432384999999996</c:v>
                </c:pt>
                <c:pt idx="12301">
                  <c:v>-85.570660000000004</c:v>
                </c:pt>
                <c:pt idx="12302">
                  <c:v>-85.384758000000005</c:v>
                </c:pt>
                <c:pt idx="12303">
                  <c:v>-85.251484000000005</c:v>
                </c:pt>
                <c:pt idx="12304">
                  <c:v>-84.968985000000004</c:v>
                </c:pt>
                <c:pt idx="12305">
                  <c:v>-85.413375000000002</c:v>
                </c:pt>
                <c:pt idx="12306">
                  <c:v>-85.055639999999997</c:v>
                </c:pt>
                <c:pt idx="12307">
                  <c:v>-85.371874000000005</c:v>
                </c:pt>
                <c:pt idx="12308">
                  <c:v>-85.186899999999994</c:v>
                </c:pt>
                <c:pt idx="12309">
                  <c:v>-85.554676000000001</c:v>
                </c:pt>
                <c:pt idx="12310">
                  <c:v>-85.176580000000001</c:v>
                </c:pt>
                <c:pt idx="12311">
                  <c:v>-85.580995000000001</c:v>
                </c:pt>
                <c:pt idx="12312">
                  <c:v>-85.508176000000006</c:v>
                </c:pt>
                <c:pt idx="12313">
                  <c:v>-85.338396000000003</c:v>
                </c:pt>
                <c:pt idx="12314">
                  <c:v>-85.487144000000001</c:v>
                </c:pt>
                <c:pt idx="12315">
                  <c:v>-85.066095000000004</c:v>
                </c:pt>
                <c:pt idx="12316">
                  <c:v>-85.171118000000007</c:v>
                </c:pt>
                <c:pt idx="12317">
                  <c:v>-85.60042</c:v>
                </c:pt>
                <c:pt idx="12318">
                  <c:v>-85.435888000000006</c:v>
                </c:pt>
                <c:pt idx="12319">
                  <c:v>-85.450047999999995</c:v>
                </c:pt>
                <c:pt idx="12320">
                  <c:v>-85.216587000000004</c:v>
                </c:pt>
                <c:pt idx="12321">
                  <c:v>-85.361224000000007</c:v>
                </c:pt>
                <c:pt idx="12322">
                  <c:v>-85.277416000000002</c:v>
                </c:pt>
                <c:pt idx="12323">
                  <c:v>-85.222575000000006</c:v>
                </c:pt>
                <c:pt idx="12324">
                  <c:v>-85.274255999999994</c:v>
                </c:pt>
                <c:pt idx="12325">
                  <c:v>-85.364271000000002</c:v>
                </c:pt>
                <c:pt idx="12326">
                  <c:v>-85.066770000000005</c:v>
                </c:pt>
                <c:pt idx="12327">
                  <c:v>-85.472207999999995</c:v>
                </c:pt>
                <c:pt idx="12328">
                  <c:v>-85.125727999999995</c:v>
                </c:pt>
                <c:pt idx="12329">
                  <c:v>-86.354149000000007</c:v>
                </c:pt>
                <c:pt idx="12330">
                  <c:v>-85.656019999999998</c:v>
                </c:pt>
                <c:pt idx="12331">
                  <c:v>-86.118313999999998</c:v>
                </c:pt>
                <c:pt idx="12332">
                  <c:v>-85.735591999999997</c:v>
                </c:pt>
                <c:pt idx="12333">
                  <c:v>-86.634484</c:v>
                </c:pt>
                <c:pt idx="12334">
                  <c:v>-86.216549000000001</c:v>
                </c:pt>
                <c:pt idx="12335">
                  <c:v>-86.144345999999999</c:v>
                </c:pt>
                <c:pt idx="12336">
                  <c:v>-85.753620999999995</c:v>
                </c:pt>
                <c:pt idx="12337">
                  <c:v>-86.528469000000001</c:v>
                </c:pt>
                <c:pt idx="12338">
                  <c:v>-85.966205000000002</c:v>
                </c:pt>
                <c:pt idx="12339">
                  <c:v>-86.230013999999997</c:v>
                </c:pt>
                <c:pt idx="12340">
                  <c:v>-86.203832000000006</c:v>
                </c:pt>
                <c:pt idx="12341">
                  <c:v>-86.483450000000005</c:v>
                </c:pt>
                <c:pt idx="12342">
                  <c:v>-86.399722999999994</c:v>
                </c:pt>
                <c:pt idx="12343">
                  <c:v>-86.317301999999998</c:v>
                </c:pt>
                <c:pt idx="12344">
                  <c:v>-86.313772999999998</c:v>
                </c:pt>
                <c:pt idx="12345">
                  <c:v>-85.732690000000005</c:v>
                </c:pt>
                <c:pt idx="12346">
                  <c:v>-86.450789</c:v>
                </c:pt>
                <c:pt idx="12347">
                  <c:v>-85.991376000000002</c:v>
                </c:pt>
                <c:pt idx="12348">
                  <c:v>-86.385116999999994</c:v>
                </c:pt>
                <c:pt idx="12349">
                  <c:v>-85.938882000000007</c:v>
                </c:pt>
                <c:pt idx="12350">
                  <c:v>-86.000738999999996</c:v>
                </c:pt>
                <c:pt idx="12351">
                  <c:v>-86.392042000000004</c:v>
                </c:pt>
                <c:pt idx="12352">
                  <c:v>-85.696670999999995</c:v>
                </c:pt>
                <c:pt idx="12353">
                  <c:v>-86.492549999999994</c:v>
                </c:pt>
                <c:pt idx="12354">
                  <c:v>-86.430798999999993</c:v>
                </c:pt>
                <c:pt idx="12355">
                  <c:v>-86.006924999999995</c:v>
                </c:pt>
                <c:pt idx="12356">
                  <c:v>-86.348697000000001</c:v>
                </c:pt>
                <c:pt idx="12357">
                  <c:v>-85.944524000000001</c:v>
                </c:pt>
                <c:pt idx="12358">
                  <c:v>-86.406229999999994</c:v>
                </c:pt>
                <c:pt idx="12359">
                  <c:v>-85.751375999999993</c:v>
                </c:pt>
                <c:pt idx="12360">
                  <c:v>-85.766506000000007</c:v>
                </c:pt>
                <c:pt idx="12361">
                  <c:v>-85.726259999999996</c:v>
                </c:pt>
                <c:pt idx="12362">
                  <c:v>-85.683265000000006</c:v>
                </c:pt>
                <c:pt idx="12363">
                  <c:v>-85.702541999999994</c:v>
                </c:pt>
                <c:pt idx="12364">
                  <c:v>-85.651343999999995</c:v>
                </c:pt>
                <c:pt idx="12365">
                  <c:v>-85.762412999999995</c:v>
                </c:pt>
                <c:pt idx="12366">
                  <c:v>-85.752988000000002</c:v>
                </c:pt>
                <c:pt idx="12367">
                  <c:v>-85.786653000000001</c:v>
                </c:pt>
                <c:pt idx="12368">
                  <c:v>-85.811812000000003</c:v>
                </c:pt>
                <c:pt idx="12369">
                  <c:v>-85.799988999999997</c:v>
                </c:pt>
                <c:pt idx="12370">
                  <c:v>-85.713043999999996</c:v>
                </c:pt>
                <c:pt idx="12371">
                  <c:v>-85.776244000000005</c:v>
                </c:pt>
                <c:pt idx="12372">
                  <c:v>-85.784052000000003</c:v>
                </c:pt>
                <c:pt idx="12373">
                  <c:v>-85.831376000000006</c:v>
                </c:pt>
                <c:pt idx="12374">
                  <c:v>-85.739002999999997</c:v>
                </c:pt>
                <c:pt idx="12375">
                  <c:v>-85.657330999999999</c:v>
                </c:pt>
                <c:pt idx="12376">
                  <c:v>-85.682185000000004</c:v>
                </c:pt>
                <c:pt idx="12377">
                  <c:v>-85.622074999999995</c:v>
                </c:pt>
                <c:pt idx="12378">
                  <c:v>-85.613190000000003</c:v>
                </c:pt>
                <c:pt idx="12379">
                  <c:v>-85.555747999999994</c:v>
                </c:pt>
                <c:pt idx="12380">
                  <c:v>-85.627410999999995</c:v>
                </c:pt>
                <c:pt idx="12381">
                  <c:v>-85.669796000000005</c:v>
                </c:pt>
                <c:pt idx="12382">
                  <c:v>-85.584243000000001</c:v>
                </c:pt>
                <c:pt idx="12383">
                  <c:v>-85.590376000000006</c:v>
                </c:pt>
                <c:pt idx="12384">
                  <c:v>-85.536569999999998</c:v>
                </c:pt>
                <c:pt idx="12385">
                  <c:v>-85.483220000000003</c:v>
                </c:pt>
                <c:pt idx="12386">
                  <c:v>-85.863759000000002</c:v>
                </c:pt>
                <c:pt idx="12387">
                  <c:v>-85.859944999999996</c:v>
                </c:pt>
                <c:pt idx="12388">
                  <c:v>-85.591697999999994</c:v>
                </c:pt>
                <c:pt idx="12389">
                  <c:v>-85.553481000000005</c:v>
                </c:pt>
                <c:pt idx="12390">
                  <c:v>-84.769046000000003</c:v>
                </c:pt>
                <c:pt idx="12391">
                  <c:v>-84.023584</c:v>
                </c:pt>
                <c:pt idx="12392">
                  <c:v>-83.934308000000001</c:v>
                </c:pt>
                <c:pt idx="12393">
                  <c:v>-83.415859999999995</c:v>
                </c:pt>
                <c:pt idx="12394">
                  <c:v>-83.523037000000002</c:v>
                </c:pt>
                <c:pt idx="12395">
                  <c:v>-83.634291000000005</c:v>
                </c:pt>
                <c:pt idx="12396">
                  <c:v>-84.554655999999994</c:v>
                </c:pt>
                <c:pt idx="12397">
                  <c:v>-85.022700999999998</c:v>
                </c:pt>
                <c:pt idx="12398">
                  <c:v>-84.858123000000006</c:v>
                </c:pt>
                <c:pt idx="12399">
                  <c:v>-83.766394000000005</c:v>
                </c:pt>
                <c:pt idx="12400">
                  <c:v>-83.977104999999995</c:v>
                </c:pt>
                <c:pt idx="12401">
                  <c:v>-83.843802999999994</c:v>
                </c:pt>
                <c:pt idx="12402">
                  <c:v>-84.644187000000002</c:v>
                </c:pt>
                <c:pt idx="12403">
                  <c:v>-84.940758000000002</c:v>
                </c:pt>
                <c:pt idx="12404">
                  <c:v>-83.731836000000001</c:v>
                </c:pt>
                <c:pt idx="12405">
                  <c:v>-84.709286000000006</c:v>
                </c:pt>
                <c:pt idx="12406">
                  <c:v>-84.145784000000006</c:v>
                </c:pt>
                <c:pt idx="12407">
                  <c:v>-83.874424000000005</c:v>
                </c:pt>
                <c:pt idx="12408">
                  <c:v>-83.432102</c:v>
                </c:pt>
                <c:pt idx="12409">
                  <c:v>-83.929640000000006</c:v>
                </c:pt>
                <c:pt idx="12410">
                  <c:v>-84.827903000000006</c:v>
                </c:pt>
                <c:pt idx="12411">
                  <c:v>-84.571006999999994</c:v>
                </c:pt>
                <c:pt idx="12412">
                  <c:v>-83.684807000000006</c:v>
                </c:pt>
                <c:pt idx="12413">
                  <c:v>-84.810238999999996</c:v>
                </c:pt>
                <c:pt idx="12414">
                  <c:v>-83.766035000000002</c:v>
                </c:pt>
                <c:pt idx="12415">
                  <c:v>-84.236459999999994</c:v>
                </c:pt>
                <c:pt idx="12416">
                  <c:v>-85.006072000000003</c:v>
                </c:pt>
                <c:pt idx="12417">
                  <c:v>-84.533536999999995</c:v>
                </c:pt>
                <c:pt idx="12418">
                  <c:v>-83.611459999999994</c:v>
                </c:pt>
                <c:pt idx="12419">
                  <c:v>-84.886578</c:v>
                </c:pt>
                <c:pt idx="12420">
                  <c:v>-83.917342000000005</c:v>
                </c:pt>
                <c:pt idx="12421">
                  <c:v>-83.692246999999995</c:v>
                </c:pt>
                <c:pt idx="12422">
                  <c:v>-84.696149000000005</c:v>
                </c:pt>
                <c:pt idx="12423">
                  <c:v>-83.809901999999994</c:v>
                </c:pt>
                <c:pt idx="12424">
                  <c:v>-84.731892000000002</c:v>
                </c:pt>
                <c:pt idx="12425">
                  <c:v>-84.113895999999997</c:v>
                </c:pt>
                <c:pt idx="12426">
                  <c:v>-83.494642999999996</c:v>
                </c:pt>
                <c:pt idx="12427">
                  <c:v>-84.660697999999996</c:v>
                </c:pt>
                <c:pt idx="12428">
                  <c:v>-84.170231999999999</c:v>
                </c:pt>
                <c:pt idx="12429">
                  <c:v>-83.975908000000004</c:v>
                </c:pt>
                <c:pt idx="12430">
                  <c:v>-84.277672999999993</c:v>
                </c:pt>
                <c:pt idx="12431">
                  <c:v>-84.418085000000005</c:v>
                </c:pt>
                <c:pt idx="12432">
                  <c:v>-84.487536000000006</c:v>
                </c:pt>
                <c:pt idx="12433">
                  <c:v>-84.788627000000005</c:v>
                </c:pt>
                <c:pt idx="12434">
                  <c:v>-84.812567000000001</c:v>
                </c:pt>
                <c:pt idx="12435">
                  <c:v>-84.808554000000001</c:v>
                </c:pt>
                <c:pt idx="12436">
                  <c:v>-84.721907000000002</c:v>
                </c:pt>
                <c:pt idx="12437">
                  <c:v>-84.594963000000007</c:v>
                </c:pt>
                <c:pt idx="12438">
                  <c:v>-84.215277</c:v>
                </c:pt>
                <c:pt idx="12439">
                  <c:v>-84.034351000000001</c:v>
                </c:pt>
                <c:pt idx="12440">
                  <c:v>-84.756764000000004</c:v>
                </c:pt>
                <c:pt idx="12441">
                  <c:v>-84.332330999999996</c:v>
                </c:pt>
                <c:pt idx="12442">
                  <c:v>-84.242928000000006</c:v>
                </c:pt>
                <c:pt idx="12443">
                  <c:v>-84.407895999999994</c:v>
                </c:pt>
                <c:pt idx="12444">
                  <c:v>-84.900094999999993</c:v>
                </c:pt>
                <c:pt idx="12445">
                  <c:v>-84.980378999999999</c:v>
                </c:pt>
                <c:pt idx="12446">
                  <c:v>-83.913844999999995</c:v>
                </c:pt>
                <c:pt idx="12447">
                  <c:v>-84.284334999999999</c:v>
                </c:pt>
                <c:pt idx="12448">
                  <c:v>-84.091553000000005</c:v>
                </c:pt>
                <c:pt idx="12449">
                  <c:v>-84.673507000000001</c:v>
                </c:pt>
                <c:pt idx="12450">
                  <c:v>-83.858892999999995</c:v>
                </c:pt>
                <c:pt idx="12451">
                  <c:v>-84.039366000000001</c:v>
                </c:pt>
                <c:pt idx="12452">
                  <c:v>-84.620998</c:v>
                </c:pt>
                <c:pt idx="12453">
                  <c:v>-84.485902999999993</c:v>
                </c:pt>
                <c:pt idx="12454">
                  <c:v>-84.534526999999997</c:v>
                </c:pt>
                <c:pt idx="12455">
                  <c:v>-84.542597000000001</c:v>
                </c:pt>
                <c:pt idx="12456">
                  <c:v>-84.461091999999994</c:v>
                </c:pt>
                <c:pt idx="12457">
                  <c:v>-84.496273000000002</c:v>
                </c:pt>
                <c:pt idx="12458">
                  <c:v>-84.493369000000001</c:v>
                </c:pt>
                <c:pt idx="12459">
                  <c:v>-84.409544999999994</c:v>
                </c:pt>
                <c:pt idx="12460">
                  <c:v>-84.607134000000002</c:v>
                </c:pt>
                <c:pt idx="12461">
                  <c:v>-84.507758999999993</c:v>
                </c:pt>
                <c:pt idx="12462">
                  <c:v>-84.586190000000002</c:v>
                </c:pt>
                <c:pt idx="12463">
                  <c:v>-84.566913</c:v>
                </c:pt>
                <c:pt idx="12464">
                  <c:v>-84.453470999999993</c:v>
                </c:pt>
                <c:pt idx="12465">
                  <c:v>-84.385593</c:v>
                </c:pt>
                <c:pt idx="12466">
                  <c:v>-84.488742000000002</c:v>
                </c:pt>
                <c:pt idx="12467">
                  <c:v>-84.869354999999999</c:v>
                </c:pt>
                <c:pt idx="12468">
                  <c:v>-84.106849999999994</c:v>
                </c:pt>
                <c:pt idx="12469">
                  <c:v>-84.130268999999998</c:v>
                </c:pt>
                <c:pt idx="12470">
                  <c:v>-84.145951999999994</c:v>
                </c:pt>
                <c:pt idx="12471">
                  <c:v>-83.981461999999993</c:v>
                </c:pt>
                <c:pt idx="12472">
                  <c:v>-84.141243000000003</c:v>
                </c:pt>
                <c:pt idx="12473">
                  <c:v>-84.058723000000001</c:v>
                </c:pt>
                <c:pt idx="12474">
                  <c:v>-84.078396999999995</c:v>
                </c:pt>
                <c:pt idx="12475">
                  <c:v>-84.071008000000006</c:v>
                </c:pt>
                <c:pt idx="12476">
                  <c:v>-84.059178000000003</c:v>
                </c:pt>
                <c:pt idx="12477">
                  <c:v>-83.951567999999995</c:v>
                </c:pt>
                <c:pt idx="12478">
                  <c:v>-84.150807</c:v>
                </c:pt>
                <c:pt idx="12479">
                  <c:v>-84.052379000000002</c:v>
                </c:pt>
                <c:pt idx="12480">
                  <c:v>-83.252803999999998</c:v>
                </c:pt>
                <c:pt idx="12481">
                  <c:v>-83.420032000000006</c:v>
                </c:pt>
                <c:pt idx="12482">
                  <c:v>-83.307782000000003</c:v>
                </c:pt>
                <c:pt idx="12483">
                  <c:v>-82.950152000000003</c:v>
                </c:pt>
                <c:pt idx="12484">
                  <c:v>-83.252644000000004</c:v>
                </c:pt>
                <c:pt idx="12485">
                  <c:v>-83.323995999999994</c:v>
                </c:pt>
                <c:pt idx="12486">
                  <c:v>-83.602484000000004</c:v>
                </c:pt>
                <c:pt idx="12487">
                  <c:v>-83.229040999999995</c:v>
                </c:pt>
                <c:pt idx="12488">
                  <c:v>-83.327950000000001</c:v>
                </c:pt>
                <c:pt idx="12489">
                  <c:v>-83.265528000000003</c:v>
                </c:pt>
                <c:pt idx="12490">
                  <c:v>-83.464504000000005</c:v>
                </c:pt>
                <c:pt idx="12491">
                  <c:v>-83.161169999999998</c:v>
                </c:pt>
                <c:pt idx="12492">
                  <c:v>-82.995728999999997</c:v>
                </c:pt>
                <c:pt idx="12493">
                  <c:v>-83.375394</c:v>
                </c:pt>
                <c:pt idx="12494">
                  <c:v>-82.817757</c:v>
                </c:pt>
                <c:pt idx="12495">
                  <c:v>-83.488923</c:v>
                </c:pt>
                <c:pt idx="12496">
                  <c:v>-83.177475999999999</c:v>
                </c:pt>
                <c:pt idx="12497">
                  <c:v>-83.334155999999993</c:v>
                </c:pt>
                <c:pt idx="12498">
                  <c:v>-83.318567000000002</c:v>
                </c:pt>
                <c:pt idx="12499">
                  <c:v>-83.431296000000003</c:v>
                </c:pt>
                <c:pt idx="12500">
                  <c:v>-82.966078999999993</c:v>
                </c:pt>
                <c:pt idx="12501">
                  <c:v>-83.385339000000002</c:v>
                </c:pt>
                <c:pt idx="12502">
                  <c:v>-83.520090999999994</c:v>
                </c:pt>
                <c:pt idx="12503">
                  <c:v>-83.159177999999997</c:v>
                </c:pt>
                <c:pt idx="12504">
                  <c:v>-83.124611999999999</c:v>
                </c:pt>
                <c:pt idx="12505">
                  <c:v>-83.353156999999996</c:v>
                </c:pt>
                <c:pt idx="12506">
                  <c:v>-82.905224000000004</c:v>
                </c:pt>
                <c:pt idx="12507">
                  <c:v>-83.549689999999998</c:v>
                </c:pt>
                <c:pt idx="12508">
                  <c:v>-83.397685999999993</c:v>
                </c:pt>
                <c:pt idx="12509">
                  <c:v>-82.898589000000001</c:v>
                </c:pt>
                <c:pt idx="12510">
                  <c:v>-83.449914000000007</c:v>
                </c:pt>
                <c:pt idx="12511">
                  <c:v>-83.241291000000004</c:v>
                </c:pt>
                <c:pt idx="12512">
                  <c:v>-83.337114999999997</c:v>
                </c:pt>
                <c:pt idx="12513">
                  <c:v>-83.392657999999997</c:v>
                </c:pt>
                <c:pt idx="12514">
                  <c:v>-83.154673000000003</c:v>
                </c:pt>
                <c:pt idx="12515">
                  <c:v>-83.410585999999995</c:v>
                </c:pt>
                <c:pt idx="12516">
                  <c:v>-83.480035999999998</c:v>
                </c:pt>
                <c:pt idx="12517">
                  <c:v>-83.633882999999997</c:v>
                </c:pt>
                <c:pt idx="12518">
                  <c:v>-83.838500999999994</c:v>
                </c:pt>
                <c:pt idx="12519">
                  <c:v>-83.885015999999993</c:v>
                </c:pt>
                <c:pt idx="12520">
                  <c:v>-83.532624999999996</c:v>
                </c:pt>
                <c:pt idx="12521">
                  <c:v>-83.567892999999998</c:v>
                </c:pt>
                <c:pt idx="12522">
                  <c:v>-83.815527000000003</c:v>
                </c:pt>
                <c:pt idx="12523">
                  <c:v>-83.906578999999994</c:v>
                </c:pt>
                <c:pt idx="12524">
                  <c:v>-83.856994</c:v>
                </c:pt>
                <c:pt idx="12525">
                  <c:v>-83.05265</c:v>
                </c:pt>
                <c:pt idx="12526">
                  <c:v>-83.739008999999996</c:v>
                </c:pt>
                <c:pt idx="12527">
                  <c:v>-83.745765000000006</c:v>
                </c:pt>
                <c:pt idx="12528">
                  <c:v>-83.925355999999994</c:v>
                </c:pt>
                <c:pt idx="12529">
                  <c:v>-83.666079999999994</c:v>
                </c:pt>
                <c:pt idx="12530">
                  <c:v>-83.850601999999995</c:v>
                </c:pt>
                <c:pt idx="12531">
                  <c:v>-83.834136000000001</c:v>
                </c:pt>
                <c:pt idx="12532">
                  <c:v>-83.872527000000005</c:v>
                </c:pt>
                <c:pt idx="12533">
                  <c:v>-83.819841999999994</c:v>
                </c:pt>
                <c:pt idx="12534">
                  <c:v>-83.587253000000004</c:v>
                </c:pt>
                <c:pt idx="12535">
                  <c:v>-83.766743000000005</c:v>
                </c:pt>
                <c:pt idx="12536">
                  <c:v>-83.721868999999998</c:v>
                </c:pt>
                <c:pt idx="12537">
                  <c:v>-83.619011</c:v>
                </c:pt>
                <c:pt idx="12538">
                  <c:v>-83.720237999999995</c:v>
                </c:pt>
                <c:pt idx="12539">
                  <c:v>-83.510750000000002</c:v>
                </c:pt>
                <c:pt idx="12540">
                  <c:v>-83.700880999999995</c:v>
                </c:pt>
                <c:pt idx="12541">
                  <c:v>-83.748807999999997</c:v>
                </c:pt>
                <c:pt idx="12542">
                  <c:v>-83.518514999999994</c:v>
                </c:pt>
                <c:pt idx="12543">
                  <c:v>-83.815081000000006</c:v>
                </c:pt>
                <c:pt idx="12544">
                  <c:v>-83.662572999999995</c:v>
                </c:pt>
                <c:pt idx="12545">
                  <c:v>-83.805081999999999</c:v>
                </c:pt>
                <c:pt idx="12546">
                  <c:v>-84.386527000000001</c:v>
                </c:pt>
                <c:pt idx="12547">
                  <c:v>-83.996831999999998</c:v>
                </c:pt>
                <c:pt idx="12548">
                  <c:v>-84.389041000000006</c:v>
                </c:pt>
                <c:pt idx="12549">
                  <c:v>-84.094112999999993</c:v>
                </c:pt>
                <c:pt idx="12550">
                  <c:v>-84.741585999999998</c:v>
                </c:pt>
                <c:pt idx="12551">
                  <c:v>-84.337923000000004</c:v>
                </c:pt>
                <c:pt idx="12552">
                  <c:v>-84.281940000000006</c:v>
                </c:pt>
                <c:pt idx="12553">
                  <c:v>-85.168034000000006</c:v>
                </c:pt>
                <c:pt idx="12554">
                  <c:v>-84.610174000000001</c:v>
                </c:pt>
                <c:pt idx="12555">
                  <c:v>-84.520647999999994</c:v>
                </c:pt>
                <c:pt idx="12556">
                  <c:v>-84.503900000000002</c:v>
                </c:pt>
                <c:pt idx="12557">
                  <c:v>-84.494191999999998</c:v>
                </c:pt>
                <c:pt idx="12558">
                  <c:v>-84.550576000000007</c:v>
                </c:pt>
                <c:pt idx="12559">
                  <c:v>-84.568010000000001</c:v>
                </c:pt>
                <c:pt idx="12560">
                  <c:v>-84.602290999999994</c:v>
                </c:pt>
                <c:pt idx="12561">
                  <c:v>-84.602007999999998</c:v>
                </c:pt>
                <c:pt idx="12562">
                  <c:v>-84.293908000000002</c:v>
                </c:pt>
                <c:pt idx="12563">
                  <c:v>-84.448892000000001</c:v>
                </c:pt>
                <c:pt idx="12564">
                  <c:v>-83.887629000000004</c:v>
                </c:pt>
                <c:pt idx="12565">
                  <c:v>-84.641800000000003</c:v>
                </c:pt>
                <c:pt idx="12566">
                  <c:v>-83.862859999999998</c:v>
                </c:pt>
                <c:pt idx="12567">
                  <c:v>-84.328113999999999</c:v>
                </c:pt>
                <c:pt idx="12568">
                  <c:v>-83.724977999999993</c:v>
                </c:pt>
                <c:pt idx="12569">
                  <c:v>-84.644013000000001</c:v>
                </c:pt>
                <c:pt idx="12570">
                  <c:v>-84.169983999999999</c:v>
                </c:pt>
                <c:pt idx="12571">
                  <c:v>-83.966511999999994</c:v>
                </c:pt>
                <c:pt idx="12572">
                  <c:v>-85.050072</c:v>
                </c:pt>
                <c:pt idx="12573">
                  <c:v>-84.81223</c:v>
                </c:pt>
                <c:pt idx="12574">
                  <c:v>-84.687539999999998</c:v>
                </c:pt>
                <c:pt idx="12575">
                  <c:v>-83.651206999999999</c:v>
                </c:pt>
                <c:pt idx="12576">
                  <c:v>-84.549026999999995</c:v>
                </c:pt>
                <c:pt idx="12577">
                  <c:v>-84.774951999999999</c:v>
                </c:pt>
                <c:pt idx="12578">
                  <c:v>-83.858948999999996</c:v>
                </c:pt>
                <c:pt idx="12579">
                  <c:v>-83.765619000000001</c:v>
                </c:pt>
                <c:pt idx="12580">
                  <c:v>-84.365752000000001</c:v>
                </c:pt>
                <c:pt idx="12581">
                  <c:v>-84.488027000000002</c:v>
                </c:pt>
                <c:pt idx="12582">
                  <c:v>-84.051457999999997</c:v>
                </c:pt>
                <c:pt idx="12583">
                  <c:v>-84.486815000000007</c:v>
                </c:pt>
                <c:pt idx="12584">
                  <c:v>-84.479877999999999</c:v>
                </c:pt>
                <c:pt idx="12585">
                  <c:v>-84.469868000000005</c:v>
                </c:pt>
                <c:pt idx="12586">
                  <c:v>-84.451273</c:v>
                </c:pt>
                <c:pt idx="12587">
                  <c:v>-84.442043999999996</c:v>
                </c:pt>
                <c:pt idx="12588">
                  <c:v>-84.852367000000001</c:v>
                </c:pt>
                <c:pt idx="12589">
                  <c:v>-84.967562000000001</c:v>
                </c:pt>
                <c:pt idx="12590">
                  <c:v>-84.391563000000005</c:v>
                </c:pt>
                <c:pt idx="12591">
                  <c:v>-84.888073000000006</c:v>
                </c:pt>
                <c:pt idx="12592">
                  <c:v>-84.716030000000003</c:v>
                </c:pt>
                <c:pt idx="12593">
                  <c:v>-84.684854999999999</c:v>
                </c:pt>
                <c:pt idx="12594">
                  <c:v>-83.571031000000005</c:v>
                </c:pt>
                <c:pt idx="12595">
                  <c:v>-84.625585999999998</c:v>
                </c:pt>
                <c:pt idx="12596">
                  <c:v>-84.897569000000004</c:v>
                </c:pt>
                <c:pt idx="12597">
                  <c:v>-84.567908000000003</c:v>
                </c:pt>
                <c:pt idx="12598">
                  <c:v>-85.033888000000005</c:v>
                </c:pt>
                <c:pt idx="12599">
                  <c:v>-82.645329000000004</c:v>
                </c:pt>
                <c:pt idx="12600">
                  <c:v>-82.693203999999994</c:v>
                </c:pt>
                <c:pt idx="12601">
                  <c:v>-82.826158000000007</c:v>
                </c:pt>
                <c:pt idx="12602">
                  <c:v>-82.847809999999996</c:v>
                </c:pt>
                <c:pt idx="12603">
                  <c:v>-82.618369000000001</c:v>
                </c:pt>
                <c:pt idx="12604">
                  <c:v>-82.834961000000007</c:v>
                </c:pt>
                <c:pt idx="12605">
                  <c:v>-83.272059999999996</c:v>
                </c:pt>
                <c:pt idx="12606">
                  <c:v>-83.048389</c:v>
                </c:pt>
                <c:pt idx="12607">
                  <c:v>-82.72175</c:v>
                </c:pt>
                <c:pt idx="12608">
                  <c:v>-83.143011000000001</c:v>
                </c:pt>
                <c:pt idx="12609">
                  <c:v>-83.072705999999997</c:v>
                </c:pt>
                <c:pt idx="12610">
                  <c:v>-82.949972000000002</c:v>
                </c:pt>
                <c:pt idx="12611">
                  <c:v>-82.865144999999998</c:v>
                </c:pt>
                <c:pt idx="12612">
                  <c:v>-82.904943000000003</c:v>
                </c:pt>
                <c:pt idx="12613">
                  <c:v>-83.050058000000007</c:v>
                </c:pt>
                <c:pt idx="12614">
                  <c:v>-82.950702000000007</c:v>
                </c:pt>
                <c:pt idx="12615">
                  <c:v>-83.183817000000005</c:v>
                </c:pt>
                <c:pt idx="12616">
                  <c:v>-83.117391999999995</c:v>
                </c:pt>
                <c:pt idx="12617">
                  <c:v>-82.777146999999999</c:v>
                </c:pt>
                <c:pt idx="12618">
                  <c:v>-82.708564999999993</c:v>
                </c:pt>
                <c:pt idx="12619">
                  <c:v>-83.069507999999999</c:v>
                </c:pt>
                <c:pt idx="12620">
                  <c:v>-83.095545999999999</c:v>
                </c:pt>
                <c:pt idx="12621">
                  <c:v>-83.023529999999994</c:v>
                </c:pt>
                <c:pt idx="12622">
                  <c:v>-82.968605999999994</c:v>
                </c:pt>
                <c:pt idx="12623">
                  <c:v>-83.385064999999997</c:v>
                </c:pt>
                <c:pt idx="12624">
                  <c:v>-82.850987000000003</c:v>
                </c:pt>
                <c:pt idx="12625">
                  <c:v>-82.735089000000002</c:v>
                </c:pt>
                <c:pt idx="12626">
                  <c:v>-83.559098000000006</c:v>
                </c:pt>
                <c:pt idx="12627">
                  <c:v>-82.739755000000002</c:v>
                </c:pt>
                <c:pt idx="12628">
                  <c:v>-82.448357999999999</c:v>
                </c:pt>
                <c:pt idx="12629">
                  <c:v>-82.688974999999999</c:v>
                </c:pt>
                <c:pt idx="12630">
                  <c:v>-82.570341999999997</c:v>
                </c:pt>
                <c:pt idx="12631">
                  <c:v>-82.819316000000001</c:v>
                </c:pt>
                <c:pt idx="12632">
                  <c:v>-82.902795999999995</c:v>
                </c:pt>
                <c:pt idx="12633">
                  <c:v>-82.827442000000005</c:v>
                </c:pt>
                <c:pt idx="12634">
                  <c:v>-82.529033999999996</c:v>
                </c:pt>
                <c:pt idx="12635">
                  <c:v>-82.945510999999996</c:v>
                </c:pt>
                <c:pt idx="12636">
                  <c:v>-82.874847000000003</c:v>
                </c:pt>
                <c:pt idx="12637">
                  <c:v>-82.640625</c:v>
                </c:pt>
                <c:pt idx="12638">
                  <c:v>-82.394112000000007</c:v>
                </c:pt>
                <c:pt idx="12639">
                  <c:v>-82.737469000000004</c:v>
                </c:pt>
                <c:pt idx="12640">
                  <c:v>-82.733709000000005</c:v>
                </c:pt>
                <c:pt idx="12641">
                  <c:v>-82.941068999999999</c:v>
                </c:pt>
                <c:pt idx="12642">
                  <c:v>-82.781670000000005</c:v>
                </c:pt>
                <c:pt idx="12643">
                  <c:v>-82.489191000000005</c:v>
                </c:pt>
                <c:pt idx="12644">
                  <c:v>-82.736887999999993</c:v>
                </c:pt>
                <c:pt idx="12645">
                  <c:v>-82.839619999999996</c:v>
                </c:pt>
                <c:pt idx="12646">
                  <c:v>-82.862993000000003</c:v>
                </c:pt>
                <c:pt idx="12647">
                  <c:v>-82.812334000000007</c:v>
                </c:pt>
                <c:pt idx="12648">
                  <c:v>-82.760392999999993</c:v>
                </c:pt>
                <c:pt idx="12649">
                  <c:v>-82.620917000000006</c:v>
                </c:pt>
                <c:pt idx="12650">
                  <c:v>-82.759801999999993</c:v>
                </c:pt>
                <c:pt idx="12651">
                  <c:v>-82.683317000000002</c:v>
                </c:pt>
                <c:pt idx="12652">
                  <c:v>-82.721649999999997</c:v>
                </c:pt>
                <c:pt idx="12653">
                  <c:v>-82.416663999999997</c:v>
                </c:pt>
                <c:pt idx="12654">
                  <c:v>-82.784372000000005</c:v>
                </c:pt>
                <c:pt idx="12655">
                  <c:v>-82.809147999999993</c:v>
                </c:pt>
                <c:pt idx="12656">
                  <c:v>-83.518354000000002</c:v>
                </c:pt>
                <c:pt idx="12657">
                  <c:v>-83.244660999999994</c:v>
                </c:pt>
                <c:pt idx="12658">
                  <c:v>-83.703489000000005</c:v>
                </c:pt>
                <c:pt idx="12659">
                  <c:v>-83.667710999999997</c:v>
                </c:pt>
                <c:pt idx="12660">
                  <c:v>-83.182562000000004</c:v>
                </c:pt>
                <c:pt idx="12661">
                  <c:v>-83.368667000000002</c:v>
                </c:pt>
                <c:pt idx="12662">
                  <c:v>-83.345474999999993</c:v>
                </c:pt>
                <c:pt idx="12663">
                  <c:v>-83.621176000000006</c:v>
                </c:pt>
                <c:pt idx="12664">
                  <c:v>-83.299114000000003</c:v>
                </c:pt>
                <c:pt idx="12665">
                  <c:v>-83.649714000000003</c:v>
                </c:pt>
                <c:pt idx="12666">
                  <c:v>-83.623275000000007</c:v>
                </c:pt>
                <c:pt idx="12667">
                  <c:v>-83.636476999999999</c:v>
                </c:pt>
                <c:pt idx="12668">
                  <c:v>-83.240405999999993</c:v>
                </c:pt>
                <c:pt idx="12669">
                  <c:v>-83.449916000000002</c:v>
                </c:pt>
                <c:pt idx="12670">
                  <c:v>-83.350772000000006</c:v>
                </c:pt>
                <c:pt idx="12671">
                  <c:v>-83.817222999999998</c:v>
                </c:pt>
                <c:pt idx="12672">
                  <c:v>-83.375951999999998</c:v>
                </c:pt>
                <c:pt idx="12673">
                  <c:v>-83.677633999999998</c:v>
                </c:pt>
                <c:pt idx="12674">
                  <c:v>-83.281370999999993</c:v>
                </c:pt>
                <c:pt idx="12675">
                  <c:v>-83.161039000000002</c:v>
                </c:pt>
                <c:pt idx="12676">
                  <c:v>-83.444136999999998</c:v>
                </c:pt>
                <c:pt idx="12677">
                  <c:v>-82.997836000000007</c:v>
                </c:pt>
                <c:pt idx="12678">
                  <c:v>-82.945443999999995</c:v>
                </c:pt>
                <c:pt idx="12679">
                  <c:v>-83.086526000000006</c:v>
                </c:pt>
                <c:pt idx="12680">
                  <c:v>-83.238211000000007</c:v>
                </c:pt>
                <c:pt idx="12681">
                  <c:v>-82.518902999999995</c:v>
                </c:pt>
                <c:pt idx="12682">
                  <c:v>-82.284649999999999</c:v>
                </c:pt>
                <c:pt idx="12683">
                  <c:v>-82.479613999999998</c:v>
                </c:pt>
                <c:pt idx="12684">
                  <c:v>-82.363100000000003</c:v>
                </c:pt>
                <c:pt idx="12685">
                  <c:v>-82.304419999999993</c:v>
                </c:pt>
                <c:pt idx="12686">
                  <c:v>-82.314773000000002</c:v>
                </c:pt>
                <c:pt idx="12687">
                  <c:v>-82.395168999999996</c:v>
                </c:pt>
                <c:pt idx="12688">
                  <c:v>-82.237623999999997</c:v>
                </c:pt>
                <c:pt idx="12689">
                  <c:v>-82.277934000000002</c:v>
                </c:pt>
                <c:pt idx="12690">
                  <c:v>-82.134713000000005</c:v>
                </c:pt>
                <c:pt idx="12691">
                  <c:v>-82.233498999999995</c:v>
                </c:pt>
                <c:pt idx="12692">
                  <c:v>-82.485539000000003</c:v>
                </c:pt>
                <c:pt idx="12693">
                  <c:v>-82.276116999999999</c:v>
                </c:pt>
                <c:pt idx="12694">
                  <c:v>-82.623507000000004</c:v>
                </c:pt>
                <c:pt idx="12695">
                  <c:v>-82.595063999999994</c:v>
                </c:pt>
                <c:pt idx="12696">
                  <c:v>-82.327973</c:v>
                </c:pt>
                <c:pt idx="12697">
                  <c:v>-82.333494000000002</c:v>
                </c:pt>
                <c:pt idx="12698">
                  <c:v>-82.282833999999994</c:v>
                </c:pt>
                <c:pt idx="12699">
                  <c:v>-82.168360000000007</c:v>
                </c:pt>
                <c:pt idx="12700">
                  <c:v>-82.257036999999997</c:v>
                </c:pt>
                <c:pt idx="12701">
                  <c:v>-82.064881999999997</c:v>
                </c:pt>
                <c:pt idx="12702">
                  <c:v>-82.235236</c:v>
                </c:pt>
                <c:pt idx="12703">
                  <c:v>-82.600198000000006</c:v>
                </c:pt>
                <c:pt idx="12704">
                  <c:v>-82.159073000000006</c:v>
                </c:pt>
                <c:pt idx="12705">
                  <c:v>-82.327088000000003</c:v>
                </c:pt>
                <c:pt idx="12706">
                  <c:v>-82.266653000000005</c:v>
                </c:pt>
                <c:pt idx="12707">
                  <c:v>-82.436254000000005</c:v>
                </c:pt>
                <c:pt idx="12708">
                  <c:v>-82.211459000000005</c:v>
                </c:pt>
                <c:pt idx="12709">
                  <c:v>-82.405737000000002</c:v>
                </c:pt>
                <c:pt idx="12710">
                  <c:v>-82.558125000000004</c:v>
                </c:pt>
                <c:pt idx="12711">
                  <c:v>-82.457099999999997</c:v>
                </c:pt>
                <c:pt idx="12712">
                  <c:v>-82.546391</c:v>
                </c:pt>
                <c:pt idx="12713">
                  <c:v>-82.361253000000005</c:v>
                </c:pt>
                <c:pt idx="12714">
                  <c:v>-82.188237000000001</c:v>
                </c:pt>
                <c:pt idx="12715">
                  <c:v>-82.287960999999996</c:v>
                </c:pt>
                <c:pt idx="12716">
                  <c:v>-82.056436000000005</c:v>
                </c:pt>
                <c:pt idx="12717">
                  <c:v>-82.254081999999997</c:v>
                </c:pt>
                <c:pt idx="12718">
                  <c:v>-82.387047999999993</c:v>
                </c:pt>
                <c:pt idx="12719">
                  <c:v>-82.615979999999993</c:v>
                </c:pt>
                <c:pt idx="12720">
                  <c:v>-82.725036000000003</c:v>
                </c:pt>
                <c:pt idx="12721">
                  <c:v>-82.740121000000002</c:v>
                </c:pt>
                <c:pt idx="12722">
                  <c:v>-82.694961000000006</c:v>
                </c:pt>
                <c:pt idx="12723">
                  <c:v>-82.669447000000005</c:v>
                </c:pt>
                <c:pt idx="12724">
                  <c:v>-82.631742000000003</c:v>
                </c:pt>
                <c:pt idx="12725">
                  <c:v>-82.732776999999999</c:v>
                </c:pt>
                <c:pt idx="12726">
                  <c:v>-82.856346000000002</c:v>
                </c:pt>
                <c:pt idx="12727">
                  <c:v>-82.720701000000005</c:v>
                </c:pt>
                <c:pt idx="12728">
                  <c:v>-82.693307000000004</c:v>
                </c:pt>
                <c:pt idx="12729">
                  <c:v>-82.872726999999998</c:v>
                </c:pt>
                <c:pt idx="12730">
                  <c:v>-82.759420000000006</c:v>
                </c:pt>
                <c:pt idx="12731">
                  <c:v>-82.724171999999996</c:v>
                </c:pt>
                <c:pt idx="12732">
                  <c:v>-82.810969999999998</c:v>
                </c:pt>
                <c:pt idx="12733">
                  <c:v>-82.840905000000006</c:v>
                </c:pt>
                <c:pt idx="12734">
                  <c:v>-82.649225000000001</c:v>
                </c:pt>
                <c:pt idx="12735">
                  <c:v>-82.949950999999999</c:v>
                </c:pt>
                <c:pt idx="12736">
                  <c:v>-82.634940999999998</c:v>
                </c:pt>
                <c:pt idx="12737">
                  <c:v>-82.732570999999993</c:v>
                </c:pt>
                <c:pt idx="12738">
                  <c:v>-82.941922000000005</c:v>
                </c:pt>
                <c:pt idx="12739">
                  <c:v>-82.660286999999997</c:v>
                </c:pt>
                <c:pt idx="12740">
                  <c:v>-82.801787000000004</c:v>
                </c:pt>
                <c:pt idx="12741">
                  <c:v>-82.726400999999996</c:v>
                </c:pt>
                <c:pt idx="12742">
                  <c:v>-82.759377000000001</c:v>
                </c:pt>
                <c:pt idx="12743">
                  <c:v>-82.692988999999997</c:v>
                </c:pt>
                <c:pt idx="12744">
                  <c:v>-82.754929000000004</c:v>
                </c:pt>
                <c:pt idx="12745">
                  <c:v>-82.758764999999997</c:v>
                </c:pt>
                <c:pt idx="12746">
                  <c:v>-82.720539000000002</c:v>
                </c:pt>
                <c:pt idx="12747">
                  <c:v>-82.625623000000004</c:v>
                </c:pt>
                <c:pt idx="12748">
                  <c:v>-82.643741000000006</c:v>
                </c:pt>
                <c:pt idx="12749">
                  <c:v>-82.647743000000006</c:v>
                </c:pt>
                <c:pt idx="12750">
                  <c:v>-82.808522999999994</c:v>
                </c:pt>
                <c:pt idx="12751">
                  <c:v>-82.696997999999994</c:v>
                </c:pt>
                <c:pt idx="12752">
                  <c:v>-82.719064000000003</c:v>
                </c:pt>
                <c:pt idx="12753">
                  <c:v>-83.190614999999994</c:v>
                </c:pt>
                <c:pt idx="12754">
                  <c:v>-83.151864000000003</c:v>
                </c:pt>
                <c:pt idx="12755">
                  <c:v>-83.515270999999998</c:v>
                </c:pt>
                <c:pt idx="12756">
                  <c:v>-83.254142000000002</c:v>
                </c:pt>
                <c:pt idx="12757">
                  <c:v>-83.490481000000003</c:v>
                </c:pt>
                <c:pt idx="12758">
                  <c:v>-83.115600000000001</c:v>
                </c:pt>
                <c:pt idx="12759">
                  <c:v>-83.312537000000006</c:v>
                </c:pt>
                <c:pt idx="12760">
                  <c:v>-83.029767000000007</c:v>
                </c:pt>
                <c:pt idx="12761">
                  <c:v>-83.340492999999995</c:v>
                </c:pt>
                <c:pt idx="12762">
                  <c:v>-83.212264000000005</c:v>
                </c:pt>
                <c:pt idx="12763">
                  <c:v>-83.399433000000002</c:v>
                </c:pt>
                <c:pt idx="12764">
                  <c:v>-83.085014999999999</c:v>
                </c:pt>
                <c:pt idx="12765">
                  <c:v>-83.089194000000006</c:v>
                </c:pt>
                <c:pt idx="12766">
                  <c:v>-83.237149000000002</c:v>
                </c:pt>
                <c:pt idx="12767">
                  <c:v>-83.111372000000003</c:v>
                </c:pt>
                <c:pt idx="12768">
                  <c:v>-83.049384000000003</c:v>
                </c:pt>
                <c:pt idx="12769">
                  <c:v>-83.439905999999993</c:v>
                </c:pt>
                <c:pt idx="12770">
                  <c:v>-83.098451999999995</c:v>
                </c:pt>
                <c:pt idx="12771">
                  <c:v>-83.383010999999996</c:v>
                </c:pt>
                <c:pt idx="12772">
                  <c:v>-83.133617999999998</c:v>
                </c:pt>
                <c:pt idx="12773">
                  <c:v>-83.332673999999997</c:v>
                </c:pt>
                <c:pt idx="12774">
                  <c:v>-83.034090000000006</c:v>
                </c:pt>
                <c:pt idx="12775">
                  <c:v>-83.080551</c:v>
                </c:pt>
                <c:pt idx="12776">
                  <c:v>-83.505992000000006</c:v>
                </c:pt>
                <c:pt idx="12777">
                  <c:v>-83.139045999999993</c:v>
                </c:pt>
                <c:pt idx="12778">
                  <c:v>-83.243260000000006</c:v>
                </c:pt>
                <c:pt idx="12779">
                  <c:v>-83.449783999999994</c:v>
                </c:pt>
                <c:pt idx="12780">
                  <c:v>-83.023134999999996</c:v>
                </c:pt>
                <c:pt idx="12781">
                  <c:v>-83.056279000000004</c:v>
                </c:pt>
                <c:pt idx="12782">
                  <c:v>-83.136736999999997</c:v>
                </c:pt>
                <c:pt idx="12783">
                  <c:v>-83.346479000000002</c:v>
                </c:pt>
                <c:pt idx="12784">
                  <c:v>-83.285202999999996</c:v>
                </c:pt>
                <c:pt idx="12785">
                  <c:v>-83.224798000000007</c:v>
                </c:pt>
                <c:pt idx="12786">
                  <c:v>-83.318703999999997</c:v>
                </c:pt>
                <c:pt idx="12787">
                  <c:v>-82.990814</c:v>
                </c:pt>
                <c:pt idx="12788">
                  <c:v>-82.694472000000005</c:v>
                </c:pt>
                <c:pt idx="12789">
                  <c:v>-82.750136999999995</c:v>
                </c:pt>
                <c:pt idx="12790">
                  <c:v>-82.794684000000004</c:v>
                </c:pt>
                <c:pt idx="12791">
                  <c:v>-82.915358999999995</c:v>
                </c:pt>
                <c:pt idx="12792">
                  <c:v>-83.064971</c:v>
                </c:pt>
                <c:pt idx="12793">
                  <c:v>-82.997287999999998</c:v>
                </c:pt>
                <c:pt idx="12794">
                  <c:v>-82.972127999999998</c:v>
                </c:pt>
                <c:pt idx="12795">
                  <c:v>-82.887144000000006</c:v>
                </c:pt>
                <c:pt idx="12796">
                  <c:v>-82.704684</c:v>
                </c:pt>
                <c:pt idx="12797">
                  <c:v>-82.930476999999996</c:v>
                </c:pt>
                <c:pt idx="12798">
                  <c:v>-82.778514000000001</c:v>
                </c:pt>
                <c:pt idx="12799">
                  <c:v>-82.956335999999993</c:v>
                </c:pt>
                <c:pt idx="12800">
                  <c:v>-82.956340999999995</c:v>
                </c:pt>
                <c:pt idx="12801">
                  <c:v>-82.981595999999996</c:v>
                </c:pt>
                <c:pt idx="12802">
                  <c:v>-82.940303999999998</c:v>
                </c:pt>
                <c:pt idx="12803">
                  <c:v>-82.673478000000003</c:v>
                </c:pt>
                <c:pt idx="12804">
                  <c:v>-82.895504000000003</c:v>
                </c:pt>
                <c:pt idx="12805">
                  <c:v>-82.746066999999996</c:v>
                </c:pt>
                <c:pt idx="12806">
                  <c:v>-82.750366999999997</c:v>
                </c:pt>
                <c:pt idx="12807">
                  <c:v>-82.875434999999996</c:v>
                </c:pt>
                <c:pt idx="12808">
                  <c:v>-82.712321000000003</c:v>
                </c:pt>
                <c:pt idx="12809">
                  <c:v>-82.860112999999998</c:v>
                </c:pt>
                <c:pt idx="12810">
                  <c:v>-82.875489999999999</c:v>
                </c:pt>
                <c:pt idx="12811">
                  <c:v>-82.932167000000007</c:v>
                </c:pt>
                <c:pt idx="12812">
                  <c:v>-82.954498999999998</c:v>
                </c:pt>
                <c:pt idx="12813">
                  <c:v>-82.729341000000005</c:v>
                </c:pt>
                <c:pt idx="12814">
                  <c:v>-82.761679000000001</c:v>
                </c:pt>
                <c:pt idx="12815">
                  <c:v>-82.831856999999999</c:v>
                </c:pt>
                <c:pt idx="12816">
                  <c:v>-82.782045999999994</c:v>
                </c:pt>
                <c:pt idx="12817">
                  <c:v>-82.831383000000002</c:v>
                </c:pt>
                <c:pt idx="12818">
                  <c:v>-82.795648999999997</c:v>
                </c:pt>
                <c:pt idx="12819">
                  <c:v>-88.656874999999999</c:v>
                </c:pt>
                <c:pt idx="12820">
                  <c:v>-88.590464999999995</c:v>
                </c:pt>
                <c:pt idx="12821">
                  <c:v>-88.298366999999999</c:v>
                </c:pt>
                <c:pt idx="12822">
                  <c:v>-88.997004000000004</c:v>
                </c:pt>
                <c:pt idx="12823">
                  <c:v>-88.942520000000002</c:v>
                </c:pt>
                <c:pt idx="12824">
                  <c:v>-88.983472000000006</c:v>
                </c:pt>
                <c:pt idx="12825">
                  <c:v>-89.043267</c:v>
                </c:pt>
                <c:pt idx="12826">
                  <c:v>-88.335155999999998</c:v>
                </c:pt>
                <c:pt idx="12827">
                  <c:v>-88.637783999999996</c:v>
                </c:pt>
                <c:pt idx="12828">
                  <c:v>-88.338290000000001</c:v>
                </c:pt>
                <c:pt idx="12829">
                  <c:v>-88.372697000000002</c:v>
                </c:pt>
                <c:pt idx="12830">
                  <c:v>-88.975594999999998</c:v>
                </c:pt>
                <c:pt idx="12831">
                  <c:v>-89.106671000000006</c:v>
                </c:pt>
                <c:pt idx="12832">
                  <c:v>-88.844126000000003</c:v>
                </c:pt>
                <c:pt idx="12833">
                  <c:v>-88.245947999999999</c:v>
                </c:pt>
                <c:pt idx="12834">
                  <c:v>-88.036131999999995</c:v>
                </c:pt>
                <c:pt idx="12835">
                  <c:v>-88.832239999999999</c:v>
                </c:pt>
                <c:pt idx="12836">
                  <c:v>-88.500507999999996</c:v>
                </c:pt>
                <c:pt idx="12837">
                  <c:v>-88.891327000000004</c:v>
                </c:pt>
                <c:pt idx="12838">
                  <c:v>-88.282731999999996</c:v>
                </c:pt>
                <c:pt idx="12839">
                  <c:v>-88.244986999999995</c:v>
                </c:pt>
                <c:pt idx="12840">
                  <c:v>-88.410259999999994</c:v>
                </c:pt>
                <c:pt idx="12841">
                  <c:v>-88.265276999999998</c:v>
                </c:pt>
                <c:pt idx="12842">
                  <c:v>-88.325436999999994</c:v>
                </c:pt>
                <c:pt idx="12843">
                  <c:v>-89.197890000000001</c:v>
                </c:pt>
                <c:pt idx="12844">
                  <c:v>-88.637697000000003</c:v>
                </c:pt>
                <c:pt idx="12845">
                  <c:v>-88.860609999999994</c:v>
                </c:pt>
                <c:pt idx="12846">
                  <c:v>-88.444997999999998</c:v>
                </c:pt>
                <c:pt idx="12847">
                  <c:v>-88.140970999999993</c:v>
                </c:pt>
                <c:pt idx="12848">
                  <c:v>-88.976164999999995</c:v>
                </c:pt>
                <c:pt idx="12849">
                  <c:v>-88.480429999999998</c:v>
                </c:pt>
                <c:pt idx="12850">
                  <c:v>-88.828175000000002</c:v>
                </c:pt>
                <c:pt idx="12851">
                  <c:v>-88.774691000000004</c:v>
                </c:pt>
                <c:pt idx="12852">
                  <c:v>-88.069969999999998</c:v>
                </c:pt>
                <c:pt idx="12853">
                  <c:v>-88.634499000000005</c:v>
                </c:pt>
                <c:pt idx="12854">
                  <c:v>-88.758711000000005</c:v>
                </c:pt>
                <c:pt idx="12855">
                  <c:v>-88.287463000000002</c:v>
                </c:pt>
                <c:pt idx="12856">
                  <c:v>-88.068376999999998</c:v>
                </c:pt>
                <c:pt idx="12857">
                  <c:v>-88.245679999999993</c:v>
                </c:pt>
                <c:pt idx="12858">
                  <c:v>-88.563597000000001</c:v>
                </c:pt>
                <c:pt idx="12859">
                  <c:v>-88.408840999999995</c:v>
                </c:pt>
                <c:pt idx="12860">
                  <c:v>-88.510405000000006</c:v>
                </c:pt>
                <c:pt idx="12861">
                  <c:v>-88.291914000000006</c:v>
                </c:pt>
                <c:pt idx="12862">
                  <c:v>-88.244985999999997</c:v>
                </c:pt>
                <c:pt idx="12863">
                  <c:v>-88.820746</c:v>
                </c:pt>
                <c:pt idx="12864">
                  <c:v>-88.759703000000002</c:v>
                </c:pt>
                <c:pt idx="12865">
                  <c:v>-89.032404999999997</c:v>
                </c:pt>
                <c:pt idx="12866">
                  <c:v>-88.748451000000003</c:v>
                </c:pt>
                <c:pt idx="12867">
                  <c:v>-86.461449999999999</c:v>
                </c:pt>
                <c:pt idx="12868">
                  <c:v>-86.382479000000004</c:v>
                </c:pt>
                <c:pt idx="12869">
                  <c:v>-86.447512000000003</c:v>
                </c:pt>
                <c:pt idx="12870">
                  <c:v>-86.259642999999997</c:v>
                </c:pt>
                <c:pt idx="12871">
                  <c:v>-86.352024999999998</c:v>
                </c:pt>
                <c:pt idx="12872">
                  <c:v>-86.001129000000006</c:v>
                </c:pt>
                <c:pt idx="12873">
                  <c:v>-85.946333999999993</c:v>
                </c:pt>
                <c:pt idx="12874">
                  <c:v>-85.585346000000001</c:v>
                </c:pt>
                <c:pt idx="12875">
                  <c:v>-85.908062000000001</c:v>
                </c:pt>
                <c:pt idx="12876">
                  <c:v>-85.961398000000003</c:v>
                </c:pt>
                <c:pt idx="12877">
                  <c:v>-86.58202</c:v>
                </c:pt>
                <c:pt idx="12878">
                  <c:v>-85.808668999999995</c:v>
                </c:pt>
                <c:pt idx="12879">
                  <c:v>-85.912323000000001</c:v>
                </c:pt>
                <c:pt idx="12880">
                  <c:v>-85.552756000000002</c:v>
                </c:pt>
                <c:pt idx="12881">
                  <c:v>-86.040069000000003</c:v>
                </c:pt>
                <c:pt idx="12882">
                  <c:v>-85.734829000000005</c:v>
                </c:pt>
                <c:pt idx="12883">
                  <c:v>-85.817728000000002</c:v>
                </c:pt>
                <c:pt idx="12884">
                  <c:v>-86.251875999999996</c:v>
                </c:pt>
                <c:pt idx="12885">
                  <c:v>-86.064746999999997</c:v>
                </c:pt>
                <c:pt idx="12886">
                  <c:v>-86.181308999999999</c:v>
                </c:pt>
                <c:pt idx="12887">
                  <c:v>-85.717742999999999</c:v>
                </c:pt>
                <c:pt idx="12888">
                  <c:v>-85.675674000000001</c:v>
                </c:pt>
                <c:pt idx="12889">
                  <c:v>-86.554001999999997</c:v>
                </c:pt>
                <c:pt idx="12890">
                  <c:v>-86.171812000000003</c:v>
                </c:pt>
                <c:pt idx="12891">
                  <c:v>-86.853658999999993</c:v>
                </c:pt>
                <c:pt idx="12892">
                  <c:v>-87.071055000000001</c:v>
                </c:pt>
                <c:pt idx="12893">
                  <c:v>-86.719832999999994</c:v>
                </c:pt>
                <c:pt idx="12894">
                  <c:v>-86.265570999999994</c:v>
                </c:pt>
                <c:pt idx="12895">
                  <c:v>-86.290132999999997</c:v>
                </c:pt>
                <c:pt idx="12896">
                  <c:v>-87.864090000000004</c:v>
                </c:pt>
                <c:pt idx="12897">
                  <c:v>-85.669454999999999</c:v>
                </c:pt>
                <c:pt idx="12898">
                  <c:v>-87.682734999999994</c:v>
                </c:pt>
                <c:pt idx="12899">
                  <c:v>-87.482192999999995</c:v>
                </c:pt>
                <c:pt idx="12900">
                  <c:v>-87.185269000000005</c:v>
                </c:pt>
                <c:pt idx="12901">
                  <c:v>-87.461882000000003</c:v>
                </c:pt>
                <c:pt idx="12902">
                  <c:v>-87.657899999999998</c:v>
                </c:pt>
                <c:pt idx="12903">
                  <c:v>-87.180897999999999</c:v>
                </c:pt>
                <c:pt idx="12904">
                  <c:v>-87.599357999999995</c:v>
                </c:pt>
                <c:pt idx="12905">
                  <c:v>-87.476178000000004</c:v>
                </c:pt>
                <c:pt idx="12906">
                  <c:v>-87.656333000000004</c:v>
                </c:pt>
                <c:pt idx="12907">
                  <c:v>-86.942847</c:v>
                </c:pt>
                <c:pt idx="12908">
                  <c:v>-86.198187000000004</c:v>
                </c:pt>
                <c:pt idx="12909">
                  <c:v>-86.679885999999996</c:v>
                </c:pt>
                <c:pt idx="12910">
                  <c:v>-87.427890000000005</c:v>
                </c:pt>
                <c:pt idx="12911">
                  <c:v>-87.020031000000003</c:v>
                </c:pt>
                <c:pt idx="12912">
                  <c:v>-87.343056000000004</c:v>
                </c:pt>
                <c:pt idx="12913">
                  <c:v>-86.876251999999994</c:v>
                </c:pt>
                <c:pt idx="12914">
                  <c:v>-86.625078999999999</c:v>
                </c:pt>
                <c:pt idx="12915">
                  <c:v>-86.440627000000006</c:v>
                </c:pt>
                <c:pt idx="12916">
                  <c:v>-86.881715</c:v>
                </c:pt>
                <c:pt idx="12917">
                  <c:v>-87.098872999999998</c:v>
                </c:pt>
                <c:pt idx="12918">
                  <c:v>-86.274997999999997</c:v>
                </c:pt>
                <c:pt idx="12919">
                  <c:v>-87.269713999999993</c:v>
                </c:pt>
                <c:pt idx="12920">
                  <c:v>-86.529139000000001</c:v>
                </c:pt>
                <c:pt idx="12921">
                  <c:v>-87.174197000000007</c:v>
                </c:pt>
                <c:pt idx="12922">
                  <c:v>-87.087148999999997</c:v>
                </c:pt>
                <c:pt idx="12923">
                  <c:v>-86.883643000000006</c:v>
                </c:pt>
                <c:pt idx="12924">
                  <c:v>-87.057613000000003</c:v>
                </c:pt>
                <c:pt idx="12925">
                  <c:v>-87.036777999999998</c:v>
                </c:pt>
                <c:pt idx="12926">
                  <c:v>-87.006578000000005</c:v>
                </c:pt>
                <c:pt idx="12927">
                  <c:v>-87.268069999999994</c:v>
                </c:pt>
                <c:pt idx="12928">
                  <c:v>-87.014035000000007</c:v>
                </c:pt>
                <c:pt idx="12929">
                  <c:v>-87.294998000000007</c:v>
                </c:pt>
                <c:pt idx="12930">
                  <c:v>-87.034334999999999</c:v>
                </c:pt>
                <c:pt idx="12931">
                  <c:v>-87.129920999999996</c:v>
                </c:pt>
                <c:pt idx="12932">
                  <c:v>-87.090712999999994</c:v>
                </c:pt>
                <c:pt idx="12933">
                  <c:v>-86.765656000000007</c:v>
                </c:pt>
                <c:pt idx="12934">
                  <c:v>-87.013495000000006</c:v>
                </c:pt>
                <c:pt idx="12935">
                  <c:v>-86.772548999999998</c:v>
                </c:pt>
                <c:pt idx="12936">
                  <c:v>-86.974607000000006</c:v>
                </c:pt>
                <c:pt idx="12937">
                  <c:v>-86.693031000000005</c:v>
                </c:pt>
                <c:pt idx="12938">
                  <c:v>-87.293969000000004</c:v>
                </c:pt>
                <c:pt idx="12939">
                  <c:v>-87.183330999999995</c:v>
                </c:pt>
                <c:pt idx="12940">
                  <c:v>-86.906308999999993</c:v>
                </c:pt>
                <c:pt idx="12941">
                  <c:v>-86.762975999999995</c:v>
                </c:pt>
                <c:pt idx="12942">
                  <c:v>-86.669528</c:v>
                </c:pt>
                <c:pt idx="12943">
                  <c:v>-87.171077999999994</c:v>
                </c:pt>
                <c:pt idx="12944">
                  <c:v>-86.892431999999999</c:v>
                </c:pt>
                <c:pt idx="12945">
                  <c:v>-87.111621999999997</c:v>
                </c:pt>
                <c:pt idx="12946">
                  <c:v>-86.925805999999994</c:v>
                </c:pt>
                <c:pt idx="12947">
                  <c:v>-86.995351999999997</c:v>
                </c:pt>
                <c:pt idx="12948">
                  <c:v>-86.684605000000005</c:v>
                </c:pt>
                <c:pt idx="12949">
                  <c:v>-87.001756</c:v>
                </c:pt>
                <c:pt idx="12950">
                  <c:v>-86.928381000000002</c:v>
                </c:pt>
                <c:pt idx="12951">
                  <c:v>-86.754875999999996</c:v>
                </c:pt>
                <c:pt idx="12952">
                  <c:v>-86.996853000000002</c:v>
                </c:pt>
                <c:pt idx="12953">
                  <c:v>-86.741212000000004</c:v>
                </c:pt>
                <c:pt idx="12954">
                  <c:v>-87.292933000000005</c:v>
                </c:pt>
                <c:pt idx="12955">
                  <c:v>-87.280634000000006</c:v>
                </c:pt>
                <c:pt idx="12956">
                  <c:v>-87.145144999999999</c:v>
                </c:pt>
                <c:pt idx="12957">
                  <c:v>-87.091138000000001</c:v>
                </c:pt>
                <c:pt idx="12958">
                  <c:v>-86.864542999999998</c:v>
                </c:pt>
                <c:pt idx="12959">
                  <c:v>-87.933912000000007</c:v>
                </c:pt>
                <c:pt idx="12960">
                  <c:v>-87.839400999999995</c:v>
                </c:pt>
                <c:pt idx="12961">
                  <c:v>-87.731739000000005</c:v>
                </c:pt>
                <c:pt idx="12962">
                  <c:v>-87.684137000000007</c:v>
                </c:pt>
                <c:pt idx="12963">
                  <c:v>-87.697016000000005</c:v>
                </c:pt>
                <c:pt idx="12964">
                  <c:v>-87.514985999999993</c:v>
                </c:pt>
                <c:pt idx="12965">
                  <c:v>-88.014386000000002</c:v>
                </c:pt>
                <c:pt idx="12966">
                  <c:v>-87.495007000000001</c:v>
                </c:pt>
                <c:pt idx="12967">
                  <c:v>-87.560557000000003</c:v>
                </c:pt>
                <c:pt idx="12968">
                  <c:v>-87.503780000000006</c:v>
                </c:pt>
                <c:pt idx="12969">
                  <c:v>-87.548288999999997</c:v>
                </c:pt>
                <c:pt idx="12970">
                  <c:v>-87.901995999999997</c:v>
                </c:pt>
                <c:pt idx="12971">
                  <c:v>-87.469860999999995</c:v>
                </c:pt>
                <c:pt idx="12972">
                  <c:v>-87.653075999999999</c:v>
                </c:pt>
                <c:pt idx="12973">
                  <c:v>-87.467020000000005</c:v>
                </c:pt>
                <c:pt idx="12974">
                  <c:v>-87.637866000000002</c:v>
                </c:pt>
                <c:pt idx="12975">
                  <c:v>-87.874292999999994</c:v>
                </c:pt>
                <c:pt idx="12976">
                  <c:v>-87.764280999999997</c:v>
                </c:pt>
                <c:pt idx="12977">
                  <c:v>-87.370053999999996</c:v>
                </c:pt>
                <c:pt idx="12978">
                  <c:v>-87.542918</c:v>
                </c:pt>
                <c:pt idx="12979">
                  <c:v>-87.596625000000003</c:v>
                </c:pt>
                <c:pt idx="12980">
                  <c:v>-87.526352000000003</c:v>
                </c:pt>
                <c:pt idx="12981">
                  <c:v>-87.499758</c:v>
                </c:pt>
                <c:pt idx="12982">
                  <c:v>-87.765867999999998</c:v>
                </c:pt>
                <c:pt idx="12983">
                  <c:v>-87.418666000000002</c:v>
                </c:pt>
                <c:pt idx="12984">
                  <c:v>-87.996319999999997</c:v>
                </c:pt>
                <c:pt idx="12985">
                  <c:v>-87.916144000000003</c:v>
                </c:pt>
                <c:pt idx="12986">
                  <c:v>-87.818910000000002</c:v>
                </c:pt>
                <c:pt idx="12987">
                  <c:v>-87.863102999999995</c:v>
                </c:pt>
                <c:pt idx="12988">
                  <c:v>-87.378791000000007</c:v>
                </c:pt>
                <c:pt idx="12989">
                  <c:v>-84.544375000000002</c:v>
                </c:pt>
                <c:pt idx="12990">
                  <c:v>-84.588003</c:v>
                </c:pt>
                <c:pt idx="12991">
                  <c:v>-84.798328999999995</c:v>
                </c:pt>
                <c:pt idx="12992">
                  <c:v>-84.632784999999998</c:v>
                </c:pt>
                <c:pt idx="12993">
                  <c:v>-84.554589000000007</c:v>
                </c:pt>
                <c:pt idx="12994">
                  <c:v>-85.023961999999997</c:v>
                </c:pt>
                <c:pt idx="12995">
                  <c:v>-84.603013000000004</c:v>
                </c:pt>
                <c:pt idx="12996">
                  <c:v>-84.945894999999993</c:v>
                </c:pt>
                <c:pt idx="12997">
                  <c:v>-84.807321000000002</c:v>
                </c:pt>
                <c:pt idx="12998">
                  <c:v>-84.813657000000006</c:v>
                </c:pt>
                <c:pt idx="12999">
                  <c:v>-84.654812000000007</c:v>
                </c:pt>
                <c:pt idx="13000">
                  <c:v>-84.895245000000003</c:v>
                </c:pt>
                <c:pt idx="13001">
                  <c:v>-84.776745000000005</c:v>
                </c:pt>
                <c:pt idx="13002">
                  <c:v>-84.617814999999993</c:v>
                </c:pt>
                <c:pt idx="13003">
                  <c:v>-85.135390999999998</c:v>
                </c:pt>
                <c:pt idx="13004">
                  <c:v>-85.010431999999994</c:v>
                </c:pt>
                <c:pt idx="13005">
                  <c:v>-85.099810000000005</c:v>
                </c:pt>
                <c:pt idx="13006">
                  <c:v>-84.510367000000002</c:v>
                </c:pt>
                <c:pt idx="13007">
                  <c:v>-84.775706999999997</c:v>
                </c:pt>
                <c:pt idx="13008">
                  <c:v>-84.828410000000005</c:v>
                </c:pt>
                <c:pt idx="13009">
                  <c:v>-84.421430999999998</c:v>
                </c:pt>
                <c:pt idx="13010">
                  <c:v>-84.416111000000001</c:v>
                </c:pt>
                <c:pt idx="13011">
                  <c:v>-84.470950999999999</c:v>
                </c:pt>
                <c:pt idx="13012">
                  <c:v>-85.061425999999997</c:v>
                </c:pt>
                <c:pt idx="13013">
                  <c:v>-84.554169000000002</c:v>
                </c:pt>
                <c:pt idx="13014">
                  <c:v>-84.421837999999994</c:v>
                </c:pt>
                <c:pt idx="13015">
                  <c:v>-84.477855000000005</c:v>
                </c:pt>
                <c:pt idx="13016">
                  <c:v>-85.864034000000004</c:v>
                </c:pt>
                <c:pt idx="13017">
                  <c:v>-85.310563999999999</c:v>
                </c:pt>
                <c:pt idx="13018">
                  <c:v>-86.156426999999994</c:v>
                </c:pt>
                <c:pt idx="13019">
                  <c:v>-85.881752000000006</c:v>
                </c:pt>
                <c:pt idx="13020">
                  <c:v>-85.395536000000007</c:v>
                </c:pt>
                <c:pt idx="13021">
                  <c:v>-85.609876999999997</c:v>
                </c:pt>
                <c:pt idx="13022">
                  <c:v>-85.399715</c:v>
                </c:pt>
                <c:pt idx="13023">
                  <c:v>-85.354906999999997</c:v>
                </c:pt>
                <c:pt idx="13024">
                  <c:v>-86.498840000000001</c:v>
                </c:pt>
                <c:pt idx="13025">
                  <c:v>-85.726398000000003</c:v>
                </c:pt>
                <c:pt idx="13026">
                  <c:v>-86.025271000000004</c:v>
                </c:pt>
                <c:pt idx="13027">
                  <c:v>-86.164484999999999</c:v>
                </c:pt>
                <c:pt idx="13028">
                  <c:v>-85.275616999999997</c:v>
                </c:pt>
                <c:pt idx="13029">
                  <c:v>-86.129876999999993</c:v>
                </c:pt>
                <c:pt idx="13030">
                  <c:v>-85.555266000000003</c:v>
                </c:pt>
                <c:pt idx="13031">
                  <c:v>-86.104138000000006</c:v>
                </c:pt>
                <c:pt idx="13032">
                  <c:v>-85.162808999999996</c:v>
                </c:pt>
                <c:pt idx="13033">
                  <c:v>-85.922945999999996</c:v>
                </c:pt>
                <c:pt idx="13034">
                  <c:v>-85.229881000000006</c:v>
                </c:pt>
                <c:pt idx="13035">
                  <c:v>-85.501991000000004</c:v>
                </c:pt>
                <c:pt idx="13036">
                  <c:v>-85.514366999999993</c:v>
                </c:pt>
                <c:pt idx="13037">
                  <c:v>-85.734696</c:v>
                </c:pt>
                <c:pt idx="13038">
                  <c:v>-85.714526000000006</c:v>
                </c:pt>
                <c:pt idx="13039">
                  <c:v>-85.882881999999995</c:v>
                </c:pt>
                <c:pt idx="13040">
                  <c:v>-85.202719000000002</c:v>
                </c:pt>
                <c:pt idx="13041">
                  <c:v>-86.307310000000001</c:v>
                </c:pt>
                <c:pt idx="13042">
                  <c:v>-85.715974000000003</c:v>
                </c:pt>
                <c:pt idx="13043">
                  <c:v>-85.504810000000006</c:v>
                </c:pt>
                <c:pt idx="13044">
                  <c:v>-85.441776000000004</c:v>
                </c:pt>
                <c:pt idx="13045">
                  <c:v>-86.405319000000006</c:v>
                </c:pt>
                <c:pt idx="13046">
                  <c:v>-85.907867999999993</c:v>
                </c:pt>
                <c:pt idx="13047">
                  <c:v>-85.880705000000006</c:v>
                </c:pt>
                <c:pt idx="13048">
                  <c:v>-85.645364000000001</c:v>
                </c:pt>
                <c:pt idx="13049">
                  <c:v>-85.901643000000007</c:v>
                </c:pt>
                <c:pt idx="13050">
                  <c:v>-86.031149999999997</c:v>
                </c:pt>
                <c:pt idx="13051">
                  <c:v>-82.612257</c:v>
                </c:pt>
                <c:pt idx="13052">
                  <c:v>-83.182993999999994</c:v>
                </c:pt>
                <c:pt idx="13053">
                  <c:v>-82.961246000000003</c:v>
                </c:pt>
                <c:pt idx="13054">
                  <c:v>-82.805209000000005</c:v>
                </c:pt>
                <c:pt idx="13055">
                  <c:v>-82.282189000000002</c:v>
                </c:pt>
                <c:pt idx="13056">
                  <c:v>-82.169478999999995</c:v>
                </c:pt>
                <c:pt idx="13057">
                  <c:v>-82.479324000000005</c:v>
                </c:pt>
                <c:pt idx="13058">
                  <c:v>-83.645792999999998</c:v>
                </c:pt>
                <c:pt idx="13059">
                  <c:v>-83.621426</c:v>
                </c:pt>
                <c:pt idx="13060">
                  <c:v>-82.680294000000004</c:v>
                </c:pt>
                <c:pt idx="13061">
                  <c:v>-82.690540999999996</c:v>
                </c:pt>
                <c:pt idx="13062">
                  <c:v>-82.264227000000005</c:v>
                </c:pt>
                <c:pt idx="13063">
                  <c:v>-83.069682999999998</c:v>
                </c:pt>
                <c:pt idx="13064">
                  <c:v>-83.139837</c:v>
                </c:pt>
                <c:pt idx="13065">
                  <c:v>-83.127135999999993</c:v>
                </c:pt>
                <c:pt idx="13066">
                  <c:v>-82.683071999999996</c:v>
                </c:pt>
                <c:pt idx="13067">
                  <c:v>-82.569987999999995</c:v>
                </c:pt>
                <c:pt idx="13068">
                  <c:v>-82.894373000000002</c:v>
                </c:pt>
                <c:pt idx="13069">
                  <c:v>-82.355433000000005</c:v>
                </c:pt>
                <c:pt idx="13070">
                  <c:v>-82.521345999999994</c:v>
                </c:pt>
                <c:pt idx="13071">
                  <c:v>-82.498829000000001</c:v>
                </c:pt>
                <c:pt idx="13072">
                  <c:v>-83.147620000000003</c:v>
                </c:pt>
                <c:pt idx="13073">
                  <c:v>-82.314852999999999</c:v>
                </c:pt>
                <c:pt idx="13074">
                  <c:v>-83.448683000000003</c:v>
                </c:pt>
                <c:pt idx="13075">
                  <c:v>-82.669442000000004</c:v>
                </c:pt>
                <c:pt idx="13076">
                  <c:v>-82.958248999999995</c:v>
                </c:pt>
                <c:pt idx="13077">
                  <c:v>-82.596135000000004</c:v>
                </c:pt>
                <c:pt idx="13078">
                  <c:v>-82.996751000000003</c:v>
                </c:pt>
                <c:pt idx="13079">
                  <c:v>-83.262894000000003</c:v>
                </c:pt>
                <c:pt idx="13080">
                  <c:v>-82.344361000000006</c:v>
                </c:pt>
                <c:pt idx="13081">
                  <c:v>-83.363917000000001</c:v>
                </c:pt>
                <c:pt idx="13082">
                  <c:v>-83.572233999999995</c:v>
                </c:pt>
                <c:pt idx="13083">
                  <c:v>-83.442661000000001</c:v>
                </c:pt>
                <c:pt idx="13084">
                  <c:v>-82.536966000000007</c:v>
                </c:pt>
                <c:pt idx="13085">
                  <c:v>-82.482547999999994</c:v>
                </c:pt>
                <c:pt idx="13086">
                  <c:v>-82.824619999999996</c:v>
                </c:pt>
                <c:pt idx="13087">
                  <c:v>-82.400546000000006</c:v>
                </c:pt>
                <c:pt idx="13088">
                  <c:v>-82.343225000000004</c:v>
                </c:pt>
                <c:pt idx="13089">
                  <c:v>-83.561724999999996</c:v>
                </c:pt>
                <c:pt idx="13090">
                  <c:v>-83.204266000000004</c:v>
                </c:pt>
                <c:pt idx="13091">
                  <c:v>-82.676524999999998</c:v>
                </c:pt>
                <c:pt idx="13092">
                  <c:v>-83.268255999999994</c:v>
                </c:pt>
                <c:pt idx="13093">
                  <c:v>-83.084159</c:v>
                </c:pt>
                <c:pt idx="13094">
                  <c:v>-83.152162000000004</c:v>
                </c:pt>
                <c:pt idx="13095">
                  <c:v>-83.466813999999999</c:v>
                </c:pt>
                <c:pt idx="13096">
                  <c:v>-82.796102000000005</c:v>
                </c:pt>
                <c:pt idx="13097">
                  <c:v>-83.960443999999995</c:v>
                </c:pt>
                <c:pt idx="13098">
                  <c:v>-82.366534999999999</c:v>
                </c:pt>
                <c:pt idx="13099">
                  <c:v>-83.954162999999994</c:v>
                </c:pt>
                <c:pt idx="13100">
                  <c:v>-82.845017999999996</c:v>
                </c:pt>
                <c:pt idx="13101">
                  <c:v>-82.410135999999994</c:v>
                </c:pt>
                <c:pt idx="13102">
                  <c:v>-83.341500999999994</c:v>
                </c:pt>
                <c:pt idx="13103">
                  <c:v>-83.766338000000005</c:v>
                </c:pt>
                <c:pt idx="13104">
                  <c:v>-82.427753999999993</c:v>
                </c:pt>
                <c:pt idx="13105">
                  <c:v>-82.916065000000003</c:v>
                </c:pt>
                <c:pt idx="13106">
                  <c:v>-82.912785</c:v>
                </c:pt>
                <c:pt idx="13107">
                  <c:v>-83.524887000000007</c:v>
                </c:pt>
                <c:pt idx="13108">
                  <c:v>-83.020759999999996</c:v>
                </c:pt>
                <c:pt idx="13109">
                  <c:v>-82.745706999999996</c:v>
                </c:pt>
                <c:pt idx="13110">
                  <c:v>-82.760987</c:v>
                </c:pt>
                <c:pt idx="13111">
                  <c:v>-82.948428000000007</c:v>
                </c:pt>
                <c:pt idx="13112">
                  <c:v>-82.613568999999998</c:v>
                </c:pt>
                <c:pt idx="13113">
                  <c:v>-83.402677999999995</c:v>
                </c:pt>
                <c:pt idx="13114">
                  <c:v>-82.419376</c:v>
                </c:pt>
                <c:pt idx="13115">
                  <c:v>-82.832179999999994</c:v>
                </c:pt>
                <c:pt idx="13116">
                  <c:v>-82.808721000000006</c:v>
                </c:pt>
                <c:pt idx="13117">
                  <c:v>-82.244342000000003</c:v>
                </c:pt>
                <c:pt idx="13118">
                  <c:v>-82.709539000000007</c:v>
                </c:pt>
                <c:pt idx="13119">
                  <c:v>-82.942850000000007</c:v>
                </c:pt>
                <c:pt idx="13120">
                  <c:v>-83.173829999999995</c:v>
                </c:pt>
                <c:pt idx="13121">
                  <c:v>-83.060069999999996</c:v>
                </c:pt>
                <c:pt idx="13122">
                  <c:v>-83.166702000000001</c:v>
                </c:pt>
                <c:pt idx="13123">
                  <c:v>-83.079892999999998</c:v>
                </c:pt>
                <c:pt idx="13124">
                  <c:v>-82.895897000000005</c:v>
                </c:pt>
                <c:pt idx="13125">
                  <c:v>-83.170850999999999</c:v>
                </c:pt>
                <c:pt idx="13126">
                  <c:v>-82.327979999999997</c:v>
                </c:pt>
                <c:pt idx="13127">
                  <c:v>-83.572360000000003</c:v>
                </c:pt>
                <c:pt idx="13128">
                  <c:v>-82.612168999999994</c:v>
                </c:pt>
                <c:pt idx="13129">
                  <c:v>-82.710768000000002</c:v>
                </c:pt>
                <c:pt idx="13130">
                  <c:v>-82.808023000000006</c:v>
                </c:pt>
                <c:pt idx="13131">
                  <c:v>-82.981155999999999</c:v>
                </c:pt>
                <c:pt idx="13132">
                  <c:v>-82.408018999999996</c:v>
                </c:pt>
                <c:pt idx="13133">
                  <c:v>-83.436432999999994</c:v>
                </c:pt>
                <c:pt idx="13134">
                  <c:v>-83.587608000000003</c:v>
                </c:pt>
                <c:pt idx="13135">
                  <c:v>-83.287760000000006</c:v>
                </c:pt>
                <c:pt idx="13136">
                  <c:v>-82.166501999999994</c:v>
                </c:pt>
                <c:pt idx="13137">
                  <c:v>-83.264092000000005</c:v>
                </c:pt>
                <c:pt idx="13138">
                  <c:v>-83.146904000000006</c:v>
                </c:pt>
                <c:pt idx="13139">
                  <c:v>-82.756004000000004</c:v>
                </c:pt>
                <c:pt idx="13140">
                  <c:v>-82.507913000000002</c:v>
                </c:pt>
                <c:pt idx="13141">
                  <c:v>-82.577043000000003</c:v>
                </c:pt>
                <c:pt idx="13142">
                  <c:v>-82.414554999999993</c:v>
                </c:pt>
                <c:pt idx="13143">
                  <c:v>-83.47587</c:v>
                </c:pt>
                <c:pt idx="13144">
                  <c:v>-82.623144999999994</c:v>
                </c:pt>
                <c:pt idx="13145">
                  <c:v>-83.580931000000007</c:v>
                </c:pt>
                <c:pt idx="13146">
                  <c:v>-82.826562999999993</c:v>
                </c:pt>
                <c:pt idx="13147">
                  <c:v>-82.514596999999995</c:v>
                </c:pt>
                <c:pt idx="13148">
                  <c:v>-82.779176000000007</c:v>
                </c:pt>
                <c:pt idx="13149">
                  <c:v>-82.545551000000003</c:v>
                </c:pt>
                <c:pt idx="13150">
                  <c:v>-82.357206000000005</c:v>
                </c:pt>
                <c:pt idx="13151">
                  <c:v>-83.439059</c:v>
                </c:pt>
                <c:pt idx="13152">
                  <c:v>-83.289124000000001</c:v>
                </c:pt>
                <c:pt idx="13153">
                  <c:v>-83.112981000000005</c:v>
                </c:pt>
                <c:pt idx="13154">
                  <c:v>-83.001178999999993</c:v>
                </c:pt>
                <c:pt idx="13155">
                  <c:v>-83.008944999999997</c:v>
                </c:pt>
                <c:pt idx="13156">
                  <c:v>-82.968802999999994</c:v>
                </c:pt>
                <c:pt idx="13157">
                  <c:v>-83.082310000000007</c:v>
                </c:pt>
                <c:pt idx="13158">
                  <c:v>-82.965869999999995</c:v>
                </c:pt>
                <c:pt idx="13159">
                  <c:v>-82.980850000000004</c:v>
                </c:pt>
                <c:pt idx="13160">
                  <c:v>-82.969693000000007</c:v>
                </c:pt>
                <c:pt idx="13161">
                  <c:v>-82.928247999999996</c:v>
                </c:pt>
                <c:pt idx="13162">
                  <c:v>-83.021488000000005</c:v>
                </c:pt>
                <c:pt idx="13163">
                  <c:v>-82.971275000000006</c:v>
                </c:pt>
                <c:pt idx="13164">
                  <c:v>-83.042682999999997</c:v>
                </c:pt>
                <c:pt idx="13165">
                  <c:v>-82.874133999999998</c:v>
                </c:pt>
                <c:pt idx="13166">
                  <c:v>-83.018810000000002</c:v>
                </c:pt>
                <c:pt idx="13167">
                  <c:v>-83.004316000000003</c:v>
                </c:pt>
                <c:pt idx="13168">
                  <c:v>-82.943843999999999</c:v>
                </c:pt>
                <c:pt idx="13169">
                  <c:v>-82.925898000000004</c:v>
                </c:pt>
                <c:pt idx="13170">
                  <c:v>-83.069867000000002</c:v>
                </c:pt>
                <c:pt idx="13171">
                  <c:v>-83.076555999999997</c:v>
                </c:pt>
                <c:pt idx="13172">
                  <c:v>-83.028559999999999</c:v>
                </c:pt>
                <c:pt idx="13173">
                  <c:v>-83.045582999999993</c:v>
                </c:pt>
                <c:pt idx="13174">
                  <c:v>-82.967726999999996</c:v>
                </c:pt>
                <c:pt idx="13175">
                  <c:v>-82.890630000000002</c:v>
                </c:pt>
                <c:pt idx="13176">
                  <c:v>-83.123002</c:v>
                </c:pt>
                <c:pt idx="13177">
                  <c:v>-82.973262000000005</c:v>
                </c:pt>
                <c:pt idx="13178">
                  <c:v>-82.878551999999999</c:v>
                </c:pt>
                <c:pt idx="13179">
                  <c:v>-82.940640000000002</c:v>
                </c:pt>
                <c:pt idx="13180">
                  <c:v>-82.865637000000007</c:v>
                </c:pt>
                <c:pt idx="13181">
                  <c:v>-83.055678</c:v>
                </c:pt>
                <c:pt idx="13182">
                  <c:v>-82.981787999999995</c:v>
                </c:pt>
                <c:pt idx="13183">
                  <c:v>-83.121739000000005</c:v>
                </c:pt>
                <c:pt idx="13184">
                  <c:v>-83.780524</c:v>
                </c:pt>
                <c:pt idx="13185">
                  <c:v>-83.758166000000003</c:v>
                </c:pt>
                <c:pt idx="13186">
                  <c:v>-82.961585999999997</c:v>
                </c:pt>
                <c:pt idx="13187">
                  <c:v>-82.873125000000002</c:v>
                </c:pt>
                <c:pt idx="13188">
                  <c:v>-83.380685999999997</c:v>
                </c:pt>
                <c:pt idx="13189">
                  <c:v>-82.683564000000004</c:v>
                </c:pt>
                <c:pt idx="13190">
                  <c:v>-83.910409999999999</c:v>
                </c:pt>
                <c:pt idx="13191">
                  <c:v>-83.569246000000007</c:v>
                </c:pt>
                <c:pt idx="13192">
                  <c:v>-82.884433000000001</c:v>
                </c:pt>
                <c:pt idx="13193">
                  <c:v>-82.828310999999999</c:v>
                </c:pt>
                <c:pt idx="13194">
                  <c:v>-83.209371000000004</c:v>
                </c:pt>
                <c:pt idx="13195">
                  <c:v>-83.244546999999997</c:v>
                </c:pt>
                <c:pt idx="13196">
                  <c:v>-83.837740999999994</c:v>
                </c:pt>
                <c:pt idx="13197">
                  <c:v>-83.605778999999998</c:v>
                </c:pt>
                <c:pt idx="13198">
                  <c:v>-83.907054000000002</c:v>
                </c:pt>
                <c:pt idx="13199">
                  <c:v>-83.382800000000003</c:v>
                </c:pt>
                <c:pt idx="13200">
                  <c:v>-83.925286</c:v>
                </c:pt>
                <c:pt idx="13201">
                  <c:v>-82.807839000000001</c:v>
                </c:pt>
                <c:pt idx="13202">
                  <c:v>-83.582700000000003</c:v>
                </c:pt>
                <c:pt idx="13203">
                  <c:v>-83.229449000000002</c:v>
                </c:pt>
                <c:pt idx="13204">
                  <c:v>-82.772730999999993</c:v>
                </c:pt>
                <c:pt idx="13205">
                  <c:v>-83.492045000000005</c:v>
                </c:pt>
                <c:pt idx="13206">
                  <c:v>-83.312545</c:v>
                </c:pt>
                <c:pt idx="13207">
                  <c:v>-83.183054999999996</c:v>
                </c:pt>
                <c:pt idx="13208">
                  <c:v>-83.973251000000005</c:v>
                </c:pt>
                <c:pt idx="13209">
                  <c:v>-83.321037000000004</c:v>
                </c:pt>
                <c:pt idx="13210">
                  <c:v>-83.577369000000004</c:v>
                </c:pt>
                <c:pt idx="13211">
                  <c:v>-83.665389000000005</c:v>
                </c:pt>
                <c:pt idx="13212">
                  <c:v>-83.885540000000006</c:v>
                </c:pt>
                <c:pt idx="13213">
                  <c:v>-82.699527000000003</c:v>
                </c:pt>
                <c:pt idx="13214">
                  <c:v>-83.299214000000006</c:v>
                </c:pt>
                <c:pt idx="13215">
                  <c:v>-83.050477000000001</c:v>
                </c:pt>
                <c:pt idx="13216">
                  <c:v>-83.751000000000005</c:v>
                </c:pt>
                <c:pt idx="13217">
                  <c:v>-83.538532000000004</c:v>
                </c:pt>
                <c:pt idx="13218">
                  <c:v>-83.457139999999995</c:v>
                </c:pt>
                <c:pt idx="13219">
                  <c:v>-83.668847</c:v>
                </c:pt>
                <c:pt idx="13220">
                  <c:v>-83.657957999999994</c:v>
                </c:pt>
                <c:pt idx="13221">
                  <c:v>-83.438019999999995</c:v>
                </c:pt>
                <c:pt idx="13222">
                  <c:v>-83.245784999999998</c:v>
                </c:pt>
                <c:pt idx="13223">
                  <c:v>-83.363001999999994</c:v>
                </c:pt>
                <c:pt idx="13224">
                  <c:v>-82.969252999999995</c:v>
                </c:pt>
                <c:pt idx="13225">
                  <c:v>-83.307243</c:v>
                </c:pt>
                <c:pt idx="13226">
                  <c:v>-83.649851999999996</c:v>
                </c:pt>
                <c:pt idx="13227">
                  <c:v>-83.283609999999996</c:v>
                </c:pt>
                <c:pt idx="13228">
                  <c:v>-83.112173999999996</c:v>
                </c:pt>
                <c:pt idx="13229">
                  <c:v>-83.370722999999998</c:v>
                </c:pt>
                <c:pt idx="13230">
                  <c:v>-83.323132999999999</c:v>
                </c:pt>
                <c:pt idx="13231">
                  <c:v>-83.255973999999995</c:v>
                </c:pt>
                <c:pt idx="13232">
                  <c:v>-83.303335000000004</c:v>
                </c:pt>
                <c:pt idx="13233">
                  <c:v>-83.604641999999998</c:v>
                </c:pt>
                <c:pt idx="13234">
                  <c:v>-82.697441999999995</c:v>
                </c:pt>
                <c:pt idx="13235">
                  <c:v>-83.042934000000002</c:v>
                </c:pt>
                <c:pt idx="13236">
                  <c:v>-82.758812000000006</c:v>
                </c:pt>
                <c:pt idx="13237">
                  <c:v>-83.225306000000003</c:v>
                </c:pt>
                <c:pt idx="13238">
                  <c:v>-83.477350999999999</c:v>
                </c:pt>
                <c:pt idx="13239">
                  <c:v>-83.289857999999995</c:v>
                </c:pt>
                <c:pt idx="13240">
                  <c:v>-83.433003999999997</c:v>
                </c:pt>
                <c:pt idx="13241">
                  <c:v>-83.135693000000003</c:v>
                </c:pt>
                <c:pt idx="13242">
                  <c:v>-83.476641000000001</c:v>
                </c:pt>
                <c:pt idx="13243">
                  <c:v>-83.628354999999999</c:v>
                </c:pt>
                <c:pt idx="13244">
                  <c:v>-82.929485999999997</c:v>
                </c:pt>
                <c:pt idx="13245">
                  <c:v>-82.812786000000003</c:v>
                </c:pt>
                <c:pt idx="13246">
                  <c:v>-83.431717000000006</c:v>
                </c:pt>
                <c:pt idx="13247">
                  <c:v>-83.210262999999998</c:v>
                </c:pt>
                <c:pt idx="13248">
                  <c:v>-83.561899999999994</c:v>
                </c:pt>
                <c:pt idx="13249">
                  <c:v>-83.695150999999996</c:v>
                </c:pt>
                <c:pt idx="13250">
                  <c:v>-82.925095999999996</c:v>
                </c:pt>
                <c:pt idx="13251">
                  <c:v>-83.497955000000005</c:v>
                </c:pt>
                <c:pt idx="13252">
                  <c:v>-83.50215</c:v>
                </c:pt>
                <c:pt idx="13253">
                  <c:v>-83.489485000000002</c:v>
                </c:pt>
                <c:pt idx="13254">
                  <c:v>-83.339883999999998</c:v>
                </c:pt>
                <c:pt idx="13255">
                  <c:v>-83.365658999999994</c:v>
                </c:pt>
                <c:pt idx="13256">
                  <c:v>-84.447109999999995</c:v>
                </c:pt>
                <c:pt idx="13257">
                  <c:v>-84.308665000000005</c:v>
                </c:pt>
                <c:pt idx="13258">
                  <c:v>-83.834463999999997</c:v>
                </c:pt>
                <c:pt idx="13259">
                  <c:v>-84.554592</c:v>
                </c:pt>
                <c:pt idx="13260">
                  <c:v>-83.829177999999999</c:v>
                </c:pt>
                <c:pt idx="13261">
                  <c:v>-84.365393999999995</c:v>
                </c:pt>
                <c:pt idx="13262">
                  <c:v>-84.007789000000002</c:v>
                </c:pt>
                <c:pt idx="13263">
                  <c:v>-83.898274000000001</c:v>
                </c:pt>
                <c:pt idx="13264">
                  <c:v>-84.733560999999995</c:v>
                </c:pt>
                <c:pt idx="13265">
                  <c:v>-84.753335000000007</c:v>
                </c:pt>
                <c:pt idx="13266">
                  <c:v>-84.297325000000001</c:v>
                </c:pt>
                <c:pt idx="13267">
                  <c:v>-83.849446</c:v>
                </c:pt>
                <c:pt idx="13268">
                  <c:v>-84.035675999999995</c:v>
                </c:pt>
                <c:pt idx="13269">
                  <c:v>-83.707258999999993</c:v>
                </c:pt>
                <c:pt idx="13270">
                  <c:v>-84.744963999999996</c:v>
                </c:pt>
                <c:pt idx="13271">
                  <c:v>-84.147540000000006</c:v>
                </c:pt>
                <c:pt idx="13272">
                  <c:v>-83.730472000000006</c:v>
                </c:pt>
                <c:pt idx="13273">
                  <c:v>-83.782492000000005</c:v>
                </c:pt>
                <c:pt idx="13274">
                  <c:v>-84.494535999999997</c:v>
                </c:pt>
                <c:pt idx="13275">
                  <c:v>-83.975634999999997</c:v>
                </c:pt>
                <c:pt idx="13276">
                  <c:v>-84.075586000000001</c:v>
                </c:pt>
                <c:pt idx="13277">
                  <c:v>-83.934224</c:v>
                </c:pt>
                <c:pt idx="13278">
                  <c:v>-84.030219000000002</c:v>
                </c:pt>
                <c:pt idx="13279">
                  <c:v>-84.637482000000006</c:v>
                </c:pt>
                <c:pt idx="13280">
                  <c:v>-83.672004999999999</c:v>
                </c:pt>
                <c:pt idx="13281">
                  <c:v>-83.937256000000005</c:v>
                </c:pt>
                <c:pt idx="13282">
                  <c:v>-83.829233000000002</c:v>
                </c:pt>
                <c:pt idx="13283">
                  <c:v>-83.763962000000006</c:v>
                </c:pt>
                <c:pt idx="13284">
                  <c:v>-84.622923999999998</c:v>
                </c:pt>
                <c:pt idx="13285">
                  <c:v>-84.125118000000001</c:v>
                </c:pt>
                <c:pt idx="13286">
                  <c:v>-83.871086000000005</c:v>
                </c:pt>
                <c:pt idx="13287">
                  <c:v>-84.175492000000006</c:v>
                </c:pt>
                <c:pt idx="13288">
                  <c:v>-84.513135000000005</c:v>
                </c:pt>
                <c:pt idx="13289">
                  <c:v>-83.589045999999996</c:v>
                </c:pt>
                <c:pt idx="13290">
                  <c:v>-84.227164000000002</c:v>
                </c:pt>
                <c:pt idx="13291">
                  <c:v>-84.562256000000005</c:v>
                </c:pt>
                <c:pt idx="13292">
                  <c:v>-84.255009000000001</c:v>
                </c:pt>
                <c:pt idx="13293">
                  <c:v>-84.558852000000002</c:v>
                </c:pt>
                <c:pt idx="13294">
                  <c:v>-84.407094999999998</c:v>
                </c:pt>
                <c:pt idx="13295">
                  <c:v>-83.873844000000005</c:v>
                </c:pt>
                <c:pt idx="13296">
                  <c:v>-83.710203000000007</c:v>
                </c:pt>
                <c:pt idx="13297">
                  <c:v>-83.740247999999994</c:v>
                </c:pt>
                <c:pt idx="13298">
                  <c:v>-83.736852999999996</c:v>
                </c:pt>
                <c:pt idx="13299">
                  <c:v>-84.155747000000005</c:v>
                </c:pt>
                <c:pt idx="13300">
                  <c:v>-83.789535999999998</c:v>
                </c:pt>
                <c:pt idx="13301">
                  <c:v>-84.435740999999993</c:v>
                </c:pt>
                <c:pt idx="13302">
                  <c:v>-83.810637999999997</c:v>
                </c:pt>
                <c:pt idx="13303">
                  <c:v>-83.549357999999998</c:v>
                </c:pt>
                <c:pt idx="13304">
                  <c:v>-83.527747000000005</c:v>
                </c:pt>
                <c:pt idx="13305">
                  <c:v>-83.510406000000003</c:v>
                </c:pt>
                <c:pt idx="13306">
                  <c:v>-83.606406000000007</c:v>
                </c:pt>
                <c:pt idx="13307">
                  <c:v>-83.597832999999994</c:v>
                </c:pt>
                <c:pt idx="13308">
                  <c:v>-83.532570000000007</c:v>
                </c:pt>
                <c:pt idx="13309">
                  <c:v>-83.573131000000004</c:v>
                </c:pt>
                <c:pt idx="13310">
                  <c:v>-83.559961000000001</c:v>
                </c:pt>
                <c:pt idx="13311">
                  <c:v>-83.490037000000001</c:v>
                </c:pt>
                <c:pt idx="13312">
                  <c:v>-83.557702000000006</c:v>
                </c:pt>
                <c:pt idx="13313">
                  <c:v>-83.605002999999996</c:v>
                </c:pt>
                <c:pt idx="13314">
                  <c:v>-83.626113000000004</c:v>
                </c:pt>
                <c:pt idx="13315">
                  <c:v>-83.670377000000002</c:v>
                </c:pt>
                <c:pt idx="13316">
                  <c:v>-83.469330999999997</c:v>
                </c:pt>
                <c:pt idx="13317">
                  <c:v>-83.716098000000002</c:v>
                </c:pt>
                <c:pt idx="13318">
                  <c:v>-83.399728999999994</c:v>
                </c:pt>
                <c:pt idx="13319">
                  <c:v>-83.483220000000003</c:v>
                </c:pt>
                <c:pt idx="13320">
                  <c:v>-83.552187000000004</c:v>
                </c:pt>
                <c:pt idx="13321">
                  <c:v>-83.643635000000003</c:v>
                </c:pt>
                <c:pt idx="13322">
                  <c:v>-83.545253000000002</c:v>
                </c:pt>
                <c:pt idx="13323">
                  <c:v>-82.004925</c:v>
                </c:pt>
                <c:pt idx="13324">
                  <c:v>-81.171978999999993</c:v>
                </c:pt>
                <c:pt idx="13325">
                  <c:v>-81.021046999999996</c:v>
                </c:pt>
                <c:pt idx="13326">
                  <c:v>-81.554833000000002</c:v>
                </c:pt>
                <c:pt idx="13327">
                  <c:v>-81.006791000000007</c:v>
                </c:pt>
                <c:pt idx="13328">
                  <c:v>-81.076307</c:v>
                </c:pt>
                <c:pt idx="13329">
                  <c:v>-81.881789999999995</c:v>
                </c:pt>
                <c:pt idx="13330">
                  <c:v>-82.256421000000003</c:v>
                </c:pt>
                <c:pt idx="13331">
                  <c:v>-81.519479000000004</c:v>
                </c:pt>
                <c:pt idx="13332">
                  <c:v>-81.541087000000005</c:v>
                </c:pt>
                <c:pt idx="13333">
                  <c:v>-81.525122999999994</c:v>
                </c:pt>
                <c:pt idx="13334">
                  <c:v>-81.592436000000006</c:v>
                </c:pt>
                <c:pt idx="13335">
                  <c:v>-81.817239999999998</c:v>
                </c:pt>
                <c:pt idx="13336">
                  <c:v>-81.896133000000006</c:v>
                </c:pt>
                <c:pt idx="13337">
                  <c:v>-82.093258000000006</c:v>
                </c:pt>
                <c:pt idx="13338">
                  <c:v>-82.093496999999999</c:v>
                </c:pt>
                <c:pt idx="13339">
                  <c:v>-81.649225000000001</c:v>
                </c:pt>
                <c:pt idx="13340">
                  <c:v>-81.909092000000001</c:v>
                </c:pt>
                <c:pt idx="13341">
                  <c:v>-82.121731999999994</c:v>
                </c:pt>
                <c:pt idx="13342">
                  <c:v>-82.141784999999999</c:v>
                </c:pt>
                <c:pt idx="13343">
                  <c:v>-82.285077999999999</c:v>
                </c:pt>
                <c:pt idx="13344">
                  <c:v>-82.218419999999995</c:v>
                </c:pt>
                <c:pt idx="13345">
                  <c:v>-82.183767000000003</c:v>
                </c:pt>
                <c:pt idx="13346">
                  <c:v>-81.11139</c:v>
                </c:pt>
                <c:pt idx="13347">
                  <c:v>-82.302285999999995</c:v>
                </c:pt>
                <c:pt idx="13348">
                  <c:v>-81.557362999999995</c:v>
                </c:pt>
                <c:pt idx="13349">
                  <c:v>-81.243577999999999</c:v>
                </c:pt>
                <c:pt idx="13350">
                  <c:v>-81.446351000000007</c:v>
                </c:pt>
                <c:pt idx="13351">
                  <c:v>-81.795485999999997</c:v>
                </c:pt>
                <c:pt idx="13352">
                  <c:v>-81.917375000000007</c:v>
                </c:pt>
                <c:pt idx="13353">
                  <c:v>-82.192240999999996</c:v>
                </c:pt>
                <c:pt idx="13354">
                  <c:v>-81.73657</c:v>
                </c:pt>
                <c:pt idx="13355">
                  <c:v>-82.198237000000006</c:v>
                </c:pt>
                <c:pt idx="13356">
                  <c:v>-82.252791000000002</c:v>
                </c:pt>
                <c:pt idx="13357">
                  <c:v>-81.806291999999999</c:v>
                </c:pt>
                <c:pt idx="13358">
                  <c:v>-81.442323000000002</c:v>
                </c:pt>
                <c:pt idx="13359">
                  <c:v>-81.932646000000005</c:v>
                </c:pt>
                <c:pt idx="13360">
                  <c:v>-81.534835000000001</c:v>
                </c:pt>
                <c:pt idx="13361">
                  <c:v>-81.285173999999998</c:v>
                </c:pt>
                <c:pt idx="13362">
                  <c:v>-82.078087999999994</c:v>
                </c:pt>
                <c:pt idx="13363">
                  <c:v>-81.366416000000001</c:v>
                </c:pt>
                <c:pt idx="13364">
                  <c:v>-81.433683000000002</c:v>
                </c:pt>
                <c:pt idx="13365">
                  <c:v>-81.442565999999999</c:v>
                </c:pt>
                <c:pt idx="13366">
                  <c:v>-82.222254000000007</c:v>
                </c:pt>
                <c:pt idx="13367">
                  <c:v>-82.291668999999999</c:v>
                </c:pt>
                <c:pt idx="13368">
                  <c:v>-81.800098000000006</c:v>
                </c:pt>
                <c:pt idx="13369">
                  <c:v>-81.335486000000003</c:v>
                </c:pt>
                <c:pt idx="13370">
                  <c:v>-82.114925999999997</c:v>
                </c:pt>
                <c:pt idx="13371">
                  <c:v>-81.099086999999997</c:v>
                </c:pt>
                <c:pt idx="13372">
                  <c:v>-81.865565000000004</c:v>
                </c:pt>
                <c:pt idx="13373">
                  <c:v>-81.723095999999998</c:v>
                </c:pt>
                <c:pt idx="13374">
                  <c:v>-81.904223999999999</c:v>
                </c:pt>
                <c:pt idx="13375">
                  <c:v>-81.867609999999999</c:v>
                </c:pt>
                <c:pt idx="13376">
                  <c:v>-82.016379000000001</c:v>
                </c:pt>
                <c:pt idx="13377">
                  <c:v>-82.163240000000002</c:v>
                </c:pt>
                <c:pt idx="13378">
                  <c:v>-81.752886000000004</c:v>
                </c:pt>
                <c:pt idx="13379">
                  <c:v>-82.159773999999999</c:v>
                </c:pt>
                <c:pt idx="13380">
                  <c:v>-81.596626999999998</c:v>
                </c:pt>
                <c:pt idx="13381">
                  <c:v>-81.497512999999998</c:v>
                </c:pt>
                <c:pt idx="13382">
                  <c:v>-81.583742999999998</c:v>
                </c:pt>
                <c:pt idx="13383">
                  <c:v>-82.010796999999997</c:v>
                </c:pt>
                <c:pt idx="13384">
                  <c:v>-82.177896000000004</c:v>
                </c:pt>
                <c:pt idx="13385">
                  <c:v>-82.043143000000001</c:v>
                </c:pt>
                <c:pt idx="13386">
                  <c:v>-81.742131999999998</c:v>
                </c:pt>
                <c:pt idx="13387">
                  <c:v>-80.870175000000003</c:v>
                </c:pt>
                <c:pt idx="13388">
                  <c:v>-80.976607000000001</c:v>
                </c:pt>
                <c:pt idx="13389">
                  <c:v>-80.933631000000005</c:v>
                </c:pt>
                <c:pt idx="13390">
                  <c:v>-80.842921000000004</c:v>
                </c:pt>
                <c:pt idx="13391">
                  <c:v>-80.763434000000004</c:v>
                </c:pt>
                <c:pt idx="13392">
                  <c:v>-81.004157000000006</c:v>
                </c:pt>
                <c:pt idx="13393">
                  <c:v>-80.887337000000002</c:v>
                </c:pt>
                <c:pt idx="13394">
                  <c:v>-80.818365999999997</c:v>
                </c:pt>
                <c:pt idx="13395">
                  <c:v>-80.81953</c:v>
                </c:pt>
                <c:pt idx="13396">
                  <c:v>-80.774473</c:v>
                </c:pt>
                <c:pt idx="13397">
                  <c:v>-80.635599999999997</c:v>
                </c:pt>
                <c:pt idx="13398">
                  <c:v>-80.944554999999994</c:v>
                </c:pt>
                <c:pt idx="13399">
                  <c:v>-80.886959000000004</c:v>
                </c:pt>
                <c:pt idx="13400">
                  <c:v>-80.780945000000003</c:v>
                </c:pt>
                <c:pt idx="13401">
                  <c:v>-80.574691000000001</c:v>
                </c:pt>
                <c:pt idx="13402">
                  <c:v>-80.860157999999998</c:v>
                </c:pt>
                <c:pt idx="13403">
                  <c:v>-80.623446000000001</c:v>
                </c:pt>
                <c:pt idx="13404">
                  <c:v>-80.937638000000007</c:v>
                </c:pt>
                <c:pt idx="13405">
                  <c:v>-80.889132000000004</c:v>
                </c:pt>
                <c:pt idx="13406">
                  <c:v>-80.769290999999996</c:v>
                </c:pt>
                <c:pt idx="13407">
                  <c:v>-80.718592999999998</c:v>
                </c:pt>
                <c:pt idx="13408">
                  <c:v>-80.890332000000001</c:v>
                </c:pt>
                <c:pt idx="13409">
                  <c:v>-80.789263000000005</c:v>
                </c:pt>
                <c:pt idx="13410">
                  <c:v>-80.733278999999996</c:v>
                </c:pt>
                <c:pt idx="13411">
                  <c:v>-80.641726000000006</c:v>
                </c:pt>
                <c:pt idx="13412">
                  <c:v>-80.799792999999994</c:v>
                </c:pt>
                <c:pt idx="13413">
                  <c:v>-80.816062000000002</c:v>
                </c:pt>
                <c:pt idx="13414">
                  <c:v>-80.820231000000007</c:v>
                </c:pt>
                <c:pt idx="13415">
                  <c:v>-80.725969000000006</c:v>
                </c:pt>
                <c:pt idx="13416">
                  <c:v>-80.766920999999996</c:v>
                </c:pt>
                <c:pt idx="13417">
                  <c:v>-80.838728000000003</c:v>
                </c:pt>
                <c:pt idx="13418">
                  <c:v>-80.961518999999996</c:v>
                </c:pt>
                <c:pt idx="13419">
                  <c:v>-80.760131999999999</c:v>
                </c:pt>
                <c:pt idx="13420">
                  <c:v>-80.781379000000001</c:v>
                </c:pt>
                <c:pt idx="13421">
                  <c:v>-80.908259999999999</c:v>
                </c:pt>
                <c:pt idx="13422">
                  <c:v>-81.01773</c:v>
                </c:pt>
                <c:pt idx="13423">
                  <c:v>-80.634266999999994</c:v>
                </c:pt>
                <c:pt idx="13424">
                  <c:v>-80.702517999999998</c:v>
                </c:pt>
                <c:pt idx="13425">
                  <c:v>-80.629405000000006</c:v>
                </c:pt>
                <c:pt idx="13426">
                  <c:v>-80.885953999999998</c:v>
                </c:pt>
                <c:pt idx="13427">
                  <c:v>-80.697680000000005</c:v>
                </c:pt>
                <c:pt idx="13428">
                  <c:v>-80.623644999999996</c:v>
                </c:pt>
                <c:pt idx="13429">
                  <c:v>-80.940931000000006</c:v>
                </c:pt>
                <c:pt idx="13430">
                  <c:v>-80.668430999999998</c:v>
                </c:pt>
                <c:pt idx="13431">
                  <c:v>-80.707897000000003</c:v>
                </c:pt>
                <c:pt idx="13432">
                  <c:v>-80.976010000000002</c:v>
                </c:pt>
                <c:pt idx="13433">
                  <c:v>-81.275065999999995</c:v>
                </c:pt>
                <c:pt idx="13434">
                  <c:v>-80.886955999999998</c:v>
                </c:pt>
                <c:pt idx="13435">
                  <c:v>-80.904651000000001</c:v>
                </c:pt>
                <c:pt idx="13436">
                  <c:v>-81.112909999999999</c:v>
                </c:pt>
                <c:pt idx="13437">
                  <c:v>-80.995196000000007</c:v>
                </c:pt>
                <c:pt idx="13438">
                  <c:v>-81.202326999999997</c:v>
                </c:pt>
                <c:pt idx="13439">
                  <c:v>-80.991938000000005</c:v>
                </c:pt>
                <c:pt idx="13440">
                  <c:v>-81.104325000000003</c:v>
                </c:pt>
                <c:pt idx="13441">
                  <c:v>-82.234199000000004</c:v>
                </c:pt>
                <c:pt idx="13442">
                  <c:v>-80.562207000000001</c:v>
                </c:pt>
                <c:pt idx="13443">
                  <c:v>-80.791787999999997</c:v>
                </c:pt>
                <c:pt idx="13444">
                  <c:v>-80.862898000000001</c:v>
                </c:pt>
                <c:pt idx="13445">
                  <c:v>-82.02167</c:v>
                </c:pt>
                <c:pt idx="13446">
                  <c:v>-82.006309000000002</c:v>
                </c:pt>
                <c:pt idx="13447">
                  <c:v>-81.862590999999995</c:v>
                </c:pt>
                <c:pt idx="13448">
                  <c:v>-81.144047999999998</c:v>
                </c:pt>
                <c:pt idx="13449">
                  <c:v>-81.392325</c:v>
                </c:pt>
                <c:pt idx="13450">
                  <c:v>-81.327489</c:v>
                </c:pt>
                <c:pt idx="13451">
                  <c:v>-81.194738999999998</c:v>
                </c:pt>
                <c:pt idx="13452">
                  <c:v>-81.336830000000006</c:v>
                </c:pt>
                <c:pt idx="13453">
                  <c:v>-81.934334000000007</c:v>
                </c:pt>
                <c:pt idx="13454">
                  <c:v>-80.579237000000006</c:v>
                </c:pt>
                <c:pt idx="13455">
                  <c:v>-80.668605999999997</c:v>
                </c:pt>
                <c:pt idx="13456">
                  <c:v>-82.108744000000002</c:v>
                </c:pt>
                <c:pt idx="13457">
                  <c:v>-82.004604999999998</c:v>
                </c:pt>
                <c:pt idx="13458">
                  <c:v>-81.410527000000002</c:v>
                </c:pt>
                <c:pt idx="13459">
                  <c:v>-80.946453000000005</c:v>
                </c:pt>
                <c:pt idx="13460">
                  <c:v>-82.053154000000006</c:v>
                </c:pt>
                <c:pt idx="13461">
                  <c:v>-81.080633000000006</c:v>
                </c:pt>
                <c:pt idx="13462">
                  <c:v>-80.745069999999998</c:v>
                </c:pt>
                <c:pt idx="13463">
                  <c:v>-80.649626999999995</c:v>
                </c:pt>
                <c:pt idx="13464">
                  <c:v>-82.304708000000005</c:v>
                </c:pt>
                <c:pt idx="13465">
                  <c:v>-82.135428000000005</c:v>
                </c:pt>
                <c:pt idx="13466">
                  <c:v>-82.169103000000007</c:v>
                </c:pt>
                <c:pt idx="13467">
                  <c:v>-82.206582999999995</c:v>
                </c:pt>
                <c:pt idx="13468">
                  <c:v>-82.099140000000006</c:v>
                </c:pt>
                <c:pt idx="13469">
                  <c:v>-82.136893999999998</c:v>
                </c:pt>
                <c:pt idx="13470">
                  <c:v>-81.501355000000004</c:v>
                </c:pt>
                <c:pt idx="13471">
                  <c:v>-81.060216999999994</c:v>
                </c:pt>
                <c:pt idx="13472">
                  <c:v>-81.333785000000006</c:v>
                </c:pt>
                <c:pt idx="13473">
                  <c:v>-81.036660999999995</c:v>
                </c:pt>
                <c:pt idx="13474">
                  <c:v>-81.055155999999997</c:v>
                </c:pt>
                <c:pt idx="13475">
                  <c:v>-81.245790999999997</c:v>
                </c:pt>
                <c:pt idx="13476">
                  <c:v>-81.541195999999999</c:v>
                </c:pt>
                <c:pt idx="13477">
                  <c:v>-81.914366000000001</c:v>
                </c:pt>
                <c:pt idx="13478">
                  <c:v>-81.336354999999998</c:v>
                </c:pt>
                <c:pt idx="13479">
                  <c:v>-82.219352000000001</c:v>
                </c:pt>
                <c:pt idx="13480">
                  <c:v>-80.835143000000002</c:v>
                </c:pt>
                <c:pt idx="13481">
                  <c:v>-81.239600999999993</c:v>
                </c:pt>
                <c:pt idx="13482">
                  <c:v>-81.066171999999995</c:v>
                </c:pt>
                <c:pt idx="13483">
                  <c:v>-81.142870000000002</c:v>
                </c:pt>
                <c:pt idx="13484">
                  <c:v>-80.569957000000002</c:v>
                </c:pt>
                <c:pt idx="13485">
                  <c:v>-80.866358000000005</c:v>
                </c:pt>
                <c:pt idx="13486">
                  <c:v>-80.835798999999994</c:v>
                </c:pt>
                <c:pt idx="13487">
                  <c:v>-81.057534000000004</c:v>
                </c:pt>
                <c:pt idx="13488">
                  <c:v>-81.444413999999995</c:v>
                </c:pt>
                <c:pt idx="13489">
                  <c:v>-82.364800000000002</c:v>
                </c:pt>
                <c:pt idx="13490">
                  <c:v>-82.240313</c:v>
                </c:pt>
                <c:pt idx="13491">
                  <c:v>-81.470873999999995</c:v>
                </c:pt>
                <c:pt idx="13492">
                  <c:v>-80.580766999999994</c:v>
                </c:pt>
                <c:pt idx="13493">
                  <c:v>-81.399296000000007</c:v>
                </c:pt>
                <c:pt idx="13494">
                  <c:v>-81.446149000000005</c:v>
                </c:pt>
                <c:pt idx="13495">
                  <c:v>-80.966888999999995</c:v>
                </c:pt>
                <c:pt idx="13496">
                  <c:v>-81.735800999999995</c:v>
                </c:pt>
                <c:pt idx="13497">
                  <c:v>-81.642874000000006</c:v>
                </c:pt>
                <c:pt idx="13498">
                  <c:v>-81.627028999999993</c:v>
                </c:pt>
                <c:pt idx="13499">
                  <c:v>-81.622168000000002</c:v>
                </c:pt>
                <c:pt idx="13500">
                  <c:v>-81.608829999999998</c:v>
                </c:pt>
                <c:pt idx="13501">
                  <c:v>-81.800359999999998</c:v>
                </c:pt>
                <c:pt idx="13502">
                  <c:v>-81.609058000000005</c:v>
                </c:pt>
                <c:pt idx="13503">
                  <c:v>-81.703425999999993</c:v>
                </c:pt>
                <c:pt idx="13504">
                  <c:v>-81.572732999999999</c:v>
                </c:pt>
                <c:pt idx="13505">
                  <c:v>-81.781739999999999</c:v>
                </c:pt>
                <c:pt idx="13506">
                  <c:v>-81.575584000000006</c:v>
                </c:pt>
                <c:pt idx="13507">
                  <c:v>-81.701251999999997</c:v>
                </c:pt>
                <c:pt idx="13508">
                  <c:v>-81.675303</c:v>
                </c:pt>
                <c:pt idx="13509">
                  <c:v>-81.671255000000002</c:v>
                </c:pt>
                <c:pt idx="13510">
                  <c:v>-81.845759000000001</c:v>
                </c:pt>
                <c:pt idx="13511">
                  <c:v>-81.527269000000004</c:v>
                </c:pt>
                <c:pt idx="13512">
                  <c:v>-81.554349000000002</c:v>
                </c:pt>
                <c:pt idx="13513">
                  <c:v>-81.545843000000005</c:v>
                </c:pt>
                <c:pt idx="13514">
                  <c:v>-81.582117999999994</c:v>
                </c:pt>
                <c:pt idx="13515">
                  <c:v>-81.533092999999994</c:v>
                </c:pt>
                <c:pt idx="13516">
                  <c:v>-81.522098</c:v>
                </c:pt>
                <c:pt idx="13517">
                  <c:v>-81.523574999999994</c:v>
                </c:pt>
                <c:pt idx="13518">
                  <c:v>-81.472815999999995</c:v>
                </c:pt>
                <c:pt idx="13519">
                  <c:v>-81.607939000000002</c:v>
                </c:pt>
                <c:pt idx="13520">
                  <c:v>-81.857380000000006</c:v>
                </c:pt>
                <c:pt idx="13521">
                  <c:v>-81.650098999999997</c:v>
                </c:pt>
                <c:pt idx="13522">
                  <c:v>-81.551793000000004</c:v>
                </c:pt>
                <c:pt idx="13523">
                  <c:v>-81.735757000000007</c:v>
                </c:pt>
                <c:pt idx="13524">
                  <c:v>-81.779453000000004</c:v>
                </c:pt>
                <c:pt idx="13525">
                  <c:v>-81.658164999999997</c:v>
                </c:pt>
                <c:pt idx="13526">
                  <c:v>-81.500415000000004</c:v>
                </c:pt>
                <c:pt idx="13527">
                  <c:v>-81.742041999999998</c:v>
                </c:pt>
                <c:pt idx="13528">
                  <c:v>-81.705074999999994</c:v>
                </c:pt>
                <c:pt idx="13529">
                  <c:v>-81.804670000000002</c:v>
                </c:pt>
                <c:pt idx="13530">
                  <c:v>-81.831975999999997</c:v>
                </c:pt>
                <c:pt idx="13531">
                  <c:v>-81.560670999999999</c:v>
                </c:pt>
                <c:pt idx="13532">
                  <c:v>-81.915075999999999</c:v>
                </c:pt>
                <c:pt idx="13533">
                  <c:v>-81.443653999999995</c:v>
                </c:pt>
                <c:pt idx="13534">
                  <c:v>-81.926580999999999</c:v>
                </c:pt>
                <c:pt idx="13535">
                  <c:v>-81.618353999999997</c:v>
                </c:pt>
                <c:pt idx="13536">
                  <c:v>-81.820559000000003</c:v>
                </c:pt>
                <c:pt idx="13537">
                  <c:v>-81.481750000000005</c:v>
                </c:pt>
                <c:pt idx="13538">
                  <c:v>-81.734887999999998</c:v>
                </c:pt>
                <c:pt idx="13539">
                  <c:v>-81.928657000000001</c:v>
                </c:pt>
                <c:pt idx="13540">
                  <c:v>-81.527090000000001</c:v>
                </c:pt>
                <c:pt idx="13541">
                  <c:v>-81.676595000000006</c:v>
                </c:pt>
                <c:pt idx="13542">
                  <c:v>-81.200377000000003</c:v>
                </c:pt>
                <c:pt idx="13543">
                  <c:v>-81.363527000000005</c:v>
                </c:pt>
                <c:pt idx="13544">
                  <c:v>-81.616164999999995</c:v>
                </c:pt>
                <c:pt idx="13545">
                  <c:v>-81.828360000000004</c:v>
                </c:pt>
                <c:pt idx="13546">
                  <c:v>-82.000322999999995</c:v>
                </c:pt>
                <c:pt idx="13547">
                  <c:v>-81.903582</c:v>
                </c:pt>
                <c:pt idx="13548">
                  <c:v>-81.598101</c:v>
                </c:pt>
                <c:pt idx="13549">
                  <c:v>-81.906244999999998</c:v>
                </c:pt>
                <c:pt idx="13550">
                  <c:v>-81.479284000000007</c:v>
                </c:pt>
                <c:pt idx="13551">
                  <c:v>-81.512416999999999</c:v>
                </c:pt>
                <c:pt idx="13552">
                  <c:v>-81.437439999999995</c:v>
                </c:pt>
                <c:pt idx="13553">
                  <c:v>-81.689611999999997</c:v>
                </c:pt>
                <c:pt idx="13554">
                  <c:v>-81.080573000000001</c:v>
                </c:pt>
                <c:pt idx="13555">
                  <c:v>-81.734757999999999</c:v>
                </c:pt>
                <c:pt idx="13556">
                  <c:v>-81.166996999999995</c:v>
                </c:pt>
                <c:pt idx="13557">
                  <c:v>-82.114960999999994</c:v>
                </c:pt>
                <c:pt idx="13558">
                  <c:v>-81.446798999999999</c:v>
                </c:pt>
                <c:pt idx="13559">
                  <c:v>-81.353021999999996</c:v>
                </c:pt>
                <c:pt idx="13560">
                  <c:v>-81.344040000000007</c:v>
                </c:pt>
                <c:pt idx="13561">
                  <c:v>-81.338808</c:v>
                </c:pt>
                <c:pt idx="13562">
                  <c:v>-81.435907</c:v>
                </c:pt>
                <c:pt idx="13563">
                  <c:v>-81.931466999999998</c:v>
                </c:pt>
                <c:pt idx="13564">
                  <c:v>-82.033331000000004</c:v>
                </c:pt>
                <c:pt idx="13565">
                  <c:v>-82.013701999999995</c:v>
                </c:pt>
                <c:pt idx="13566">
                  <c:v>-81.229113999999996</c:v>
                </c:pt>
                <c:pt idx="13567">
                  <c:v>-81.856463000000005</c:v>
                </c:pt>
                <c:pt idx="13568">
                  <c:v>-81.365181000000007</c:v>
                </c:pt>
                <c:pt idx="13569">
                  <c:v>-81.437870000000004</c:v>
                </c:pt>
                <c:pt idx="13570">
                  <c:v>-81.551147999999998</c:v>
                </c:pt>
                <c:pt idx="13571">
                  <c:v>-81.231430000000003</c:v>
                </c:pt>
                <c:pt idx="13572">
                  <c:v>-81.779382999999996</c:v>
                </c:pt>
                <c:pt idx="13573">
                  <c:v>-81.197847999999993</c:v>
                </c:pt>
                <c:pt idx="13574">
                  <c:v>-81.877509000000003</c:v>
                </c:pt>
                <c:pt idx="13575">
                  <c:v>-82.102348000000006</c:v>
                </c:pt>
                <c:pt idx="13576">
                  <c:v>-81.826519000000005</c:v>
                </c:pt>
                <c:pt idx="13577">
                  <c:v>-81.426924</c:v>
                </c:pt>
                <c:pt idx="13578">
                  <c:v>-81.924772000000004</c:v>
                </c:pt>
                <c:pt idx="13579">
                  <c:v>-81.733682999999999</c:v>
                </c:pt>
                <c:pt idx="13580">
                  <c:v>-81.632227999999998</c:v>
                </c:pt>
                <c:pt idx="13581">
                  <c:v>-82.121144999999999</c:v>
                </c:pt>
                <c:pt idx="13582">
                  <c:v>-81.071010999999999</c:v>
                </c:pt>
                <c:pt idx="13583">
                  <c:v>-81.519195999999994</c:v>
                </c:pt>
                <c:pt idx="13584">
                  <c:v>-81.539738</c:v>
                </c:pt>
                <c:pt idx="13585">
                  <c:v>-81.536250999999993</c:v>
                </c:pt>
                <c:pt idx="13586">
                  <c:v>-81.507452999999998</c:v>
                </c:pt>
                <c:pt idx="13587">
                  <c:v>-81.462783999999999</c:v>
                </c:pt>
                <c:pt idx="13588">
                  <c:v>-81.490393999999995</c:v>
                </c:pt>
                <c:pt idx="13589">
                  <c:v>-81.545916000000005</c:v>
                </c:pt>
                <c:pt idx="13590">
                  <c:v>-81.518131999999994</c:v>
                </c:pt>
                <c:pt idx="13591">
                  <c:v>-81.500911000000002</c:v>
                </c:pt>
                <c:pt idx="13592">
                  <c:v>-81.519062000000005</c:v>
                </c:pt>
                <c:pt idx="13593">
                  <c:v>-81.439442999999997</c:v>
                </c:pt>
                <c:pt idx="13594">
                  <c:v>-81.571295000000006</c:v>
                </c:pt>
                <c:pt idx="13595">
                  <c:v>-81.559139999999999</c:v>
                </c:pt>
                <c:pt idx="13596">
                  <c:v>-81.529532000000003</c:v>
                </c:pt>
                <c:pt idx="13597">
                  <c:v>-81.570221000000004</c:v>
                </c:pt>
                <c:pt idx="13598">
                  <c:v>-81.650920999999997</c:v>
                </c:pt>
                <c:pt idx="13599">
                  <c:v>-81.585361000000006</c:v>
                </c:pt>
                <c:pt idx="13600">
                  <c:v>-81.619483000000002</c:v>
                </c:pt>
                <c:pt idx="13601">
                  <c:v>-80.950581</c:v>
                </c:pt>
                <c:pt idx="13602">
                  <c:v>-80.874870000000001</c:v>
                </c:pt>
                <c:pt idx="13603">
                  <c:v>-80.583462999999995</c:v>
                </c:pt>
                <c:pt idx="13604">
                  <c:v>-80.536002999999994</c:v>
                </c:pt>
                <c:pt idx="13605">
                  <c:v>-80.592438999999999</c:v>
                </c:pt>
                <c:pt idx="13606">
                  <c:v>-80.763959999999997</c:v>
                </c:pt>
                <c:pt idx="13607">
                  <c:v>-80.686524000000006</c:v>
                </c:pt>
                <c:pt idx="13608">
                  <c:v>-80.726401999999993</c:v>
                </c:pt>
                <c:pt idx="13609">
                  <c:v>-81.050255000000007</c:v>
                </c:pt>
                <c:pt idx="13610">
                  <c:v>-81.006058999999993</c:v>
                </c:pt>
                <c:pt idx="13611">
                  <c:v>-80.546014</c:v>
                </c:pt>
                <c:pt idx="13612">
                  <c:v>-80.655513999999997</c:v>
                </c:pt>
                <c:pt idx="13613">
                  <c:v>-80.603583</c:v>
                </c:pt>
                <c:pt idx="13614">
                  <c:v>-80.692999999999998</c:v>
                </c:pt>
                <c:pt idx="13615">
                  <c:v>-80.910089999999997</c:v>
                </c:pt>
                <c:pt idx="13616">
                  <c:v>-80.577337999999997</c:v>
                </c:pt>
                <c:pt idx="13617">
                  <c:v>-80.948741999999996</c:v>
                </c:pt>
                <c:pt idx="13618">
                  <c:v>-80.588622999999998</c:v>
                </c:pt>
                <c:pt idx="13619">
                  <c:v>-80.985299999999995</c:v>
                </c:pt>
                <c:pt idx="13620">
                  <c:v>-80.88588</c:v>
                </c:pt>
                <c:pt idx="13621">
                  <c:v>-80.758488</c:v>
                </c:pt>
                <c:pt idx="13622">
                  <c:v>-80.764201999999997</c:v>
                </c:pt>
                <c:pt idx="13623">
                  <c:v>-80.541452000000007</c:v>
                </c:pt>
                <c:pt idx="13624">
                  <c:v>-80.730838000000006</c:v>
                </c:pt>
                <c:pt idx="13625">
                  <c:v>-80.531757999999996</c:v>
                </c:pt>
                <c:pt idx="13626">
                  <c:v>-80.772711000000001</c:v>
                </c:pt>
                <c:pt idx="13627">
                  <c:v>-80.549676000000005</c:v>
                </c:pt>
                <c:pt idx="13628">
                  <c:v>-80.558622999999997</c:v>
                </c:pt>
                <c:pt idx="13629">
                  <c:v>-80.600398999999996</c:v>
                </c:pt>
                <c:pt idx="13630">
                  <c:v>-80.969645</c:v>
                </c:pt>
                <c:pt idx="13631">
                  <c:v>-80.619567000000004</c:v>
                </c:pt>
                <c:pt idx="13632">
                  <c:v>-80.752975000000006</c:v>
                </c:pt>
                <c:pt idx="13633">
                  <c:v>-81.025955999999994</c:v>
                </c:pt>
                <c:pt idx="13634">
                  <c:v>-80.819216999999995</c:v>
                </c:pt>
                <c:pt idx="13635">
                  <c:v>-80.867361000000002</c:v>
                </c:pt>
                <c:pt idx="13636">
                  <c:v>-80.654905999999997</c:v>
                </c:pt>
                <c:pt idx="13637">
                  <c:v>-80.530691000000004</c:v>
                </c:pt>
                <c:pt idx="13638">
                  <c:v>-80.610342000000003</c:v>
                </c:pt>
                <c:pt idx="13639">
                  <c:v>-80.860945999999998</c:v>
                </c:pt>
                <c:pt idx="13640">
                  <c:v>-80.955201000000002</c:v>
                </c:pt>
                <c:pt idx="13641">
                  <c:v>-80.595129</c:v>
                </c:pt>
                <c:pt idx="13642">
                  <c:v>-80.662659000000005</c:v>
                </c:pt>
                <c:pt idx="13643">
                  <c:v>-80.857562000000001</c:v>
                </c:pt>
                <c:pt idx="13644">
                  <c:v>-80.807738000000001</c:v>
                </c:pt>
                <c:pt idx="13645">
                  <c:v>-80.764751000000004</c:v>
                </c:pt>
                <c:pt idx="13646">
                  <c:v>-80.843568000000005</c:v>
                </c:pt>
                <c:pt idx="13647">
                  <c:v>-80.763330999999994</c:v>
                </c:pt>
                <c:pt idx="13648">
                  <c:v>-80.963272000000003</c:v>
                </c:pt>
                <c:pt idx="13649">
                  <c:v>-80.645629999999997</c:v>
                </c:pt>
                <c:pt idx="13650">
                  <c:v>-80.649619999999999</c:v>
                </c:pt>
                <c:pt idx="13651">
                  <c:v>-80.654814999999999</c:v>
                </c:pt>
                <c:pt idx="13652">
                  <c:v>-80.620429999999999</c:v>
                </c:pt>
                <c:pt idx="13653">
                  <c:v>-80.626521999999994</c:v>
                </c:pt>
                <c:pt idx="13654">
                  <c:v>-80.655620999999996</c:v>
                </c:pt>
                <c:pt idx="13655">
                  <c:v>-80.694710000000001</c:v>
                </c:pt>
                <c:pt idx="13656">
                  <c:v>-80.668115999999998</c:v>
                </c:pt>
                <c:pt idx="13657">
                  <c:v>-80.691346999999993</c:v>
                </c:pt>
                <c:pt idx="13658">
                  <c:v>-80.664670999999998</c:v>
                </c:pt>
                <c:pt idx="13659">
                  <c:v>-80.615493999999998</c:v>
                </c:pt>
                <c:pt idx="13660">
                  <c:v>-80.745458999999997</c:v>
                </c:pt>
                <c:pt idx="13661">
                  <c:v>-81.116418999999993</c:v>
                </c:pt>
                <c:pt idx="13662">
                  <c:v>-81.804576999999995</c:v>
                </c:pt>
                <c:pt idx="13663">
                  <c:v>-81.584755000000001</c:v>
                </c:pt>
                <c:pt idx="13664">
                  <c:v>-80.993046000000007</c:v>
                </c:pt>
                <c:pt idx="13665">
                  <c:v>-81.798101000000003</c:v>
                </c:pt>
                <c:pt idx="13666">
                  <c:v>-82.087434999999999</c:v>
                </c:pt>
                <c:pt idx="13667">
                  <c:v>-81.454420999999996</c:v>
                </c:pt>
                <c:pt idx="13668">
                  <c:v>-81.598596999999998</c:v>
                </c:pt>
                <c:pt idx="13669">
                  <c:v>-81.583275999999998</c:v>
                </c:pt>
                <c:pt idx="13670">
                  <c:v>-81.081875999999994</c:v>
                </c:pt>
                <c:pt idx="13671">
                  <c:v>-81.686239</c:v>
                </c:pt>
                <c:pt idx="13672">
                  <c:v>-80.957239000000001</c:v>
                </c:pt>
                <c:pt idx="13673">
                  <c:v>-81.211639000000005</c:v>
                </c:pt>
                <c:pt idx="13674">
                  <c:v>-81.316331000000005</c:v>
                </c:pt>
                <c:pt idx="13675">
                  <c:v>-81.487915000000001</c:v>
                </c:pt>
                <c:pt idx="13676">
                  <c:v>-81.651740000000004</c:v>
                </c:pt>
                <c:pt idx="13677">
                  <c:v>-81.007953000000001</c:v>
                </c:pt>
                <c:pt idx="13678">
                  <c:v>-81.381021000000004</c:v>
                </c:pt>
                <c:pt idx="13679">
                  <c:v>-81.849271000000002</c:v>
                </c:pt>
                <c:pt idx="13680">
                  <c:v>-82.143122000000005</c:v>
                </c:pt>
                <c:pt idx="13681">
                  <c:v>-81.435108</c:v>
                </c:pt>
                <c:pt idx="13682">
                  <c:v>-81.328145000000006</c:v>
                </c:pt>
                <c:pt idx="13683">
                  <c:v>-81.930572999999995</c:v>
                </c:pt>
                <c:pt idx="13684">
                  <c:v>-81.057299999999998</c:v>
                </c:pt>
                <c:pt idx="13685">
                  <c:v>-82.012090999999998</c:v>
                </c:pt>
                <c:pt idx="13686">
                  <c:v>-82.135840000000002</c:v>
                </c:pt>
                <c:pt idx="13687">
                  <c:v>-81.146820000000005</c:v>
                </c:pt>
                <c:pt idx="13688">
                  <c:v>-81.262985999999998</c:v>
                </c:pt>
                <c:pt idx="13689">
                  <c:v>-81.308824000000001</c:v>
                </c:pt>
                <c:pt idx="13690">
                  <c:v>-81.174530000000004</c:v>
                </c:pt>
                <c:pt idx="13691">
                  <c:v>-81.717646999999999</c:v>
                </c:pt>
                <c:pt idx="13692">
                  <c:v>-81.501018000000002</c:v>
                </c:pt>
                <c:pt idx="13693">
                  <c:v>-81.552529000000007</c:v>
                </c:pt>
                <c:pt idx="13694">
                  <c:v>-80.962147999999999</c:v>
                </c:pt>
                <c:pt idx="13695">
                  <c:v>-81.373101000000005</c:v>
                </c:pt>
                <c:pt idx="13696">
                  <c:v>-81.878564999999995</c:v>
                </c:pt>
                <c:pt idx="13697">
                  <c:v>-81.335903000000002</c:v>
                </c:pt>
                <c:pt idx="13698">
                  <c:v>-81.091481000000002</c:v>
                </c:pt>
                <c:pt idx="13699">
                  <c:v>-81.702278000000007</c:v>
                </c:pt>
                <c:pt idx="13700">
                  <c:v>-82.113174999999998</c:v>
                </c:pt>
                <c:pt idx="13701">
                  <c:v>-81.540715000000006</c:v>
                </c:pt>
                <c:pt idx="13702">
                  <c:v>-81.444396999999995</c:v>
                </c:pt>
                <c:pt idx="13703">
                  <c:v>-81.627246</c:v>
                </c:pt>
                <c:pt idx="13704">
                  <c:v>-81.770064000000005</c:v>
                </c:pt>
                <c:pt idx="13705">
                  <c:v>-81.160370999999998</c:v>
                </c:pt>
                <c:pt idx="13706">
                  <c:v>-81.190545</c:v>
                </c:pt>
                <c:pt idx="13707">
                  <c:v>-81.368849999999995</c:v>
                </c:pt>
                <c:pt idx="13708">
                  <c:v>-81.026324000000002</c:v>
                </c:pt>
                <c:pt idx="13709">
                  <c:v>-81.241336000000004</c:v>
                </c:pt>
                <c:pt idx="13710">
                  <c:v>-82.025632000000002</c:v>
                </c:pt>
                <c:pt idx="13711">
                  <c:v>-81.859677000000005</c:v>
                </c:pt>
                <c:pt idx="13712">
                  <c:v>-81.350144</c:v>
                </c:pt>
                <c:pt idx="13713">
                  <c:v>-81.53098</c:v>
                </c:pt>
                <c:pt idx="13714">
                  <c:v>-81.648798999999997</c:v>
                </c:pt>
                <c:pt idx="13715">
                  <c:v>-81.405270999999999</c:v>
                </c:pt>
                <c:pt idx="13716">
                  <c:v>-81.341464000000002</c:v>
                </c:pt>
                <c:pt idx="13717">
                  <c:v>-81.425160000000005</c:v>
                </c:pt>
                <c:pt idx="13718">
                  <c:v>-81.260036999999997</c:v>
                </c:pt>
                <c:pt idx="13719">
                  <c:v>-81.639290000000003</c:v>
                </c:pt>
                <c:pt idx="13720">
                  <c:v>-81.695301999999998</c:v>
                </c:pt>
                <c:pt idx="13721">
                  <c:v>-81.957261000000003</c:v>
                </c:pt>
                <c:pt idx="13722">
                  <c:v>-81.187522000000001</c:v>
                </c:pt>
                <c:pt idx="13723">
                  <c:v>-81.187647999999996</c:v>
                </c:pt>
                <c:pt idx="13724">
                  <c:v>-81.421684999999997</c:v>
                </c:pt>
                <c:pt idx="13725">
                  <c:v>-81.282155000000003</c:v>
                </c:pt>
                <c:pt idx="13726">
                  <c:v>-81.374999000000003</c:v>
                </c:pt>
                <c:pt idx="13727">
                  <c:v>-81.380909000000003</c:v>
                </c:pt>
                <c:pt idx="13728">
                  <c:v>-81.356403999999998</c:v>
                </c:pt>
                <c:pt idx="13729">
                  <c:v>-81.342532000000006</c:v>
                </c:pt>
                <c:pt idx="13730">
                  <c:v>-81.405939000000004</c:v>
                </c:pt>
                <c:pt idx="13731">
                  <c:v>-81.365666000000004</c:v>
                </c:pt>
                <c:pt idx="13732">
                  <c:v>-81.421425999999997</c:v>
                </c:pt>
                <c:pt idx="13733">
                  <c:v>-81.385484000000005</c:v>
                </c:pt>
                <c:pt idx="13734">
                  <c:v>-81.416725999999997</c:v>
                </c:pt>
                <c:pt idx="13735">
                  <c:v>-81.360291000000004</c:v>
                </c:pt>
                <c:pt idx="13736">
                  <c:v>-81.437730999999999</c:v>
                </c:pt>
                <c:pt idx="13737">
                  <c:v>-81.410668999999999</c:v>
                </c:pt>
                <c:pt idx="13738">
                  <c:v>-81.331457999999998</c:v>
                </c:pt>
                <c:pt idx="13739">
                  <c:v>-81.270701000000003</c:v>
                </c:pt>
                <c:pt idx="13740">
                  <c:v>-83.414128000000005</c:v>
                </c:pt>
                <c:pt idx="13741">
                  <c:v>-83.526522999999997</c:v>
                </c:pt>
                <c:pt idx="13742">
                  <c:v>-82.315145999999999</c:v>
                </c:pt>
                <c:pt idx="13743">
                  <c:v>-82.877084999999994</c:v>
                </c:pt>
                <c:pt idx="13744">
                  <c:v>-83.283282</c:v>
                </c:pt>
                <c:pt idx="13745">
                  <c:v>-82.842963999999995</c:v>
                </c:pt>
                <c:pt idx="13746">
                  <c:v>-82.520735000000002</c:v>
                </c:pt>
                <c:pt idx="13747">
                  <c:v>-82.469200999999998</c:v>
                </c:pt>
                <c:pt idx="13748">
                  <c:v>-83.233486999999997</c:v>
                </c:pt>
                <c:pt idx="13749">
                  <c:v>-82.352784</c:v>
                </c:pt>
                <c:pt idx="13750">
                  <c:v>-83.542269000000005</c:v>
                </c:pt>
                <c:pt idx="13751">
                  <c:v>-82.997726</c:v>
                </c:pt>
                <c:pt idx="13752">
                  <c:v>-82.970910000000003</c:v>
                </c:pt>
                <c:pt idx="13753">
                  <c:v>-82.412379000000001</c:v>
                </c:pt>
                <c:pt idx="13754">
                  <c:v>-82.805694000000003</c:v>
                </c:pt>
                <c:pt idx="13755">
                  <c:v>-82.942324999999997</c:v>
                </c:pt>
                <c:pt idx="13756">
                  <c:v>-82.480619000000004</c:v>
                </c:pt>
                <c:pt idx="13757">
                  <c:v>-82.749914000000004</c:v>
                </c:pt>
                <c:pt idx="13758">
                  <c:v>-82.860590000000002</c:v>
                </c:pt>
                <c:pt idx="13759">
                  <c:v>-83.410545999999997</c:v>
                </c:pt>
                <c:pt idx="13760">
                  <c:v>-82.797002000000006</c:v>
                </c:pt>
                <c:pt idx="13761">
                  <c:v>-83.058271000000005</c:v>
                </c:pt>
                <c:pt idx="13762">
                  <c:v>-82.500969999999995</c:v>
                </c:pt>
                <c:pt idx="13763">
                  <c:v>-82.261752000000001</c:v>
                </c:pt>
                <c:pt idx="13764">
                  <c:v>-82.556799999999996</c:v>
                </c:pt>
                <c:pt idx="13765">
                  <c:v>-82.187124999999995</c:v>
                </c:pt>
                <c:pt idx="13766">
                  <c:v>-83.296608000000006</c:v>
                </c:pt>
                <c:pt idx="13767">
                  <c:v>-82.224599999999995</c:v>
                </c:pt>
                <c:pt idx="13768">
                  <c:v>-82.411771000000002</c:v>
                </c:pt>
                <c:pt idx="13769">
                  <c:v>-83.260872000000006</c:v>
                </c:pt>
                <c:pt idx="13770">
                  <c:v>-82.606116999999998</c:v>
                </c:pt>
                <c:pt idx="13771">
                  <c:v>-82.709098999999995</c:v>
                </c:pt>
                <c:pt idx="13772">
                  <c:v>-83.131444999999999</c:v>
                </c:pt>
                <c:pt idx="13773">
                  <c:v>-82.680565999999999</c:v>
                </c:pt>
                <c:pt idx="13774">
                  <c:v>-82.404831000000001</c:v>
                </c:pt>
                <c:pt idx="13775">
                  <c:v>-83.295057</c:v>
                </c:pt>
                <c:pt idx="13776">
                  <c:v>-82.854360999999997</c:v>
                </c:pt>
                <c:pt idx="13777">
                  <c:v>-82.608869999999996</c:v>
                </c:pt>
                <c:pt idx="13778">
                  <c:v>-82.857596000000001</c:v>
                </c:pt>
                <c:pt idx="13779">
                  <c:v>-82.601855999999998</c:v>
                </c:pt>
                <c:pt idx="13780">
                  <c:v>-82.336225999999996</c:v>
                </c:pt>
                <c:pt idx="13781">
                  <c:v>-83.092697999999999</c:v>
                </c:pt>
                <c:pt idx="13782">
                  <c:v>-83.150008</c:v>
                </c:pt>
                <c:pt idx="13783">
                  <c:v>-82.319940000000003</c:v>
                </c:pt>
                <c:pt idx="13784">
                  <c:v>-82.677436999999998</c:v>
                </c:pt>
                <c:pt idx="13785">
                  <c:v>-82.189850000000007</c:v>
                </c:pt>
                <c:pt idx="13786">
                  <c:v>-82.998023000000003</c:v>
                </c:pt>
                <c:pt idx="13787">
                  <c:v>-82.710834000000006</c:v>
                </c:pt>
                <c:pt idx="13788">
                  <c:v>-82.365476000000001</c:v>
                </c:pt>
                <c:pt idx="13789">
                  <c:v>-82.655986999999996</c:v>
                </c:pt>
                <c:pt idx="13790">
                  <c:v>-82.529959000000005</c:v>
                </c:pt>
                <c:pt idx="13791">
                  <c:v>-82.217791000000005</c:v>
                </c:pt>
                <c:pt idx="13792">
                  <c:v>-83.141779</c:v>
                </c:pt>
                <c:pt idx="13793">
                  <c:v>-83.176581999999996</c:v>
                </c:pt>
                <c:pt idx="13794">
                  <c:v>-82.788858000000005</c:v>
                </c:pt>
                <c:pt idx="13795">
                  <c:v>-82.388481999999996</c:v>
                </c:pt>
                <c:pt idx="13796">
                  <c:v>-82.724352999999994</c:v>
                </c:pt>
                <c:pt idx="13797">
                  <c:v>-82.511187000000007</c:v>
                </c:pt>
                <c:pt idx="13798">
                  <c:v>-82.518691000000004</c:v>
                </c:pt>
                <c:pt idx="13799">
                  <c:v>-82.582070000000002</c:v>
                </c:pt>
                <c:pt idx="13800">
                  <c:v>-82.476123000000001</c:v>
                </c:pt>
                <c:pt idx="13801">
                  <c:v>-82.567494999999994</c:v>
                </c:pt>
                <c:pt idx="13802">
                  <c:v>-82.519756999999998</c:v>
                </c:pt>
                <c:pt idx="13803">
                  <c:v>-84.707902000000004</c:v>
                </c:pt>
                <c:pt idx="13804">
                  <c:v>-84.737831</c:v>
                </c:pt>
                <c:pt idx="13805">
                  <c:v>-84.790503000000001</c:v>
                </c:pt>
                <c:pt idx="13806">
                  <c:v>-84.308700000000002</c:v>
                </c:pt>
                <c:pt idx="13807">
                  <c:v>-84.522717</c:v>
                </c:pt>
                <c:pt idx="13808">
                  <c:v>-84.603210000000004</c:v>
                </c:pt>
                <c:pt idx="13809">
                  <c:v>-84.552773000000002</c:v>
                </c:pt>
                <c:pt idx="13810">
                  <c:v>-84.550529999999995</c:v>
                </c:pt>
                <c:pt idx="13811">
                  <c:v>-84.770014000000003</c:v>
                </c:pt>
                <c:pt idx="13812">
                  <c:v>-84.005793999999995</c:v>
                </c:pt>
                <c:pt idx="13813">
                  <c:v>-84.763375999999994</c:v>
                </c:pt>
                <c:pt idx="13814">
                  <c:v>-84.248980000000003</c:v>
                </c:pt>
                <c:pt idx="13815">
                  <c:v>-84.221759000000006</c:v>
                </c:pt>
                <c:pt idx="13816">
                  <c:v>-84.247287999999998</c:v>
                </c:pt>
                <c:pt idx="13817">
                  <c:v>-84.315208999999996</c:v>
                </c:pt>
                <c:pt idx="13818">
                  <c:v>-84.704218999999995</c:v>
                </c:pt>
                <c:pt idx="13819">
                  <c:v>-84.393248</c:v>
                </c:pt>
                <c:pt idx="13820">
                  <c:v>-84.383932000000001</c:v>
                </c:pt>
                <c:pt idx="13821">
                  <c:v>-84.365827999999993</c:v>
                </c:pt>
                <c:pt idx="13822">
                  <c:v>-84.777895999999998</c:v>
                </c:pt>
                <c:pt idx="13823">
                  <c:v>-84.785915000000003</c:v>
                </c:pt>
                <c:pt idx="13824">
                  <c:v>-84.062994000000003</c:v>
                </c:pt>
                <c:pt idx="13825">
                  <c:v>-84.740703999999994</c:v>
                </c:pt>
                <c:pt idx="13826">
                  <c:v>-84.553828999999993</c:v>
                </c:pt>
                <c:pt idx="13827">
                  <c:v>-84.616901999999996</c:v>
                </c:pt>
                <c:pt idx="13828">
                  <c:v>-84.211324000000005</c:v>
                </c:pt>
                <c:pt idx="13829">
                  <c:v>-84.226879999999994</c:v>
                </c:pt>
                <c:pt idx="13830">
                  <c:v>-84.464291000000003</c:v>
                </c:pt>
                <c:pt idx="13831">
                  <c:v>-84.069238999999996</c:v>
                </c:pt>
                <c:pt idx="13832">
                  <c:v>-84.40249</c:v>
                </c:pt>
                <c:pt idx="13833">
                  <c:v>-84.555627000000001</c:v>
                </c:pt>
                <c:pt idx="13834">
                  <c:v>-83.756933000000004</c:v>
                </c:pt>
                <c:pt idx="13835">
                  <c:v>-84.209902</c:v>
                </c:pt>
                <c:pt idx="13836">
                  <c:v>-84.153192000000004</c:v>
                </c:pt>
                <c:pt idx="13837">
                  <c:v>-84.080938000000003</c:v>
                </c:pt>
                <c:pt idx="13838">
                  <c:v>-83.975842999999998</c:v>
                </c:pt>
                <c:pt idx="13839">
                  <c:v>-84.290935000000005</c:v>
                </c:pt>
                <c:pt idx="13840">
                  <c:v>-84.138602000000006</c:v>
                </c:pt>
                <c:pt idx="13841">
                  <c:v>-83.982397000000006</c:v>
                </c:pt>
                <c:pt idx="13842">
                  <c:v>-83.864327000000003</c:v>
                </c:pt>
                <c:pt idx="13843">
                  <c:v>-83.703902999999997</c:v>
                </c:pt>
                <c:pt idx="13844">
                  <c:v>-83.950451999999999</c:v>
                </c:pt>
                <c:pt idx="13845">
                  <c:v>-84.098056999999997</c:v>
                </c:pt>
                <c:pt idx="13846">
                  <c:v>-83.902152999999998</c:v>
                </c:pt>
                <c:pt idx="13847">
                  <c:v>-84.118312000000003</c:v>
                </c:pt>
                <c:pt idx="13848">
                  <c:v>-83.397487999999996</c:v>
                </c:pt>
                <c:pt idx="13849">
                  <c:v>-83.994967000000003</c:v>
                </c:pt>
                <c:pt idx="13850">
                  <c:v>-83.967055000000002</c:v>
                </c:pt>
                <c:pt idx="13851">
                  <c:v>-83.599260999999998</c:v>
                </c:pt>
                <c:pt idx="13852">
                  <c:v>-83.580205000000007</c:v>
                </c:pt>
                <c:pt idx="13853">
                  <c:v>-83.548254999999997</c:v>
                </c:pt>
                <c:pt idx="13854">
                  <c:v>-84.265102999999996</c:v>
                </c:pt>
                <c:pt idx="13855">
                  <c:v>-83.807430999999994</c:v>
                </c:pt>
                <c:pt idx="13856">
                  <c:v>-83.619249999999994</c:v>
                </c:pt>
                <c:pt idx="13857">
                  <c:v>-83.798411999999999</c:v>
                </c:pt>
                <c:pt idx="13858">
                  <c:v>-83.887676999999996</c:v>
                </c:pt>
                <c:pt idx="13859">
                  <c:v>-84.249951999999993</c:v>
                </c:pt>
                <c:pt idx="13860">
                  <c:v>-84.116062999999997</c:v>
                </c:pt>
                <c:pt idx="13861">
                  <c:v>-84.202509000000006</c:v>
                </c:pt>
                <c:pt idx="13862">
                  <c:v>-83.922450999999995</c:v>
                </c:pt>
                <c:pt idx="13863">
                  <c:v>-83.749363000000002</c:v>
                </c:pt>
                <c:pt idx="13864">
                  <c:v>-84.211764000000002</c:v>
                </c:pt>
                <c:pt idx="13865">
                  <c:v>-84.247550000000004</c:v>
                </c:pt>
                <c:pt idx="13866">
                  <c:v>-83.687314999999998</c:v>
                </c:pt>
                <c:pt idx="13867">
                  <c:v>-84.139274</c:v>
                </c:pt>
                <c:pt idx="13868">
                  <c:v>-84.088177000000002</c:v>
                </c:pt>
                <c:pt idx="13869">
                  <c:v>-83.783467000000002</c:v>
                </c:pt>
                <c:pt idx="13870">
                  <c:v>-83.807501000000002</c:v>
                </c:pt>
                <c:pt idx="13871">
                  <c:v>-83.772546000000006</c:v>
                </c:pt>
                <c:pt idx="13872">
                  <c:v>-83.650508000000002</c:v>
                </c:pt>
                <c:pt idx="13873">
                  <c:v>-83.785421999999997</c:v>
                </c:pt>
                <c:pt idx="13874">
                  <c:v>-83.387139000000005</c:v>
                </c:pt>
                <c:pt idx="13875">
                  <c:v>-84.308087999999998</c:v>
                </c:pt>
                <c:pt idx="13876">
                  <c:v>-84.029062999999994</c:v>
                </c:pt>
                <c:pt idx="13877">
                  <c:v>-83.844465</c:v>
                </c:pt>
                <c:pt idx="13878">
                  <c:v>-84.507741999999993</c:v>
                </c:pt>
                <c:pt idx="13879">
                  <c:v>-84.530672999999993</c:v>
                </c:pt>
                <c:pt idx="13880">
                  <c:v>-84.564289000000002</c:v>
                </c:pt>
                <c:pt idx="13881">
                  <c:v>-84.574381000000002</c:v>
                </c:pt>
                <c:pt idx="13882">
                  <c:v>-84.488326999999998</c:v>
                </c:pt>
                <c:pt idx="13883">
                  <c:v>-84.469831999999997</c:v>
                </c:pt>
                <c:pt idx="13884">
                  <c:v>-84.434263000000001</c:v>
                </c:pt>
                <c:pt idx="13885">
                  <c:v>-84.430862000000005</c:v>
                </c:pt>
                <c:pt idx="13886">
                  <c:v>-84.514392000000001</c:v>
                </c:pt>
                <c:pt idx="13887">
                  <c:v>-84.605276000000003</c:v>
                </c:pt>
                <c:pt idx="13888">
                  <c:v>-84.454505999999995</c:v>
                </c:pt>
                <c:pt idx="13889">
                  <c:v>-84.418813999999998</c:v>
                </c:pt>
                <c:pt idx="13890">
                  <c:v>-84.535752000000002</c:v>
                </c:pt>
                <c:pt idx="13891">
                  <c:v>-84.457076999999998</c:v>
                </c:pt>
                <c:pt idx="13892">
                  <c:v>-84.479917</c:v>
                </c:pt>
                <c:pt idx="13893">
                  <c:v>-84.495141000000004</c:v>
                </c:pt>
                <c:pt idx="13894">
                  <c:v>-84.517501999999993</c:v>
                </c:pt>
                <c:pt idx="13895">
                  <c:v>-84.509883000000002</c:v>
                </c:pt>
                <c:pt idx="13896">
                  <c:v>-84.519861000000006</c:v>
                </c:pt>
                <c:pt idx="13897">
                  <c:v>-84.542598999999996</c:v>
                </c:pt>
                <c:pt idx="13898">
                  <c:v>-84.537344000000004</c:v>
                </c:pt>
                <c:pt idx="13899">
                  <c:v>-84.541122000000001</c:v>
                </c:pt>
                <c:pt idx="13900">
                  <c:v>-84.425264999999996</c:v>
                </c:pt>
                <c:pt idx="13901">
                  <c:v>-84.383488999999997</c:v>
                </c:pt>
                <c:pt idx="13902">
                  <c:v>-84.488996999999998</c:v>
                </c:pt>
                <c:pt idx="13903">
                  <c:v>-84.388654000000002</c:v>
                </c:pt>
                <c:pt idx="13904">
                  <c:v>-84.545304999999999</c:v>
                </c:pt>
                <c:pt idx="13905">
                  <c:v>-84.512953999999993</c:v>
                </c:pt>
                <c:pt idx="13906">
                  <c:v>-84.671736999999993</c:v>
                </c:pt>
                <c:pt idx="13907">
                  <c:v>-84.395121000000003</c:v>
                </c:pt>
                <c:pt idx="13908">
                  <c:v>-84.457988999999998</c:v>
                </c:pt>
                <c:pt idx="13909">
                  <c:v>-84.608492999999996</c:v>
                </c:pt>
                <c:pt idx="13910">
                  <c:v>-84.572991000000002</c:v>
                </c:pt>
                <c:pt idx="13911">
                  <c:v>-84.529416999999995</c:v>
                </c:pt>
                <c:pt idx="13912">
                  <c:v>-84.393243999999996</c:v>
                </c:pt>
                <c:pt idx="13913">
                  <c:v>-84.360423999999995</c:v>
                </c:pt>
                <c:pt idx="13914">
                  <c:v>-84.360145000000003</c:v>
                </c:pt>
                <c:pt idx="13915">
                  <c:v>-84.333899000000002</c:v>
                </c:pt>
                <c:pt idx="13916">
                  <c:v>-84.273116999999999</c:v>
                </c:pt>
                <c:pt idx="13917">
                  <c:v>-84.473832999999999</c:v>
                </c:pt>
                <c:pt idx="13918">
                  <c:v>-84.643630000000002</c:v>
                </c:pt>
                <c:pt idx="13919">
                  <c:v>-84.650422000000006</c:v>
                </c:pt>
                <c:pt idx="13920">
                  <c:v>-84.330493000000004</c:v>
                </c:pt>
                <c:pt idx="13921">
                  <c:v>-84.587332000000004</c:v>
                </c:pt>
                <c:pt idx="13922">
                  <c:v>-84.625148999999993</c:v>
                </c:pt>
                <c:pt idx="13923">
                  <c:v>-84.322277999999997</c:v>
                </c:pt>
                <c:pt idx="13924">
                  <c:v>-84.023233000000005</c:v>
                </c:pt>
                <c:pt idx="13925">
                  <c:v>-84.195783000000006</c:v>
                </c:pt>
                <c:pt idx="13926">
                  <c:v>-84.6477</c:v>
                </c:pt>
                <c:pt idx="13927">
                  <c:v>-84.537098</c:v>
                </c:pt>
                <c:pt idx="13928">
                  <c:v>-84.085500999999994</c:v>
                </c:pt>
                <c:pt idx="13929">
                  <c:v>-84.187634000000003</c:v>
                </c:pt>
                <c:pt idx="13930">
                  <c:v>-83.723635000000002</c:v>
                </c:pt>
                <c:pt idx="13931">
                  <c:v>-84.443306000000007</c:v>
                </c:pt>
                <c:pt idx="13932">
                  <c:v>-84.417749000000001</c:v>
                </c:pt>
                <c:pt idx="13933">
                  <c:v>-84.644806000000003</c:v>
                </c:pt>
                <c:pt idx="13934">
                  <c:v>-84.675578999999999</c:v>
                </c:pt>
                <c:pt idx="13935">
                  <c:v>-84.082193000000004</c:v>
                </c:pt>
                <c:pt idx="13936">
                  <c:v>-83.796972999999994</c:v>
                </c:pt>
                <c:pt idx="13937">
                  <c:v>-84.341254000000006</c:v>
                </c:pt>
                <c:pt idx="13938">
                  <c:v>-83.826093</c:v>
                </c:pt>
                <c:pt idx="13939">
                  <c:v>-84.024461000000002</c:v>
                </c:pt>
                <c:pt idx="13940">
                  <c:v>-84.354337999999998</c:v>
                </c:pt>
                <c:pt idx="13941">
                  <c:v>-84.653934000000007</c:v>
                </c:pt>
                <c:pt idx="13942">
                  <c:v>-84.672162</c:v>
                </c:pt>
                <c:pt idx="13943">
                  <c:v>-84.309993000000006</c:v>
                </c:pt>
                <c:pt idx="13944">
                  <c:v>-83.935122000000007</c:v>
                </c:pt>
                <c:pt idx="13945">
                  <c:v>-84.019727000000003</c:v>
                </c:pt>
                <c:pt idx="13946">
                  <c:v>-84.423069999999996</c:v>
                </c:pt>
                <c:pt idx="13947">
                  <c:v>-84.104298</c:v>
                </c:pt>
                <c:pt idx="13948">
                  <c:v>-84.378733999999994</c:v>
                </c:pt>
                <c:pt idx="13949">
                  <c:v>-84.493145999999996</c:v>
                </c:pt>
                <c:pt idx="13950">
                  <c:v>-84.527495999999999</c:v>
                </c:pt>
                <c:pt idx="13951">
                  <c:v>-84.635749000000004</c:v>
                </c:pt>
                <c:pt idx="13952">
                  <c:v>-84.791657000000001</c:v>
                </c:pt>
                <c:pt idx="13953">
                  <c:v>-84.336116000000004</c:v>
                </c:pt>
                <c:pt idx="13954">
                  <c:v>-84.043892</c:v>
                </c:pt>
                <c:pt idx="13955">
                  <c:v>-83.745874000000001</c:v>
                </c:pt>
                <c:pt idx="13956">
                  <c:v>-84.263092999999998</c:v>
                </c:pt>
                <c:pt idx="13957">
                  <c:v>-84.422015999999999</c:v>
                </c:pt>
                <c:pt idx="13958">
                  <c:v>-84.544282999999993</c:v>
                </c:pt>
                <c:pt idx="13959">
                  <c:v>-84.341430000000003</c:v>
                </c:pt>
                <c:pt idx="13960">
                  <c:v>-84.051134000000005</c:v>
                </c:pt>
                <c:pt idx="13961">
                  <c:v>-84.023647999999994</c:v>
                </c:pt>
                <c:pt idx="13962">
                  <c:v>-84.270747999999998</c:v>
                </c:pt>
                <c:pt idx="13963">
                  <c:v>-84.019926999999996</c:v>
                </c:pt>
                <c:pt idx="13964">
                  <c:v>-84.392561999999998</c:v>
                </c:pt>
                <c:pt idx="13965">
                  <c:v>-84.704710000000006</c:v>
                </c:pt>
                <c:pt idx="13966">
                  <c:v>-84.777889000000002</c:v>
                </c:pt>
                <c:pt idx="13967">
                  <c:v>-84.650167999999994</c:v>
                </c:pt>
                <c:pt idx="13968">
                  <c:v>-83.940495999999996</c:v>
                </c:pt>
                <c:pt idx="13969">
                  <c:v>-84.495979000000005</c:v>
                </c:pt>
                <c:pt idx="13970">
                  <c:v>-84.744427999999999</c:v>
                </c:pt>
                <c:pt idx="13971">
                  <c:v>-84.032719</c:v>
                </c:pt>
                <c:pt idx="13972">
                  <c:v>-84.401629999999997</c:v>
                </c:pt>
                <c:pt idx="13973">
                  <c:v>-84.242137</c:v>
                </c:pt>
                <c:pt idx="13974">
                  <c:v>-84.486512000000005</c:v>
                </c:pt>
                <c:pt idx="13975">
                  <c:v>-84.352022000000005</c:v>
                </c:pt>
                <c:pt idx="13976">
                  <c:v>-84.090979000000004</c:v>
                </c:pt>
                <c:pt idx="13977">
                  <c:v>-84.638918000000004</c:v>
                </c:pt>
                <c:pt idx="13978">
                  <c:v>-84.404596999999995</c:v>
                </c:pt>
                <c:pt idx="13979">
                  <c:v>-84.159746999999996</c:v>
                </c:pt>
                <c:pt idx="13980">
                  <c:v>-83.65813</c:v>
                </c:pt>
                <c:pt idx="13981">
                  <c:v>-83.602350000000001</c:v>
                </c:pt>
                <c:pt idx="13982">
                  <c:v>-84.025867000000005</c:v>
                </c:pt>
                <c:pt idx="13983">
                  <c:v>-84.176854000000006</c:v>
                </c:pt>
                <c:pt idx="13984">
                  <c:v>-84.206292000000005</c:v>
                </c:pt>
                <c:pt idx="13985">
                  <c:v>-84.205106000000001</c:v>
                </c:pt>
                <c:pt idx="13986">
                  <c:v>-84.488219999999998</c:v>
                </c:pt>
                <c:pt idx="13987">
                  <c:v>-84.499353999999997</c:v>
                </c:pt>
                <c:pt idx="13988">
                  <c:v>-84.530525999999995</c:v>
                </c:pt>
                <c:pt idx="13989">
                  <c:v>-84.622557</c:v>
                </c:pt>
                <c:pt idx="13990">
                  <c:v>-84.333354</c:v>
                </c:pt>
                <c:pt idx="13991">
                  <c:v>-83.880144000000001</c:v>
                </c:pt>
                <c:pt idx="13992">
                  <c:v>-83.921443999999994</c:v>
                </c:pt>
                <c:pt idx="13993">
                  <c:v>-83.892392999999998</c:v>
                </c:pt>
                <c:pt idx="13994">
                  <c:v>-84.479382999999999</c:v>
                </c:pt>
                <c:pt idx="13995">
                  <c:v>-84.025250999999997</c:v>
                </c:pt>
                <c:pt idx="13996">
                  <c:v>-84.782928999999996</c:v>
                </c:pt>
                <c:pt idx="13997">
                  <c:v>-84.188484000000003</c:v>
                </c:pt>
                <c:pt idx="13998">
                  <c:v>-84.152942999999993</c:v>
                </c:pt>
                <c:pt idx="13999">
                  <c:v>-84.163428999999994</c:v>
                </c:pt>
                <c:pt idx="14000">
                  <c:v>-84.211111000000002</c:v>
                </c:pt>
                <c:pt idx="14001">
                  <c:v>-84.238414000000006</c:v>
                </c:pt>
                <c:pt idx="14002">
                  <c:v>-84.220113999999995</c:v>
                </c:pt>
                <c:pt idx="14003">
                  <c:v>-84.223626999999993</c:v>
                </c:pt>
                <c:pt idx="14004">
                  <c:v>-84.189278999999999</c:v>
                </c:pt>
                <c:pt idx="14005">
                  <c:v>-84.158936999999995</c:v>
                </c:pt>
                <c:pt idx="14006">
                  <c:v>-84.193813000000006</c:v>
                </c:pt>
                <c:pt idx="14007">
                  <c:v>-84.260167999999993</c:v>
                </c:pt>
                <c:pt idx="14008">
                  <c:v>-84.258043999999998</c:v>
                </c:pt>
                <c:pt idx="14009">
                  <c:v>-84.247150000000005</c:v>
                </c:pt>
                <c:pt idx="14010">
                  <c:v>-84.273399999999995</c:v>
                </c:pt>
                <c:pt idx="14011">
                  <c:v>-84.165237000000005</c:v>
                </c:pt>
                <c:pt idx="14012">
                  <c:v>-84.134539000000004</c:v>
                </c:pt>
                <c:pt idx="14013">
                  <c:v>-84.122277999999994</c:v>
                </c:pt>
                <c:pt idx="14014">
                  <c:v>-84.301962000000003</c:v>
                </c:pt>
                <c:pt idx="14015">
                  <c:v>-84.278676000000004</c:v>
                </c:pt>
                <c:pt idx="14016">
                  <c:v>-84.155955000000006</c:v>
                </c:pt>
                <c:pt idx="14017">
                  <c:v>-84.081922000000006</c:v>
                </c:pt>
                <c:pt idx="14018">
                  <c:v>-84.102622999999994</c:v>
                </c:pt>
                <c:pt idx="14019">
                  <c:v>-84.093069</c:v>
                </c:pt>
                <c:pt idx="14020">
                  <c:v>-84.058983999999995</c:v>
                </c:pt>
                <c:pt idx="14021">
                  <c:v>-84.038082000000003</c:v>
                </c:pt>
                <c:pt idx="14022">
                  <c:v>-84.216885000000005</c:v>
                </c:pt>
                <c:pt idx="14023">
                  <c:v>-84.110291000000004</c:v>
                </c:pt>
                <c:pt idx="14024">
                  <c:v>-84.242017000000004</c:v>
                </c:pt>
                <c:pt idx="14025">
                  <c:v>-84.164135999999999</c:v>
                </c:pt>
                <c:pt idx="14026">
                  <c:v>-84.169319000000002</c:v>
                </c:pt>
                <c:pt idx="14027">
                  <c:v>-83.812802000000005</c:v>
                </c:pt>
                <c:pt idx="14028">
                  <c:v>-83.782050999999996</c:v>
                </c:pt>
                <c:pt idx="14029">
                  <c:v>-83.837025999999994</c:v>
                </c:pt>
                <c:pt idx="14030">
                  <c:v>-83.785792999999998</c:v>
                </c:pt>
                <c:pt idx="14031">
                  <c:v>-83.832430000000002</c:v>
                </c:pt>
                <c:pt idx="14032">
                  <c:v>-82.972283000000004</c:v>
                </c:pt>
                <c:pt idx="14033">
                  <c:v>-83.286410000000004</c:v>
                </c:pt>
                <c:pt idx="14034">
                  <c:v>-82.849273999999994</c:v>
                </c:pt>
                <c:pt idx="14035">
                  <c:v>-82.293373000000003</c:v>
                </c:pt>
                <c:pt idx="14036">
                  <c:v>-83.319203999999999</c:v>
                </c:pt>
                <c:pt idx="14037">
                  <c:v>-82.445537000000002</c:v>
                </c:pt>
                <c:pt idx="14038">
                  <c:v>-82.135893999999993</c:v>
                </c:pt>
                <c:pt idx="14039">
                  <c:v>-82.611054999999993</c:v>
                </c:pt>
                <c:pt idx="14040">
                  <c:v>-82.495902999999998</c:v>
                </c:pt>
                <c:pt idx="14041">
                  <c:v>-82.269705999999999</c:v>
                </c:pt>
                <c:pt idx="14042">
                  <c:v>-83.348427000000001</c:v>
                </c:pt>
                <c:pt idx="14043">
                  <c:v>-83.193629999999999</c:v>
                </c:pt>
                <c:pt idx="14044">
                  <c:v>-82.825354000000004</c:v>
                </c:pt>
                <c:pt idx="14045">
                  <c:v>-82.227552000000003</c:v>
                </c:pt>
                <c:pt idx="14046">
                  <c:v>-82.500170999999995</c:v>
                </c:pt>
                <c:pt idx="14047">
                  <c:v>-82.673704999999998</c:v>
                </c:pt>
                <c:pt idx="14048">
                  <c:v>-82.636786999999998</c:v>
                </c:pt>
                <c:pt idx="14049">
                  <c:v>-83.053826000000001</c:v>
                </c:pt>
                <c:pt idx="14050">
                  <c:v>-82.877774000000002</c:v>
                </c:pt>
                <c:pt idx="14051">
                  <c:v>-82.537440000000004</c:v>
                </c:pt>
                <c:pt idx="14052">
                  <c:v>-83.317645999999996</c:v>
                </c:pt>
                <c:pt idx="14053">
                  <c:v>-82.764574999999994</c:v>
                </c:pt>
                <c:pt idx="14054">
                  <c:v>-82.988366999999997</c:v>
                </c:pt>
                <c:pt idx="14055">
                  <c:v>-83.408781000000005</c:v>
                </c:pt>
                <c:pt idx="14056">
                  <c:v>-82.464153999999994</c:v>
                </c:pt>
                <c:pt idx="14057">
                  <c:v>-83.074986999999993</c:v>
                </c:pt>
                <c:pt idx="14058">
                  <c:v>-82.840960999999993</c:v>
                </c:pt>
                <c:pt idx="14059">
                  <c:v>-82.395031000000003</c:v>
                </c:pt>
                <c:pt idx="14060">
                  <c:v>-82.583326</c:v>
                </c:pt>
                <c:pt idx="14061">
                  <c:v>-83.220281</c:v>
                </c:pt>
                <c:pt idx="14062">
                  <c:v>-82.416387999999998</c:v>
                </c:pt>
                <c:pt idx="14063">
                  <c:v>-82.618651999999997</c:v>
                </c:pt>
                <c:pt idx="14064">
                  <c:v>-83.377522999999997</c:v>
                </c:pt>
                <c:pt idx="14065">
                  <c:v>-83.064599000000001</c:v>
                </c:pt>
                <c:pt idx="14066">
                  <c:v>-82.942947000000004</c:v>
                </c:pt>
                <c:pt idx="14067">
                  <c:v>-83.059545</c:v>
                </c:pt>
                <c:pt idx="14068">
                  <c:v>-82.354577000000006</c:v>
                </c:pt>
                <c:pt idx="14069">
                  <c:v>-83.243612999999996</c:v>
                </c:pt>
                <c:pt idx="14070">
                  <c:v>-82.690770000000001</c:v>
                </c:pt>
                <c:pt idx="14071">
                  <c:v>-82.813788000000002</c:v>
                </c:pt>
                <c:pt idx="14072">
                  <c:v>-82.380915000000002</c:v>
                </c:pt>
                <c:pt idx="14073">
                  <c:v>-82.380047000000005</c:v>
                </c:pt>
                <c:pt idx="14074">
                  <c:v>-83.571087000000006</c:v>
                </c:pt>
                <c:pt idx="14075">
                  <c:v>-82.557748000000004</c:v>
                </c:pt>
                <c:pt idx="14076">
                  <c:v>-83.256641000000002</c:v>
                </c:pt>
                <c:pt idx="14077">
                  <c:v>-82.714551999999998</c:v>
                </c:pt>
                <c:pt idx="14078">
                  <c:v>-83.297594000000004</c:v>
                </c:pt>
                <c:pt idx="14079">
                  <c:v>-82.453265999999999</c:v>
                </c:pt>
                <c:pt idx="14080">
                  <c:v>-82.362155000000001</c:v>
                </c:pt>
                <c:pt idx="14081">
                  <c:v>-82.521636999999998</c:v>
                </c:pt>
                <c:pt idx="14082">
                  <c:v>-83.000901999999996</c:v>
                </c:pt>
                <c:pt idx="14083">
                  <c:v>-82.548119</c:v>
                </c:pt>
                <c:pt idx="14084">
                  <c:v>-83.543356000000003</c:v>
                </c:pt>
                <c:pt idx="14085">
                  <c:v>-82.800404999999998</c:v>
                </c:pt>
                <c:pt idx="14086">
                  <c:v>-82.365430000000003</c:v>
                </c:pt>
                <c:pt idx="14087">
                  <c:v>-82.462121999999994</c:v>
                </c:pt>
                <c:pt idx="14088">
                  <c:v>-83.671958000000004</c:v>
                </c:pt>
                <c:pt idx="14089">
                  <c:v>-82.396232999999995</c:v>
                </c:pt>
                <c:pt idx="14090">
                  <c:v>-82.097282000000007</c:v>
                </c:pt>
                <c:pt idx="14091">
                  <c:v>-82.214214999999996</c:v>
                </c:pt>
                <c:pt idx="14092">
                  <c:v>-81.943374000000006</c:v>
                </c:pt>
                <c:pt idx="14093">
                  <c:v>-81.662092999999999</c:v>
                </c:pt>
                <c:pt idx="14094">
                  <c:v>-81.816402999999994</c:v>
                </c:pt>
                <c:pt idx="14095">
                  <c:v>-81.595808000000005</c:v>
                </c:pt>
                <c:pt idx="14096">
                  <c:v>-81.629328999999998</c:v>
                </c:pt>
                <c:pt idx="14097">
                  <c:v>-82.180211</c:v>
                </c:pt>
                <c:pt idx="14098">
                  <c:v>-82.128568999999999</c:v>
                </c:pt>
                <c:pt idx="14099">
                  <c:v>-81.819450000000003</c:v>
                </c:pt>
                <c:pt idx="14100">
                  <c:v>-81.788544000000002</c:v>
                </c:pt>
                <c:pt idx="14101">
                  <c:v>-81.471130000000002</c:v>
                </c:pt>
                <c:pt idx="14102">
                  <c:v>-81.593608000000003</c:v>
                </c:pt>
                <c:pt idx="14103">
                  <c:v>-82.077905999999999</c:v>
                </c:pt>
                <c:pt idx="14104">
                  <c:v>-81.191647000000003</c:v>
                </c:pt>
                <c:pt idx="14105">
                  <c:v>-81.929772999999997</c:v>
                </c:pt>
                <c:pt idx="14106">
                  <c:v>-82.079589999999996</c:v>
                </c:pt>
                <c:pt idx="14107">
                  <c:v>-82.244000999999997</c:v>
                </c:pt>
                <c:pt idx="14108">
                  <c:v>-81.708890999999994</c:v>
                </c:pt>
                <c:pt idx="14109">
                  <c:v>-81.845065000000005</c:v>
                </c:pt>
                <c:pt idx="14110">
                  <c:v>-81.509865000000005</c:v>
                </c:pt>
                <c:pt idx="14111">
                  <c:v>-81.344953000000004</c:v>
                </c:pt>
                <c:pt idx="14112">
                  <c:v>-81.455325000000002</c:v>
                </c:pt>
                <c:pt idx="14113">
                  <c:v>-81.443734000000006</c:v>
                </c:pt>
                <c:pt idx="14114">
                  <c:v>-82.082080000000005</c:v>
                </c:pt>
                <c:pt idx="14115">
                  <c:v>-82.099863999999997</c:v>
                </c:pt>
                <c:pt idx="14116">
                  <c:v>-82.229753000000002</c:v>
                </c:pt>
                <c:pt idx="14117">
                  <c:v>-82.258606</c:v>
                </c:pt>
                <c:pt idx="14118">
                  <c:v>-81.120317999999997</c:v>
                </c:pt>
                <c:pt idx="14119">
                  <c:v>-81.255082999999999</c:v>
                </c:pt>
                <c:pt idx="14120">
                  <c:v>-82.028003999999996</c:v>
                </c:pt>
                <c:pt idx="14121">
                  <c:v>-81.801900000000003</c:v>
                </c:pt>
                <c:pt idx="14122">
                  <c:v>-81.912063000000003</c:v>
                </c:pt>
                <c:pt idx="14123">
                  <c:v>-81.837247000000005</c:v>
                </c:pt>
                <c:pt idx="14124">
                  <c:v>-81.280186</c:v>
                </c:pt>
                <c:pt idx="14125">
                  <c:v>-82.167736000000005</c:v>
                </c:pt>
                <c:pt idx="14126">
                  <c:v>-82.018287999999998</c:v>
                </c:pt>
                <c:pt idx="14127">
                  <c:v>-81.885613000000006</c:v>
                </c:pt>
                <c:pt idx="14128">
                  <c:v>-81.972829000000004</c:v>
                </c:pt>
                <c:pt idx="14129">
                  <c:v>-82.134061000000003</c:v>
                </c:pt>
                <c:pt idx="14130">
                  <c:v>-82.077888999999999</c:v>
                </c:pt>
                <c:pt idx="14131">
                  <c:v>-81.681224999999998</c:v>
                </c:pt>
                <c:pt idx="14132">
                  <c:v>-81.661094000000006</c:v>
                </c:pt>
                <c:pt idx="14133">
                  <c:v>-81.376696999999993</c:v>
                </c:pt>
                <c:pt idx="14134">
                  <c:v>-81.256005000000002</c:v>
                </c:pt>
                <c:pt idx="14135">
                  <c:v>-84.084588999999994</c:v>
                </c:pt>
                <c:pt idx="14136">
                  <c:v>-84.089793999999998</c:v>
                </c:pt>
                <c:pt idx="14137">
                  <c:v>-84.144685999999993</c:v>
                </c:pt>
                <c:pt idx="14138">
                  <c:v>-84.133106999999995</c:v>
                </c:pt>
                <c:pt idx="14139">
                  <c:v>-84.165733000000003</c:v>
                </c:pt>
                <c:pt idx="14140">
                  <c:v>-83.973429999999993</c:v>
                </c:pt>
                <c:pt idx="14141">
                  <c:v>-84.183242000000007</c:v>
                </c:pt>
                <c:pt idx="14142">
                  <c:v>-83.818214999999995</c:v>
                </c:pt>
                <c:pt idx="14143">
                  <c:v>-83.823105999999996</c:v>
                </c:pt>
                <c:pt idx="14144">
                  <c:v>-84.735332999999997</c:v>
                </c:pt>
                <c:pt idx="14145">
                  <c:v>-83.643379999999993</c:v>
                </c:pt>
                <c:pt idx="14146">
                  <c:v>-83.792654999999996</c:v>
                </c:pt>
                <c:pt idx="14147">
                  <c:v>-83.892590999999996</c:v>
                </c:pt>
                <c:pt idx="14148">
                  <c:v>-84.260876999999994</c:v>
                </c:pt>
                <c:pt idx="14149">
                  <c:v>-84.086021000000002</c:v>
                </c:pt>
                <c:pt idx="14150">
                  <c:v>-84.577715999999995</c:v>
                </c:pt>
                <c:pt idx="14151">
                  <c:v>-84.582324999999997</c:v>
                </c:pt>
                <c:pt idx="14152">
                  <c:v>-84.306169999999995</c:v>
                </c:pt>
                <c:pt idx="14153">
                  <c:v>-84.646781000000004</c:v>
                </c:pt>
                <c:pt idx="14154">
                  <c:v>-84.067837999999995</c:v>
                </c:pt>
                <c:pt idx="14155">
                  <c:v>-84.253718000000006</c:v>
                </c:pt>
                <c:pt idx="14156">
                  <c:v>-84.731384000000006</c:v>
                </c:pt>
                <c:pt idx="14157">
                  <c:v>-84.341785999999999</c:v>
                </c:pt>
                <c:pt idx="14158">
                  <c:v>-83.700069999999997</c:v>
                </c:pt>
                <c:pt idx="14159">
                  <c:v>-83.638568000000006</c:v>
                </c:pt>
                <c:pt idx="14160">
                  <c:v>-84.300757000000004</c:v>
                </c:pt>
                <c:pt idx="14161">
                  <c:v>-84.476022</c:v>
                </c:pt>
                <c:pt idx="14162">
                  <c:v>-83.645768000000004</c:v>
                </c:pt>
                <c:pt idx="14163">
                  <c:v>-83.731995999999995</c:v>
                </c:pt>
                <c:pt idx="14164">
                  <c:v>-83.528627</c:v>
                </c:pt>
                <c:pt idx="14165">
                  <c:v>-84.287178999999995</c:v>
                </c:pt>
                <c:pt idx="14166">
                  <c:v>-84.383486000000005</c:v>
                </c:pt>
                <c:pt idx="14167">
                  <c:v>-84.759122000000005</c:v>
                </c:pt>
                <c:pt idx="14168">
                  <c:v>-84.466835000000003</c:v>
                </c:pt>
                <c:pt idx="14169">
                  <c:v>-83.930988999999997</c:v>
                </c:pt>
                <c:pt idx="14170">
                  <c:v>-84.602132999999995</c:v>
                </c:pt>
                <c:pt idx="14171">
                  <c:v>-84.200275000000005</c:v>
                </c:pt>
                <c:pt idx="14172">
                  <c:v>-84.583321999999995</c:v>
                </c:pt>
                <c:pt idx="14173">
                  <c:v>-83.991361999999995</c:v>
                </c:pt>
                <c:pt idx="14174">
                  <c:v>-83.804638999999995</c:v>
                </c:pt>
                <c:pt idx="14175">
                  <c:v>-83.784575000000004</c:v>
                </c:pt>
                <c:pt idx="14176">
                  <c:v>-84.517444999999995</c:v>
                </c:pt>
                <c:pt idx="14177">
                  <c:v>-84.419484999999995</c:v>
                </c:pt>
                <c:pt idx="14178">
                  <c:v>-84.522452999999999</c:v>
                </c:pt>
                <c:pt idx="14179">
                  <c:v>-84.455488000000003</c:v>
                </c:pt>
                <c:pt idx="14180">
                  <c:v>-84.372118</c:v>
                </c:pt>
                <c:pt idx="14181">
                  <c:v>-84.547831000000002</c:v>
                </c:pt>
                <c:pt idx="14182">
                  <c:v>-83.545911000000004</c:v>
                </c:pt>
                <c:pt idx="14183">
                  <c:v>-83.835600999999997</c:v>
                </c:pt>
                <c:pt idx="14184">
                  <c:v>-84.387310999999997</c:v>
                </c:pt>
                <c:pt idx="14185">
                  <c:v>-83.953472000000005</c:v>
                </c:pt>
                <c:pt idx="14186">
                  <c:v>-84.311295999999999</c:v>
                </c:pt>
                <c:pt idx="14187">
                  <c:v>-83.670537999999993</c:v>
                </c:pt>
                <c:pt idx="14188">
                  <c:v>-84.390989000000005</c:v>
                </c:pt>
                <c:pt idx="14189">
                  <c:v>-84.657266000000007</c:v>
                </c:pt>
                <c:pt idx="14190">
                  <c:v>-84.046492999999998</c:v>
                </c:pt>
                <c:pt idx="14191">
                  <c:v>-84.338770999999994</c:v>
                </c:pt>
                <c:pt idx="14192">
                  <c:v>-83.951402000000002</c:v>
                </c:pt>
                <c:pt idx="14193">
                  <c:v>-84.563778999999997</c:v>
                </c:pt>
                <c:pt idx="14194">
                  <c:v>-84.731708999999995</c:v>
                </c:pt>
                <c:pt idx="14195">
                  <c:v>-83.782167000000001</c:v>
                </c:pt>
                <c:pt idx="14196">
                  <c:v>-84.678060000000002</c:v>
                </c:pt>
                <c:pt idx="14197">
                  <c:v>-84.632508999999999</c:v>
                </c:pt>
                <c:pt idx="14198">
                  <c:v>-84.393082000000007</c:v>
                </c:pt>
                <c:pt idx="14199">
                  <c:v>-84.607304999999997</c:v>
                </c:pt>
                <c:pt idx="14200">
                  <c:v>-84.355097000000001</c:v>
                </c:pt>
                <c:pt idx="14201">
                  <c:v>-84.086537000000007</c:v>
                </c:pt>
                <c:pt idx="14202">
                  <c:v>-83.644643000000002</c:v>
                </c:pt>
                <c:pt idx="14203">
                  <c:v>-83.488454000000004</c:v>
                </c:pt>
                <c:pt idx="14204">
                  <c:v>-84.578719000000007</c:v>
                </c:pt>
                <c:pt idx="14205">
                  <c:v>-84.480410000000006</c:v>
                </c:pt>
                <c:pt idx="14206">
                  <c:v>-84.172882000000001</c:v>
                </c:pt>
                <c:pt idx="14207">
                  <c:v>-83.944175000000001</c:v>
                </c:pt>
                <c:pt idx="14208">
                  <c:v>-83.652880999999994</c:v>
                </c:pt>
                <c:pt idx="14209">
                  <c:v>-84.776071999999999</c:v>
                </c:pt>
                <c:pt idx="14210">
                  <c:v>-84.774221999999995</c:v>
                </c:pt>
                <c:pt idx="14211">
                  <c:v>-85.673006000000001</c:v>
                </c:pt>
                <c:pt idx="14212">
                  <c:v>-85.737003999999999</c:v>
                </c:pt>
                <c:pt idx="14213">
                  <c:v>-85.650974000000005</c:v>
                </c:pt>
                <c:pt idx="14214">
                  <c:v>-85.676725000000005</c:v>
                </c:pt>
                <c:pt idx="14215">
                  <c:v>-85.684524999999994</c:v>
                </c:pt>
                <c:pt idx="14216">
                  <c:v>-85.601472000000001</c:v>
                </c:pt>
                <c:pt idx="14217">
                  <c:v>-86.017368000000005</c:v>
                </c:pt>
                <c:pt idx="14218">
                  <c:v>-86.023041000000006</c:v>
                </c:pt>
                <c:pt idx="14219">
                  <c:v>-86.154161999999999</c:v>
                </c:pt>
                <c:pt idx="14220">
                  <c:v>-86.088756000000004</c:v>
                </c:pt>
                <c:pt idx="14221">
                  <c:v>-86.031216999999998</c:v>
                </c:pt>
                <c:pt idx="14222">
                  <c:v>-86.671375999999995</c:v>
                </c:pt>
                <c:pt idx="14223">
                  <c:v>-85.837610999999995</c:v>
                </c:pt>
                <c:pt idx="14224">
                  <c:v>-86.008729000000002</c:v>
                </c:pt>
                <c:pt idx="14225">
                  <c:v>-86.308670000000006</c:v>
                </c:pt>
                <c:pt idx="14226">
                  <c:v>-85.840473000000003</c:v>
                </c:pt>
                <c:pt idx="14227">
                  <c:v>-86.502802000000003</c:v>
                </c:pt>
                <c:pt idx="14228">
                  <c:v>-85.776127000000002</c:v>
                </c:pt>
                <c:pt idx="14229">
                  <c:v>-86.150041999999999</c:v>
                </c:pt>
                <c:pt idx="14230">
                  <c:v>-85.946768000000006</c:v>
                </c:pt>
                <c:pt idx="14231">
                  <c:v>-85.802529000000007</c:v>
                </c:pt>
                <c:pt idx="14232">
                  <c:v>-86.227576999999997</c:v>
                </c:pt>
                <c:pt idx="14233">
                  <c:v>-86.358463</c:v>
                </c:pt>
                <c:pt idx="14234">
                  <c:v>-85.846315000000004</c:v>
                </c:pt>
                <c:pt idx="14235">
                  <c:v>-86.465928000000005</c:v>
                </c:pt>
                <c:pt idx="14236">
                  <c:v>-85.915903999999998</c:v>
                </c:pt>
                <c:pt idx="14237">
                  <c:v>-85.617339000000001</c:v>
                </c:pt>
                <c:pt idx="14238">
                  <c:v>-86.381611000000007</c:v>
                </c:pt>
                <c:pt idx="14239">
                  <c:v>-86.664248000000001</c:v>
                </c:pt>
                <c:pt idx="14240">
                  <c:v>-85.998150999999993</c:v>
                </c:pt>
                <c:pt idx="14241">
                  <c:v>-85.728718999999998</c:v>
                </c:pt>
                <c:pt idx="14242">
                  <c:v>-85.750749999999996</c:v>
                </c:pt>
                <c:pt idx="14243">
                  <c:v>-86.610595000000004</c:v>
                </c:pt>
                <c:pt idx="14244">
                  <c:v>-86.093622999999994</c:v>
                </c:pt>
                <c:pt idx="14245">
                  <c:v>-86.218856000000002</c:v>
                </c:pt>
                <c:pt idx="14246">
                  <c:v>-85.646798000000004</c:v>
                </c:pt>
                <c:pt idx="14247">
                  <c:v>-86.602684999999994</c:v>
                </c:pt>
                <c:pt idx="14248">
                  <c:v>-86.046813999999998</c:v>
                </c:pt>
                <c:pt idx="14249">
                  <c:v>-86.152620999999996</c:v>
                </c:pt>
                <c:pt idx="14250">
                  <c:v>-86.344054</c:v>
                </c:pt>
                <c:pt idx="14251">
                  <c:v>-85.950743000000003</c:v>
                </c:pt>
                <c:pt idx="14252">
                  <c:v>-86.282522</c:v>
                </c:pt>
                <c:pt idx="14253">
                  <c:v>-86.619288999999995</c:v>
                </c:pt>
                <c:pt idx="14254">
                  <c:v>-86.614092999999997</c:v>
                </c:pt>
                <c:pt idx="14255">
                  <c:v>-85.602131</c:v>
                </c:pt>
                <c:pt idx="14256">
                  <c:v>-86.804927000000006</c:v>
                </c:pt>
                <c:pt idx="14257">
                  <c:v>-86.188124000000002</c:v>
                </c:pt>
                <c:pt idx="14258">
                  <c:v>-86.093755000000002</c:v>
                </c:pt>
                <c:pt idx="14259">
                  <c:v>-85.924814999999995</c:v>
                </c:pt>
                <c:pt idx="14260">
                  <c:v>-86.369912999999997</c:v>
                </c:pt>
                <c:pt idx="14261">
                  <c:v>-86.387395999999995</c:v>
                </c:pt>
                <c:pt idx="14262">
                  <c:v>-86.312731999999997</c:v>
                </c:pt>
                <c:pt idx="14263">
                  <c:v>-85.571016999999998</c:v>
                </c:pt>
                <c:pt idx="14264">
                  <c:v>-85.615144999999998</c:v>
                </c:pt>
                <c:pt idx="14265">
                  <c:v>-86.531964000000002</c:v>
                </c:pt>
                <c:pt idx="14266">
                  <c:v>-86.791692999999995</c:v>
                </c:pt>
                <c:pt idx="14267">
                  <c:v>-86.678492000000006</c:v>
                </c:pt>
                <c:pt idx="14268">
                  <c:v>-86.523446000000007</c:v>
                </c:pt>
                <c:pt idx="14269">
                  <c:v>-86.396998999999994</c:v>
                </c:pt>
                <c:pt idx="14270">
                  <c:v>-85.986407999999997</c:v>
                </c:pt>
                <c:pt idx="14271">
                  <c:v>-86.641025999999997</c:v>
                </c:pt>
                <c:pt idx="14272">
                  <c:v>-85.880037000000002</c:v>
                </c:pt>
                <c:pt idx="14273">
                  <c:v>-85.327371999999997</c:v>
                </c:pt>
                <c:pt idx="14274">
                  <c:v>-86.752564000000007</c:v>
                </c:pt>
                <c:pt idx="14275">
                  <c:v>-85.833629999999999</c:v>
                </c:pt>
                <c:pt idx="14276">
                  <c:v>-86.050430000000006</c:v>
                </c:pt>
                <c:pt idx="14277">
                  <c:v>-85.284279999999995</c:v>
                </c:pt>
                <c:pt idx="14278">
                  <c:v>-86.873615999999998</c:v>
                </c:pt>
                <c:pt idx="14279">
                  <c:v>-85.784459999999996</c:v>
                </c:pt>
                <c:pt idx="14280">
                  <c:v>-86.151267000000004</c:v>
                </c:pt>
                <c:pt idx="14281">
                  <c:v>-86.127347</c:v>
                </c:pt>
                <c:pt idx="14282">
                  <c:v>-85.649450999999999</c:v>
                </c:pt>
                <c:pt idx="14283">
                  <c:v>-86.617334999999997</c:v>
                </c:pt>
                <c:pt idx="14284">
                  <c:v>-85.515530999999996</c:v>
                </c:pt>
                <c:pt idx="14285">
                  <c:v>-86.549785999999997</c:v>
                </c:pt>
                <c:pt idx="14286">
                  <c:v>-85.612396000000004</c:v>
                </c:pt>
                <c:pt idx="14287">
                  <c:v>-86.413376999999997</c:v>
                </c:pt>
                <c:pt idx="14288">
                  <c:v>-85.430355000000006</c:v>
                </c:pt>
                <c:pt idx="14289">
                  <c:v>-85.476988000000006</c:v>
                </c:pt>
                <c:pt idx="14290">
                  <c:v>-86.535911999999996</c:v>
                </c:pt>
                <c:pt idx="14291">
                  <c:v>-86.374313999999998</c:v>
                </c:pt>
                <c:pt idx="14292">
                  <c:v>-86.268066000000005</c:v>
                </c:pt>
                <c:pt idx="14293">
                  <c:v>-85.697860000000006</c:v>
                </c:pt>
                <c:pt idx="14294">
                  <c:v>-85.959288000000001</c:v>
                </c:pt>
                <c:pt idx="14295">
                  <c:v>-85.897264000000007</c:v>
                </c:pt>
                <c:pt idx="14296">
                  <c:v>-86.113973999999999</c:v>
                </c:pt>
                <c:pt idx="14297">
                  <c:v>-86.644947999999999</c:v>
                </c:pt>
                <c:pt idx="14298">
                  <c:v>-86.585070000000002</c:v>
                </c:pt>
                <c:pt idx="14299">
                  <c:v>-86.463357999999999</c:v>
                </c:pt>
                <c:pt idx="14300">
                  <c:v>-86.395898000000003</c:v>
                </c:pt>
                <c:pt idx="14301">
                  <c:v>-86.959942999999996</c:v>
                </c:pt>
                <c:pt idx="14302">
                  <c:v>-86.831746999999993</c:v>
                </c:pt>
                <c:pt idx="14303">
                  <c:v>-85.438349000000002</c:v>
                </c:pt>
                <c:pt idx="14304">
                  <c:v>-86.98612</c:v>
                </c:pt>
                <c:pt idx="14305">
                  <c:v>-85.772081999999997</c:v>
                </c:pt>
                <c:pt idx="14306">
                  <c:v>-86.630178000000001</c:v>
                </c:pt>
                <c:pt idx="14307">
                  <c:v>-86.160981000000007</c:v>
                </c:pt>
                <c:pt idx="14308">
                  <c:v>-85.670653000000001</c:v>
                </c:pt>
                <c:pt idx="14309">
                  <c:v>-86.085437999999996</c:v>
                </c:pt>
                <c:pt idx="14310">
                  <c:v>-85.626571999999996</c:v>
                </c:pt>
                <c:pt idx="14311">
                  <c:v>-86.108390999999997</c:v>
                </c:pt>
                <c:pt idx="14312">
                  <c:v>-86.156734999999998</c:v>
                </c:pt>
                <c:pt idx="14313">
                  <c:v>-86.117661999999996</c:v>
                </c:pt>
                <c:pt idx="14314">
                  <c:v>-86.155985000000001</c:v>
                </c:pt>
                <c:pt idx="14315">
                  <c:v>-86.138176999999999</c:v>
                </c:pt>
                <c:pt idx="14316">
                  <c:v>-86.171302999999995</c:v>
                </c:pt>
                <c:pt idx="14317">
                  <c:v>-86.285758999999999</c:v>
                </c:pt>
                <c:pt idx="14318">
                  <c:v>-86.009482000000006</c:v>
                </c:pt>
                <c:pt idx="14319">
                  <c:v>-86.183305000000004</c:v>
                </c:pt>
                <c:pt idx="14320">
                  <c:v>-86.101758000000004</c:v>
                </c:pt>
                <c:pt idx="14321">
                  <c:v>-86.048897999999994</c:v>
                </c:pt>
                <c:pt idx="14322">
                  <c:v>-86.123236000000006</c:v>
                </c:pt>
                <c:pt idx="14323">
                  <c:v>-86.221836999999994</c:v>
                </c:pt>
                <c:pt idx="14324">
                  <c:v>-86.210933999999995</c:v>
                </c:pt>
                <c:pt idx="14325">
                  <c:v>-86.254096000000004</c:v>
                </c:pt>
                <c:pt idx="14326">
                  <c:v>-86.159035000000003</c:v>
                </c:pt>
                <c:pt idx="14327">
                  <c:v>-86.053783999999993</c:v>
                </c:pt>
                <c:pt idx="14328">
                  <c:v>-86.129735999999994</c:v>
                </c:pt>
                <c:pt idx="14329">
                  <c:v>-86.204487999999998</c:v>
                </c:pt>
                <c:pt idx="14330">
                  <c:v>-85.973568</c:v>
                </c:pt>
                <c:pt idx="14331">
                  <c:v>-86.331209999999999</c:v>
                </c:pt>
                <c:pt idx="14332">
                  <c:v>-86.324935999999994</c:v>
                </c:pt>
                <c:pt idx="14333">
                  <c:v>-85.986352999999994</c:v>
                </c:pt>
                <c:pt idx="14334">
                  <c:v>-85.970416</c:v>
                </c:pt>
                <c:pt idx="14335">
                  <c:v>-86.086342999999999</c:v>
                </c:pt>
                <c:pt idx="14336">
                  <c:v>-85.999036000000004</c:v>
                </c:pt>
                <c:pt idx="14337">
                  <c:v>-86.129486</c:v>
                </c:pt>
                <c:pt idx="14338">
                  <c:v>-86.252144999999999</c:v>
                </c:pt>
                <c:pt idx="14339">
                  <c:v>-86.067331999999993</c:v>
                </c:pt>
                <c:pt idx="14340">
                  <c:v>-86.264649000000006</c:v>
                </c:pt>
                <c:pt idx="14341">
                  <c:v>-86.014056999999994</c:v>
                </c:pt>
                <c:pt idx="14342">
                  <c:v>-85.980731000000006</c:v>
                </c:pt>
                <c:pt idx="14343">
                  <c:v>-86.182326000000003</c:v>
                </c:pt>
                <c:pt idx="14344">
                  <c:v>-86.225459999999998</c:v>
                </c:pt>
                <c:pt idx="14345">
                  <c:v>-86.286196000000004</c:v>
                </c:pt>
                <c:pt idx="14346">
                  <c:v>-86.138317999999998</c:v>
                </c:pt>
                <c:pt idx="14347">
                  <c:v>-86.162626000000003</c:v>
                </c:pt>
                <c:pt idx="14348">
                  <c:v>-86.979701000000006</c:v>
                </c:pt>
                <c:pt idx="14349">
                  <c:v>-87.448490000000007</c:v>
                </c:pt>
                <c:pt idx="14350">
                  <c:v>-87.058835000000002</c:v>
                </c:pt>
                <c:pt idx="14351">
                  <c:v>-87.342985999999996</c:v>
                </c:pt>
                <c:pt idx="14352">
                  <c:v>-87.242656999999994</c:v>
                </c:pt>
                <c:pt idx="14353">
                  <c:v>-87.510228999999995</c:v>
                </c:pt>
                <c:pt idx="14354">
                  <c:v>-87.460840000000005</c:v>
                </c:pt>
                <c:pt idx="14355">
                  <c:v>-87.424587000000002</c:v>
                </c:pt>
                <c:pt idx="14356">
                  <c:v>-87.505741</c:v>
                </c:pt>
                <c:pt idx="14357">
                  <c:v>-87.501430999999997</c:v>
                </c:pt>
                <c:pt idx="14358">
                  <c:v>-87.458063999999993</c:v>
                </c:pt>
                <c:pt idx="14359">
                  <c:v>-87.455285000000003</c:v>
                </c:pt>
                <c:pt idx="14360">
                  <c:v>-87.503915000000006</c:v>
                </c:pt>
                <c:pt idx="14361">
                  <c:v>-87.509116000000006</c:v>
                </c:pt>
                <c:pt idx="14362">
                  <c:v>-86.761032</c:v>
                </c:pt>
                <c:pt idx="14363">
                  <c:v>-87.208982000000006</c:v>
                </c:pt>
                <c:pt idx="14364">
                  <c:v>-87.264036000000004</c:v>
                </c:pt>
                <c:pt idx="14365">
                  <c:v>-86.700417999999999</c:v>
                </c:pt>
                <c:pt idx="14366">
                  <c:v>-86.692508000000004</c:v>
                </c:pt>
                <c:pt idx="14367">
                  <c:v>-87.015221999999994</c:v>
                </c:pt>
                <c:pt idx="14368">
                  <c:v>-86.872439999999997</c:v>
                </c:pt>
                <c:pt idx="14369">
                  <c:v>-87.436864</c:v>
                </c:pt>
                <c:pt idx="14370">
                  <c:v>-86.719838999999993</c:v>
                </c:pt>
                <c:pt idx="14371">
                  <c:v>-87.413531000000006</c:v>
                </c:pt>
                <c:pt idx="14372">
                  <c:v>-86.879028000000005</c:v>
                </c:pt>
                <c:pt idx="14373">
                  <c:v>-86.538895999999994</c:v>
                </c:pt>
                <c:pt idx="14374">
                  <c:v>-86.770193000000006</c:v>
                </c:pt>
                <c:pt idx="14375">
                  <c:v>-87.181548000000006</c:v>
                </c:pt>
                <c:pt idx="14376">
                  <c:v>-86.604817999999995</c:v>
                </c:pt>
                <c:pt idx="14377">
                  <c:v>-87.474040000000002</c:v>
                </c:pt>
                <c:pt idx="14378">
                  <c:v>-86.900092000000001</c:v>
                </c:pt>
                <c:pt idx="14379">
                  <c:v>-87.451908000000003</c:v>
                </c:pt>
                <c:pt idx="14380">
                  <c:v>-87.464259999999996</c:v>
                </c:pt>
                <c:pt idx="14381">
                  <c:v>-87.346956000000006</c:v>
                </c:pt>
                <c:pt idx="14382">
                  <c:v>-87.437810999999996</c:v>
                </c:pt>
                <c:pt idx="14383">
                  <c:v>-87.331423000000001</c:v>
                </c:pt>
                <c:pt idx="14384">
                  <c:v>-86.773287999999994</c:v>
                </c:pt>
                <c:pt idx="14385">
                  <c:v>-87.031655999999998</c:v>
                </c:pt>
                <c:pt idx="14386">
                  <c:v>-87.112692999999993</c:v>
                </c:pt>
                <c:pt idx="14387">
                  <c:v>-86.881313000000006</c:v>
                </c:pt>
                <c:pt idx="14388">
                  <c:v>-86.910681999999994</c:v>
                </c:pt>
                <c:pt idx="14389">
                  <c:v>-87.053596999999996</c:v>
                </c:pt>
                <c:pt idx="14390">
                  <c:v>-87.178293999999994</c:v>
                </c:pt>
                <c:pt idx="14391">
                  <c:v>-87.500157999999999</c:v>
                </c:pt>
                <c:pt idx="14392">
                  <c:v>-87.336811999999995</c:v>
                </c:pt>
                <c:pt idx="14393">
                  <c:v>-87.256957</c:v>
                </c:pt>
                <c:pt idx="14394">
                  <c:v>-87.372712000000007</c:v>
                </c:pt>
                <c:pt idx="14395">
                  <c:v>-87.264476999999999</c:v>
                </c:pt>
                <c:pt idx="14396">
                  <c:v>-87.409620000000004</c:v>
                </c:pt>
                <c:pt idx="14397">
                  <c:v>-87.336468999999994</c:v>
                </c:pt>
                <c:pt idx="14398">
                  <c:v>-87.358108000000001</c:v>
                </c:pt>
                <c:pt idx="14399">
                  <c:v>-87.327160000000006</c:v>
                </c:pt>
                <c:pt idx="14400">
                  <c:v>-87.340242000000003</c:v>
                </c:pt>
                <c:pt idx="14401">
                  <c:v>-86.245211999999995</c:v>
                </c:pt>
                <c:pt idx="14402">
                  <c:v>-85.973792000000003</c:v>
                </c:pt>
                <c:pt idx="14403">
                  <c:v>-86.111407999999997</c:v>
                </c:pt>
                <c:pt idx="14404">
                  <c:v>-86.169206000000003</c:v>
                </c:pt>
                <c:pt idx="14405">
                  <c:v>-85.817921999999996</c:v>
                </c:pt>
                <c:pt idx="14406">
                  <c:v>-85.969155000000001</c:v>
                </c:pt>
                <c:pt idx="14407">
                  <c:v>-85.887334999999993</c:v>
                </c:pt>
                <c:pt idx="14408">
                  <c:v>-86.421632000000002</c:v>
                </c:pt>
                <c:pt idx="14409">
                  <c:v>-86.445459</c:v>
                </c:pt>
                <c:pt idx="14410">
                  <c:v>-85.976057999999995</c:v>
                </c:pt>
                <c:pt idx="14411">
                  <c:v>-85.960448</c:v>
                </c:pt>
                <c:pt idx="14412">
                  <c:v>-85.969238000000004</c:v>
                </c:pt>
                <c:pt idx="14413">
                  <c:v>-86.032160000000005</c:v>
                </c:pt>
                <c:pt idx="14414">
                  <c:v>-85.848849999999999</c:v>
                </c:pt>
                <c:pt idx="14415">
                  <c:v>-85.819023999999999</c:v>
                </c:pt>
                <c:pt idx="14416">
                  <c:v>-86.137179000000003</c:v>
                </c:pt>
                <c:pt idx="14417">
                  <c:v>-86.509753000000003</c:v>
                </c:pt>
                <c:pt idx="14418">
                  <c:v>-86.611275000000006</c:v>
                </c:pt>
                <c:pt idx="14419">
                  <c:v>-86.616134000000002</c:v>
                </c:pt>
                <c:pt idx="14420">
                  <c:v>-86.279509000000004</c:v>
                </c:pt>
                <c:pt idx="14421">
                  <c:v>-86.307606000000007</c:v>
                </c:pt>
                <c:pt idx="14422">
                  <c:v>-85.789976999999993</c:v>
                </c:pt>
                <c:pt idx="14423">
                  <c:v>-86.012035999999995</c:v>
                </c:pt>
                <c:pt idx="14424">
                  <c:v>-85.694090000000003</c:v>
                </c:pt>
                <c:pt idx="14425">
                  <c:v>-85.865316000000007</c:v>
                </c:pt>
                <c:pt idx="14426">
                  <c:v>-85.684031000000004</c:v>
                </c:pt>
                <c:pt idx="14427">
                  <c:v>-86.160027999999997</c:v>
                </c:pt>
                <c:pt idx="14428">
                  <c:v>-86.168109999999999</c:v>
                </c:pt>
                <c:pt idx="14429">
                  <c:v>-85.998295999999996</c:v>
                </c:pt>
                <c:pt idx="14430">
                  <c:v>-86.504127999999994</c:v>
                </c:pt>
                <c:pt idx="14431">
                  <c:v>-85.840829999999997</c:v>
                </c:pt>
                <c:pt idx="14432">
                  <c:v>-86.420471000000006</c:v>
                </c:pt>
                <c:pt idx="14433">
                  <c:v>-85.685208000000003</c:v>
                </c:pt>
                <c:pt idx="14434">
                  <c:v>-86.244988000000006</c:v>
                </c:pt>
                <c:pt idx="14435">
                  <c:v>-86.078778999999997</c:v>
                </c:pt>
                <c:pt idx="14436">
                  <c:v>-85.703969999999998</c:v>
                </c:pt>
                <c:pt idx="14437">
                  <c:v>-86.320238000000003</c:v>
                </c:pt>
                <c:pt idx="14438">
                  <c:v>-85.586656000000005</c:v>
                </c:pt>
                <c:pt idx="14439">
                  <c:v>-85.741681999999997</c:v>
                </c:pt>
                <c:pt idx="14440">
                  <c:v>-85.736001999999999</c:v>
                </c:pt>
                <c:pt idx="14441">
                  <c:v>-86.121072999999996</c:v>
                </c:pt>
                <c:pt idx="14442">
                  <c:v>-85.547077999999999</c:v>
                </c:pt>
                <c:pt idx="14443">
                  <c:v>-86.042615999999995</c:v>
                </c:pt>
                <c:pt idx="14444">
                  <c:v>-86.493798999999996</c:v>
                </c:pt>
                <c:pt idx="14445">
                  <c:v>-85.857780000000005</c:v>
                </c:pt>
                <c:pt idx="14446">
                  <c:v>-85.819275000000005</c:v>
                </c:pt>
                <c:pt idx="14447">
                  <c:v>-85.817949999999996</c:v>
                </c:pt>
                <c:pt idx="14448">
                  <c:v>-86.170131999999995</c:v>
                </c:pt>
                <c:pt idx="14449">
                  <c:v>-86.252529999999993</c:v>
                </c:pt>
                <c:pt idx="14450">
                  <c:v>-86.250437000000005</c:v>
                </c:pt>
                <c:pt idx="14451">
                  <c:v>-86.248041000000001</c:v>
                </c:pt>
                <c:pt idx="14452">
                  <c:v>-86.211054000000004</c:v>
                </c:pt>
                <c:pt idx="14453">
                  <c:v>-86.265141999999997</c:v>
                </c:pt>
                <c:pt idx="14454">
                  <c:v>-86.235764000000003</c:v>
                </c:pt>
                <c:pt idx="14455">
                  <c:v>-86.313417000000001</c:v>
                </c:pt>
                <c:pt idx="14456">
                  <c:v>-86.303573</c:v>
                </c:pt>
                <c:pt idx="14457">
                  <c:v>-86.273296000000002</c:v>
                </c:pt>
                <c:pt idx="14458">
                  <c:v>-86.209063</c:v>
                </c:pt>
                <c:pt idx="14459">
                  <c:v>-86.243916999999996</c:v>
                </c:pt>
                <c:pt idx="14460">
                  <c:v>-85.439896000000005</c:v>
                </c:pt>
                <c:pt idx="14461">
                  <c:v>-85.620148</c:v>
                </c:pt>
                <c:pt idx="14462">
                  <c:v>-85.022306</c:v>
                </c:pt>
                <c:pt idx="14463">
                  <c:v>-85.061555999999996</c:v>
                </c:pt>
                <c:pt idx="14464">
                  <c:v>-85.047928999999996</c:v>
                </c:pt>
                <c:pt idx="14465">
                  <c:v>-85.243679</c:v>
                </c:pt>
                <c:pt idx="14466">
                  <c:v>-84.942443999999995</c:v>
                </c:pt>
                <c:pt idx="14467">
                  <c:v>-85.165659000000005</c:v>
                </c:pt>
                <c:pt idx="14468">
                  <c:v>-84.872600000000006</c:v>
                </c:pt>
                <c:pt idx="14469">
                  <c:v>-85.326931999999999</c:v>
                </c:pt>
                <c:pt idx="14470">
                  <c:v>-85.483136999999999</c:v>
                </c:pt>
                <c:pt idx="14471">
                  <c:v>-85.151498000000004</c:v>
                </c:pt>
                <c:pt idx="14472">
                  <c:v>-85.097401000000005</c:v>
                </c:pt>
                <c:pt idx="14473">
                  <c:v>-85.639246</c:v>
                </c:pt>
                <c:pt idx="14474">
                  <c:v>-84.937039999999996</c:v>
                </c:pt>
                <c:pt idx="14475">
                  <c:v>-84.956198000000001</c:v>
                </c:pt>
                <c:pt idx="14476">
                  <c:v>-85.135692000000006</c:v>
                </c:pt>
                <c:pt idx="14477">
                  <c:v>-84.968568000000005</c:v>
                </c:pt>
                <c:pt idx="14478">
                  <c:v>-84.938118000000003</c:v>
                </c:pt>
                <c:pt idx="14479">
                  <c:v>-84.891547000000003</c:v>
                </c:pt>
                <c:pt idx="14480">
                  <c:v>-84.855751999999995</c:v>
                </c:pt>
                <c:pt idx="14481">
                  <c:v>-85.007592000000002</c:v>
                </c:pt>
                <c:pt idx="14482">
                  <c:v>-85.39367</c:v>
                </c:pt>
                <c:pt idx="14483">
                  <c:v>-85.15428</c:v>
                </c:pt>
                <c:pt idx="14484">
                  <c:v>-85.167113000000001</c:v>
                </c:pt>
                <c:pt idx="14485">
                  <c:v>-85.490611000000001</c:v>
                </c:pt>
                <c:pt idx="14486">
                  <c:v>-85.267658999999995</c:v>
                </c:pt>
                <c:pt idx="14487">
                  <c:v>-85.178709999999995</c:v>
                </c:pt>
                <c:pt idx="14488">
                  <c:v>-85.562043000000003</c:v>
                </c:pt>
                <c:pt idx="14489">
                  <c:v>-85.358258000000006</c:v>
                </c:pt>
                <c:pt idx="14490">
                  <c:v>-85.222361000000006</c:v>
                </c:pt>
                <c:pt idx="14491">
                  <c:v>-85.632200999999995</c:v>
                </c:pt>
                <c:pt idx="14492">
                  <c:v>-85.024861000000001</c:v>
                </c:pt>
                <c:pt idx="14493">
                  <c:v>-85.291839999999993</c:v>
                </c:pt>
                <c:pt idx="14494">
                  <c:v>-85.592884999999995</c:v>
                </c:pt>
                <c:pt idx="14495">
                  <c:v>-85.307027000000005</c:v>
                </c:pt>
                <c:pt idx="14496">
                  <c:v>-84.921610999999999</c:v>
                </c:pt>
                <c:pt idx="14497">
                  <c:v>-84.872839999999997</c:v>
                </c:pt>
                <c:pt idx="14498">
                  <c:v>-84.986648000000002</c:v>
                </c:pt>
                <c:pt idx="14499">
                  <c:v>-85.167944000000006</c:v>
                </c:pt>
                <c:pt idx="14500">
                  <c:v>-85.159363999999997</c:v>
                </c:pt>
                <c:pt idx="14501">
                  <c:v>-85.031340999999998</c:v>
                </c:pt>
                <c:pt idx="14502">
                  <c:v>-85.249842999999998</c:v>
                </c:pt>
                <c:pt idx="14503">
                  <c:v>-85.343154999999996</c:v>
                </c:pt>
                <c:pt idx="14504">
                  <c:v>-85.377455999999995</c:v>
                </c:pt>
                <c:pt idx="14505">
                  <c:v>-84.893060000000006</c:v>
                </c:pt>
                <c:pt idx="14506">
                  <c:v>-85.627964000000006</c:v>
                </c:pt>
                <c:pt idx="14507">
                  <c:v>-84.935254</c:v>
                </c:pt>
                <c:pt idx="14508">
                  <c:v>-85.243994999999998</c:v>
                </c:pt>
                <c:pt idx="14509">
                  <c:v>-85.432185000000004</c:v>
                </c:pt>
                <c:pt idx="14510">
                  <c:v>-85.018370000000004</c:v>
                </c:pt>
                <c:pt idx="14511">
                  <c:v>-85.458826999999999</c:v>
                </c:pt>
                <c:pt idx="14512">
                  <c:v>-85.354630999999998</c:v>
                </c:pt>
                <c:pt idx="14513">
                  <c:v>-84.869827000000001</c:v>
                </c:pt>
                <c:pt idx="14514">
                  <c:v>-85.233419999999995</c:v>
                </c:pt>
                <c:pt idx="14515">
                  <c:v>-85.282320999999996</c:v>
                </c:pt>
                <c:pt idx="14516">
                  <c:v>-85.151013000000006</c:v>
                </c:pt>
                <c:pt idx="14517">
                  <c:v>-85.107067999999998</c:v>
                </c:pt>
                <c:pt idx="14518">
                  <c:v>-85.238788999999997</c:v>
                </c:pt>
                <c:pt idx="14519">
                  <c:v>-85.120619000000005</c:v>
                </c:pt>
                <c:pt idx="14520">
                  <c:v>-85.111142999999998</c:v>
                </c:pt>
                <c:pt idx="14521">
                  <c:v>-85.144818999999998</c:v>
                </c:pt>
                <c:pt idx="14522">
                  <c:v>-85.161511000000004</c:v>
                </c:pt>
                <c:pt idx="14523">
                  <c:v>-85.182606000000007</c:v>
                </c:pt>
                <c:pt idx="14524">
                  <c:v>-85.309842000000003</c:v>
                </c:pt>
                <c:pt idx="14525">
                  <c:v>-85.065093000000005</c:v>
                </c:pt>
                <c:pt idx="14526">
                  <c:v>-85.069201000000007</c:v>
                </c:pt>
                <c:pt idx="14527">
                  <c:v>-85.221598</c:v>
                </c:pt>
                <c:pt idx="14528">
                  <c:v>-85.142623</c:v>
                </c:pt>
                <c:pt idx="14529">
                  <c:v>-85.121813000000003</c:v>
                </c:pt>
                <c:pt idx="14530">
                  <c:v>-85.05941</c:v>
                </c:pt>
                <c:pt idx="14531">
                  <c:v>-85.102197000000004</c:v>
                </c:pt>
                <c:pt idx="14532">
                  <c:v>-86.146776000000003</c:v>
                </c:pt>
                <c:pt idx="14533">
                  <c:v>-86.121273000000002</c:v>
                </c:pt>
                <c:pt idx="14534">
                  <c:v>-86.038297</c:v>
                </c:pt>
                <c:pt idx="14535">
                  <c:v>-85.938635000000005</c:v>
                </c:pt>
                <c:pt idx="14536">
                  <c:v>-86.501277999999999</c:v>
                </c:pt>
                <c:pt idx="14537">
                  <c:v>-86.099529000000004</c:v>
                </c:pt>
                <c:pt idx="14538">
                  <c:v>-86.475005999999993</c:v>
                </c:pt>
                <c:pt idx="14539">
                  <c:v>-85.866479999999996</c:v>
                </c:pt>
                <c:pt idx="14540">
                  <c:v>-86.477812999999998</c:v>
                </c:pt>
                <c:pt idx="14541">
                  <c:v>-86.100522999999995</c:v>
                </c:pt>
                <c:pt idx="14542">
                  <c:v>-86.652974999999998</c:v>
                </c:pt>
                <c:pt idx="14543">
                  <c:v>-86.063394000000002</c:v>
                </c:pt>
                <c:pt idx="14544">
                  <c:v>-85.654763000000003</c:v>
                </c:pt>
                <c:pt idx="14545">
                  <c:v>-86.497001999999995</c:v>
                </c:pt>
                <c:pt idx="14546">
                  <c:v>-85.571789999999993</c:v>
                </c:pt>
                <c:pt idx="14547">
                  <c:v>-86.263935000000004</c:v>
                </c:pt>
                <c:pt idx="14548">
                  <c:v>-86.231917999999993</c:v>
                </c:pt>
                <c:pt idx="14549">
                  <c:v>-85.607724000000005</c:v>
                </c:pt>
                <c:pt idx="14550">
                  <c:v>-85.942794000000006</c:v>
                </c:pt>
                <c:pt idx="14551">
                  <c:v>-85.634561000000005</c:v>
                </c:pt>
                <c:pt idx="14552">
                  <c:v>-86.401606000000001</c:v>
                </c:pt>
                <c:pt idx="14553">
                  <c:v>-85.721355000000003</c:v>
                </c:pt>
                <c:pt idx="14554">
                  <c:v>-85.703329999999994</c:v>
                </c:pt>
                <c:pt idx="14555">
                  <c:v>-85.838739000000004</c:v>
                </c:pt>
                <c:pt idx="14556">
                  <c:v>-85.735281999999998</c:v>
                </c:pt>
                <c:pt idx="14557">
                  <c:v>-86.366840999999994</c:v>
                </c:pt>
                <c:pt idx="14558">
                  <c:v>-86.384463999999994</c:v>
                </c:pt>
                <c:pt idx="14559">
                  <c:v>-86.117199999999997</c:v>
                </c:pt>
                <c:pt idx="14560">
                  <c:v>-85.663248999999993</c:v>
                </c:pt>
                <c:pt idx="14561">
                  <c:v>-85.659226000000004</c:v>
                </c:pt>
                <c:pt idx="14562">
                  <c:v>-85.499054000000001</c:v>
                </c:pt>
                <c:pt idx="14563">
                  <c:v>-86.117358999999993</c:v>
                </c:pt>
                <c:pt idx="14564">
                  <c:v>-86.107493000000005</c:v>
                </c:pt>
                <c:pt idx="14565">
                  <c:v>-86.502461999999994</c:v>
                </c:pt>
                <c:pt idx="14566">
                  <c:v>-86.191805000000002</c:v>
                </c:pt>
                <c:pt idx="14567">
                  <c:v>-85.775803999999994</c:v>
                </c:pt>
                <c:pt idx="14568">
                  <c:v>-86.552391999999998</c:v>
                </c:pt>
                <c:pt idx="14569">
                  <c:v>-86.071850999999995</c:v>
                </c:pt>
                <c:pt idx="14570">
                  <c:v>-85.929068999999998</c:v>
                </c:pt>
                <c:pt idx="14571">
                  <c:v>-86.235212000000004</c:v>
                </c:pt>
                <c:pt idx="14572">
                  <c:v>-86.501836999999995</c:v>
                </c:pt>
                <c:pt idx="14573">
                  <c:v>-86.269188999999997</c:v>
                </c:pt>
                <c:pt idx="14574">
                  <c:v>-85.904410999999996</c:v>
                </c:pt>
                <c:pt idx="14575">
                  <c:v>-86.573943</c:v>
                </c:pt>
                <c:pt idx="14576">
                  <c:v>-85.826786999999996</c:v>
                </c:pt>
                <c:pt idx="14577">
                  <c:v>-85.766971999999996</c:v>
                </c:pt>
                <c:pt idx="14578">
                  <c:v>-86.233598000000001</c:v>
                </c:pt>
                <c:pt idx="14579">
                  <c:v>-85.490898000000001</c:v>
                </c:pt>
                <c:pt idx="14580">
                  <c:v>-85.745709000000005</c:v>
                </c:pt>
                <c:pt idx="14581">
                  <c:v>-85.505488999999997</c:v>
                </c:pt>
                <c:pt idx="14582">
                  <c:v>-85.829537000000002</c:v>
                </c:pt>
                <c:pt idx="14583">
                  <c:v>-86.249430000000004</c:v>
                </c:pt>
                <c:pt idx="14584">
                  <c:v>-86.647996000000006</c:v>
                </c:pt>
                <c:pt idx="14585">
                  <c:v>-86.349528000000007</c:v>
                </c:pt>
                <c:pt idx="14586">
                  <c:v>-84.930948999999998</c:v>
                </c:pt>
                <c:pt idx="14587">
                  <c:v>-84.820428000000007</c:v>
                </c:pt>
                <c:pt idx="14588">
                  <c:v>-85.219616000000002</c:v>
                </c:pt>
                <c:pt idx="14589">
                  <c:v>-84.827286999999998</c:v>
                </c:pt>
                <c:pt idx="14590">
                  <c:v>-85.072631999999999</c:v>
                </c:pt>
                <c:pt idx="14591">
                  <c:v>-84.995687000000004</c:v>
                </c:pt>
                <c:pt idx="14592">
                  <c:v>-84.911133000000007</c:v>
                </c:pt>
                <c:pt idx="14593">
                  <c:v>-85.194067000000004</c:v>
                </c:pt>
                <c:pt idx="14594">
                  <c:v>-85.066012000000001</c:v>
                </c:pt>
                <c:pt idx="14595">
                  <c:v>-84.944377000000003</c:v>
                </c:pt>
                <c:pt idx="14596">
                  <c:v>-84.941136999999998</c:v>
                </c:pt>
                <c:pt idx="14597">
                  <c:v>-85.145307000000003</c:v>
                </c:pt>
                <c:pt idx="14598">
                  <c:v>-84.949225999999996</c:v>
                </c:pt>
                <c:pt idx="14599">
                  <c:v>-85.387473</c:v>
                </c:pt>
                <c:pt idx="14600">
                  <c:v>-85.192426999999995</c:v>
                </c:pt>
                <c:pt idx="14601">
                  <c:v>-84.858879000000002</c:v>
                </c:pt>
                <c:pt idx="14602">
                  <c:v>-85.131415000000004</c:v>
                </c:pt>
                <c:pt idx="14603">
                  <c:v>-85.140496999999996</c:v>
                </c:pt>
                <c:pt idx="14604">
                  <c:v>-85.060575</c:v>
                </c:pt>
                <c:pt idx="14605">
                  <c:v>-85.328652000000005</c:v>
                </c:pt>
                <c:pt idx="14606">
                  <c:v>-84.901964000000007</c:v>
                </c:pt>
                <c:pt idx="14607">
                  <c:v>-85.240736999999996</c:v>
                </c:pt>
                <c:pt idx="14608">
                  <c:v>-85.309494000000001</c:v>
                </c:pt>
                <c:pt idx="14609">
                  <c:v>-84.838618999999994</c:v>
                </c:pt>
                <c:pt idx="14610">
                  <c:v>-84.912272000000002</c:v>
                </c:pt>
                <c:pt idx="14611">
                  <c:v>-85.085877999999994</c:v>
                </c:pt>
                <c:pt idx="14612">
                  <c:v>-85.260177999999996</c:v>
                </c:pt>
                <c:pt idx="14613">
                  <c:v>-85.066182999999995</c:v>
                </c:pt>
                <c:pt idx="14614">
                  <c:v>-84.877742999999995</c:v>
                </c:pt>
                <c:pt idx="14615">
                  <c:v>-85.802644999999998</c:v>
                </c:pt>
                <c:pt idx="14616">
                  <c:v>-85.917743000000002</c:v>
                </c:pt>
                <c:pt idx="14617">
                  <c:v>-86.262880999999993</c:v>
                </c:pt>
                <c:pt idx="14618">
                  <c:v>-85.654433999999995</c:v>
                </c:pt>
                <c:pt idx="14619">
                  <c:v>-86.129789000000002</c:v>
                </c:pt>
                <c:pt idx="14620">
                  <c:v>-86.068059000000005</c:v>
                </c:pt>
                <c:pt idx="14621">
                  <c:v>-86.226523</c:v>
                </c:pt>
                <c:pt idx="14622">
                  <c:v>-86.613566000000006</c:v>
                </c:pt>
                <c:pt idx="14623">
                  <c:v>-85.974538999999993</c:v>
                </c:pt>
                <c:pt idx="14624">
                  <c:v>-86.474390999999997</c:v>
                </c:pt>
                <c:pt idx="14625">
                  <c:v>-85.890951000000001</c:v>
                </c:pt>
                <c:pt idx="14626">
                  <c:v>-86.187027999999998</c:v>
                </c:pt>
                <c:pt idx="14627">
                  <c:v>-85.966987000000003</c:v>
                </c:pt>
                <c:pt idx="14628">
                  <c:v>-86.461034999999995</c:v>
                </c:pt>
                <c:pt idx="14629">
                  <c:v>-85.992397999999994</c:v>
                </c:pt>
                <c:pt idx="14630">
                  <c:v>-86.298299999999998</c:v>
                </c:pt>
                <c:pt idx="14631">
                  <c:v>-85.773703999999995</c:v>
                </c:pt>
                <c:pt idx="14632">
                  <c:v>-85.767874000000006</c:v>
                </c:pt>
                <c:pt idx="14633">
                  <c:v>-85.720354999999998</c:v>
                </c:pt>
                <c:pt idx="14634">
                  <c:v>-86.072123000000005</c:v>
                </c:pt>
                <c:pt idx="14635">
                  <c:v>-85.968348000000006</c:v>
                </c:pt>
                <c:pt idx="14636">
                  <c:v>-86.369883000000002</c:v>
                </c:pt>
                <c:pt idx="14637">
                  <c:v>-85.609707999999998</c:v>
                </c:pt>
                <c:pt idx="14638">
                  <c:v>-85.904059000000004</c:v>
                </c:pt>
                <c:pt idx="14639">
                  <c:v>-86.353133999999997</c:v>
                </c:pt>
                <c:pt idx="14640">
                  <c:v>-85.603736999999995</c:v>
                </c:pt>
                <c:pt idx="14641">
                  <c:v>-86.230833000000004</c:v>
                </c:pt>
                <c:pt idx="14642">
                  <c:v>-85.767026000000001</c:v>
                </c:pt>
                <c:pt idx="14643">
                  <c:v>-86.299970999999999</c:v>
                </c:pt>
                <c:pt idx="14644">
                  <c:v>-85.531955999999994</c:v>
                </c:pt>
                <c:pt idx="14645">
                  <c:v>-85.825226000000001</c:v>
                </c:pt>
                <c:pt idx="14646">
                  <c:v>-86.052235999999994</c:v>
                </c:pt>
                <c:pt idx="14647">
                  <c:v>-86.094785999999999</c:v>
                </c:pt>
                <c:pt idx="14648">
                  <c:v>-85.491248999999996</c:v>
                </c:pt>
                <c:pt idx="14649">
                  <c:v>-85.668317000000002</c:v>
                </c:pt>
                <c:pt idx="14650">
                  <c:v>-86.096439000000004</c:v>
                </c:pt>
                <c:pt idx="14651">
                  <c:v>-86.012929999999997</c:v>
                </c:pt>
                <c:pt idx="14652">
                  <c:v>-86.166565000000006</c:v>
                </c:pt>
                <c:pt idx="14653">
                  <c:v>-86.089282999999995</c:v>
                </c:pt>
                <c:pt idx="14654">
                  <c:v>-85.803043000000002</c:v>
                </c:pt>
                <c:pt idx="14655">
                  <c:v>-85.759360999999998</c:v>
                </c:pt>
                <c:pt idx="14656">
                  <c:v>-86.466576000000003</c:v>
                </c:pt>
                <c:pt idx="14657">
                  <c:v>-86.556562999999997</c:v>
                </c:pt>
                <c:pt idx="14658">
                  <c:v>-85.767114000000007</c:v>
                </c:pt>
                <c:pt idx="14659">
                  <c:v>-85.945609000000005</c:v>
                </c:pt>
                <c:pt idx="14660">
                  <c:v>-85.863563999999997</c:v>
                </c:pt>
                <c:pt idx="14661">
                  <c:v>-86.042529000000002</c:v>
                </c:pt>
                <c:pt idx="14662">
                  <c:v>-85.492726000000005</c:v>
                </c:pt>
                <c:pt idx="14663">
                  <c:v>-85.219369</c:v>
                </c:pt>
                <c:pt idx="14664">
                  <c:v>-85.868527</c:v>
                </c:pt>
                <c:pt idx="14665">
                  <c:v>-85.643670999999998</c:v>
                </c:pt>
                <c:pt idx="14666">
                  <c:v>-85.848946999999995</c:v>
                </c:pt>
                <c:pt idx="14667">
                  <c:v>-85.629222999999996</c:v>
                </c:pt>
                <c:pt idx="14668">
                  <c:v>-85.509704999999997</c:v>
                </c:pt>
                <c:pt idx="14669">
                  <c:v>-85.801304999999999</c:v>
                </c:pt>
                <c:pt idx="14670">
                  <c:v>-85.780085999999997</c:v>
                </c:pt>
                <c:pt idx="14671">
                  <c:v>-86.13561</c:v>
                </c:pt>
                <c:pt idx="14672">
                  <c:v>-85.475793999999993</c:v>
                </c:pt>
                <c:pt idx="14673">
                  <c:v>-85.472346000000002</c:v>
                </c:pt>
                <c:pt idx="14674">
                  <c:v>-85.702348000000001</c:v>
                </c:pt>
                <c:pt idx="14675">
                  <c:v>-85.767410999999996</c:v>
                </c:pt>
                <c:pt idx="14676">
                  <c:v>-85.888796999999997</c:v>
                </c:pt>
                <c:pt idx="14677">
                  <c:v>-85.380312000000004</c:v>
                </c:pt>
                <c:pt idx="14678">
                  <c:v>-86.183272000000002</c:v>
                </c:pt>
                <c:pt idx="14679">
                  <c:v>-85.330062999999996</c:v>
                </c:pt>
                <c:pt idx="14680">
                  <c:v>-86.274691000000004</c:v>
                </c:pt>
                <c:pt idx="14681">
                  <c:v>-85.633251999999999</c:v>
                </c:pt>
                <c:pt idx="14682">
                  <c:v>-85.712451999999999</c:v>
                </c:pt>
                <c:pt idx="14683">
                  <c:v>-85.62782</c:v>
                </c:pt>
                <c:pt idx="14684">
                  <c:v>-85.731601999999995</c:v>
                </c:pt>
                <c:pt idx="14685">
                  <c:v>-85.899175</c:v>
                </c:pt>
                <c:pt idx="14686">
                  <c:v>-85.950254999999999</c:v>
                </c:pt>
                <c:pt idx="14687">
                  <c:v>-86.092838999999998</c:v>
                </c:pt>
                <c:pt idx="14688">
                  <c:v>-85.609142000000006</c:v>
                </c:pt>
                <c:pt idx="14689">
                  <c:v>-85.580678000000006</c:v>
                </c:pt>
                <c:pt idx="14690">
                  <c:v>-85.381144000000006</c:v>
                </c:pt>
                <c:pt idx="14691">
                  <c:v>-85.376025999999996</c:v>
                </c:pt>
                <c:pt idx="14692">
                  <c:v>-85.436364999999995</c:v>
                </c:pt>
                <c:pt idx="14693">
                  <c:v>-85.384946999999997</c:v>
                </c:pt>
                <c:pt idx="14694">
                  <c:v>-85.252931000000004</c:v>
                </c:pt>
                <c:pt idx="14695">
                  <c:v>-85.024541999999997</c:v>
                </c:pt>
                <c:pt idx="14696">
                  <c:v>-84.967242999999996</c:v>
                </c:pt>
                <c:pt idx="14697">
                  <c:v>-85.177842999999996</c:v>
                </c:pt>
                <c:pt idx="14698">
                  <c:v>-85.009944000000004</c:v>
                </c:pt>
                <c:pt idx="14699">
                  <c:v>-85.149298000000002</c:v>
                </c:pt>
                <c:pt idx="14700">
                  <c:v>-85.542057999999997</c:v>
                </c:pt>
                <c:pt idx="14701">
                  <c:v>-85.211500000000001</c:v>
                </c:pt>
                <c:pt idx="14702">
                  <c:v>-85.438062000000002</c:v>
                </c:pt>
                <c:pt idx="14703">
                  <c:v>-85.349564000000001</c:v>
                </c:pt>
                <c:pt idx="14704">
                  <c:v>-85.101071000000005</c:v>
                </c:pt>
                <c:pt idx="14705">
                  <c:v>-85.130009000000001</c:v>
                </c:pt>
                <c:pt idx="14706">
                  <c:v>-84.914203999999998</c:v>
                </c:pt>
                <c:pt idx="14707">
                  <c:v>-85.506559999999993</c:v>
                </c:pt>
                <c:pt idx="14708">
                  <c:v>-85.465459999999993</c:v>
                </c:pt>
                <c:pt idx="14709">
                  <c:v>-85.046188999999998</c:v>
                </c:pt>
                <c:pt idx="14710">
                  <c:v>-85.163330000000002</c:v>
                </c:pt>
                <c:pt idx="14711">
                  <c:v>-85.364425999999995</c:v>
                </c:pt>
                <c:pt idx="14712">
                  <c:v>-85.519801000000001</c:v>
                </c:pt>
                <c:pt idx="14713">
                  <c:v>-85.355410000000006</c:v>
                </c:pt>
                <c:pt idx="14714">
                  <c:v>-84.922841000000005</c:v>
                </c:pt>
                <c:pt idx="14715">
                  <c:v>-85.209090000000003</c:v>
                </c:pt>
                <c:pt idx="14716">
                  <c:v>-84.939262999999997</c:v>
                </c:pt>
                <c:pt idx="14717">
                  <c:v>-85.520363000000003</c:v>
                </c:pt>
                <c:pt idx="14718">
                  <c:v>-85.148473999999993</c:v>
                </c:pt>
                <c:pt idx="14719">
                  <c:v>-85.116928999999999</c:v>
                </c:pt>
                <c:pt idx="14720">
                  <c:v>-85.281182999999999</c:v>
                </c:pt>
                <c:pt idx="14721">
                  <c:v>-85.258313999999999</c:v>
                </c:pt>
                <c:pt idx="14722">
                  <c:v>-85.386418000000006</c:v>
                </c:pt>
                <c:pt idx="14723">
                  <c:v>-85.369704999999996</c:v>
                </c:pt>
                <c:pt idx="14724">
                  <c:v>-85.204211999999998</c:v>
                </c:pt>
                <c:pt idx="14725">
                  <c:v>-85.146371000000002</c:v>
                </c:pt>
                <c:pt idx="14726">
                  <c:v>-84.969362000000004</c:v>
                </c:pt>
                <c:pt idx="14727">
                  <c:v>-85.154747999999998</c:v>
                </c:pt>
                <c:pt idx="14728">
                  <c:v>-84.890675000000002</c:v>
                </c:pt>
                <c:pt idx="14729">
                  <c:v>-85.020639000000003</c:v>
                </c:pt>
                <c:pt idx="14730">
                  <c:v>-84.866034999999997</c:v>
                </c:pt>
                <c:pt idx="14731">
                  <c:v>-84.91901</c:v>
                </c:pt>
                <c:pt idx="14732">
                  <c:v>-85.269808999999995</c:v>
                </c:pt>
                <c:pt idx="14733">
                  <c:v>-85.567169000000007</c:v>
                </c:pt>
                <c:pt idx="14734">
                  <c:v>-85.441177999999994</c:v>
                </c:pt>
                <c:pt idx="14735">
                  <c:v>-85.385660999999999</c:v>
                </c:pt>
                <c:pt idx="14736">
                  <c:v>-85.284091000000004</c:v>
                </c:pt>
                <c:pt idx="14737">
                  <c:v>-84.834220000000002</c:v>
                </c:pt>
                <c:pt idx="14738">
                  <c:v>-84.943346000000005</c:v>
                </c:pt>
                <c:pt idx="14739">
                  <c:v>-84.995428000000004</c:v>
                </c:pt>
                <c:pt idx="14740">
                  <c:v>-84.979223000000005</c:v>
                </c:pt>
                <c:pt idx="14741">
                  <c:v>-85.505602999999994</c:v>
                </c:pt>
                <c:pt idx="14742">
                  <c:v>-86.497438000000002</c:v>
                </c:pt>
                <c:pt idx="14743">
                  <c:v>-86.574090999999996</c:v>
                </c:pt>
                <c:pt idx="14744">
                  <c:v>-86.567798999999994</c:v>
                </c:pt>
                <c:pt idx="14745">
                  <c:v>-86.516768999999996</c:v>
                </c:pt>
                <c:pt idx="14746">
                  <c:v>-86.502932999999999</c:v>
                </c:pt>
                <c:pt idx="14747">
                  <c:v>-86.550971000000004</c:v>
                </c:pt>
                <c:pt idx="14748">
                  <c:v>-86.468975</c:v>
                </c:pt>
                <c:pt idx="14749">
                  <c:v>-86.902028000000001</c:v>
                </c:pt>
                <c:pt idx="14750">
                  <c:v>-87.032713000000001</c:v>
                </c:pt>
                <c:pt idx="14751">
                  <c:v>-86.622757000000007</c:v>
                </c:pt>
                <c:pt idx="14752">
                  <c:v>-86.281463000000002</c:v>
                </c:pt>
                <c:pt idx="14753">
                  <c:v>-86.887191000000001</c:v>
                </c:pt>
                <c:pt idx="14754">
                  <c:v>-86.629228999999995</c:v>
                </c:pt>
                <c:pt idx="14755">
                  <c:v>-86.662473000000006</c:v>
                </c:pt>
                <c:pt idx="14756">
                  <c:v>-86.416903000000005</c:v>
                </c:pt>
                <c:pt idx="14757">
                  <c:v>-87.199618000000001</c:v>
                </c:pt>
                <c:pt idx="14758">
                  <c:v>-87.169878999999995</c:v>
                </c:pt>
                <c:pt idx="14759">
                  <c:v>-87.099175000000002</c:v>
                </c:pt>
                <c:pt idx="14760">
                  <c:v>-87.193325000000002</c:v>
                </c:pt>
                <c:pt idx="14761">
                  <c:v>-86.493193000000005</c:v>
                </c:pt>
                <c:pt idx="14762">
                  <c:v>-86.239506000000006</c:v>
                </c:pt>
                <c:pt idx="14763">
                  <c:v>-87.003108999999995</c:v>
                </c:pt>
                <c:pt idx="14764">
                  <c:v>-86.524749</c:v>
                </c:pt>
                <c:pt idx="14765">
                  <c:v>-86.434381000000002</c:v>
                </c:pt>
                <c:pt idx="14766">
                  <c:v>-86.743088999999998</c:v>
                </c:pt>
                <c:pt idx="14767">
                  <c:v>-86.483626999999998</c:v>
                </c:pt>
                <c:pt idx="14768">
                  <c:v>-86.953439000000003</c:v>
                </c:pt>
                <c:pt idx="14769">
                  <c:v>-86.731172000000001</c:v>
                </c:pt>
                <c:pt idx="14770">
                  <c:v>-86.748552000000004</c:v>
                </c:pt>
                <c:pt idx="14771">
                  <c:v>-86.778440000000003</c:v>
                </c:pt>
                <c:pt idx="14772">
                  <c:v>-86.636990999999995</c:v>
                </c:pt>
                <c:pt idx="14773">
                  <c:v>-86.651201</c:v>
                </c:pt>
                <c:pt idx="14774">
                  <c:v>-87.048715999999999</c:v>
                </c:pt>
                <c:pt idx="14775">
                  <c:v>-86.344419000000002</c:v>
                </c:pt>
                <c:pt idx="14776">
                  <c:v>-86.393503999999993</c:v>
                </c:pt>
                <c:pt idx="14777">
                  <c:v>-86.612964000000005</c:v>
                </c:pt>
                <c:pt idx="14778">
                  <c:v>-86.688693999999998</c:v>
                </c:pt>
                <c:pt idx="14779">
                  <c:v>-86.984508000000005</c:v>
                </c:pt>
                <c:pt idx="14780">
                  <c:v>-87.176191000000003</c:v>
                </c:pt>
                <c:pt idx="14781">
                  <c:v>-87.314473000000007</c:v>
                </c:pt>
                <c:pt idx="14782">
                  <c:v>-86.701182000000003</c:v>
                </c:pt>
                <c:pt idx="14783">
                  <c:v>-86.584776000000005</c:v>
                </c:pt>
                <c:pt idx="14784">
                  <c:v>-86.717140999999998</c:v>
                </c:pt>
                <c:pt idx="14785">
                  <c:v>-87.422808000000003</c:v>
                </c:pt>
                <c:pt idx="14786">
                  <c:v>-86.987617999999998</c:v>
                </c:pt>
                <c:pt idx="14787">
                  <c:v>-86.678217000000004</c:v>
                </c:pt>
                <c:pt idx="14788">
                  <c:v>-86.747175999999996</c:v>
                </c:pt>
                <c:pt idx="14789">
                  <c:v>-86.850700000000003</c:v>
                </c:pt>
                <c:pt idx="14790">
                  <c:v>-86.998894000000007</c:v>
                </c:pt>
                <c:pt idx="14791">
                  <c:v>-87.555392999999995</c:v>
                </c:pt>
                <c:pt idx="14792">
                  <c:v>-86.556134</c:v>
                </c:pt>
                <c:pt idx="14793">
                  <c:v>-86.777771000000001</c:v>
                </c:pt>
                <c:pt idx="14794">
                  <c:v>-87.251861000000005</c:v>
                </c:pt>
                <c:pt idx="14795">
                  <c:v>-87.082884000000007</c:v>
                </c:pt>
                <c:pt idx="14796">
                  <c:v>-86.821966000000003</c:v>
                </c:pt>
                <c:pt idx="14797">
                  <c:v>-86.861549999999994</c:v>
                </c:pt>
                <c:pt idx="14798">
                  <c:v>-87.308654000000004</c:v>
                </c:pt>
                <c:pt idx="14799">
                  <c:v>-86.836493000000004</c:v>
                </c:pt>
                <c:pt idx="14800">
                  <c:v>-87.040736999999993</c:v>
                </c:pt>
                <c:pt idx="14801">
                  <c:v>-87.041454999999999</c:v>
                </c:pt>
                <c:pt idx="14802">
                  <c:v>-86.968648999999999</c:v>
                </c:pt>
                <c:pt idx="14803">
                  <c:v>-87.000603999999996</c:v>
                </c:pt>
                <c:pt idx="14804">
                  <c:v>-86.938761999999997</c:v>
                </c:pt>
                <c:pt idx="14805">
                  <c:v>-86.922579999999996</c:v>
                </c:pt>
                <c:pt idx="14806">
                  <c:v>-86.558008999999998</c:v>
                </c:pt>
                <c:pt idx="14807">
                  <c:v>-86.995677999999998</c:v>
                </c:pt>
                <c:pt idx="14808">
                  <c:v>-86.897758999999994</c:v>
                </c:pt>
                <c:pt idx="14809">
                  <c:v>-87.341746999999998</c:v>
                </c:pt>
                <c:pt idx="14810">
                  <c:v>-87.046267</c:v>
                </c:pt>
                <c:pt idx="14811">
                  <c:v>-87.445549</c:v>
                </c:pt>
                <c:pt idx="14812">
                  <c:v>-86.985124999999996</c:v>
                </c:pt>
                <c:pt idx="14813">
                  <c:v>-87.099057000000002</c:v>
                </c:pt>
                <c:pt idx="14814">
                  <c:v>-87.302175000000005</c:v>
                </c:pt>
                <c:pt idx="14815">
                  <c:v>-87.139753999999996</c:v>
                </c:pt>
                <c:pt idx="14816">
                  <c:v>-86.565370999999999</c:v>
                </c:pt>
                <c:pt idx="14817">
                  <c:v>-86.815237999999994</c:v>
                </c:pt>
                <c:pt idx="14818">
                  <c:v>-86.608536000000001</c:v>
                </c:pt>
                <c:pt idx="14819">
                  <c:v>-86.809781000000001</c:v>
                </c:pt>
                <c:pt idx="14820">
                  <c:v>-87.191305999999997</c:v>
                </c:pt>
                <c:pt idx="14821">
                  <c:v>-86.919931000000005</c:v>
                </c:pt>
                <c:pt idx="14822">
                  <c:v>-86.759145000000004</c:v>
                </c:pt>
                <c:pt idx="14823">
                  <c:v>-86.775542999999999</c:v>
                </c:pt>
                <c:pt idx="14824">
                  <c:v>-87.241155000000006</c:v>
                </c:pt>
                <c:pt idx="14825">
                  <c:v>-87.142996999999994</c:v>
                </c:pt>
                <c:pt idx="14826">
                  <c:v>-86.73903</c:v>
                </c:pt>
                <c:pt idx="14827">
                  <c:v>-86.796986000000004</c:v>
                </c:pt>
                <c:pt idx="14828">
                  <c:v>-87.101556000000002</c:v>
                </c:pt>
                <c:pt idx="14829">
                  <c:v>-87.507914</c:v>
                </c:pt>
                <c:pt idx="14830">
                  <c:v>-87.224709000000004</c:v>
                </c:pt>
                <c:pt idx="14831">
                  <c:v>-87.300883999999996</c:v>
                </c:pt>
                <c:pt idx="14832">
                  <c:v>-87.209869999999995</c:v>
                </c:pt>
                <c:pt idx="14833">
                  <c:v>-87.265792000000005</c:v>
                </c:pt>
                <c:pt idx="14834">
                  <c:v>-87.390411999999998</c:v>
                </c:pt>
                <c:pt idx="14835">
                  <c:v>-87.054086999999996</c:v>
                </c:pt>
                <c:pt idx="14836">
                  <c:v>-87.702408000000005</c:v>
                </c:pt>
                <c:pt idx="14837">
                  <c:v>-87.42886</c:v>
                </c:pt>
                <c:pt idx="14838">
                  <c:v>-86.954368000000002</c:v>
                </c:pt>
                <c:pt idx="14839">
                  <c:v>-87.924357000000001</c:v>
                </c:pt>
                <c:pt idx="14840">
                  <c:v>-87.311327000000006</c:v>
                </c:pt>
                <c:pt idx="14841">
                  <c:v>-87.889184999999998</c:v>
                </c:pt>
                <c:pt idx="14842">
                  <c:v>-87.379983999999993</c:v>
                </c:pt>
                <c:pt idx="14843">
                  <c:v>-87.919185999999996</c:v>
                </c:pt>
                <c:pt idx="14844">
                  <c:v>-87.781135000000006</c:v>
                </c:pt>
                <c:pt idx="14845">
                  <c:v>-87.191677999999996</c:v>
                </c:pt>
                <c:pt idx="14846">
                  <c:v>-87.097711000000004</c:v>
                </c:pt>
                <c:pt idx="14847">
                  <c:v>-87.142595999999998</c:v>
                </c:pt>
                <c:pt idx="14848">
                  <c:v>-87.780557999999999</c:v>
                </c:pt>
                <c:pt idx="14849">
                  <c:v>-87.565799999999996</c:v>
                </c:pt>
                <c:pt idx="14850">
                  <c:v>-87.503901999999997</c:v>
                </c:pt>
                <c:pt idx="14851">
                  <c:v>-87.423192</c:v>
                </c:pt>
                <c:pt idx="14852">
                  <c:v>-87.560359000000005</c:v>
                </c:pt>
                <c:pt idx="14853">
                  <c:v>-87.442750000000004</c:v>
                </c:pt>
                <c:pt idx="14854">
                  <c:v>-87.392053000000004</c:v>
                </c:pt>
                <c:pt idx="14855">
                  <c:v>-87.341451000000006</c:v>
                </c:pt>
                <c:pt idx="14856">
                  <c:v>-87.72954</c:v>
                </c:pt>
                <c:pt idx="14857">
                  <c:v>-87.584625000000003</c:v>
                </c:pt>
                <c:pt idx="14858">
                  <c:v>-87.574786000000003</c:v>
                </c:pt>
                <c:pt idx="14859">
                  <c:v>-87.377139999999997</c:v>
                </c:pt>
                <c:pt idx="14860">
                  <c:v>-87.573492999999999</c:v>
                </c:pt>
                <c:pt idx="14861">
                  <c:v>-87.576215000000005</c:v>
                </c:pt>
                <c:pt idx="14862">
                  <c:v>-87.541787999999997</c:v>
                </c:pt>
                <c:pt idx="14863">
                  <c:v>-87.636643000000007</c:v>
                </c:pt>
                <c:pt idx="14864">
                  <c:v>-87.557963000000001</c:v>
                </c:pt>
                <c:pt idx="14865">
                  <c:v>-87.524687</c:v>
                </c:pt>
                <c:pt idx="14866">
                  <c:v>-87.475069000000005</c:v>
                </c:pt>
                <c:pt idx="14867">
                  <c:v>-87.627229999999997</c:v>
                </c:pt>
                <c:pt idx="14868">
                  <c:v>-87.521119999999996</c:v>
                </c:pt>
                <c:pt idx="14869">
                  <c:v>-87.397704000000004</c:v>
                </c:pt>
                <c:pt idx="14870">
                  <c:v>-87.344526000000002</c:v>
                </c:pt>
                <c:pt idx="14871">
                  <c:v>-87.392094</c:v>
                </c:pt>
                <c:pt idx="14872">
                  <c:v>-87.352221</c:v>
                </c:pt>
                <c:pt idx="14873">
                  <c:v>-87.399968999999999</c:v>
                </c:pt>
                <c:pt idx="14874">
                  <c:v>-87.245896999999999</c:v>
                </c:pt>
                <c:pt idx="14875">
                  <c:v>-86.993538000000001</c:v>
                </c:pt>
                <c:pt idx="14876">
                  <c:v>-87.127380000000002</c:v>
                </c:pt>
                <c:pt idx="14877">
                  <c:v>-87.175296000000003</c:v>
                </c:pt>
                <c:pt idx="14878">
                  <c:v>-87.115024000000005</c:v>
                </c:pt>
                <c:pt idx="14879">
                  <c:v>-87.379307999999995</c:v>
                </c:pt>
                <c:pt idx="14880">
                  <c:v>-87.068989999999999</c:v>
                </c:pt>
                <c:pt idx="14881">
                  <c:v>-87.115572999999998</c:v>
                </c:pt>
                <c:pt idx="14882">
                  <c:v>-87.435775000000007</c:v>
                </c:pt>
                <c:pt idx="14883">
                  <c:v>-87.204626000000005</c:v>
                </c:pt>
                <c:pt idx="14884">
                  <c:v>-87.470132000000007</c:v>
                </c:pt>
                <c:pt idx="14885">
                  <c:v>-87.257147000000003</c:v>
                </c:pt>
                <c:pt idx="14886">
                  <c:v>-87.544904000000002</c:v>
                </c:pt>
                <c:pt idx="14887">
                  <c:v>-87.409747999999993</c:v>
                </c:pt>
                <c:pt idx="14888">
                  <c:v>-87.072103999999996</c:v>
                </c:pt>
                <c:pt idx="14889">
                  <c:v>-87.414586999999997</c:v>
                </c:pt>
                <c:pt idx="14890">
                  <c:v>-87.299977999999996</c:v>
                </c:pt>
                <c:pt idx="14891">
                  <c:v>-87.136353</c:v>
                </c:pt>
                <c:pt idx="14892">
                  <c:v>-87.235872999999998</c:v>
                </c:pt>
                <c:pt idx="14893">
                  <c:v>-87.175047000000006</c:v>
                </c:pt>
                <c:pt idx="14894">
                  <c:v>-87.331497999999996</c:v>
                </c:pt>
                <c:pt idx="14895">
                  <c:v>-87.566558999999998</c:v>
                </c:pt>
                <c:pt idx="14896">
                  <c:v>-87.356097000000005</c:v>
                </c:pt>
                <c:pt idx="14897">
                  <c:v>-87.462930999999998</c:v>
                </c:pt>
                <c:pt idx="14898">
                  <c:v>-87.391496000000004</c:v>
                </c:pt>
                <c:pt idx="14899">
                  <c:v>-87.309836000000004</c:v>
                </c:pt>
                <c:pt idx="14900">
                  <c:v>-86.902028000000001</c:v>
                </c:pt>
                <c:pt idx="14901">
                  <c:v>-87.175402000000005</c:v>
                </c:pt>
                <c:pt idx="14902">
                  <c:v>-87.277658000000002</c:v>
                </c:pt>
                <c:pt idx="14903">
                  <c:v>-87.461568999999997</c:v>
                </c:pt>
                <c:pt idx="14904">
                  <c:v>-87.380291</c:v>
                </c:pt>
                <c:pt idx="14905">
                  <c:v>-87.189391000000001</c:v>
                </c:pt>
                <c:pt idx="14906">
                  <c:v>-87.406672999999998</c:v>
                </c:pt>
                <c:pt idx="14907">
                  <c:v>-87.454517999999993</c:v>
                </c:pt>
                <c:pt idx="14908">
                  <c:v>-87.465114999999997</c:v>
                </c:pt>
                <c:pt idx="14909">
                  <c:v>-86.889758</c:v>
                </c:pt>
                <c:pt idx="14910">
                  <c:v>-86.876805000000004</c:v>
                </c:pt>
                <c:pt idx="14911">
                  <c:v>-86.818471000000002</c:v>
                </c:pt>
                <c:pt idx="14912">
                  <c:v>-86.936640999999995</c:v>
                </c:pt>
                <c:pt idx="14913">
                  <c:v>-86.889719999999997</c:v>
                </c:pt>
                <c:pt idx="14914">
                  <c:v>-87.055077999999995</c:v>
                </c:pt>
                <c:pt idx="14915">
                  <c:v>-87.500985</c:v>
                </c:pt>
                <c:pt idx="14916">
                  <c:v>-87.219576000000004</c:v>
                </c:pt>
                <c:pt idx="14917">
                  <c:v>-86.816283999999996</c:v>
                </c:pt>
                <c:pt idx="14918">
                  <c:v>-87.368492000000003</c:v>
                </c:pt>
                <c:pt idx="14919">
                  <c:v>-87.358996000000005</c:v>
                </c:pt>
                <c:pt idx="14920">
                  <c:v>-86.889403000000001</c:v>
                </c:pt>
                <c:pt idx="14921">
                  <c:v>-86.763814999999994</c:v>
                </c:pt>
                <c:pt idx="14922">
                  <c:v>-86.743637000000007</c:v>
                </c:pt>
                <c:pt idx="14923">
                  <c:v>-86.593620000000001</c:v>
                </c:pt>
                <c:pt idx="14924">
                  <c:v>-87.46611</c:v>
                </c:pt>
                <c:pt idx="14925">
                  <c:v>-86.891891000000001</c:v>
                </c:pt>
                <c:pt idx="14926">
                  <c:v>-86.72533</c:v>
                </c:pt>
                <c:pt idx="14927">
                  <c:v>-87.400818999999998</c:v>
                </c:pt>
                <c:pt idx="14928">
                  <c:v>-86.891436999999996</c:v>
                </c:pt>
                <c:pt idx="14929">
                  <c:v>-86.762651000000005</c:v>
                </c:pt>
                <c:pt idx="14930">
                  <c:v>-86.767036000000004</c:v>
                </c:pt>
                <c:pt idx="14931">
                  <c:v>-87.434601000000001</c:v>
                </c:pt>
                <c:pt idx="14932">
                  <c:v>-87.261930000000007</c:v>
                </c:pt>
                <c:pt idx="14933">
                  <c:v>-87.326593000000003</c:v>
                </c:pt>
                <c:pt idx="14934">
                  <c:v>-86.876593999999997</c:v>
                </c:pt>
                <c:pt idx="14935">
                  <c:v>-87.286151000000004</c:v>
                </c:pt>
                <c:pt idx="14936">
                  <c:v>-87.136982000000003</c:v>
                </c:pt>
                <c:pt idx="14937">
                  <c:v>-86.653531999999998</c:v>
                </c:pt>
                <c:pt idx="14938">
                  <c:v>-87.446078</c:v>
                </c:pt>
                <c:pt idx="14939">
                  <c:v>-87.299940000000007</c:v>
                </c:pt>
                <c:pt idx="14940">
                  <c:v>-86.803884999999994</c:v>
                </c:pt>
                <c:pt idx="14941">
                  <c:v>-86.887815000000003</c:v>
                </c:pt>
                <c:pt idx="14942">
                  <c:v>-86.876058999999998</c:v>
                </c:pt>
                <c:pt idx="14943">
                  <c:v>-87.147964000000002</c:v>
                </c:pt>
                <c:pt idx="14944">
                  <c:v>-86.889639000000003</c:v>
                </c:pt>
                <c:pt idx="14945">
                  <c:v>-86.759828999999996</c:v>
                </c:pt>
                <c:pt idx="14946">
                  <c:v>-87.447153999999998</c:v>
                </c:pt>
                <c:pt idx="14947">
                  <c:v>-87.298371000000003</c:v>
                </c:pt>
                <c:pt idx="14948">
                  <c:v>-86.920766999999998</c:v>
                </c:pt>
                <c:pt idx="14949">
                  <c:v>-87.407799999999995</c:v>
                </c:pt>
                <c:pt idx="14950">
                  <c:v>-86.983461000000005</c:v>
                </c:pt>
                <c:pt idx="14951">
                  <c:v>-86.735766999999996</c:v>
                </c:pt>
                <c:pt idx="14952">
                  <c:v>-87.150897999999998</c:v>
                </c:pt>
                <c:pt idx="14953">
                  <c:v>-87.109077999999997</c:v>
                </c:pt>
                <c:pt idx="14954">
                  <c:v>-87.244400999999996</c:v>
                </c:pt>
                <c:pt idx="14955">
                  <c:v>-87.465508999999997</c:v>
                </c:pt>
                <c:pt idx="14956">
                  <c:v>-87.255680999999996</c:v>
                </c:pt>
                <c:pt idx="14957">
                  <c:v>-87.153060999999994</c:v>
                </c:pt>
                <c:pt idx="14958">
                  <c:v>-87.136848999999998</c:v>
                </c:pt>
                <c:pt idx="14959">
                  <c:v>-86.887696000000005</c:v>
                </c:pt>
                <c:pt idx="14960">
                  <c:v>-86.916528999999997</c:v>
                </c:pt>
                <c:pt idx="14961">
                  <c:v>-87.527103999999994</c:v>
                </c:pt>
                <c:pt idx="14962">
                  <c:v>-86.775116999999995</c:v>
                </c:pt>
                <c:pt idx="14963">
                  <c:v>-87.207060999999996</c:v>
                </c:pt>
                <c:pt idx="14964">
                  <c:v>-87.236463999999998</c:v>
                </c:pt>
                <c:pt idx="14965">
                  <c:v>-87.046353999999994</c:v>
                </c:pt>
                <c:pt idx="14966">
                  <c:v>-87.063695999999993</c:v>
                </c:pt>
                <c:pt idx="14967">
                  <c:v>-87.413003000000003</c:v>
                </c:pt>
                <c:pt idx="14968">
                  <c:v>-87.048674000000005</c:v>
                </c:pt>
                <c:pt idx="14969">
                  <c:v>-87.383964000000006</c:v>
                </c:pt>
                <c:pt idx="14970">
                  <c:v>-87.067958000000004</c:v>
                </c:pt>
                <c:pt idx="14971">
                  <c:v>-87.036293000000001</c:v>
                </c:pt>
                <c:pt idx="14972">
                  <c:v>-86.722500999999994</c:v>
                </c:pt>
                <c:pt idx="14973">
                  <c:v>-82.554001</c:v>
                </c:pt>
                <c:pt idx="14974">
                  <c:v>-82.915823000000003</c:v>
                </c:pt>
                <c:pt idx="14975">
                  <c:v>-83.045855000000003</c:v>
                </c:pt>
                <c:pt idx="14976">
                  <c:v>-82.914711999999994</c:v>
                </c:pt>
                <c:pt idx="14977">
                  <c:v>-82.693273000000005</c:v>
                </c:pt>
                <c:pt idx="14978">
                  <c:v>-83.215278999999995</c:v>
                </c:pt>
                <c:pt idx="14979">
                  <c:v>-82.932558999999998</c:v>
                </c:pt>
                <c:pt idx="14980">
                  <c:v>-83.024494000000004</c:v>
                </c:pt>
                <c:pt idx="14981">
                  <c:v>-83.151128</c:v>
                </c:pt>
                <c:pt idx="14982">
                  <c:v>-82.946416999999997</c:v>
                </c:pt>
                <c:pt idx="14983">
                  <c:v>-82.794044</c:v>
                </c:pt>
                <c:pt idx="14984">
                  <c:v>-82.668592000000004</c:v>
                </c:pt>
                <c:pt idx="14985">
                  <c:v>-83.254542999999998</c:v>
                </c:pt>
                <c:pt idx="14986">
                  <c:v>-82.950443000000007</c:v>
                </c:pt>
                <c:pt idx="14987">
                  <c:v>-82.685717999999994</c:v>
                </c:pt>
                <c:pt idx="14988">
                  <c:v>-82.623251999999994</c:v>
                </c:pt>
                <c:pt idx="14989">
                  <c:v>-83.098191</c:v>
                </c:pt>
                <c:pt idx="14990">
                  <c:v>-82.596170999999998</c:v>
                </c:pt>
                <c:pt idx="14991">
                  <c:v>-83.290781999999993</c:v>
                </c:pt>
                <c:pt idx="14992">
                  <c:v>-82.907867999999993</c:v>
                </c:pt>
                <c:pt idx="14993">
                  <c:v>-82.898376999999996</c:v>
                </c:pt>
                <c:pt idx="14994">
                  <c:v>-82.944597999999999</c:v>
                </c:pt>
                <c:pt idx="14995">
                  <c:v>-82.508118999999994</c:v>
                </c:pt>
                <c:pt idx="14996">
                  <c:v>-82.479731999999998</c:v>
                </c:pt>
                <c:pt idx="14997">
                  <c:v>-82.803449999999998</c:v>
                </c:pt>
                <c:pt idx="14998">
                  <c:v>-82.929582999999994</c:v>
                </c:pt>
                <c:pt idx="14999">
                  <c:v>-82.880312000000004</c:v>
                </c:pt>
                <c:pt idx="15000">
                  <c:v>-82.934167000000002</c:v>
                </c:pt>
                <c:pt idx="15001">
                  <c:v>-82.830636999999996</c:v>
                </c:pt>
                <c:pt idx="15002">
                  <c:v>-82.777545000000003</c:v>
                </c:pt>
                <c:pt idx="15003">
                  <c:v>-82.797589000000002</c:v>
                </c:pt>
                <c:pt idx="15004">
                  <c:v>-82.592512999999997</c:v>
                </c:pt>
                <c:pt idx="15005">
                  <c:v>-82.809200000000004</c:v>
                </c:pt>
                <c:pt idx="15006">
                  <c:v>-82.830686</c:v>
                </c:pt>
                <c:pt idx="15007">
                  <c:v>-82.525952000000004</c:v>
                </c:pt>
                <c:pt idx="15008">
                  <c:v>-82.486143999999996</c:v>
                </c:pt>
                <c:pt idx="15009">
                  <c:v>-82.444025999999994</c:v>
                </c:pt>
                <c:pt idx="15010">
                  <c:v>-82.775379999999998</c:v>
                </c:pt>
                <c:pt idx="15011">
                  <c:v>-82.682444000000004</c:v>
                </c:pt>
                <c:pt idx="15012">
                  <c:v>-82.676843000000005</c:v>
                </c:pt>
                <c:pt idx="15013">
                  <c:v>-83.029634000000001</c:v>
                </c:pt>
                <c:pt idx="15014">
                  <c:v>-82.938514999999995</c:v>
                </c:pt>
                <c:pt idx="15015">
                  <c:v>-83.137524999999997</c:v>
                </c:pt>
                <c:pt idx="15016">
                  <c:v>-83.140517000000003</c:v>
                </c:pt>
                <c:pt idx="15017">
                  <c:v>-83.168128999999993</c:v>
                </c:pt>
                <c:pt idx="15018">
                  <c:v>-83.104744999999994</c:v>
                </c:pt>
                <c:pt idx="15019">
                  <c:v>-83.185326000000003</c:v>
                </c:pt>
                <c:pt idx="15020">
                  <c:v>-83.163576000000006</c:v>
                </c:pt>
                <c:pt idx="15021">
                  <c:v>-82.570498000000001</c:v>
                </c:pt>
                <c:pt idx="15022">
                  <c:v>-83.226401999999993</c:v>
                </c:pt>
                <c:pt idx="15023">
                  <c:v>-83.228297999999995</c:v>
                </c:pt>
                <c:pt idx="15024">
                  <c:v>-82.504255000000001</c:v>
                </c:pt>
                <c:pt idx="15025">
                  <c:v>-82.902326000000002</c:v>
                </c:pt>
                <c:pt idx="15026">
                  <c:v>-82.899789999999996</c:v>
                </c:pt>
                <c:pt idx="15027">
                  <c:v>-82.888098999999997</c:v>
                </c:pt>
                <c:pt idx="15028">
                  <c:v>-83.115065999999999</c:v>
                </c:pt>
                <c:pt idx="15029">
                  <c:v>-83.184050999999997</c:v>
                </c:pt>
                <c:pt idx="15030">
                  <c:v>-82.998662999999993</c:v>
                </c:pt>
                <c:pt idx="15031">
                  <c:v>-83.056002000000007</c:v>
                </c:pt>
                <c:pt idx="15032">
                  <c:v>-83.059706000000006</c:v>
                </c:pt>
                <c:pt idx="15033">
                  <c:v>-82.997682999999995</c:v>
                </c:pt>
                <c:pt idx="15034">
                  <c:v>-83.038477</c:v>
                </c:pt>
                <c:pt idx="15035">
                  <c:v>-83.026053000000005</c:v>
                </c:pt>
                <c:pt idx="15036">
                  <c:v>-82.916582000000005</c:v>
                </c:pt>
                <c:pt idx="15037">
                  <c:v>-82.814109999999999</c:v>
                </c:pt>
                <c:pt idx="15038">
                  <c:v>-83.152354000000003</c:v>
                </c:pt>
                <c:pt idx="15039">
                  <c:v>-83.210277000000005</c:v>
                </c:pt>
                <c:pt idx="15040">
                  <c:v>-83.791475000000005</c:v>
                </c:pt>
                <c:pt idx="15041">
                  <c:v>-83.722977999999998</c:v>
                </c:pt>
                <c:pt idx="15042">
                  <c:v>-83.704436999999999</c:v>
                </c:pt>
                <c:pt idx="15043">
                  <c:v>-83.726714000000001</c:v>
                </c:pt>
                <c:pt idx="15044">
                  <c:v>-83.718314000000007</c:v>
                </c:pt>
                <c:pt idx="15045">
                  <c:v>-83.490838999999994</c:v>
                </c:pt>
                <c:pt idx="15046">
                  <c:v>-83.757249999999999</c:v>
                </c:pt>
                <c:pt idx="15047">
                  <c:v>-83.777184000000005</c:v>
                </c:pt>
                <c:pt idx="15048">
                  <c:v>-83.406054999999995</c:v>
                </c:pt>
                <c:pt idx="15049">
                  <c:v>-84.034458000000001</c:v>
                </c:pt>
                <c:pt idx="15050">
                  <c:v>-83.158631</c:v>
                </c:pt>
                <c:pt idx="15051">
                  <c:v>-83.181880000000007</c:v>
                </c:pt>
                <c:pt idx="15052">
                  <c:v>-83.250494000000003</c:v>
                </c:pt>
                <c:pt idx="15053">
                  <c:v>-83.259877000000003</c:v>
                </c:pt>
                <c:pt idx="15054">
                  <c:v>-83.181798999999998</c:v>
                </c:pt>
                <c:pt idx="15055">
                  <c:v>-83.283327</c:v>
                </c:pt>
                <c:pt idx="15056">
                  <c:v>-83.268725000000003</c:v>
                </c:pt>
                <c:pt idx="15057">
                  <c:v>-83.899079</c:v>
                </c:pt>
                <c:pt idx="15058">
                  <c:v>-83.671336999999994</c:v>
                </c:pt>
                <c:pt idx="15059">
                  <c:v>-83.498188999999996</c:v>
                </c:pt>
                <c:pt idx="15060">
                  <c:v>-83.287116999999995</c:v>
                </c:pt>
                <c:pt idx="15061">
                  <c:v>-83.338201999999995</c:v>
                </c:pt>
                <c:pt idx="15062">
                  <c:v>-84.060781000000006</c:v>
                </c:pt>
                <c:pt idx="15063">
                  <c:v>-83.160178000000002</c:v>
                </c:pt>
                <c:pt idx="15064">
                  <c:v>-83.803327999999993</c:v>
                </c:pt>
                <c:pt idx="15065">
                  <c:v>-83.581845000000001</c:v>
                </c:pt>
                <c:pt idx="15066">
                  <c:v>-83.314143000000001</c:v>
                </c:pt>
                <c:pt idx="15067">
                  <c:v>-83.833726999999996</c:v>
                </c:pt>
                <c:pt idx="15068">
                  <c:v>-83.630476999999999</c:v>
                </c:pt>
                <c:pt idx="15069">
                  <c:v>-83.446526000000006</c:v>
                </c:pt>
                <c:pt idx="15070">
                  <c:v>-83.180970000000002</c:v>
                </c:pt>
                <c:pt idx="15071">
                  <c:v>-83.365131000000005</c:v>
                </c:pt>
                <c:pt idx="15072">
                  <c:v>-83.362994999999998</c:v>
                </c:pt>
                <c:pt idx="15073">
                  <c:v>-83.371612999999996</c:v>
                </c:pt>
                <c:pt idx="15074">
                  <c:v>-83.441418999999996</c:v>
                </c:pt>
                <c:pt idx="15075">
                  <c:v>-84.031232000000003</c:v>
                </c:pt>
                <c:pt idx="15076">
                  <c:v>-83.547561999999999</c:v>
                </c:pt>
                <c:pt idx="15077">
                  <c:v>-83.684141999999994</c:v>
                </c:pt>
                <c:pt idx="15078">
                  <c:v>-83.416690000000003</c:v>
                </c:pt>
                <c:pt idx="15079">
                  <c:v>-83.385152000000005</c:v>
                </c:pt>
                <c:pt idx="15080">
                  <c:v>-83.387853000000007</c:v>
                </c:pt>
                <c:pt idx="15081">
                  <c:v>-83.629166999999995</c:v>
                </c:pt>
                <c:pt idx="15082">
                  <c:v>-83.298187999999996</c:v>
                </c:pt>
                <c:pt idx="15083">
                  <c:v>-83.489457999999999</c:v>
                </c:pt>
                <c:pt idx="15084">
                  <c:v>-83.934252999999998</c:v>
                </c:pt>
                <c:pt idx="15085">
                  <c:v>-83.485600000000005</c:v>
                </c:pt>
                <c:pt idx="15086">
                  <c:v>-83.215750999999997</c:v>
                </c:pt>
                <c:pt idx="15087">
                  <c:v>-83.372230999999999</c:v>
                </c:pt>
                <c:pt idx="15088">
                  <c:v>-83.783873</c:v>
                </c:pt>
                <c:pt idx="15089">
                  <c:v>-83.666731999999996</c:v>
                </c:pt>
                <c:pt idx="15090">
                  <c:v>-83.261287999999993</c:v>
                </c:pt>
                <c:pt idx="15091">
                  <c:v>-83.264812000000006</c:v>
                </c:pt>
                <c:pt idx="15092">
                  <c:v>-83.577934999999997</c:v>
                </c:pt>
                <c:pt idx="15093">
                  <c:v>-83.214465000000004</c:v>
                </c:pt>
                <c:pt idx="15094">
                  <c:v>-83.378606000000005</c:v>
                </c:pt>
                <c:pt idx="15095">
                  <c:v>-83.378001999999995</c:v>
                </c:pt>
                <c:pt idx="15096">
                  <c:v>-83.374643000000006</c:v>
                </c:pt>
                <c:pt idx="15097">
                  <c:v>-83.475750000000005</c:v>
                </c:pt>
                <c:pt idx="15098">
                  <c:v>-83.474012999999999</c:v>
                </c:pt>
                <c:pt idx="15099">
                  <c:v>-83.780094000000005</c:v>
                </c:pt>
                <c:pt idx="15100">
                  <c:v>-83.596843000000007</c:v>
                </c:pt>
                <c:pt idx="15101">
                  <c:v>-83.570716000000004</c:v>
                </c:pt>
                <c:pt idx="15102">
                  <c:v>-83.174023000000005</c:v>
                </c:pt>
                <c:pt idx="15103">
                  <c:v>-83.198125000000005</c:v>
                </c:pt>
                <c:pt idx="15104">
                  <c:v>-83.633167999999998</c:v>
                </c:pt>
                <c:pt idx="15105">
                  <c:v>-83.582159000000004</c:v>
                </c:pt>
                <c:pt idx="15106">
                  <c:v>-83.058790000000002</c:v>
                </c:pt>
                <c:pt idx="15107">
                  <c:v>-83.078370000000007</c:v>
                </c:pt>
                <c:pt idx="15108">
                  <c:v>-83.099818999999997</c:v>
                </c:pt>
                <c:pt idx="15109">
                  <c:v>-83.142540999999994</c:v>
                </c:pt>
                <c:pt idx="15110">
                  <c:v>-82.980688999999998</c:v>
                </c:pt>
                <c:pt idx="15111">
                  <c:v>-83.108497</c:v>
                </c:pt>
                <c:pt idx="15112">
                  <c:v>-83.024496999999997</c:v>
                </c:pt>
                <c:pt idx="15113">
                  <c:v>-83.089945999999998</c:v>
                </c:pt>
                <c:pt idx="15114">
                  <c:v>-83.114671999999999</c:v>
                </c:pt>
                <c:pt idx="15115">
                  <c:v>-83.127855999999994</c:v>
                </c:pt>
                <c:pt idx="15116">
                  <c:v>-83.044837000000001</c:v>
                </c:pt>
                <c:pt idx="15117">
                  <c:v>-83.058260000000004</c:v>
                </c:pt>
                <c:pt idx="15118">
                  <c:v>-82.996329000000003</c:v>
                </c:pt>
                <c:pt idx="15119">
                  <c:v>-82.993140999999994</c:v>
                </c:pt>
                <c:pt idx="15120">
                  <c:v>-82.952434999999994</c:v>
                </c:pt>
                <c:pt idx="15121">
                  <c:v>-83.078058999999996</c:v>
                </c:pt>
                <c:pt idx="15122">
                  <c:v>-83.155203999999998</c:v>
                </c:pt>
                <c:pt idx="15123">
                  <c:v>-83.136764999999997</c:v>
                </c:pt>
                <c:pt idx="15124">
                  <c:v>-83.249027999999996</c:v>
                </c:pt>
                <c:pt idx="15125">
                  <c:v>-83.133988000000002</c:v>
                </c:pt>
                <c:pt idx="15126">
                  <c:v>-83.149696000000006</c:v>
                </c:pt>
                <c:pt idx="15127">
                  <c:v>-83.244228000000007</c:v>
                </c:pt>
                <c:pt idx="15128">
                  <c:v>-82.943485999999993</c:v>
                </c:pt>
                <c:pt idx="15129">
                  <c:v>-82.928308999999999</c:v>
                </c:pt>
                <c:pt idx="15130">
                  <c:v>-83.048884000000001</c:v>
                </c:pt>
                <c:pt idx="15131">
                  <c:v>-83.191802999999993</c:v>
                </c:pt>
                <c:pt idx="15132">
                  <c:v>-83.217225999999997</c:v>
                </c:pt>
                <c:pt idx="15133">
                  <c:v>-83.148291999999998</c:v>
                </c:pt>
                <c:pt idx="15134">
                  <c:v>-82.924265000000005</c:v>
                </c:pt>
                <c:pt idx="15135">
                  <c:v>-83.044220999999993</c:v>
                </c:pt>
                <c:pt idx="15136">
                  <c:v>-83.195475999999999</c:v>
                </c:pt>
                <c:pt idx="15137">
                  <c:v>-82.900037999999995</c:v>
                </c:pt>
                <c:pt idx="15138">
                  <c:v>-83.179519999999997</c:v>
                </c:pt>
                <c:pt idx="15139">
                  <c:v>-83.141524000000004</c:v>
                </c:pt>
                <c:pt idx="15140">
                  <c:v>-83.291054000000003</c:v>
                </c:pt>
                <c:pt idx="15141">
                  <c:v>-83.301978000000005</c:v>
                </c:pt>
                <c:pt idx="15142">
                  <c:v>-83.352974000000003</c:v>
                </c:pt>
                <c:pt idx="15143">
                  <c:v>-83.280837000000005</c:v>
                </c:pt>
                <c:pt idx="15144">
                  <c:v>-83.297056999999995</c:v>
                </c:pt>
                <c:pt idx="15145">
                  <c:v>-83.229566000000005</c:v>
                </c:pt>
                <c:pt idx="15146">
                  <c:v>-83.165844000000007</c:v>
                </c:pt>
                <c:pt idx="15147">
                  <c:v>-83.127813000000003</c:v>
                </c:pt>
                <c:pt idx="15148">
                  <c:v>-83.181111000000001</c:v>
                </c:pt>
                <c:pt idx="15149">
                  <c:v>-83.071589000000003</c:v>
                </c:pt>
                <c:pt idx="15150">
                  <c:v>-83.004465999999994</c:v>
                </c:pt>
                <c:pt idx="15151">
                  <c:v>-82.999386999999999</c:v>
                </c:pt>
                <c:pt idx="15152">
                  <c:v>-83.048449000000005</c:v>
                </c:pt>
                <c:pt idx="15153">
                  <c:v>-82.993925000000004</c:v>
                </c:pt>
                <c:pt idx="15154">
                  <c:v>-83.061541000000005</c:v>
                </c:pt>
                <c:pt idx="15155">
                  <c:v>-83.042550000000006</c:v>
                </c:pt>
                <c:pt idx="15156">
                  <c:v>-83.337571999999994</c:v>
                </c:pt>
                <c:pt idx="15157">
                  <c:v>-83.375513999999995</c:v>
                </c:pt>
                <c:pt idx="15158">
                  <c:v>-83.371599000000003</c:v>
                </c:pt>
                <c:pt idx="15159">
                  <c:v>-83.399748000000002</c:v>
                </c:pt>
                <c:pt idx="15160">
                  <c:v>-83.245710000000003</c:v>
                </c:pt>
                <c:pt idx="15161">
                  <c:v>-83.402737000000002</c:v>
                </c:pt>
                <c:pt idx="15162">
                  <c:v>-83.351332999999997</c:v>
                </c:pt>
                <c:pt idx="15163">
                  <c:v>-83.389672000000004</c:v>
                </c:pt>
                <c:pt idx="15164">
                  <c:v>-83.408750999999995</c:v>
                </c:pt>
                <c:pt idx="15165">
                  <c:v>-83.353634999999997</c:v>
                </c:pt>
                <c:pt idx="15166">
                  <c:v>-83.398533</c:v>
                </c:pt>
                <c:pt idx="15167">
                  <c:v>-83.346406000000002</c:v>
                </c:pt>
                <c:pt idx="15168">
                  <c:v>-83.295857999999996</c:v>
                </c:pt>
                <c:pt idx="15169">
                  <c:v>-83.302430000000001</c:v>
                </c:pt>
                <c:pt idx="15170">
                  <c:v>-83.282116000000002</c:v>
                </c:pt>
                <c:pt idx="15171">
                  <c:v>-83.404405999999994</c:v>
                </c:pt>
                <c:pt idx="15172">
                  <c:v>-83.378058999999993</c:v>
                </c:pt>
                <c:pt idx="15173">
                  <c:v>-83.522830999999996</c:v>
                </c:pt>
                <c:pt idx="15174">
                  <c:v>-83.717928999999998</c:v>
                </c:pt>
                <c:pt idx="15175">
                  <c:v>-83.589820000000003</c:v>
                </c:pt>
                <c:pt idx="15176">
                  <c:v>-83.632976999999997</c:v>
                </c:pt>
                <c:pt idx="15177">
                  <c:v>-83.285375999999999</c:v>
                </c:pt>
                <c:pt idx="15178">
                  <c:v>-83.261208999999994</c:v>
                </c:pt>
                <c:pt idx="15179">
                  <c:v>-83.247100000000003</c:v>
                </c:pt>
                <c:pt idx="15180">
                  <c:v>-83.172818000000007</c:v>
                </c:pt>
                <c:pt idx="15181">
                  <c:v>-83.144159999999999</c:v>
                </c:pt>
                <c:pt idx="15182">
                  <c:v>-83.209328999999997</c:v>
                </c:pt>
                <c:pt idx="15183">
                  <c:v>-83.279212000000001</c:v>
                </c:pt>
                <c:pt idx="15184">
                  <c:v>-83.517668</c:v>
                </c:pt>
                <c:pt idx="15185">
                  <c:v>-83.458652999999998</c:v>
                </c:pt>
                <c:pt idx="15186">
                  <c:v>-83.473147999999995</c:v>
                </c:pt>
                <c:pt idx="15187">
                  <c:v>-83.668267999999998</c:v>
                </c:pt>
                <c:pt idx="15188">
                  <c:v>-83.593182999999996</c:v>
                </c:pt>
                <c:pt idx="15189">
                  <c:v>-83.489970999999997</c:v>
                </c:pt>
                <c:pt idx="15190">
                  <c:v>-83.545299</c:v>
                </c:pt>
                <c:pt idx="15191">
                  <c:v>-83.471937999999994</c:v>
                </c:pt>
                <c:pt idx="15192">
                  <c:v>-83.479696000000004</c:v>
                </c:pt>
                <c:pt idx="15193">
                  <c:v>-83.533781000000005</c:v>
                </c:pt>
                <c:pt idx="15194">
                  <c:v>-82.654337999999996</c:v>
                </c:pt>
                <c:pt idx="15195">
                  <c:v>-83.166511</c:v>
                </c:pt>
                <c:pt idx="15196">
                  <c:v>-83.001814999999993</c:v>
                </c:pt>
                <c:pt idx="15197">
                  <c:v>-84.076106999999993</c:v>
                </c:pt>
                <c:pt idx="15198">
                  <c:v>-83.794867999999994</c:v>
                </c:pt>
                <c:pt idx="15199">
                  <c:v>-82.983563000000004</c:v>
                </c:pt>
                <c:pt idx="15200">
                  <c:v>-83.939953000000003</c:v>
                </c:pt>
                <c:pt idx="15201">
                  <c:v>-83.958842000000004</c:v>
                </c:pt>
                <c:pt idx="15202">
                  <c:v>-82.641508999999999</c:v>
                </c:pt>
                <c:pt idx="15203">
                  <c:v>-83.726007999999993</c:v>
                </c:pt>
                <c:pt idx="15204">
                  <c:v>-83.393304999999998</c:v>
                </c:pt>
                <c:pt idx="15205">
                  <c:v>-82.645731999999995</c:v>
                </c:pt>
                <c:pt idx="15206">
                  <c:v>-83.521809000000005</c:v>
                </c:pt>
                <c:pt idx="15207">
                  <c:v>-83.062899000000002</c:v>
                </c:pt>
                <c:pt idx="15208">
                  <c:v>-82.712342000000007</c:v>
                </c:pt>
                <c:pt idx="15209">
                  <c:v>-83.134714000000002</c:v>
                </c:pt>
                <c:pt idx="15210">
                  <c:v>-83.991487000000006</c:v>
                </c:pt>
                <c:pt idx="15211">
                  <c:v>-83.740746999999999</c:v>
                </c:pt>
                <c:pt idx="15212">
                  <c:v>-83.012324000000007</c:v>
                </c:pt>
                <c:pt idx="15213">
                  <c:v>-83.848836000000006</c:v>
                </c:pt>
                <c:pt idx="15214">
                  <c:v>-82.609840000000005</c:v>
                </c:pt>
                <c:pt idx="15215">
                  <c:v>-83.361958999999999</c:v>
                </c:pt>
                <c:pt idx="15216">
                  <c:v>-83.891446999999999</c:v>
                </c:pt>
                <c:pt idx="15217">
                  <c:v>-83.620166999999995</c:v>
                </c:pt>
                <c:pt idx="15218">
                  <c:v>-83.484213999999994</c:v>
                </c:pt>
                <c:pt idx="15219">
                  <c:v>-83.635850000000005</c:v>
                </c:pt>
                <c:pt idx="15220">
                  <c:v>-83.405368999999993</c:v>
                </c:pt>
                <c:pt idx="15221">
                  <c:v>-82.692749000000006</c:v>
                </c:pt>
                <c:pt idx="15222">
                  <c:v>-83.596801999999997</c:v>
                </c:pt>
                <c:pt idx="15223">
                  <c:v>-83.060676999999998</c:v>
                </c:pt>
                <c:pt idx="15224">
                  <c:v>-83.020176000000006</c:v>
                </c:pt>
                <c:pt idx="15225">
                  <c:v>-83.330738999999994</c:v>
                </c:pt>
                <c:pt idx="15226">
                  <c:v>-83.944680000000005</c:v>
                </c:pt>
                <c:pt idx="15227">
                  <c:v>-82.527015000000006</c:v>
                </c:pt>
                <c:pt idx="15228">
                  <c:v>-83.813665999999998</c:v>
                </c:pt>
                <c:pt idx="15229">
                  <c:v>-83.032133999999999</c:v>
                </c:pt>
                <c:pt idx="15230">
                  <c:v>-82.825582999999995</c:v>
                </c:pt>
                <c:pt idx="15231">
                  <c:v>-83.294098000000005</c:v>
                </c:pt>
                <c:pt idx="15232">
                  <c:v>-82.746853999999999</c:v>
                </c:pt>
                <c:pt idx="15233">
                  <c:v>-83.895077000000001</c:v>
                </c:pt>
                <c:pt idx="15234">
                  <c:v>-83.690258</c:v>
                </c:pt>
                <c:pt idx="15235">
                  <c:v>-83.984430000000003</c:v>
                </c:pt>
                <c:pt idx="15236">
                  <c:v>-83.205492000000007</c:v>
                </c:pt>
                <c:pt idx="15237">
                  <c:v>-83.431090999999995</c:v>
                </c:pt>
                <c:pt idx="15238">
                  <c:v>-83.525423000000004</c:v>
                </c:pt>
                <c:pt idx="15239">
                  <c:v>-83.422272000000007</c:v>
                </c:pt>
                <c:pt idx="15240">
                  <c:v>-82.687408000000005</c:v>
                </c:pt>
                <c:pt idx="15241">
                  <c:v>-82.816744</c:v>
                </c:pt>
                <c:pt idx="15242">
                  <c:v>-83.002415999999997</c:v>
                </c:pt>
                <c:pt idx="15243">
                  <c:v>-82.775148000000002</c:v>
                </c:pt>
                <c:pt idx="15244">
                  <c:v>-82.549480000000003</c:v>
                </c:pt>
                <c:pt idx="15245">
                  <c:v>-82.750058999999993</c:v>
                </c:pt>
                <c:pt idx="15246">
                  <c:v>-82.836875000000006</c:v>
                </c:pt>
                <c:pt idx="15247">
                  <c:v>-82.963502000000005</c:v>
                </c:pt>
                <c:pt idx="15248">
                  <c:v>-83.826125000000005</c:v>
                </c:pt>
                <c:pt idx="15249">
                  <c:v>-82.925704999999994</c:v>
                </c:pt>
                <c:pt idx="15250">
                  <c:v>-84.031666000000001</c:v>
                </c:pt>
                <c:pt idx="15251">
                  <c:v>-83.690127000000004</c:v>
                </c:pt>
                <c:pt idx="15252">
                  <c:v>-83.692910999999995</c:v>
                </c:pt>
                <c:pt idx="15253">
                  <c:v>-83.731261000000003</c:v>
                </c:pt>
                <c:pt idx="15254">
                  <c:v>-83.697281000000004</c:v>
                </c:pt>
                <c:pt idx="15255">
                  <c:v>-83.646879999999996</c:v>
                </c:pt>
                <c:pt idx="15256">
                  <c:v>-83.701423000000005</c:v>
                </c:pt>
                <c:pt idx="15257">
                  <c:v>-83.604337000000001</c:v>
                </c:pt>
                <c:pt idx="15258">
                  <c:v>-83.611555999999993</c:v>
                </c:pt>
                <c:pt idx="15259">
                  <c:v>-83.670852999999994</c:v>
                </c:pt>
                <c:pt idx="15260">
                  <c:v>-83.760981999999998</c:v>
                </c:pt>
                <c:pt idx="15261">
                  <c:v>-83.914270999999999</c:v>
                </c:pt>
                <c:pt idx="15262">
                  <c:v>-83.971422000000004</c:v>
                </c:pt>
                <c:pt idx="15263">
                  <c:v>-84.011775</c:v>
                </c:pt>
                <c:pt idx="15264">
                  <c:v>-83.944796999999994</c:v>
                </c:pt>
                <c:pt idx="15265">
                  <c:v>-83.932671999999997</c:v>
                </c:pt>
                <c:pt idx="15266">
                  <c:v>-84.094380999999998</c:v>
                </c:pt>
                <c:pt idx="15267">
                  <c:v>-84.144976999999997</c:v>
                </c:pt>
                <c:pt idx="15268">
                  <c:v>-84.079187000000005</c:v>
                </c:pt>
                <c:pt idx="15269">
                  <c:v>-84.420783</c:v>
                </c:pt>
                <c:pt idx="15270">
                  <c:v>-84.128896999999995</c:v>
                </c:pt>
                <c:pt idx="15271">
                  <c:v>-84.298164999999997</c:v>
                </c:pt>
                <c:pt idx="15272">
                  <c:v>-84.474339000000001</c:v>
                </c:pt>
                <c:pt idx="15273">
                  <c:v>-84.119872000000001</c:v>
                </c:pt>
                <c:pt idx="15274">
                  <c:v>-84.742193</c:v>
                </c:pt>
                <c:pt idx="15275">
                  <c:v>-84.556697999999997</c:v>
                </c:pt>
                <c:pt idx="15276">
                  <c:v>-84.046952000000005</c:v>
                </c:pt>
                <c:pt idx="15277">
                  <c:v>-84.377858000000003</c:v>
                </c:pt>
                <c:pt idx="15278">
                  <c:v>-83.987949999999998</c:v>
                </c:pt>
                <c:pt idx="15279">
                  <c:v>-84.867343000000005</c:v>
                </c:pt>
                <c:pt idx="15280">
                  <c:v>-84.133706000000004</c:v>
                </c:pt>
                <c:pt idx="15281">
                  <c:v>-84.465039000000004</c:v>
                </c:pt>
                <c:pt idx="15282">
                  <c:v>-84.839596999999998</c:v>
                </c:pt>
                <c:pt idx="15283">
                  <c:v>-84.223848000000004</c:v>
                </c:pt>
                <c:pt idx="15284">
                  <c:v>-84.747001999999995</c:v>
                </c:pt>
                <c:pt idx="15285">
                  <c:v>-84.337890999999999</c:v>
                </c:pt>
                <c:pt idx="15286">
                  <c:v>-84.755893999999998</c:v>
                </c:pt>
                <c:pt idx="15287">
                  <c:v>-84.774056999999999</c:v>
                </c:pt>
                <c:pt idx="15288">
                  <c:v>-83.979737999999998</c:v>
                </c:pt>
                <c:pt idx="15289">
                  <c:v>-85.008644000000004</c:v>
                </c:pt>
                <c:pt idx="15290">
                  <c:v>-84.938613000000004</c:v>
                </c:pt>
                <c:pt idx="15291">
                  <c:v>-84.012174000000002</c:v>
                </c:pt>
                <c:pt idx="15292">
                  <c:v>-83.994443000000004</c:v>
                </c:pt>
                <c:pt idx="15293">
                  <c:v>-84.277849000000003</c:v>
                </c:pt>
                <c:pt idx="15294">
                  <c:v>-84.339269000000002</c:v>
                </c:pt>
                <c:pt idx="15295">
                  <c:v>-84.272343000000006</c:v>
                </c:pt>
                <c:pt idx="15296">
                  <c:v>-84.216718</c:v>
                </c:pt>
                <c:pt idx="15297">
                  <c:v>-84.103888999999995</c:v>
                </c:pt>
                <c:pt idx="15298">
                  <c:v>-84.197602000000003</c:v>
                </c:pt>
                <c:pt idx="15299">
                  <c:v>-83.979014000000006</c:v>
                </c:pt>
                <c:pt idx="15300">
                  <c:v>-84.646000999999998</c:v>
                </c:pt>
                <c:pt idx="15301">
                  <c:v>-84.196413000000007</c:v>
                </c:pt>
                <c:pt idx="15302">
                  <c:v>-84.660892000000004</c:v>
                </c:pt>
                <c:pt idx="15303">
                  <c:v>-84.196083000000002</c:v>
                </c:pt>
                <c:pt idx="15304">
                  <c:v>-84.146524999999997</c:v>
                </c:pt>
                <c:pt idx="15305">
                  <c:v>-84.438158000000001</c:v>
                </c:pt>
                <c:pt idx="15306">
                  <c:v>-84.391694999999999</c:v>
                </c:pt>
                <c:pt idx="15307">
                  <c:v>-83.936280999999994</c:v>
                </c:pt>
                <c:pt idx="15308">
                  <c:v>-84.025064</c:v>
                </c:pt>
                <c:pt idx="15309">
                  <c:v>-84.211623000000003</c:v>
                </c:pt>
                <c:pt idx="15310">
                  <c:v>-84.416724000000002</c:v>
                </c:pt>
                <c:pt idx="15311">
                  <c:v>-83.534689</c:v>
                </c:pt>
                <c:pt idx="15312">
                  <c:v>-83.658219000000003</c:v>
                </c:pt>
                <c:pt idx="15313">
                  <c:v>-83.636819000000003</c:v>
                </c:pt>
                <c:pt idx="15314">
                  <c:v>-83.916201999999998</c:v>
                </c:pt>
                <c:pt idx="15315">
                  <c:v>-83.878698999999997</c:v>
                </c:pt>
                <c:pt idx="15316">
                  <c:v>-83.348875000000007</c:v>
                </c:pt>
                <c:pt idx="15317">
                  <c:v>-83.329070000000002</c:v>
                </c:pt>
                <c:pt idx="15318">
                  <c:v>-83.846365000000006</c:v>
                </c:pt>
                <c:pt idx="15319">
                  <c:v>-83.388103999999998</c:v>
                </c:pt>
                <c:pt idx="15320">
                  <c:v>-83.927724999999995</c:v>
                </c:pt>
                <c:pt idx="15321">
                  <c:v>-83.239743000000004</c:v>
                </c:pt>
                <c:pt idx="15322">
                  <c:v>-83.178899000000001</c:v>
                </c:pt>
                <c:pt idx="15323">
                  <c:v>-83.181151</c:v>
                </c:pt>
                <c:pt idx="15324">
                  <c:v>-83.838826999999995</c:v>
                </c:pt>
                <c:pt idx="15325">
                  <c:v>-83.178746000000004</c:v>
                </c:pt>
                <c:pt idx="15326">
                  <c:v>-83.485161000000005</c:v>
                </c:pt>
                <c:pt idx="15327">
                  <c:v>-83.161429999999996</c:v>
                </c:pt>
                <c:pt idx="15328">
                  <c:v>-83.812979999999996</c:v>
                </c:pt>
                <c:pt idx="15329">
                  <c:v>-83.612678000000002</c:v>
                </c:pt>
                <c:pt idx="15330">
                  <c:v>-83.741230999999999</c:v>
                </c:pt>
                <c:pt idx="15331">
                  <c:v>-83.260052000000002</c:v>
                </c:pt>
                <c:pt idx="15332">
                  <c:v>-83.709774999999993</c:v>
                </c:pt>
                <c:pt idx="15333">
                  <c:v>-83.324595000000002</c:v>
                </c:pt>
                <c:pt idx="15334">
                  <c:v>-83.835397999999998</c:v>
                </c:pt>
                <c:pt idx="15335">
                  <c:v>-83.351601000000002</c:v>
                </c:pt>
                <c:pt idx="15336">
                  <c:v>-83.172487000000004</c:v>
                </c:pt>
                <c:pt idx="15337">
                  <c:v>-83.438878000000003</c:v>
                </c:pt>
                <c:pt idx="15338">
                  <c:v>-83.875380000000007</c:v>
                </c:pt>
                <c:pt idx="15339">
                  <c:v>-83.358838000000006</c:v>
                </c:pt>
                <c:pt idx="15340">
                  <c:v>-83.494410000000002</c:v>
                </c:pt>
                <c:pt idx="15341">
                  <c:v>-83.538220999999993</c:v>
                </c:pt>
                <c:pt idx="15342">
                  <c:v>-83.765296000000006</c:v>
                </c:pt>
                <c:pt idx="15343">
                  <c:v>-83.665790000000001</c:v>
                </c:pt>
                <c:pt idx="15344">
                  <c:v>-83.875721999999996</c:v>
                </c:pt>
                <c:pt idx="15345">
                  <c:v>-83.419272000000007</c:v>
                </c:pt>
                <c:pt idx="15346">
                  <c:v>-83.247468999999995</c:v>
                </c:pt>
                <c:pt idx="15347">
                  <c:v>-83.285577000000004</c:v>
                </c:pt>
                <c:pt idx="15348">
                  <c:v>-83.99306</c:v>
                </c:pt>
                <c:pt idx="15349">
                  <c:v>-83.685647000000003</c:v>
                </c:pt>
                <c:pt idx="15350">
                  <c:v>-83.430071999999996</c:v>
                </c:pt>
                <c:pt idx="15351">
                  <c:v>-83.254030999999998</c:v>
                </c:pt>
                <c:pt idx="15352">
                  <c:v>-83.919157999999996</c:v>
                </c:pt>
                <c:pt idx="15353">
                  <c:v>-83.501817000000003</c:v>
                </c:pt>
                <c:pt idx="15354">
                  <c:v>-83.558058000000003</c:v>
                </c:pt>
                <c:pt idx="15355">
                  <c:v>-83.737238000000005</c:v>
                </c:pt>
                <c:pt idx="15356">
                  <c:v>-83.843694999999997</c:v>
                </c:pt>
                <c:pt idx="15357">
                  <c:v>-83.465278999999995</c:v>
                </c:pt>
                <c:pt idx="15358">
                  <c:v>-83.579171000000002</c:v>
                </c:pt>
                <c:pt idx="15359">
                  <c:v>-83.818494000000001</c:v>
                </c:pt>
                <c:pt idx="15360">
                  <c:v>-84.662567999999993</c:v>
                </c:pt>
                <c:pt idx="15361">
                  <c:v>-84.507654000000002</c:v>
                </c:pt>
                <c:pt idx="15362">
                  <c:v>-84.415796999999998</c:v>
                </c:pt>
                <c:pt idx="15363">
                  <c:v>-84.460999000000001</c:v>
                </c:pt>
                <c:pt idx="15364">
                  <c:v>-85.244783999999996</c:v>
                </c:pt>
                <c:pt idx="15365">
                  <c:v>-84.848718000000005</c:v>
                </c:pt>
                <c:pt idx="15366">
                  <c:v>-84.822805000000002</c:v>
                </c:pt>
                <c:pt idx="15367">
                  <c:v>-85.250467</c:v>
                </c:pt>
                <c:pt idx="15368">
                  <c:v>-84.063406000000001</c:v>
                </c:pt>
                <c:pt idx="15369">
                  <c:v>-84.909132999999997</c:v>
                </c:pt>
                <c:pt idx="15370">
                  <c:v>-84.276745000000005</c:v>
                </c:pt>
                <c:pt idx="15371">
                  <c:v>-84.586129</c:v>
                </c:pt>
                <c:pt idx="15372">
                  <c:v>-84.647728999999998</c:v>
                </c:pt>
                <c:pt idx="15373">
                  <c:v>-84.763796999999997</c:v>
                </c:pt>
                <c:pt idx="15374">
                  <c:v>-84.471435999999997</c:v>
                </c:pt>
                <c:pt idx="15375">
                  <c:v>-84.479202000000001</c:v>
                </c:pt>
                <c:pt idx="15376">
                  <c:v>-84.657899999999998</c:v>
                </c:pt>
                <c:pt idx="15377">
                  <c:v>-85.030338999999998</c:v>
                </c:pt>
                <c:pt idx="15378">
                  <c:v>-84.836619999999996</c:v>
                </c:pt>
                <c:pt idx="15379">
                  <c:v>-84.377224999999996</c:v>
                </c:pt>
                <c:pt idx="15380">
                  <c:v>-84.776572999999999</c:v>
                </c:pt>
                <c:pt idx="15381">
                  <c:v>-85.049484000000007</c:v>
                </c:pt>
                <c:pt idx="15382">
                  <c:v>-84.745897999999997</c:v>
                </c:pt>
                <c:pt idx="15383">
                  <c:v>-84.075425999999993</c:v>
                </c:pt>
                <c:pt idx="15384">
                  <c:v>-84.750304</c:v>
                </c:pt>
                <c:pt idx="15385">
                  <c:v>-85.265332999999998</c:v>
                </c:pt>
                <c:pt idx="15386">
                  <c:v>-84.390274000000005</c:v>
                </c:pt>
                <c:pt idx="15387">
                  <c:v>-84.235686000000001</c:v>
                </c:pt>
                <c:pt idx="15388">
                  <c:v>-84.527028999999999</c:v>
                </c:pt>
                <c:pt idx="15389">
                  <c:v>-83.918352999999996</c:v>
                </c:pt>
                <c:pt idx="15390">
                  <c:v>-84.846277000000001</c:v>
                </c:pt>
                <c:pt idx="15391">
                  <c:v>-85.066792000000007</c:v>
                </c:pt>
                <c:pt idx="15392">
                  <c:v>-84.591813000000002</c:v>
                </c:pt>
                <c:pt idx="15393">
                  <c:v>-84.356905999999995</c:v>
                </c:pt>
                <c:pt idx="15394">
                  <c:v>-85.135655999999997</c:v>
                </c:pt>
                <c:pt idx="15395">
                  <c:v>-85.256281999999999</c:v>
                </c:pt>
                <c:pt idx="15396">
                  <c:v>-84.946118999999996</c:v>
                </c:pt>
                <c:pt idx="15397">
                  <c:v>-85.043261999999999</c:v>
                </c:pt>
                <c:pt idx="15398">
                  <c:v>-84.692781999999994</c:v>
                </c:pt>
                <c:pt idx="15399">
                  <c:v>-84.447389000000001</c:v>
                </c:pt>
                <c:pt idx="15400">
                  <c:v>-84.733367999999999</c:v>
                </c:pt>
                <c:pt idx="15401">
                  <c:v>-84.165818999999999</c:v>
                </c:pt>
                <c:pt idx="15402">
                  <c:v>-84.783067000000003</c:v>
                </c:pt>
                <c:pt idx="15403">
                  <c:v>-84.926336000000006</c:v>
                </c:pt>
                <c:pt idx="15404">
                  <c:v>-84.925758999999999</c:v>
                </c:pt>
                <c:pt idx="15405">
                  <c:v>-84.419461999999996</c:v>
                </c:pt>
                <c:pt idx="15406">
                  <c:v>-85.117543999999995</c:v>
                </c:pt>
                <c:pt idx="15407">
                  <c:v>-84.376431999999994</c:v>
                </c:pt>
                <c:pt idx="15408">
                  <c:v>-84.178968999999995</c:v>
                </c:pt>
                <c:pt idx="15409">
                  <c:v>-84.683971999999997</c:v>
                </c:pt>
                <c:pt idx="15410">
                  <c:v>-84.222916999999995</c:v>
                </c:pt>
                <c:pt idx="15411">
                  <c:v>-84.842631999999995</c:v>
                </c:pt>
                <c:pt idx="15412">
                  <c:v>-84.603209000000007</c:v>
                </c:pt>
                <c:pt idx="15413">
                  <c:v>-84.912891000000002</c:v>
                </c:pt>
                <c:pt idx="15414">
                  <c:v>-84.738269000000003</c:v>
                </c:pt>
                <c:pt idx="15415">
                  <c:v>-84.840629000000007</c:v>
                </c:pt>
                <c:pt idx="15416">
                  <c:v>-84.777315000000002</c:v>
                </c:pt>
                <c:pt idx="15417">
                  <c:v>-84.577044000000001</c:v>
                </c:pt>
                <c:pt idx="15418">
                  <c:v>-84.600412000000006</c:v>
                </c:pt>
                <c:pt idx="15419">
                  <c:v>-85.209385999999995</c:v>
                </c:pt>
                <c:pt idx="15420">
                  <c:v>-84.682286000000005</c:v>
                </c:pt>
                <c:pt idx="15421">
                  <c:v>-85.047724000000002</c:v>
                </c:pt>
                <c:pt idx="15422">
                  <c:v>-85.165874000000002</c:v>
                </c:pt>
                <c:pt idx="15423">
                  <c:v>-85.149987999999993</c:v>
                </c:pt>
                <c:pt idx="15424">
                  <c:v>-85.105059999999995</c:v>
                </c:pt>
                <c:pt idx="15425">
                  <c:v>-84.794150999999999</c:v>
                </c:pt>
                <c:pt idx="15426">
                  <c:v>-84.980548999999996</c:v>
                </c:pt>
                <c:pt idx="15427">
                  <c:v>-84.922165000000007</c:v>
                </c:pt>
                <c:pt idx="15428">
                  <c:v>-84.170111000000006</c:v>
                </c:pt>
                <c:pt idx="15429">
                  <c:v>-84.982439999999997</c:v>
                </c:pt>
                <c:pt idx="15430">
                  <c:v>-84.799604000000002</c:v>
                </c:pt>
                <c:pt idx="15431">
                  <c:v>-84.278442999999996</c:v>
                </c:pt>
                <c:pt idx="15432">
                  <c:v>-84.903075000000001</c:v>
                </c:pt>
                <c:pt idx="15433">
                  <c:v>-85.124494999999996</c:v>
                </c:pt>
                <c:pt idx="15434">
                  <c:v>-84.561535000000006</c:v>
                </c:pt>
                <c:pt idx="15435">
                  <c:v>-84.549152000000007</c:v>
                </c:pt>
                <c:pt idx="15436">
                  <c:v>-84.569135000000003</c:v>
                </c:pt>
                <c:pt idx="15437">
                  <c:v>-84.524978000000004</c:v>
                </c:pt>
                <c:pt idx="15438">
                  <c:v>-84.571060000000003</c:v>
                </c:pt>
                <c:pt idx="15439">
                  <c:v>-84.626987999999997</c:v>
                </c:pt>
                <c:pt idx="15440">
                  <c:v>-84.554928000000004</c:v>
                </c:pt>
                <c:pt idx="15441">
                  <c:v>-85.551077000000006</c:v>
                </c:pt>
                <c:pt idx="15442">
                  <c:v>-85.559583000000003</c:v>
                </c:pt>
                <c:pt idx="15443">
                  <c:v>-85.566350999999997</c:v>
                </c:pt>
                <c:pt idx="15444">
                  <c:v>-85.622478999999998</c:v>
                </c:pt>
                <c:pt idx="15445">
                  <c:v>-85.585735</c:v>
                </c:pt>
                <c:pt idx="15446">
                  <c:v>-85.610980999999995</c:v>
                </c:pt>
                <c:pt idx="15447">
                  <c:v>-85.692559000000003</c:v>
                </c:pt>
                <c:pt idx="15448">
                  <c:v>-85.874387999999996</c:v>
                </c:pt>
                <c:pt idx="15449">
                  <c:v>-85.233338000000003</c:v>
                </c:pt>
                <c:pt idx="15450">
                  <c:v>-85.352422000000004</c:v>
                </c:pt>
                <c:pt idx="15451">
                  <c:v>-86.122012999999995</c:v>
                </c:pt>
                <c:pt idx="15452">
                  <c:v>-85.138454999999993</c:v>
                </c:pt>
                <c:pt idx="15453">
                  <c:v>-85.222943000000001</c:v>
                </c:pt>
                <c:pt idx="15454">
                  <c:v>-85.291363000000004</c:v>
                </c:pt>
                <c:pt idx="15455">
                  <c:v>-85.202571000000006</c:v>
                </c:pt>
                <c:pt idx="15456">
                  <c:v>-85.042648</c:v>
                </c:pt>
                <c:pt idx="15457">
                  <c:v>-86.418018000000004</c:v>
                </c:pt>
                <c:pt idx="15458">
                  <c:v>-85.617739</c:v>
                </c:pt>
                <c:pt idx="15459">
                  <c:v>-85.967903000000007</c:v>
                </c:pt>
                <c:pt idx="15460">
                  <c:v>-86.079508000000004</c:v>
                </c:pt>
                <c:pt idx="15461">
                  <c:v>-85.189873000000006</c:v>
                </c:pt>
                <c:pt idx="15462">
                  <c:v>-85.097280999999995</c:v>
                </c:pt>
                <c:pt idx="15463">
                  <c:v>-85.329843999999994</c:v>
                </c:pt>
                <c:pt idx="15464">
                  <c:v>-85.989372000000003</c:v>
                </c:pt>
                <c:pt idx="15465">
                  <c:v>-85.510688999999999</c:v>
                </c:pt>
                <c:pt idx="15466">
                  <c:v>-85.093073000000004</c:v>
                </c:pt>
                <c:pt idx="15467">
                  <c:v>-85.334993999999995</c:v>
                </c:pt>
                <c:pt idx="15468">
                  <c:v>-85.014200000000002</c:v>
                </c:pt>
                <c:pt idx="15469">
                  <c:v>-86.333707000000004</c:v>
                </c:pt>
                <c:pt idx="15470">
                  <c:v>-85.330592999999993</c:v>
                </c:pt>
                <c:pt idx="15471">
                  <c:v>-85.664118999999999</c:v>
                </c:pt>
                <c:pt idx="15472">
                  <c:v>-86.266475999999997</c:v>
                </c:pt>
                <c:pt idx="15473">
                  <c:v>-85.994175999999996</c:v>
                </c:pt>
                <c:pt idx="15474">
                  <c:v>-85.392576000000005</c:v>
                </c:pt>
                <c:pt idx="15475">
                  <c:v>-86.120808999999994</c:v>
                </c:pt>
                <c:pt idx="15476">
                  <c:v>-85.245825999999994</c:v>
                </c:pt>
                <c:pt idx="15477">
                  <c:v>-85.242284999999995</c:v>
                </c:pt>
                <c:pt idx="15478">
                  <c:v>-85.316733999999997</c:v>
                </c:pt>
                <c:pt idx="15479">
                  <c:v>-85.416577000000004</c:v>
                </c:pt>
                <c:pt idx="15480">
                  <c:v>-85.857257000000004</c:v>
                </c:pt>
                <c:pt idx="15481">
                  <c:v>-86.054507000000001</c:v>
                </c:pt>
                <c:pt idx="15482">
                  <c:v>-86.169438999999997</c:v>
                </c:pt>
                <c:pt idx="15483">
                  <c:v>-85.292962000000003</c:v>
                </c:pt>
                <c:pt idx="15484">
                  <c:v>-85.405503999999993</c:v>
                </c:pt>
                <c:pt idx="15485">
                  <c:v>-85.815278000000006</c:v>
                </c:pt>
                <c:pt idx="15486">
                  <c:v>-86.048224000000005</c:v>
                </c:pt>
                <c:pt idx="15487">
                  <c:v>-85.842054000000005</c:v>
                </c:pt>
                <c:pt idx="15488">
                  <c:v>-85.356831999999997</c:v>
                </c:pt>
                <c:pt idx="15489">
                  <c:v>-85.803307000000004</c:v>
                </c:pt>
                <c:pt idx="15490">
                  <c:v>-84.948691999999994</c:v>
                </c:pt>
                <c:pt idx="15491">
                  <c:v>-85.636859999999999</c:v>
                </c:pt>
                <c:pt idx="15492">
                  <c:v>-85.780700999999993</c:v>
                </c:pt>
                <c:pt idx="15493">
                  <c:v>-85.464282999999995</c:v>
                </c:pt>
                <c:pt idx="15494">
                  <c:v>-85.124007000000006</c:v>
                </c:pt>
                <c:pt idx="15495">
                  <c:v>-85.450294</c:v>
                </c:pt>
                <c:pt idx="15496">
                  <c:v>-84.910409999999999</c:v>
                </c:pt>
                <c:pt idx="15497">
                  <c:v>-85.71069</c:v>
                </c:pt>
                <c:pt idx="15498">
                  <c:v>-85.900026999999994</c:v>
                </c:pt>
                <c:pt idx="15499">
                  <c:v>-85.612562999999994</c:v>
                </c:pt>
                <c:pt idx="15500">
                  <c:v>-84.875591</c:v>
                </c:pt>
                <c:pt idx="15501">
                  <c:v>-85.450220000000002</c:v>
                </c:pt>
                <c:pt idx="15502">
                  <c:v>-86.479353000000003</c:v>
                </c:pt>
                <c:pt idx="15503">
                  <c:v>-85.675948000000005</c:v>
                </c:pt>
                <c:pt idx="15504">
                  <c:v>-85.426219000000003</c:v>
                </c:pt>
                <c:pt idx="15505">
                  <c:v>-85.231982000000002</c:v>
                </c:pt>
                <c:pt idx="15506">
                  <c:v>-86.249122999999997</c:v>
                </c:pt>
                <c:pt idx="15507">
                  <c:v>-85.432340999999994</c:v>
                </c:pt>
                <c:pt idx="15508">
                  <c:v>-84.975436999999999</c:v>
                </c:pt>
                <c:pt idx="15509">
                  <c:v>-85.638294000000002</c:v>
                </c:pt>
                <c:pt idx="15510">
                  <c:v>-85.119715999999997</c:v>
                </c:pt>
                <c:pt idx="15511">
                  <c:v>-85.890226999999996</c:v>
                </c:pt>
                <c:pt idx="15512">
                  <c:v>-85.011883999999995</c:v>
                </c:pt>
                <c:pt idx="15513">
                  <c:v>-85.507309000000006</c:v>
                </c:pt>
                <c:pt idx="15514">
                  <c:v>-86.257180000000005</c:v>
                </c:pt>
                <c:pt idx="15515">
                  <c:v>-85.672331</c:v>
                </c:pt>
                <c:pt idx="15516">
                  <c:v>-86.488271999999995</c:v>
                </c:pt>
                <c:pt idx="15517">
                  <c:v>-86.269098</c:v>
                </c:pt>
                <c:pt idx="15518">
                  <c:v>-86.349795</c:v>
                </c:pt>
                <c:pt idx="15519">
                  <c:v>-86.555868000000004</c:v>
                </c:pt>
                <c:pt idx="15520">
                  <c:v>-86.383499</c:v>
                </c:pt>
                <c:pt idx="15521">
                  <c:v>-86.290716000000003</c:v>
                </c:pt>
                <c:pt idx="15522">
                  <c:v>-86.026166000000003</c:v>
                </c:pt>
                <c:pt idx="15523">
                  <c:v>-86.503673000000006</c:v>
                </c:pt>
                <c:pt idx="15524">
                  <c:v>-86.637157000000002</c:v>
                </c:pt>
                <c:pt idx="15525">
                  <c:v>-86.670439999999999</c:v>
                </c:pt>
                <c:pt idx="15526">
                  <c:v>-86.755199000000005</c:v>
                </c:pt>
                <c:pt idx="15527">
                  <c:v>-86.549197000000007</c:v>
                </c:pt>
                <c:pt idx="15528">
                  <c:v>-86.239812000000001</c:v>
                </c:pt>
                <c:pt idx="15529">
                  <c:v>-86.593620999999999</c:v>
                </c:pt>
                <c:pt idx="15530">
                  <c:v>-86.374167</c:v>
                </c:pt>
                <c:pt idx="15531">
                  <c:v>-86.513519000000002</c:v>
                </c:pt>
                <c:pt idx="15532">
                  <c:v>-86.619839999999996</c:v>
                </c:pt>
                <c:pt idx="15533">
                  <c:v>-86.692374999999998</c:v>
                </c:pt>
                <c:pt idx="15534">
                  <c:v>-85.836054000000004</c:v>
                </c:pt>
                <c:pt idx="15535">
                  <c:v>-84.388419999999996</c:v>
                </c:pt>
                <c:pt idx="15536">
                  <c:v>-84.410528999999997</c:v>
                </c:pt>
                <c:pt idx="15537">
                  <c:v>-84.409130000000005</c:v>
                </c:pt>
                <c:pt idx="15538">
                  <c:v>-84.332901000000007</c:v>
                </c:pt>
                <c:pt idx="15539">
                  <c:v>-84.045856000000001</c:v>
                </c:pt>
                <c:pt idx="15540">
                  <c:v>-84.751518000000004</c:v>
                </c:pt>
                <c:pt idx="15541">
                  <c:v>-84.765986999999996</c:v>
                </c:pt>
                <c:pt idx="15542">
                  <c:v>-83.874358999999998</c:v>
                </c:pt>
                <c:pt idx="15543">
                  <c:v>-83.826316000000006</c:v>
                </c:pt>
                <c:pt idx="15544">
                  <c:v>-84.227682999999999</c:v>
                </c:pt>
                <c:pt idx="15545">
                  <c:v>-84.659935000000004</c:v>
                </c:pt>
                <c:pt idx="15546">
                  <c:v>-84.349406999999999</c:v>
                </c:pt>
                <c:pt idx="15547">
                  <c:v>-84.363827000000001</c:v>
                </c:pt>
                <c:pt idx="15548">
                  <c:v>-84.207696999999996</c:v>
                </c:pt>
                <c:pt idx="15549">
                  <c:v>-83.957790000000003</c:v>
                </c:pt>
                <c:pt idx="15550">
                  <c:v>-84.651007000000007</c:v>
                </c:pt>
                <c:pt idx="15551">
                  <c:v>-83.786997</c:v>
                </c:pt>
                <c:pt idx="15552">
                  <c:v>-84.189717000000002</c:v>
                </c:pt>
                <c:pt idx="15553">
                  <c:v>-84.603341</c:v>
                </c:pt>
                <c:pt idx="15554">
                  <c:v>-84.626240999999993</c:v>
                </c:pt>
                <c:pt idx="15555">
                  <c:v>-84.807896999999997</c:v>
                </c:pt>
                <c:pt idx="15556">
                  <c:v>-84.493381999999997</c:v>
                </c:pt>
                <c:pt idx="15557">
                  <c:v>-84.349075999999997</c:v>
                </c:pt>
                <c:pt idx="15558">
                  <c:v>-84.013957000000005</c:v>
                </c:pt>
                <c:pt idx="15559">
                  <c:v>-84.439603000000005</c:v>
                </c:pt>
                <c:pt idx="15560">
                  <c:v>-84.645488</c:v>
                </c:pt>
                <c:pt idx="15561">
                  <c:v>-84.411163000000002</c:v>
                </c:pt>
                <c:pt idx="15562">
                  <c:v>-84.770467999999994</c:v>
                </c:pt>
                <c:pt idx="15563">
                  <c:v>-84.279722000000007</c:v>
                </c:pt>
                <c:pt idx="15564">
                  <c:v>-84.325973000000005</c:v>
                </c:pt>
                <c:pt idx="15565">
                  <c:v>-84.837599999999995</c:v>
                </c:pt>
                <c:pt idx="15566">
                  <c:v>-84.21557</c:v>
                </c:pt>
                <c:pt idx="15567">
                  <c:v>-84.258861999999993</c:v>
                </c:pt>
                <c:pt idx="15568">
                  <c:v>-84.468248000000003</c:v>
                </c:pt>
                <c:pt idx="15569">
                  <c:v>-84.182747000000006</c:v>
                </c:pt>
                <c:pt idx="15570">
                  <c:v>-84.560224000000005</c:v>
                </c:pt>
                <c:pt idx="15571">
                  <c:v>-84.167964999999995</c:v>
                </c:pt>
                <c:pt idx="15572">
                  <c:v>-84.552441999999999</c:v>
                </c:pt>
                <c:pt idx="15573">
                  <c:v>-83.709519</c:v>
                </c:pt>
                <c:pt idx="15574">
                  <c:v>-83.938586000000001</c:v>
                </c:pt>
                <c:pt idx="15575">
                  <c:v>-84.593057000000002</c:v>
                </c:pt>
                <c:pt idx="15576">
                  <c:v>-83.695569000000006</c:v>
                </c:pt>
                <c:pt idx="15577">
                  <c:v>-84.454041000000004</c:v>
                </c:pt>
                <c:pt idx="15578">
                  <c:v>-84.344712000000001</c:v>
                </c:pt>
                <c:pt idx="15579">
                  <c:v>-84.752634999999998</c:v>
                </c:pt>
                <c:pt idx="15580">
                  <c:v>-83.794334000000006</c:v>
                </c:pt>
                <c:pt idx="15581">
                  <c:v>-84.461448000000004</c:v>
                </c:pt>
                <c:pt idx="15582">
                  <c:v>-84.108663000000007</c:v>
                </c:pt>
                <c:pt idx="15583">
                  <c:v>-84.377623999999997</c:v>
                </c:pt>
                <c:pt idx="15584">
                  <c:v>-84.399023999999997</c:v>
                </c:pt>
                <c:pt idx="15585">
                  <c:v>-84.552439000000007</c:v>
                </c:pt>
                <c:pt idx="15586">
                  <c:v>-84.708682999999994</c:v>
                </c:pt>
                <c:pt idx="15587">
                  <c:v>-84.193747000000002</c:v>
                </c:pt>
                <c:pt idx="15588">
                  <c:v>-83.938783000000001</c:v>
                </c:pt>
                <c:pt idx="15589">
                  <c:v>-84.091548000000003</c:v>
                </c:pt>
                <c:pt idx="15590">
                  <c:v>-84.447728999999995</c:v>
                </c:pt>
                <c:pt idx="15591">
                  <c:v>-84.099969000000002</c:v>
                </c:pt>
                <c:pt idx="15592">
                  <c:v>-85.477981999999997</c:v>
                </c:pt>
                <c:pt idx="15593">
                  <c:v>-85.418896000000004</c:v>
                </c:pt>
                <c:pt idx="15594">
                  <c:v>-85.840232</c:v>
                </c:pt>
                <c:pt idx="15595">
                  <c:v>-85.881572000000006</c:v>
                </c:pt>
                <c:pt idx="15596">
                  <c:v>-85.163048000000003</c:v>
                </c:pt>
                <c:pt idx="15597">
                  <c:v>-85.593187999999998</c:v>
                </c:pt>
                <c:pt idx="15598">
                  <c:v>-85.478149999999999</c:v>
                </c:pt>
                <c:pt idx="15599">
                  <c:v>-85.860945000000001</c:v>
                </c:pt>
                <c:pt idx="15600">
                  <c:v>-85.048760000000001</c:v>
                </c:pt>
                <c:pt idx="15601">
                  <c:v>-85.819625000000002</c:v>
                </c:pt>
                <c:pt idx="15602">
                  <c:v>-85.725425999999999</c:v>
                </c:pt>
                <c:pt idx="15603">
                  <c:v>-85.550914000000006</c:v>
                </c:pt>
                <c:pt idx="15604">
                  <c:v>-85.820542000000003</c:v>
                </c:pt>
                <c:pt idx="15605">
                  <c:v>-85.548117000000005</c:v>
                </c:pt>
                <c:pt idx="15606">
                  <c:v>-85.673843000000005</c:v>
                </c:pt>
                <c:pt idx="15607">
                  <c:v>-85.372828999999996</c:v>
                </c:pt>
                <c:pt idx="15608">
                  <c:v>-85.778790999999998</c:v>
                </c:pt>
                <c:pt idx="15609">
                  <c:v>-85.310267999999994</c:v>
                </c:pt>
                <c:pt idx="15610">
                  <c:v>-85.342178000000004</c:v>
                </c:pt>
                <c:pt idx="15611">
                  <c:v>-85.825669000000005</c:v>
                </c:pt>
                <c:pt idx="15612">
                  <c:v>-85.758090999999993</c:v>
                </c:pt>
                <c:pt idx="15613">
                  <c:v>-85.477445000000003</c:v>
                </c:pt>
                <c:pt idx="15614">
                  <c:v>-85.737689000000003</c:v>
                </c:pt>
                <c:pt idx="15615">
                  <c:v>-85.349286000000006</c:v>
                </c:pt>
                <c:pt idx="15616">
                  <c:v>-85.258832999999996</c:v>
                </c:pt>
                <c:pt idx="15617">
                  <c:v>-85.464667000000006</c:v>
                </c:pt>
                <c:pt idx="15618">
                  <c:v>-85.665430000000001</c:v>
                </c:pt>
                <c:pt idx="15619">
                  <c:v>-85.431849</c:v>
                </c:pt>
                <c:pt idx="15620">
                  <c:v>-85.735152999999997</c:v>
                </c:pt>
                <c:pt idx="15621">
                  <c:v>-85.572237000000001</c:v>
                </c:pt>
                <c:pt idx="15622">
                  <c:v>-85.495366000000004</c:v>
                </c:pt>
                <c:pt idx="15623">
                  <c:v>-85.096041999999997</c:v>
                </c:pt>
                <c:pt idx="15624">
                  <c:v>-85.518901</c:v>
                </c:pt>
                <c:pt idx="15625">
                  <c:v>-85.309961000000001</c:v>
                </c:pt>
                <c:pt idx="15626">
                  <c:v>-85.508123999999995</c:v>
                </c:pt>
                <c:pt idx="15627">
                  <c:v>-85.582401000000004</c:v>
                </c:pt>
                <c:pt idx="15628">
                  <c:v>-85.699521000000004</c:v>
                </c:pt>
                <c:pt idx="15629">
                  <c:v>-85.378332999999998</c:v>
                </c:pt>
                <c:pt idx="15630">
                  <c:v>-85.352852999999996</c:v>
                </c:pt>
                <c:pt idx="15631">
                  <c:v>-85.627611000000002</c:v>
                </c:pt>
                <c:pt idx="15632">
                  <c:v>-85.766620000000003</c:v>
                </c:pt>
                <c:pt idx="15633">
                  <c:v>-85.931804</c:v>
                </c:pt>
                <c:pt idx="15634">
                  <c:v>-86.054210999999995</c:v>
                </c:pt>
                <c:pt idx="15635">
                  <c:v>-85.849829999999997</c:v>
                </c:pt>
                <c:pt idx="15636">
                  <c:v>-85.945164000000005</c:v>
                </c:pt>
                <c:pt idx="15637">
                  <c:v>-86.190144000000004</c:v>
                </c:pt>
                <c:pt idx="15638">
                  <c:v>-86.204042000000001</c:v>
                </c:pt>
                <c:pt idx="15639">
                  <c:v>-86.124613999999994</c:v>
                </c:pt>
                <c:pt idx="15640">
                  <c:v>-86.140282999999997</c:v>
                </c:pt>
                <c:pt idx="15641">
                  <c:v>-86.266204999999999</c:v>
                </c:pt>
                <c:pt idx="15642">
                  <c:v>-85.950051000000002</c:v>
                </c:pt>
                <c:pt idx="15643">
                  <c:v>-86.133483999999996</c:v>
                </c:pt>
                <c:pt idx="15644">
                  <c:v>-86.190134</c:v>
                </c:pt>
                <c:pt idx="15645">
                  <c:v>-85.764668</c:v>
                </c:pt>
                <c:pt idx="15646">
                  <c:v>-85.989964000000001</c:v>
                </c:pt>
                <c:pt idx="15647">
                  <c:v>-86.306048000000004</c:v>
                </c:pt>
                <c:pt idx="15648">
                  <c:v>-86.086506999999997</c:v>
                </c:pt>
                <c:pt idx="15649">
                  <c:v>-86.105447999999996</c:v>
                </c:pt>
                <c:pt idx="15650">
                  <c:v>-86.127263999999997</c:v>
                </c:pt>
                <c:pt idx="15651">
                  <c:v>-86.108958000000001</c:v>
                </c:pt>
                <c:pt idx="15652">
                  <c:v>-85.878617000000006</c:v>
                </c:pt>
                <c:pt idx="15653">
                  <c:v>-85.823141000000007</c:v>
                </c:pt>
                <c:pt idx="15654">
                  <c:v>-86.430442999999997</c:v>
                </c:pt>
                <c:pt idx="15655">
                  <c:v>-86.205978000000002</c:v>
                </c:pt>
                <c:pt idx="15656">
                  <c:v>-85.830152999999996</c:v>
                </c:pt>
                <c:pt idx="15657">
                  <c:v>-86.465761999999998</c:v>
                </c:pt>
                <c:pt idx="15658">
                  <c:v>-86.370931999999996</c:v>
                </c:pt>
                <c:pt idx="15659">
                  <c:v>-86.251311999999999</c:v>
                </c:pt>
                <c:pt idx="15660">
                  <c:v>-86.266807</c:v>
                </c:pt>
                <c:pt idx="15661">
                  <c:v>-86.195505999999995</c:v>
                </c:pt>
                <c:pt idx="15662">
                  <c:v>-86.227743000000004</c:v>
                </c:pt>
                <c:pt idx="15663">
                  <c:v>-86.268207000000004</c:v>
                </c:pt>
                <c:pt idx="15664">
                  <c:v>-86.402659</c:v>
                </c:pt>
                <c:pt idx="15665">
                  <c:v>-86.073463000000004</c:v>
                </c:pt>
                <c:pt idx="15666">
                  <c:v>-86.402766</c:v>
                </c:pt>
                <c:pt idx="15667">
                  <c:v>-86.079442999999998</c:v>
                </c:pt>
                <c:pt idx="15668">
                  <c:v>-85.963764999999995</c:v>
                </c:pt>
                <c:pt idx="15669">
                  <c:v>-86.273358999999999</c:v>
                </c:pt>
                <c:pt idx="15670">
                  <c:v>-86.187248999999994</c:v>
                </c:pt>
                <c:pt idx="15671">
                  <c:v>-86.284270000000006</c:v>
                </c:pt>
                <c:pt idx="15672">
                  <c:v>-86.370046000000002</c:v>
                </c:pt>
                <c:pt idx="15673">
                  <c:v>-86.193455999999998</c:v>
                </c:pt>
                <c:pt idx="15674">
                  <c:v>-86.18835</c:v>
                </c:pt>
                <c:pt idx="15675">
                  <c:v>-86.116839999999996</c:v>
                </c:pt>
                <c:pt idx="15676">
                  <c:v>-86.114622999999995</c:v>
                </c:pt>
                <c:pt idx="15677">
                  <c:v>-86.141411000000005</c:v>
                </c:pt>
                <c:pt idx="15678">
                  <c:v>-86.340283999999997</c:v>
                </c:pt>
                <c:pt idx="15679">
                  <c:v>-85.996212</c:v>
                </c:pt>
                <c:pt idx="15680">
                  <c:v>-85.658854000000005</c:v>
                </c:pt>
                <c:pt idx="15681">
                  <c:v>-85.697337000000005</c:v>
                </c:pt>
                <c:pt idx="15682">
                  <c:v>-85.647853999999995</c:v>
                </c:pt>
                <c:pt idx="15683">
                  <c:v>-85.618990999999994</c:v>
                </c:pt>
                <c:pt idx="15684">
                  <c:v>-85.654353</c:v>
                </c:pt>
                <c:pt idx="15685">
                  <c:v>-85.628559999999993</c:v>
                </c:pt>
                <c:pt idx="15686">
                  <c:v>-85.703929000000002</c:v>
                </c:pt>
                <c:pt idx="15687">
                  <c:v>-85.561605999999998</c:v>
                </c:pt>
                <c:pt idx="15688">
                  <c:v>-85.611681000000004</c:v>
                </c:pt>
                <c:pt idx="15689">
                  <c:v>-85.753714000000002</c:v>
                </c:pt>
                <c:pt idx="15690">
                  <c:v>-85.545822999999999</c:v>
                </c:pt>
                <c:pt idx="15691">
                  <c:v>-85.663917999999995</c:v>
                </c:pt>
                <c:pt idx="15692">
                  <c:v>-85.460065</c:v>
                </c:pt>
                <c:pt idx="15693">
                  <c:v>-84.972820999999996</c:v>
                </c:pt>
                <c:pt idx="15694">
                  <c:v>-85.241632999999993</c:v>
                </c:pt>
                <c:pt idx="15695">
                  <c:v>-86.215098999999995</c:v>
                </c:pt>
                <c:pt idx="15696">
                  <c:v>-86.126249999999999</c:v>
                </c:pt>
                <c:pt idx="15697">
                  <c:v>-85.214484999999996</c:v>
                </c:pt>
                <c:pt idx="15698">
                  <c:v>-86.083233000000007</c:v>
                </c:pt>
                <c:pt idx="15699">
                  <c:v>-86.043825999999996</c:v>
                </c:pt>
                <c:pt idx="15700">
                  <c:v>-85.601196999999999</c:v>
                </c:pt>
                <c:pt idx="15701">
                  <c:v>-86.009771999999998</c:v>
                </c:pt>
                <c:pt idx="15702">
                  <c:v>-85.686237000000006</c:v>
                </c:pt>
                <c:pt idx="15703">
                  <c:v>-85.787161999999995</c:v>
                </c:pt>
                <c:pt idx="15704">
                  <c:v>-85.269295999999997</c:v>
                </c:pt>
                <c:pt idx="15705">
                  <c:v>-85.671318999999997</c:v>
                </c:pt>
                <c:pt idx="15706">
                  <c:v>-85.889088999999998</c:v>
                </c:pt>
                <c:pt idx="15707">
                  <c:v>-86.294777999999994</c:v>
                </c:pt>
                <c:pt idx="15708">
                  <c:v>-85.362125000000006</c:v>
                </c:pt>
                <c:pt idx="15709">
                  <c:v>-86.226637999999994</c:v>
                </c:pt>
                <c:pt idx="15710">
                  <c:v>-85.406718999999995</c:v>
                </c:pt>
                <c:pt idx="15711">
                  <c:v>-86.024792000000005</c:v>
                </c:pt>
                <c:pt idx="15712">
                  <c:v>-85.263942999999998</c:v>
                </c:pt>
                <c:pt idx="15713">
                  <c:v>-84.974638999999996</c:v>
                </c:pt>
                <c:pt idx="15714">
                  <c:v>-85.229319000000004</c:v>
                </c:pt>
                <c:pt idx="15715">
                  <c:v>-86.290482999999995</c:v>
                </c:pt>
                <c:pt idx="15716">
                  <c:v>-86.214843000000002</c:v>
                </c:pt>
                <c:pt idx="15717">
                  <c:v>-85.985882000000004</c:v>
                </c:pt>
                <c:pt idx="15718">
                  <c:v>-85.706497999999996</c:v>
                </c:pt>
                <c:pt idx="15719">
                  <c:v>-85.755972999999997</c:v>
                </c:pt>
                <c:pt idx="15720">
                  <c:v>-85.409086000000002</c:v>
                </c:pt>
                <c:pt idx="15721">
                  <c:v>-86.050336999999999</c:v>
                </c:pt>
                <c:pt idx="15722">
                  <c:v>-85.789991000000001</c:v>
                </c:pt>
                <c:pt idx="15723">
                  <c:v>-85.807906000000003</c:v>
                </c:pt>
                <c:pt idx="15724">
                  <c:v>-85.928465000000003</c:v>
                </c:pt>
                <c:pt idx="15725">
                  <c:v>-86.012207000000004</c:v>
                </c:pt>
                <c:pt idx="15726">
                  <c:v>-85.089860000000002</c:v>
                </c:pt>
                <c:pt idx="15727">
                  <c:v>-85.365103000000005</c:v>
                </c:pt>
                <c:pt idx="15728">
                  <c:v>-85.526116999999999</c:v>
                </c:pt>
                <c:pt idx="15729">
                  <c:v>-85.856759999999994</c:v>
                </c:pt>
                <c:pt idx="15730">
                  <c:v>-85.143051</c:v>
                </c:pt>
                <c:pt idx="15731">
                  <c:v>-85.723253</c:v>
                </c:pt>
                <c:pt idx="15732">
                  <c:v>-85.756974999999997</c:v>
                </c:pt>
                <c:pt idx="15733">
                  <c:v>-85.448775999999995</c:v>
                </c:pt>
                <c:pt idx="15734">
                  <c:v>-85.697596000000004</c:v>
                </c:pt>
                <c:pt idx="15735">
                  <c:v>-85.177100999999993</c:v>
                </c:pt>
                <c:pt idx="15736">
                  <c:v>-85.034019000000001</c:v>
                </c:pt>
                <c:pt idx="15737">
                  <c:v>-86.272340999999997</c:v>
                </c:pt>
                <c:pt idx="15738">
                  <c:v>-85.378361999999996</c:v>
                </c:pt>
                <c:pt idx="15739">
                  <c:v>-85.899148999999994</c:v>
                </c:pt>
                <c:pt idx="15740">
                  <c:v>-85.118437</c:v>
                </c:pt>
                <c:pt idx="15741">
                  <c:v>-85.561404999999993</c:v>
                </c:pt>
                <c:pt idx="15742">
                  <c:v>-84.916492000000005</c:v>
                </c:pt>
                <c:pt idx="15743">
                  <c:v>-85.719811000000007</c:v>
                </c:pt>
                <c:pt idx="15744">
                  <c:v>-85.623476999999994</c:v>
                </c:pt>
                <c:pt idx="15745">
                  <c:v>-86.211498000000006</c:v>
                </c:pt>
                <c:pt idx="15746">
                  <c:v>-85.279589999999999</c:v>
                </c:pt>
                <c:pt idx="15747">
                  <c:v>-85.515504000000007</c:v>
                </c:pt>
                <c:pt idx="15748">
                  <c:v>-85.158026000000007</c:v>
                </c:pt>
                <c:pt idx="15749">
                  <c:v>-85.260966999999994</c:v>
                </c:pt>
                <c:pt idx="15750">
                  <c:v>-85.636353</c:v>
                </c:pt>
                <c:pt idx="15751">
                  <c:v>-85.933408</c:v>
                </c:pt>
                <c:pt idx="15752">
                  <c:v>-85.673165999999995</c:v>
                </c:pt>
                <c:pt idx="15753">
                  <c:v>-85.545114999999996</c:v>
                </c:pt>
                <c:pt idx="15754">
                  <c:v>-85.436121999999997</c:v>
                </c:pt>
                <c:pt idx="15755">
                  <c:v>-85.910908000000006</c:v>
                </c:pt>
                <c:pt idx="15756">
                  <c:v>-85.416965000000005</c:v>
                </c:pt>
                <c:pt idx="15757">
                  <c:v>-84.727148999999997</c:v>
                </c:pt>
                <c:pt idx="15758">
                  <c:v>-84.478988000000001</c:v>
                </c:pt>
                <c:pt idx="15759">
                  <c:v>-84.776544000000001</c:v>
                </c:pt>
                <c:pt idx="15760">
                  <c:v>-83.464113999999995</c:v>
                </c:pt>
                <c:pt idx="15761">
                  <c:v>-84.145183000000003</c:v>
                </c:pt>
                <c:pt idx="15762">
                  <c:v>-84.171639999999996</c:v>
                </c:pt>
                <c:pt idx="15763">
                  <c:v>-85.009957999999997</c:v>
                </c:pt>
                <c:pt idx="15764">
                  <c:v>-84.861857000000001</c:v>
                </c:pt>
                <c:pt idx="15765">
                  <c:v>-84.665028000000007</c:v>
                </c:pt>
                <c:pt idx="15766">
                  <c:v>-84.723532000000006</c:v>
                </c:pt>
                <c:pt idx="15767">
                  <c:v>-84.799694000000002</c:v>
                </c:pt>
                <c:pt idx="15768">
                  <c:v>-84.326159000000004</c:v>
                </c:pt>
                <c:pt idx="15769">
                  <c:v>-85.245159999999998</c:v>
                </c:pt>
                <c:pt idx="15770">
                  <c:v>-84.462502999999998</c:v>
                </c:pt>
                <c:pt idx="15771">
                  <c:v>-84.866463999999993</c:v>
                </c:pt>
                <c:pt idx="15772">
                  <c:v>-84.435259000000002</c:v>
                </c:pt>
                <c:pt idx="15773">
                  <c:v>-83.980874</c:v>
                </c:pt>
                <c:pt idx="15774">
                  <c:v>-83.751981000000001</c:v>
                </c:pt>
                <c:pt idx="15775">
                  <c:v>-85.122524999999996</c:v>
                </c:pt>
                <c:pt idx="15776">
                  <c:v>-84.992490000000004</c:v>
                </c:pt>
                <c:pt idx="15777">
                  <c:v>-85.266994999999994</c:v>
                </c:pt>
                <c:pt idx="15778">
                  <c:v>-84.867745999999997</c:v>
                </c:pt>
                <c:pt idx="15779">
                  <c:v>-84.717274000000003</c:v>
                </c:pt>
                <c:pt idx="15780">
                  <c:v>-84.674923000000007</c:v>
                </c:pt>
                <c:pt idx="15781">
                  <c:v>-84.154771999999994</c:v>
                </c:pt>
                <c:pt idx="15782">
                  <c:v>-84.625299999999996</c:v>
                </c:pt>
                <c:pt idx="15783">
                  <c:v>-84.990258999999995</c:v>
                </c:pt>
                <c:pt idx="15784">
                  <c:v>-83.935269000000005</c:v>
                </c:pt>
                <c:pt idx="15785">
                  <c:v>-83.657235999999997</c:v>
                </c:pt>
                <c:pt idx="15786">
                  <c:v>-84.450485</c:v>
                </c:pt>
                <c:pt idx="15787">
                  <c:v>-83.960712000000001</c:v>
                </c:pt>
                <c:pt idx="15788">
                  <c:v>-83.613688999999994</c:v>
                </c:pt>
                <c:pt idx="15789">
                  <c:v>-85.165912000000006</c:v>
                </c:pt>
                <c:pt idx="15790">
                  <c:v>-84.595781000000002</c:v>
                </c:pt>
                <c:pt idx="15791">
                  <c:v>-84.431758000000002</c:v>
                </c:pt>
                <c:pt idx="15792">
                  <c:v>-84.482280000000003</c:v>
                </c:pt>
                <c:pt idx="15793">
                  <c:v>-83.791799999999995</c:v>
                </c:pt>
                <c:pt idx="15794">
                  <c:v>-84.791034999999994</c:v>
                </c:pt>
                <c:pt idx="15795">
                  <c:v>-84.307878000000002</c:v>
                </c:pt>
                <c:pt idx="15796">
                  <c:v>-84.626434000000003</c:v>
                </c:pt>
                <c:pt idx="15797">
                  <c:v>-84.098116000000005</c:v>
                </c:pt>
                <c:pt idx="15798">
                  <c:v>-84.947343000000004</c:v>
                </c:pt>
                <c:pt idx="15799">
                  <c:v>-84.524052999999995</c:v>
                </c:pt>
                <c:pt idx="15800">
                  <c:v>-85.292845</c:v>
                </c:pt>
                <c:pt idx="15801">
                  <c:v>-84.82611</c:v>
                </c:pt>
                <c:pt idx="15802">
                  <c:v>-84.239560999999995</c:v>
                </c:pt>
                <c:pt idx="15803">
                  <c:v>-83.451258999999993</c:v>
                </c:pt>
                <c:pt idx="15804">
                  <c:v>-85.099136000000001</c:v>
                </c:pt>
                <c:pt idx="15805">
                  <c:v>-84.814644999999999</c:v>
                </c:pt>
                <c:pt idx="15806">
                  <c:v>-84.937743999999995</c:v>
                </c:pt>
                <c:pt idx="15807">
                  <c:v>-84.332196999999994</c:v>
                </c:pt>
                <c:pt idx="15808">
                  <c:v>-84.465074999999999</c:v>
                </c:pt>
                <c:pt idx="15809">
                  <c:v>-83.690128999999999</c:v>
                </c:pt>
                <c:pt idx="15810">
                  <c:v>-83.498786999999993</c:v>
                </c:pt>
                <c:pt idx="15811">
                  <c:v>-83.836259999999996</c:v>
                </c:pt>
                <c:pt idx="15812">
                  <c:v>-84.736716999999999</c:v>
                </c:pt>
                <c:pt idx="15813">
                  <c:v>-84.725500999999994</c:v>
                </c:pt>
                <c:pt idx="15814">
                  <c:v>-85.553394999999995</c:v>
                </c:pt>
                <c:pt idx="15815">
                  <c:v>-84.324849999999998</c:v>
                </c:pt>
                <c:pt idx="15816">
                  <c:v>-84.456329999999994</c:v>
                </c:pt>
                <c:pt idx="15817">
                  <c:v>-84.592275999999998</c:v>
                </c:pt>
                <c:pt idx="15818">
                  <c:v>-84.300748999999996</c:v>
                </c:pt>
                <c:pt idx="15819">
                  <c:v>-85.052873000000005</c:v>
                </c:pt>
                <c:pt idx="15820">
                  <c:v>-84.602484000000004</c:v>
                </c:pt>
                <c:pt idx="15821">
                  <c:v>-84.947502</c:v>
                </c:pt>
                <c:pt idx="15822">
                  <c:v>-84.601411999999996</c:v>
                </c:pt>
                <c:pt idx="15823">
                  <c:v>-87.997173000000004</c:v>
                </c:pt>
                <c:pt idx="15824">
                  <c:v>-88.083239000000006</c:v>
                </c:pt>
                <c:pt idx="15825">
                  <c:v>-88.408060000000006</c:v>
                </c:pt>
                <c:pt idx="15826">
                  <c:v>-86.885411000000005</c:v>
                </c:pt>
                <c:pt idx="15827">
                  <c:v>-87.346176999999997</c:v>
                </c:pt>
                <c:pt idx="15828">
                  <c:v>-87.862409999999997</c:v>
                </c:pt>
                <c:pt idx="15829">
                  <c:v>-87.503163000000001</c:v>
                </c:pt>
                <c:pt idx="15830">
                  <c:v>-87.376799000000005</c:v>
                </c:pt>
                <c:pt idx="15831">
                  <c:v>-87.923548999999994</c:v>
                </c:pt>
                <c:pt idx="15832">
                  <c:v>-88.045464999999993</c:v>
                </c:pt>
                <c:pt idx="15833">
                  <c:v>-86.907663999999997</c:v>
                </c:pt>
                <c:pt idx="15834">
                  <c:v>-86.458691000000002</c:v>
                </c:pt>
                <c:pt idx="15835">
                  <c:v>-87.261976000000004</c:v>
                </c:pt>
                <c:pt idx="15836">
                  <c:v>-85.721486999999996</c:v>
                </c:pt>
                <c:pt idx="15837">
                  <c:v>-87.619778999999994</c:v>
                </c:pt>
                <c:pt idx="15838">
                  <c:v>-87.068432999999999</c:v>
                </c:pt>
                <c:pt idx="15839">
                  <c:v>-86.980965999999995</c:v>
                </c:pt>
                <c:pt idx="15840">
                  <c:v>-86.996215000000007</c:v>
                </c:pt>
                <c:pt idx="15841">
                  <c:v>-85.570689999999999</c:v>
                </c:pt>
                <c:pt idx="15842">
                  <c:v>-87.089512999999997</c:v>
                </c:pt>
                <c:pt idx="15843">
                  <c:v>-87.816154999999995</c:v>
                </c:pt>
                <c:pt idx="15844">
                  <c:v>-87.333556000000002</c:v>
                </c:pt>
                <c:pt idx="15845">
                  <c:v>-87.770893999999998</c:v>
                </c:pt>
                <c:pt idx="15846">
                  <c:v>-86.558943999999997</c:v>
                </c:pt>
                <c:pt idx="15847">
                  <c:v>-85.901762000000005</c:v>
                </c:pt>
                <c:pt idx="15848">
                  <c:v>-87.045291000000006</c:v>
                </c:pt>
                <c:pt idx="15849">
                  <c:v>-85.717377999999997</c:v>
                </c:pt>
                <c:pt idx="15850">
                  <c:v>-85.958376000000001</c:v>
                </c:pt>
                <c:pt idx="15851">
                  <c:v>-85.996301000000003</c:v>
                </c:pt>
                <c:pt idx="15852">
                  <c:v>-87.433125000000004</c:v>
                </c:pt>
                <c:pt idx="15853">
                  <c:v>-87.610547999999994</c:v>
                </c:pt>
                <c:pt idx="15854">
                  <c:v>-87.632434000000003</c:v>
                </c:pt>
                <c:pt idx="15855">
                  <c:v>-87.727091999999999</c:v>
                </c:pt>
                <c:pt idx="15856">
                  <c:v>-87.817589999999996</c:v>
                </c:pt>
                <c:pt idx="15857">
                  <c:v>-85.723214999999996</c:v>
                </c:pt>
                <c:pt idx="15858">
                  <c:v>-86.339466999999999</c:v>
                </c:pt>
                <c:pt idx="15859">
                  <c:v>-87.422237999999993</c:v>
                </c:pt>
                <c:pt idx="15860">
                  <c:v>-87.608969999999999</c:v>
                </c:pt>
                <c:pt idx="15861">
                  <c:v>-88.147422000000006</c:v>
                </c:pt>
                <c:pt idx="15862">
                  <c:v>-86.706159</c:v>
                </c:pt>
                <c:pt idx="15863">
                  <c:v>-87.554113000000001</c:v>
                </c:pt>
                <c:pt idx="15864">
                  <c:v>-86.662169000000006</c:v>
                </c:pt>
                <c:pt idx="15865">
                  <c:v>-87.582452000000004</c:v>
                </c:pt>
                <c:pt idx="15866">
                  <c:v>-85.547582000000006</c:v>
                </c:pt>
                <c:pt idx="15867">
                  <c:v>-87.908242000000001</c:v>
                </c:pt>
                <c:pt idx="15868">
                  <c:v>-87.589879999999994</c:v>
                </c:pt>
                <c:pt idx="15869">
                  <c:v>-87.074205000000006</c:v>
                </c:pt>
                <c:pt idx="15870">
                  <c:v>-87.507163000000006</c:v>
                </c:pt>
                <c:pt idx="15871">
                  <c:v>-87.509665999999996</c:v>
                </c:pt>
                <c:pt idx="15872">
                  <c:v>-87.991417999999996</c:v>
                </c:pt>
                <c:pt idx="15873">
                  <c:v>-87.782943000000003</c:v>
                </c:pt>
                <c:pt idx="15874">
                  <c:v>-86.908987999999994</c:v>
                </c:pt>
                <c:pt idx="15875">
                  <c:v>-88.019728000000001</c:v>
                </c:pt>
                <c:pt idx="15876">
                  <c:v>-87.201462000000006</c:v>
                </c:pt>
                <c:pt idx="15877">
                  <c:v>-87.996075000000005</c:v>
                </c:pt>
                <c:pt idx="15878">
                  <c:v>-85.988788</c:v>
                </c:pt>
                <c:pt idx="15879">
                  <c:v>-86.433150999999995</c:v>
                </c:pt>
                <c:pt idx="15880">
                  <c:v>-87.252116000000001</c:v>
                </c:pt>
                <c:pt idx="15881">
                  <c:v>-87.504572999999993</c:v>
                </c:pt>
                <c:pt idx="15882">
                  <c:v>-87.628106000000002</c:v>
                </c:pt>
                <c:pt idx="15883">
                  <c:v>-87.017156</c:v>
                </c:pt>
                <c:pt idx="15884">
                  <c:v>-87.788381999999999</c:v>
                </c:pt>
                <c:pt idx="15885">
                  <c:v>-87.631140000000002</c:v>
                </c:pt>
                <c:pt idx="15886">
                  <c:v>-87.076470999999998</c:v>
                </c:pt>
                <c:pt idx="15887">
                  <c:v>-86.649013999999994</c:v>
                </c:pt>
                <c:pt idx="15888">
                  <c:v>-87.377484999999993</c:v>
                </c:pt>
                <c:pt idx="15889">
                  <c:v>-88.394909999999996</c:v>
                </c:pt>
                <c:pt idx="15890">
                  <c:v>-88.376810000000006</c:v>
                </c:pt>
                <c:pt idx="15891">
                  <c:v>-88.450433000000004</c:v>
                </c:pt>
                <c:pt idx="15892">
                  <c:v>-88.718332000000004</c:v>
                </c:pt>
                <c:pt idx="15893">
                  <c:v>-88.526454999999999</c:v>
                </c:pt>
                <c:pt idx="15894">
                  <c:v>-89.576188000000002</c:v>
                </c:pt>
                <c:pt idx="15895">
                  <c:v>-90.051379999999995</c:v>
                </c:pt>
                <c:pt idx="15896">
                  <c:v>-89.156452999999999</c:v>
                </c:pt>
                <c:pt idx="15897">
                  <c:v>-88.461213999999998</c:v>
                </c:pt>
                <c:pt idx="15898">
                  <c:v>-88.627380000000002</c:v>
                </c:pt>
                <c:pt idx="15899">
                  <c:v>-88.540772000000004</c:v>
                </c:pt>
                <c:pt idx="15900">
                  <c:v>-88.384343000000001</c:v>
                </c:pt>
                <c:pt idx="15901">
                  <c:v>-87.882124000000005</c:v>
                </c:pt>
                <c:pt idx="15902">
                  <c:v>-88.522009999999995</c:v>
                </c:pt>
                <c:pt idx="15903">
                  <c:v>-88.356772000000007</c:v>
                </c:pt>
                <c:pt idx="15904">
                  <c:v>-88.578947999999997</c:v>
                </c:pt>
                <c:pt idx="15905">
                  <c:v>-88.481808000000001</c:v>
                </c:pt>
                <c:pt idx="15906">
                  <c:v>-89.344344000000007</c:v>
                </c:pt>
                <c:pt idx="15907">
                  <c:v>-88.593965999999995</c:v>
                </c:pt>
                <c:pt idx="15908">
                  <c:v>-89.097628</c:v>
                </c:pt>
                <c:pt idx="15909">
                  <c:v>-88.578298000000004</c:v>
                </c:pt>
                <c:pt idx="15910">
                  <c:v>-88.572590000000005</c:v>
                </c:pt>
                <c:pt idx="15911">
                  <c:v>-88.433967999999993</c:v>
                </c:pt>
                <c:pt idx="15912">
                  <c:v>-88.700733999999997</c:v>
                </c:pt>
                <c:pt idx="15913">
                  <c:v>-90.157328000000007</c:v>
                </c:pt>
                <c:pt idx="15914">
                  <c:v>-88.415891000000002</c:v>
                </c:pt>
                <c:pt idx="15915">
                  <c:v>-88.329046000000005</c:v>
                </c:pt>
                <c:pt idx="15916">
                  <c:v>-88.378673000000006</c:v>
                </c:pt>
                <c:pt idx="15917">
                  <c:v>-89.665182000000001</c:v>
                </c:pt>
                <c:pt idx="15918">
                  <c:v>-89.020385000000005</c:v>
                </c:pt>
                <c:pt idx="15919">
                  <c:v>-88.147681000000006</c:v>
                </c:pt>
                <c:pt idx="15920">
                  <c:v>-88.849281000000005</c:v>
                </c:pt>
                <c:pt idx="15921">
                  <c:v>-89.351198999999994</c:v>
                </c:pt>
                <c:pt idx="15922">
                  <c:v>-88.671899999999994</c:v>
                </c:pt>
                <c:pt idx="15923">
                  <c:v>-88.657510000000002</c:v>
                </c:pt>
                <c:pt idx="15924">
                  <c:v>-89.996037000000001</c:v>
                </c:pt>
                <c:pt idx="15925">
                  <c:v>-89.181261000000006</c:v>
                </c:pt>
                <c:pt idx="15926">
                  <c:v>-88.736598999999998</c:v>
                </c:pt>
                <c:pt idx="15927">
                  <c:v>-88.171665000000004</c:v>
                </c:pt>
                <c:pt idx="15928">
                  <c:v>-88.639368000000005</c:v>
                </c:pt>
                <c:pt idx="15929">
                  <c:v>-88.628062</c:v>
                </c:pt>
                <c:pt idx="15930">
                  <c:v>-88.881789999999995</c:v>
                </c:pt>
                <c:pt idx="15931">
                  <c:v>-89.002803999999998</c:v>
                </c:pt>
                <c:pt idx="15932">
                  <c:v>-89.918767000000003</c:v>
                </c:pt>
                <c:pt idx="15933">
                  <c:v>-89.265946999999997</c:v>
                </c:pt>
                <c:pt idx="15934">
                  <c:v>-88.604596999999998</c:v>
                </c:pt>
                <c:pt idx="15935">
                  <c:v>-89.579252999999994</c:v>
                </c:pt>
                <c:pt idx="15936">
                  <c:v>-93.414946999999998</c:v>
                </c:pt>
                <c:pt idx="15937">
                  <c:v>-94.648050999999995</c:v>
                </c:pt>
                <c:pt idx="15938">
                  <c:v>-94.035876999999999</c:v>
                </c:pt>
                <c:pt idx="15939">
                  <c:v>-93.003572000000005</c:v>
                </c:pt>
                <c:pt idx="15940">
                  <c:v>-93.400820999999993</c:v>
                </c:pt>
                <c:pt idx="15941">
                  <c:v>-93.604758000000004</c:v>
                </c:pt>
                <c:pt idx="15942">
                  <c:v>-93.379075999999998</c:v>
                </c:pt>
                <c:pt idx="15943">
                  <c:v>-93.466414999999998</c:v>
                </c:pt>
                <c:pt idx="15944">
                  <c:v>-93.609667999999999</c:v>
                </c:pt>
                <c:pt idx="15945">
                  <c:v>-93.667415000000005</c:v>
                </c:pt>
                <c:pt idx="15946">
                  <c:v>-94.758060999999998</c:v>
                </c:pt>
                <c:pt idx="15947">
                  <c:v>-93.604754</c:v>
                </c:pt>
                <c:pt idx="15948">
                  <c:v>-95.008526000000003</c:v>
                </c:pt>
                <c:pt idx="15949">
                  <c:v>-94.927813999999998</c:v>
                </c:pt>
                <c:pt idx="15950">
                  <c:v>-94.439121</c:v>
                </c:pt>
                <c:pt idx="15951">
                  <c:v>-92.468990000000005</c:v>
                </c:pt>
                <c:pt idx="15952">
                  <c:v>-93.147436999999996</c:v>
                </c:pt>
                <c:pt idx="15953">
                  <c:v>-94.555882999999994</c:v>
                </c:pt>
                <c:pt idx="15954">
                  <c:v>-93.539164999999997</c:v>
                </c:pt>
                <c:pt idx="15955">
                  <c:v>-93.792196000000004</c:v>
                </c:pt>
                <c:pt idx="15956">
                  <c:v>-93.641872000000006</c:v>
                </c:pt>
                <c:pt idx="15957">
                  <c:v>-93.461714000000001</c:v>
                </c:pt>
                <c:pt idx="15958">
                  <c:v>-93.874375999999998</c:v>
                </c:pt>
                <c:pt idx="15959">
                  <c:v>-93.904831999999999</c:v>
                </c:pt>
                <c:pt idx="15960">
                  <c:v>-94.014444999999995</c:v>
                </c:pt>
                <c:pt idx="15961">
                  <c:v>-94.105523000000005</c:v>
                </c:pt>
                <c:pt idx="15962">
                  <c:v>-93.245904999999993</c:v>
                </c:pt>
                <c:pt idx="15963">
                  <c:v>-94.903229999999994</c:v>
                </c:pt>
                <c:pt idx="15964">
                  <c:v>-92.886210000000005</c:v>
                </c:pt>
                <c:pt idx="15965">
                  <c:v>-93.531109000000001</c:v>
                </c:pt>
                <c:pt idx="15966">
                  <c:v>-93.480583999999993</c:v>
                </c:pt>
                <c:pt idx="15967">
                  <c:v>-94.521399000000002</c:v>
                </c:pt>
                <c:pt idx="15968">
                  <c:v>-93.298574000000002</c:v>
                </c:pt>
                <c:pt idx="15969">
                  <c:v>-94.507717</c:v>
                </c:pt>
                <c:pt idx="15970">
                  <c:v>-93.142221000000006</c:v>
                </c:pt>
                <c:pt idx="15971">
                  <c:v>-93.456157000000005</c:v>
                </c:pt>
                <c:pt idx="15972">
                  <c:v>-93.235917999999998</c:v>
                </c:pt>
                <c:pt idx="15973">
                  <c:v>-93.296918000000005</c:v>
                </c:pt>
                <c:pt idx="15974">
                  <c:v>-93.312934999999996</c:v>
                </c:pt>
                <c:pt idx="15975">
                  <c:v>-93.168306999999999</c:v>
                </c:pt>
                <c:pt idx="15976">
                  <c:v>-94.688401999999996</c:v>
                </c:pt>
                <c:pt idx="15977">
                  <c:v>-94.345181999999994</c:v>
                </c:pt>
                <c:pt idx="15978">
                  <c:v>-93.315275</c:v>
                </c:pt>
                <c:pt idx="15979">
                  <c:v>-93.785375999999999</c:v>
                </c:pt>
                <c:pt idx="15980">
                  <c:v>-93.239046000000002</c:v>
                </c:pt>
                <c:pt idx="15981">
                  <c:v>-93.948526999999999</c:v>
                </c:pt>
                <c:pt idx="15982">
                  <c:v>-94.231122999999997</c:v>
                </c:pt>
                <c:pt idx="15983">
                  <c:v>-93.801060000000007</c:v>
                </c:pt>
                <c:pt idx="15984">
                  <c:v>-94.212373999999997</c:v>
                </c:pt>
                <c:pt idx="15985">
                  <c:v>-93.851691000000002</c:v>
                </c:pt>
                <c:pt idx="15986">
                  <c:v>-93.456592000000001</c:v>
                </c:pt>
                <c:pt idx="15987">
                  <c:v>-94.008422999999993</c:v>
                </c:pt>
                <c:pt idx="15988">
                  <c:v>-94.237853000000001</c:v>
                </c:pt>
                <c:pt idx="15989">
                  <c:v>-93.507617999999994</c:v>
                </c:pt>
                <c:pt idx="15990">
                  <c:v>-94.124881999999999</c:v>
                </c:pt>
                <c:pt idx="15991">
                  <c:v>-93.525952000000004</c:v>
                </c:pt>
                <c:pt idx="15992">
                  <c:v>-94.075464999999994</c:v>
                </c:pt>
                <c:pt idx="15993">
                  <c:v>-93.565078999999997</c:v>
                </c:pt>
                <c:pt idx="15994">
                  <c:v>-94.870326000000006</c:v>
                </c:pt>
                <c:pt idx="15995">
                  <c:v>-92.865003999999999</c:v>
                </c:pt>
                <c:pt idx="15996">
                  <c:v>-93.614720000000005</c:v>
                </c:pt>
                <c:pt idx="15997">
                  <c:v>-93.397830999999996</c:v>
                </c:pt>
                <c:pt idx="15998">
                  <c:v>-93.607113999999996</c:v>
                </c:pt>
                <c:pt idx="15999">
                  <c:v>-92.384107999999998</c:v>
                </c:pt>
                <c:pt idx="16000">
                  <c:v>-93.645041000000006</c:v>
                </c:pt>
                <c:pt idx="16001">
                  <c:v>-92.793876999999995</c:v>
                </c:pt>
                <c:pt idx="16002">
                  <c:v>-94.219481999999999</c:v>
                </c:pt>
                <c:pt idx="16003">
                  <c:v>-93.954147000000006</c:v>
                </c:pt>
                <c:pt idx="16004">
                  <c:v>-93.814865999999995</c:v>
                </c:pt>
                <c:pt idx="16005">
                  <c:v>-94.981200999999999</c:v>
                </c:pt>
                <c:pt idx="16006">
                  <c:v>-93.793509</c:v>
                </c:pt>
                <c:pt idx="16007">
                  <c:v>-92.721232999999998</c:v>
                </c:pt>
                <c:pt idx="16008">
                  <c:v>-94.526020000000003</c:v>
                </c:pt>
                <c:pt idx="16009">
                  <c:v>-92.947759000000005</c:v>
                </c:pt>
                <c:pt idx="16010">
                  <c:v>-94.849243000000001</c:v>
                </c:pt>
                <c:pt idx="16011">
                  <c:v>-93.390783999999996</c:v>
                </c:pt>
                <c:pt idx="16012">
                  <c:v>-92.938750999999996</c:v>
                </c:pt>
                <c:pt idx="16013">
                  <c:v>-92.969797</c:v>
                </c:pt>
                <c:pt idx="16014">
                  <c:v>-93.311628999999996</c:v>
                </c:pt>
                <c:pt idx="16015">
                  <c:v>-93.498632999999998</c:v>
                </c:pt>
                <c:pt idx="16016">
                  <c:v>-93.598445999999996</c:v>
                </c:pt>
                <c:pt idx="16017">
                  <c:v>-93.575068999999999</c:v>
                </c:pt>
                <c:pt idx="16018">
                  <c:v>-93.262174000000002</c:v>
                </c:pt>
                <c:pt idx="16019">
                  <c:v>-94.299818999999999</c:v>
                </c:pt>
                <c:pt idx="16020">
                  <c:v>-94.379397999999995</c:v>
                </c:pt>
                <c:pt idx="16021">
                  <c:v>-93.652325000000005</c:v>
                </c:pt>
                <c:pt idx="16022">
                  <c:v>-93.718654000000001</c:v>
                </c:pt>
                <c:pt idx="16023">
                  <c:v>-93.708675999999997</c:v>
                </c:pt>
                <c:pt idx="16024">
                  <c:v>-94.081432000000007</c:v>
                </c:pt>
                <c:pt idx="16025">
                  <c:v>-93.664807999999994</c:v>
                </c:pt>
                <c:pt idx="16026">
                  <c:v>-92.894812999999999</c:v>
                </c:pt>
                <c:pt idx="16027">
                  <c:v>-92.268418999999994</c:v>
                </c:pt>
                <c:pt idx="16028">
                  <c:v>-92.905738999999997</c:v>
                </c:pt>
                <c:pt idx="16029">
                  <c:v>-93.102266</c:v>
                </c:pt>
                <c:pt idx="16030">
                  <c:v>-93.369273000000007</c:v>
                </c:pt>
                <c:pt idx="16031">
                  <c:v>-93.948578999999995</c:v>
                </c:pt>
                <c:pt idx="16032">
                  <c:v>-92.954646999999994</c:v>
                </c:pt>
                <c:pt idx="16033">
                  <c:v>-92.775254000000004</c:v>
                </c:pt>
                <c:pt idx="16034">
                  <c:v>-92.806319000000002</c:v>
                </c:pt>
                <c:pt idx="16035">
                  <c:v>-93.742737000000005</c:v>
                </c:pt>
                <c:pt idx="16036">
                  <c:v>-93.500698999999997</c:v>
                </c:pt>
                <c:pt idx="16037">
                  <c:v>-94.260661999999996</c:v>
                </c:pt>
                <c:pt idx="16038">
                  <c:v>-93.527780000000007</c:v>
                </c:pt>
                <c:pt idx="16039">
                  <c:v>-93.003814000000006</c:v>
                </c:pt>
                <c:pt idx="16040">
                  <c:v>-94.080420000000004</c:v>
                </c:pt>
                <c:pt idx="16041">
                  <c:v>-92.935727</c:v>
                </c:pt>
                <c:pt idx="16042">
                  <c:v>-93.490767000000005</c:v>
                </c:pt>
                <c:pt idx="16043">
                  <c:v>-93.821068999999994</c:v>
                </c:pt>
                <c:pt idx="16044">
                  <c:v>-92.794579999999996</c:v>
                </c:pt>
                <c:pt idx="16045">
                  <c:v>-93.397182999999998</c:v>
                </c:pt>
                <c:pt idx="16046">
                  <c:v>-94.189944999999994</c:v>
                </c:pt>
                <c:pt idx="16047">
                  <c:v>-93.799250000000001</c:v>
                </c:pt>
                <c:pt idx="16048">
                  <c:v>-92.561556999999993</c:v>
                </c:pt>
                <c:pt idx="16049">
                  <c:v>-92.906463000000002</c:v>
                </c:pt>
                <c:pt idx="16050">
                  <c:v>-93.740932000000001</c:v>
                </c:pt>
                <c:pt idx="16051">
                  <c:v>-93.401342</c:v>
                </c:pt>
                <c:pt idx="16052">
                  <c:v>-93.071147999999994</c:v>
                </c:pt>
                <c:pt idx="16053">
                  <c:v>-94.406503999999998</c:v>
                </c:pt>
                <c:pt idx="16054">
                  <c:v>-93.305020999999996</c:v>
                </c:pt>
                <c:pt idx="16055">
                  <c:v>-93.413989999999998</c:v>
                </c:pt>
                <c:pt idx="16056">
                  <c:v>-94.046592000000004</c:v>
                </c:pt>
                <c:pt idx="16057">
                  <c:v>-93.269166999999996</c:v>
                </c:pt>
                <c:pt idx="16058">
                  <c:v>-93.353273000000002</c:v>
                </c:pt>
                <c:pt idx="16059">
                  <c:v>-93.105175000000003</c:v>
                </c:pt>
                <c:pt idx="16060">
                  <c:v>-92.539462999999998</c:v>
                </c:pt>
                <c:pt idx="16061">
                  <c:v>-92.711004000000003</c:v>
                </c:pt>
                <c:pt idx="16062">
                  <c:v>-93.954986000000005</c:v>
                </c:pt>
                <c:pt idx="16063">
                  <c:v>-93.448408000000001</c:v>
                </c:pt>
                <c:pt idx="16064">
                  <c:v>-93.200704999999999</c:v>
                </c:pt>
                <c:pt idx="16065">
                  <c:v>-92.648234000000002</c:v>
                </c:pt>
                <c:pt idx="16066">
                  <c:v>-93.044676999999993</c:v>
                </c:pt>
                <c:pt idx="16067">
                  <c:v>-93.713881999999998</c:v>
                </c:pt>
                <c:pt idx="16068">
                  <c:v>-93.682258000000004</c:v>
                </c:pt>
                <c:pt idx="16069">
                  <c:v>-94.044301000000004</c:v>
                </c:pt>
                <c:pt idx="16070">
                  <c:v>-93.770041000000006</c:v>
                </c:pt>
                <c:pt idx="16071">
                  <c:v>-93.073804999999993</c:v>
                </c:pt>
                <c:pt idx="16072">
                  <c:v>-94.364880999999997</c:v>
                </c:pt>
                <c:pt idx="16073">
                  <c:v>-94.259433999999999</c:v>
                </c:pt>
                <c:pt idx="16074">
                  <c:v>-93.880684000000002</c:v>
                </c:pt>
                <c:pt idx="16075">
                  <c:v>-92.911264000000003</c:v>
                </c:pt>
                <c:pt idx="16076">
                  <c:v>-94.109617</c:v>
                </c:pt>
                <c:pt idx="16077">
                  <c:v>-93.943089999999998</c:v>
                </c:pt>
                <c:pt idx="16078">
                  <c:v>-94.017284000000004</c:v>
                </c:pt>
                <c:pt idx="16079">
                  <c:v>-93.270567</c:v>
                </c:pt>
                <c:pt idx="16080">
                  <c:v>-93.714056999999997</c:v>
                </c:pt>
                <c:pt idx="16081">
                  <c:v>-93.428269</c:v>
                </c:pt>
                <c:pt idx="16082">
                  <c:v>-93.241613000000001</c:v>
                </c:pt>
                <c:pt idx="16083">
                  <c:v>-93.775475999999998</c:v>
                </c:pt>
                <c:pt idx="16084">
                  <c:v>-93.453439000000003</c:v>
                </c:pt>
                <c:pt idx="16085">
                  <c:v>-93.602531999999997</c:v>
                </c:pt>
                <c:pt idx="16086">
                  <c:v>-92.970561000000004</c:v>
                </c:pt>
                <c:pt idx="16087">
                  <c:v>-94.209314000000006</c:v>
                </c:pt>
                <c:pt idx="16088">
                  <c:v>-93.181301000000005</c:v>
                </c:pt>
                <c:pt idx="16089">
                  <c:v>-94.205652000000001</c:v>
                </c:pt>
                <c:pt idx="16090">
                  <c:v>-93.494320000000002</c:v>
                </c:pt>
                <c:pt idx="16091">
                  <c:v>-93.381825000000006</c:v>
                </c:pt>
                <c:pt idx="16092">
                  <c:v>-93.183730999999995</c:v>
                </c:pt>
                <c:pt idx="16093">
                  <c:v>-93.202404999999999</c:v>
                </c:pt>
                <c:pt idx="16094">
                  <c:v>-93.797285000000002</c:v>
                </c:pt>
                <c:pt idx="16095">
                  <c:v>-93.731570000000005</c:v>
                </c:pt>
                <c:pt idx="16096">
                  <c:v>-92.694847999999993</c:v>
                </c:pt>
                <c:pt idx="16097">
                  <c:v>-93.695411000000007</c:v>
                </c:pt>
                <c:pt idx="16098">
                  <c:v>-93.675081000000006</c:v>
                </c:pt>
                <c:pt idx="16099">
                  <c:v>-93.795203999999998</c:v>
                </c:pt>
                <c:pt idx="16100">
                  <c:v>-93.168277000000003</c:v>
                </c:pt>
                <c:pt idx="16101">
                  <c:v>-93.598669999999998</c:v>
                </c:pt>
                <c:pt idx="16102">
                  <c:v>-93.906576999999999</c:v>
                </c:pt>
                <c:pt idx="16103">
                  <c:v>-94.327313000000004</c:v>
                </c:pt>
                <c:pt idx="16104">
                  <c:v>-92.859414999999998</c:v>
                </c:pt>
                <c:pt idx="16105">
                  <c:v>-93.317823000000004</c:v>
                </c:pt>
                <c:pt idx="16106">
                  <c:v>-94.076358999999997</c:v>
                </c:pt>
                <c:pt idx="16107">
                  <c:v>-92.903002999999998</c:v>
                </c:pt>
                <c:pt idx="16108">
                  <c:v>-93.845533000000003</c:v>
                </c:pt>
                <c:pt idx="16109">
                  <c:v>-93.078329999999994</c:v>
                </c:pt>
                <c:pt idx="16110">
                  <c:v>-93.945092000000002</c:v>
                </c:pt>
                <c:pt idx="16111">
                  <c:v>-93.799454999999995</c:v>
                </c:pt>
                <c:pt idx="16112">
                  <c:v>-93.861515999999995</c:v>
                </c:pt>
                <c:pt idx="16113">
                  <c:v>-93.709881999999993</c:v>
                </c:pt>
                <c:pt idx="16114">
                  <c:v>-93.735682999999995</c:v>
                </c:pt>
                <c:pt idx="16115">
                  <c:v>-93.782877999999997</c:v>
                </c:pt>
                <c:pt idx="16116">
                  <c:v>-92.354107999999997</c:v>
                </c:pt>
                <c:pt idx="16117">
                  <c:v>-93.007386999999994</c:v>
                </c:pt>
                <c:pt idx="16118">
                  <c:v>-93.546446000000003</c:v>
                </c:pt>
                <c:pt idx="16119">
                  <c:v>-93.258215000000007</c:v>
                </c:pt>
                <c:pt idx="16120">
                  <c:v>-94.038026000000002</c:v>
                </c:pt>
                <c:pt idx="16121">
                  <c:v>-94.862769</c:v>
                </c:pt>
                <c:pt idx="16122">
                  <c:v>-93.591809999999995</c:v>
                </c:pt>
                <c:pt idx="16123">
                  <c:v>-93.927952000000005</c:v>
                </c:pt>
                <c:pt idx="16124">
                  <c:v>-94.354189000000005</c:v>
                </c:pt>
                <c:pt idx="16125">
                  <c:v>-93.296739000000002</c:v>
                </c:pt>
                <c:pt idx="16126">
                  <c:v>-93.620047999999997</c:v>
                </c:pt>
                <c:pt idx="16127">
                  <c:v>-93.674030000000002</c:v>
                </c:pt>
                <c:pt idx="16128">
                  <c:v>-93.680768</c:v>
                </c:pt>
                <c:pt idx="16129">
                  <c:v>-93.673568000000003</c:v>
                </c:pt>
                <c:pt idx="16130">
                  <c:v>-93.616365999999999</c:v>
                </c:pt>
                <c:pt idx="16131">
                  <c:v>-93.632374999999996</c:v>
                </c:pt>
                <c:pt idx="16132">
                  <c:v>-93.619049000000004</c:v>
                </c:pt>
                <c:pt idx="16133">
                  <c:v>-93.598291000000003</c:v>
                </c:pt>
                <c:pt idx="16134">
                  <c:v>-93.548294999999996</c:v>
                </c:pt>
                <c:pt idx="16135">
                  <c:v>-93.580723000000006</c:v>
                </c:pt>
                <c:pt idx="16136">
                  <c:v>-93.661893000000006</c:v>
                </c:pt>
                <c:pt idx="16137">
                  <c:v>-93.723805999999996</c:v>
                </c:pt>
                <c:pt idx="16138">
                  <c:v>-93.802355000000006</c:v>
                </c:pt>
                <c:pt idx="16139">
                  <c:v>-93.780933000000005</c:v>
                </c:pt>
                <c:pt idx="16140">
                  <c:v>-93.200378000000001</c:v>
                </c:pt>
                <c:pt idx="16141">
                  <c:v>-93.468449000000007</c:v>
                </c:pt>
                <c:pt idx="16142">
                  <c:v>-93.618703999999994</c:v>
                </c:pt>
                <c:pt idx="16143">
                  <c:v>-93.804105000000007</c:v>
                </c:pt>
                <c:pt idx="16144">
                  <c:v>-93.942825999999997</c:v>
                </c:pt>
                <c:pt idx="16145">
                  <c:v>-93.016937999999996</c:v>
                </c:pt>
                <c:pt idx="16146">
                  <c:v>-93.384637999999995</c:v>
                </c:pt>
                <c:pt idx="16147">
                  <c:v>-93.961386000000005</c:v>
                </c:pt>
                <c:pt idx="16148">
                  <c:v>-93.370563000000004</c:v>
                </c:pt>
                <c:pt idx="16149">
                  <c:v>-93.790908000000002</c:v>
                </c:pt>
                <c:pt idx="16150">
                  <c:v>-93.043921999999995</c:v>
                </c:pt>
                <c:pt idx="16151">
                  <c:v>-93.435539000000006</c:v>
                </c:pt>
                <c:pt idx="16152">
                  <c:v>-92.760565999999997</c:v>
                </c:pt>
                <c:pt idx="16153">
                  <c:v>-93.656257999999994</c:v>
                </c:pt>
                <c:pt idx="16154">
                  <c:v>-93.610338999999996</c:v>
                </c:pt>
                <c:pt idx="16155">
                  <c:v>-93.626452</c:v>
                </c:pt>
                <c:pt idx="16156">
                  <c:v>-93.072971999999993</c:v>
                </c:pt>
                <c:pt idx="16157">
                  <c:v>-93.215187999999998</c:v>
                </c:pt>
                <c:pt idx="16158">
                  <c:v>-93.383605000000003</c:v>
                </c:pt>
                <c:pt idx="16159">
                  <c:v>-93.456947999999997</c:v>
                </c:pt>
                <c:pt idx="16160">
                  <c:v>-93.808216999999999</c:v>
                </c:pt>
                <c:pt idx="16161">
                  <c:v>-93.225734000000003</c:v>
                </c:pt>
                <c:pt idx="16162">
                  <c:v>-93.582924000000006</c:v>
                </c:pt>
                <c:pt idx="16163">
                  <c:v>-93.520785000000004</c:v>
                </c:pt>
                <c:pt idx="16164">
                  <c:v>-94.090441999999996</c:v>
                </c:pt>
                <c:pt idx="16165">
                  <c:v>-93.368420999999998</c:v>
                </c:pt>
                <c:pt idx="16166">
                  <c:v>-93.646800999999996</c:v>
                </c:pt>
                <c:pt idx="16167">
                  <c:v>-92.729307000000006</c:v>
                </c:pt>
                <c:pt idx="16168">
                  <c:v>-92.643315000000001</c:v>
                </c:pt>
                <c:pt idx="16169">
                  <c:v>-93.208388999999997</c:v>
                </c:pt>
                <c:pt idx="16170">
                  <c:v>-93.483182999999997</c:v>
                </c:pt>
                <c:pt idx="16171">
                  <c:v>-93.005193000000006</c:v>
                </c:pt>
                <c:pt idx="16172">
                  <c:v>-93.240154000000004</c:v>
                </c:pt>
                <c:pt idx="16173">
                  <c:v>-92.722371999999993</c:v>
                </c:pt>
                <c:pt idx="16174">
                  <c:v>-92.821156000000002</c:v>
                </c:pt>
                <c:pt idx="16175">
                  <c:v>-93.099767</c:v>
                </c:pt>
                <c:pt idx="16176">
                  <c:v>-93.918178999999995</c:v>
                </c:pt>
                <c:pt idx="16177">
                  <c:v>-92.547556999999998</c:v>
                </c:pt>
                <c:pt idx="16178">
                  <c:v>-92.954586000000006</c:v>
                </c:pt>
                <c:pt idx="16179">
                  <c:v>-93.201926999999998</c:v>
                </c:pt>
                <c:pt idx="16180">
                  <c:v>-93.553388999999996</c:v>
                </c:pt>
                <c:pt idx="16181">
                  <c:v>-92.887597999999997</c:v>
                </c:pt>
                <c:pt idx="16182">
                  <c:v>-92.938410000000005</c:v>
                </c:pt>
                <c:pt idx="16183">
                  <c:v>-93.666711000000006</c:v>
                </c:pt>
                <c:pt idx="16184">
                  <c:v>-93.220821000000001</c:v>
                </c:pt>
                <c:pt idx="16185">
                  <c:v>-92.777022000000002</c:v>
                </c:pt>
                <c:pt idx="16186">
                  <c:v>-93.327689000000007</c:v>
                </c:pt>
                <c:pt idx="16187">
                  <c:v>-93.777348000000003</c:v>
                </c:pt>
                <c:pt idx="16188">
                  <c:v>-93.393018999999995</c:v>
                </c:pt>
                <c:pt idx="16189">
                  <c:v>-94.043339000000003</c:v>
                </c:pt>
                <c:pt idx="16190">
                  <c:v>-93.482592999999994</c:v>
                </c:pt>
                <c:pt idx="16191">
                  <c:v>-93.999886000000004</c:v>
                </c:pt>
                <c:pt idx="16192">
                  <c:v>-93.921378000000004</c:v>
                </c:pt>
                <c:pt idx="16193">
                  <c:v>-94.182563000000002</c:v>
                </c:pt>
                <c:pt idx="16194">
                  <c:v>-94.970331000000002</c:v>
                </c:pt>
                <c:pt idx="16195">
                  <c:v>-94.226026000000005</c:v>
                </c:pt>
                <c:pt idx="16196">
                  <c:v>-94.472229999999996</c:v>
                </c:pt>
                <c:pt idx="16197">
                  <c:v>-94.851879999999994</c:v>
                </c:pt>
                <c:pt idx="16198">
                  <c:v>-94.139043000000001</c:v>
                </c:pt>
                <c:pt idx="16199">
                  <c:v>-94.225789000000006</c:v>
                </c:pt>
                <c:pt idx="16200">
                  <c:v>-94.354011</c:v>
                </c:pt>
                <c:pt idx="16201">
                  <c:v>-94.276443</c:v>
                </c:pt>
                <c:pt idx="16202">
                  <c:v>-94.419552999999993</c:v>
                </c:pt>
                <c:pt idx="16203">
                  <c:v>-94.107327999999995</c:v>
                </c:pt>
                <c:pt idx="16204">
                  <c:v>-94.195126999999999</c:v>
                </c:pt>
                <c:pt idx="16205">
                  <c:v>-94.297797000000003</c:v>
                </c:pt>
                <c:pt idx="16206">
                  <c:v>-94.361299000000002</c:v>
                </c:pt>
                <c:pt idx="16207">
                  <c:v>-93.738508999999993</c:v>
                </c:pt>
                <c:pt idx="16208">
                  <c:v>-94.782695000000004</c:v>
                </c:pt>
                <c:pt idx="16209">
                  <c:v>-94.547669999999997</c:v>
                </c:pt>
                <c:pt idx="16210">
                  <c:v>-94.201851000000005</c:v>
                </c:pt>
                <c:pt idx="16211">
                  <c:v>-94.051806999999997</c:v>
                </c:pt>
                <c:pt idx="16212">
                  <c:v>-94.616321999999997</c:v>
                </c:pt>
                <c:pt idx="16213">
                  <c:v>-93.998144999999994</c:v>
                </c:pt>
                <c:pt idx="16214">
                  <c:v>-93.906847999999997</c:v>
                </c:pt>
                <c:pt idx="16215">
                  <c:v>-95.163956999999996</c:v>
                </c:pt>
                <c:pt idx="16216">
                  <c:v>-94.693104000000005</c:v>
                </c:pt>
                <c:pt idx="16217">
                  <c:v>-94.413736999999998</c:v>
                </c:pt>
                <c:pt idx="16218">
                  <c:v>-94.425838999999996</c:v>
                </c:pt>
                <c:pt idx="16219">
                  <c:v>-94.841921999999997</c:v>
                </c:pt>
                <c:pt idx="16220">
                  <c:v>-94.452929999999995</c:v>
                </c:pt>
                <c:pt idx="16221">
                  <c:v>-93.941136</c:v>
                </c:pt>
                <c:pt idx="16222">
                  <c:v>-94.295392000000007</c:v>
                </c:pt>
                <c:pt idx="16223">
                  <c:v>-94.176665999999997</c:v>
                </c:pt>
                <c:pt idx="16224">
                  <c:v>-94.074243999999993</c:v>
                </c:pt>
                <c:pt idx="16225">
                  <c:v>-94.705872999999997</c:v>
                </c:pt>
                <c:pt idx="16226">
                  <c:v>-94.225178999999997</c:v>
                </c:pt>
                <c:pt idx="16227">
                  <c:v>-94.732104000000007</c:v>
                </c:pt>
                <c:pt idx="16228">
                  <c:v>-94.456519999999998</c:v>
                </c:pt>
                <c:pt idx="16229">
                  <c:v>-94.842755999999994</c:v>
                </c:pt>
                <c:pt idx="16230">
                  <c:v>-94.196972000000002</c:v>
                </c:pt>
                <c:pt idx="16231">
                  <c:v>-94.058291999999994</c:v>
                </c:pt>
                <c:pt idx="16232">
                  <c:v>-94.173394000000002</c:v>
                </c:pt>
                <c:pt idx="16233">
                  <c:v>-94.315261000000007</c:v>
                </c:pt>
                <c:pt idx="16234">
                  <c:v>-94.108458999999996</c:v>
                </c:pt>
                <c:pt idx="16235">
                  <c:v>-94.850987000000003</c:v>
                </c:pt>
                <c:pt idx="16236">
                  <c:v>-94.663723000000005</c:v>
                </c:pt>
                <c:pt idx="16237">
                  <c:v>-94.536287000000002</c:v>
                </c:pt>
                <c:pt idx="16238">
                  <c:v>-95.002449999999996</c:v>
                </c:pt>
                <c:pt idx="16239">
                  <c:v>-94.321403000000004</c:v>
                </c:pt>
                <c:pt idx="16240">
                  <c:v>-95.101253</c:v>
                </c:pt>
                <c:pt idx="16241">
                  <c:v>-95.000063999999995</c:v>
                </c:pt>
                <c:pt idx="16242">
                  <c:v>-94.149409000000006</c:v>
                </c:pt>
                <c:pt idx="16243">
                  <c:v>-94.375574</c:v>
                </c:pt>
                <c:pt idx="16244">
                  <c:v>-94.589793999999998</c:v>
                </c:pt>
                <c:pt idx="16245">
                  <c:v>-94.624008000000003</c:v>
                </c:pt>
                <c:pt idx="16246">
                  <c:v>-94.683656999999997</c:v>
                </c:pt>
                <c:pt idx="16247">
                  <c:v>-94.683070999999998</c:v>
                </c:pt>
                <c:pt idx="16248">
                  <c:v>-95.180715000000006</c:v>
                </c:pt>
                <c:pt idx="16249">
                  <c:v>-93.981595999999996</c:v>
                </c:pt>
                <c:pt idx="16250">
                  <c:v>-94.541213999999997</c:v>
                </c:pt>
                <c:pt idx="16251">
                  <c:v>-94.632946000000004</c:v>
                </c:pt>
                <c:pt idx="16252">
                  <c:v>-94.531139999999994</c:v>
                </c:pt>
                <c:pt idx="16253">
                  <c:v>-94.295355999999998</c:v>
                </c:pt>
                <c:pt idx="16254">
                  <c:v>-94.993236999999993</c:v>
                </c:pt>
                <c:pt idx="16255">
                  <c:v>-95.143158999999997</c:v>
                </c:pt>
                <c:pt idx="16256">
                  <c:v>-94.435107000000002</c:v>
                </c:pt>
                <c:pt idx="16257">
                  <c:v>-95.180708999999993</c:v>
                </c:pt>
                <c:pt idx="16258">
                  <c:v>-94.314961999999994</c:v>
                </c:pt>
                <c:pt idx="16259">
                  <c:v>-94.054464999999993</c:v>
                </c:pt>
                <c:pt idx="16260">
                  <c:v>-95.183036000000001</c:v>
                </c:pt>
                <c:pt idx="16261">
                  <c:v>-94.900067000000007</c:v>
                </c:pt>
                <c:pt idx="16262">
                  <c:v>-94.025023000000004</c:v>
                </c:pt>
                <c:pt idx="16263">
                  <c:v>-93.820563000000007</c:v>
                </c:pt>
                <c:pt idx="16264">
                  <c:v>-94.464725000000001</c:v>
                </c:pt>
                <c:pt idx="16265">
                  <c:v>-94.410617999999999</c:v>
                </c:pt>
                <c:pt idx="16266">
                  <c:v>-93.803873999999993</c:v>
                </c:pt>
                <c:pt idx="16267">
                  <c:v>-93.049543999999997</c:v>
                </c:pt>
                <c:pt idx="16268">
                  <c:v>-92.802772000000004</c:v>
                </c:pt>
                <c:pt idx="16269">
                  <c:v>-92.465463999999997</c:v>
                </c:pt>
                <c:pt idx="16270">
                  <c:v>-92.898799999999994</c:v>
                </c:pt>
                <c:pt idx="16271">
                  <c:v>-93.013504999999995</c:v>
                </c:pt>
                <c:pt idx="16272">
                  <c:v>-91.671494999999993</c:v>
                </c:pt>
                <c:pt idx="16273">
                  <c:v>-91.732629000000003</c:v>
                </c:pt>
                <c:pt idx="16274">
                  <c:v>-92.810156000000006</c:v>
                </c:pt>
                <c:pt idx="16275">
                  <c:v>-92.915792999999994</c:v>
                </c:pt>
                <c:pt idx="16276">
                  <c:v>-92.397226000000003</c:v>
                </c:pt>
                <c:pt idx="16277">
                  <c:v>-92.456090000000003</c:v>
                </c:pt>
                <c:pt idx="16278">
                  <c:v>-92.667192999999997</c:v>
                </c:pt>
                <c:pt idx="16279">
                  <c:v>-92.665846999999999</c:v>
                </c:pt>
                <c:pt idx="16280">
                  <c:v>-92.907482999999999</c:v>
                </c:pt>
                <c:pt idx="16281">
                  <c:v>-92.338258999999994</c:v>
                </c:pt>
                <c:pt idx="16282">
                  <c:v>-92.218019999999996</c:v>
                </c:pt>
                <c:pt idx="16283">
                  <c:v>-92.661839000000001</c:v>
                </c:pt>
                <c:pt idx="16284">
                  <c:v>-92.975108000000006</c:v>
                </c:pt>
                <c:pt idx="16285">
                  <c:v>-92.165757999999997</c:v>
                </c:pt>
                <c:pt idx="16286">
                  <c:v>-93.097504000000001</c:v>
                </c:pt>
                <c:pt idx="16287">
                  <c:v>-92.414574000000002</c:v>
                </c:pt>
                <c:pt idx="16288">
                  <c:v>-92.069884000000002</c:v>
                </c:pt>
                <c:pt idx="16289">
                  <c:v>-92.207679999999996</c:v>
                </c:pt>
                <c:pt idx="16290">
                  <c:v>-92.304777999999999</c:v>
                </c:pt>
                <c:pt idx="16291">
                  <c:v>-92.708050999999998</c:v>
                </c:pt>
                <c:pt idx="16292">
                  <c:v>-93.132149999999996</c:v>
                </c:pt>
                <c:pt idx="16293">
                  <c:v>-92.213964000000004</c:v>
                </c:pt>
                <c:pt idx="16294">
                  <c:v>-92.707555999999997</c:v>
                </c:pt>
                <c:pt idx="16295">
                  <c:v>-92.808487</c:v>
                </c:pt>
                <c:pt idx="16296">
                  <c:v>-92.780157000000003</c:v>
                </c:pt>
                <c:pt idx="16297">
                  <c:v>-91.912289999999999</c:v>
                </c:pt>
                <c:pt idx="16298">
                  <c:v>-92.798021000000006</c:v>
                </c:pt>
                <c:pt idx="16299">
                  <c:v>-92.465134000000006</c:v>
                </c:pt>
                <c:pt idx="16300">
                  <c:v>-91.892686999999995</c:v>
                </c:pt>
                <c:pt idx="16301">
                  <c:v>-92.461495999999997</c:v>
                </c:pt>
                <c:pt idx="16302">
                  <c:v>-92.473007999999993</c:v>
                </c:pt>
                <c:pt idx="16303">
                  <c:v>-92.093190000000007</c:v>
                </c:pt>
                <c:pt idx="16304">
                  <c:v>-92.910996999999995</c:v>
                </c:pt>
                <c:pt idx="16305">
                  <c:v>-91.657208999999995</c:v>
                </c:pt>
                <c:pt idx="16306">
                  <c:v>-92.193835000000007</c:v>
                </c:pt>
                <c:pt idx="16307">
                  <c:v>-92.691866000000005</c:v>
                </c:pt>
                <c:pt idx="16308">
                  <c:v>-92.879857000000001</c:v>
                </c:pt>
                <c:pt idx="16309">
                  <c:v>-91.609414999999998</c:v>
                </c:pt>
                <c:pt idx="16310">
                  <c:v>-91.886454999999998</c:v>
                </c:pt>
                <c:pt idx="16311">
                  <c:v>-92.534737000000007</c:v>
                </c:pt>
                <c:pt idx="16312">
                  <c:v>-92.323238000000003</c:v>
                </c:pt>
                <c:pt idx="16313">
                  <c:v>-92.626643000000001</c:v>
                </c:pt>
                <c:pt idx="16314">
                  <c:v>-91.921822000000006</c:v>
                </c:pt>
                <c:pt idx="16315">
                  <c:v>-92.781837999999993</c:v>
                </c:pt>
                <c:pt idx="16316">
                  <c:v>-92.502951999999993</c:v>
                </c:pt>
                <c:pt idx="16317">
                  <c:v>-92.218180000000004</c:v>
                </c:pt>
                <c:pt idx="16318">
                  <c:v>-92.229153999999994</c:v>
                </c:pt>
                <c:pt idx="16319">
                  <c:v>-92.606860999999995</c:v>
                </c:pt>
                <c:pt idx="16320">
                  <c:v>-92.597464000000002</c:v>
                </c:pt>
                <c:pt idx="16321">
                  <c:v>-91.810382000000004</c:v>
                </c:pt>
                <c:pt idx="16322">
                  <c:v>-93.06747</c:v>
                </c:pt>
                <c:pt idx="16323">
                  <c:v>-92.711382999999998</c:v>
                </c:pt>
                <c:pt idx="16324">
                  <c:v>-92.111884000000003</c:v>
                </c:pt>
                <c:pt idx="16325">
                  <c:v>-92.482804000000002</c:v>
                </c:pt>
                <c:pt idx="16326">
                  <c:v>-92.263684999999995</c:v>
                </c:pt>
                <c:pt idx="16327">
                  <c:v>-92.459840999999997</c:v>
                </c:pt>
                <c:pt idx="16328">
                  <c:v>-92.914534000000003</c:v>
                </c:pt>
                <c:pt idx="16329">
                  <c:v>-92.007357999999996</c:v>
                </c:pt>
                <c:pt idx="16330">
                  <c:v>-91.712294999999997</c:v>
                </c:pt>
                <c:pt idx="16331">
                  <c:v>-92.363827999999998</c:v>
                </c:pt>
                <c:pt idx="16332">
                  <c:v>-92.335784000000004</c:v>
                </c:pt>
                <c:pt idx="16333">
                  <c:v>-92.324183000000005</c:v>
                </c:pt>
                <c:pt idx="16334">
                  <c:v>-92.266575000000003</c:v>
                </c:pt>
                <c:pt idx="16335">
                  <c:v>-92.282756000000006</c:v>
                </c:pt>
                <c:pt idx="16336">
                  <c:v>-94.384479999999996</c:v>
                </c:pt>
                <c:pt idx="16337">
                  <c:v>-94.211281999999997</c:v>
                </c:pt>
                <c:pt idx="16338">
                  <c:v>-94.711309999999997</c:v>
                </c:pt>
                <c:pt idx="16339">
                  <c:v>-94.330673000000004</c:v>
                </c:pt>
                <c:pt idx="16340">
                  <c:v>-94.476196000000002</c:v>
                </c:pt>
                <c:pt idx="16341">
                  <c:v>-94.683611999999997</c:v>
                </c:pt>
                <c:pt idx="16342">
                  <c:v>-94.471024</c:v>
                </c:pt>
                <c:pt idx="16343">
                  <c:v>-94.761426999999998</c:v>
                </c:pt>
                <c:pt idx="16344">
                  <c:v>-94.901506999999995</c:v>
                </c:pt>
                <c:pt idx="16345">
                  <c:v>-94.336010000000002</c:v>
                </c:pt>
                <c:pt idx="16346">
                  <c:v>-94.556797000000003</c:v>
                </c:pt>
                <c:pt idx="16347">
                  <c:v>-94.984143000000003</c:v>
                </c:pt>
                <c:pt idx="16348">
                  <c:v>-94.764302000000001</c:v>
                </c:pt>
                <c:pt idx="16349">
                  <c:v>-94.424244999999999</c:v>
                </c:pt>
                <c:pt idx="16350">
                  <c:v>-94.523114000000007</c:v>
                </c:pt>
                <c:pt idx="16351">
                  <c:v>-94.771952999999996</c:v>
                </c:pt>
                <c:pt idx="16352">
                  <c:v>-94.226072000000002</c:v>
                </c:pt>
                <c:pt idx="16353">
                  <c:v>-94.875375000000005</c:v>
                </c:pt>
                <c:pt idx="16354">
                  <c:v>-94.415732000000006</c:v>
                </c:pt>
                <c:pt idx="16355">
                  <c:v>-94.597284999999999</c:v>
                </c:pt>
                <c:pt idx="16356">
                  <c:v>-94.331022000000004</c:v>
                </c:pt>
                <c:pt idx="16357">
                  <c:v>-94.271073000000001</c:v>
                </c:pt>
                <c:pt idx="16358">
                  <c:v>-94.647627999999997</c:v>
                </c:pt>
                <c:pt idx="16359">
                  <c:v>-94.192722000000003</c:v>
                </c:pt>
                <c:pt idx="16360">
                  <c:v>-94.990171000000004</c:v>
                </c:pt>
                <c:pt idx="16361">
                  <c:v>-96.489676000000003</c:v>
                </c:pt>
                <c:pt idx="16362">
                  <c:v>-95.318802000000005</c:v>
                </c:pt>
                <c:pt idx="16363">
                  <c:v>-95.996364999999997</c:v>
                </c:pt>
                <c:pt idx="16364">
                  <c:v>-95.907842000000002</c:v>
                </c:pt>
                <c:pt idx="16365">
                  <c:v>-95.431376</c:v>
                </c:pt>
                <c:pt idx="16366">
                  <c:v>-95.610455999999999</c:v>
                </c:pt>
                <c:pt idx="16367">
                  <c:v>-96.188108999999997</c:v>
                </c:pt>
                <c:pt idx="16368">
                  <c:v>-96.268699999999995</c:v>
                </c:pt>
                <c:pt idx="16369">
                  <c:v>-95.911083000000005</c:v>
                </c:pt>
                <c:pt idx="16370">
                  <c:v>-96.516035000000002</c:v>
                </c:pt>
                <c:pt idx="16371">
                  <c:v>-95.549194</c:v>
                </c:pt>
                <c:pt idx="16372">
                  <c:v>-95.711389999999994</c:v>
                </c:pt>
                <c:pt idx="16373">
                  <c:v>-95.805299000000005</c:v>
                </c:pt>
                <c:pt idx="16374">
                  <c:v>-95.676541</c:v>
                </c:pt>
                <c:pt idx="16375">
                  <c:v>-95.719984999999994</c:v>
                </c:pt>
                <c:pt idx="16376">
                  <c:v>-95.418706999999998</c:v>
                </c:pt>
                <c:pt idx="16377">
                  <c:v>-95.869812999999994</c:v>
                </c:pt>
                <c:pt idx="16378">
                  <c:v>-96.4709</c:v>
                </c:pt>
                <c:pt idx="16379">
                  <c:v>-96.238550000000004</c:v>
                </c:pt>
                <c:pt idx="16380">
                  <c:v>-95.555296999999996</c:v>
                </c:pt>
                <c:pt idx="16381">
                  <c:v>-96.082984999999994</c:v>
                </c:pt>
                <c:pt idx="16382">
                  <c:v>-96.325128000000007</c:v>
                </c:pt>
                <c:pt idx="16383">
                  <c:v>-95.986193</c:v>
                </c:pt>
                <c:pt idx="16384">
                  <c:v>-95.541066000000001</c:v>
                </c:pt>
                <c:pt idx="16385">
                  <c:v>-96.187894999999997</c:v>
                </c:pt>
                <c:pt idx="16386">
                  <c:v>-96.171674999999993</c:v>
                </c:pt>
                <c:pt idx="16387">
                  <c:v>-95.253349</c:v>
                </c:pt>
                <c:pt idx="16388">
                  <c:v>-95.791094999999999</c:v>
                </c:pt>
                <c:pt idx="16389">
                  <c:v>-95.790307999999996</c:v>
                </c:pt>
                <c:pt idx="16390">
                  <c:v>-96.187135999999995</c:v>
                </c:pt>
                <c:pt idx="16391">
                  <c:v>-95.627356000000006</c:v>
                </c:pt>
                <c:pt idx="16392">
                  <c:v>-96.302912000000006</c:v>
                </c:pt>
                <c:pt idx="16393">
                  <c:v>-96.055629999999994</c:v>
                </c:pt>
                <c:pt idx="16394">
                  <c:v>-96.118757000000002</c:v>
                </c:pt>
                <c:pt idx="16395">
                  <c:v>-96.061565999999999</c:v>
                </c:pt>
                <c:pt idx="16396">
                  <c:v>-95.911045999999999</c:v>
                </c:pt>
                <c:pt idx="16397">
                  <c:v>-96.056548000000006</c:v>
                </c:pt>
                <c:pt idx="16398">
                  <c:v>-95.657729000000003</c:v>
                </c:pt>
                <c:pt idx="16399">
                  <c:v>-95.343433000000005</c:v>
                </c:pt>
                <c:pt idx="16400">
                  <c:v>-95.855564999999999</c:v>
                </c:pt>
                <c:pt idx="16401">
                  <c:v>-95.614379999999997</c:v>
                </c:pt>
                <c:pt idx="16402">
                  <c:v>-95.948209000000006</c:v>
                </c:pt>
                <c:pt idx="16403">
                  <c:v>-95.952945</c:v>
                </c:pt>
                <c:pt idx="16404">
                  <c:v>-96.282329000000004</c:v>
                </c:pt>
                <c:pt idx="16405">
                  <c:v>-95.289765000000003</c:v>
                </c:pt>
                <c:pt idx="16406">
                  <c:v>-96.341943000000001</c:v>
                </c:pt>
                <c:pt idx="16407">
                  <c:v>-96.246069000000006</c:v>
                </c:pt>
                <c:pt idx="16408">
                  <c:v>-95.947243999999998</c:v>
                </c:pt>
                <c:pt idx="16409">
                  <c:v>-95.455802000000006</c:v>
                </c:pt>
                <c:pt idx="16410">
                  <c:v>-95.966200999999998</c:v>
                </c:pt>
                <c:pt idx="16411">
                  <c:v>-95.701852000000002</c:v>
                </c:pt>
                <c:pt idx="16412">
                  <c:v>-95.719458000000003</c:v>
                </c:pt>
                <c:pt idx="16413">
                  <c:v>-96.537126000000001</c:v>
                </c:pt>
                <c:pt idx="16414">
                  <c:v>-96.166486000000006</c:v>
                </c:pt>
                <c:pt idx="16415">
                  <c:v>-96.395623000000001</c:v>
                </c:pt>
                <c:pt idx="16416">
                  <c:v>-96.429306999999994</c:v>
                </c:pt>
                <c:pt idx="16417">
                  <c:v>-96.402925999999994</c:v>
                </c:pt>
                <c:pt idx="16418">
                  <c:v>-96.380033999999995</c:v>
                </c:pt>
                <c:pt idx="16419">
                  <c:v>-96.352914999999996</c:v>
                </c:pt>
                <c:pt idx="16420">
                  <c:v>-96.361391999999995</c:v>
                </c:pt>
                <c:pt idx="16421">
                  <c:v>-96.476476000000005</c:v>
                </c:pt>
                <c:pt idx="16422">
                  <c:v>-96.376170999999999</c:v>
                </c:pt>
                <c:pt idx="16423">
                  <c:v>-95.858886999999996</c:v>
                </c:pt>
                <c:pt idx="16424">
                  <c:v>-96.308019999999999</c:v>
                </c:pt>
                <c:pt idx="16425">
                  <c:v>-95.732974999999996</c:v>
                </c:pt>
                <c:pt idx="16426">
                  <c:v>-95.796902000000003</c:v>
                </c:pt>
                <c:pt idx="16427">
                  <c:v>-96.015118000000001</c:v>
                </c:pt>
                <c:pt idx="16428">
                  <c:v>-96.222020999999998</c:v>
                </c:pt>
                <c:pt idx="16429">
                  <c:v>-96.000362999999993</c:v>
                </c:pt>
                <c:pt idx="16430">
                  <c:v>-95.898553000000007</c:v>
                </c:pt>
                <c:pt idx="16431">
                  <c:v>-96.150125000000003</c:v>
                </c:pt>
                <c:pt idx="16432">
                  <c:v>-96.458168000000001</c:v>
                </c:pt>
                <c:pt idx="16433">
                  <c:v>-96.443191999999996</c:v>
                </c:pt>
                <c:pt idx="16434">
                  <c:v>-96.333348999999998</c:v>
                </c:pt>
                <c:pt idx="16435">
                  <c:v>-95.888328999999999</c:v>
                </c:pt>
                <c:pt idx="16436">
                  <c:v>-95.934486000000007</c:v>
                </c:pt>
                <c:pt idx="16437">
                  <c:v>-95.614760000000004</c:v>
                </c:pt>
                <c:pt idx="16438">
                  <c:v>-96.166304999999994</c:v>
                </c:pt>
                <c:pt idx="16439">
                  <c:v>-96.324128999999999</c:v>
                </c:pt>
                <c:pt idx="16440">
                  <c:v>-95.654096999999993</c:v>
                </c:pt>
                <c:pt idx="16441">
                  <c:v>-95.738761999999994</c:v>
                </c:pt>
                <c:pt idx="16442">
                  <c:v>-96.190389999999994</c:v>
                </c:pt>
                <c:pt idx="16443">
                  <c:v>-95.144668999999993</c:v>
                </c:pt>
                <c:pt idx="16444">
                  <c:v>-95.128613000000001</c:v>
                </c:pt>
                <c:pt idx="16445">
                  <c:v>-95.009653</c:v>
                </c:pt>
                <c:pt idx="16446">
                  <c:v>-94.815248999999994</c:v>
                </c:pt>
                <c:pt idx="16447">
                  <c:v>-95.318546999999995</c:v>
                </c:pt>
                <c:pt idx="16448">
                  <c:v>-95.036575999999997</c:v>
                </c:pt>
                <c:pt idx="16449">
                  <c:v>-94.741386000000006</c:v>
                </c:pt>
                <c:pt idx="16450">
                  <c:v>-95.127146999999994</c:v>
                </c:pt>
                <c:pt idx="16451">
                  <c:v>-94.704718999999997</c:v>
                </c:pt>
                <c:pt idx="16452">
                  <c:v>-95.437521000000004</c:v>
                </c:pt>
                <c:pt idx="16453">
                  <c:v>-95.467872999999997</c:v>
                </c:pt>
                <c:pt idx="16454">
                  <c:v>-95.316378999999998</c:v>
                </c:pt>
                <c:pt idx="16455">
                  <c:v>-95.475134999999995</c:v>
                </c:pt>
                <c:pt idx="16456">
                  <c:v>-95.595975999999993</c:v>
                </c:pt>
                <c:pt idx="16457">
                  <c:v>-95.163376</c:v>
                </c:pt>
                <c:pt idx="16458">
                  <c:v>-95.536749999999998</c:v>
                </c:pt>
                <c:pt idx="16459">
                  <c:v>-95.138024999999999</c:v>
                </c:pt>
                <c:pt idx="16460">
                  <c:v>-95.274822999999998</c:v>
                </c:pt>
                <c:pt idx="16461">
                  <c:v>-94.900065999999995</c:v>
                </c:pt>
                <c:pt idx="16462">
                  <c:v>-95.108924999999999</c:v>
                </c:pt>
                <c:pt idx="16463">
                  <c:v>-94.945691999999994</c:v>
                </c:pt>
                <c:pt idx="16464">
                  <c:v>-94.969033999999994</c:v>
                </c:pt>
                <c:pt idx="16465">
                  <c:v>-94.747845999999996</c:v>
                </c:pt>
                <c:pt idx="16466">
                  <c:v>-95.011454999999998</c:v>
                </c:pt>
                <c:pt idx="16467">
                  <c:v>-94.867868999999999</c:v>
                </c:pt>
                <c:pt idx="16468">
                  <c:v>-95.024410000000003</c:v>
                </c:pt>
                <c:pt idx="16469">
                  <c:v>-95.356159000000005</c:v>
                </c:pt>
                <c:pt idx="16470">
                  <c:v>-94.886422999999994</c:v>
                </c:pt>
                <c:pt idx="16471">
                  <c:v>-95.004874999999998</c:v>
                </c:pt>
                <c:pt idx="16472">
                  <c:v>-95.579383000000007</c:v>
                </c:pt>
                <c:pt idx="16473">
                  <c:v>-94.814532</c:v>
                </c:pt>
                <c:pt idx="16474">
                  <c:v>-95.314825999999996</c:v>
                </c:pt>
                <c:pt idx="16475">
                  <c:v>-95.353792999999996</c:v>
                </c:pt>
                <c:pt idx="16476">
                  <c:v>-94.711416</c:v>
                </c:pt>
                <c:pt idx="16477">
                  <c:v>-94.975470999999999</c:v>
                </c:pt>
                <c:pt idx="16478">
                  <c:v>-95.468237999999999</c:v>
                </c:pt>
                <c:pt idx="16479">
                  <c:v>-95.201735999999997</c:v>
                </c:pt>
                <c:pt idx="16480">
                  <c:v>-95.195387999999994</c:v>
                </c:pt>
                <c:pt idx="16481">
                  <c:v>-95.309289000000007</c:v>
                </c:pt>
                <c:pt idx="16482">
                  <c:v>-94.735713000000004</c:v>
                </c:pt>
                <c:pt idx="16483">
                  <c:v>-95.030609999999996</c:v>
                </c:pt>
                <c:pt idx="16484">
                  <c:v>-94.692459999999997</c:v>
                </c:pt>
                <c:pt idx="16485">
                  <c:v>-94.784492999999998</c:v>
                </c:pt>
                <c:pt idx="16486">
                  <c:v>-94.540417000000005</c:v>
                </c:pt>
                <c:pt idx="16487">
                  <c:v>-95.221581</c:v>
                </c:pt>
                <c:pt idx="16488">
                  <c:v>-95.069389999999999</c:v>
                </c:pt>
                <c:pt idx="16489">
                  <c:v>-95.235512</c:v>
                </c:pt>
                <c:pt idx="16490">
                  <c:v>-94.632919999999999</c:v>
                </c:pt>
                <c:pt idx="16491">
                  <c:v>-95.449245000000005</c:v>
                </c:pt>
                <c:pt idx="16492">
                  <c:v>-94.564093999999997</c:v>
                </c:pt>
                <c:pt idx="16493">
                  <c:v>-94.927758999999995</c:v>
                </c:pt>
                <c:pt idx="16494">
                  <c:v>-95.202612999999999</c:v>
                </c:pt>
                <c:pt idx="16495">
                  <c:v>-95.093073000000004</c:v>
                </c:pt>
                <c:pt idx="16496">
                  <c:v>-95.107118</c:v>
                </c:pt>
                <c:pt idx="16497">
                  <c:v>-95.874475000000004</c:v>
                </c:pt>
                <c:pt idx="16498">
                  <c:v>-95.797528999999997</c:v>
                </c:pt>
                <c:pt idx="16499">
                  <c:v>-95.790625000000006</c:v>
                </c:pt>
                <c:pt idx="16500">
                  <c:v>-95.913989000000001</c:v>
                </c:pt>
                <c:pt idx="16501">
                  <c:v>-95.458188000000007</c:v>
                </c:pt>
                <c:pt idx="16502">
                  <c:v>-95.338811000000007</c:v>
                </c:pt>
                <c:pt idx="16503">
                  <c:v>-96.085008000000002</c:v>
                </c:pt>
                <c:pt idx="16504">
                  <c:v>-95.404409000000001</c:v>
                </c:pt>
                <c:pt idx="16505">
                  <c:v>-95.873215999999999</c:v>
                </c:pt>
                <c:pt idx="16506">
                  <c:v>-95.343631000000002</c:v>
                </c:pt>
                <c:pt idx="16507">
                  <c:v>-95.49821</c:v>
                </c:pt>
                <c:pt idx="16508">
                  <c:v>-95.617548999999997</c:v>
                </c:pt>
                <c:pt idx="16509">
                  <c:v>-95.427612999999994</c:v>
                </c:pt>
                <c:pt idx="16510">
                  <c:v>-95.071606000000003</c:v>
                </c:pt>
                <c:pt idx="16511">
                  <c:v>-95.130044999999996</c:v>
                </c:pt>
                <c:pt idx="16512">
                  <c:v>-95.382951000000006</c:v>
                </c:pt>
                <c:pt idx="16513">
                  <c:v>-95.730929000000003</c:v>
                </c:pt>
                <c:pt idx="16514">
                  <c:v>-95.138716000000002</c:v>
                </c:pt>
                <c:pt idx="16515">
                  <c:v>-95.367825999999994</c:v>
                </c:pt>
                <c:pt idx="16516">
                  <c:v>-95.296929000000006</c:v>
                </c:pt>
                <c:pt idx="16517">
                  <c:v>-95.498524000000003</c:v>
                </c:pt>
                <c:pt idx="16518">
                  <c:v>-95.398978999999997</c:v>
                </c:pt>
                <c:pt idx="16519">
                  <c:v>-95.840045000000003</c:v>
                </c:pt>
                <c:pt idx="16520">
                  <c:v>-95.083346000000006</c:v>
                </c:pt>
                <c:pt idx="16521">
                  <c:v>-95.104247999999998</c:v>
                </c:pt>
                <c:pt idx="16522">
                  <c:v>-96.032184000000001</c:v>
                </c:pt>
                <c:pt idx="16523">
                  <c:v>-95.781340999999998</c:v>
                </c:pt>
                <c:pt idx="16524">
                  <c:v>-95.626752999999994</c:v>
                </c:pt>
                <c:pt idx="16525">
                  <c:v>-95.443579</c:v>
                </c:pt>
                <c:pt idx="16526">
                  <c:v>-95.873538999999994</c:v>
                </c:pt>
                <c:pt idx="16527">
                  <c:v>-95.589419000000007</c:v>
                </c:pt>
                <c:pt idx="16528">
                  <c:v>-95.112915999999998</c:v>
                </c:pt>
                <c:pt idx="16529">
                  <c:v>-95.546105999999995</c:v>
                </c:pt>
                <c:pt idx="16530">
                  <c:v>-95.692055999999994</c:v>
                </c:pt>
                <c:pt idx="16531">
                  <c:v>-95.906512000000006</c:v>
                </c:pt>
                <c:pt idx="16532">
                  <c:v>-96.028722999999999</c:v>
                </c:pt>
                <c:pt idx="16533">
                  <c:v>-95.996578999999997</c:v>
                </c:pt>
                <c:pt idx="16534">
                  <c:v>-95.860922000000002</c:v>
                </c:pt>
                <c:pt idx="16535">
                  <c:v>-95.647925999999998</c:v>
                </c:pt>
                <c:pt idx="16536">
                  <c:v>-95.397480000000002</c:v>
                </c:pt>
                <c:pt idx="16537">
                  <c:v>-95.803032999999999</c:v>
                </c:pt>
                <c:pt idx="16538">
                  <c:v>-95.494158999999996</c:v>
                </c:pt>
                <c:pt idx="16539">
                  <c:v>-95.585030000000003</c:v>
                </c:pt>
                <c:pt idx="16540">
                  <c:v>-95.905565999999993</c:v>
                </c:pt>
                <c:pt idx="16541">
                  <c:v>-95.522754000000006</c:v>
                </c:pt>
                <c:pt idx="16542">
                  <c:v>-95.226032000000004</c:v>
                </c:pt>
                <c:pt idx="16543">
                  <c:v>-95.465016000000006</c:v>
                </c:pt>
                <c:pt idx="16544">
                  <c:v>-95.622249999999994</c:v>
                </c:pt>
                <c:pt idx="16545">
                  <c:v>-95.783179000000004</c:v>
                </c:pt>
                <c:pt idx="16546">
                  <c:v>-95.097226000000006</c:v>
                </c:pt>
                <c:pt idx="16547">
                  <c:v>-95.441935000000001</c:v>
                </c:pt>
                <c:pt idx="16548">
                  <c:v>-95.611559</c:v>
                </c:pt>
                <c:pt idx="16549">
                  <c:v>-95.68777</c:v>
                </c:pt>
                <c:pt idx="16550">
                  <c:v>-95.202562999999998</c:v>
                </c:pt>
                <c:pt idx="16551">
                  <c:v>-95.395804999999996</c:v>
                </c:pt>
                <c:pt idx="16552">
                  <c:v>-95.711177000000006</c:v>
                </c:pt>
                <c:pt idx="16553">
                  <c:v>-95.365146999999993</c:v>
                </c:pt>
                <c:pt idx="16554">
                  <c:v>-95.212540000000004</c:v>
                </c:pt>
                <c:pt idx="16555">
                  <c:v>-95.009420000000006</c:v>
                </c:pt>
                <c:pt idx="16556">
                  <c:v>-95.03595</c:v>
                </c:pt>
                <c:pt idx="16557">
                  <c:v>-95.216980000000007</c:v>
                </c:pt>
                <c:pt idx="16558">
                  <c:v>-95.115688000000006</c:v>
                </c:pt>
                <c:pt idx="16559">
                  <c:v>-95.270071000000002</c:v>
                </c:pt>
                <c:pt idx="16560">
                  <c:v>-95.474458999999996</c:v>
                </c:pt>
                <c:pt idx="16561">
                  <c:v>-95.667361999999997</c:v>
                </c:pt>
                <c:pt idx="16562">
                  <c:v>-95.426377000000002</c:v>
                </c:pt>
                <c:pt idx="16563">
                  <c:v>-94.887722999999994</c:v>
                </c:pt>
                <c:pt idx="16564">
                  <c:v>-95.364192000000003</c:v>
                </c:pt>
                <c:pt idx="16565">
                  <c:v>-95.797605000000004</c:v>
                </c:pt>
                <c:pt idx="16566">
                  <c:v>-95.546878000000007</c:v>
                </c:pt>
                <c:pt idx="16567">
                  <c:v>-95.564943999999997</c:v>
                </c:pt>
                <c:pt idx="16568">
                  <c:v>-95.606797</c:v>
                </c:pt>
                <c:pt idx="16569">
                  <c:v>-95.670012</c:v>
                </c:pt>
                <c:pt idx="16570">
                  <c:v>-95.764632000000006</c:v>
                </c:pt>
                <c:pt idx="16571">
                  <c:v>-90.679400999999999</c:v>
                </c:pt>
                <c:pt idx="16572">
                  <c:v>-90.753292999999999</c:v>
                </c:pt>
                <c:pt idx="16573">
                  <c:v>-90.685762999999994</c:v>
                </c:pt>
                <c:pt idx="16574">
                  <c:v>-90.591764999999995</c:v>
                </c:pt>
                <c:pt idx="16575">
                  <c:v>-90.471157000000005</c:v>
                </c:pt>
                <c:pt idx="16576">
                  <c:v>-90.813198999999997</c:v>
                </c:pt>
                <c:pt idx="16577">
                  <c:v>-90.997590000000002</c:v>
                </c:pt>
                <c:pt idx="16578">
                  <c:v>-91.185418999999996</c:v>
                </c:pt>
                <c:pt idx="16579">
                  <c:v>-91.342282999999995</c:v>
                </c:pt>
                <c:pt idx="16580">
                  <c:v>-90.632165000000001</c:v>
                </c:pt>
                <c:pt idx="16581">
                  <c:v>-91.552685999999994</c:v>
                </c:pt>
                <c:pt idx="16582">
                  <c:v>-90.860423999999995</c:v>
                </c:pt>
                <c:pt idx="16583">
                  <c:v>-91.128426000000005</c:v>
                </c:pt>
                <c:pt idx="16584">
                  <c:v>-91.263334999999998</c:v>
                </c:pt>
                <c:pt idx="16585">
                  <c:v>-91.361806999999999</c:v>
                </c:pt>
                <c:pt idx="16586">
                  <c:v>-91.408826000000005</c:v>
                </c:pt>
                <c:pt idx="16587">
                  <c:v>-91.324454000000003</c:v>
                </c:pt>
                <c:pt idx="16588">
                  <c:v>-90.928515000000004</c:v>
                </c:pt>
                <c:pt idx="16589">
                  <c:v>-91.009321999999997</c:v>
                </c:pt>
                <c:pt idx="16590">
                  <c:v>-91.355521999999993</c:v>
                </c:pt>
                <c:pt idx="16591">
                  <c:v>-91.250784999999993</c:v>
                </c:pt>
                <c:pt idx="16592">
                  <c:v>-91.198665000000005</c:v>
                </c:pt>
                <c:pt idx="16593">
                  <c:v>-91.345281</c:v>
                </c:pt>
                <c:pt idx="16594">
                  <c:v>-91.113767999999993</c:v>
                </c:pt>
                <c:pt idx="16595">
                  <c:v>-90.964924999999994</c:v>
                </c:pt>
                <c:pt idx="16596">
                  <c:v>-90.634107999999998</c:v>
                </c:pt>
                <c:pt idx="16597">
                  <c:v>-91.076542000000003</c:v>
                </c:pt>
                <c:pt idx="16598">
                  <c:v>-91.452313000000004</c:v>
                </c:pt>
                <c:pt idx="16599">
                  <c:v>-90.673520999999994</c:v>
                </c:pt>
                <c:pt idx="16600">
                  <c:v>-90.310708000000005</c:v>
                </c:pt>
                <c:pt idx="16601">
                  <c:v>-91.105723999999995</c:v>
                </c:pt>
                <c:pt idx="16602">
                  <c:v>-90.952394999999996</c:v>
                </c:pt>
                <c:pt idx="16603">
                  <c:v>-90.816002999999995</c:v>
                </c:pt>
                <c:pt idx="16604">
                  <c:v>-90.407628000000003</c:v>
                </c:pt>
                <c:pt idx="16605">
                  <c:v>-90.202612000000002</c:v>
                </c:pt>
                <c:pt idx="16606">
                  <c:v>-90.538790000000006</c:v>
                </c:pt>
                <c:pt idx="16607">
                  <c:v>-91.387236000000001</c:v>
                </c:pt>
                <c:pt idx="16608">
                  <c:v>-90.825322999999997</c:v>
                </c:pt>
                <c:pt idx="16609">
                  <c:v>-90.455704999999995</c:v>
                </c:pt>
                <c:pt idx="16610">
                  <c:v>-90.479877999999999</c:v>
                </c:pt>
                <c:pt idx="16611">
                  <c:v>-91.515051</c:v>
                </c:pt>
                <c:pt idx="16612">
                  <c:v>-91.557379999999995</c:v>
                </c:pt>
                <c:pt idx="16613">
                  <c:v>-91.122949000000006</c:v>
                </c:pt>
                <c:pt idx="16614">
                  <c:v>-90.716273999999999</c:v>
                </c:pt>
                <c:pt idx="16615">
                  <c:v>-91.771871000000004</c:v>
                </c:pt>
                <c:pt idx="16616">
                  <c:v>-91.895857000000007</c:v>
                </c:pt>
                <c:pt idx="16617">
                  <c:v>-91.665289000000001</c:v>
                </c:pt>
                <c:pt idx="16618">
                  <c:v>-92.400924000000003</c:v>
                </c:pt>
                <c:pt idx="16619">
                  <c:v>-91.660646999999997</c:v>
                </c:pt>
                <c:pt idx="16620">
                  <c:v>-92.102630000000005</c:v>
                </c:pt>
                <c:pt idx="16621">
                  <c:v>-91.533388000000002</c:v>
                </c:pt>
                <c:pt idx="16622">
                  <c:v>-91.627853999999999</c:v>
                </c:pt>
                <c:pt idx="16623">
                  <c:v>-91.797946999999994</c:v>
                </c:pt>
                <c:pt idx="16624">
                  <c:v>-91.947648999999998</c:v>
                </c:pt>
                <c:pt idx="16625">
                  <c:v>-91.164057999999997</c:v>
                </c:pt>
                <c:pt idx="16626">
                  <c:v>-91.958580999999995</c:v>
                </c:pt>
                <c:pt idx="16627">
                  <c:v>-91.254367999999999</c:v>
                </c:pt>
                <c:pt idx="16628">
                  <c:v>-92.155761999999996</c:v>
                </c:pt>
                <c:pt idx="16629">
                  <c:v>-92.288593000000006</c:v>
                </c:pt>
                <c:pt idx="16630">
                  <c:v>-91.458427999999998</c:v>
                </c:pt>
                <c:pt idx="16631">
                  <c:v>-91.203776000000005</c:v>
                </c:pt>
                <c:pt idx="16632">
                  <c:v>-91.184177000000005</c:v>
                </c:pt>
                <c:pt idx="16633">
                  <c:v>-91.379251999999994</c:v>
                </c:pt>
                <c:pt idx="16634">
                  <c:v>-91.307460000000006</c:v>
                </c:pt>
                <c:pt idx="16635">
                  <c:v>-91.749134999999995</c:v>
                </c:pt>
                <c:pt idx="16636">
                  <c:v>-91.552600999999996</c:v>
                </c:pt>
                <c:pt idx="16637">
                  <c:v>-92.092191999999997</c:v>
                </c:pt>
                <c:pt idx="16638">
                  <c:v>-91.889494999999997</c:v>
                </c:pt>
                <c:pt idx="16639">
                  <c:v>-91.978072999999995</c:v>
                </c:pt>
                <c:pt idx="16640">
                  <c:v>-91.928475000000006</c:v>
                </c:pt>
                <c:pt idx="16641">
                  <c:v>-91.952042000000006</c:v>
                </c:pt>
                <c:pt idx="16642">
                  <c:v>-91.659435000000002</c:v>
                </c:pt>
                <c:pt idx="16643">
                  <c:v>-91.299409999999995</c:v>
                </c:pt>
                <c:pt idx="16644">
                  <c:v>-92.052555999999996</c:v>
                </c:pt>
                <c:pt idx="16645">
                  <c:v>-91.477558999999999</c:v>
                </c:pt>
                <c:pt idx="16646">
                  <c:v>-91.818031000000005</c:v>
                </c:pt>
                <c:pt idx="16647">
                  <c:v>-91.547550000000001</c:v>
                </c:pt>
                <c:pt idx="16648">
                  <c:v>-91.638598999999999</c:v>
                </c:pt>
                <c:pt idx="16649">
                  <c:v>-91.875129000000001</c:v>
                </c:pt>
                <c:pt idx="16650">
                  <c:v>-91.275312</c:v>
                </c:pt>
                <c:pt idx="16651">
                  <c:v>-91.867559</c:v>
                </c:pt>
                <c:pt idx="16652">
                  <c:v>-90.837939000000006</c:v>
                </c:pt>
                <c:pt idx="16653">
                  <c:v>-92.272700999999998</c:v>
                </c:pt>
                <c:pt idx="16654">
                  <c:v>-92.085491000000005</c:v>
                </c:pt>
                <c:pt idx="16655">
                  <c:v>-92.001907000000003</c:v>
                </c:pt>
                <c:pt idx="16656">
                  <c:v>-92.450121999999993</c:v>
                </c:pt>
                <c:pt idx="16657">
                  <c:v>-91.093976999999995</c:v>
                </c:pt>
                <c:pt idx="16658">
                  <c:v>-91.779201</c:v>
                </c:pt>
                <c:pt idx="16659">
                  <c:v>-91.507503</c:v>
                </c:pt>
                <c:pt idx="16660">
                  <c:v>-92.393597999999997</c:v>
                </c:pt>
                <c:pt idx="16661">
                  <c:v>-91.045671999999996</c:v>
                </c:pt>
                <c:pt idx="16662">
                  <c:v>-92.401883999999995</c:v>
                </c:pt>
                <c:pt idx="16663">
                  <c:v>-91.540246999999994</c:v>
                </c:pt>
                <c:pt idx="16664">
                  <c:v>-91.423139000000006</c:v>
                </c:pt>
                <c:pt idx="16665">
                  <c:v>-91.997483000000003</c:v>
                </c:pt>
                <c:pt idx="16666">
                  <c:v>-92.331822000000003</c:v>
                </c:pt>
                <c:pt idx="16667">
                  <c:v>-92.341042999999999</c:v>
                </c:pt>
                <c:pt idx="16668">
                  <c:v>-91.339371</c:v>
                </c:pt>
                <c:pt idx="16669">
                  <c:v>-92.304857999999996</c:v>
                </c:pt>
                <c:pt idx="16670">
                  <c:v>-92.323983999999996</c:v>
                </c:pt>
                <c:pt idx="16671">
                  <c:v>-90.739199999999997</c:v>
                </c:pt>
                <c:pt idx="16672">
                  <c:v>-91.566608000000002</c:v>
                </c:pt>
                <c:pt idx="16673">
                  <c:v>-91.787925999999999</c:v>
                </c:pt>
                <c:pt idx="16674">
                  <c:v>-92.150899999999993</c:v>
                </c:pt>
                <c:pt idx="16675">
                  <c:v>-92.060669000000004</c:v>
                </c:pt>
                <c:pt idx="16676">
                  <c:v>-92.328149999999994</c:v>
                </c:pt>
                <c:pt idx="16677">
                  <c:v>-91.681025000000005</c:v>
                </c:pt>
                <c:pt idx="16678">
                  <c:v>-91.535326999999995</c:v>
                </c:pt>
                <c:pt idx="16679">
                  <c:v>-91.875873999999996</c:v>
                </c:pt>
                <c:pt idx="16680">
                  <c:v>-91.242086999999998</c:v>
                </c:pt>
                <c:pt idx="16681">
                  <c:v>-91.520195999999999</c:v>
                </c:pt>
                <c:pt idx="16682">
                  <c:v>-91.586764000000002</c:v>
                </c:pt>
                <c:pt idx="16683">
                  <c:v>-91.541437000000002</c:v>
                </c:pt>
                <c:pt idx="16684">
                  <c:v>-91.508347000000001</c:v>
                </c:pt>
                <c:pt idx="16685">
                  <c:v>-91.560585000000003</c:v>
                </c:pt>
                <c:pt idx="16686">
                  <c:v>-91.709699000000001</c:v>
                </c:pt>
                <c:pt idx="16687">
                  <c:v>-91.941740999999993</c:v>
                </c:pt>
                <c:pt idx="16688">
                  <c:v>-92.196695000000005</c:v>
                </c:pt>
                <c:pt idx="16689">
                  <c:v>-92.191992999999997</c:v>
                </c:pt>
                <c:pt idx="16690">
                  <c:v>-91.362092000000004</c:v>
                </c:pt>
                <c:pt idx="16691">
                  <c:v>-90.808504999999997</c:v>
                </c:pt>
                <c:pt idx="16692">
                  <c:v>-90.943167000000003</c:v>
                </c:pt>
                <c:pt idx="16693">
                  <c:v>-92.171633999999997</c:v>
                </c:pt>
                <c:pt idx="16694">
                  <c:v>-92.076842999999997</c:v>
                </c:pt>
                <c:pt idx="16695">
                  <c:v>-91.582624999999993</c:v>
                </c:pt>
                <c:pt idx="16696">
                  <c:v>-91.352179000000007</c:v>
                </c:pt>
                <c:pt idx="16697">
                  <c:v>-91.254288000000003</c:v>
                </c:pt>
                <c:pt idx="16698">
                  <c:v>-91.915227000000002</c:v>
                </c:pt>
                <c:pt idx="16699">
                  <c:v>-92.159332000000006</c:v>
                </c:pt>
                <c:pt idx="16700">
                  <c:v>-90.886909000000003</c:v>
                </c:pt>
                <c:pt idx="16701">
                  <c:v>-91.193358000000003</c:v>
                </c:pt>
                <c:pt idx="16702">
                  <c:v>-91.246718999999999</c:v>
                </c:pt>
                <c:pt idx="16703">
                  <c:v>-92.101367999999994</c:v>
                </c:pt>
                <c:pt idx="16704">
                  <c:v>-91.436846000000003</c:v>
                </c:pt>
                <c:pt idx="16705">
                  <c:v>-91.968968000000004</c:v>
                </c:pt>
                <c:pt idx="16706">
                  <c:v>-92.093265000000002</c:v>
                </c:pt>
                <c:pt idx="16707">
                  <c:v>-91.612386000000001</c:v>
                </c:pt>
                <c:pt idx="16708">
                  <c:v>-91.907041000000007</c:v>
                </c:pt>
                <c:pt idx="16709">
                  <c:v>-91.147362999999999</c:v>
                </c:pt>
                <c:pt idx="16710">
                  <c:v>-91.003726</c:v>
                </c:pt>
                <c:pt idx="16711">
                  <c:v>-91.761831000000001</c:v>
                </c:pt>
                <c:pt idx="16712">
                  <c:v>-90.957029000000006</c:v>
                </c:pt>
                <c:pt idx="16713">
                  <c:v>-91.800503000000006</c:v>
                </c:pt>
                <c:pt idx="16714">
                  <c:v>-91.918054999999995</c:v>
                </c:pt>
                <c:pt idx="16715">
                  <c:v>-91.759173000000004</c:v>
                </c:pt>
                <c:pt idx="16716">
                  <c:v>-91.568991999999994</c:v>
                </c:pt>
                <c:pt idx="16717">
                  <c:v>-91.662869999999998</c:v>
                </c:pt>
                <c:pt idx="16718">
                  <c:v>-91.843250999999995</c:v>
                </c:pt>
                <c:pt idx="16719">
                  <c:v>-91.496039999999994</c:v>
                </c:pt>
                <c:pt idx="16720">
                  <c:v>-91.883790000000005</c:v>
                </c:pt>
                <c:pt idx="16721">
                  <c:v>-91.508498000000003</c:v>
                </c:pt>
                <c:pt idx="16722">
                  <c:v>-91.942434000000006</c:v>
                </c:pt>
                <c:pt idx="16723">
                  <c:v>-92.055796999999998</c:v>
                </c:pt>
                <c:pt idx="16724">
                  <c:v>-91.440725</c:v>
                </c:pt>
                <c:pt idx="16725">
                  <c:v>-91.147942999999998</c:v>
                </c:pt>
                <c:pt idx="16726">
                  <c:v>-91.685524999999998</c:v>
                </c:pt>
                <c:pt idx="16727">
                  <c:v>-92.582251999999997</c:v>
                </c:pt>
                <c:pt idx="16728">
                  <c:v>-91.669556999999998</c:v>
                </c:pt>
                <c:pt idx="16729">
                  <c:v>-91.726050999999998</c:v>
                </c:pt>
                <c:pt idx="16730">
                  <c:v>-92.571775000000002</c:v>
                </c:pt>
                <c:pt idx="16731">
                  <c:v>-91.879081999999997</c:v>
                </c:pt>
                <c:pt idx="16732">
                  <c:v>-92.083083000000002</c:v>
                </c:pt>
                <c:pt idx="16733">
                  <c:v>-92.292888000000005</c:v>
                </c:pt>
                <c:pt idx="16734">
                  <c:v>-92.380590999999995</c:v>
                </c:pt>
                <c:pt idx="16735">
                  <c:v>-92.015950000000004</c:v>
                </c:pt>
                <c:pt idx="16736">
                  <c:v>-91.835327000000007</c:v>
                </c:pt>
                <c:pt idx="16737">
                  <c:v>-91.774610999999993</c:v>
                </c:pt>
                <c:pt idx="16738">
                  <c:v>-91.697434000000001</c:v>
                </c:pt>
                <c:pt idx="16739">
                  <c:v>-91.981801000000004</c:v>
                </c:pt>
                <c:pt idx="16740">
                  <c:v>-92.178629999999998</c:v>
                </c:pt>
                <c:pt idx="16741">
                  <c:v>-91.853544999999997</c:v>
                </c:pt>
                <c:pt idx="16742">
                  <c:v>-91.334288000000001</c:v>
                </c:pt>
                <c:pt idx="16743">
                  <c:v>-91.815270999999996</c:v>
                </c:pt>
                <c:pt idx="16744">
                  <c:v>-92.013941000000003</c:v>
                </c:pt>
                <c:pt idx="16745">
                  <c:v>-91.005919000000006</c:v>
                </c:pt>
                <c:pt idx="16746">
                  <c:v>-91.659128999999993</c:v>
                </c:pt>
                <c:pt idx="16747">
                  <c:v>-91.65231</c:v>
                </c:pt>
                <c:pt idx="16748">
                  <c:v>-91.614093999999994</c:v>
                </c:pt>
                <c:pt idx="16749">
                  <c:v>-91.688192000000001</c:v>
                </c:pt>
                <c:pt idx="16750">
                  <c:v>-91.708353000000002</c:v>
                </c:pt>
                <c:pt idx="16751">
                  <c:v>-91.725112999999993</c:v>
                </c:pt>
                <c:pt idx="16752">
                  <c:v>-92.417415000000005</c:v>
                </c:pt>
                <c:pt idx="16753">
                  <c:v>-92.304073000000002</c:v>
                </c:pt>
                <c:pt idx="16754">
                  <c:v>-92.798401999999996</c:v>
                </c:pt>
                <c:pt idx="16755">
                  <c:v>-92.159555999999995</c:v>
                </c:pt>
                <c:pt idx="16756">
                  <c:v>-92.680825999999996</c:v>
                </c:pt>
                <c:pt idx="16757">
                  <c:v>-91.978673000000001</c:v>
                </c:pt>
                <c:pt idx="16758">
                  <c:v>-92.628792000000004</c:v>
                </c:pt>
                <c:pt idx="16759">
                  <c:v>-92.444418999999996</c:v>
                </c:pt>
                <c:pt idx="16760">
                  <c:v>-91.820823000000004</c:v>
                </c:pt>
                <c:pt idx="16761">
                  <c:v>-92.066207000000006</c:v>
                </c:pt>
                <c:pt idx="16762">
                  <c:v>-92.519777000000005</c:v>
                </c:pt>
                <c:pt idx="16763">
                  <c:v>-92.889944</c:v>
                </c:pt>
                <c:pt idx="16764">
                  <c:v>-92.528632999999999</c:v>
                </c:pt>
                <c:pt idx="16765">
                  <c:v>-92.927385000000001</c:v>
                </c:pt>
                <c:pt idx="16766">
                  <c:v>-92.345212000000004</c:v>
                </c:pt>
                <c:pt idx="16767">
                  <c:v>-92.132959999999997</c:v>
                </c:pt>
                <c:pt idx="16768">
                  <c:v>-92.564586000000006</c:v>
                </c:pt>
                <c:pt idx="16769">
                  <c:v>-92.642273000000003</c:v>
                </c:pt>
                <c:pt idx="16770">
                  <c:v>-92.225216000000003</c:v>
                </c:pt>
                <c:pt idx="16771">
                  <c:v>-92.835925000000003</c:v>
                </c:pt>
                <c:pt idx="16772">
                  <c:v>-91.950002999999995</c:v>
                </c:pt>
                <c:pt idx="16773">
                  <c:v>-92.247856999999996</c:v>
                </c:pt>
                <c:pt idx="16774">
                  <c:v>-92.438642000000002</c:v>
                </c:pt>
                <c:pt idx="16775">
                  <c:v>-92.24888</c:v>
                </c:pt>
                <c:pt idx="16776">
                  <c:v>-92.284909999999996</c:v>
                </c:pt>
                <c:pt idx="16777">
                  <c:v>-91.961265999999995</c:v>
                </c:pt>
                <c:pt idx="16778">
                  <c:v>-92.499482</c:v>
                </c:pt>
                <c:pt idx="16779">
                  <c:v>-92.071732999999995</c:v>
                </c:pt>
                <c:pt idx="16780">
                  <c:v>-92.250044000000003</c:v>
                </c:pt>
                <c:pt idx="16781">
                  <c:v>-93.025374999999997</c:v>
                </c:pt>
                <c:pt idx="16782">
                  <c:v>-92.162002000000001</c:v>
                </c:pt>
                <c:pt idx="16783">
                  <c:v>-92.844468000000006</c:v>
                </c:pt>
                <c:pt idx="16784">
                  <c:v>-92.683690999999996</c:v>
                </c:pt>
                <c:pt idx="16785">
                  <c:v>-91.933524000000006</c:v>
                </c:pt>
                <c:pt idx="16786">
                  <c:v>-92.964361999999994</c:v>
                </c:pt>
                <c:pt idx="16787">
                  <c:v>-92.114800000000002</c:v>
                </c:pt>
                <c:pt idx="16788">
                  <c:v>-92.655342000000005</c:v>
                </c:pt>
                <c:pt idx="16789">
                  <c:v>-92.096952000000002</c:v>
                </c:pt>
                <c:pt idx="16790">
                  <c:v>-93.049633</c:v>
                </c:pt>
                <c:pt idx="16791">
                  <c:v>-93.147368</c:v>
                </c:pt>
                <c:pt idx="16792">
                  <c:v>-92.245412000000002</c:v>
                </c:pt>
                <c:pt idx="16793">
                  <c:v>-91.980277999999998</c:v>
                </c:pt>
                <c:pt idx="16794">
                  <c:v>-92.468754000000004</c:v>
                </c:pt>
                <c:pt idx="16795">
                  <c:v>-92.131130999999996</c:v>
                </c:pt>
                <c:pt idx="16796">
                  <c:v>-93.128108999999995</c:v>
                </c:pt>
                <c:pt idx="16797">
                  <c:v>-92.196416999999997</c:v>
                </c:pt>
                <c:pt idx="16798">
                  <c:v>-92.735658999999998</c:v>
                </c:pt>
                <c:pt idx="16799">
                  <c:v>-92.686705000000003</c:v>
                </c:pt>
                <c:pt idx="16800">
                  <c:v>-92.618934999999993</c:v>
                </c:pt>
                <c:pt idx="16801">
                  <c:v>-91.119111000000004</c:v>
                </c:pt>
                <c:pt idx="16802">
                  <c:v>-91.575449000000006</c:v>
                </c:pt>
                <c:pt idx="16803">
                  <c:v>-91.805109000000002</c:v>
                </c:pt>
                <c:pt idx="16804">
                  <c:v>-91.532739000000007</c:v>
                </c:pt>
                <c:pt idx="16805">
                  <c:v>-91.334598999999997</c:v>
                </c:pt>
                <c:pt idx="16806">
                  <c:v>-91.336641</c:v>
                </c:pt>
                <c:pt idx="16807">
                  <c:v>-91.573932999999997</c:v>
                </c:pt>
                <c:pt idx="16808">
                  <c:v>-91.723855</c:v>
                </c:pt>
                <c:pt idx="16809">
                  <c:v>-91.338667999999998</c:v>
                </c:pt>
                <c:pt idx="16810">
                  <c:v>-91.747541999999996</c:v>
                </c:pt>
                <c:pt idx="16811">
                  <c:v>-91.607168999999999</c:v>
                </c:pt>
                <c:pt idx="16812">
                  <c:v>-91.400012000000004</c:v>
                </c:pt>
                <c:pt idx="16813">
                  <c:v>-91.751757999999995</c:v>
                </c:pt>
                <c:pt idx="16814">
                  <c:v>-91.136741000000001</c:v>
                </c:pt>
                <c:pt idx="16815">
                  <c:v>-91.254992000000001</c:v>
                </c:pt>
                <c:pt idx="16816">
                  <c:v>-91.438643999999996</c:v>
                </c:pt>
                <c:pt idx="16817">
                  <c:v>-91.278589999999994</c:v>
                </c:pt>
                <c:pt idx="16818">
                  <c:v>-91.571950000000001</c:v>
                </c:pt>
                <c:pt idx="16819">
                  <c:v>-91.399928000000003</c:v>
                </c:pt>
                <c:pt idx="16820">
                  <c:v>-91.399653000000001</c:v>
                </c:pt>
                <c:pt idx="16821">
                  <c:v>-91.014295000000004</c:v>
                </c:pt>
                <c:pt idx="16822">
                  <c:v>-91.545595000000006</c:v>
                </c:pt>
                <c:pt idx="16823">
                  <c:v>-91.616917999999998</c:v>
                </c:pt>
                <c:pt idx="16824">
                  <c:v>-91.165453999999997</c:v>
                </c:pt>
                <c:pt idx="16825">
                  <c:v>-91.812427999999997</c:v>
                </c:pt>
                <c:pt idx="16826">
                  <c:v>-91.546645999999996</c:v>
                </c:pt>
                <c:pt idx="16827">
                  <c:v>-91.170357999999993</c:v>
                </c:pt>
                <c:pt idx="16828">
                  <c:v>-91.668824000000001</c:v>
                </c:pt>
                <c:pt idx="16829">
                  <c:v>-91.178494000000001</c:v>
                </c:pt>
                <c:pt idx="16830">
                  <c:v>-91.472711000000004</c:v>
                </c:pt>
                <c:pt idx="16831">
                  <c:v>-91.234154000000004</c:v>
                </c:pt>
                <c:pt idx="16832">
                  <c:v>-91.441526999999994</c:v>
                </c:pt>
                <c:pt idx="16833">
                  <c:v>-91.291728000000006</c:v>
                </c:pt>
                <c:pt idx="16834">
                  <c:v>-90.251712999999995</c:v>
                </c:pt>
                <c:pt idx="16835">
                  <c:v>-91.159316000000004</c:v>
                </c:pt>
                <c:pt idx="16836">
                  <c:v>-90.965861000000004</c:v>
                </c:pt>
                <c:pt idx="16837">
                  <c:v>-90.489750999999998</c:v>
                </c:pt>
                <c:pt idx="16838">
                  <c:v>-90.775966999999994</c:v>
                </c:pt>
                <c:pt idx="16839">
                  <c:v>-90.329756000000003</c:v>
                </c:pt>
                <c:pt idx="16840">
                  <c:v>-90.732527000000005</c:v>
                </c:pt>
                <c:pt idx="16841">
                  <c:v>-90.755725999999996</c:v>
                </c:pt>
                <c:pt idx="16842">
                  <c:v>-90.288690000000003</c:v>
                </c:pt>
                <c:pt idx="16843">
                  <c:v>-90.477057000000002</c:v>
                </c:pt>
                <c:pt idx="16844">
                  <c:v>-90.215390999999997</c:v>
                </c:pt>
                <c:pt idx="16845">
                  <c:v>-91.374489999999994</c:v>
                </c:pt>
                <c:pt idx="16846">
                  <c:v>-91.367699999999999</c:v>
                </c:pt>
                <c:pt idx="16847">
                  <c:v>-91.366934000000001</c:v>
                </c:pt>
                <c:pt idx="16848">
                  <c:v>-90.529510999999999</c:v>
                </c:pt>
                <c:pt idx="16849">
                  <c:v>-90.777173000000005</c:v>
                </c:pt>
                <c:pt idx="16850">
                  <c:v>-90.687479999999994</c:v>
                </c:pt>
                <c:pt idx="16851">
                  <c:v>-90.910158999999993</c:v>
                </c:pt>
                <c:pt idx="16852">
                  <c:v>-90.568669</c:v>
                </c:pt>
                <c:pt idx="16853">
                  <c:v>-91.129942</c:v>
                </c:pt>
                <c:pt idx="16854">
                  <c:v>-90.411818999999994</c:v>
                </c:pt>
                <c:pt idx="16855">
                  <c:v>-90.670088000000007</c:v>
                </c:pt>
                <c:pt idx="16856">
                  <c:v>-91.188976999999994</c:v>
                </c:pt>
                <c:pt idx="16857">
                  <c:v>-90.359868000000006</c:v>
                </c:pt>
                <c:pt idx="16858">
                  <c:v>-91.246647999999993</c:v>
                </c:pt>
                <c:pt idx="16859">
                  <c:v>-91.433079000000006</c:v>
                </c:pt>
                <c:pt idx="16860">
                  <c:v>-90.532865999999999</c:v>
                </c:pt>
                <c:pt idx="16861">
                  <c:v>-90.352233999999996</c:v>
                </c:pt>
                <c:pt idx="16862">
                  <c:v>-90.443922999999998</c:v>
                </c:pt>
                <c:pt idx="16863">
                  <c:v>-91.083691999999999</c:v>
                </c:pt>
                <c:pt idx="16864">
                  <c:v>-91.046392999999995</c:v>
                </c:pt>
                <c:pt idx="16865">
                  <c:v>-90.869448000000006</c:v>
                </c:pt>
                <c:pt idx="16866">
                  <c:v>-91.310356999999996</c:v>
                </c:pt>
                <c:pt idx="16867">
                  <c:v>-90.419107999999994</c:v>
                </c:pt>
                <c:pt idx="16868">
                  <c:v>-90.373386999999994</c:v>
                </c:pt>
                <c:pt idx="16869">
                  <c:v>-90.846905000000007</c:v>
                </c:pt>
                <c:pt idx="16870">
                  <c:v>-91.133610000000004</c:v>
                </c:pt>
                <c:pt idx="16871">
                  <c:v>-90.758491000000006</c:v>
                </c:pt>
                <c:pt idx="16872">
                  <c:v>-90.596244999999996</c:v>
                </c:pt>
                <c:pt idx="16873">
                  <c:v>-91.265865000000005</c:v>
                </c:pt>
                <c:pt idx="16874">
                  <c:v>-90.860975999999994</c:v>
                </c:pt>
                <c:pt idx="16875">
                  <c:v>-91.006444999999999</c:v>
                </c:pt>
                <c:pt idx="16876">
                  <c:v>-90.575033000000005</c:v>
                </c:pt>
                <c:pt idx="16877">
                  <c:v>-90.616727999999995</c:v>
                </c:pt>
                <c:pt idx="16878">
                  <c:v>-90.562236999999996</c:v>
                </c:pt>
                <c:pt idx="16879">
                  <c:v>-90.619645000000006</c:v>
                </c:pt>
                <c:pt idx="16880">
                  <c:v>-90.603032999999996</c:v>
                </c:pt>
                <c:pt idx="16881">
                  <c:v>-90.539241000000004</c:v>
                </c:pt>
                <c:pt idx="16882">
                  <c:v>-88.030469999999994</c:v>
                </c:pt>
                <c:pt idx="16883">
                  <c:v>-88.364326000000005</c:v>
                </c:pt>
                <c:pt idx="16884">
                  <c:v>-88.516491000000002</c:v>
                </c:pt>
                <c:pt idx="16885">
                  <c:v>-87.862119000000007</c:v>
                </c:pt>
                <c:pt idx="16886">
                  <c:v>-88.094780999999998</c:v>
                </c:pt>
                <c:pt idx="16887">
                  <c:v>-88.510897</c:v>
                </c:pt>
                <c:pt idx="16888">
                  <c:v>-88.068938000000003</c:v>
                </c:pt>
                <c:pt idx="16889">
                  <c:v>-88.265308000000005</c:v>
                </c:pt>
                <c:pt idx="16890">
                  <c:v>-88.080081000000007</c:v>
                </c:pt>
                <c:pt idx="16891">
                  <c:v>-87.997945999999999</c:v>
                </c:pt>
                <c:pt idx="16892">
                  <c:v>-87.845978000000002</c:v>
                </c:pt>
                <c:pt idx="16893">
                  <c:v>-88.176261999999994</c:v>
                </c:pt>
                <c:pt idx="16894">
                  <c:v>-87.766891999999999</c:v>
                </c:pt>
                <c:pt idx="16895">
                  <c:v>-88.719894999999994</c:v>
                </c:pt>
                <c:pt idx="16896">
                  <c:v>-88.261773000000005</c:v>
                </c:pt>
                <c:pt idx="16897">
                  <c:v>-88.398448999999999</c:v>
                </c:pt>
                <c:pt idx="16898">
                  <c:v>-88.322331000000005</c:v>
                </c:pt>
                <c:pt idx="16899">
                  <c:v>-88.010852</c:v>
                </c:pt>
                <c:pt idx="16900">
                  <c:v>-87.989085000000003</c:v>
                </c:pt>
                <c:pt idx="16901">
                  <c:v>-88.120435000000001</c:v>
                </c:pt>
                <c:pt idx="16902">
                  <c:v>-88.101034999999996</c:v>
                </c:pt>
                <c:pt idx="16903">
                  <c:v>-87.945734000000002</c:v>
                </c:pt>
                <c:pt idx="16904">
                  <c:v>-88.373323999999997</c:v>
                </c:pt>
                <c:pt idx="16905">
                  <c:v>-88.347371999999993</c:v>
                </c:pt>
                <c:pt idx="16906">
                  <c:v>-88.627958000000007</c:v>
                </c:pt>
                <c:pt idx="16907">
                  <c:v>-88.239600999999993</c:v>
                </c:pt>
                <c:pt idx="16908">
                  <c:v>-88.601349999999996</c:v>
                </c:pt>
                <c:pt idx="16909">
                  <c:v>-88.536060000000006</c:v>
                </c:pt>
                <c:pt idx="16910">
                  <c:v>-88.573899999999995</c:v>
                </c:pt>
                <c:pt idx="16911">
                  <c:v>-88.170112000000003</c:v>
                </c:pt>
                <c:pt idx="16912">
                  <c:v>-88.775954999999996</c:v>
                </c:pt>
                <c:pt idx="16913">
                  <c:v>-88.708763000000005</c:v>
                </c:pt>
                <c:pt idx="16914">
                  <c:v>-88.192155</c:v>
                </c:pt>
                <c:pt idx="16915">
                  <c:v>-88.002855999999994</c:v>
                </c:pt>
                <c:pt idx="16916">
                  <c:v>-87.783035999999996</c:v>
                </c:pt>
                <c:pt idx="16917">
                  <c:v>-88.150307999999995</c:v>
                </c:pt>
                <c:pt idx="16918">
                  <c:v>-88.161240000000006</c:v>
                </c:pt>
                <c:pt idx="16919">
                  <c:v>-88.628735000000006</c:v>
                </c:pt>
                <c:pt idx="16920">
                  <c:v>-88.445946000000006</c:v>
                </c:pt>
                <c:pt idx="16921">
                  <c:v>-88.288028999999995</c:v>
                </c:pt>
                <c:pt idx="16922">
                  <c:v>-88.539111000000005</c:v>
                </c:pt>
                <c:pt idx="16923">
                  <c:v>-88.110346000000007</c:v>
                </c:pt>
                <c:pt idx="16924">
                  <c:v>-88.254363999999995</c:v>
                </c:pt>
                <c:pt idx="16925">
                  <c:v>-88.402766</c:v>
                </c:pt>
                <c:pt idx="16926">
                  <c:v>-88.526235999999997</c:v>
                </c:pt>
                <c:pt idx="16927">
                  <c:v>-88.099628999999993</c:v>
                </c:pt>
                <c:pt idx="16928">
                  <c:v>-87.776600999999999</c:v>
                </c:pt>
                <c:pt idx="16929">
                  <c:v>-88.565866999999997</c:v>
                </c:pt>
                <c:pt idx="16930">
                  <c:v>-88.489357999999996</c:v>
                </c:pt>
                <c:pt idx="16931">
                  <c:v>-88.437714</c:v>
                </c:pt>
                <c:pt idx="16932">
                  <c:v>-87.803647999999995</c:v>
                </c:pt>
                <c:pt idx="16933">
                  <c:v>-88.268001999999996</c:v>
                </c:pt>
                <c:pt idx="16934">
                  <c:v>-87.980058999999997</c:v>
                </c:pt>
                <c:pt idx="16935">
                  <c:v>-87.880015</c:v>
                </c:pt>
                <c:pt idx="16936">
                  <c:v>-87.990939999999995</c:v>
                </c:pt>
                <c:pt idx="16937">
                  <c:v>-88.201447999999999</c:v>
                </c:pt>
                <c:pt idx="16938">
                  <c:v>-88.451691999999994</c:v>
                </c:pt>
                <c:pt idx="16939">
                  <c:v>-88.181648999999993</c:v>
                </c:pt>
                <c:pt idx="16940">
                  <c:v>-87.958877999999999</c:v>
                </c:pt>
                <c:pt idx="16941">
                  <c:v>-87.728933999999995</c:v>
                </c:pt>
                <c:pt idx="16942">
                  <c:v>-87.756642999999997</c:v>
                </c:pt>
                <c:pt idx="16943">
                  <c:v>-87.834067000000005</c:v>
                </c:pt>
                <c:pt idx="16944">
                  <c:v>-88.279071000000002</c:v>
                </c:pt>
                <c:pt idx="16945">
                  <c:v>-88.301064999999994</c:v>
                </c:pt>
                <c:pt idx="16946">
                  <c:v>-88.226410999999999</c:v>
                </c:pt>
                <c:pt idx="16947">
                  <c:v>-88.178793999999996</c:v>
                </c:pt>
                <c:pt idx="16948">
                  <c:v>-88.432991999999999</c:v>
                </c:pt>
                <c:pt idx="16949">
                  <c:v>-87.950857999999997</c:v>
                </c:pt>
                <c:pt idx="16950">
                  <c:v>-87.947351999999995</c:v>
                </c:pt>
                <c:pt idx="16951">
                  <c:v>-88.730587999999997</c:v>
                </c:pt>
                <c:pt idx="16952">
                  <c:v>-88.180267000000001</c:v>
                </c:pt>
                <c:pt idx="16953">
                  <c:v>-88.009141</c:v>
                </c:pt>
                <c:pt idx="16954">
                  <c:v>-88.706339999999997</c:v>
                </c:pt>
                <c:pt idx="16955">
                  <c:v>-88.209553999999997</c:v>
                </c:pt>
                <c:pt idx="16956">
                  <c:v>-88.049085000000005</c:v>
                </c:pt>
                <c:pt idx="16957">
                  <c:v>-88.281322000000003</c:v>
                </c:pt>
                <c:pt idx="16958">
                  <c:v>-87.942933999999994</c:v>
                </c:pt>
                <c:pt idx="16959">
                  <c:v>-87.861009999999993</c:v>
                </c:pt>
                <c:pt idx="16960">
                  <c:v>-88.749789000000007</c:v>
                </c:pt>
                <c:pt idx="16961">
                  <c:v>-88.638306999999998</c:v>
                </c:pt>
                <c:pt idx="16962">
                  <c:v>-88.470854000000003</c:v>
                </c:pt>
                <c:pt idx="16963">
                  <c:v>-88.471170999999998</c:v>
                </c:pt>
                <c:pt idx="16964">
                  <c:v>-88.404358000000002</c:v>
                </c:pt>
                <c:pt idx="16965">
                  <c:v>-88.542147999999997</c:v>
                </c:pt>
                <c:pt idx="16966">
                  <c:v>-88.084204</c:v>
                </c:pt>
                <c:pt idx="16967">
                  <c:v>-88.562342999999998</c:v>
                </c:pt>
                <c:pt idx="16968">
                  <c:v>-87.966099</c:v>
                </c:pt>
                <c:pt idx="16969">
                  <c:v>-88.334436999999994</c:v>
                </c:pt>
                <c:pt idx="16970">
                  <c:v>-87.998390999999998</c:v>
                </c:pt>
                <c:pt idx="16971">
                  <c:v>-88.051210999999995</c:v>
                </c:pt>
                <c:pt idx="16972">
                  <c:v>-88.00891</c:v>
                </c:pt>
                <c:pt idx="16973">
                  <c:v>-88.663822999999994</c:v>
                </c:pt>
                <c:pt idx="16974">
                  <c:v>-88.125992999999994</c:v>
                </c:pt>
                <c:pt idx="16975">
                  <c:v>-87.829797999999997</c:v>
                </c:pt>
                <c:pt idx="16976">
                  <c:v>-87.878781000000004</c:v>
                </c:pt>
                <c:pt idx="16977">
                  <c:v>-87.830430000000007</c:v>
                </c:pt>
                <c:pt idx="16978">
                  <c:v>-87.876177999999996</c:v>
                </c:pt>
                <c:pt idx="16979">
                  <c:v>-88.154141999999993</c:v>
                </c:pt>
                <c:pt idx="16980">
                  <c:v>-88.458285000000004</c:v>
                </c:pt>
                <c:pt idx="16981">
                  <c:v>-88.359651999999997</c:v>
                </c:pt>
                <c:pt idx="16982">
                  <c:v>-88.344097000000005</c:v>
                </c:pt>
                <c:pt idx="16983">
                  <c:v>-88.124639999999999</c:v>
                </c:pt>
                <c:pt idx="16984">
                  <c:v>-88.094384000000005</c:v>
                </c:pt>
                <c:pt idx="16985">
                  <c:v>-88.405012999999997</c:v>
                </c:pt>
                <c:pt idx="16986">
                  <c:v>-87.899208999999999</c:v>
                </c:pt>
                <c:pt idx="16987">
                  <c:v>-88.589878999999996</c:v>
                </c:pt>
                <c:pt idx="16988">
                  <c:v>-87.872012999999995</c:v>
                </c:pt>
                <c:pt idx="16989">
                  <c:v>-88.223087000000007</c:v>
                </c:pt>
                <c:pt idx="16990">
                  <c:v>-88.124448000000001</c:v>
                </c:pt>
                <c:pt idx="16991">
                  <c:v>-88.170659000000001</c:v>
                </c:pt>
                <c:pt idx="16992">
                  <c:v>-87.863951999999998</c:v>
                </c:pt>
                <c:pt idx="16993">
                  <c:v>-88.411789999999996</c:v>
                </c:pt>
                <c:pt idx="16994">
                  <c:v>-87.916927999999999</c:v>
                </c:pt>
                <c:pt idx="16995">
                  <c:v>-88.595725000000002</c:v>
                </c:pt>
                <c:pt idx="16996">
                  <c:v>-88.134540999999999</c:v>
                </c:pt>
                <c:pt idx="16997">
                  <c:v>-88.257611999999995</c:v>
                </c:pt>
                <c:pt idx="16998">
                  <c:v>-88.046580000000006</c:v>
                </c:pt>
                <c:pt idx="16999">
                  <c:v>-88.377717000000004</c:v>
                </c:pt>
                <c:pt idx="17000">
                  <c:v>-88.598623000000003</c:v>
                </c:pt>
                <c:pt idx="17001">
                  <c:v>-88.194094000000007</c:v>
                </c:pt>
                <c:pt idx="17002">
                  <c:v>-88.209247000000005</c:v>
                </c:pt>
                <c:pt idx="17003">
                  <c:v>-88.268521000000007</c:v>
                </c:pt>
                <c:pt idx="17004">
                  <c:v>-88.264004</c:v>
                </c:pt>
                <c:pt idx="17005">
                  <c:v>-88.732789999999994</c:v>
                </c:pt>
                <c:pt idx="17006">
                  <c:v>-88.540212999999994</c:v>
                </c:pt>
                <c:pt idx="17007">
                  <c:v>-88.182855000000004</c:v>
                </c:pt>
                <c:pt idx="17008">
                  <c:v>-88.482628000000005</c:v>
                </c:pt>
                <c:pt idx="17009">
                  <c:v>-87.900508000000002</c:v>
                </c:pt>
                <c:pt idx="17010">
                  <c:v>-87.915481</c:v>
                </c:pt>
                <c:pt idx="17011">
                  <c:v>-87.926258000000004</c:v>
                </c:pt>
                <c:pt idx="17012">
                  <c:v>-87.934734000000006</c:v>
                </c:pt>
                <c:pt idx="17013">
                  <c:v>-87.934759999999997</c:v>
                </c:pt>
                <c:pt idx="17014">
                  <c:v>-87.899981999999994</c:v>
                </c:pt>
                <c:pt idx="17015">
                  <c:v>-87.966184999999996</c:v>
                </c:pt>
                <c:pt idx="17016">
                  <c:v>-87.947270000000003</c:v>
                </c:pt>
                <c:pt idx="17017">
                  <c:v>-87.974234999999993</c:v>
                </c:pt>
                <c:pt idx="17018">
                  <c:v>-87.885908000000001</c:v>
                </c:pt>
                <c:pt idx="17019">
                  <c:v>-87.910308999999998</c:v>
                </c:pt>
                <c:pt idx="17020">
                  <c:v>-88.000128000000004</c:v>
                </c:pt>
                <c:pt idx="17021">
                  <c:v>-88.012736000000004</c:v>
                </c:pt>
                <c:pt idx="17022">
                  <c:v>-87.943433999999996</c:v>
                </c:pt>
                <c:pt idx="17023">
                  <c:v>-87.974905000000007</c:v>
                </c:pt>
                <c:pt idx="17024">
                  <c:v>-87.908946999999998</c:v>
                </c:pt>
                <c:pt idx="17025">
                  <c:v>-87.994361999999995</c:v>
                </c:pt>
                <c:pt idx="17026">
                  <c:v>-87.992135000000005</c:v>
                </c:pt>
                <c:pt idx="17027">
                  <c:v>-87.991417999999996</c:v>
                </c:pt>
                <c:pt idx="17028">
                  <c:v>-87.945707999999996</c:v>
                </c:pt>
                <c:pt idx="17029">
                  <c:v>-88.028237000000004</c:v>
                </c:pt>
                <c:pt idx="17030">
                  <c:v>-87.987178999999998</c:v>
                </c:pt>
                <c:pt idx="17031">
                  <c:v>-88.040319999999994</c:v>
                </c:pt>
                <c:pt idx="17032">
                  <c:v>-88.041212000000002</c:v>
                </c:pt>
                <c:pt idx="17033">
                  <c:v>-88.042395999999997</c:v>
                </c:pt>
                <c:pt idx="17034">
                  <c:v>-88.037172999999996</c:v>
                </c:pt>
                <c:pt idx="17035">
                  <c:v>-88.037986000000004</c:v>
                </c:pt>
                <c:pt idx="17036">
                  <c:v>-87.933734000000001</c:v>
                </c:pt>
                <c:pt idx="17037">
                  <c:v>-87.874522999999996</c:v>
                </c:pt>
                <c:pt idx="17038">
                  <c:v>-87.797473999999994</c:v>
                </c:pt>
                <c:pt idx="17039">
                  <c:v>-87.800623000000002</c:v>
                </c:pt>
                <c:pt idx="17040">
                  <c:v>-87.805349000000007</c:v>
                </c:pt>
                <c:pt idx="17041">
                  <c:v>-87.824248999999995</c:v>
                </c:pt>
                <c:pt idx="17042">
                  <c:v>-87.858277999999999</c:v>
                </c:pt>
                <c:pt idx="17043">
                  <c:v>-89.443152999999995</c:v>
                </c:pt>
                <c:pt idx="17044">
                  <c:v>-89.925453000000005</c:v>
                </c:pt>
                <c:pt idx="17045">
                  <c:v>-89.857369000000006</c:v>
                </c:pt>
                <c:pt idx="17046">
                  <c:v>-88.825478000000004</c:v>
                </c:pt>
                <c:pt idx="17047">
                  <c:v>-90.285943000000003</c:v>
                </c:pt>
                <c:pt idx="17048">
                  <c:v>-89.901176000000007</c:v>
                </c:pt>
                <c:pt idx="17049">
                  <c:v>-89.554612000000006</c:v>
                </c:pt>
                <c:pt idx="17050">
                  <c:v>-90.319846999999996</c:v>
                </c:pt>
                <c:pt idx="17051">
                  <c:v>-89.042910000000006</c:v>
                </c:pt>
                <c:pt idx="17052">
                  <c:v>-89.743802000000002</c:v>
                </c:pt>
                <c:pt idx="17053">
                  <c:v>-89.859431000000001</c:v>
                </c:pt>
                <c:pt idx="17054">
                  <c:v>-89.836729000000005</c:v>
                </c:pt>
                <c:pt idx="17055">
                  <c:v>-90.596835999999996</c:v>
                </c:pt>
                <c:pt idx="17056">
                  <c:v>-89.373643000000001</c:v>
                </c:pt>
                <c:pt idx="17057">
                  <c:v>-89.400882999999993</c:v>
                </c:pt>
                <c:pt idx="17058">
                  <c:v>-89.796245999999996</c:v>
                </c:pt>
                <c:pt idx="17059">
                  <c:v>-89.022746999999995</c:v>
                </c:pt>
                <c:pt idx="17060">
                  <c:v>-88.854119999999995</c:v>
                </c:pt>
                <c:pt idx="17061">
                  <c:v>-90.334519999999998</c:v>
                </c:pt>
                <c:pt idx="17062">
                  <c:v>-89.196702999999999</c:v>
                </c:pt>
                <c:pt idx="17063">
                  <c:v>-89.643718000000007</c:v>
                </c:pt>
                <c:pt idx="17064">
                  <c:v>-89.536051999999998</c:v>
                </c:pt>
                <c:pt idx="17065">
                  <c:v>-90.109835000000004</c:v>
                </c:pt>
                <c:pt idx="17066">
                  <c:v>-89.093495000000004</c:v>
                </c:pt>
                <c:pt idx="17067">
                  <c:v>-89.336590999999999</c:v>
                </c:pt>
                <c:pt idx="17068">
                  <c:v>-90.144047</c:v>
                </c:pt>
                <c:pt idx="17069">
                  <c:v>-89.072237999999999</c:v>
                </c:pt>
                <c:pt idx="17070">
                  <c:v>-89.280203999999998</c:v>
                </c:pt>
                <c:pt idx="17071">
                  <c:v>-89.209988999999993</c:v>
                </c:pt>
                <c:pt idx="17072">
                  <c:v>-88.848132000000007</c:v>
                </c:pt>
                <c:pt idx="17073">
                  <c:v>-90.293507000000005</c:v>
                </c:pt>
                <c:pt idx="17074">
                  <c:v>-90.026054000000002</c:v>
                </c:pt>
                <c:pt idx="17075">
                  <c:v>-90.359542000000005</c:v>
                </c:pt>
                <c:pt idx="17076">
                  <c:v>-89.928641999999996</c:v>
                </c:pt>
                <c:pt idx="17077">
                  <c:v>-89.042773999999994</c:v>
                </c:pt>
                <c:pt idx="17078">
                  <c:v>-88.995285999999993</c:v>
                </c:pt>
                <c:pt idx="17079">
                  <c:v>-88.793210999999999</c:v>
                </c:pt>
                <c:pt idx="17080">
                  <c:v>-89.493977999999998</c:v>
                </c:pt>
                <c:pt idx="17081">
                  <c:v>-88.908388000000002</c:v>
                </c:pt>
                <c:pt idx="17082">
                  <c:v>-90.285548000000006</c:v>
                </c:pt>
                <c:pt idx="17083">
                  <c:v>-90.425748999999996</c:v>
                </c:pt>
                <c:pt idx="17084">
                  <c:v>-89.560744999999997</c:v>
                </c:pt>
                <c:pt idx="17085">
                  <c:v>-90.239095000000006</c:v>
                </c:pt>
                <c:pt idx="17086">
                  <c:v>-88.797194000000005</c:v>
                </c:pt>
                <c:pt idx="17087">
                  <c:v>-89.289541</c:v>
                </c:pt>
                <c:pt idx="17088">
                  <c:v>-89.074641999999997</c:v>
                </c:pt>
                <c:pt idx="17089">
                  <c:v>-89.780122000000006</c:v>
                </c:pt>
                <c:pt idx="17090">
                  <c:v>-89.694181999999998</c:v>
                </c:pt>
                <c:pt idx="17091">
                  <c:v>-89.511067999999995</c:v>
                </c:pt>
                <c:pt idx="17092">
                  <c:v>-88.955956</c:v>
                </c:pt>
                <c:pt idx="17093">
                  <c:v>-90.174504999999996</c:v>
                </c:pt>
                <c:pt idx="17094">
                  <c:v>-89.640375000000006</c:v>
                </c:pt>
                <c:pt idx="17095">
                  <c:v>-90.438557000000003</c:v>
                </c:pt>
                <c:pt idx="17096">
                  <c:v>-89.614559</c:v>
                </c:pt>
                <c:pt idx="17097">
                  <c:v>-89.358538999999993</c:v>
                </c:pt>
                <c:pt idx="17098">
                  <c:v>-89.736473000000004</c:v>
                </c:pt>
                <c:pt idx="17099">
                  <c:v>-90.456549999999993</c:v>
                </c:pt>
                <c:pt idx="17100">
                  <c:v>-89.640754000000001</c:v>
                </c:pt>
                <c:pt idx="17101">
                  <c:v>-89.384782000000001</c:v>
                </c:pt>
                <c:pt idx="17102">
                  <c:v>-89.242688999999999</c:v>
                </c:pt>
                <c:pt idx="17103">
                  <c:v>-90.076189999999997</c:v>
                </c:pt>
                <c:pt idx="17104">
                  <c:v>-89.749289000000005</c:v>
                </c:pt>
                <c:pt idx="17105">
                  <c:v>-88.867217999999994</c:v>
                </c:pt>
                <c:pt idx="17106">
                  <c:v>-90.376085000000003</c:v>
                </c:pt>
                <c:pt idx="17107">
                  <c:v>-90.407759999999996</c:v>
                </c:pt>
                <c:pt idx="17108">
                  <c:v>-89.979285000000004</c:v>
                </c:pt>
                <c:pt idx="17109">
                  <c:v>-89.769126999999997</c:v>
                </c:pt>
                <c:pt idx="17110">
                  <c:v>-88.722609000000006</c:v>
                </c:pt>
                <c:pt idx="17111">
                  <c:v>-90.239358999999993</c:v>
                </c:pt>
                <c:pt idx="17112">
                  <c:v>-89.902601000000004</c:v>
                </c:pt>
                <c:pt idx="17113">
                  <c:v>-90.072678999999994</c:v>
                </c:pt>
                <c:pt idx="17114">
                  <c:v>-89.224324999999993</c:v>
                </c:pt>
                <c:pt idx="17115">
                  <c:v>-89.225302999999997</c:v>
                </c:pt>
                <c:pt idx="17116">
                  <c:v>-89.555430999999999</c:v>
                </c:pt>
                <c:pt idx="17117">
                  <c:v>-88.975530000000006</c:v>
                </c:pt>
                <c:pt idx="17118">
                  <c:v>-89.454085000000006</c:v>
                </c:pt>
                <c:pt idx="17119">
                  <c:v>-89.342033999999998</c:v>
                </c:pt>
                <c:pt idx="17120">
                  <c:v>-89.377275999999995</c:v>
                </c:pt>
                <c:pt idx="17121">
                  <c:v>-89.349688</c:v>
                </c:pt>
                <c:pt idx="17122">
                  <c:v>-89.450494000000006</c:v>
                </c:pt>
                <c:pt idx="17123">
                  <c:v>-89.407742999999996</c:v>
                </c:pt>
                <c:pt idx="17124">
                  <c:v>-89.444993999999994</c:v>
                </c:pt>
                <c:pt idx="17125">
                  <c:v>-89.391540000000006</c:v>
                </c:pt>
                <c:pt idx="17126">
                  <c:v>-89.317860999999994</c:v>
                </c:pt>
                <c:pt idx="17127">
                  <c:v>-89.400243000000003</c:v>
                </c:pt>
                <c:pt idx="17128">
                  <c:v>-89.320854999999995</c:v>
                </c:pt>
                <c:pt idx="17129">
                  <c:v>-89.519924000000003</c:v>
                </c:pt>
                <c:pt idx="17130">
                  <c:v>-89.270408000000003</c:v>
                </c:pt>
                <c:pt idx="17131">
                  <c:v>-89.505315999999993</c:v>
                </c:pt>
                <c:pt idx="17132">
                  <c:v>-91.093789000000001</c:v>
                </c:pt>
                <c:pt idx="17133">
                  <c:v>-90.367838000000006</c:v>
                </c:pt>
                <c:pt idx="17134">
                  <c:v>-90.912222</c:v>
                </c:pt>
                <c:pt idx="17135">
                  <c:v>-90.698318999999998</c:v>
                </c:pt>
                <c:pt idx="17136">
                  <c:v>-90.951240999999996</c:v>
                </c:pt>
                <c:pt idx="17137">
                  <c:v>-90.448121999999998</c:v>
                </c:pt>
                <c:pt idx="17138">
                  <c:v>-90.593902999999997</c:v>
                </c:pt>
                <c:pt idx="17139">
                  <c:v>-90.634838999999999</c:v>
                </c:pt>
                <c:pt idx="17140">
                  <c:v>-90.993103000000005</c:v>
                </c:pt>
                <c:pt idx="17141">
                  <c:v>-90.499972</c:v>
                </c:pt>
                <c:pt idx="17142">
                  <c:v>-90.701676000000006</c:v>
                </c:pt>
                <c:pt idx="17143">
                  <c:v>-90.852635000000006</c:v>
                </c:pt>
                <c:pt idx="17144">
                  <c:v>-90.975641999999993</c:v>
                </c:pt>
                <c:pt idx="17145">
                  <c:v>-90.486255</c:v>
                </c:pt>
                <c:pt idx="17146">
                  <c:v>-90.693098000000006</c:v>
                </c:pt>
                <c:pt idx="17147">
                  <c:v>-91.118382999999994</c:v>
                </c:pt>
                <c:pt idx="17148">
                  <c:v>-90.567031</c:v>
                </c:pt>
                <c:pt idx="17149">
                  <c:v>-90.908287000000001</c:v>
                </c:pt>
                <c:pt idx="17150">
                  <c:v>-90.822922000000005</c:v>
                </c:pt>
                <c:pt idx="17151">
                  <c:v>-89.471012999999999</c:v>
                </c:pt>
                <c:pt idx="17152">
                  <c:v>-89.807220999999998</c:v>
                </c:pt>
                <c:pt idx="17153">
                  <c:v>-89.366815000000003</c:v>
                </c:pt>
                <c:pt idx="17154">
                  <c:v>-89.747538000000006</c:v>
                </c:pt>
                <c:pt idx="17155">
                  <c:v>-88.840586000000002</c:v>
                </c:pt>
                <c:pt idx="17156">
                  <c:v>-88.785854999999998</c:v>
                </c:pt>
                <c:pt idx="17157">
                  <c:v>-89.593097999999998</c:v>
                </c:pt>
                <c:pt idx="17158">
                  <c:v>-88.713476</c:v>
                </c:pt>
                <c:pt idx="17159">
                  <c:v>-89.137619999999998</c:v>
                </c:pt>
                <c:pt idx="17160">
                  <c:v>-90.269023000000004</c:v>
                </c:pt>
                <c:pt idx="17161">
                  <c:v>-89.040909999999997</c:v>
                </c:pt>
                <c:pt idx="17162">
                  <c:v>-89.196842000000004</c:v>
                </c:pt>
                <c:pt idx="17163">
                  <c:v>-89.149128000000005</c:v>
                </c:pt>
                <c:pt idx="17164">
                  <c:v>-90.285303999999996</c:v>
                </c:pt>
                <c:pt idx="17165">
                  <c:v>-89.489241000000007</c:v>
                </c:pt>
                <c:pt idx="17166">
                  <c:v>-88.868120000000005</c:v>
                </c:pt>
                <c:pt idx="17167">
                  <c:v>-89.058376999999993</c:v>
                </c:pt>
                <c:pt idx="17168">
                  <c:v>-88.901584999999997</c:v>
                </c:pt>
                <c:pt idx="17169">
                  <c:v>-89.852874999999997</c:v>
                </c:pt>
                <c:pt idx="17170">
                  <c:v>-89.067870999999997</c:v>
                </c:pt>
                <c:pt idx="17171">
                  <c:v>-89.707364999999996</c:v>
                </c:pt>
                <c:pt idx="17172">
                  <c:v>-90.157267000000004</c:v>
                </c:pt>
                <c:pt idx="17173">
                  <c:v>-89.128563</c:v>
                </c:pt>
                <c:pt idx="17174">
                  <c:v>-89.793066999999994</c:v>
                </c:pt>
                <c:pt idx="17175">
                  <c:v>-90.136088999999998</c:v>
                </c:pt>
                <c:pt idx="17176">
                  <c:v>-90.043081000000001</c:v>
                </c:pt>
                <c:pt idx="17177">
                  <c:v>-89.899118999999999</c:v>
                </c:pt>
                <c:pt idx="17178">
                  <c:v>-89.025739999999999</c:v>
                </c:pt>
                <c:pt idx="17179">
                  <c:v>-89.140504000000007</c:v>
                </c:pt>
                <c:pt idx="17180">
                  <c:v>-90.056601000000001</c:v>
                </c:pt>
                <c:pt idx="17181">
                  <c:v>-89.340613000000005</c:v>
                </c:pt>
                <c:pt idx="17182">
                  <c:v>-90.137773999999993</c:v>
                </c:pt>
                <c:pt idx="17183">
                  <c:v>-89.844898999999998</c:v>
                </c:pt>
                <c:pt idx="17184">
                  <c:v>-89.603234999999998</c:v>
                </c:pt>
                <c:pt idx="17185">
                  <c:v>-89.457365999999993</c:v>
                </c:pt>
                <c:pt idx="17186">
                  <c:v>-89.323426999999995</c:v>
                </c:pt>
                <c:pt idx="17187">
                  <c:v>-89.417103999999995</c:v>
                </c:pt>
                <c:pt idx="17188">
                  <c:v>-89.011376999999996</c:v>
                </c:pt>
                <c:pt idx="17189">
                  <c:v>-89.991829999999993</c:v>
                </c:pt>
                <c:pt idx="17190">
                  <c:v>-89.241343999999998</c:v>
                </c:pt>
                <c:pt idx="17191">
                  <c:v>-89.938275000000004</c:v>
                </c:pt>
                <c:pt idx="17192">
                  <c:v>-90.265786000000006</c:v>
                </c:pt>
                <c:pt idx="17193">
                  <c:v>-88.735101</c:v>
                </c:pt>
                <c:pt idx="17194">
                  <c:v>-89.494123999999999</c:v>
                </c:pt>
                <c:pt idx="17195">
                  <c:v>-89.781042999999997</c:v>
                </c:pt>
                <c:pt idx="17196">
                  <c:v>-90.243776999999994</c:v>
                </c:pt>
                <c:pt idx="17197">
                  <c:v>-89.308971</c:v>
                </c:pt>
                <c:pt idx="17198">
                  <c:v>-92.378575999999995</c:v>
                </c:pt>
                <c:pt idx="17199">
                  <c:v>-92.373260000000002</c:v>
                </c:pt>
                <c:pt idx="17200">
                  <c:v>-92.446573999999998</c:v>
                </c:pt>
                <c:pt idx="17201">
                  <c:v>-92.130161000000001</c:v>
                </c:pt>
                <c:pt idx="17202">
                  <c:v>-92.229014000000006</c:v>
                </c:pt>
                <c:pt idx="17203">
                  <c:v>-92.641655999999998</c:v>
                </c:pt>
                <c:pt idx="17204">
                  <c:v>-92.370186000000004</c:v>
                </c:pt>
                <c:pt idx="17205">
                  <c:v>-92.602466000000007</c:v>
                </c:pt>
                <c:pt idx="17206">
                  <c:v>-92.466515000000001</c:v>
                </c:pt>
                <c:pt idx="17207">
                  <c:v>-92.286867999999998</c:v>
                </c:pt>
                <c:pt idx="17208">
                  <c:v>-92.185040000000001</c:v>
                </c:pt>
                <c:pt idx="17209">
                  <c:v>-92.548007999999996</c:v>
                </c:pt>
                <c:pt idx="17210">
                  <c:v>-92.445898</c:v>
                </c:pt>
                <c:pt idx="17211">
                  <c:v>-92.719967999999994</c:v>
                </c:pt>
                <c:pt idx="17212">
                  <c:v>-92.536916000000005</c:v>
                </c:pt>
                <c:pt idx="17213">
                  <c:v>-92.642223999999999</c:v>
                </c:pt>
                <c:pt idx="17214">
                  <c:v>-92.779584</c:v>
                </c:pt>
                <c:pt idx="17215">
                  <c:v>-92.617299000000003</c:v>
                </c:pt>
                <c:pt idx="17216">
                  <c:v>-92.547805999999994</c:v>
                </c:pt>
                <c:pt idx="17217">
                  <c:v>-92.62088</c:v>
                </c:pt>
                <c:pt idx="17218">
                  <c:v>-92.681899999999999</c:v>
                </c:pt>
                <c:pt idx="17219">
                  <c:v>-92.535075000000006</c:v>
                </c:pt>
                <c:pt idx="17220">
                  <c:v>-92.186378000000005</c:v>
                </c:pt>
                <c:pt idx="17221">
                  <c:v>-92.279617000000002</c:v>
                </c:pt>
                <c:pt idx="17222">
                  <c:v>-92.742481999999995</c:v>
                </c:pt>
                <c:pt idx="17223">
                  <c:v>-88.045357999999993</c:v>
                </c:pt>
                <c:pt idx="17224">
                  <c:v>-88.081086999999997</c:v>
                </c:pt>
                <c:pt idx="17225">
                  <c:v>-88.482928000000001</c:v>
                </c:pt>
                <c:pt idx="17226">
                  <c:v>-88.252786</c:v>
                </c:pt>
                <c:pt idx="17227">
                  <c:v>-88.457462000000007</c:v>
                </c:pt>
                <c:pt idx="17228">
                  <c:v>-88.451599000000002</c:v>
                </c:pt>
                <c:pt idx="17229">
                  <c:v>-88.074489999999997</c:v>
                </c:pt>
                <c:pt idx="17230">
                  <c:v>-88.401807000000005</c:v>
                </c:pt>
                <c:pt idx="17231">
                  <c:v>-88.054700999999994</c:v>
                </c:pt>
                <c:pt idx="17232">
                  <c:v>-88.312006999999994</c:v>
                </c:pt>
                <c:pt idx="17233">
                  <c:v>-88.150407999999999</c:v>
                </c:pt>
                <c:pt idx="17234">
                  <c:v>-88.078962000000004</c:v>
                </c:pt>
                <c:pt idx="17235">
                  <c:v>-88.174580000000006</c:v>
                </c:pt>
                <c:pt idx="17236">
                  <c:v>-88.432642999999999</c:v>
                </c:pt>
                <c:pt idx="17237">
                  <c:v>-88.273425000000003</c:v>
                </c:pt>
                <c:pt idx="17238">
                  <c:v>-88.158998999999994</c:v>
                </c:pt>
                <c:pt idx="17239">
                  <c:v>-88.378225999999998</c:v>
                </c:pt>
                <c:pt idx="17240">
                  <c:v>-88.336676999999995</c:v>
                </c:pt>
                <c:pt idx="17241">
                  <c:v>-88.050591999999995</c:v>
                </c:pt>
                <c:pt idx="17242">
                  <c:v>-88.268953999999994</c:v>
                </c:pt>
                <c:pt idx="17243">
                  <c:v>-88.795857999999996</c:v>
                </c:pt>
                <c:pt idx="17244">
                  <c:v>-88.194433000000004</c:v>
                </c:pt>
                <c:pt idx="17245">
                  <c:v>-88.259224000000003</c:v>
                </c:pt>
                <c:pt idx="17246">
                  <c:v>-88.595358000000004</c:v>
                </c:pt>
                <c:pt idx="17247">
                  <c:v>-88.336564999999993</c:v>
                </c:pt>
                <c:pt idx="17248">
                  <c:v>-88.254673999999994</c:v>
                </c:pt>
                <c:pt idx="17249">
                  <c:v>-88.475837999999996</c:v>
                </c:pt>
                <c:pt idx="17250">
                  <c:v>-88.068438</c:v>
                </c:pt>
                <c:pt idx="17251">
                  <c:v>-88.310012</c:v>
                </c:pt>
                <c:pt idx="17252">
                  <c:v>-88.007124000000005</c:v>
                </c:pt>
                <c:pt idx="17253">
                  <c:v>-87.649297000000004</c:v>
                </c:pt>
                <c:pt idx="17254">
                  <c:v>-88.511217000000002</c:v>
                </c:pt>
                <c:pt idx="17255">
                  <c:v>-88.859471999999997</c:v>
                </c:pt>
                <c:pt idx="17256">
                  <c:v>-87.969960999999998</c:v>
                </c:pt>
                <c:pt idx="17257">
                  <c:v>-88.467179000000002</c:v>
                </c:pt>
                <c:pt idx="17258">
                  <c:v>-87.899355</c:v>
                </c:pt>
                <c:pt idx="17259">
                  <c:v>-88.164468999999997</c:v>
                </c:pt>
                <c:pt idx="17260">
                  <c:v>-88.180081000000001</c:v>
                </c:pt>
                <c:pt idx="17261">
                  <c:v>-87.950181000000001</c:v>
                </c:pt>
                <c:pt idx="17262">
                  <c:v>-87.774494000000004</c:v>
                </c:pt>
                <c:pt idx="17263">
                  <c:v>-87.800612999999998</c:v>
                </c:pt>
                <c:pt idx="17264">
                  <c:v>-88.097840000000005</c:v>
                </c:pt>
                <c:pt idx="17265">
                  <c:v>-88.168109999999999</c:v>
                </c:pt>
                <c:pt idx="17266">
                  <c:v>-88.242086999999998</c:v>
                </c:pt>
                <c:pt idx="17267">
                  <c:v>-88.310759000000004</c:v>
                </c:pt>
                <c:pt idx="17268">
                  <c:v>-88.606363999999999</c:v>
                </c:pt>
                <c:pt idx="17269">
                  <c:v>-88.275255999999999</c:v>
                </c:pt>
                <c:pt idx="17270">
                  <c:v>-88.564616000000001</c:v>
                </c:pt>
                <c:pt idx="17271">
                  <c:v>-88.101169999999996</c:v>
                </c:pt>
                <c:pt idx="17272">
                  <c:v>-88.037323000000001</c:v>
                </c:pt>
                <c:pt idx="17273">
                  <c:v>-88.379131000000001</c:v>
                </c:pt>
                <c:pt idx="17274">
                  <c:v>-88.617536999999999</c:v>
                </c:pt>
                <c:pt idx="17275">
                  <c:v>-87.877694000000005</c:v>
                </c:pt>
                <c:pt idx="17276">
                  <c:v>-88.162049999999994</c:v>
                </c:pt>
                <c:pt idx="17277">
                  <c:v>-87.465019999999996</c:v>
                </c:pt>
                <c:pt idx="17278">
                  <c:v>-87.131964999999994</c:v>
                </c:pt>
                <c:pt idx="17279">
                  <c:v>-87.646281000000002</c:v>
                </c:pt>
                <c:pt idx="17280">
                  <c:v>-87.622716999999994</c:v>
                </c:pt>
                <c:pt idx="17281">
                  <c:v>-87.983310000000003</c:v>
                </c:pt>
                <c:pt idx="17282">
                  <c:v>-87.797477000000001</c:v>
                </c:pt>
                <c:pt idx="17283">
                  <c:v>-87.282346000000004</c:v>
                </c:pt>
                <c:pt idx="17284">
                  <c:v>-87.045614999999998</c:v>
                </c:pt>
                <c:pt idx="17285">
                  <c:v>-87.167963</c:v>
                </c:pt>
                <c:pt idx="17286">
                  <c:v>-87.241547999999995</c:v>
                </c:pt>
                <c:pt idx="17287">
                  <c:v>-87.511977000000002</c:v>
                </c:pt>
                <c:pt idx="17288">
                  <c:v>-87.719746999999998</c:v>
                </c:pt>
                <c:pt idx="17289">
                  <c:v>-87.799430000000001</c:v>
                </c:pt>
                <c:pt idx="17290">
                  <c:v>-87.544297999999998</c:v>
                </c:pt>
                <c:pt idx="17291">
                  <c:v>-87.714136999999994</c:v>
                </c:pt>
                <c:pt idx="17292">
                  <c:v>-87.689199000000002</c:v>
                </c:pt>
                <c:pt idx="17293">
                  <c:v>-87.790262999999996</c:v>
                </c:pt>
                <c:pt idx="17294">
                  <c:v>-87.648662000000002</c:v>
                </c:pt>
                <c:pt idx="17295">
                  <c:v>-87.815532000000005</c:v>
                </c:pt>
                <c:pt idx="17296">
                  <c:v>-87.913106999999997</c:v>
                </c:pt>
                <c:pt idx="17297">
                  <c:v>-87.924560999999997</c:v>
                </c:pt>
                <c:pt idx="17298">
                  <c:v>-87.116184000000004</c:v>
                </c:pt>
                <c:pt idx="17299">
                  <c:v>-87.380441000000005</c:v>
                </c:pt>
                <c:pt idx="17300">
                  <c:v>-87.622397000000007</c:v>
                </c:pt>
                <c:pt idx="17301">
                  <c:v>-87.586132000000006</c:v>
                </c:pt>
                <c:pt idx="17302">
                  <c:v>-87.900264000000007</c:v>
                </c:pt>
                <c:pt idx="17303">
                  <c:v>-86.899467999999999</c:v>
                </c:pt>
                <c:pt idx="17304">
                  <c:v>-87.791096999999993</c:v>
                </c:pt>
                <c:pt idx="17305">
                  <c:v>-88.016745</c:v>
                </c:pt>
                <c:pt idx="17306">
                  <c:v>-87.979477000000003</c:v>
                </c:pt>
                <c:pt idx="17307">
                  <c:v>-88.044827999999995</c:v>
                </c:pt>
                <c:pt idx="17308">
                  <c:v>-88.063181</c:v>
                </c:pt>
                <c:pt idx="17309">
                  <c:v>-87.922326999999996</c:v>
                </c:pt>
                <c:pt idx="17310">
                  <c:v>-88.103264999999993</c:v>
                </c:pt>
                <c:pt idx="17311">
                  <c:v>-89.669301000000004</c:v>
                </c:pt>
                <c:pt idx="17312">
                  <c:v>-89.592099000000005</c:v>
                </c:pt>
                <c:pt idx="17313">
                  <c:v>-90.304867999999999</c:v>
                </c:pt>
                <c:pt idx="17314">
                  <c:v>-89.306184000000002</c:v>
                </c:pt>
                <c:pt idx="17315">
                  <c:v>-89.304224000000005</c:v>
                </c:pt>
                <c:pt idx="17316">
                  <c:v>-89.283767999999995</c:v>
                </c:pt>
                <c:pt idx="17317">
                  <c:v>-89.133885000000006</c:v>
                </c:pt>
                <c:pt idx="17318">
                  <c:v>-90.043176000000003</c:v>
                </c:pt>
                <c:pt idx="17319">
                  <c:v>-90.018298000000001</c:v>
                </c:pt>
                <c:pt idx="17320">
                  <c:v>-89.994305999999995</c:v>
                </c:pt>
                <c:pt idx="17321">
                  <c:v>-90.127915000000002</c:v>
                </c:pt>
                <c:pt idx="17322">
                  <c:v>-89.162524000000005</c:v>
                </c:pt>
                <c:pt idx="17323">
                  <c:v>-88.955113999999995</c:v>
                </c:pt>
                <c:pt idx="17324">
                  <c:v>-89.646097999999995</c:v>
                </c:pt>
                <c:pt idx="17325">
                  <c:v>-88.964274000000003</c:v>
                </c:pt>
                <c:pt idx="17326">
                  <c:v>-90.366056</c:v>
                </c:pt>
                <c:pt idx="17327">
                  <c:v>-90.306576000000007</c:v>
                </c:pt>
                <c:pt idx="17328">
                  <c:v>-90.441762999999995</c:v>
                </c:pt>
                <c:pt idx="17329">
                  <c:v>-89.421391</c:v>
                </c:pt>
                <c:pt idx="17330">
                  <c:v>-89.201186000000007</c:v>
                </c:pt>
                <c:pt idx="17331">
                  <c:v>-90.331463999999997</c:v>
                </c:pt>
                <c:pt idx="17332">
                  <c:v>-89.977701999999994</c:v>
                </c:pt>
                <c:pt idx="17333">
                  <c:v>-89.239170000000001</c:v>
                </c:pt>
                <c:pt idx="17334">
                  <c:v>-89.138377000000006</c:v>
                </c:pt>
                <c:pt idx="17335">
                  <c:v>-88.884979999999999</c:v>
                </c:pt>
                <c:pt idx="17336">
                  <c:v>-90.818460000000002</c:v>
                </c:pt>
                <c:pt idx="17337">
                  <c:v>-89.437487000000004</c:v>
                </c:pt>
                <c:pt idx="17338">
                  <c:v>-90.446224999999998</c:v>
                </c:pt>
                <c:pt idx="17339">
                  <c:v>-90.626396999999997</c:v>
                </c:pt>
                <c:pt idx="17340">
                  <c:v>-89.374139999999997</c:v>
                </c:pt>
                <c:pt idx="17341">
                  <c:v>-90.105238</c:v>
                </c:pt>
                <c:pt idx="17342">
                  <c:v>-89.670874999999995</c:v>
                </c:pt>
                <c:pt idx="17343">
                  <c:v>-89.741635000000002</c:v>
                </c:pt>
                <c:pt idx="17344">
                  <c:v>-90.482479999999995</c:v>
                </c:pt>
                <c:pt idx="17345">
                  <c:v>-90.732405</c:v>
                </c:pt>
                <c:pt idx="17346">
                  <c:v>-89.836995000000002</c:v>
                </c:pt>
                <c:pt idx="17347">
                  <c:v>-90.181521000000004</c:v>
                </c:pt>
                <c:pt idx="17348">
                  <c:v>-90.405277999999996</c:v>
                </c:pt>
                <c:pt idx="17349">
                  <c:v>-89.704691999999994</c:v>
                </c:pt>
                <c:pt idx="17350">
                  <c:v>-89.872231999999997</c:v>
                </c:pt>
                <c:pt idx="17351">
                  <c:v>-89.690663000000001</c:v>
                </c:pt>
                <c:pt idx="17352">
                  <c:v>-90.614576</c:v>
                </c:pt>
                <c:pt idx="17353">
                  <c:v>-89.882390999999998</c:v>
                </c:pt>
                <c:pt idx="17354">
                  <c:v>-90.268068</c:v>
                </c:pt>
                <c:pt idx="17355">
                  <c:v>-90.539734999999993</c:v>
                </c:pt>
                <c:pt idx="17356">
                  <c:v>-89.005100999999996</c:v>
                </c:pt>
                <c:pt idx="17357">
                  <c:v>-89.178248999999994</c:v>
                </c:pt>
                <c:pt idx="17358">
                  <c:v>-88.887061000000003</c:v>
                </c:pt>
                <c:pt idx="17359">
                  <c:v>-90.242463000000001</c:v>
                </c:pt>
                <c:pt idx="17360">
                  <c:v>-89.543991000000005</c:v>
                </c:pt>
                <c:pt idx="17361">
                  <c:v>-89.863687999999996</c:v>
                </c:pt>
                <c:pt idx="17362">
                  <c:v>-90.166579999999996</c:v>
                </c:pt>
                <c:pt idx="17363">
                  <c:v>-89.441398000000007</c:v>
                </c:pt>
                <c:pt idx="17364">
                  <c:v>-89.335963000000007</c:v>
                </c:pt>
                <c:pt idx="17365">
                  <c:v>-89.619219999999999</c:v>
                </c:pt>
                <c:pt idx="17366">
                  <c:v>-89.794032000000001</c:v>
                </c:pt>
                <c:pt idx="17367">
                  <c:v>-89.579370999999995</c:v>
                </c:pt>
                <c:pt idx="17368">
                  <c:v>-90.331795</c:v>
                </c:pt>
                <c:pt idx="17369">
                  <c:v>-90.297944999999999</c:v>
                </c:pt>
                <c:pt idx="17370">
                  <c:v>-89.556218000000001</c:v>
                </c:pt>
                <c:pt idx="17371">
                  <c:v>-90.060264000000004</c:v>
                </c:pt>
                <c:pt idx="17372">
                  <c:v>-89.200734999999995</c:v>
                </c:pt>
                <c:pt idx="17373">
                  <c:v>-89.045249999999996</c:v>
                </c:pt>
                <c:pt idx="17374">
                  <c:v>-89.731623999999996</c:v>
                </c:pt>
                <c:pt idx="17375">
                  <c:v>-90.328916000000007</c:v>
                </c:pt>
                <c:pt idx="17376">
                  <c:v>-89.996232000000006</c:v>
                </c:pt>
                <c:pt idx="17377">
                  <c:v>-90.402186</c:v>
                </c:pt>
                <c:pt idx="17378">
                  <c:v>-88.742591000000004</c:v>
                </c:pt>
                <c:pt idx="17379">
                  <c:v>-90.793518000000006</c:v>
                </c:pt>
                <c:pt idx="17380">
                  <c:v>-89.787616999999997</c:v>
                </c:pt>
                <c:pt idx="17381">
                  <c:v>-89.907713000000001</c:v>
                </c:pt>
                <c:pt idx="17382">
                  <c:v>-90.630639000000002</c:v>
                </c:pt>
                <c:pt idx="17383">
                  <c:v>-89.184421999999998</c:v>
                </c:pt>
                <c:pt idx="17384">
                  <c:v>-89.394086000000001</c:v>
                </c:pt>
                <c:pt idx="17385">
                  <c:v>-88.812742999999998</c:v>
                </c:pt>
                <c:pt idx="17386">
                  <c:v>-89.666049999999998</c:v>
                </c:pt>
                <c:pt idx="17387">
                  <c:v>-90.135357999999997</c:v>
                </c:pt>
                <c:pt idx="17388">
                  <c:v>-90.447783000000001</c:v>
                </c:pt>
                <c:pt idx="17389">
                  <c:v>-90.509355999999997</c:v>
                </c:pt>
                <c:pt idx="17390">
                  <c:v>-90.930659000000006</c:v>
                </c:pt>
                <c:pt idx="17391">
                  <c:v>-89.285919000000007</c:v>
                </c:pt>
                <c:pt idx="17392">
                  <c:v>-88.910506999999996</c:v>
                </c:pt>
                <c:pt idx="17393">
                  <c:v>-89.248251999999994</c:v>
                </c:pt>
                <c:pt idx="17394">
                  <c:v>-90.417090999999999</c:v>
                </c:pt>
                <c:pt idx="17395">
                  <c:v>-90.222476</c:v>
                </c:pt>
                <c:pt idx="17396">
                  <c:v>-90.859448</c:v>
                </c:pt>
                <c:pt idx="17397">
                  <c:v>-90.642886000000004</c:v>
                </c:pt>
                <c:pt idx="17398">
                  <c:v>-89.688770000000005</c:v>
                </c:pt>
                <c:pt idx="17399">
                  <c:v>-90.730472000000006</c:v>
                </c:pt>
                <c:pt idx="17400">
                  <c:v>-89.797914000000006</c:v>
                </c:pt>
                <c:pt idx="17401">
                  <c:v>-90.218114</c:v>
                </c:pt>
                <c:pt idx="17402">
                  <c:v>-90.335435000000004</c:v>
                </c:pt>
                <c:pt idx="17403">
                  <c:v>-90.612279999999998</c:v>
                </c:pt>
                <c:pt idx="17404">
                  <c:v>-89.907315999999994</c:v>
                </c:pt>
                <c:pt idx="17405">
                  <c:v>-89.579884000000007</c:v>
                </c:pt>
                <c:pt idx="17406">
                  <c:v>-89.365925000000004</c:v>
                </c:pt>
                <c:pt idx="17407">
                  <c:v>-88.662405000000007</c:v>
                </c:pt>
                <c:pt idx="17408">
                  <c:v>-88.689295000000001</c:v>
                </c:pt>
                <c:pt idx="17409">
                  <c:v>-89.525255999999999</c:v>
                </c:pt>
                <c:pt idx="17410">
                  <c:v>-89.839961000000002</c:v>
                </c:pt>
                <c:pt idx="17411">
                  <c:v>-90.701029000000005</c:v>
                </c:pt>
                <c:pt idx="17412">
                  <c:v>-90.057545000000005</c:v>
                </c:pt>
                <c:pt idx="17413">
                  <c:v>-89.793464999999998</c:v>
                </c:pt>
                <c:pt idx="17414">
                  <c:v>-90.250720999999999</c:v>
                </c:pt>
                <c:pt idx="17415">
                  <c:v>-90.343118000000004</c:v>
                </c:pt>
                <c:pt idx="17416">
                  <c:v>-89.082344000000006</c:v>
                </c:pt>
                <c:pt idx="17417">
                  <c:v>-90.400137999999998</c:v>
                </c:pt>
                <c:pt idx="17418">
                  <c:v>-90.315718000000004</c:v>
                </c:pt>
                <c:pt idx="17419">
                  <c:v>-89.737072999999995</c:v>
                </c:pt>
                <c:pt idx="17420">
                  <c:v>-89.489704000000003</c:v>
                </c:pt>
                <c:pt idx="17421">
                  <c:v>-90.451015999999996</c:v>
                </c:pt>
                <c:pt idx="17422">
                  <c:v>-89.525654000000003</c:v>
                </c:pt>
                <c:pt idx="17423">
                  <c:v>-89.451605000000001</c:v>
                </c:pt>
                <c:pt idx="17424">
                  <c:v>-89.109423000000007</c:v>
                </c:pt>
                <c:pt idx="17425">
                  <c:v>-90.983540000000005</c:v>
                </c:pt>
                <c:pt idx="17426">
                  <c:v>-89.966579999999993</c:v>
                </c:pt>
                <c:pt idx="17427">
                  <c:v>-90.435409000000007</c:v>
                </c:pt>
                <c:pt idx="17428">
                  <c:v>-88.673395999999997</c:v>
                </c:pt>
                <c:pt idx="17429">
                  <c:v>-89.684963999999994</c:v>
                </c:pt>
                <c:pt idx="17430">
                  <c:v>-91.211410999999998</c:v>
                </c:pt>
                <c:pt idx="17431">
                  <c:v>-91.249224999999996</c:v>
                </c:pt>
                <c:pt idx="17432">
                  <c:v>-91.852875999999995</c:v>
                </c:pt>
                <c:pt idx="17433">
                  <c:v>-90.938590000000005</c:v>
                </c:pt>
                <c:pt idx="17434">
                  <c:v>-91.488851999999994</c:v>
                </c:pt>
                <c:pt idx="17435">
                  <c:v>-89.908382000000003</c:v>
                </c:pt>
                <c:pt idx="17436">
                  <c:v>-90.974413999999996</c:v>
                </c:pt>
                <c:pt idx="17437">
                  <c:v>-90.800668999999999</c:v>
                </c:pt>
                <c:pt idx="17438">
                  <c:v>-91.23075</c:v>
                </c:pt>
                <c:pt idx="17439">
                  <c:v>-90.294450999999995</c:v>
                </c:pt>
                <c:pt idx="17440">
                  <c:v>-90.784729999999996</c:v>
                </c:pt>
                <c:pt idx="17441">
                  <c:v>-91.081951000000004</c:v>
                </c:pt>
                <c:pt idx="17442">
                  <c:v>-91.831242000000003</c:v>
                </c:pt>
                <c:pt idx="17443">
                  <c:v>-91.023483999999996</c:v>
                </c:pt>
                <c:pt idx="17444">
                  <c:v>-91.159492</c:v>
                </c:pt>
                <c:pt idx="17445">
                  <c:v>-91.526015999999998</c:v>
                </c:pt>
                <c:pt idx="17446">
                  <c:v>-91.059460000000001</c:v>
                </c:pt>
                <c:pt idx="17447">
                  <c:v>-91.257378000000003</c:v>
                </c:pt>
                <c:pt idx="17448">
                  <c:v>-91.002500999999995</c:v>
                </c:pt>
                <c:pt idx="17449">
                  <c:v>-91.677223999999995</c:v>
                </c:pt>
                <c:pt idx="17450">
                  <c:v>-91.359651999999997</c:v>
                </c:pt>
                <c:pt idx="17451">
                  <c:v>-90.830489</c:v>
                </c:pt>
                <c:pt idx="17452">
                  <c:v>-91.169574999999995</c:v>
                </c:pt>
                <c:pt idx="17453">
                  <c:v>-90.408964999999995</c:v>
                </c:pt>
                <c:pt idx="17454">
                  <c:v>-91.046087999999997</c:v>
                </c:pt>
                <c:pt idx="17455">
                  <c:v>-91.251199999999997</c:v>
                </c:pt>
                <c:pt idx="17456">
                  <c:v>-90.274236999999999</c:v>
                </c:pt>
                <c:pt idx="17457">
                  <c:v>-90.376096000000004</c:v>
                </c:pt>
                <c:pt idx="17458">
                  <c:v>-90.621082999999999</c:v>
                </c:pt>
                <c:pt idx="17459">
                  <c:v>-91.054295999999994</c:v>
                </c:pt>
                <c:pt idx="17460">
                  <c:v>-91.045582999999993</c:v>
                </c:pt>
                <c:pt idx="17461">
                  <c:v>-91.064845000000005</c:v>
                </c:pt>
                <c:pt idx="17462">
                  <c:v>-90.928708</c:v>
                </c:pt>
                <c:pt idx="17463">
                  <c:v>-90.071169999999995</c:v>
                </c:pt>
                <c:pt idx="17464">
                  <c:v>-90.620664000000005</c:v>
                </c:pt>
                <c:pt idx="17465">
                  <c:v>-91.229637999999994</c:v>
                </c:pt>
                <c:pt idx="17466">
                  <c:v>-90.569345999999996</c:v>
                </c:pt>
                <c:pt idx="17467">
                  <c:v>-90.761161999999999</c:v>
                </c:pt>
                <c:pt idx="17468">
                  <c:v>-90.918733000000003</c:v>
                </c:pt>
                <c:pt idx="17469">
                  <c:v>-90.959001000000001</c:v>
                </c:pt>
                <c:pt idx="17470">
                  <c:v>-90.766323</c:v>
                </c:pt>
                <c:pt idx="17471">
                  <c:v>-90.807962000000003</c:v>
                </c:pt>
                <c:pt idx="17472">
                  <c:v>-90.891102000000004</c:v>
                </c:pt>
                <c:pt idx="17473">
                  <c:v>-91.196653999999995</c:v>
                </c:pt>
                <c:pt idx="17474">
                  <c:v>-91.116765000000001</c:v>
                </c:pt>
                <c:pt idx="17475">
                  <c:v>-90.484160000000003</c:v>
                </c:pt>
                <c:pt idx="17476">
                  <c:v>-91.451305000000005</c:v>
                </c:pt>
                <c:pt idx="17477">
                  <c:v>-90.651315999999994</c:v>
                </c:pt>
                <c:pt idx="17478">
                  <c:v>-90.899039999999999</c:v>
                </c:pt>
                <c:pt idx="17479">
                  <c:v>-90.432893000000007</c:v>
                </c:pt>
                <c:pt idx="17480">
                  <c:v>-90.855620999999999</c:v>
                </c:pt>
                <c:pt idx="17481">
                  <c:v>-91.088477999999995</c:v>
                </c:pt>
                <c:pt idx="17482">
                  <c:v>-90.490440000000007</c:v>
                </c:pt>
                <c:pt idx="17483">
                  <c:v>-91.480659000000003</c:v>
                </c:pt>
                <c:pt idx="17484">
                  <c:v>-91.505212</c:v>
                </c:pt>
                <c:pt idx="17485">
                  <c:v>-91.439635999999993</c:v>
                </c:pt>
                <c:pt idx="17486">
                  <c:v>-92.078288999999998</c:v>
                </c:pt>
                <c:pt idx="17487">
                  <c:v>-91.125099000000006</c:v>
                </c:pt>
                <c:pt idx="17488">
                  <c:v>-92.446073999999996</c:v>
                </c:pt>
                <c:pt idx="17489">
                  <c:v>-91.484155000000001</c:v>
                </c:pt>
                <c:pt idx="17490">
                  <c:v>-92.026418000000007</c:v>
                </c:pt>
                <c:pt idx="17491">
                  <c:v>-91.022827000000007</c:v>
                </c:pt>
                <c:pt idx="17492">
                  <c:v>-91.161818999999994</c:v>
                </c:pt>
                <c:pt idx="17493">
                  <c:v>-91.641729999999995</c:v>
                </c:pt>
                <c:pt idx="17494">
                  <c:v>-91.388777000000005</c:v>
                </c:pt>
                <c:pt idx="17495">
                  <c:v>-91.730211999999995</c:v>
                </c:pt>
                <c:pt idx="17496">
                  <c:v>-91.049683999999999</c:v>
                </c:pt>
                <c:pt idx="17497">
                  <c:v>-91.170051999999998</c:v>
                </c:pt>
                <c:pt idx="17498">
                  <c:v>-91.850845000000007</c:v>
                </c:pt>
                <c:pt idx="17499">
                  <c:v>-92.124537000000004</c:v>
                </c:pt>
                <c:pt idx="17500">
                  <c:v>-91.924025</c:v>
                </c:pt>
                <c:pt idx="17501">
                  <c:v>-91.997043000000005</c:v>
                </c:pt>
                <c:pt idx="17502">
                  <c:v>-91.488730000000004</c:v>
                </c:pt>
                <c:pt idx="17503">
                  <c:v>-91.692313999999996</c:v>
                </c:pt>
                <c:pt idx="17504">
                  <c:v>-92.151705000000007</c:v>
                </c:pt>
                <c:pt idx="17505">
                  <c:v>-90.988545000000002</c:v>
                </c:pt>
                <c:pt idx="17506">
                  <c:v>-91.291719999999998</c:v>
                </c:pt>
                <c:pt idx="17507">
                  <c:v>-91.155901</c:v>
                </c:pt>
                <c:pt idx="17508">
                  <c:v>-90.895426</c:v>
                </c:pt>
                <c:pt idx="17509">
                  <c:v>-91.479133000000004</c:v>
                </c:pt>
                <c:pt idx="17510">
                  <c:v>-91.256308000000004</c:v>
                </c:pt>
                <c:pt idx="17511">
                  <c:v>-92.080731</c:v>
                </c:pt>
                <c:pt idx="17512">
                  <c:v>-92.307981999999996</c:v>
                </c:pt>
                <c:pt idx="17513">
                  <c:v>-91.929153999999997</c:v>
                </c:pt>
                <c:pt idx="17514">
                  <c:v>-90.794739000000007</c:v>
                </c:pt>
                <c:pt idx="17515">
                  <c:v>-91.687675999999996</c:v>
                </c:pt>
                <c:pt idx="17516">
                  <c:v>-91.957851000000005</c:v>
                </c:pt>
                <c:pt idx="17517">
                  <c:v>-91.521279000000007</c:v>
                </c:pt>
                <c:pt idx="17518">
                  <c:v>-91.217135999999996</c:v>
                </c:pt>
                <c:pt idx="17519">
                  <c:v>-92.140538000000006</c:v>
                </c:pt>
                <c:pt idx="17520">
                  <c:v>-91.208331999999999</c:v>
                </c:pt>
                <c:pt idx="17521">
                  <c:v>-92.177328000000003</c:v>
                </c:pt>
                <c:pt idx="17522">
                  <c:v>-91.992735999999994</c:v>
                </c:pt>
                <c:pt idx="17523">
                  <c:v>-91.880735000000001</c:v>
                </c:pt>
                <c:pt idx="17524">
                  <c:v>-90.893766999999997</c:v>
                </c:pt>
                <c:pt idx="17525">
                  <c:v>-92.259371999999999</c:v>
                </c:pt>
                <c:pt idx="17526">
                  <c:v>-90.930127999999996</c:v>
                </c:pt>
                <c:pt idx="17527">
                  <c:v>-92.237213999999994</c:v>
                </c:pt>
                <c:pt idx="17528">
                  <c:v>-91.387536999999995</c:v>
                </c:pt>
                <c:pt idx="17529">
                  <c:v>-90.797843999999998</c:v>
                </c:pt>
                <c:pt idx="17530">
                  <c:v>-91.897246999999993</c:v>
                </c:pt>
                <c:pt idx="17531">
                  <c:v>-91.309486000000007</c:v>
                </c:pt>
                <c:pt idx="17532">
                  <c:v>-91.943612000000002</c:v>
                </c:pt>
                <c:pt idx="17533">
                  <c:v>-92.029148000000006</c:v>
                </c:pt>
                <c:pt idx="17534">
                  <c:v>-90.897077999999993</c:v>
                </c:pt>
                <c:pt idx="17535">
                  <c:v>-92.401533999999998</c:v>
                </c:pt>
                <c:pt idx="17536">
                  <c:v>-91.863371999999998</c:v>
                </c:pt>
                <c:pt idx="17537">
                  <c:v>-92.019229999999993</c:v>
                </c:pt>
                <c:pt idx="17538">
                  <c:v>-90.854018999999994</c:v>
                </c:pt>
                <c:pt idx="17539">
                  <c:v>-91.545269000000005</c:v>
                </c:pt>
                <c:pt idx="17540">
                  <c:v>-91.294370999999998</c:v>
                </c:pt>
                <c:pt idx="17541">
                  <c:v>-91.552088999999995</c:v>
                </c:pt>
                <c:pt idx="17542">
                  <c:v>-91.139975000000007</c:v>
                </c:pt>
                <c:pt idx="17543">
                  <c:v>-91.727270000000004</c:v>
                </c:pt>
                <c:pt idx="17544">
                  <c:v>-92.527016000000003</c:v>
                </c:pt>
                <c:pt idx="17545">
                  <c:v>-92.176461000000003</c:v>
                </c:pt>
                <c:pt idx="17546">
                  <c:v>-91.109444999999994</c:v>
                </c:pt>
                <c:pt idx="17547">
                  <c:v>-91.257649999999998</c:v>
                </c:pt>
                <c:pt idx="17548">
                  <c:v>-92.050047000000006</c:v>
                </c:pt>
                <c:pt idx="17549">
                  <c:v>-92.218029000000001</c:v>
                </c:pt>
                <c:pt idx="17550">
                  <c:v>-91.296430000000001</c:v>
                </c:pt>
                <c:pt idx="17551">
                  <c:v>-91.476482000000004</c:v>
                </c:pt>
                <c:pt idx="17552">
                  <c:v>-91.233172999999994</c:v>
                </c:pt>
                <c:pt idx="17553">
                  <c:v>-92.218311</c:v>
                </c:pt>
                <c:pt idx="17554">
                  <c:v>-92.421531000000002</c:v>
                </c:pt>
                <c:pt idx="17555">
                  <c:v>-91.817957000000007</c:v>
                </c:pt>
                <c:pt idx="17556">
                  <c:v>-91.144253000000006</c:v>
                </c:pt>
                <c:pt idx="17557">
                  <c:v>-92.671824999999998</c:v>
                </c:pt>
                <c:pt idx="17558">
                  <c:v>-91.776245000000003</c:v>
                </c:pt>
                <c:pt idx="17559">
                  <c:v>-91.848242999999997</c:v>
                </c:pt>
                <c:pt idx="17560">
                  <c:v>-91.352553</c:v>
                </c:pt>
                <c:pt idx="17561">
                  <c:v>-91.213127999999998</c:v>
                </c:pt>
                <c:pt idx="17562">
                  <c:v>-92.136927</c:v>
                </c:pt>
                <c:pt idx="17563">
                  <c:v>-90.748649999999998</c:v>
                </c:pt>
                <c:pt idx="17564">
                  <c:v>-91.379968000000005</c:v>
                </c:pt>
                <c:pt idx="17565">
                  <c:v>-91.105006000000003</c:v>
                </c:pt>
                <c:pt idx="17566">
                  <c:v>-91.676349000000002</c:v>
                </c:pt>
                <c:pt idx="17567">
                  <c:v>-90.732099000000005</c:v>
                </c:pt>
                <c:pt idx="17568">
                  <c:v>-92.456523000000004</c:v>
                </c:pt>
                <c:pt idx="17569">
                  <c:v>-91.6952</c:v>
                </c:pt>
                <c:pt idx="17570">
                  <c:v>-90.815060000000003</c:v>
                </c:pt>
                <c:pt idx="17571">
                  <c:v>-91.108829999999998</c:v>
                </c:pt>
                <c:pt idx="17572">
                  <c:v>-91.600469000000004</c:v>
                </c:pt>
                <c:pt idx="17573">
                  <c:v>-92.469713999999996</c:v>
                </c:pt>
                <c:pt idx="17574">
                  <c:v>-91.843894000000006</c:v>
                </c:pt>
                <c:pt idx="17575">
                  <c:v>-90.653615000000002</c:v>
                </c:pt>
                <c:pt idx="17576">
                  <c:v>-91.136032</c:v>
                </c:pt>
                <c:pt idx="17577">
                  <c:v>-91.807406</c:v>
                </c:pt>
                <c:pt idx="17578">
                  <c:v>-91.396111000000005</c:v>
                </c:pt>
                <c:pt idx="17579">
                  <c:v>-91.221935999999999</c:v>
                </c:pt>
                <c:pt idx="17580">
                  <c:v>-91.726388999999998</c:v>
                </c:pt>
                <c:pt idx="17581">
                  <c:v>-91.774984000000003</c:v>
                </c:pt>
                <c:pt idx="17582">
                  <c:v>-91.990480000000005</c:v>
                </c:pt>
                <c:pt idx="17583">
                  <c:v>-92.391523000000007</c:v>
                </c:pt>
                <c:pt idx="17584">
                  <c:v>-91.711661000000007</c:v>
                </c:pt>
                <c:pt idx="17585">
                  <c:v>-91.95129</c:v>
                </c:pt>
                <c:pt idx="17586">
                  <c:v>-91.675261000000006</c:v>
                </c:pt>
                <c:pt idx="17587">
                  <c:v>-91.479027000000002</c:v>
                </c:pt>
                <c:pt idx="17588">
                  <c:v>-92.094744000000006</c:v>
                </c:pt>
                <c:pt idx="17589">
                  <c:v>-91.879075</c:v>
                </c:pt>
                <c:pt idx="17590">
                  <c:v>-92.156194999999997</c:v>
                </c:pt>
                <c:pt idx="17591">
                  <c:v>-90.937441000000007</c:v>
                </c:pt>
                <c:pt idx="17592">
                  <c:v>-92.294161000000003</c:v>
                </c:pt>
                <c:pt idx="17593">
                  <c:v>-91.426788000000002</c:v>
                </c:pt>
                <c:pt idx="17594">
                  <c:v>-90.943234000000004</c:v>
                </c:pt>
                <c:pt idx="17595">
                  <c:v>-88.535286999999997</c:v>
                </c:pt>
                <c:pt idx="17596">
                  <c:v>-88.546994999999995</c:v>
                </c:pt>
                <c:pt idx="17597">
                  <c:v>-88.613240000000005</c:v>
                </c:pt>
                <c:pt idx="17598">
                  <c:v>-89.360020000000006</c:v>
                </c:pt>
                <c:pt idx="17599">
                  <c:v>-88.394454999999994</c:v>
                </c:pt>
                <c:pt idx="17600">
                  <c:v>-88.404927999999998</c:v>
                </c:pt>
                <c:pt idx="17601">
                  <c:v>-88.438304000000002</c:v>
                </c:pt>
                <c:pt idx="17602">
                  <c:v>-88.377831999999998</c:v>
                </c:pt>
                <c:pt idx="17603">
                  <c:v>-89.546734000000001</c:v>
                </c:pt>
                <c:pt idx="17604">
                  <c:v>-88.743815999999995</c:v>
                </c:pt>
                <c:pt idx="17605">
                  <c:v>-88.954136000000005</c:v>
                </c:pt>
                <c:pt idx="17606">
                  <c:v>-88.655316999999997</c:v>
                </c:pt>
                <c:pt idx="17607">
                  <c:v>-88.885077999999993</c:v>
                </c:pt>
                <c:pt idx="17608">
                  <c:v>-88.746736999999996</c:v>
                </c:pt>
                <c:pt idx="17609">
                  <c:v>-89.521240000000006</c:v>
                </c:pt>
                <c:pt idx="17610">
                  <c:v>-88.625803000000005</c:v>
                </c:pt>
                <c:pt idx="17611">
                  <c:v>-88.706861000000004</c:v>
                </c:pt>
                <c:pt idx="17612">
                  <c:v>-88.841085000000007</c:v>
                </c:pt>
                <c:pt idx="17613">
                  <c:v>-88.428100999999998</c:v>
                </c:pt>
                <c:pt idx="17614">
                  <c:v>-88.487039999999993</c:v>
                </c:pt>
                <c:pt idx="17615">
                  <c:v>-88.849985000000004</c:v>
                </c:pt>
                <c:pt idx="17616">
                  <c:v>-88.974436999999995</c:v>
                </c:pt>
                <c:pt idx="17617">
                  <c:v>-88.535578999999998</c:v>
                </c:pt>
                <c:pt idx="17618">
                  <c:v>-89.573049999999995</c:v>
                </c:pt>
                <c:pt idx="17619">
                  <c:v>-88.616704999999996</c:v>
                </c:pt>
                <c:pt idx="17620">
                  <c:v>-89.133837</c:v>
                </c:pt>
                <c:pt idx="17621">
                  <c:v>-88.688467000000003</c:v>
                </c:pt>
                <c:pt idx="17622">
                  <c:v>-88.871235999999996</c:v>
                </c:pt>
                <c:pt idx="17623">
                  <c:v>-88.916250000000005</c:v>
                </c:pt>
                <c:pt idx="17624">
                  <c:v>-88.896930999999995</c:v>
                </c:pt>
                <c:pt idx="17625">
                  <c:v>-88.409592000000004</c:v>
                </c:pt>
                <c:pt idx="17626">
                  <c:v>-88.482738999999995</c:v>
                </c:pt>
                <c:pt idx="17627">
                  <c:v>-89.225752</c:v>
                </c:pt>
                <c:pt idx="17628">
                  <c:v>-88.755213999999995</c:v>
                </c:pt>
                <c:pt idx="17629">
                  <c:v>-89.031019000000001</c:v>
                </c:pt>
                <c:pt idx="17630">
                  <c:v>-88.762699999999995</c:v>
                </c:pt>
                <c:pt idx="17631">
                  <c:v>-88.726543000000007</c:v>
                </c:pt>
                <c:pt idx="17632">
                  <c:v>-89.042186000000001</c:v>
                </c:pt>
                <c:pt idx="17633">
                  <c:v>-89.512279000000007</c:v>
                </c:pt>
                <c:pt idx="17634">
                  <c:v>-88.994433999999998</c:v>
                </c:pt>
                <c:pt idx="17635">
                  <c:v>-89.139556999999996</c:v>
                </c:pt>
                <c:pt idx="17636">
                  <c:v>-89.097880000000004</c:v>
                </c:pt>
                <c:pt idx="17637">
                  <c:v>-88.844947000000005</c:v>
                </c:pt>
                <c:pt idx="17638">
                  <c:v>-88.662616999999997</c:v>
                </c:pt>
                <c:pt idx="17639">
                  <c:v>-89.112714999999994</c:v>
                </c:pt>
                <c:pt idx="17640">
                  <c:v>-89.153712999999996</c:v>
                </c:pt>
                <c:pt idx="17641">
                  <c:v>-88.900604000000001</c:v>
                </c:pt>
                <c:pt idx="17642">
                  <c:v>-88.525730999999993</c:v>
                </c:pt>
                <c:pt idx="17643">
                  <c:v>-88.772476999999995</c:v>
                </c:pt>
                <c:pt idx="17644">
                  <c:v>-89.114992000000001</c:v>
                </c:pt>
                <c:pt idx="17645">
                  <c:v>-89.294177000000005</c:v>
                </c:pt>
                <c:pt idx="17646">
                  <c:v>-88.940399999999997</c:v>
                </c:pt>
                <c:pt idx="17647">
                  <c:v>-89.202319000000003</c:v>
                </c:pt>
                <c:pt idx="17648">
                  <c:v>-88.517584999999997</c:v>
                </c:pt>
                <c:pt idx="17649">
                  <c:v>-88.731554000000003</c:v>
                </c:pt>
                <c:pt idx="17650">
                  <c:v>-92.819049000000007</c:v>
                </c:pt>
                <c:pt idx="17651">
                  <c:v>-92.780394000000001</c:v>
                </c:pt>
                <c:pt idx="17652">
                  <c:v>-93.235847000000007</c:v>
                </c:pt>
                <c:pt idx="17653">
                  <c:v>-93.197811999999999</c:v>
                </c:pt>
                <c:pt idx="17654">
                  <c:v>-93.104408000000006</c:v>
                </c:pt>
                <c:pt idx="17655">
                  <c:v>-93.243815999999995</c:v>
                </c:pt>
                <c:pt idx="17656">
                  <c:v>-92.894022000000007</c:v>
                </c:pt>
                <c:pt idx="17657">
                  <c:v>-93.153538999999995</c:v>
                </c:pt>
                <c:pt idx="17658">
                  <c:v>-93.274348000000003</c:v>
                </c:pt>
                <c:pt idx="17659">
                  <c:v>-92.805972999999994</c:v>
                </c:pt>
                <c:pt idx="17660">
                  <c:v>-92.888642000000004</c:v>
                </c:pt>
                <c:pt idx="17661">
                  <c:v>-93.144633999999996</c:v>
                </c:pt>
                <c:pt idx="17662">
                  <c:v>-92.937392000000003</c:v>
                </c:pt>
                <c:pt idx="17663">
                  <c:v>-93.420137999999994</c:v>
                </c:pt>
                <c:pt idx="17664">
                  <c:v>-93.000890999999996</c:v>
                </c:pt>
                <c:pt idx="17665">
                  <c:v>-93.232695000000007</c:v>
                </c:pt>
                <c:pt idx="17666">
                  <c:v>-93.360116000000005</c:v>
                </c:pt>
                <c:pt idx="17667">
                  <c:v>-93.287321000000006</c:v>
                </c:pt>
                <c:pt idx="17668">
                  <c:v>-93.152226999999996</c:v>
                </c:pt>
                <c:pt idx="17669">
                  <c:v>-92.991100000000003</c:v>
                </c:pt>
                <c:pt idx="17670">
                  <c:v>-92.332160999999999</c:v>
                </c:pt>
                <c:pt idx="17671">
                  <c:v>-92.633123999999995</c:v>
                </c:pt>
                <c:pt idx="17672">
                  <c:v>-93.119247000000001</c:v>
                </c:pt>
                <c:pt idx="17673">
                  <c:v>-92.985484999999997</c:v>
                </c:pt>
                <c:pt idx="17674">
                  <c:v>-93.011797999999999</c:v>
                </c:pt>
                <c:pt idx="17675">
                  <c:v>-92.861476999999994</c:v>
                </c:pt>
                <c:pt idx="17676">
                  <c:v>-93.118527</c:v>
                </c:pt>
                <c:pt idx="17677">
                  <c:v>-92.793491000000003</c:v>
                </c:pt>
                <c:pt idx="17678">
                  <c:v>-92.995965999999996</c:v>
                </c:pt>
                <c:pt idx="17679">
                  <c:v>-93.279476000000003</c:v>
                </c:pt>
                <c:pt idx="17680">
                  <c:v>-92.294799999999995</c:v>
                </c:pt>
                <c:pt idx="17681">
                  <c:v>-92.909397999999996</c:v>
                </c:pt>
                <c:pt idx="17682">
                  <c:v>-92.770016999999996</c:v>
                </c:pt>
                <c:pt idx="17683">
                  <c:v>-93.266546000000005</c:v>
                </c:pt>
                <c:pt idx="17684">
                  <c:v>-92.835515999999998</c:v>
                </c:pt>
                <c:pt idx="17685">
                  <c:v>-93.422430000000006</c:v>
                </c:pt>
                <c:pt idx="17686">
                  <c:v>-92.816494000000006</c:v>
                </c:pt>
                <c:pt idx="17687">
                  <c:v>-93.239245999999994</c:v>
                </c:pt>
                <c:pt idx="17688">
                  <c:v>-93.294524999999993</c:v>
                </c:pt>
                <c:pt idx="17689">
                  <c:v>-93.439922999999993</c:v>
                </c:pt>
                <c:pt idx="17690">
                  <c:v>-93.055435000000003</c:v>
                </c:pt>
                <c:pt idx="17691">
                  <c:v>-93.001878000000005</c:v>
                </c:pt>
                <c:pt idx="17692">
                  <c:v>-92.978165000000004</c:v>
                </c:pt>
                <c:pt idx="17693">
                  <c:v>-93.166234000000003</c:v>
                </c:pt>
                <c:pt idx="17694">
                  <c:v>-93.227160999999995</c:v>
                </c:pt>
                <c:pt idx="17695">
                  <c:v>-92.958136999999994</c:v>
                </c:pt>
                <c:pt idx="17696">
                  <c:v>-93.029594000000003</c:v>
                </c:pt>
                <c:pt idx="17697">
                  <c:v>-92.536377000000002</c:v>
                </c:pt>
                <c:pt idx="17698">
                  <c:v>-93.134378999999996</c:v>
                </c:pt>
                <c:pt idx="17699">
                  <c:v>-92.968432000000007</c:v>
                </c:pt>
                <c:pt idx="17700">
                  <c:v>-93.370051000000004</c:v>
                </c:pt>
                <c:pt idx="17701">
                  <c:v>-92.992546000000004</c:v>
                </c:pt>
                <c:pt idx="17702">
                  <c:v>-92.713769999999997</c:v>
                </c:pt>
                <c:pt idx="17703">
                  <c:v>-92.830010000000001</c:v>
                </c:pt>
                <c:pt idx="17704">
                  <c:v>-92.727806999999999</c:v>
                </c:pt>
                <c:pt idx="17705">
                  <c:v>-93.045464999999993</c:v>
                </c:pt>
                <c:pt idx="17706">
                  <c:v>-93.03528</c:v>
                </c:pt>
                <c:pt idx="17707">
                  <c:v>-93.068933000000001</c:v>
                </c:pt>
                <c:pt idx="17708">
                  <c:v>-93.028290999999996</c:v>
                </c:pt>
                <c:pt idx="17709">
                  <c:v>-93.214393999999999</c:v>
                </c:pt>
                <c:pt idx="17710">
                  <c:v>-92.825811000000002</c:v>
                </c:pt>
                <c:pt idx="17711">
                  <c:v>-92.683212999999995</c:v>
                </c:pt>
                <c:pt idx="17712">
                  <c:v>-92.968233999999995</c:v>
                </c:pt>
                <c:pt idx="17713">
                  <c:v>-93.393054000000006</c:v>
                </c:pt>
                <c:pt idx="17714">
                  <c:v>-93.387135999999998</c:v>
                </c:pt>
                <c:pt idx="17715">
                  <c:v>-92.702932000000004</c:v>
                </c:pt>
                <c:pt idx="17716">
                  <c:v>-92.957032999999996</c:v>
                </c:pt>
                <c:pt idx="17717">
                  <c:v>-93.068344999999994</c:v>
                </c:pt>
                <c:pt idx="17718">
                  <c:v>-93.083978000000002</c:v>
                </c:pt>
                <c:pt idx="17719">
                  <c:v>-93.120492999999996</c:v>
                </c:pt>
                <c:pt idx="17720">
                  <c:v>-93.122618000000003</c:v>
                </c:pt>
                <c:pt idx="17721">
                  <c:v>-93.159227999999999</c:v>
                </c:pt>
                <c:pt idx="17722">
                  <c:v>-93.165541000000005</c:v>
                </c:pt>
                <c:pt idx="17723">
                  <c:v>-93.050015999999999</c:v>
                </c:pt>
                <c:pt idx="17724">
                  <c:v>-93.088767000000004</c:v>
                </c:pt>
                <c:pt idx="17725">
                  <c:v>-93.174892</c:v>
                </c:pt>
                <c:pt idx="17726">
                  <c:v>-93.018451999999996</c:v>
                </c:pt>
                <c:pt idx="17727">
                  <c:v>-93.011465000000001</c:v>
                </c:pt>
                <c:pt idx="17728">
                  <c:v>-93.193354999999997</c:v>
                </c:pt>
                <c:pt idx="17729">
                  <c:v>-93.155360999999999</c:v>
                </c:pt>
                <c:pt idx="17730">
                  <c:v>-93.195813999999999</c:v>
                </c:pt>
                <c:pt idx="17731">
                  <c:v>-92.957622000000001</c:v>
                </c:pt>
                <c:pt idx="17732">
                  <c:v>-93.174594999999997</c:v>
                </c:pt>
                <c:pt idx="17733">
                  <c:v>-93.106667999999999</c:v>
                </c:pt>
                <c:pt idx="17734">
                  <c:v>-93.100267000000002</c:v>
                </c:pt>
                <c:pt idx="17735">
                  <c:v>-93.006163999999998</c:v>
                </c:pt>
                <c:pt idx="17736">
                  <c:v>-93.145388999999994</c:v>
                </c:pt>
                <c:pt idx="17737">
                  <c:v>-93.144317000000001</c:v>
                </c:pt>
                <c:pt idx="17738">
                  <c:v>-93.198718999999997</c:v>
                </c:pt>
                <c:pt idx="17739">
                  <c:v>-93.133788999999993</c:v>
                </c:pt>
                <c:pt idx="17740">
                  <c:v>-93.206243999999998</c:v>
                </c:pt>
                <c:pt idx="17741">
                  <c:v>-92.942346999999998</c:v>
                </c:pt>
                <c:pt idx="17742">
                  <c:v>-93.135301999999996</c:v>
                </c:pt>
                <c:pt idx="17743">
                  <c:v>-93.082801000000003</c:v>
                </c:pt>
                <c:pt idx="17744">
                  <c:v>-92.965322999999998</c:v>
                </c:pt>
                <c:pt idx="17745">
                  <c:v>-92.902411000000001</c:v>
                </c:pt>
                <c:pt idx="17746">
                  <c:v>-93.164154999999994</c:v>
                </c:pt>
                <c:pt idx="17747">
                  <c:v>-93.662619000000007</c:v>
                </c:pt>
                <c:pt idx="17748">
                  <c:v>-94.116923999999997</c:v>
                </c:pt>
                <c:pt idx="17749">
                  <c:v>-93.418002000000001</c:v>
                </c:pt>
                <c:pt idx="17750">
                  <c:v>-93.286528000000004</c:v>
                </c:pt>
                <c:pt idx="17751">
                  <c:v>-93.433466999999993</c:v>
                </c:pt>
                <c:pt idx="17752">
                  <c:v>-93.289090999999999</c:v>
                </c:pt>
                <c:pt idx="17753">
                  <c:v>-94.107281</c:v>
                </c:pt>
                <c:pt idx="17754">
                  <c:v>-93.850176000000005</c:v>
                </c:pt>
                <c:pt idx="17755">
                  <c:v>-93.742940000000004</c:v>
                </c:pt>
                <c:pt idx="17756">
                  <c:v>-94.884504000000007</c:v>
                </c:pt>
                <c:pt idx="17757">
                  <c:v>-93.487572999999998</c:v>
                </c:pt>
                <c:pt idx="17758">
                  <c:v>-94.339223000000004</c:v>
                </c:pt>
                <c:pt idx="17759">
                  <c:v>-93.854416000000001</c:v>
                </c:pt>
                <c:pt idx="17760">
                  <c:v>-94.607821000000001</c:v>
                </c:pt>
                <c:pt idx="17761">
                  <c:v>-93.656191000000007</c:v>
                </c:pt>
                <c:pt idx="17762">
                  <c:v>-93.384524999999996</c:v>
                </c:pt>
                <c:pt idx="17763">
                  <c:v>-93.544875000000005</c:v>
                </c:pt>
                <c:pt idx="17764">
                  <c:v>-93.610506000000001</c:v>
                </c:pt>
                <c:pt idx="17765">
                  <c:v>-93.929559999999995</c:v>
                </c:pt>
                <c:pt idx="17766">
                  <c:v>-94.059900999999996</c:v>
                </c:pt>
                <c:pt idx="17767">
                  <c:v>-94.187487000000004</c:v>
                </c:pt>
                <c:pt idx="17768">
                  <c:v>-93.778390000000002</c:v>
                </c:pt>
                <c:pt idx="17769">
                  <c:v>-94.403689</c:v>
                </c:pt>
                <c:pt idx="17770">
                  <c:v>-94.317583999999997</c:v>
                </c:pt>
                <c:pt idx="17771">
                  <c:v>-93.476121000000006</c:v>
                </c:pt>
                <c:pt idx="17772">
                  <c:v>-93.795917000000003</c:v>
                </c:pt>
                <c:pt idx="17773">
                  <c:v>-94.567783000000006</c:v>
                </c:pt>
                <c:pt idx="17774">
                  <c:v>-93.581177999999994</c:v>
                </c:pt>
                <c:pt idx="17775">
                  <c:v>-93.582789000000005</c:v>
                </c:pt>
                <c:pt idx="17776">
                  <c:v>-94.717187999999993</c:v>
                </c:pt>
                <c:pt idx="17777">
                  <c:v>-94.873502999999999</c:v>
                </c:pt>
                <c:pt idx="17778">
                  <c:v>-94.217730000000003</c:v>
                </c:pt>
                <c:pt idx="17779">
                  <c:v>-94.530924999999996</c:v>
                </c:pt>
                <c:pt idx="17780">
                  <c:v>-94.172943000000004</c:v>
                </c:pt>
                <c:pt idx="17781">
                  <c:v>-93.273027999999996</c:v>
                </c:pt>
                <c:pt idx="17782">
                  <c:v>-94.013371000000006</c:v>
                </c:pt>
                <c:pt idx="17783">
                  <c:v>-93.957702999999995</c:v>
                </c:pt>
                <c:pt idx="17784">
                  <c:v>-93.564559000000003</c:v>
                </c:pt>
                <c:pt idx="17785">
                  <c:v>-93.663691</c:v>
                </c:pt>
                <c:pt idx="17786">
                  <c:v>-94.724474000000001</c:v>
                </c:pt>
                <c:pt idx="17787">
                  <c:v>-93.408572000000007</c:v>
                </c:pt>
                <c:pt idx="17788">
                  <c:v>-93.425573999999997</c:v>
                </c:pt>
                <c:pt idx="17789">
                  <c:v>-93.484430000000003</c:v>
                </c:pt>
                <c:pt idx="17790">
                  <c:v>-93.486900000000006</c:v>
                </c:pt>
                <c:pt idx="17791">
                  <c:v>-93.460318999999998</c:v>
                </c:pt>
                <c:pt idx="17792">
                  <c:v>-94.071758000000003</c:v>
                </c:pt>
                <c:pt idx="17793">
                  <c:v>-94.386039999999994</c:v>
                </c:pt>
                <c:pt idx="17794">
                  <c:v>-93.613303000000002</c:v>
                </c:pt>
                <c:pt idx="17795">
                  <c:v>-94.325280000000006</c:v>
                </c:pt>
                <c:pt idx="17796">
                  <c:v>-94.058460999999994</c:v>
                </c:pt>
                <c:pt idx="17797">
                  <c:v>-94.528687000000005</c:v>
                </c:pt>
                <c:pt idx="17798">
                  <c:v>-93.583883999999998</c:v>
                </c:pt>
                <c:pt idx="17799">
                  <c:v>-93.650537999999997</c:v>
                </c:pt>
                <c:pt idx="17800">
                  <c:v>-94.002889999999994</c:v>
                </c:pt>
                <c:pt idx="17801">
                  <c:v>-93.693192999999994</c:v>
                </c:pt>
                <c:pt idx="17802">
                  <c:v>-93.899818999999994</c:v>
                </c:pt>
                <c:pt idx="17803">
                  <c:v>-93.807740999999993</c:v>
                </c:pt>
                <c:pt idx="17804">
                  <c:v>-93.920850999999999</c:v>
                </c:pt>
                <c:pt idx="17805">
                  <c:v>-93.660381000000001</c:v>
                </c:pt>
                <c:pt idx="17806">
                  <c:v>-93.971548999999996</c:v>
                </c:pt>
                <c:pt idx="17807">
                  <c:v>-93.916659999999993</c:v>
                </c:pt>
                <c:pt idx="17808">
                  <c:v>-93.431835000000007</c:v>
                </c:pt>
                <c:pt idx="17809">
                  <c:v>-94.047145</c:v>
                </c:pt>
                <c:pt idx="17810">
                  <c:v>-93.576440000000005</c:v>
                </c:pt>
                <c:pt idx="17811">
                  <c:v>-93.421396000000001</c:v>
                </c:pt>
                <c:pt idx="17812">
                  <c:v>-93.735483000000002</c:v>
                </c:pt>
                <c:pt idx="17813">
                  <c:v>-93.571040999999994</c:v>
                </c:pt>
                <c:pt idx="17814">
                  <c:v>-93.743899999999996</c:v>
                </c:pt>
                <c:pt idx="17815">
                  <c:v>-93.676182999999995</c:v>
                </c:pt>
                <c:pt idx="17816">
                  <c:v>-93.372207000000003</c:v>
                </c:pt>
                <c:pt idx="17817">
                  <c:v>-93.525568000000007</c:v>
                </c:pt>
                <c:pt idx="17818">
                  <c:v>-94.188025999999994</c:v>
                </c:pt>
                <c:pt idx="17819">
                  <c:v>-94.198212999999996</c:v>
                </c:pt>
                <c:pt idx="17820">
                  <c:v>-93.628681</c:v>
                </c:pt>
                <c:pt idx="17821">
                  <c:v>-94.493464000000003</c:v>
                </c:pt>
                <c:pt idx="17822">
                  <c:v>-93.663419000000005</c:v>
                </c:pt>
                <c:pt idx="17823">
                  <c:v>-93.785140999999996</c:v>
                </c:pt>
                <c:pt idx="17824">
                  <c:v>-93.844669999999994</c:v>
                </c:pt>
                <c:pt idx="17825">
                  <c:v>-94.438117000000005</c:v>
                </c:pt>
                <c:pt idx="17826">
                  <c:v>-93.978359999999995</c:v>
                </c:pt>
                <c:pt idx="17827">
                  <c:v>-93.529128999999998</c:v>
                </c:pt>
                <c:pt idx="17828">
                  <c:v>-94.055250999999998</c:v>
                </c:pt>
                <c:pt idx="17829">
                  <c:v>-94.368111999999996</c:v>
                </c:pt>
                <c:pt idx="17830">
                  <c:v>-93.923683999999994</c:v>
                </c:pt>
                <c:pt idx="17831">
                  <c:v>-93.578737000000004</c:v>
                </c:pt>
                <c:pt idx="17832">
                  <c:v>-93.271371000000002</c:v>
                </c:pt>
                <c:pt idx="17833">
                  <c:v>-93.270533999999998</c:v>
                </c:pt>
                <c:pt idx="17834">
                  <c:v>-93.285577000000004</c:v>
                </c:pt>
                <c:pt idx="17835">
                  <c:v>-93.261797999999999</c:v>
                </c:pt>
                <c:pt idx="17836">
                  <c:v>-93.302736999999993</c:v>
                </c:pt>
                <c:pt idx="17837">
                  <c:v>-93.220821000000001</c:v>
                </c:pt>
                <c:pt idx="17838">
                  <c:v>-93.254248000000004</c:v>
                </c:pt>
                <c:pt idx="17839">
                  <c:v>-93.287424000000001</c:v>
                </c:pt>
                <c:pt idx="17840">
                  <c:v>-93.283624000000003</c:v>
                </c:pt>
                <c:pt idx="17841">
                  <c:v>-93.319474</c:v>
                </c:pt>
                <c:pt idx="17842">
                  <c:v>-93.298237</c:v>
                </c:pt>
                <c:pt idx="17843">
                  <c:v>-93.303376999999998</c:v>
                </c:pt>
                <c:pt idx="17844">
                  <c:v>-93.249274999999997</c:v>
                </c:pt>
                <c:pt idx="17845">
                  <c:v>-93.230035999999998</c:v>
                </c:pt>
                <c:pt idx="17846">
                  <c:v>-93.259415000000004</c:v>
                </c:pt>
                <c:pt idx="17847">
                  <c:v>-93.342150000000004</c:v>
                </c:pt>
                <c:pt idx="17848">
                  <c:v>-93.236621999999997</c:v>
                </c:pt>
                <c:pt idx="17849">
                  <c:v>-93.243047000000004</c:v>
                </c:pt>
                <c:pt idx="17850">
                  <c:v>-93.290122999999994</c:v>
                </c:pt>
                <c:pt idx="17851">
                  <c:v>-93.276572000000002</c:v>
                </c:pt>
                <c:pt idx="17852">
                  <c:v>-93.250071000000005</c:v>
                </c:pt>
                <c:pt idx="17853">
                  <c:v>-93.339657000000003</c:v>
                </c:pt>
                <c:pt idx="17854">
                  <c:v>-93.281248000000005</c:v>
                </c:pt>
                <c:pt idx="17855">
                  <c:v>-93.340450000000004</c:v>
                </c:pt>
                <c:pt idx="17856">
                  <c:v>-93.244906</c:v>
                </c:pt>
                <c:pt idx="17857">
                  <c:v>-93.377954000000003</c:v>
                </c:pt>
                <c:pt idx="17858">
                  <c:v>-93.382234999999994</c:v>
                </c:pt>
                <c:pt idx="17859">
                  <c:v>-93.377027999999996</c:v>
                </c:pt>
                <c:pt idx="17860">
                  <c:v>-93.341550999999995</c:v>
                </c:pt>
                <c:pt idx="17861">
                  <c:v>-93.299773000000002</c:v>
                </c:pt>
                <c:pt idx="17862">
                  <c:v>-93.309822999999994</c:v>
                </c:pt>
                <c:pt idx="17863">
                  <c:v>-93.253360999999998</c:v>
                </c:pt>
                <c:pt idx="17864">
                  <c:v>-93.319502999999997</c:v>
                </c:pt>
                <c:pt idx="17865">
                  <c:v>-93.253102999999996</c:v>
                </c:pt>
                <c:pt idx="17866">
                  <c:v>-93.334874999999997</c:v>
                </c:pt>
                <c:pt idx="17867">
                  <c:v>-93.370564000000002</c:v>
                </c:pt>
                <c:pt idx="17868">
                  <c:v>-93.344223999999997</c:v>
                </c:pt>
                <c:pt idx="17869">
                  <c:v>-93.382126</c:v>
                </c:pt>
                <c:pt idx="17870">
                  <c:v>-93.370219000000006</c:v>
                </c:pt>
                <c:pt idx="17871">
                  <c:v>-93.424215000000004</c:v>
                </c:pt>
                <c:pt idx="17872">
                  <c:v>-93.428920000000005</c:v>
                </c:pt>
                <c:pt idx="17873">
                  <c:v>-93.339888999999999</c:v>
                </c:pt>
                <c:pt idx="17874">
                  <c:v>-93.304612000000006</c:v>
                </c:pt>
                <c:pt idx="17875">
                  <c:v>-93.378901999999997</c:v>
                </c:pt>
                <c:pt idx="17876">
                  <c:v>-93.479883000000001</c:v>
                </c:pt>
                <c:pt idx="17877">
                  <c:v>-93.492624000000006</c:v>
                </c:pt>
                <c:pt idx="17878">
                  <c:v>-93.296358999999995</c:v>
                </c:pt>
                <c:pt idx="17879">
                  <c:v>-93.200014999999993</c:v>
                </c:pt>
                <c:pt idx="17880">
                  <c:v>-93.208477999999999</c:v>
                </c:pt>
                <c:pt idx="17881">
                  <c:v>-93.243273000000002</c:v>
                </c:pt>
                <c:pt idx="17882">
                  <c:v>-93.235889</c:v>
                </c:pt>
                <c:pt idx="17883">
                  <c:v>-91.299774999999997</c:v>
                </c:pt>
                <c:pt idx="17884">
                  <c:v>-91.878390999999993</c:v>
                </c:pt>
                <c:pt idx="17885">
                  <c:v>-91.201222999999999</c:v>
                </c:pt>
                <c:pt idx="17886">
                  <c:v>-90.546594999999996</c:v>
                </c:pt>
                <c:pt idx="17887">
                  <c:v>-89.737352999999999</c:v>
                </c:pt>
                <c:pt idx="17888">
                  <c:v>-90.017059000000003</c:v>
                </c:pt>
                <c:pt idx="17889">
                  <c:v>-91.529531000000006</c:v>
                </c:pt>
                <c:pt idx="17890">
                  <c:v>-91.785253999999995</c:v>
                </c:pt>
                <c:pt idx="17891">
                  <c:v>-90.638362000000001</c:v>
                </c:pt>
                <c:pt idx="17892">
                  <c:v>-90.959175999999999</c:v>
                </c:pt>
                <c:pt idx="17893">
                  <c:v>-91.257656999999995</c:v>
                </c:pt>
                <c:pt idx="17894">
                  <c:v>-90.812763000000004</c:v>
                </c:pt>
                <c:pt idx="17895">
                  <c:v>-91.664646000000005</c:v>
                </c:pt>
                <c:pt idx="17896">
                  <c:v>-92.639724999999999</c:v>
                </c:pt>
                <c:pt idx="17897">
                  <c:v>-92.766891999999999</c:v>
                </c:pt>
                <c:pt idx="17898">
                  <c:v>-92.767060999999998</c:v>
                </c:pt>
                <c:pt idx="17899">
                  <c:v>-92.24109</c:v>
                </c:pt>
                <c:pt idx="17900">
                  <c:v>-91.918566999999996</c:v>
                </c:pt>
                <c:pt idx="17901">
                  <c:v>-92.626979000000006</c:v>
                </c:pt>
                <c:pt idx="17902">
                  <c:v>-92.340843000000007</c:v>
                </c:pt>
                <c:pt idx="17903">
                  <c:v>-93.389982000000003</c:v>
                </c:pt>
                <c:pt idx="17904">
                  <c:v>-92.661893000000006</c:v>
                </c:pt>
                <c:pt idx="17905">
                  <c:v>-92.650825999999995</c:v>
                </c:pt>
                <c:pt idx="17906">
                  <c:v>-92.578868999999997</c:v>
                </c:pt>
                <c:pt idx="17907">
                  <c:v>-92.777839</c:v>
                </c:pt>
                <c:pt idx="17908">
                  <c:v>-93.275817000000004</c:v>
                </c:pt>
                <c:pt idx="17909">
                  <c:v>-92.460783000000006</c:v>
                </c:pt>
                <c:pt idx="17910">
                  <c:v>-92.484770999999995</c:v>
                </c:pt>
                <c:pt idx="17911">
                  <c:v>-92.876373000000001</c:v>
                </c:pt>
                <c:pt idx="17912">
                  <c:v>-92.486129000000005</c:v>
                </c:pt>
                <c:pt idx="17913">
                  <c:v>-93.664910000000006</c:v>
                </c:pt>
                <c:pt idx="17914">
                  <c:v>-93.431122000000002</c:v>
                </c:pt>
                <c:pt idx="17915">
                  <c:v>-92.770769999999999</c:v>
                </c:pt>
                <c:pt idx="17916">
                  <c:v>-92.410481000000004</c:v>
                </c:pt>
                <c:pt idx="17917">
                  <c:v>-92.615190999999996</c:v>
                </c:pt>
                <c:pt idx="17918">
                  <c:v>-92.870812999999998</c:v>
                </c:pt>
                <c:pt idx="17919">
                  <c:v>-91.917122000000006</c:v>
                </c:pt>
                <c:pt idx="17920">
                  <c:v>-92.239095000000006</c:v>
                </c:pt>
                <c:pt idx="17921">
                  <c:v>-92.364343000000005</c:v>
                </c:pt>
                <c:pt idx="17922">
                  <c:v>-92.513312999999997</c:v>
                </c:pt>
                <c:pt idx="17923">
                  <c:v>-93.044627000000006</c:v>
                </c:pt>
                <c:pt idx="17924">
                  <c:v>-92.906143</c:v>
                </c:pt>
                <c:pt idx="17925">
                  <c:v>-92.654853000000003</c:v>
                </c:pt>
                <c:pt idx="17926">
                  <c:v>-92.405338999999998</c:v>
                </c:pt>
                <c:pt idx="17927">
                  <c:v>-93.131794999999997</c:v>
                </c:pt>
                <c:pt idx="17928">
                  <c:v>-93.525998999999999</c:v>
                </c:pt>
                <c:pt idx="17929">
                  <c:v>-92.942289000000002</c:v>
                </c:pt>
                <c:pt idx="17930">
                  <c:v>-93.600423000000006</c:v>
                </c:pt>
                <c:pt idx="17931">
                  <c:v>-92.407668000000001</c:v>
                </c:pt>
                <c:pt idx="17932">
                  <c:v>-92.070599999999999</c:v>
                </c:pt>
                <c:pt idx="17933">
                  <c:v>-92.630673999999999</c:v>
                </c:pt>
                <c:pt idx="17934">
                  <c:v>-93.263208000000006</c:v>
                </c:pt>
                <c:pt idx="17935">
                  <c:v>-93.076517999999993</c:v>
                </c:pt>
                <c:pt idx="17936">
                  <c:v>-92.597953000000004</c:v>
                </c:pt>
                <c:pt idx="17937">
                  <c:v>-92.928037000000003</c:v>
                </c:pt>
                <c:pt idx="17938">
                  <c:v>-92.740267000000003</c:v>
                </c:pt>
                <c:pt idx="17939">
                  <c:v>-93.283913999999996</c:v>
                </c:pt>
                <c:pt idx="17940">
                  <c:v>-92.200913</c:v>
                </c:pt>
                <c:pt idx="17941">
                  <c:v>-93.300777999999994</c:v>
                </c:pt>
                <c:pt idx="17942">
                  <c:v>-92.758437999999998</c:v>
                </c:pt>
                <c:pt idx="17943">
                  <c:v>-92.769908999999998</c:v>
                </c:pt>
                <c:pt idx="17944">
                  <c:v>-92.665486000000001</c:v>
                </c:pt>
                <c:pt idx="17945">
                  <c:v>-93.164507999999998</c:v>
                </c:pt>
                <c:pt idx="17946">
                  <c:v>-92.804957999999999</c:v>
                </c:pt>
                <c:pt idx="17947">
                  <c:v>-93.206936999999996</c:v>
                </c:pt>
                <c:pt idx="17948">
                  <c:v>-92.449134000000001</c:v>
                </c:pt>
                <c:pt idx="17949">
                  <c:v>-92.692353999999995</c:v>
                </c:pt>
                <c:pt idx="17950">
                  <c:v>-93.054810000000003</c:v>
                </c:pt>
                <c:pt idx="17951">
                  <c:v>-92.239778000000001</c:v>
                </c:pt>
                <c:pt idx="17952">
                  <c:v>-92.827483000000001</c:v>
                </c:pt>
                <c:pt idx="17953">
                  <c:v>-93.204567999999995</c:v>
                </c:pt>
                <c:pt idx="17954">
                  <c:v>-93.707217</c:v>
                </c:pt>
                <c:pt idx="17955">
                  <c:v>-93.384871000000004</c:v>
                </c:pt>
                <c:pt idx="17956">
                  <c:v>-93.132416000000006</c:v>
                </c:pt>
                <c:pt idx="17957">
                  <c:v>-92.324703</c:v>
                </c:pt>
                <c:pt idx="17958">
                  <c:v>-92.533719000000005</c:v>
                </c:pt>
                <c:pt idx="17959">
                  <c:v>-93.268816000000001</c:v>
                </c:pt>
                <c:pt idx="17960">
                  <c:v>-92.843152000000003</c:v>
                </c:pt>
                <c:pt idx="17961">
                  <c:v>-91.799439000000007</c:v>
                </c:pt>
                <c:pt idx="17962">
                  <c:v>-92.419832999999997</c:v>
                </c:pt>
                <c:pt idx="17963">
                  <c:v>-92.965947999999997</c:v>
                </c:pt>
                <c:pt idx="17964">
                  <c:v>-92.092061999999999</c:v>
                </c:pt>
                <c:pt idx="17965">
                  <c:v>-92.101059000000006</c:v>
                </c:pt>
                <c:pt idx="17966">
                  <c:v>-91.983424999999997</c:v>
                </c:pt>
                <c:pt idx="17967">
                  <c:v>-92.095687999999996</c:v>
                </c:pt>
                <c:pt idx="17968">
                  <c:v>-92.127180999999993</c:v>
                </c:pt>
                <c:pt idx="17969">
                  <c:v>-92.169690000000003</c:v>
                </c:pt>
                <c:pt idx="17970">
                  <c:v>-92.227604999999997</c:v>
                </c:pt>
                <c:pt idx="17971">
                  <c:v>-92.243550999999997</c:v>
                </c:pt>
                <c:pt idx="17972">
                  <c:v>-92.182424999999995</c:v>
                </c:pt>
                <c:pt idx="17973">
                  <c:v>-92.073198000000005</c:v>
                </c:pt>
                <c:pt idx="17974">
                  <c:v>-92.494595000000004</c:v>
                </c:pt>
                <c:pt idx="17975">
                  <c:v>-92.491669000000002</c:v>
                </c:pt>
                <c:pt idx="17976">
                  <c:v>-92.429371000000003</c:v>
                </c:pt>
                <c:pt idx="17977">
                  <c:v>-92.444270000000003</c:v>
                </c:pt>
                <c:pt idx="17978">
                  <c:v>-92.726456999999996</c:v>
                </c:pt>
                <c:pt idx="17979">
                  <c:v>-91.959654999999998</c:v>
                </c:pt>
                <c:pt idx="17980">
                  <c:v>-92.979087000000007</c:v>
                </c:pt>
                <c:pt idx="17981">
                  <c:v>-93.075468999999998</c:v>
                </c:pt>
                <c:pt idx="17982">
                  <c:v>-92.864343000000005</c:v>
                </c:pt>
                <c:pt idx="17983">
                  <c:v>-91.290571999999997</c:v>
                </c:pt>
                <c:pt idx="17984">
                  <c:v>-92.638805000000005</c:v>
                </c:pt>
                <c:pt idx="17985">
                  <c:v>-91.486671999999999</c:v>
                </c:pt>
                <c:pt idx="17986">
                  <c:v>-91.907364000000001</c:v>
                </c:pt>
                <c:pt idx="17987">
                  <c:v>-92.160601999999997</c:v>
                </c:pt>
                <c:pt idx="17988">
                  <c:v>-93.016272999999998</c:v>
                </c:pt>
                <c:pt idx="17989">
                  <c:v>-91.390154999999993</c:v>
                </c:pt>
                <c:pt idx="17990">
                  <c:v>-92.708528999999999</c:v>
                </c:pt>
                <c:pt idx="17991">
                  <c:v>-92.869037000000006</c:v>
                </c:pt>
                <c:pt idx="17992">
                  <c:v>-92.142129999999995</c:v>
                </c:pt>
                <c:pt idx="17993">
                  <c:v>-91.466358</c:v>
                </c:pt>
                <c:pt idx="17994">
                  <c:v>-92.283146000000002</c:v>
                </c:pt>
                <c:pt idx="17995">
                  <c:v>-92.705966000000004</c:v>
                </c:pt>
                <c:pt idx="17996">
                  <c:v>-92.248562000000007</c:v>
                </c:pt>
                <c:pt idx="17997">
                  <c:v>-92.128889999999998</c:v>
                </c:pt>
                <c:pt idx="17998">
                  <c:v>-92.578129000000004</c:v>
                </c:pt>
                <c:pt idx="17999">
                  <c:v>-92.049942000000001</c:v>
                </c:pt>
                <c:pt idx="18000">
                  <c:v>-92.808940000000007</c:v>
                </c:pt>
                <c:pt idx="18001">
                  <c:v>-91.361260999999999</c:v>
                </c:pt>
                <c:pt idx="18002">
                  <c:v>-91.575346999999994</c:v>
                </c:pt>
                <c:pt idx="18003">
                  <c:v>-92.750134000000003</c:v>
                </c:pt>
                <c:pt idx="18004">
                  <c:v>-92.049347999999995</c:v>
                </c:pt>
                <c:pt idx="18005">
                  <c:v>-92.965106000000006</c:v>
                </c:pt>
                <c:pt idx="18006">
                  <c:v>-91.339198999999994</c:v>
                </c:pt>
                <c:pt idx="18007">
                  <c:v>-91.959652000000006</c:v>
                </c:pt>
                <c:pt idx="18008">
                  <c:v>-92.969297999999995</c:v>
                </c:pt>
                <c:pt idx="18009">
                  <c:v>-92.516166999999996</c:v>
                </c:pt>
                <c:pt idx="18010">
                  <c:v>-91.849323999999996</c:v>
                </c:pt>
                <c:pt idx="18011">
                  <c:v>-92.964663999999999</c:v>
                </c:pt>
                <c:pt idx="18012">
                  <c:v>-91.780563999999998</c:v>
                </c:pt>
                <c:pt idx="18013">
                  <c:v>-92.756159999999994</c:v>
                </c:pt>
                <c:pt idx="18014">
                  <c:v>-92.535016999999996</c:v>
                </c:pt>
                <c:pt idx="18015">
                  <c:v>-92.290741999999995</c:v>
                </c:pt>
                <c:pt idx="18016">
                  <c:v>-91.744220999999996</c:v>
                </c:pt>
                <c:pt idx="18017">
                  <c:v>-92.537060999999994</c:v>
                </c:pt>
                <c:pt idx="18018">
                  <c:v>-92.464523</c:v>
                </c:pt>
                <c:pt idx="18019">
                  <c:v>-91.845303000000001</c:v>
                </c:pt>
                <c:pt idx="18020">
                  <c:v>-92.654825000000002</c:v>
                </c:pt>
                <c:pt idx="18021">
                  <c:v>-92.170489000000003</c:v>
                </c:pt>
                <c:pt idx="18022">
                  <c:v>-92.123292000000006</c:v>
                </c:pt>
                <c:pt idx="18023">
                  <c:v>-92.504255999999998</c:v>
                </c:pt>
                <c:pt idx="18024">
                  <c:v>-91.846124000000003</c:v>
                </c:pt>
                <c:pt idx="18025">
                  <c:v>-92.837562000000005</c:v>
                </c:pt>
                <c:pt idx="18026">
                  <c:v>-91.751172999999994</c:v>
                </c:pt>
                <c:pt idx="18027">
                  <c:v>-92.062759999999997</c:v>
                </c:pt>
                <c:pt idx="18028">
                  <c:v>-92.779902000000007</c:v>
                </c:pt>
                <c:pt idx="18029">
                  <c:v>-91.650045000000006</c:v>
                </c:pt>
                <c:pt idx="18030">
                  <c:v>-92.372426000000004</c:v>
                </c:pt>
                <c:pt idx="18031">
                  <c:v>-92.498497</c:v>
                </c:pt>
                <c:pt idx="18032">
                  <c:v>-92.659020999999996</c:v>
                </c:pt>
                <c:pt idx="18033">
                  <c:v>-91.953252000000006</c:v>
                </c:pt>
                <c:pt idx="18034">
                  <c:v>-92.042040999999998</c:v>
                </c:pt>
                <c:pt idx="18035">
                  <c:v>-92.877491000000006</c:v>
                </c:pt>
                <c:pt idx="18036">
                  <c:v>-92.798167000000007</c:v>
                </c:pt>
                <c:pt idx="18037">
                  <c:v>-92.893575999999996</c:v>
                </c:pt>
                <c:pt idx="18038">
                  <c:v>-91.651060000000001</c:v>
                </c:pt>
                <c:pt idx="18039">
                  <c:v>-91.773045999999994</c:v>
                </c:pt>
                <c:pt idx="18040">
                  <c:v>-92.264932000000002</c:v>
                </c:pt>
                <c:pt idx="18041">
                  <c:v>-92.413360999999995</c:v>
                </c:pt>
                <c:pt idx="18042">
                  <c:v>-92.683126999999999</c:v>
                </c:pt>
                <c:pt idx="18043">
                  <c:v>-93.993881999999999</c:v>
                </c:pt>
                <c:pt idx="18044">
                  <c:v>-94.042443000000006</c:v>
                </c:pt>
                <c:pt idx="18045">
                  <c:v>-93.369168999999999</c:v>
                </c:pt>
                <c:pt idx="18046">
                  <c:v>-93.555983999999995</c:v>
                </c:pt>
                <c:pt idx="18047">
                  <c:v>-94.206342000000006</c:v>
                </c:pt>
                <c:pt idx="18048">
                  <c:v>-93.769064999999998</c:v>
                </c:pt>
                <c:pt idx="18049">
                  <c:v>-94.101292999999998</c:v>
                </c:pt>
                <c:pt idx="18050">
                  <c:v>-93.816767999999996</c:v>
                </c:pt>
                <c:pt idx="18051">
                  <c:v>-93.333578000000003</c:v>
                </c:pt>
                <c:pt idx="18052">
                  <c:v>-93.800776999999997</c:v>
                </c:pt>
                <c:pt idx="18053">
                  <c:v>-94.889983999999998</c:v>
                </c:pt>
                <c:pt idx="18054">
                  <c:v>-93.530721</c:v>
                </c:pt>
                <c:pt idx="18055">
                  <c:v>-94.314244000000002</c:v>
                </c:pt>
                <c:pt idx="18056">
                  <c:v>-94.838776999999993</c:v>
                </c:pt>
                <c:pt idx="18057">
                  <c:v>-94.013411000000005</c:v>
                </c:pt>
                <c:pt idx="18058">
                  <c:v>-93.869185000000002</c:v>
                </c:pt>
                <c:pt idx="18059">
                  <c:v>-93.905343000000002</c:v>
                </c:pt>
                <c:pt idx="18060">
                  <c:v>-93.291702999999998</c:v>
                </c:pt>
                <c:pt idx="18061">
                  <c:v>-94.077492000000007</c:v>
                </c:pt>
                <c:pt idx="18062">
                  <c:v>-93.687160000000006</c:v>
                </c:pt>
                <c:pt idx="18063">
                  <c:v>-93.517688000000007</c:v>
                </c:pt>
                <c:pt idx="18064">
                  <c:v>-94.458562999999998</c:v>
                </c:pt>
                <c:pt idx="18065">
                  <c:v>-93.563395999999997</c:v>
                </c:pt>
                <c:pt idx="18066">
                  <c:v>-93.938260999999997</c:v>
                </c:pt>
                <c:pt idx="18067">
                  <c:v>-94.181864000000004</c:v>
                </c:pt>
                <c:pt idx="18068">
                  <c:v>-93.267131000000006</c:v>
                </c:pt>
                <c:pt idx="18069">
                  <c:v>-93.219874000000004</c:v>
                </c:pt>
                <c:pt idx="18070">
                  <c:v>-94.052312000000001</c:v>
                </c:pt>
                <c:pt idx="18071">
                  <c:v>-94.337733</c:v>
                </c:pt>
                <c:pt idx="18072">
                  <c:v>-94.523801000000006</c:v>
                </c:pt>
                <c:pt idx="18073">
                  <c:v>-93.491433999999998</c:v>
                </c:pt>
                <c:pt idx="18074">
                  <c:v>-93.224001999999999</c:v>
                </c:pt>
                <c:pt idx="18075">
                  <c:v>-93.953546000000003</c:v>
                </c:pt>
                <c:pt idx="18076">
                  <c:v>-93.189592000000005</c:v>
                </c:pt>
                <c:pt idx="18077">
                  <c:v>-93.712551000000005</c:v>
                </c:pt>
                <c:pt idx="18078">
                  <c:v>-93.958068999999995</c:v>
                </c:pt>
                <c:pt idx="18079">
                  <c:v>-93.713087000000002</c:v>
                </c:pt>
                <c:pt idx="18080">
                  <c:v>-93.570717999999999</c:v>
                </c:pt>
                <c:pt idx="18081">
                  <c:v>-94.377420999999998</c:v>
                </c:pt>
                <c:pt idx="18082">
                  <c:v>-94.238834999999995</c:v>
                </c:pt>
                <c:pt idx="18083">
                  <c:v>-94.571436000000006</c:v>
                </c:pt>
                <c:pt idx="18084">
                  <c:v>-93.725835000000004</c:v>
                </c:pt>
                <c:pt idx="18085">
                  <c:v>-93.905134000000004</c:v>
                </c:pt>
                <c:pt idx="18086">
                  <c:v>-94.439351000000002</c:v>
                </c:pt>
                <c:pt idx="18087">
                  <c:v>-94.421109000000001</c:v>
                </c:pt>
                <c:pt idx="18088">
                  <c:v>-93.819236000000004</c:v>
                </c:pt>
                <c:pt idx="18089">
                  <c:v>-93.451612999999995</c:v>
                </c:pt>
                <c:pt idx="18090">
                  <c:v>-93.928659999999994</c:v>
                </c:pt>
                <c:pt idx="18091">
                  <c:v>-93.817188999999999</c:v>
                </c:pt>
                <c:pt idx="18092">
                  <c:v>-93.569828000000001</c:v>
                </c:pt>
                <c:pt idx="18093">
                  <c:v>-93.578479999999999</c:v>
                </c:pt>
                <c:pt idx="18094">
                  <c:v>-93.531786999999994</c:v>
                </c:pt>
                <c:pt idx="18095">
                  <c:v>-94.461492000000007</c:v>
                </c:pt>
                <c:pt idx="18096">
                  <c:v>-94.195611</c:v>
                </c:pt>
                <c:pt idx="18097">
                  <c:v>-94.435849000000005</c:v>
                </c:pt>
                <c:pt idx="18098">
                  <c:v>-93.119187999999994</c:v>
                </c:pt>
                <c:pt idx="18099">
                  <c:v>-93.777642999999998</c:v>
                </c:pt>
                <c:pt idx="18100">
                  <c:v>-93.856634999999997</c:v>
                </c:pt>
                <c:pt idx="18101">
                  <c:v>-94.633452000000005</c:v>
                </c:pt>
                <c:pt idx="18102">
                  <c:v>-93.992825999999994</c:v>
                </c:pt>
                <c:pt idx="18103">
                  <c:v>-95.133482000000001</c:v>
                </c:pt>
                <c:pt idx="18104">
                  <c:v>-94.734266000000005</c:v>
                </c:pt>
                <c:pt idx="18105">
                  <c:v>-94.983136000000002</c:v>
                </c:pt>
                <c:pt idx="18106">
                  <c:v>-94.443601999999998</c:v>
                </c:pt>
                <c:pt idx="18107">
                  <c:v>-93.426946999999998</c:v>
                </c:pt>
                <c:pt idx="18108">
                  <c:v>-94.224039000000005</c:v>
                </c:pt>
                <c:pt idx="18109">
                  <c:v>-93.694919999999996</c:v>
                </c:pt>
                <c:pt idx="18110">
                  <c:v>-93.510305000000002</c:v>
                </c:pt>
                <c:pt idx="18111">
                  <c:v>-93.588402000000002</c:v>
                </c:pt>
                <c:pt idx="18112">
                  <c:v>-93.718376000000006</c:v>
                </c:pt>
                <c:pt idx="18113">
                  <c:v>-94.180162999999993</c:v>
                </c:pt>
                <c:pt idx="18114">
                  <c:v>-95.132758999999993</c:v>
                </c:pt>
                <c:pt idx="18115">
                  <c:v>-95.939738000000006</c:v>
                </c:pt>
                <c:pt idx="18116">
                  <c:v>-94.871504000000002</c:v>
                </c:pt>
                <c:pt idx="18117">
                  <c:v>-96.170957999999999</c:v>
                </c:pt>
                <c:pt idx="18118">
                  <c:v>-95.612803999999997</c:v>
                </c:pt>
                <c:pt idx="18119">
                  <c:v>-95.902106000000003</c:v>
                </c:pt>
                <c:pt idx="18120">
                  <c:v>-96.386606</c:v>
                </c:pt>
                <c:pt idx="18121">
                  <c:v>-95.691384999999997</c:v>
                </c:pt>
                <c:pt idx="18122">
                  <c:v>-95.029387</c:v>
                </c:pt>
                <c:pt idx="18123">
                  <c:v>-95.469460999999995</c:v>
                </c:pt>
                <c:pt idx="18124">
                  <c:v>-94.795715999999999</c:v>
                </c:pt>
                <c:pt idx="18125">
                  <c:v>-94.628777999999997</c:v>
                </c:pt>
                <c:pt idx="18126">
                  <c:v>-95.958550000000002</c:v>
                </c:pt>
                <c:pt idx="18127">
                  <c:v>-95.593219000000005</c:v>
                </c:pt>
                <c:pt idx="18128">
                  <c:v>-94.774322999999995</c:v>
                </c:pt>
                <c:pt idx="18129">
                  <c:v>-96.128506999999999</c:v>
                </c:pt>
                <c:pt idx="18130">
                  <c:v>-96.028786999999994</c:v>
                </c:pt>
                <c:pt idx="18131">
                  <c:v>-95.593779999999995</c:v>
                </c:pt>
                <c:pt idx="18132">
                  <c:v>-95.759988000000007</c:v>
                </c:pt>
                <c:pt idx="18133">
                  <c:v>-96.222025000000002</c:v>
                </c:pt>
                <c:pt idx="18134">
                  <c:v>-96.411575999999997</c:v>
                </c:pt>
                <c:pt idx="18135">
                  <c:v>-95.345918999999995</c:v>
                </c:pt>
                <c:pt idx="18136">
                  <c:v>-96.366698</c:v>
                </c:pt>
                <c:pt idx="18137">
                  <c:v>-96.18168</c:v>
                </c:pt>
                <c:pt idx="18138">
                  <c:v>-96.368020000000001</c:v>
                </c:pt>
                <c:pt idx="18139">
                  <c:v>-95.774441999999993</c:v>
                </c:pt>
                <c:pt idx="18140">
                  <c:v>-96.230006000000003</c:v>
                </c:pt>
                <c:pt idx="18141">
                  <c:v>-95.004470999999995</c:v>
                </c:pt>
                <c:pt idx="18142">
                  <c:v>-96.390225000000001</c:v>
                </c:pt>
                <c:pt idx="18143">
                  <c:v>-95.185177999999993</c:v>
                </c:pt>
                <c:pt idx="18144">
                  <c:v>-96.065914000000006</c:v>
                </c:pt>
                <c:pt idx="18145">
                  <c:v>-96.308227000000002</c:v>
                </c:pt>
                <c:pt idx="18146">
                  <c:v>-95.195012000000006</c:v>
                </c:pt>
                <c:pt idx="18147">
                  <c:v>-95.914034000000001</c:v>
                </c:pt>
                <c:pt idx="18148">
                  <c:v>-95.280146000000002</c:v>
                </c:pt>
                <c:pt idx="18149">
                  <c:v>-96.018606000000005</c:v>
                </c:pt>
                <c:pt idx="18150">
                  <c:v>-95.944591000000003</c:v>
                </c:pt>
                <c:pt idx="18151">
                  <c:v>-96.230306999999996</c:v>
                </c:pt>
                <c:pt idx="18152">
                  <c:v>-95.927713999999995</c:v>
                </c:pt>
                <c:pt idx="18153">
                  <c:v>-96.060112000000004</c:v>
                </c:pt>
                <c:pt idx="18154">
                  <c:v>-94.930584999999994</c:v>
                </c:pt>
                <c:pt idx="18155">
                  <c:v>-94.771244999999993</c:v>
                </c:pt>
                <c:pt idx="18156">
                  <c:v>-95.325456000000003</c:v>
                </c:pt>
                <c:pt idx="18157">
                  <c:v>-94.684469000000007</c:v>
                </c:pt>
                <c:pt idx="18158">
                  <c:v>-96.324735000000004</c:v>
                </c:pt>
                <c:pt idx="18159">
                  <c:v>-95.703201000000007</c:v>
                </c:pt>
                <c:pt idx="18160">
                  <c:v>-95.363304999999997</c:v>
                </c:pt>
                <c:pt idx="18161">
                  <c:v>-95.385548999999997</c:v>
                </c:pt>
                <c:pt idx="18162">
                  <c:v>-95.809466999999998</c:v>
                </c:pt>
                <c:pt idx="18163">
                  <c:v>-95.988352000000006</c:v>
                </c:pt>
                <c:pt idx="18164">
                  <c:v>-96.073633000000001</c:v>
                </c:pt>
                <c:pt idx="18165">
                  <c:v>-94.743577999999999</c:v>
                </c:pt>
                <c:pt idx="18166">
                  <c:v>-95.758031000000003</c:v>
                </c:pt>
                <c:pt idx="18167">
                  <c:v>-96.243015</c:v>
                </c:pt>
                <c:pt idx="18168">
                  <c:v>-95.306740000000005</c:v>
                </c:pt>
                <c:pt idx="18169">
                  <c:v>-95.623711</c:v>
                </c:pt>
                <c:pt idx="18170">
                  <c:v>-94.725933999999995</c:v>
                </c:pt>
                <c:pt idx="18171">
                  <c:v>-96.251322999999999</c:v>
                </c:pt>
                <c:pt idx="18172">
                  <c:v>-96.124087000000003</c:v>
                </c:pt>
                <c:pt idx="18173">
                  <c:v>-95.468216999999996</c:v>
                </c:pt>
                <c:pt idx="18174">
                  <c:v>-94.617164000000002</c:v>
                </c:pt>
                <c:pt idx="18175">
                  <c:v>-95.411165999999994</c:v>
                </c:pt>
                <c:pt idx="18176">
                  <c:v>-95.825633999999994</c:v>
                </c:pt>
                <c:pt idx="18177">
                  <c:v>-96.070632000000003</c:v>
                </c:pt>
                <c:pt idx="18178">
                  <c:v>-95.596045000000004</c:v>
                </c:pt>
                <c:pt idx="18179">
                  <c:v>-95.04504</c:v>
                </c:pt>
                <c:pt idx="18180">
                  <c:v>-96.064537999999999</c:v>
                </c:pt>
                <c:pt idx="18181">
                  <c:v>-96.005397000000002</c:v>
                </c:pt>
                <c:pt idx="18182">
                  <c:v>-94.790693000000005</c:v>
                </c:pt>
                <c:pt idx="18183">
                  <c:v>-96.687899999999999</c:v>
                </c:pt>
                <c:pt idx="18184">
                  <c:v>-96.328556000000006</c:v>
                </c:pt>
                <c:pt idx="18185">
                  <c:v>-95.334654999999998</c:v>
                </c:pt>
                <c:pt idx="18186">
                  <c:v>-95.572474999999997</c:v>
                </c:pt>
                <c:pt idx="18187">
                  <c:v>-95.059233000000006</c:v>
                </c:pt>
                <c:pt idx="18188">
                  <c:v>-95.940421999999998</c:v>
                </c:pt>
                <c:pt idx="18189">
                  <c:v>-96.818336000000002</c:v>
                </c:pt>
                <c:pt idx="18190">
                  <c:v>-96.292107000000001</c:v>
                </c:pt>
                <c:pt idx="18191">
                  <c:v>-96.189708999999993</c:v>
                </c:pt>
                <c:pt idx="18192">
                  <c:v>-95.365941000000007</c:v>
                </c:pt>
                <c:pt idx="18193">
                  <c:v>-95.818302000000003</c:v>
                </c:pt>
                <c:pt idx="18194">
                  <c:v>-95.066952999999998</c:v>
                </c:pt>
                <c:pt idx="18195">
                  <c:v>-96.446943000000005</c:v>
                </c:pt>
                <c:pt idx="18196">
                  <c:v>-95.693344999999994</c:v>
                </c:pt>
                <c:pt idx="18197">
                  <c:v>-96.168881999999996</c:v>
                </c:pt>
                <c:pt idx="18198">
                  <c:v>-94.675633000000005</c:v>
                </c:pt>
                <c:pt idx="18199">
                  <c:v>-95.705552999999995</c:v>
                </c:pt>
                <c:pt idx="18200">
                  <c:v>-95.096715000000003</c:v>
                </c:pt>
                <c:pt idx="18201">
                  <c:v>-95.771108999999996</c:v>
                </c:pt>
                <c:pt idx="18202">
                  <c:v>-96.048230000000004</c:v>
                </c:pt>
                <c:pt idx="18203">
                  <c:v>-96.017674</c:v>
                </c:pt>
                <c:pt idx="18204">
                  <c:v>-96.396079999999998</c:v>
                </c:pt>
                <c:pt idx="18205">
                  <c:v>-95.431738999999993</c:v>
                </c:pt>
                <c:pt idx="18206">
                  <c:v>-95.895767000000006</c:v>
                </c:pt>
                <c:pt idx="18207">
                  <c:v>-96.459163000000004</c:v>
                </c:pt>
                <c:pt idx="18208">
                  <c:v>-95.567373000000003</c:v>
                </c:pt>
                <c:pt idx="18209">
                  <c:v>-94.686419000000001</c:v>
                </c:pt>
                <c:pt idx="18210">
                  <c:v>-95.781575000000004</c:v>
                </c:pt>
                <c:pt idx="18211">
                  <c:v>-95.650284999999997</c:v>
                </c:pt>
                <c:pt idx="18212">
                  <c:v>-94.830138000000005</c:v>
                </c:pt>
                <c:pt idx="18213">
                  <c:v>-96.138952000000003</c:v>
                </c:pt>
                <c:pt idx="18214">
                  <c:v>-95.899603999999997</c:v>
                </c:pt>
                <c:pt idx="18215">
                  <c:v>-94.919763000000003</c:v>
                </c:pt>
                <c:pt idx="18216">
                  <c:v>-95.301980999999998</c:v>
                </c:pt>
                <c:pt idx="18217">
                  <c:v>-94.888313999999994</c:v>
                </c:pt>
                <c:pt idx="18218">
                  <c:v>-95.420131999999995</c:v>
                </c:pt>
                <c:pt idx="18219">
                  <c:v>-96.195735999999997</c:v>
                </c:pt>
                <c:pt idx="18220">
                  <c:v>-96.409687000000005</c:v>
                </c:pt>
                <c:pt idx="18221">
                  <c:v>-95.772818000000001</c:v>
                </c:pt>
                <c:pt idx="18222">
                  <c:v>-95.480316999999999</c:v>
                </c:pt>
                <c:pt idx="18223">
                  <c:v>-95.869134000000003</c:v>
                </c:pt>
                <c:pt idx="18224">
                  <c:v>-95.549998000000002</c:v>
                </c:pt>
                <c:pt idx="18225">
                  <c:v>-95.981533999999996</c:v>
                </c:pt>
                <c:pt idx="18226">
                  <c:v>-95.706607000000005</c:v>
                </c:pt>
                <c:pt idx="18227">
                  <c:v>-94.919020000000003</c:v>
                </c:pt>
                <c:pt idx="18228">
                  <c:v>-95.909205999999998</c:v>
                </c:pt>
                <c:pt idx="18229">
                  <c:v>-94.989940000000004</c:v>
                </c:pt>
                <c:pt idx="18230">
                  <c:v>-95.424228999999997</c:v>
                </c:pt>
                <c:pt idx="18231">
                  <c:v>-94.999212999999997</c:v>
                </c:pt>
                <c:pt idx="18232">
                  <c:v>-96.244416000000001</c:v>
                </c:pt>
                <c:pt idx="18233">
                  <c:v>-96.326419000000001</c:v>
                </c:pt>
                <c:pt idx="18234">
                  <c:v>-94.996245000000002</c:v>
                </c:pt>
                <c:pt idx="18235">
                  <c:v>-96.400321000000005</c:v>
                </c:pt>
                <c:pt idx="18236">
                  <c:v>-95.177488999999994</c:v>
                </c:pt>
                <c:pt idx="18237">
                  <c:v>-96.165327000000005</c:v>
                </c:pt>
                <c:pt idx="18238">
                  <c:v>-95.176286000000005</c:v>
                </c:pt>
                <c:pt idx="18239">
                  <c:v>-95.224188999999996</c:v>
                </c:pt>
                <c:pt idx="18240">
                  <c:v>-95.127324000000002</c:v>
                </c:pt>
                <c:pt idx="18241">
                  <c:v>-95.206824999999995</c:v>
                </c:pt>
                <c:pt idx="18242">
                  <c:v>-95.350458000000003</c:v>
                </c:pt>
                <c:pt idx="18243">
                  <c:v>-95.325796999999994</c:v>
                </c:pt>
                <c:pt idx="18244">
                  <c:v>-94.950013999999996</c:v>
                </c:pt>
                <c:pt idx="18245">
                  <c:v>-95.223356999999993</c:v>
                </c:pt>
                <c:pt idx="18246">
                  <c:v>-96.068010999999998</c:v>
                </c:pt>
                <c:pt idx="18247">
                  <c:v>-95.452286000000001</c:v>
                </c:pt>
                <c:pt idx="18248">
                  <c:v>-95.257848999999993</c:v>
                </c:pt>
                <c:pt idx="18249">
                  <c:v>-95.213789000000006</c:v>
                </c:pt>
                <c:pt idx="18250">
                  <c:v>-95.827941999999993</c:v>
                </c:pt>
                <c:pt idx="18251">
                  <c:v>-96.477069</c:v>
                </c:pt>
                <c:pt idx="18252">
                  <c:v>-95.553594000000004</c:v>
                </c:pt>
                <c:pt idx="18253">
                  <c:v>-94.206491999999997</c:v>
                </c:pt>
                <c:pt idx="18254">
                  <c:v>-94.192515</c:v>
                </c:pt>
                <c:pt idx="18255">
                  <c:v>-94.113032000000004</c:v>
                </c:pt>
                <c:pt idx="18256">
                  <c:v>-94.582576000000003</c:v>
                </c:pt>
                <c:pt idx="18257">
                  <c:v>-95.382873000000004</c:v>
                </c:pt>
                <c:pt idx="18258">
                  <c:v>-95.805390000000003</c:v>
                </c:pt>
                <c:pt idx="18259">
                  <c:v>-94.449734000000007</c:v>
                </c:pt>
                <c:pt idx="18260">
                  <c:v>-95.882970999999998</c:v>
                </c:pt>
                <c:pt idx="18261">
                  <c:v>-94.966973999999993</c:v>
                </c:pt>
                <c:pt idx="18262">
                  <c:v>-93.553432999999998</c:v>
                </c:pt>
                <c:pt idx="18263">
                  <c:v>-94.425391000000005</c:v>
                </c:pt>
                <c:pt idx="18264">
                  <c:v>-95.594205000000002</c:v>
                </c:pt>
                <c:pt idx="18265">
                  <c:v>-95.136359999999996</c:v>
                </c:pt>
                <c:pt idx="18266">
                  <c:v>-94.674593000000002</c:v>
                </c:pt>
                <c:pt idx="18267">
                  <c:v>-95.270339000000007</c:v>
                </c:pt>
                <c:pt idx="18268">
                  <c:v>-94.425117</c:v>
                </c:pt>
                <c:pt idx="18269">
                  <c:v>-95.726426000000004</c:v>
                </c:pt>
                <c:pt idx="18270">
                  <c:v>-95.904653999999994</c:v>
                </c:pt>
                <c:pt idx="18271">
                  <c:v>-94.946610000000007</c:v>
                </c:pt>
                <c:pt idx="18272">
                  <c:v>-95.681048000000004</c:v>
                </c:pt>
                <c:pt idx="18273">
                  <c:v>-95.603029000000006</c:v>
                </c:pt>
                <c:pt idx="18274">
                  <c:v>-94.528346999999997</c:v>
                </c:pt>
                <c:pt idx="18275">
                  <c:v>-93.904178999999999</c:v>
                </c:pt>
                <c:pt idx="18276">
                  <c:v>-93.731020000000001</c:v>
                </c:pt>
                <c:pt idx="18277">
                  <c:v>-94.673033000000004</c:v>
                </c:pt>
                <c:pt idx="18278">
                  <c:v>-95.507541000000003</c:v>
                </c:pt>
                <c:pt idx="18279">
                  <c:v>-95.351044000000002</c:v>
                </c:pt>
                <c:pt idx="18280">
                  <c:v>-94.858647000000005</c:v>
                </c:pt>
                <c:pt idx="18281">
                  <c:v>-94.762478000000002</c:v>
                </c:pt>
                <c:pt idx="18282">
                  <c:v>-93.915305000000004</c:v>
                </c:pt>
                <c:pt idx="18283">
                  <c:v>-95.811048</c:v>
                </c:pt>
                <c:pt idx="18284">
                  <c:v>-94.456469999999996</c:v>
                </c:pt>
                <c:pt idx="18285">
                  <c:v>-93.457290999999998</c:v>
                </c:pt>
                <c:pt idx="18286">
                  <c:v>-95.667424999999994</c:v>
                </c:pt>
                <c:pt idx="18287">
                  <c:v>-94.371834000000007</c:v>
                </c:pt>
                <c:pt idx="18288">
                  <c:v>-94.858205999999996</c:v>
                </c:pt>
                <c:pt idx="18289">
                  <c:v>-95.525048999999996</c:v>
                </c:pt>
                <c:pt idx="18290">
                  <c:v>-93.260965999999996</c:v>
                </c:pt>
                <c:pt idx="18291">
                  <c:v>-94.814175000000006</c:v>
                </c:pt>
                <c:pt idx="18292">
                  <c:v>-93.632474999999999</c:v>
                </c:pt>
                <c:pt idx="18293">
                  <c:v>-95.281681000000006</c:v>
                </c:pt>
                <c:pt idx="18294">
                  <c:v>-95.239658000000006</c:v>
                </c:pt>
                <c:pt idx="18295">
                  <c:v>-94.754669000000007</c:v>
                </c:pt>
                <c:pt idx="18296">
                  <c:v>-93.802569000000005</c:v>
                </c:pt>
                <c:pt idx="18297">
                  <c:v>-93.44162</c:v>
                </c:pt>
                <c:pt idx="18298">
                  <c:v>-93.669833999999994</c:v>
                </c:pt>
                <c:pt idx="18299">
                  <c:v>-95.104865000000004</c:v>
                </c:pt>
                <c:pt idx="18300">
                  <c:v>-95.337547000000001</c:v>
                </c:pt>
                <c:pt idx="18301">
                  <c:v>-94.705194000000006</c:v>
                </c:pt>
                <c:pt idx="18302">
                  <c:v>-94.084609999999998</c:v>
                </c:pt>
                <c:pt idx="18303">
                  <c:v>-94.181766999999994</c:v>
                </c:pt>
                <c:pt idx="18304">
                  <c:v>-94.525972999999993</c:v>
                </c:pt>
                <c:pt idx="18305">
                  <c:v>-94.338622999999998</c:v>
                </c:pt>
                <c:pt idx="18306">
                  <c:v>-94.635523000000006</c:v>
                </c:pt>
                <c:pt idx="18307">
                  <c:v>-94.264346000000003</c:v>
                </c:pt>
                <c:pt idx="18308">
                  <c:v>-94.329745000000003</c:v>
                </c:pt>
                <c:pt idx="18309">
                  <c:v>-94.276099000000002</c:v>
                </c:pt>
                <c:pt idx="18310">
                  <c:v>-94.662715000000006</c:v>
                </c:pt>
                <c:pt idx="18311">
                  <c:v>-94.209597000000002</c:v>
                </c:pt>
                <c:pt idx="18312">
                  <c:v>-94.972359999999995</c:v>
                </c:pt>
                <c:pt idx="18313">
                  <c:v>-94.138384000000002</c:v>
                </c:pt>
                <c:pt idx="18314">
                  <c:v>-95.552009999999996</c:v>
                </c:pt>
                <c:pt idx="18315">
                  <c:v>-94.623733999999999</c:v>
                </c:pt>
                <c:pt idx="18316">
                  <c:v>-94.570677000000003</c:v>
                </c:pt>
                <c:pt idx="18317">
                  <c:v>-95.214333999999994</c:v>
                </c:pt>
                <c:pt idx="18318">
                  <c:v>-93.519864999999996</c:v>
                </c:pt>
                <c:pt idx="18319">
                  <c:v>-94.224290999999994</c:v>
                </c:pt>
                <c:pt idx="18320">
                  <c:v>-94.162892999999997</c:v>
                </c:pt>
                <c:pt idx="18321">
                  <c:v>-94.270178000000001</c:v>
                </c:pt>
                <c:pt idx="18322">
                  <c:v>-93.664584000000005</c:v>
                </c:pt>
                <c:pt idx="18323">
                  <c:v>-94.705124999999995</c:v>
                </c:pt>
                <c:pt idx="18324">
                  <c:v>-94.937811999999994</c:v>
                </c:pt>
                <c:pt idx="18325">
                  <c:v>-94.504711999999998</c:v>
                </c:pt>
                <c:pt idx="18326">
                  <c:v>-94.685896</c:v>
                </c:pt>
                <c:pt idx="18327">
                  <c:v>-95.062229000000002</c:v>
                </c:pt>
                <c:pt idx="18328">
                  <c:v>-94.830883</c:v>
                </c:pt>
                <c:pt idx="18329">
                  <c:v>-94.952786000000003</c:v>
                </c:pt>
                <c:pt idx="18330">
                  <c:v>-93.980551000000006</c:v>
                </c:pt>
                <c:pt idx="18331">
                  <c:v>-94.106859999999998</c:v>
                </c:pt>
                <c:pt idx="18332">
                  <c:v>-94.619605000000007</c:v>
                </c:pt>
                <c:pt idx="18333">
                  <c:v>-93.890647000000001</c:v>
                </c:pt>
                <c:pt idx="18334">
                  <c:v>-95.070713999999995</c:v>
                </c:pt>
                <c:pt idx="18335">
                  <c:v>-93.942054999999996</c:v>
                </c:pt>
                <c:pt idx="18336">
                  <c:v>-94.072462000000002</c:v>
                </c:pt>
                <c:pt idx="18337">
                  <c:v>-94.292541</c:v>
                </c:pt>
                <c:pt idx="18338">
                  <c:v>-93.815507999999994</c:v>
                </c:pt>
                <c:pt idx="18339">
                  <c:v>-94.464601000000002</c:v>
                </c:pt>
                <c:pt idx="18340">
                  <c:v>-95.145670999999993</c:v>
                </c:pt>
                <c:pt idx="18341">
                  <c:v>-93.999787999999995</c:v>
                </c:pt>
                <c:pt idx="18342">
                  <c:v>-94.336511000000002</c:v>
                </c:pt>
                <c:pt idx="18343">
                  <c:v>-94.971097</c:v>
                </c:pt>
                <c:pt idx="18344">
                  <c:v>-94.844755000000006</c:v>
                </c:pt>
                <c:pt idx="18345">
                  <c:v>-95.096593999999996</c:v>
                </c:pt>
                <c:pt idx="18346">
                  <c:v>-94.110719000000003</c:v>
                </c:pt>
                <c:pt idx="18347">
                  <c:v>-94.638490000000004</c:v>
                </c:pt>
                <c:pt idx="18348">
                  <c:v>-94.850134999999995</c:v>
                </c:pt>
                <c:pt idx="18349">
                  <c:v>-94.289178000000007</c:v>
                </c:pt>
                <c:pt idx="18350">
                  <c:v>-93.520307000000003</c:v>
                </c:pt>
                <c:pt idx="18351">
                  <c:v>-95.065817999999993</c:v>
                </c:pt>
                <c:pt idx="18352">
                  <c:v>-94.299863999999999</c:v>
                </c:pt>
                <c:pt idx="18353">
                  <c:v>-94.4846</c:v>
                </c:pt>
                <c:pt idx="18354">
                  <c:v>-94.387165999999993</c:v>
                </c:pt>
                <c:pt idx="18355">
                  <c:v>-94.508647999999994</c:v>
                </c:pt>
                <c:pt idx="18356">
                  <c:v>-95.012219999999999</c:v>
                </c:pt>
                <c:pt idx="18357">
                  <c:v>-94.805037999999996</c:v>
                </c:pt>
                <c:pt idx="18358">
                  <c:v>-94.957487999999998</c:v>
                </c:pt>
                <c:pt idx="18359">
                  <c:v>-95.142892000000003</c:v>
                </c:pt>
                <c:pt idx="18360">
                  <c:v>-94.533479</c:v>
                </c:pt>
                <c:pt idx="18361">
                  <c:v>-95.851799999999997</c:v>
                </c:pt>
                <c:pt idx="18362">
                  <c:v>-96.519159000000002</c:v>
                </c:pt>
                <c:pt idx="18363">
                  <c:v>-95.995857000000001</c:v>
                </c:pt>
                <c:pt idx="18364">
                  <c:v>-96.547275999999997</c:v>
                </c:pt>
                <c:pt idx="18365">
                  <c:v>-96.428915000000003</c:v>
                </c:pt>
                <c:pt idx="18366">
                  <c:v>-95.709759000000005</c:v>
                </c:pt>
                <c:pt idx="18367">
                  <c:v>-95.987662</c:v>
                </c:pt>
                <c:pt idx="18368">
                  <c:v>-96.534925000000001</c:v>
                </c:pt>
                <c:pt idx="18369">
                  <c:v>-95.255319999999998</c:v>
                </c:pt>
                <c:pt idx="18370">
                  <c:v>-96.514871999999997</c:v>
                </c:pt>
                <c:pt idx="18371">
                  <c:v>-96.548884000000001</c:v>
                </c:pt>
                <c:pt idx="18372">
                  <c:v>-95.870084000000006</c:v>
                </c:pt>
                <c:pt idx="18373">
                  <c:v>-96.400193999999999</c:v>
                </c:pt>
                <c:pt idx="18374">
                  <c:v>-96.804089000000005</c:v>
                </c:pt>
                <c:pt idx="18375">
                  <c:v>-95.615430000000003</c:v>
                </c:pt>
                <c:pt idx="18376">
                  <c:v>-96.746932999999999</c:v>
                </c:pt>
                <c:pt idx="18377">
                  <c:v>-95.316445999999999</c:v>
                </c:pt>
                <c:pt idx="18378">
                  <c:v>-95.796612999999994</c:v>
                </c:pt>
                <c:pt idx="18379">
                  <c:v>-96.702427999999998</c:v>
                </c:pt>
                <c:pt idx="18380">
                  <c:v>-95.967044000000001</c:v>
                </c:pt>
                <c:pt idx="18381">
                  <c:v>-96.158319000000006</c:v>
                </c:pt>
                <c:pt idx="18382">
                  <c:v>-96.010135000000005</c:v>
                </c:pt>
                <c:pt idx="18383">
                  <c:v>-96.037014999999997</c:v>
                </c:pt>
                <c:pt idx="18384">
                  <c:v>-96.539330000000007</c:v>
                </c:pt>
                <c:pt idx="18385">
                  <c:v>-96.067987000000002</c:v>
                </c:pt>
                <c:pt idx="18386">
                  <c:v>-96.269540000000006</c:v>
                </c:pt>
                <c:pt idx="18387">
                  <c:v>-95.737841000000003</c:v>
                </c:pt>
                <c:pt idx="18388">
                  <c:v>-96.332386999999997</c:v>
                </c:pt>
                <c:pt idx="18389">
                  <c:v>-95.629351</c:v>
                </c:pt>
                <c:pt idx="18390">
                  <c:v>-96.239609000000002</c:v>
                </c:pt>
                <c:pt idx="18391">
                  <c:v>-96.743092000000004</c:v>
                </c:pt>
                <c:pt idx="18392">
                  <c:v>-96.563010000000006</c:v>
                </c:pt>
                <c:pt idx="18393">
                  <c:v>-96.782653999999994</c:v>
                </c:pt>
                <c:pt idx="18394">
                  <c:v>-96.307817</c:v>
                </c:pt>
                <c:pt idx="18395">
                  <c:v>-96.764567</c:v>
                </c:pt>
                <c:pt idx="18396">
                  <c:v>-95.453756999999996</c:v>
                </c:pt>
                <c:pt idx="18397">
                  <c:v>-96.236079000000004</c:v>
                </c:pt>
                <c:pt idx="18398">
                  <c:v>-96.624298999999993</c:v>
                </c:pt>
                <c:pt idx="18399">
                  <c:v>-96.109740000000002</c:v>
                </c:pt>
                <c:pt idx="18400">
                  <c:v>-95.882144999999994</c:v>
                </c:pt>
                <c:pt idx="18401">
                  <c:v>-95.876721000000003</c:v>
                </c:pt>
                <c:pt idx="18402">
                  <c:v>-96.753679000000005</c:v>
                </c:pt>
                <c:pt idx="18403">
                  <c:v>-96.317723999999998</c:v>
                </c:pt>
                <c:pt idx="18404">
                  <c:v>-95.617491000000001</c:v>
                </c:pt>
                <c:pt idx="18405">
                  <c:v>-95.381066000000004</c:v>
                </c:pt>
                <c:pt idx="18406">
                  <c:v>-96.783135999999999</c:v>
                </c:pt>
                <c:pt idx="18407">
                  <c:v>-95.841663999999994</c:v>
                </c:pt>
                <c:pt idx="18408">
                  <c:v>-95.361740999999995</c:v>
                </c:pt>
                <c:pt idx="18409">
                  <c:v>-95.559008000000006</c:v>
                </c:pt>
                <c:pt idx="18410">
                  <c:v>-96.066306999999995</c:v>
                </c:pt>
                <c:pt idx="18411">
                  <c:v>-95.559113999999994</c:v>
                </c:pt>
                <c:pt idx="18412">
                  <c:v>-96.729532000000006</c:v>
                </c:pt>
                <c:pt idx="18413">
                  <c:v>-95.434512999999995</c:v>
                </c:pt>
                <c:pt idx="18414">
                  <c:v>-95.696749999999994</c:v>
                </c:pt>
                <c:pt idx="18415">
                  <c:v>-95.668423000000004</c:v>
                </c:pt>
                <c:pt idx="18416">
                  <c:v>-96.341498000000001</c:v>
                </c:pt>
                <c:pt idx="18417">
                  <c:v>-96.637152999999998</c:v>
                </c:pt>
                <c:pt idx="18418">
                  <c:v>-96.787232000000003</c:v>
                </c:pt>
                <c:pt idx="18419">
                  <c:v>-96.400199000000001</c:v>
                </c:pt>
                <c:pt idx="18420">
                  <c:v>-96.248251999999994</c:v>
                </c:pt>
                <c:pt idx="18421">
                  <c:v>-96.247259</c:v>
                </c:pt>
                <c:pt idx="18422">
                  <c:v>-95.846795999999998</c:v>
                </c:pt>
                <c:pt idx="18423">
                  <c:v>-95.830425000000005</c:v>
                </c:pt>
                <c:pt idx="18424">
                  <c:v>-95.530506000000003</c:v>
                </c:pt>
                <c:pt idx="18425">
                  <c:v>-95.745175000000003</c:v>
                </c:pt>
                <c:pt idx="18426">
                  <c:v>-96.139885000000007</c:v>
                </c:pt>
                <c:pt idx="18427">
                  <c:v>-96.008538999999999</c:v>
                </c:pt>
                <c:pt idx="18428">
                  <c:v>-96.667023999999998</c:v>
                </c:pt>
                <c:pt idx="18429">
                  <c:v>-94.871052000000006</c:v>
                </c:pt>
                <c:pt idx="18430">
                  <c:v>-95.413379000000006</c:v>
                </c:pt>
                <c:pt idx="18431">
                  <c:v>-94.549531000000002</c:v>
                </c:pt>
                <c:pt idx="18432">
                  <c:v>-94.245006000000004</c:v>
                </c:pt>
                <c:pt idx="18433">
                  <c:v>-93.807260999999997</c:v>
                </c:pt>
                <c:pt idx="18434">
                  <c:v>-93.587738999999999</c:v>
                </c:pt>
                <c:pt idx="18435">
                  <c:v>-94.176844000000003</c:v>
                </c:pt>
                <c:pt idx="18436">
                  <c:v>-94.531903999999997</c:v>
                </c:pt>
                <c:pt idx="18437">
                  <c:v>-94.588346000000001</c:v>
                </c:pt>
                <c:pt idx="18438">
                  <c:v>-95.428099000000003</c:v>
                </c:pt>
                <c:pt idx="18439">
                  <c:v>-93.848324000000005</c:v>
                </c:pt>
                <c:pt idx="18440">
                  <c:v>-93.832673999999997</c:v>
                </c:pt>
                <c:pt idx="18441">
                  <c:v>-93.507581000000002</c:v>
                </c:pt>
                <c:pt idx="18442">
                  <c:v>-94.232039</c:v>
                </c:pt>
                <c:pt idx="18443">
                  <c:v>-95.507801999999998</c:v>
                </c:pt>
                <c:pt idx="18444">
                  <c:v>-95.644036999999997</c:v>
                </c:pt>
                <c:pt idx="18445">
                  <c:v>-94.618689000000003</c:v>
                </c:pt>
                <c:pt idx="18446">
                  <c:v>-93.381422999999998</c:v>
                </c:pt>
                <c:pt idx="18447">
                  <c:v>-94.557481999999993</c:v>
                </c:pt>
                <c:pt idx="18448">
                  <c:v>-95.646148999999994</c:v>
                </c:pt>
                <c:pt idx="18449">
                  <c:v>-95.221328</c:v>
                </c:pt>
                <c:pt idx="18450">
                  <c:v>-93.563678999999993</c:v>
                </c:pt>
                <c:pt idx="18451">
                  <c:v>-93.835541000000006</c:v>
                </c:pt>
                <c:pt idx="18452">
                  <c:v>-94.215080999999998</c:v>
                </c:pt>
                <c:pt idx="18453">
                  <c:v>-93.629296999999994</c:v>
                </c:pt>
                <c:pt idx="18454">
                  <c:v>-94.050898000000004</c:v>
                </c:pt>
                <c:pt idx="18455">
                  <c:v>-94.209652000000006</c:v>
                </c:pt>
                <c:pt idx="18456">
                  <c:v>-94.187273000000005</c:v>
                </c:pt>
                <c:pt idx="18457">
                  <c:v>-93.940811999999994</c:v>
                </c:pt>
                <c:pt idx="18458">
                  <c:v>-94.448061999999993</c:v>
                </c:pt>
                <c:pt idx="18459">
                  <c:v>-94.875941999999995</c:v>
                </c:pt>
                <c:pt idx="18460">
                  <c:v>-94.912547000000004</c:v>
                </c:pt>
                <c:pt idx="18461">
                  <c:v>-93.142968999999994</c:v>
                </c:pt>
                <c:pt idx="18462">
                  <c:v>-94.931683000000007</c:v>
                </c:pt>
                <c:pt idx="18463">
                  <c:v>-95.143620999999996</c:v>
                </c:pt>
                <c:pt idx="18464">
                  <c:v>-94.029518999999993</c:v>
                </c:pt>
                <c:pt idx="18465">
                  <c:v>-95.090040000000002</c:v>
                </c:pt>
                <c:pt idx="18466">
                  <c:v>-95.215278999999995</c:v>
                </c:pt>
                <c:pt idx="18467">
                  <c:v>-95.113974999999996</c:v>
                </c:pt>
                <c:pt idx="18468">
                  <c:v>-93.946309999999997</c:v>
                </c:pt>
                <c:pt idx="18469">
                  <c:v>-94.240984999999995</c:v>
                </c:pt>
                <c:pt idx="18470">
                  <c:v>-94.718896999999998</c:v>
                </c:pt>
                <c:pt idx="18471">
                  <c:v>-95.698958000000005</c:v>
                </c:pt>
                <c:pt idx="18472">
                  <c:v>-94.519345999999999</c:v>
                </c:pt>
                <c:pt idx="18473">
                  <c:v>-94.914187999999996</c:v>
                </c:pt>
                <c:pt idx="18474">
                  <c:v>-94.993448000000001</c:v>
                </c:pt>
                <c:pt idx="18475">
                  <c:v>-93.932989000000006</c:v>
                </c:pt>
                <c:pt idx="18476">
                  <c:v>-96.179306999999994</c:v>
                </c:pt>
                <c:pt idx="18477">
                  <c:v>-96.998604999999998</c:v>
                </c:pt>
                <c:pt idx="18478">
                  <c:v>-95.035715999999994</c:v>
                </c:pt>
                <c:pt idx="18479">
                  <c:v>-96.749180999999993</c:v>
                </c:pt>
                <c:pt idx="18480">
                  <c:v>-96.794483999999997</c:v>
                </c:pt>
                <c:pt idx="18481">
                  <c:v>-96.018163999999999</c:v>
                </c:pt>
                <c:pt idx="18482">
                  <c:v>-95.977138999999994</c:v>
                </c:pt>
                <c:pt idx="18483">
                  <c:v>-96.580558999999994</c:v>
                </c:pt>
                <c:pt idx="18484">
                  <c:v>-96.896326000000002</c:v>
                </c:pt>
                <c:pt idx="18485">
                  <c:v>-96.987741</c:v>
                </c:pt>
                <c:pt idx="18486">
                  <c:v>-96.666544000000002</c:v>
                </c:pt>
                <c:pt idx="18487">
                  <c:v>-96.833083999999999</c:v>
                </c:pt>
                <c:pt idx="18488">
                  <c:v>-95.741485999999995</c:v>
                </c:pt>
                <c:pt idx="18489">
                  <c:v>-95.820130000000006</c:v>
                </c:pt>
                <c:pt idx="18490">
                  <c:v>-96.206378999999998</c:v>
                </c:pt>
                <c:pt idx="18491">
                  <c:v>-95.475149999999999</c:v>
                </c:pt>
                <c:pt idx="18492">
                  <c:v>-96.954348999999993</c:v>
                </c:pt>
                <c:pt idx="18493">
                  <c:v>-96.595922000000002</c:v>
                </c:pt>
                <c:pt idx="18494">
                  <c:v>-97.095667000000006</c:v>
                </c:pt>
                <c:pt idx="18495">
                  <c:v>-96.475783000000007</c:v>
                </c:pt>
                <c:pt idx="18496">
                  <c:v>-96.921564000000004</c:v>
                </c:pt>
                <c:pt idx="18497">
                  <c:v>-96.633925000000005</c:v>
                </c:pt>
                <c:pt idx="18498">
                  <c:v>-96.680272000000002</c:v>
                </c:pt>
                <c:pt idx="18499">
                  <c:v>-96.153903</c:v>
                </c:pt>
                <c:pt idx="18500">
                  <c:v>-96.069736000000006</c:v>
                </c:pt>
                <c:pt idx="18501">
                  <c:v>-96.325349000000003</c:v>
                </c:pt>
                <c:pt idx="18502">
                  <c:v>-94.840033000000005</c:v>
                </c:pt>
                <c:pt idx="18503">
                  <c:v>-95.848460000000003</c:v>
                </c:pt>
                <c:pt idx="18504">
                  <c:v>-97.118819999999999</c:v>
                </c:pt>
                <c:pt idx="18505">
                  <c:v>-96.027398000000005</c:v>
                </c:pt>
                <c:pt idx="18506">
                  <c:v>-96.290336999999994</c:v>
                </c:pt>
                <c:pt idx="18507">
                  <c:v>-95.751673999999994</c:v>
                </c:pt>
                <c:pt idx="18508">
                  <c:v>-96.204915999999997</c:v>
                </c:pt>
                <c:pt idx="18509">
                  <c:v>-97.139498000000003</c:v>
                </c:pt>
                <c:pt idx="18510">
                  <c:v>-95.514364</c:v>
                </c:pt>
                <c:pt idx="18511">
                  <c:v>-96.834650999999994</c:v>
                </c:pt>
                <c:pt idx="18512">
                  <c:v>-96.501802999999995</c:v>
                </c:pt>
                <c:pt idx="18513">
                  <c:v>-96.070141000000007</c:v>
                </c:pt>
                <c:pt idx="18514">
                  <c:v>-96.449192999999994</c:v>
                </c:pt>
                <c:pt idx="18515">
                  <c:v>-95.660206000000002</c:v>
                </c:pt>
                <c:pt idx="18516">
                  <c:v>-96.742075</c:v>
                </c:pt>
                <c:pt idx="18517">
                  <c:v>-95.338317000000004</c:v>
                </c:pt>
                <c:pt idx="18518">
                  <c:v>-96.638484000000005</c:v>
                </c:pt>
                <c:pt idx="18519">
                  <c:v>-96.677845000000005</c:v>
                </c:pt>
                <c:pt idx="18520">
                  <c:v>-96.747024999999994</c:v>
                </c:pt>
                <c:pt idx="18521">
                  <c:v>-96.790919000000002</c:v>
                </c:pt>
                <c:pt idx="18522">
                  <c:v>-96.583620999999994</c:v>
                </c:pt>
                <c:pt idx="18523">
                  <c:v>-96.790605999999997</c:v>
                </c:pt>
                <c:pt idx="18524">
                  <c:v>-96.816309000000004</c:v>
                </c:pt>
                <c:pt idx="18525">
                  <c:v>-97.257571999999996</c:v>
                </c:pt>
                <c:pt idx="18526">
                  <c:v>-96.604422</c:v>
                </c:pt>
                <c:pt idx="18527">
                  <c:v>-96.956309000000005</c:v>
                </c:pt>
                <c:pt idx="18528">
                  <c:v>-96.975873000000007</c:v>
                </c:pt>
                <c:pt idx="18529">
                  <c:v>-96.959261999999995</c:v>
                </c:pt>
                <c:pt idx="18530">
                  <c:v>-96.811661999999998</c:v>
                </c:pt>
                <c:pt idx="18531">
                  <c:v>-96.961072000000001</c:v>
                </c:pt>
                <c:pt idx="18532">
                  <c:v>-96.817576000000003</c:v>
                </c:pt>
                <c:pt idx="18533">
                  <c:v>-96.993690000000001</c:v>
                </c:pt>
                <c:pt idx="18534">
                  <c:v>-96.706840999999997</c:v>
                </c:pt>
                <c:pt idx="18535">
                  <c:v>-96.657173</c:v>
                </c:pt>
                <c:pt idx="18536">
                  <c:v>-96.697856999999999</c:v>
                </c:pt>
                <c:pt idx="18537">
                  <c:v>-96.516603000000003</c:v>
                </c:pt>
                <c:pt idx="18538">
                  <c:v>-96.519829000000001</c:v>
                </c:pt>
                <c:pt idx="18539">
                  <c:v>-96.588960999999998</c:v>
                </c:pt>
                <c:pt idx="18540">
                  <c:v>-97.470220999999995</c:v>
                </c:pt>
                <c:pt idx="18541">
                  <c:v>-96.543322000000003</c:v>
                </c:pt>
                <c:pt idx="18542">
                  <c:v>-97.188849000000005</c:v>
                </c:pt>
                <c:pt idx="18543">
                  <c:v>-96.678171000000006</c:v>
                </c:pt>
                <c:pt idx="18544">
                  <c:v>-96.954633000000001</c:v>
                </c:pt>
                <c:pt idx="18545">
                  <c:v>-96.519591000000005</c:v>
                </c:pt>
                <c:pt idx="18546">
                  <c:v>-97.071952999999993</c:v>
                </c:pt>
                <c:pt idx="18547">
                  <c:v>-97.151492000000005</c:v>
                </c:pt>
                <c:pt idx="18548">
                  <c:v>-97.249050999999994</c:v>
                </c:pt>
                <c:pt idx="18549">
                  <c:v>-96.576570000000004</c:v>
                </c:pt>
                <c:pt idx="18550">
                  <c:v>-96.874879000000007</c:v>
                </c:pt>
                <c:pt idx="18551">
                  <c:v>-97.587081999999995</c:v>
                </c:pt>
                <c:pt idx="18552">
                  <c:v>-96.866951</c:v>
                </c:pt>
                <c:pt idx="18553">
                  <c:v>-97.134001999999995</c:v>
                </c:pt>
                <c:pt idx="18554">
                  <c:v>-97.290265000000005</c:v>
                </c:pt>
                <c:pt idx="18555">
                  <c:v>-97.084387000000007</c:v>
                </c:pt>
                <c:pt idx="18556">
                  <c:v>-97.539463999999995</c:v>
                </c:pt>
                <c:pt idx="18557">
                  <c:v>-97.288404</c:v>
                </c:pt>
                <c:pt idx="18558">
                  <c:v>-97.219196999999994</c:v>
                </c:pt>
                <c:pt idx="18559">
                  <c:v>-97.187064000000007</c:v>
                </c:pt>
                <c:pt idx="18560">
                  <c:v>-96.499559000000005</c:v>
                </c:pt>
                <c:pt idx="18561">
                  <c:v>-97.009570999999994</c:v>
                </c:pt>
                <c:pt idx="18562">
                  <c:v>-97.340576999999996</c:v>
                </c:pt>
                <c:pt idx="18563">
                  <c:v>-97.708207999999999</c:v>
                </c:pt>
                <c:pt idx="18564">
                  <c:v>-97.131988000000007</c:v>
                </c:pt>
                <c:pt idx="18565">
                  <c:v>-97.239712999999995</c:v>
                </c:pt>
                <c:pt idx="18566">
                  <c:v>-96.730321000000004</c:v>
                </c:pt>
                <c:pt idx="18567">
                  <c:v>-96.959517000000005</c:v>
                </c:pt>
                <c:pt idx="18568">
                  <c:v>-97.385262999999995</c:v>
                </c:pt>
                <c:pt idx="18569">
                  <c:v>-97.745253000000005</c:v>
                </c:pt>
                <c:pt idx="18570">
                  <c:v>-97.041712000000004</c:v>
                </c:pt>
                <c:pt idx="18571">
                  <c:v>-97.934314999999998</c:v>
                </c:pt>
                <c:pt idx="18572">
                  <c:v>-97.685869999999994</c:v>
                </c:pt>
                <c:pt idx="18573">
                  <c:v>-96.844980000000007</c:v>
                </c:pt>
                <c:pt idx="18574">
                  <c:v>-96.655247000000003</c:v>
                </c:pt>
                <c:pt idx="18575">
                  <c:v>-97.863539000000003</c:v>
                </c:pt>
                <c:pt idx="18576">
                  <c:v>-97.487497000000005</c:v>
                </c:pt>
                <c:pt idx="18577">
                  <c:v>-96.486924000000002</c:v>
                </c:pt>
                <c:pt idx="18578">
                  <c:v>-96.946517</c:v>
                </c:pt>
                <c:pt idx="18579">
                  <c:v>-97.130774000000002</c:v>
                </c:pt>
                <c:pt idx="18580">
                  <c:v>-96.939114000000004</c:v>
                </c:pt>
                <c:pt idx="18581">
                  <c:v>-97.204800000000006</c:v>
                </c:pt>
                <c:pt idx="18582">
                  <c:v>-97.054505000000006</c:v>
                </c:pt>
                <c:pt idx="18583">
                  <c:v>-96.464014000000006</c:v>
                </c:pt>
                <c:pt idx="18584">
                  <c:v>-96.968926999999994</c:v>
                </c:pt>
                <c:pt idx="18585">
                  <c:v>-97.366118999999998</c:v>
                </c:pt>
                <c:pt idx="18586">
                  <c:v>-96.761155000000002</c:v>
                </c:pt>
                <c:pt idx="18587">
                  <c:v>-97.409582999999998</c:v>
                </c:pt>
                <c:pt idx="18588">
                  <c:v>-96.695276000000007</c:v>
                </c:pt>
                <c:pt idx="18589">
                  <c:v>-96.732408000000007</c:v>
                </c:pt>
                <c:pt idx="18590">
                  <c:v>-96.732978000000003</c:v>
                </c:pt>
                <c:pt idx="18591">
                  <c:v>-96.803757000000004</c:v>
                </c:pt>
                <c:pt idx="18592">
                  <c:v>-96.801016000000004</c:v>
                </c:pt>
                <c:pt idx="18593">
                  <c:v>-96.722582000000003</c:v>
                </c:pt>
                <c:pt idx="18594">
                  <c:v>-96.658011999999999</c:v>
                </c:pt>
                <c:pt idx="18595">
                  <c:v>-97.113461999999998</c:v>
                </c:pt>
                <c:pt idx="18596">
                  <c:v>-97.138780999999994</c:v>
                </c:pt>
                <c:pt idx="18597">
                  <c:v>-96.515113999999997</c:v>
                </c:pt>
                <c:pt idx="18598">
                  <c:v>-97.206688999999997</c:v>
                </c:pt>
                <c:pt idx="18599">
                  <c:v>-96.502402000000004</c:v>
                </c:pt>
                <c:pt idx="18600">
                  <c:v>-97.688001999999997</c:v>
                </c:pt>
                <c:pt idx="18601">
                  <c:v>-96.592201000000003</c:v>
                </c:pt>
                <c:pt idx="18602">
                  <c:v>-97.786450000000002</c:v>
                </c:pt>
                <c:pt idx="18603">
                  <c:v>-96.917591999999999</c:v>
                </c:pt>
                <c:pt idx="18604">
                  <c:v>-97.460922999999994</c:v>
                </c:pt>
                <c:pt idx="18605">
                  <c:v>-97.014250000000004</c:v>
                </c:pt>
                <c:pt idx="18606">
                  <c:v>-97.150111999999993</c:v>
                </c:pt>
                <c:pt idx="18607">
                  <c:v>-97.745744000000002</c:v>
                </c:pt>
                <c:pt idx="18608">
                  <c:v>-96.695488999999995</c:v>
                </c:pt>
                <c:pt idx="18609">
                  <c:v>-96.647463999999999</c:v>
                </c:pt>
                <c:pt idx="18610">
                  <c:v>-97.574427999999997</c:v>
                </c:pt>
                <c:pt idx="18611">
                  <c:v>-97.361648000000002</c:v>
                </c:pt>
                <c:pt idx="18612">
                  <c:v>-97.420389</c:v>
                </c:pt>
                <c:pt idx="18613">
                  <c:v>-96.906486000000001</c:v>
                </c:pt>
                <c:pt idx="18614">
                  <c:v>-97.310653000000002</c:v>
                </c:pt>
                <c:pt idx="18615">
                  <c:v>-97.589963999999995</c:v>
                </c:pt>
                <c:pt idx="18616">
                  <c:v>-96.500703000000001</c:v>
                </c:pt>
                <c:pt idx="18617">
                  <c:v>-96.859499</c:v>
                </c:pt>
                <c:pt idx="18618">
                  <c:v>-97.319801999999996</c:v>
                </c:pt>
                <c:pt idx="18619">
                  <c:v>-97.215847999999994</c:v>
                </c:pt>
                <c:pt idx="18620">
                  <c:v>-97.352515999999994</c:v>
                </c:pt>
                <c:pt idx="18621">
                  <c:v>-97.431495999999996</c:v>
                </c:pt>
                <c:pt idx="18622">
                  <c:v>-97.239749000000003</c:v>
                </c:pt>
                <c:pt idx="18623">
                  <c:v>-96.919325000000001</c:v>
                </c:pt>
                <c:pt idx="18624">
                  <c:v>-96.662871999999993</c:v>
                </c:pt>
                <c:pt idx="18625">
                  <c:v>-97.426499000000007</c:v>
                </c:pt>
                <c:pt idx="18626">
                  <c:v>-97.183543</c:v>
                </c:pt>
                <c:pt idx="18627">
                  <c:v>-97.350814999999997</c:v>
                </c:pt>
                <c:pt idx="18628">
                  <c:v>-96.927408999999997</c:v>
                </c:pt>
                <c:pt idx="18629">
                  <c:v>-96.609206999999998</c:v>
                </c:pt>
                <c:pt idx="18630">
                  <c:v>-96.919882000000001</c:v>
                </c:pt>
                <c:pt idx="18631">
                  <c:v>-97.195674999999994</c:v>
                </c:pt>
                <c:pt idx="18632">
                  <c:v>-97.020573999999996</c:v>
                </c:pt>
                <c:pt idx="18633">
                  <c:v>-97.923758000000007</c:v>
                </c:pt>
                <c:pt idx="18634">
                  <c:v>-96.553667000000004</c:v>
                </c:pt>
                <c:pt idx="18635">
                  <c:v>-96.718508</c:v>
                </c:pt>
                <c:pt idx="18636">
                  <c:v>-97.544358000000003</c:v>
                </c:pt>
                <c:pt idx="18637">
                  <c:v>-97.045280000000005</c:v>
                </c:pt>
                <c:pt idx="18638">
                  <c:v>-97.033653000000001</c:v>
                </c:pt>
                <c:pt idx="18639">
                  <c:v>-96.794669999999996</c:v>
                </c:pt>
                <c:pt idx="18640">
                  <c:v>-96.788894999999997</c:v>
                </c:pt>
                <c:pt idx="18641">
                  <c:v>-97.105446999999998</c:v>
                </c:pt>
                <c:pt idx="18642">
                  <c:v>-96.684099000000003</c:v>
                </c:pt>
                <c:pt idx="18643">
                  <c:v>-96.793428000000006</c:v>
                </c:pt>
                <c:pt idx="18644">
                  <c:v>-97.373211999999995</c:v>
                </c:pt>
                <c:pt idx="18645">
                  <c:v>-97.501232000000002</c:v>
                </c:pt>
                <c:pt idx="18646">
                  <c:v>-97.478910999999997</c:v>
                </c:pt>
                <c:pt idx="18647">
                  <c:v>-97.292400999999998</c:v>
                </c:pt>
                <c:pt idx="18648">
                  <c:v>-97.540527999999995</c:v>
                </c:pt>
                <c:pt idx="18649">
                  <c:v>-96.631733999999994</c:v>
                </c:pt>
                <c:pt idx="18650">
                  <c:v>-97.684895999999995</c:v>
                </c:pt>
                <c:pt idx="18651">
                  <c:v>-96.823325999999994</c:v>
                </c:pt>
                <c:pt idx="18652">
                  <c:v>-98.031854999999993</c:v>
                </c:pt>
                <c:pt idx="18653">
                  <c:v>-97.766310000000004</c:v>
                </c:pt>
                <c:pt idx="18654">
                  <c:v>-98.373408999999995</c:v>
                </c:pt>
                <c:pt idx="18655">
                  <c:v>-98.354889999999997</c:v>
                </c:pt>
                <c:pt idx="18656">
                  <c:v>-98.000760999999997</c:v>
                </c:pt>
                <c:pt idx="18657">
                  <c:v>-98.045878000000002</c:v>
                </c:pt>
                <c:pt idx="18658">
                  <c:v>-98.972279</c:v>
                </c:pt>
                <c:pt idx="18659">
                  <c:v>-97.454669999999993</c:v>
                </c:pt>
                <c:pt idx="18660">
                  <c:v>-97.540469000000002</c:v>
                </c:pt>
                <c:pt idx="18661">
                  <c:v>-97.971463999999997</c:v>
                </c:pt>
                <c:pt idx="18662">
                  <c:v>-97.715207000000007</c:v>
                </c:pt>
                <c:pt idx="18663">
                  <c:v>-98.045653999999999</c:v>
                </c:pt>
                <c:pt idx="18664">
                  <c:v>-99.298641000000003</c:v>
                </c:pt>
                <c:pt idx="18665">
                  <c:v>-98.440316999999993</c:v>
                </c:pt>
                <c:pt idx="18666">
                  <c:v>-98.162111999999993</c:v>
                </c:pt>
                <c:pt idx="18667">
                  <c:v>-98.161636000000001</c:v>
                </c:pt>
                <c:pt idx="18668">
                  <c:v>-98.047725999999997</c:v>
                </c:pt>
                <c:pt idx="18669">
                  <c:v>-97.637144000000006</c:v>
                </c:pt>
                <c:pt idx="18670">
                  <c:v>-97.997129999999999</c:v>
                </c:pt>
                <c:pt idx="18671">
                  <c:v>-98.749982000000003</c:v>
                </c:pt>
                <c:pt idx="18672">
                  <c:v>-97.791784000000007</c:v>
                </c:pt>
                <c:pt idx="18673">
                  <c:v>-99.432877000000005</c:v>
                </c:pt>
                <c:pt idx="18674">
                  <c:v>-97.841606999999996</c:v>
                </c:pt>
                <c:pt idx="18675">
                  <c:v>-99.013322000000002</c:v>
                </c:pt>
                <c:pt idx="18676">
                  <c:v>-98.699078</c:v>
                </c:pt>
                <c:pt idx="18677">
                  <c:v>-98.619197</c:v>
                </c:pt>
                <c:pt idx="18678">
                  <c:v>-99.445196999999993</c:v>
                </c:pt>
                <c:pt idx="18679">
                  <c:v>-99.454663999999994</c:v>
                </c:pt>
                <c:pt idx="18680">
                  <c:v>-98.372191000000001</c:v>
                </c:pt>
                <c:pt idx="18681">
                  <c:v>-97.560559999999995</c:v>
                </c:pt>
                <c:pt idx="18682">
                  <c:v>-98.209368999999995</c:v>
                </c:pt>
                <c:pt idx="18683">
                  <c:v>-97.829825999999997</c:v>
                </c:pt>
                <c:pt idx="18684">
                  <c:v>-98.968819999999994</c:v>
                </c:pt>
                <c:pt idx="18685">
                  <c:v>-98.514084999999994</c:v>
                </c:pt>
                <c:pt idx="18686">
                  <c:v>-98.425940999999995</c:v>
                </c:pt>
                <c:pt idx="18687">
                  <c:v>-98.149315000000001</c:v>
                </c:pt>
                <c:pt idx="18688">
                  <c:v>-98.417203999999998</c:v>
                </c:pt>
                <c:pt idx="18689">
                  <c:v>-99.033979000000002</c:v>
                </c:pt>
                <c:pt idx="18690">
                  <c:v>-98.255499999999998</c:v>
                </c:pt>
                <c:pt idx="18691">
                  <c:v>-98.610124999999996</c:v>
                </c:pt>
                <c:pt idx="18692">
                  <c:v>-99.387827000000001</c:v>
                </c:pt>
                <c:pt idx="18693">
                  <c:v>-97.947139000000007</c:v>
                </c:pt>
                <c:pt idx="18694">
                  <c:v>-98.532329000000004</c:v>
                </c:pt>
                <c:pt idx="18695">
                  <c:v>-98.472153000000006</c:v>
                </c:pt>
                <c:pt idx="18696">
                  <c:v>-98.893878000000001</c:v>
                </c:pt>
                <c:pt idx="18697">
                  <c:v>-99.157122000000001</c:v>
                </c:pt>
                <c:pt idx="18698">
                  <c:v>-99.220419000000007</c:v>
                </c:pt>
                <c:pt idx="18699">
                  <c:v>-98.894109</c:v>
                </c:pt>
                <c:pt idx="18700">
                  <c:v>-97.600398999999996</c:v>
                </c:pt>
                <c:pt idx="18701">
                  <c:v>-98.469868000000005</c:v>
                </c:pt>
                <c:pt idx="18702">
                  <c:v>-97.946168999999998</c:v>
                </c:pt>
                <c:pt idx="18703">
                  <c:v>-98.528726000000006</c:v>
                </c:pt>
                <c:pt idx="18704">
                  <c:v>-98.298388000000003</c:v>
                </c:pt>
                <c:pt idx="18705">
                  <c:v>-98.711470000000006</c:v>
                </c:pt>
                <c:pt idx="18706">
                  <c:v>-98.635564000000002</c:v>
                </c:pt>
                <c:pt idx="18707">
                  <c:v>-98.704071999999996</c:v>
                </c:pt>
                <c:pt idx="18708">
                  <c:v>-98.472797999999997</c:v>
                </c:pt>
                <c:pt idx="18709">
                  <c:v>-98.287665000000004</c:v>
                </c:pt>
                <c:pt idx="18710">
                  <c:v>-97.982225999999997</c:v>
                </c:pt>
                <c:pt idx="18711">
                  <c:v>-98.496466999999996</c:v>
                </c:pt>
                <c:pt idx="18712">
                  <c:v>-100.124244</c:v>
                </c:pt>
                <c:pt idx="18713">
                  <c:v>-97.927237000000005</c:v>
                </c:pt>
                <c:pt idx="18714">
                  <c:v>-97.929593999999994</c:v>
                </c:pt>
                <c:pt idx="18715">
                  <c:v>-98.523758999999998</c:v>
                </c:pt>
                <c:pt idx="18716">
                  <c:v>-98.507953000000001</c:v>
                </c:pt>
                <c:pt idx="18717">
                  <c:v>-98.301029</c:v>
                </c:pt>
                <c:pt idx="18718">
                  <c:v>-99.678244000000007</c:v>
                </c:pt>
                <c:pt idx="18719">
                  <c:v>-97.739785999999995</c:v>
                </c:pt>
                <c:pt idx="18720">
                  <c:v>-98.018463999999994</c:v>
                </c:pt>
                <c:pt idx="18721">
                  <c:v>-98.310051999999999</c:v>
                </c:pt>
                <c:pt idx="18722">
                  <c:v>-98.089861999999997</c:v>
                </c:pt>
                <c:pt idx="18723">
                  <c:v>-98.924171000000001</c:v>
                </c:pt>
                <c:pt idx="18724">
                  <c:v>-98.088762000000003</c:v>
                </c:pt>
                <c:pt idx="18725">
                  <c:v>-99.624975000000006</c:v>
                </c:pt>
                <c:pt idx="18726">
                  <c:v>-99.134501999999998</c:v>
                </c:pt>
                <c:pt idx="18727">
                  <c:v>-98.271915000000007</c:v>
                </c:pt>
                <c:pt idx="18728">
                  <c:v>-98.515393000000003</c:v>
                </c:pt>
                <c:pt idx="18729">
                  <c:v>-100.052092</c:v>
                </c:pt>
                <c:pt idx="18730">
                  <c:v>-98.134159999999994</c:v>
                </c:pt>
                <c:pt idx="18731">
                  <c:v>-98.188140000000004</c:v>
                </c:pt>
                <c:pt idx="18732">
                  <c:v>-99.449375000000003</c:v>
                </c:pt>
                <c:pt idx="18733">
                  <c:v>-98.217652999999999</c:v>
                </c:pt>
                <c:pt idx="18734">
                  <c:v>-99.842884999999995</c:v>
                </c:pt>
                <c:pt idx="18735">
                  <c:v>-99.022182999999998</c:v>
                </c:pt>
                <c:pt idx="18736">
                  <c:v>-99.884591</c:v>
                </c:pt>
                <c:pt idx="18737">
                  <c:v>-97.762748999999999</c:v>
                </c:pt>
                <c:pt idx="18738">
                  <c:v>-99.768518999999998</c:v>
                </c:pt>
                <c:pt idx="18739">
                  <c:v>-98.943614999999994</c:v>
                </c:pt>
                <c:pt idx="18740">
                  <c:v>-99.154071000000002</c:v>
                </c:pt>
                <c:pt idx="18741">
                  <c:v>-98.650193000000002</c:v>
                </c:pt>
                <c:pt idx="18742">
                  <c:v>-98.424970999999999</c:v>
                </c:pt>
                <c:pt idx="18743">
                  <c:v>-98.773724000000001</c:v>
                </c:pt>
                <c:pt idx="18744">
                  <c:v>-98.656717999999998</c:v>
                </c:pt>
                <c:pt idx="18745">
                  <c:v>-99.481358</c:v>
                </c:pt>
                <c:pt idx="18746">
                  <c:v>-99.118283000000005</c:v>
                </c:pt>
                <c:pt idx="18747">
                  <c:v>-97.785719</c:v>
                </c:pt>
                <c:pt idx="18748">
                  <c:v>-98.540902000000003</c:v>
                </c:pt>
                <c:pt idx="18749">
                  <c:v>-98.869669999999999</c:v>
                </c:pt>
                <c:pt idx="18750">
                  <c:v>-99.305306000000002</c:v>
                </c:pt>
                <c:pt idx="18751">
                  <c:v>-100.048436</c:v>
                </c:pt>
                <c:pt idx="18752">
                  <c:v>-99.501784999999998</c:v>
                </c:pt>
                <c:pt idx="18753">
                  <c:v>-98.278997000000004</c:v>
                </c:pt>
                <c:pt idx="18754">
                  <c:v>-99.625377999999998</c:v>
                </c:pt>
                <c:pt idx="18755">
                  <c:v>-98.615694000000005</c:v>
                </c:pt>
                <c:pt idx="18756">
                  <c:v>-98.143550000000005</c:v>
                </c:pt>
                <c:pt idx="18757">
                  <c:v>-98.464290000000005</c:v>
                </c:pt>
                <c:pt idx="18758">
                  <c:v>-98.622743999999997</c:v>
                </c:pt>
                <c:pt idx="18759">
                  <c:v>-100.291453</c:v>
                </c:pt>
                <c:pt idx="18760">
                  <c:v>-100.111672</c:v>
                </c:pt>
                <c:pt idx="18761">
                  <c:v>-101.269963</c:v>
                </c:pt>
                <c:pt idx="18762">
                  <c:v>-99.991882000000004</c:v>
                </c:pt>
                <c:pt idx="18763">
                  <c:v>-99.281909999999996</c:v>
                </c:pt>
                <c:pt idx="18764">
                  <c:v>-100.19302</c:v>
                </c:pt>
                <c:pt idx="18765">
                  <c:v>-99.761238000000006</c:v>
                </c:pt>
                <c:pt idx="18766">
                  <c:v>-99.561503999999999</c:v>
                </c:pt>
                <c:pt idx="18767">
                  <c:v>-100.527164</c:v>
                </c:pt>
                <c:pt idx="18768">
                  <c:v>-100.433826</c:v>
                </c:pt>
                <c:pt idx="18769">
                  <c:v>-99.420966000000007</c:v>
                </c:pt>
                <c:pt idx="18770">
                  <c:v>-99.752808000000002</c:v>
                </c:pt>
                <c:pt idx="18771">
                  <c:v>-99.775355000000005</c:v>
                </c:pt>
                <c:pt idx="18772">
                  <c:v>-101.12947</c:v>
                </c:pt>
                <c:pt idx="18773">
                  <c:v>-99.166284000000005</c:v>
                </c:pt>
                <c:pt idx="18774">
                  <c:v>-99.617241000000007</c:v>
                </c:pt>
                <c:pt idx="18775">
                  <c:v>-99.931869000000006</c:v>
                </c:pt>
                <c:pt idx="18776">
                  <c:v>-99.481752999999998</c:v>
                </c:pt>
                <c:pt idx="18777">
                  <c:v>-101.52963800000001</c:v>
                </c:pt>
                <c:pt idx="18778">
                  <c:v>-99.815291000000002</c:v>
                </c:pt>
                <c:pt idx="18779">
                  <c:v>-101.51685000000001</c:v>
                </c:pt>
                <c:pt idx="18780">
                  <c:v>-99.548713000000006</c:v>
                </c:pt>
                <c:pt idx="18781">
                  <c:v>-101.657372</c:v>
                </c:pt>
                <c:pt idx="18782">
                  <c:v>-101.19002500000001</c:v>
                </c:pt>
                <c:pt idx="18783">
                  <c:v>-101.635693</c:v>
                </c:pt>
                <c:pt idx="18784">
                  <c:v>-100.64693</c:v>
                </c:pt>
                <c:pt idx="18785">
                  <c:v>-100.742571</c:v>
                </c:pt>
                <c:pt idx="18786">
                  <c:v>-101.164742</c:v>
                </c:pt>
                <c:pt idx="18787">
                  <c:v>-101.003516</c:v>
                </c:pt>
                <c:pt idx="18788">
                  <c:v>-100.38867999999999</c:v>
                </c:pt>
                <c:pt idx="18789">
                  <c:v>-100.04014100000001</c:v>
                </c:pt>
                <c:pt idx="18790">
                  <c:v>-101.057686</c:v>
                </c:pt>
                <c:pt idx="18791">
                  <c:v>-101.71250999999999</c:v>
                </c:pt>
                <c:pt idx="18792">
                  <c:v>-100.056909</c:v>
                </c:pt>
                <c:pt idx="18793">
                  <c:v>-99.574590999999998</c:v>
                </c:pt>
                <c:pt idx="18794">
                  <c:v>-100.907917</c:v>
                </c:pt>
                <c:pt idx="18795">
                  <c:v>-99.097652999999994</c:v>
                </c:pt>
                <c:pt idx="18796">
                  <c:v>-100.949046</c:v>
                </c:pt>
                <c:pt idx="18797">
                  <c:v>-101.374709</c:v>
                </c:pt>
                <c:pt idx="18798">
                  <c:v>-100.29160899999999</c:v>
                </c:pt>
                <c:pt idx="18799">
                  <c:v>-101.673092</c:v>
                </c:pt>
                <c:pt idx="18800">
                  <c:v>-99.818444</c:v>
                </c:pt>
                <c:pt idx="18801">
                  <c:v>-100.77982299999999</c:v>
                </c:pt>
                <c:pt idx="18802">
                  <c:v>-99.971436999999995</c:v>
                </c:pt>
                <c:pt idx="18803">
                  <c:v>-100.09039799999999</c:v>
                </c:pt>
                <c:pt idx="18804">
                  <c:v>-100.384832</c:v>
                </c:pt>
                <c:pt idx="18805">
                  <c:v>-100.458192</c:v>
                </c:pt>
                <c:pt idx="18806">
                  <c:v>-102.50390299999999</c:v>
                </c:pt>
                <c:pt idx="18807">
                  <c:v>-101.070939</c:v>
                </c:pt>
                <c:pt idx="18808">
                  <c:v>-101.534581</c:v>
                </c:pt>
                <c:pt idx="18809">
                  <c:v>-101.639741</c:v>
                </c:pt>
                <c:pt idx="18810">
                  <c:v>-101.18537999999999</c:v>
                </c:pt>
                <c:pt idx="18811">
                  <c:v>-102.026617</c:v>
                </c:pt>
                <c:pt idx="18812">
                  <c:v>-101.20322899999999</c:v>
                </c:pt>
                <c:pt idx="18813">
                  <c:v>-100.283911</c:v>
                </c:pt>
                <c:pt idx="18814">
                  <c:v>-100.100105</c:v>
                </c:pt>
                <c:pt idx="18815">
                  <c:v>-101.449833</c:v>
                </c:pt>
                <c:pt idx="18816">
                  <c:v>-101.85821</c:v>
                </c:pt>
                <c:pt idx="18817">
                  <c:v>-101.42207000000001</c:v>
                </c:pt>
                <c:pt idx="18818">
                  <c:v>-102.187071</c:v>
                </c:pt>
                <c:pt idx="18819">
                  <c:v>-102.70446</c:v>
                </c:pt>
                <c:pt idx="18820">
                  <c:v>-101.318</c:v>
                </c:pt>
                <c:pt idx="18821">
                  <c:v>-100.77282</c:v>
                </c:pt>
                <c:pt idx="18822">
                  <c:v>-102.130211</c:v>
                </c:pt>
                <c:pt idx="18823">
                  <c:v>-101.711102</c:v>
                </c:pt>
                <c:pt idx="18824">
                  <c:v>-100.09434899999999</c:v>
                </c:pt>
                <c:pt idx="18825">
                  <c:v>-100.289953</c:v>
                </c:pt>
                <c:pt idx="18826">
                  <c:v>-102.85814999999999</c:v>
                </c:pt>
                <c:pt idx="18827">
                  <c:v>-103.014899</c:v>
                </c:pt>
                <c:pt idx="18828">
                  <c:v>-103.14501300000001</c:v>
                </c:pt>
                <c:pt idx="18829">
                  <c:v>-100.562028</c:v>
                </c:pt>
                <c:pt idx="18830">
                  <c:v>-102.253846</c:v>
                </c:pt>
                <c:pt idx="18831">
                  <c:v>-101.0562</c:v>
                </c:pt>
                <c:pt idx="18832">
                  <c:v>-100.88176799999999</c:v>
                </c:pt>
                <c:pt idx="18833">
                  <c:v>-100.519082</c:v>
                </c:pt>
                <c:pt idx="18834">
                  <c:v>-101.484623</c:v>
                </c:pt>
                <c:pt idx="18835">
                  <c:v>-100.853426</c:v>
                </c:pt>
                <c:pt idx="18836">
                  <c:v>-103.213358</c:v>
                </c:pt>
                <c:pt idx="18837">
                  <c:v>-103.343028</c:v>
                </c:pt>
                <c:pt idx="18838">
                  <c:v>-103.13061500000001</c:v>
                </c:pt>
                <c:pt idx="18839">
                  <c:v>-103.085272</c:v>
                </c:pt>
                <c:pt idx="18840">
                  <c:v>-101.929187</c:v>
                </c:pt>
                <c:pt idx="18841">
                  <c:v>-102.16755999999999</c:v>
                </c:pt>
                <c:pt idx="18842">
                  <c:v>-103.830952</c:v>
                </c:pt>
                <c:pt idx="18843">
                  <c:v>-103.333297</c:v>
                </c:pt>
                <c:pt idx="18844">
                  <c:v>-103.063159</c:v>
                </c:pt>
                <c:pt idx="18845">
                  <c:v>-103.580541</c:v>
                </c:pt>
                <c:pt idx="18846">
                  <c:v>-102.986079</c:v>
                </c:pt>
                <c:pt idx="18847">
                  <c:v>-103.92592999999999</c:v>
                </c:pt>
                <c:pt idx="18848">
                  <c:v>-102.812203</c:v>
                </c:pt>
                <c:pt idx="18849">
                  <c:v>-102.097138</c:v>
                </c:pt>
                <c:pt idx="18850">
                  <c:v>-103.636318</c:v>
                </c:pt>
                <c:pt idx="18851">
                  <c:v>-103.709166</c:v>
                </c:pt>
                <c:pt idx="18852">
                  <c:v>-103.90273500000001</c:v>
                </c:pt>
                <c:pt idx="18853">
                  <c:v>-102.415299</c:v>
                </c:pt>
                <c:pt idx="18854">
                  <c:v>-102.576776</c:v>
                </c:pt>
                <c:pt idx="18855">
                  <c:v>-103.24356</c:v>
                </c:pt>
                <c:pt idx="18856">
                  <c:v>-103.68084899999999</c:v>
                </c:pt>
                <c:pt idx="18857">
                  <c:v>-103.07698600000001</c:v>
                </c:pt>
                <c:pt idx="18858">
                  <c:v>-103.62797</c:v>
                </c:pt>
                <c:pt idx="18859">
                  <c:v>-103.505101</c:v>
                </c:pt>
                <c:pt idx="18860">
                  <c:v>-101.987218</c:v>
                </c:pt>
                <c:pt idx="18861">
                  <c:v>-101.94355400000001</c:v>
                </c:pt>
                <c:pt idx="18862">
                  <c:v>-103.41721800000001</c:v>
                </c:pt>
                <c:pt idx="18863">
                  <c:v>-102.17671199999999</c:v>
                </c:pt>
                <c:pt idx="18864">
                  <c:v>-103.83118</c:v>
                </c:pt>
                <c:pt idx="18865">
                  <c:v>-103.294129</c:v>
                </c:pt>
                <c:pt idx="18866">
                  <c:v>-102.495024</c:v>
                </c:pt>
                <c:pt idx="18867">
                  <c:v>-102.781685</c:v>
                </c:pt>
                <c:pt idx="18868">
                  <c:v>-103.537336</c:v>
                </c:pt>
                <c:pt idx="18869">
                  <c:v>-103.32109199999999</c:v>
                </c:pt>
                <c:pt idx="18870">
                  <c:v>-102.788877</c:v>
                </c:pt>
                <c:pt idx="18871">
                  <c:v>-103.591865</c:v>
                </c:pt>
                <c:pt idx="18872">
                  <c:v>-103.229271</c:v>
                </c:pt>
                <c:pt idx="18873">
                  <c:v>-102.774148</c:v>
                </c:pt>
                <c:pt idx="18874">
                  <c:v>-102.417641</c:v>
                </c:pt>
                <c:pt idx="18875">
                  <c:v>-103.23035299999999</c:v>
                </c:pt>
                <c:pt idx="18876">
                  <c:v>-102.58976699999999</c:v>
                </c:pt>
                <c:pt idx="18877">
                  <c:v>-103.339984</c:v>
                </c:pt>
                <c:pt idx="18878">
                  <c:v>-102.573232</c:v>
                </c:pt>
                <c:pt idx="18879">
                  <c:v>-102.380933</c:v>
                </c:pt>
                <c:pt idx="18880">
                  <c:v>-103.595178</c:v>
                </c:pt>
                <c:pt idx="18881">
                  <c:v>-103.707354</c:v>
                </c:pt>
                <c:pt idx="18882">
                  <c:v>-102.07872999999999</c:v>
                </c:pt>
                <c:pt idx="18883">
                  <c:v>-102.457644</c:v>
                </c:pt>
                <c:pt idx="18884">
                  <c:v>-103.851309</c:v>
                </c:pt>
                <c:pt idx="18885">
                  <c:v>-103.754653</c:v>
                </c:pt>
                <c:pt idx="18886">
                  <c:v>-102.41628900000001</c:v>
                </c:pt>
                <c:pt idx="18887">
                  <c:v>-103.878533</c:v>
                </c:pt>
                <c:pt idx="18888">
                  <c:v>-103.465977</c:v>
                </c:pt>
                <c:pt idx="18889">
                  <c:v>-102.768739</c:v>
                </c:pt>
                <c:pt idx="18890">
                  <c:v>-103.368666</c:v>
                </c:pt>
                <c:pt idx="18891">
                  <c:v>-102.237785</c:v>
                </c:pt>
                <c:pt idx="18892">
                  <c:v>-102.476186</c:v>
                </c:pt>
                <c:pt idx="18893">
                  <c:v>-102.416837</c:v>
                </c:pt>
                <c:pt idx="18894">
                  <c:v>-103.62933</c:v>
                </c:pt>
                <c:pt idx="18895">
                  <c:v>-102.36897399999999</c:v>
                </c:pt>
                <c:pt idx="18896">
                  <c:v>-103.86974499999999</c:v>
                </c:pt>
                <c:pt idx="18897">
                  <c:v>-96.731650999999999</c:v>
                </c:pt>
                <c:pt idx="18898">
                  <c:v>-97.250297000000003</c:v>
                </c:pt>
                <c:pt idx="18899">
                  <c:v>-96.950435999999996</c:v>
                </c:pt>
                <c:pt idx="18900">
                  <c:v>-97.214704999999995</c:v>
                </c:pt>
                <c:pt idx="18901">
                  <c:v>-97.455715999999995</c:v>
                </c:pt>
                <c:pt idx="18902">
                  <c:v>-96.998193999999998</c:v>
                </c:pt>
                <c:pt idx="18903">
                  <c:v>-97.250776999999999</c:v>
                </c:pt>
                <c:pt idx="18904">
                  <c:v>-97.544843</c:v>
                </c:pt>
                <c:pt idx="18905">
                  <c:v>-97.189391000000001</c:v>
                </c:pt>
                <c:pt idx="18906">
                  <c:v>-97.355620999999999</c:v>
                </c:pt>
                <c:pt idx="18907">
                  <c:v>-96.823008000000002</c:v>
                </c:pt>
                <c:pt idx="18908">
                  <c:v>-97.463728000000003</c:v>
                </c:pt>
                <c:pt idx="18909">
                  <c:v>-97.809898000000004</c:v>
                </c:pt>
                <c:pt idx="18910">
                  <c:v>-96.893545000000003</c:v>
                </c:pt>
                <c:pt idx="18911">
                  <c:v>-97.079419000000001</c:v>
                </c:pt>
                <c:pt idx="18912">
                  <c:v>-97.600301999999999</c:v>
                </c:pt>
                <c:pt idx="18913">
                  <c:v>-97.388817000000003</c:v>
                </c:pt>
                <c:pt idx="18914">
                  <c:v>-96.669269999999997</c:v>
                </c:pt>
                <c:pt idx="18915">
                  <c:v>-97.671447000000001</c:v>
                </c:pt>
                <c:pt idx="18916">
                  <c:v>-97.635496000000003</c:v>
                </c:pt>
                <c:pt idx="18917">
                  <c:v>-97.919616000000005</c:v>
                </c:pt>
                <c:pt idx="18918">
                  <c:v>-97.426004000000006</c:v>
                </c:pt>
                <c:pt idx="18919">
                  <c:v>-96.964823999999993</c:v>
                </c:pt>
                <c:pt idx="18920">
                  <c:v>-96.985229000000004</c:v>
                </c:pt>
                <c:pt idx="18921">
                  <c:v>-96.809092000000007</c:v>
                </c:pt>
                <c:pt idx="18922">
                  <c:v>-97.669231999999994</c:v>
                </c:pt>
                <c:pt idx="18923">
                  <c:v>-96.910673000000003</c:v>
                </c:pt>
                <c:pt idx="18924">
                  <c:v>-96.932702000000006</c:v>
                </c:pt>
                <c:pt idx="18925">
                  <c:v>-97.574065000000004</c:v>
                </c:pt>
                <c:pt idx="18926">
                  <c:v>-97.053275999999997</c:v>
                </c:pt>
                <c:pt idx="18927">
                  <c:v>-97.753380000000007</c:v>
                </c:pt>
                <c:pt idx="18928">
                  <c:v>-96.872809000000004</c:v>
                </c:pt>
                <c:pt idx="18929">
                  <c:v>-97.218312999999995</c:v>
                </c:pt>
                <c:pt idx="18930">
                  <c:v>-97.987324000000001</c:v>
                </c:pt>
                <c:pt idx="18931">
                  <c:v>-97.020128</c:v>
                </c:pt>
                <c:pt idx="18932">
                  <c:v>-97.283137999999994</c:v>
                </c:pt>
                <c:pt idx="18933">
                  <c:v>-97.187369000000004</c:v>
                </c:pt>
                <c:pt idx="18934">
                  <c:v>-97.676781000000005</c:v>
                </c:pt>
                <c:pt idx="18935">
                  <c:v>-97.938646000000006</c:v>
                </c:pt>
                <c:pt idx="18936">
                  <c:v>-97.248486999999997</c:v>
                </c:pt>
                <c:pt idx="18937">
                  <c:v>-96.982517999999999</c:v>
                </c:pt>
                <c:pt idx="18938">
                  <c:v>-97.122412999999995</c:v>
                </c:pt>
                <c:pt idx="18939">
                  <c:v>-97.445077999999995</c:v>
                </c:pt>
                <c:pt idx="18940">
                  <c:v>-96.881788999999998</c:v>
                </c:pt>
                <c:pt idx="18941">
                  <c:v>-97.818427</c:v>
                </c:pt>
                <c:pt idx="18942">
                  <c:v>-97.818276999999995</c:v>
                </c:pt>
                <c:pt idx="18943">
                  <c:v>-97.604015000000004</c:v>
                </c:pt>
                <c:pt idx="18944">
                  <c:v>-97.498727000000002</c:v>
                </c:pt>
                <c:pt idx="18945">
                  <c:v>-97.437636999999995</c:v>
                </c:pt>
                <c:pt idx="18946">
                  <c:v>-97.850925000000004</c:v>
                </c:pt>
                <c:pt idx="18947">
                  <c:v>-97.687082000000004</c:v>
                </c:pt>
                <c:pt idx="18948">
                  <c:v>-98.023746000000003</c:v>
                </c:pt>
                <c:pt idx="18949">
                  <c:v>-96.684946999999994</c:v>
                </c:pt>
                <c:pt idx="18950">
                  <c:v>-96.937560000000005</c:v>
                </c:pt>
                <c:pt idx="18951">
                  <c:v>-96.905035999999996</c:v>
                </c:pt>
                <c:pt idx="18952">
                  <c:v>-97.356160000000003</c:v>
                </c:pt>
                <c:pt idx="18953">
                  <c:v>-97.134775000000005</c:v>
                </c:pt>
                <c:pt idx="18954">
                  <c:v>-96.800162</c:v>
                </c:pt>
                <c:pt idx="18955">
                  <c:v>-96.816029</c:v>
                </c:pt>
                <c:pt idx="18956">
                  <c:v>-96.839008000000007</c:v>
                </c:pt>
                <c:pt idx="18957">
                  <c:v>-97.058964000000003</c:v>
                </c:pt>
                <c:pt idx="18958">
                  <c:v>-97.072283999999996</c:v>
                </c:pt>
                <c:pt idx="18959">
                  <c:v>-97.084012000000001</c:v>
                </c:pt>
                <c:pt idx="18960">
                  <c:v>-97.372553999999994</c:v>
                </c:pt>
                <c:pt idx="18961">
                  <c:v>-98.111731000000006</c:v>
                </c:pt>
                <c:pt idx="18962">
                  <c:v>-97.997029999999995</c:v>
                </c:pt>
                <c:pt idx="18963">
                  <c:v>-97.307745999999995</c:v>
                </c:pt>
                <c:pt idx="18964">
                  <c:v>-97.490666000000004</c:v>
                </c:pt>
                <c:pt idx="18965">
                  <c:v>-97.448903000000001</c:v>
                </c:pt>
                <c:pt idx="18966">
                  <c:v>-97.075036999999995</c:v>
                </c:pt>
                <c:pt idx="18967">
                  <c:v>-96.888707999999994</c:v>
                </c:pt>
                <c:pt idx="18968">
                  <c:v>-97.698869999999999</c:v>
                </c:pt>
                <c:pt idx="18969">
                  <c:v>-97.678621000000007</c:v>
                </c:pt>
                <c:pt idx="18970">
                  <c:v>-97.059061</c:v>
                </c:pt>
                <c:pt idx="18971">
                  <c:v>-97.957668999999996</c:v>
                </c:pt>
                <c:pt idx="18972">
                  <c:v>-97.222729000000001</c:v>
                </c:pt>
                <c:pt idx="18973">
                  <c:v>-97.906127999999995</c:v>
                </c:pt>
                <c:pt idx="18974">
                  <c:v>-97.355643000000001</c:v>
                </c:pt>
                <c:pt idx="18975">
                  <c:v>-98.236784999999998</c:v>
                </c:pt>
                <c:pt idx="18976">
                  <c:v>-97.804272999999995</c:v>
                </c:pt>
                <c:pt idx="18977">
                  <c:v>-97.82544</c:v>
                </c:pt>
                <c:pt idx="18978">
                  <c:v>-97.524985999999998</c:v>
                </c:pt>
                <c:pt idx="18979">
                  <c:v>-97.472387999999995</c:v>
                </c:pt>
                <c:pt idx="18980">
                  <c:v>-97.447411000000002</c:v>
                </c:pt>
                <c:pt idx="18981">
                  <c:v>-97.409603000000004</c:v>
                </c:pt>
                <c:pt idx="18982">
                  <c:v>-97.414902999999995</c:v>
                </c:pt>
                <c:pt idx="18983">
                  <c:v>-98.669218000000001</c:v>
                </c:pt>
                <c:pt idx="18984">
                  <c:v>-97.485110000000006</c:v>
                </c:pt>
                <c:pt idx="18985">
                  <c:v>-97.698930000000004</c:v>
                </c:pt>
                <c:pt idx="18986">
                  <c:v>-97.663850999999994</c:v>
                </c:pt>
                <c:pt idx="18987">
                  <c:v>-97.633212999999998</c:v>
                </c:pt>
                <c:pt idx="18988">
                  <c:v>-98.310334999999995</c:v>
                </c:pt>
                <c:pt idx="18989">
                  <c:v>-98.000821999999999</c:v>
                </c:pt>
                <c:pt idx="18990">
                  <c:v>-97.674552000000006</c:v>
                </c:pt>
                <c:pt idx="18991">
                  <c:v>-98.163576000000006</c:v>
                </c:pt>
                <c:pt idx="18992">
                  <c:v>-98.352412000000001</c:v>
                </c:pt>
                <c:pt idx="18993">
                  <c:v>-97.189948000000001</c:v>
                </c:pt>
                <c:pt idx="18994">
                  <c:v>-97.293927999999994</c:v>
                </c:pt>
                <c:pt idx="18995">
                  <c:v>-97.354248999999996</c:v>
                </c:pt>
                <c:pt idx="18996">
                  <c:v>-98.123793000000006</c:v>
                </c:pt>
                <c:pt idx="18997">
                  <c:v>-98.051625000000001</c:v>
                </c:pt>
                <c:pt idx="18998">
                  <c:v>-97.287115</c:v>
                </c:pt>
                <c:pt idx="18999">
                  <c:v>-97.866954000000007</c:v>
                </c:pt>
                <c:pt idx="19000">
                  <c:v>-97.590217999999993</c:v>
                </c:pt>
                <c:pt idx="19001">
                  <c:v>-97.850418000000005</c:v>
                </c:pt>
                <c:pt idx="19002">
                  <c:v>-97.592793999999998</c:v>
                </c:pt>
                <c:pt idx="19003">
                  <c:v>-98.176723999999993</c:v>
                </c:pt>
                <c:pt idx="19004">
                  <c:v>-97.780249999999995</c:v>
                </c:pt>
                <c:pt idx="19005">
                  <c:v>-97.279240000000001</c:v>
                </c:pt>
                <c:pt idx="19006">
                  <c:v>-97.992988999999994</c:v>
                </c:pt>
                <c:pt idx="19007">
                  <c:v>-97.697670000000002</c:v>
                </c:pt>
                <c:pt idx="19008">
                  <c:v>-97.463438999999994</c:v>
                </c:pt>
                <c:pt idx="19009">
                  <c:v>-97.121001000000007</c:v>
                </c:pt>
                <c:pt idx="19010">
                  <c:v>-97.448233000000002</c:v>
                </c:pt>
                <c:pt idx="19011">
                  <c:v>-97.817909</c:v>
                </c:pt>
                <c:pt idx="19012">
                  <c:v>-97.110746000000006</c:v>
                </c:pt>
                <c:pt idx="19013">
                  <c:v>-98.617104999999995</c:v>
                </c:pt>
                <c:pt idx="19014">
                  <c:v>-97.923129000000003</c:v>
                </c:pt>
                <c:pt idx="19015">
                  <c:v>-98.877526000000003</c:v>
                </c:pt>
                <c:pt idx="19016">
                  <c:v>-99.634529999999998</c:v>
                </c:pt>
                <c:pt idx="19017">
                  <c:v>-98.611925999999997</c:v>
                </c:pt>
                <c:pt idx="19018">
                  <c:v>-100.038402</c:v>
                </c:pt>
                <c:pt idx="19019">
                  <c:v>-99.763886999999997</c:v>
                </c:pt>
                <c:pt idx="19020">
                  <c:v>-99.377077</c:v>
                </c:pt>
                <c:pt idx="19021">
                  <c:v>-100.41403</c:v>
                </c:pt>
                <c:pt idx="19022">
                  <c:v>-98.314378000000005</c:v>
                </c:pt>
                <c:pt idx="19023">
                  <c:v>-98.905253000000002</c:v>
                </c:pt>
                <c:pt idx="19024">
                  <c:v>-99.207601999999994</c:v>
                </c:pt>
                <c:pt idx="19025">
                  <c:v>-99.166544000000002</c:v>
                </c:pt>
                <c:pt idx="19026">
                  <c:v>-98.562770999999998</c:v>
                </c:pt>
                <c:pt idx="19027">
                  <c:v>-100.036366</c:v>
                </c:pt>
                <c:pt idx="19028">
                  <c:v>-98.524928000000003</c:v>
                </c:pt>
                <c:pt idx="19029">
                  <c:v>-99.114154999999997</c:v>
                </c:pt>
                <c:pt idx="19030">
                  <c:v>-99.777660999999995</c:v>
                </c:pt>
                <c:pt idx="19031">
                  <c:v>-99.028312999999997</c:v>
                </c:pt>
                <c:pt idx="19032">
                  <c:v>-98.641005000000007</c:v>
                </c:pt>
                <c:pt idx="19033">
                  <c:v>-99.844161</c:v>
                </c:pt>
                <c:pt idx="19034">
                  <c:v>-99.707441000000003</c:v>
                </c:pt>
                <c:pt idx="19035">
                  <c:v>-98.33502</c:v>
                </c:pt>
                <c:pt idx="19036">
                  <c:v>-98.333786000000003</c:v>
                </c:pt>
                <c:pt idx="19037">
                  <c:v>-99.426753000000005</c:v>
                </c:pt>
                <c:pt idx="19038">
                  <c:v>-99.523178999999999</c:v>
                </c:pt>
                <c:pt idx="19039">
                  <c:v>-99.297184000000001</c:v>
                </c:pt>
                <c:pt idx="19040">
                  <c:v>-98.872724000000005</c:v>
                </c:pt>
                <c:pt idx="19041">
                  <c:v>-99.616658000000001</c:v>
                </c:pt>
                <c:pt idx="19042">
                  <c:v>-98.368274</c:v>
                </c:pt>
                <c:pt idx="19043">
                  <c:v>-99.105530000000002</c:v>
                </c:pt>
                <c:pt idx="19044">
                  <c:v>-99.222699000000006</c:v>
                </c:pt>
                <c:pt idx="19045">
                  <c:v>-100.164407</c:v>
                </c:pt>
                <c:pt idx="19046">
                  <c:v>-98.339759000000001</c:v>
                </c:pt>
                <c:pt idx="19047">
                  <c:v>-99.095579999999998</c:v>
                </c:pt>
                <c:pt idx="19048">
                  <c:v>-99.427446000000003</c:v>
                </c:pt>
                <c:pt idx="19049">
                  <c:v>-99.266433000000006</c:v>
                </c:pt>
                <c:pt idx="19050">
                  <c:v>-99.917681999999999</c:v>
                </c:pt>
                <c:pt idx="19051">
                  <c:v>-99.585586000000006</c:v>
                </c:pt>
                <c:pt idx="19052">
                  <c:v>-100.00991399999999</c:v>
                </c:pt>
                <c:pt idx="19053">
                  <c:v>-99.805503000000002</c:v>
                </c:pt>
                <c:pt idx="19054">
                  <c:v>-98.869135999999997</c:v>
                </c:pt>
                <c:pt idx="19055">
                  <c:v>-99.022272000000001</c:v>
                </c:pt>
                <c:pt idx="19056">
                  <c:v>-99.072418999999996</c:v>
                </c:pt>
                <c:pt idx="19057">
                  <c:v>-98.873113000000004</c:v>
                </c:pt>
                <c:pt idx="19058">
                  <c:v>-98.824590000000001</c:v>
                </c:pt>
                <c:pt idx="19059">
                  <c:v>-98.515022000000002</c:v>
                </c:pt>
                <c:pt idx="19060">
                  <c:v>-98.748949999999994</c:v>
                </c:pt>
                <c:pt idx="19061">
                  <c:v>-98.799732000000006</c:v>
                </c:pt>
                <c:pt idx="19062">
                  <c:v>-100.26587499999999</c:v>
                </c:pt>
                <c:pt idx="19063">
                  <c:v>-99.674977999999996</c:v>
                </c:pt>
                <c:pt idx="19064">
                  <c:v>-99.598783999999995</c:v>
                </c:pt>
                <c:pt idx="19065">
                  <c:v>-98.728267000000002</c:v>
                </c:pt>
                <c:pt idx="19066">
                  <c:v>-99.274766</c:v>
                </c:pt>
                <c:pt idx="19067">
                  <c:v>-98.484048000000001</c:v>
                </c:pt>
                <c:pt idx="19068">
                  <c:v>-98.345675999999997</c:v>
                </c:pt>
                <c:pt idx="19069">
                  <c:v>-99.639461999999995</c:v>
                </c:pt>
                <c:pt idx="19070">
                  <c:v>-98.858433000000005</c:v>
                </c:pt>
                <c:pt idx="19071">
                  <c:v>-99.085275999999993</c:v>
                </c:pt>
                <c:pt idx="19072">
                  <c:v>-99.425684000000004</c:v>
                </c:pt>
                <c:pt idx="19073">
                  <c:v>-99.842122000000003</c:v>
                </c:pt>
                <c:pt idx="19074">
                  <c:v>-99.113156000000004</c:v>
                </c:pt>
                <c:pt idx="19075">
                  <c:v>-98.134172000000007</c:v>
                </c:pt>
                <c:pt idx="19076">
                  <c:v>-98.585449999999994</c:v>
                </c:pt>
                <c:pt idx="19077">
                  <c:v>-99.749133</c:v>
                </c:pt>
                <c:pt idx="19078">
                  <c:v>-98.136623</c:v>
                </c:pt>
                <c:pt idx="19079">
                  <c:v>-100.271734</c:v>
                </c:pt>
                <c:pt idx="19080">
                  <c:v>-98.483519999999999</c:v>
                </c:pt>
                <c:pt idx="19081">
                  <c:v>-98.721455000000006</c:v>
                </c:pt>
                <c:pt idx="19082">
                  <c:v>-98.580449000000002</c:v>
                </c:pt>
                <c:pt idx="19083">
                  <c:v>-99.619383999999997</c:v>
                </c:pt>
                <c:pt idx="19084">
                  <c:v>-98.831810000000004</c:v>
                </c:pt>
                <c:pt idx="19085">
                  <c:v>-99.131518</c:v>
                </c:pt>
                <c:pt idx="19086">
                  <c:v>-98.389120000000005</c:v>
                </c:pt>
                <c:pt idx="19087">
                  <c:v>-99.161601000000005</c:v>
                </c:pt>
                <c:pt idx="19088">
                  <c:v>-98.638423000000003</c:v>
                </c:pt>
                <c:pt idx="19089">
                  <c:v>-100.137173</c:v>
                </c:pt>
                <c:pt idx="19090">
                  <c:v>-98.805943999999997</c:v>
                </c:pt>
                <c:pt idx="19091">
                  <c:v>-98.212205999999995</c:v>
                </c:pt>
                <c:pt idx="19092">
                  <c:v>-99.937202999999997</c:v>
                </c:pt>
                <c:pt idx="19093">
                  <c:v>-98.897486999999998</c:v>
                </c:pt>
                <c:pt idx="19094">
                  <c:v>-98.753185999999999</c:v>
                </c:pt>
                <c:pt idx="19095">
                  <c:v>-98.932924999999997</c:v>
                </c:pt>
                <c:pt idx="19096">
                  <c:v>-98.293761000000003</c:v>
                </c:pt>
                <c:pt idx="19097">
                  <c:v>-99.321815000000001</c:v>
                </c:pt>
                <c:pt idx="19098">
                  <c:v>-98.200157000000004</c:v>
                </c:pt>
                <c:pt idx="19099">
                  <c:v>-100.48694</c:v>
                </c:pt>
                <c:pt idx="19100">
                  <c:v>-98.588901000000007</c:v>
                </c:pt>
                <c:pt idx="19101">
                  <c:v>-98.369118999999998</c:v>
                </c:pt>
                <c:pt idx="19102">
                  <c:v>-99.331254000000001</c:v>
                </c:pt>
                <c:pt idx="19103">
                  <c:v>-98.639233000000004</c:v>
                </c:pt>
                <c:pt idx="19104">
                  <c:v>-98.115843999999996</c:v>
                </c:pt>
                <c:pt idx="19105">
                  <c:v>-99.566006000000002</c:v>
                </c:pt>
                <c:pt idx="19106">
                  <c:v>-98.973281</c:v>
                </c:pt>
                <c:pt idx="19107">
                  <c:v>-100.539804</c:v>
                </c:pt>
                <c:pt idx="19108">
                  <c:v>-99.745519999999999</c:v>
                </c:pt>
                <c:pt idx="19109">
                  <c:v>-98.250777999999997</c:v>
                </c:pt>
                <c:pt idx="19110">
                  <c:v>-98.259360999999998</c:v>
                </c:pt>
                <c:pt idx="19111">
                  <c:v>-98.428803000000002</c:v>
                </c:pt>
                <c:pt idx="19112">
                  <c:v>-99.920506000000003</c:v>
                </c:pt>
                <c:pt idx="19113">
                  <c:v>-99.398982000000004</c:v>
                </c:pt>
                <c:pt idx="19114">
                  <c:v>-98.440524999999994</c:v>
                </c:pt>
                <c:pt idx="19115">
                  <c:v>-99.404691999999997</c:v>
                </c:pt>
                <c:pt idx="19116">
                  <c:v>-99.605682999999999</c:v>
                </c:pt>
                <c:pt idx="19117">
                  <c:v>-99.994152</c:v>
                </c:pt>
                <c:pt idx="19118">
                  <c:v>-99.618478999999994</c:v>
                </c:pt>
                <c:pt idx="19119">
                  <c:v>-98.060744999999997</c:v>
                </c:pt>
                <c:pt idx="19120">
                  <c:v>-98.439931000000001</c:v>
                </c:pt>
                <c:pt idx="19121">
                  <c:v>-100.27279299999999</c:v>
                </c:pt>
                <c:pt idx="19122">
                  <c:v>-99.561983999999995</c:v>
                </c:pt>
                <c:pt idx="19123">
                  <c:v>-99.310523000000003</c:v>
                </c:pt>
                <c:pt idx="19124">
                  <c:v>-98.564965000000001</c:v>
                </c:pt>
                <c:pt idx="19125">
                  <c:v>-100.772305</c:v>
                </c:pt>
                <c:pt idx="19126">
                  <c:v>-100.753811</c:v>
                </c:pt>
                <c:pt idx="19127">
                  <c:v>-100.781312</c:v>
                </c:pt>
                <c:pt idx="19128">
                  <c:v>-101.537474</c:v>
                </c:pt>
                <c:pt idx="19129">
                  <c:v>-100.717868</c:v>
                </c:pt>
                <c:pt idx="19130">
                  <c:v>-101.75965100000001</c:v>
                </c:pt>
                <c:pt idx="19131">
                  <c:v>-100.09497399999999</c:v>
                </c:pt>
                <c:pt idx="19132">
                  <c:v>-100.638672</c:v>
                </c:pt>
                <c:pt idx="19133">
                  <c:v>-101.604062</c:v>
                </c:pt>
                <c:pt idx="19134">
                  <c:v>-101.183091</c:v>
                </c:pt>
                <c:pt idx="19135">
                  <c:v>-101.190021</c:v>
                </c:pt>
                <c:pt idx="19136">
                  <c:v>-100.106948</c:v>
                </c:pt>
                <c:pt idx="19137">
                  <c:v>-101.82853299999999</c:v>
                </c:pt>
                <c:pt idx="19138">
                  <c:v>-101.247373</c:v>
                </c:pt>
                <c:pt idx="19139">
                  <c:v>-100.721144</c:v>
                </c:pt>
                <c:pt idx="19140">
                  <c:v>-101.527393</c:v>
                </c:pt>
                <c:pt idx="19141">
                  <c:v>-102.081069</c:v>
                </c:pt>
                <c:pt idx="19142">
                  <c:v>-100.035764</c:v>
                </c:pt>
                <c:pt idx="19143">
                  <c:v>-100.292838</c:v>
                </c:pt>
                <c:pt idx="19144">
                  <c:v>-101.612078</c:v>
                </c:pt>
                <c:pt idx="19145">
                  <c:v>-99.937965000000005</c:v>
                </c:pt>
                <c:pt idx="19146">
                  <c:v>-100.23833500000001</c:v>
                </c:pt>
                <c:pt idx="19147">
                  <c:v>-100.401374</c:v>
                </c:pt>
                <c:pt idx="19148">
                  <c:v>-100.908912</c:v>
                </c:pt>
                <c:pt idx="19149">
                  <c:v>-100.531013</c:v>
                </c:pt>
                <c:pt idx="19150">
                  <c:v>-100.72662</c:v>
                </c:pt>
                <c:pt idx="19151">
                  <c:v>-100.281853</c:v>
                </c:pt>
                <c:pt idx="19152">
                  <c:v>-99.716898999999998</c:v>
                </c:pt>
                <c:pt idx="19153">
                  <c:v>-102.007705</c:v>
                </c:pt>
                <c:pt idx="19154">
                  <c:v>-101.439109</c:v>
                </c:pt>
                <c:pt idx="19155">
                  <c:v>-101.34592600000001</c:v>
                </c:pt>
                <c:pt idx="19156">
                  <c:v>-101.376684</c:v>
                </c:pt>
                <c:pt idx="19157">
                  <c:v>-100.933323</c:v>
                </c:pt>
                <c:pt idx="19158">
                  <c:v>-100.946355</c:v>
                </c:pt>
                <c:pt idx="19159">
                  <c:v>-101.175639</c:v>
                </c:pt>
                <c:pt idx="19160">
                  <c:v>-100.930178</c:v>
                </c:pt>
                <c:pt idx="19161">
                  <c:v>-101.376428</c:v>
                </c:pt>
                <c:pt idx="19162">
                  <c:v>-100.303558</c:v>
                </c:pt>
                <c:pt idx="19163">
                  <c:v>-100.243426</c:v>
                </c:pt>
                <c:pt idx="19164">
                  <c:v>-100.874668</c:v>
                </c:pt>
                <c:pt idx="19165">
                  <c:v>-101.156672</c:v>
                </c:pt>
                <c:pt idx="19166">
                  <c:v>-101.046189</c:v>
                </c:pt>
                <c:pt idx="19167">
                  <c:v>-100.76</c:v>
                </c:pt>
                <c:pt idx="19168">
                  <c:v>-101.92540200000001</c:v>
                </c:pt>
                <c:pt idx="19169">
                  <c:v>-99.836062999999996</c:v>
                </c:pt>
                <c:pt idx="19170">
                  <c:v>-102.80410000000001</c:v>
                </c:pt>
                <c:pt idx="19171">
                  <c:v>-103.31682499999999</c:v>
                </c:pt>
                <c:pt idx="19172">
                  <c:v>-103.93051699999999</c:v>
                </c:pt>
                <c:pt idx="19173">
                  <c:v>-103.213898</c:v>
                </c:pt>
                <c:pt idx="19174">
                  <c:v>-103.404539</c:v>
                </c:pt>
                <c:pt idx="19175">
                  <c:v>-102.187894</c:v>
                </c:pt>
                <c:pt idx="19176">
                  <c:v>-102.612229</c:v>
                </c:pt>
                <c:pt idx="19177">
                  <c:v>-103.233273</c:v>
                </c:pt>
                <c:pt idx="19178">
                  <c:v>-102.567825</c:v>
                </c:pt>
                <c:pt idx="19179">
                  <c:v>-101.83368900000001</c:v>
                </c:pt>
                <c:pt idx="19180">
                  <c:v>-103.94995900000001</c:v>
                </c:pt>
                <c:pt idx="19181">
                  <c:v>-103.36899</c:v>
                </c:pt>
                <c:pt idx="19182">
                  <c:v>-102.343456</c:v>
                </c:pt>
                <c:pt idx="19183">
                  <c:v>-102.049701</c:v>
                </c:pt>
                <c:pt idx="19184">
                  <c:v>-102.60353600000001</c:v>
                </c:pt>
                <c:pt idx="19185">
                  <c:v>-102.827665</c:v>
                </c:pt>
                <c:pt idx="19186">
                  <c:v>-102.48549199999999</c:v>
                </c:pt>
                <c:pt idx="19187">
                  <c:v>-102.82216200000001</c:v>
                </c:pt>
                <c:pt idx="19188">
                  <c:v>-103.932034</c:v>
                </c:pt>
                <c:pt idx="19189">
                  <c:v>-103.568729</c:v>
                </c:pt>
                <c:pt idx="19190">
                  <c:v>-102.287582</c:v>
                </c:pt>
                <c:pt idx="19191">
                  <c:v>-102.873509</c:v>
                </c:pt>
                <c:pt idx="19192">
                  <c:v>-102.923041</c:v>
                </c:pt>
                <c:pt idx="19193">
                  <c:v>-102.603982</c:v>
                </c:pt>
                <c:pt idx="19194">
                  <c:v>-103.685395</c:v>
                </c:pt>
                <c:pt idx="19195">
                  <c:v>-102.283564</c:v>
                </c:pt>
                <c:pt idx="19196">
                  <c:v>-103.091618</c:v>
                </c:pt>
                <c:pt idx="19197">
                  <c:v>-103.783224</c:v>
                </c:pt>
                <c:pt idx="19198">
                  <c:v>-103.033642</c:v>
                </c:pt>
                <c:pt idx="19199">
                  <c:v>-102.462191</c:v>
                </c:pt>
                <c:pt idx="19200">
                  <c:v>-101.285794</c:v>
                </c:pt>
                <c:pt idx="19201">
                  <c:v>-101.319425</c:v>
                </c:pt>
                <c:pt idx="19202">
                  <c:v>-101.32740699999999</c:v>
                </c:pt>
                <c:pt idx="19203">
                  <c:v>-100.23677600000001</c:v>
                </c:pt>
                <c:pt idx="19204">
                  <c:v>-101.289123</c:v>
                </c:pt>
                <c:pt idx="19205">
                  <c:v>-100.531587</c:v>
                </c:pt>
                <c:pt idx="19206">
                  <c:v>-100.63594000000001</c:v>
                </c:pt>
                <c:pt idx="19207">
                  <c:v>-101.081181</c:v>
                </c:pt>
                <c:pt idx="19208">
                  <c:v>-101.81878500000001</c:v>
                </c:pt>
                <c:pt idx="19209">
                  <c:v>-102.273624</c:v>
                </c:pt>
                <c:pt idx="19210">
                  <c:v>-101.473316</c:v>
                </c:pt>
                <c:pt idx="19211">
                  <c:v>-100.692576</c:v>
                </c:pt>
                <c:pt idx="19212">
                  <c:v>-101.70175500000001</c:v>
                </c:pt>
                <c:pt idx="19213">
                  <c:v>-102.80485</c:v>
                </c:pt>
                <c:pt idx="19214">
                  <c:v>-103.323047</c:v>
                </c:pt>
                <c:pt idx="19215">
                  <c:v>-100.98409700000001</c:v>
                </c:pt>
                <c:pt idx="19216">
                  <c:v>-101.60981099999999</c:v>
                </c:pt>
                <c:pt idx="19217">
                  <c:v>-101.963797</c:v>
                </c:pt>
                <c:pt idx="19218">
                  <c:v>-101.496731</c:v>
                </c:pt>
                <c:pt idx="19219">
                  <c:v>-100.381237</c:v>
                </c:pt>
                <c:pt idx="19220">
                  <c:v>-102.40401300000001</c:v>
                </c:pt>
                <c:pt idx="19221">
                  <c:v>-101.221566</c:v>
                </c:pt>
                <c:pt idx="19222">
                  <c:v>-100.82468900000001</c:v>
                </c:pt>
                <c:pt idx="19223">
                  <c:v>-100.615374</c:v>
                </c:pt>
                <c:pt idx="19224">
                  <c:v>-102.083018</c:v>
                </c:pt>
                <c:pt idx="19225">
                  <c:v>-100.510074</c:v>
                </c:pt>
                <c:pt idx="19226">
                  <c:v>-100.6606</c:v>
                </c:pt>
                <c:pt idx="19227">
                  <c:v>-101.419408</c:v>
                </c:pt>
                <c:pt idx="19228">
                  <c:v>-102.579177</c:v>
                </c:pt>
                <c:pt idx="19229">
                  <c:v>-102.936581</c:v>
                </c:pt>
                <c:pt idx="19230">
                  <c:v>-101.811131</c:v>
                </c:pt>
                <c:pt idx="19231">
                  <c:v>-102.587459</c:v>
                </c:pt>
                <c:pt idx="19232">
                  <c:v>-100.101658</c:v>
                </c:pt>
                <c:pt idx="19233">
                  <c:v>-101.260565</c:v>
                </c:pt>
                <c:pt idx="19234">
                  <c:v>-101.157876</c:v>
                </c:pt>
                <c:pt idx="19235">
                  <c:v>-101.55153799999999</c:v>
                </c:pt>
                <c:pt idx="19236">
                  <c:v>-100.96154900000001</c:v>
                </c:pt>
                <c:pt idx="19237">
                  <c:v>-102.541267</c:v>
                </c:pt>
                <c:pt idx="19238">
                  <c:v>-103.038335</c:v>
                </c:pt>
                <c:pt idx="19239">
                  <c:v>-101.00165699999999</c:v>
                </c:pt>
                <c:pt idx="19240">
                  <c:v>-102.232395</c:v>
                </c:pt>
                <c:pt idx="19241">
                  <c:v>-102.139734</c:v>
                </c:pt>
                <c:pt idx="19242">
                  <c:v>-101.97630599999999</c:v>
                </c:pt>
                <c:pt idx="19243">
                  <c:v>-102.60078799999999</c:v>
                </c:pt>
                <c:pt idx="19244">
                  <c:v>-102.65064599999999</c:v>
                </c:pt>
                <c:pt idx="19245">
                  <c:v>-101.84406300000001</c:v>
                </c:pt>
                <c:pt idx="19246">
                  <c:v>-102.623312</c:v>
                </c:pt>
                <c:pt idx="19247">
                  <c:v>-100.934237</c:v>
                </c:pt>
                <c:pt idx="19248">
                  <c:v>-101.860846</c:v>
                </c:pt>
                <c:pt idx="19249">
                  <c:v>-101.096372</c:v>
                </c:pt>
                <c:pt idx="19250">
                  <c:v>-101.726434</c:v>
                </c:pt>
                <c:pt idx="19251">
                  <c:v>-100.764026</c:v>
                </c:pt>
                <c:pt idx="19252">
                  <c:v>-102.42350500000001</c:v>
                </c:pt>
                <c:pt idx="19253">
                  <c:v>-101.111746</c:v>
                </c:pt>
                <c:pt idx="19254">
                  <c:v>-101.81935199999999</c:v>
                </c:pt>
                <c:pt idx="19255">
                  <c:v>-100.474779</c:v>
                </c:pt>
                <c:pt idx="19256">
                  <c:v>-100.806211</c:v>
                </c:pt>
                <c:pt idx="19257">
                  <c:v>-100.934251</c:v>
                </c:pt>
                <c:pt idx="19258">
                  <c:v>-100.768412</c:v>
                </c:pt>
                <c:pt idx="19259">
                  <c:v>-101.049367</c:v>
                </c:pt>
                <c:pt idx="19260">
                  <c:v>-102.766451</c:v>
                </c:pt>
                <c:pt idx="19261">
                  <c:v>-103.156937</c:v>
                </c:pt>
                <c:pt idx="19262">
                  <c:v>-103.719087</c:v>
                </c:pt>
                <c:pt idx="19263">
                  <c:v>-103.467089</c:v>
                </c:pt>
                <c:pt idx="19264">
                  <c:v>-103.65916</c:v>
                </c:pt>
                <c:pt idx="19265">
                  <c:v>-103.512153</c:v>
                </c:pt>
                <c:pt idx="19266">
                  <c:v>-103.465642</c:v>
                </c:pt>
                <c:pt idx="19267">
                  <c:v>-103.886</c:v>
                </c:pt>
                <c:pt idx="19268">
                  <c:v>-103.390214</c:v>
                </c:pt>
                <c:pt idx="19269">
                  <c:v>-103.75867700000001</c:v>
                </c:pt>
                <c:pt idx="19270">
                  <c:v>-103.93903</c:v>
                </c:pt>
                <c:pt idx="19271">
                  <c:v>-102.90911699999999</c:v>
                </c:pt>
                <c:pt idx="19272">
                  <c:v>-103.194627</c:v>
                </c:pt>
                <c:pt idx="19273">
                  <c:v>-102.945894</c:v>
                </c:pt>
                <c:pt idx="19274">
                  <c:v>-103.84342100000001</c:v>
                </c:pt>
                <c:pt idx="19275">
                  <c:v>-103.225652</c:v>
                </c:pt>
                <c:pt idx="19276">
                  <c:v>-103.71711500000001</c:v>
                </c:pt>
                <c:pt idx="19277">
                  <c:v>-109.488758</c:v>
                </c:pt>
                <c:pt idx="19278">
                  <c:v>-108.68933199999999</c:v>
                </c:pt>
                <c:pt idx="19279">
                  <c:v>-106.33168999999999</c:v>
                </c:pt>
                <c:pt idx="19280">
                  <c:v>-108.096908</c:v>
                </c:pt>
                <c:pt idx="19281">
                  <c:v>-109.14649799999999</c:v>
                </c:pt>
                <c:pt idx="19282">
                  <c:v>-109.06992099999999</c:v>
                </c:pt>
                <c:pt idx="19283">
                  <c:v>-107.228405</c:v>
                </c:pt>
                <c:pt idx="19284">
                  <c:v>-109.918916</c:v>
                </c:pt>
                <c:pt idx="19285">
                  <c:v>-106.588589</c:v>
                </c:pt>
                <c:pt idx="19286">
                  <c:v>-109.119274</c:v>
                </c:pt>
                <c:pt idx="19287">
                  <c:v>-108.73073100000001</c:v>
                </c:pt>
                <c:pt idx="19288">
                  <c:v>-108.83134099999999</c:v>
                </c:pt>
                <c:pt idx="19289">
                  <c:v>-106.970572</c:v>
                </c:pt>
                <c:pt idx="19290">
                  <c:v>-110.61105000000001</c:v>
                </c:pt>
                <c:pt idx="19291">
                  <c:v>-109.2671</c:v>
                </c:pt>
                <c:pt idx="19292">
                  <c:v>-109.90084899999999</c:v>
                </c:pt>
                <c:pt idx="19293">
                  <c:v>-107.37805</c:v>
                </c:pt>
                <c:pt idx="19294">
                  <c:v>-107.631809</c:v>
                </c:pt>
                <c:pt idx="19295">
                  <c:v>-106.69221</c:v>
                </c:pt>
                <c:pt idx="19296">
                  <c:v>-108.76441</c:v>
                </c:pt>
                <c:pt idx="19297">
                  <c:v>-110.88950800000001</c:v>
                </c:pt>
                <c:pt idx="19298">
                  <c:v>-109.641341</c:v>
                </c:pt>
                <c:pt idx="19299">
                  <c:v>-108.89916700000001</c:v>
                </c:pt>
                <c:pt idx="19300">
                  <c:v>-110.60771099999999</c:v>
                </c:pt>
                <c:pt idx="19301">
                  <c:v>-107.425668</c:v>
                </c:pt>
                <c:pt idx="19302">
                  <c:v>-108.80868</c:v>
                </c:pt>
                <c:pt idx="19303">
                  <c:v>-109.77529699999999</c:v>
                </c:pt>
                <c:pt idx="19304">
                  <c:v>-107.63987899999999</c:v>
                </c:pt>
                <c:pt idx="19305">
                  <c:v>-107.98299799999999</c:v>
                </c:pt>
                <c:pt idx="19306">
                  <c:v>-109.869947</c:v>
                </c:pt>
                <c:pt idx="19307">
                  <c:v>-108.29474</c:v>
                </c:pt>
                <c:pt idx="19308">
                  <c:v>-107.22415599999999</c:v>
                </c:pt>
                <c:pt idx="19309">
                  <c:v>-107.63680600000001</c:v>
                </c:pt>
                <c:pt idx="19310">
                  <c:v>-108.921199</c:v>
                </c:pt>
                <c:pt idx="19311">
                  <c:v>-106.63862399999999</c:v>
                </c:pt>
                <c:pt idx="19312">
                  <c:v>-108.75601</c:v>
                </c:pt>
                <c:pt idx="19313">
                  <c:v>-109.03637500000001</c:v>
                </c:pt>
                <c:pt idx="19314">
                  <c:v>-110.538347</c:v>
                </c:pt>
                <c:pt idx="19315">
                  <c:v>-107.45873</c:v>
                </c:pt>
                <c:pt idx="19316">
                  <c:v>-110.056679</c:v>
                </c:pt>
                <c:pt idx="19317">
                  <c:v>-110.504992</c:v>
                </c:pt>
                <c:pt idx="19318">
                  <c:v>-107.913804</c:v>
                </c:pt>
                <c:pt idx="19319">
                  <c:v>-109.897468</c:v>
                </c:pt>
                <c:pt idx="19320">
                  <c:v>-108.953917</c:v>
                </c:pt>
                <c:pt idx="19321">
                  <c:v>-107.800281</c:v>
                </c:pt>
                <c:pt idx="19322">
                  <c:v>-108.09030300000001</c:v>
                </c:pt>
                <c:pt idx="19323">
                  <c:v>-109.836814</c:v>
                </c:pt>
                <c:pt idx="19324">
                  <c:v>-106.130179</c:v>
                </c:pt>
                <c:pt idx="19325">
                  <c:v>-108.960005</c:v>
                </c:pt>
                <c:pt idx="19326">
                  <c:v>-107.92180999999999</c:v>
                </c:pt>
                <c:pt idx="19327">
                  <c:v>-110.75099299999999</c:v>
                </c:pt>
                <c:pt idx="19328">
                  <c:v>-108.491631</c:v>
                </c:pt>
                <c:pt idx="19329">
                  <c:v>-109.288837</c:v>
                </c:pt>
                <c:pt idx="19330">
                  <c:v>-109.322171</c:v>
                </c:pt>
                <c:pt idx="19331">
                  <c:v>-109.541262</c:v>
                </c:pt>
                <c:pt idx="19332">
                  <c:v>-109.171586</c:v>
                </c:pt>
                <c:pt idx="19333">
                  <c:v>-109.501684</c:v>
                </c:pt>
                <c:pt idx="19334">
                  <c:v>-108.537757</c:v>
                </c:pt>
                <c:pt idx="19335">
                  <c:v>-109.276089</c:v>
                </c:pt>
                <c:pt idx="19336">
                  <c:v>-107.934099</c:v>
                </c:pt>
                <c:pt idx="19337">
                  <c:v>-107.07438399999999</c:v>
                </c:pt>
                <c:pt idx="19338">
                  <c:v>-107.52697000000001</c:v>
                </c:pt>
                <c:pt idx="19339">
                  <c:v>-109.496165</c:v>
                </c:pt>
                <c:pt idx="19340">
                  <c:v>-108.352709</c:v>
                </c:pt>
                <c:pt idx="19341">
                  <c:v>-109.98238600000001</c:v>
                </c:pt>
                <c:pt idx="19342">
                  <c:v>-110.14681899999999</c:v>
                </c:pt>
                <c:pt idx="19343">
                  <c:v>-110.57954700000001</c:v>
                </c:pt>
                <c:pt idx="19344">
                  <c:v>-108.29005100000001</c:v>
                </c:pt>
                <c:pt idx="19345">
                  <c:v>-108.075509</c:v>
                </c:pt>
                <c:pt idx="19346">
                  <c:v>-107.44633399999999</c:v>
                </c:pt>
                <c:pt idx="19347">
                  <c:v>-108.487542</c:v>
                </c:pt>
                <c:pt idx="19348">
                  <c:v>-108.574208</c:v>
                </c:pt>
                <c:pt idx="19349">
                  <c:v>-108.468198</c:v>
                </c:pt>
                <c:pt idx="19350">
                  <c:v>-108.66943999999999</c:v>
                </c:pt>
                <c:pt idx="19351">
                  <c:v>-105.65893699999999</c:v>
                </c:pt>
                <c:pt idx="19352">
                  <c:v>-104.35503</c:v>
                </c:pt>
                <c:pt idx="19353">
                  <c:v>-104.19036</c:v>
                </c:pt>
                <c:pt idx="19354">
                  <c:v>-104.881147</c:v>
                </c:pt>
                <c:pt idx="19355">
                  <c:v>-105.84727599999999</c:v>
                </c:pt>
                <c:pt idx="19356">
                  <c:v>-105.87430000000001</c:v>
                </c:pt>
                <c:pt idx="19357">
                  <c:v>-104.258061</c:v>
                </c:pt>
                <c:pt idx="19358">
                  <c:v>-104.514296</c:v>
                </c:pt>
                <c:pt idx="19359">
                  <c:v>-104.25492199999999</c:v>
                </c:pt>
                <c:pt idx="19360">
                  <c:v>-104.13403599999999</c:v>
                </c:pt>
                <c:pt idx="19361">
                  <c:v>-105.15836899999999</c:v>
                </c:pt>
                <c:pt idx="19362">
                  <c:v>-106.46104200000001</c:v>
                </c:pt>
                <c:pt idx="19363">
                  <c:v>-105.967192</c:v>
                </c:pt>
                <c:pt idx="19364">
                  <c:v>-104.44433100000001</c:v>
                </c:pt>
                <c:pt idx="19365">
                  <c:v>-106.695589</c:v>
                </c:pt>
                <c:pt idx="19366">
                  <c:v>-106.533579</c:v>
                </c:pt>
                <c:pt idx="19367">
                  <c:v>-107.097657</c:v>
                </c:pt>
                <c:pt idx="19368">
                  <c:v>-104.70869500000001</c:v>
                </c:pt>
                <c:pt idx="19369">
                  <c:v>-104.63734599999999</c:v>
                </c:pt>
                <c:pt idx="19370">
                  <c:v>-106.333281</c:v>
                </c:pt>
                <c:pt idx="19371">
                  <c:v>-104.48487</c:v>
                </c:pt>
                <c:pt idx="19372">
                  <c:v>-106.33547299999999</c:v>
                </c:pt>
                <c:pt idx="19373">
                  <c:v>-106.47675</c:v>
                </c:pt>
                <c:pt idx="19374">
                  <c:v>-104.774107</c:v>
                </c:pt>
                <c:pt idx="19375">
                  <c:v>-105.855647</c:v>
                </c:pt>
                <c:pt idx="19376">
                  <c:v>-104.567691</c:v>
                </c:pt>
                <c:pt idx="19377">
                  <c:v>-105.161755</c:v>
                </c:pt>
                <c:pt idx="19378">
                  <c:v>-104.967028</c:v>
                </c:pt>
                <c:pt idx="19379">
                  <c:v>-104.61326699999999</c:v>
                </c:pt>
                <c:pt idx="19380">
                  <c:v>-105.042271</c:v>
                </c:pt>
                <c:pt idx="19381">
                  <c:v>-106.07899500000001</c:v>
                </c:pt>
                <c:pt idx="19382">
                  <c:v>-107.40301599999999</c:v>
                </c:pt>
                <c:pt idx="19383">
                  <c:v>-104.368461</c:v>
                </c:pt>
                <c:pt idx="19384">
                  <c:v>-105.458291</c:v>
                </c:pt>
                <c:pt idx="19385">
                  <c:v>-104.205476</c:v>
                </c:pt>
                <c:pt idx="19386">
                  <c:v>-105.350013</c:v>
                </c:pt>
                <c:pt idx="19387">
                  <c:v>-104.209513</c:v>
                </c:pt>
                <c:pt idx="19388">
                  <c:v>-105.163166</c:v>
                </c:pt>
                <c:pt idx="19389">
                  <c:v>-105.811643</c:v>
                </c:pt>
                <c:pt idx="19390">
                  <c:v>-104.38569200000001</c:v>
                </c:pt>
                <c:pt idx="19391">
                  <c:v>-104.25299200000001</c:v>
                </c:pt>
                <c:pt idx="19392">
                  <c:v>-105.375868</c:v>
                </c:pt>
                <c:pt idx="19393">
                  <c:v>-104.866522</c:v>
                </c:pt>
                <c:pt idx="19394">
                  <c:v>-105.344487</c:v>
                </c:pt>
                <c:pt idx="19395">
                  <c:v>-107.44215800000001</c:v>
                </c:pt>
                <c:pt idx="19396">
                  <c:v>-106.581575</c:v>
                </c:pt>
                <c:pt idx="19397">
                  <c:v>-106.655053</c:v>
                </c:pt>
                <c:pt idx="19398">
                  <c:v>-104.474822</c:v>
                </c:pt>
                <c:pt idx="19399">
                  <c:v>-105.04391699999999</c:v>
                </c:pt>
                <c:pt idx="19400">
                  <c:v>-106.68186900000001</c:v>
                </c:pt>
                <c:pt idx="19401">
                  <c:v>-104.72683000000001</c:v>
                </c:pt>
                <c:pt idx="19402">
                  <c:v>-104.756772</c:v>
                </c:pt>
                <c:pt idx="19403">
                  <c:v>-106.213746</c:v>
                </c:pt>
                <c:pt idx="19404">
                  <c:v>-104.940366</c:v>
                </c:pt>
                <c:pt idx="19405">
                  <c:v>-106.95207600000001</c:v>
                </c:pt>
                <c:pt idx="19406">
                  <c:v>-105.621833</c:v>
                </c:pt>
                <c:pt idx="19407">
                  <c:v>-105.19476400000001</c:v>
                </c:pt>
                <c:pt idx="19408">
                  <c:v>-105.47959899999999</c:v>
                </c:pt>
                <c:pt idx="19409">
                  <c:v>-104.61063</c:v>
                </c:pt>
                <c:pt idx="19410">
                  <c:v>-106.396417</c:v>
                </c:pt>
                <c:pt idx="19411">
                  <c:v>-105.956321</c:v>
                </c:pt>
                <c:pt idx="19412">
                  <c:v>-105.463391</c:v>
                </c:pt>
                <c:pt idx="19413">
                  <c:v>-105.712112</c:v>
                </c:pt>
                <c:pt idx="19414">
                  <c:v>-104.19232599999999</c:v>
                </c:pt>
                <c:pt idx="19415">
                  <c:v>-104.452286</c:v>
                </c:pt>
                <c:pt idx="19416">
                  <c:v>-111.27408200000001</c:v>
                </c:pt>
                <c:pt idx="19417">
                  <c:v>-111.344993</c:v>
                </c:pt>
                <c:pt idx="19418">
                  <c:v>-111.269091</c:v>
                </c:pt>
                <c:pt idx="19419">
                  <c:v>-112.480181</c:v>
                </c:pt>
                <c:pt idx="19420">
                  <c:v>-113.437348</c:v>
                </c:pt>
                <c:pt idx="19421">
                  <c:v>-110.865644</c:v>
                </c:pt>
                <c:pt idx="19422">
                  <c:v>-111.278459</c:v>
                </c:pt>
                <c:pt idx="19423">
                  <c:v>-111.66825300000001</c:v>
                </c:pt>
                <c:pt idx="19424">
                  <c:v>-113.069802</c:v>
                </c:pt>
                <c:pt idx="19425">
                  <c:v>-112.32535</c:v>
                </c:pt>
                <c:pt idx="19426">
                  <c:v>-110.988015</c:v>
                </c:pt>
                <c:pt idx="19427">
                  <c:v>-111.708218</c:v>
                </c:pt>
                <c:pt idx="19428">
                  <c:v>-112.35083</c:v>
                </c:pt>
                <c:pt idx="19429">
                  <c:v>-110.02055300000001</c:v>
                </c:pt>
                <c:pt idx="19430">
                  <c:v>-111.968729</c:v>
                </c:pt>
                <c:pt idx="19431">
                  <c:v>-112.47009300000001</c:v>
                </c:pt>
                <c:pt idx="19432">
                  <c:v>-109.962918</c:v>
                </c:pt>
                <c:pt idx="19433">
                  <c:v>-112.61804100000001</c:v>
                </c:pt>
                <c:pt idx="19434">
                  <c:v>-111.779614</c:v>
                </c:pt>
                <c:pt idx="19435">
                  <c:v>-113.204246</c:v>
                </c:pt>
                <c:pt idx="19436">
                  <c:v>-112.03006499999999</c:v>
                </c:pt>
                <c:pt idx="19437">
                  <c:v>-111.152658</c:v>
                </c:pt>
                <c:pt idx="19438">
                  <c:v>-109.09551</c:v>
                </c:pt>
                <c:pt idx="19439">
                  <c:v>-110.648695</c:v>
                </c:pt>
                <c:pt idx="19440">
                  <c:v>-111.825453</c:v>
                </c:pt>
                <c:pt idx="19441">
                  <c:v>-111.240838</c:v>
                </c:pt>
                <c:pt idx="19442">
                  <c:v>-110.184603</c:v>
                </c:pt>
                <c:pt idx="19443">
                  <c:v>-110.442296</c:v>
                </c:pt>
                <c:pt idx="19444">
                  <c:v>-112.81115</c:v>
                </c:pt>
                <c:pt idx="19445">
                  <c:v>-110.572081</c:v>
                </c:pt>
                <c:pt idx="19446">
                  <c:v>-109.35624799999999</c:v>
                </c:pt>
                <c:pt idx="19447">
                  <c:v>-110.096734</c:v>
                </c:pt>
                <c:pt idx="19448">
                  <c:v>-109.64118999999999</c:v>
                </c:pt>
                <c:pt idx="19449">
                  <c:v>-111.97141499999999</c:v>
                </c:pt>
                <c:pt idx="19450">
                  <c:v>-111.307711</c:v>
                </c:pt>
                <c:pt idx="19451">
                  <c:v>-109.48065099999999</c:v>
                </c:pt>
                <c:pt idx="19452">
                  <c:v>-110.475127</c:v>
                </c:pt>
                <c:pt idx="19453">
                  <c:v>-109.91488200000001</c:v>
                </c:pt>
                <c:pt idx="19454">
                  <c:v>-110.842794</c:v>
                </c:pt>
                <c:pt idx="19455">
                  <c:v>-109.70230100000001</c:v>
                </c:pt>
                <c:pt idx="19456">
                  <c:v>-110.71696</c:v>
                </c:pt>
                <c:pt idx="19457">
                  <c:v>-111.595293</c:v>
                </c:pt>
                <c:pt idx="19458">
                  <c:v>-112.302542</c:v>
                </c:pt>
                <c:pt idx="19459">
                  <c:v>-111.63998100000001</c:v>
                </c:pt>
                <c:pt idx="19460">
                  <c:v>-110.725005</c:v>
                </c:pt>
                <c:pt idx="19461">
                  <c:v>-108.843977</c:v>
                </c:pt>
                <c:pt idx="19462">
                  <c:v>-111.13517400000001</c:v>
                </c:pt>
                <c:pt idx="19463">
                  <c:v>-111.76863400000001</c:v>
                </c:pt>
                <c:pt idx="19464">
                  <c:v>-111.967116</c:v>
                </c:pt>
                <c:pt idx="19465">
                  <c:v>-110.260766</c:v>
                </c:pt>
                <c:pt idx="19466">
                  <c:v>-111.163495</c:v>
                </c:pt>
                <c:pt idx="19467">
                  <c:v>-111.915162</c:v>
                </c:pt>
                <c:pt idx="19468">
                  <c:v>-111.79735700000001</c:v>
                </c:pt>
                <c:pt idx="19469">
                  <c:v>-111.92471399999999</c:v>
                </c:pt>
                <c:pt idx="19470">
                  <c:v>-111.59357900000001</c:v>
                </c:pt>
                <c:pt idx="19471">
                  <c:v>-112.314983</c:v>
                </c:pt>
                <c:pt idx="19472">
                  <c:v>-111.604778</c:v>
                </c:pt>
                <c:pt idx="19473">
                  <c:v>-109.78365100000001</c:v>
                </c:pt>
                <c:pt idx="19474">
                  <c:v>-110.068286</c:v>
                </c:pt>
                <c:pt idx="19475">
                  <c:v>-109.957809</c:v>
                </c:pt>
                <c:pt idx="19476">
                  <c:v>-111.00381899999999</c:v>
                </c:pt>
                <c:pt idx="19477">
                  <c:v>-109.17406200000001</c:v>
                </c:pt>
                <c:pt idx="19478">
                  <c:v>-108.37109700000001</c:v>
                </c:pt>
                <c:pt idx="19479">
                  <c:v>-110.32495299999999</c:v>
                </c:pt>
                <c:pt idx="19480">
                  <c:v>-108.722087</c:v>
                </c:pt>
                <c:pt idx="19481">
                  <c:v>-108.69955</c:v>
                </c:pt>
                <c:pt idx="19482">
                  <c:v>-110.417699</c:v>
                </c:pt>
                <c:pt idx="19483">
                  <c:v>-108.738136</c:v>
                </c:pt>
                <c:pt idx="19484">
                  <c:v>-110.673845</c:v>
                </c:pt>
                <c:pt idx="19485">
                  <c:v>-110.82689999999999</c:v>
                </c:pt>
                <c:pt idx="19486">
                  <c:v>-110.077004</c:v>
                </c:pt>
                <c:pt idx="19487">
                  <c:v>-109.284161</c:v>
                </c:pt>
                <c:pt idx="19488">
                  <c:v>-107.87318</c:v>
                </c:pt>
                <c:pt idx="19489">
                  <c:v>-107.80710999999999</c:v>
                </c:pt>
                <c:pt idx="19490">
                  <c:v>-110.54993</c:v>
                </c:pt>
                <c:pt idx="19491">
                  <c:v>-108.44428499999999</c:v>
                </c:pt>
                <c:pt idx="19492">
                  <c:v>-107.61505099999999</c:v>
                </c:pt>
                <c:pt idx="19493">
                  <c:v>-111.167378</c:v>
                </c:pt>
                <c:pt idx="19494">
                  <c:v>-108.541358</c:v>
                </c:pt>
                <c:pt idx="19495">
                  <c:v>-109.01285</c:v>
                </c:pt>
                <c:pt idx="19496">
                  <c:v>-112.041932</c:v>
                </c:pt>
                <c:pt idx="19497">
                  <c:v>-111.968951</c:v>
                </c:pt>
                <c:pt idx="19498">
                  <c:v>-112.34456400000001</c:v>
                </c:pt>
                <c:pt idx="19499">
                  <c:v>-112.067481</c:v>
                </c:pt>
                <c:pt idx="19500">
                  <c:v>-112.340901</c:v>
                </c:pt>
                <c:pt idx="19501">
                  <c:v>-111.97496099999999</c:v>
                </c:pt>
                <c:pt idx="19502">
                  <c:v>-111.88210599999999</c:v>
                </c:pt>
                <c:pt idx="19503">
                  <c:v>-112.10446399999999</c:v>
                </c:pt>
                <c:pt idx="19504">
                  <c:v>-112.140745</c:v>
                </c:pt>
                <c:pt idx="19505">
                  <c:v>-112.62547499999999</c:v>
                </c:pt>
                <c:pt idx="19506">
                  <c:v>-112.300231</c:v>
                </c:pt>
                <c:pt idx="19507">
                  <c:v>-110.794045</c:v>
                </c:pt>
                <c:pt idx="19508">
                  <c:v>-111.56253599999999</c:v>
                </c:pt>
                <c:pt idx="19509">
                  <c:v>-111.44665000000001</c:v>
                </c:pt>
                <c:pt idx="19510">
                  <c:v>-111.010638</c:v>
                </c:pt>
                <c:pt idx="19511">
                  <c:v>-112.09072999999999</c:v>
                </c:pt>
                <c:pt idx="19512">
                  <c:v>-112.51279599999999</c:v>
                </c:pt>
                <c:pt idx="19513">
                  <c:v>-112.120071</c:v>
                </c:pt>
                <c:pt idx="19514">
                  <c:v>-112.989024</c:v>
                </c:pt>
                <c:pt idx="19515">
                  <c:v>-112.590755</c:v>
                </c:pt>
                <c:pt idx="19516">
                  <c:v>-111.18037</c:v>
                </c:pt>
                <c:pt idx="19517">
                  <c:v>-110.987802</c:v>
                </c:pt>
                <c:pt idx="19518">
                  <c:v>-111.32651799999999</c:v>
                </c:pt>
                <c:pt idx="19519">
                  <c:v>-111.13700300000001</c:v>
                </c:pt>
                <c:pt idx="19520">
                  <c:v>-111.625218</c:v>
                </c:pt>
                <c:pt idx="19521">
                  <c:v>-111.862331</c:v>
                </c:pt>
                <c:pt idx="19522">
                  <c:v>-112.73690000000001</c:v>
                </c:pt>
                <c:pt idx="19523">
                  <c:v>-112.77411499999999</c:v>
                </c:pt>
                <c:pt idx="19524">
                  <c:v>-112.775958</c:v>
                </c:pt>
                <c:pt idx="19525">
                  <c:v>-112.433587</c:v>
                </c:pt>
                <c:pt idx="19526">
                  <c:v>-111.701768</c:v>
                </c:pt>
                <c:pt idx="19527">
                  <c:v>-111.198886</c:v>
                </c:pt>
                <c:pt idx="19528">
                  <c:v>-112.807225</c:v>
                </c:pt>
                <c:pt idx="19529">
                  <c:v>-112.978668</c:v>
                </c:pt>
                <c:pt idx="19530">
                  <c:v>-111.782927</c:v>
                </c:pt>
                <c:pt idx="19531">
                  <c:v>-113.355338</c:v>
                </c:pt>
                <c:pt idx="19532">
                  <c:v>-112.25568</c:v>
                </c:pt>
                <c:pt idx="19533">
                  <c:v>-111.763672</c:v>
                </c:pt>
                <c:pt idx="19534">
                  <c:v>-111.331383</c:v>
                </c:pt>
                <c:pt idx="19535">
                  <c:v>-112.675707</c:v>
                </c:pt>
                <c:pt idx="19536">
                  <c:v>-111.605778</c:v>
                </c:pt>
                <c:pt idx="19537">
                  <c:v>-113.170258</c:v>
                </c:pt>
                <c:pt idx="19538">
                  <c:v>-111.889877</c:v>
                </c:pt>
                <c:pt idx="19539">
                  <c:v>-112.771565</c:v>
                </c:pt>
                <c:pt idx="19540">
                  <c:v>-112.109708</c:v>
                </c:pt>
                <c:pt idx="19541">
                  <c:v>-112.698708</c:v>
                </c:pt>
                <c:pt idx="19542">
                  <c:v>-112.305485</c:v>
                </c:pt>
                <c:pt idx="19543">
                  <c:v>-111.531435</c:v>
                </c:pt>
                <c:pt idx="19544">
                  <c:v>-112.41860800000001</c:v>
                </c:pt>
                <c:pt idx="19545">
                  <c:v>-111.942376</c:v>
                </c:pt>
                <c:pt idx="19546">
                  <c:v>-112.76555</c:v>
                </c:pt>
                <c:pt idx="19547">
                  <c:v>-111.187231</c:v>
                </c:pt>
                <c:pt idx="19548">
                  <c:v>-112.16950199999999</c:v>
                </c:pt>
                <c:pt idx="19549">
                  <c:v>-113.616249</c:v>
                </c:pt>
                <c:pt idx="19550">
                  <c:v>-112.99552</c:v>
                </c:pt>
                <c:pt idx="19551">
                  <c:v>-114.01228999999999</c:v>
                </c:pt>
                <c:pt idx="19552">
                  <c:v>-113.955513</c:v>
                </c:pt>
                <c:pt idx="19553">
                  <c:v>-114.00439</c:v>
                </c:pt>
                <c:pt idx="19554">
                  <c:v>-114.105665</c:v>
                </c:pt>
                <c:pt idx="19555">
                  <c:v>-114.076391</c:v>
                </c:pt>
                <c:pt idx="19556">
                  <c:v>-114.496923</c:v>
                </c:pt>
                <c:pt idx="19557">
                  <c:v>-114.052156</c:v>
                </c:pt>
                <c:pt idx="19558">
                  <c:v>-113.640275</c:v>
                </c:pt>
                <c:pt idx="19559">
                  <c:v>-114.178944</c:v>
                </c:pt>
                <c:pt idx="19560">
                  <c:v>-113.629087</c:v>
                </c:pt>
                <c:pt idx="19561">
                  <c:v>-113.726878</c:v>
                </c:pt>
                <c:pt idx="19562">
                  <c:v>-114.074789</c:v>
                </c:pt>
                <c:pt idx="19563">
                  <c:v>-114.048193</c:v>
                </c:pt>
                <c:pt idx="19564">
                  <c:v>-114.206243</c:v>
                </c:pt>
                <c:pt idx="19565">
                  <c:v>-114.372963</c:v>
                </c:pt>
                <c:pt idx="19566">
                  <c:v>-113.225478</c:v>
                </c:pt>
                <c:pt idx="19567">
                  <c:v>-114.074355</c:v>
                </c:pt>
                <c:pt idx="19568">
                  <c:v>-114.250741</c:v>
                </c:pt>
                <c:pt idx="19569">
                  <c:v>-113.42635300000001</c:v>
                </c:pt>
                <c:pt idx="19570">
                  <c:v>-113.292811</c:v>
                </c:pt>
                <c:pt idx="19571">
                  <c:v>-114.147864</c:v>
                </c:pt>
                <c:pt idx="19572">
                  <c:v>-114.22296299999999</c:v>
                </c:pt>
                <c:pt idx="19573">
                  <c:v>-115.491511</c:v>
                </c:pt>
                <c:pt idx="19574">
                  <c:v>-112.979343</c:v>
                </c:pt>
                <c:pt idx="19575">
                  <c:v>-115.968445</c:v>
                </c:pt>
                <c:pt idx="19576">
                  <c:v>-114.635347</c:v>
                </c:pt>
                <c:pt idx="19577">
                  <c:v>-114.44619400000001</c:v>
                </c:pt>
                <c:pt idx="19578">
                  <c:v>-114.353269</c:v>
                </c:pt>
                <c:pt idx="19579">
                  <c:v>-114.67899800000001</c:v>
                </c:pt>
                <c:pt idx="19580">
                  <c:v>-113.881964</c:v>
                </c:pt>
                <c:pt idx="19581">
                  <c:v>-115.819624</c:v>
                </c:pt>
                <c:pt idx="19582">
                  <c:v>-113.092147</c:v>
                </c:pt>
                <c:pt idx="19583">
                  <c:v>-114.11853499999999</c:v>
                </c:pt>
                <c:pt idx="19584">
                  <c:v>-113.36273199999999</c:v>
                </c:pt>
                <c:pt idx="19585">
                  <c:v>-114.8171</c:v>
                </c:pt>
                <c:pt idx="19586">
                  <c:v>-114.16094099999999</c:v>
                </c:pt>
                <c:pt idx="19587">
                  <c:v>-114.128986</c:v>
                </c:pt>
                <c:pt idx="19588">
                  <c:v>-114.04402899999999</c:v>
                </c:pt>
                <c:pt idx="19589">
                  <c:v>-115.13788700000001</c:v>
                </c:pt>
                <c:pt idx="19590">
                  <c:v>-115.45113499999999</c:v>
                </c:pt>
                <c:pt idx="19591">
                  <c:v>-113.52551</c:v>
                </c:pt>
                <c:pt idx="19592">
                  <c:v>-114.03182099999999</c:v>
                </c:pt>
                <c:pt idx="19593">
                  <c:v>-113.84407899999999</c:v>
                </c:pt>
                <c:pt idx="19594">
                  <c:v>-114.845078</c:v>
                </c:pt>
                <c:pt idx="19595">
                  <c:v>-115.234633</c:v>
                </c:pt>
                <c:pt idx="19596">
                  <c:v>-115.60569700000001</c:v>
                </c:pt>
                <c:pt idx="19597">
                  <c:v>-114.18711500000001</c:v>
                </c:pt>
                <c:pt idx="19598">
                  <c:v>-114.322029</c:v>
                </c:pt>
                <c:pt idx="19599">
                  <c:v>-114.306389</c:v>
                </c:pt>
                <c:pt idx="19600">
                  <c:v>-113.962158</c:v>
                </c:pt>
                <c:pt idx="19601">
                  <c:v>-114.230524</c:v>
                </c:pt>
                <c:pt idx="19602">
                  <c:v>-114.013963</c:v>
                </c:pt>
                <c:pt idx="19603">
                  <c:v>-114.27780199999999</c:v>
                </c:pt>
                <c:pt idx="19604">
                  <c:v>-114.39536699999999</c:v>
                </c:pt>
                <c:pt idx="19605">
                  <c:v>-113.628899</c:v>
                </c:pt>
                <c:pt idx="19606">
                  <c:v>-114.99727</c:v>
                </c:pt>
                <c:pt idx="19607">
                  <c:v>-114.84363</c:v>
                </c:pt>
                <c:pt idx="19608">
                  <c:v>-113.830781</c:v>
                </c:pt>
                <c:pt idx="19609">
                  <c:v>-114.49865800000001</c:v>
                </c:pt>
                <c:pt idx="19610">
                  <c:v>-113.88505000000001</c:v>
                </c:pt>
                <c:pt idx="19611">
                  <c:v>-114.241846</c:v>
                </c:pt>
                <c:pt idx="19612">
                  <c:v>-115.328602</c:v>
                </c:pt>
                <c:pt idx="19613">
                  <c:v>-114.808042</c:v>
                </c:pt>
                <c:pt idx="19614">
                  <c:v>-113.98182300000001</c:v>
                </c:pt>
                <c:pt idx="19615">
                  <c:v>-114.708431</c:v>
                </c:pt>
                <c:pt idx="19616">
                  <c:v>-114.427936</c:v>
                </c:pt>
                <c:pt idx="19617">
                  <c:v>-114.373228</c:v>
                </c:pt>
                <c:pt idx="19618">
                  <c:v>-115.274612</c:v>
                </c:pt>
                <c:pt idx="19619">
                  <c:v>-114.195685</c:v>
                </c:pt>
                <c:pt idx="19620">
                  <c:v>-114.223844</c:v>
                </c:pt>
                <c:pt idx="19621">
                  <c:v>-114.74914699999999</c:v>
                </c:pt>
                <c:pt idx="19622">
                  <c:v>-114.90532899999999</c:v>
                </c:pt>
                <c:pt idx="19623">
                  <c:v>-115.862004</c:v>
                </c:pt>
                <c:pt idx="19624">
                  <c:v>-113.925991</c:v>
                </c:pt>
                <c:pt idx="19625">
                  <c:v>-114.430696</c:v>
                </c:pt>
                <c:pt idx="19626">
                  <c:v>-88.099954999999994</c:v>
                </c:pt>
                <c:pt idx="19627">
                  <c:v>-87.977238999999997</c:v>
                </c:pt>
                <c:pt idx="19628">
                  <c:v>-87.984648000000007</c:v>
                </c:pt>
                <c:pt idx="19629">
                  <c:v>-87.998474000000002</c:v>
                </c:pt>
                <c:pt idx="19630">
                  <c:v>-88.025087999999997</c:v>
                </c:pt>
                <c:pt idx="19631">
                  <c:v>-88.152315999999999</c:v>
                </c:pt>
                <c:pt idx="19632">
                  <c:v>-88.316642000000002</c:v>
                </c:pt>
                <c:pt idx="19633">
                  <c:v>-88.243388999999993</c:v>
                </c:pt>
                <c:pt idx="19634">
                  <c:v>-88.330663000000001</c:v>
                </c:pt>
                <c:pt idx="19635">
                  <c:v>-87.865566999999999</c:v>
                </c:pt>
                <c:pt idx="19636">
                  <c:v>-87.890586999999996</c:v>
                </c:pt>
                <c:pt idx="19637">
                  <c:v>-87.892343999999994</c:v>
                </c:pt>
                <c:pt idx="19638">
                  <c:v>-88.178225999999995</c:v>
                </c:pt>
                <c:pt idx="19639">
                  <c:v>-88.216763</c:v>
                </c:pt>
                <c:pt idx="19640">
                  <c:v>-87.762523999999999</c:v>
                </c:pt>
                <c:pt idx="19641">
                  <c:v>-87.819221999999996</c:v>
                </c:pt>
                <c:pt idx="19642">
                  <c:v>-87.792866000000004</c:v>
                </c:pt>
                <c:pt idx="19643">
                  <c:v>-88.034330999999995</c:v>
                </c:pt>
                <c:pt idx="19644">
                  <c:v>-87.935174000000004</c:v>
                </c:pt>
                <c:pt idx="19645">
                  <c:v>-88.614317999999997</c:v>
                </c:pt>
                <c:pt idx="19646">
                  <c:v>-88.431253999999996</c:v>
                </c:pt>
                <c:pt idx="19647">
                  <c:v>-87.809565000000006</c:v>
                </c:pt>
                <c:pt idx="19648">
                  <c:v>-87.808081000000001</c:v>
                </c:pt>
                <c:pt idx="19649">
                  <c:v>-87.814216000000002</c:v>
                </c:pt>
                <c:pt idx="19650">
                  <c:v>-88.153031999999996</c:v>
                </c:pt>
                <c:pt idx="19651">
                  <c:v>-88.200747000000007</c:v>
                </c:pt>
                <c:pt idx="19652">
                  <c:v>-87.716009</c:v>
                </c:pt>
                <c:pt idx="19653">
                  <c:v>-87.863090999999997</c:v>
                </c:pt>
                <c:pt idx="19654">
                  <c:v>-87.860933000000003</c:v>
                </c:pt>
                <c:pt idx="19655">
                  <c:v>-88.054625999999999</c:v>
                </c:pt>
                <c:pt idx="19656">
                  <c:v>-88.058595999999994</c:v>
                </c:pt>
                <c:pt idx="19657">
                  <c:v>-87.951695000000001</c:v>
                </c:pt>
                <c:pt idx="19658">
                  <c:v>-88.247697000000002</c:v>
                </c:pt>
                <c:pt idx="19659">
                  <c:v>-87.788824000000005</c:v>
                </c:pt>
                <c:pt idx="19660">
                  <c:v>-87.936216999999999</c:v>
                </c:pt>
                <c:pt idx="19661">
                  <c:v>-88.011724999999998</c:v>
                </c:pt>
                <c:pt idx="19662">
                  <c:v>-87.967793999999998</c:v>
                </c:pt>
                <c:pt idx="19663">
                  <c:v>-87.843035999999998</c:v>
                </c:pt>
                <c:pt idx="19664">
                  <c:v>-87.852020999999993</c:v>
                </c:pt>
                <c:pt idx="19665">
                  <c:v>-88.049178999999995</c:v>
                </c:pt>
                <c:pt idx="19666">
                  <c:v>-87.841587000000004</c:v>
                </c:pt>
                <c:pt idx="19667">
                  <c:v>-87.927170000000004</c:v>
                </c:pt>
                <c:pt idx="19668">
                  <c:v>-87.928167999999999</c:v>
                </c:pt>
                <c:pt idx="19669">
                  <c:v>-88.302801000000002</c:v>
                </c:pt>
                <c:pt idx="19670">
                  <c:v>-88.302747999999994</c:v>
                </c:pt>
                <c:pt idx="19671">
                  <c:v>-88.096469999999997</c:v>
                </c:pt>
                <c:pt idx="19672">
                  <c:v>-88.025461000000007</c:v>
                </c:pt>
                <c:pt idx="19673">
                  <c:v>-87.732106000000002</c:v>
                </c:pt>
                <c:pt idx="19674">
                  <c:v>-87.757643000000002</c:v>
                </c:pt>
                <c:pt idx="19675">
                  <c:v>-88.221672999999996</c:v>
                </c:pt>
                <c:pt idx="19676">
                  <c:v>-87.929355000000001</c:v>
                </c:pt>
                <c:pt idx="19677">
                  <c:v>-88.143286000000003</c:v>
                </c:pt>
                <c:pt idx="19678">
                  <c:v>-87.861874</c:v>
                </c:pt>
                <c:pt idx="19679">
                  <c:v>-87.865253999999993</c:v>
                </c:pt>
                <c:pt idx="19680">
                  <c:v>-87.852846999999997</c:v>
                </c:pt>
                <c:pt idx="19681">
                  <c:v>-87.963930000000005</c:v>
                </c:pt>
                <c:pt idx="19682">
                  <c:v>-87.929586</c:v>
                </c:pt>
                <c:pt idx="19683">
                  <c:v>-87.723736000000002</c:v>
                </c:pt>
                <c:pt idx="19684">
                  <c:v>-87.750161000000006</c:v>
                </c:pt>
                <c:pt idx="19685">
                  <c:v>-87.830185999999998</c:v>
                </c:pt>
                <c:pt idx="19686">
                  <c:v>-88.349504999999994</c:v>
                </c:pt>
                <c:pt idx="19687">
                  <c:v>-88.438844000000003</c:v>
                </c:pt>
                <c:pt idx="19688">
                  <c:v>-87.848622000000006</c:v>
                </c:pt>
                <c:pt idx="19689">
                  <c:v>-88.002221000000006</c:v>
                </c:pt>
                <c:pt idx="19690">
                  <c:v>-88.318492000000006</c:v>
                </c:pt>
                <c:pt idx="19691">
                  <c:v>-88.172572000000002</c:v>
                </c:pt>
                <c:pt idx="19692">
                  <c:v>-87.876428000000004</c:v>
                </c:pt>
                <c:pt idx="19693">
                  <c:v>-87.951172</c:v>
                </c:pt>
                <c:pt idx="19694">
                  <c:v>-88.176570999999996</c:v>
                </c:pt>
                <c:pt idx="19695">
                  <c:v>-88.082564000000005</c:v>
                </c:pt>
                <c:pt idx="19696">
                  <c:v>-88.548289999999994</c:v>
                </c:pt>
                <c:pt idx="19697">
                  <c:v>-88.272270000000006</c:v>
                </c:pt>
                <c:pt idx="19698">
                  <c:v>-88.842236999999997</c:v>
                </c:pt>
                <c:pt idx="19699">
                  <c:v>-88.689909</c:v>
                </c:pt>
                <c:pt idx="19700">
                  <c:v>-88.964388999999997</c:v>
                </c:pt>
                <c:pt idx="19701">
                  <c:v>-88.746178999999998</c:v>
                </c:pt>
                <c:pt idx="19702">
                  <c:v>-88.288911999999996</c:v>
                </c:pt>
                <c:pt idx="19703">
                  <c:v>-88.464292</c:v>
                </c:pt>
                <c:pt idx="19704">
                  <c:v>-88.259225999999998</c:v>
                </c:pt>
                <c:pt idx="19705">
                  <c:v>-88.323937000000001</c:v>
                </c:pt>
                <c:pt idx="19706">
                  <c:v>-87.941813999999994</c:v>
                </c:pt>
                <c:pt idx="19707">
                  <c:v>-88.970848000000004</c:v>
                </c:pt>
                <c:pt idx="19708">
                  <c:v>-87.812357000000006</c:v>
                </c:pt>
                <c:pt idx="19709">
                  <c:v>-87.874688000000006</c:v>
                </c:pt>
                <c:pt idx="19710">
                  <c:v>-88.319578000000007</c:v>
                </c:pt>
                <c:pt idx="19711">
                  <c:v>-88.690605000000005</c:v>
                </c:pt>
                <c:pt idx="19712">
                  <c:v>-88.369425000000007</c:v>
                </c:pt>
                <c:pt idx="19713">
                  <c:v>-88.062858000000006</c:v>
                </c:pt>
                <c:pt idx="19714">
                  <c:v>-88.078918000000002</c:v>
                </c:pt>
                <c:pt idx="19715">
                  <c:v>-88.503603999999996</c:v>
                </c:pt>
                <c:pt idx="19716">
                  <c:v>-87.838656</c:v>
                </c:pt>
                <c:pt idx="19717">
                  <c:v>-88.428910000000002</c:v>
                </c:pt>
                <c:pt idx="19718">
                  <c:v>-88.021963</c:v>
                </c:pt>
                <c:pt idx="19719">
                  <c:v>-88.766475</c:v>
                </c:pt>
                <c:pt idx="19720">
                  <c:v>-88.876654000000002</c:v>
                </c:pt>
                <c:pt idx="19721">
                  <c:v>-88.017233000000004</c:v>
                </c:pt>
                <c:pt idx="19722">
                  <c:v>-88.882930999999999</c:v>
                </c:pt>
                <c:pt idx="19723">
                  <c:v>-88.576268999999996</c:v>
                </c:pt>
                <c:pt idx="19724">
                  <c:v>-88.610343999999998</c:v>
                </c:pt>
                <c:pt idx="19725">
                  <c:v>-87.844559000000004</c:v>
                </c:pt>
                <c:pt idx="19726">
                  <c:v>-87.883514000000005</c:v>
                </c:pt>
                <c:pt idx="19727">
                  <c:v>-87.854778999999994</c:v>
                </c:pt>
                <c:pt idx="19728">
                  <c:v>-88.056067999999996</c:v>
                </c:pt>
                <c:pt idx="19729">
                  <c:v>-87.859785000000002</c:v>
                </c:pt>
                <c:pt idx="19730">
                  <c:v>-87.901013000000006</c:v>
                </c:pt>
                <c:pt idx="19731">
                  <c:v>-87.910527999999999</c:v>
                </c:pt>
                <c:pt idx="19732">
                  <c:v>-87.896270000000001</c:v>
                </c:pt>
                <c:pt idx="19733">
                  <c:v>-87.880460999999997</c:v>
                </c:pt>
                <c:pt idx="19734">
                  <c:v>-87.840135000000004</c:v>
                </c:pt>
                <c:pt idx="19735">
                  <c:v>-88.087040000000002</c:v>
                </c:pt>
                <c:pt idx="19736">
                  <c:v>-88.048140000000004</c:v>
                </c:pt>
                <c:pt idx="19737">
                  <c:v>-88.304985000000002</c:v>
                </c:pt>
                <c:pt idx="19738">
                  <c:v>-88.383262000000002</c:v>
                </c:pt>
                <c:pt idx="19739">
                  <c:v>-87.871934999999993</c:v>
                </c:pt>
                <c:pt idx="19740">
                  <c:v>-88.306096999999994</c:v>
                </c:pt>
                <c:pt idx="19741">
                  <c:v>-88.687042000000005</c:v>
                </c:pt>
                <c:pt idx="19742">
                  <c:v>-88.526061999999996</c:v>
                </c:pt>
                <c:pt idx="19743">
                  <c:v>-87.978138999999999</c:v>
                </c:pt>
                <c:pt idx="19744">
                  <c:v>-88.251765000000006</c:v>
                </c:pt>
                <c:pt idx="19745">
                  <c:v>-88.205021000000002</c:v>
                </c:pt>
                <c:pt idx="19746">
                  <c:v>-88.109044999999995</c:v>
                </c:pt>
                <c:pt idx="19747">
                  <c:v>-88.136885000000007</c:v>
                </c:pt>
                <c:pt idx="19748">
                  <c:v>-88.152617000000006</c:v>
                </c:pt>
                <c:pt idx="19749">
                  <c:v>-87.976888000000002</c:v>
                </c:pt>
                <c:pt idx="19750">
                  <c:v>-88.213995999999995</c:v>
                </c:pt>
                <c:pt idx="19751">
                  <c:v>-88.096755000000002</c:v>
                </c:pt>
                <c:pt idx="19752">
                  <c:v>-88.107198999999994</c:v>
                </c:pt>
                <c:pt idx="19753">
                  <c:v>-88.108286000000007</c:v>
                </c:pt>
                <c:pt idx="19754">
                  <c:v>-87.696849</c:v>
                </c:pt>
                <c:pt idx="19755">
                  <c:v>-87.688287000000003</c:v>
                </c:pt>
                <c:pt idx="19756">
                  <c:v>-87.717507999999995</c:v>
                </c:pt>
                <c:pt idx="19757">
                  <c:v>-87.795623000000006</c:v>
                </c:pt>
                <c:pt idx="19758">
                  <c:v>-87.788991999999993</c:v>
                </c:pt>
                <c:pt idx="19759">
                  <c:v>-87.788509000000005</c:v>
                </c:pt>
                <c:pt idx="19760">
                  <c:v>-87.817182000000003</c:v>
                </c:pt>
                <c:pt idx="19761">
                  <c:v>-87.624082999999999</c:v>
                </c:pt>
                <c:pt idx="19762">
                  <c:v>-87.790954999999997</c:v>
                </c:pt>
                <c:pt idx="19763">
                  <c:v>-87.681544000000002</c:v>
                </c:pt>
                <c:pt idx="19764">
                  <c:v>-88.255038999999996</c:v>
                </c:pt>
                <c:pt idx="19765">
                  <c:v>-88.223074999999994</c:v>
                </c:pt>
                <c:pt idx="19766">
                  <c:v>-87.546389000000005</c:v>
                </c:pt>
                <c:pt idx="19767">
                  <c:v>-88.208985999999996</c:v>
                </c:pt>
                <c:pt idx="19768">
                  <c:v>-87.610106000000002</c:v>
                </c:pt>
                <c:pt idx="19769">
                  <c:v>-87.778689999999997</c:v>
                </c:pt>
                <c:pt idx="19770">
                  <c:v>-88.278301999999996</c:v>
                </c:pt>
                <c:pt idx="19771">
                  <c:v>-87.611735999999993</c:v>
                </c:pt>
                <c:pt idx="19772">
                  <c:v>-87.598653999999996</c:v>
                </c:pt>
                <c:pt idx="19773">
                  <c:v>-88.427836999999997</c:v>
                </c:pt>
                <c:pt idx="19774">
                  <c:v>-88.10284</c:v>
                </c:pt>
                <c:pt idx="19775">
                  <c:v>-87.684245000000004</c:v>
                </c:pt>
                <c:pt idx="19776">
                  <c:v>-87.838757000000001</c:v>
                </c:pt>
                <c:pt idx="19777">
                  <c:v>-88.309543000000005</c:v>
                </c:pt>
                <c:pt idx="19778">
                  <c:v>-87.612892000000002</c:v>
                </c:pt>
                <c:pt idx="19779">
                  <c:v>-87.662647000000007</c:v>
                </c:pt>
                <c:pt idx="19780">
                  <c:v>-87.678573999999998</c:v>
                </c:pt>
                <c:pt idx="19781">
                  <c:v>-87.664643999999996</c:v>
                </c:pt>
                <c:pt idx="19782">
                  <c:v>-88.190225999999996</c:v>
                </c:pt>
                <c:pt idx="19783">
                  <c:v>-88.055921999999995</c:v>
                </c:pt>
                <c:pt idx="19784">
                  <c:v>-88.056988000000004</c:v>
                </c:pt>
                <c:pt idx="19785">
                  <c:v>-88.119635000000002</c:v>
                </c:pt>
                <c:pt idx="19786">
                  <c:v>-88.105531999999997</c:v>
                </c:pt>
                <c:pt idx="19787">
                  <c:v>-88.557924999999997</c:v>
                </c:pt>
                <c:pt idx="19788">
                  <c:v>-87.548191000000003</c:v>
                </c:pt>
                <c:pt idx="19789">
                  <c:v>-87.982586999999995</c:v>
                </c:pt>
                <c:pt idx="19790">
                  <c:v>-88.074620999999993</c:v>
                </c:pt>
                <c:pt idx="19791">
                  <c:v>-88.027539000000004</c:v>
                </c:pt>
                <c:pt idx="19792">
                  <c:v>-87.968835999999996</c:v>
                </c:pt>
                <c:pt idx="19793">
                  <c:v>-87.736952000000002</c:v>
                </c:pt>
                <c:pt idx="19794">
                  <c:v>-88.403250999999997</c:v>
                </c:pt>
                <c:pt idx="19795">
                  <c:v>-87.733097000000001</c:v>
                </c:pt>
                <c:pt idx="19796">
                  <c:v>-88.099349000000004</c:v>
                </c:pt>
                <c:pt idx="19797">
                  <c:v>-88.291670999999994</c:v>
                </c:pt>
                <c:pt idx="19798">
                  <c:v>-87.885827000000006</c:v>
                </c:pt>
                <c:pt idx="19799">
                  <c:v>-87.755314999999996</c:v>
                </c:pt>
                <c:pt idx="19800">
                  <c:v>-88.407493000000002</c:v>
                </c:pt>
                <c:pt idx="19801">
                  <c:v>-87.964754999999997</c:v>
                </c:pt>
                <c:pt idx="19802">
                  <c:v>-87.753559999999993</c:v>
                </c:pt>
                <c:pt idx="19803">
                  <c:v>-87.754600999999994</c:v>
                </c:pt>
                <c:pt idx="19804">
                  <c:v>-87.806788999999995</c:v>
                </c:pt>
                <c:pt idx="19805">
                  <c:v>-87.731982000000002</c:v>
                </c:pt>
                <c:pt idx="19806">
                  <c:v>-87.828254999999999</c:v>
                </c:pt>
                <c:pt idx="19807">
                  <c:v>-87.835578999999996</c:v>
                </c:pt>
                <c:pt idx="19808">
                  <c:v>-87.770225999999994</c:v>
                </c:pt>
                <c:pt idx="19809">
                  <c:v>-88.529814000000002</c:v>
                </c:pt>
                <c:pt idx="19810">
                  <c:v>-87.692744000000005</c:v>
                </c:pt>
                <c:pt idx="19811">
                  <c:v>-87.835425999999998</c:v>
                </c:pt>
                <c:pt idx="19812">
                  <c:v>-87.791483999999997</c:v>
                </c:pt>
                <c:pt idx="19813">
                  <c:v>-87.843781000000007</c:v>
                </c:pt>
                <c:pt idx="19814">
                  <c:v>-87.829777000000007</c:v>
                </c:pt>
                <c:pt idx="19815">
                  <c:v>-87.687670999999995</c:v>
                </c:pt>
                <c:pt idx="19816">
                  <c:v>-87.892011999999994</c:v>
                </c:pt>
                <c:pt idx="19817">
                  <c:v>-87.799171999999999</c:v>
                </c:pt>
                <c:pt idx="19818">
                  <c:v>-87.686944999999994</c:v>
                </c:pt>
                <c:pt idx="19819">
                  <c:v>-88.6494</c:v>
                </c:pt>
                <c:pt idx="19820">
                  <c:v>-87.721349000000004</c:v>
                </c:pt>
                <c:pt idx="19821">
                  <c:v>-87.708147999999994</c:v>
                </c:pt>
                <c:pt idx="19822">
                  <c:v>-87.599097</c:v>
                </c:pt>
                <c:pt idx="19823">
                  <c:v>-88.274940000000001</c:v>
                </c:pt>
                <c:pt idx="19824">
                  <c:v>-87.633698999999993</c:v>
                </c:pt>
                <c:pt idx="19825">
                  <c:v>-87.608393000000007</c:v>
                </c:pt>
                <c:pt idx="19826">
                  <c:v>-87.803890999999993</c:v>
                </c:pt>
                <c:pt idx="19827">
                  <c:v>-87.723983000000004</c:v>
                </c:pt>
                <c:pt idx="19828">
                  <c:v>-88.526596999999995</c:v>
                </c:pt>
                <c:pt idx="19829">
                  <c:v>-87.877787999999995</c:v>
                </c:pt>
                <c:pt idx="19830">
                  <c:v>-88.146405000000001</c:v>
                </c:pt>
                <c:pt idx="19831">
                  <c:v>-87.792659</c:v>
                </c:pt>
                <c:pt idx="19832">
                  <c:v>-88.142032</c:v>
                </c:pt>
                <c:pt idx="19833">
                  <c:v>-87.810005000000004</c:v>
                </c:pt>
                <c:pt idx="19834">
                  <c:v>-88.252187000000006</c:v>
                </c:pt>
                <c:pt idx="19835">
                  <c:v>-88.296998000000002</c:v>
                </c:pt>
                <c:pt idx="19836">
                  <c:v>-88.352543999999995</c:v>
                </c:pt>
                <c:pt idx="19837">
                  <c:v>-88.309951999999996</c:v>
                </c:pt>
                <c:pt idx="19838">
                  <c:v>-88.548649999999995</c:v>
                </c:pt>
                <c:pt idx="19839">
                  <c:v>-88.412966999999995</c:v>
                </c:pt>
                <c:pt idx="19840">
                  <c:v>-87.847532000000001</c:v>
                </c:pt>
                <c:pt idx="19841">
                  <c:v>-87.957988999999998</c:v>
                </c:pt>
                <c:pt idx="19842">
                  <c:v>-88.018276999999998</c:v>
                </c:pt>
                <c:pt idx="19843">
                  <c:v>-88.013340999999997</c:v>
                </c:pt>
                <c:pt idx="19844">
                  <c:v>-88.048644999999993</c:v>
                </c:pt>
                <c:pt idx="19845">
                  <c:v>-88.919321999999994</c:v>
                </c:pt>
                <c:pt idx="19846">
                  <c:v>-88.242681000000005</c:v>
                </c:pt>
                <c:pt idx="19847">
                  <c:v>-88.646551000000002</c:v>
                </c:pt>
                <c:pt idx="19848">
                  <c:v>-87.929963999999998</c:v>
                </c:pt>
                <c:pt idx="19849">
                  <c:v>-87.960409999999996</c:v>
                </c:pt>
                <c:pt idx="19850">
                  <c:v>-87.876057000000003</c:v>
                </c:pt>
                <c:pt idx="19851">
                  <c:v>-87.870407999999998</c:v>
                </c:pt>
                <c:pt idx="19852">
                  <c:v>-88.951600999999997</c:v>
                </c:pt>
                <c:pt idx="19853">
                  <c:v>-88.788959000000006</c:v>
                </c:pt>
                <c:pt idx="19854">
                  <c:v>-88.085369</c:v>
                </c:pt>
                <c:pt idx="19855">
                  <c:v>-87.823188999999999</c:v>
                </c:pt>
                <c:pt idx="19856">
                  <c:v>-88.553179</c:v>
                </c:pt>
                <c:pt idx="19857">
                  <c:v>-88.599219000000005</c:v>
                </c:pt>
                <c:pt idx="19858">
                  <c:v>-88.329729</c:v>
                </c:pt>
                <c:pt idx="19859">
                  <c:v>-88.333202999999997</c:v>
                </c:pt>
                <c:pt idx="19860">
                  <c:v>-88.145791000000003</c:v>
                </c:pt>
                <c:pt idx="19861">
                  <c:v>-88.535521000000003</c:v>
                </c:pt>
                <c:pt idx="19862">
                  <c:v>-88.329316000000006</c:v>
                </c:pt>
                <c:pt idx="19863">
                  <c:v>-88.341774999999998</c:v>
                </c:pt>
                <c:pt idx="19864">
                  <c:v>-88.197362999999996</c:v>
                </c:pt>
                <c:pt idx="19865">
                  <c:v>-88.536978000000005</c:v>
                </c:pt>
                <c:pt idx="19866">
                  <c:v>-87.821634000000003</c:v>
                </c:pt>
                <c:pt idx="19867">
                  <c:v>-88.630522999999997</c:v>
                </c:pt>
                <c:pt idx="19868">
                  <c:v>-88.749984999999995</c:v>
                </c:pt>
                <c:pt idx="19869">
                  <c:v>-88.868579999999994</c:v>
                </c:pt>
                <c:pt idx="19870">
                  <c:v>-88.682923000000002</c:v>
                </c:pt>
                <c:pt idx="19871">
                  <c:v>-88.690002000000007</c:v>
                </c:pt>
                <c:pt idx="19872">
                  <c:v>-89.017048000000003</c:v>
                </c:pt>
                <c:pt idx="19873">
                  <c:v>-88.451830000000001</c:v>
                </c:pt>
                <c:pt idx="19874">
                  <c:v>-88.194522000000006</c:v>
                </c:pt>
                <c:pt idx="19875">
                  <c:v>-88.775395000000003</c:v>
                </c:pt>
                <c:pt idx="19876">
                  <c:v>-88.769339000000002</c:v>
                </c:pt>
                <c:pt idx="19877">
                  <c:v>-87.901034999999993</c:v>
                </c:pt>
                <c:pt idx="19878">
                  <c:v>-87.977787000000006</c:v>
                </c:pt>
                <c:pt idx="19879">
                  <c:v>-88.439961999999994</c:v>
                </c:pt>
                <c:pt idx="19880">
                  <c:v>-87.981087000000002</c:v>
                </c:pt>
                <c:pt idx="19881">
                  <c:v>-88.161884000000001</c:v>
                </c:pt>
                <c:pt idx="19882">
                  <c:v>-88.196347000000003</c:v>
                </c:pt>
                <c:pt idx="19883">
                  <c:v>-88.128240000000005</c:v>
                </c:pt>
                <c:pt idx="19884">
                  <c:v>-87.623259000000004</c:v>
                </c:pt>
                <c:pt idx="19885">
                  <c:v>-87.628746000000007</c:v>
                </c:pt>
                <c:pt idx="19886">
                  <c:v>-87.630144999999999</c:v>
                </c:pt>
                <c:pt idx="19887">
                  <c:v>-87.628187999999994</c:v>
                </c:pt>
                <c:pt idx="19888">
                  <c:v>-87.618701999999999</c:v>
                </c:pt>
                <c:pt idx="19889">
                  <c:v>-87.637601000000004</c:v>
                </c:pt>
                <c:pt idx="19890">
                  <c:v>-87.651146999999995</c:v>
                </c:pt>
                <c:pt idx="19891">
                  <c:v>-87.669903000000005</c:v>
                </c:pt>
                <c:pt idx="19892">
                  <c:v>-87.652825000000007</c:v>
                </c:pt>
                <c:pt idx="19893">
                  <c:v>-87.637102999999996</c:v>
                </c:pt>
                <c:pt idx="19894">
                  <c:v>-87.625044000000003</c:v>
                </c:pt>
                <c:pt idx="19895">
                  <c:v>-87.687703999999997</c:v>
                </c:pt>
                <c:pt idx="19896">
                  <c:v>-87.662903999999997</c:v>
                </c:pt>
                <c:pt idx="19897">
                  <c:v>-87.654328000000007</c:v>
                </c:pt>
                <c:pt idx="19898">
                  <c:v>-87.602159</c:v>
                </c:pt>
                <c:pt idx="19899">
                  <c:v>-87.631260999999995</c:v>
                </c:pt>
                <c:pt idx="19900">
                  <c:v>-87.555706999999998</c:v>
                </c:pt>
                <c:pt idx="19901">
                  <c:v>-87.704802999999998</c:v>
                </c:pt>
                <c:pt idx="19902">
                  <c:v>-87.604445999999996</c:v>
                </c:pt>
                <c:pt idx="19903">
                  <c:v>-87.652823999999995</c:v>
                </c:pt>
                <c:pt idx="19904">
                  <c:v>-87.6404</c:v>
                </c:pt>
                <c:pt idx="19905">
                  <c:v>-87.669275999999996</c:v>
                </c:pt>
                <c:pt idx="19906">
                  <c:v>-87.718001999999998</c:v>
                </c:pt>
                <c:pt idx="19907">
                  <c:v>-87.721997000000002</c:v>
                </c:pt>
                <c:pt idx="19908">
                  <c:v>-87.702561000000003</c:v>
                </c:pt>
                <c:pt idx="19909">
                  <c:v>-87.669381000000001</c:v>
                </c:pt>
                <c:pt idx="19910">
                  <c:v>-87.622551000000001</c:v>
                </c:pt>
                <c:pt idx="19911">
                  <c:v>-87.711551</c:v>
                </c:pt>
                <c:pt idx="19912">
                  <c:v>-87.758696</c:v>
                </c:pt>
                <c:pt idx="19913">
                  <c:v>-87.810911000000004</c:v>
                </c:pt>
                <c:pt idx="19914">
                  <c:v>-87.710499999999996</c:v>
                </c:pt>
                <c:pt idx="19915">
                  <c:v>-87.553653999999995</c:v>
                </c:pt>
                <c:pt idx="19916">
                  <c:v>-87.796548000000001</c:v>
                </c:pt>
                <c:pt idx="19917">
                  <c:v>-87.668548999999999</c:v>
                </c:pt>
                <c:pt idx="19918">
                  <c:v>-87.605448999999993</c:v>
                </c:pt>
                <c:pt idx="19919">
                  <c:v>-87.773803000000001</c:v>
                </c:pt>
                <c:pt idx="19920">
                  <c:v>-87.754155999999995</c:v>
                </c:pt>
                <c:pt idx="19921">
                  <c:v>-87.666505000000001</c:v>
                </c:pt>
                <c:pt idx="19922">
                  <c:v>-87.745760000000004</c:v>
                </c:pt>
                <c:pt idx="19923">
                  <c:v>-87.659938999999994</c:v>
                </c:pt>
                <c:pt idx="19924">
                  <c:v>-87.756709999999998</c:v>
                </c:pt>
                <c:pt idx="19925">
                  <c:v>-87.696341000000004</c:v>
                </c:pt>
                <c:pt idx="19926">
                  <c:v>-87.760109</c:v>
                </c:pt>
                <c:pt idx="19927">
                  <c:v>-87.700858999999994</c:v>
                </c:pt>
                <c:pt idx="19928">
                  <c:v>-87.570721000000006</c:v>
                </c:pt>
                <c:pt idx="19929">
                  <c:v>-87.740553000000006</c:v>
                </c:pt>
                <c:pt idx="19930">
                  <c:v>-87.711879999999994</c:v>
                </c:pt>
                <c:pt idx="19931">
                  <c:v>-87.612696999999997</c:v>
                </c:pt>
                <c:pt idx="19932">
                  <c:v>-87.635383000000004</c:v>
                </c:pt>
                <c:pt idx="19933">
                  <c:v>-87.699123</c:v>
                </c:pt>
                <c:pt idx="19934">
                  <c:v>-87.816306999999995</c:v>
                </c:pt>
                <c:pt idx="19935">
                  <c:v>-87.658528000000004</c:v>
                </c:pt>
                <c:pt idx="19936">
                  <c:v>-87.703783000000001</c:v>
                </c:pt>
                <c:pt idx="19937">
                  <c:v>-87.666704999999993</c:v>
                </c:pt>
                <c:pt idx="19938">
                  <c:v>-87.644610999999998</c:v>
                </c:pt>
                <c:pt idx="19939">
                  <c:v>-87.816860000000005</c:v>
                </c:pt>
                <c:pt idx="19940">
                  <c:v>-87.808055999999993</c:v>
                </c:pt>
                <c:pt idx="19941">
                  <c:v>-87.735457999999994</c:v>
                </c:pt>
                <c:pt idx="19942">
                  <c:v>-87.815635999999998</c:v>
                </c:pt>
                <c:pt idx="19943">
                  <c:v>-87.731892999999999</c:v>
                </c:pt>
                <c:pt idx="19944">
                  <c:v>-87.759907999999996</c:v>
                </c:pt>
                <c:pt idx="19945">
                  <c:v>-87.702499000000003</c:v>
                </c:pt>
                <c:pt idx="19946">
                  <c:v>-87.632919999999999</c:v>
                </c:pt>
                <c:pt idx="19947">
                  <c:v>-87.867846</c:v>
                </c:pt>
                <c:pt idx="19948">
                  <c:v>-87.805363</c:v>
                </c:pt>
                <c:pt idx="19949">
                  <c:v>-87.966705000000005</c:v>
                </c:pt>
                <c:pt idx="19950">
                  <c:v>-87.616116000000005</c:v>
                </c:pt>
                <c:pt idx="19951">
                  <c:v>-88.064120000000003</c:v>
                </c:pt>
                <c:pt idx="19952">
                  <c:v>-87.868915000000001</c:v>
                </c:pt>
                <c:pt idx="19953">
                  <c:v>-87.862392999999997</c:v>
                </c:pt>
                <c:pt idx="19954">
                  <c:v>-88.186490000000006</c:v>
                </c:pt>
                <c:pt idx="19955">
                  <c:v>-88.033081999999993</c:v>
                </c:pt>
                <c:pt idx="19956">
                  <c:v>-88.237373000000005</c:v>
                </c:pt>
                <c:pt idx="19957">
                  <c:v>-88.307970999999995</c:v>
                </c:pt>
                <c:pt idx="19958">
                  <c:v>-88.293066999999994</c:v>
                </c:pt>
                <c:pt idx="19959">
                  <c:v>-87.906490000000005</c:v>
                </c:pt>
                <c:pt idx="19960">
                  <c:v>-87.881777999999997</c:v>
                </c:pt>
                <c:pt idx="19961">
                  <c:v>-87.818258</c:v>
                </c:pt>
                <c:pt idx="19962">
                  <c:v>-87.941055000000006</c:v>
                </c:pt>
                <c:pt idx="19963">
                  <c:v>-87.854740000000007</c:v>
                </c:pt>
                <c:pt idx="19964">
                  <c:v>-88.286766999999998</c:v>
                </c:pt>
                <c:pt idx="19965">
                  <c:v>-87.987401000000006</c:v>
                </c:pt>
                <c:pt idx="19966">
                  <c:v>-87.601592999999994</c:v>
                </c:pt>
                <c:pt idx="19967">
                  <c:v>-87.801128000000006</c:v>
                </c:pt>
                <c:pt idx="19968">
                  <c:v>-88.269947000000002</c:v>
                </c:pt>
                <c:pt idx="19969">
                  <c:v>-88.349373999999997</c:v>
                </c:pt>
                <c:pt idx="19970">
                  <c:v>-88.172689000000005</c:v>
                </c:pt>
                <c:pt idx="19971">
                  <c:v>-88.373106000000007</c:v>
                </c:pt>
                <c:pt idx="19972">
                  <c:v>-87.989299000000003</c:v>
                </c:pt>
                <c:pt idx="19973">
                  <c:v>-87.644644</c:v>
                </c:pt>
                <c:pt idx="19974">
                  <c:v>-88.089579000000001</c:v>
                </c:pt>
                <c:pt idx="19975">
                  <c:v>-87.667665999999997</c:v>
                </c:pt>
                <c:pt idx="19976">
                  <c:v>-87.583567000000002</c:v>
                </c:pt>
                <c:pt idx="19977">
                  <c:v>-88.213046000000006</c:v>
                </c:pt>
                <c:pt idx="19978">
                  <c:v>-88.082106999999993</c:v>
                </c:pt>
                <c:pt idx="19979">
                  <c:v>-88.115243000000007</c:v>
                </c:pt>
                <c:pt idx="19980">
                  <c:v>-87.851258000000001</c:v>
                </c:pt>
                <c:pt idx="19981">
                  <c:v>-87.755892000000003</c:v>
                </c:pt>
                <c:pt idx="19982">
                  <c:v>-88.250534000000002</c:v>
                </c:pt>
                <c:pt idx="19983">
                  <c:v>-87.696184000000002</c:v>
                </c:pt>
                <c:pt idx="19984">
                  <c:v>-87.635791999999995</c:v>
                </c:pt>
                <c:pt idx="19985">
                  <c:v>-87.996247999999994</c:v>
                </c:pt>
                <c:pt idx="19986">
                  <c:v>-88.114054999999993</c:v>
                </c:pt>
                <c:pt idx="19987">
                  <c:v>-88.180127999999996</c:v>
                </c:pt>
                <c:pt idx="19988">
                  <c:v>-87.890168000000003</c:v>
                </c:pt>
                <c:pt idx="19989">
                  <c:v>-88.237947000000005</c:v>
                </c:pt>
                <c:pt idx="19990">
                  <c:v>-88.186670000000007</c:v>
                </c:pt>
                <c:pt idx="19991">
                  <c:v>-87.660302000000001</c:v>
                </c:pt>
                <c:pt idx="19992">
                  <c:v>-87.689629999999994</c:v>
                </c:pt>
                <c:pt idx="19993">
                  <c:v>-87.574235000000002</c:v>
                </c:pt>
                <c:pt idx="19994">
                  <c:v>-87.592595000000003</c:v>
                </c:pt>
                <c:pt idx="19995">
                  <c:v>-88.107618000000002</c:v>
                </c:pt>
                <c:pt idx="19996">
                  <c:v>-88.147328000000002</c:v>
                </c:pt>
                <c:pt idx="19997">
                  <c:v>-87.740514000000005</c:v>
                </c:pt>
                <c:pt idx="19998">
                  <c:v>-87.664753000000005</c:v>
                </c:pt>
                <c:pt idx="19999">
                  <c:v>-87.731376999999995</c:v>
                </c:pt>
                <c:pt idx="20000">
                  <c:v>-90.120987</c:v>
                </c:pt>
                <c:pt idx="20001">
                  <c:v>-89.215367999999998</c:v>
                </c:pt>
                <c:pt idx="20002">
                  <c:v>-89.596620999999999</c:v>
                </c:pt>
                <c:pt idx="20003">
                  <c:v>-88.847551999999993</c:v>
                </c:pt>
                <c:pt idx="20004">
                  <c:v>-89.266374999999996</c:v>
                </c:pt>
                <c:pt idx="20005">
                  <c:v>-88.932501000000002</c:v>
                </c:pt>
                <c:pt idx="20006">
                  <c:v>-88.747266999999994</c:v>
                </c:pt>
                <c:pt idx="20007">
                  <c:v>-89.633823000000007</c:v>
                </c:pt>
                <c:pt idx="20008">
                  <c:v>-89.875089000000003</c:v>
                </c:pt>
                <c:pt idx="20009">
                  <c:v>-89.212808999999993</c:v>
                </c:pt>
                <c:pt idx="20010">
                  <c:v>-88.954307999999997</c:v>
                </c:pt>
                <c:pt idx="20011">
                  <c:v>-89.554663000000005</c:v>
                </c:pt>
                <c:pt idx="20012">
                  <c:v>-89.409259000000006</c:v>
                </c:pt>
                <c:pt idx="20013">
                  <c:v>-89.093695999999994</c:v>
                </c:pt>
                <c:pt idx="20014">
                  <c:v>-89.476361999999995</c:v>
                </c:pt>
                <c:pt idx="20015">
                  <c:v>-89.303949000000003</c:v>
                </c:pt>
                <c:pt idx="20016">
                  <c:v>-90.589450999999997</c:v>
                </c:pt>
                <c:pt idx="20017">
                  <c:v>-90.177785</c:v>
                </c:pt>
                <c:pt idx="20018">
                  <c:v>-89.582419999999999</c:v>
                </c:pt>
                <c:pt idx="20019">
                  <c:v>-89.311760000000007</c:v>
                </c:pt>
                <c:pt idx="20020">
                  <c:v>-89.632088999999993</c:v>
                </c:pt>
                <c:pt idx="20021">
                  <c:v>-90.397386999999995</c:v>
                </c:pt>
                <c:pt idx="20022">
                  <c:v>-89.761823000000007</c:v>
                </c:pt>
                <c:pt idx="20023">
                  <c:v>-88.743443999999997</c:v>
                </c:pt>
                <c:pt idx="20024">
                  <c:v>-89.474490000000003</c:v>
                </c:pt>
                <c:pt idx="20025">
                  <c:v>-90.310772</c:v>
                </c:pt>
                <c:pt idx="20026">
                  <c:v>-89.569862000000001</c:v>
                </c:pt>
                <c:pt idx="20027">
                  <c:v>-89.912372000000005</c:v>
                </c:pt>
                <c:pt idx="20028">
                  <c:v>-89.824365</c:v>
                </c:pt>
                <c:pt idx="20029">
                  <c:v>-89.396806999999995</c:v>
                </c:pt>
                <c:pt idx="20030">
                  <c:v>-89.830623000000003</c:v>
                </c:pt>
                <c:pt idx="20031">
                  <c:v>-89.024568000000002</c:v>
                </c:pt>
                <c:pt idx="20032">
                  <c:v>-89.727081999999996</c:v>
                </c:pt>
                <c:pt idx="20033">
                  <c:v>-89.758967999999996</c:v>
                </c:pt>
                <c:pt idx="20034">
                  <c:v>-89.007513000000003</c:v>
                </c:pt>
                <c:pt idx="20035">
                  <c:v>-89.982556000000002</c:v>
                </c:pt>
                <c:pt idx="20036">
                  <c:v>-89.440252999999998</c:v>
                </c:pt>
                <c:pt idx="20037">
                  <c:v>-89.396131999999994</c:v>
                </c:pt>
                <c:pt idx="20038">
                  <c:v>-89.945616999999999</c:v>
                </c:pt>
                <c:pt idx="20039">
                  <c:v>-89.634040999999996</c:v>
                </c:pt>
                <c:pt idx="20040">
                  <c:v>-89.339324000000005</c:v>
                </c:pt>
                <c:pt idx="20041">
                  <c:v>-89.835711000000003</c:v>
                </c:pt>
                <c:pt idx="20042">
                  <c:v>-89.344532999999998</c:v>
                </c:pt>
                <c:pt idx="20043">
                  <c:v>-89.590849000000006</c:v>
                </c:pt>
                <c:pt idx="20044">
                  <c:v>-88.846659000000002</c:v>
                </c:pt>
                <c:pt idx="20045">
                  <c:v>-89.476527000000004</c:v>
                </c:pt>
                <c:pt idx="20046">
                  <c:v>-89.068916000000002</c:v>
                </c:pt>
                <c:pt idx="20047">
                  <c:v>-89.462288000000001</c:v>
                </c:pt>
                <c:pt idx="20048">
                  <c:v>-89.694526999999994</c:v>
                </c:pt>
                <c:pt idx="20049">
                  <c:v>-89.084851</c:v>
                </c:pt>
                <c:pt idx="20050">
                  <c:v>-89.004070999999996</c:v>
                </c:pt>
                <c:pt idx="20051">
                  <c:v>-90.128585999999999</c:v>
                </c:pt>
                <c:pt idx="20052">
                  <c:v>-90.253626999999994</c:v>
                </c:pt>
                <c:pt idx="20053">
                  <c:v>-89.358288999999999</c:v>
                </c:pt>
                <c:pt idx="20054">
                  <c:v>-89.735550000000003</c:v>
                </c:pt>
                <c:pt idx="20055">
                  <c:v>-89.027563999999998</c:v>
                </c:pt>
                <c:pt idx="20056">
                  <c:v>-89.705372999999994</c:v>
                </c:pt>
                <c:pt idx="20057">
                  <c:v>-89.186329999999998</c:v>
                </c:pt>
                <c:pt idx="20058">
                  <c:v>-90.023629</c:v>
                </c:pt>
                <c:pt idx="20059">
                  <c:v>-89.989799000000005</c:v>
                </c:pt>
                <c:pt idx="20060">
                  <c:v>-89.250992999999994</c:v>
                </c:pt>
                <c:pt idx="20061">
                  <c:v>-89.816073000000003</c:v>
                </c:pt>
                <c:pt idx="20062">
                  <c:v>-89.542552999999998</c:v>
                </c:pt>
                <c:pt idx="20063">
                  <c:v>-89.125739999999993</c:v>
                </c:pt>
                <c:pt idx="20064">
                  <c:v>-89.129706999999996</c:v>
                </c:pt>
                <c:pt idx="20065">
                  <c:v>-89.082462000000007</c:v>
                </c:pt>
                <c:pt idx="20066">
                  <c:v>-89.076029000000005</c:v>
                </c:pt>
                <c:pt idx="20067">
                  <c:v>-89.033479</c:v>
                </c:pt>
                <c:pt idx="20068">
                  <c:v>-89.017759999999996</c:v>
                </c:pt>
                <c:pt idx="20069">
                  <c:v>-89.055953000000002</c:v>
                </c:pt>
                <c:pt idx="20070">
                  <c:v>-89.025739000000002</c:v>
                </c:pt>
                <c:pt idx="20071">
                  <c:v>-88.975863000000004</c:v>
                </c:pt>
                <c:pt idx="20072">
                  <c:v>-89.008398</c:v>
                </c:pt>
                <c:pt idx="20073">
                  <c:v>-89.04186</c:v>
                </c:pt>
                <c:pt idx="20074">
                  <c:v>-90.569564999999997</c:v>
                </c:pt>
                <c:pt idx="20075">
                  <c:v>-90.223219999999998</c:v>
                </c:pt>
                <c:pt idx="20076">
                  <c:v>-90.731375</c:v>
                </c:pt>
                <c:pt idx="20077">
                  <c:v>-90.719576000000004</c:v>
                </c:pt>
                <c:pt idx="20078">
                  <c:v>-90.293349000000006</c:v>
                </c:pt>
                <c:pt idx="20079">
                  <c:v>-89.922362000000007</c:v>
                </c:pt>
                <c:pt idx="20080">
                  <c:v>-90.018218000000005</c:v>
                </c:pt>
                <c:pt idx="20081">
                  <c:v>-90.355979000000005</c:v>
                </c:pt>
                <c:pt idx="20082">
                  <c:v>-90.174869000000001</c:v>
                </c:pt>
                <c:pt idx="20083">
                  <c:v>-90.390477000000004</c:v>
                </c:pt>
                <c:pt idx="20084">
                  <c:v>-90.428005999999996</c:v>
                </c:pt>
                <c:pt idx="20085">
                  <c:v>-90.340468999999999</c:v>
                </c:pt>
                <c:pt idx="20086">
                  <c:v>-90.301772</c:v>
                </c:pt>
                <c:pt idx="20087">
                  <c:v>-89.662981000000002</c:v>
                </c:pt>
                <c:pt idx="20088">
                  <c:v>-90.417888000000005</c:v>
                </c:pt>
                <c:pt idx="20089">
                  <c:v>-90.086136999999994</c:v>
                </c:pt>
                <c:pt idx="20090">
                  <c:v>-90.069229000000007</c:v>
                </c:pt>
                <c:pt idx="20091">
                  <c:v>-90.145249000000007</c:v>
                </c:pt>
                <c:pt idx="20092">
                  <c:v>-90.158547999999996</c:v>
                </c:pt>
                <c:pt idx="20093">
                  <c:v>-90.409871999999993</c:v>
                </c:pt>
                <c:pt idx="20094">
                  <c:v>-90.203920999999994</c:v>
                </c:pt>
                <c:pt idx="20095">
                  <c:v>-90.928404999999998</c:v>
                </c:pt>
                <c:pt idx="20096">
                  <c:v>-90.875653999999997</c:v>
                </c:pt>
                <c:pt idx="20097">
                  <c:v>-89.921161999999995</c:v>
                </c:pt>
                <c:pt idx="20098">
                  <c:v>-90.361176</c:v>
                </c:pt>
                <c:pt idx="20099">
                  <c:v>-90.605874</c:v>
                </c:pt>
                <c:pt idx="20100">
                  <c:v>-90.576397999999998</c:v>
                </c:pt>
                <c:pt idx="20101">
                  <c:v>-90.500060000000005</c:v>
                </c:pt>
                <c:pt idx="20102">
                  <c:v>-89.966235999999995</c:v>
                </c:pt>
                <c:pt idx="20103">
                  <c:v>-91.012309000000002</c:v>
                </c:pt>
                <c:pt idx="20104">
                  <c:v>-90.384821000000002</c:v>
                </c:pt>
                <c:pt idx="20105">
                  <c:v>-90.270309999999995</c:v>
                </c:pt>
                <c:pt idx="20106">
                  <c:v>-90.319779999999994</c:v>
                </c:pt>
                <c:pt idx="20107">
                  <c:v>-90.597903000000002</c:v>
                </c:pt>
                <c:pt idx="20108">
                  <c:v>-89.930363</c:v>
                </c:pt>
                <c:pt idx="20109">
                  <c:v>-90.706719000000007</c:v>
                </c:pt>
                <c:pt idx="20110">
                  <c:v>-90.506152999999998</c:v>
                </c:pt>
                <c:pt idx="20111">
                  <c:v>-90.414049000000006</c:v>
                </c:pt>
                <c:pt idx="20112">
                  <c:v>-89.776287999999994</c:v>
                </c:pt>
                <c:pt idx="20113">
                  <c:v>-90.735003000000006</c:v>
                </c:pt>
                <c:pt idx="20114">
                  <c:v>-90.092484999999996</c:v>
                </c:pt>
                <c:pt idx="20115">
                  <c:v>-89.089741000000004</c:v>
                </c:pt>
                <c:pt idx="20116">
                  <c:v>-89.343718999999993</c:v>
                </c:pt>
                <c:pt idx="20117">
                  <c:v>-88.862682000000007</c:v>
                </c:pt>
                <c:pt idx="20118">
                  <c:v>-89.234322000000006</c:v>
                </c:pt>
                <c:pt idx="20119">
                  <c:v>-88.668364999999994</c:v>
                </c:pt>
                <c:pt idx="20120">
                  <c:v>-89.67662</c:v>
                </c:pt>
                <c:pt idx="20121">
                  <c:v>-89.370694</c:v>
                </c:pt>
                <c:pt idx="20122">
                  <c:v>-89.125237999999996</c:v>
                </c:pt>
                <c:pt idx="20123">
                  <c:v>-89.212432000000007</c:v>
                </c:pt>
                <c:pt idx="20124">
                  <c:v>-89.078076999999993</c:v>
                </c:pt>
                <c:pt idx="20125">
                  <c:v>-88.748547000000002</c:v>
                </c:pt>
                <c:pt idx="20126">
                  <c:v>-89.173665999999997</c:v>
                </c:pt>
                <c:pt idx="20127">
                  <c:v>-88.979322999999994</c:v>
                </c:pt>
                <c:pt idx="20128">
                  <c:v>-89.308605</c:v>
                </c:pt>
                <c:pt idx="20129">
                  <c:v>-89.395830000000004</c:v>
                </c:pt>
                <c:pt idx="20130">
                  <c:v>-89.412672999999998</c:v>
                </c:pt>
                <c:pt idx="20131">
                  <c:v>-88.828075999999996</c:v>
                </c:pt>
                <c:pt idx="20132">
                  <c:v>-89.236557000000005</c:v>
                </c:pt>
                <c:pt idx="20133">
                  <c:v>-89.324511999999999</c:v>
                </c:pt>
                <c:pt idx="20134">
                  <c:v>-89.462890999999999</c:v>
                </c:pt>
                <c:pt idx="20135">
                  <c:v>-89.212395999999998</c:v>
                </c:pt>
                <c:pt idx="20136">
                  <c:v>-89.276915000000002</c:v>
                </c:pt>
                <c:pt idx="20137">
                  <c:v>-89.27713</c:v>
                </c:pt>
                <c:pt idx="20138">
                  <c:v>-88.982382000000001</c:v>
                </c:pt>
                <c:pt idx="20139">
                  <c:v>-88.882780999999994</c:v>
                </c:pt>
                <c:pt idx="20140">
                  <c:v>-89.088159000000005</c:v>
                </c:pt>
                <c:pt idx="20141">
                  <c:v>-89.220500999999999</c:v>
                </c:pt>
                <c:pt idx="20142">
                  <c:v>-89.212074000000001</c:v>
                </c:pt>
                <c:pt idx="20143">
                  <c:v>-89.366220999999996</c:v>
                </c:pt>
                <c:pt idx="20144">
                  <c:v>-89.669667000000004</c:v>
                </c:pt>
                <c:pt idx="20145">
                  <c:v>-89.251063000000002</c:v>
                </c:pt>
                <c:pt idx="20146">
                  <c:v>-88.697271999999998</c:v>
                </c:pt>
                <c:pt idx="20147">
                  <c:v>-89.106967999999995</c:v>
                </c:pt>
                <c:pt idx="20148">
                  <c:v>-89.841117999999994</c:v>
                </c:pt>
                <c:pt idx="20149">
                  <c:v>-89.794421999999997</c:v>
                </c:pt>
                <c:pt idx="20150">
                  <c:v>-89.718423000000001</c:v>
                </c:pt>
                <c:pt idx="20151">
                  <c:v>-89.059433999999996</c:v>
                </c:pt>
                <c:pt idx="20152">
                  <c:v>-89.440781999999999</c:v>
                </c:pt>
                <c:pt idx="20153">
                  <c:v>-88.847346999999999</c:v>
                </c:pt>
                <c:pt idx="20154">
                  <c:v>-88.988157999999999</c:v>
                </c:pt>
                <c:pt idx="20155">
                  <c:v>-89.129903999999996</c:v>
                </c:pt>
                <c:pt idx="20156">
                  <c:v>-89.443151</c:v>
                </c:pt>
                <c:pt idx="20157">
                  <c:v>-89.043643000000003</c:v>
                </c:pt>
                <c:pt idx="20158">
                  <c:v>-89.269752999999994</c:v>
                </c:pt>
                <c:pt idx="20159">
                  <c:v>-88.610175999999996</c:v>
                </c:pt>
                <c:pt idx="20160">
                  <c:v>-89.744445999999996</c:v>
                </c:pt>
                <c:pt idx="20161">
                  <c:v>-89.208477000000002</c:v>
                </c:pt>
                <c:pt idx="20162">
                  <c:v>-89.179013999999995</c:v>
                </c:pt>
                <c:pt idx="20163">
                  <c:v>-88.836667000000006</c:v>
                </c:pt>
                <c:pt idx="20164">
                  <c:v>-89.268899000000005</c:v>
                </c:pt>
                <c:pt idx="20165">
                  <c:v>-89.504919999999998</c:v>
                </c:pt>
                <c:pt idx="20166">
                  <c:v>-89.152313000000007</c:v>
                </c:pt>
                <c:pt idx="20167">
                  <c:v>-89.038860999999997</c:v>
                </c:pt>
                <c:pt idx="20168">
                  <c:v>-89.077945999999997</c:v>
                </c:pt>
                <c:pt idx="20169">
                  <c:v>-89.014900999999995</c:v>
                </c:pt>
                <c:pt idx="20170">
                  <c:v>-89.354496999999995</c:v>
                </c:pt>
                <c:pt idx="20171">
                  <c:v>-89.256828999999996</c:v>
                </c:pt>
                <c:pt idx="20172">
                  <c:v>-89.600813000000002</c:v>
                </c:pt>
                <c:pt idx="20173">
                  <c:v>-89.047884999999994</c:v>
                </c:pt>
                <c:pt idx="20174">
                  <c:v>-89.156013000000002</c:v>
                </c:pt>
                <c:pt idx="20175">
                  <c:v>-89.603211999999999</c:v>
                </c:pt>
                <c:pt idx="20176">
                  <c:v>-90.368714999999995</c:v>
                </c:pt>
                <c:pt idx="20177">
                  <c:v>-90.397664000000006</c:v>
                </c:pt>
                <c:pt idx="20178">
                  <c:v>-90.501531</c:v>
                </c:pt>
                <c:pt idx="20179">
                  <c:v>-90.579941000000005</c:v>
                </c:pt>
                <c:pt idx="20180">
                  <c:v>-90.368133999999998</c:v>
                </c:pt>
                <c:pt idx="20181">
                  <c:v>-90.160639000000003</c:v>
                </c:pt>
                <c:pt idx="20182">
                  <c:v>-90.439082999999997</c:v>
                </c:pt>
                <c:pt idx="20183">
                  <c:v>-90.563343000000003</c:v>
                </c:pt>
                <c:pt idx="20184">
                  <c:v>-90.529013000000006</c:v>
                </c:pt>
                <c:pt idx="20185">
                  <c:v>-90.859256000000002</c:v>
                </c:pt>
                <c:pt idx="20186">
                  <c:v>-90.118326999999994</c:v>
                </c:pt>
                <c:pt idx="20187">
                  <c:v>-90.870870999999994</c:v>
                </c:pt>
                <c:pt idx="20188">
                  <c:v>-89.658496999999997</c:v>
                </c:pt>
                <c:pt idx="20189">
                  <c:v>-90.517661000000004</c:v>
                </c:pt>
                <c:pt idx="20190">
                  <c:v>-90.505297999999996</c:v>
                </c:pt>
                <c:pt idx="20191">
                  <c:v>-89.630156999999997</c:v>
                </c:pt>
                <c:pt idx="20192">
                  <c:v>-91.059023999999994</c:v>
                </c:pt>
                <c:pt idx="20193">
                  <c:v>-89.705759</c:v>
                </c:pt>
                <c:pt idx="20194">
                  <c:v>-90.177649000000002</c:v>
                </c:pt>
                <c:pt idx="20195">
                  <c:v>-90.121415999999996</c:v>
                </c:pt>
                <c:pt idx="20196">
                  <c:v>-90.312055000000001</c:v>
                </c:pt>
                <c:pt idx="20197">
                  <c:v>-90.295559999999995</c:v>
                </c:pt>
                <c:pt idx="20198">
                  <c:v>-90.171745000000001</c:v>
                </c:pt>
                <c:pt idx="20199">
                  <c:v>-90.039013999999995</c:v>
                </c:pt>
                <c:pt idx="20200">
                  <c:v>-90.548354000000003</c:v>
                </c:pt>
                <c:pt idx="20201">
                  <c:v>-90.222123999999994</c:v>
                </c:pt>
                <c:pt idx="20202">
                  <c:v>-90.965421000000006</c:v>
                </c:pt>
                <c:pt idx="20203">
                  <c:v>-90.646912</c:v>
                </c:pt>
                <c:pt idx="20204">
                  <c:v>-90.355664000000004</c:v>
                </c:pt>
                <c:pt idx="20205">
                  <c:v>-90.603510999999997</c:v>
                </c:pt>
                <c:pt idx="20206">
                  <c:v>-90.304586999999998</c:v>
                </c:pt>
                <c:pt idx="20207">
                  <c:v>-90.927436</c:v>
                </c:pt>
                <c:pt idx="20208">
                  <c:v>-89.928487000000004</c:v>
                </c:pt>
                <c:pt idx="20209">
                  <c:v>-90.757591000000005</c:v>
                </c:pt>
                <c:pt idx="20210">
                  <c:v>-90.271710999999996</c:v>
                </c:pt>
                <c:pt idx="20211">
                  <c:v>-89.973612000000003</c:v>
                </c:pt>
                <c:pt idx="20212">
                  <c:v>-90.970669000000001</c:v>
                </c:pt>
                <c:pt idx="20213">
                  <c:v>-89.942599000000001</c:v>
                </c:pt>
                <c:pt idx="20214">
                  <c:v>-90.668453999999997</c:v>
                </c:pt>
                <c:pt idx="20215">
                  <c:v>-90.753935999999996</c:v>
                </c:pt>
                <c:pt idx="20216">
                  <c:v>-91.052072999999993</c:v>
                </c:pt>
                <c:pt idx="20217">
                  <c:v>-90.668107000000006</c:v>
                </c:pt>
                <c:pt idx="20218">
                  <c:v>-90.193804</c:v>
                </c:pt>
                <c:pt idx="20219">
                  <c:v>-90.418081999999998</c:v>
                </c:pt>
                <c:pt idx="20220">
                  <c:v>-90.826544999999996</c:v>
                </c:pt>
                <c:pt idx="20221">
                  <c:v>-90.644665000000003</c:v>
                </c:pt>
                <c:pt idx="20222">
                  <c:v>-90.456310000000002</c:v>
                </c:pt>
                <c:pt idx="20223">
                  <c:v>-90.467268000000004</c:v>
                </c:pt>
                <c:pt idx="20224">
                  <c:v>-90.241772999999995</c:v>
                </c:pt>
                <c:pt idx="20225">
                  <c:v>-90.403846000000001</c:v>
                </c:pt>
                <c:pt idx="20226">
                  <c:v>-90.936088999999996</c:v>
                </c:pt>
                <c:pt idx="20227">
                  <c:v>-90.473455999999999</c:v>
                </c:pt>
                <c:pt idx="20228">
                  <c:v>-90.826078999999993</c:v>
                </c:pt>
                <c:pt idx="20229">
                  <c:v>-90.387175999999997</c:v>
                </c:pt>
                <c:pt idx="20230">
                  <c:v>-90.657242999999994</c:v>
                </c:pt>
                <c:pt idx="20231">
                  <c:v>-90.379459999999995</c:v>
                </c:pt>
                <c:pt idx="20232">
                  <c:v>-90.761206000000001</c:v>
                </c:pt>
                <c:pt idx="20233">
                  <c:v>-90.809979999999996</c:v>
                </c:pt>
                <c:pt idx="20234">
                  <c:v>-90.315769000000003</c:v>
                </c:pt>
                <c:pt idx="20235">
                  <c:v>-90.764540999999994</c:v>
                </c:pt>
                <c:pt idx="20236">
                  <c:v>-89.654296000000002</c:v>
                </c:pt>
                <c:pt idx="20237">
                  <c:v>-90.913471000000001</c:v>
                </c:pt>
                <c:pt idx="20238">
                  <c:v>-90.424696999999995</c:v>
                </c:pt>
                <c:pt idx="20239">
                  <c:v>-89.866495</c:v>
                </c:pt>
                <c:pt idx="20240">
                  <c:v>-90.428336999999999</c:v>
                </c:pt>
                <c:pt idx="20241">
                  <c:v>-90.084226999999998</c:v>
                </c:pt>
                <c:pt idx="20242">
                  <c:v>-90.579238000000004</c:v>
                </c:pt>
                <c:pt idx="20243">
                  <c:v>-90.297051999999994</c:v>
                </c:pt>
                <c:pt idx="20244">
                  <c:v>-90.018879999999996</c:v>
                </c:pt>
                <c:pt idx="20245">
                  <c:v>-90.276370999999997</c:v>
                </c:pt>
                <c:pt idx="20246">
                  <c:v>-89.760329999999996</c:v>
                </c:pt>
                <c:pt idx="20247">
                  <c:v>-90.329415999999995</c:v>
                </c:pt>
                <c:pt idx="20248">
                  <c:v>-89.118781999999996</c:v>
                </c:pt>
                <c:pt idx="20249">
                  <c:v>-89.841314999999994</c:v>
                </c:pt>
                <c:pt idx="20250">
                  <c:v>-90.096324999999993</c:v>
                </c:pt>
                <c:pt idx="20251">
                  <c:v>-90.027940999999998</c:v>
                </c:pt>
                <c:pt idx="20252">
                  <c:v>-89.506544000000005</c:v>
                </c:pt>
                <c:pt idx="20253">
                  <c:v>-90.032852000000005</c:v>
                </c:pt>
                <c:pt idx="20254">
                  <c:v>-89.655540999999999</c:v>
                </c:pt>
                <c:pt idx="20255">
                  <c:v>-89.620002999999997</c:v>
                </c:pt>
                <c:pt idx="20256">
                  <c:v>-89.740109000000004</c:v>
                </c:pt>
                <c:pt idx="20257">
                  <c:v>-89.955658</c:v>
                </c:pt>
                <c:pt idx="20258">
                  <c:v>-89.271539000000004</c:v>
                </c:pt>
                <c:pt idx="20259">
                  <c:v>-90.021668000000005</c:v>
                </c:pt>
                <c:pt idx="20260">
                  <c:v>-89.823896000000005</c:v>
                </c:pt>
                <c:pt idx="20261">
                  <c:v>-89.829706000000002</c:v>
                </c:pt>
                <c:pt idx="20262">
                  <c:v>-89.656875999999997</c:v>
                </c:pt>
                <c:pt idx="20263">
                  <c:v>-89.540531000000001</c:v>
                </c:pt>
                <c:pt idx="20264">
                  <c:v>-89.780420000000007</c:v>
                </c:pt>
                <c:pt idx="20265">
                  <c:v>-89.384862999999996</c:v>
                </c:pt>
                <c:pt idx="20266">
                  <c:v>-89.768913999999995</c:v>
                </c:pt>
                <c:pt idx="20267">
                  <c:v>-89.385869</c:v>
                </c:pt>
                <c:pt idx="20268">
                  <c:v>-89.239435</c:v>
                </c:pt>
                <c:pt idx="20269">
                  <c:v>-90.137479999999996</c:v>
                </c:pt>
                <c:pt idx="20270">
                  <c:v>-89.998858999999996</c:v>
                </c:pt>
                <c:pt idx="20271">
                  <c:v>-90.244220999999996</c:v>
                </c:pt>
                <c:pt idx="20272">
                  <c:v>-89.370819999999995</c:v>
                </c:pt>
                <c:pt idx="20273">
                  <c:v>-89.787971999999996</c:v>
                </c:pt>
                <c:pt idx="20274">
                  <c:v>-89.726281999999998</c:v>
                </c:pt>
                <c:pt idx="20275">
                  <c:v>-89.408412999999996</c:v>
                </c:pt>
                <c:pt idx="20276">
                  <c:v>-89.460313999999997</c:v>
                </c:pt>
                <c:pt idx="20277">
                  <c:v>-89.566541999999998</c:v>
                </c:pt>
                <c:pt idx="20278">
                  <c:v>-89.633825999999999</c:v>
                </c:pt>
                <c:pt idx="20279">
                  <c:v>-89.768022000000002</c:v>
                </c:pt>
                <c:pt idx="20280">
                  <c:v>-89.431318000000005</c:v>
                </c:pt>
                <c:pt idx="20281">
                  <c:v>-89.194194999999993</c:v>
                </c:pt>
                <c:pt idx="20282">
                  <c:v>-90.055017000000007</c:v>
                </c:pt>
                <c:pt idx="20283">
                  <c:v>-89.651942000000005</c:v>
                </c:pt>
                <c:pt idx="20284">
                  <c:v>-89.483365000000006</c:v>
                </c:pt>
                <c:pt idx="20285">
                  <c:v>-89.909296999999995</c:v>
                </c:pt>
                <c:pt idx="20286">
                  <c:v>-89.474086</c:v>
                </c:pt>
                <c:pt idx="20287">
                  <c:v>-89.891386999999995</c:v>
                </c:pt>
                <c:pt idx="20288">
                  <c:v>-89.295473999999999</c:v>
                </c:pt>
                <c:pt idx="20289">
                  <c:v>-89.442939999999993</c:v>
                </c:pt>
                <c:pt idx="20290">
                  <c:v>-90.028661</c:v>
                </c:pt>
                <c:pt idx="20291">
                  <c:v>-89.608645999999993</c:v>
                </c:pt>
                <c:pt idx="20292">
                  <c:v>-89.579047000000003</c:v>
                </c:pt>
                <c:pt idx="20293">
                  <c:v>-89.636332999999993</c:v>
                </c:pt>
                <c:pt idx="20294">
                  <c:v>-89.627375999999998</c:v>
                </c:pt>
                <c:pt idx="20295">
                  <c:v>-89.609722000000005</c:v>
                </c:pt>
                <c:pt idx="20296">
                  <c:v>-89.671479000000005</c:v>
                </c:pt>
                <c:pt idx="20297">
                  <c:v>-89.599081999999996</c:v>
                </c:pt>
                <c:pt idx="20298">
                  <c:v>-89.544932000000003</c:v>
                </c:pt>
                <c:pt idx="20299">
                  <c:v>-89.597999000000002</c:v>
                </c:pt>
                <c:pt idx="20300">
                  <c:v>-89.644801000000001</c:v>
                </c:pt>
                <c:pt idx="20301">
                  <c:v>-88.995925</c:v>
                </c:pt>
                <c:pt idx="20302">
                  <c:v>-88.969397999999998</c:v>
                </c:pt>
                <c:pt idx="20303">
                  <c:v>-88.510105999999993</c:v>
                </c:pt>
                <c:pt idx="20304">
                  <c:v>-89.320284000000001</c:v>
                </c:pt>
                <c:pt idx="20305">
                  <c:v>-88.622372999999996</c:v>
                </c:pt>
                <c:pt idx="20306">
                  <c:v>-89.250135</c:v>
                </c:pt>
                <c:pt idx="20307">
                  <c:v>-88.526041000000006</c:v>
                </c:pt>
                <c:pt idx="20308">
                  <c:v>-89.136273000000003</c:v>
                </c:pt>
                <c:pt idx="20309">
                  <c:v>-88.709484000000003</c:v>
                </c:pt>
                <c:pt idx="20310">
                  <c:v>-88.967764000000003</c:v>
                </c:pt>
                <c:pt idx="20311">
                  <c:v>-88.627274</c:v>
                </c:pt>
                <c:pt idx="20312">
                  <c:v>-89.223538000000005</c:v>
                </c:pt>
                <c:pt idx="20313">
                  <c:v>-88.732743999999997</c:v>
                </c:pt>
                <c:pt idx="20314">
                  <c:v>-88.490003999999999</c:v>
                </c:pt>
                <c:pt idx="20315">
                  <c:v>-89.190572000000003</c:v>
                </c:pt>
                <c:pt idx="20316">
                  <c:v>-89.327786000000003</c:v>
                </c:pt>
                <c:pt idx="20317">
                  <c:v>-89.542517000000004</c:v>
                </c:pt>
                <c:pt idx="20318">
                  <c:v>-88.795755</c:v>
                </c:pt>
                <c:pt idx="20319">
                  <c:v>-88.849804000000006</c:v>
                </c:pt>
                <c:pt idx="20320">
                  <c:v>-88.720527000000004</c:v>
                </c:pt>
                <c:pt idx="20321">
                  <c:v>-89.039782000000002</c:v>
                </c:pt>
                <c:pt idx="20322">
                  <c:v>-88.515465000000006</c:v>
                </c:pt>
                <c:pt idx="20323">
                  <c:v>-88.857389999999995</c:v>
                </c:pt>
                <c:pt idx="20324">
                  <c:v>-88.404792</c:v>
                </c:pt>
                <c:pt idx="20325">
                  <c:v>-89.280046999999996</c:v>
                </c:pt>
                <c:pt idx="20326">
                  <c:v>-88.777801999999994</c:v>
                </c:pt>
                <c:pt idx="20327">
                  <c:v>-88.887915000000007</c:v>
                </c:pt>
                <c:pt idx="20328">
                  <c:v>-88.974423000000002</c:v>
                </c:pt>
                <c:pt idx="20329">
                  <c:v>-89.426141000000001</c:v>
                </c:pt>
                <c:pt idx="20330">
                  <c:v>-88.977117000000007</c:v>
                </c:pt>
                <c:pt idx="20331">
                  <c:v>-89.103582000000003</c:v>
                </c:pt>
                <c:pt idx="20332">
                  <c:v>-88.856645</c:v>
                </c:pt>
                <c:pt idx="20333">
                  <c:v>-88.757863999999998</c:v>
                </c:pt>
                <c:pt idx="20334">
                  <c:v>-88.792306999999994</c:v>
                </c:pt>
                <c:pt idx="20335">
                  <c:v>-89.158641000000003</c:v>
                </c:pt>
                <c:pt idx="20336">
                  <c:v>-89.343457999999998</c:v>
                </c:pt>
                <c:pt idx="20337">
                  <c:v>-88.967155000000005</c:v>
                </c:pt>
                <c:pt idx="20338">
                  <c:v>-88.840754000000004</c:v>
                </c:pt>
                <c:pt idx="20339">
                  <c:v>-89.320133999999996</c:v>
                </c:pt>
                <c:pt idx="20340">
                  <c:v>-89.032667000000004</c:v>
                </c:pt>
                <c:pt idx="20341">
                  <c:v>-88.986299000000002</c:v>
                </c:pt>
                <c:pt idx="20342">
                  <c:v>-88.633764999999997</c:v>
                </c:pt>
                <c:pt idx="20343">
                  <c:v>-88.399569999999997</c:v>
                </c:pt>
                <c:pt idx="20344">
                  <c:v>-88.525486000000001</c:v>
                </c:pt>
                <c:pt idx="20345">
                  <c:v>-89.135794000000004</c:v>
                </c:pt>
                <c:pt idx="20346">
                  <c:v>-89.060886999999994</c:v>
                </c:pt>
                <c:pt idx="20347">
                  <c:v>-88.380280999999997</c:v>
                </c:pt>
                <c:pt idx="20348">
                  <c:v>-89.210700000000003</c:v>
                </c:pt>
                <c:pt idx="20349">
                  <c:v>-88.390268000000006</c:v>
                </c:pt>
                <c:pt idx="20350">
                  <c:v>-88.886968999999993</c:v>
                </c:pt>
                <c:pt idx="20351">
                  <c:v>-88.966350000000006</c:v>
                </c:pt>
                <c:pt idx="20352">
                  <c:v>-89.108700999999996</c:v>
                </c:pt>
                <c:pt idx="20353">
                  <c:v>-88.212462000000002</c:v>
                </c:pt>
                <c:pt idx="20354">
                  <c:v>-88.176497999999995</c:v>
                </c:pt>
                <c:pt idx="20355">
                  <c:v>-87.933846000000003</c:v>
                </c:pt>
                <c:pt idx="20356">
                  <c:v>-87.614017000000004</c:v>
                </c:pt>
                <c:pt idx="20357">
                  <c:v>-87.889196999999996</c:v>
                </c:pt>
                <c:pt idx="20358">
                  <c:v>-88.561396999999999</c:v>
                </c:pt>
                <c:pt idx="20359">
                  <c:v>-87.581630000000004</c:v>
                </c:pt>
                <c:pt idx="20360">
                  <c:v>-88.370805000000004</c:v>
                </c:pt>
                <c:pt idx="20361">
                  <c:v>-88.002035000000006</c:v>
                </c:pt>
                <c:pt idx="20362">
                  <c:v>-87.703761</c:v>
                </c:pt>
                <c:pt idx="20363">
                  <c:v>-88.726337999999998</c:v>
                </c:pt>
                <c:pt idx="20364">
                  <c:v>-88.243223</c:v>
                </c:pt>
                <c:pt idx="20365">
                  <c:v>-88.273303999999996</c:v>
                </c:pt>
                <c:pt idx="20366">
                  <c:v>-88.293150999999995</c:v>
                </c:pt>
                <c:pt idx="20367">
                  <c:v>-88.722474000000005</c:v>
                </c:pt>
                <c:pt idx="20368">
                  <c:v>-87.784186000000005</c:v>
                </c:pt>
                <c:pt idx="20369">
                  <c:v>-87.628989000000004</c:v>
                </c:pt>
                <c:pt idx="20370">
                  <c:v>-87.645695000000003</c:v>
                </c:pt>
                <c:pt idx="20371">
                  <c:v>-87.612408000000002</c:v>
                </c:pt>
                <c:pt idx="20372">
                  <c:v>-88.629669000000007</c:v>
                </c:pt>
                <c:pt idx="20373">
                  <c:v>-88.305261999999999</c:v>
                </c:pt>
                <c:pt idx="20374">
                  <c:v>-87.830527000000004</c:v>
                </c:pt>
                <c:pt idx="20375">
                  <c:v>-88.652790999999993</c:v>
                </c:pt>
                <c:pt idx="20376">
                  <c:v>-88.374201999999997</c:v>
                </c:pt>
                <c:pt idx="20377">
                  <c:v>-87.868713999999997</c:v>
                </c:pt>
                <c:pt idx="20378">
                  <c:v>-88.413507999999993</c:v>
                </c:pt>
                <c:pt idx="20379">
                  <c:v>-87.631388000000001</c:v>
                </c:pt>
                <c:pt idx="20380">
                  <c:v>-88.019221000000002</c:v>
                </c:pt>
                <c:pt idx="20381">
                  <c:v>-87.701925000000003</c:v>
                </c:pt>
                <c:pt idx="20382">
                  <c:v>-87.957605999999998</c:v>
                </c:pt>
                <c:pt idx="20383">
                  <c:v>-87.736290999999994</c:v>
                </c:pt>
                <c:pt idx="20384">
                  <c:v>-88.439390000000003</c:v>
                </c:pt>
                <c:pt idx="20385">
                  <c:v>-88.075378999999998</c:v>
                </c:pt>
                <c:pt idx="20386">
                  <c:v>-88.402950000000004</c:v>
                </c:pt>
                <c:pt idx="20387">
                  <c:v>-88.529606000000001</c:v>
                </c:pt>
                <c:pt idx="20388">
                  <c:v>-88.678599000000006</c:v>
                </c:pt>
                <c:pt idx="20389">
                  <c:v>-88.573752999999996</c:v>
                </c:pt>
                <c:pt idx="20390">
                  <c:v>-87.842088000000004</c:v>
                </c:pt>
                <c:pt idx="20391">
                  <c:v>-87.746576000000005</c:v>
                </c:pt>
                <c:pt idx="20392">
                  <c:v>-87.963476</c:v>
                </c:pt>
                <c:pt idx="20393">
                  <c:v>-87.955533000000003</c:v>
                </c:pt>
                <c:pt idx="20394">
                  <c:v>-88.279777999999993</c:v>
                </c:pt>
                <c:pt idx="20395">
                  <c:v>-88.151741000000001</c:v>
                </c:pt>
                <c:pt idx="20396">
                  <c:v>-87.807163000000003</c:v>
                </c:pt>
                <c:pt idx="20397">
                  <c:v>-88.155753000000004</c:v>
                </c:pt>
                <c:pt idx="20398">
                  <c:v>-87.627227000000005</c:v>
                </c:pt>
                <c:pt idx="20399">
                  <c:v>-87.971379999999996</c:v>
                </c:pt>
                <c:pt idx="20400">
                  <c:v>-88.363899000000004</c:v>
                </c:pt>
                <c:pt idx="20401">
                  <c:v>-88.034009999999995</c:v>
                </c:pt>
                <c:pt idx="20402">
                  <c:v>-88.250238999999993</c:v>
                </c:pt>
                <c:pt idx="20403">
                  <c:v>-88.424873000000005</c:v>
                </c:pt>
                <c:pt idx="20404">
                  <c:v>-87.825878000000003</c:v>
                </c:pt>
                <c:pt idx="20405">
                  <c:v>-88.076936000000003</c:v>
                </c:pt>
                <c:pt idx="20406">
                  <c:v>-88.172963999999993</c:v>
                </c:pt>
                <c:pt idx="20407">
                  <c:v>-88.253203999999997</c:v>
                </c:pt>
                <c:pt idx="20408">
                  <c:v>-88.753670999999997</c:v>
                </c:pt>
                <c:pt idx="20409">
                  <c:v>-87.636849999999995</c:v>
                </c:pt>
                <c:pt idx="20410">
                  <c:v>-88.497444999999999</c:v>
                </c:pt>
                <c:pt idx="20411">
                  <c:v>-88.302841999999998</c:v>
                </c:pt>
                <c:pt idx="20412">
                  <c:v>-88.459857</c:v>
                </c:pt>
                <c:pt idx="20413">
                  <c:v>-88.033495000000002</c:v>
                </c:pt>
                <c:pt idx="20414">
                  <c:v>-88.453092999999996</c:v>
                </c:pt>
                <c:pt idx="20415">
                  <c:v>-88.743836999999999</c:v>
                </c:pt>
                <c:pt idx="20416">
                  <c:v>-87.916914000000006</c:v>
                </c:pt>
                <c:pt idx="20417">
                  <c:v>-88.138619000000006</c:v>
                </c:pt>
                <c:pt idx="20418">
                  <c:v>-88.173484999999999</c:v>
                </c:pt>
                <c:pt idx="20419">
                  <c:v>-87.663257999999999</c:v>
                </c:pt>
                <c:pt idx="20420">
                  <c:v>-88.822273999999993</c:v>
                </c:pt>
                <c:pt idx="20421">
                  <c:v>-88.514402000000004</c:v>
                </c:pt>
                <c:pt idx="20422">
                  <c:v>-88.608699999999999</c:v>
                </c:pt>
                <c:pt idx="20423">
                  <c:v>-88.119716999999994</c:v>
                </c:pt>
                <c:pt idx="20424">
                  <c:v>-88.347926000000001</c:v>
                </c:pt>
                <c:pt idx="20425">
                  <c:v>-87.870170000000002</c:v>
                </c:pt>
                <c:pt idx="20426">
                  <c:v>-87.922893000000002</c:v>
                </c:pt>
                <c:pt idx="20427">
                  <c:v>-88.718356999999997</c:v>
                </c:pt>
                <c:pt idx="20428">
                  <c:v>-88.629956000000007</c:v>
                </c:pt>
                <c:pt idx="20429">
                  <c:v>-88.374212</c:v>
                </c:pt>
                <c:pt idx="20430">
                  <c:v>-87.810141000000002</c:v>
                </c:pt>
                <c:pt idx="20431">
                  <c:v>-88.078233999999995</c:v>
                </c:pt>
                <c:pt idx="20432">
                  <c:v>-87.997444999999999</c:v>
                </c:pt>
                <c:pt idx="20433">
                  <c:v>-88.018065000000007</c:v>
                </c:pt>
                <c:pt idx="20434">
                  <c:v>-87.699579999999997</c:v>
                </c:pt>
                <c:pt idx="20435">
                  <c:v>-87.860140000000001</c:v>
                </c:pt>
                <c:pt idx="20436">
                  <c:v>-88.602103999999997</c:v>
                </c:pt>
                <c:pt idx="20437">
                  <c:v>-88.291843999999998</c:v>
                </c:pt>
                <c:pt idx="20438">
                  <c:v>-88.150184999999993</c:v>
                </c:pt>
                <c:pt idx="20439">
                  <c:v>-88.600337999999994</c:v>
                </c:pt>
                <c:pt idx="20440">
                  <c:v>-89.748863</c:v>
                </c:pt>
                <c:pt idx="20441">
                  <c:v>-90.159096000000005</c:v>
                </c:pt>
                <c:pt idx="20442">
                  <c:v>-90.673725000000005</c:v>
                </c:pt>
                <c:pt idx="20443">
                  <c:v>-89.802903000000001</c:v>
                </c:pt>
                <c:pt idx="20444">
                  <c:v>-90.043003999999996</c:v>
                </c:pt>
                <c:pt idx="20445">
                  <c:v>-89.213408000000001</c:v>
                </c:pt>
                <c:pt idx="20446">
                  <c:v>-90.138199</c:v>
                </c:pt>
                <c:pt idx="20447">
                  <c:v>-90.581216999999995</c:v>
                </c:pt>
                <c:pt idx="20448">
                  <c:v>-89.949359000000001</c:v>
                </c:pt>
                <c:pt idx="20449">
                  <c:v>-89.559698999999995</c:v>
                </c:pt>
                <c:pt idx="20450">
                  <c:v>-90.416747000000001</c:v>
                </c:pt>
                <c:pt idx="20451">
                  <c:v>-89.377874000000006</c:v>
                </c:pt>
                <c:pt idx="20452">
                  <c:v>-90.083065000000005</c:v>
                </c:pt>
                <c:pt idx="20453">
                  <c:v>-89.464152999999996</c:v>
                </c:pt>
                <c:pt idx="20454">
                  <c:v>-89.974609999999998</c:v>
                </c:pt>
                <c:pt idx="20455">
                  <c:v>-90.340506000000005</c:v>
                </c:pt>
                <c:pt idx="20456">
                  <c:v>-89.784289000000001</c:v>
                </c:pt>
                <c:pt idx="20457">
                  <c:v>-90.080236999999997</c:v>
                </c:pt>
                <c:pt idx="20458">
                  <c:v>-89.955101999999997</c:v>
                </c:pt>
                <c:pt idx="20459">
                  <c:v>-90.546143999999998</c:v>
                </c:pt>
                <c:pt idx="20460">
                  <c:v>-90.353830000000002</c:v>
                </c:pt>
                <c:pt idx="20461">
                  <c:v>-90.164905000000005</c:v>
                </c:pt>
                <c:pt idx="20462">
                  <c:v>-90.542522000000005</c:v>
                </c:pt>
                <c:pt idx="20463">
                  <c:v>-89.280923999999999</c:v>
                </c:pt>
                <c:pt idx="20464">
                  <c:v>-89.828807999999995</c:v>
                </c:pt>
                <c:pt idx="20465">
                  <c:v>-89.974429000000001</c:v>
                </c:pt>
                <c:pt idx="20466">
                  <c:v>-90.221607000000006</c:v>
                </c:pt>
                <c:pt idx="20467">
                  <c:v>-90.574217000000004</c:v>
                </c:pt>
                <c:pt idx="20468">
                  <c:v>-90.445631000000006</c:v>
                </c:pt>
                <c:pt idx="20469">
                  <c:v>-90.114316000000002</c:v>
                </c:pt>
                <c:pt idx="20470">
                  <c:v>-90.221470999999994</c:v>
                </c:pt>
                <c:pt idx="20471">
                  <c:v>-90.713593000000003</c:v>
                </c:pt>
                <c:pt idx="20472">
                  <c:v>-89.846379999999996</c:v>
                </c:pt>
                <c:pt idx="20473">
                  <c:v>-90.615899999999996</c:v>
                </c:pt>
                <c:pt idx="20474">
                  <c:v>-90.095330000000004</c:v>
                </c:pt>
                <c:pt idx="20475">
                  <c:v>-89.484426999999997</c:v>
                </c:pt>
                <c:pt idx="20476">
                  <c:v>-90.545025999999993</c:v>
                </c:pt>
                <c:pt idx="20477">
                  <c:v>-89.409096000000005</c:v>
                </c:pt>
                <c:pt idx="20478">
                  <c:v>-90.324420000000003</c:v>
                </c:pt>
                <c:pt idx="20479">
                  <c:v>-90.642461999999995</c:v>
                </c:pt>
                <c:pt idx="20480">
                  <c:v>-90.345411999999996</c:v>
                </c:pt>
                <c:pt idx="20481">
                  <c:v>-89.657218999999998</c:v>
                </c:pt>
                <c:pt idx="20482">
                  <c:v>-89.761336999999997</c:v>
                </c:pt>
                <c:pt idx="20483">
                  <c:v>-90.166432999999998</c:v>
                </c:pt>
                <c:pt idx="20484">
                  <c:v>-90.154118999999994</c:v>
                </c:pt>
                <c:pt idx="20485">
                  <c:v>-89.775379999999998</c:v>
                </c:pt>
                <c:pt idx="20486">
                  <c:v>-89.9572</c:v>
                </c:pt>
                <c:pt idx="20487">
                  <c:v>-90.146541999999997</c:v>
                </c:pt>
                <c:pt idx="20488">
                  <c:v>-90.628422999999998</c:v>
                </c:pt>
                <c:pt idx="20489">
                  <c:v>-90.012411</c:v>
                </c:pt>
                <c:pt idx="20490">
                  <c:v>-89.734236999999993</c:v>
                </c:pt>
                <c:pt idx="20491">
                  <c:v>-90.768964999999994</c:v>
                </c:pt>
                <c:pt idx="20492">
                  <c:v>-89.682259999999999</c:v>
                </c:pt>
                <c:pt idx="20493">
                  <c:v>-89.286400999999998</c:v>
                </c:pt>
                <c:pt idx="20494">
                  <c:v>-89.522806000000003</c:v>
                </c:pt>
                <c:pt idx="20495">
                  <c:v>-90.480024999999998</c:v>
                </c:pt>
                <c:pt idx="20496">
                  <c:v>-90.133368000000004</c:v>
                </c:pt>
                <c:pt idx="20497">
                  <c:v>-89.103482</c:v>
                </c:pt>
                <c:pt idx="20498">
                  <c:v>-90.230394000000004</c:v>
                </c:pt>
                <c:pt idx="20499">
                  <c:v>-90.33999</c:v>
                </c:pt>
                <c:pt idx="20500">
                  <c:v>-89.199937000000006</c:v>
                </c:pt>
                <c:pt idx="20501">
                  <c:v>-90.085367000000005</c:v>
                </c:pt>
                <c:pt idx="20502">
                  <c:v>-89.806263000000001</c:v>
                </c:pt>
                <c:pt idx="20503">
                  <c:v>-89.570446000000004</c:v>
                </c:pt>
                <c:pt idx="20504">
                  <c:v>-90.058944999999994</c:v>
                </c:pt>
                <c:pt idx="20505">
                  <c:v>-89.788552999999993</c:v>
                </c:pt>
                <c:pt idx="20506">
                  <c:v>-89.492981</c:v>
                </c:pt>
                <c:pt idx="20507">
                  <c:v>-90.170522000000005</c:v>
                </c:pt>
                <c:pt idx="20508">
                  <c:v>-89.593243999999999</c:v>
                </c:pt>
                <c:pt idx="20509">
                  <c:v>-90.406552000000005</c:v>
                </c:pt>
                <c:pt idx="20510">
                  <c:v>-89.854258000000002</c:v>
                </c:pt>
                <c:pt idx="20511">
                  <c:v>-89.352368999999996</c:v>
                </c:pt>
                <c:pt idx="20512">
                  <c:v>-90.094183000000001</c:v>
                </c:pt>
                <c:pt idx="20513">
                  <c:v>-89.846087999999995</c:v>
                </c:pt>
                <c:pt idx="20514">
                  <c:v>-90.146094000000005</c:v>
                </c:pt>
                <c:pt idx="20515">
                  <c:v>-90.075749999999999</c:v>
                </c:pt>
                <c:pt idx="20516">
                  <c:v>-90.100088</c:v>
                </c:pt>
                <c:pt idx="20517">
                  <c:v>-90.126750999999999</c:v>
                </c:pt>
                <c:pt idx="20518">
                  <c:v>-90.162803999999994</c:v>
                </c:pt>
                <c:pt idx="20519">
                  <c:v>-90.132763999999995</c:v>
                </c:pt>
                <c:pt idx="20520">
                  <c:v>-90.002274999999997</c:v>
                </c:pt>
                <c:pt idx="20521">
                  <c:v>-89.559988000000004</c:v>
                </c:pt>
                <c:pt idx="20522">
                  <c:v>-89.602580000000003</c:v>
                </c:pt>
                <c:pt idx="20523">
                  <c:v>-89.605159999999998</c:v>
                </c:pt>
                <c:pt idx="20524">
                  <c:v>-89.841835000000003</c:v>
                </c:pt>
                <c:pt idx="20525">
                  <c:v>-89.464264999999997</c:v>
                </c:pt>
                <c:pt idx="20526">
                  <c:v>-89.434040999999993</c:v>
                </c:pt>
                <c:pt idx="20527">
                  <c:v>-89.976545000000002</c:v>
                </c:pt>
                <c:pt idx="20528">
                  <c:v>-89.939964000000003</c:v>
                </c:pt>
                <c:pt idx="20529">
                  <c:v>-90.050780000000003</c:v>
                </c:pt>
                <c:pt idx="20530">
                  <c:v>-89.850543999999999</c:v>
                </c:pt>
                <c:pt idx="20531">
                  <c:v>-90.001048999999995</c:v>
                </c:pt>
                <c:pt idx="20532">
                  <c:v>-89.530508999999995</c:v>
                </c:pt>
                <c:pt idx="20533">
                  <c:v>-89.363682999999995</c:v>
                </c:pt>
                <c:pt idx="20534">
                  <c:v>-90.017634000000001</c:v>
                </c:pt>
                <c:pt idx="20535">
                  <c:v>-89.828425999999993</c:v>
                </c:pt>
                <c:pt idx="20536">
                  <c:v>-89.994073</c:v>
                </c:pt>
                <c:pt idx="20537">
                  <c:v>-90.207752999999997</c:v>
                </c:pt>
                <c:pt idx="20538">
                  <c:v>-89.597898000000001</c:v>
                </c:pt>
                <c:pt idx="20539">
                  <c:v>-89.545372</c:v>
                </c:pt>
                <c:pt idx="20540">
                  <c:v>-90.192537999999999</c:v>
                </c:pt>
                <c:pt idx="20541">
                  <c:v>-90.216177999999999</c:v>
                </c:pt>
                <c:pt idx="20542">
                  <c:v>-89.890075999999993</c:v>
                </c:pt>
                <c:pt idx="20543">
                  <c:v>-89.934859000000003</c:v>
                </c:pt>
                <c:pt idx="20544">
                  <c:v>-89.903893999999994</c:v>
                </c:pt>
                <c:pt idx="20545">
                  <c:v>-90.227203000000003</c:v>
                </c:pt>
                <c:pt idx="20546">
                  <c:v>-89.563107000000002</c:v>
                </c:pt>
                <c:pt idx="20547">
                  <c:v>-89.409874000000002</c:v>
                </c:pt>
                <c:pt idx="20548">
                  <c:v>-89.674785999999997</c:v>
                </c:pt>
                <c:pt idx="20549">
                  <c:v>-89.262943000000007</c:v>
                </c:pt>
                <c:pt idx="20550">
                  <c:v>-89.291285999999999</c:v>
                </c:pt>
                <c:pt idx="20551">
                  <c:v>-89.813170999999997</c:v>
                </c:pt>
                <c:pt idx="20552">
                  <c:v>-89.791612000000001</c:v>
                </c:pt>
                <c:pt idx="20553">
                  <c:v>-89.736277999999999</c:v>
                </c:pt>
                <c:pt idx="20554">
                  <c:v>-89.794325999999998</c:v>
                </c:pt>
                <c:pt idx="20555">
                  <c:v>-90.098316999999994</c:v>
                </c:pt>
                <c:pt idx="20556">
                  <c:v>-90.007851000000002</c:v>
                </c:pt>
                <c:pt idx="20557">
                  <c:v>-89.271325000000004</c:v>
                </c:pt>
                <c:pt idx="20558">
                  <c:v>-89.384536999999995</c:v>
                </c:pt>
                <c:pt idx="20559">
                  <c:v>-89.888525000000001</c:v>
                </c:pt>
                <c:pt idx="20560">
                  <c:v>-89.680704000000006</c:v>
                </c:pt>
                <c:pt idx="20561">
                  <c:v>-89.678691000000001</c:v>
                </c:pt>
                <c:pt idx="20562">
                  <c:v>-89.517737999999994</c:v>
                </c:pt>
                <c:pt idx="20563">
                  <c:v>-89.912077999999994</c:v>
                </c:pt>
                <c:pt idx="20564">
                  <c:v>-89.528603000000004</c:v>
                </c:pt>
                <c:pt idx="20565">
                  <c:v>-89.616457999999994</c:v>
                </c:pt>
                <c:pt idx="20566">
                  <c:v>-89.597301000000002</c:v>
                </c:pt>
                <c:pt idx="20567">
                  <c:v>-89.387961000000004</c:v>
                </c:pt>
                <c:pt idx="20568">
                  <c:v>-89.548886999999993</c:v>
                </c:pt>
                <c:pt idx="20569">
                  <c:v>-90.098856999999995</c:v>
                </c:pt>
                <c:pt idx="20570">
                  <c:v>-89.987857000000005</c:v>
                </c:pt>
                <c:pt idx="20571">
                  <c:v>-90.134596000000002</c:v>
                </c:pt>
                <c:pt idx="20572">
                  <c:v>-89.668781999999993</c:v>
                </c:pt>
                <c:pt idx="20573">
                  <c:v>-89.777394999999999</c:v>
                </c:pt>
                <c:pt idx="20574">
                  <c:v>-89.201667</c:v>
                </c:pt>
                <c:pt idx="20575">
                  <c:v>-89.322479999999999</c:v>
                </c:pt>
                <c:pt idx="20576">
                  <c:v>-89.996039999999994</c:v>
                </c:pt>
                <c:pt idx="20577">
                  <c:v>-89.711686999999998</c:v>
                </c:pt>
                <c:pt idx="20578">
                  <c:v>-89.667238999999995</c:v>
                </c:pt>
                <c:pt idx="20579">
                  <c:v>-89.751170999999999</c:v>
                </c:pt>
                <c:pt idx="20580">
                  <c:v>-89.683463000000003</c:v>
                </c:pt>
                <c:pt idx="20581">
                  <c:v>-89.676912000000002</c:v>
                </c:pt>
                <c:pt idx="20582">
                  <c:v>-89.888918000000004</c:v>
                </c:pt>
                <c:pt idx="20583">
                  <c:v>-90.308334000000002</c:v>
                </c:pt>
                <c:pt idx="20584">
                  <c:v>-89.807758000000007</c:v>
                </c:pt>
                <c:pt idx="20585">
                  <c:v>-90.146062999999998</c:v>
                </c:pt>
                <c:pt idx="20586">
                  <c:v>-91.374151999999995</c:v>
                </c:pt>
                <c:pt idx="20587">
                  <c:v>-90.932880999999995</c:v>
                </c:pt>
                <c:pt idx="20588">
                  <c:v>-91.036809000000005</c:v>
                </c:pt>
                <c:pt idx="20589">
                  <c:v>-91.204834000000005</c:v>
                </c:pt>
                <c:pt idx="20590">
                  <c:v>-90.895094</c:v>
                </c:pt>
                <c:pt idx="20591">
                  <c:v>-91.057464999999993</c:v>
                </c:pt>
                <c:pt idx="20592">
                  <c:v>-91.128517000000002</c:v>
                </c:pt>
                <c:pt idx="20593">
                  <c:v>-90.742467000000005</c:v>
                </c:pt>
                <c:pt idx="20594">
                  <c:v>-91.074076000000005</c:v>
                </c:pt>
                <c:pt idx="20595">
                  <c:v>-91.115779000000003</c:v>
                </c:pt>
                <c:pt idx="20596">
                  <c:v>-90.669234000000003</c:v>
                </c:pt>
                <c:pt idx="20597">
                  <c:v>-90.949763000000004</c:v>
                </c:pt>
                <c:pt idx="20598">
                  <c:v>-91.162786999999994</c:v>
                </c:pt>
                <c:pt idx="20599">
                  <c:v>-90.803331999999997</c:v>
                </c:pt>
                <c:pt idx="20600">
                  <c:v>-91.152788000000001</c:v>
                </c:pt>
                <c:pt idx="20601">
                  <c:v>-91.250296000000006</c:v>
                </c:pt>
                <c:pt idx="20602">
                  <c:v>-91.171250999999998</c:v>
                </c:pt>
                <c:pt idx="20603">
                  <c:v>-91.257547000000002</c:v>
                </c:pt>
                <c:pt idx="20604">
                  <c:v>-91.026320999999996</c:v>
                </c:pt>
                <c:pt idx="20605">
                  <c:v>-90.720451999999995</c:v>
                </c:pt>
                <c:pt idx="20606">
                  <c:v>-91.331826000000007</c:v>
                </c:pt>
                <c:pt idx="20607">
                  <c:v>-91.229146999999998</c:v>
                </c:pt>
                <c:pt idx="20608">
                  <c:v>-90.818199000000007</c:v>
                </c:pt>
                <c:pt idx="20609">
                  <c:v>-91.145644000000004</c:v>
                </c:pt>
                <c:pt idx="20610">
                  <c:v>-90.954260000000005</c:v>
                </c:pt>
                <c:pt idx="20611">
                  <c:v>-91.110608999999997</c:v>
                </c:pt>
                <c:pt idx="20612">
                  <c:v>-91.37791</c:v>
                </c:pt>
                <c:pt idx="20613">
                  <c:v>-91.203725000000006</c:v>
                </c:pt>
                <c:pt idx="20614">
                  <c:v>-91.265587999999994</c:v>
                </c:pt>
                <c:pt idx="20615">
                  <c:v>-90.648133000000001</c:v>
                </c:pt>
                <c:pt idx="20616">
                  <c:v>-90.741345999999993</c:v>
                </c:pt>
                <c:pt idx="20617">
                  <c:v>-91.365987000000004</c:v>
                </c:pt>
                <c:pt idx="20618">
                  <c:v>-90.778098</c:v>
                </c:pt>
                <c:pt idx="20619">
                  <c:v>-91.091153000000006</c:v>
                </c:pt>
                <c:pt idx="20620">
                  <c:v>-90.842529999999996</c:v>
                </c:pt>
                <c:pt idx="20621">
                  <c:v>-91.263014999999996</c:v>
                </c:pt>
                <c:pt idx="20622">
                  <c:v>-91.212866000000005</c:v>
                </c:pt>
                <c:pt idx="20623">
                  <c:v>-91.255617000000001</c:v>
                </c:pt>
                <c:pt idx="20624">
                  <c:v>-90.631086999999994</c:v>
                </c:pt>
                <c:pt idx="20625">
                  <c:v>-90.746174999999994</c:v>
                </c:pt>
                <c:pt idx="20626">
                  <c:v>-90.786428999999998</c:v>
                </c:pt>
                <c:pt idx="20627">
                  <c:v>-91.167509999999993</c:v>
                </c:pt>
                <c:pt idx="20628">
                  <c:v>-90.877797000000001</c:v>
                </c:pt>
                <c:pt idx="20629">
                  <c:v>-90.886990999999995</c:v>
                </c:pt>
                <c:pt idx="20630">
                  <c:v>-90.991929999999996</c:v>
                </c:pt>
                <c:pt idx="20631">
                  <c:v>-91.351977000000005</c:v>
                </c:pt>
                <c:pt idx="20632">
                  <c:v>-90.883408000000003</c:v>
                </c:pt>
                <c:pt idx="20633">
                  <c:v>-90.884202000000002</c:v>
                </c:pt>
                <c:pt idx="20634">
                  <c:v>-91.384747000000004</c:v>
                </c:pt>
                <c:pt idx="20635">
                  <c:v>-90.628904000000006</c:v>
                </c:pt>
                <c:pt idx="20636">
                  <c:v>-91.406384000000003</c:v>
                </c:pt>
                <c:pt idx="20637">
                  <c:v>-91.197272999999996</c:v>
                </c:pt>
                <c:pt idx="20638">
                  <c:v>-88.560005000000004</c:v>
                </c:pt>
                <c:pt idx="20639">
                  <c:v>-87.729136999999994</c:v>
                </c:pt>
                <c:pt idx="20640">
                  <c:v>-88.739124000000004</c:v>
                </c:pt>
                <c:pt idx="20641">
                  <c:v>-87.837695999999994</c:v>
                </c:pt>
                <c:pt idx="20642">
                  <c:v>-88.825502999999998</c:v>
                </c:pt>
                <c:pt idx="20643">
                  <c:v>-87.768156000000005</c:v>
                </c:pt>
                <c:pt idx="20644">
                  <c:v>-88.961347000000004</c:v>
                </c:pt>
                <c:pt idx="20645">
                  <c:v>-87.994072000000003</c:v>
                </c:pt>
                <c:pt idx="20646">
                  <c:v>-87.998638</c:v>
                </c:pt>
                <c:pt idx="20647">
                  <c:v>-87.953344000000001</c:v>
                </c:pt>
                <c:pt idx="20648">
                  <c:v>-88.865059000000002</c:v>
                </c:pt>
                <c:pt idx="20649">
                  <c:v>-87.570925000000003</c:v>
                </c:pt>
                <c:pt idx="20650">
                  <c:v>-88.428005999999996</c:v>
                </c:pt>
                <c:pt idx="20651">
                  <c:v>-88.092184000000003</c:v>
                </c:pt>
                <c:pt idx="20652">
                  <c:v>-88.664041999999995</c:v>
                </c:pt>
                <c:pt idx="20653">
                  <c:v>-87.665020999999996</c:v>
                </c:pt>
                <c:pt idx="20654">
                  <c:v>-88.135281000000006</c:v>
                </c:pt>
                <c:pt idx="20655">
                  <c:v>-88.988730000000004</c:v>
                </c:pt>
                <c:pt idx="20656">
                  <c:v>-88.148627000000005</c:v>
                </c:pt>
                <c:pt idx="20657">
                  <c:v>-87.675635999999997</c:v>
                </c:pt>
                <c:pt idx="20658">
                  <c:v>-88.335057000000006</c:v>
                </c:pt>
                <c:pt idx="20659">
                  <c:v>-88.260102000000003</c:v>
                </c:pt>
                <c:pt idx="20660">
                  <c:v>-88.878767999999994</c:v>
                </c:pt>
                <c:pt idx="20661">
                  <c:v>-87.659848999999994</c:v>
                </c:pt>
                <c:pt idx="20662">
                  <c:v>-88.281187000000003</c:v>
                </c:pt>
                <c:pt idx="20663">
                  <c:v>-87.695893999999996</c:v>
                </c:pt>
                <c:pt idx="20664">
                  <c:v>-87.869229000000004</c:v>
                </c:pt>
                <c:pt idx="20665">
                  <c:v>-88.628838000000002</c:v>
                </c:pt>
                <c:pt idx="20666">
                  <c:v>-88.759320000000002</c:v>
                </c:pt>
                <c:pt idx="20667">
                  <c:v>-88.340402999999995</c:v>
                </c:pt>
                <c:pt idx="20668">
                  <c:v>-88.216365999999994</c:v>
                </c:pt>
                <c:pt idx="20669">
                  <c:v>-88.450376000000006</c:v>
                </c:pt>
                <c:pt idx="20670">
                  <c:v>-88.178816999999995</c:v>
                </c:pt>
                <c:pt idx="20671">
                  <c:v>-87.900049999999993</c:v>
                </c:pt>
                <c:pt idx="20672">
                  <c:v>-88.086589000000004</c:v>
                </c:pt>
                <c:pt idx="20673">
                  <c:v>-87.611706999999996</c:v>
                </c:pt>
                <c:pt idx="20674">
                  <c:v>-88.036929000000001</c:v>
                </c:pt>
                <c:pt idx="20675">
                  <c:v>-87.749504999999999</c:v>
                </c:pt>
                <c:pt idx="20676">
                  <c:v>-88.874630999999994</c:v>
                </c:pt>
                <c:pt idx="20677">
                  <c:v>-88.025205</c:v>
                </c:pt>
                <c:pt idx="20678">
                  <c:v>-87.655420000000007</c:v>
                </c:pt>
                <c:pt idx="20679">
                  <c:v>-88.665606999999994</c:v>
                </c:pt>
                <c:pt idx="20680">
                  <c:v>-88.477159</c:v>
                </c:pt>
                <c:pt idx="20681">
                  <c:v>-88.624035000000006</c:v>
                </c:pt>
                <c:pt idx="20682">
                  <c:v>-88.634915000000007</c:v>
                </c:pt>
                <c:pt idx="20683">
                  <c:v>-87.851524999999995</c:v>
                </c:pt>
                <c:pt idx="20684">
                  <c:v>-88.456091999999998</c:v>
                </c:pt>
                <c:pt idx="20685">
                  <c:v>-88.256467000000001</c:v>
                </c:pt>
                <c:pt idx="20686">
                  <c:v>-88.332750000000004</c:v>
                </c:pt>
                <c:pt idx="20687">
                  <c:v>-89.109789000000006</c:v>
                </c:pt>
                <c:pt idx="20688">
                  <c:v>-88.563832000000005</c:v>
                </c:pt>
                <c:pt idx="20689">
                  <c:v>-87.996810999999994</c:v>
                </c:pt>
                <c:pt idx="20690">
                  <c:v>-88.054666999999995</c:v>
                </c:pt>
                <c:pt idx="20691">
                  <c:v>-88.005830000000003</c:v>
                </c:pt>
                <c:pt idx="20692">
                  <c:v>-87.666405999999995</c:v>
                </c:pt>
                <c:pt idx="20693">
                  <c:v>-87.723127000000005</c:v>
                </c:pt>
                <c:pt idx="20694">
                  <c:v>-88.315693999999993</c:v>
                </c:pt>
                <c:pt idx="20695">
                  <c:v>-88.004648000000003</c:v>
                </c:pt>
                <c:pt idx="20696">
                  <c:v>-88.019820999999993</c:v>
                </c:pt>
                <c:pt idx="20697">
                  <c:v>-88.815843000000001</c:v>
                </c:pt>
                <c:pt idx="20698">
                  <c:v>-89.038291000000001</c:v>
                </c:pt>
                <c:pt idx="20699">
                  <c:v>-89.732783999999995</c:v>
                </c:pt>
                <c:pt idx="20700">
                  <c:v>-89.207307</c:v>
                </c:pt>
                <c:pt idx="20701">
                  <c:v>-89.132692000000006</c:v>
                </c:pt>
                <c:pt idx="20702">
                  <c:v>-89.054658000000003</c:v>
                </c:pt>
                <c:pt idx="20703">
                  <c:v>-89.378365000000002</c:v>
                </c:pt>
                <c:pt idx="20704">
                  <c:v>-89.427550999999994</c:v>
                </c:pt>
                <c:pt idx="20705">
                  <c:v>-89.188328999999996</c:v>
                </c:pt>
                <c:pt idx="20706">
                  <c:v>-89.401599000000004</c:v>
                </c:pt>
                <c:pt idx="20707">
                  <c:v>-89.456430999999995</c:v>
                </c:pt>
                <c:pt idx="20708">
                  <c:v>-88.929074999999997</c:v>
                </c:pt>
                <c:pt idx="20709">
                  <c:v>-89.005692999999994</c:v>
                </c:pt>
                <c:pt idx="20710">
                  <c:v>-88.953276000000002</c:v>
                </c:pt>
                <c:pt idx="20711">
                  <c:v>-88.956372999999999</c:v>
                </c:pt>
                <c:pt idx="20712">
                  <c:v>-89.654673000000003</c:v>
                </c:pt>
                <c:pt idx="20713">
                  <c:v>-89.392249000000007</c:v>
                </c:pt>
                <c:pt idx="20714">
                  <c:v>-88.979729000000006</c:v>
                </c:pt>
                <c:pt idx="20715">
                  <c:v>-89.640685000000005</c:v>
                </c:pt>
                <c:pt idx="20716">
                  <c:v>-88.782100999999997</c:v>
                </c:pt>
                <c:pt idx="20717">
                  <c:v>-88.959282000000002</c:v>
                </c:pt>
                <c:pt idx="20718">
                  <c:v>-89.659362000000002</c:v>
                </c:pt>
                <c:pt idx="20719">
                  <c:v>-89.113248999999996</c:v>
                </c:pt>
                <c:pt idx="20720">
                  <c:v>-89.526483999999996</c:v>
                </c:pt>
                <c:pt idx="20721">
                  <c:v>-89.248709000000005</c:v>
                </c:pt>
                <c:pt idx="20722">
                  <c:v>-89.412654000000003</c:v>
                </c:pt>
                <c:pt idx="20723">
                  <c:v>-89.350519000000006</c:v>
                </c:pt>
                <c:pt idx="20724">
                  <c:v>-89.159368999999998</c:v>
                </c:pt>
                <c:pt idx="20725">
                  <c:v>-88.980687000000003</c:v>
                </c:pt>
                <c:pt idx="20726">
                  <c:v>-89.390127000000007</c:v>
                </c:pt>
                <c:pt idx="20727">
                  <c:v>-89.447194999999994</c:v>
                </c:pt>
                <c:pt idx="20728">
                  <c:v>-89.243309999999994</c:v>
                </c:pt>
                <c:pt idx="20729">
                  <c:v>-89.297071000000003</c:v>
                </c:pt>
                <c:pt idx="20730">
                  <c:v>-88.871718999999999</c:v>
                </c:pt>
                <c:pt idx="20731">
                  <c:v>-89.005590999999995</c:v>
                </c:pt>
                <c:pt idx="20732">
                  <c:v>-89.151912999999993</c:v>
                </c:pt>
                <c:pt idx="20733">
                  <c:v>-88.812618999999998</c:v>
                </c:pt>
                <c:pt idx="20734">
                  <c:v>-89.104624000000001</c:v>
                </c:pt>
                <c:pt idx="20735">
                  <c:v>-88.863325000000003</c:v>
                </c:pt>
                <c:pt idx="20736">
                  <c:v>-89.216077999999996</c:v>
                </c:pt>
                <c:pt idx="20737">
                  <c:v>-89.390956000000003</c:v>
                </c:pt>
                <c:pt idx="20738">
                  <c:v>-89.081940000000003</c:v>
                </c:pt>
                <c:pt idx="20739">
                  <c:v>-89.544027999999997</c:v>
                </c:pt>
                <c:pt idx="20740">
                  <c:v>-89.595410999999999</c:v>
                </c:pt>
                <c:pt idx="20741">
                  <c:v>-89.529729000000003</c:v>
                </c:pt>
                <c:pt idx="20742">
                  <c:v>-89.512296000000006</c:v>
                </c:pt>
                <c:pt idx="20743">
                  <c:v>-88.801535999999999</c:v>
                </c:pt>
                <c:pt idx="20744">
                  <c:v>-89.189828000000006</c:v>
                </c:pt>
                <c:pt idx="20745">
                  <c:v>-89.296925000000002</c:v>
                </c:pt>
                <c:pt idx="20746">
                  <c:v>-89.449455</c:v>
                </c:pt>
                <c:pt idx="20747">
                  <c:v>-88.955887000000004</c:v>
                </c:pt>
                <c:pt idx="20748">
                  <c:v>-89.671321000000006</c:v>
                </c:pt>
                <c:pt idx="20749">
                  <c:v>-89.067071999999996</c:v>
                </c:pt>
                <c:pt idx="20750">
                  <c:v>-90.027867999999998</c:v>
                </c:pt>
                <c:pt idx="20751">
                  <c:v>-90.436988999999997</c:v>
                </c:pt>
                <c:pt idx="20752">
                  <c:v>-90.393326999999999</c:v>
                </c:pt>
                <c:pt idx="20753">
                  <c:v>-90.031251999999995</c:v>
                </c:pt>
                <c:pt idx="20754">
                  <c:v>-89.683268999999996</c:v>
                </c:pt>
                <c:pt idx="20755">
                  <c:v>-89.751773999999997</c:v>
                </c:pt>
                <c:pt idx="20756">
                  <c:v>-90.163139000000001</c:v>
                </c:pt>
                <c:pt idx="20757">
                  <c:v>-90.423146000000003</c:v>
                </c:pt>
                <c:pt idx="20758">
                  <c:v>-90.539371000000003</c:v>
                </c:pt>
                <c:pt idx="20759">
                  <c:v>-90.352549999999994</c:v>
                </c:pt>
                <c:pt idx="20760">
                  <c:v>-89.688314000000005</c:v>
                </c:pt>
                <c:pt idx="20761">
                  <c:v>-89.875709000000001</c:v>
                </c:pt>
                <c:pt idx="20762">
                  <c:v>-90.140575999999996</c:v>
                </c:pt>
                <c:pt idx="20763">
                  <c:v>-90.393079</c:v>
                </c:pt>
                <c:pt idx="20764">
                  <c:v>-89.699020000000004</c:v>
                </c:pt>
                <c:pt idx="20765">
                  <c:v>-90.069376000000005</c:v>
                </c:pt>
                <c:pt idx="20766">
                  <c:v>-90.366189000000006</c:v>
                </c:pt>
                <c:pt idx="20767">
                  <c:v>-89.877211000000003</c:v>
                </c:pt>
                <c:pt idx="20768">
                  <c:v>-89.465924000000001</c:v>
                </c:pt>
                <c:pt idx="20769">
                  <c:v>-89.474368999999996</c:v>
                </c:pt>
                <c:pt idx="20770">
                  <c:v>-90.081159999999997</c:v>
                </c:pt>
                <c:pt idx="20771">
                  <c:v>-90.468314000000007</c:v>
                </c:pt>
                <c:pt idx="20772">
                  <c:v>-89.802801000000002</c:v>
                </c:pt>
                <c:pt idx="20773">
                  <c:v>-89.720659999999995</c:v>
                </c:pt>
                <c:pt idx="20774">
                  <c:v>-89.441237999999998</c:v>
                </c:pt>
                <c:pt idx="20775">
                  <c:v>-90.051637999999997</c:v>
                </c:pt>
                <c:pt idx="20776">
                  <c:v>-90.083652999999998</c:v>
                </c:pt>
                <c:pt idx="20777">
                  <c:v>-90.229410000000001</c:v>
                </c:pt>
                <c:pt idx="20778">
                  <c:v>-90.006989000000004</c:v>
                </c:pt>
                <c:pt idx="20779">
                  <c:v>-89.367462000000003</c:v>
                </c:pt>
                <c:pt idx="20780">
                  <c:v>-89.848056</c:v>
                </c:pt>
                <c:pt idx="20781">
                  <c:v>-90.326774999999998</c:v>
                </c:pt>
                <c:pt idx="20782">
                  <c:v>-89.704279</c:v>
                </c:pt>
                <c:pt idx="20783">
                  <c:v>-90.557911000000004</c:v>
                </c:pt>
                <c:pt idx="20784">
                  <c:v>-89.567442</c:v>
                </c:pt>
                <c:pt idx="20785">
                  <c:v>-89.991434999999996</c:v>
                </c:pt>
                <c:pt idx="20786">
                  <c:v>-90.247698</c:v>
                </c:pt>
                <c:pt idx="20787">
                  <c:v>-89.886690000000002</c:v>
                </c:pt>
                <c:pt idx="20788">
                  <c:v>-89.56053</c:v>
                </c:pt>
                <c:pt idx="20789">
                  <c:v>-89.807691000000005</c:v>
                </c:pt>
                <c:pt idx="20790">
                  <c:v>-89.969988000000001</c:v>
                </c:pt>
                <c:pt idx="20791">
                  <c:v>-90.014993000000004</c:v>
                </c:pt>
                <c:pt idx="20792">
                  <c:v>-89.850291999999996</c:v>
                </c:pt>
                <c:pt idx="20793">
                  <c:v>-89.880595</c:v>
                </c:pt>
                <c:pt idx="20794">
                  <c:v>-90.552221000000003</c:v>
                </c:pt>
                <c:pt idx="20795">
                  <c:v>-89.601016000000001</c:v>
                </c:pt>
                <c:pt idx="20796">
                  <c:v>-89.588053000000002</c:v>
                </c:pt>
                <c:pt idx="20797">
                  <c:v>-90.000597999999997</c:v>
                </c:pt>
                <c:pt idx="20798">
                  <c:v>-89.786894000000004</c:v>
                </c:pt>
                <c:pt idx="20799">
                  <c:v>-89.933662999999996</c:v>
                </c:pt>
                <c:pt idx="20800">
                  <c:v>-89.761008000000004</c:v>
                </c:pt>
                <c:pt idx="20801">
                  <c:v>-89.766677000000001</c:v>
                </c:pt>
                <c:pt idx="20802">
                  <c:v>-90.212187</c:v>
                </c:pt>
                <c:pt idx="20803">
                  <c:v>-89.939600999999996</c:v>
                </c:pt>
                <c:pt idx="20804">
                  <c:v>-89.542096000000001</c:v>
                </c:pt>
                <c:pt idx="20805">
                  <c:v>-90.461074999999994</c:v>
                </c:pt>
                <c:pt idx="20806">
                  <c:v>-90.221018000000001</c:v>
                </c:pt>
                <c:pt idx="20807">
                  <c:v>-89.649997999999997</c:v>
                </c:pt>
                <c:pt idx="20808">
                  <c:v>-89.643793000000002</c:v>
                </c:pt>
                <c:pt idx="20809">
                  <c:v>-89.636122</c:v>
                </c:pt>
                <c:pt idx="20810">
                  <c:v>-89.679827000000003</c:v>
                </c:pt>
                <c:pt idx="20811">
                  <c:v>-89.663638000000006</c:v>
                </c:pt>
                <c:pt idx="20812">
                  <c:v>-89.125709000000001</c:v>
                </c:pt>
                <c:pt idx="20813">
                  <c:v>-89.302960999999996</c:v>
                </c:pt>
                <c:pt idx="20814">
                  <c:v>-88.071697999999998</c:v>
                </c:pt>
                <c:pt idx="20815">
                  <c:v>-88.918643000000003</c:v>
                </c:pt>
                <c:pt idx="20816">
                  <c:v>-89.191457999999997</c:v>
                </c:pt>
                <c:pt idx="20817">
                  <c:v>-88.342669999999998</c:v>
                </c:pt>
                <c:pt idx="20818">
                  <c:v>-88.739994999999993</c:v>
                </c:pt>
                <c:pt idx="20819">
                  <c:v>-87.909496000000004</c:v>
                </c:pt>
                <c:pt idx="20820">
                  <c:v>-88.924076999999997</c:v>
                </c:pt>
                <c:pt idx="20821">
                  <c:v>-88.728966999999997</c:v>
                </c:pt>
                <c:pt idx="20822">
                  <c:v>-87.993902000000006</c:v>
                </c:pt>
                <c:pt idx="20823">
                  <c:v>-88.931386000000003</c:v>
                </c:pt>
                <c:pt idx="20824">
                  <c:v>-88.471283999999997</c:v>
                </c:pt>
                <c:pt idx="20825">
                  <c:v>-87.972916999999995</c:v>
                </c:pt>
                <c:pt idx="20826">
                  <c:v>-89.012615999999994</c:v>
                </c:pt>
                <c:pt idx="20827">
                  <c:v>-88.229449000000002</c:v>
                </c:pt>
                <c:pt idx="20828">
                  <c:v>-88.155829999999995</c:v>
                </c:pt>
                <c:pt idx="20829">
                  <c:v>-89.052919000000003</c:v>
                </c:pt>
                <c:pt idx="20830">
                  <c:v>-88.435319000000007</c:v>
                </c:pt>
                <c:pt idx="20831">
                  <c:v>-88.351410999999999</c:v>
                </c:pt>
                <c:pt idx="20832">
                  <c:v>-89.068526000000006</c:v>
                </c:pt>
                <c:pt idx="20833">
                  <c:v>-88.032912999999994</c:v>
                </c:pt>
                <c:pt idx="20834">
                  <c:v>-88.624393999999995</c:v>
                </c:pt>
                <c:pt idx="20835">
                  <c:v>-88.504689999999997</c:v>
                </c:pt>
                <c:pt idx="20836">
                  <c:v>-88.968884000000003</c:v>
                </c:pt>
                <c:pt idx="20837">
                  <c:v>-89.208847000000006</c:v>
                </c:pt>
                <c:pt idx="20838">
                  <c:v>-89.246881000000002</c:v>
                </c:pt>
                <c:pt idx="20839">
                  <c:v>-88.164848000000006</c:v>
                </c:pt>
                <c:pt idx="20840">
                  <c:v>-88.333569999999995</c:v>
                </c:pt>
                <c:pt idx="20841">
                  <c:v>-88.827631999999994</c:v>
                </c:pt>
                <c:pt idx="20842">
                  <c:v>-88.357350999999994</c:v>
                </c:pt>
                <c:pt idx="20843">
                  <c:v>-88.759100000000004</c:v>
                </c:pt>
                <c:pt idx="20844">
                  <c:v>-88.488557</c:v>
                </c:pt>
                <c:pt idx="20845">
                  <c:v>-88.371240999999998</c:v>
                </c:pt>
                <c:pt idx="20846">
                  <c:v>-88.194548999999995</c:v>
                </c:pt>
                <c:pt idx="20847">
                  <c:v>-88.003538000000006</c:v>
                </c:pt>
                <c:pt idx="20848">
                  <c:v>-88.896341000000007</c:v>
                </c:pt>
                <c:pt idx="20849">
                  <c:v>-89.161846999999995</c:v>
                </c:pt>
                <c:pt idx="20850">
                  <c:v>-88.774645000000007</c:v>
                </c:pt>
                <c:pt idx="20851">
                  <c:v>-88.589112</c:v>
                </c:pt>
                <c:pt idx="20852">
                  <c:v>-88.669203999999993</c:v>
                </c:pt>
                <c:pt idx="20853">
                  <c:v>-87.864644999999996</c:v>
                </c:pt>
                <c:pt idx="20854">
                  <c:v>-88.919546999999994</c:v>
                </c:pt>
                <c:pt idx="20855">
                  <c:v>-88.828141000000002</c:v>
                </c:pt>
                <c:pt idx="20856">
                  <c:v>-88.877472999999995</c:v>
                </c:pt>
                <c:pt idx="20857">
                  <c:v>-88.480123000000006</c:v>
                </c:pt>
                <c:pt idx="20858">
                  <c:v>-88.534316000000004</c:v>
                </c:pt>
                <c:pt idx="20859">
                  <c:v>-88.732572000000005</c:v>
                </c:pt>
                <c:pt idx="20860">
                  <c:v>-88.046634999999995</c:v>
                </c:pt>
                <c:pt idx="20861">
                  <c:v>-88.312100999999998</c:v>
                </c:pt>
                <c:pt idx="20862">
                  <c:v>-87.810772999999998</c:v>
                </c:pt>
                <c:pt idx="20863">
                  <c:v>-88.908426000000006</c:v>
                </c:pt>
                <c:pt idx="20864">
                  <c:v>-89.069067000000004</c:v>
                </c:pt>
                <c:pt idx="20865">
                  <c:v>-88.122642999999997</c:v>
                </c:pt>
                <c:pt idx="20866">
                  <c:v>-88.237162999999995</c:v>
                </c:pt>
                <c:pt idx="20867">
                  <c:v>-88.304192999999998</c:v>
                </c:pt>
                <c:pt idx="20868">
                  <c:v>-89.047382999999996</c:v>
                </c:pt>
                <c:pt idx="20869">
                  <c:v>-88.291143000000005</c:v>
                </c:pt>
                <c:pt idx="20870">
                  <c:v>-88.790899999999993</c:v>
                </c:pt>
                <c:pt idx="20871">
                  <c:v>-88.978926000000001</c:v>
                </c:pt>
                <c:pt idx="20872">
                  <c:v>-89.095813000000007</c:v>
                </c:pt>
                <c:pt idx="20873">
                  <c:v>-89.193561000000003</c:v>
                </c:pt>
                <c:pt idx="20874">
                  <c:v>-89.192442999999997</c:v>
                </c:pt>
                <c:pt idx="20875">
                  <c:v>-88.497147999999996</c:v>
                </c:pt>
                <c:pt idx="20876">
                  <c:v>-88.358759000000006</c:v>
                </c:pt>
                <c:pt idx="20877">
                  <c:v>-88.893659</c:v>
                </c:pt>
                <c:pt idx="20878">
                  <c:v>-88.953610999999995</c:v>
                </c:pt>
                <c:pt idx="20879">
                  <c:v>-89.119636999999997</c:v>
                </c:pt>
                <c:pt idx="20880">
                  <c:v>-89.119085999999996</c:v>
                </c:pt>
                <c:pt idx="20881">
                  <c:v>-89.046974000000006</c:v>
                </c:pt>
                <c:pt idx="20882">
                  <c:v>-89.054006999999999</c:v>
                </c:pt>
                <c:pt idx="20883">
                  <c:v>-88.535371999999995</c:v>
                </c:pt>
                <c:pt idx="20884">
                  <c:v>-88.369230000000002</c:v>
                </c:pt>
                <c:pt idx="20885">
                  <c:v>-89.229268000000005</c:v>
                </c:pt>
                <c:pt idx="20886">
                  <c:v>-88.823201999999995</c:v>
                </c:pt>
                <c:pt idx="20887">
                  <c:v>-88.749221000000006</c:v>
                </c:pt>
                <c:pt idx="20888">
                  <c:v>-89.042265999999998</c:v>
                </c:pt>
                <c:pt idx="20889">
                  <c:v>-89.083664999999996</c:v>
                </c:pt>
                <c:pt idx="20890">
                  <c:v>-89.037074000000004</c:v>
                </c:pt>
                <c:pt idx="20891">
                  <c:v>-89.038668999999999</c:v>
                </c:pt>
                <c:pt idx="20892">
                  <c:v>-88.584484000000003</c:v>
                </c:pt>
                <c:pt idx="20893">
                  <c:v>-88.930372000000006</c:v>
                </c:pt>
                <c:pt idx="20894">
                  <c:v>-88.920961000000005</c:v>
                </c:pt>
                <c:pt idx="20895">
                  <c:v>-89.048670000000001</c:v>
                </c:pt>
                <c:pt idx="20896">
                  <c:v>-88.647448999999995</c:v>
                </c:pt>
                <c:pt idx="20897">
                  <c:v>-89.192460999999994</c:v>
                </c:pt>
                <c:pt idx="20898">
                  <c:v>-89.334629000000007</c:v>
                </c:pt>
                <c:pt idx="20899">
                  <c:v>-89.214085999999995</c:v>
                </c:pt>
                <c:pt idx="20900">
                  <c:v>-89.507210999999998</c:v>
                </c:pt>
                <c:pt idx="20901">
                  <c:v>-88.880768000000003</c:v>
                </c:pt>
                <c:pt idx="20902">
                  <c:v>-88.581862999999998</c:v>
                </c:pt>
                <c:pt idx="20903">
                  <c:v>-89.029927999999998</c:v>
                </c:pt>
                <c:pt idx="20904">
                  <c:v>-89.189745000000002</c:v>
                </c:pt>
                <c:pt idx="20905">
                  <c:v>-89.121841000000003</c:v>
                </c:pt>
                <c:pt idx="20906">
                  <c:v>-89.555012000000005</c:v>
                </c:pt>
                <c:pt idx="20907">
                  <c:v>-88.652846999999994</c:v>
                </c:pt>
                <c:pt idx="20908">
                  <c:v>-89.083551999999997</c:v>
                </c:pt>
                <c:pt idx="20909">
                  <c:v>-88.160998000000006</c:v>
                </c:pt>
                <c:pt idx="20910">
                  <c:v>-89.254895000000005</c:v>
                </c:pt>
                <c:pt idx="20911">
                  <c:v>-89.081182999999996</c:v>
                </c:pt>
                <c:pt idx="20912">
                  <c:v>-88.839220999999995</c:v>
                </c:pt>
                <c:pt idx="20913">
                  <c:v>-89.031779</c:v>
                </c:pt>
                <c:pt idx="20914">
                  <c:v>-89.203016000000005</c:v>
                </c:pt>
                <c:pt idx="20915">
                  <c:v>-89.157837999999998</c:v>
                </c:pt>
                <c:pt idx="20916">
                  <c:v>-89.24091</c:v>
                </c:pt>
                <c:pt idx="20917">
                  <c:v>-88.581412999999998</c:v>
                </c:pt>
                <c:pt idx="20918">
                  <c:v>-88.444564999999997</c:v>
                </c:pt>
                <c:pt idx="20919">
                  <c:v>-88.282847000000004</c:v>
                </c:pt>
                <c:pt idx="20920">
                  <c:v>-89.231519000000006</c:v>
                </c:pt>
                <c:pt idx="20921">
                  <c:v>-89.025835000000001</c:v>
                </c:pt>
                <c:pt idx="20922">
                  <c:v>-88.371848</c:v>
                </c:pt>
                <c:pt idx="20923">
                  <c:v>-88.622980999999996</c:v>
                </c:pt>
                <c:pt idx="20924">
                  <c:v>-88.525713999999994</c:v>
                </c:pt>
                <c:pt idx="20925">
                  <c:v>-88.966612999999995</c:v>
                </c:pt>
                <c:pt idx="20926">
                  <c:v>-89.476186999999996</c:v>
                </c:pt>
                <c:pt idx="20927">
                  <c:v>-88.951848999999996</c:v>
                </c:pt>
                <c:pt idx="20928">
                  <c:v>-89.480772000000002</c:v>
                </c:pt>
                <c:pt idx="20929">
                  <c:v>-88.733813999999995</c:v>
                </c:pt>
                <c:pt idx="20930">
                  <c:v>-88.542085</c:v>
                </c:pt>
                <c:pt idx="20931">
                  <c:v>-88.399251000000007</c:v>
                </c:pt>
                <c:pt idx="20932">
                  <c:v>-89.027026000000006</c:v>
                </c:pt>
                <c:pt idx="20933">
                  <c:v>-89.143462999999997</c:v>
                </c:pt>
                <c:pt idx="20934">
                  <c:v>-89.560556000000005</c:v>
                </c:pt>
                <c:pt idx="20935">
                  <c:v>-88.926474999999996</c:v>
                </c:pt>
                <c:pt idx="20936">
                  <c:v>-89.312179</c:v>
                </c:pt>
                <c:pt idx="20937">
                  <c:v>-88.843048999999993</c:v>
                </c:pt>
                <c:pt idx="20938">
                  <c:v>-88.264981000000006</c:v>
                </c:pt>
                <c:pt idx="20939">
                  <c:v>-88.939594999999997</c:v>
                </c:pt>
                <c:pt idx="20940">
                  <c:v>-89.430668999999995</c:v>
                </c:pt>
                <c:pt idx="20941">
                  <c:v>-89.175877</c:v>
                </c:pt>
                <c:pt idx="20942">
                  <c:v>-88.929681000000002</c:v>
                </c:pt>
                <c:pt idx="20943">
                  <c:v>-88.733271999999999</c:v>
                </c:pt>
                <c:pt idx="20944">
                  <c:v>-89.335470000000001</c:v>
                </c:pt>
                <c:pt idx="20945">
                  <c:v>-89.165327000000005</c:v>
                </c:pt>
                <c:pt idx="20946">
                  <c:v>-89.201740000000001</c:v>
                </c:pt>
                <c:pt idx="20947">
                  <c:v>-89.339709999999997</c:v>
                </c:pt>
                <c:pt idx="20948">
                  <c:v>-88.763946000000004</c:v>
                </c:pt>
                <c:pt idx="20949">
                  <c:v>-89.341533999999996</c:v>
                </c:pt>
                <c:pt idx="20950">
                  <c:v>-89.109640999999996</c:v>
                </c:pt>
                <c:pt idx="20951">
                  <c:v>-88.741450999999998</c:v>
                </c:pt>
                <c:pt idx="20952">
                  <c:v>-88.823448999999997</c:v>
                </c:pt>
                <c:pt idx="20953">
                  <c:v>-89.361701999999994</c:v>
                </c:pt>
                <c:pt idx="20954">
                  <c:v>-89.210390000000004</c:v>
                </c:pt>
                <c:pt idx="20955">
                  <c:v>-88.544167999999999</c:v>
                </c:pt>
                <c:pt idx="20956">
                  <c:v>-88.243931000000003</c:v>
                </c:pt>
                <c:pt idx="20957">
                  <c:v>-88.348151999999999</c:v>
                </c:pt>
                <c:pt idx="20958">
                  <c:v>-89.111288000000002</c:v>
                </c:pt>
                <c:pt idx="20959">
                  <c:v>-88.165532999999996</c:v>
                </c:pt>
                <c:pt idx="20960">
                  <c:v>-88.694669000000005</c:v>
                </c:pt>
                <c:pt idx="20961">
                  <c:v>-88.679120999999995</c:v>
                </c:pt>
                <c:pt idx="20962">
                  <c:v>-89.282711000000006</c:v>
                </c:pt>
                <c:pt idx="20963">
                  <c:v>-89.422436000000005</c:v>
                </c:pt>
                <c:pt idx="20964">
                  <c:v>-88.866017999999997</c:v>
                </c:pt>
                <c:pt idx="20965">
                  <c:v>-89.171237000000005</c:v>
                </c:pt>
                <c:pt idx="20966">
                  <c:v>-89.273512999999994</c:v>
                </c:pt>
                <c:pt idx="20967">
                  <c:v>-89.334857</c:v>
                </c:pt>
                <c:pt idx="20968">
                  <c:v>-88.880162999999996</c:v>
                </c:pt>
                <c:pt idx="20969">
                  <c:v>-89.163207</c:v>
                </c:pt>
                <c:pt idx="20970">
                  <c:v>-89.590506000000005</c:v>
                </c:pt>
                <c:pt idx="20971">
                  <c:v>-89.439873000000006</c:v>
                </c:pt>
                <c:pt idx="20972">
                  <c:v>-89.053852000000006</c:v>
                </c:pt>
                <c:pt idx="20973">
                  <c:v>-90.631553999999994</c:v>
                </c:pt>
                <c:pt idx="20974">
                  <c:v>-90.385158000000004</c:v>
                </c:pt>
                <c:pt idx="20975">
                  <c:v>-90.552096000000006</c:v>
                </c:pt>
                <c:pt idx="20976">
                  <c:v>-90.423169000000001</c:v>
                </c:pt>
                <c:pt idx="20977">
                  <c:v>-91.160301000000004</c:v>
                </c:pt>
                <c:pt idx="20978">
                  <c:v>-91.339287999999996</c:v>
                </c:pt>
                <c:pt idx="20979">
                  <c:v>-90.742767000000001</c:v>
                </c:pt>
                <c:pt idx="20980">
                  <c:v>-90.635949999999994</c:v>
                </c:pt>
                <c:pt idx="20981">
                  <c:v>-90.539182999999994</c:v>
                </c:pt>
                <c:pt idx="20982">
                  <c:v>-90.382152000000005</c:v>
                </c:pt>
                <c:pt idx="20983">
                  <c:v>-90.554260999999997</c:v>
                </c:pt>
                <c:pt idx="20984">
                  <c:v>-90.531171999999998</c:v>
                </c:pt>
                <c:pt idx="20985">
                  <c:v>-90.705198999999993</c:v>
                </c:pt>
                <c:pt idx="20986">
                  <c:v>-90.613040999999996</c:v>
                </c:pt>
                <c:pt idx="20987">
                  <c:v>-90.460887</c:v>
                </c:pt>
                <c:pt idx="20988">
                  <c:v>-90.407702</c:v>
                </c:pt>
                <c:pt idx="20989">
                  <c:v>-90.743427999999994</c:v>
                </c:pt>
                <c:pt idx="20990">
                  <c:v>-90.336626999999993</c:v>
                </c:pt>
                <c:pt idx="20991">
                  <c:v>-90.285784000000007</c:v>
                </c:pt>
                <c:pt idx="20992">
                  <c:v>-90.290514999999999</c:v>
                </c:pt>
                <c:pt idx="20993">
                  <c:v>-90.346373</c:v>
                </c:pt>
                <c:pt idx="20994">
                  <c:v>-91.324602999999996</c:v>
                </c:pt>
                <c:pt idx="20995">
                  <c:v>-90.665081000000001</c:v>
                </c:pt>
                <c:pt idx="20996">
                  <c:v>-90.833983000000003</c:v>
                </c:pt>
                <c:pt idx="20997">
                  <c:v>-90.618782999999993</c:v>
                </c:pt>
                <c:pt idx="20998">
                  <c:v>-90.775131000000002</c:v>
                </c:pt>
                <c:pt idx="20999">
                  <c:v>-90.370053999999996</c:v>
                </c:pt>
                <c:pt idx="21000">
                  <c:v>-90.444515999999993</c:v>
                </c:pt>
                <c:pt idx="21001">
                  <c:v>-90.423349999999999</c:v>
                </c:pt>
                <c:pt idx="21002">
                  <c:v>-90.390199999999993</c:v>
                </c:pt>
                <c:pt idx="21003">
                  <c:v>-90.526968999999994</c:v>
                </c:pt>
                <c:pt idx="21004">
                  <c:v>-90.566603000000001</c:v>
                </c:pt>
                <c:pt idx="21005">
                  <c:v>-90.570594999999997</c:v>
                </c:pt>
                <c:pt idx="21006">
                  <c:v>-90.403395000000003</c:v>
                </c:pt>
                <c:pt idx="21007">
                  <c:v>-90.846986999999999</c:v>
                </c:pt>
                <c:pt idx="21008">
                  <c:v>-91.226524999999995</c:v>
                </c:pt>
                <c:pt idx="21009">
                  <c:v>-90.856429000000006</c:v>
                </c:pt>
                <c:pt idx="21010">
                  <c:v>-90.806946999999994</c:v>
                </c:pt>
                <c:pt idx="21011">
                  <c:v>-91.244693999999996</c:v>
                </c:pt>
                <c:pt idx="21012">
                  <c:v>-90.738928000000001</c:v>
                </c:pt>
                <c:pt idx="21013">
                  <c:v>-90.408623000000006</c:v>
                </c:pt>
                <c:pt idx="21014">
                  <c:v>-90.831681000000003</c:v>
                </c:pt>
                <c:pt idx="21015">
                  <c:v>-90.817926</c:v>
                </c:pt>
                <c:pt idx="21016">
                  <c:v>-90.385514999999998</c:v>
                </c:pt>
                <c:pt idx="21017">
                  <c:v>-90.989022000000006</c:v>
                </c:pt>
                <c:pt idx="21018">
                  <c:v>-91.140890999999996</c:v>
                </c:pt>
                <c:pt idx="21019">
                  <c:v>-91.003529999999998</c:v>
                </c:pt>
                <c:pt idx="21020">
                  <c:v>-90.446678000000006</c:v>
                </c:pt>
                <c:pt idx="21021">
                  <c:v>-90.491569999999996</c:v>
                </c:pt>
                <c:pt idx="21022">
                  <c:v>-90.884218000000004</c:v>
                </c:pt>
                <c:pt idx="21023">
                  <c:v>-91.023480000000006</c:v>
                </c:pt>
                <c:pt idx="21024">
                  <c:v>-91.393322999999995</c:v>
                </c:pt>
                <c:pt idx="21025">
                  <c:v>-90.193009000000004</c:v>
                </c:pt>
                <c:pt idx="21026">
                  <c:v>-90.187027999999998</c:v>
                </c:pt>
                <c:pt idx="21027">
                  <c:v>-90.214153999999994</c:v>
                </c:pt>
                <c:pt idx="21028">
                  <c:v>-90.213623999999996</c:v>
                </c:pt>
                <c:pt idx="21029">
                  <c:v>-90.328880999999996</c:v>
                </c:pt>
                <c:pt idx="21030">
                  <c:v>-90.206363999999994</c:v>
                </c:pt>
                <c:pt idx="21031">
                  <c:v>-90.209494000000007</c:v>
                </c:pt>
                <c:pt idx="21032">
                  <c:v>-90.254351999999997</c:v>
                </c:pt>
                <c:pt idx="21033">
                  <c:v>-90.294105000000002</c:v>
                </c:pt>
                <c:pt idx="21034">
                  <c:v>-90.261827999999994</c:v>
                </c:pt>
                <c:pt idx="21035">
                  <c:v>-90.251746999999995</c:v>
                </c:pt>
                <c:pt idx="21036">
                  <c:v>-90.284341999999995</c:v>
                </c:pt>
                <c:pt idx="21037">
                  <c:v>-90.243971999999999</c:v>
                </c:pt>
                <c:pt idx="21038">
                  <c:v>-90.361097000000001</c:v>
                </c:pt>
                <c:pt idx="21039">
                  <c:v>-90.240095999999994</c:v>
                </c:pt>
                <c:pt idx="21040">
                  <c:v>-90.263077999999993</c:v>
                </c:pt>
                <c:pt idx="21041">
                  <c:v>-90.326363999999998</c:v>
                </c:pt>
                <c:pt idx="21042">
                  <c:v>-90.227805000000004</c:v>
                </c:pt>
                <c:pt idx="21043">
                  <c:v>-90.351686000000001</c:v>
                </c:pt>
                <c:pt idx="21044">
                  <c:v>-90.259923999999998</c:v>
                </c:pt>
                <c:pt idx="21045">
                  <c:v>-90.296091000000004</c:v>
                </c:pt>
                <c:pt idx="21046">
                  <c:v>-90.409666999999999</c:v>
                </c:pt>
                <c:pt idx="21047">
                  <c:v>-90.325255999999996</c:v>
                </c:pt>
                <c:pt idx="21048">
                  <c:v>-90.376874000000001</c:v>
                </c:pt>
                <c:pt idx="21049">
                  <c:v>-90.289501000000001</c:v>
                </c:pt>
                <c:pt idx="21050">
                  <c:v>-90.379210999999998</c:v>
                </c:pt>
                <c:pt idx="21051">
                  <c:v>-90.400249000000002</c:v>
                </c:pt>
                <c:pt idx="21052">
                  <c:v>-90.371133</c:v>
                </c:pt>
                <c:pt idx="21053">
                  <c:v>-90.321612999999999</c:v>
                </c:pt>
                <c:pt idx="21054">
                  <c:v>-90.323486000000003</c:v>
                </c:pt>
                <c:pt idx="21055">
                  <c:v>-90.436435000000003</c:v>
                </c:pt>
                <c:pt idx="21056">
                  <c:v>-90.374632000000005</c:v>
                </c:pt>
                <c:pt idx="21057">
                  <c:v>-90.301862999999997</c:v>
                </c:pt>
                <c:pt idx="21058">
                  <c:v>-90.339046999999994</c:v>
                </c:pt>
                <c:pt idx="21059">
                  <c:v>-90.302587000000003</c:v>
                </c:pt>
                <c:pt idx="21060">
                  <c:v>-90.261544000000001</c:v>
                </c:pt>
                <c:pt idx="21061">
                  <c:v>-90.218648999999999</c:v>
                </c:pt>
                <c:pt idx="21062">
                  <c:v>-90.210413000000003</c:v>
                </c:pt>
                <c:pt idx="21063">
                  <c:v>-90.291746000000003</c:v>
                </c:pt>
                <c:pt idx="21064">
                  <c:v>-90.321780000000004</c:v>
                </c:pt>
                <c:pt idx="21065">
                  <c:v>-90.453633999999994</c:v>
                </c:pt>
                <c:pt idx="21066">
                  <c:v>-90.318224000000001</c:v>
                </c:pt>
                <c:pt idx="21067">
                  <c:v>-90.349639999999994</c:v>
                </c:pt>
                <c:pt idx="21068">
                  <c:v>-90.446893000000003</c:v>
                </c:pt>
                <c:pt idx="21069">
                  <c:v>-90.219054</c:v>
                </c:pt>
                <c:pt idx="21070">
                  <c:v>-90.506878</c:v>
                </c:pt>
                <c:pt idx="21071">
                  <c:v>-90.539034999999998</c:v>
                </c:pt>
                <c:pt idx="21072">
                  <c:v>-90.653323</c:v>
                </c:pt>
                <c:pt idx="21073">
                  <c:v>-90.823177999999999</c:v>
                </c:pt>
                <c:pt idx="21074">
                  <c:v>-90.890934000000001</c:v>
                </c:pt>
                <c:pt idx="21075">
                  <c:v>-91.329834000000005</c:v>
                </c:pt>
                <c:pt idx="21076">
                  <c:v>-91.182655999999994</c:v>
                </c:pt>
                <c:pt idx="21077">
                  <c:v>-90.931372999999994</c:v>
                </c:pt>
                <c:pt idx="21078">
                  <c:v>-91.376845000000003</c:v>
                </c:pt>
                <c:pt idx="21079">
                  <c:v>-90.785933</c:v>
                </c:pt>
                <c:pt idx="21080">
                  <c:v>-90.813604999999995</c:v>
                </c:pt>
                <c:pt idx="21081">
                  <c:v>-91.015773999999993</c:v>
                </c:pt>
                <c:pt idx="21082">
                  <c:v>-91.566693000000001</c:v>
                </c:pt>
                <c:pt idx="21083">
                  <c:v>-90.758752000000001</c:v>
                </c:pt>
                <c:pt idx="21084">
                  <c:v>-90.944336000000007</c:v>
                </c:pt>
                <c:pt idx="21085">
                  <c:v>-91.149197000000001</c:v>
                </c:pt>
                <c:pt idx="21086">
                  <c:v>-91.368204000000006</c:v>
                </c:pt>
                <c:pt idx="21087">
                  <c:v>-91.312843999999998</c:v>
                </c:pt>
                <c:pt idx="21088">
                  <c:v>-91.648723000000004</c:v>
                </c:pt>
                <c:pt idx="21089">
                  <c:v>-91.075181999999998</c:v>
                </c:pt>
                <c:pt idx="21090">
                  <c:v>-91.091599000000002</c:v>
                </c:pt>
                <c:pt idx="21091">
                  <c:v>-91.349096000000003</c:v>
                </c:pt>
                <c:pt idx="21092">
                  <c:v>-91.535560000000004</c:v>
                </c:pt>
                <c:pt idx="21093">
                  <c:v>-90.891996000000006</c:v>
                </c:pt>
                <c:pt idx="21094">
                  <c:v>-91.448522999999994</c:v>
                </c:pt>
                <c:pt idx="21095">
                  <c:v>-90.721214000000003</c:v>
                </c:pt>
                <c:pt idx="21096">
                  <c:v>-90.785253999999995</c:v>
                </c:pt>
                <c:pt idx="21097">
                  <c:v>-90.778015999999994</c:v>
                </c:pt>
                <c:pt idx="21098">
                  <c:v>-91.224309000000005</c:v>
                </c:pt>
                <c:pt idx="21099">
                  <c:v>-90.368301000000002</c:v>
                </c:pt>
                <c:pt idx="21100">
                  <c:v>-90.620455000000007</c:v>
                </c:pt>
                <c:pt idx="21101">
                  <c:v>-91.080174999999997</c:v>
                </c:pt>
                <c:pt idx="21102">
                  <c:v>-90.986497</c:v>
                </c:pt>
                <c:pt idx="21103">
                  <c:v>-91.233603000000002</c:v>
                </c:pt>
                <c:pt idx="21104">
                  <c:v>-91.488624999999999</c:v>
                </c:pt>
                <c:pt idx="21105">
                  <c:v>-91.17</c:v>
                </c:pt>
                <c:pt idx="21106">
                  <c:v>-91.562659999999994</c:v>
                </c:pt>
                <c:pt idx="21107">
                  <c:v>-90.859228000000002</c:v>
                </c:pt>
                <c:pt idx="21108">
                  <c:v>-90.237061999999995</c:v>
                </c:pt>
                <c:pt idx="21109">
                  <c:v>-91.020780999999999</c:v>
                </c:pt>
                <c:pt idx="21110">
                  <c:v>-91.763440000000003</c:v>
                </c:pt>
                <c:pt idx="21111">
                  <c:v>-90.772098999999997</c:v>
                </c:pt>
                <c:pt idx="21112">
                  <c:v>-91.034683999999999</c:v>
                </c:pt>
                <c:pt idx="21113">
                  <c:v>-91.400846000000001</c:v>
                </c:pt>
                <c:pt idx="21114">
                  <c:v>-91.505982000000003</c:v>
                </c:pt>
                <c:pt idx="21115">
                  <c:v>-92.322407999999996</c:v>
                </c:pt>
                <c:pt idx="21116">
                  <c:v>-91.994701000000006</c:v>
                </c:pt>
                <c:pt idx="21117">
                  <c:v>-91.181555000000003</c:v>
                </c:pt>
                <c:pt idx="21118">
                  <c:v>-91.968069</c:v>
                </c:pt>
                <c:pt idx="21119">
                  <c:v>-91.573894999999993</c:v>
                </c:pt>
                <c:pt idx="21120">
                  <c:v>-91.536702000000005</c:v>
                </c:pt>
                <c:pt idx="21121">
                  <c:v>-92.248255</c:v>
                </c:pt>
                <c:pt idx="21122">
                  <c:v>-91.699535999999995</c:v>
                </c:pt>
                <c:pt idx="21123">
                  <c:v>-91.858123000000006</c:v>
                </c:pt>
                <c:pt idx="21124">
                  <c:v>-91.735951</c:v>
                </c:pt>
                <c:pt idx="21125">
                  <c:v>-91.322963000000001</c:v>
                </c:pt>
                <c:pt idx="21126">
                  <c:v>-91.858408999999995</c:v>
                </c:pt>
                <c:pt idx="21127">
                  <c:v>-91.718175000000002</c:v>
                </c:pt>
                <c:pt idx="21128">
                  <c:v>-92.011044999999996</c:v>
                </c:pt>
                <c:pt idx="21129">
                  <c:v>-91.910780000000003</c:v>
                </c:pt>
                <c:pt idx="21130">
                  <c:v>-91.518029999999996</c:v>
                </c:pt>
                <c:pt idx="21131">
                  <c:v>-92.145360999999994</c:v>
                </c:pt>
                <c:pt idx="21132">
                  <c:v>-92.195211</c:v>
                </c:pt>
                <c:pt idx="21133">
                  <c:v>-91.795021000000006</c:v>
                </c:pt>
                <c:pt idx="21134">
                  <c:v>-91.872484</c:v>
                </c:pt>
                <c:pt idx="21135">
                  <c:v>-91.637452999999994</c:v>
                </c:pt>
                <c:pt idx="21136">
                  <c:v>-91.729678000000007</c:v>
                </c:pt>
                <c:pt idx="21137">
                  <c:v>-91.706607000000005</c:v>
                </c:pt>
                <c:pt idx="21138">
                  <c:v>-91.992553000000001</c:v>
                </c:pt>
                <c:pt idx="21139">
                  <c:v>-91.382582999999997</c:v>
                </c:pt>
                <c:pt idx="21140">
                  <c:v>-92.202428999999995</c:v>
                </c:pt>
                <c:pt idx="21141">
                  <c:v>-91.546312999999998</c:v>
                </c:pt>
                <c:pt idx="21142">
                  <c:v>-91.686474000000004</c:v>
                </c:pt>
                <c:pt idx="21143">
                  <c:v>-91.742513000000002</c:v>
                </c:pt>
                <c:pt idx="21144">
                  <c:v>-92.065534999999997</c:v>
                </c:pt>
                <c:pt idx="21145">
                  <c:v>-91.680755000000005</c:v>
                </c:pt>
                <c:pt idx="21146">
                  <c:v>-92.016621000000001</c:v>
                </c:pt>
                <c:pt idx="21147">
                  <c:v>-92.033710999999997</c:v>
                </c:pt>
                <c:pt idx="21148">
                  <c:v>-91.496362000000005</c:v>
                </c:pt>
                <c:pt idx="21149">
                  <c:v>-91.583252999999999</c:v>
                </c:pt>
                <c:pt idx="21150">
                  <c:v>-91.773681999999994</c:v>
                </c:pt>
                <c:pt idx="21151">
                  <c:v>-91.910633000000004</c:v>
                </c:pt>
                <c:pt idx="21152">
                  <c:v>-92.583416</c:v>
                </c:pt>
                <c:pt idx="21153">
                  <c:v>-92.464084999999997</c:v>
                </c:pt>
                <c:pt idx="21154">
                  <c:v>-92.235951</c:v>
                </c:pt>
                <c:pt idx="21155">
                  <c:v>-92.570578999999995</c:v>
                </c:pt>
                <c:pt idx="21156">
                  <c:v>-92.396990000000002</c:v>
                </c:pt>
                <c:pt idx="21157">
                  <c:v>-92.635827000000006</c:v>
                </c:pt>
                <c:pt idx="21158">
                  <c:v>-92.641520999999997</c:v>
                </c:pt>
                <c:pt idx="21159">
                  <c:v>-92.362841000000003</c:v>
                </c:pt>
                <c:pt idx="21160">
                  <c:v>-92.167107999999999</c:v>
                </c:pt>
                <c:pt idx="21161">
                  <c:v>-92.680071999999996</c:v>
                </c:pt>
                <c:pt idx="21162">
                  <c:v>-92.745035999999999</c:v>
                </c:pt>
                <c:pt idx="21163">
                  <c:v>-92.418096000000006</c:v>
                </c:pt>
                <c:pt idx="21164">
                  <c:v>-92.608181999999999</c:v>
                </c:pt>
                <c:pt idx="21165">
                  <c:v>-92.01979</c:v>
                </c:pt>
                <c:pt idx="21166">
                  <c:v>-92.851276999999996</c:v>
                </c:pt>
                <c:pt idx="21167">
                  <c:v>-92.982772999999995</c:v>
                </c:pt>
                <c:pt idx="21168">
                  <c:v>-92.526315999999994</c:v>
                </c:pt>
                <c:pt idx="21169">
                  <c:v>-92.302858999999998</c:v>
                </c:pt>
                <c:pt idx="21170">
                  <c:v>-92.510712999999996</c:v>
                </c:pt>
                <c:pt idx="21171">
                  <c:v>-92.503089000000003</c:v>
                </c:pt>
                <c:pt idx="21172">
                  <c:v>-92.724141000000003</c:v>
                </c:pt>
                <c:pt idx="21173">
                  <c:v>-92.468783999999999</c:v>
                </c:pt>
                <c:pt idx="21174">
                  <c:v>-92.180318</c:v>
                </c:pt>
                <c:pt idx="21175">
                  <c:v>-93.120435999999998</c:v>
                </c:pt>
                <c:pt idx="21176">
                  <c:v>-92.886846000000006</c:v>
                </c:pt>
                <c:pt idx="21177">
                  <c:v>-92.749791000000002</c:v>
                </c:pt>
                <c:pt idx="21178">
                  <c:v>-92.725316000000007</c:v>
                </c:pt>
                <c:pt idx="21179">
                  <c:v>-93.118235999999996</c:v>
                </c:pt>
                <c:pt idx="21180">
                  <c:v>-92.557288</c:v>
                </c:pt>
                <c:pt idx="21181">
                  <c:v>-92.079136000000005</c:v>
                </c:pt>
                <c:pt idx="21182">
                  <c:v>-92.972984999999994</c:v>
                </c:pt>
                <c:pt idx="21183">
                  <c:v>-92.964106999999998</c:v>
                </c:pt>
                <c:pt idx="21184">
                  <c:v>-92.691136</c:v>
                </c:pt>
                <c:pt idx="21185">
                  <c:v>-90.530004000000005</c:v>
                </c:pt>
                <c:pt idx="21186">
                  <c:v>-90.659603000000004</c:v>
                </c:pt>
                <c:pt idx="21187">
                  <c:v>-90.616941999999995</c:v>
                </c:pt>
                <c:pt idx="21188">
                  <c:v>-90.893056999999999</c:v>
                </c:pt>
                <c:pt idx="21189">
                  <c:v>-90.881726999999998</c:v>
                </c:pt>
                <c:pt idx="21190">
                  <c:v>-90.639627000000004</c:v>
                </c:pt>
                <c:pt idx="21191">
                  <c:v>-90.968277</c:v>
                </c:pt>
                <c:pt idx="21192">
                  <c:v>-90.642294000000007</c:v>
                </c:pt>
                <c:pt idx="21193">
                  <c:v>-90.255277000000007</c:v>
                </c:pt>
                <c:pt idx="21194">
                  <c:v>-90.561403999999996</c:v>
                </c:pt>
                <c:pt idx="21195">
                  <c:v>-91.222249000000005</c:v>
                </c:pt>
                <c:pt idx="21196">
                  <c:v>-90.745575000000002</c:v>
                </c:pt>
                <c:pt idx="21197">
                  <c:v>-90.785929999999993</c:v>
                </c:pt>
                <c:pt idx="21198">
                  <c:v>-91.020771999999994</c:v>
                </c:pt>
                <c:pt idx="21199">
                  <c:v>-90.604325000000003</c:v>
                </c:pt>
                <c:pt idx="21200">
                  <c:v>-90.514284000000004</c:v>
                </c:pt>
                <c:pt idx="21201">
                  <c:v>-91.007987999999997</c:v>
                </c:pt>
                <c:pt idx="21202">
                  <c:v>-90.414047999999994</c:v>
                </c:pt>
                <c:pt idx="21203">
                  <c:v>-90.305993000000001</c:v>
                </c:pt>
                <c:pt idx="21204">
                  <c:v>-90.683256</c:v>
                </c:pt>
                <c:pt idx="21205">
                  <c:v>-90.632842999999994</c:v>
                </c:pt>
                <c:pt idx="21206">
                  <c:v>-90.589352000000005</c:v>
                </c:pt>
                <c:pt idx="21207">
                  <c:v>-90.837667999999994</c:v>
                </c:pt>
                <c:pt idx="21208">
                  <c:v>-90.188862</c:v>
                </c:pt>
                <c:pt idx="21209">
                  <c:v>-90.776567</c:v>
                </c:pt>
                <c:pt idx="21210">
                  <c:v>-90.712642000000002</c:v>
                </c:pt>
                <c:pt idx="21211">
                  <c:v>-90.024772999999996</c:v>
                </c:pt>
                <c:pt idx="21212">
                  <c:v>-90.645266000000007</c:v>
                </c:pt>
                <c:pt idx="21213">
                  <c:v>-90.867977999999994</c:v>
                </c:pt>
                <c:pt idx="21214">
                  <c:v>-90.848926000000006</c:v>
                </c:pt>
                <c:pt idx="21215">
                  <c:v>-90.151554000000004</c:v>
                </c:pt>
                <c:pt idx="21216">
                  <c:v>-89.984177000000003</c:v>
                </c:pt>
                <c:pt idx="21217">
                  <c:v>-90.656232000000003</c:v>
                </c:pt>
                <c:pt idx="21218">
                  <c:v>-90.685428999999999</c:v>
                </c:pt>
                <c:pt idx="21219">
                  <c:v>-89.565904000000003</c:v>
                </c:pt>
                <c:pt idx="21220">
                  <c:v>-89.540656999999996</c:v>
                </c:pt>
                <c:pt idx="21221">
                  <c:v>-89.913597999999993</c:v>
                </c:pt>
                <c:pt idx="21222">
                  <c:v>-89.603206999999998</c:v>
                </c:pt>
                <c:pt idx="21223">
                  <c:v>-89.783693</c:v>
                </c:pt>
                <c:pt idx="21224">
                  <c:v>-89.539976999999993</c:v>
                </c:pt>
                <c:pt idx="21225">
                  <c:v>-89.955955000000003</c:v>
                </c:pt>
                <c:pt idx="21226">
                  <c:v>-89.799070999999998</c:v>
                </c:pt>
                <c:pt idx="21227">
                  <c:v>-89.683795000000003</c:v>
                </c:pt>
                <c:pt idx="21228">
                  <c:v>-89.446511999999998</c:v>
                </c:pt>
                <c:pt idx="21229">
                  <c:v>-89.814189999999996</c:v>
                </c:pt>
                <c:pt idx="21230">
                  <c:v>-89.800680999999997</c:v>
                </c:pt>
                <c:pt idx="21231">
                  <c:v>-89.616446999999994</c:v>
                </c:pt>
                <c:pt idx="21232">
                  <c:v>-90.188700999999995</c:v>
                </c:pt>
                <c:pt idx="21233">
                  <c:v>-90.086749999999995</c:v>
                </c:pt>
                <c:pt idx="21234">
                  <c:v>-90.131052999999994</c:v>
                </c:pt>
                <c:pt idx="21235">
                  <c:v>-89.654285000000002</c:v>
                </c:pt>
                <c:pt idx="21236">
                  <c:v>-89.549002999999999</c:v>
                </c:pt>
                <c:pt idx="21237">
                  <c:v>-89.889042000000003</c:v>
                </c:pt>
                <c:pt idx="21238">
                  <c:v>-90.167051000000001</c:v>
                </c:pt>
                <c:pt idx="21239">
                  <c:v>-89.981279000000001</c:v>
                </c:pt>
                <c:pt idx="21240">
                  <c:v>-89.858360000000005</c:v>
                </c:pt>
                <c:pt idx="21241">
                  <c:v>-89.612645000000001</c:v>
                </c:pt>
                <c:pt idx="21242">
                  <c:v>-89.763374999999996</c:v>
                </c:pt>
                <c:pt idx="21243">
                  <c:v>-89.709494000000007</c:v>
                </c:pt>
                <c:pt idx="21244">
                  <c:v>-89.678235999999998</c:v>
                </c:pt>
                <c:pt idx="21245">
                  <c:v>-89.774512999999999</c:v>
                </c:pt>
                <c:pt idx="21246">
                  <c:v>-89.876018999999999</c:v>
                </c:pt>
                <c:pt idx="21247">
                  <c:v>-89.526877999999996</c:v>
                </c:pt>
                <c:pt idx="21248">
                  <c:v>-89.927351000000002</c:v>
                </c:pt>
                <c:pt idx="21249">
                  <c:v>-90.029207999999997</c:v>
                </c:pt>
                <c:pt idx="21250">
                  <c:v>-89.677402000000001</c:v>
                </c:pt>
                <c:pt idx="21251">
                  <c:v>-89.691107000000002</c:v>
                </c:pt>
                <c:pt idx="21252">
                  <c:v>-89.824017999999995</c:v>
                </c:pt>
                <c:pt idx="21253">
                  <c:v>-90.103924000000006</c:v>
                </c:pt>
                <c:pt idx="21254">
                  <c:v>-89.583557999999996</c:v>
                </c:pt>
                <c:pt idx="21255">
                  <c:v>-89.325162000000006</c:v>
                </c:pt>
                <c:pt idx="21256">
                  <c:v>-90.233431999999993</c:v>
                </c:pt>
                <c:pt idx="21257">
                  <c:v>-90.007688000000002</c:v>
                </c:pt>
                <c:pt idx="21258">
                  <c:v>-89.449449999999999</c:v>
                </c:pt>
                <c:pt idx="21259">
                  <c:v>-89.525355000000005</c:v>
                </c:pt>
                <c:pt idx="21260">
                  <c:v>-89.936791999999997</c:v>
                </c:pt>
                <c:pt idx="21261">
                  <c:v>-89.840727000000001</c:v>
                </c:pt>
                <c:pt idx="21262">
                  <c:v>-89.873468000000003</c:v>
                </c:pt>
                <c:pt idx="21263">
                  <c:v>-89.687062999999995</c:v>
                </c:pt>
                <c:pt idx="21264">
                  <c:v>-90.297766999999993</c:v>
                </c:pt>
                <c:pt idx="21265">
                  <c:v>-89.675488000000001</c:v>
                </c:pt>
                <c:pt idx="21266">
                  <c:v>-89.731498999999999</c:v>
                </c:pt>
                <c:pt idx="21267">
                  <c:v>-89.313087999999993</c:v>
                </c:pt>
                <c:pt idx="21268">
                  <c:v>-89.976237999999995</c:v>
                </c:pt>
                <c:pt idx="21269">
                  <c:v>-89.816795999999997</c:v>
                </c:pt>
                <c:pt idx="21270">
                  <c:v>-89.974283</c:v>
                </c:pt>
                <c:pt idx="21271">
                  <c:v>-89.361423000000002</c:v>
                </c:pt>
                <c:pt idx="21272">
                  <c:v>-89.816221999999996</c:v>
                </c:pt>
                <c:pt idx="21273">
                  <c:v>-90.030975999999995</c:v>
                </c:pt>
                <c:pt idx="21274">
                  <c:v>-89.895621000000006</c:v>
                </c:pt>
                <c:pt idx="21275">
                  <c:v>-89.991444000000001</c:v>
                </c:pt>
                <c:pt idx="21276">
                  <c:v>-89.781706</c:v>
                </c:pt>
                <c:pt idx="21277">
                  <c:v>-89.748619000000005</c:v>
                </c:pt>
                <c:pt idx="21278">
                  <c:v>-90.005443</c:v>
                </c:pt>
                <c:pt idx="21279">
                  <c:v>-89.870384999999999</c:v>
                </c:pt>
                <c:pt idx="21280">
                  <c:v>-90.085398999999995</c:v>
                </c:pt>
                <c:pt idx="21281">
                  <c:v>-90.048660999999996</c:v>
                </c:pt>
                <c:pt idx="21282">
                  <c:v>-89.573385000000002</c:v>
                </c:pt>
                <c:pt idx="21283">
                  <c:v>-89.633776999999995</c:v>
                </c:pt>
                <c:pt idx="21284">
                  <c:v>-89.974231000000003</c:v>
                </c:pt>
                <c:pt idx="21285">
                  <c:v>-89.607304999999997</c:v>
                </c:pt>
                <c:pt idx="21286">
                  <c:v>-89.551845999999998</c:v>
                </c:pt>
                <c:pt idx="21287">
                  <c:v>-89.691130999999999</c:v>
                </c:pt>
                <c:pt idx="21288">
                  <c:v>-89.544353000000001</c:v>
                </c:pt>
                <c:pt idx="21289">
                  <c:v>-89.834890999999999</c:v>
                </c:pt>
                <c:pt idx="21290">
                  <c:v>-89.688512000000003</c:v>
                </c:pt>
                <c:pt idx="21291">
                  <c:v>-89.818743999999995</c:v>
                </c:pt>
                <c:pt idx="21292">
                  <c:v>-90.170237999999998</c:v>
                </c:pt>
                <c:pt idx="21293">
                  <c:v>-89.848961000000003</c:v>
                </c:pt>
                <c:pt idx="21294">
                  <c:v>-89.818775000000002</c:v>
                </c:pt>
                <c:pt idx="21295">
                  <c:v>-89.806056999999996</c:v>
                </c:pt>
                <c:pt idx="21296">
                  <c:v>-90.026106999999996</c:v>
                </c:pt>
                <c:pt idx="21297">
                  <c:v>-89.222088999999997</c:v>
                </c:pt>
                <c:pt idx="21298">
                  <c:v>-90.416897000000006</c:v>
                </c:pt>
                <c:pt idx="21299">
                  <c:v>-90.235945999999998</c:v>
                </c:pt>
                <c:pt idx="21300">
                  <c:v>-90.096941000000001</c:v>
                </c:pt>
                <c:pt idx="21301">
                  <c:v>-90.388298000000006</c:v>
                </c:pt>
                <c:pt idx="21302">
                  <c:v>-90.861502999999999</c:v>
                </c:pt>
                <c:pt idx="21303">
                  <c:v>-90.129157000000006</c:v>
                </c:pt>
                <c:pt idx="21304">
                  <c:v>-90.750268000000005</c:v>
                </c:pt>
                <c:pt idx="21305">
                  <c:v>-90.266090000000005</c:v>
                </c:pt>
                <c:pt idx="21306">
                  <c:v>-90.681174999999996</c:v>
                </c:pt>
                <c:pt idx="21307">
                  <c:v>-90.218018000000001</c:v>
                </c:pt>
                <c:pt idx="21308">
                  <c:v>-91.152799999999999</c:v>
                </c:pt>
                <c:pt idx="21309">
                  <c:v>-91.054023999999998</c:v>
                </c:pt>
                <c:pt idx="21310">
                  <c:v>-90.813598999999996</c:v>
                </c:pt>
                <c:pt idx="21311">
                  <c:v>-90.421526999999998</c:v>
                </c:pt>
                <c:pt idx="21312">
                  <c:v>-90.526871999999997</c:v>
                </c:pt>
                <c:pt idx="21313">
                  <c:v>-90.250703999999999</c:v>
                </c:pt>
                <c:pt idx="21314">
                  <c:v>-90.272469999999998</c:v>
                </c:pt>
                <c:pt idx="21315">
                  <c:v>-90.656191000000007</c:v>
                </c:pt>
                <c:pt idx="21316">
                  <c:v>-90.618757000000002</c:v>
                </c:pt>
                <c:pt idx="21317">
                  <c:v>-90.486463999999998</c:v>
                </c:pt>
                <c:pt idx="21318">
                  <c:v>-90.685820000000007</c:v>
                </c:pt>
                <c:pt idx="21319">
                  <c:v>-90.523536000000007</c:v>
                </c:pt>
                <c:pt idx="21320">
                  <c:v>-90.696849999999998</c:v>
                </c:pt>
                <c:pt idx="21321">
                  <c:v>-90.131281000000001</c:v>
                </c:pt>
                <c:pt idx="21322">
                  <c:v>-90.252215000000007</c:v>
                </c:pt>
                <c:pt idx="21323">
                  <c:v>-90.308840000000004</c:v>
                </c:pt>
                <c:pt idx="21324">
                  <c:v>-90.428877999999997</c:v>
                </c:pt>
                <c:pt idx="21325">
                  <c:v>-90.998525999999998</c:v>
                </c:pt>
                <c:pt idx="21326">
                  <c:v>-90.284997000000004</c:v>
                </c:pt>
                <c:pt idx="21327">
                  <c:v>-90.482709999999997</c:v>
                </c:pt>
                <c:pt idx="21328">
                  <c:v>-93.535318000000004</c:v>
                </c:pt>
                <c:pt idx="21329">
                  <c:v>-94.077056999999996</c:v>
                </c:pt>
                <c:pt idx="21330">
                  <c:v>-94.532010999999997</c:v>
                </c:pt>
                <c:pt idx="21331">
                  <c:v>-94.257671000000002</c:v>
                </c:pt>
                <c:pt idx="21332">
                  <c:v>-94.298704999999998</c:v>
                </c:pt>
                <c:pt idx="21333">
                  <c:v>-94.207830999999999</c:v>
                </c:pt>
                <c:pt idx="21334">
                  <c:v>-94.032137000000006</c:v>
                </c:pt>
                <c:pt idx="21335">
                  <c:v>-94.738580999999996</c:v>
                </c:pt>
                <c:pt idx="21336">
                  <c:v>-93.866354000000001</c:v>
                </c:pt>
                <c:pt idx="21337">
                  <c:v>-93.589502999999993</c:v>
                </c:pt>
                <c:pt idx="21338">
                  <c:v>-93.636629999999997</c:v>
                </c:pt>
                <c:pt idx="21339">
                  <c:v>-93.686610000000002</c:v>
                </c:pt>
                <c:pt idx="21340">
                  <c:v>-94.226012999999995</c:v>
                </c:pt>
                <c:pt idx="21341">
                  <c:v>-94.211561000000003</c:v>
                </c:pt>
                <c:pt idx="21342">
                  <c:v>-94.525030000000001</c:v>
                </c:pt>
                <c:pt idx="21343">
                  <c:v>-94.342129999999997</c:v>
                </c:pt>
                <c:pt idx="21344">
                  <c:v>-93.821646999999999</c:v>
                </c:pt>
                <c:pt idx="21345">
                  <c:v>-93.929409000000007</c:v>
                </c:pt>
                <c:pt idx="21346">
                  <c:v>-93.733664000000005</c:v>
                </c:pt>
                <c:pt idx="21347">
                  <c:v>-93.988202999999999</c:v>
                </c:pt>
                <c:pt idx="21348">
                  <c:v>-94.353353999999996</c:v>
                </c:pt>
                <c:pt idx="21349">
                  <c:v>-94.414478000000003</c:v>
                </c:pt>
                <c:pt idx="21350">
                  <c:v>-94.449432999999999</c:v>
                </c:pt>
                <c:pt idx="21351">
                  <c:v>-94.465569000000002</c:v>
                </c:pt>
                <c:pt idx="21352">
                  <c:v>-94.441153</c:v>
                </c:pt>
                <c:pt idx="21353">
                  <c:v>-94.406102000000004</c:v>
                </c:pt>
                <c:pt idx="21354">
                  <c:v>-94.348467999999997</c:v>
                </c:pt>
                <c:pt idx="21355">
                  <c:v>-94.350876999999997</c:v>
                </c:pt>
                <c:pt idx="21356">
                  <c:v>-94.345022999999998</c:v>
                </c:pt>
                <c:pt idx="21357">
                  <c:v>-94.357809000000003</c:v>
                </c:pt>
                <c:pt idx="21358">
                  <c:v>-94.097085000000007</c:v>
                </c:pt>
                <c:pt idx="21359">
                  <c:v>-94.170631</c:v>
                </c:pt>
                <c:pt idx="21360">
                  <c:v>-94.363969999999995</c:v>
                </c:pt>
                <c:pt idx="21361">
                  <c:v>-94.364748000000006</c:v>
                </c:pt>
                <c:pt idx="21362">
                  <c:v>-94.132472000000007</c:v>
                </c:pt>
                <c:pt idx="21363">
                  <c:v>-93.869639000000006</c:v>
                </c:pt>
                <c:pt idx="21364">
                  <c:v>-94.417635000000004</c:v>
                </c:pt>
                <c:pt idx="21365">
                  <c:v>-94.153150999999994</c:v>
                </c:pt>
                <c:pt idx="21366">
                  <c:v>-93.835901000000007</c:v>
                </c:pt>
                <c:pt idx="21367">
                  <c:v>-94.296210000000002</c:v>
                </c:pt>
                <c:pt idx="21368">
                  <c:v>-94.085800000000006</c:v>
                </c:pt>
                <c:pt idx="21369">
                  <c:v>-94.142252999999997</c:v>
                </c:pt>
                <c:pt idx="21370">
                  <c:v>-93.953737000000004</c:v>
                </c:pt>
                <c:pt idx="21371">
                  <c:v>-94.139718999999999</c:v>
                </c:pt>
                <c:pt idx="21372">
                  <c:v>-94.460498999999999</c:v>
                </c:pt>
                <c:pt idx="21373">
                  <c:v>-94.788145999999998</c:v>
                </c:pt>
                <c:pt idx="21374">
                  <c:v>-94.262072000000003</c:v>
                </c:pt>
                <c:pt idx="21375">
                  <c:v>-94.402851999999996</c:v>
                </c:pt>
                <c:pt idx="21376">
                  <c:v>-94.395707999999999</c:v>
                </c:pt>
                <c:pt idx="21377">
                  <c:v>-94.451031</c:v>
                </c:pt>
                <c:pt idx="21378">
                  <c:v>-94.078224000000006</c:v>
                </c:pt>
                <c:pt idx="21379">
                  <c:v>-93.969476999999998</c:v>
                </c:pt>
                <c:pt idx="21380">
                  <c:v>-94.323920999999999</c:v>
                </c:pt>
                <c:pt idx="21381">
                  <c:v>-94.183552000000006</c:v>
                </c:pt>
                <c:pt idx="21382">
                  <c:v>-94.567742999999993</c:v>
                </c:pt>
                <c:pt idx="21383">
                  <c:v>-94.163760999999994</c:v>
                </c:pt>
                <c:pt idx="21384">
                  <c:v>-93.735198999999994</c:v>
                </c:pt>
                <c:pt idx="21385">
                  <c:v>-93.538252</c:v>
                </c:pt>
                <c:pt idx="21386">
                  <c:v>-93.964951999999997</c:v>
                </c:pt>
                <c:pt idx="21387">
                  <c:v>-94.898330999999999</c:v>
                </c:pt>
                <c:pt idx="21388">
                  <c:v>-94.600666000000004</c:v>
                </c:pt>
                <c:pt idx="21389">
                  <c:v>-94.604110000000006</c:v>
                </c:pt>
                <c:pt idx="21390">
                  <c:v>-94.588682000000006</c:v>
                </c:pt>
                <c:pt idx="21391">
                  <c:v>-94.57311</c:v>
                </c:pt>
                <c:pt idx="21392">
                  <c:v>-94.582965999999999</c:v>
                </c:pt>
                <c:pt idx="21393">
                  <c:v>-94.566432000000006</c:v>
                </c:pt>
                <c:pt idx="21394">
                  <c:v>-94.572860000000006</c:v>
                </c:pt>
                <c:pt idx="21395">
                  <c:v>-94.594391999999999</c:v>
                </c:pt>
                <c:pt idx="21396">
                  <c:v>-94.595376999999999</c:v>
                </c:pt>
                <c:pt idx="21397">
                  <c:v>-94.594712999999999</c:v>
                </c:pt>
                <c:pt idx="21398">
                  <c:v>-94.596412000000001</c:v>
                </c:pt>
                <c:pt idx="21399">
                  <c:v>-94.573141000000007</c:v>
                </c:pt>
                <c:pt idx="21400">
                  <c:v>-94.531580000000005</c:v>
                </c:pt>
                <c:pt idx="21401">
                  <c:v>-94.572481999999994</c:v>
                </c:pt>
                <c:pt idx="21402">
                  <c:v>-94.518161000000006</c:v>
                </c:pt>
                <c:pt idx="21403">
                  <c:v>-94.532341000000002</c:v>
                </c:pt>
                <c:pt idx="21404">
                  <c:v>-94.522878000000006</c:v>
                </c:pt>
                <c:pt idx="21405">
                  <c:v>-94.539859000000007</c:v>
                </c:pt>
                <c:pt idx="21406">
                  <c:v>-94.495417000000003</c:v>
                </c:pt>
                <c:pt idx="21407">
                  <c:v>-94.499480000000005</c:v>
                </c:pt>
                <c:pt idx="21408">
                  <c:v>-94.539681000000002</c:v>
                </c:pt>
                <c:pt idx="21409">
                  <c:v>-94.536506000000003</c:v>
                </c:pt>
                <c:pt idx="21410">
                  <c:v>-94.496609000000007</c:v>
                </c:pt>
                <c:pt idx="21411">
                  <c:v>-94.545078000000004</c:v>
                </c:pt>
                <c:pt idx="21412">
                  <c:v>-94.576564000000005</c:v>
                </c:pt>
                <c:pt idx="21413">
                  <c:v>-94.551006999999998</c:v>
                </c:pt>
                <c:pt idx="21414">
                  <c:v>-94.459103999999996</c:v>
                </c:pt>
                <c:pt idx="21415">
                  <c:v>-94.498323999999997</c:v>
                </c:pt>
                <c:pt idx="21416">
                  <c:v>-94.399671999999995</c:v>
                </c:pt>
                <c:pt idx="21417">
                  <c:v>-94.539322999999996</c:v>
                </c:pt>
                <c:pt idx="21418">
                  <c:v>-94.472561999999996</c:v>
                </c:pt>
                <c:pt idx="21419">
                  <c:v>-94.408681999999999</c:v>
                </c:pt>
                <c:pt idx="21420">
                  <c:v>-94.596665000000002</c:v>
                </c:pt>
                <c:pt idx="21421">
                  <c:v>-94.573233000000002</c:v>
                </c:pt>
                <c:pt idx="21422">
                  <c:v>-94.545558</c:v>
                </c:pt>
                <c:pt idx="21423">
                  <c:v>-94.467121000000006</c:v>
                </c:pt>
                <c:pt idx="21424">
                  <c:v>-94.622414000000006</c:v>
                </c:pt>
                <c:pt idx="21425">
                  <c:v>-94.630213999999995</c:v>
                </c:pt>
                <c:pt idx="21426">
                  <c:v>-94.699915000000004</c:v>
                </c:pt>
                <c:pt idx="21427">
                  <c:v>-94.714399</c:v>
                </c:pt>
                <c:pt idx="21428">
                  <c:v>-94.633529999999993</c:v>
                </c:pt>
                <c:pt idx="21429">
                  <c:v>-94.573447000000002</c:v>
                </c:pt>
                <c:pt idx="21430">
                  <c:v>-94.512964999999994</c:v>
                </c:pt>
                <c:pt idx="21431">
                  <c:v>-94.470505000000003</c:v>
                </c:pt>
                <c:pt idx="21432">
                  <c:v>-94.477941999999999</c:v>
                </c:pt>
                <c:pt idx="21433">
                  <c:v>-94.466904</c:v>
                </c:pt>
                <c:pt idx="21434">
                  <c:v>-94.676355000000001</c:v>
                </c:pt>
                <c:pt idx="21435">
                  <c:v>-94.624628000000001</c:v>
                </c:pt>
                <c:pt idx="21436">
                  <c:v>-94.575452999999996</c:v>
                </c:pt>
                <c:pt idx="21437">
                  <c:v>-94.507554999999996</c:v>
                </c:pt>
                <c:pt idx="21438">
                  <c:v>-94.486557000000005</c:v>
                </c:pt>
                <c:pt idx="21439">
                  <c:v>-94.523700000000005</c:v>
                </c:pt>
                <c:pt idx="21440">
                  <c:v>-94.722157999999993</c:v>
                </c:pt>
                <c:pt idx="21441">
                  <c:v>-94.332166000000001</c:v>
                </c:pt>
                <c:pt idx="21442">
                  <c:v>-94.927265000000006</c:v>
                </c:pt>
                <c:pt idx="21443">
                  <c:v>-94.479482000000004</c:v>
                </c:pt>
                <c:pt idx="21444">
                  <c:v>-94.851624999999999</c:v>
                </c:pt>
                <c:pt idx="21445">
                  <c:v>-94.030401999999995</c:v>
                </c:pt>
                <c:pt idx="21446">
                  <c:v>-93.874307000000002</c:v>
                </c:pt>
                <c:pt idx="21447">
                  <c:v>-94.855739</c:v>
                </c:pt>
                <c:pt idx="21448">
                  <c:v>-95.067684999999997</c:v>
                </c:pt>
                <c:pt idx="21449">
                  <c:v>-94.233785999999995</c:v>
                </c:pt>
                <c:pt idx="21450">
                  <c:v>-94.567853999999997</c:v>
                </c:pt>
                <c:pt idx="21451">
                  <c:v>-94.996808999999999</c:v>
                </c:pt>
                <c:pt idx="21452">
                  <c:v>-94.668937</c:v>
                </c:pt>
                <c:pt idx="21453">
                  <c:v>-94.684061999999997</c:v>
                </c:pt>
                <c:pt idx="21454">
                  <c:v>-94.733791999999994</c:v>
                </c:pt>
                <c:pt idx="21455">
                  <c:v>-94.694038000000006</c:v>
                </c:pt>
                <c:pt idx="21456">
                  <c:v>-95.33869</c:v>
                </c:pt>
                <c:pt idx="21457">
                  <c:v>-94.401639000000003</c:v>
                </c:pt>
                <c:pt idx="21458">
                  <c:v>-94.765771999999998</c:v>
                </c:pt>
                <c:pt idx="21459">
                  <c:v>-94.909572999999995</c:v>
                </c:pt>
                <c:pt idx="21460">
                  <c:v>-94.289754000000002</c:v>
                </c:pt>
                <c:pt idx="21461">
                  <c:v>-93.990792999999996</c:v>
                </c:pt>
                <c:pt idx="21462">
                  <c:v>-94.652538000000007</c:v>
                </c:pt>
                <c:pt idx="21463">
                  <c:v>-94.629893999999993</c:v>
                </c:pt>
                <c:pt idx="21464">
                  <c:v>-95.120391999999995</c:v>
                </c:pt>
                <c:pt idx="21465">
                  <c:v>-95.417483000000004</c:v>
                </c:pt>
                <c:pt idx="21466">
                  <c:v>-94.810767999999996</c:v>
                </c:pt>
                <c:pt idx="21467">
                  <c:v>-94.978605000000002</c:v>
                </c:pt>
                <c:pt idx="21468">
                  <c:v>-95.187783999999994</c:v>
                </c:pt>
                <c:pt idx="21469">
                  <c:v>-94.449850999999995</c:v>
                </c:pt>
                <c:pt idx="21470">
                  <c:v>-94.592904000000004</c:v>
                </c:pt>
                <c:pt idx="21471">
                  <c:v>-95.021428999999998</c:v>
                </c:pt>
                <c:pt idx="21472">
                  <c:v>-94.389933999999997</c:v>
                </c:pt>
                <c:pt idx="21473">
                  <c:v>-94.682368999999994</c:v>
                </c:pt>
                <c:pt idx="21474">
                  <c:v>-94.154843999999997</c:v>
                </c:pt>
                <c:pt idx="21475">
                  <c:v>-94.641521999999995</c:v>
                </c:pt>
                <c:pt idx="21476">
                  <c:v>-94.807299999999998</c:v>
                </c:pt>
                <c:pt idx="21477">
                  <c:v>-94.498981000000001</c:v>
                </c:pt>
                <c:pt idx="21478">
                  <c:v>-94.306336000000002</c:v>
                </c:pt>
                <c:pt idx="21479">
                  <c:v>-95.087549999999993</c:v>
                </c:pt>
                <c:pt idx="21480">
                  <c:v>-94.152851999999996</c:v>
                </c:pt>
                <c:pt idx="21481">
                  <c:v>-94.874979999999994</c:v>
                </c:pt>
                <c:pt idx="21482">
                  <c:v>-94.352314000000007</c:v>
                </c:pt>
                <c:pt idx="21483">
                  <c:v>-95.232562000000001</c:v>
                </c:pt>
                <c:pt idx="21484">
                  <c:v>-94.195875999999998</c:v>
                </c:pt>
                <c:pt idx="21485">
                  <c:v>-95.095145000000002</c:v>
                </c:pt>
                <c:pt idx="21486">
                  <c:v>-94.384711999999993</c:v>
                </c:pt>
                <c:pt idx="21487">
                  <c:v>-94.618606</c:v>
                </c:pt>
                <c:pt idx="21488">
                  <c:v>-94.842433999999997</c:v>
                </c:pt>
                <c:pt idx="21489">
                  <c:v>-94.460305000000005</c:v>
                </c:pt>
                <c:pt idx="21490">
                  <c:v>-94.673993999999993</c:v>
                </c:pt>
                <c:pt idx="21491">
                  <c:v>-94.718185000000005</c:v>
                </c:pt>
                <c:pt idx="21492">
                  <c:v>-93.907764999999998</c:v>
                </c:pt>
                <c:pt idx="21493">
                  <c:v>-95.532970000000006</c:v>
                </c:pt>
                <c:pt idx="21494">
                  <c:v>-94.839354999999998</c:v>
                </c:pt>
                <c:pt idx="21495">
                  <c:v>-95.030767999999995</c:v>
                </c:pt>
                <c:pt idx="21496">
                  <c:v>-94.835807000000003</c:v>
                </c:pt>
                <c:pt idx="21497">
                  <c:v>-94.624955</c:v>
                </c:pt>
                <c:pt idx="21498">
                  <c:v>-95.094626000000005</c:v>
                </c:pt>
                <c:pt idx="21499">
                  <c:v>-94.545501999999999</c:v>
                </c:pt>
                <c:pt idx="21500">
                  <c:v>-94.514835000000005</c:v>
                </c:pt>
                <c:pt idx="21501">
                  <c:v>-95.366107</c:v>
                </c:pt>
                <c:pt idx="21502">
                  <c:v>-94.546144999999996</c:v>
                </c:pt>
                <c:pt idx="21503">
                  <c:v>-94.319218000000006</c:v>
                </c:pt>
                <c:pt idx="21504">
                  <c:v>-94.602881999999994</c:v>
                </c:pt>
                <c:pt idx="21505">
                  <c:v>-95.631214</c:v>
                </c:pt>
                <c:pt idx="21506">
                  <c:v>-94.222748999999993</c:v>
                </c:pt>
                <c:pt idx="21507">
                  <c:v>-95.344187000000005</c:v>
                </c:pt>
                <c:pt idx="21508">
                  <c:v>-94.440245000000004</c:v>
                </c:pt>
                <c:pt idx="21509">
                  <c:v>-94.845042000000007</c:v>
                </c:pt>
                <c:pt idx="21510">
                  <c:v>-94.832373000000004</c:v>
                </c:pt>
                <c:pt idx="21511">
                  <c:v>-94.873542</c:v>
                </c:pt>
                <c:pt idx="21512">
                  <c:v>-94.842866999999998</c:v>
                </c:pt>
                <c:pt idx="21513">
                  <c:v>-94.809415999999999</c:v>
                </c:pt>
                <c:pt idx="21514">
                  <c:v>-94.802998000000002</c:v>
                </c:pt>
                <c:pt idx="21515">
                  <c:v>-93.548038000000005</c:v>
                </c:pt>
                <c:pt idx="21516">
                  <c:v>-94.088768999999999</c:v>
                </c:pt>
                <c:pt idx="21517">
                  <c:v>-93.548304000000002</c:v>
                </c:pt>
                <c:pt idx="21518">
                  <c:v>-93.339504000000005</c:v>
                </c:pt>
                <c:pt idx="21519">
                  <c:v>-93.795698999999999</c:v>
                </c:pt>
                <c:pt idx="21520">
                  <c:v>-93.805121999999997</c:v>
                </c:pt>
                <c:pt idx="21521">
                  <c:v>-93.049738000000005</c:v>
                </c:pt>
                <c:pt idx="21522">
                  <c:v>-93.170233999999994</c:v>
                </c:pt>
                <c:pt idx="21523">
                  <c:v>-92.881658000000002</c:v>
                </c:pt>
                <c:pt idx="21524">
                  <c:v>-93.773489999999995</c:v>
                </c:pt>
                <c:pt idx="21525">
                  <c:v>-93.481234000000001</c:v>
                </c:pt>
                <c:pt idx="21526">
                  <c:v>-93.457362000000003</c:v>
                </c:pt>
                <c:pt idx="21527">
                  <c:v>-93.981364999999997</c:v>
                </c:pt>
                <c:pt idx="21528">
                  <c:v>-93.917422999999999</c:v>
                </c:pt>
                <c:pt idx="21529">
                  <c:v>-93.620767000000001</c:v>
                </c:pt>
                <c:pt idx="21530">
                  <c:v>-93.228763000000001</c:v>
                </c:pt>
                <c:pt idx="21531">
                  <c:v>-93.965365000000006</c:v>
                </c:pt>
                <c:pt idx="21532">
                  <c:v>-93.394254000000004</c:v>
                </c:pt>
                <c:pt idx="21533">
                  <c:v>-93.839501999999996</c:v>
                </c:pt>
                <c:pt idx="21534">
                  <c:v>-93.356860999999995</c:v>
                </c:pt>
                <c:pt idx="21535">
                  <c:v>-93.990094999999997</c:v>
                </c:pt>
                <c:pt idx="21536">
                  <c:v>-93.332729999999998</c:v>
                </c:pt>
                <c:pt idx="21537">
                  <c:v>-93.314895000000007</c:v>
                </c:pt>
                <c:pt idx="21538">
                  <c:v>-93.971435999999997</c:v>
                </c:pt>
                <c:pt idx="21539">
                  <c:v>-93.806949000000003</c:v>
                </c:pt>
                <c:pt idx="21540">
                  <c:v>-94.095634000000004</c:v>
                </c:pt>
                <c:pt idx="21541">
                  <c:v>-94.048974000000001</c:v>
                </c:pt>
                <c:pt idx="21542">
                  <c:v>-93.176760000000002</c:v>
                </c:pt>
                <c:pt idx="21543">
                  <c:v>-93.439813000000001</c:v>
                </c:pt>
                <c:pt idx="21544">
                  <c:v>-93.192340000000002</c:v>
                </c:pt>
                <c:pt idx="21545">
                  <c:v>-93.259950000000003</c:v>
                </c:pt>
                <c:pt idx="21546">
                  <c:v>-93.677183999999997</c:v>
                </c:pt>
                <c:pt idx="21547">
                  <c:v>-94.216717000000003</c:v>
                </c:pt>
                <c:pt idx="21548">
                  <c:v>-92.929165999999995</c:v>
                </c:pt>
                <c:pt idx="21549">
                  <c:v>-93.300077999999999</c:v>
                </c:pt>
                <c:pt idx="21550">
                  <c:v>-93.096838000000005</c:v>
                </c:pt>
                <c:pt idx="21551">
                  <c:v>-93.549657999999994</c:v>
                </c:pt>
                <c:pt idx="21552">
                  <c:v>-93.711894000000001</c:v>
                </c:pt>
                <c:pt idx="21553">
                  <c:v>-93.331023999999999</c:v>
                </c:pt>
                <c:pt idx="21554">
                  <c:v>-93.692017000000007</c:v>
                </c:pt>
                <c:pt idx="21555">
                  <c:v>-94.127135999999993</c:v>
                </c:pt>
                <c:pt idx="21556">
                  <c:v>-94.051585000000003</c:v>
                </c:pt>
                <c:pt idx="21557">
                  <c:v>-93.252348999999995</c:v>
                </c:pt>
                <c:pt idx="21558">
                  <c:v>-93.582376999999994</c:v>
                </c:pt>
                <c:pt idx="21559">
                  <c:v>-93.160741999999999</c:v>
                </c:pt>
                <c:pt idx="21560">
                  <c:v>-93.072823</c:v>
                </c:pt>
                <c:pt idx="21561">
                  <c:v>-93.567426999999995</c:v>
                </c:pt>
                <c:pt idx="21562">
                  <c:v>-93.231279999999998</c:v>
                </c:pt>
                <c:pt idx="21563">
                  <c:v>-93.460064000000003</c:v>
                </c:pt>
                <c:pt idx="21564">
                  <c:v>-93.611435999999998</c:v>
                </c:pt>
                <c:pt idx="21565">
                  <c:v>-93.628349999999998</c:v>
                </c:pt>
                <c:pt idx="21566">
                  <c:v>-93.376420999999993</c:v>
                </c:pt>
                <c:pt idx="21567">
                  <c:v>-94.146929999999998</c:v>
                </c:pt>
                <c:pt idx="21568">
                  <c:v>-94.341266000000005</c:v>
                </c:pt>
                <c:pt idx="21569">
                  <c:v>-94.345123000000001</c:v>
                </c:pt>
                <c:pt idx="21570">
                  <c:v>-94.556867999999994</c:v>
                </c:pt>
                <c:pt idx="21571">
                  <c:v>-94.575513000000001</c:v>
                </c:pt>
                <c:pt idx="21572">
                  <c:v>-94.022334999999998</c:v>
                </c:pt>
                <c:pt idx="21573">
                  <c:v>-94.357642999999996</c:v>
                </c:pt>
                <c:pt idx="21574">
                  <c:v>-93.931122999999999</c:v>
                </c:pt>
                <c:pt idx="21575">
                  <c:v>-94.502256000000003</c:v>
                </c:pt>
                <c:pt idx="21576">
                  <c:v>-94.323175000000006</c:v>
                </c:pt>
                <c:pt idx="21577">
                  <c:v>-93.824967999999998</c:v>
                </c:pt>
                <c:pt idx="21578">
                  <c:v>-94.579537000000002</c:v>
                </c:pt>
                <c:pt idx="21579">
                  <c:v>-93.760424999999998</c:v>
                </c:pt>
                <c:pt idx="21580">
                  <c:v>-93.653358999999995</c:v>
                </c:pt>
                <c:pt idx="21581">
                  <c:v>-94.093231000000003</c:v>
                </c:pt>
                <c:pt idx="21582">
                  <c:v>-93.736501000000004</c:v>
                </c:pt>
                <c:pt idx="21583">
                  <c:v>-94.556738999999993</c:v>
                </c:pt>
                <c:pt idx="21584">
                  <c:v>-94.560789</c:v>
                </c:pt>
                <c:pt idx="21585">
                  <c:v>-94.228635999999995</c:v>
                </c:pt>
                <c:pt idx="21586">
                  <c:v>-94.002712000000002</c:v>
                </c:pt>
                <c:pt idx="21587">
                  <c:v>-94.509557000000001</c:v>
                </c:pt>
                <c:pt idx="21588">
                  <c:v>-94.494656000000006</c:v>
                </c:pt>
                <c:pt idx="21589">
                  <c:v>-94.183766000000006</c:v>
                </c:pt>
                <c:pt idx="21590">
                  <c:v>-94.09057</c:v>
                </c:pt>
                <c:pt idx="21591">
                  <c:v>-94.127734000000004</c:v>
                </c:pt>
                <c:pt idx="21592">
                  <c:v>-94.422224</c:v>
                </c:pt>
                <c:pt idx="21593">
                  <c:v>-94.564501000000007</c:v>
                </c:pt>
                <c:pt idx="21594">
                  <c:v>-94.310323999999994</c:v>
                </c:pt>
                <c:pt idx="21595">
                  <c:v>-94.016431999999995</c:v>
                </c:pt>
                <c:pt idx="21596">
                  <c:v>-94.276103000000006</c:v>
                </c:pt>
                <c:pt idx="21597">
                  <c:v>-93.685185000000004</c:v>
                </c:pt>
                <c:pt idx="21598">
                  <c:v>-94.514962999999995</c:v>
                </c:pt>
                <c:pt idx="21599">
                  <c:v>-93.732253</c:v>
                </c:pt>
                <c:pt idx="21600">
                  <c:v>-94.224164000000002</c:v>
                </c:pt>
                <c:pt idx="21601">
                  <c:v>-94.576358999999997</c:v>
                </c:pt>
                <c:pt idx="21602">
                  <c:v>-93.989734999999996</c:v>
                </c:pt>
                <c:pt idx="21603">
                  <c:v>-94.453137999999996</c:v>
                </c:pt>
                <c:pt idx="21604">
                  <c:v>-94.350757999999999</c:v>
                </c:pt>
                <c:pt idx="21605">
                  <c:v>-93.676766999999998</c:v>
                </c:pt>
                <c:pt idx="21606">
                  <c:v>-94.534244000000001</c:v>
                </c:pt>
                <c:pt idx="21607">
                  <c:v>-94.382413</c:v>
                </c:pt>
                <c:pt idx="21608">
                  <c:v>-94.075151000000005</c:v>
                </c:pt>
                <c:pt idx="21609">
                  <c:v>-93.807210999999995</c:v>
                </c:pt>
                <c:pt idx="21610">
                  <c:v>-94.100041000000004</c:v>
                </c:pt>
                <c:pt idx="21611">
                  <c:v>-94.263998999999998</c:v>
                </c:pt>
                <c:pt idx="21612">
                  <c:v>-94.004947000000001</c:v>
                </c:pt>
                <c:pt idx="21613">
                  <c:v>-94.218227999999996</c:v>
                </c:pt>
                <c:pt idx="21614">
                  <c:v>-94.501699000000002</c:v>
                </c:pt>
                <c:pt idx="21615">
                  <c:v>-94.511247999999995</c:v>
                </c:pt>
                <c:pt idx="21616">
                  <c:v>-94.420874999999995</c:v>
                </c:pt>
                <c:pt idx="21617">
                  <c:v>-94.449725000000001</c:v>
                </c:pt>
                <c:pt idx="21618">
                  <c:v>-94.585605999999999</c:v>
                </c:pt>
                <c:pt idx="21619">
                  <c:v>-94.129468000000003</c:v>
                </c:pt>
                <c:pt idx="21620">
                  <c:v>-94.555437999999995</c:v>
                </c:pt>
                <c:pt idx="21621">
                  <c:v>-94.440199000000007</c:v>
                </c:pt>
                <c:pt idx="21622">
                  <c:v>-94.311646999999994</c:v>
                </c:pt>
                <c:pt idx="21623">
                  <c:v>-94.324195000000003</c:v>
                </c:pt>
                <c:pt idx="21624">
                  <c:v>-94.411816999999999</c:v>
                </c:pt>
                <c:pt idx="21625">
                  <c:v>-94.101614999999995</c:v>
                </c:pt>
                <c:pt idx="21626">
                  <c:v>-94.426914999999994</c:v>
                </c:pt>
                <c:pt idx="21627">
                  <c:v>-94.247311999999994</c:v>
                </c:pt>
                <c:pt idx="21628">
                  <c:v>-94.450908999999996</c:v>
                </c:pt>
                <c:pt idx="21629">
                  <c:v>-94.000431000000006</c:v>
                </c:pt>
                <c:pt idx="21630">
                  <c:v>-94.443825000000004</c:v>
                </c:pt>
                <c:pt idx="21631">
                  <c:v>-94.390168000000003</c:v>
                </c:pt>
                <c:pt idx="21632">
                  <c:v>-94.475791999999998</c:v>
                </c:pt>
                <c:pt idx="21633">
                  <c:v>-94.480795000000001</c:v>
                </c:pt>
                <c:pt idx="21634">
                  <c:v>-94.289567000000005</c:v>
                </c:pt>
                <c:pt idx="21635">
                  <c:v>-94.434987000000007</c:v>
                </c:pt>
                <c:pt idx="21636">
                  <c:v>-94.527883000000003</c:v>
                </c:pt>
                <c:pt idx="21637">
                  <c:v>-94.160487000000003</c:v>
                </c:pt>
                <c:pt idx="21638">
                  <c:v>-94.144845000000004</c:v>
                </c:pt>
                <c:pt idx="21639">
                  <c:v>-94.125456</c:v>
                </c:pt>
                <c:pt idx="21640">
                  <c:v>-94.602711999999997</c:v>
                </c:pt>
                <c:pt idx="21641">
                  <c:v>-94.594156999999996</c:v>
                </c:pt>
                <c:pt idx="21642">
                  <c:v>-94.158054000000007</c:v>
                </c:pt>
                <c:pt idx="21643">
                  <c:v>-94.229470000000006</c:v>
                </c:pt>
                <c:pt idx="21644">
                  <c:v>-94.474649999999997</c:v>
                </c:pt>
                <c:pt idx="21645">
                  <c:v>-94.051164999999997</c:v>
                </c:pt>
                <c:pt idx="21646">
                  <c:v>-94.054561000000007</c:v>
                </c:pt>
                <c:pt idx="21647">
                  <c:v>-92.023522</c:v>
                </c:pt>
                <c:pt idx="21648">
                  <c:v>-92.243955</c:v>
                </c:pt>
                <c:pt idx="21649">
                  <c:v>-92.721671000000001</c:v>
                </c:pt>
                <c:pt idx="21650">
                  <c:v>-91.741079999999997</c:v>
                </c:pt>
                <c:pt idx="21651">
                  <c:v>-91.624324000000001</c:v>
                </c:pt>
                <c:pt idx="21652">
                  <c:v>-91.907219999999995</c:v>
                </c:pt>
                <c:pt idx="21653">
                  <c:v>-92.496933999999996</c:v>
                </c:pt>
                <c:pt idx="21654">
                  <c:v>-92.564435000000003</c:v>
                </c:pt>
                <c:pt idx="21655">
                  <c:v>-92.782694000000006</c:v>
                </c:pt>
                <c:pt idx="21656">
                  <c:v>-92.393116000000006</c:v>
                </c:pt>
                <c:pt idx="21657">
                  <c:v>-91.780522000000005</c:v>
                </c:pt>
                <c:pt idx="21658">
                  <c:v>-92.672539</c:v>
                </c:pt>
                <c:pt idx="21659">
                  <c:v>-92.583950000000002</c:v>
                </c:pt>
                <c:pt idx="21660">
                  <c:v>-92.395608999999993</c:v>
                </c:pt>
                <c:pt idx="21661">
                  <c:v>-92.801713000000007</c:v>
                </c:pt>
                <c:pt idx="21662">
                  <c:v>-91.926294999999996</c:v>
                </c:pt>
                <c:pt idx="21663">
                  <c:v>-91.589685000000003</c:v>
                </c:pt>
                <c:pt idx="21664">
                  <c:v>-92.824945999999997</c:v>
                </c:pt>
                <c:pt idx="21665">
                  <c:v>-92.288038</c:v>
                </c:pt>
                <c:pt idx="21666">
                  <c:v>-92.318571000000006</c:v>
                </c:pt>
                <c:pt idx="21667">
                  <c:v>-91.472936000000004</c:v>
                </c:pt>
                <c:pt idx="21668">
                  <c:v>-92.118315999999993</c:v>
                </c:pt>
                <c:pt idx="21669">
                  <c:v>-92.482061000000002</c:v>
                </c:pt>
                <c:pt idx="21670">
                  <c:v>-92.583318000000006</c:v>
                </c:pt>
                <c:pt idx="21671">
                  <c:v>-92.005467999999993</c:v>
                </c:pt>
                <c:pt idx="21672">
                  <c:v>-92.672621000000007</c:v>
                </c:pt>
                <c:pt idx="21673">
                  <c:v>-92.696557999999996</c:v>
                </c:pt>
                <c:pt idx="21674">
                  <c:v>-91.816958</c:v>
                </c:pt>
                <c:pt idx="21675">
                  <c:v>-92.685503999999995</c:v>
                </c:pt>
                <c:pt idx="21676">
                  <c:v>-92.354613999999998</c:v>
                </c:pt>
                <c:pt idx="21677">
                  <c:v>-91.951355000000007</c:v>
                </c:pt>
                <c:pt idx="21678">
                  <c:v>-92.166005999999996</c:v>
                </c:pt>
                <c:pt idx="21679">
                  <c:v>-91.877606</c:v>
                </c:pt>
                <c:pt idx="21680">
                  <c:v>-91.640493000000006</c:v>
                </c:pt>
                <c:pt idx="21681">
                  <c:v>-91.659540000000007</c:v>
                </c:pt>
                <c:pt idx="21682">
                  <c:v>-92.081320000000005</c:v>
                </c:pt>
                <c:pt idx="21683">
                  <c:v>-92.486936999999998</c:v>
                </c:pt>
                <c:pt idx="21684">
                  <c:v>-92.669351000000006</c:v>
                </c:pt>
                <c:pt idx="21685">
                  <c:v>-91.495227</c:v>
                </c:pt>
                <c:pt idx="21686">
                  <c:v>-91.698268999999996</c:v>
                </c:pt>
                <c:pt idx="21687">
                  <c:v>-92.606801000000004</c:v>
                </c:pt>
                <c:pt idx="21688">
                  <c:v>-91.572429</c:v>
                </c:pt>
                <c:pt idx="21689">
                  <c:v>-92.715118000000004</c:v>
                </c:pt>
                <c:pt idx="21690">
                  <c:v>-92.466758999999996</c:v>
                </c:pt>
                <c:pt idx="21691">
                  <c:v>-92.258729000000002</c:v>
                </c:pt>
                <c:pt idx="21692">
                  <c:v>-92.194911000000005</c:v>
                </c:pt>
                <c:pt idx="21693">
                  <c:v>-91.809212000000002</c:v>
                </c:pt>
                <c:pt idx="21694">
                  <c:v>-93.006459000000007</c:v>
                </c:pt>
                <c:pt idx="21695">
                  <c:v>-92.758994000000001</c:v>
                </c:pt>
                <c:pt idx="21696">
                  <c:v>-91.976607999999999</c:v>
                </c:pt>
                <c:pt idx="21697">
                  <c:v>-92.798119</c:v>
                </c:pt>
                <c:pt idx="21698">
                  <c:v>-92.432213000000004</c:v>
                </c:pt>
                <c:pt idx="21699">
                  <c:v>-92.435027000000005</c:v>
                </c:pt>
                <c:pt idx="21700">
                  <c:v>-92.849686000000005</c:v>
                </c:pt>
                <c:pt idx="21701">
                  <c:v>-92.027913999999996</c:v>
                </c:pt>
                <c:pt idx="21702">
                  <c:v>-92.139052000000007</c:v>
                </c:pt>
                <c:pt idx="21703">
                  <c:v>-92.253290000000007</c:v>
                </c:pt>
                <c:pt idx="21704">
                  <c:v>-92.290036999999998</c:v>
                </c:pt>
                <c:pt idx="21705">
                  <c:v>-92.300331</c:v>
                </c:pt>
                <c:pt idx="21706">
                  <c:v>-92.368875000000003</c:v>
                </c:pt>
                <c:pt idx="21707">
                  <c:v>-92.705794999999995</c:v>
                </c:pt>
                <c:pt idx="21708">
                  <c:v>-91.898306000000005</c:v>
                </c:pt>
                <c:pt idx="21709">
                  <c:v>-91.750078000000002</c:v>
                </c:pt>
                <c:pt idx="21710">
                  <c:v>-92.739321000000004</c:v>
                </c:pt>
                <c:pt idx="21711">
                  <c:v>-93.111750999999998</c:v>
                </c:pt>
                <c:pt idx="21712">
                  <c:v>-92.811398999999994</c:v>
                </c:pt>
                <c:pt idx="21713">
                  <c:v>-92.430419000000001</c:v>
                </c:pt>
                <c:pt idx="21714">
                  <c:v>-92.136842000000001</c:v>
                </c:pt>
                <c:pt idx="21715">
                  <c:v>-92.364563000000004</c:v>
                </c:pt>
                <c:pt idx="21716">
                  <c:v>-92.679468</c:v>
                </c:pt>
                <c:pt idx="21717">
                  <c:v>-92.993965000000003</c:v>
                </c:pt>
                <c:pt idx="21718">
                  <c:v>-92.492700999999997</c:v>
                </c:pt>
                <c:pt idx="21719">
                  <c:v>-92.670271</c:v>
                </c:pt>
                <c:pt idx="21720">
                  <c:v>-92.812787</c:v>
                </c:pt>
                <c:pt idx="21721">
                  <c:v>-91.958089000000001</c:v>
                </c:pt>
                <c:pt idx="21722">
                  <c:v>-92.846125000000001</c:v>
                </c:pt>
                <c:pt idx="21723">
                  <c:v>-92.234526000000002</c:v>
                </c:pt>
                <c:pt idx="21724">
                  <c:v>-92.459147000000002</c:v>
                </c:pt>
                <c:pt idx="21725">
                  <c:v>-92.536122000000006</c:v>
                </c:pt>
                <c:pt idx="21726">
                  <c:v>-92.131988000000007</c:v>
                </c:pt>
                <c:pt idx="21727">
                  <c:v>-92.553565000000006</c:v>
                </c:pt>
                <c:pt idx="21728">
                  <c:v>-92.410239000000004</c:v>
                </c:pt>
                <c:pt idx="21729">
                  <c:v>-92.915499999999994</c:v>
                </c:pt>
                <c:pt idx="21730">
                  <c:v>-91.929489000000004</c:v>
                </c:pt>
                <c:pt idx="21731">
                  <c:v>-92.220056</c:v>
                </c:pt>
                <c:pt idx="21732">
                  <c:v>-91.675928999999996</c:v>
                </c:pt>
                <c:pt idx="21733">
                  <c:v>-91.884044000000003</c:v>
                </c:pt>
                <c:pt idx="21734">
                  <c:v>-92.434409000000002</c:v>
                </c:pt>
                <c:pt idx="21735">
                  <c:v>-92.688118000000003</c:v>
                </c:pt>
                <c:pt idx="21736">
                  <c:v>-92.001446000000001</c:v>
                </c:pt>
                <c:pt idx="21737">
                  <c:v>-92.937355999999994</c:v>
                </c:pt>
                <c:pt idx="21738">
                  <c:v>-92.412514999999999</c:v>
                </c:pt>
                <c:pt idx="21739">
                  <c:v>-92.539461000000003</c:v>
                </c:pt>
                <c:pt idx="21740">
                  <c:v>-91.735450999999998</c:v>
                </c:pt>
                <c:pt idx="21741">
                  <c:v>-92.804884999999999</c:v>
                </c:pt>
                <c:pt idx="21742">
                  <c:v>-91.818644000000006</c:v>
                </c:pt>
                <c:pt idx="21743">
                  <c:v>-91.866791000000006</c:v>
                </c:pt>
                <c:pt idx="21744">
                  <c:v>-92.291366999999994</c:v>
                </c:pt>
                <c:pt idx="21745">
                  <c:v>-91.999010999999996</c:v>
                </c:pt>
                <c:pt idx="21746">
                  <c:v>-93.204424000000003</c:v>
                </c:pt>
                <c:pt idx="21747">
                  <c:v>-92.521888000000004</c:v>
                </c:pt>
                <c:pt idx="21748">
                  <c:v>-93.232315999999997</c:v>
                </c:pt>
                <c:pt idx="21749">
                  <c:v>-93.554850999999999</c:v>
                </c:pt>
                <c:pt idx="21750">
                  <c:v>-92.946642999999995</c:v>
                </c:pt>
                <c:pt idx="21751">
                  <c:v>-93.467945</c:v>
                </c:pt>
                <c:pt idx="21752">
                  <c:v>-92.960008000000002</c:v>
                </c:pt>
                <c:pt idx="21753">
                  <c:v>-93.629144999999994</c:v>
                </c:pt>
                <c:pt idx="21754">
                  <c:v>-92.990553000000006</c:v>
                </c:pt>
                <c:pt idx="21755">
                  <c:v>-93.191565999999995</c:v>
                </c:pt>
                <c:pt idx="21756">
                  <c:v>-93.142359999999996</c:v>
                </c:pt>
                <c:pt idx="21757">
                  <c:v>-93.494296000000006</c:v>
                </c:pt>
                <c:pt idx="21758">
                  <c:v>-92.976558999999995</c:v>
                </c:pt>
                <c:pt idx="21759">
                  <c:v>-92.962146000000004</c:v>
                </c:pt>
                <c:pt idx="21760">
                  <c:v>-93.411238999999995</c:v>
                </c:pt>
                <c:pt idx="21761">
                  <c:v>-93.321019000000007</c:v>
                </c:pt>
                <c:pt idx="21762">
                  <c:v>-93.251828000000003</c:v>
                </c:pt>
                <c:pt idx="21763">
                  <c:v>-93.330853000000005</c:v>
                </c:pt>
                <c:pt idx="21764">
                  <c:v>-93.567122999999995</c:v>
                </c:pt>
                <c:pt idx="21765">
                  <c:v>-93.427503999999999</c:v>
                </c:pt>
                <c:pt idx="21766">
                  <c:v>-93.266345999999999</c:v>
                </c:pt>
                <c:pt idx="21767">
                  <c:v>-93.378899000000004</c:v>
                </c:pt>
                <c:pt idx="21768">
                  <c:v>-93.187835000000007</c:v>
                </c:pt>
                <c:pt idx="21769">
                  <c:v>-93.225898999999998</c:v>
                </c:pt>
                <c:pt idx="21770">
                  <c:v>-93.114175000000003</c:v>
                </c:pt>
                <c:pt idx="21771">
                  <c:v>-93.040830999999997</c:v>
                </c:pt>
                <c:pt idx="21772">
                  <c:v>-92.990770999999995</c:v>
                </c:pt>
                <c:pt idx="21773">
                  <c:v>-93.062528999999998</c:v>
                </c:pt>
                <c:pt idx="21774">
                  <c:v>-93.093535000000003</c:v>
                </c:pt>
                <c:pt idx="21775">
                  <c:v>-93.407987000000006</c:v>
                </c:pt>
                <c:pt idx="21776">
                  <c:v>-92.916799999999995</c:v>
                </c:pt>
                <c:pt idx="21777">
                  <c:v>-93.363545999999999</c:v>
                </c:pt>
                <c:pt idx="21778">
                  <c:v>-93.517058000000006</c:v>
                </c:pt>
                <c:pt idx="21779">
                  <c:v>-91.771057999999996</c:v>
                </c:pt>
                <c:pt idx="21780">
                  <c:v>-91.965439000000003</c:v>
                </c:pt>
                <c:pt idx="21781">
                  <c:v>-91.491343999999998</c:v>
                </c:pt>
                <c:pt idx="21782">
                  <c:v>-91.109706000000003</c:v>
                </c:pt>
                <c:pt idx="21783">
                  <c:v>-91.170405000000002</c:v>
                </c:pt>
                <c:pt idx="21784">
                  <c:v>-91.206886999999995</c:v>
                </c:pt>
                <c:pt idx="21785">
                  <c:v>-92.084356999999997</c:v>
                </c:pt>
                <c:pt idx="21786">
                  <c:v>-92.073678000000001</c:v>
                </c:pt>
                <c:pt idx="21787">
                  <c:v>-91.268286000000003</c:v>
                </c:pt>
                <c:pt idx="21788">
                  <c:v>-91.494309999999999</c:v>
                </c:pt>
                <c:pt idx="21789">
                  <c:v>-92.260919000000001</c:v>
                </c:pt>
                <c:pt idx="21790">
                  <c:v>-91.416301000000004</c:v>
                </c:pt>
                <c:pt idx="21791">
                  <c:v>-91.191972000000007</c:v>
                </c:pt>
                <c:pt idx="21792">
                  <c:v>-92.056718000000004</c:v>
                </c:pt>
                <c:pt idx="21793">
                  <c:v>-92.098338999999996</c:v>
                </c:pt>
                <c:pt idx="21794">
                  <c:v>-92.043377000000007</c:v>
                </c:pt>
                <c:pt idx="21795">
                  <c:v>-91.839040999999995</c:v>
                </c:pt>
                <c:pt idx="21796">
                  <c:v>-92.783101000000002</c:v>
                </c:pt>
                <c:pt idx="21797">
                  <c:v>-91.916269999999997</c:v>
                </c:pt>
                <c:pt idx="21798">
                  <c:v>-91.365740000000002</c:v>
                </c:pt>
                <c:pt idx="21799">
                  <c:v>-91.791345000000007</c:v>
                </c:pt>
                <c:pt idx="21800">
                  <c:v>-92.390991999999997</c:v>
                </c:pt>
                <c:pt idx="21801">
                  <c:v>-92.126850000000005</c:v>
                </c:pt>
                <c:pt idx="21802">
                  <c:v>-91.633763999999999</c:v>
                </c:pt>
                <c:pt idx="21803">
                  <c:v>-91.954718999999997</c:v>
                </c:pt>
                <c:pt idx="21804">
                  <c:v>-92.206083000000007</c:v>
                </c:pt>
                <c:pt idx="21805">
                  <c:v>-92.304963999999998</c:v>
                </c:pt>
                <c:pt idx="21806">
                  <c:v>-91.543425999999997</c:v>
                </c:pt>
                <c:pt idx="21807">
                  <c:v>-91.980542999999997</c:v>
                </c:pt>
                <c:pt idx="21808">
                  <c:v>-91.671424999999999</c:v>
                </c:pt>
                <c:pt idx="21809">
                  <c:v>-92.283636000000001</c:v>
                </c:pt>
                <c:pt idx="21810">
                  <c:v>-91.293754000000007</c:v>
                </c:pt>
                <c:pt idx="21811">
                  <c:v>-92.647334000000001</c:v>
                </c:pt>
                <c:pt idx="21812">
                  <c:v>-91.752341000000001</c:v>
                </c:pt>
                <c:pt idx="21813">
                  <c:v>-91.763215000000002</c:v>
                </c:pt>
                <c:pt idx="21814">
                  <c:v>-91.873515999999995</c:v>
                </c:pt>
                <c:pt idx="21815">
                  <c:v>-92.2971</c:v>
                </c:pt>
                <c:pt idx="21816">
                  <c:v>-91.716978999999995</c:v>
                </c:pt>
                <c:pt idx="21817">
                  <c:v>-91.938118000000003</c:v>
                </c:pt>
                <c:pt idx="21818">
                  <c:v>-92.173230000000004</c:v>
                </c:pt>
                <c:pt idx="21819">
                  <c:v>-91.785764</c:v>
                </c:pt>
                <c:pt idx="21820">
                  <c:v>-92.405125999999996</c:v>
                </c:pt>
                <c:pt idx="21821">
                  <c:v>-92.091082</c:v>
                </c:pt>
                <c:pt idx="21822">
                  <c:v>-91.611789999999999</c:v>
                </c:pt>
                <c:pt idx="21823">
                  <c:v>-91.514234000000002</c:v>
                </c:pt>
                <c:pt idx="21824">
                  <c:v>-91.972033999999994</c:v>
                </c:pt>
                <c:pt idx="21825">
                  <c:v>-91.254951000000005</c:v>
                </c:pt>
                <c:pt idx="21826">
                  <c:v>-91.134387000000004</c:v>
                </c:pt>
                <c:pt idx="21827">
                  <c:v>-92.516103999999999</c:v>
                </c:pt>
                <c:pt idx="21828">
                  <c:v>-92.096511000000007</c:v>
                </c:pt>
                <c:pt idx="21829">
                  <c:v>-91.650647000000006</c:v>
                </c:pt>
                <c:pt idx="21830">
                  <c:v>-91.774208000000002</c:v>
                </c:pt>
                <c:pt idx="21831">
                  <c:v>-91.946551999999997</c:v>
                </c:pt>
                <c:pt idx="21832">
                  <c:v>-92.191652000000005</c:v>
                </c:pt>
                <c:pt idx="21833">
                  <c:v>-91.305153000000004</c:v>
                </c:pt>
                <c:pt idx="21834">
                  <c:v>-91.829762000000002</c:v>
                </c:pt>
                <c:pt idx="21835">
                  <c:v>-92.941845999999998</c:v>
                </c:pt>
                <c:pt idx="21836">
                  <c:v>-92.591171000000003</c:v>
                </c:pt>
                <c:pt idx="21837">
                  <c:v>-93.570694000000003</c:v>
                </c:pt>
                <c:pt idx="21838">
                  <c:v>-93.865891000000005</c:v>
                </c:pt>
                <c:pt idx="21839">
                  <c:v>-93.598153999999994</c:v>
                </c:pt>
                <c:pt idx="21840">
                  <c:v>-93.710638000000003</c:v>
                </c:pt>
                <c:pt idx="21841">
                  <c:v>-91.362869000000003</c:v>
                </c:pt>
                <c:pt idx="21842">
                  <c:v>-92.662049999999994</c:v>
                </c:pt>
                <c:pt idx="21843">
                  <c:v>-92.147763999999995</c:v>
                </c:pt>
                <c:pt idx="21844">
                  <c:v>-93.525262999999995</c:v>
                </c:pt>
                <c:pt idx="21845">
                  <c:v>-93.343639999999994</c:v>
                </c:pt>
                <c:pt idx="21846">
                  <c:v>-93.536297000000005</c:v>
                </c:pt>
                <c:pt idx="21847">
                  <c:v>-93.400720000000007</c:v>
                </c:pt>
                <c:pt idx="21848">
                  <c:v>-92.899420000000006</c:v>
                </c:pt>
                <c:pt idx="21849">
                  <c:v>-93.256684000000007</c:v>
                </c:pt>
                <c:pt idx="21850">
                  <c:v>-93.348844999999997</c:v>
                </c:pt>
                <c:pt idx="21851">
                  <c:v>-92.383510999999999</c:v>
                </c:pt>
                <c:pt idx="21852">
                  <c:v>-93.384978000000004</c:v>
                </c:pt>
                <c:pt idx="21853">
                  <c:v>-92.949996999999996</c:v>
                </c:pt>
                <c:pt idx="21854">
                  <c:v>-93.101290000000006</c:v>
                </c:pt>
                <c:pt idx="21855">
                  <c:v>-93.906475999999998</c:v>
                </c:pt>
                <c:pt idx="21856">
                  <c:v>-93.50573</c:v>
                </c:pt>
                <c:pt idx="21857">
                  <c:v>-93.851050000000001</c:v>
                </c:pt>
                <c:pt idx="21858">
                  <c:v>-92.142452000000006</c:v>
                </c:pt>
                <c:pt idx="21859">
                  <c:v>-93.011392999999998</c:v>
                </c:pt>
                <c:pt idx="21860">
                  <c:v>-93.000828999999996</c:v>
                </c:pt>
                <c:pt idx="21861">
                  <c:v>-93.203412999999998</c:v>
                </c:pt>
                <c:pt idx="21862">
                  <c:v>-93.437388999999996</c:v>
                </c:pt>
                <c:pt idx="21863">
                  <c:v>-92.833455999999998</c:v>
                </c:pt>
                <c:pt idx="21864">
                  <c:v>-93.539890999999997</c:v>
                </c:pt>
                <c:pt idx="21865">
                  <c:v>-93.195003</c:v>
                </c:pt>
                <c:pt idx="21866">
                  <c:v>-93.705544000000003</c:v>
                </c:pt>
                <c:pt idx="21867">
                  <c:v>-92.178197999999995</c:v>
                </c:pt>
                <c:pt idx="21868">
                  <c:v>-92.33081</c:v>
                </c:pt>
                <c:pt idx="21869">
                  <c:v>-93.561402999999999</c:v>
                </c:pt>
                <c:pt idx="21870">
                  <c:v>-93.731341</c:v>
                </c:pt>
                <c:pt idx="21871">
                  <c:v>-93.038462999999993</c:v>
                </c:pt>
                <c:pt idx="21872">
                  <c:v>-93.707455999999993</c:v>
                </c:pt>
                <c:pt idx="21873">
                  <c:v>-93.980114</c:v>
                </c:pt>
                <c:pt idx="21874">
                  <c:v>-93.162520999999998</c:v>
                </c:pt>
                <c:pt idx="21875">
                  <c:v>-93.611583999999993</c:v>
                </c:pt>
                <c:pt idx="21876">
                  <c:v>-93.443340000000006</c:v>
                </c:pt>
                <c:pt idx="21877">
                  <c:v>-92.948886999999999</c:v>
                </c:pt>
                <c:pt idx="21878">
                  <c:v>-93.111712999999995</c:v>
                </c:pt>
                <c:pt idx="21879">
                  <c:v>-92.433419999999998</c:v>
                </c:pt>
                <c:pt idx="21880">
                  <c:v>-93.483946000000003</c:v>
                </c:pt>
                <c:pt idx="21881">
                  <c:v>-93.008092000000005</c:v>
                </c:pt>
                <c:pt idx="21882">
                  <c:v>-93.643715999999998</c:v>
                </c:pt>
                <c:pt idx="21883">
                  <c:v>-93.248208000000005</c:v>
                </c:pt>
                <c:pt idx="21884">
                  <c:v>-92.272118000000006</c:v>
                </c:pt>
                <c:pt idx="21885">
                  <c:v>-93.839340000000007</c:v>
                </c:pt>
                <c:pt idx="21886">
                  <c:v>-92.587946000000002</c:v>
                </c:pt>
                <c:pt idx="21887">
                  <c:v>-93.236175000000003</c:v>
                </c:pt>
                <c:pt idx="21888">
                  <c:v>-93.627579999999995</c:v>
                </c:pt>
                <c:pt idx="21889">
                  <c:v>-92.507414999999995</c:v>
                </c:pt>
                <c:pt idx="21890">
                  <c:v>-93.303056999999995</c:v>
                </c:pt>
                <c:pt idx="21891">
                  <c:v>-93.306961999999999</c:v>
                </c:pt>
                <c:pt idx="21892">
                  <c:v>-93.235525999999993</c:v>
                </c:pt>
                <c:pt idx="21893">
                  <c:v>-93.598777999999996</c:v>
                </c:pt>
                <c:pt idx="21894">
                  <c:v>-93.498619000000005</c:v>
                </c:pt>
                <c:pt idx="21895">
                  <c:v>-92.628045</c:v>
                </c:pt>
                <c:pt idx="21896">
                  <c:v>-93.110069999999993</c:v>
                </c:pt>
                <c:pt idx="21897">
                  <c:v>-93.016084000000006</c:v>
                </c:pt>
                <c:pt idx="21898">
                  <c:v>-93.467153999999994</c:v>
                </c:pt>
                <c:pt idx="21899">
                  <c:v>-93.961625999999995</c:v>
                </c:pt>
                <c:pt idx="21900">
                  <c:v>-93.165133999999995</c:v>
                </c:pt>
                <c:pt idx="21901">
                  <c:v>-93.433925000000002</c:v>
                </c:pt>
                <c:pt idx="21902">
                  <c:v>-92.098572000000004</c:v>
                </c:pt>
                <c:pt idx="21903">
                  <c:v>-91.306875000000005</c:v>
                </c:pt>
                <c:pt idx="21904">
                  <c:v>-91.646158999999997</c:v>
                </c:pt>
                <c:pt idx="21905">
                  <c:v>-92.772862000000003</c:v>
                </c:pt>
                <c:pt idx="21906">
                  <c:v>-92.494906999999998</c:v>
                </c:pt>
                <c:pt idx="21907">
                  <c:v>-92.582105999999996</c:v>
                </c:pt>
                <c:pt idx="21908">
                  <c:v>-93.618392</c:v>
                </c:pt>
                <c:pt idx="21909">
                  <c:v>-92.909295</c:v>
                </c:pt>
                <c:pt idx="21910">
                  <c:v>-93.841819000000001</c:v>
                </c:pt>
                <c:pt idx="21911">
                  <c:v>-93.914882000000006</c:v>
                </c:pt>
                <c:pt idx="21912">
                  <c:v>-93.427091000000004</c:v>
                </c:pt>
                <c:pt idx="21913">
                  <c:v>-92.276096999999993</c:v>
                </c:pt>
                <c:pt idx="21914">
                  <c:v>-93.807379999999995</c:v>
                </c:pt>
                <c:pt idx="21915">
                  <c:v>-92.763119000000003</c:v>
                </c:pt>
                <c:pt idx="21916">
                  <c:v>-93.305634999999995</c:v>
                </c:pt>
                <c:pt idx="21917">
                  <c:v>-92.581953999999996</c:v>
                </c:pt>
                <c:pt idx="21918">
                  <c:v>-92.412313999999995</c:v>
                </c:pt>
                <c:pt idx="21919">
                  <c:v>-92.937155000000004</c:v>
                </c:pt>
                <c:pt idx="21920">
                  <c:v>-93.215417000000002</c:v>
                </c:pt>
                <c:pt idx="21921">
                  <c:v>-92.765416000000002</c:v>
                </c:pt>
                <c:pt idx="21922">
                  <c:v>-94.021343999999999</c:v>
                </c:pt>
                <c:pt idx="21923">
                  <c:v>-93.318173999999999</c:v>
                </c:pt>
                <c:pt idx="21924">
                  <c:v>-93.264573999999996</c:v>
                </c:pt>
                <c:pt idx="21925">
                  <c:v>-93.278024000000002</c:v>
                </c:pt>
                <c:pt idx="21926">
                  <c:v>-93.343711999999996</c:v>
                </c:pt>
                <c:pt idx="21927">
                  <c:v>-92.592348999999999</c:v>
                </c:pt>
                <c:pt idx="21928">
                  <c:v>-94.156004999999993</c:v>
                </c:pt>
                <c:pt idx="21929">
                  <c:v>-93.122747000000004</c:v>
                </c:pt>
                <c:pt idx="21930">
                  <c:v>-93.178877999999997</c:v>
                </c:pt>
                <c:pt idx="21931">
                  <c:v>-92.848489999999998</c:v>
                </c:pt>
                <c:pt idx="21932">
                  <c:v>-93.941646000000006</c:v>
                </c:pt>
                <c:pt idx="21933">
                  <c:v>-93.485024999999993</c:v>
                </c:pt>
                <c:pt idx="21934">
                  <c:v>-93.371538000000001</c:v>
                </c:pt>
                <c:pt idx="21935">
                  <c:v>-93.474072000000007</c:v>
                </c:pt>
                <c:pt idx="21936">
                  <c:v>-93.281992000000002</c:v>
                </c:pt>
                <c:pt idx="21937">
                  <c:v>-93.163357000000005</c:v>
                </c:pt>
                <c:pt idx="21938">
                  <c:v>-93.078407999999996</c:v>
                </c:pt>
                <c:pt idx="21939">
                  <c:v>-92.895131000000006</c:v>
                </c:pt>
                <c:pt idx="21940">
                  <c:v>-93.952335000000005</c:v>
                </c:pt>
                <c:pt idx="21941">
                  <c:v>-92.788574999999994</c:v>
                </c:pt>
                <c:pt idx="21942">
                  <c:v>-93.587935999999999</c:v>
                </c:pt>
                <c:pt idx="21943">
                  <c:v>-93.828774999999993</c:v>
                </c:pt>
                <c:pt idx="21944">
                  <c:v>-93.079453999999998</c:v>
                </c:pt>
                <c:pt idx="21945">
                  <c:v>-93.309420000000003</c:v>
                </c:pt>
                <c:pt idx="21946">
                  <c:v>-92.625630000000001</c:v>
                </c:pt>
                <c:pt idx="21947">
                  <c:v>-93.955026000000004</c:v>
                </c:pt>
                <c:pt idx="21948">
                  <c:v>-93.109712999999999</c:v>
                </c:pt>
                <c:pt idx="21949">
                  <c:v>-93.029653999999994</c:v>
                </c:pt>
                <c:pt idx="21950">
                  <c:v>-92.267538999999999</c:v>
                </c:pt>
                <c:pt idx="21951">
                  <c:v>-92.703044000000006</c:v>
                </c:pt>
                <c:pt idx="21952">
                  <c:v>-92.662058000000002</c:v>
                </c:pt>
                <c:pt idx="21953">
                  <c:v>-92.984239000000002</c:v>
                </c:pt>
                <c:pt idx="21954">
                  <c:v>-92.258032999999998</c:v>
                </c:pt>
                <c:pt idx="21955">
                  <c:v>-93.174564000000004</c:v>
                </c:pt>
                <c:pt idx="21956">
                  <c:v>-92.259175999999997</c:v>
                </c:pt>
                <c:pt idx="21957">
                  <c:v>-93.783285000000006</c:v>
                </c:pt>
                <c:pt idx="21958">
                  <c:v>-93.540650999999997</c:v>
                </c:pt>
                <c:pt idx="21959">
                  <c:v>-93.212276000000003</c:v>
                </c:pt>
                <c:pt idx="21960">
                  <c:v>-94.018257000000006</c:v>
                </c:pt>
                <c:pt idx="21961">
                  <c:v>-92.534139999999994</c:v>
                </c:pt>
                <c:pt idx="21962">
                  <c:v>-93.498034000000004</c:v>
                </c:pt>
                <c:pt idx="21963">
                  <c:v>-91.874082000000001</c:v>
                </c:pt>
                <c:pt idx="21964">
                  <c:v>-91.988636999999997</c:v>
                </c:pt>
                <c:pt idx="21965">
                  <c:v>-91.299336999999994</c:v>
                </c:pt>
                <c:pt idx="21966">
                  <c:v>-93.382377000000005</c:v>
                </c:pt>
                <c:pt idx="21967">
                  <c:v>-93.417908999999995</c:v>
                </c:pt>
                <c:pt idx="21968">
                  <c:v>-92.924256999999997</c:v>
                </c:pt>
                <c:pt idx="21969">
                  <c:v>-92.329493999999997</c:v>
                </c:pt>
                <c:pt idx="21970">
                  <c:v>-93.806537000000006</c:v>
                </c:pt>
                <c:pt idx="21971">
                  <c:v>-92.942807000000002</c:v>
                </c:pt>
                <c:pt idx="21972">
                  <c:v>-92.880336999999997</c:v>
                </c:pt>
                <c:pt idx="21973">
                  <c:v>-91.709727999999998</c:v>
                </c:pt>
                <c:pt idx="21974">
                  <c:v>-91.889780000000002</c:v>
                </c:pt>
                <c:pt idx="21975">
                  <c:v>-92.106020999999998</c:v>
                </c:pt>
                <c:pt idx="21976">
                  <c:v>-91.523919000000006</c:v>
                </c:pt>
                <c:pt idx="21977">
                  <c:v>-91.957961999999995</c:v>
                </c:pt>
                <c:pt idx="21978">
                  <c:v>-93.318169999999995</c:v>
                </c:pt>
                <c:pt idx="21979">
                  <c:v>-93.290149999999997</c:v>
                </c:pt>
                <c:pt idx="21980">
                  <c:v>-93.251908999999998</c:v>
                </c:pt>
                <c:pt idx="21981">
                  <c:v>-93.299229999999994</c:v>
                </c:pt>
                <c:pt idx="21982">
                  <c:v>-93.312978999999999</c:v>
                </c:pt>
                <c:pt idx="21983">
                  <c:v>-93.201989999999995</c:v>
                </c:pt>
                <c:pt idx="21984">
                  <c:v>-93.314616000000001</c:v>
                </c:pt>
                <c:pt idx="21985">
                  <c:v>-95.134726999999998</c:v>
                </c:pt>
                <c:pt idx="21986">
                  <c:v>-95.210583</c:v>
                </c:pt>
                <c:pt idx="21987">
                  <c:v>-94.942597000000006</c:v>
                </c:pt>
                <c:pt idx="21988">
                  <c:v>-95.185417000000001</c:v>
                </c:pt>
                <c:pt idx="21989">
                  <c:v>-95.015405999999999</c:v>
                </c:pt>
                <c:pt idx="21990">
                  <c:v>-94.904532000000003</c:v>
                </c:pt>
                <c:pt idx="21991">
                  <c:v>-94.695700000000002</c:v>
                </c:pt>
                <c:pt idx="21992">
                  <c:v>-94.987797</c:v>
                </c:pt>
                <c:pt idx="21993">
                  <c:v>-95.406147000000004</c:v>
                </c:pt>
                <c:pt idx="21994">
                  <c:v>-95.239922000000007</c:v>
                </c:pt>
                <c:pt idx="21995">
                  <c:v>-95.274176999999995</c:v>
                </c:pt>
                <c:pt idx="21996">
                  <c:v>-94.976813000000007</c:v>
                </c:pt>
                <c:pt idx="21997">
                  <c:v>-95.003489999999999</c:v>
                </c:pt>
                <c:pt idx="21998">
                  <c:v>-95.113892000000007</c:v>
                </c:pt>
                <c:pt idx="21999">
                  <c:v>-95.006224000000003</c:v>
                </c:pt>
                <c:pt idx="22000">
                  <c:v>-95.394137000000001</c:v>
                </c:pt>
                <c:pt idx="22001">
                  <c:v>-94.878242999999998</c:v>
                </c:pt>
                <c:pt idx="22002">
                  <c:v>-95.064555999999996</c:v>
                </c:pt>
                <c:pt idx="22003">
                  <c:v>-94.851251000000005</c:v>
                </c:pt>
                <c:pt idx="22004">
                  <c:v>-94.931774000000004</c:v>
                </c:pt>
                <c:pt idx="22005">
                  <c:v>-94.926502999999997</c:v>
                </c:pt>
                <c:pt idx="22006">
                  <c:v>-95.259972000000005</c:v>
                </c:pt>
                <c:pt idx="22007">
                  <c:v>-95.129257999999993</c:v>
                </c:pt>
                <c:pt idx="22008">
                  <c:v>-95.256900999999999</c:v>
                </c:pt>
                <c:pt idx="22009">
                  <c:v>-95.174739000000002</c:v>
                </c:pt>
                <c:pt idx="22010">
                  <c:v>-94.737049999999996</c:v>
                </c:pt>
                <c:pt idx="22011">
                  <c:v>-95.314256999999998</c:v>
                </c:pt>
                <c:pt idx="22012">
                  <c:v>-95.090676000000002</c:v>
                </c:pt>
                <c:pt idx="22013">
                  <c:v>-94.898591999999994</c:v>
                </c:pt>
                <c:pt idx="22014">
                  <c:v>-95.232022999999998</c:v>
                </c:pt>
                <c:pt idx="22015">
                  <c:v>-95.225133</c:v>
                </c:pt>
                <c:pt idx="22016">
                  <c:v>-95.312190999999999</c:v>
                </c:pt>
                <c:pt idx="22017">
                  <c:v>-94.935558999999998</c:v>
                </c:pt>
                <c:pt idx="22018">
                  <c:v>-95.303995</c:v>
                </c:pt>
                <c:pt idx="22019">
                  <c:v>-95.431383999999994</c:v>
                </c:pt>
                <c:pt idx="22020">
                  <c:v>-95.062831000000003</c:v>
                </c:pt>
                <c:pt idx="22021">
                  <c:v>-94.681217000000004</c:v>
                </c:pt>
                <c:pt idx="22022">
                  <c:v>-95.198920000000001</c:v>
                </c:pt>
                <c:pt idx="22023">
                  <c:v>-94.821667000000005</c:v>
                </c:pt>
                <c:pt idx="22024">
                  <c:v>-95.523211000000003</c:v>
                </c:pt>
                <c:pt idx="22025">
                  <c:v>-95.329668999999996</c:v>
                </c:pt>
                <c:pt idx="22026">
                  <c:v>-94.855581999999998</c:v>
                </c:pt>
                <c:pt idx="22027">
                  <c:v>-94.775813999999997</c:v>
                </c:pt>
                <c:pt idx="22028">
                  <c:v>-94.964652999999998</c:v>
                </c:pt>
                <c:pt idx="22029">
                  <c:v>-95.325018</c:v>
                </c:pt>
                <c:pt idx="22030">
                  <c:v>-95.273554000000004</c:v>
                </c:pt>
                <c:pt idx="22031">
                  <c:v>-95.449636999999996</c:v>
                </c:pt>
                <c:pt idx="22032">
                  <c:v>-94.867065999999994</c:v>
                </c:pt>
                <c:pt idx="22033">
                  <c:v>-94.982533000000004</c:v>
                </c:pt>
                <c:pt idx="22034">
                  <c:v>-95.401632000000006</c:v>
                </c:pt>
                <c:pt idx="22035">
                  <c:v>-94.701426999999995</c:v>
                </c:pt>
                <c:pt idx="22036">
                  <c:v>-95.447096000000002</c:v>
                </c:pt>
                <c:pt idx="22037">
                  <c:v>-95.128707000000006</c:v>
                </c:pt>
                <c:pt idx="22038">
                  <c:v>-95.266463999999999</c:v>
                </c:pt>
                <c:pt idx="22039">
                  <c:v>-95.123209000000003</c:v>
                </c:pt>
                <c:pt idx="22040">
                  <c:v>-95.266807999999997</c:v>
                </c:pt>
                <c:pt idx="22041">
                  <c:v>-94.833629000000002</c:v>
                </c:pt>
                <c:pt idx="22042">
                  <c:v>-94.655276000000001</c:v>
                </c:pt>
                <c:pt idx="22043">
                  <c:v>-95.081125999999998</c:v>
                </c:pt>
                <c:pt idx="22044">
                  <c:v>-95.128690000000006</c:v>
                </c:pt>
                <c:pt idx="22045">
                  <c:v>-95.457813000000002</c:v>
                </c:pt>
                <c:pt idx="22046">
                  <c:v>-94.958730000000003</c:v>
                </c:pt>
                <c:pt idx="22047">
                  <c:v>-95.337050000000005</c:v>
                </c:pt>
                <c:pt idx="22048">
                  <c:v>-95.104140000000001</c:v>
                </c:pt>
                <c:pt idx="22049">
                  <c:v>-95.509732999999997</c:v>
                </c:pt>
                <c:pt idx="22050">
                  <c:v>-95.340051000000003</c:v>
                </c:pt>
                <c:pt idx="22051">
                  <c:v>-95.443421000000001</c:v>
                </c:pt>
                <c:pt idx="22052">
                  <c:v>-95.246084999999994</c:v>
                </c:pt>
                <c:pt idx="22053">
                  <c:v>-94.625682999999995</c:v>
                </c:pt>
                <c:pt idx="22054">
                  <c:v>-94.666433999999995</c:v>
                </c:pt>
                <c:pt idx="22055">
                  <c:v>-94.624537000000004</c:v>
                </c:pt>
                <c:pt idx="22056">
                  <c:v>-94.672036000000006</c:v>
                </c:pt>
                <c:pt idx="22057">
                  <c:v>-94.631258000000003</c:v>
                </c:pt>
                <c:pt idx="22058">
                  <c:v>-94.688726000000003</c:v>
                </c:pt>
                <c:pt idx="22059">
                  <c:v>-94.800334000000007</c:v>
                </c:pt>
                <c:pt idx="22060">
                  <c:v>-94.790192000000005</c:v>
                </c:pt>
                <c:pt idx="22061">
                  <c:v>-94.766148000000001</c:v>
                </c:pt>
                <c:pt idx="22062">
                  <c:v>-94.618784000000005</c:v>
                </c:pt>
                <c:pt idx="22063">
                  <c:v>-94.613292000000001</c:v>
                </c:pt>
                <c:pt idx="22064">
                  <c:v>-94.666584999999998</c:v>
                </c:pt>
                <c:pt idx="22065">
                  <c:v>-94.705832000000001</c:v>
                </c:pt>
                <c:pt idx="22066">
                  <c:v>-94.675285000000002</c:v>
                </c:pt>
                <c:pt idx="22067">
                  <c:v>-94.630976000000004</c:v>
                </c:pt>
                <c:pt idx="22068">
                  <c:v>-94.622232999999994</c:v>
                </c:pt>
                <c:pt idx="22069">
                  <c:v>-94.646918999999997</c:v>
                </c:pt>
                <c:pt idx="22070">
                  <c:v>-94.631023999999996</c:v>
                </c:pt>
                <c:pt idx="22071">
                  <c:v>-94.632480000000001</c:v>
                </c:pt>
                <c:pt idx="22072">
                  <c:v>-94.704735999999997</c:v>
                </c:pt>
                <c:pt idx="22073">
                  <c:v>-94.641363999999996</c:v>
                </c:pt>
                <c:pt idx="22074">
                  <c:v>-94.681897000000006</c:v>
                </c:pt>
                <c:pt idx="22075">
                  <c:v>-94.707587000000004</c:v>
                </c:pt>
                <c:pt idx="22076">
                  <c:v>-94.714985999999996</c:v>
                </c:pt>
                <c:pt idx="22077">
                  <c:v>-94.741453000000007</c:v>
                </c:pt>
                <c:pt idx="22078">
                  <c:v>-94.739243999999999</c:v>
                </c:pt>
                <c:pt idx="22079">
                  <c:v>-94.781075000000001</c:v>
                </c:pt>
                <c:pt idx="22080">
                  <c:v>-94.812607</c:v>
                </c:pt>
                <c:pt idx="22081">
                  <c:v>-94.771557999999999</c:v>
                </c:pt>
                <c:pt idx="22082">
                  <c:v>-94.821172000000004</c:v>
                </c:pt>
                <c:pt idx="22083">
                  <c:v>-94.712311</c:v>
                </c:pt>
                <c:pt idx="22084">
                  <c:v>-94.665942000000001</c:v>
                </c:pt>
                <c:pt idx="22085">
                  <c:v>-94.621277000000006</c:v>
                </c:pt>
                <c:pt idx="22086">
                  <c:v>-94.848444000000001</c:v>
                </c:pt>
                <c:pt idx="22087">
                  <c:v>-94.869878999999997</c:v>
                </c:pt>
                <c:pt idx="22088">
                  <c:v>-96.294730000000001</c:v>
                </c:pt>
                <c:pt idx="22089">
                  <c:v>-95.844171000000003</c:v>
                </c:pt>
                <c:pt idx="22090">
                  <c:v>-96.269852999999998</c:v>
                </c:pt>
                <c:pt idx="22091">
                  <c:v>-96.173438000000004</c:v>
                </c:pt>
                <c:pt idx="22092">
                  <c:v>-96.417269000000005</c:v>
                </c:pt>
                <c:pt idx="22093">
                  <c:v>-96.186657999999994</c:v>
                </c:pt>
                <c:pt idx="22094">
                  <c:v>-95.968312999999995</c:v>
                </c:pt>
                <c:pt idx="22095">
                  <c:v>-95.557456000000002</c:v>
                </c:pt>
                <c:pt idx="22096">
                  <c:v>-96.637913999999995</c:v>
                </c:pt>
                <c:pt idx="22097">
                  <c:v>-96.777945000000003</c:v>
                </c:pt>
                <c:pt idx="22098">
                  <c:v>-95.880767000000006</c:v>
                </c:pt>
                <c:pt idx="22099">
                  <c:v>-95.689637000000005</c:v>
                </c:pt>
                <c:pt idx="22100">
                  <c:v>-96.142041000000006</c:v>
                </c:pt>
                <c:pt idx="22101">
                  <c:v>-95.853965000000002</c:v>
                </c:pt>
                <c:pt idx="22102">
                  <c:v>-96.033946</c:v>
                </c:pt>
                <c:pt idx="22103">
                  <c:v>-95.947361000000001</c:v>
                </c:pt>
                <c:pt idx="22104">
                  <c:v>-95.604962</c:v>
                </c:pt>
                <c:pt idx="22105">
                  <c:v>-96.061131000000003</c:v>
                </c:pt>
                <c:pt idx="22106">
                  <c:v>-96.127751000000004</c:v>
                </c:pt>
                <c:pt idx="22107">
                  <c:v>-95.415053</c:v>
                </c:pt>
                <c:pt idx="22108">
                  <c:v>-95.728617</c:v>
                </c:pt>
                <c:pt idx="22109">
                  <c:v>-96.438766999999999</c:v>
                </c:pt>
                <c:pt idx="22110">
                  <c:v>-95.925120000000007</c:v>
                </c:pt>
                <c:pt idx="22111">
                  <c:v>-95.548748000000003</c:v>
                </c:pt>
                <c:pt idx="22112">
                  <c:v>-95.983971999999994</c:v>
                </c:pt>
                <c:pt idx="22113">
                  <c:v>-96.077177000000006</c:v>
                </c:pt>
                <c:pt idx="22114">
                  <c:v>-95.544978999999998</c:v>
                </c:pt>
                <c:pt idx="22115">
                  <c:v>-95.713205000000002</c:v>
                </c:pt>
                <c:pt idx="22116">
                  <c:v>-96.503615999999994</c:v>
                </c:pt>
                <c:pt idx="22117">
                  <c:v>-95.535669999999996</c:v>
                </c:pt>
                <c:pt idx="22118">
                  <c:v>-95.691716999999997</c:v>
                </c:pt>
                <c:pt idx="22119">
                  <c:v>-96.836533000000003</c:v>
                </c:pt>
                <c:pt idx="22120">
                  <c:v>-96.806621000000007</c:v>
                </c:pt>
                <c:pt idx="22121">
                  <c:v>-96.858766000000003</c:v>
                </c:pt>
                <c:pt idx="22122">
                  <c:v>-96.314027999999993</c:v>
                </c:pt>
                <c:pt idx="22123">
                  <c:v>-95.673631999999998</c:v>
                </c:pt>
                <c:pt idx="22124">
                  <c:v>-96.238934</c:v>
                </c:pt>
                <c:pt idx="22125">
                  <c:v>-96.569327000000001</c:v>
                </c:pt>
                <c:pt idx="22126">
                  <c:v>-96.649148999999994</c:v>
                </c:pt>
                <c:pt idx="22127">
                  <c:v>-96.578723999999994</c:v>
                </c:pt>
                <c:pt idx="22128">
                  <c:v>-96.034300999999999</c:v>
                </c:pt>
                <c:pt idx="22129">
                  <c:v>-96.639634000000001</c:v>
                </c:pt>
                <c:pt idx="22130">
                  <c:v>-95.755358000000001</c:v>
                </c:pt>
                <c:pt idx="22131">
                  <c:v>-95.630793999999995</c:v>
                </c:pt>
                <c:pt idx="22132">
                  <c:v>-95.553870000000003</c:v>
                </c:pt>
                <c:pt idx="22133">
                  <c:v>-96.906110999999996</c:v>
                </c:pt>
                <c:pt idx="22134">
                  <c:v>-95.703249999999997</c:v>
                </c:pt>
                <c:pt idx="22135">
                  <c:v>-95.729546999999997</c:v>
                </c:pt>
                <c:pt idx="22136">
                  <c:v>-96.709359000000006</c:v>
                </c:pt>
                <c:pt idx="22137">
                  <c:v>-96.570046000000005</c:v>
                </c:pt>
                <c:pt idx="22138">
                  <c:v>-96.59975</c:v>
                </c:pt>
                <c:pt idx="22139">
                  <c:v>-96.211011999999997</c:v>
                </c:pt>
                <c:pt idx="22140">
                  <c:v>-95.941308000000006</c:v>
                </c:pt>
                <c:pt idx="22141">
                  <c:v>-95.831322</c:v>
                </c:pt>
                <c:pt idx="22142">
                  <c:v>-95.528693000000004</c:v>
                </c:pt>
                <c:pt idx="22143">
                  <c:v>-96.158016000000003</c:v>
                </c:pt>
                <c:pt idx="22144">
                  <c:v>-95.680959999999999</c:v>
                </c:pt>
                <c:pt idx="22145">
                  <c:v>-95.543335999999996</c:v>
                </c:pt>
                <c:pt idx="22146">
                  <c:v>-96.846357999999995</c:v>
                </c:pt>
                <c:pt idx="22147">
                  <c:v>-95.367761000000002</c:v>
                </c:pt>
                <c:pt idx="22148">
                  <c:v>-95.952637999999993</c:v>
                </c:pt>
                <c:pt idx="22149">
                  <c:v>-95.822895000000003</c:v>
                </c:pt>
                <c:pt idx="22150">
                  <c:v>-96.433468000000005</c:v>
                </c:pt>
                <c:pt idx="22151">
                  <c:v>-96.071488000000002</c:v>
                </c:pt>
                <c:pt idx="22152">
                  <c:v>-95.727992999999998</c:v>
                </c:pt>
                <c:pt idx="22153">
                  <c:v>-96.048336000000006</c:v>
                </c:pt>
                <c:pt idx="22154">
                  <c:v>-95.858986000000002</c:v>
                </c:pt>
                <c:pt idx="22155">
                  <c:v>-95.974956000000006</c:v>
                </c:pt>
                <c:pt idx="22156">
                  <c:v>-96.363608999999997</c:v>
                </c:pt>
                <c:pt idx="22157">
                  <c:v>-95.553366999999994</c:v>
                </c:pt>
                <c:pt idx="22158">
                  <c:v>-95.610315999999997</c:v>
                </c:pt>
                <c:pt idx="22159">
                  <c:v>-96.284763999999996</c:v>
                </c:pt>
                <c:pt idx="22160">
                  <c:v>-95.719959000000003</c:v>
                </c:pt>
                <c:pt idx="22161">
                  <c:v>-96.312794999999994</c:v>
                </c:pt>
                <c:pt idx="22162">
                  <c:v>-96.761891000000006</c:v>
                </c:pt>
                <c:pt idx="22163">
                  <c:v>-96.402703000000002</c:v>
                </c:pt>
                <c:pt idx="22164">
                  <c:v>-95.819255999999996</c:v>
                </c:pt>
                <c:pt idx="22165">
                  <c:v>-95.620204000000001</c:v>
                </c:pt>
                <c:pt idx="22166">
                  <c:v>-96.768067000000002</c:v>
                </c:pt>
                <c:pt idx="22167">
                  <c:v>-95.675472999999997</c:v>
                </c:pt>
                <c:pt idx="22168">
                  <c:v>-95.716983999999997</c:v>
                </c:pt>
                <c:pt idx="22169">
                  <c:v>-95.650565999999998</c:v>
                </c:pt>
                <c:pt idx="22170">
                  <c:v>-95.710880000000003</c:v>
                </c:pt>
                <c:pt idx="22171">
                  <c:v>-95.648047000000005</c:v>
                </c:pt>
                <c:pt idx="22172">
                  <c:v>-95.668244000000001</c:v>
                </c:pt>
                <c:pt idx="22173">
                  <c:v>-95.668691999999993</c:v>
                </c:pt>
                <c:pt idx="22174">
                  <c:v>-95.790164000000004</c:v>
                </c:pt>
                <c:pt idx="22175">
                  <c:v>-95.697907999999998</c:v>
                </c:pt>
                <c:pt idx="22176">
                  <c:v>-95.680481999999998</c:v>
                </c:pt>
                <c:pt idx="22177">
                  <c:v>-95.760575000000003</c:v>
                </c:pt>
                <c:pt idx="22178">
                  <c:v>-95.881157999999999</c:v>
                </c:pt>
                <c:pt idx="22179">
                  <c:v>-95.638081999999997</c:v>
                </c:pt>
                <c:pt idx="22180">
                  <c:v>-95.633731999999995</c:v>
                </c:pt>
                <c:pt idx="22181">
                  <c:v>-95.733020999999994</c:v>
                </c:pt>
                <c:pt idx="22182">
                  <c:v>-95.693799999999996</c:v>
                </c:pt>
                <c:pt idx="22183">
                  <c:v>-94.733891999999997</c:v>
                </c:pt>
                <c:pt idx="22184">
                  <c:v>-95.656713999999994</c:v>
                </c:pt>
                <c:pt idx="22185">
                  <c:v>-94.648953000000006</c:v>
                </c:pt>
                <c:pt idx="22186">
                  <c:v>-94.706220000000002</c:v>
                </c:pt>
                <c:pt idx="22187">
                  <c:v>-94.749296000000001</c:v>
                </c:pt>
                <c:pt idx="22188">
                  <c:v>-95.732455000000002</c:v>
                </c:pt>
                <c:pt idx="22189">
                  <c:v>-95.070635999999993</c:v>
                </c:pt>
                <c:pt idx="22190">
                  <c:v>-95.698325999999994</c:v>
                </c:pt>
                <c:pt idx="22191">
                  <c:v>-95.456812999999997</c:v>
                </c:pt>
                <c:pt idx="22192">
                  <c:v>-94.826652999999993</c:v>
                </c:pt>
                <c:pt idx="22193">
                  <c:v>-94.877129999999994</c:v>
                </c:pt>
                <c:pt idx="22194">
                  <c:v>-95.188062000000002</c:v>
                </c:pt>
                <c:pt idx="22195">
                  <c:v>-95.247552999999996</c:v>
                </c:pt>
                <c:pt idx="22196">
                  <c:v>-94.827123999999998</c:v>
                </c:pt>
                <c:pt idx="22197">
                  <c:v>-94.704023000000007</c:v>
                </c:pt>
                <c:pt idx="22198">
                  <c:v>-95.843073000000004</c:v>
                </c:pt>
                <c:pt idx="22199">
                  <c:v>-94.712560999999994</c:v>
                </c:pt>
                <c:pt idx="22200">
                  <c:v>-94.654619999999994</c:v>
                </c:pt>
                <c:pt idx="22201">
                  <c:v>-95.370397999999994</c:v>
                </c:pt>
                <c:pt idx="22202">
                  <c:v>-94.658641000000003</c:v>
                </c:pt>
                <c:pt idx="22203">
                  <c:v>-94.860780000000005</c:v>
                </c:pt>
                <c:pt idx="22204">
                  <c:v>-94.951443999999995</c:v>
                </c:pt>
                <c:pt idx="22205">
                  <c:v>-95.434526000000005</c:v>
                </c:pt>
                <c:pt idx="22206">
                  <c:v>-95.396957</c:v>
                </c:pt>
                <c:pt idx="22207">
                  <c:v>-95.294701000000003</c:v>
                </c:pt>
                <c:pt idx="22208">
                  <c:v>-95.004322000000002</c:v>
                </c:pt>
                <c:pt idx="22209">
                  <c:v>-94.892903000000004</c:v>
                </c:pt>
                <c:pt idx="22210">
                  <c:v>-95.167687999999998</c:v>
                </c:pt>
                <c:pt idx="22211">
                  <c:v>-94.632830999999996</c:v>
                </c:pt>
                <c:pt idx="22212">
                  <c:v>-95.683008000000001</c:v>
                </c:pt>
                <c:pt idx="22213">
                  <c:v>-95.569767999999996</c:v>
                </c:pt>
                <c:pt idx="22214">
                  <c:v>-95.939261000000002</c:v>
                </c:pt>
                <c:pt idx="22215">
                  <c:v>-94.621568999999994</c:v>
                </c:pt>
                <c:pt idx="22216">
                  <c:v>-95.562558999999993</c:v>
                </c:pt>
                <c:pt idx="22217">
                  <c:v>-94.704143999999999</c:v>
                </c:pt>
                <c:pt idx="22218">
                  <c:v>-94.690888000000001</c:v>
                </c:pt>
                <c:pt idx="22219">
                  <c:v>-94.694952999999998</c:v>
                </c:pt>
                <c:pt idx="22220">
                  <c:v>-94.892028999999994</c:v>
                </c:pt>
                <c:pt idx="22221">
                  <c:v>-94.715379999999996</c:v>
                </c:pt>
                <c:pt idx="22222">
                  <c:v>-95.159527999999995</c:v>
                </c:pt>
                <c:pt idx="22223">
                  <c:v>-95.188162000000005</c:v>
                </c:pt>
                <c:pt idx="22224">
                  <c:v>-94.827382999999998</c:v>
                </c:pt>
                <c:pt idx="22225">
                  <c:v>-95.148262000000003</c:v>
                </c:pt>
                <c:pt idx="22226">
                  <c:v>-95.484178</c:v>
                </c:pt>
                <c:pt idx="22227">
                  <c:v>-95.938772</c:v>
                </c:pt>
                <c:pt idx="22228">
                  <c:v>-94.843722999999997</c:v>
                </c:pt>
                <c:pt idx="22229">
                  <c:v>-94.972188000000003</c:v>
                </c:pt>
                <c:pt idx="22230">
                  <c:v>-95.062792000000002</c:v>
                </c:pt>
                <c:pt idx="22231">
                  <c:v>-94.752594000000002</c:v>
                </c:pt>
                <c:pt idx="22232">
                  <c:v>-94.926130000000001</c:v>
                </c:pt>
                <c:pt idx="22233">
                  <c:v>-95.731301999999999</c:v>
                </c:pt>
                <c:pt idx="22234">
                  <c:v>-96.197366000000002</c:v>
                </c:pt>
                <c:pt idx="22235">
                  <c:v>-96.088218999999995</c:v>
                </c:pt>
                <c:pt idx="22236">
                  <c:v>-96.163858000000005</c:v>
                </c:pt>
                <c:pt idx="22237">
                  <c:v>-96.473673000000005</c:v>
                </c:pt>
                <c:pt idx="22238">
                  <c:v>-96.258538000000001</c:v>
                </c:pt>
                <c:pt idx="22239">
                  <c:v>-96.784840000000003</c:v>
                </c:pt>
                <c:pt idx="22240">
                  <c:v>-95.742931999999996</c:v>
                </c:pt>
                <c:pt idx="22241">
                  <c:v>-96.891281000000006</c:v>
                </c:pt>
                <c:pt idx="22242">
                  <c:v>-96.663498000000004</c:v>
                </c:pt>
                <c:pt idx="22243">
                  <c:v>-96.772295</c:v>
                </c:pt>
                <c:pt idx="22244">
                  <c:v>-96.529694000000006</c:v>
                </c:pt>
                <c:pt idx="22245">
                  <c:v>-96.493315999999993</c:v>
                </c:pt>
                <c:pt idx="22246">
                  <c:v>-96.589815000000002</c:v>
                </c:pt>
                <c:pt idx="22247">
                  <c:v>-96.693770000000001</c:v>
                </c:pt>
                <c:pt idx="22248">
                  <c:v>-96.928256000000005</c:v>
                </c:pt>
                <c:pt idx="22249">
                  <c:v>-95.895056999999994</c:v>
                </c:pt>
                <c:pt idx="22250">
                  <c:v>-96.212716</c:v>
                </c:pt>
                <c:pt idx="22251">
                  <c:v>-95.968607000000006</c:v>
                </c:pt>
                <c:pt idx="22252">
                  <c:v>-95.826273999999998</c:v>
                </c:pt>
                <c:pt idx="22253">
                  <c:v>-95.634613000000002</c:v>
                </c:pt>
                <c:pt idx="22254">
                  <c:v>-96.956113000000002</c:v>
                </c:pt>
                <c:pt idx="22255">
                  <c:v>-96.964946999999995</c:v>
                </c:pt>
                <c:pt idx="22256">
                  <c:v>-96.166354999999996</c:v>
                </c:pt>
                <c:pt idx="22257">
                  <c:v>-97.017685</c:v>
                </c:pt>
                <c:pt idx="22258">
                  <c:v>-96.515455000000003</c:v>
                </c:pt>
                <c:pt idx="22259">
                  <c:v>-96.071115000000006</c:v>
                </c:pt>
                <c:pt idx="22260">
                  <c:v>-95.989177999999995</c:v>
                </c:pt>
                <c:pt idx="22261">
                  <c:v>-96.200484000000003</c:v>
                </c:pt>
                <c:pt idx="22262">
                  <c:v>-97.104900000000001</c:v>
                </c:pt>
                <c:pt idx="22263">
                  <c:v>-95.976856999999995</c:v>
                </c:pt>
                <c:pt idx="22264">
                  <c:v>-96.501048999999995</c:v>
                </c:pt>
                <c:pt idx="22265">
                  <c:v>-96.009671999999995</c:v>
                </c:pt>
                <c:pt idx="22266">
                  <c:v>-95.626418999999999</c:v>
                </c:pt>
                <c:pt idx="22267">
                  <c:v>-96.738095000000001</c:v>
                </c:pt>
                <c:pt idx="22268">
                  <c:v>-97.646272999999994</c:v>
                </c:pt>
                <c:pt idx="22269">
                  <c:v>-97.491916000000003</c:v>
                </c:pt>
                <c:pt idx="22270">
                  <c:v>-98.922138000000004</c:v>
                </c:pt>
                <c:pt idx="22271">
                  <c:v>-96.872328999999993</c:v>
                </c:pt>
                <c:pt idx="22272">
                  <c:v>-97.628816999999998</c:v>
                </c:pt>
                <c:pt idx="22273">
                  <c:v>-98.294518999999994</c:v>
                </c:pt>
                <c:pt idx="22274">
                  <c:v>-97.262955000000005</c:v>
                </c:pt>
                <c:pt idx="22275">
                  <c:v>-97.405443000000005</c:v>
                </c:pt>
                <c:pt idx="22276">
                  <c:v>-97.903865999999994</c:v>
                </c:pt>
                <c:pt idx="22277">
                  <c:v>-97.449172000000004</c:v>
                </c:pt>
                <c:pt idx="22278">
                  <c:v>-98.443560000000005</c:v>
                </c:pt>
                <c:pt idx="22279">
                  <c:v>-97.998608000000004</c:v>
                </c:pt>
                <c:pt idx="22280">
                  <c:v>-96.965834999999998</c:v>
                </c:pt>
                <c:pt idx="22281">
                  <c:v>-97.301191000000003</c:v>
                </c:pt>
                <c:pt idx="22282">
                  <c:v>-96.881566000000007</c:v>
                </c:pt>
                <c:pt idx="22283">
                  <c:v>-96.989068000000003</c:v>
                </c:pt>
                <c:pt idx="22284">
                  <c:v>-97.845117999999999</c:v>
                </c:pt>
                <c:pt idx="22285">
                  <c:v>-98.185197000000002</c:v>
                </c:pt>
                <c:pt idx="22286">
                  <c:v>-99.038771999999994</c:v>
                </c:pt>
                <c:pt idx="22287">
                  <c:v>-98.586685000000003</c:v>
                </c:pt>
                <c:pt idx="22288">
                  <c:v>-97.105649999999997</c:v>
                </c:pt>
                <c:pt idx="22289">
                  <c:v>-97.324900999999997</c:v>
                </c:pt>
                <c:pt idx="22290">
                  <c:v>-98.207226000000006</c:v>
                </c:pt>
                <c:pt idx="22291">
                  <c:v>-97.164911000000004</c:v>
                </c:pt>
                <c:pt idx="22292">
                  <c:v>-97.532420000000002</c:v>
                </c:pt>
                <c:pt idx="22293">
                  <c:v>-97.421251999999996</c:v>
                </c:pt>
                <c:pt idx="22294">
                  <c:v>-97.134347000000005</c:v>
                </c:pt>
                <c:pt idx="22295">
                  <c:v>-98.029574999999994</c:v>
                </c:pt>
                <c:pt idx="22296">
                  <c:v>-97.810230000000004</c:v>
                </c:pt>
                <c:pt idx="22297">
                  <c:v>-97.763942999999998</c:v>
                </c:pt>
                <c:pt idx="22298">
                  <c:v>-98.795609999999996</c:v>
                </c:pt>
                <c:pt idx="22299">
                  <c:v>-97.061119000000005</c:v>
                </c:pt>
                <c:pt idx="22300">
                  <c:v>-98.042270000000002</c:v>
                </c:pt>
                <c:pt idx="22301">
                  <c:v>-97.626023000000004</c:v>
                </c:pt>
                <c:pt idx="22302">
                  <c:v>-97.113217000000006</c:v>
                </c:pt>
                <c:pt idx="22303">
                  <c:v>-98.038570000000007</c:v>
                </c:pt>
                <c:pt idx="22304">
                  <c:v>-97.764787999999996</c:v>
                </c:pt>
                <c:pt idx="22305">
                  <c:v>-97.028315000000006</c:v>
                </c:pt>
                <c:pt idx="22306">
                  <c:v>-96.831526999999994</c:v>
                </c:pt>
                <c:pt idx="22307">
                  <c:v>-98.247797000000006</c:v>
                </c:pt>
                <c:pt idx="22308">
                  <c:v>-96.981534999999994</c:v>
                </c:pt>
                <c:pt idx="22309">
                  <c:v>-96.533724000000007</c:v>
                </c:pt>
                <c:pt idx="22310">
                  <c:v>-97.291523999999995</c:v>
                </c:pt>
                <c:pt idx="22311">
                  <c:v>-97.518281999999999</c:v>
                </c:pt>
                <c:pt idx="22312">
                  <c:v>-97.108394000000004</c:v>
                </c:pt>
                <c:pt idx="22313">
                  <c:v>-97.870113000000003</c:v>
                </c:pt>
                <c:pt idx="22314">
                  <c:v>-96.784633999999997</c:v>
                </c:pt>
                <c:pt idx="22315">
                  <c:v>-97.670088000000007</c:v>
                </c:pt>
                <c:pt idx="22316">
                  <c:v>-98.894864999999996</c:v>
                </c:pt>
                <c:pt idx="22317">
                  <c:v>-97.607827</c:v>
                </c:pt>
                <c:pt idx="22318">
                  <c:v>-96.656299000000004</c:v>
                </c:pt>
                <c:pt idx="22319">
                  <c:v>-96.484475000000003</c:v>
                </c:pt>
                <c:pt idx="22320">
                  <c:v>-97.787653000000006</c:v>
                </c:pt>
                <c:pt idx="22321">
                  <c:v>-97.494521000000006</c:v>
                </c:pt>
                <c:pt idx="22322">
                  <c:v>-98.935434999999998</c:v>
                </c:pt>
                <c:pt idx="22323">
                  <c:v>-99.333858000000006</c:v>
                </c:pt>
                <c:pt idx="22324">
                  <c:v>-97.541349999999994</c:v>
                </c:pt>
                <c:pt idx="22325">
                  <c:v>-97.653383000000005</c:v>
                </c:pt>
                <c:pt idx="22326">
                  <c:v>-98.396433999999999</c:v>
                </c:pt>
                <c:pt idx="22327">
                  <c:v>-97.873575000000002</c:v>
                </c:pt>
                <c:pt idx="22328">
                  <c:v>-97.251677999999998</c:v>
                </c:pt>
                <c:pt idx="22329">
                  <c:v>-96.742609000000002</c:v>
                </c:pt>
                <c:pt idx="22330">
                  <c:v>-96.998510999999993</c:v>
                </c:pt>
                <c:pt idx="22331">
                  <c:v>-97.127118999999993</c:v>
                </c:pt>
                <c:pt idx="22332">
                  <c:v>-96.842945999999998</c:v>
                </c:pt>
                <c:pt idx="22333">
                  <c:v>-96.324335000000005</c:v>
                </c:pt>
                <c:pt idx="22334">
                  <c:v>-96.071057999999994</c:v>
                </c:pt>
                <c:pt idx="22335">
                  <c:v>-97.848355999999995</c:v>
                </c:pt>
                <c:pt idx="22336">
                  <c:v>-97.685395999999997</c:v>
                </c:pt>
                <c:pt idx="22337">
                  <c:v>-97.192392999999996</c:v>
                </c:pt>
                <c:pt idx="22338">
                  <c:v>-97.573902000000004</c:v>
                </c:pt>
                <c:pt idx="22339">
                  <c:v>-97.348178000000004</c:v>
                </c:pt>
                <c:pt idx="22340">
                  <c:v>-99.299892999999997</c:v>
                </c:pt>
                <c:pt idx="22341">
                  <c:v>-97.513906000000006</c:v>
                </c:pt>
                <c:pt idx="22342">
                  <c:v>-98.676314000000005</c:v>
                </c:pt>
                <c:pt idx="22343">
                  <c:v>-98.039159999999995</c:v>
                </c:pt>
                <c:pt idx="22344">
                  <c:v>-99.096723999999995</c:v>
                </c:pt>
                <c:pt idx="22345">
                  <c:v>-97.347849999999994</c:v>
                </c:pt>
                <c:pt idx="22346">
                  <c:v>-98.375439999999998</c:v>
                </c:pt>
                <c:pt idx="22347">
                  <c:v>-97.433689000000001</c:v>
                </c:pt>
                <c:pt idx="22348">
                  <c:v>-97.214898000000005</c:v>
                </c:pt>
                <c:pt idx="22349">
                  <c:v>-98.542625000000001</c:v>
                </c:pt>
                <c:pt idx="22350">
                  <c:v>-98.753084999999999</c:v>
                </c:pt>
                <c:pt idx="22351">
                  <c:v>-97.273094</c:v>
                </c:pt>
                <c:pt idx="22352">
                  <c:v>-98.106121999999999</c:v>
                </c:pt>
                <c:pt idx="22353">
                  <c:v>-98.493425000000002</c:v>
                </c:pt>
                <c:pt idx="22354">
                  <c:v>-98.838589999999996</c:v>
                </c:pt>
                <c:pt idx="22355">
                  <c:v>-96.597954999999999</c:v>
                </c:pt>
                <c:pt idx="22356">
                  <c:v>-97.316115999999994</c:v>
                </c:pt>
                <c:pt idx="22357">
                  <c:v>-96.706902999999997</c:v>
                </c:pt>
                <c:pt idx="22358">
                  <c:v>-97.467973999999998</c:v>
                </c:pt>
                <c:pt idx="22359">
                  <c:v>-96.759242999999998</c:v>
                </c:pt>
                <c:pt idx="22360">
                  <c:v>-97.555691999999993</c:v>
                </c:pt>
                <c:pt idx="22361">
                  <c:v>-98.602710000000002</c:v>
                </c:pt>
                <c:pt idx="22362">
                  <c:v>-97.665541000000005</c:v>
                </c:pt>
                <c:pt idx="22363">
                  <c:v>-97.759433000000001</c:v>
                </c:pt>
                <c:pt idx="22364">
                  <c:v>-97.528274999999994</c:v>
                </c:pt>
                <c:pt idx="22365">
                  <c:v>-97.674623999999994</c:v>
                </c:pt>
                <c:pt idx="22366">
                  <c:v>-99.476087000000007</c:v>
                </c:pt>
                <c:pt idx="22367">
                  <c:v>-97.228126000000003</c:v>
                </c:pt>
                <c:pt idx="22368">
                  <c:v>-97.926997</c:v>
                </c:pt>
                <c:pt idx="22369">
                  <c:v>-98.416250000000005</c:v>
                </c:pt>
                <c:pt idx="22370">
                  <c:v>-97.323006000000007</c:v>
                </c:pt>
                <c:pt idx="22371">
                  <c:v>-97.346355000000003</c:v>
                </c:pt>
                <c:pt idx="22372">
                  <c:v>-97.851827</c:v>
                </c:pt>
                <c:pt idx="22373">
                  <c:v>-97.181611000000004</c:v>
                </c:pt>
                <c:pt idx="22374">
                  <c:v>-97.380402000000004</c:v>
                </c:pt>
                <c:pt idx="22375">
                  <c:v>-96.405289999999994</c:v>
                </c:pt>
                <c:pt idx="22376">
                  <c:v>-97.014238000000006</c:v>
                </c:pt>
                <c:pt idx="22377">
                  <c:v>-98.753949000000006</c:v>
                </c:pt>
                <c:pt idx="22378">
                  <c:v>-99.504998000000001</c:v>
                </c:pt>
                <c:pt idx="22379">
                  <c:v>-98.031315000000006</c:v>
                </c:pt>
                <c:pt idx="22380">
                  <c:v>-97.003291000000004</c:v>
                </c:pt>
                <c:pt idx="22381">
                  <c:v>-96.578564</c:v>
                </c:pt>
                <c:pt idx="22382">
                  <c:v>-97.124218999999997</c:v>
                </c:pt>
                <c:pt idx="22383">
                  <c:v>-98.683242000000007</c:v>
                </c:pt>
                <c:pt idx="22384">
                  <c:v>-97.440043000000003</c:v>
                </c:pt>
                <c:pt idx="22385">
                  <c:v>-96.223240000000004</c:v>
                </c:pt>
                <c:pt idx="22386">
                  <c:v>-98.414298000000002</c:v>
                </c:pt>
                <c:pt idx="22387">
                  <c:v>-97.365627000000003</c:v>
                </c:pt>
                <c:pt idx="22388">
                  <c:v>-98.215845999999999</c:v>
                </c:pt>
                <c:pt idx="22389">
                  <c:v>-98.960441000000003</c:v>
                </c:pt>
                <c:pt idx="22390">
                  <c:v>-97.014778000000007</c:v>
                </c:pt>
                <c:pt idx="22391">
                  <c:v>-97.104326</c:v>
                </c:pt>
                <c:pt idx="22392">
                  <c:v>-97.330592999999993</c:v>
                </c:pt>
                <c:pt idx="22393">
                  <c:v>-97.620317999999997</c:v>
                </c:pt>
                <c:pt idx="22394">
                  <c:v>-98.208149000000006</c:v>
                </c:pt>
                <c:pt idx="22395">
                  <c:v>-97.255098000000004</c:v>
                </c:pt>
                <c:pt idx="22396">
                  <c:v>-97.412475999999998</c:v>
                </c:pt>
                <c:pt idx="22397">
                  <c:v>-97.121930000000006</c:v>
                </c:pt>
                <c:pt idx="22398">
                  <c:v>-99.143648999999996</c:v>
                </c:pt>
                <c:pt idx="22399">
                  <c:v>-96.978855999999993</c:v>
                </c:pt>
                <c:pt idx="22400">
                  <c:v>-98.303040999999993</c:v>
                </c:pt>
                <c:pt idx="22401">
                  <c:v>-97.333623000000003</c:v>
                </c:pt>
                <c:pt idx="22402">
                  <c:v>-97.362374000000003</c:v>
                </c:pt>
                <c:pt idx="22403">
                  <c:v>-97.357636999999997</c:v>
                </c:pt>
                <c:pt idx="22404">
                  <c:v>-97.429173000000006</c:v>
                </c:pt>
                <c:pt idx="22405">
                  <c:v>-97.231665000000007</c:v>
                </c:pt>
                <c:pt idx="22406">
                  <c:v>-97.232890999999995</c:v>
                </c:pt>
                <c:pt idx="22407">
                  <c:v>-97.281143</c:v>
                </c:pt>
                <c:pt idx="22408">
                  <c:v>-97.437205000000006</c:v>
                </c:pt>
                <c:pt idx="22409">
                  <c:v>-97.266529000000006</c:v>
                </c:pt>
                <c:pt idx="22410">
                  <c:v>-97.319175999999999</c:v>
                </c:pt>
                <c:pt idx="22411">
                  <c:v>-97.434303</c:v>
                </c:pt>
                <c:pt idx="22412">
                  <c:v>-97.362046000000007</c:v>
                </c:pt>
                <c:pt idx="22413">
                  <c:v>-97.317772000000005</c:v>
                </c:pt>
                <c:pt idx="22414">
                  <c:v>-97.423984000000004</c:v>
                </c:pt>
                <c:pt idx="22415">
                  <c:v>-97.317518000000007</c:v>
                </c:pt>
                <c:pt idx="22416">
                  <c:v>-97.363123000000002</c:v>
                </c:pt>
                <c:pt idx="22417">
                  <c:v>-97.279533000000001</c:v>
                </c:pt>
                <c:pt idx="22418">
                  <c:v>-97.319979000000004</c:v>
                </c:pt>
                <c:pt idx="22419">
                  <c:v>-97.278413</c:v>
                </c:pt>
                <c:pt idx="22420">
                  <c:v>-97.231155999999999</c:v>
                </c:pt>
                <c:pt idx="22421">
                  <c:v>-97.170603999999997</c:v>
                </c:pt>
                <c:pt idx="22422">
                  <c:v>-97.334491999999997</c:v>
                </c:pt>
                <c:pt idx="22423">
                  <c:v>-97.495907000000003</c:v>
                </c:pt>
                <c:pt idx="22424">
                  <c:v>-95.728986000000006</c:v>
                </c:pt>
                <c:pt idx="22425">
                  <c:v>-95.303899000000001</c:v>
                </c:pt>
                <c:pt idx="22426">
                  <c:v>-95.222706000000002</c:v>
                </c:pt>
                <c:pt idx="22427">
                  <c:v>-95.916166000000004</c:v>
                </c:pt>
                <c:pt idx="22428">
                  <c:v>-96.178458000000006</c:v>
                </c:pt>
                <c:pt idx="22429">
                  <c:v>-95.547225999999995</c:v>
                </c:pt>
                <c:pt idx="22430">
                  <c:v>-95.083657000000002</c:v>
                </c:pt>
                <c:pt idx="22431">
                  <c:v>-95.618139999999997</c:v>
                </c:pt>
                <c:pt idx="22432">
                  <c:v>-95.709823999999998</c:v>
                </c:pt>
                <c:pt idx="22433">
                  <c:v>-95.416923999999995</c:v>
                </c:pt>
                <c:pt idx="22434">
                  <c:v>-95.356005999999994</c:v>
                </c:pt>
                <c:pt idx="22435">
                  <c:v>-95.931719000000001</c:v>
                </c:pt>
                <c:pt idx="22436">
                  <c:v>-96.190192999999994</c:v>
                </c:pt>
                <c:pt idx="22437">
                  <c:v>-96.433689000000001</c:v>
                </c:pt>
                <c:pt idx="22438">
                  <c:v>-95.942609000000004</c:v>
                </c:pt>
                <c:pt idx="22439">
                  <c:v>-96.265940000000001</c:v>
                </c:pt>
                <c:pt idx="22440">
                  <c:v>-95.582476</c:v>
                </c:pt>
                <c:pt idx="22441">
                  <c:v>-96.070256000000001</c:v>
                </c:pt>
                <c:pt idx="22442">
                  <c:v>-96.299657999999994</c:v>
                </c:pt>
                <c:pt idx="22443">
                  <c:v>-95.410037000000003</c:v>
                </c:pt>
                <c:pt idx="22444">
                  <c:v>-96.010649999999998</c:v>
                </c:pt>
                <c:pt idx="22445">
                  <c:v>-95.136785000000003</c:v>
                </c:pt>
                <c:pt idx="22446">
                  <c:v>-95.258346000000003</c:v>
                </c:pt>
                <c:pt idx="22447">
                  <c:v>-96.090535000000003</c:v>
                </c:pt>
                <c:pt idx="22448">
                  <c:v>-96.220876000000004</c:v>
                </c:pt>
                <c:pt idx="22449">
                  <c:v>-95.718427000000005</c:v>
                </c:pt>
                <c:pt idx="22450">
                  <c:v>-95.821679000000003</c:v>
                </c:pt>
                <c:pt idx="22451">
                  <c:v>-97.615531000000004</c:v>
                </c:pt>
                <c:pt idx="22452">
                  <c:v>-97.219735</c:v>
                </c:pt>
                <c:pt idx="22453">
                  <c:v>-97.598113999999995</c:v>
                </c:pt>
                <c:pt idx="22454">
                  <c:v>-97.545880999999994</c:v>
                </c:pt>
                <c:pt idx="22455">
                  <c:v>-98.046155999999996</c:v>
                </c:pt>
                <c:pt idx="22456">
                  <c:v>-98.077359999999999</c:v>
                </c:pt>
                <c:pt idx="22457">
                  <c:v>-97.589436000000006</c:v>
                </c:pt>
                <c:pt idx="22458">
                  <c:v>-97.979219000000001</c:v>
                </c:pt>
                <c:pt idx="22459">
                  <c:v>-97.928601999999998</c:v>
                </c:pt>
                <c:pt idx="22460">
                  <c:v>-98.396384999999995</c:v>
                </c:pt>
                <c:pt idx="22461">
                  <c:v>-97.417895999999999</c:v>
                </c:pt>
                <c:pt idx="22462">
                  <c:v>-98.437683000000007</c:v>
                </c:pt>
                <c:pt idx="22463">
                  <c:v>-97.014256000000003</c:v>
                </c:pt>
                <c:pt idx="22464">
                  <c:v>-97.155208000000002</c:v>
                </c:pt>
                <c:pt idx="22465">
                  <c:v>-97.737982000000002</c:v>
                </c:pt>
                <c:pt idx="22466">
                  <c:v>-98.555919000000003</c:v>
                </c:pt>
                <c:pt idx="22467">
                  <c:v>-97.271148999999994</c:v>
                </c:pt>
                <c:pt idx="22468">
                  <c:v>-98.227293000000003</c:v>
                </c:pt>
                <c:pt idx="22469">
                  <c:v>-97.113917999999998</c:v>
                </c:pt>
                <c:pt idx="22470">
                  <c:v>-97.750056999999998</c:v>
                </c:pt>
                <c:pt idx="22471">
                  <c:v>-97.532295000000005</c:v>
                </c:pt>
                <c:pt idx="22472">
                  <c:v>-98.139205000000004</c:v>
                </c:pt>
                <c:pt idx="22473">
                  <c:v>-97.826345000000003</c:v>
                </c:pt>
                <c:pt idx="22474">
                  <c:v>-98.303106999999997</c:v>
                </c:pt>
                <c:pt idx="22475">
                  <c:v>-96.991377</c:v>
                </c:pt>
                <c:pt idx="22476">
                  <c:v>-97.400053</c:v>
                </c:pt>
                <c:pt idx="22477">
                  <c:v>-96.921295999999998</c:v>
                </c:pt>
                <c:pt idx="22478">
                  <c:v>-98.431044</c:v>
                </c:pt>
                <c:pt idx="22479">
                  <c:v>-97.120057000000003</c:v>
                </c:pt>
                <c:pt idx="22480">
                  <c:v>-98.384558999999996</c:v>
                </c:pt>
                <c:pt idx="22481">
                  <c:v>-98.137317999999993</c:v>
                </c:pt>
                <c:pt idx="22482">
                  <c:v>-98.175770999999997</c:v>
                </c:pt>
                <c:pt idx="22483">
                  <c:v>-97.671560999999997</c:v>
                </c:pt>
                <c:pt idx="22484">
                  <c:v>-98.006262000000007</c:v>
                </c:pt>
                <c:pt idx="22485">
                  <c:v>-97.305948000000001</c:v>
                </c:pt>
                <c:pt idx="22486">
                  <c:v>-98.336749999999995</c:v>
                </c:pt>
                <c:pt idx="22487">
                  <c:v>-97.677190999999993</c:v>
                </c:pt>
                <c:pt idx="22488">
                  <c:v>-97.895122999999998</c:v>
                </c:pt>
                <c:pt idx="22489">
                  <c:v>-97.471767</c:v>
                </c:pt>
                <c:pt idx="22490">
                  <c:v>-97.707939999999994</c:v>
                </c:pt>
                <c:pt idx="22491">
                  <c:v>-97.225256000000002</c:v>
                </c:pt>
                <c:pt idx="22492">
                  <c:v>-97.511146999999994</c:v>
                </c:pt>
                <c:pt idx="22493">
                  <c:v>-98.705901999999995</c:v>
                </c:pt>
                <c:pt idx="22494">
                  <c:v>-98.702247999999997</c:v>
                </c:pt>
                <c:pt idx="22495">
                  <c:v>-97.052741999999995</c:v>
                </c:pt>
                <c:pt idx="22496">
                  <c:v>-97.933233999999999</c:v>
                </c:pt>
                <c:pt idx="22497">
                  <c:v>-97.399243999999996</c:v>
                </c:pt>
                <c:pt idx="22498">
                  <c:v>-98.401651000000001</c:v>
                </c:pt>
                <c:pt idx="22499">
                  <c:v>-97.259174000000002</c:v>
                </c:pt>
                <c:pt idx="22500">
                  <c:v>-97.159469999999999</c:v>
                </c:pt>
                <c:pt idx="22501">
                  <c:v>-97.832615000000004</c:v>
                </c:pt>
                <c:pt idx="22502">
                  <c:v>-98.502947000000006</c:v>
                </c:pt>
                <c:pt idx="22503">
                  <c:v>-97.045139000000006</c:v>
                </c:pt>
                <c:pt idx="22504">
                  <c:v>-98.449724000000003</c:v>
                </c:pt>
                <c:pt idx="22505">
                  <c:v>-97.899775000000005</c:v>
                </c:pt>
                <c:pt idx="22506">
                  <c:v>-96.956807999999995</c:v>
                </c:pt>
                <c:pt idx="22507">
                  <c:v>-97.923822999999999</c:v>
                </c:pt>
                <c:pt idx="22508">
                  <c:v>-97.929006999999999</c:v>
                </c:pt>
                <c:pt idx="22509">
                  <c:v>-97.939768999999998</c:v>
                </c:pt>
                <c:pt idx="22510">
                  <c:v>-98.224796999999995</c:v>
                </c:pt>
                <c:pt idx="22511">
                  <c:v>-99.041954000000004</c:v>
                </c:pt>
                <c:pt idx="22512">
                  <c:v>-98.319576999999995</c:v>
                </c:pt>
                <c:pt idx="22513">
                  <c:v>-99.539067000000003</c:v>
                </c:pt>
                <c:pt idx="22514">
                  <c:v>-98.187576000000007</c:v>
                </c:pt>
                <c:pt idx="22515">
                  <c:v>-100.055328</c:v>
                </c:pt>
                <c:pt idx="22516">
                  <c:v>-99.686992000000004</c:v>
                </c:pt>
                <c:pt idx="22517">
                  <c:v>-100.16811800000001</c:v>
                </c:pt>
                <c:pt idx="22518">
                  <c:v>-99.100174999999993</c:v>
                </c:pt>
                <c:pt idx="22519">
                  <c:v>-99.189431999999996</c:v>
                </c:pt>
                <c:pt idx="22520">
                  <c:v>-99.748650999999995</c:v>
                </c:pt>
                <c:pt idx="22521">
                  <c:v>-97.748433000000006</c:v>
                </c:pt>
                <c:pt idx="22522">
                  <c:v>-99.543149</c:v>
                </c:pt>
                <c:pt idx="22523">
                  <c:v>-98.373974000000004</c:v>
                </c:pt>
                <c:pt idx="22524">
                  <c:v>-98.563092999999995</c:v>
                </c:pt>
                <c:pt idx="22525">
                  <c:v>-98.562055000000001</c:v>
                </c:pt>
                <c:pt idx="22526">
                  <c:v>-99.247703999999999</c:v>
                </c:pt>
                <c:pt idx="22527">
                  <c:v>-98.784951000000007</c:v>
                </c:pt>
                <c:pt idx="22528">
                  <c:v>-97.791011999999995</c:v>
                </c:pt>
                <c:pt idx="22529">
                  <c:v>-98.766474000000002</c:v>
                </c:pt>
                <c:pt idx="22530">
                  <c:v>-98.647324999999995</c:v>
                </c:pt>
                <c:pt idx="22531">
                  <c:v>-97.803213</c:v>
                </c:pt>
                <c:pt idx="22532">
                  <c:v>-99.431341000000003</c:v>
                </c:pt>
                <c:pt idx="22533">
                  <c:v>-99.319300999999996</c:v>
                </c:pt>
                <c:pt idx="22534">
                  <c:v>-99.127570000000006</c:v>
                </c:pt>
                <c:pt idx="22535">
                  <c:v>-99.232291000000004</c:v>
                </c:pt>
                <c:pt idx="22536">
                  <c:v>-99.320625000000007</c:v>
                </c:pt>
                <c:pt idx="22537">
                  <c:v>-98.202504000000005</c:v>
                </c:pt>
                <c:pt idx="22538">
                  <c:v>-99.522315000000006</c:v>
                </c:pt>
                <c:pt idx="22539">
                  <c:v>-98.958613</c:v>
                </c:pt>
                <c:pt idx="22540">
                  <c:v>-99.446810999999997</c:v>
                </c:pt>
                <c:pt idx="22541">
                  <c:v>-99.926226999999997</c:v>
                </c:pt>
                <c:pt idx="22542">
                  <c:v>-98.088479000000007</c:v>
                </c:pt>
                <c:pt idx="22543">
                  <c:v>-99.560695999999993</c:v>
                </c:pt>
                <c:pt idx="22544">
                  <c:v>-98.932282000000001</c:v>
                </c:pt>
                <c:pt idx="22545">
                  <c:v>-99.042062000000001</c:v>
                </c:pt>
                <c:pt idx="22546">
                  <c:v>-98.102918000000003</c:v>
                </c:pt>
                <c:pt idx="22547">
                  <c:v>-98.978566000000001</c:v>
                </c:pt>
                <c:pt idx="22548">
                  <c:v>-98.316576999999995</c:v>
                </c:pt>
                <c:pt idx="22549">
                  <c:v>-97.982315</c:v>
                </c:pt>
                <c:pt idx="22550">
                  <c:v>-99.905985999999999</c:v>
                </c:pt>
                <c:pt idx="22551">
                  <c:v>-98.416728000000006</c:v>
                </c:pt>
                <c:pt idx="22552">
                  <c:v>-99.403313999999995</c:v>
                </c:pt>
                <c:pt idx="22553">
                  <c:v>-99.262988000000007</c:v>
                </c:pt>
                <c:pt idx="22554">
                  <c:v>-98.794871999999998</c:v>
                </c:pt>
                <c:pt idx="22555">
                  <c:v>-98.591262</c:v>
                </c:pt>
                <c:pt idx="22556">
                  <c:v>-98.202224999999999</c:v>
                </c:pt>
                <c:pt idx="22557">
                  <c:v>-98.413033999999996</c:v>
                </c:pt>
                <c:pt idx="22558">
                  <c:v>-98.456170999999998</c:v>
                </c:pt>
                <c:pt idx="22559">
                  <c:v>-100.192519</c:v>
                </c:pt>
                <c:pt idx="22560">
                  <c:v>-99.325596000000004</c:v>
                </c:pt>
                <c:pt idx="22561">
                  <c:v>-99.132296999999994</c:v>
                </c:pt>
                <c:pt idx="22562">
                  <c:v>-99.724716000000001</c:v>
                </c:pt>
                <c:pt idx="22563">
                  <c:v>-98.957570000000004</c:v>
                </c:pt>
                <c:pt idx="22564">
                  <c:v>-99.685597999999999</c:v>
                </c:pt>
                <c:pt idx="22565">
                  <c:v>-98.709047999999996</c:v>
                </c:pt>
                <c:pt idx="22566">
                  <c:v>-98.968371000000005</c:v>
                </c:pt>
                <c:pt idx="22567">
                  <c:v>-100.175448</c:v>
                </c:pt>
                <c:pt idx="22568">
                  <c:v>-100.087227</c:v>
                </c:pt>
                <c:pt idx="22569">
                  <c:v>-99.607493000000005</c:v>
                </c:pt>
                <c:pt idx="22570">
                  <c:v>-98.604268000000005</c:v>
                </c:pt>
                <c:pt idx="22571">
                  <c:v>-100.451294</c:v>
                </c:pt>
                <c:pt idx="22572">
                  <c:v>-99.601356999999993</c:v>
                </c:pt>
                <c:pt idx="22573">
                  <c:v>-98.845286999999999</c:v>
                </c:pt>
                <c:pt idx="22574">
                  <c:v>-99.307124000000002</c:v>
                </c:pt>
                <c:pt idx="22575">
                  <c:v>-99.034323000000001</c:v>
                </c:pt>
                <c:pt idx="22576">
                  <c:v>-99.845607999999999</c:v>
                </c:pt>
                <c:pt idx="22577">
                  <c:v>-100.293319</c:v>
                </c:pt>
                <c:pt idx="22578">
                  <c:v>-99.143709000000001</c:v>
                </c:pt>
                <c:pt idx="22579">
                  <c:v>-99.919043000000002</c:v>
                </c:pt>
                <c:pt idx="22580">
                  <c:v>-99.590946000000002</c:v>
                </c:pt>
                <c:pt idx="22581">
                  <c:v>-99.534672999999998</c:v>
                </c:pt>
                <c:pt idx="22582">
                  <c:v>-98.556137000000007</c:v>
                </c:pt>
                <c:pt idx="22583">
                  <c:v>-98.691822000000002</c:v>
                </c:pt>
                <c:pt idx="22584">
                  <c:v>-100.085184</c:v>
                </c:pt>
                <c:pt idx="22585">
                  <c:v>-99.040188000000001</c:v>
                </c:pt>
                <c:pt idx="22586">
                  <c:v>-100.20732099999999</c:v>
                </c:pt>
                <c:pt idx="22587">
                  <c:v>-99.932882000000006</c:v>
                </c:pt>
                <c:pt idx="22588">
                  <c:v>-99.751441</c:v>
                </c:pt>
                <c:pt idx="22589">
                  <c:v>-99.614883000000006</c:v>
                </c:pt>
                <c:pt idx="22590">
                  <c:v>-98.915177999999997</c:v>
                </c:pt>
                <c:pt idx="22591">
                  <c:v>-99.987555</c:v>
                </c:pt>
                <c:pt idx="22592">
                  <c:v>-99.181505999999999</c:v>
                </c:pt>
                <c:pt idx="22593">
                  <c:v>-99.328524999999999</c:v>
                </c:pt>
                <c:pt idx="22594">
                  <c:v>-99.316885999999997</c:v>
                </c:pt>
                <c:pt idx="22595">
                  <c:v>-99.560024999999996</c:v>
                </c:pt>
                <c:pt idx="22596">
                  <c:v>-98.867203000000003</c:v>
                </c:pt>
                <c:pt idx="22597">
                  <c:v>-99.33117</c:v>
                </c:pt>
                <c:pt idx="22598">
                  <c:v>-99.325789</c:v>
                </c:pt>
                <c:pt idx="22599">
                  <c:v>-99.454944999999995</c:v>
                </c:pt>
                <c:pt idx="22600">
                  <c:v>-99.150478000000007</c:v>
                </c:pt>
                <c:pt idx="22601">
                  <c:v>-99.899444000000003</c:v>
                </c:pt>
                <c:pt idx="22602">
                  <c:v>-98.797625999999994</c:v>
                </c:pt>
                <c:pt idx="22603">
                  <c:v>-99.078867000000002</c:v>
                </c:pt>
                <c:pt idx="22604">
                  <c:v>-99.091192000000007</c:v>
                </c:pt>
                <c:pt idx="22605">
                  <c:v>-101.04485</c:v>
                </c:pt>
                <c:pt idx="22606">
                  <c:v>-101.110906</c:v>
                </c:pt>
                <c:pt idx="22607">
                  <c:v>-101.544489</c:v>
                </c:pt>
                <c:pt idx="22608">
                  <c:v>-101.353301</c:v>
                </c:pt>
                <c:pt idx="22609">
                  <c:v>-101.51227299999999</c:v>
                </c:pt>
                <c:pt idx="22610">
                  <c:v>-100.897555</c:v>
                </c:pt>
                <c:pt idx="22611">
                  <c:v>-101.754221</c:v>
                </c:pt>
                <c:pt idx="22612">
                  <c:v>-100.46085100000001</c:v>
                </c:pt>
                <c:pt idx="22613">
                  <c:v>-100.47735900000001</c:v>
                </c:pt>
                <c:pt idx="22614">
                  <c:v>-100.64563699999999</c:v>
                </c:pt>
                <c:pt idx="22615">
                  <c:v>-100.78686999999999</c:v>
                </c:pt>
                <c:pt idx="22616">
                  <c:v>-100.38610799999999</c:v>
                </c:pt>
                <c:pt idx="22617">
                  <c:v>-102.004839</c:v>
                </c:pt>
                <c:pt idx="22618">
                  <c:v>-101.233418</c:v>
                </c:pt>
                <c:pt idx="22619">
                  <c:v>-100.938661</c:v>
                </c:pt>
                <c:pt idx="22620">
                  <c:v>-101.363322</c:v>
                </c:pt>
                <c:pt idx="22621">
                  <c:v>-101.044887</c:v>
                </c:pt>
                <c:pt idx="22622">
                  <c:v>-100.839265</c:v>
                </c:pt>
                <c:pt idx="22623">
                  <c:v>-100.538729</c:v>
                </c:pt>
                <c:pt idx="22624">
                  <c:v>-100.35656899999999</c:v>
                </c:pt>
                <c:pt idx="22625">
                  <c:v>-100.23220600000001</c:v>
                </c:pt>
                <c:pt idx="22626">
                  <c:v>-100.748751</c:v>
                </c:pt>
                <c:pt idx="22627">
                  <c:v>-101.821674</c:v>
                </c:pt>
                <c:pt idx="22628">
                  <c:v>-100.59954</c:v>
                </c:pt>
                <c:pt idx="22629">
                  <c:v>-101.73575200000001</c:v>
                </c:pt>
                <c:pt idx="22630">
                  <c:v>-101.509376</c:v>
                </c:pt>
                <c:pt idx="22631">
                  <c:v>-101.990849</c:v>
                </c:pt>
                <c:pt idx="22632">
                  <c:v>-101.20603199999999</c:v>
                </c:pt>
                <c:pt idx="22633">
                  <c:v>-100.026323</c:v>
                </c:pt>
                <c:pt idx="22634">
                  <c:v>-99.776623000000001</c:v>
                </c:pt>
                <c:pt idx="22635">
                  <c:v>-99.634353000000004</c:v>
                </c:pt>
                <c:pt idx="22636">
                  <c:v>-100.328119</c:v>
                </c:pt>
                <c:pt idx="22637">
                  <c:v>-102.008325</c:v>
                </c:pt>
                <c:pt idx="22638">
                  <c:v>-100.675147</c:v>
                </c:pt>
                <c:pt idx="22639">
                  <c:v>-101.12571699999999</c:v>
                </c:pt>
                <c:pt idx="22640">
                  <c:v>-100.43776</c:v>
                </c:pt>
                <c:pt idx="22641">
                  <c:v>-99.989035000000001</c:v>
                </c:pt>
                <c:pt idx="22642">
                  <c:v>-100.22704899999999</c:v>
                </c:pt>
                <c:pt idx="22643">
                  <c:v>-99.748690999999994</c:v>
                </c:pt>
                <c:pt idx="22644">
                  <c:v>-100.2073</c:v>
                </c:pt>
                <c:pt idx="22645">
                  <c:v>-100.825033</c:v>
                </c:pt>
                <c:pt idx="22646">
                  <c:v>-99.738535999999996</c:v>
                </c:pt>
                <c:pt idx="22647">
                  <c:v>-100.623024</c:v>
                </c:pt>
                <c:pt idx="22648">
                  <c:v>-101.01535</c:v>
                </c:pt>
                <c:pt idx="22649">
                  <c:v>-100.497968</c:v>
                </c:pt>
                <c:pt idx="22650">
                  <c:v>-99.967010000000002</c:v>
                </c:pt>
                <c:pt idx="22651">
                  <c:v>-101.680746</c:v>
                </c:pt>
                <c:pt idx="22652">
                  <c:v>-101.532501</c:v>
                </c:pt>
                <c:pt idx="22653">
                  <c:v>-100.752089</c:v>
                </c:pt>
                <c:pt idx="22654">
                  <c:v>-101.272205</c:v>
                </c:pt>
                <c:pt idx="22655">
                  <c:v>-101.395369</c:v>
                </c:pt>
                <c:pt idx="22656">
                  <c:v>-101.911575</c:v>
                </c:pt>
                <c:pt idx="22657">
                  <c:v>-101.220877</c:v>
                </c:pt>
                <c:pt idx="22658">
                  <c:v>-100.34464</c:v>
                </c:pt>
                <c:pt idx="22659">
                  <c:v>-99.967232999999993</c:v>
                </c:pt>
                <c:pt idx="22660">
                  <c:v>-100.462283</c:v>
                </c:pt>
                <c:pt idx="22661">
                  <c:v>-100.67849099999999</c:v>
                </c:pt>
                <c:pt idx="22662">
                  <c:v>-100.58189</c:v>
                </c:pt>
                <c:pt idx="22663">
                  <c:v>-101.007751</c:v>
                </c:pt>
                <c:pt idx="22664">
                  <c:v>-100.934766</c:v>
                </c:pt>
                <c:pt idx="22665">
                  <c:v>-99.725785000000002</c:v>
                </c:pt>
                <c:pt idx="22666">
                  <c:v>-100.84391100000001</c:v>
                </c:pt>
                <c:pt idx="22667">
                  <c:v>-101.80781500000001</c:v>
                </c:pt>
                <c:pt idx="22668">
                  <c:v>-101.787108</c:v>
                </c:pt>
                <c:pt idx="22669">
                  <c:v>-101.33268</c:v>
                </c:pt>
                <c:pt idx="22670">
                  <c:v>-99.880218999999997</c:v>
                </c:pt>
                <c:pt idx="22671">
                  <c:v>-100.92813</c:v>
                </c:pt>
                <c:pt idx="22672">
                  <c:v>-101.88893899999999</c:v>
                </c:pt>
                <c:pt idx="22673">
                  <c:v>-101.349006</c:v>
                </c:pt>
                <c:pt idx="22674">
                  <c:v>-101.185417</c:v>
                </c:pt>
                <c:pt idx="22675">
                  <c:v>-101.83681799999999</c:v>
                </c:pt>
                <c:pt idx="22676">
                  <c:v>-101.61909</c:v>
                </c:pt>
                <c:pt idx="22677">
                  <c:v>-96.949657000000002</c:v>
                </c:pt>
                <c:pt idx="22678">
                  <c:v>-96.344465999999997</c:v>
                </c:pt>
                <c:pt idx="22679">
                  <c:v>-96.381895</c:v>
                </c:pt>
                <c:pt idx="22680">
                  <c:v>-96.623132999999996</c:v>
                </c:pt>
                <c:pt idx="22681">
                  <c:v>-95.907964000000007</c:v>
                </c:pt>
                <c:pt idx="22682">
                  <c:v>-96.172695000000004</c:v>
                </c:pt>
                <c:pt idx="22683">
                  <c:v>-96.149653999999998</c:v>
                </c:pt>
                <c:pt idx="22684">
                  <c:v>-96.128330000000005</c:v>
                </c:pt>
                <c:pt idx="22685">
                  <c:v>-96.959401999999997</c:v>
                </c:pt>
                <c:pt idx="22686">
                  <c:v>-96.649867</c:v>
                </c:pt>
                <c:pt idx="22687">
                  <c:v>-96.108840999999998</c:v>
                </c:pt>
                <c:pt idx="22688">
                  <c:v>-96.649529999999999</c:v>
                </c:pt>
                <c:pt idx="22689">
                  <c:v>-96.616799</c:v>
                </c:pt>
                <c:pt idx="22690">
                  <c:v>-96.374075000000005</c:v>
                </c:pt>
                <c:pt idx="22691">
                  <c:v>-96.265456999999998</c:v>
                </c:pt>
                <c:pt idx="22692">
                  <c:v>-96.245649999999998</c:v>
                </c:pt>
                <c:pt idx="22693">
                  <c:v>-96.027770000000004</c:v>
                </c:pt>
                <c:pt idx="22694">
                  <c:v>-96.488690000000005</c:v>
                </c:pt>
                <c:pt idx="22695">
                  <c:v>-96.255350000000007</c:v>
                </c:pt>
                <c:pt idx="22696">
                  <c:v>-96.258666000000005</c:v>
                </c:pt>
                <c:pt idx="22697">
                  <c:v>-96.484757999999999</c:v>
                </c:pt>
                <c:pt idx="22698">
                  <c:v>-96.551723999999993</c:v>
                </c:pt>
                <c:pt idx="22699">
                  <c:v>-96.531499999999994</c:v>
                </c:pt>
                <c:pt idx="22700">
                  <c:v>-96.212307999999993</c:v>
                </c:pt>
                <c:pt idx="22701">
                  <c:v>-96.428995999999998</c:v>
                </c:pt>
                <c:pt idx="22702">
                  <c:v>-96.960363000000001</c:v>
                </c:pt>
                <c:pt idx="22703">
                  <c:v>-96.148415999999997</c:v>
                </c:pt>
                <c:pt idx="22704">
                  <c:v>-96.453598999999997</c:v>
                </c:pt>
                <c:pt idx="22705">
                  <c:v>-96.339303000000001</c:v>
                </c:pt>
                <c:pt idx="22706">
                  <c:v>-96.739509999999996</c:v>
                </c:pt>
                <c:pt idx="22707">
                  <c:v>-96.477191000000005</c:v>
                </c:pt>
                <c:pt idx="22708">
                  <c:v>-96.431685999999999</c:v>
                </c:pt>
                <c:pt idx="22709">
                  <c:v>-96.449996999999996</c:v>
                </c:pt>
                <c:pt idx="22710">
                  <c:v>-96.494448000000006</c:v>
                </c:pt>
                <c:pt idx="22711">
                  <c:v>-96.044844999999995</c:v>
                </c:pt>
                <c:pt idx="22712">
                  <c:v>-96.730932999999993</c:v>
                </c:pt>
                <c:pt idx="22713">
                  <c:v>-95.915892999999997</c:v>
                </c:pt>
                <c:pt idx="22714">
                  <c:v>-96.835069000000004</c:v>
                </c:pt>
                <c:pt idx="22715">
                  <c:v>-96.074521000000004</c:v>
                </c:pt>
                <c:pt idx="22716">
                  <c:v>-96.505363000000003</c:v>
                </c:pt>
                <c:pt idx="22717">
                  <c:v>-96.708008000000007</c:v>
                </c:pt>
                <c:pt idx="22718">
                  <c:v>-96.245289999999997</c:v>
                </c:pt>
                <c:pt idx="22719">
                  <c:v>-96.156357999999997</c:v>
                </c:pt>
                <c:pt idx="22720">
                  <c:v>-96.215770000000006</c:v>
                </c:pt>
                <c:pt idx="22721">
                  <c:v>-96.677471999999995</c:v>
                </c:pt>
                <c:pt idx="22722">
                  <c:v>-96.504548999999997</c:v>
                </c:pt>
                <c:pt idx="22723">
                  <c:v>-96.339608999999996</c:v>
                </c:pt>
                <c:pt idx="22724">
                  <c:v>-96.845865000000003</c:v>
                </c:pt>
                <c:pt idx="22725">
                  <c:v>-96.622608999999997</c:v>
                </c:pt>
                <c:pt idx="22726">
                  <c:v>-96.482764000000003</c:v>
                </c:pt>
                <c:pt idx="22727">
                  <c:v>-96.207599000000002</c:v>
                </c:pt>
                <c:pt idx="22728">
                  <c:v>-96.301957999999999</c:v>
                </c:pt>
                <c:pt idx="22729">
                  <c:v>-96.783597</c:v>
                </c:pt>
                <c:pt idx="22730">
                  <c:v>-96.488685000000004</c:v>
                </c:pt>
                <c:pt idx="22731">
                  <c:v>-96.402585999999999</c:v>
                </c:pt>
                <c:pt idx="22732">
                  <c:v>-95.936201999999994</c:v>
                </c:pt>
                <c:pt idx="22733">
                  <c:v>-96.000601000000003</c:v>
                </c:pt>
                <c:pt idx="22734">
                  <c:v>-95.963834000000006</c:v>
                </c:pt>
                <c:pt idx="22735">
                  <c:v>-95.99897</c:v>
                </c:pt>
                <c:pt idx="22736">
                  <c:v>-95.955399</c:v>
                </c:pt>
                <c:pt idx="22737">
                  <c:v>-95.933538999999996</c:v>
                </c:pt>
                <c:pt idx="22738">
                  <c:v>-95.934270999999995</c:v>
                </c:pt>
                <c:pt idx="22739">
                  <c:v>-95.964341000000005</c:v>
                </c:pt>
                <c:pt idx="22740">
                  <c:v>-95.959239999999994</c:v>
                </c:pt>
                <c:pt idx="22741">
                  <c:v>-95.906491000000003</c:v>
                </c:pt>
                <c:pt idx="22742">
                  <c:v>-96.047984999999997</c:v>
                </c:pt>
                <c:pt idx="22743">
                  <c:v>-96.15352</c:v>
                </c:pt>
                <c:pt idx="22744">
                  <c:v>-95.996754999999993</c:v>
                </c:pt>
                <c:pt idx="22745">
                  <c:v>-96.171086000000003</c:v>
                </c:pt>
                <c:pt idx="22746">
                  <c:v>-96.046097000000003</c:v>
                </c:pt>
                <c:pt idx="22747">
                  <c:v>-95.951267000000001</c:v>
                </c:pt>
                <c:pt idx="22748">
                  <c:v>-96.050730999999999</c:v>
                </c:pt>
                <c:pt idx="22749">
                  <c:v>-96.050089999999997</c:v>
                </c:pt>
                <c:pt idx="22750">
                  <c:v>-96.053189000000003</c:v>
                </c:pt>
                <c:pt idx="22751">
                  <c:v>-96.180173999999994</c:v>
                </c:pt>
                <c:pt idx="22752">
                  <c:v>-95.963830999999999</c:v>
                </c:pt>
                <c:pt idx="22753">
                  <c:v>-95.997414000000006</c:v>
                </c:pt>
                <c:pt idx="22754">
                  <c:v>-96.005477999999997</c:v>
                </c:pt>
                <c:pt idx="22755">
                  <c:v>-96.051817999999997</c:v>
                </c:pt>
                <c:pt idx="22756">
                  <c:v>-96.178623999999999</c:v>
                </c:pt>
                <c:pt idx="22757">
                  <c:v>-96.186623999999995</c:v>
                </c:pt>
                <c:pt idx="22758">
                  <c:v>-96.121084999999994</c:v>
                </c:pt>
                <c:pt idx="22759">
                  <c:v>-96.133939999999996</c:v>
                </c:pt>
                <c:pt idx="22760">
                  <c:v>-96.106084999999993</c:v>
                </c:pt>
                <c:pt idx="22761">
                  <c:v>-96.115058000000005</c:v>
                </c:pt>
                <c:pt idx="22762">
                  <c:v>-95.955924999999993</c:v>
                </c:pt>
                <c:pt idx="22763">
                  <c:v>-96.000775000000004</c:v>
                </c:pt>
                <c:pt idx="22764">
                  <c:v>-96.114220000000003</c:v>
                </c:pt>
                <c:pt idx="22765">
                  <c:v>-95.990579999999994</c:v>
                </c:pt>
                <c:pt idx="22766">
                  <c:v>-96.110274000000004</c:v>
                </c:pt>
                <c:pt idx="22767">
                  <c:v>-96.526379000000006</c:v>
                </c:pt>
                <c:pt idx="22768">
                  <c:v>-97.411642999999998</c:v>
                </c:pt>
                <c:pt idx="22769">
                  <c:v>-96.388420999999994</c:v>
                </c:pt>
                <c:pt idx="22770">
                  <c:v>-95.844221000000005</c:v>
                </c:pt>
                <c:pt idx="22771">
                  <c:v>-96.130685</c:v>
                </c:pt>
                <c:pt idx="22772">
                  <c:v>-96.573260000000005</c:v>
                </c:pt>
                <c:pt idx="22773">
                  <c:v>-96.746047000000004</c:v>
                </c:pt>
                <c:pt idx="22774">
                  <c:v>-97.268490999999997</c:v>
                </c:pt>
                <c:pt idx="22775">
                  <c:v>-97.034379000000001</c:v>
                </c:pt>
                <c:pt idx="22776">
                  <c:v>-97.557400000000001</c:v>
                </c:pt>
                <c:pt idx="22777">
                  <c:v>-97.609675999999993</c:v>
                </c:pt>
                <c:pt idx="22778">
                  <c:v>-96.500731000000002</c:v>
                </c:pt>
                <c:pt idx="22779">
                  <c:v>-96.660489999999996</c:v>
                </c:pt>
                <c:pt idx="22780">
                  <c:v>-97.760811000000004</c:v>
                </c:pt>
                <c:pt idx="22781">
                  <c:v>-95.960111999999995</c:v>
                </c:pt>
                <c:pt idx="22782">
                  <c:v>-95.696657000000002</c:v>
                </c:pt>
                <c:pt idx="22783">
                  <c:v>-97.548360000000002</c:v>
                </c:pt>
                <c:pt idx="22784">
                  <c:v>-96.354972000000004</c:v>
                </c:pt>
                <c:pt idx="22785">
                  <c:v>-96.297766999999993</c:v>
                </c:pt>
                <c:pt idx="22786">
                  <c:v>-97.769791999999995</c:v>
                </c:pt>
                <c:pt idx="22787">
                  <c:v>-97.681096999999994</c:v>
                </c:pt>
                <c:pt idx="22788">
                  <c:v>-97.619263000000004</c:v>
                </c:pt>
                <c:pt idx="22789">
                  <c:v>-96.845113999999995</c:v>
                </c:pt>
                <c:pt idx="22790">
                  <c:v>-96.172290000000004</c:v>
                </c:pt>
                <c:pt idx="22791">
                  <c:v>-97.352200999999994</c:v>
                </c:pt>
                <c:pt idx="22792">
                  <c:v>-96.703620000000001</c:v>
                </c:pt>
                <c:pt idx="22793">
                  <c:v>-96.402546000000001</c:v>
                </c:pt>
                <c:pt idx="22794">
                  <c:v>-96.960998000000004</c:v>
                </c:pt>
                <c:pt idx="22795">
                  <c:v>-97.811522999999994</c:v>
                </c:pt>
                <c:pt idx="22796">
                  <c:v>-96.676676</c:v>
                </c:pt>
                <c:pt idx="22797">
                  <c:v>-95.838685999999996</c:v>
                </c:pt>
                <c:pt idx="22798">
                  <c:v>-97.263898999999995</c:v>
                </c:pt>
                <c:pt idx="22799">
                  <c:v>-96.848732999999996</c:v>
                </c:pt>
                <c:pt idx="22800">
                  <c:v>-97.736367999999999</c:v>
                </c:pt>
                <c:pt idx="22801">
                  <c:v>-96.912295</c:v>
                </c:pt>
                <c:pt idx="22802">
                  <c:v>-96.934289000000007</c:v>
                </c:pt>
                <c:pt idx="22803">
                  <c:v>-97.131395999999995</c:v>
                </c:pt>
                <c:pt idx="22804">
                  <c:v>-96.380600000000001</c:v>
                </c:pt>
                <c:pt idx="22805">
                  <c:v>-96.020990999999995</c:v>
                </c:pt>
                <c:pt idx="22806">
                  <c:v>-96.027962000000002</c:v>
                </c:pt>
                <c:pt idx="22807">
                  <c:v>-96.436199999999999</c:v>
                </c:pt>
                <c:pt idx="22808">
                  <c:v>-96.130444999999995</c:v>
                </c:pt>
                <c:pt idx="22809">
                  <c:v>-96.295372999999998</c:v>
                </c:pt>
                <c:pt idx="22810">
                  <c:v>-97.076335</c:v>
                </c:pt>
                <c:pt idx="22811">
                  <c:v>-97.436840000000004</c:v>
                </c:pt>
                <c:pt idx="22812">
                  <c:v>-97.203749000000002</c:v>
                </c:pt>
                <c:pt idx="22813">
                  <c:v>-97.580416</c:v>
                </c:pt>
                <c:pt idx="22814">
                  <c:v>-95.586312000000007</c:v>
                </c:pt>
                <c:pt idx="22815">
                  <c:v>-96.548331000000005</c:v>
                </c:pt>
                <c:pt idx="22816">
                  <c:v>-96.605682999999999</c:v>
                </c:pt>
                <c:pt idx="22817">
                  <c:v>-97.283050000000003</c:v>
                </c:pt>
                <c:pt idx="22818">
                  <c:v>-96.967877000000001</c:v>
                </c:pt>
                <c:pt idx="22819">
                  <c:v>-97.600560999999999</c:v>
                </c:pt>
                <c:pt idx="22820">
                  <c:v>-97.428635999999997</c:v>
                </c:pt>
                <c:pt idx="22821">
                  <c:v>-97.220192999999995</c:v>
                </c:pt>
                <c:pt idx="22822">
                  <c:v>-97.724089000000006</c:v>
                </c:pt>
                <c:pt idx="22823">
                  <c:v>-96.435554999999994</c:v>
                </c:pt>
                <c:pt idx="22824">
                  <c:v>-97.396714000000003</c:v>
                </c:pt>
                <c:pt idx="22825">
                  <c:v>-96.789145000000005</c:v>
                </c:pt>
                <c:pt idx="22826">
                  <c:v>-97.548952</c:v>
                </c:pt>
                <c:pt idx="22827">
                  <c:v>-97.778561999999994</c:v>
                </c:pt>
                <c:pt idx="22828">
                  <c:v>-96.622953999999993</c:v>
                </c:pt>
                <c:pt idx="22829">
                  <c:v>-96.642339000000007</c:v>
                </c:pt>
                <c:pt idx="22830">
                  <c:v>-97.472650000000002</c:v>
                </c:pt>
                <c:pt idx="22831">
                  <c:v>-95.942605</c:v>
                </c:pt>
                <c:pt idx="22832">
                  <c:v>-97.024452999999994</c:v>
                </c:pt>
                <c:pt idx="22833">
                  <c:v>-96.018647000000001</c:v>
                </c:pt>
                <c:pt idx="22834">
                  <c:v>-96.403092999999998</c:v>
                </c:pt>
                <c:pt idx="22835">
                  <c:v>-96.483804000000006</c:v>
                </c:pt>
                <c:pt idx="22836">
                  <c:v>-97.582965000000002</c:v>
                </c:pt>
                <c:pt idx="22837">
                  <c:v>-96.848397000000006</c:v>
                </c:pt>
                <c:pt idx="22838">
                  <c:v>-96.165475999999998</c:v>
                </c:pt>
                <c:pt idx="22839">
                  <c:v>-96.755902000000006</c:v>
                </c:pt>
                <c:pt idx="22840">
                  <c:v>-97.058419000000001</c:v>
                </c:pt>
                <c:pt idx="22841">
                  <c:v>-97.397266000000002</c:v>
                </c:pt>
                <c:pt idx="22842">
                  <c:v>-96.247298999999998</c:v>
                </c:pt>
                <c:pt idx="22843">
                  <c:v>-95.936115999999998</c:v>
                </c:pt>
                <c:pt idx="22844">
                  <c:v>-95.870238999999998</c:v>
                </c:pt>
                <c:pt idx="22845">
                  <c:v>-96.003152999999998</c:v>
                </c:pt>
                <c:pt idx="22846">
                  <c:v>-95.676833999999999</c:v>
                </c:pt>
                <c:pt idx="22847">
                  <c:v>-96.817611999999997</c:v>
                </c:pt>
                <c:pt idx="22848">
                  <c:v>-97.453676000000002</c:v>
                </c:pt>
                <c:pt idx="22849">
                  <c:v>-96.095161000000004</c:v>
                </c:pt>
                <c:pt idx="22850">
                  <c:v>-96.384506000000002</c:v>
                </c:pt>
                <c:pt idx="22851">
                  <c:v>-96.508161000000001</c:v>
                </c:pt>
                <c:pt idx="22852">
                  <c:v>-96.159682000000004</c:v>
                </c:pt>
                <c:pt idx="22853">
                  <c:v>-95.731526000000002</c:v>
                </c:pt>
                <c:pt idx="22854">
                  <c:v>-96.713965999999999</c:v>
                </c:pt>
                <c:pt idx="22855">
                  <c:v>-96.939318999999998</c:v>
                </c:pt>
                <c:pt idx="22856">
                  <c:v>-97.001061000000007</c:v>
                </c:pt>
                <c:pt idx="22857">
                  <c:v>-96.823648000000006</c:v>
                </c:pt>
                <c:pt idx="22858">
                  <c:v>-96.665795000000003</c:v>
                </c:pt>
                <c:pt idx="22859">
                  <c:v>-95.432975999999996</c:v>
                </c:pt>
                <c:pt idx="22860">
                  <c:v>-95.741819000000007</c:v>
                </c:pt>
                <c:pt idx="22861">
                  <c:v>-97.112065000000001</c:v>
                </c:pt>
                <c:pt idx="22862">
                  <c:v>-97.738157999999999</c:v>
                </c:pt>
                <c:pt idx="22863">
                  <c:v>-95.639813000000004</c:v>
                </c:pt>
                <c:pt idx="22864">
                  <c:v>-97.205207000000001</c:v>
                </c:pt>
                <c:pt idx="22865">
                  <c:v>-97.030574999999999</c:v>
                </c:pt>
                <c:pt idx="22866">
                  <c:v>-96.240724</c:v>
                </c:pt>
                <c:pt idx="22867">
                  <c:v>-95.775177999999997</c:v>
                </c:pt>
                <c:pt idx="22868">
                  <c:v>-96.377739000000005</c:v>
                </c:pt>
                <c:pt idx="22869">
                  <c:v>-97.583911999999998</c:v>
                </c:pt>
                <c:pt idx="22870">
                  <c:v>-97.093577999999994</c:v>
                </c:pt>
                <c:pt idx="22871">
                  <c:v>-96.182015000000007</c:v>
                </c:pt>
                <c:pt idx="22872">
                  <c:v>-96.089786000000004</c:v>
                </c:pt>
                <c:pt idx="22873">
                  <c:v>-96.023538000000002</c:v>
                </c:pt>
                <c:pt idx="22874">
                  <c:v>-96.209705999999997</c:v>
                </c:pt>
                <c:pt idx="22875">
                  <c:v>-97.845072000000002</c:v>
                </c:pt>
                <c:pt idx="22876">
                  <c:v>-97.330945</c:v>
                </c:pt>
                <c:pt idx="22877">
                  <c:v>-96.289130999999998</c:v>
                </c:pt>
                <c:pt idx="22878">
                  <c:v>-95.897143</c:v>
                </c:pt>
                <c:pt idx="22879">
                  <c:v>-97.320845000000006</c:v>
                </c:pt>
                <c:pt idx="22880">
                  <c:v>-95.699825000000004</c:v>
                </c:pt>
                <c:pt idx="22881">
                  <c:v>-96.491827999999998</c:v>
                </c:pt>
                <c:pt idx="22882">
                  <c:v>-97.450721000000001</c:v>
                </c:pt>
                <c:pt idx="22883">
                  <c:v>-96.530446999999995</c:v>
                </c:pt>
                <c:pt idx="22884">
                  <c:v>-96.525811000000004</c:v>
                </c:pt>
                <c:pt idx="22885">
                  <c:v>-96.141886</c:v>
                </c:pt>
                <c:pt idx="22886">
                  <c:v>-97.207464999999999</c:v>
                </c:pt>
                <c:pt idx="22887">
                  <c:v>-96.998495000000005</c:v>
                </c:pt>
                <c:pt idx="22888">
                  <c:v>-96.653615000000002</c:v>
                </c:pt>
                <c:pt idx="22889">
                  <c:v>-97.588846000000004</c:v>
                </c:pt>
                <c:pt idx="22890">
                  <c:v>-96.695892999999998</c:v>
                </c:pt>
                <c:pt idx="22891">
                  <c:v>-96.675520000000006</c:v>
                </c:pt>
                <c:pt idx="22892">
                  <c:v>-96.655636000000001</c:v>
                </c:pt>
                <c:pt idx="22893">
                  <c:v>-96.625648999999996</c:v>
                </c:pt>
                <c:pt idx="22894">
                  <c:v>-96.645994000000002</c:v>
                </c:pt>
                <c:pt idx="22895">
                  <c:v>-96.629142999999999</c:v>
                </c:pt>
                <c:pt idx="22896">
                  <c:v>-96.707441000000003</c:v>
                </c:pt>
                <c:pt idx="22897">
                  <c:v>-96.656345000000002</c:v>
                </c:pt>
                <c:pt idx="22898">
                  <c:v>-96.695747999999995</c:v>
                </c:pt>
                <c:pt idx="22899">
                  <c:v>-96.645667000000003</c:v>
                </c:pt>
                <c:pt idx="22900">
                  <c:v>-96.614949999999993</c:v>
                </c:pt>
                <c:pt idx="22901">
                  <c:v>-96.590230000000005</c:v>
                </c:pt>
                <c:pt idx="22902">
                  <c:v>-96.712980000000002</c:v>
                </c:pt>
                <c:pt idx="22903">
                  <c:v>-96.749748999999994</c:v>
                </c:pt>
                <c:pt idx="22904">
                  <c:v>-96.761788999999993</c:v>
                </c:pt>
                <c:pt idx="22905">
                  <c:v>-96.795868999999996</c:v>
                </c:pt>
                <c:pt idx="22906">
                  <c:v>-96.591220000000007</c:v>
                </c:pt>
                <c:pt idx="22907">
                  <c:v>-96.530609999999996</c:v>
                </c:pt>
                <c:pt idx="22908">
                  <c:v>-96.785982000000004</c:v>
                </c:pt>
                <c:pt idx="22909">
                  <c:v>-96.858508999999998</c:v>
                </c:pt>
                <c:pt idx="22910">
                  <c:v>-97.371925000000005</c:v>
                </c:pt>
                <c:pt idx="22911">
                  <c:v>-98.024600000000007</c:v>
                </c:pt>
                <c:pt idx="22912">
                  <c:v>-96.639291</c:v>
                </c:pt>
                <c:pt idx="22913">
                  <c:v>-98.514133000000001</c:v>
                </c:pt>
                <c:pt idx="22914">
                  <c:v>-98.109408999999999</c:v>
                </c:pt>
                <c:pt idx="22915">
                  <c:v>-97.234853999999999</c:v>
                </c:pt>
                <c:pt idx="22916">
                  <c:v>-97.000124</c:v>
                </c:pt>
                <c:pt idx="22917">
                  <c:v>-98.174497000000002</c:v>
                </c:pt>
                <c:pt idx="22918">
                  <c:v>-97.831188999999995</c:v>
                </c:pt>
                <c:pt idx="22919">
                  <c:v>-97.127487000000002</c:v>
                </c:pt>
                <c:pt idx="22920">
                  <c:v>-97.354561000000004</c:v>
                </c:pt>
                <c:pt idx="22921">
                  <c:v>-97.126379999999997</c:v>
                </c:pt>
                <c:pt idx="22922">
                  <c:v>-96.896624000000003</c:v>
                </c:pt>
                <c:pt idx="22923">
                  <c:v>-97.494398000000004</c:v>
                </c:pt>
                <c:pt idx="22924">
                  <c:v>-97.015833000000001</c:v>
                </c:pt>
                <c:pt idx="22925">
                  <c:v>-98.133114000000006</c:v>
                </c:pt>
                <c:pt idx="22926">
                  <c:v>-98.641324999999995</c:v>
                </c:pt>
                <c:pt idx="22927">
                  <c:v>-97.963813999999999</c:v>
                </c:pt>
                <c:pt idx="22928">
                  <c:v>-97.751998</c:v>
                </c:pt>
                <c:pt idx="22929">
                  <c:v>-97.013677999999999</c:v>
                </c:pt>
                <c:pt idx="22930">
                  <c:v>-97.497230000000002</c:v>
                </c:pt>
                <c:pt idx="22931">
                  <c:v>-97.247812999999994</c:v>
                </c:pt>
                <c:pt idx="22932">
                  <c:v>-97.686503000000002</c:v>
                </c:pt>
                <c:pt idx="22933">
                  <c:v>-97.609211999999999</c:v>
                </c:pt>
                <c:pt idx="22934">
                  <c:v>-96.780663000000004</c:v>
                </c:pt>
                <c:pt idx="22935">
                  <c:v>-96.775673999999995</c:v>
                </c:pt>
                <c:pt idx="22936">
                  <c:v>-97.569936999999996</c:v>
                </c:pt>
                <c:pt idx="22937">
                  <c:v>-98.045491999999996</c:v>
                </c:pt>
                <c:pt idx="22938">
                  <c:v>-97.489743000000004</c:v>
                </c:pt>
                <c:pt idx="22939">
                  <c:v>-97.780365000000003</c:v>
                </c:pt>
                <c:pt idx="22940">
                  <c:v>-98.243190999999996</c:v>
                </c:pt>
                <c:pt idx="22941">
                  <c:v>-97.295320000000004</c:v>
                </c:pt>
                <c:pt idx="22942">
                  <c:v>-96.935215999999997</c:v>
                </c:pt>
                <c:pt idx="22943">
                  <c:v>-97.868984999999995</c:v>
                </c:pt>
                <c:pt idx="22944">
                  <c:v>-97.069156000000007</c:v>
                </c:pt>
                <c:pt idx="22945">
                  <c:v>-97.416348999999997</c:v>
                </c:pt>
                <c:pt idx="22946">
                  <c:v>-97.700193999999996</c:v>
                </c:pt>
                <c:pt idx="22947">
                  <c:v>-96.787944999999993</c:v>
                </c:pt>
                <c:pt idx="22948">
                  <c:v>-98.385232999999999</c:v>
                </c:pt>
                <c:pt idx="22949">
                  <c:v>-97.602950000000007</c:v>
                </c:pt>
                <c:pt idx="22950">
                  <c:v>-97.305539999999993</c:v>
                </c:pt>
                <c:pt idx="22951">
                  <c:v>-97.222351000000003</c:v>
                </c:pt>
                <c:pt idx="22952">
                  <c:v>-97.417418999999995</c:v>
                </c:pt>
                <c:pt idx="22953">
                  <c:v>-96.851534000000001</c:v>
                </c:pt>
                <c:pt idx="22954">
                  <c:v>-98.985157000000001</c:v>
                </c:pt>
                <c:pt idx="22955">
                  <c:v>-98.941367999999997</c:v>
                </c:pt>
                <c:pt idx="22956">
                  <c:v>-99.529380000000003</c:v>
                </c:pt>
                <c:pt idx="22957">
                  <c:v>-97.601963999999995</c:v>
                </c:pt>
                <c:pt idx="22958">
                  <c:v>-96.833804000000001</c:v>
                </c:pt>
                <c:pt idx="22959">
                  <c:v>-97.209183999999993</c:v>
                </c:pt>
                <c:pt idx="22960">
                  <c:v>-97.672713000000002</c:v>
                </c:pt>
                <c:pt idx="22961">
                  <c:v>-98.569467000000003</c:v>
                </c:pt>
                <c:pt idx="22962">
                  <c:v>-98.014324999999999</c:v>
                </c:pt>
                <c:pt idx="22963">
                  <c:v>-98.859212999999997</c:v>
                </c:pt>
                <c:pt idx="22964">
                  <c:v>-97.203731000000005</c:v>
                </c:pt>
                <c:pt idx="22965">
                  <c:v>-97.875788</c:v>
                </c:pt>
                <c:pt idx="22966">
                  <c:v>-98.777981999999994</c:v>
                </c:pt>
                <c:pt idx="22967">
                  <c:v>-98.218463</c:v>
                </c:pt>
                <c:pt idx="22968">
                  <c:v>-97.205259999999996</c:v>
                </c:pt>
                <c:pt idx="22969">
                  <c:v>-96.963313999999997</c:v>
                </c:pt>
                <c:pt idx="22970">
                  <c:v>-97.902309000000002</c:v>
                </c:pt>
                <c:pt idx="22971">
                  <c:v>-97.515437000000006</c:v>
                </c:pt>
                <c:pt idx="22972">
                  <c:v>-96.439044999999993</c:v>
                </c:pt>
                <c:pt idx="22973">
                  <c:v>-96.981162999999995</c:v>
                </c:pt>
                <c:pt idx="22974">
                  <c:v>-96.736441999999997</c:v>
                </c:pt>
                <c:pt idx="22975">
                  <c:v>-98.799535000000006</c:v>
                </c:pt>
                <c:pt idx="22976">
                  <c:v>-98.422853000000003</c:v>
                </c:pt>
                <c:pt idx="22977">
                  <c:v>-97.380108000000007</c:v>
                </c:pt>
                <c:pt idx="22978">
                  <c:v>-97.674460999999994</c:v>
                </c:pt>
                <c:pt idx="22979">
                  <c:v>-97.252678000000003</c:v>
                </c:pt>
                <c:pt idx="22980">
                  <c:v>-97.300906999999995</c:v>
                </c:pt>
                <c:pt idx="22981">
                  <c:v>-96.582971000000001</c:v>
                </c:pt>
                <c:pt idx="22982">
                  <c:v>-98.518480999999994</c:v>
                </c:pt>
                <c:pt idx="22983">
                  <c:v>-96.606683000000004</c:v>
                </c:pt>
                <c:pt idx="22984">
                  <c:v>-97.09057</c:v>
                </c:pt>
                <c:pt idx="22985">
                  <c:v>-98.435927000000007</c:v>
                </c:pt>
                <c:pt idx="22986">
                  <c:v>-97.475106999999994</c:v>
                </c:pt>
                <c:pt idx="22987">
                  <c:v>-97.452123</c:v>
                </c:pt>
                <c:pt idx="22988">
                  <c:v>-97.707885000000005</c:v>
                </c:pt>
                <c:pt idx="22989">
                  <c:v>-99.443914000000007</c:v>
                </c:pt>
                <c:pt idx="22990">
                  <c:v>-99.116382000000002</c:v>
                </c:pt>
                <c:pt idx="22991">
                  <c:v>-98.023522</c:v>
                </c:pt>
                <c:pt idx="22992">
                  <c:v>-96.927969000000004</c:v>
                </c:pt>
                <c:pt idx="22993">
                  <c:v>-97.798392000000007</c:v>
                </c:pt>
                <c:pt idx="22994">
                  <c:v>-99.318127000000004</c:v>
                </c:pt>
                <c:pt idx="22995">
                  <c:v>-98.070117999999994</c:v>
                </c:pt>
                <c:pt idx="22996">
                  <c:v>-97.961881000000005</c:v>
                </c:pt>
                <c:pt idx="22997">
                  <c:v>-98.603415999999996</c:v>
                </c:pt>
                <c:pt idx="22998">
                  <c:v>-98.223583000000005</c:v>
                </c:pt>
                <c:pt idx="22999">
                  <c:v>-97.615748999999994</c:v>
                </c:pt>
                <c:pt idx="23000">
                  <c:v>-98.402726999999999</c:v>
                </c:pt>
                <c:pt idx="23001">
                  <c:v>-97.545274000000006</c:v>
                </c:pt>
                <c:pt idx="23002">
                  <c:v>-97.068040999999994</c:v>
                </c:pt>
                <c:pt idx="23003">
                  <c:v>-97.806180999999995</c:v>
                </c:pt>
                <c:pt idx="23004">
                  <c:v>-96.763996000000006</c:v>
                </c:pt>
                <c:pt idx="23005">
                  <c:v>-97.356185999999994</c:v>
                </c:pt>
                <c:pt idx="23006">
                  <c:v>-99.594632000000004</c:v>
                </c:pt>
                <c:pt idx="23007">
                  <c:v>-98.120198000000002</c:v>
                </c:pt>
                <c:pt idx="23008">
                  <c:v>-97.276999000000004</c:v>
                </c:pt>
                <c:pt idx="23009">
                  <c:v>-96.418706999999998</c:v>
                </c:pt>
                <c:pt idx="23010">
                  <c:v>-98.682985000000002</c:v>
                </c:pt>
                <c:pt idx="23011">
                  <c:v>-99.866107999999997</c:v>
                </c:pt>
                <c:pt idx="23012">
                  <c:v>-97.215833000000003</c:v>
                </c:pt>
                <c:pt idx="23013">
                  <c:v>-99.137467999999998</c:v>
                </c:pt>
                <c:pt idx="23014">
                  <c:v>-97.840850000000003</c:v>
                </c:pt>
                <c:pt idx="23015">
                  <c:v>-98.120012000000003</c:v>
                </c:pt>
                <c:pt idx="23016">
                  <c:v>-96.871917999999994</c:v>
                </c:pt>
                <c:pt idx="23017">
                  <c:v>-96.721034000000003</c:v>
                </c:pt>
                <c:pt idx="23018">
                  <c:v>-97.557169999999999</c:v>
                </c:pt>
                <c:pt idx="23019">
                  <c:v>-97.033036999999993</c:v>
                </c:pt>
                <c:pt idx="23020">
                  <c:v>-96.725690999999998</c:v>
                </c:pt>
                <c:pt idx="23021">
                  <c:v>-97.999020999999999</c:v>
                </c:pt>
                <c:pt idx="23022">
                  <c:v>-97.170167000000006</c:v>
                </c:pt>
                <c:pt idx="23023">
                  <c:v>-96.929508999999996</c:v>
                </c:pt>
                <c:pt idx="23024">
                  <c:v>-97.143725000000003</c:v>
                </c:pt>
                <c:pt idx="23025">
                  <c:v>-98.330875000000006</c:v>
                </c:pt>
                <c:pt idx="23026">
                  <c:v>-98.387496999999996</c:v>
                </c:pt>
                <c:pt idx="23027">
                  <c:v>-98.470517999999998</c:v>
                </c:pt>
                <c:pt idx="23028">
                  <c:v>-99.283901999999998</c:v>
                </c:pt>
                <c:pt idx="23029">
                  <c:v>-99.829768999999999</c:v>
                </c:pt>
                <c:pt idx="23030">
                  <c:v>-99.381238999999994</c:v>
                </c:pt>
                <c:pt idx="23031">
                  <c:v>-99.144408999999996</c:v>
                </c:pt>
                <c:pt idx="23032">
                  <c:v>-98.127554000000003</c:v>
                </c:pt>
                <c:pt idx="23033">
                  <c:v>-98.787015999999994</c:v>
                </c:pt>
                <c:pt idx="23034">
                  <c:v>-98.004930000000002</c:v>
                </c:pt>
                <c:pt idx="23035">
                  <c:v>-99.483907000000002</c:v>
                </c:pt>
                <c:pt idx="23036">
                  <c:v>-98.697261999999995</c:v>
                </c:pt>
                <c:pt idx="23037">
                  <c:v>-99.817176000000003</c:v>
                </c:pt>
                <c:pt idx="23038">
                  <c:v>-99.630750000000006</c:v>
                </c:pt>
                <c:pt idx="23039">
                  <c:v>-99.125319000000005</c:v>
                </c:pt>
                <c:pt idx="23040">
                  <c:v>-98.604175999999995</c:v>
                </c:pt>
                <c:pt idx="23041">
                  <c:v>-99.954397</c:v>
                </c:pt>
                <c:pt idx="23042">
                  <c:v>-98.002256000000003</c:v>
                </c:pt>
                <c:pt idx="23043">
                  <c:v>-98.170043000000007</c:v>
                </c:pt>
                <c:pt idx="23044">
                  <c:v>-99.249386000000001</c:v>
                </c:pt>
                <c:pt idx="23045">
                  <c:v>-98.573086000000004</c:v>
                </c:pt>
                <c:pt idx="23046">
                  <c:v>-98.387945000000002</c:v>
                </c:pt>
                <c:pt idx="23047">
                  <c:v>-100.15245</c:v>
                </c:pt>
                <c:pt idx="23048">
                  <c:v>-99.632502000000002</c:v>
                </c:pt>
                <c:pt idx="23049">
                  <c:v>-98.612482999999997</c:v>
                </c:pt>
                <c:pt idx="23050">
                  <c:v>-99.375124</c:v>
                </c:pt>
                <c:pt idx="23051">
                  <c:v>-99.050466999999998</c:v>
                </c:pt>
                <c:pt idx="23052">
                  <c:v>-98.670274000000006</c:v>
                </c:pt>
                <c:pt idx="23053">
                  <c:v>-98.864147000000003</c:v>
                </c:pt>
                <c:pt idx="23054">
                  <c:v>-98.163725999999997</c:v>
                </c:pt>
                <c:pt idx="23055">
                  <c:v>-98.491178000000005</c:v>
                </c:pt>
                <c:pt idx="23056">
                  <c:v>-97.893556000000004</c:v>
                </c:pt>
                <c:pt idx="23057">
                  <c:v>-99.047562999999997</c:v>
                </c:pt>
                <c:pt idx="23058">
                  <c:v>-99.118397000000002</c:v>
                </c:pt>
                <c:pt idx="23059">
                  <c:v>-97.895165000000006</c:v>
                </c:pt>
                <c:pt idx="23060">
                  <c:v>-99.054992999999996</c:v>
                </c:pt>
                <c:pt idx="23061">
                  <c:v>-99.742407</c:v>
                </c:pt>
                <c:pt idx="23062">
                  <c:v>-99.123365000000007</c:v>
                </c:pt>
                <c:pt idx="23063">
                  <c:v>-98.967336000000003</c:v>
                </c:pt>
                <c:pt idx="23064">
                  <c:v>-98.002975000000006</c:v>
                </c:pt>
                <c:pt idx="23065">
                  <c:v>-99.335142000000005</c:v>
                </c:pt>
                <c:pt idx="23066">
                  <c:v>-99.817910999999995</c:v>
                </c:pt>
                <c:pt idx="23067">
                  <c:v>-99.378186999999997</c:v>
                </c:pt>
                <c:pt idx="23068">
                  <c:v>-98.799334999999999</c:v>
                </c:pt>
                <c:pt idx="23069">
                  <c:v>-99.771178000000006</c:v>
                </c:pt>
                <c:pt idx="23070">
                  <c:v>-99.256262000000007</c:v>
                </c:pt>
                <c:pt idx="23071">
                  <c:v>-98.933071999999996</c:v>
                </c:pt>
                <c:pt idx="23072">
                  <c:v>-99.526875000000004</c:v>
                </c:pt>
                <c:pt idx="23073">
                  <c:v>-98.224755999999999</c:v>
                </c:pt>
                <c:pt idx="23074">
                  <c:v>-98.207190999999995</c:v>
                </c:pt>
                <c:pt idx="23075">
                  <c:v>-99.111328</c:v>
                </c:pt>
                <c:pt idx="23076">
                  <c:v>-98.882670000000005</c:v>
                </c:pt>
                <c:pt idx="23077">
                  <c:v>-99.153879000000003</c:v>
                </c:pt>
                <c:pt idx="23078">
                  <c:v>-98.826194000000001</c:v>
                </c:pt>
                <c:pt idx="23079">
                  <c:v>-98.315875000000005</c:v>
                </c:pt>
                <c:pt idx="23080">
                  <c:v>-98.474495000000005</c:v>
                </c:pt>
                <c:pt idx="23081">
                  <c:v>-99.410559000000006</c:v>
                </c:pt>
                <c:pt idx="23082">
                  <c:v>-98.684610000000006</c:v>
                </c:pt>
                <c:pt idx="23083">
                  <c:v>-98.747017999999997</c:v>
                </c:pt>
                <c:pt idx="23084">
                  <c:v>-99.485827</c:v>
                </c:pt>
                <c:pt idx="23085">
                  <c:v>-99.490583000000001</c:v>
                </c:pt>
                <c:pt idx="23086">
                  <c:v>-99.355165999999997</c:v>
                </c:pt>
                <c:pt idx="23087">
                  <c:v>-98.423105000000007</c:v>
                </c:pt>
                <c:pt idx="23088">
                  <c:v>-98.597802000000001</c:v>
                </c:pt>
                <c:pt idx="23089">
                  <c:v>-98.381319000000005</c:v>
                </c:pt>
                <c:pt idx="23090">
                  <c:v>-99.353988000000001</c:v>
                </c:pt>
                <c:pt idx="23091">
                  <c:v>-99.895622000000003</c:v>
                </c:pt>
                <c:pt idx="23092">
                  <c:v>-99.471446999999998</c:v>
                </c:pt>
                <c:pt idx="23093">
                  <c:v>-99.113484</c:v>
                </c:pt>
                <c:pt idx="23094">
                  <c:v>-98.439469000000003</c:v>
                </c:pt>
                <c:pt idx="23095">
                  <c:v>-99.822507999999999</c:v>
                </c:pt>
                <c:pt idx="23096">
                  <c:v>-99.614985000000004</c:v>
                </c:pt>
                <c:pt idx="23097">
                  <c:v>-98.593311999999997</c:v>
                </c:pt>
                <c:pt idx="23098">
                  <c:v>-99.044574999999995</c:v>
                </c:pt>
                <c:pt idx="23099">
                  <c:v>-98.434464000000006</c:v>
                </c:pt>
                <c:pt idx="23100">
                  <c:v>-98.738844999999998</c:v>
                </c:pt>
                <c:pt idx="23101">
                  <c:v>-98.048124999999999</c:v>
                </c:pt>
                <c:pt idx="23102">
                  <c:v>-98.150790999999998</c:v>
                </c:pt>
                <c:pt idx="23103">
                  <c:v>-97.963635999999994</c:v>
                </c:pt>
                <c:pt idx="23104">
                  <c:v>-99.764805999999993</c:v>
                </c:pt>
                <c:pt idx="23105">
                  <c:v>-99.863343999999998</c:v>
                </c:pt>
                <c:pt idx="23106">
                  <c:v>-98.109577000000002</c:v>
                </c:pt>
                <c:pt idx="23107">
                  <c:v>-98.943895999999995</c:v>
                </c:pt>
                <c:pt idx="23108">
                  <c:v>-99.246028999999993</c:v>
                </c:pt>
                <c:pt idx="23109">
                  <c:v>-98.288923999999994</c:v>
                </c:pt>
                <c:pt idx="23110">
                  <c:v>-98.303060000000002</c:v>
                </c:pt>
                <c:pt idx="23111">
                  <c:v>-97.910101999999995</c:v>
                </c:pt>
                <c:pt idx="23112">
                  <c:v>-98.094429000000005</c:v>
                </c:pt>
                <c:pt idx="23113">
                  <c:v>-98.784349000000006</c:v>
                </c:pt>
                <c:pt idx="23114">
                  <c:v>-99.976196999999999</c:v>
                </c:pt>
                <c:pt idx="23115">
                  <c:v>-99.056943000000004</c:v>
                </c:pt>
                <c:pt idx="23116">
                  <c:v>-100.03595300000001</c:v>
                </c:pt>
                <c:pt idx="23117">
                  <c:v>-99.373113000000004</c:v>
                </c:pt>
                <c:pt idx="23118">
                  <c:v>-98.654056999999995</c:v>
                </c:pt>
                <c:pt idx="23119">
                  <c:v>-98.669528999999997</c:v>
                </c:pt>
                <c:pt idx="23120">
                  <c:v>-98.232172000000006</c:v>
                </c:pt>
                <c:pt idx="23121">
                  <c:v>-98.539816999999999</c:v>
                </c:pt>
                <c:pt idx="23122">
                  <c:v>-98.676811999999998</c:v>
                </c:pt>
                <c:pt idx="23123">
                  <c:v>-98.246593000000004</c:v>
                </c:pt>
                <c:pt idx="23124">
                  <c:v>-99.500470000000007</c:v>
                </c:pt>
                <c:pt idx="23125">
                  <c:v>-98.924121</c:v>
                </c:pt>
                <c:pt idx="23126">
                  <c:v>-99.146220999999997</c:v>
                </c:pt>
                <c:pt idx="23127">
                  <c:v>-98.038589999999999</c:v>
                </c:pt>
                <c:pt idx="23128">
                  <c:v>-97.894278999999997</c:v>
                </c:pt>
                <c:pt idx="23129">
                  <c:v>-99.467083000000002</c:v>
                </c:pt>
                <c:pt idx="23130">
                  <c:v>-99.621874000000005</c:v>
                </c:pt>
                <c:pt idx="23131">
                  <c:v>-98.528088999999994</c:v>
                </c:pt>
                <c:pt idx="23132">
                  <c:v>-99.238752000000005</c:v>
                </c:pt>
                <c:pt idx="23133">
                  <c:v>-98.788538000000003</c:v>
                </c:pt>
                <c:pt idx="23134">
                  <c:v>-98.558921999999995</c:v>
                </c:pt>
                <c:pt idx="23135">
                  <c:v>-97.876963000000003</c:v>
                </c:pt>
                <c:pt idx="23136">
                  <c:v>-97.949558999999994</c:v>
                </c:pt>
                <c:pt idx="23137">
                  <c:v>-99.740038999999996</c:v>
                </c:pt>
                <c:pt idx="23138">
                  <c:v>-99.630584999999996</c:v>
                </c:pt>
                <c:pt idx="23139">
                  <c:v>-98.078282000000002</c:v>
                </c:pt>
                <c:pt idx="23140">
                  <c:v>-97.854331000000002</c:v>
                </c:pt>
                <c:pt idx="23141">
                  <c:v>-98.264961</c:v>
                </c:pt>
                <c:pt idx="23142">
                  <c:v>-98.889587000000006</c:v>
                </c:pt>
                <c:pt idx="23143">
                  <c:v>-99.18638</c:v>
                </c:pt>
                <c:pt idx="23144">
                  <c:v>-100.630526</c:v>
                </c:pt>
                <c:pt idx="23145">
                  <c:v>-100.301509</c:v>
                </c:pt>
                <c:pt idx="23146">
                  <c:v>-101.54055200000001</c:v>
                </c:pt>
                <c:pt idx="23147">
                  <c:v>-100.17857600000001</c:v>
                </c:pt>
                <c:pt idx="23148">
                  <c:v>-101.88349100000001</c:v>
                </c:pt>
                <c:pt idx="23149">
                  <c:v>-100.85375999999999</c:v>
                </c:pt>
                <c:pt idx="23150">
                  <c:v>-100.50729699999999</c:v>
                </c:pt>
                <c:pt idx="23151">
                  <c:v>-100.44338</c:v>
                </c:pt>
                <c:pt idx="23152">
                  <c:v>-101.536013</c:v>
                </c:pt>
                <c:pt idx="23153">
                  <c:v>-100.053915</c:v>
                </c:pt>
                <c:pt idx="23154">
                  <c:v>-100.218811</c:v>
                </c:pt>
                <c:pt idx="23155">
                  <c:v>-101.96041099999999</c:v>
                </c:pt>
                <c:pt idx="23156">
                  <c:v>-101.23172599999999</c:v>
                </c:pt>
                <c:pt idx="23157">
                  <c:v>-100.956548</c:v>
                </c:pt>
                <c:pt idx="23158">
                  <c:v>-101.675769</c:v>
                </c:pt>
                <c:pt idx="23159">
                  <c:v>-100.42375699999999</c:v>
                </c:pt>
                <c:pt idx="23160">
                  <c:v>-100.28026699999999</c:v>
                </c:pt>
                <c:pt idx="23161">
                  <c:v>-101.407585</c:v>
                </c:pt>
                <c:pt idx="23162">
                  <c:v>-100.657785</c:v>
                </c:pt>
                <c:pt idx="23163">
                  <c:v>-100.352622</c:v>
                </c:pt>
                <c:pt idx="23164">
                  <c:v>-101.11224900000001</c:v>
                </c:pt>
                <c:pt idx="23165">
                  <c:v>-101.720102</c:v>
                </c:pt>
                <c:pt idx="23166">
                  <c:v>-100.377543</c:v>
                </c:pt>
                <c:pt idx="23167">
                  <c:v>-101.233754</c:v>
                </c:pt>
                <c:pt idx="23168">
                  <c:v>-101.01311200000001</c:v>
                </c:pt>
                <c:pt idx="23169">
                  <c:v>-101.355611</c:v>
                </c:pt>
                <c:pt idx="23170">
                  <c:v>-100.11077400000001</c:v>
                </c:pt>
                <c:pt idx="23171">
                  <c:v>-100.775026</c:v>
                </c:pt>
                <c:pt idx="23172">
                  <c:v>-100.22265899999999</c:v>
                </c:pt>
                <c:pt idx="23173">
                  <c:v>-101.688169</c:v>
                </c:pt>
                <c:pt idx="23174">
                  <c:v>-102.089268</c:v>
                </c:pt>
                <c:pt idx="23175">
                  <c:v>-100.34398400000001</c:v>
                </c:pt>
                <c:pt idx="23176">
                  <c:v>-102.85851</c:v>
                </c:pt>
                <c:pt idx="23177">
                  <c:v>-101.890922</c:v>
                </c:pt>
                <c:pt idx="23178">
                  <c:v>-103.902405</c:v>
                </c:pt>
                <c:pt idx="23179">
                  <c:v>-102.409057</c:v>
                </c:pt>
                <c:pt idx="23180">
                  <c:v>-99.976972000000004</c:v>
                </c:pt>
                <c:pt idx="23181">
                  <c:v>-103.007119</c:v>
                </c:pt>
                <c:pt idx="23182">
                  <c:v>-100.963182</c:v>
                </c:pt>
                <c:pt idx="23183">
                  <c:v>-103.471262</c:v>
                </c:pt>
                <c:pt idx="23184">
                  <c:v>-101.380313</c:v>
                </c:pt>
                <c:pt idx="23185">
                  <c:v>-100.220107</c:v>
                </c:pt>
                <c:pt idx="23186">
                  <c:v>-100.15719900000001</c:v>
                </c:pt>
                <c:pt idx="23187">
                  <c:v>-101.758244</c:v>
                </c:pt>
                <c:pt idx="23188">
                  <c:v>-102.97377899999999</c:v>
                </c:pt>
                <c:pt idx="23189">
                  <c:v>-100.272859</c:v>
                </c:pt>
                <c:pt idx="23190">
                  <c:v>-101.031173</c:v>
                </c:pt>
                <c:pt idx="23191">
                  <c:v>-101.601416</c:v>
                </c:pt>
                <c:pt idx="23192">
                  <c:v>-103.660809</c:v>
                </c:pt>
                <c:pt idx="23193">
                  <c:v>-101.778516</c:v>
                </c:pt>
                <c:pt idx="23194">
                  <c:v>-102.05512</c:v>
                </c:pt>
                <c:pt idx="23195">
                  <c:v>-102.559736</c:v>
                </c:pt>
                <c:pt idx="23196">
                  <c:v>-102.638747</c:v>
                </c:pt>
                <c:pt idx="23197">
                  <c:v>-101.537803</c:v>
                </c:pt>
                <c:pt idx="23198">
                  <c:v>-100.540098</c:v>
                </c:pt>
                <c:pt idx="23199">
                  <c:v>-101.092991</c:v>
                </c:pt>
                <c:pt idx="23200">
                  <c:v>-101.698195</c:v>
                </c:pt>
                <c:pt idx="23201">
                  <c:v>-102.35025899999999</c:v>
                </c:pt>
                <c:pt idx="23202">
                  <c:v>-101.378775</c:v>
                </c:pt>
                <c:pt idx="23203">
                  <c:v>-103.28325700000001</c:v>
                </c:pt>
                <c:pt idx="23204">
                  <c:v>-100.315108</c:v>
                </c:pt>
                <c:pt idx="23205">
                  <c:v>-100.74359699999999</c:v>
                </c:pt>
                <c:pt idx="23206">
                  <c:v>-103.019491</c:v>
                </c:pt>
                <c:pt idx="23207">
                  <c:v>-100.530067</c:v>
                </c:pt>
                <c:pt idx="23208">
                  <c:v>-101.178994</c:v>
                </c:pt>
                <c:pt idx="23209">
                  <c:v>-100.527395</c:v>
                </c:pt>
                <c:pt idx="23210">
                  <c:v>-100.98254300000001</c:v>
                </c:pt>
                <c:pt idx="23211">
                  <c:v>-101.982213</c:v>
                </c:pt>
                <c:pt idx="23212">
                  <c:v>-101.179827</c:v>
                </c:pt>
                <c:pt idx="23213">
                  <c:v>-100.734426</c:v>
                </c:pt>
                <c:pt idx="23214">
                  <c:v>-100.64716799999999</c:v>
                </c:pt>
                <c:pt idx="23215">
                  <c:v>-99.882065999999995</c:v>
                </c:pt>
                <c:pt idx="23216">
                  <c:v>-101.366637</c:v>
                </c:pt>
                <c:pt idx="23217">
                  <c:v>-100.787898</c:v>
                </c:pt>
                <c:pt idx="23218">
                  <c:v>-100.038996</c:v>
                </c:pt>
                <c:pt idx="23219">
                  <c:v>-100.928273</c:v>
                </c:pt>
                <c:pt idx="23220">
                  <c:v>-99.708267000000006</c:v>
                </c:pt>
                <c:pt idx="23221">
                  <c:v>-101.65674199999999</c:v>
                </c:pt>
                <c:pt idx="23222">
                  <c:v>-101.099844</c:v>
                </c:pt>
                <c:pt idx="23223">
                  <c:v>-100.255565</c:v>
                </c:pt>
                <c:pt idx="23224">
                  <c:v>-100.26756899999999</c:v>
                </c:pt>
                <c:pt idx="23225">
                  <c:v>-102.849372</c:v>
                </c:pt>
                <c:pt idx="23226">
                  <c:v>-102.966523</c:v>
                </c:pt>
                <c:pt idx="23227">
                  <c:v>-101.98548099999999</c:v>
                </c:pt>
                <c:pt idx="23228">
                  <c:v>-103.31277900000001</c:v>
                </c:pt>
                <c:pt idx="23229">
                  <c:v>-102.182474</c:v>
                </c:pt>
                <c:pt idx="23230">
                  <c:v>-103.105177</c:v>
                </c:pt>
                <c:pt idx="23231">
                  <c:v>-103.002196</c:v>
                </c:pt>
                <c:pt idx="23232">
                  <c:v>-103.398411</c:v>
                </c:pt>
                <c:pt idx="23233">
                  <c:v>-102.197928</c:v>
                </c:pt>
                <c:pt idx="23234">
                  <c:v>-103.659981</c:v>
                </c:pt>
                <c:pt idx="23235">
                  <c:v>-102.000833</c:v>
                </c:pt>
                <c:pt idx="23236">
                  <c:v>-103.72421799999999</c:v>
                </c:pt>
                <c:pt idx="23237">
                  <c:v>-103.831013</c:v>
                </c:pt>
                <c:pt idx="23238">
                  <c:v>-102.654432</c:v>
                </c:pt>
                <c:pt idx="23239">
                  <c:v>-103.177412</c:v>
                </c:pt>
                <c:pt idx="23240">
                  <c:v>-104.049778</c:v>
                </c:pt>
                <c:pt idx="23241">
                  <c:v>-101.737055</c:v>
                </c:pt>
                <c:pt idx="23242">
                  <c:v>-102.42833899999999</c:v>
                </c:pt>
                <c:pt idx="23243">
                  <c:v>-103.994653</c:v>
                </c:pt>
                <c:pt idx="23244">
                  <c:v>-103.212279</c:v>
                </c:pt>
                <c:pt idx="23245">
                  <c:v>-103.517287</c:v>
                </c:pt>
                <c:pt idx="23246">
                  <c:v>-103.47009300000001</c:v>
                </c:pt>
                <c:pt idx="23247">
                  <c:v>-103.788156</c:v>
                </c:pt>
                <c:pt idx="23248">
                  <c:v>-103.95935900000001</c:v>
                </c:pt>
                <c:pt idx="23249">
                  <c:v>-102.485738</c:v>
                </c:pt>
                <c:pt idx="23250">
                  <c:v>-103.652415</c:v>
                </c:pt>
                <c:pt idx="23251">
                  <c:v>-102.510688</c:v>
                </c:pt>
                <c:pt idx="23252">
                  <c:v>-101.561452</c:v>
                </c:pt>
                <c:pt idx="23253">
                  <c:v>-103.256208</c:v>
                </c:pt>
                <c:pt idx="23254">
                  <c:v>-90.169023999999993</c:v>
                </c:pt>
                <c:pt idx="23255">
                  <c:v>-90.162453999999997</c:v>
                </c:pt>
                <c:pt idx="23256">
                  <c:v>-90.213800000000006</c:v>
                </c:pt>
                <c:pt idx="23257">
                  <c:v>-90.133981000000006</c:v>
                </c:pt>
                <c:pt idx="23258">
                  <c:v>-90.191284999999993</c:v>
                </c:pt>
                <c:pt idx="23259">
                  <c:v>-90.447693999999998</c:v>
                </c:pt>
                <c:pt idx="23260">
                  <c:v>-90.299693000000005</c:v>
                </c:pt>
                <c:pt idx="23261">
                  <c:v>-89.999020000000002</c:v>
                </c:pt>
                <c:pt idx="23262">
                  <c:v>-90.124195</c:v>
                </c:pt>
                <c:pt idx="23263">
                  <c:v>-90.006163999999998</c:v>
                </c:pt>
                <c:pt idx="23264">
                  <c:v>-89.380076000000003</c:v>
                </c:pt>
                <c:pt idx="23265">
                  <c:v>-90.386554000000004</c:v>
                </c:pt>
                <c:pt idx="23266">
                  <c:v>-89.940434999999994</c:v>
                </c:pt>
                <c:pt idx="23267">
                  <c:v>-89.513814999999994</c:v>
                </c:pt>
                <c:pt idx="23268">
                  <c:v>-89.961186999999995</c:v>
                </c:pt>
                <c:pt idx="23269">
                  <c:v>-90.375630000000001</c:v>
                </c:pt>
                <c:pt idx="23270">
                  <c:v>-90.553802000000005</c:v>
                </c:pt>
                <c:pt idx="23271">
                  <c:v>-89.596969000000001</c:v>
                </c:pt>
                <c:pt idx="23272">
                  <c:v>-90.617385999999996</c:v>
                </c:pt>
                <c:pt idx="23273">
                  <c:v>-90.689154000000002</c:v>
                </c:pt>
                <c:pt idx="23274">
                  <c:v>-90.053359</c:v>
                </c:pt>
                <c:pt idx="23275">
                  <c:v>-90.030724000000006</c:v>
                </c:pt>
                <c:pt idx="23276">
                  <c:v>-90.410128999999998</c:v>
                </c:pt>
                <c:pt idx="23277">
                  <c:v>-90.069030999999995</c:v>
                </c:pt>
                <c:pt idx="23278">
                  <c:v>-90.246903000000003</c:v>
                </c:pt>
                <c:pt idx="23279">
                  <c:v>-90.251335999999995</c:v>
                </c:pt>
                <c:pt idx="23280">
                  <c:v>-90.487081000000003</c:v>
                </c:pt>
                <c:pt idx="23281">
                  <c:v>-90.101204999999993</c:v>
                </c:pt>
                <c:pt idx="23282">
                  <c:v>-90.485168000000002</c:v>
                </c:pt>
                <c:pt idx="23283">
                  <c:v>-90.351426000000004</c:v>
                </c:pt>
                <c:pt idx="23284">
                  <c:v>-90.699568999999997</c:v>
                </c:pt>
                <c:pt idx="23285">
                  <c:v>-90.109330999999997</c:v>
                </c:pt>
                <c:pt idx="23286">
                  <c:v>-89.920893000000007</c:v>
                </c:pt>
                <c:pt idx="23287">
                  <c:v>-90.640732999999997</c:v>
                </c:pt>
                <c:pt idx="23288">
                  <c:v>-90.413893999999999</c:v>
                </c:pt>
                <c:pt idx="23289">
                  <c:v>-90.430629999999994</c:v>
                </c:pt>
                <c:pt idx="23290">
                  <c:v>-89.781398999999993</c:v>
                </c:pt>
                <c:pt idx="23291">
                  <c:v>-89.788301000000004</c:v>
                </c:pt>
                <c:pt idx="23292">
                  <c:v>-90.559877</c:v>
                </c:pt>
                <c:pt idx="23293">
                  <c:v>-89.822252000000006</c:v>
                </c:pt>
                <c:pt idx="23294">
                  <c:v>-90.857149000000007</c:v>
                </c:pt>
                <c:pt idx="23295">
                  <c:v>-90.309657999999999</c:v>
                </c:pt>
                <c:pt idx="23296">
                  <c:v>-90.711786000000004</c:v>
                </c:pt>
                <c:pt idx="23297">
                  <c:v>-89.358986000000002</c:v>
                </c:pt>
                <c:pt idx="23298">
                  <c:v>-89.897261</c:v>
                </c:pt>
                <c:pt idx="23299">
                  <c:v>-90.177374</c:v>
                </c:pt>
                <c:pt idx="23300">
                  <c:v>-90.077572000000004</c:v>
                </c:pt>
                <c:pt idx="23301">
                  <c:v>-90.08408</c:v>
                </c:pt>
                <c:pt idx="23302">
                  <c:v>-90.036676999999997</c:v>
                </c:pt>
                <c:pt idx="23303">
                  <c:v>-90.101972000000004</c:v>
                </c:pt>
                <c:pt idx="23304">
                  <c:v>-90.064034000000007</c:v>
                </c:pt>
                <c:pt idx="23305">
                  <c:v>-90.030366999999998</c:v>
                </c:pt>
                <c:pt idx="23306">
                  <c:v>-90.123473000000004</c:v>
                </c:pt>
                <c:pt idx="23307">
                  <c:v>-90.087472000000005</c:v>
                </c:pt>
                <c:pt idx="23308">
                  <c:v>-90.160373000000007</c:v>
                </c:pt>
                <c:pt idx="23309">
                  <c:v>-90.062644000000006</c:v>
                </c:pt>
                <c:pt idx="23310">
                  <c:v>-90.205360999999996</c:v>
                </c:pt>
                <c:pt idx="23311">
                  <c:v>-90.109470000000002</c:v>
                </c:pt>
                <c:pt idx="23312">
                  <c:v>-90.104110000000006</c:v>
                </c:pt>
                <c:pt idx="23313">
                  <c:v>-90.019720000000007</c:v>
                </c:pt>
                <c:pt idx="23314">
                  <c:v>-89.977362999999997</c:v>
                </c:pt>
                <c:pt idx="23315">
                  <c:v>-89.956389000000001</c:v>
                </c:pt>
                <c:pt idx="23316">
                  <c:v>-89.885116999999994</c:v>
                </c:pt>
                <c:pt idx="23317">
                  <c:v>-90.071954000000005</c:v>
                </c:pt>
                <c:pt idx="23318">
                  <c:v>-89.989825999999994</c:v>
                </c:pt>
                <c:pt idx="23319">
                  <c:v>-90.075320000000005</c:v>
                </c:pt>
                <c:pt idx="23320">
                  <c:v>-90.818095999999997</c:v>
                </c:pt>
                <c:pt idx="23321">
                  <c:v>-91.198131000000004</c:v>
                </c:pt>
                <c:pt idx="23322">
                  <c:v>-91.075761</c:v>
                </c:pt>
                <c:pt idx="23323">
                  <c:v>-91.229382999999999</c:v>
                </c:pt>
                <c:pt idx="23324">
                  <c:v>-90.598815999999999</c:v>
                </c:pt>
                <c:pt idx="23325">
                  <c:v>-90.619393000000002</c:v>
                </c:pt>
                <c:pt idx="23326">
                  <c:v>-90.340436999999994</c:v>
                </c:pt>
                <c:pt idx="23327">
                  <c:v>-91.001047</c:v>
                </c:pt>
                <c:pt idx="23328">
                  <c:v>-90.696890999999994</c:v>
                </c:pt>
                <c:pt idx="23329">
                  <c:v>-90.304789999999997</c:v>
                </c:pt>
                <c:pt idx="23330">
                  <c:v>-90.462024</c:v>
                </c:pt>
                <c:pt idx="23331">
                  <c:v>-90.974549999999994</c:v>
                </c:pt>
                <c:pt idx="23332">
                  <c:v>-90.243789000000007</c:v>
                </c:pt>
                <c:pt idx="23333">
                  <c:v>-90.012114999999994</c:v>
                </c:pt>
                <c:pt idx="23334">
                  <c:v>-90.772389000000004</c:v>
                </c:pt>
                <c:pt idx="23335">
                  <c:v>-90.747500000000002</c:v>
                </c:pt>
                <c:pt idx="23336">
                  <c:v>-90.690306000000007</c:v>
                </c:pt>
                <c:pt idx="23337">
                  <c:v>-90.720765999999998</c:v>
                </c:pt>
                <c:pt idx="23338">
                  <c:v>-90.9636</c:v>
                </c:pt>
                <c:pt idx="23339">
                  <c:v>-90.445465999999996</c:v>
                </c:pt>
                <c:pt idx="23340">
                  <c:v>-90.492182999999997</c:v>
                </c:pt>
                <c:pt idx="23341">
                  <c:v>-90.552238000000003</c:v>
                </c:pt>
                <c:pt idx="23342">
                  <c:v>-90.525565</c:v>
                </c:pt>
                <c:pt idx="23343">
                  <c:v>-91.182529000000002</c:v>
                </c:pt>
                <c:pt idx="23344">
                  <c:v>-91.021872999999999</c:v>
                </c:pt>
                <c:pt idx="23345">
                  <c:v>-91.054559999999995</c:v>
                </c:pt>
                <c:pt idx="23346">
                  <c:v>-91.313475999999994</c:v>
                </c:pt>
                <c:pt idx="23347">
                  <c:v>-91.025868000000003</c:v>
                </c:pt>
                <c:pt idx="23348">
                  <c:v>-90.609705000000005</c:v>
                </c:pt>
                <c:pt idx="23349">
                  <c:v>-90.834253000000004</c:v>
                </c:pt>
                <c:pt idx="23350">
                  <c:v>-90.826046000000005</c:v>
                </c:pt>
                <c:pt idx="23351">
                  <c:v>-90.472548000000003</c:v>
                </c:pt>
                <c:pt idx="23352">
                  <c:v>-90.476208999999997</c:v>
                </c:pt>
                <c:pt idx="23353">
                  <c:v>-90.001034000000004</c:v>
                </c:pt>
                <c:pt idx="23354">
                  <c:v>-90.521083000000004</c:v>
                </c:pt>
                <c:pt idx="23355">
                  <c:v>-89.862517999999994</c:v>
                </c:pt>
                <c:pt idx="23356">
                  <c:v>-89.877741</c:v>
                </c:pt>
                <c:pt idx="23357">
                  <c:v>-89.930892</c:v>
                </c:pt>
                <c:pt idx="23358">
                  <c:v>-90.104918999999995</c:v>
                </c:pt>
                <c:pt idx="23359">
                  <c:v>-90.079537000000002</c:v>
                </c:pt>
                <c:pt idx="23360">
                  <c:v>-90.510268999999994</c:v>
                </c:pt>
                <c:pt idx="23361">
                  <c:v>-90.189802</c:v>
                </c:pt>
                <c:pt idx="23362">
                  <c:v>-90.120660999999998</c:v>
                </c:pt>
                <c:pt idx="23363">
                  <c:v>-90.746882999999997</c:v>
                </c:pt>
                <c:pt idx="23364">
                  <c:v>-90.323324</c:v>
                </c:pt>
                <c:pt idx="23365">
                  <c:v>-90.517444999999995</c:v>
                </c:pt>
                <c:pt idx="23366">
                  <c:v>-90.502067999999994</c:v>
                </c:pt>
                <c:pt idx="23367">
                  <c:v>-89.931189000000003</c:v>
                </c:pt>
                <c:pt idx="23368">
                  <c:v>-90.356898000000001</c:v>
                </c:pt>
                <c:pt idx="23369">
                  <c:v>-90.185198999999997</c:v>
                </c:pt>
                <c:pt idx="23370">
                  <c:v>-90.059995999999998</c:v>
                </c:pt>
                <c:pt idx="23371">
                  <c:v>-90.727017000000004</c:v>
                </c:pt>
                <c:pt idx="23372">
                  <c:v>-90.262519999999995</c:v>
                </c:pt>
                <c:pt idx="23373">
                  <c:v>-90.483757999999995</c:v>
                </c:pt>
                <c:pt idx="23374">
                  <c:v>-89.769171</c:v>
                </c:pt>
                <c:pt idx="23375">
                  <c:v>-90.776044999999996</c:v>
                </c:pt>
                <c:pt idx="23376">
                  <c:v>-90.417282</c:v>
                </c:pt>
                <c:pt idx="23377">
                  <c:v>-90.306386000000003</c:v>
                </c:pt>
                <c:pt idx="23378">
                  <c:v>-90.510641000000007</c:v>
                </c:pt>
                <c:pt idx="23379">
                  <c:v>-89.775874000000002</c:v>
                </c:pt>
                <c:pt idx="23380">
                  <c:v>-89.811768000000001</c:v>
                </c:pt>
                <c:pt idx="23381">
                  <c:v>-89.730497999999997</c:v>
                </c:pt>
                <c:pt idx="23382">
                  <c:v>-90.572974000000002</c:v>
                </c:pt>
                <c:pt idx="23383">
                  <c:v>-89.903987000000001</c:v>
                </c:pt>
                <c:pt idx="23384">
                  <c:v>-89.885824999999997</c:v>
                </c:pt>
                <c:pt idx="23385">
                  <c:v>-90.512546</c:v>
                </c:pt>
                <c:pt idx="23386">
                  <c:v>-90.501963000000003</c:v>
                </c:pt>
                <c:pt idx="23387">
                  <c:v>-90.081052999999997</c:v>
                </c:pt>
                <c:pt idx="23388">
                  <c:v>-92.009591</c:v>
                </c:pt>
                <c:pt idx="23389">
                  <c:v>-92.047068999999993</c:v>
                </c:pt>
                <c:pt idx="23390">
                  <c:v>-92.059124999999995</c:v>
                </c:pt>
                <c:pt idx="23391">
                  <c:v>-92.027595000000005</c:v>
                </c:pt>
                <c:pt idx="23392">
                  <c:v>-92.019743000000005</c:v>
                </c:pt>
                <c:pt idx="23393">
                  <c:v>-92.148728000000006</c:v>
                </c:pt>
                <c:pt idx="23394">
                  <c:v>-91.917028999999999</c:v>
                </c:pt>
                <c:pt idx="23395">
                  <c:v>-91.905783999999997</c:v>
                </c:pt>
                <c:pt idx="23396">
                  <c:v>-91.546791999999996</c:v>
                </c:pt>
                <c:pt idx="23397">
                  <c:v>-92.585685999999995</c:v>
                </c:pt>
                <c:pt idx="23398">
                  <c:v>-92.303638000000007</c:v>
                </c:pt>
                <c:pt idx="23399">
                  <c:v>-91.861695999999995</c:v>
                </c:pt>
                <c:pt idx="23400">
                  <c:v>-91.952510000000004</c:v>
                </c:pt>
                <c:pt idx="23401">
                  <c:v>-92.043305000000004</c:v>
                </c:pt>
                <c:pt idx="23402">
                  <c:v>-91.847866999999994</c:v>
                </c:pt>
                <c:pt idx="23403">
                  <c:v>-91.530103999999994</c:v>
                </c:pt>
                <c:pt idx="23404">
                  <c:v>-92.321156000000002</c:v>
                </c:pt>
                <c:pt idx="23405">
                  <c:v>-92.217721999999995</c:v>
                </c:pt>
                <c:pt idx="23406">
                  <c:v>-92.379212999999993</c:v>
                </c:pt>
                <c:pt idx="23407">
                  <c:v>-91.986819999999994</c:v>
                </c:pt>
                <c:pt idx="23408">
                  <c:v>-92.162115999999997</c:v>
                </c:pt>
                <c:pt idx="23409">
                  <c:v>-92.511993000000004</c:v>
                </c:pt>
                <c:pt idx="23410">
                  <c:v>-92.696917999999997</c:v>
                </c:pt>
                <c:pt idx="23411">
                  <c:v>-92.038118999999995</c:v>
                </c:pt>
                <c:pt idx="23412">
                  <c:v>-92.465767</c:v>
                </c:pt>
                <c:pt idx="23413">
                  <c:v>-92.415783000000005</c:v>
                </c:pt>
                <c:pt idx="23414">
                  <c:v>-92.567708999999994</c:v>
                </c:pt>
                <c:pt idx="23415">
                  <c:v>-91.525611999999995</c:v>
                </c:pt>
                <c:pt idx="23416">
                  <c:v>-91.465693000000002</c:v>
                </c:pt>
                <c:pt idx="23417">
                  <c:v>-92.047532000000004</c:v>
                </c:pt>
                <c:pt idx="23418">
                  <c:v>-92.544173000000001</c:v>
                </c:pt>
                <c:pt idx="23419">
                  <c:v>-92.495490000000004</c:v>
                </c:pt>
                <c:pt idx="23420">
                  <c:v>-91.669807000000006</c:v>
                </c:pt>
                <c:pt idx="23421">
                  <c:v>-92.663751000000005</c:v>
                </c:pt>
                <c:pt idx="23422">
                  <c:v>-92.320701</c:v>
                </c:pt>
                <c:pt idx="23423">
                  <c:v>-92.725969000000006</c:v>
                </c:pt>
                <c:pt idx="23424">
                  <c:v>-92.183507000000006</c:v>
                </c:pt>
                <c:pt idx="23425">
                  <c:v>-91.712948999999995</c:v>
                </c:pt>
                <c:pt idx="23426">
                  <c:v>-92.426529000000002</c:v>
                </c:pt>
                <c:pt idx="23427">
                  <c:v>-92.131527000000006</c:v>
                </c:pt>
                <c:pt idx="23428">
                  <c:v>-92.576142000000004</c:v>
                </c:pt>
                <c:pt idx="23429">
                  <c:v>-92.063387000000006</c:v>
                </c:pt>
                <c:pt idx="23430">
                  <c:v>-92.511668</c:v>
                </c:pt>
                <c:pt idx="23431">
                  <c:v>-91.840729999999994</c:v>
                </c:pt>
                <c:pt idx="23432">
                  <c:v>-91.783140000000003</c:v>
                </c:pt>
                <c:pt idx="23433">
                  <c:v>-92.095217000000005</c:v>
                </c:pt>
                <c:pt idx="23434">
                  <c:v>-92.419685999999999</c:v>
                </c:pt>
                <c:pt idx="23435">
                  <c:v>-91.930069000000003</c:v>
                </c:pt>
                <c:pt idx="23436">
                  <c:v>-92.264315999999994</c:v>
                </c:pt>
                <c:pt idx="23437">
                  <c:v>-92.425619999999995</c:v>
                </c:pt>
                <c:pt idx="23438">
                  <c:v>-92.739509999999996</c:v>
                </c:pt>
                <c:pt idx="23439">
                  <c:v>-91.800303</c:v>
                </c:pt>
                <c:pt idx="23440">
                  <c:v>-92.100992000000005</c:v>
                </c:pt>
                <c:pt idx="23441">
                  <c:v>-92.077869000000007</c:v>
                </c:pt>
                <c:pt idx="23442">
                  <c:v>-92.405327</c:v>
                </c:pt>
                <c:pt idx="23443">
                  <c:v>-92.306282999999993</c:v>
                </c:pt>
                <c:pt idx="23444">
                  <c:v>-92.054798000000005</c:v>
                </c:pt>
                <c:pt idx="23445">
                  <c:v>-92.831992</c:v>
                </c:pt>
                <c:pt idx="23446">
                  <c:v>-91.999938</c:v>
                </c:pt>
                <c:pt idx="23447">
                  <c:v>-93.204965000000001</c:v>
                </c:pt>
                <c:pt idx="23448">
                  <c:v>-93.249054999999998</c:v>
                </c:pt>
                <c:pt idx="23449">
                  <c:v>-93.196327999999994</c:v>
                </c:pt>
                <c:pt idx="23450">
                  <c:v>-93.210905999999994</c:v>
                </c:pt>
                <c:pt idx="23451">
                  <c:v>-93.149776000000003</c:v>
                </c:pt>
                <c:pt idx="23452">
                  <c:v>-93.032247999999996</c:v>
                </c:pt>
                <c:pt idx="23453">
                  <c:v>-93.409073000000006</c:v>
                </c:pt>
                <c:pt idx="23454">
                  <c:v>-93.036299999999997</c:v>
                </c:pt>
                <c:pt idx="23455">
                  <c:v>-93.412215000000003</c:v>
                </c:pt>
                <c:pt idx="23456">
                  <c:v>-93.270713000000001</c:v>
                </c:pt>
                <c:pt idx="23457">
                  <c:v>-92.980655999999996</c:v>
                </c:pt>
                <c:pt idx="23458">
                  <c:v>-92.794428999999994</c:v>
                </c:pt>
                <c:pt idx="23459">
                  <c:v>-93.499987000000004</c:v>
                </c:pt>
                <c:pt idx="23460">
                  <c:v>-92.918378000000004</c:v>
                </c:pt>
                <c:pt idx="23461">
                  <c:v>-92.887320000000003</c:v>
                </c:pt>
                <c:pt idx="23462">
                  <c:v>-92.944084000000004</c:v>
                </c:pt>
                <c:pt idx="23463">
                  <c:v>-93.375749999999996</c:v>
                </c:pt>
                <c:pt idx="23464">
                  <c:v>-92.919921000000002</c:v>
                </c:pt>
                <c:pt idx="23465">
                  <c:v>-93.003863999999993</c:v>
                </c:pt>
                <c:pt idx="23466">
                  <c:v>-92.859922999999995</c:v>
                </c:pt>
                <c:pt idx="23467">
                  <c:v>-92.915278000000001</c:v>
                </c:pt>
                <c:pt idx="23468">
                  <c:v>-92.961997999999994</c:v>
                </c:pt>
                <c:pt idx="23469">
                  <c:v>-93.256105000000005</c:v>
                </c:pt>
                <c:pt idx="23470">
                  <c:v>-93.558272000000002</c:v>
                </c:pt>
                <c:pt idx="23471">
                  <c:v>-92.890814000000006</c:v>
                </c:pt>
                <c:pt idx="23472">
                  <c:v>-92.745823000000001</c:v>
                </c:pt>
                <c:pt idx="23473">
                  <c:v>-92.948020999999997</c:v>
                </c:pt>
                <c:pt idx="23474">
                  <c:v>-93.139577000000003</c:v>
                </c:pt>
                <c:pt idx="23475">
                  <c:v>-93.027350999999996</c:v>
                </c:pt>
                <c:pt idx="23476">
                  <c:v>-93.281947000000002</c:v>
                </c:pt>
                <c:pt idx="23477">
                  <c:v>-93.421358999999995</c:v>
                </c:pt>
                <c:pt idx="23478">
                  <c:v>-93.664724000000007</c:v>
                </c:pt>
                <c:pt idx="23479">
                  <c:v>-93.005826999999996</c:v>
                </c:pt>
                <c:pt idx="23480">
                  <c:v>-93.363603999999995</c:v>
                </c:pt>
                <c:pt idx="23481">
                  <c:v>-93.424128999999994</c:v>
                </c:pt>
                <c:pt idx="23482">
                  <c:v>-93.598152999999996</c:v>
                </c:pt>
                <c:pt idx="23483">
                  <c:v>-93.270478999999995</c:v>
                </c:pt>
                <c:pt idx="23484">
                  <c:v>-90.927582999999998</c:v>
                </c:pt>
                <c:pt idx="23485">
                  <c:v>-91.261218999999997</c:v>
                </c:pt>
                <c:pt idx="23486">
                  <c:v>-90.585466999999994</c:v>
                </c:pt>
                <c:pt idx="23487">
                  <c:v>-91.592943000000005</c:v>
                </c:pt>
                <c:pt idx="23488">
                  <c:v>-91.147630000000007</c:v>
                </c:pt>
                <c:pt idx="23489">
                  <c:v>-91.705319000000003</c:v>
                </c:pt>
                <c:pt idx="23490">
                  <c:v>-91.591195999999997</c:v>
                </c:pt>
                <c:pt idx="23491">
                  <c:v>-91.255491000000006</c:v>
                </c:pt>
                <c:pt idx="23492">
                  <c:v>-91.332526999999999</c:v>
                </c:pt>
                <c:pt idx="23493">
                  <c:v>-91.079757999999998</c:v>
                </c:pt>
                <c:pt idx="23494">
                  <c:v>-90.921001000000004</c:v>
                </c:pt>
                <c:pt idx="23495">
                  <c:v>-90.846440999999999</c:v>
                </c:pt>
                <c:pt idx="23496">
                  <c:v>-90.959097</c:v>
                </c:pt>
                <c:pt idx="23497">
                  <c:v>-90.928279000000003</c:v>
                </c:pt>
                <c:pt idx="23498">
                  <c:v>-91.418987999999999</c:v>
                </c:pt>
                <c:pt idx="23499">
                  <c:v>-91.115418000000005</c:v>
                </c:pt>
                <c:pt idx="23500">
                  <c:v>-91.616124999999997</c:v>
                </c:pt>
                <c:pt idx="23501">
                  <c:v>-90.800543000000005</c:v>
                </c:pt>
                <c:pt idx="23502">
                  <c:v>-91.008753999999996</c:v>
                </c:pt>
                <c:pt idx="23503">
                  <c:v>-91.337861000000004</c:v>
                </c:pt>
                <c:pt idx="23504">
                  <c:v>-90.922518999999994</c:v>
                </c:pt>
                <c:pt idx="23505">
                  <c:v>-90.980141000000003</c:v>
                </c:pt>
                <c:pt idx="23506">
                  <c:v>-91.421486999999999</c:v>
                </c:pt>
                <c:pt idx="23507">
                  <c:v>-90.776191999999995</c:v>
                </c:pt>
                <c:pt idx="23508">
                  <c:v>-90.674646999999993</c:v>
                </c:pt>
                <c:pt idx="23509">
                  <c:v>-91.676722999999996</c:v>
                </c:pt>
                <c:pt idx="23510">
                  <c:v>-91.228127999999998</c:v>
                </c:pt>
                <c:pt idx="23511">
                  <c:v>-91.414681000000002</c:v>
                </c:pt>
                <c:pt idx="23512">
                  <c:v>-91.742469</c:v>
                </c:pt>
                <c:pt idx="23513">
                  <c:v>-91.399940000000001</c:v>
                </c:pt>
                <c:pt idx="23514">
                  <c:v>-91.712603000000001</c:v>
                </c:pt>
                <c:pt idx="23515">
                  <c:v>-90.752286999999995</c:v>
                </c:pt>
                <c:pt idx="23516">
                  <c:v>-91.550757000000004</c:v>
                </c:pt>
                <c:pt idx="23517">
                  <c:v>-91.632506000000006</c:v>
                </c:pt>
                <c:pt idx="23518">
                  <c:v>-91.516193000000001</c:v>
                </c:pt>
                <c:pt idx="23519">
                  <c:v>-91.580290000000005</c:v>
                </c:pt>
                <c:pt idx="23520">
                  <c:v>-91.440326999999996</c:v>
                </c:pt>
                <c:pt idx="23521">
                  <c:v>-91.078953999999996</c:v>
                </c:pt>
                <c:pt idx="23522">
                  <c:v>-91.461817999999994</c:v>
                </c:pt>
                <c:pt idx="23523">
                  <c:v>-90.736748000000006</c:v>
                </c:pt>
                <c:pt idx="23524">
                  <c:v>-91.248537999999996</c:v>
                </c:pt>
                <c:pt idx="23525">
                  <c:v>-91.263248000000004</c:v>
                </c:pt>
                <c:pt idx="23526">
                  <c:v>-90.939549999999997</c:v>
                </c:pt>
                <c:pt idx="23527">
                  <c:v>-90.994895</c:v>
                </c:pt>
                <c:pt idx="23528">
                  <c:v>-91.468069</c:v>
                </c:pt>
                <c:pt idx="23529">
                  <c:v>-91.363609999999994</c:v>
                </c:pt>
                <c:pt idx="23530">
                  <c:v>-90.819473000000002</c:v>
                </c:pt>
                <c:pt idx="23531">
                  <c:v>-91.373081999999997</c:v>
                </c:pt>
                <c:pt idx="23532">
                  <c:v>-91.095957999999996</c:v>
                </c:pt>
                <c:pt idx="23533">
                  <c:v>-91.10915</c:v>
                </c:pt>
                <c:pt idx="23534">
                  <c:v>-90.857069999999993</c:v>
                </c:pt>
                <c:pt idx="23535">
                  <c:v>-91.153621999999999</c:v>
                </c:pt>
                <c:pt idx="23536">
                  <c:v>-91.486076999999995</c:v>
                </c:pt>
                <c:pt idx="23537">
                  <c:v>-91.537017000000006</c:v>
                </c:pt>
                <c:pt idx="23538">
                  <c:v>-91.398527000000001</c:v>
                </c:pt>
                <c:pt idx="23539">
                  <c:v>-90.840354000000005</c:v>
                </c:pt>
                <c:pt idx="23540">
                  <c:v>-91.473513999999994</c:v>
                </c:pt>
                <c:pt idx="23541">
                  <c:v>-91.159307999999996</c:v>
                </c:pt>
                <c:pt idx="23542">
                  <c:v>-91.096720000000005</c:v>
                </c:pt>
                <c:pt idx="23543">
                  <c:v>-91.140151000000003</c:v>
                </c:pt>
                <c:pt idx="23544">
                  <c:v>-91.186330999999996</c:v>
                </c:pt>
                <c:pt idx="23545">
                  <c:v>-91.173053999999993</c:v>
                </c:pt>
                <c:pt idx="23546">
                  <c:v>-91.156126</c:v>
                </c:pt>
                <c:pt idx="23547">
                  <c:v>-91.138065999999995</c:v>
                </c:pt>
                <c:pt idx="23548">
                  <c:v>-91.178656000000004</c:v>
                </c:pt>
                <c:pt idx="23549">
                  <c:v>-91.149704999999997</c:v>
                </c:pt>
                <c:pt idx="23550">
                  <c:v>-91.080357000000006</c:v>
                </c:pt>
                <c:pt idx="23551">
                  <c:v>-91.090410000000006</c:v>
                </c:pt>
                <c:pt idx="23552">
                  <c:v>-91.131850999999997</c:v>
                </c:pt>
                <c:pt idx="23553">
                  <c:v>-91.118803999999997</c:v>
                </c:pt>
                <c:pt idx="23554">
                  <c:v>-91.068619999999996</c:v>
                </c:pt>
                <c:pt idx="23555">
                  <c:v>-91.063580999999999</c:v>
                </c:pt>
                <c:pt idx="23556">
                  <c:v>-91.038150000000002</c:v>
                </c:pt>
                <c:pt idx="23557">
                  <c:v>-90.999212999999997</c:v>
                </c:pt>
                <c:pt idx="23558">
                  <c:v>-91.048119999999997</c:v>
                </c:pt>
                <c:pt idx="23559">
                  <c:v>-91.016598000000002</c:v>
                </c:pt>
                <c:pt idx="23560">
                  <c:v>-91.170649999999995</c:v>
                </c:pt>
                <c:pt idx="23561">
                  <c:v>-91.086315999999997</c:v>
                </c:pt>
                <c:pt idx="23562">
                  <c:v>-92.906205999999997</c:v>
                </c:pt>
                <c:pt idx="23563">
                  <c:v>-93.082731999999993</c:v>
                </c:pt>
                <c:pt idx="23564">
                  <c:v>-93.017095999999995</c:v>
                </c:pt>
                <c:pt idx="23565">
                  <c:v>-93.880283000000006</c:v>
                </c:pt>
                <c:pt idx="23566">
                  <c:v>-93.699100999999999</c:v>
                </c:pt>
                <c:pt idx="23567">
                  <c:v>-94.009231</c:v>
                </c:pt>
                <c:pt idx="23568">
                  <c:v>-92.951729999999998</c:v>
                </c:pt>
                <c:pt idx="23569">
                  <c:v>-93.893174000000002</c:v>
                </c:pt>
                <c:pt idx="23570">
                  <c:v>-93.103830000000002</c:v>
                </c:pt>
                <c:pt idx="23571">
                  <c:v>-93.408022000000003</c:v>
                </c:pt>
                <c:pt idx="23572">
                  <c:v>-93.319280000000006</c:v>
                </c:pt>
                <c:pt idx="23573">
                  <c:v>-93.449595000000002</c:v>
                </c:pt>
                <c:pt idx="23574">
                  <c:v>-93.390359000000004</c:v>
                </c:pt>
                <c:pt idx="23575">
                  <c:v>-93.213265000000007</c:v>
                </c:pt>
                <c:pt idx="23576">
                  <c:v>-93.690083000000001</c:v>
                </c:pt>
                <c:pt idx="23577">
                  <c:v>-93.057050000000004</c:v>
                </c:pt>
                <c:pt idx="23578">
                  <c:v>-93.839179999999999</c:v>
                </c:pt>
                <c:pt idx="23579">
                  <c:v>-93.819102999999998</c:v>
                </c:pt>
                <c:pt idx="23580">
                  <c:v>-92.905907999999997</c:v>
                </c:pt>
                <c:pt idx="23581">
                  <c:v>-93.785847000000004</c:v>
                </c:pt>
                <c:pt idx="23582">
                  <c:v>-93.996836000000002</c:v>
                </c:pt>
                <c:pt idx="23583">
                  <c:v>-93.303988000000004</c:v>
                </c:pt>
                <c:pt idx="23584">
                  <c:v>-93.551336000000006</c:v>
                </c:pt>
                <c:pt idx="23585">
                  <c:v>-93.113443000000004</c:v>
                </c:pt>
                <c:pt idx="23586">
                  <c:v>-93.295496999999997</c:v>
                </c:pt>
                <c:pt idx="23587">
                  <c:v>-93.031763999999995</c:v>
                </c:pt>
                <c:pt idx="23588">
                  <c:v>-93.879958999999999</c:v>
                </c:pt>
                <c:pt idx="23589">
                  <c:v>-93.892542000000006</c:v>
                </c:pt>
                <c:pt idx="23590">
                  <c:v>-93.160753</c:v>
                </c:pt>
                <c:pt idx="23591">
                  <c:v>-93.954020999999997</c:v>
                </c:pt>
                <c:pt idx="23592">
                  <c:v>-93.870890000000003</c:v>
                </c:pt>
                <c:pt idx="23593">
                  <c:v>-92.855684999999994</c:v>
                </c:pt>
                <c:pt idx="23594">
                  <c:v>-93.983564999999999</c:v>
                </c:pt>
                <c:pt idx="23595">
                  <c:v>-93.503663000000003</c:v>
                </c:pt>
                <c:pt idx="23596">
                  <c:v>-93.685855000000004</c:v>
                </c:pt>
                <c:pt idx="23597">
                  <c:v>-93.287512000000007</c:v>
                </c:pt>
                <c:pt idx="23598">
                  <c:v>-93.975346999999999</c:v>
                </c:pt>
                <c:pt idx="23599">
                  <c:v>-93.971886999999995</c:v>
                </c:pt>
                <c:pt idx="23600">
                  <c:v>-93.483655999999996</c:v>
                </c:pt>
                <c:pt idx="23601">
                  <c:v>-93.689126000000002</c:v>
                </c:pt>
                <c:pt idx="23602">
                  <c:v>-93.508201999999997</c:v>
                </c:pt>
                <c:pt idx="23603">
                  <c:v>-93.197194999999994</c:v>
                </c:pt>
                <c:pt idx="23604">
                  <c:v>-93.502601999999996</c:v>
                </c:pt>
                <c:pt idx="23605">
                  <c:v>-93.330084999999997</c:v>
                </c:pt>
                <c:pt idx="23606">
                  <c:v>-93.997332</c:v>
                </c:pt>
                <c:pt idx="23607">
                  <c:v>-92.984144999999998</c:v>
                </c:pt>
                <c:pt idx="23608">
                  <c:v>-93.452955000000003</c:v>
                </c:pt>
                <c:pt idx="23609">
                  <c:v>-93.310203000000001</c:v>
                </c:pt>
                <c:pt idx="23610">
                  <c:v>-93.302974000000006</c:v>
                </c:pt>
                <c:pt idx="23611">
                  <c:v>-93.459922000000006</c:v>
                </c:pt>
                <c:pt idx="23612">
                  <c:v>-93.794691</c:v>
                </c:pt>
                <c:pt idx="23613">
                  <c:v>-92.80471</c:v>
                </c:pt>
                <c:pt idx="23614">
                  <c:v>-93.975999000000002</c:v>
                </c:pt>
                <c:pt idx="23615">
                  <c:v>-93.748613000000006</c:v>
                </c:pt>
                <c:pt idx="23616">
                  <c:v>-93.767617000000001</c:v>
                </c:pt>
                <c:pt idx="23617">
                  <c:v>-93.736711999999997</c:v>
                </c:pt>
                <c:pt idx="23618">
                  <c:v>-93.713301999999999</c:v>
                </c:pt>
                <c:pt idx="23619">
                  <c:v>-93.745428000000004</c:v>
                </c:pt>
                <c:pt idx="23620">
                  <c:v>-93.830506</c:v>
                </c:pt>
                <c:pt idx="23621">
                  <c:v>-93.780009000000007</c:v>
                </c:pt>
                <c:pt idx="23622">
                  <c:v>-93.800229000000002</c:v>
                </c:pt>
                <c:pt idx="23623">
                  <c:v>-93.619185999999999</c:v>
                </c:pt>
                <c:pt idx="23624">
                  <c:v>-93.708365999999998</c:v>
                </c:pt>
                <c:pt idx="23625">
                  <c:v>-93.670404000000005</c:v>
                </c:pt>
                <c:pt idx="23626">
                  <c:v>-93.629384000000002</c:v>
                </c:pt>
                <c:pt idx="23627">
                  <c:v>-93.804304000000002</c:v>
                </c:pt>
                <c:pt idx="23628">
                  <c:v>-93.890641000000002</c:v>
                </c:pt>
                <c:pt idx="23629">
                  <c:v>-93.887709000000001</c:v>
                </c:pt>
                <c:pt idx="23630">
                  <c:v>-92.107553999999993</c:v>
                </c:pt>
                <c:pt idx="23631">
                  <c:v>-92.088811000000007</c:v>
                </c:pt>
                <c:pt idx="23632">
                  <c:v>-92.043847</c:v>
                </c:pt>
                <c:pt idx="23633">
                  <c:v>-91.772208000000006</c:v>
                </c:pt>
                <c:pt idx="23634">
                  <c:v>-91.715277999999998</c:v>
                </c:pt>
                <c:pt idx="23635">
                  <c:v>-91.906785999999997</c:v>
                </c:pt>
                <c:pt idx="23636">
                  <c:v>-92.652966000000006</c:v>
                </c:pt>
                <c:pt idx="23637">
                  <c:v>-91.677374999999998</c:v>
                </c:pt>
                <c:pt idx="23638">
                  <c:v>-92.349238999999997</c:v>
                </c:pt>
                <c:pt idx="23639">
                  <c:v>-92.452834999999993</c:v>
                </c:pt>
                <c:pt idx="23640">
                  <c:v>-92.491646000000003</c:v>
                </c:pt>
                <c:pt idx="23641">
                  <c:v>-91.895464000000004</c:v>
                </c:pt>
                <c:pt idx="23642">
                  <c:v>-91.508092000000005</c:v>
                </c:pt>
                <c:pt idx="23643">
                  <c:v>-92.352901000000003</c:v>
                </c:pt>
                <c:pt idx="23644">
                  <c:v>-92.671798999999993</c:v>
                </c:pt>
                <c:pt idx="23645">
                  <c:v>-91.476646000000002</c:v>
                </c:pt>
                <c:pt idx="23646">
                  <c:v>-92.375169999999997</c:v>
                </c:pt>
                <c:pt idx="23647">
                  <c:v>-92.376575000000003</c:v>
                </c:pt>
                <c:pt idx="23648">
                  <c:v>-91.784637000000004</c:v>
                </c:pt>
                <c:pt idx="23649">
                  <c:v>-92.717940999999996</c:v>
                </c:pt>
                <c:pt idx="23650">
                  <c:v>-92.724894000000006</c:v>
                </c:pt>
                <c:pt idx="23651">
                  <c:v>-91.619459000000006</c:v>
                </c:pt>
                <c:pt idx="23652">
                  <c:v>-92.697630000000004</c:v>
                </c:pt>
                <c:pt idx="23653">
                  <c:v>-91.316867000000002</c:v>
                </c:pt>
                <c:pt idx="23654">
                  <c:v>-91.207589999999996</c:v>
                </c:pt>
                <c:pt idx="23655">
                  <c:v>-92.701526000000001</c:v>
                </c:pt>
                <c:pt idx="23656">
                  <c:v>-91.808046000000004</c:v>
                </c:pt>
                <c:pt idx="23657">
                  <c:v>-92.235816</c:v>
                </c:pt>
                <c:pt idx="23658">
                  <c:v>-91.743612999999996</c:v>
                </c:pt>
                <c:pt idx="23659">
                  <c:v>-91.410708</c:v>
                </c:pt>
                <c:pt idx="23660">
                  <c:v>-91.799177</c:v>
                </c:pt>
                <c:pt idx="23661">
                  <c:v>-91.457761000000005</c:v>
                </c:pt>
                <c:pt idx="23662">
                  <c:v>-92.720276999999996</c:v>
                </c:pt>
                <c:pt idx="23663">
                  <c:v>-91.787543999999997</c:v>
                </c:pt>
                <c:pt idx="23664">
                  <c:v>-92.646967000000004</c:v>
                </c:pt>
                <c:pt idx="23665">
                  <c:v>-92.806335000000004</c:v>
                </c:pt>
                <c:pt idx="23666">
                  <c:v>-91.115409999999997</c:v>
                </c:pt>
                <c:pt idx="23667">
                  <c:v>-92.579351000000003</c:v>
                </c:pt>
                <c:pt idx="23668">
                  <c:v>-92.082834000000005</c:v>
                </c:pt>
                <c:pt idx="23669">
                  <c:v>-91.176575999999997</c:v>
                </c:pt>
                <c:pt idx="23670">
                  <c:v>-91.205314999999999</c:v>
                </c:pt>
                <c:pt idx="23671">
                  <c:v>-92.159908000000001</c:v>
                </c:pt>
                <c:pt idx="23672">
                  <c:v>-92.182768999999993</c:v>
                </c:pt>
                <c:pt idx="23673">
                  <c:v>-91.728748999999993</c:v>
                </c:pt>
                <c:pt idx="23674">
                  <c:v>-92.460159000000004</c:v>
                </c:pt>
                <c:pt idx="23675">
                  <c:v>-92.424698000000006</c:v>
                </c:pt>
                <c:pt idx="23676">
                  <c:v>-92.505151999999995</c:v>
                </c:pt>
                <c:pt idx="23677">
                  <c:v>-91.770309999999995</c:v>
                </c:pt>
                <c:pt idx="23678">
                  <c:v>-91.725012000000007</c:v>
                </c:pt>
                <c:pt idx="23679">
                  <c:v>-92.168098000000001</c:v>
                </c:pt>
                <c:pt idx="23680">
                  <c:v>-92.216240999999997</c:v>
                </c:pt>
                <c:pt idx="23681">
                  <c:v>-92.322287000000003</c:v>
                </c:pt>
                <c:pt idx="23682">
                  <c:v>-91.578525999999997</c:v>
                </c:pt>
                <c:pt idx="23683">
                  <c:v>-92.043197000000006</c:v>
                </c:pt>
                <c:pt idx="23684">
                  <c:v>-92.195465999999996</c:v>
                </c:pt>
                <c:pt idx="23685">
                  <c:v>-92.236574000000005</c:v>
                </c:pt>
                <c:pt idx="23686">
                  <c:v>-92.073452000000003</c:v>
                </c:pt>
                <c:pt idx="23687">
                  <c:v>-92.089558999999994</c:v>
                </c:pt>
                <c:pt idx="23688">
                  <c:v>-91.513824</c:v>
                </c:pt>
                <c:pt idx="23689">
                  <c:v>-91.644758999999993</c:v>
                </c:pt>
                <c:pt idx="23690">
                  <c:v>-91.927158000000006</c:v>
                </c:pt>
                <c:pt idx="23691">
                  <c:v>-91.823823000000004</c:v>
                </c:pt>
                <c:pt idx="23692">
                  <c:v>-92.157025000000004</c:v>
                </c:pt>
                <c:pt idx="23693">
                  <c:v>-92.128722999999994</c:v>
                </c:pt>
                <c:pt idx="23694">
                  <c:v>-91.867256999999995</c:v>
                </c:pt>
                <c:pt idx="23695">
                  <c:v>-91.972708999999995</c:v>
                </c:pt>
                <c:pt idx="23696">
                  <c:v>-92.404553000000007</c:v>
                </c:pt>
                <c:pt idx="23697">
                  <c:v>-92.054474999999996</c:v>
                </c:pt>
                <c:pt idx="23698">
                  <c:v>-92.080563999999995</c:v>
                </c:pt>
                <c:pt idx="23699">
                  <c:v>-91.752887999999999</c:v>
                </c:pt>
                <c:pt idx="23700">
                  <c:v>-91.769144999999995</c:v>
                </c:pt>
                <c:pt idx="23701">
                  <c:v>-91.910010999999997</c:v>
                </c:pt>
                <c:pt idx="23702">
                  <c:v>-92.065642999999994</c:v>
                </c:pt>
                <c:pt idx="23703">
                  <c:v>-91.241212000000004</c:v>
                </c:pt>
                <c:pt idx="23704">
                  <c:v>-91.890854000000004</c:v>
                </c:pt>
                <c:pt idx="23705">
                  <c:v>-92.400609000000003</c:v>
                </c:pt>
                <c:pt idx="23706">
                  <c:v>-91.952944000000002</c:v>
                </c:pt>
                <c:pt idx="23707">
                  <c:v>-91.312655000000007</c:v>
                </c:pt>
                <c:pt idx="23708">
                  <c:v>-92.312606000000002</c:v>
                </c:pt>
                <c:pt idx="23709">
                  <c:v>-91.674636000000007</c:v>
                </c:pt>
                <c:pt idx="23710">
                  <c:v>-91.822428000000002</c:v>
                </c:pt>
                <c:pt idx="23711">
                  <c:v>-92.227509999999995</c:v>
                </c:pt>
                <c:pt idx="23712">
                  <c:v>-91.486986999999999</c:v>
                </c:pt>
                <c:pt idx="23713">
                  <c:v>-91.434303</c:v>
                </c:pt>
                <c:pt idx="23714">
                  <c:v>-91.787131000000002</c:v>
                </c:pt>
                <c:pt idx="23715">
                  <c:v>-91.708325000000002</c:v>
                </c:pt>
                <c:pt idx="23716">
                  <c:v>-91.979983000000004</c:v>
                </c:pt>
                <c:pt idx="23717">
                  <c:v>-93.423017999999999</c:v>
                </c:pt>
                <c:pt idx="23718">
                  <c:v>-92.754749000000004</c:v>
                </c:pt>
                <c:pt idx="23719">
                  <c:v>-93.517463000000006</c:v>
                </c:pt>
                <c:pt idx="23720">
                  <c:v>-92.484043</c:v>
                </c:pt>
                <c:pt idx="23721">
                  <c:v>-92.674851000000004</c:v>
                </c:pt>
                <c:pt idx="23722">
                  <c:v>-92.779853000000003</c:v>
                </c:pt>
                <c:pt idx="23723">
                  <c:v>-93.098056999999997</c:v>
                </c:pt>
                <c:pt idx="23724">
                  <c:v>-93.025525000000002</c:v>
                </c:pt>
                <c:pt idx="23725">
                  <c:v>-92.139516</c:v>
                </c:pt>
                <c:pt idx="23726">
                  <c:v>-92.898422999999994</c:v>
                </c:pt>
                <c:pt idx="23727">
                  <c:v>-92.6815</c:v>
                </c:pt>
                <c:pt idx="23728">
                  <c:v>-92.067553000000004</c:v>
                </c:pt>
                <c:pt idx="23729">
                  <c:v>-93.718356999999997</c:v>
                </c:pt>
                <c:pt idx="23730">
                  <c:v>-92.639798999999996</c:v>
                </c:pt>
                <c:pt idx="23731">
                  <c:v>-92.549542000000002</c:v>
                </c:pt>
                <c:pt idx="23732">
                  <c:v>-92.697705999999997</c:v>
                </c:pt>
                <c:pt idx="23733">
                  <c:v>-91.910435000000007</c:v>
                </c:pt>
                <c:pt idx="23734">
                  <c:v>-93.464571000000007</c:v>
                </c:pt>
                <c:pt idx="23735">
                  <c:v>-92.887358000000006</c:v>
                </c:pt>
                <c:pt idx="23736">
                  <c:v>-93.444227999999995</c:v>
                </c:pt>
                <c:pt idx="23737">
                  <c:v>-92.524744999999996</c:v>
                </c:pt>
                <c:pt idx="23738">
                  <c:v>-92.389270999999994</c:v>
                </c:pt>
                <c:pt idx="23739">
                  <c:v>-92.620998999999998</c:v>
                </c:pt>
                <c:pt idx="23740">
                  <c:v>-92.947247000000004</c:v>
                </c:pt>
                <c:pt idx="23741">
                  <c:v>-92.164218000000005</c:v>
                </c:pt>
                <c:pt idx="23742">
                  <c:v>-92.799969000000004</c:v>
                </c:pt>
                <c:pt idx="23743">
                  <c:v>-93.388825999999995</c:v>
                </c:pt>
                <c:pt idx="23744">
                  <c:v>-92.151075000000006</c:v>
                </c:pt>
                <c:pt idx="23745">
                  <c:v>-93.227452</c:v>
                </c:pt>
                <c:pt idx="23746">
                  <c:v>-92.794655000000006</c:v>
                </c:pt>
                <c:pt idx="23747">
                  <c:v>-93.548698999999999</c:v>
                </c:pt>
                <c:pt idx="23748">
                  <c:v>-93.415479000000005</c:v>
                </c:pt>
                <c:pt idx="23749">
                  <c:v>-92.980759000000006</c:v>
                </c:pt>
                <c:pt idx="23750">
                  <c:v>-92.859326999999993</c:v>
                </c:pt>
                <c:pt idx="23751">
                  <c:v>-92.973187999999993</c:v>
                </c:pt>
                <c:pt idx="23752">
                  <c:v>-92.988860000000003</c:v>
                </c:pt>
                <c:pt idx="23753">
                  <c:v>-93.090215000000001</c:v>
                </c:pt>
                <c:pt idx="23754">
                  <c:v>-93.217626999999993</c:v>
                </c:pt>
                <c:pt idx="23755">
                  <c:v>-93.279792999999998</c:v>
                </c:pt>
                <c:pt idx="23756">
                  <c:v>-93.719977</c:v>
                </c:pt>
                <c:pt idx="23757">
                  <c:v>-92.652243999999996</c:v>
                </c:pt>
                <c:pt idx="23758">
                  <c:v>-92.192597000000006</c:v>
                </c:pt>
                <c:pt idx="23759">
                  <c:v>-92.726414000000005</c:v>
                </c:pt>
                <c:pt idx="23760">
                  <c:v>-92.394180000000006</c:v>
                </c:pt>
                <c:pt idx="23761">
                  <c:v>-93.175082000000003</c:v>
                </c:pt>
                <c:pt idx="23762">
                  <c:v>-93.295863999999995</c:v>
                </c:pt>
                <c:pt idx="23763">
                  <c:v>-92.804592999999997</c:v>
                </c:pt>
                <c:pt idx="23764">
                  <c:v>-92.434422999999995</c:v>
                </c:pt>
                <c:pt idx="23765">
                  <c:v>-93.023959000000005</c:v>
                </c:pt>
                <c:pt idx="23766">
                  <c:v>-92.340172999999993</c:v>
                </c:pt>
                <c:pt idx="23767">
                  <c:v>-92.291409999999999</c:v>
                </c:pt>
                <c:pt idx="23768">
                  <c:v>-92.644503</c:v>
                </c:pt>
                <c:pt idx="23769">
                  <c:v>-92.501440000000002</c:v>
                </c:pt>
                <c:pt idx="23770">
                  <c:v>-93.663970000000006</c:v>
                </c:pt>
                <c:pt idx="23771">
                  <c:v>-91.988417999999996</c:v>
                </c:pt>
                <c:pt idx="23772">
                  <c:v>-92.095926000000006</c:v>
                </c:pt>
                <c:pt idx="23773">
                  <c:v>-92.044950999999998</c:v>
                </c:pt>
                <c:pt idx="23774">
                  <c:v>-91.205770999999999</c:v>
                </c:pt>
                <c:pt idx="23775">
                  <c:v>-92.264774000000003</c:v>
                </c:pt>
                <c:pt idx="23776">
                  <c:v>-91.970372999999995</c:v>
                </c:pt>
                <c:pt idx="23777">
                  <c:v>-91.479225</c:v>
                </c:pt>
                <c:pt idx="23778">
                  <c:v>-91.500416000000001</c:v>
                </c:pt>
                <c:pt idx="23779">
                  <c:v>-91.261077999999998</c:v>
                </c:pt>
                <c:pt idx="23780">
                  <c:v>-91.861887999999993</c:v>
                </c:pt>
                <c:pt idx="23781">
                  <c:v>-91.578407999999996</c:v>
                </c:pt>
                <c:pt idx="23782">
                  <c:v>-91.704884000000007</c:v>
                </c:pt>
                <c:pt idx="23783">
                  <c:v>-91.791769000000002</c:v>
                </c:pt>
                <c:pt idx="23784">
                  <c:v>-92.148976000000005</c:v>
                </c:pt>
                <c:pt idx="23785">
                  <c:v>-92.319545000000005</c:v>
                </c:pt>
                <c:pt idx="23786">
                  <c:v>-92.332515999999998</c:v>
                </c:pt>
                <c:pt idx="23787">
                  <c:v>-91.271338</c:v>
                </c:pt>
                <c:pt idx="23788">
                  <c:v>-91.382368</c:v>
                </c:pt>
                <c:pt idx="23789">
                  <c:v>-91.762725000000003</c:v>
                </c:pt>
                <c:pt idx="23790">
                  <c:v>-91.812379000000007</c:v>
                </c:pt>
                <c:pt idx="23791">
                  <c:v>-91.546330999999995</c:v>
                </c:pt>
                <c:pt idx="23792">
                  <c:v>-91.800629000000001</c:v>
                </c:pt>
                <c:pt idx="23793">
                  <c:v>-92.184470000000005</c:v>
                </c:pt>
                <c:pt idx="23794">
                  <c:v>-91.531036999999998</c:v>
                </c:pt>
                <c:pt idx="23795">
                  <c:v>-91.479828999999995</c:v>
                </c:pt>
                <c:pt idx="23796">
                  <c:v>-92.145756000000006</c:v>
                </c:pt>
                <c:pt idx="23797">
                  <c:v>-91.272396999999998</c:v>
                </c:pt>
                <c:pt idx="23798">
                  <c:v>-91.839569999999995</c:v>
                </c:pt>
                <c:pt idx="23799">
                  <c:v>-91.418768</c:v>
                </c:pt>
                <c:pt idx="23800">
                  <c:v>-92.081012000000001</c:v>
                </c:pt>
                <c:pt idx="23801">
                  <c:v>-91.242350000000002</c:v>
                </c:pt>
                <c:pt idx="23802">
                  <c:v>-91.936074000000005</c:v>
                </c:pt>
                <c:pt idx="23803">
                  <c:v>-91.558660000000003</c:v>
                </c:pt>
                <c:pt idx="23804">
                  <c:v>-91.465704000000002</c:v>
                </c:pt>
                <c:pt idx="23805">
                  <c:v>-92.813682</c:v>
                </c:pt>
                <c:pt idx="23806">
                  <c:v>-92.646642999999997</c:v>
                </c:pt>
                <c:pt idx="23807">
                  <c:v>-93.133640999999997</c:v>
                </c:pt>
                <c:pt idx="23808">
                  <c:v>-92.538666000000006</c:v>
                </c:pt>
                <c:pt idx="23809">
                  <c:v>-92.565197999999995</c:v>
                </c:pt>
                <c:pt idx="23810">
                  <c:v>-93.019665000000003</c:v>
                </c:pt>
                <c:pt idx="23811">
                  <c:v>-92.649111000000005</c:v>
                </c:pt>
                <c:pt idx="23812">
                  <c:v>-93.184687999999994</c:v>
                </c:pt>
                <c:pt idx="23813">
                  <c:v>-92.434212000000002</c:v>
                </c:pt>
                <c:pt idx="23814">
                  <c:v>-93.138553000000002</c:v>
                </c:pt>
                <c:pt idx="23815">
                  <c:v>-92.478981000000005</c:v>
                </c:pt>
                <c:pt idx="23816">
                  <c:v>-92.392273000000003</c:v>
                </c:pt>
                <c:pt idx="23817">
                  <c:v>-92.185018999999997</c:v>
                </c:pt>
                <c:pt idx="23818">
                  <c:v>-92.764489999999995</c:v>
                </c:pt>
                <c:pt idx="23819">
                  <c:v>-92.771164999999996</c:v>
                </c:pt>
                <c:pt idx="23820">
                  <c:v>-93.200452999999996</c:v>
                </c:pt>
                <c:pt idx="23821">
                  <c:v>-93.204275999999993</c:v>
                </c:pt>
                <c:pt idx="23822">
                  <c:v>-92.904852000000005</c:v>
                </c:pt>
                <c:pt idx="23823">
                  <c:v>-92.660955000000001</c:v>
                </c:pt>
                <c:pt idx="23824">
                  <c:v>-92.737907000000007</c:v>
                </c:pt>
                <c:pt idx="23825">
                  <c:v>-92.804845</c:v>
                </c:pt>
                <c:pt idx="23826">
                  <c:v>-93.062629999999999</c:v>
                </c:pt>
                <c:pt idx="23827">
                  <c:v>-92.349880999999996</c:v>
                </c:pt>
                <c:pt idx="23828">
                  <c:v>-92.488343999999998</c:v>
                </c:pt>
                <c:pt idx="23829">
                  <c:v>-93.311762000000002</c:v>
                </c:pt>
                <c:pt idx="23830">
                  <c:v>-93.594863000000004</c:v>
                </c:pt>
                <c:pt idx="23831">
                  <c:v>-94.243844999999993</c:v>
                </c:pt>
                <c:pt idx="23832">
                  <c:v>-94.134654999999995</c:v>
                </c:pt>
                <c:pt idx="23833">
                  <c:v>-94.132941000000002</c:v>
                </c:pt>
                <c:pt idx="23834">
                  <c:v>-93.571365999999998</c:v>
                </c:pt>
                <c:pt idx="23835">
                  <c:v>-93.673725000000005</c:v>
                </c:pt>
                <c:pt idx="23836">
                  <c:v>-93.436921999999996</c:v>
                </c:pt>
                <c:pt idx="23837">
                  <c:v>-94.335971999999998</c:v>
                </c:pt>
                <c:pt idx="23838">
                  <c:v>-94.037864999999996</c:v>
                </c:pt>
                <c:pt idx="23839">
                  <c:v>-93.952616000000006</c:v>
                </c:pt>
                <c:pt idx="23840">
                  <c:v>-93.467794999999995</c:v>
                </c:pt>
                <c:pt idx="23841">
                  <c:v>-94.387517000000003</c:v>
                </c:pt>
                <c:pt idx="23842">
                  <c:v>-93.852023000000003</c:v>
                </c:pt>
                <c:pt idx="23843">
                  <c:v>-93.808282000000005</c:v>
                </c:pt>
                <c:pt idx="23844">
                  <c:v>-93.717343</c:v>
                </c:pt>
                <c:pt idx="23845">
                  <c:v>-94.304901000000001</c:v>
                </c:pt>
                <c:pt idx="23846">
                  <c:v>-94.308341999999996</c:v>
                </c:pt>
                <c:pt idx="23847">
                  <c:v>-93.589867999999996</c:v>
                </c:pt>
                <c:pt idx="23848">
                  <c:v>-94.147174000000007</c:v>
                </c:pt>
                <c:pt idx="23849">
                  <c:v>-93.637511000000003</c:v>
                </c:pt>
                <c:pt idx="23850">
                  <c:v>-93.926928000000004</c:v>
                </c:pt>
                <c:pt idx="23851">
                  <c:v>-93.852147000000002</c:v>
                </c:pt>
                <c:pt idx="23852">
                  <c:v>-94.011519000000007</c:v>
                </c:pt>
                <c:pt idx="23853">
                  <c:v>-93.992367000000002</c:v>
                </c:pt>
                <c:pt idx="23854">
                  <c:v>-93.751200999999995</c:v>
                </c:pt>
                <c:pt idx="23855">
                  <c:v>-93.365955999999997</c:v>
                </c:pt>
                <c:pt idx="23856">
                  <c:v>-93.282691</c:v>
                </c:pt>
                <c:pt idx="23857">
                  <c:v>-93.917473999999999</c:v>
                </c:pt>
                <c:pt idx="23858">
                  <c:v>-93.492939000000007</c:v>
                </c:pt>
                <c:pt idx="23859">
                  <c:v>-93.472838999999993</c:v>
                </c:pt>
                <c:pt idx="23860">
                  <c:v>-93.712734999999995</c:v>
                </c:pt>
                <c:pt idx="23861">
                  <c:v>-94.148674999999997</c:v>
                </c:pt>
                <c:pt idx="23862">
                  <c:v>-94.384088000000006</c:v>
                </c:pt>
                <c:pt idx="23863">
                  <c:v>-93.019418999999999</c:v>
                </c:pt>
                <c:pt idx="23864">
                  <c:v>-92.981109000000004</c:v>
                </c:pt>
                <c:pt idx="23865">
                  <c:v>-93.088049999999996</c:v>
                </c:pt>
                <c:pt idx="23866">
                  <c:v>-93.458224000000001</c:v>
                </c:pt>
                <c:pt idx="23867">
                  <c:v>-93.426140000000004</c:v>
                </c:pt>
                <c:pt idx="23868">
                  <c:v>-93.055852999999999</c:v>
                </c:pt>
                <c:pt idx="23869">
                  <c:v>-93.195335999999998</c:v>
                </c:pt>
                <c:pt idx="23870">
                  <c:v>-93.406306000000001</c:v>
                </c:pt>
                <c:pt idx="23871">
                  <c:v>-93.705917999999997</c:v>
                </c:pt>
                <c:pt idx="23872">
                  <c:v>-94.393979999999999</c:v>
                </c:pt>
                <c:pt idx="23873">
                  <c:v>-93.517334000000005</c:v>
                </c:pt>
                <c:pt idx="23874">
                  <c:v>-92.959716999999998</c:v>
                </c:pt>
                <c:pt idx="23875">
                  <c:v>-93.599307999999994</c:v>
                </c:pt>
                <c:pt idx="23876">
                  <c:v>-94.355356999999998</c:v>
                </c:pt>
                <c:pt idx="23877">
                  <c:v>-94.369107</c:v>
                </c:pt>
                <c:pt idx="23878">
                  <c:v>-93.033150000000006</c:v>
                </c:pt>
                <c:pt idx="23879">
                  <c:v>-93.760057000000003</c:v>
                </c:pt>
                <c:pt idx="23880">
                  <c:v>-93.836562999999998</c:v>
                </c:pt>
                <c:pt idx="23881">
                  <c:v>-94.215671</c:v>
                </c:pt>
                <c:pt idx="23882">
                  <c:v>-93.235916000000003</c:v>
                </c:pt>
                <c:pt idx="23883">
                  <c:v>-93.583616000000006</c:v>
                </c:pt>
                <c:pt idx="23884">
                  <c:v>-93.694012999999998</c:v>
                </c:pt>
                <c:pt idx="23885">
                  <c:v>-93.886943000000002</c:v>
                </c:pt>
                <c:pt idx="23886">
                  <c:v>-93.722988999999998</c:v>
                </c:pt>
                <c:pt idx="23887">
                  <c:v>-93.823913000000005</c:v>
                </c:pt>
                <c:pt idx="23888">
                  <c:v>-93.337042999999994</c:v>
                </c:pt>
                <c:pt idx="23889">
                  <c:v>-93.240967999999995</c:v>
                </c:pt>
                <c:pt idx="23890">
                  <c:v>-93.737487999999999</c:v>
                </c:pt>
                <c:pt idx="23891">
                  <c:v>-93.256625999999997</c:v>
                </c:pt>
                <c:pt idx="23892">
                  <c:v>-93.617881999999994</c:v>
                </c:pt>
                <c:pt idx="23893">
                  <c:v>-93.485701000000006</c:v>
                </c:pt>
                <c:pt idx="23894">
                  <c:v>-94.034790000000001</c:v>
                </c:pt>
                <c:pt idx="23895">
                  <c:v>-94.197166999999993</c:v>
                </c:pt>
                <c:pt idx="23896">
                  <c:v>-94.350836999999999</c:v>
                </c:pt>
                <c:pt idx="23897">
                  <c:v>-92.887628000000007</c:v>
                </c:pt>
                <c:pt idx="23898">
                  <c:v>-92.502239000000003</c:v>
                </c:pt>
                <c:pt idx="23899">
                  <c:v>-91.409530000000004</c:v>
                </c:pt>
                <c:pt idx="23900">
                  <c:v>-91.767906999999994</c:v>
                </c:pt>
                <c:pt idx="23901">
                  <c:v>-91.104359000000002</c:v>
                </c:pt>
                <c:pt idx="23902">
                  <c:v>-91.356038999999996</c:v>
                </c:pt>
                <c:pt idx="23903">
                  <c:v>-91.984172000000001</c:v>
                </c:pt>
                <c:pt idx="23904">
                  <c:v>-91.549898999999996</c:v>
                </c:pt>
                <c:pt idx="23905">
                  <c:v>-92.469896000000006</c:v>
                </c:pt>
                <c:pt idx="23906">
                  <c:v>-91.906364999999994</c:v>
                </c:pt>
                <c:pt idx="23907">
                  <c:v>-92.362798999999995</c:v>
                </c:pt>
                <c:pt idx="23908">
                  <c:v>-91.107235000000003</c:v>
                </c:pt>
                <c:pt idx="23909">
                  <c:v>-92.595623000000003</c:v>
                </c:pt>
                <c:pt idx="23910">
                  <c:v>-92.621836999999999</c:v>
                </c:pt>
                <c:pt idx="23911">
                  <c:v>-91.404087000000004</c:v>
                </c:pt>
                <c:pt idx="23912">
                  <c:v>-91.463537000000002</c:v>
                </c:pt>
                <c:pt idx="23913">
                  <c:v>-91.192711000000003</c:v>
                </c:pt>
                <c:pt idx="23914">
                  <c:v>-92.494726999999997</c:v>
                </c:pt>
                <c:pt idx="23915">
                  <c:v>-92.035377999999994</c:v>
                </c:pt>
                <c:pt idx="23916">
                  <c:v>-91.746356000000006</c:v>
                </c:pt>
                <c:pt idx="23917">
                  <c:v>-93.006895999999998</c:v>
                </c:pt>
                <c:pt idx="23918">
                  <c:v>-91.302135000000007</c:v>
                </c:pt>
                <c:pt idx="23919">
                  <c:v>-92.578766999999999</c:v>
                </c:pt>
                <c:pt idx="23920">
                  <c:v>-91.293475000000001</c:v>
                </c:pt>
                <c:pt idx="23921">
                  <c:v>-92.679421000000005</c:v>
                </c:pt>
                <c:pt idx="23922">
                  <c:v>-92.483551000000006</c:v>
                </c:pt>
                <c:pt idx="23923">
                  <c:v>-92.434014000000005</c:v>
                </c:pt>
                <c:pt idx="23924">
                  <c:v>-91.254490000000004</c:v>
                </c:pt>
                <c:pt idx="23925">
                  <c:v>-91.269079000000005</c:v>
                </c:pt>
                <c:pt idx="23926">
                  <c:v>-92.403608000000006</c:v>
                </c:pt>
                <c:pt idx="23927">
                  <c:v>-91.523992000000007</c:v>
                </c:pt>
                <c:pt idx="23928">
                  <c:v>-91.469455999999994</c:v>
                </c:pt>
                <c:pt idx="23929">
                  <c:v>-91.325156000000007</c:v>
                </c:pt>
                <c:pt idx="23930">
                  <c:v>-91.261872999999994</c:v>
                </c:pt>
                <c:pt idx="23931">
                  <c:v>-92.160567999999998</c:v>
                </c:pt>
                <c:pt idx="23932">
                  <c:v>-92.076409999999996</c:v>
                </c:pt>
                <c:pt idx="23933">
                  <c:v>-91.921594999999996</c:v>
                </c:pt>
                <c:pt idx="23934">
                  <c:v>-92.217212000000004</c:v>
                </c:pt>
                <c:pt idx="23935">
                  <c:v>-91.136323000000004</c:v>
                </c:pt>
                <c:pt idx="23936">
                  <c:v>-92.322432000000006</c:v>
                </c:pt>
                <c:pt idx="23937">
                  <c:v>-92.227643999999998</c:v>
                </c:pt>
                <c:pt idx="23938">
                  <c:v>-91.368758</c:v>
                </c:pt>
                <c:pt idx="23939">
                  <c:v>-92.316417999999999</c:v>
                </c:pt>
                <c:pt idx="23940">
                  <c:v>-92.375736000000003</c:v>
                </c:pt>
                <c:pt idx="23941">
                  <c:v>-91.584511000000006</c:v>
                </c:pt>
                <c:pt idx="23942">
                  <c:v>-92.275058999999999</c:v>
                </c:pt>
                <c:pt idx="23943">
                  <c:v>-92.749606</c:v>
                </c:pt>
                <c:pt idx="23944">
                  <c:v>-91.592888000000002</c:v>
                </c:pt>
                <c:pt idx="23945">
                  <c:v>-92.297432000000001</c:v>
                </c:pt>
                <c:pt idx="23946">
                  <c:v>-92.164901</c:v>
                </c:pt>
                <c:pt idx="23947">
                  <c:v>-91.708332999999996</c:v>
                </c:pt>
                <c:pt idx="23948">
                  <c:v>-91.148739000000006</c:v>
                </c:pt>
                <c:pt idx="23949">
                  <c:v>-92.710472999999993</c:v>
                </c:pt>
                <c:pt idx="23950">
                  <c:v>-91.765028999999998</c:v>
                </c:pt>
                <c:pt idx="23951">
                  <c:v>-91.662019000000001</c:v>
                </c:pt>
                <c:pt idx="23952">
                  <c:v>-91.120295999999996</c:v>
                </c:pt>
                <c:pt idx="23953">
                  <c:v>-91.304124000000002</c:v>
                </c:pt>
                <c:pt idx="23954">
                  <c:v>-92.122444999999999</c:v>
                </c:pt>
                <c:pt idx="23955">
                  <c:v>-92.202721999999994</c:v>
                </c:pt>
                <c:pt idx="23956">
                  <c:v>-92.827562</c:v>
                </c:pt>
                <c:pt idx="23957">
                  <c:v>-91.651488999999998</c:v>
                </c:pt>
                <c:pt idx="23958">
                  <c:v>-91.670482000000007</c:v>
                </c:pt>
                <c:pt idx="23959">
                  <c:v>-92.014790000000005</c:v>
                </c:pt>
                <c:pt idx="23960">
                  <c:v>-92.654638000000006</c:v>
                </c:pt>
                <c:pt idx="23961">
                  <c:v>-91.827506999999997</c:v>
                </c:pt>
                <c:pt idx="23962">
                  <c:v>-91.909495000000007</c:v>
                </c:pt>
                <c:pt idx="23963">
                  <c:v>-92.823606999999996</c:v>
                </c:pt>
                <c:pt idx="23964">
                  <c:v>-92.263588999999996</c:v>
                </c:pt>
                <c:pt idx="23965">
                  <c:v>-92.117228999999995</c:v>
                </c:pt>
                <c:pt idx="23966">
                  <c:v>-91.152914999999993</c:v>
                </c:pt>
                <c:pt idx="23967">
                  <c:v>-91.825083000000006</c:v>
                </c:pt>
                <c:pt idx="23968">
                  <c:v>-92.381692000000001</c:v>
                </c:pt>
                <c:pt idx="23969">
                  <c:v>-92.814605</c:v>
                </c:pt>
                <c:pt idx="23970">
                  <c:v>-92.892788999999993</c:v>
                </c:pt>
                <c:pt idx="23971">
                  <c:v>-92.424837999999994</c:v>
                </c:pt>
                <c:pt idx="23972">
                  <c:v>-92.546488999999994</c:v>
                </c:pt>
                <c:pt idx="23973">
                  <c:v>-91.109581000000006</c:v>
                </c:pt>
                <c:pt idx="23974">
                  <c:v>-92.758587000000006</c:v>
                </c:pt>
                <c:pt idx="23975">
                  <c:v>-92.130330000000001</c:v>
                </c:pt>
                <c:pt idx="23976">
                  <c:v>-91.246954000000002</c:v>
                </c:pt>
                <c:pt idx="23977">
                  <c:v>-92.399815000000004</c:v>
                </c:pt>
                <c:pt idx="23978">
                  <c:v>-92.264630999999994</c:v>
                </c:pt>
                <c:pt idx="23979">
                  <c:v>-92.247646000000003</c:v>
                </c:pt>
                <c:pt idx="23980">
                  <c:v>-92.179136999999997</c:v>
                </c:pt>
                <c:pt idx="23981">
                  <c:v>-92.302296999999996</c:v>
                </c:pt>
                <c:pt idx="23982">
                  <c:v>-92.219977</c:v>
                </c:pt>
                <c:pt idx="23983">
                  <c:v>-91.819013999999996</c:v>
                </c:pt>
                <c:pt idx="23984">
                  <c:v>-92.754908999999998</c:v>
                </c:pt>
                <c:pt idx="23985">
                  <c:v>-91.238198999999994</c:v>
                </c:pt>
                <c:pt idx="23986">
                  <c:v>-92.794323000000006</c:v>
                </c:pt>
                <c:pt idx="23987">
                  <c:v>-92.868412000000006</c:v>
                </c:pt>
                <c:pt idx="23988">
                  <c:v>-92.619753000000003</c:v>
                </c:pt>
                <c:pt idx="23989">
                  <c:v>-92.639843999999997</c:v>
                </c:pt>
                <c:pt idx="23990">
                  <c:v>-92.543498999999997</c:v>
                </c:pt>
                <c:pt idx="23991">
                  <c:v>-92.066125999999997</c:v>
                </c:pt>
                <c:pt idx="23992">
                  <c:v>-92.202049000000002</c:v>
                </c:pt>
                <c:pt idx="23993">
                  <c:v>-92.185404000000005</c:v>
                </c:pt>
                <c:pt idx="23994">
                  <c:v>-91.571698999999995</c:v>
                </c:pt>
                <c:pt idx="23995">
                  <c:v>-91.389206999999999</c:v>
                </c:pt>
                <c:pt idx="23996">
                  <c:v>-92.551421000000005</c:v>
                </c:pt>
                <c:pt idx="23997">
                  <c:v>-92.011060000000001</c:v>
                </c:pt>
                <c:pt idx="23998">
                  <c:v>-92.061412000000004</c:v>
                </c:pt>
                <c:pt idx="23999">
                  <c:v>-91.508751000000004</c:v>
                </c:pt>
                <c:pt idx="24000">
                  <c:v>-91.15428</c:v>
                </c:pt>
                <c:pt idx="24001">
                  <c:v>-92.664884999999998</c:v>
                </c:pt>
                <c:pt idx="24002">
                  <c:v>-92.077920000000006</c:v>
                </c:pt>
                <c:pt idx="24003">
                  <c:v>-91.737762000000004</c:v>
                </c:pt>
                <c:pt idx="24004">
                  <c:v>-92.393193999999994</c:v>
                </c:pt>
                <c:pt idx="24005">
                  <c:v>-91.980788000000004</c:v>
                </c:pt>
                <c:pt idx="24006">
                  <c:v>-92.325899000000007</c:v>
                </c:pt>
                <c:pt idx="24007">
                  <c:v>-92.675400999999994</c:v>
                </c:pt>
                <c:pt idx="24008">
                  <c:v>-92.557153</c:v>
                </c:pt>
                <c:pt idx="24009">
                  <c:v>-91.538540999999995</c:v>
                </c:pt>
                <c:pt idx="24010">
                  <c:v>-91.450524000000001</c:v>
                </c:pt>
                <c:pt idx="24011">
                  <c:v>-91.248284999999996</c:v>
                </c:pt>
                <c:pt idx="24012">
                  <c:v>-92.660876000000002</c:v>
                </c:pt>
                <c:pt idx="24013">
                  <c:v>-91.985856999999996</c:v>
                </c:pt>
                <c:pt idx="24014">
                  <c:v>-91.229277999999994</c:v>
                </c:pt>
                <c:pt idx="24015">
                  <c:v>-91.461380000000005</c:v>
                </c:pt>
                <c:pt idx="24016">
                  <c:v>-92.221485000000001</c:v>
                </c:pt>
                <c:pt idx="24017">
                  <c:v>-91.776809999999998</c:v>
                </c:pt>
                <c:pt idx="24018">
                  <c:v>-91.922443000000001</c:v>
                </c:pt>
                <c:pt idx="24019">
                  <c:v>-91.870847999999995</c:v>
                </c:pt>
                <c:pt idx="24020">
                  <c:v>-92.211758000000003</c:v>
                </c:pt>
                <c:pt idx="24021">
                  <c:v>-92.452977000000004</c:v>
                </c:pt>
                <c:pt idx="24022">
                  <c:v>-92.195136000000005</c:v>
                </c:pt>
                <c:pt idx="24023">
                  <c:v>-92.279878999999994</c:v>
                </c:pt>
                <c:pt idx="24024">
                  <c:v>-92.277653999999998</c:v>
                </c:pt>
                <c:pt idx="24025">
                  <c:v>-92.340192999999999</c:v>
                </c:pt>
                <c:pt idx="24026">
                  <c:v>-92.335500999999994</c:v>
                </c:pt>
                <c:pt idx="24027">
                  <c:v>-92.268654999999995</c:v>
                </c:pt>
                <c:pt idx="24028">
                  <c:v>-92.342422999999997</c:v>
                </c:pt>
                <c:pt idx="24029">
                  <c:v>-92.355577999999994</c:v>
                </c:pt>
                <c:pt idx="24030">
                  <c:v>-92.470873999999995</c:v>
                </c:pt>
                <c:pt idx="24031">
                  <c:v>-92.413453000000004</c:v>
                </c:pt>
                <c:pt idx="24032">
                  <c:v>-92.408078000000003</c:v>
                </c:pt>
                <c:pt idx="24033">
                  <c:v>-92.468209999999999</c:v>
                </c:pt>
                <c:pt idx="24034">
                  <c:v>-92.371171000000004</c:v>
                </c:pt>
                <c:pt idx="24035">
                  <c:v>-90.176364000000007</c:v>
                </c:pt>
                <c:pt idx="24036">
                  <c:v>-90.897962000000007</c:v>
                </c:pt>
                <c:pt idx="24037">
                  <c:v>-89.917676</c:v>
                </c:pt>
                <c:pt idx="24038">
                  <c:v>-90.545883000000003</c:v>
                </c:pt>
                <c:pt idx="24039">
                  <c:v>-89.937513999999993</c:v>
                </c:pt>
                <c:pt idx="24040">
                  <c:v>-90.815471000000002</c:v>
                </c:pt>
                <c:pt idx="24041">
                  <c:v>-90.763079000000005</c:v>
                </c:pt>
                <c:pt idx="24042">
                  <c:v>-90.898906999999994</c:v>
                </c:pt>
                <c:pt idx="24043">
                  <c:v>-90.331237999999999</c:v>
                </c:pt>
                <c:pt idx="24044">
                  <c:v>-90.977931999999996</c:v>
                </c:pt>
                <c:pt idx="24045">
                  <c:v>-90.005761000000007</c:v>
                </c:pt>
                <c:pt idx="24046">
                  <c:v>-90.203862000000001</c:v>
                </c:pt>
                <c:pt idx="24047">
                  <c:v>-90.464212000000003</c:v>
                </c:pt>
                <c:pt idx="24048">
                  <c:v>-90.310961000000006</c:v>
                </c:pt>
                <c:pt idx="24049">
                  <c:v>-90.855971999999994</c:v>
                </c:pt>
                <c:pt idx="24050">
                  <c:v>-90.780484000000001</c:v>
                </c:pt>
                <c:pt idx="24051">
                  <c:v>-90.178015000000002</c:v>
                </c:pt>
                <c:pt idx="24052">
                  <c:v>-90.275373000000002</c:v>
                </c:pt>
                <c:pt idx="24053">
                  <c:v>-91.027120999999994</c:v>
                </c:pt>
                <c:pt idx="24054">
                  <c:v>-90.761295000000004</c:v>
                </c:pt>
                <c:pt idx="24055">
                  <c:v>-90.646366999999998</c:v>
                </c:pt>
                <c:pt idx="24056">
                  <c:v>-90.463993000000002</c:v>
                </c:pt>
                <c:pt idx="24057">
                  <c:v>-90.997034999999997</c:v>
                </c:pt>
                <c:pt idx="24058">
                  <c:v>-90.441537999999994</c:v>
                </c:pt>
                <c:pt idx="24059">
                  <c:v>-90.145146999999994</c:v>
                </c:pt>
                <c:pt idx="24060">
                  <c:v>-90.097402000000002</c:v>
                </c:pt>
                <c:pt idx="24061">
                  <c:v>-91.004035000000002</c:v>
                </c:pt>
                <c:pt idx="24062">
                  <c:v>-90.3249</c:v>
                </c:pt>
                <c:pt idx="24063">
                  <c:v>-90.769009999999994</c:v>
                </c:pt>
                <c:pt idx="24064">
                  <c:v>-89.892140999999995</c:v>
                </c:pt>
                <c:pt idx="24065">
                  <c:v>-90.723178000000004</c:v>
                </c:pt>
                <c:pt idx="24066">
                  <c:v>-90.777936999999994</c:v>
                </c:pt>
                <c:pt idx="24067">
                  <c:v>-90.202341000000004</c:v>
                </c:pt>
                <c:pt idx="24068">
                  <c:v>-90.418924000000004</c:v>
                </c:pt>
                <c:pt idx="24069">
                  <c:v>-90.944338999999999</c:v>
                </c:pt>
                <c:pt idx="24070">
                  <c:v>-90.976945000000001</c:v>
                </c:pt>
                <c:pt idx="24071">
                  <c:v>-91.00582</c:v>
                </c:pt>
                <c:pt idx="24072">
                  <c:v>-90.780224000000004</c:v>
                </c:pt>
                <c:pt idx="24073">
                  <c:v>-90.026309999999995</c:v>
                </c:pt>
                <c:pt idx="24074">
                  <c:v>-90.965035999999998</c:v>
                </c:pt>
                <c:pt idx="24075">
                  <c:v>-90.587501000000003</c:v>
                </c:pt>
                <c:pt idx="24076">
                  <c:v>-90.842315999999997</c:v>
                </c:pt>
                <c:pt idx="24077">
                  <c:v>-90.318849</c:v>
                </c:pt>
                <c:pt idx="24078">
                  <c:v>-90.341530000000006</c:v>
                </c:pt>
                <c:pt idx="24079">
                  <c:v>-91.019405000000006</c:v>
                </c:pt>
                <c:pt idx="24080">
                  <c:v>-91.051675000000003</c:v>
                </c:pt>
                <c:pt idx="24081">
                  <c:v>-90.228487999999999</c:v>
                </c:pt>
                <c:pt idx="24082">
                  <c:v>-90.360771</c:v>
                </c:pt>
                <c:pt idx="24083">
                  <c:v>-90.771343000000002</c:v>
                </c:pt>
                <c:pt idx="24084">
                  <c:v>-90.883662999999999</c:v>
                </c:pt>
                <c:pt idx="24085">
                  <c:v>-90.658694999999994</c:v>
                </c:pt>
                <c:pt idx="24086">
                  <c:v>-91.098668000000004</c:v>
                </c:pt>
                <c:pt idx="24087">
                  <c:v>-90.635214000000005</c:v>
                </c:pt>
                <c:pt idx="24088">
                  <c:v>-90.047421</c:v>
                </c:pt>
                <c:pt idx="24089">
                  <c:v>-90.832374999999999</c:v>
                </c:pt>
                <c:pt idx="24090">
                  <c:v>-90.684432000000001</c:v>
                </c:pt>
                <c:pt idx="24091">
                  <c:v>-90.745063000000002</c:v>
                </c:pt>
                <c:pt idx="24092">
                  <c:v>-91.076646999999994</c:v>
                </c:pt>
                <c:pt idx="24093">
                  <c:v>-90.569002999999995</c:v>
                </c:pt>
                <c:pt idx="24094">
                  <c:v>-90.691147000000001</c:v>
                </c:pt>
                <c:pt idx="24095">
                  <c:v>-90.810547999999997</c:v>
                </c:pt>
                <c:pt idx="24096">
                  <c:v>-90.374020999999999</c:v>
                </c:pt>
                <c:pt idx="24097">
                  <c:v>-91.150458</c:v>
                </c:pt>
                <c:pt idx="24098">
                  <c:v>-90.795890999999997</c:v>
                </c:pt>
                <c:pt idx="24099">
                  <c:v>-90.570593000000002</c:v>
                </c:pt>
                <c:pt idx="24100">
                  <c:v>-90.325817000000001</c:v>
                </c:pt>
                <c:pt idx="24101">
                  <c:v>-90.970731999999998</c:v>
                </c:pt>
                <c:pt idx="24102">
                  <c:v>-90.564794000000006</c:v>
                </c:pt>
                <c:pt idx="24103">
                  <c:v>-90.731870000000001</c:v>
                </c:pt>
                <c:pt idx="24104">
                  <c:v>-90.743830000000003</c:v>
                </c:pt>
                <c:pt idx="24105">
                  <c:v>-90.043145999999993</c:v>
                </c:pt>
                <c:pt idx="24106">
                  <c:v>-90.945372000000006</c:v>
                </c:pt>
                <c:pt idx="24107">
                  <c:v>-90.222498999999999</c:v>
                </c:pt>
                <c:pt idx="24108">
                  <c:v>-90.958736000000002</c:v>
                </c:pt>
                <c:pt idx="24109">
                  <c:v>-90.190670999999995</c:v>
                </c:pt>
                <c:pt idx="24110">
                  <c:v>-91.076181000000005</c:v>
                </c:pt>
                <c:pt idx="24111">
                  <c:v>-90.717252000000002</c:v>
                </c:pt>
                <c:pt idx="24112">
                  <c:v>-90.998271000000003</c:v>
                </c:pt>
                <c:pt idx="24113">
                  <c:v>-91.158725000000004</c:v>
                </c:pt>
                <c:pt idx="24114">
                  <c:v>-90.579063000000005</c:v>
                </c:pt>
                <c:pt idx="24115">
                  <c:v>-90.499137000000005</c:v>
                </c:pt>
                <c:pt idx="24116">
                  <c:v>-90.442479000000006</c:v>
                </c:pt>
                <c:pt idx="24117">
                  <c:v>-90.226832999999999</c:v>
                </c:pt>
                <c:pt idx="24118">
                  <c:v>-91.260549999999995</c:v>
                </c:pt>
                <c:pt idx="24119">
                  <c:v>-90.388163000000006</c:v>
                </c:pt>
                <c:pt idx="24120">
                  <c:v>-90.170293000000001</c:v>
                </c:pt>
                <c:pt idx="24121">
                  <c:v>-90.390822999999997</c:v>
                </c:pt>
                <c:pt idx="24122">
                  <c:v>-90.882392999999993</c:v>
                </c:pt>
                <c:pt idx="24123">
                  <c:v>-91.023494999999997</c:v>
                </c:pt>
                <c:pt idx="24124">
                  <c:v>-90.340165999999996</c:v>
                </c:pt>
                <c:pt idx="24125">
                  <c:v>-90.815154000000007</c:v>
                </c:pt>
                <c:pt idx="24126">
                  <c:v>-90.510209000000003</c:v>
                </c:pt>
                <c:pt idx="24127">
                  <c:v>-90.669416999999996</c:v>
                </c:pt>
                <c:pt idx="24128">
                  <c:v>-90.202776999999998</c:v>
                </c:pt>
                <c:pt idx="24129">
                  <c:v>-91.014103000000006</c:v>
                </c:pt>
                <c:pt idx="24130">
                  <c:v>-90.303021000000001</c:v>
                </c:pt>
                <c:pt idx="24131">
                  <c:v>-91.062494999999998</c:v>
                </c:pt>
                <c:pt idx="24132">
                  <c:v>-91.151814999999999</c:v>
                </c:pt>
                <c:pt idx="24133">
                  <c:v>-91.279976000000005</c:v>
                </c:pt>
                <c:pt idx="24134">
                  <c:v>-91.223275999999998</c:v>
                </c:pt>
                <c:pt idx="24135">
                  <c:v>-90.281869999999998</c:v>
                </c:pt>
                <c:pt idx="24136">
                  <c:v>-90.756769000000006</c:v>
                </c:pt>
                <c:pt idx="24137">
                  <c:v>-90.143776000000003</c:v>
                </c:pt>
                <c:pt idx="24138">
                  <c:v>-91.282094999999998</c:v>
                </c:pt>
                <c:pt idx="24139">
                  <c:v>-90.675796000000005</c:v>
                </c:pt>
                <c:pt idx="24140">
                  <c:v>-91.337131999999997</c:v>
                </c:pt>
                <c:pt idx="24141">
                  <c:v>-90.705242999999996</c:v>
                </c:pt>
                <c:pt idx="24142">
                  <c:v>-91.131409000000005</c:v>
                </c:pt>
                <c:pt idx="24143">
                  <c:v>-90.527420000000006</c:v>
                </c:pt>
                <c:pt idx="24144">
                  <c:v>-91.203180000000003</c:v>
                </c:pt>
                <c:pt idx="24145">
                  <c:v>-90.932541000000001</c:v>
                </c:pt>
                <c:pt idx="24146">
                  <c:v>-90.944297000000006</c:v>
                </c:pt>
                <c:pt idx="24147">
                  <c:v>-91.053004000000001</c:v>
                </c:pt>
                <c:pt idx="24148">
                  <c:v>-90.895754999999994</c:v>
                </c:pt>
                <c:pt idx="24149">
                  <c:v>-91.372455000000002</c:v>
                </c:pt>
                <c:pt idx="24150">
                  <c:v>-91.638350000000003</c:v>
                </c:pt>
                <c:pt idx="24151">
                  <c:v>-91.750197999999997</c:v>
                </c:pt>
                <c:pt idx="24152">
                  <c:v>-91.637032000000005</c:v>
                </c:pt>
                <c:pt idx="24153">
                  <c:v>-92.041701000000003</c:v>
                </c:pt>
                <c:pt idx="24154">
                  <c:v>-91.966199000000003</c:v>
                </c:pt>
                <c:pt idx="24155">
                  <c:v>-92.166388999999995</c:v>
                </c:pt>
                <c:pt idx="24156">
                  <c:v>-91.735302000000004</c:v>
                </c:pt>
                <c:pt idx="24157">
                  <c:v>-91.535480000000007</c:v>
                </c:pt>
                <c:pt idx="24158">
                  <c:v>-91.451284000000001</c:v>
                </c:pt>
                <c:pt idx="24159">
                  <c:v>-91.844285999999997</c:v>
                </c:pt>
                <c:pt idx="24160">
                  <c:v>-91.303343999999996</c:v>
                </c:pt>
                <c:pt idx="24161">
                  <c:v>-91.597448999999997</c:v>
                </c:pt>
                <c:pt idx="24162">
                  <c:v>-91.754407</c:v>
                </c:pt>
                <c:pt idx="24163">
                  <c:v>-91.689138999999997</c:v>
                </c:pt>
                <c:pt idx="24164">
                  <c:v>-92.129626999999999</c:v>
                </c:pt>
                <c:pt idx="24165">
                  <c:v>-91.557778999999996</c:v>
                </c:pt>
                <c:pt idx="24166">
                  <c:v>-91.945102000000006</c:v>
                </c:pt>
                <c:pt idx="24167">
                  <c:v>-92.173146000000003</c:v>
                </c:pt>
                <c:pt idx="24168">
                  <c:v>-91.599198999999999</c:v>
                </c:pt>
                <c:pt idx="24169">
                  <c:v>-92.230305999999999</c:v>
                </c:pt>
                <c:pt idx="24170">
                  <c:v>-91.740438999999995</c:v>
                </c:pt>
                <c:pt idx="24171">
                  <c:v>-91.756443000000004</c:v>
                </c:pt>
                <c:pt idx="24172">
                  <c:v>-92.237015</c:v>
                </c:pt>
                <c:pt idx="24173">
                  <c:v>-92.111090000000004</c:v>
                </c:pt>
                <c:pt idx="24174">
                  <c:v>-91.722341999999998</c:v>
                </c:pt>
                <c:pt idx="24175">
                  <c:v>-91.926327000000001</c:v>
                </c:pt>
                <c:pt idx="24176">
                  <c:v>-91.485733999999994</c:v>
                </c:pt>
                <c:pt idx="24177">
                  <c:v>-92.023272000000006</c:v>
                </c:pt>
                <c:pt idx="24178">
                  <c:v>-92.202068999999995</c:v>
                </c:pt>
                <c:pt idx="24179">
                  <c:v>-91.763908000000001</c:v>
                </c:pt>
                <c:pt idx="24180">
                  <c:v>-91.480031999999994</c:v>
                </c:pt>
                <c:pt idx="24181">
                  <c:v>-91.555306000000002</c:v>
                </c:pt>
                <c:pt idx="24182">
                  <c:v>-91.867977999999994</c:v>
                </c:pt>
                <c:pt idx="24183">
                  <c:v>-91.926959999999994</c:v>
                </c:pt>
                <c:pt idx="24184">
                  <c:v>-92.111086</c:v>
                </c:pt>
                <c:pt idx="24185">
                  <c:v>-91.769487999999996</c:v>
                </c:pt>
                <c:pt idx="24186">
                  <c:v>-91.426053999999993</c:v>
                </c:pt>
                <c:pt idx="24187">
                  <c:v>-91.440769000000003</c:v>
                </c:pt>
                <c:pt idx="24188">
                  <c:v>-91.923553999999996</c:v>
                </c:pt>
                <c:pt idx="24189">
                  <c:v>-92.086917999999997</c:v>
                </c:pt>
                <c:pt idx="24190">
                  <c:v>-91.882917000000006</c:v>
                </c:pt>
                <c:pt idx="24191">
                  <c:v>-91.625662000000005</c:v>
                </c:pt>
                <c:pt idx="24192">
                  <c:v>-91.465863999999996</c:v>
                </c:pt>
                <c:pt idx="24193">
                  <c:v>-91.559668000000002</c:v>
                </c:pt>
                <c:pt idx="24194">
                  <c:v>-91.257688000000002</c:v>
                </c:pt>
                <c:pt idx="24195">
                  <c:v>-91.808362000000002</c:v>
                </c:pt>
                <c:pt idx="24196">
                  <c:v>-91.833032000000003</c:v>
                </c:pt>
                <c:pt idx="24197">
                  <c:v>-91.704616999999999</c:v>
                </c:pt>
                <c:pt idx="24198">
                  <c:v>-91.886308</c:v>
                </c:pt>
                <c:pt idx="24199">
                  <c:v>-91.475022999999993</c:v>
                </c:pt>
                <c:pt idx="24200">
                  <c:v>-91.992862000000002</c:v>
                </c:pt>
                <c:pt idx="24201">
                  <c:v>-91.987110000000001</c:v>
                </c:pt>
                <c:pt idx="24202">
                  <c:v>-91.827571000000006</c:v>
                </c:pt>
                <c:pt idx="24203">
                  <c:v>-92.020360999999994</c:v>
                </c:pt>
                <c:pt idx="24204">
                  <c:v>-91.820449999999994</c:v>
                </c:pt>
                <c:pt idx="24205">
                  <c:v>-93.093457999999998</c:v>
                </c:pt>
                <c:pt idx="24206">
                  <c:v>-92.415912000000006</c:v>
                </c:pt>
                <c:pt idx="24207">
                  <c:v>-93.313019999999995</c:v>
                </c:pt>
                <c:pt idx="24208">
                  <c:v>-93.563243</c:v>
                </c:pt>
                <c:pt idx="24209">
                  <c:v>-92.373642000000004</c:v>
                </c:pt>
                <c:pt idx="24210">
                  <c:v>-92.585609000000005</c:v>
                </c:pt>
                <c:pt idx="24211">
                  <c:v>-92.297362000000007</c:v>
                </c:pt>
                <c:pt idx="24212">
                  <c:v>-93.351571000000007</c:v>
                </c:pt>
                <c:pt idx="24213">
                  <c:v>-92.532796000000005</c:v>
                </c:pt>
                <c:pt idx="24214">
                  <c:v>-93.277377000000001</c:v>
                </c:pt>
                <c:pt idx="24215">
                  <c:v>-92.545567000000005</c:v>
                </c:pt>
                <c:pt idx="24216">
                  <c:v>-92.917026000000007</c:v>
                </c:pt>
                <c:pt idx="24217">
                  <c:v>-93.774748000000002</c:v>
                </c:pt>
                <c:pt idx="24218">
                  <c:v>-93.747606000000005</c:v>
                </c:pt>
                <c:pt idx="24219">
                  <c:v>-92.895768000000004</c:v>
                </c:pt>
                <c:pt idx="24220">
                  <c:v>-92.576358999999997</c:v>
                </c:pt>
                <c:pt idx="24221">
                  <c:v>-92.484290000000001</c:v>
                </c:pt>
                <c:pt idx="24222">
                  <c:v>-93.401114000000007</c:v>
                </c:pt>
                <c:pt idx="24223">
                  <c:v>-92.486058</c:v>
                </c:pt>
                <c:pt idx="24224">
                  <c:v>-93.018181999999996</c:v>
                </c:pt>
                <c:pt idx="24225">
                  <c:v>-93.237835000000004</c:v>
                </c:pt>
                <c:pt idx="24226">
                  <c:v>-92.538173</c:v>
                </c:pt>
                <c:pt idx="24227">
                  <c:v>-92.925002000000006</c:v>
                </c:pt>
                <c:pt idx="24228">
                  <c:v>-92.575868</c:v>
                </c:pt>
                <c:pt idx="24229">
                  <c:v>-93.129784999999998</c:v>
                </c:pt>
                <c:pt idx="24230">
                  <c:v>-92.664794999999998</c:v>
                </c:pt>
                <c:pt idx="24231">
                  <c:v>-92.480255</c:v>
                </c:pt>
                <c:pt idx="24232">
                  <c:v>-92.357816999999997</c:v>
                </c:pt>
                <c:pt idx="24233">
                  <c:v>-93.017909000000003</c:v>
                </c:pt>
                <c:pt idx="24234">
                  <c:v>-92.293627000000001</c:v>
                </c:pt>
                <c:pt idx="24235">
                  <c:v>-93.374409</c:v>
                </c:pt>
                <c:pt idx="24236">
                  <c:v>-92.602716999999998</c:v>
                </c:pt>
                <c:pt idx="24237">
                  <c:v>-93.194730000000007</c:v>
                </c:pt>
                <c:pt idx="24238">
                  <c:v>-92.322496000000001</c:v>
                </c:pt>
                <c:pt idx="24239">
                  <c:v>-93.259850999999998</c:v>
                </c:pt>
                <c:pt idx="24240">
                  <c:v>-92.769486000000001</c:v>
                </c:pt>
                <c:pt idx="24241">
                  <c:v>-92.888039000000006</c:v>
                </c:pt>
                <c:pt idx="24242">
                  <c:v>-92.840440999999998</c:v>
                </c:pt>
                <c:pt idx="24243">
                  <c:v>-92.773949999999999</c:v>
                </c:pt>
                <c:pt idx="24244">
                  <c:v>-92.688443000000007</c:v>
                </c:pt>
                <c:pt idx="24245">
                  <c:v>-92.826789000000005</c:v>
                </c:pt>
                <c:pt idx="24246">
                  <c:v>-92.291172000000003</c:v>
                </c:pt>
                <c:pt idx="24247">
                  <c:v>-92.752369999999999</c:v>
                </c:pt>
                <c:pt idx="24248">
                  <c:v>-93.134253000000001</c:v>
                </c:pt>
                <c:pt idx="24249">
                  <c:v>-92.962778999999998</c:v>
                </c:pt>
                <c:pt idx="24250">
                  <c:v>-92.909851000000003</c:v>
                </c:pt>
                <c:pt idx="24251">
                  <c:v>-92.690113999999994</c:v>
                </c:pt>
                <c:pt idx="24252">
                  <c:v>-94.133764999999997</c:v>
                </c:pt>
                <c:pt idx="24253">
                  <c:v>-94.115926999999999</c:v>
                </c:pt>
                <c:pt idx="24254">
                  <c:v>-94.248602000000005</c:v>
                </c:pt>
                <c:pt idx="24255">
                  <c:v>-94.071067999999997</c:v>
                </c:pt>
                <c:pt idx="24256">
                  <c:v>-94.233086</c:v>
                </c:pt>
                <c:pt idx="24257">
                  <c:v>-94.235513999999995</c:v>
                </c:pt>
                <c:pt idx="24258">
                  <c:v>-94.316067000000004</c:v>
                </c:pt>
                <c:pt idx="24259">
                  <c:v>-94.421903</c:v>
                </c:pt>
                <c:pt idx="24260">
                  <c:v>-94.228066999999996</c:v>
                </c:pt>
                <c:pt idx="24261">
                  <c:v>-94.293983999999995</c:v>
                </c:pt>
                <c:pt idx="24262">
                  <c:v>-93.835403999999997</c:v>
                </c:pt>
                <c:pt idx="24263">
                  <c:v>-94.463943999999998</c:v>
                </c:pt>
                <c:pt idx="24264">
                  <c:v>-93.942965000000001</c:v>
                </c:pt>
                <c:pt idx="24265">
                  <c:v>-94.476624000000001</c:v>
                </c:pt>
                <c:pt idx="24266">
                  <c:v>-94.252612999999997</c:v>
                </c:pt>
                <c:pt idx="24267">
                  <c:v>-93.960451000000006</c:v>
                </c:pt>
                <c:pt idx="24268">
                  <c:v>-94.461370000000002</c:v>
                </c:pt>
                <c:pt idx="24269">
                  <c:v>-94.452259999999995</c:v>
                </c:pt>
                <c:pt idx="24270">
                  <c:v>-93.887062999999998</c:v>
                </c:pt>
                <c:pt idx="24271">
                  <c:v>-94.330472999999998</c:v>
                </c:pt>
                <c:pt idx="24272">
                  <c:v>-93.686057000000005</c:v>
                </c:pt>
                <c:pt idx="24273">
                  <c:v>-93.479185000000001</c:v>
                </c:pt>
                <c:pt idx="24274">
                  <c:v>-94.427351000000002</c:v>
                </c:pt>
                <c:pt idx="24275">
                  <c:v>-94.113709999999998</c:v>
                </c:pt>
                <c:pt idx="24276">
                  <c:v>-94.588541000000006</c:v>
                </c:pt>
                <c:pt idx="24277">
                  <c:v>-94.435339999999997</c:v>
                </c:pt>
                <c:pt idx="24278">
                  <c:v>-94.133347999999998</c:v>
                </c:pt>
                <c:pt idx="24279">
                  <c:v>-93.560717999999994</c:v>
                </c:pt>
                <c:pt idx="24280">
                  <c:v>-94.322464999999994</c:v>
                </c:pt>
                <c:pt idx="24281">
                  <c:v>-94.071410999999998</c:v>
                </c:pt>
                <c:pt idx="24282">
                  <c:v>-94.146225000000001</c:v>
                </c:pt>
                <c:pt idx="24283">
                  <c:v>-93.737159000000005</c:v>
                </c:pt>
                <c:pt idx="24284">
                  <c:v>-94.502080000000007</c:v>
                </c:pt>
                <c:pt idx="24285">
                  <c:v>-94.193702999999999</c:v>
                </c:pt>
                <c:pt idx="24286">
                  <c:v>-94.108203000000003</c:v>
                </c:pt>
                <c:pt idx="24287">
                  <c:v>-94.469110000000001</c:v>
                </c:pt>
                <c:pt idx="24288">
                  <c:v>-94.501463999999999</c:v>
                </c:pt>
                <c:pt idx="24289">
                  <c:v>-93.865108000000006</c:v>
                </c:pt>
                <c:pt idx="24290">
                  <c:v>-94.196617000000003</c:v>
                </c:pt>
                <c:pt idx="24291">
                  <c:v>-93.645830000000004</c:v>
                </c:pt>
                <c:pt idx="24292">
                  <c:v>-93.13682</c:v>
                </c:pt>
                <c:pt idx="24293">
                  <c:v>-93.109092000000004</c:v>
                </c:pt>
                <c:pt idx="24294">
                  <c:v>-93.733832000000007</c:v>
                </c:pt>
                <c:pt idx="24295">
                  <c:v>-93.747005999999999</c:v>
                </c:pt>
                <c:pt idx="24296">
                  <c:v>-92.907959000000005</c:v>
                </c:pt>
                <c:pt idx="24297">
                  <c:v>-93.425949000000003</c:v>
                </c:pt>
                <c:pt idx="24298">
                  <c:v>-93.656154999999998</c:v>
                </c:pt>
                <c:pt idx="24299">
                  <c:v>-93.711117999999999</c:v>
                </c:pt>
                <c:pt idx="24300">
                  <c:v>-93.530091999999996</c:v>
                </c:pt>
                <c:pt idx="24301">
                  <c:v>-93.172791000000004</c:v>
                </c:pt>
                <c:pt idx="24302">
                  <c:v>-93.485106000000002</c:v>
                </c:pt>
                <c:pt idx="24303">
                  <c:v>-93.673686000000004</c:v>
                </c:pt>
                <c:pt idx="24304">
                  <c:v>-93.419505000000001</c:v>
                </c:pt>
                <c:pt idx="24305">
                  <c:v>-93.179738999999998</c:v>
                </c:pt>
                <c:pt idx="24306">
                  <c:v>-93.354697999999999</c:v>
                </c:pt>
                <c:pt idx="24307">
                  <c:v>-93.108638999999997</c:v>
                </c:pt>
                <c:pt idx="24308">
                  <c:v>-93.705933999999999</c:v>
                </c:pt>
                <c:pt idx="24309">
                  <c:v>-93.297081000000006</c:v>
                </c:pt>
                <c:pt idx="24310">
                  <c:v>-93.616749999999996</c:v>
                </c:pt>
                <c:pt idx="24311">
                  <c:v>-93.776784000000006</c:v>
                </c:pt>
                <c:pt idx="24312">
                  <c:v>-93.587357999999995</c:v>
                </c:pt>
                <c:pt idx="24313">
                  <c:v>-92.953547</c:v>
                </c:pt>
                <c:pt idx="24314">
                  <c:v>-93.357065000000006</c:v>
                </c:pt>
                <c:pt idx="24315">
                  <c:v>-93.360425000000006</c:v>
                </c:pt>
                <c:pt idx="24316">
                  <c:v>-93.285283000000007</c:v>
                </c:pt>
                <c:pt idx="24317">
                  <c:v>-93.443237999999994</c:v>
                </c:pt>
                <c:pt idx="24318">
                  <c:v>-93.557646000000005</c:v>
                </c:pt>
                <c:pt idx="24319">
                  <c:v>-93.254969000000003</c:v>
                </c:pt>
                <c:pt idx="24320">
                  <c:v>-93.422580999999994</c:v>
                </c:pt>
                <c:pt idx="24321">
                  <c:v>-93.721394000000004</c:v>
                </c:pt>
                <c:pt idx="24322">
                  <c:v>-93.041850999999994</c:v>
                </c:pt>
                <c:pt idx="24323">
                  <c:v>-93.330571000000006</c:v>
                </c:pt>
                <c:pt idx="24324">
                  <c:v>-93.039479</c:v>
                </c:pt>
                <c:pt idx="24325">
                  <c:v>-93.402871000000005</c:v>
                </c:pt>
                <c:pt idx="24326">
                  <c:v>-93.527930999999995</c:v>
                </c:pt>
                <c:pt idx="24327">
                  <c:v>-93.573361000000006</c:v>
                </c:pt>
                <c:pt idx="24328">
                  <c:v>-94.413713000000001</c:v>
                </c:pt>
                <c:pt idx="24329">
                  <c:v>-94.369141999999997</c:v>
                </c:pt>
                <c:pt idx="24330">
                  <c:v>-94.391031999999996</c:v>
                </c:pt>
                <c:pt idx="24331">
                  <c:v>-94.412836999999996</c:v>
                </c:pt>
                <c:pt idx="24332">
                  <c:v>-94.377891000000005</c:v>
                </c:pt>
                <c:pt idx="24333">
                  <c:v>-94.208971000000005</c:v>
                </c:pt>
                <c:pt idx="24334">
                  <c:v>-94.308537000000001</c:v>
                </c:pt>
                <c:pt idx="24335">
                  <c:v>-94.057844000000003</c:v>
                </c:pt>
                <c:pt idx="24336">
                  <c:v>-93.975312000000002</c:v>
                </c:pt>
                <c:pt idx="24337">
                  <c:v>-93.947232</c:v>
                </c:pt>
                <c:pt idx="24338">
                  <c:v>-94.045090000000002</c:v>
                </c:pt>
                <c:pt idx="24339">
                  <c:v>-94.373132999999996</c:v>
                </c:pt>
                <c:pt idx="24340">
                  <c:v>-94.037105999999994</c:v>
                </c:pt>
                <c:pt idx="24341">
                  <c:v>-94.275835000000001</c:v>
                </c:pt>
                <c:pt idx="24342">
                  <c:v>-94.119986999999995</c:v>
                </c:pt>
                <c:pt idx="24343">
                  <c:v>-94.243764999999996</c:v>
                </c:pt>
                <c:pt idx="24344">
                  <c:v>-94.394627</c:v>
                </c:pt>
                <c:pt idx="24345">
                  <c:v>-94.366844</c:v>
                </c:pt>
                <c:pt idx="24346">
                  <c:v>-94.269958000000003</c:v>
                </c:pt>
                <c:pt idx="24347">
                  <c:v>-94.172797000000003</c:v>
                </c:pt>
                <c:pt idx="24348">
                  <c:v>-93.804429999999996</c:v>
                </c:pt>
                <c:pt idx="24349">
                  <c:v>-94.234001000000006</c:v>
                </c:pt>
                <c:pt idx="24350">
                  <c:v>-94.350972999999996</c:v>
                </c:pt>
                <c:pt idx="24351">
                  <c:v>-94.153571999999997</c:v>
                </c:pt>
                <c:pt idx="24352">
                  <c:v>-94.052251999999996</c:v>
                </c:pt>
                <c:pt idx="24353">
                  <c:v>-94.410655000000006</c:v>
                </c:pt>
                <c:pt idx="24354">
                  <c:v>-93.818191999999996</c:v>
                </c:pt>
                <c:pt idx="24355">
                  <c:v>-93.900774999999996</c:v>
                </c:pt>
                <c:pt idx="24356">
                  <c:v>-93.880503000000004</c:v>
                </c:pt>
                <c:pt idx="24357">
                  <c:v>-94.310880999999995</c:v>
                </c:pt>
                <c:pt idx="24358">
                  <c:v>-94.449899000000002</c:v>
                </c:pt>
                <c:pt idx="24359">
                  <c:v>-94.345814000000004</c:v>
                </c:pt>
                <c:pt idx="24360">
                  <c:v>-94.136246999999997</c:v>
                </c:pt>
                <c:pt idx="24361">
                  <c:v>-94.113671999999994</c:v>
                </c:pt>
                <c:pt idx="24362">
                  <c:v>-97.744536999999994</c:v>
                </c:pt>
                <c:pt idx="24363">
                  <c:v>-97.533106000000004</c:v>
                </c:pt>
                <c:pt idx="24364">
                  <c:v>-97.855822000000003</c:v>
                </c:pt>
                <c:pt idx="24365">
                  <c:v>-98.239841999999996</c:v>
                </c:pt>
                <c:pt idx="24366">
                  <c:v>-98.386970000000005</c:v>
                </c:pt>
                <c:pt idx="24367">
                  <c:v>-97.327399</c:v>
                </c:pt>
                <c:pt idx="24368">
                  <c:v>-97.639347999999998</c:v>
                </c:pt>
                <c:pt idx="24369">
                  <c:v>-98.358042999999995</c:v>
                </c:pt>
                <c:pt idx="24370">
                  <c:v>-97.663811999999993</c:v>
                </c:pt>
                <c:pt idx="24371">
                  <c:v>-97.713859999999997</c:v>
                </c:pt>
                <c:pt idx="24372">
                  <c:v>-97.479090999999997</c:v>
                </c:pt>
                <c:pt idx="24373">
                  <c:v>-98.145065000000002</c:v>
                </c:pt>
                <c:pt idx="24374">
                  <c:v>-98.586433</c:v>
                </c:pt>
                <c:pt idx="24375">
                  <c:v>-97.687548000000007</c:v>
                </c:pt>
                <c:pt idx="24376">
                  <c:v>-98.119468999999995</c:v>
                </c:pt>
                <c:pt idx="24377">
                  <c:v>-97.947232</c:v>
                </c:pt>
                <c:pt idx="24378">
                  <c:v>-97.266450000000006</c:v>
                </c:pt>
                <c:pt idx="24379">
                  <c:v>-98.664034999999998</c:v>
                </c:pt>
                <c:pt idx="24380">
                  <c:v>-97.991883999999999</c:v>
                </c:pt>
                <c:pt idx="24381">
                  <c:v>-98.808977999999996</c:v>
                </c:pt>
                <c:pt idx="24382">
                  <c:v>-97.281988999999996</c:v>
                </c:pt>
                <c:pt idx="24383">
                  <c:v>-97.250879999999995</c:v>
                </c:pt>
                <c:pt idx="24384">
                  <c:v>-97.630714999999995</c:v>
                </c:pt>
                <c:pt idx="24385">
                  <c:v>-98.197389000000001</c:v>
                </c:pt>
                <c:pt idx="24386">
                  <c:v>-97.147532999999996</c:v>
                </c:pt>
                <c:pt idx="24387">
                  <c:v>-97.628018999999995</c:v>
                </c:pt>
                <c:pt idx="24388">
                  <c:v>-97.050414000000004</c:v>
                </c:pt>
                <c:pt idx="24389">
                  <c:v>-98.555436</c:v>
                </c:pt>
                <c:pt idx="24390">
                  <c:v>-97.446867999999995</c:v>
                </c:pt>
                <c:pt idx="24391">
                  <c:v>-97.955347000000003</c:v>
                </c:pt>
                <c:pt idx="24392">
                  <c:v>-98.436677000000003</c:v>
                </c:pt>
                <c:pt idx="24393">
                  <c:v>-98.357647</c:v>
                </c:pt>
                <c:pt idx="24394">
                  <c:v>-98.875866000000002</c:v>
                </c:pt>
                <c:pt idx="24395">
                  <c:v>-98.248408999999995</c:v>
                </c:pt>
                <c:pt idx="24396">
                  <c:v>-98.385778000000002</c:v>
                </c:pt>
                <c:pt idx="24397">
                  <c:v>-97.431762000000006</c:v>
                </c:pt>
                <c:pt idx="24398">
                  <c:v>-97.161323999999993</c:v>
                </c:pt>
                <c:pt idx="24399">
                  <c:v>-98.324516000000003</c:v>
                </c:pt>
                <c:pt idx="24400">
                  <c:v>-98.544184000000001</c:v>
                </c:pt>
                <c:pt idx="24401">
                  <c:v>-97.295959999999994</c:v>
                </c:pt>
                <c:pt idx="24402">
                  <c:v>-97.254958999999999</c:v>
                </c:pt>
                <c:pt idx="24403">
                  <c:v>-97.292760000000001</c:v>
                </c:pt>
                <c:pt idx="24404">
                  <c:v>-97.600453999999999</c:v>
                </c:pt>
                <c:pt idx="24405">
                  <c:v>-98.412233000000001</c:v>
                </c:pt>
                <c:pt idx="24406">
                  <c:v>-97.189768000000001</c:v>
                </c:pt>
                <c:pt idx="24407">
                  <c:v>-97.932354000000004</c:v>
                </c:pt>
                <c:pt idx="24408">
                  <c:v>-97.629885999999999</c:v>
                </c:pt>
                <c:pt idx="24409">
                  <c:v>-97.424812000000003</c:v>
                </c:pt>
                <c:pt idx="24410">
                  <c:v>-97.234558000000007</c:v>
                </c:pt>
                <c:pt idx="24411">
                  <c:v>-98.012377000000001</c:v>
                </c:pt>
                <c:pt idx="24412">
                  <c:v>-97.009039999999999</c:v>
                </c:pt>
                <c:pt idx="24413">
                  <c:v>-98.735194000000007</c:v>
                </c:pt>
                <c:pt idx="24414">
                  <c:v>-97.439879000000005</c:v>
                </c:pt>
                <c:pt idx="24415">
                  <c:v>-97.736268999999993</c:v>
                </c:pt>
                <c:pt idx="24416">
                  <c:v>-97.609082999999998</c:v>
                </c:pt>
                <c:pt idx="24417">
                  <c:v>-97.324344999999994</c:v>
                </c:pt>
                <c:pt idx="24418">
                  <c:v>-97.943607999999998</c:v>
                </c:pt>
                <c:pt idx="24419">
                  <c:v>-97.326890000000006</c:v>
                </c:pt>
                <c:pt idx="24420">
                  <c:v>-97.456293000000002</c:v>
                </c:pt>
                <c:pt idx="24421">
                  <c:v>-97.423940999999999</c:v>
                </c:pt>
                <c:pt idx="24422">
                  <c:v>-97.486728999999997</c:v>
                </c:pt>
                <c:pt idx="24423">
                  <c:v>-97.362797</c:v>
                </c:pt>
                <c:pt idx="24424">
                  <c:v>-97.271800999999996</c:v>
                </c:pt>
                <c:pt idx="24425">
                  <c:v>-97.228459999999998</c:v>
                </c:pt>
                <c:pt idx="24426">
                  <c:v>-97.288098000000005</c:v>
                </c:pt>
                <c:pt idx="24427">
                  <c:v>-97.762382000000002</c:v>
                </c:pt>
                <c:pt idx="24428">
                  <c:v>-98.011955999999998</c:v>
                </c:pt>
                <c:pt idx="24429">
                  <c:v>-97.396462999999997</c:v>
                </c:pt>
                <c:pt idx="24430">
                  <c:v>-97.938074</c:v>
                </c:pt>
                <c:pt idx="24431">
                  <c:v>-97.341735999999997</c:v>
                </c:pt>
                <c:pt idx="24432">
                  <c:v>-96.986061000000007</c:v>
                </c:pt>
                <c:pt idx="24433">
                  <c:v>-97.784580000000005</c:v>
                </c:pt>
                <c:pt idx="24434">
                  <c:v>-97.935524000000001</c:v>
                </c:pt>
                <c:pt idx="24435">
                  <c:v>-98.082470000000001</c:v>
                </c:pt>
                <c:pt idx="24436">
                  <c:v>-97.488373999999993</c:v>
                </c:pt>
                <c:pt idx="24437">
                  <c:v>-97.304524000000001</c:v>
                </c:pt>
                <c:pt idx="24438">
                  <c:v>-98.712596000000005</c:v>
                </c:pt>
                <c:pt idx="24439">
                  <c:v>-97.651892000000004</c:v>
                </c:pt>
                <c:pt idx="24440">
                  <c:v>-97.163223000000002</c:v>
                </c:pt>
                <c:pt idx="24441">
                  <c:v>-97.748144999999994</c:v>
                </c:pt>
                <c:pt idx="24442">
                  <c:v>-97.520364999999998</c:v>
                </c:pt>
                <c:pt idx="24443">
                  <c:v>-97.518190000000004</c:v>
                </c:pt>
                <c:pt idx="24444">
                  <c:v>-97.505865</c:v>
                </c:pt>
                <c:pt idx="24445">
                  <c:v>-97.502115000000003</c:v>
                </c:pt>
                <c:pt idx="24446">
                  <c:v>-97.534993999999998</c:v>
                </c:pt>
                <c:pt idx="24447">
                  <c:v>-97.573365999999993</c:v>
                </c:pt>
                <c:pt idx="24448">
                  <c:v>-97.558249000000004</c:v>
                </c:pt>
                <c:pt idx="24449">
                  <c:v>-97.524964999999995</c:v>
                </c:pt>
                <c:pt idx="24450">
                  <c:v>-97.397219000000007</c:v>
                </c:pt>
                <c:pt idx="24451">
                  <c:v>-97.478894999999994</c:v>
                </c:pt>
                <c:pt idx="24452">
                  <c:v>-97.572844000000003</c:v>
                </c:pt>
                <c:pt idx="24453">
                  <c:v>-97.525448999999995</c:v>
                </c:pt>
                <c:pt idx="24454">
                  <c:v>-97.442013000000003</c:v>
                </c:pt>
                <c:pt idx="24455">
                  <c:v>-97.556370000000001</c:v>
                </c:pt>
                <c:pt idx="24456">
                  <c:v>-97.474114999999998</c:v>
                </c:pt>
                <c:pt idx="24457">
                  <c:v>-97.531065999999996</c:v>
                </c:pt>
                <c:pt idx="24458">
                  <c:v>-97.560514999999995</c:v>
                </c:pt>
                <c:pt idx="24459">
                  <c:v>-97.564959999999999</c:v>
                </c:pt>
                <c:pt idx="24460">
                  <c:v>-97.446937000000005</c:v>
                </c:pt>
                <c:pt idx="24461">
                  <c:v>-97.613305999999994</c:v>
                </c:pt>
                <c:pt idx="24462">
                  <c:v>-97.642303999999996</c:v>
                </c:pt>
                <c:pt idx="24463">
                  <c:v>-97.627211000000003</c:v>
                </c:pt>
                <c:pt idx="24464">
                  <c:v>-97.492676000000003</c:v>
                </c:pt>
                <c:pt idx="24465">
                  <c:v>-97.351832000000002</c:v>
                </c:pt>
                <c:pt idx="24466">
                  <c:v>-97.469239999999999</c:v>
                </c:pt>
                <c:pt idx="24467">
                  <c:v>-97.635711000000001</c:v>
                </c:pt>
                <c:pt idx="24468">
                  <c:v>-97.571522000000002</c:v>
                </c:pt>
                <c:pt idx="24469">
                  <c:v>-97.432496999999998</c:v>
                </c:pt>
                <c:pt idx="24470">
                  <c:v>-97.527135999999999</c:v>
                </c:pt>
                <c:pt idx="24471">
                  <c:v>-97.393141999999997</c:v>
                </c:pt>
                <c:pt idx="24472">
                  <c:v>-97.630426999999997</c:v>
                </c:pt>
                <c:pt idx="24473">
                  <c:v>-97.398442000000003</c:v>
                </c:pt>
                <c:pt idx="24474">
                  <c:v>-97.497013999999993</c:v>
                </c:pt>
                <c:pt idx="24475">
                  <c:v>-97.339967000000001</c:v>
                </c:pt>
                <c:pt idx="24476">
                  <c:v>-97.405502999999996</c:v>
                </c:pt>
                <c:pt idx="24477">
                  <c:v>-97.557315000000003</c:v>
                </c:pt>
                <c:pt idx="24478">
                  <c:v>-97.485960000000006</c:v>
                </c:pt>
                <c:pt idx="24479">
                  <c:v>-97.637658999999999</c:v>
                </c:pt>
                <c:pt idx="24480">
                  <c:v>-97.367478000000006</c:v>
                </c:pt>
                <c:pt idx="24481">
                  <c:v>-97.641351</c:v>
                </c:pt>
                <c:pt idx="24482">
                  <c:v>-97.535691</c:v>
                </c:pt>
                <c:pt idx="24483">
                  <c:v>-97.644793000000007</c:v>
                </c:pt>
                <c:pt idx="24484">
                  <c:v>-97.627870000000001</c:v>
                </c:pt>
                <c:pt idx="24485">
                  <c:v>-97.126558000000003</c:v>
                </c:pt>
                <c:pt idx="24486">
                  <c:v>-97.558018000000004</c:v>
                </c:pt>
                <c:pt idx="24487">
                  <c:v>-97.369563999999997</c:v>
                </c:pt>
                <c:pt idx="24488">
                  <c:v>-96.433582000000001</c:v>
                </c:pt>
                <c:pt idx="24489">
                  <c:v>-97.399012999999997</c:v>
                </c:pt>
                <c:pt idx="24490">
                  <c:v>-97.550442000000004</c:v>
                </c:pt>
                <c:pt idx="24491">
                  <c:v>-97.484302999999997</c:v>
                </c:pt>
                <c:pt idx="24492">
                  <c:v>-97.430176000000003</c:v>
                </c:pt>
                <c:pt idx="24493">
                  <c:v>-97.488954000000007</c:v>
                </c:pt>
                <c:pt idx="24494">
                  <c:v>-96.712342000000007</c:v>
                </c:pt>
                <c:pt idx="24495">
                  <c:v>-96.906092999999998</c:v>
                </c:pt>
                <c:pt idx="24496">
                  <c:v>-97.428144000000003</c:v>
                </c:pt>
                <c:pt idx="24497">
                  <c:v>-97.681821999999997</c:v>
                </c:pt>
                <c:pt idx="24498">
                  <c:v>-97.288940999999994</c:v>
                </c:pt>
                <c:pt idx="24499">
                  <c:v>-97.364067000000006</c:v>
                </c:pt>
                <c:pt idx="24500">
                  <c:v>-96.748517000000007</c:v>
                </c:pt>
                <c:pt idx="24501">
                  <c:v>-96.861090000000004</c:v>
                </c:pt>
                <c:pt idx="24502">
                  <c:v>-97.110313000000005</c:v>
                </c:pt>
                <c:pt idx="24503">
                  <c:v>-96.544095999999996</c:v>
                </c:pt>
                <c:pt idx="24504">
                  <c:v>-96.548377000000002</c:v>
                </c:pt>
                <c:pt idx="24505">
                  <c:v>-97.243798999999996</c:v>
                </c:pt>
                <c:pt idx="24506">
                  <c:v>-96.757265000000004</c:v>
                </c:pt>
                <c:pt idx="24507">
                  <c:v>-97.621216000000004</c:v>
                </c:pt>
                <c:pt idx="24508">
                  <c:v>-97.239587999999998</c:v>
                </c:pt>
                <c:pt idx="24509">
                  <c:v>-97.138480000000001</c:v>
                </c:pt>
                <c:pt idx="24510">
                  <c:v>-96.681244000000007</c:v>
                </c:pt>
                <c:pt idx="24511">
                  <c:v>-96.430126999999999</c:v>
                </c:pt>
                <c:pt idx="24512">
                  <c:v>-97.430969000000005</c:v>
                </c:pt>
                <c:pt idx="24513">
                  <c:v>-97.50121</c:v>
                </c:pt>
                <c:pt idx="24514">
                  <c:v>-97.462092999999996</c:v>
                </c:pt>
                <c:pt idx="24515">
                  <c:v>-97.547836000000004</c:v>
                </c:pt>
                <c:pt idx="24516">
                  <c:v>-97.654193000000006</c:v>
                </c:pt>
                <c:pt idx="24517">
                  <c:v>-98.394143</c:v>
                </c:pt>
                <c:pt idx="24518">
                  <c:v>-98.468084000000005</c:v>
                </c:pt>
                <c:pt idx="24519">
                  <c:v>-98.462556000000006</c:v>
                </c:pt>
                <c:pt idx="24520">
                  <c:v>-98.400099999999995</c:v>
                </c:pt>
                <c:pt idx="24521">
                  <c:v>-97.938429999999997</c:v>
                </c:pt>
                <c:pt idx="24522">
                  <c:v>-99.317877999999993</c:v>
                </c:pt>
                <c:pt idx="24523">
                  <c:v>-99.308351000000002</c:v>
                </c:pt>
                <c:pt idx="24524">
                  <c:v>-98.624921999999998</c:v>
                </c:pt>
                <c:pt idx="24525">
                  <c:v>-98.658921000000007</c:v>
                </c:pt>
                <c:pt idx="24526">
                  <c:v>-97.978093999999999</c:v>
                </c:pt>
                <c:pt idx="24527">
                  <c:v>-99.051822000000001</c:v>
                </c:pt>
                <c:pt idx="24528">
                  <c:v>-98.548911000000004</c:v>
                </c:pt>
                <c:pt idx="24529">
                  <c:v>-99.555554000000001</c:v>
                </c:pt>
                <c:pt idx="24530">
                  <c:v>-97.951853999999997</c:v>
                </c:pt>
                <c:pt idx="24531">
                  <c:v>-99.678610000000006</c:v>
                </c:pt>
                <c:pt idx="24532">
                  <c:v>-98.278051000000005</c:v>
                </c:pt>
                <c:pt idx="24533">
                  <c:v>-99.280512000000002</c:v>
                </c:pt>
                <c:pt idx="24534">
                  <c:v>-98.561809999999994</c:v>
                </c:pt>
                <c:pt idx="24535">
                  <c:v>-98.198216000000002</c:v>
                </c:pt>
                <c:pt idx="24536">
                  <c:v>-98.967016000000001</c:v>
                </c:pt>
                <c:pt idx="24537">
                  <c:v>-98.377915000000002</c:v>
                </c:pt>
                <c:pt idx="24538">
                  <c:v>-99.745348000000007</c:v>
                </c:pt>
                <c:pt idx="24539">
                  <c:v>-98.722757000000001</c:v>
                </c:pt>
                <c:pt idx="24540">
                  <c:v>-99.395204000000007</c:v>
                </c:pt>
                <c:pt idx="24541">
                  <c:v>-98.113121000000007</c:v>
                </c:pt>
                <c:pt idx="24542">
                  <c:v>-99.152112000000002</c:v>
                </c:pt>
                <c:pt idx="24543">
                  <c:v>-99.909441000000001</c:v>
                </c:pt>
                <c:pt idx="24544">
                  <c:v>-98.861040000000003</c:v>
                </c:pt>
                <c:pt idx="24545">
                  <c:v>-98.753863999999993</c:v>
                </c:pt>
                <c:pt idx="24546">
                  <c:v>-98.700986</c:v>
                </c:pt>
                <c:pt idx="24547">
                  <c:v>-99.520127000000002</c:v>
                </c:pt>
                <c:pt idx="24548">
                  <c:v>-98.963696999999996</c:v>
                </c:pt>
                <c:pt idx="24549">
                  <c:v>-99.393832000000003</c:v>
                </c:pt>
                <c:pt idx="24550">
                  <c:v>-98.500805</c:v>
                </c:pt>
                <c:pt idx="24551">
                  <c:v>-98.961842000000004</c:v>
                </c:pt>
                <c:pt idx="24552">
                  <c:v>-99.451644999999999</c:v>
                </c:pt>
                <c:pt idx="24553">
                  <c:v>-97.648019000000005</c:v>
                </c:pt>
                <c:pt idx="24554">
                  <c:v>-98.435332000000002</c:v>
                </c:pt>
                <c:pt idx="24555">
                  <c:v>-98.975689000000003</c:v>
                </c:pt>
                <c:pt idx="24556">
                  <c:v>-97.935810000000004</c:v>
                </c:pt>
                <c:pt idx="24557">
                  <c:v>-98.965325000000007</c:v>
                </c:pt>
                <c:pt idx="24558">
                  <c:v>-98.169054000000003</c:v>
                </c:pt>
                <c:pt idx="24559">
                  <c:v>-98.233774999999994</c:v>
                </c:pt>
                <c:pt idx="24560">
                  <c:v>-97.862109000000004</c:v>
                </c:pt>
                <c:pt idx="24561">
                  <c:v>-99.123750999999999</c:v>
                </c:pt>
                <c:pt idx="24562">
                  <c:v>-99.867361000000002</c:v>
                </c:pt>
                <c:pt idx="24563">
                  <c:v>-98.345502999999994</c:v>
                </c:pt>
                <c:pt idx="24564">
                  <c:v>-97.997839999999997</c:v>
                </c:pt>
                <c:pt idx="24565">
                  <c:v>-98.969175000000007</c:v>
                </c:pt>
                <c:pt idx="24566">
                  <c:v>-99.008733000000007</c:v>
                </c:pt>
                <c:pt idx="24567">
                  <c:v>-99.006411</c:v>
                </c:pt>
                <c:pt idx="24568">
                  <c:v>-99.177055999999993</c:v>
                </c:pt>
                <c:pt idx="24569">
                  <c:v>-99.190743999999995</c:v>
                </c:pt>
                <c:pt idx="24570">
                  <c:v>-99.280015000000006</c:v>
                </c:pt>
                <c:pt idx="24571">
                  <c:v>-99.470062999999996</c:v>
                </c:pt>
                <c:pt idx="24572">
                  <c:v>-99.672805999999994</c:v>
                </c:pt>
                <c:pt idx="24573">
                  <c:v>-98.949870000000004</c:v>
                </c:pt>
                <c:pt idx="24574">
                  <c:v>-99.774257000000006</c:v>
                </c:pt>
                <c:pt idx="24575">
                  <c:v>-98.933513000000005</c:v>
                </c:pt>
                <c:pt idx="24576">
                  <c:v>-99.181629000000001</c:v>
                </c:pt>
                <c:pt idx="24577">
                  <c:v>-99.901191999999995</c:v>
                </c:pt>
                <c:pt idx="24578">
                  <c:v>-99.416588000000004</c:v>
                </c:pt>
                <c:pt idx="24579">
                  <c:v>-99.880296999999999</c:v>
                </c:pt>
                <c:pt idx="24580">
                  <c:v>-98.629020999999995</c:v>
                </c:pt>
                <c:pt idx="24581">
                  <c:v>-99.174408</c:v>
                </c:pt>
                <c:pt idx="24582">
                  <c:v>-99.388495000000006</c:v>
                </c:pt>
                <c:pt idx="24583">
                  <c:v>-99.093748000000005</c:v>
                </c:pt>
                <c:pt idx="24584">
                  <c:v>-99.368450999999993</c:v>
                </c:pt>
                <c:pt idx="24585">
                  <c:v>-99.248515999999995</c:v>
                </c:pt>
                <c:pt idx="24586">
                  <c:v>-98.708275999999998</c:v>
                </c:pt>
                <c:pt idx="24587">
                  <c:v>-98.902901</c:v>
                </c:pt>
                <c:pt idx="24588">
                  <c:v>-99.917438000000004</c:v>
                </c:pt>
                <c:pt idx="24589">
                  <c:v>-99.051706999999993</c:v>
                </c:pt>
                <c:pt idx="24590">
                  <c:v>-99.653141000000005</c:v>
                </c:pt>
                <c:pt idx="24591">
                  <c:v>-98.916830000000004</c:v>
                </c:pt>
                <c:pt idx="24592">
                  <c:v>-99.210430000000002</c:v>
                </c:pt>
                <c:pt idx="24593">
                  <c:v>-99.871437</c:v>
                </c:pt>
                <c:pt idx="24594">
                  <c:v>-98.994912999999997</c:v>
                </c:pt>
                <c:pt idx="24595">
                  <c:v>-99.992281000000006</c:v>
                </c:pt>
                <c:pt idx="24596">
                  <c:v>-98.755021999999997</c:v>
                </c:pt>
                <c:pt idx="24597">
                  <c:v>-99.580420000000004</c:v>
                </c:pt>
                <c:pt idx="24598">
                  <c:v>-97.850268999999997</c:v>
                </c:pt>
                <c:pt idx="24599">
                  <c:v>-97.928366999999994</c:v>
                </c:pt>
                <c:pt idx="24600">
                  <c:v>-98.490577999999999</c:v>
                </c:pt>
                <c:pt idx="24601">
                  <c:v>-98.697079000000002</c:v>
                </c:pt>
                <c:pt idx="24602">
                  <c:v>-98.148819000000003</c:v>
                </c:pt>
                <c:pt idx="24603">
                  <c:v>-98.282972999999998</c:v>
                </c:pt>
                <c:pt idx="24604">
                  <c:v>-97.888829999999999</c:v>
                </c:pt>
                <c:pt idx="24605">
                  <c:v>-98.384297000000004</c:v>
                </c:pt>
                <c:pt idx="24606">
                  <c:v>-98.642917999999995</c:v>
                </c:pt>
                <c:pt idx="24607">
                  <c:v>-98.475672000000003</c:v>
                </c:pt>
                <c:pt idx="24608">
                  <c:v>-98.041439999999994</c:v>
                </c:pt>
                <c:pt idx="24609">
                  <c:v>-98.371088999999998</c:v>
                </c:pt>
                <c:pt idx="24610">
                  <c:v>-98.438619000000003</c:v>
                </c:pt>
                <c:pt idx="24611">
                  <c:v>-97.559706000000006</c:v>
                </c:pt>
                <c:pt idx="24612">
                  <c:v>-98.582222999999999</c:v>
                </c:pt>
                <c:pt idx="24613">
                  <c:v>-97.682992999999996</c:v>
                </c:pt>
                <c:pt idx="24614">
                  <c:v>-97.886803</c:v>
                </c:pt>
                <c:pt idx="24615">
                  <c:v>-98.041929999999994</c:v>
                </c:pt>
                <c:pt idx="24616">
                  <c:v>-97.693167000000003</c:v>
                </c:pt>
                <c:pt idx="24617">
                  <c:v>-98.524637999999996</c:v>
                </c:pt>
                <c:pt idx="24618">
                  <c:v>-97.559748999999996</c:v>
                </c:pt>
                <c:pt idx="24619">
                  <c:v>-98.134625999999997</c:v>
                </c:pt>
                <c:pt idx="24620">
                  <c:v>-98.274517000000003</c:v>
                </c:pt>
                <c:pt idx="24621">
                  <c:v>-97.883048000000002</c:v>
                </c:pt>
                <c:pt idx="24622">
                  <c:v>-97.993853000000001</c:v>
                </c:pt>
                <c:pt idx="24623">
                  <c:v>-98.290132</c:v>
                </c:pt>
                <c:pt idx="24624">
                  <c:v>-98.658164999999997</c:v>
                </c:pt>
                <c:pt idx="24625">
                  <c:v>-98.328991000000002</c:v>
                </c:pt>
                <c:pt idx="24626">
                  <c:v>-98.172803000000002</c:v>
                </c:pt>
                <c:pt idx="24627">
                  <c:v>-97.937434999999994</c:v>
                </c:pt>
                <c:pt idx="24628">
                  <c:v>-97.833686</c:v>
                </c:pt>
                <c:pt idx="24629">
                  <c:v>-98.090631999999999</c:v>
                </c:pt>
                <c:pt idx="24630">
                  <c:v>-98.579188000000002</c:v>
                </c:pt>
                <c:pt idx="24631">
                  <c:v>-98.112347999999997</c:v>
                </c:pt>
                <c:pt idx="24632">
                  <c:v>-97.452451999999994</c:v>
                </c:pt>
                <c:pt idx="24633">
                  <c:v>-98.049383000000006</c:v>
                </c:pt>
                <c:pt idx="24634">
                  <c:v>-97.724148</c:v>
                </c:pt>
                <c:pt idx="24635">
                  <c:v>-98.168083999999993</c:v>
                </c:pt>
                <c:pt idx="24636">
                  <c:v>-98.030953999999994</c:v>
                </c:pt>
                <c:pt idx="24637">
                  <c:v>-97.972178999999997</c:v>
                </c:pt>
                <c:pt idx="24638">
                  <c:v>-98.333528000000001</c:v>
                </c:pt>
                <c:pt idx="24639">
                  <c:v>-98.179952</c:v>
                </c:pt>
                <c:pt idx="24640">
                  <c:v>-97.830630999999997</c:v>
                </c:pt>
                <c:pt idx="24641">
                  <c:v>-98.274113</c:v>
                </c:pt>
                <c:pt idx="24642">
                  <c:v>-97.962005000000005</c:v>
                </c:pt>
                <c:pt idx="24643">
                  <c:v>-98.437729000000004</c:v>
                </c:pt>
                <c:pt idx="24644">
                  <c:v>-97.903357</c:v>
                </c:pt>
                <c:pt idx="24645">
                  <c:v>-99.408389</c:v>
                </c:pt>
                <c:pt idx="24646">
                  <c:v>-99.290470999999997</c:v>
                </c:pt>
                <c:pt idx="24647">
                  <c:v>-99.712003999999993</c:v>
                </c:pt>
                <c:pt idx="24648">
                  <c:v>-99.589707000000004</c:v>
                </c:pt>
                <c:pt idx="24649">
                  <c:v>-99.238665999999995</c:v>
                </c:pt>
                <c:pt idx="24650">
                  <c:v>-98.898188000000005</c:v>
                </c:pt>
                <c:pt idx="24651">
                  <c:v>-99.646747000000005</c:v>
                </c:pt>
                <c:pt idx="24652">
                  <c:v>-99.574252999999999</c:v>
                </c:pt>
                <c:pt idx="24653">
                  <c:v>-99.183048999999997</c:v>
                </c:pt>
                <c:pt idx="24654">
                  <c:v>-99.841316000000006</c:v>
                </c:pt>
                <c:pt idx="24655">
                  <c:v>-100.06947700000001</c:v>
                </c:pt>
                <c:pt idx="24656">
                  <c:v>-100.22748900000001</c:v>
                </c:pt>
                <c:pt idx="24657">
                  <c:v>-99.881794999999997</c:v>
                </c:pt>
                <c:pt idx="24658">
                  <c:v>-99.771530999999996</c:v>
                </c:pt>
                <c:pt idx="24659">
                  <c:v>-99.130048000000002</c:v>
                </c:pt>
                <c:pt idx="24660">
                  <c:v>-99.123706999999996</c:v>
                </c:pt>
                <c:pt idx="24661">
                  <c:v>-99.881816999999998</c:v>
                </c:pt>
                <c:pt idx="24662">
                  <c:v>-99.326795000000004</c:v>
                </c:pt>
                <c:pt idx="24663">
                  <c:v>-99.890286000000003</c:v>
                </c:pt>
                <c:pt idx="24664">
                  <c:v>-99.268659999999997</c:v>
                </c:pt>
                <c:pt idx="24665">
                  <c:v>-98.866238999999993</c:v>
                </c:pt>
                <c:pt idx="24666">
                  <c:v>-101.07462099999999</c:v>
                </c:pt>
                <c:pt idx="24667">
                  <c:v>-100.765533</c:v>
                </c:pt>
                <c:pt idx="24668">
                  <c:v>-100.478882</c:v>
                </c:pt>
                <c:pt idx="24669">
                  <c:v>-102.544735</c:v>
                </c:pt>
                <c:pt idx="24670">
                  <c:v>-102.788687</c:v>
                </c:pt>
                <c:pt idx="24671">
                  <c:v>-100.61244000000001</c:v>
                </c:pt>
                <c:pt idx="24672">
                  <c:v>-101.738004</c:v>
                </c:pt>
                <c:pt idx="24673">
                  <c:v>-101.488518</c:v>
                </c:pt>
                <c:pt idx="24674">
                  <c:v>-101.1204</c:v>
                </c:pt>
                <c:pt idx="24675">
                  <c:v>-101.25618799999999</c:v>
                </c:pt>
                <c:pt idx="24676">
                  <c:v>-102.923393</c:v>
                </c:pt>
                <c:pt idx="24677">
                  <c:v>-102.200504</c:v>
                </c:pt>
                <c:pt idx="24678">
                  <c:v>-101.917827</c:v>
                </c:pt>
                <c:pt idx="24679">
                  <c:v>-100.895847</c:v>
                </c:pt>
                <c:pt idx="24680">
                  <c:v>-101.063371</c:v>
                </c:pt>
                <c:pt idx="24681">
                  <c:v>-96.063849000000005</c:v>
                </c:pt>
                <c:pt idx="24682">
                  <c:v>-96.146000999999998</c:v>
                </c:pt>
                <c:pt idx="24683">
                  <c:v>-96.006141</c:v>
                </c:pt>
                <c:pt idx="24684">
                  <c:v>-95.924048999999997</c:v>
                </c:pt>
                <c:pt idx="24685">
                  <c:v>-95.883616000000004</c:v>
                </c:pt>
                <c:pt idx="24686">
                  <c:v>-96.381831000000005</c:v>
                </c:pt>
                <c:pt idx="24687">
                  <c:v>-95.805425999999997</c:v>
                </c:pt>
                <c:pt idx="24688">
                  <c:v>-95.806945999999996</c:v>
                </c:pt>
                <c:pt idx="24689">
                  <c:v>-95.709576999999996</c:v>
                </c:pt>
                <c:pt idx="24690">
                  <c:v>-95.731999000000002</c:v>
                </c:pt>
                <c:pt idx="24691">
                  <c:v>-95.445925000000003</c:v>
                </c:pt>
                <c:pt idx="24692">
                  <c:v>-95.611929000000003</c:v>
                </c:pt>
                <c:pt idx="24693">
                  <c:v>-96.395865999999998</c:v>
                </c:pt>
                <c:pt idx="24694">
                  <c:v>-95.839701000000005</c:v>
                </c:pt>
                <c:pt idx="24695">
                  <c:v>-95.965773999999996</c:v>
                </c:pt>
                <c:pt idx="24696">
                  <c:v>-96.757518000000005</c:v>
                </c:pt>
                <c:pt idx="24697">
                  <c:v>-96.763332000000005</c:v>
                </c:pt>
                <c:pt idx="24698">
                  <c:v>-95.636317000000005</c:v>
                </c:pt>
                <c:pt idx="24699">
                  <c:v>-96.539260999999996</c:v>
                </c:pt>
                <c:pt idx="24700">
                  <c:v>-95.926170999999997</c:v>
                </c:pt>
                <c:pt idx="24701">
                  <c:v>-96.587766999999999</c:v>
                </c:pt>
                <c:pt idx="24702">
                  <c:v>-96.916725999999997</c:v>
                </c:pt>
                <c:pt idx="24703">
                  <c:v>-96.008037000000002</c:v>
                </c:pt>
                <c:pt idx="24704">
                  <c:v>-96.568822999999995</c:v>
                </c:pt>
                <c:pt idx="24705">
                  <c:v>-96.383792</c:v>
                </c:pt>
                <c:pt idx="24706">
                  <c:v>-95.514431999999999</c:v>
                </c:pt>
                <c:pt idx="24707">
                  <c:v>-95.982410999999999</c:v>
                </c:pt>
                <c:pt idx="24708">
                  <c:v>-96.560832000000005</c:v>
                </c:pt>
                <c:pt idx="24709">
                  <c:v>-96.229155000000006</c:v>
                </c:pt>
                <c:pt idx="24710">
                  <c:v>-96.062370999999999</c:v>
                </c:pt>
                <c:pt idx="24711">
                  <c:v>-95.614237000000003</c:v>
                </c:pt>
                <c:pt idx="24712">
                  <c:v>-96.371592000000007</c:v>
                </c:pt>
                <c:pt idx="24713">
                  <c:v>-96.683384000000004</c:v>
                </c:pt>
                <c:pt idx="24714">
                  <c:v>-96.002058000000005</c:v>
                </c:pt>
                <c:pt idx="24715">
                  <c:v>-95.627519000000007</c:v>
                </c:pt>
                <c:pt idx="24716">
                  <c:v>-96.061899999999994</c:v>
                </c:pt>
                <c:pt idx="24717">
                  <c:v>-95.975442000000001</c:v>
                </c:pt>
                <c:pt idx="24718">
                  <c:v>-96.579403999999997</c:v>
                </c:pt>
                <c:pt idx="24719">
                  <c:v>-95.711449000000002</c:v>
                </c:pt>
                <c:pt idx="24720">
                  <c:v>-96.368313999999998</c:v>
                </c:pt>
                <c:pt idx="24721">
                  <c:v>-95.830509000000006</c:v>
                </c:pt>
                <c:pt idx="24722">
                  <c:v>-96.321233000000007</c:v>
                </c:pt>
                <c:pt idx="24723">
                  <c:v>-96.771433999999999</c:v>
                </c:pt>
                <c:pt idx="24724">
                  <c:v>-97.042581999999996</c:v>
                </c:pt>
                <c:pt idx="24725">
                  <c:v>-96.267403000000002</c:v>
                </c:pt>
                <c:pt idx="24726">
                  <c:v>-95.908657000000005</c:v>
                </c:pt>
                <c:pt idx="24727">
                  <c:v>-96.907739000000007</c:v>
                </c:pt>
                <c:pt idx="24728">
                  <c:v>-96.165232000000003</c:v>
                </c:pt>
                <c:pt idx="24729">
                  <c:v>-96.119401999999994</c:v>
                </c:pt>
                <c:pt idx="24730">
                  <c:v>-96.577686999999997</c:v>
                </c:pt>
                <c:pt idx="24731">
                  <c:v>-96.039984000000004</c:v>
                </c:pt>
                <c:pt idx="24732">
                  <c:v>-96.268022999999999</c:v>
                </c:pt>
                <c:pt idx="24733">
                  <c:v>-95.571079999999995</c:v>
                </c:pt>
                <c:pt idx="24734">
                  <c:v>-96.020810999999995</c:v>
                </c:pt>
                <c:pt idx="24735">
                  <c:v>-97.076316000000006</c:v>
                </c:pt>
                <c:pt idx="24736">
                  <c:v>-97.057839999999999</c:v>
                </c:pt>
                <c:pt idx="24737">
                  <c:v>-96.663421</c:v>
                </c:pt>
                <c:pt idx="24738">
                  <c:v>-95.699208999999996</c:v>
                </c:pt>
                <c:pt idx="24739">
                  <c:v>-96.440056999999996</c:v>
                </c:pt>
                <c:pt idx="24740">
                  <c:v>-95.783365000000003</c:v>
                </c:pt>
                <c:pt idx="24741">
                  <c:v>-96.318537000000006</c:v>
                </c:pt>
                <c:pt idx="24742">
                  <c:v>-96.702309999999997</c:v>
                </c:pt>
                <c:pt idx="24743">
                  <c:v>-95.995088999999993</c:v>
                </c:pt>
                <c:pt idx="24744">
                  <c:v>-95.954145999999994</c:v>
                </c:pt>
                <c:pt idx="24745">
                  <c:v>-95.966151999999994</c:v>
                </c:pt>
                <c:pt idx="24746">
                  <c:v>-95.985123000000002</c:v>
                </c:pt>
                <c:pt idx="24747">
                  <c:v>-96.031448999999995</c:v>
                </c:pt>
                <c:pt idx="24748">
                  <c:v>-95.799588</c:v>
                </c:pt>
                <c:pt idx="24749">
                  <c:v>-95.954249000000004</c:v>
                </c:pt>
                <c:pt idx="24750">
                  <c:v>-95.908418999999995</c:v>
                </c:pt>
                <c:pt idx="24751">
                  <c:v>-95.946571000000006</c:v>
                </c:pt>
                <c:pt idx="24752">
                  <c:v>-95.911293999999998</c:v>
                </c:pt>
                <c:pt idx="24753">
                  <c:v>-95.824201000000002</c:v>
                </c:pt>
                <c:pt idx="24754">
                  <c:v>-95.885148999999998</c:v>
                </c:pt>
                <c:pt idx="24755">
                  <c:v>-95.988722999999993</c:v>
                </c:pt>
                <c:pt idx="24756">
                  <c:v>-95.977473000000003</c:v>
                </c:pt>
                <c:pt idx="24757">
                  <c:v>-95.986740999999995</c:v>
                </c:pt>
                <c:pt idx="24758">
                  <c:v>-96.034351999999998</c:v>
                </c:pt>
                <c:pt idx="24759">
                  <c:v>-95.851945000000001</c:v>
                </c:pt>
                <c:pt idx="24760">
                  <c:v>-95.867632</c:v>
                </c:pt>
                <c:pt idx="24761">
                  <c:v>-95.958471000000003</c:v>
                </c:pt>
                <c:pt idx="24762">
                  <c:v>-96.071198999999993</c:v>
                </c:pt>
                <c:pt idx="24763">
                  <c:v>-96.027522000000005</c:v>
                </c:pt>
                <c:pt idx="24764">
                  <c:v>-95.884174999999999</c:v>
                </c:pt>
                <c:pt idx="24765">
                  <c:v>-95.821057999999994</c:v>
                </c:pt>
                <c:pt idx="24766">
                  <c:v>-95.924756000000002</c:v>
                </c:pt>
                <c:pt idx="24767">
                  <c:v>-95.939220000000006</c:v>
                </c:pt>
                <c:pt idx="24768">
                  <c:v>-95.929535000000001</c:v>
                </c:pt>
                <c:pt idx="24769">
                  <c:v>-95.884699999999995</c:v>
                </c:pt>
                <c:pt idx="24770">
                  <c:v>-95.852446999999998</c:v>
                </c:pt>
                <c:pt idx="24771">
                  <c:v>-95.173035999999996</c:v>
                </c:pt>
                <c:pt idx="24772">
                  <c:v>-95.255127000000002</c:v>
                </c:pt>
                <c:pt idx="24773">
                  <c:v>-94.934247999999997</c:v>
                </c:pt>
                <c:pt idx="24774">
                  <c:v>-95.229247999999998</c:v>
                </c:pt>
                <c:pt idx="24775">
                  <c:v>-95.077820000000003</c:v>
                </c:pt>
                <c:pt idx="24776">
                  <c:v>-94.851612000000003</c:v>
                </c:pt>
                <c:pt idx="24777">
                  <c:v>-95.319249999999997</c:v>
                </c:pt>
                <c:pt idx="24778">
                  <c:v>-94.677988999999997</c:v>
                </c:pt>
                <c:pt idx="24779">
                  <c:v>-94.871341999999999</c:v>
                </c:pt>
                <c:pt idx="24780">
                  <c:v>-94.984527999999997</c:v>
                </c:pt>
                <c:pt idx="24781">
                  <c:v>-94.926209999999998</c:v>
                </c:pt>
                <c:pt idx="24782">
                  <c:v>-94.840226000000001</c:v>
                </c:pt>
                <c:pt idx="24783">
                  <c:v>-94.766734</c:v>
                </c:pt>
                <c:pt idx="24784">
                  <c:v>-94.783455000000004</c:v>
                </c:pt>
                <c:pt idx="24785">
                  <c:v>-94.795957999999999</c:v>
                </c:pt>
                <c:pt idx="24786">
                  <c:v>-95.024287000000001</c:v>
                </c:pt>
                <c:pt idx="24787">
                  <c:v>-95.049670000000006</c:v>
                </c:pt>
                <c:pt idx="24788">
                  <c:v>-95.168015999999994</c:v>
                </c:pt>
                <c:pt idx="24789">
                  <c:v>-94.871420999999998</c:v>
                </c:pt>
                <c:pt idx="24790">
                  <c:v>-94.880392999999998</c:v>
                </c:pt>
                <c:pt idx="24791">
                  <c:v>-94.832780999999997</c:v>
                </c:pt>
                <c:pt idx="24792">
                  <c:v>-95.302950999999993</c:v>
                </c:pt>
                <c:pt idx="24793">
                  <c:v>-94.729119999999995</c:v>
                </c:pt>
                <c:pt idx="24794">
                  <c:v>-94.967070000000007</c:v>
                </c:pt>
                <c:pt idx="24795">
                  <c:v>-95.105565999999996</c:v>
                </c:pt>
                <c:pt idx="24796">
                  <c:v>-95.048697000000004</c:v>
                </c:pt>
                <c:pt idx="24797">
                  <c:v>-95.129244</c:v>
                </c:pt>
                <c:pt idx="24798">
                  <c:v>-94.859453999999999</c:v>
                </c:pt>
                <c:pt idx="24799">
                  <c:v>-95.15249</c:v>
                </c:pt>
                <c:pt idx="24800">
                  <c:v>-94.687681999999995</c:v>
                </c:pt>
                <c:pt idx="24801">
                  <c:v>-95.407114000000007</c:v>
                </c:pt>
                <c:pt idx="24802">
                  <c:v>-95.336918999999995</c:v>
                </c:pt>
                <c:pt idx="24803">
                  <c:v>-96.047442000000004</c:v>
                </c:pt>
                <c:pt idx="24804">
                  <c:v>-95.669319000000002</c:v>
                </c:pt>
                <c:pt idx="24805">
                  <c:v>-95.185826000000006</c:v>
                </c:pt>
                <c:pt idx="24806">
                  <c:v>-95.628241000000003</c:v>
                </c:pt>
                <c:pt idx="24807">
                  <c:v>-95.543931000000001</c:v>
                </c:pt>
                <c:pt idx="24808">
                  <c:v>-94.925524999999993</c:v>
                </c:pt>
                <c:pt idx="24809">
                  <c:v>-95.648748999999995</c:v>
                </c:pt>
                <c:pt idx="24810">
                  <c:v>-95.637699999999995</c:v>
                </c:pt>
                <c:pt idx="24811">
                  <c:v>-95.666684000000004</c:v>
                </c:pt>
                <c:pt idx="24812">
                  <c:v>-95.945972999999995</c:v>
                </c:pt>
                <c:pt idx="24813">
                  <c:v>-95.578542999999996</c:v>
                </c:pt>
                <c:pt idx="24814">
                  <c:v>-95.233552000000003</c:v>
                </c:pt>
                <c:pt idx="24815">
                  <c:v>-95.096277999999998</c:v>
                </c:pt>
                <c:pt idx="24816">
                  <c:v>-95.686083999999994</c:v>
                </c:pt>
                <c:pt idx="24817">
                  <c:v>-95.950385999999995</c:v>
                </c:pt>
                <c:pt idx="24818">
                  <c:v>-95.751220000000004</c:v>
                </c:pt>
                <c:pt idx="24819">
                  <c:v>-95.302057000000005</c:v>
                </c:pt>
                <c:pt idx="24820">
                  <c:v>-95.154364999999999</c:v>
                </c:pt>
                <c:pt idx="24821">
                  <c:v>-95.789579000000003</c:v>
                </c:pt>
                <c:pt idx="24822">
                  <c:v>-94.966821999999993</c:v>
                </c:pt>
                <c:pt idx="24823">
                  <c:v>-95.846451999999999</c:v>
                </c:pt>
                <c:pt idx="24824">
                  <c:v>-95.317173999999994</c:v>
                </c:pt>
                <c:pt idx="24825">
                  <c:v>-95.973403000000005</c:v>
                </c:pt>
                <c:pt idx="24826">
                  <c:v>-95.484341999999998</c:v>
                </c:pt>
                <c:pt idx="24827">
                  <c:v>-94.967374000000007</c:v>
                </c:pt>
                <c:pt idx="24828">
                  <c:v>-95.111695999999995</c:v>
                </c:pt>
                <c:pt idx="24829">
                  <c:v>-95.526471999999998</c:v>
                </c:pt>
                <c:pt idx="24830">
                  <c:v>-95.286355</c:v>
                </c:pt>
                <c:pt idx="24831">
                  <c:v>-95.997179000000003</c:v>
                </c:pt>
                <c:pt idx="24832">
                  <c:v>-94.776809</c:v>
                </c:pt>
                <c:pt idx="24833">
                  <c:v>-95.494474999999994</c:v>
                </c:pt>
                <c:pt idx="24834">
                  <c:v>-95.957606999999996</c:v>
                </c:pt>
                <c:pt idx="24835">
                  <c:v>-95.707310000000007</c:v>
                </c:pt>
                <c:pt idx="24836">
                  <c:v>-95.163289000000006</c:v>
                </c:pt>
                <c:pt idx="24837">
                  <c:v>-95.547883999999996</c:v>
                </c:pt>
                <c:pt idx="24838">
                  <c:v>-94.971856000000002</c:v>
                </c:pt>
                <c:pt idx="24839">
                  <c:v>-95.361108999999999</c:v>
                </c:pt>
                <c:pt idx="24840">
                  <c:v>-95.568517999999997</c:v>
                </c:pt>
                <c:pt idx="24841">
                  <c:v>-95.309139999999999</c:v>
                </c:pt>
                <c:pt idx="24842">
                  <c:v>-95.151582000000005</c:v>
                </c:pt>
                <c:pt idx="24843">
                  <c:v>-94.874028999999993</c:v>
                </c:pt>
                <c:pt idx="24844">
                  <c:v>-95.247011000000001</c:v>
                </c:pt>
                <c:pt idx="24845">
                  <c:v>-95.757098999999997</c:v>
                </c:pt>
                <c:pt idx="24846">
                  <c:v>-95.098140999999998</c:v>
                </c:pt>
                <c:pt idx="24847">
                  <c:v>-95.690737999999996</c:v>
                </c:pt>
                <c:pt idx="24848">
                  <c:v>-95.616029999999995</c:v>
                </c:pt>
                <c:pt idx="24849">
                  <c:v>-96.112769</c:v>
                </c:pt>
                <c:pt idx="24850">
                  <c:v>-95.761257000000001</c:v>
                </c:pt>
                <c:pt idx="24851">
                  <c:v>-96.492784999999998</c:v>
                </c:pt>
                <c:pt idx="24852">
                  <c:v>-96.239299000000003</c:v>
                </c:pt>
                <c:pt idx="24853">
                  <c:v>-96.196341000000004</c:v>
                </c:pt>
                <c:pt idx="24854">
                  <c:v>-96.355564000000001</c:v>
                </c:pt>
                <c:pt idx="24855">
                  <c:v>-96.433569000000006</c:v>
                </c:pt>
                <c:pt idx="24856">
                  <c:v>-95.367979000000005</c:v>
                </c:pt>
                <c:pt idx="24857">
                  <c:v>-96.230846999999997</c:v>
                </c:pt>
                <c:pt idx="24858">
                  <c:v>-95.718254999999999</c:v>
                </c:pt>
                <c:pt idx="24859">
                  <c:v>-95.436044999999993</c:v>
                </c:pt>
                <c:pt idx="24860">
                  <c:v>-95.478324000000001</c:v>
                </c:pt>
                <c:pt idx="24861">
                  <c:v>-95.576911999999993</c:v>
                </c:pt>
                <c:pt idx="24862">
                  <c:v>-95.574136999999993</c:v>
                </c:pt>
                <c:pt idx="24863">
                  <c:v>-94.935078000000004</c:v>
                </c:pt>
                <c:pt idx="24864">
                  <c:v>-95.230986999999999</c:v>
                </c:pt>
                <c:pt idx="24865">
                  <c:v>-95.904858000000004</c:v>
                </c:pt>
                <c:pt idx="24866">
                  <c:v>-95.720482000000004</c:v>
                </c:pt>
                <c:pt idx="24867">
                  <c:v>-95.961994000000004</c:v>
                </c:pt>
                <c:pt idx="24868">
                  <c:v>-96.203663000000006</c:v>
                </c:pt>
                <c:pt idx="24869">
                  <c:v>-95.673668000000006</c:v>
                </c:pt>
                <c:pt idx="24870">
                  <c:v>-95.131600000000006</c:v>
                </c:pt>
                <c:pt idx="24871">
                  <c:v>-95.788855999999996</c:v>
                </c:pt>
                <c:pt idx="24872">
                  <c:v>-95.390086999999994</c:v>
                </c:pt>
                <c:pt idx="24873">
                  <c:v>-95.306937000000005</c:v>
                </c:pt>
                <c:pt idx="24874">
                  <c:v>-95.103706000000003</c:v>
                </c:pt>
                <c:pt idx="24875">
                  <c:v>-95.839675</c:v>
                </c:pt>
                <c:pt idx="24876">
                  <c:v>-95.410137000000006</c:v>
                </c:pt>
                <c:pt idx="24877">
                  <c:v>-95.941576999999995</c:v>
                </c:pt>
                <c:pt idx="24878">
                  <c:v>-96.092338999999996</c:v>
                </c:pt>
                <c:pt idx="24879">
                  <c:v>-95.036259000000001</c:v>
                </c:pt>
                <c:pt idx="24880">
                  <c:v>-96.430839000000006</c:v>
                </c:pt>
                <c:pt idx="24881">
                  <c:v>-95.276420000000002</c:v>
                </c:pt>
                <c:pt idx="24882">
                  <c:v>-96.030748000000003</c:v>
                </c:pt>
                <c:pt idx="24883">
                  <c:v>-94.855801999999997</c:v>
                </c:pt>
                <c:pt idx="24884">
                  <c:v>-95.298597999999998</c:v>
                </c:pt>
                <c:pt idx="24885">
                  <c:v>-97.101670999999996</c:v>
                </c:pt>
                <c:pt idx="24886">
                  <c:v>-97.007981999999998</c:v>
                </c:pt>
                <c:pt idx="24887">
                  <c:v>-97.433042999999998</c:v>
                </c:pt>
                <c:pt idx="24888">
                  <c:v>-97.29289</c:v>
                </c:pt>
                <c:pt idx="24889">
                  <c:v>-97.338757999999999</c:v>
                </c:pt>
                <c:pt idx="24890">
                  <c:v>-96.739345999999998</c:v>
                </c:pt>
                <c:pt idx="24891">
                  <c:v>-97.517955999999998</c:v>
                </c:pt>
                <c:pt idx="24892">
                  <c:v>-96.695291999999995</c:v>
                </c:pt>
                <c:pt idx="24893">
                  <c:v>-97.613342000000003</c:v>
                </c:pt>
                <c:pt idx="24894">
                  <c:v>-96.860918999999996</c:v>
                </c:pt>
                <c:pt idx="24895">
                  <c:v>-97.569310000000002</c:v>
                </c:pt>
                <c:pt idx="24896">
                  <c:v>-97.144839000000005</c:v>
                </c:pt>
                <c:pt idx="24897">
                  <c:v>-97.453667999999993</c:v>
                </c:pt>
                <c:pt idx="24898">
                  <c:v>-97.060779999999994</c:v>
                </c:pt>
                <c:pt idx="24899">
                  <c:v>-96.740133</c:v>
                </c:pt>
                <c:pt idx="24900">
                  <c:v>-97.205054000000004</c:v>
                </c:pt>
                <c:pt idx="24901">
                  <c:v>-96.680543</c:v>
                </c:pt>
                <c:pt idx="24902">
                  <c:v>-97.329671000000005</c:v>
                </c:pt>
                <c:pt idx="24903">
                  <c:v>-96.386128999999997</c:v>
                </c:pt>
                <c:pt idx="24904">
                  <c:v>-96.390185000000002</c:v>
                </c:pt>
                <c:pt idx="24905">
                  <c:v>-96.172448000000003</c:v>
                </c:pt>
                <c:pt idx="24906">
                  <c:v>-94.941485999999998</c:v>
                </c:pt>
                <c:pt idx="24907">
                  <c:v>-96.029636999999994</c:v>
                </c:pt>
                <c:pt idx="24908">
                  <c:v>-94.797629999999998</c:v>
                </c:pt>
                <c:pt idx="24909">
                  <c:v>-96.156298000000007</c:v>
                </c:pt>
                <c:pt idx="24910">
                  <c:v>-95.861304000000004</c:v>
                </c:pt>
                <c:pt idx="24911">
                  <c:v>-94.802690999999996</c:v>
                </c:pt>
                <c:pt idx="24912">
                  <c:v>-96.269363999999996</c:v>
                </c:pt>
                <c:pt idx="24913">
                  <c:v>-96.440738999999994</c:v>
                </c:pt>
                <c:pt idx="24914">
                  <c:v>-96.576177000000001</c:v>
                </c:pt>
                <c:pt idx="24915">
                  <c:v>-96.502908000000005</c:v>
                </c:pt>
                <c:pt idx="24916">
                  <c:v>-94.554074999999997</c:v>
                </c:pt>
                <c:pt idx="24917">
                  <c:v>-95.257011000000006</c:v>
                </c:pt>
                <c:pt idx="24918">
                  <c:v>-94.964946999999995</c:v>
                </c:pt>
                <c:pt idx="24919">
                  <c:v>-94.896490999999997</c:v>
                </c:pt>
                <c:pt idx="24920">
                  <c:v>-95.489403999999993</c:v>
                </c:pt>
                <c:pt idx="24921">
                  <c:v>-94.604363000000006</c:v>
                </c:pt>
                <c:pt idx="24922">
                  <c:v>-96.299270000000007</c:v>
                </c:pt>
                <c:pt idx="24923">
                  <c:v>-95.516518000000005</c:v>
                </c:pt>
                <c:pt idx="24924">
                  <c:v>-94.831541000000001</c:v>
                </c:pt>
                <c:pt idx="24925">
                  <c:v>-96.354900999999998</c:v>
                </c:pt>
                <c:pt idx="24926">
                  <c:v>-96.477722999999997</c:v>
                </c:pt>
                <c:pt idx="24927">
                  <c:v>-95.010886999999997</c:v>
                </c:pt>
                <c:pt idx="24928">
                  <c:v>-96.546402999999998</c:v>
                </c:pt>
                <c:pt idx="24929">
                  <c:v>-95.120645999999994</c:v>
                </c:pt>
                <c:pt idx="24930">
                  <c:v>-95.118463000000006</c:v>
                </c:pt>
                <c:pt idx="24931">
                  <c:v>-95.369113999999996</c:v>
                </c:pt>
                <c:pt idx="24932">
                  <c:v>-95.708511999999999</c:v>
                </c:pt>
                <c:pt idx="24933">
                  <c:v>-95.373580000000004</c:v>
                </c:pt>
                <c:pt idx="24934">
                  <c:v>-95.201043999999996</c:v>
                </c:pt>
                <c:pt idx="24935">
                  <c:v>-95.077932000000004</c:v>
                </c:pt>
                <c:pt idx="24936">
                  <c:v>-94.955465000000004</c:v>
                </c:pt>
                <c:pt idx="24937">
                  <c:v>-96.935449000000006</c:v>
                </c:pt>
                <c:pt idx="24938">
                  <c:v>-96.931624999999997</c:v>
                </c:pt>
                <c:pt idx="24939">
                  <c:v>-96.687614999999994</c:v>
                </c:pt>
                <c:pt idx="24940">
                  <c:v>-96.867357999999996</c:v>
                </c:pt>
                <c:pt idx="24941">
                  <c:v>-96.410805999999994</c:v>
                </c:pt>
                <c:pt idx="24942">
                  <c:v>-96.918732000000006</c:v>
                </c:pt>
                <c:pt idx="24943">
                  <c:v>-96.333562999999998</c:v>
                </c:pt>
                <c:pt idx="24944">
                  <c:v>-96.480518000000004</c:v>
                </c:pt>
                <c:pt idx="24945">
                  <c:v>-96.669602999999995</c:v>
                </c:pt>
                <c:pt idx="24946">
                  <c:v>-97.062788999999995</c:v>
                </c:pt>
                <c:pt idx="24947">
                  <c:v>-97.010610999999997</c:v>
                </c:pt>
                <c:pt idx="24948">
                  <c:v>-96.394711999999998</c:v>
                </c:pt>
                <c:pt idx="24949">
                  <c:v>-96.889616000000004</c:v>
                </c:pt>
                <c:pt idx="24950">
                  <c:v>-96.630925000000005</c:v>
                </c:pt>
                <c:pt idx="24951">
                  <c:v>-96.463853999999998</c:v>
                </c:pt>
                <c:pt idx="24952">
                  <c:v>-96.054348000000005</c:v>
                </c:pt>
                <c:pt idx="24953">
                  <c:v>-96.783254999999997</c:v>
                </c:pt>
                <c:pt idx="24954">
                  <c:v>-96.618182000000004</c:v>
                </c:pt>
                <c:pt idx="24955">
                  <c:v>-96.738855999999998</c:v>
                </c:pt>
                <c:pt idx="24956">
                  <c:v>-96.588385000000002</c:v>
                </c:pt>
                <c:pt idx="24957">
                  <c:v>-95.908225999999999</c:v>
                </c:pt>
                <c:pt idx="24958">
                  <c:v>-96.387781000000004</c:v>
                </c:pt>
                <c:pt idx="24959">
                  <c:v>-96.738991999999996</c:v>
                </c:pt>
                <c:pt idx="24960">
                  <c:v>-96.090677999999997</c:v>
                </c:pt>
                <c:pt idx="24961">
                  <c:v>-97.098399999999998</c:v>
                </c:pt>
                <c:pt idx="24962">
                  <c:v>-97.008695000000003</c:v>
                </c:pt>
                <c:pt idx="24963">
                  <c:v>-96.776252999999997</c:v>
                </c:pt>
                <c:pt idx="24964">
                  <c:v>-96.896895000000001</c:v>
                </c:pt>
                <c:pt idx="24965">
                  <c:v>-96.816676000000001</c:v>
                </c:pt>
                <c:pt idx="24966">
                  <c:v>-97.195076999999998</c:v>
                </c:pt>
                <c:pt idx="24967">
                  <c:v>-96.307987999999995</c:v>
                </c:pt>
                <c:pt idx="24968">
                  <c:v>-96.569689999999994</c:v>
                </c:pt>
                <c:pt idx="24969">
                  <c:v>-96.691416000000004</c:v>
                </c:pt>
                <c:pt idx="24970">
                  <c:v>-96.813976999999994</c:v>
                </c:pt>
                <c:pt idx="24971">
                  <c:v>-96.835508000000004</c:v>
                </c:pt>
                <c:pt idx="24972">
                  <c:v>-96.533940000000001</c:v>
                </c:pt>
                <c:pt idx="24973">
                  <c:v>-96.659150999999994</c:v>
                </c:pt>
                <c:pt idx="24974">
                  <c:v>-96.777707000000007</c:v>
                </c:pt>
                <c:pt idx="24975">
                  <c:v>-96.557569000000001</c:v>
                </c:pt>
                <c:pt idx="24976">
                  <c:v>-96.977389000000002</c:v>
                </c:pt>
                <c:pt idx="24977">
                  <c:v>-96.976708000000002</c:v>
                </c:pt>
                <c:pt idx="24978">
                  <c:v>-96.951791</c:v>
                </c:pt>
                <c:pt idx="24979">
                  <c:v>-97.061565999999999</c:v>
                </c:pt>
                <c:pt idx="24980">
                  <c:v>-96.134125999999995</c:v>
                </c:pt>
                <c:pt idx="24981">
                  <c:v>-97.070432999999994</c:v>
                </c:pt>
                <c:pt idx="24982">
                  <c:v>-96.235719000000003</c:v>
                </c:pt>
                <c:pt idx="24983">
                  <c:v>-96.506606000000005</c:v>
                </c:pt>
                <c:pt idx="24984">
                  <c:v>-94.442744000000005</c:v>
                </c:pt>
                <c:pt idx="24985">
                  <c:v>-94.469669999999994</c:v>
                </c:pt>
                <c:pt idx="24986">
                  <c:v>-94.797523999999996</c:v>
                </c:pt>
                <c:pt idx="24987">
                  <c:v>-94.763076999999996</c:v>
                </c:pt>
                <c:pt idx="24988">
                  <c:v>-94.541088999999999</c:v>
                </c:pt>
                <c:pt idx="24989">
                  <c:v>-94.904212000000001</c:v>
                </c:pt>
                <c:pt idx="24990">
                  <c:v>-94.703686000000005</c:v>
                </c:pt>
                <c:pt idx="24991">
                  <c:v>-94.586222000000006</c:v>
                </c:pt>
                <c:pt idx="24992">
                  <c:v>-94.650080000000003</c:v>
                </c:pt>
                <c:pt idx="24993">
                  <c:v>-94.633339000000007</c:v>
                </c:pt>
                <c:pt idx="24994">
                  <c:v>-94.876098999999996</c:v>
                </c:pt>
                <c:pt idx="24995">
                  <c:v>-94.981414999999998</c:v>
                </c:pt>
                <c:pt idx="24996">
                  <c:v>-95.086134000000001</c:v>
                </c:pt>
                <c:pt idx="24997">
                  <c:v>-94.985457999999994</c:v>
                </c:pt>
                <c:pt idx="24998">
                  <c:v>-94.808903999999998</c:v>
                </c:pt>
                <c:pt idx="24999">
                  <c:v>-94.452629999999999</c:v>
                </c:pt>
                <c:pt idx="25000">
                  <c:v>-94.517630999999994</c:v>
                </c:pt>
                <c:pt idx="25001">
                  <c:v>-94.565754999999996</c:v>
                </c:pt>
                <c:pt idx="25002">
                  <c:v>-94.757296999999994</c:v>
                </c:pt>
                <c:pt idx="25003">
                  <c:v>-94.670085</c:v>
                </c:pt>
                <c:pt idx="25004">
                  <c:v>-94.618294000000006</c:v>
                </c:pt>
                <c:pt idx="25005">
                  <c:v>-94.504766000000004</c:v>
                </c:pt>
                <c:pt idx="25006">
                  <c:v>-94.786477000000005</c:v>
                </c:pt>
                <c:pt idx="25007">
                  <c:v>-94.720579999999998</c:v>
                </c:pt>
                <c:pt idx="25008">
                  <c:v>-94.671576999999999</c:v>
                </c:pt>
                <c:pt idx="25009">
                  <c:v>-94.621052000000006</c:v>
                </c:pt>
                <c:pt idx="25010">
                  <c:v>-94.650237000000004</c:v>
                </c:pt>
                <c:pt idx="25011">
                  <c:v>-94.966284000000002</c:v>
                </c:pt>
                <c:pt idx="25012">
                  <c:v>-94.552785</c:v>
                </c:pt>
                <c:pt idx="25013">
                  <c:v>-94.633504000000002</c:v>
                </c:pt>
                <c:pt idx="25014">
                  <c:v>-94.592661000000007</c:v>
                </c:pt>
                <c:pt idx="25015">
                  <c:v>-94.814538999999996</c:v>
                </c:pt>
                <c:pt idx="25016">
                  <c:v>-96.837513000000001</c:v>
                </c:pt>
                <c:pt idx="25017">
                  <c:v>-96.624475000000004</c:v>
                </c:pt>
                <c:pt idx="25018">
                  <c:v>-96.891631000000004</c:v>
                </c:pt>
                <c:pt idx="25019">
                  <c:v>-96.897734999999997</c:v>
                </c:pt>
                <c:pt idx="25020">
                  <c:v>-96.761297999999996</c:v>
                </c:pt>
                <c:pt idx="25021">
                  <c:v>-96.893287999999998</c:v>
                </c:pt>
                <c:pt idx="25022">
                  <c:v>-96.694027000000006</c:v>
                </c:pt>
                <c:pt idx="25023">
                  <c:v>-96.986564000000001</c:v>
                </c:pt>
                <c:pt idx="25024">
                  <c:v>-96.578671</c:v>
                </c:pt>
                <c:pt idx="25025">
                  <c:v>-96.514279000000002</c:v>
                </c:pt>
                <c:pt idx="25026">
                  <c:v>-97.102059999999994</c:v>
                </c:pt>
                <c:pt idx="25027">
                  <c:v>-96.735067000000001</c:v>
                </c:pt>
                <c:pt idx="25028">
                  <c:v>-96.798592999999997</c:v>
                </c:pt>
                <c:pt idx="25029">
                  <c:v>-96.745041000000001</c:v>
                </c:pt>
                <c:pt idx="25030">
                  <c:v>-97.059650000000005</c:v>
                </c:pt>
                <c:pt idx="25031">
                  <c:v>-96.441291000000007</c:v>
                </c:pt>
                <c:pt idx="25032">
                  <c:v>-96.839386000000005</c:v>
                </c:pt>
                <c:pt idx="25033">
                  <c:v>-96.781769999999995</c:v>
                </c:pt>
                <c:pt idx="25034">
                  <c:v>-96.985248999999996</c:v>
                </c:pt>
                <c:pt idx="25035">
                  <c:v>-96.941298000000003</c:v>
                </c:pt>
                <c:pt idx="25036">
                  <c:v>-96.626397999999995</c:v>
                </c:pt>
                <c:pt idx="25037">
                  <c:v>-96.646010000000004</c:v>
                </c:pt>
                <c:pt idx="25038">
                  <c:v>-96.673991000000001</c:v>
                </c:pt>
                <c:pt idx="25039">
                  <c:v>-96.602118000000004</c:v>
                </c:pt>
                <c:pt idx="25040">
                  <c:v>-96.661888000000005</c:v>
                </c:pt>
                <c:pt idx="25041">
                  <c:v>-96.586613999999997</c:v>
                </c:pt>
                <c:pt idx="25042">
                  <c:v>-97.012159999999994</c:v>
                </c:pt>
                <c:pt idx="25043">
                  <c:v>-97.004283999999998</c:v>
                </c:pt>
                <c:pt idx="25044">
                  <c:v>-97.023461999999995</c:v>
                </c:pt>
                <c:pt idx="25045">
                  <c:v>-96.889570000000006</c:v>
                </c:pt>
                <c:pt idx="25046">
                  <c:v>-96.993217000000001</c:v>
                </c:pt>
                <c:pt idx="25047">
                  <c:v>-96.734362000000004</c:v>
                </c:pt>
                <c:pt idx="25048">
                  <c:v>-96.954989999999995</c:v>
                </c:pt>
                <c:pt idx="25049">
                  <c:v>-96.961408000000006</c:v>
                </c:pt>
                <c:pt idx="25050">
                  <c:v>-96.967337000000001</c:v>
                </c:pt>
                <c:pt idx="25051">
                  <c:v>-96.973491999999993</c:v>
                </c:pt>
                <c:pt idx="25052">
                  <c:v>-97.025257999999994</c:v>
                </c:pt>
                <c:pt idx="25053">
                  <c:v>-97.007717999999997</c:v>
                </c:pt>
                <c:pt idx="25054">
                  <c:v>-96.954858999999999</c:v>
                </c:pt>
                <c:pt idx="25055">
                  <c:v>-96.603630999999993</c:v>
                </c:pt>
                <c:pt idx="25056">
                  <c:v>-96.675225999999995</c:v>
                </c:pt>
                <c:pt idx="25057">
                  <c:v>-96.681022999999996</c:v>
                </c:pt>
                <c:pt idx="25058">
                  <c:v>-96.740388999999993</c:v>
                </c:pt>
                <c:pt idx="25059">
                  <c:v>-96.693383999999995</c:v>
                </c:pt>
                <c:pt idx="25060">
                  <c:v>-97.052903999999998</c:v>
                </c:pt>
                <c:pt idx="25061">
                  <c:v>-96.799443999999994</c:v>
                </c:pt>
                <c:pt idx="25062">
                  <c:v>-96.740938999999997</c:v>
                </c:pt>
                <c:pt idx="25063">
                  <c:v>-96.709163000000004</c:v>
                </c:pt>
                <c:pt idx="25064">
                  <c:v>-96.659015999999994</c:v>
                </c:pt>
                <c:pt idx="25065">
                  <c:v>-96.454466999999994</c:v>
                </c:pt>
                <c:pt idx="25066">
                  <c:v>-96.549707999999995</c:v>
                </c:pt>
                <c:pt idx="25067">
                  <c:v>-96.546978999999993</c:v>
                </c:pt>
                <c:pt idx="25068">
                  <c:v>-96.591065</c:v>
                </c:pt>
                <c:pt idx="25069">
                  <c:v>-96.653874000000002</c:v>
                </c:pt>
                <c:pt idx="25070">
                  <c:v>-96.804925999999995</c:v>
                </c:pt>
                <c:pt idx="25071">
                  <c:v>-96.611137999999997</c:v>
                </c:pt>
                <c:pt idx="25072">
                  <c:v>-96.536072000000004</c:v>
                </c:pt>
                <c:pt idx="25073">
                  <c:v>-96.696706000000006</c:v>
                </c:pt>
                <c:pt idx="25074">
                  <c:v>-96.643118000000001</c:v>
                </c:pt>
                <c:pt idx="25075">
                  <c:v>-95.880005999999995</c:v>
                </c:pt>
                <c:pt idx="25076">
                  <c:v>-96.949493000000004</c:v>
                </c:pt>
                <c:pt idx="25077">
                  <c:v>-96.379175000000004</c:v>
                </c:pt>
                <c:pt idx="25078">
                  <c:v>-96.446119999999993</c:v>
                </c:pt>
                <c:pt idx="25079">
                  <c:v>-96.443398000000002</c:v>
                </c:pt>
                <c:pt idx="25080">
                  <c:v>-96.858828000000003</c:v>
                </c:pt>
                <c:pt idx="25081">
                  <c:v>-96.912656999999996</c:v>
                </c:pt>
                <c:pt idx="25082">
                  <c:v>-95.868814</c:v>
                </c:pt>
                <c:pt idx="25083">
                  <c:v>-96.619623000000004</c:v>
                </c:pt>
                <c:pt idx="25084">
                  <c:v>-96.417884999999998</c:v>
                </c:pt>
                <c:pt idx="25085">
                  <c:v>-96.003125999999995</c:v>
                </c:pt>
                <c:pt idx="25086">
                  <c:v>-96.656845000000004</c:v>
                </c:pt>
                <c:pt idx="25087">
                  <c:v>-96.460385000000002</c:v>
                </c:pt>
                <c:pt idx="25088">
                  <c:v>-95.794364000000002</c:v>
                </c:pt>
                <c:pt idx="25089">
                  <c:v>-96.380951999999994</c:v>
                </c:pt>
                <c:pt idx="25090">
                  <c:v>-96.781203000000005</c:v>
                </c:pt>
                <c:pt idx="25091">
                  <c:v>-96.237740000000002</c:v>
                </c:pt>
                <c:pt idx="25092">
                  <c:v>-96.913435000000007</c:v>
                </c:pt>
                <c:pt idx="25093">
                  <c:v>-95.717388999999997</c:v>
                </c:pt>
                <c:pt idx="25094">
                  <c:v>-96.710363999999998</c:v>
                </c:pt>
                <c:pt idx="25095">
                  <c:v>-96.303774000000004</c:v>
                </c:pt>
                <c:pt idx="25096">
                  <c:v>-96.210356000000004</c:v>
                </c:pt>
                <c:pt idx="25097">
                  <c:v>-96.224744999999999</c:v>
                </c:pt>
                <c:pt idx="25098">
                  <c:v>-96.758925000000005</c:v>
                </c:pt>
                <c:pt idx="25099">
                  <c:v>-96.110681999999997</c:v>
                </c:pt>
                <c:pt idx="25100">
                  <c:v>-96.018623000000005</c:v>
                </c:pt>
                <c:pt idx="25101">
                  <c:v>-96.607597999999996</c:v>
                </c:pt>
                <c:pt idx="25102">
                  <c:v>-96.633557999999994</c:v>
                </c:pt>
                <c:pt idx="25103">
                  <c:v>-96.681038999999998</c:v>
                </c:pt>
                <c:pt idx="25104">
                  <c:v>-96.326325999999995</c:v>
                </c:pt>
                <c:pt idx="25105">
                  <c:v>-96.823252999999994</c:v>
                </c:pt>
                <c:pt idx="25106">
                  <c:v>-96.481476999999998</c:v>
                </c:pt>
                <c:pt idx="25107">
                  <c:v>-96.385023000000004</c:v>
                </c:pt>
                <c:pt idx="25108">
                  <c:v>-96.538111999999998</c:v>
                </c:pt>
                <c:pt idx="25109">
                  <c:v>-96.289231000000001</c:v>
                </c:pt>
                <c:pt idx="25110">
                  <c:v>-96.187005999999997</c:v>
                </c:pt>
                <c:pt idx="25111">
                  <c:v>-96.109358999999998</c:v>
                </c:pt>
                <c:pt idx="25112">
                  <c:v>-96.311524000000006</c:v>
                </c:pt>
                <c:pt idx="25113">
                  <c:v>-96.832839000000007</c:v>
                </c:pt>
                <c:pt idx="25114">
                  <c:v>-96.436017000000007</c:v>
                </c:pt>
                <c:pt idx="25115">
                  <c:v>-96.918012000000004</c:v>
                </c:pt>
                <c:pt idx="25116">
                  <c:v>-96.002384000000006</c:v>
                </c:pt>
                <c:pt idx="25117">
                  <c:v>-96.683100999999994</c:v>
                </c:pt>
                <c:pt idx="25118">
                  <c:v>-96.421532999999997</c:v>
                </c:pt>
                <c:pt idx="25119">
                  <c:v>-96.616343999999998</c:v>
                </c:pt>
                <c:pt idx="25120">
                  <c:v>-96.558864</c:v>
                </c:pt>
                <c:pt idx="25121">
                  <c:v>-96.569654</c:v>
                </c:pt>
                <c:pt idx="25122">
                  <c:v>-96.312781000000001</c:v>
                </c:pt>
                <c:pt idx="25123">
                  <c:v>-96.799413000000001</c:v>
                </c:pt>
                <c:pt idx="25124">
                  <c:v>-96.805029000000005</c:v>
                </c:pt>
                <c:pt idx="25125">
                  <c:v>-96.806729000000004</c:v>
                </c:pt>
                <c:pt idx="25126">
                  <c:v>-96.789529000000002</c:v>
                </c:pt>
                <c:pt idx="25127">
                  <c:v>-96.795241000000004</c:v>
                </c:pt>
                <c:pt idx="25128">
                  <c:v>-96.771199999999993</c:v>
                </c:pt>
                <c:pt idx="25129">
                  <c:v>-96.819928000000004</c:v>
                </c:pt>
                <c:pt idx="25130">
                  <c:v>-96.838646999999995</c:v>
                </c:pt>
                <c:pt idx="25131">
                  <c:v>-96.825529000000003</c:v>
                </c:pt>
                <c:pt idx="25132">
                  <c:v>-96.747326999999999</c:v>
                </c:pt>
                <c:pt idx="25133">
                  <c:v>-96.882531</c:v>
                </c:pt>
                <c:pt idx="25134">
                  <c:v>-96.869451999999995</c:v>
                </c:pt>
                <c:pt idx="25135">
                  <c:v>-96.748727000000002</c:v>
                </c:pt>
                <c:pt idx="25136">
                  <c:v>-96.770349999999993</c:v>
                </c:pt>
                <c:pt idx="25137">
                  <c:v>-96.797207</c:v>
                </c:pt>
                <c:pt idx="25138">
                  <c:v>-96.675822999999994</c:v>
                </c:pt>
                <c:pt idx="25139">
                  <c:v>-96.699375000000003</c:v>
                </c:pt>
                <c:pt idx="25140">
                  <c:v>-96.814124000000007</c:v>
                </c:pt>
                <c:pt idx="25141">
                  <c:v>-96.863060000000004</c:v>
                </c:pt>
                <c:pt idx="25142">
                  <c:v>-96.749179999999996</c:v>
                </c:pt>
                <c:pt idx="25143">
                  <c:v>-96.839878999999996</c:v>
                </c:pt>
                <c:pt idx="25144">
                  <c:v>-96.790402999999998</c:v>
                </c:pt>
                <c:pt idx="25145">
                  <c:v>-96.776624999999996</c:v>
                </c:pt>
                <c:pt idx="25146">
                  <c:v>-96.690002000000007</c:v>
                </c:pt>
                <c:pt idx="25147">
                  <c:v>-96.679550000000006</c:v>
                </c:pt>
                <c:pt idx="25148">
                  <c:v>-96.859851000000006</c:v>
                </c:pt>
                <c:pt idx="25149">
                  <c:v>-96.790548999999999</c:v>
                </c:pt>
                <c:pt idx="25150">
                  <c:v>-96.747647999999998</c:v>
                </c:pt>
                <c:pt idx="25151">
                  <c:v>-96.838860999999994</c:v>
                </c:pt>
                <c:pt idx="25152">
                  <c:v>-96.872226999999995</c:v>
                </c:pt>
                <c:pt idx="25153">
                  <c:v>-96.883229</c:v>
                </c:pt>
                <c:pt idx="25154">
                  <c:v>-96.846119999999999</c:v>
                </c:pt>
                <c:pt idx="25155">
                  <c:v>-96.917468</c:v>
                </c:pt>
                <c:pt idx="25156">
                  <c:v>-96.876329999999996</c:v>
                </c:pt>
                <c:pt idx="25157">
                  <c:v>-96.709225000000004</c:v>
                </c:pt>
                <c:pt idx="25158">
                  <c:v>-96.785437000000002</c:v>
                </c:pt>
                <c:pt idx="25159">
                  <c:v>-96.774396999999993</c:v>
                </c:pt>
                <c:pt idx="25160">
                  <c:v>-96.736885000000001</c:v>
                </c:pt>
                <c:pt idx="25161">
                  <c:v>-96.836160000000007</c:v>
                </c:pt>
                <c:pt idx="25162">
                  <c:v>-96.773655000000005</c:v>
                </c:pt>
                <c:pt idx="25163">
                  <c:v>-96.879283999999998</c:v>
                </c:pt>
                <c:pt idx="25164">
                  <c:v>-96.788634000000002</c:v>
                </c:pt>
                <c:pt idx="25165">
                  <c:v>-96.953175999999999</c:v>
                </c:pt>
                <c:pt idx="25166">
                  <c:v>-96.774974</c:v>
                </c:pt>
                <c:pt idx="25167">
                  <c:v>-96.790886</c:v>
                </c:pt>
                <c:pt idx="25168">
                  <c:v>-96.603674999999996</c:v>
                </c:pt>
                <c:pt idx="25169">
                  <c:v>-96.801987999999994</c:v>
                </c:pt>
                <c:pt idx="25170">
                  <c:v>-96.844363999999999</c:v>
                </c:pt>
                <c:pt idx="25171">
                  <c:v>-96.112892000000002</c:v>
                </c:pt>
                <c:pt idx="25172">
                  <c:v>-96.089770000000001</c:v>
                </c:pt>
                <c:pt idx="25173">
                  <c:v>-96.496643000000006</c:v>
                </c:pt>
                <c:pt idx="25174">
                  <c:v>-96.519074000000003</c:v>
                </c:pt>
                <c:pt idx="25175">
                  <c:v>-95.631821000000002</c:v>
                </c:pt>
                <c:pt idx="25176">
                  <c:v>-95.605943999999994</c:v>
                </c:pt>
                <c:pt idx="25177">
                  <c:v>-95.144026999999994</c:v>
                </c:pt>
                <c:pt idx="25178">
                  <c:v>-96.166718000000003</c:v>
                </c:pt>
                <c:pt idx="25179">
                  <c:v>-96.418989999999994</c:v>
                </c:pt>
                <c:pt idx="25180">
                  <c:v>-95.757343000000006</c:v>
                </c:pt>
                <c:pt idx="25181">
                  <c:v>-95.372933000000003</c:v>
                </c:pt>
                <c:pt idx="25182">
                  <c:v>-95.193008000000006</c:v>
                </c:pt>
                <c:pt idx="25183">
                  <c:v>-96.181800999999993</c:v>
                </c:pt>
                <c:pt idx="25184">
                  <c:v>-95.721242000000004</c:v>
                </c:pt>
                <c:pt idx="25185">
                  <c:v>-95.697616999999994</c:v>
                </c:pt>
                <c:pt idx="25186">
                  <c:v>-95.939986000000005</c:v>
                </c:pt>
                <c:pt idx="25187">
                  <c:v>-96.202731999999997</c:v>
                </c:pt>
                <c:pt idx="25188">
                  <c:v>-96.395024000000006</c:v>
                </c:pt>
                <c:pt idx="25189">
                  <c:v>-95.035347999999999</c:v>
                </c:pt>
                <c:pt idx="25190">
                  <c:v>-95.910616000000005</c:v>
                </c:pt>
                <c:pt idx="25191">
                  <c:v>-95.466053000000002</c:v>
                </c:pt>
                <c:pt idx="25192">
                  <c:v>-95.685738000000001</c:v>
                </c:pt>
                <c:pt idx="25193">
                  <c:v>-95.817733000000004</c:v>
                </c:pt>
                <c:pt idx="25194">
                  <c:v>-95.356707999999998</c:v>
                </c:pt>
                <c:pt idx="25195">
                  <c:v>-95.318280000000001</c:v>
                </c:pt>
                <c:pt idx="25196">
                  <c:v>-95.260908999999998</c:v>
                </c:pt>
                <c:pt idx="25197">
                  <c:v>-95.471259000000003</c:v>
                </c:pt>
                <c:pt idx="25198">
                  <c:v>-96.073115999999999</c:v>
                </c:pt>
                <c:pt idx="25199">
                  <c:v>-96.273863000000006</c:v>
                </c:pt>
                <c:pt idx="25200">
                  <c:v>-95.738428999999996</c:v>
                </c:pt>
                <c:pt idx="25201">
                  <c:v>-95.658151000000004</c:v>
                </c:pt>
                <c:pt idx="25202">
                  <c:v>-96.350961999999996</c:v>
                </c:pt>
                <c:pt idx="25203">
                  <c:v>-95.562864000000005</c:v>
                </c:pt>
                <c:pt idx="25204">
                  <c:v>-95.902420000000006</c:v>
                </c:pt>
                <c:pt idx="25205">
                  <c:v>-96.120452</c:v>
                </c:pt>
                <c:pt idx="25206">
                  <c:v>-95.817379000000003</c:v>
                </c:pt>
                <c:pt idx="25207">
                  <c:v>-95.955783999999994</c:v>
                </c:pt>
                <c:pt idx="25208">
                  <c:v>-95.525465999999994</c:v>
                </c:pt>
                <c:pt idx="25209">
                  <c:v>-95.113395999999995</c:v>
                </c:pt>
                <c:pt idx="25210">
                  <c:v>-96.247825000000006</c:v>
                </c:pt>
                <c:pt idx="25211">
                  <c:v>-95.945944999999995</c:v>
                </c:pt>
                <c:pt idx="25212">
                  <c:v>-96.573455999999993</c:v>
                </c:pt>
                <c:pt idx="25213">
                  <c:v>-94.981401000000005</c:v>
                </c:pt>
                <c:pt idx="25214">
                  <c:v>-95.219655000000003</c:v>
                </c:pt>
                <c:pt idx="25215">
                  <c:v>-96.635232000000002</c:v>
                </c:pt>
                <c:pt idx="25216">
                  <c:v>-95.559588000000005</c:v>
                </c:pt>
                <c:pt idx="25217">
                  <c:v>-95.485894000000002</c:v>
                </c:pt>
                <c:pt idx="25218">
                  <c:v>-95.398178999999999</c:v>
                </c:pt>
                <c:pt idx="25219">
                  <c:v>-95.830579</c:v>
                </c:pt>
                <c:pt idx="25220">
                  <c:v>-95.812023999999994</c:v>
                </c:pt>
                <c:pt idx="25221">
                  <c:v>-95.395275999999996</c:v>
                </c:pt>
                <c:pt idx="25222">
                  <c:v>-95.879675000000006</c:v>
                </c:pt>
                <c:pt idx="25223">
                  <c:v>-95.50309</c:v>
                </c:pt>
                <c:pt idx="25224">
                  <c:v>-96.069998999999996</c:v>
                </c:pt>
                <c:pt idx="25225">
                  <c:v>-96.255250000000004</c:v>
                </c:pt>
                <c:pt idx="25226">
                  <c:v>-96.233817999999999</c:v>
                </c:pt>
                <c:pt idx="25227">
                  <c:v>-95.723827999999997</c:v>
                </c:pt>
                <c:pt idx="25228">
                  <c:v>-95.366636</c:v>
                </c:pt>
                <c:pt idx="25229">
                  <c:v>-96.344740000000002</c:v>
                </c:pt>
                <c:pt idx="25230">
                  <c:v>-95.193026000000003</c:v>
                </c:pt>
                <c:pt idx="25231">
                  <c:v>-95.391679999999994</c:v>
                </c:pt>
                <c:pt idx="25232">
                  <c:v>-95.601020000000005</c:v>
                </c:pt>
                <c:pt idx="25233">
                  <c:v>-96.462997000000001</c:v>
                </c:pt>
                <c:pt idx="25234">
                  <c:v>-95.762034</c:v>
                </c:pt>
                <c:pt idx="25235">
                  <c:v>-95.150146000000007</c:v>
                </c:pt>
                <c:pt idx="25236">
                  <c:v>-96.004186000000004</c:v>
                </c:pt>
                <c:pt idx="25237">
                  <c:v>-96.483737000000005</c:v>
                </c:pt>
                <c:pt idx="25238">
                  <c:v>-96.332404999999994</c:v>
                </c:pt>
                <c:pt idx="25239">
                  <c:v>-96.395983999999999</c:v>
                </c:pt>
                <c:pt idx="25240">
                  <c:v>-96.010829000000001</c:v>
                </c:pt>
                <c:pt idx="25241">
                  <c:v>-95.112793999999994</c:v>
                </c:pt>
                <c:pt idx="25242">
                  <c:v>-95.282995</c:v>
                </c:pt>
                <c:pt idx="25243">
                  <c:v>-96.563705999999996</c:v>
                </c:pt>
                <c:pt idx="25244">
                  <c:v>-96.057051000000001</c:v>
                </c:pt>
                <c:pt idx="25245">
                  <c:v>-95.557798000000005</c:v>
                </c:pt>
                <c:pt idx="25246">
                  <c:v>-94.089849000000001</c:v>
                </c:pt>
                <c:pt idx="25247">
                  <c:v>-94.096374999999995</c:v>
                </c:pt>
                <c:pt idx="25248">
                  <c:v>-94.905855000000003</c:v>
                </c:pt>
                <c:pt idx="25249">
                  <c:v>-94.177308999999994</c:v>
                </c:pt>
                <c:pt idx="25250">
                  <c:v>-94.780664000000002</c:v>
                </c:pt>
                <c:pt idx="25251">
                  <c:v>-94.135424999999998</c:v>
                </c:pt>
                <c:pt idx="25252">
                  <c:v>-94.055854999999994</c:v>
                </c:pt>
                <c:pt idx="25253">
                  <c:v>-94.843594999999993</c:v>
                </c:pt>
                <c:pt idx="25254">
                  <c:v>-94.613557999999998</c:v>
                </c:pt>
                <c:pt idx="25255">
                  <c:v>-94.374688000000006</c:v>
                </c:pt>
                <c:pt idx="25256">
                  <c:v>-94.264803000000001</c:v>
                </c:pt>
                <c:pt idx="25257">
                  <c:v>-94.251525000000001</c:v>
                </c:pt>
                <c:pt idx="25258">
                  <c:v>-94.376039000000006</c:v>
                </c:pt>
                <c:pt idx="25259">
                  <c:v>-94.277257000000006</c:v>
                </c:pt>
                <c:pt idx="25260">
                  <c:v>-94.074292</c:v>
                </c:pt>
                <c:pt idx="25261">
                  <c:v>-94.508533</c:v>
                </c:pt>
                <c:pt idx="25262">
                  <c:v>-94.315898000000004</c:v>
                </c:pt>
                <c:pt idx="25263">
                  <c:v>-94.630092000000005</c:v>
                </c:pt>
                <c:pt idx="25264">
                  <c:v>-94.125315000000001</c:v>
                </c:pt>
                <c:pt idx="25265">
                  <c:v>-94.419548000000006</c:v>
                </c:pt>
                <c:pt idx="25266">
                  <c:v>-94.752279000000001</c:v>
                </c:pt>
                <c:pt idx="25267">
                  <c:v>-94.133640999999997</c:v>
                </c:pt>
                <c:pt idx="25268">
                  <c:v>-94.259718000000007</c:v>
                </c:pt>
                <c:pt idx="25269">
                  <c:v>-94.536570999999995</c:v>
                </c:pt>
                <c:pt idx="25270">
                  <c:v>-94.731724999999997</c:v>
                </c:pt>
                <c:pt idx="25271">
                  <c:v>-94.712008999999995</c:v>
                </c:pt>
                <c:pt idx="25272">
                  <c:v>-94.700631999999999</c:v>
                </c:pt>
                <c:pt idx="25273">
                  <c:v>-94.806920000000005</c:v>
                </c:pt>
                <c:pt idx="25274">
                  <c:v>-94.743533999999997</c:v>
                </c:pt>
                <c:pt idx="25275">
                  <c:v>-94.558598000000003</c:v>
                </c:pt>
                <c:pt idx="25276">
                  <c:v>-94.464271999999994</c:v>
                </c:pt>
                <c:pt idx="25277">
                  <c:v>-94.312567000000001</c:v>
                </c:pt>
                <c:pt idx="25278">
                  <c:v>-94.815893000000003</c:v>
                </c:pt>
                <c:pt idx="25279">
                  <c:v>-94.724817999999999</c:v>
                </c:pt>
                <c:pt idx="25280">
                  <c:v>-94.181107999999995</c:v>
                </c:pt>
                <c:pt idx="25281">
                  <c:v>-94.695441000000002</c:v>
                </c:pt>
                <c:pt idx="25282">
                  <c:v>-94.579451000000006</c:v>
                </c:pt>
                <c:pt idx="25283">
                  <c:v>-94.372872999999998</c:v>
                </c:pt>
                <c:pt idx="25284">
                  <c:v>-94.957706000000002</c:v>
                </c:pt>
                <c:pt idx="25285">
                  <c:v>-94.943584999999999</c:v>
                </c:pt>
                <c:pt idx="25286">
                  <c:v>-94.558395000000004</c:v>
                </c:pt>
                <c:pt idx="25287">
                  <c:v>-94.545192999999998</c:v>
                </c:pt>
                <c:pt idx="25288">
                  <c:v>-94.758522999999997</c:v>
                </c:pt>
                <c:pt idx="25289">
                  <c:v>-94.855684999999994</c:v>
                </c:pt>
                <c:pt idx="25290">
                  <c:v>-94.619483000000002</c:v>
                </c:pt>
                <c:pt idx="25291">
                  <c:v>-94.349081999999996</c:v>
                </c:pt>
                <c:pt idx="25292">
                  <c:v>-94.168464</c:v>
                </c:pt>
                <c:pt idx="25293">
                  <c:v>-94.874395000000007</c:v>
                </c:pt>
                <c:pt idx="25294">
                  <c:v>-94.857414000000006</c:v>
                </c:pt>
                <c:pt idx="25295">
                  <c:v>-94.697220000000002</c:v>
                </c:pt>
                <c:pt idx="25296">
                  <c:v>-94.576887999999997</c:v>
                </c:pt>
                <c:pt idx="25297">
                  <c:v>-94.379582999999997</c:v>
                </c:pt>
                <c:pt idx="25298">
                  <c:v>-94.307044000000005</c:v>
                </c:pt>
                <c:pt idx="25299">
                  <c:v>-94.717665999999994</c:v>
                </c:pt>
                <c:pt idx="25300">
                  <c:v>-94.688860000000005</c:v>
                </c:pt>
                <c:pt idx="25301">
                  <c:v>-94.705136999999993</c:v>
                </c:pt>
                <c:pt idx="25302">
                  <c:v>-94.949353000000002</c:v>
                </c:pt>
                <c:pt idx="25303">
                  <c:v>-94.968097</c:v>
                </c:pt>
                <c:pt idx="25304">
                  <c:v>-94.536929000000001</c:v>
                </c:pt>
                <c:pt idx="25305">
                  <c:v>-94.095566000000005</c:v>
                </c:pt>
                <c:pt idx="25306">
                  <c:v>-94.860628000000005</c:v>
                </c:pt>
                <c:pt idx="25307">
                  <c:v>-95.294678000000005</c:v>
                </c:pt>
                <c:pt idx="25308">
                  <c:v>-95.307100000000005</c:v>
                </c:pt>
                <c:pt idx="25309">
                  <c:v>-95.313473000000002</c:v>
                </c:pt>
                <c:pt idx="25310">
                  <c:v>-95.413731999999996</c:v>
                </c:pt>
                <c:pt idx="25311">
                  <c:v>-95.089714000000001</c:v>
                </c:pt>
                <c:pt idx="25312">
                  <c:v>-95.331549999999993</c:v>
                </c:pt>
                <c:pt idx="25313">
                  <c:v>-95.207496000000006</c:v>
                </c:pt>
                <c:pt idx="25314">
                  <c:v>-95.222763</c:v>
                </c:pt>
                <c:pt idx="25315">
                  <c:v>-95.391909999999996</c:v>
                </c:pt>
                <c:pt idx="25316">
                  <c:v>-95.065174999999996</c:v>
                </c:pt>
                <c:pt idx="25317">
                  <c:v>-95.846249999999998</c:v>
                </c:pt>
                <c:pt idx="25318">
                  <c:v>-95.667109999999994</c:v>
                </c:pt>
                <c:pt idx="25319">
                  <c:v>-95.125906999999998</c:v>
                </c:pt>
                <c:pt idx="25320">
                  <c:v>-95.605078000000006</c:v>
                </c:pt>
                <c:pt idx="25321">
                  <c:v>-95.367107000000004</c:v>
                </c:pt>
                <c:pt idx="25322">
                  <c:v>-95.496669999999995</c:v>
                </c:pt>
                <c:pt idx="25323">
                  <c:v>-95.417769000000007</c:v>
                </c:pt>
                <c:pt idx="25324">
                  <c:v>-94.863102999999995</c:v>
                </c:pt>
                <c:pt idx="25325">
                  <c:v>-95.418593999999999</c:v>
                </c:pt>
                <c:pt idx="25326">
                  <c:v>-95.504329999999996</c:v>
                </c:pt>
                <c:pt idx="25327">
                  <c:v>-95.152726999999999</c:v>
                </c:pt>
                <c:pt idx="25328">
                  <c:v>-95.224457000000001</c:v>
                </c:pt>
                <c:pt idx="25329">
                  <c:v>-95.252813000000003</c:v>
                </c:pt>
                <c:pt idx="25330">
                  <c:v>-95.646322999999995</c:v>
                </c:pt>
                <c:pt idx="25331">
                  <c:v>-95.421260000000004</c:v>
                </c:pt>
                <c:pt idx="25332">
                  <c:v>-95.469821999999994</c:v>
                </c:pt>
                <c:pt idx="25333">
                  <c:v>-95.710209000000006</c:v>
                </c:pt>
                <c:pt idx="25334">
                  <c:v>-95.599198000000001</c:v>
                </c:pt>
                <c:pt idx="25335">
                  <c:v>-95.435502999999997</c:v>
                </c:pt>
                <c:pt idx="25336">
                  <c:v>-94.968901000000002</c:v>
                </c:pt>
                <c:pt idx="25337">
                  <c:v>-95.167617000000007</c:v>
                </c:pt>
                <c:pt idx="25338">
                  <c:v>-94.917598999999996</c:v>
                </c:pt>
                <c:pt idx="25339">
                  <c:v>-95.101055000000002</c:v>
                </c:pt>
                <c:pt idx="25340">
                  <c:v>-95.634933000000004</c:v>
                </c:pt>
                <c:pt idx="25341">
                  <c:v>-95.217518999999996</c:v>
                </c:pt>
                <c:pt idx="25342">
                  <c:v>-95.130888999999996</c:v>
                </c:pt>
                <c:pt idx="25343">
                  <c:v>-95.633255000000005</c:v>
                </c:pt>
                <c:pt idx="25344">
                  <c:v>-96.037250999999998</c:v>
                </c:pt>
                <c:pt idx="25345">
                  <c:v>-95.901312000000004</c:v>
                </c:pt>
                <c:pt idx="25346">
                  <c:v>-95.473934</c:v>
                </c:pt>
                <c:pt idx="25347">
                  <c:v>-96.222120000000004</c:v>
                </c:pt>
                <c:pt idx="25348">
                  <c:v>-95.532255000000006</c:v>
                </c:pt>
                <c:pt idx="25349">
                  <c:v>-96.108081999999996</c:v>
                </c:pt>
                <c:pt idx="25350">
                  <c:v>-95.463151999999994</c:v>
                </c:pt>
                <c:pt idx="25351">
                  <c:v>-95.078269000000006</c:v>
                </c:pt>
                <c:pt idx="25352">
                  <c:v>-96.174329999999998</c:v>
                </c:pt>
                <c:pt idx="25353">
                  <c:v>-95.154216000000005</c:v>
                </c:pt>
                <c:pt idx="25354">
                  <c:v>-96.321259999999995</c:v>
                </c:pt>
                <c:pt idx="25355">
                  <c:v>-95.473699999999994</c:v>
                </c:pt>
                <c:pt idx="25356">
                  <c:v>-95.933124000000007</c:v>
                </c:pt>
                <c:pt idx="25357">
                  <c:v>-95.464341000000005</c:v>
                </c:pt>
                <c:pt idx="25358">
                  <c:v>-95.716693000000006</c:v>
                </c:pt>
                <c:pt idx="25359">
                  <c:v>-95.829746999999998</c:v>
                </c:pt>
                <c:pt idx="25360">
                  <c:v>-95.853031000000001</c:v>
                </c:pt>
                <c:pt idx="25361">
                  <c:v>-95.234758999999997</c:v>
                </c:pt>
                <c:pt idx="25362">
                  <c:v>-95.091841000000002</c:v>
                </c:pt>
                <c:pt idx="25363">
                  <c:v>-96.254356999999999</c:v>
                </c:pt>
                <c:pt idx="25364">
                  <c:v>-96.270689000000004</c:v>
                </c:pt>
                <c:pt idx="25365">
                  <c:v>-95.863836000000006</c:v>
                </c:pt>
                <c:pt idx="25366">
                  <c:v>-95.332988</c:v>
                </c:pt>
                <c:pt idx="25367">
                  <c:v>-94.686677000000003</c:v>
                </c:pt>
                <c:pt idx="25368">
                  <c:v>-94.762953999999993</c:v>
                </c:pt>
                <c:pt idx="25369">
                  <c:v>-95.054958999999997</c:v>
                </c:pt>
                <c:pt idx="25370">
                  <c:v>-94.964489</c:v>
                </c:pt>
                <c:pt idx="25371">
                  <c:v>-93.685356999999996</c:v>
                </c:pt>
                <c:pt idx="25372">
                  <c:v>-94.176754000000003</c:v>
                </c:pt>
                <c:pt idx="25373">
                  <c:v>-94.020623000000001</c:v>
                </c:pt>
                <c:pt idx="25374">
                  <c:v>-93.990314999999995</c:v>
                </c:pt>
                <c:pt idx="25375">
                  <c:v>-93.619367999999994</c:v>
                </c:pt>
                <c:pt idx="25376">
                  <c:v>-93.811122999999995</c:v>
                </c:pt>
                <c:pt idx="25377">
                  <c:v>-94.731202999999994</c:v>
                </c:pt>
                <c:pt idx="25378">
                  <c:v>-94.189976000000001</c:v>
                </c:pt>
                <c:pt idx="25379">
                  <c:v>-94.583763000000005</c:v>
                </c:pt>
                <c:pt idx="25380">
                  <c:v>-94.374594000000002</c:v>
                </c:pt>
                <c:pt idx="25381">
                  <c:v>-94.351087000000007</c:v>
                </c:pt>
                <c:pt idx="25382">
                  <c:v>-94.799407000000002</c:v>
                </c:pt>
                <c:pt idx="25383">
                  <c:v>-94.777259000000001</c:v>
                </c:pt>
                <c:pt idx="25384">
                  <c:v>-94.404972000000001</c:v>
                </c:pt>
                <c:pt idx="25385">
                  <c:v>-94.909880999999999</c:v>
                </c:pt>
                <c:pt idx="25386">
                  <c:v>-94.408178000000007</c:v>
                </c:pt>
                <c:pt idx="25387">
                  <c:v>-94.526291999999998</c:v>
                </c:pt>
                <c:pt idx="25388">
                  <c:v>-93.753381000000005</c:v>
                </c:pt>
                <c:pt idx="25389">
                  <c:v>-94.532105999999999</c:v>
                </c:pt>
                <c:pt idx="25390">
                  <c:v>-94.034557000000007</c:v>
                </c:pt>
                <c:pt idx="25391">
                  <c:v>-94.057618000000005</c:v>
                </c:pt>
                <c:pt idx="25392">
                  <c:v>-93.938113000000001</c:v>
                </c:pt>
                <c:pt idx="25393">
                  <c:v>-93.860868999999994</c:v>
                </c:pt>
                <c:pt idx="25394">
                  <c:v>-94.809167000000002</c:v>
                </c:pt>
                <c:pt idx="25395">
                  <c:v>-94.603381999999996</c:v>
                </c:pt>
                <c:pt idx="25396">
                  <c:v>-94.705038999999999</c:v>
                </c:pt>
                <c:pt idx="25397">
                  <c:v>-93.748699000000002</c:v>
                </c:pt>
                <c:pt idx="25398">
                  <c:v>-93.943991999999994</c:v>
                </c:pt>
                <c:pt idx="25399">
                  <c:v>-94.878150000000005</c:v>
                </c:pt>
                <c:pt idx="25400">
                  <c:v>-94.161689999999993</c:v>
                </c:pt>
                <c:pt idx="25401">
                  <c:v>-93.907066</c:v>
                </c:pt>
                <c:pt idx="25402">
                  <c:v>-94.242919000000001</c:v>
                </c:pt>
                <c:pt idx="25403">
                  <c:v>-94.407751000000005</c:v>
                </c:pt>
                <c:pt idx="25404">
                  <c:v>-94.949392000000003</c:v>
                </c:pt>
                <c:pt idx="25405">
                  <c:v>-93.800572000000003</c:v>
                </c:pt>
                <c:pt idx="25406">
                  <c:v>-94.528030000000001</c:v>
                </c:pt>
                <c:pt idx="25407">
                  <c:v>-94.406713999999994</c:v>
                </c:pt>
                <c:pt idx="25408">
                  <c:v>-94.363009000000005</c:v>
                </c:pt>
                <c:pt idx="25409">
                  <c:v>-97.144036</c:v>
                </c:pt>
                <c:pt idx="25410">
                  <c:v>-97.096307999999993</c:v>
                </c:pt>
                <c:pt idx="25411">
                  <c:v>-97.080888000000002</c:v>
                </c:pt>
                <c:pt idx="25412">
                  <c:v>-97.640129999999999</c:v>
                </c:pt>
                <c:pt idx="25413">
                  <c:v>-97.209563000000003</c:v>
                </c:pt>
                <c:pt idx="25414">
                  <c:v>-97.084980999999999</c:v>
                </c:pt>
                <c:pt idx="25415">
                  <c:v>-97.087069</c:v>
                </c:pt>
                <c:pt idx="25416">
                  <c:v>-97.135142999999999</c:v>
                </c:pt>
                <c:pt idx="25417">
                  <c:v>-97.146987999999993</c:v>
                </c:pt>
                <c:pt idx="25418">
                  <c:v>-97.087487999999993</c:v>
                </c:pt>
                <c:pt idx="25419">
                  <c:v>-97.135467000000006</c:v>
                </c:pt>
                <c:pt idx="25420">
                  <c:v>-97.192340999999999</c:v>
                </c:pt>
                <c:pt idx="25421">
                  <c:v>-97.164350999999996</c:v>
                </c:pt>
                <c:pt idx="25422">
                  <c:v>-97.087243000000001</c:v>
                </c:pt>
                <c:pt idx="25423">
                  <c:v>-97.548452999999995</c:v>
                </c:pt>
                <c:pt idx="25424">
                  <c:v>-97.138498999999996</c:v>
                </c:pt>
                <c:pt idx="25425">
                  <c:v>-97.145938999999998</c:v>
                </c:pt>
                <c:pt idx="25426">
                  <c:v>-97.590997000000002</c:v>
                </c:pt>
                <c:pt idx="25427">
                  <c:v>-97.306816999999995</c:v>
                </c:pt>
                <c:pt idx="25428">
                  <c:v>-97.400810000000007</c:v>
                </c:pt>
                <c:pt idx="25429">
                  <c:v>-97.149232999999995</c:v>
                </c:pt>
                <c:pt idx="25430">
                  <c:v>-97.646331000000004</c:v>
                </c:pt>
                <c:pt idx="25431">
                  <c:v>-97.384910000000005</c:v>
                </c:pt>
                <c:pt idx="25432">
                  <c:v>-97.084536</c:v>
                </c:pt>
                <c:pt idx="25433">
                  <c:v>-97.097211000000001</c:v>
                </c:pt>
                <c:pt idx="25434">
                  <c:v>-96.867014999999995</c:v>
                </c:pt>
                <c:pt idx="25435">
                  <c:v>-97.771979999999999</c:v>
                </c:pt>
                <c:pt idx="25436">
                  <c:v>-97.525953000000001</c:v>
                </c:pt>
                <c:pt idx="25437">
                  <c:v>-97.788939999999997</c:v>
                </c:pt>
                <c:pt idx="25438">
                  <c:v>-97.720022</c:v>
                </c:pt>
                <c:pt idx="25439">
                  <c:v>-97.192826999999994</c:v>
                </c:pt>
                <c:pt idx="25440">
                  <c:v>-97.084982999999994</c:v>
                </c:pt>
                <c:pt idx="25441">
                  <c:v>-97.355923000000004</c:v>
                </c:pt>
                <c:pt idx="25442">
                  <c:v>-97.181008000000006</c:v>
                </c:pt>
                <c:pt idx="25443">
                  <c:v>-97.176811999999998</c:v>
                </c:pt>
                <c:pt idx="25444">
                  <c:v>-97.150141000000005</c:v>
                </c:pt>
                <c:pt idx="25445">
                  <c:v>-97.407742999999996</c:v>
                </c:pt>
                <c:pt idx="25446">
                  <c:v>-97.327500999999998</c:v>
                </c:pt>
                <c:pt idx="25447">
                  <c:v>-97.214579999999998</c:v>
                </c:pt>
                <c:pt idx="25448">
                  <c:v>-97.163476000000003</c:v>
                </c:pt>
                <c:pt idx="25449">
                  <c:v>-97.134859000000006</c:v>
                </c:pt>
                <c:pt idx="25450">
                  <c:v>-97.027615999999995</c:v>
                </c:pt>
                <c:pt idx="25451">
                  <c:v>-96.986721000000003</c:v>
                </c:pt>
                <c:pt idx="25452">
                  <c:v>-98.001658000000006</c:v>
                </c:pt>
                <c:pt idx="25453">
                  <c:v>-98.107076000000006</c:v>
                </c:pt>
                <c:pt idx="25454">
                  <c:v>-97.654858000000004</c:v>
                </c:pt>
                <c:pt idx="25455">
                  <c:v>-97.489744000000002</c:v>
                </c:pt>
                <c:pt idx="25456">
                  <c:v>-97.716915999999998</c:v>
                </c:pt>
                <c:pt idx="25457">
                  <c:v>-97.709275000000005</c:v>
                </c:pt>
                <c:pt idx="25458">
                  <c:v>-97.473005000000001</c:v>
                </c:pt>
                <c:pt idx="25459">
                  <c:v>-97.698030000000003</c:v>
                </c:pt>
                <c:pt idx="25460">
                  <c:v>-97.099886999999995</c:v>
                </c:pt>
                <c:pt idx="25461">
                  <c:v>-97.779874000000007</c:v>
                </c:pt>
                <c:pt idx="25462">
                  <c:v>-97.748146000000006</c:v>
                </c:pt>
                <c:pt idx="25463">
                  <c:v>-97.904771999999994</c:v>
                </c:pt>
                <c:pt idx="25464">
                  <c:v>-97.145229999999998</c:v>
                </c:pt>
                <c:pt idx="25465">
                  <c:v>-97.390366999999998</c:v>
                </c:pt>
                <c:pt idx="25466">
                  <c:v>-97.32987</c:v>
                </c:pt>
                <c:pt idx="25467">
                  <c:v>-97.265638999999993</c:v>
                </c:pt>
                <c:pt idx="25468">
                  <c:v>-97.320021999999994</c:v>
                </c:pt>
                <c:pt idx="25469">
                  <c:v>-97.269919999999999</c:v>
                </c:pt>
                <c:pt idx="25470">
                  <c:v>-97.354004000000003</c:v>
                </c:pt>
                <c:pt idx="25471">
                  <c:v>-97.384247000000002</c:v>
                </c:pt>
                <c:pt idx="25472">
                  <c:v>-97.480799000000005</c:v>
                </c:pt>
                <c:pt idx="25473">
                  <c:v>-97.378083000000004</c:v>
                </c:pt>
                <c:pt idx="25474">
                  <c:v>-97.337878000000003</c:v>
                </c:pt>
                <c:pt idx="25475">
                  <c:v>-97.300993000000005</c:v>
                </c:pt>
                <c:pt idx="25476">
                  <c:v>-97.219577999999998</c:v>
                </c:pt>
                <c:pt idx="25477">
                  <c:v>-97.400996000000006</c:v>
                </c:pt>
                <c:pt idx="25478">
                  <c:v>-97.335794000000007</c:v>
                </c:pt>
                <c:pt idx="25479">
                  <c:v>-97.444096999999999</c:v>
                </c:pt>
                <c:pt idx="25480">
                  <c:v>-97.270366999999993</c:v>
                </c:pt>
                <c:pt idx="25481">
                  <c:v>-97.222641999999993</c:v>
                </c:pt>
                <c:pt idx="25482">
                  <c:v>-97.264792</c:v>
                </c:pt>
                <c:pt idx="25483">
                  <c:v>-97.175274000000002</c:v>
                </c:pt>
                <c:pt idx="25484">
                  <c:v>-97.375479999999996</c:v>
                </c:pt>
                <c:pt idx="25485">
                  <c:v>-97.491248999999996</c:v>
                </c:pt>
                <c:pt idx="25486">
                  <c:v>-97.421650999999997</c:v>
                </c:pt>
                <c:pt idx="25487">
                  <c:v>-97.346221</c:v>
                </c:pt>
                <c:pt idx="25488">
                  <c:v>-97.414302000000006</c:v>
                </c:pt>
                <c:pt idx="25489">
                  <c:v>-97.377657999999997</c:v>
                </c:pt>
                <c:pt idx="25490">
                  <c:v>-97.333582000000007</c:v>
                </c:pt>
                <c:pt idx="25491">
                  <c:v>-97.451676000000006</c:v>
                </c:pt>
                <c:pt idx="25492">
                  <c:v>-97.285666000000006</c:v>
                </c:pt>
                <c:pt idx="25493">
                  <c:v>-97.271026000000006</c:v>
                </c:pt>
                <c:pt idx="25494">
                  <c:v>-97.251232000000002</c:v>
                </c:pt>
                <c:pt idx="25495">
                  <c:v>-97.047782999999995</c:v>
                </c:pt>
                <c:pt idx="25496">
                  <c:v>-97.314060999999995</c:v>
                </c:pt>
                <c:pt idx="25497">
                  <c:v>-97.412496000000004</c:v>
                </c:pt>
                <c:pt idx="25498">
                  <c:v>-97.218183999999994</c:v>
                </c:pt>
                <c:pt idx="25499">
                  <c:v>-97.130616000000003</c:v>
                </c:pt>
                <c:pt idx="25500">
                  <c:v>-97.103767000000005</c:v>
                </c:pt>
                <c:pt idx="25501">
                  <c:v>-97.169419000000005</c:v>
                </c:pt>
                <c:pt idx="25502">
                  <c:v>-97.060783999999998</c:v>
                </c:pt>
                <c:pt idx="25503">
                  <c:v>-97.691586999999998</c:v>
                </c:pt>
                <c:pt idx="25504">
                  <c:v>-97.162944999999993</c:v>
                </c:pt>
                <c:pt idx="25505">
                  <c:v>-96.994570999999993</c:v>
                </c:pt>
                <c:pt idx="25506">
                  <c:v>-98.076943</c:v>
                </c:pt>
                <c:pt idx="25507">
                  <c:v>-97.885755000000003</c:v>
                </c:pt>
                <c:pt idx="25508">
                  <c:v>-96.894193999999999</c:v>
                </c:pt>
                <c:pt idx="25509">
                  <c:v>-97.556573</c:v>
                </c:pt>
                <c:pt idx="25510">
                  <c:v>-97.391366000000005</c:v>
                </c:pt>
                <c:pt idx="25511">
                  <c:v>-97.549443999999994</c:v>
                </c:pt>
                <c:pt idx="25512">
                  <c:v>-97.136364999999998</c:v>
                </c:pt>
                <c:pt idx="25513">
                  <c:v>-96.823485000000005</c:v>
                </c:pt>
                <c:pt idx="25514">
                  <c:v>-97.464573999999999</c:v>
                </c:pt>
                <c:pt idx="25515">
                  <c:v>-97.303845999999993</c:v>
                </c:pt>
                <c:pt idx="25516">
                  <c:v>-97.250608999999997</c:v>
                </c:pt>
                <c:pt idx="25517">
                  <c:v>-97.248591000000005</c:v>
                </c:pt>
                <c:pt idx="25518">
                  <c:v>-97.206529000000003</c:v>
                </c:pt>
                <c:pt idx="25519">
                  <c:v>-97.717273000000006</c:v>
                </c:pt>
                <c:pt idx="25520">
                  <c:v>-97.380294000000006</c:v>
                </c:pt>
                <c:pt idx="25521">
                  <c:v>-97.317048</c:v>
                </c:pt>
                <c:pt idx="25522">
                  <c:v>-97.696883</c:v>
                </c:pt>
                <c:pt idx="25523">
                  <c:v>-96.952130999999994</c:v>
                </c:pt>
                <c:pt idx="25524">
                  <c:v>-97.296767000000003</c:v>
                </c:pt>
                <c:pt idx="25525">
                  <c:v>-97.941598999999997</c:v>
                </c:pt>
                <c:pt idx="25526">
                  <c:v>-97.218717999999996</c:v>
                </c:pt>
                <c:pt idx="25527">
                  <c:v>-96.837922000000006</c:v>
                </c:pt>
                <c:pt idx="25528">
                  <c:v>-97.530297000000004</c:v>
                </c:pt>
                <c:pt idx="25529">
                  <c:v>-97.189447000000001</c:v>
                </c:pt>
                <c:pt idx="25530">
                  <c:v>-96.764905999999996</c:v>
                </c:pt>
                <c:pt idx="25531">
                  <c:v>-97.772171</c:v>
                </c:pt>
                <c:pt idx="25532">
                  <c:v>-96.916327999999993</c:v>
                </c:pt>
                <c:pt idx="25533">
                  <c:v>-97.122595000000004</c:v>
                </c:pt>
                <c:pt idx="25534">
                  <c:v>-96.917866000000004</c:v>
                </c:pt>
                <c:pt idx="25535">
                  <c:v>-98.471328999999997</c:v>
                </c:pt>
                <c:pt idx="25536">
                  <c:v>-98.480102000000002</c:v>
                </c:pt>
                <c:pt idx="25537">
                  <c:v>-98.517819000000003</c:v>
                </c:pt>
                <c:pt idx="25538">
                  <c:v>-98.519237000000004</c:v>
                </c:pt>
                <c:pt idx="25539">
                  <c:v>-98.540642000000005</c:v>
                </c:pt>
                <c:pt idx="25540">
                  <c:v>-98.532156000000001</c:v>
                </c:pt>
                <c:pt idx="25541">
                  <c:v>-98.562406999999993</c:v>
                </c:pt>
                <c:pt idx="25542">
                  <c:v>-98.49127</c:v>
                </c:pt>
                <c:pt idx="25543">
                  <c:v>-98.634628000000006</c:v>
                </c:pt>
                <c:pt idx="25544">
                  <c:v>-98.588819000000001</c:v>
                </c:pt>
                <c:pt idx="25545">
                  <c:v>-98.181190000000001</c:v>
                </c:pt>
                <c:pt idx="25546">
                  <c:v>-98.972354999999993</c:v>
                </c:pt>
                <c:pt idx="25547">
                  <c:v>-99.514476000000002</c:v>
                </c:pt>
                <c:pt idx="25548">
                  <c:v>-99.062004000000002</c:v>
                </c:pt>
                <c:pt idx="25549">
                  <c:v>-98.191457</c:v>
                </c:pt>
                <c:pt idx="25550">
                  <c:v>-98.721486999999996</c:v>
                </c:pt>
                <c:pt idx="25551">
                  <c:v>-98.684921000000003</c:v>
                </c:pt>
                <c:pt idx="25552">
                  <c:v>-98.921064999999999</c:v>
                </c:pt>
                <c:pt idx="25553">
                  <c:v>-99.638397999999995</c:v>
                </c:pt>
                <c:pt idx="25554">
                  <c:v>-98.860434999999995</c:v>
                </c:pt>
                <c:pt idx="25555">
                  <c:v>-99.118183999999999</c:v>
                </c:pt>
                <c:pt idx="25556">
                  <c:v>-98.752015</c:v>
                </c:pt>
                <c:pt idx="25557">
                  <c:v>-98.229611000000006</c:v>
                </c:pt>
                <c:pt idx="25558">
                  <c:v>-98.487196999999995</c:v>
                </c:pt>
                <c:pt idx="25559">
                  <c:v>-99.285065000000003</c:v>
                </c:pt>
                <c:pt idx="25560">
                  <c:v>-99.296498</c:v>
                </c:pt>
                <c:pt idx="25561">
                  <c:v>-99.642574999999994</c:v>
                </c:pt>
                <c:pt idx="25562">
                  <c:v>-98.420760999999999</c:v>
                </c:pt>
                <c:pt idx="25563">
                  <c:v>-98.210587000000004</c:v>
                </c:pt>
                <c:pt idx="25564">
                  <c:v>-98.922257999999999</c:v>
                </c:pt>
                <c:pt idx="25565">
                  <c:v>-97.809329000000005</c:v>
                </c:pt>
                <c:pt idx="25566">
                  <c:v>-98.382441999999998</c:v>
                </c:pt>
                <c:pt idx="25567">
                  <c:v>-98.670899000000006</c:v>
                </c:pt>
                <c:pt idx="25568">
                  <c:v>-99.275199000000001</c:v>
                </c:pt>
                <c:pt idx="25569">
                  <c:v>-97.859707</c:v>
                </c:pt>
                <c:pt idx="25570">
                  <c:v>-98.802869000000001</c:v>
                </c:pt>
                <c:pt idx="25571">
                  <c:v>-98.033456999999999</c:v>
                </c:pt>
                <c:pt idx="25572">
                  <c:v>-98.832684999999998</c:v>
                </c:pt>
                <c:pt idx="25573">
                  <c:v>-98.174180000000007</c:v>
                </c:pt>
                <c:pt idx="25574">
                  <c:v>-98.994440999999995</c:v>
                </c:pt>
                <c:pt idx="25575">
                  <c:v>-98.606179999999995</c:v>
                </c:pt>
                <c:pt idx="25576">
                  <c:v>-99.178747999999999</c:v>
                </c:pt>
                <c:pt idx="25577">
                  <c:v>-98.557991999999999</c:v>
                </c:pt>
                <c:pt idx="25578">
                  <c:v>-98.551948999999993</c:v>
                </c:pt>
                <c:pt idx="25579">
                  <c:v>-98.350735</c:v>
                </c:pt>
                <c:pt idx="25580">
                  <c:v>-98.795903999999993</c:v>
                </c:pt>
                <c:pt idx="25581">
                  <c:v>-98.357277999999994</c:v>
                </c:pt>
                <c:pt idx="25582">
                  <c:v>-98.600916999999995</c:v>
                </c:pt>
                <c:pt idx="25583">
                  <c:v>-98.406138999999996</c:v>
                </c:pt>
                <c:pt idx="25584">
                  <c:v>-98.363990000000001</c:v>
                </c:pt>
                <c:pt idx="25585">
                  <c:v>-98.684040999999993</c:v>
                </c:pt>
                <c:pt idx="25586">
                  <c:v>-98.372487000000007</c:v>
                </c:pt>
                <c:pt idx="25587">
                  <c:v>-98.027631999999997</c:v>
                </c:pt>
                <c:pt idx="25588">
                  <c:v>-98.157781999999997</c:v>
                </c:pt>
                <c:pt idx="25589">
                  <c:v>-98.394619000000006</c:v>
                </c:pt>
                <c:pt idx="25590">
                  <c:v>-98.484129999999993</c:v>
                </c:pt>
                <c:pt idx="25591">
                  <c:v>-98.033794999999998</c:v>
                </c:pt>
                <c:pt idx="25592">
                  <c:v>-98.418049999999994</c:v>
                </c:pt>
                <c:pt idx="25593">
                  <c:v>-99.185115999999994</c:v>
                </c:pt>
                <c:pt idx="25594">
                  <c:v>-98.748531</c:v>
                </c:pt>
                <c:pt idx="25595">
                  <c:v>-98.425296000000003</c:v>
                </c:pt>
                <c:pt idx="25596">
                  <c:v>-99.197624000000005</c:v>
                </c:pt>
                <c:pt idx="25597">
                  <c:v>-98.674023000000005</c:v>
                </c:pt>
                <c:pt idx="25598">
                  <c:v>-98.965378000000001</c:v>
                </c:pt>
                <c:pt idx="25599">
                  <c:v>-98.174762000000001</c:v>
                </c:pt>
                <c:pt idx="25600">
                  <c:v>-98.783179000000004</c:v>
                </c:pt>
                <c:pt idx="25601">
                  <c:v>-98.485170999999994</c:v>
                </c:pt>
                <c:pt idx="25602">
                  <c:v>-97.939594</c:v>
                </c:pt>
                <c:pt idx="25603">
                  <c:v>-98.712044000000006</c:v>
                </c:pt>
                <c:pt idx="25604">
                  <c:v>-99.217408000000006</c:v>
                </c:pt>
                <c:pt idx="25605">
                  <c:v>-98.332718</c:v>
                </c:pt>
                <c:pt idx="25606">
                  <c:v>-98.057886999999994</c:v>
                </c:pt>
                <c:pt idx="25607">
                  <c:v>-97.899680000000004</c:v>
                </c:pt>
                <c:pt idx="25608">
                  <c:v>-98.019424000000001</c:v>
                </c:pt>
                <c:pt idx="25609">
                  <c:v>-99.036224000000004</c:v>
                </c:pt>
                <c:pt idx="25610">
                  <c:v>-97.310862999999998</c:v>
                </c:pt>
                <c:pt idx="25611">
                  <c:v>-97.400766000000004</c:v>
                </c:pt>
                <c:pt idx="25612">
                  <c:v>-97.357669000000001</c:v>
                </c:pt>
                <c:pt idx="25613">
                  <c:v>-97.423630000000003</c:v>
                </c:pt>
                <c:pt idx="25614">
                  <c:v>-97.486424999999997</c:v>
                </c:pt>
                <c:pt idx="25615">
                  <c:v>-97.138374999999996</c:v>
                </c:pt>
                <c:pt idx="25616">
                  <c:v>-97.035799999999995</c:v>
                </c:pt>
                <c:pt idx="25617">
                  <c:v>-96.963230999999993</c:v>
                </c:pt>
                <c:pt idx="25618">
                  <c:v>-97.916659999999993</c:v>
                </c:pt>
                <c:pt idx="25619">
                  <c:v>-97.280589000000006</c:v>
                </c:pt>
                <c:pt idx="25620">
                  <c:v>-97.223361999999995</c:v>
                </c:pt>
                <c:pt idx="25621">
                  <c:v>-98.190848000000003</c:v>
                </c:pt>
                <c:pt idx="25622">
                  <c:v>-97.804901999999998</c:v>
                </c:pt>
                <c:pt idx="25623">
                  <c:v>-97.726020000000005</c:v>
                </c:pt>
                <c:pt idx="25624">
                  <c:v>-97.434489999999997</c:v>
                </c:pt>
                <c:pt idx="25625">
                  <c:v>-98.148343999999994</c:v>
                </c:pt>
                <c:pt idx="25626">
                  <c:v>-97.396004000000005</c:v>
                </c:pt>
                <c:pt idx="25627">
                  <c:v>-97.599236000000005</c:v>
                </c:pt>
                <c:pt idx="25628">
                  <c:v>-97.902494000000004</c:v>
                </c:pt>
                <c:pt idx="25629">
                  <c:v>-97.976153999999994</c:v>
                </c:pt>
                <c:pt idx="25630">
                  <c:v>-97.729243999999994</c:v>
                </c:pt>
                <c:pt idx="25631">
                  <c:v>-97.767178999999999</c:v>
                </c:pt>
                <c:pt idx="25632">
                  <c:v>-97.692460999999994</c:v>
                </c:pt>
                <c:pt idx="25633">
                  <c:v>-97.809186999999994</c:v>
                </c:pt>
                <c:pt idx="25634">
                  <c:v>-97.655524</c:v>
                </c:pt>
                <c:pt idx="25635">
                  <c:v>-97.791492000000005</c:v>
                </c:pt>
                <c:pt idx="25636">
                  <c:v>-98.191920999999994</c:v>
                </c:pt>
                <c:pt idx="25637">
                  <c:v>-97.355089000000007</c:v>
                </c:pt>
                <c:pt idx="25638">
                  <c:v>-96.850391999999999</c:v>
                </c:pt>
                <c:pt idx="25639">
                  <c:v>-97.384916000000004</c:v>
                </c:pt>
                <c:pt idx="25640">
                  <c:v>-97.613800999999995</c:v>
                </c:pt>
                <c:pt idx="25641">
                  <c:v>-97.529465999999999</c:v>
                </c:pt>
                <c:pt idx="25642">
                  <c:v>-98.361863999999997</c:v>
                </c:pt>
                <c:pt idx="25643">
                  <c:v>-97.989970999999997</c:v>
                </c:pt>
                <c:pt idx="25644">
                  <c:v>-97.011493999999999</c:v>
                </c:pt>
                <c:pt idx="25645">
                  <c:v>-97.223743999999996</c:v>
                </c:pt>
                <c:pt idx="25646">
                  <c:v>-96.962297000000007</c:v>
                </c:pt>
                <c:pt idx="25647">
                  <c:v>-97.565036000000006</c:v>
                </c:pt>
                <c:pt idx="25648">
                  <c:v>-97.409485000000004</c:v>
                </c:pt>
                <c:pt idx="25649">
                  <c:v>-97.184589000000003</c:v>
                </c:pt>
                <c:pt idx="25650">
                  <c:v>-97.249637000000007</c:v>
                </c:pt>
                <c:pt idx="25651">
                  <c:v>-97.265635000000003</c:v>
                </c:pt>
                <c:pt idx="25652">
                  <c:v>-97.083849999999998</c:v>
                </c:pt>
                <c:pt idx="25653">
                  <c:v>-97.233059999999995</c:v>
                </c:pt>
                <c:pt idx="25654">
                  <c:v>-96.954511999999994</c:v>
                </c:pt>
                <c:pt idx="25655">
                  <c:v>-96.715012999999999</c:v>
                </c:pt>
                <c:pt idx="25656">
                  <c:v>-97.418647000000007</c:v>
                </c:pt>
                <c:pt idx="25657">
                  <c:v>-96.966013000000004</c:v>
                </c:pt>
                <c:pt idx="25658">
                  <c:v>-96.677800000000005</c:v>
                </c:pt>
                <c:pt idx="25659">
                  <c:v>-97.227626999999998</c:v>
                </c:pt>
                <c:pt idx="25660">
                  <c:v>-96.972508000000005</c:v>
                </c:pt>
                <c:pt idx="25661">
                  <c:v>-97.060762999999994</c:v>
                </c:pt>
                <c:pt idx="25662">
                  <c:v>-97.320103000000003</c:v>
                </c:pt>
                <c:pt idx="25663">
                  <c:v>-97.525163000000006</c:v>
                </c:pt>
                <c:pt idx="25664">
                  <c:v>-96.663883999999996</c:v>
                </c:pt>
                <c:pt idx="25665">
                  <c:v>-97.272846999999999</c:v>
                </c:pt>
                <c:pt idx="25666">
                  <c:v>-97.822989000000007</c:v>
                </c:pt>
                <c:pt idx="25667">
                  <c:v>-97.410248999999993</c:v>
                </c:pt>
                <c:pt idx="25668">
                  <c:v>-96.701643000000004</c:v>
                </c:pt>
                <c:pt idx="25669">
                  <c:v>-97.086020000000005</c:v>
                </c:pt>
                <c:pt idx="25670">
                  <c:v>-96.786246000000006</c:v>
                </c:pt>
                <c:pt idx="25671">
                  <c:v>-96.515298000000001</c:v>
                </c:pt>
                <c:pt idx="25672">
                  <c:v>-97.195023000000006</c:v>
                </c:pt>
                <c:pt idx="25673">
                  <c:v>-97.122631999999996</c:v>
                </c:pt>
                <c:pt idx="25674">
                  <c:v>-96.808177000000001</c:v>
                </c:pt>
                <c:pt idx="25675">
                  <c:v>-97.881963999999996</c:v>
                </c:pt>
                <c:pt idx="25676">
                  <c:v>-96.880179999999996</c:v>
                </c:pt>
                <c:pt idx="25677">
                  <c:v>-97.542767999999995</c:v>
                </c:pt>
                <c:pt idx="25678">
                  <c:v>-96.612114000000005</c:v>
                </c:pt>
                <c:pt idx="25679">
                  <c:v>-97.161783999999997</c:v>
                </c:pt>
                <c:pt idx="25680">
                  <c:v>-97.043896000000004</c:v>
                </c:pt>
                <c:pt idx="25681">
                  <c:v>-97.400958000000003</c:v>
                </c:pt>
                <c:pt idx="25682">
                  <c:v>-96.882137999999998</c:v>
                </c:pt>
                <c:pt idx="25683">
                  <c:v>-96.878594000000007</c:v>
                </c:pt>
                <c:pt idx="25684">
                  <c:v>-96.823306000000002</c:v>
                </c:pt>
                <c:pt idx="25685">
                  <c:v>-97.691597999999999</c:v>
                </c:pt>
                <c:pt idx="25686">
                  <c:v>-96.900039000000007</c:v>
                </c:pt>
                <c:pt idx="25687">
                  <c:v>-96.487211000000002</c:v>
                </c:pt>
                <c:pt idx="25688">
                  <c:v>-96.973771999999997</c:v>
                </c:pt>
                <c:pt idx="25689">
                  <c:v>-97.532408000000004</c:v>
                </c:pt>
                <c:pt idx="25690">
                  <c:v>-96.897762</c:v>
                </c:pt>
                <c:pt idx="25691">
                  <c:v>-96.818135999999996</c:v>
                </c:pt>
                <c:pt idx="25692">
                  <c:v>-96.934663</c:v>
                </c:pt>
                <c:pt idx="25693">
                  <c:v>-96.788578000000001</c:v>
                </c:pt>
                <c:pt idx="25694">
                  <c:v>-96.615142000000006</c:v>
                </c:pt>
                <c:pt idx="25695">
                  <c:v>-96.810346999999993</c:v>
                </c:pt>
                <c:pt idx="25696">
                  <c:v>-96.407442000000003</c:v>
                </c:pt>
                <c:pt idx="25697">
                  <c:v>-96.917908999999995</c:v>
                </c:pt>
                <c:pt idx="25698">
                  <c:v>-97.020919000000006</c:v>
                </c:pt>
                <c:pt idx="25699">
                  <c:v>-96.543276000000006</c:v>
                </c:pt>
                <c:pt idx="25700">
                  <c:v>-96.496149000000003</c:v>
                </c:pt>
                <c:pt idx="25701">
                  <c:v>-97.502140999999995</c:v>
                </c:pt>
                <c:pt idx="25702">
                  <c:v>-97.767087000000004</c:v>
                </c:pt>
                <c:pt idx="25703">
                  <c:v>-97.079457000000005</c:v>
                </c:pt>
                <c:pt idx="25704">
                  <c:v>-97.354991999999996</c:v>
                </c:pt>
                <c:pt idx="25705">
                  <c:v>-96.448854999999995</c:v>
                </c:pt>
                <c:pt idx="25706">
                  <c:v>-97.138329999999996</c:v>
                </c:pt>
                <c:pt idx="25707">
                  <c:v>-97.122018999999995</c:v>
                </c:pt>
                <c:pt idx="25708">
                  <c:v>-97.088212999999996</c:v>
                </c:pt>
                <c:pt idx="25709">
                  <c:v>-97.118077</c:v>
                </c:pt>
                <c:pt idx="25710">
                  <c:v>-97.159570000000002</c:v>
                </c:pt>
                <c:pt idx="25711">
                  <c:v>-97.185585000000003</c:v>
                </c:pt>
                <c:pt idx="25712">
                  <c:v>-97.185885999999996</c:v>
                </c:pt>
                <c:pt idx="25713">
                  <c:v>-97.150991000000005</c:v>
                </c:pt>
                <c:pt idx="25714">
                  <c:v>-97.235465000000005</c:v>
                </c:pt>
                <c:pt idx="25715">
                  <c:v>-97.119974999999997</c:v>
                </c:pt>
                <c:pt idx="25716">
                  <c:v>-99.006050999999999</c:v>
                </c:pt>
                <c:pt idx="25717">
                  <c:v>-98.939279999999997</c:v>
                </c:pt>
                <c:pt idx="25718">
                  <c:v>-99.936959000000002</c:v>
                </c:pt>
                <c:pt idx="25719">
                  <c:v>-99.144628999999995</c:v>
                </c:pt>
                <c:pt idx="25720">
                  <c:v>-98.518179000000003</c:v>
                </c:pt>
                <c:pt idx="25721">
                  <c:v>-99.340706999999995</c:v>
                </c:pt>
                <c:pt idx="25722">
                  <c:v>-99.136045999999993</c:v>
                </c:pt>
                <c:pt idx="25723">
                  <c:v>-99.235969999999995</c:v>
                </c:pt>
                <c:pt idx="25724">
                  <c:v>-98.950727000000001</c:v>
                </c:pt>
                <c:pt idx="25725">
                  <c:v>-98.672010999999998</c:v>
                </c:pt>
                <c:pt idx="25726">
                  <c:v>-99.455141999999995</c:v>
                </c:pt>
                <c:pt idx="25727">
                  <c:v>-99.906017000000006</c:v>
                </c:pt>
                <c:pt idx="25728">
                  <c:v>-100.098432</c:v>
                </c:pt>
                <c:pt idx="25729">
                  <c:v>-99.089755999999994</c:v>
                </c:pt>
                <c:pt idx="25730">
                  <c:v>-98.526185999999996</c:v>
                </c:pt>
                <c:pt idx="25731">
                  <c:v>-99.476797000000005</c:v>
                </c:pt>
                <c:pt idx="25732">
                  <c:v>-99.526174999999995</c:v>
                </c:pt>
                <c:pt idx="25733">
                  <c:v>-99.774446999999995</c:v>
                </c:pt>
                <c:pt idx="25734">
                  <c:v>-99.492654999999999</c:v>
                </c:pt>
                <c:pt idx="25735">
                  <c:v>-98.402413999999993</c:v>
                </c:pt>
                <c:pt idx="25736">
                  <c:v>-99.541077999999999</c:v>
                </c:pt>
                <c:pt idx="25737">
                  <c:v>-99.232388</c:v>
                </c:pt>
                <c:pt idx="25738">
                  <c:v>-98.953258000000005</c:v>
                </c:pt>
                <c:pt idx="25739">
                  <c:v>-99.625834999999995</c:v>
                </c:pt>
                <c:pt idx="25740">
                  <c:v>-99.829599999999999</c:v>
                </c:pt>
                <c:pt idx="25741">
                  <c:v>-100.19110000000001</c:v>
                </c:pt>
                <c:pt idx="25742">
                  <c:v>-99.708319000000003</c:v>
                </c:pt>
                <c:pt idx="25743">
                  <c:v>-98.736326000000005</c:v>
                </c:pt>
                <c:pt idx="25744">
                  <c:v>-100.15332100000001</c:v>
                </c:pt>
                <c:pt idx="25745">
                  <c:v>-99.922152999999994</c:v>
                </c:pt>
                <c:pt idx="25746">
                  <c:v>-98.983958000000001</c:v>
                </c:pt>
                <c:pt idx="25747">
                  <c:v>-98.508314999999996</c:v>
                </c:pt>
                <c:pt idx="25748">
                  <c:v>-98.960123999999993</c:v>
                </c:pt>
                <c:pt idx="25749">
                  <c:v>-99.174926999999997</c:v>
                </c:pt>
                <c:pt idx="25750">
                  <c:v>-99.371661000000003</c:v>
                </c:pt>
                <c:pt idx="25751">
                  <c:v>-100.117509</c:v>
                </c:pt>
                <c:pt idx="25752">
                  <c:v>-100.033001</c:v>
                </c:pt>
                <c:pt idx="25753">
                  <c:v>-98.741342000000003</c:v>
                </c:pt>
                <c:pt idx="25754">
                  <c:v>-99.295901999999998</c:v>
                </c:pt>
                <c:pt idx="25755">
                  <c:v>-99.680576000000002</c:v>
                </c:pt>
                <c:pt idx="25756">
                  <c:v>-99.547748999999996</c:v>
                </c:pt>
                <c:pt idx="25757">
                  <c:v>-98.792423999999997</c:v>
                </c:pt>
                <c:pt idx="25758">
                  <c:v>-99.170918999999998</c:v>
                </c:pt>
                <c:pt idx="25759">
                  <c:v>-99.626016000000007</c:v>
                </c:pt>
                <c:pt idx="25760">
                  <c:v>-98.777417999999997</c:v>
                </c:pt>
                <c:pt idx="25761">
                  <c:v>-100.519809</c:v>
                </c:pt>
                <c:pt idx="25762">
                  <c:v>-100.438704</c:v>
                </c:pt>
                <c:pt idx="25763">
                  <c:v>-100.47217499999999</c:v>
                </c:pt>
                <c:pt idx="25764">
                  <c:v>-100.34896500000001</c:v>
                </c:pt>
                <c:pt idx="25765">
                  <c:v>-101.186323</c:v>
                </c:pt>
                <c:pt idx="25766">
                  <c:v>-101.508419</c:v>
                </c:pt>
                <c:pt idx="25767">
                  <c:v>-100.286554</c:v>
                </c:pt>
                <c:pt idx="25768">
                  <c:v>-100.65431</c:v>
                </c:pt>
                <c:pt idx="25769">
                  <c:v>-100.41072800000001</c:v>
                </c:pt>
                <c:pt idx="25770">
                  <c:v>-100.539886</c:v>
                </c:pt>
                <c:pt idx="25771">
                  <c:v>-100.10134100000001</c:v>
                </c:pt>
                <c:pt idx="25772">
                  <c:v>-100.128862</c:v>
                </c:pt>
                <c:pt idx="25773">
                  <c:v>-100.933818</c:v>
                </c:pt>
                <c:pt idx="25774">
                  <c:v>-101.245175</c:v>
                </c:pt>
                <c:pt idx="25775">
                  <c:v>-100.566907</c:v>
                </c:pt>
                <c:pt idx="25776">
                  <c:v>-100.694524</c:v>
                </c:pt>
                <c:pt idx="25777">
                  <c:v>-100.56983</c:v>
                </c:pt>
                <c:pt idx="25778">
                  <c:v>-101.045503</c:v>
                </c:pt>
                <c:pt idx="25779">
                  <c:v>-100.35906199999999</c:v>
                </c:pt>
                <c:pt idx="25780">
                  <c:v>-100.128714</c:v>
                </c:pt>
                <c:pt idx="25781">
                  <c:v>-100.717899</c:v>
                </c:pt>
                <c:pt idx="25782">
                  <c:v>-95.365319</c:v>
                </c:pt>
                <c:pt idx="25783">
                  <c:v>-95.347414000000001</c:v>
                </c:pt>
                <c:pt idx="25784">
                  <c:v>-95.365700000000004</c:v>
                </c:pt>
                <c:pt idx="25785">
                  <c:v>-95.428216000000006</c:v>
                </c:pt>
                <c:pt idx="25786">
                  <c:v>-95.389443</c:v>
                </c:pt>
                <c:pt idx="25787">
                  <c:v>-95.403189999999995</c:v>
                </c:pt>
                <c:pt idx="25788">
                  <c:v>-95.409514999999999</c:v>
                </c:pt>
                <c:pt idx="25789">
                  <c:v>-95.367356000000001</c:v>
                </c:pt>
                <c:pt idx="25790">
                  <c:v>-95.362162999999995</c:v>
                </c:pt>
                <c:pt idx="25791">
                  <c:v>-95.307266999999996</c:v>
                </c:pt>
                <c:pt idx="25792">
                  <c:v>-95.279061999999996</c:v>
                </c:pt>
                <c:pt idx="25793">
                  <c:v>-95.242896000000002</c:v>
                </c:pt>
                <c:pt idx="25794">
                  <c:v>-95.472941000000006</c:v>
                </c:pt>
                <c:pt idx="25795">
                  <c:v>-95.181179999999998</c:v>
                </c:pt>
                <c:pt idx="25796">
                  <c:v>-95.308859999999996</c:v>
                </c:pt>
                <c:pt idx="25797">
                  <c:v>-95.254786999999993</c:v>
                </c:pt>
                <c:pt idx="25798">
                  <c:v>-95.426191000000003</c:v>
                </c:pt>
                <c:pt idx="25799">
                  <c:v>-95.399231999999998</c:v>
                </c:pt>
                <c:pt idx="25800">
                  <c:v>-95.318366999999995</c:v>
                </c:pt>
                <c:pt idx="25801">
                  <c:v>-95.357303000000002</c:v>
                </c:pt>
                <c:pt idx="25802">
                  <c:v>-95.377988999999999</c:v>
                </c:pt>
                <c:pt idx="25803">
                  <c:v>-95.322705999999997</c:v>
                </c:pt>
                <c:pt idx="25804">
                  <c:v>-95.517717000000005</c:v>
                </c:pt>
                <c:pt idx="25805">
                  <c:v>-95.434742</c:v>
                </c:pt>
                <c:pt idx="25806">
                  <c:v>-95.333952999999994</c:v>
                </c:pt>
                <c:pt idx="25807">
                  <c:v>-95.443646000000001</c:v>
                </c:pt>
                <c:pt idx="25808">
                  <c:v>-95.286310999999998</c:v>
                </c:pt>
                <c:pt idx="25809">
                  <c:v>-95.260437999999994</c:v>
                </c:pt>
                <c:pt idx="25810">
                  <c:v>-95.404668999999998</c:v>
                </c:pt>
                <c:pt idx="25811">
                  <c:v>-95.543110999999996</c:v>
                </c:pt>
                <c:pt idx="25812">
                  <c:v>-95.341521</c:v>
                </c:pt>
                <c:pt idx="25813">
                  <c:v>-95.338345000000004</c:v>
                </c:pt>
                <c:pt idx="25814">
                  <c:v>-95.217893000000004</c:v>
                </c:pt>
                <c:pt idx="25815">
                  <c:v>-95.476926000000006</c:v>
                </c:pt>
                <c:pt idx="25816">
                  <c:v>-95.535141999999993</c:v>
                </c:pt>
                <c:pt idx="25817">
                  <c:v>-95.395526000000004</c:v>
                </c:pt>
                <c:pt idx="25818">
                  <c:v>-95.441383000000002</c:v>
                </c:pt>
                <c:pt idx="25819">
                  <c:v>-95.336837000000003</c:v>
                </c:pt>
                <c:pt idx="25820">
                  <c:v>-95.533373999999995</c:v>
                </c:pt>
                <c:pt idx="25821">
                  <c:v>-95.572430999999995</c:v>
                </c:pt>
                <c:pt idx="25822">
                  <c:v>-95.559962999999996</c:v>
                </c:pt>
                <c:pt idx="25823">
                  <c:v>-95.561805000000007</c:v>
                </c:pt>
                <c:pt idx="25824">
                  <c:v>-95.167822999999999</c:v>
                </c:pt>
                <c:pt idx="25825">
                  <c:v>-95.438417999999999</c:v>
                </c:pt>
                <c:pt idx="25826">
                  <c:v>-95.431310999999994</c:v>
                </c:pt>
                <c:pt idx="25827">
                  <c:v>-95.377678000000003</c:v>
                </c:pt>
                <c:pt idx="25828">
                  <c:v>-95.337614000000002</c:v>
                </c:pt>
                <c:pt idx="25829">
                  <c:v>-95.174199999999999</c:v>
                </c:pt>
                <c:pt idx="25830">
                  <c:v>-95.286873999999997</c:v>
                </c:pt>
                <c:pt idx="25831">
                  <c:v>-95.368714999999995</c:v>
                </c:pt>
                <c:pt idx="25832">
                  <c:v>-95.459812999999997</c:v>
                </c:pt>
                <c:pt idx="25833">
                  <c:v>-95.397722999999999</c:v>
                </c:pt>
                <c:pt idx="25834">
                  <c:v>-95.496298999999993</c:v>
                </c:pt>
                <c:pt idx="25835">
                  <c:v>-95.469317000000004</c:v>
                </c:pt>
                <c:pt idx="25836">
                  <c:v>-95.491318000000007</c:v>
                </c:pt>
                <c:pt idx="25837">
                  <c:v>-95.102652000000006</c:v>
                </c:pt>
                <c:pt idx="25838">
                  <c:v>-95.117345</c:v>
                </c:pt>
                <c:pt idx="25839">
                  <c:v>-95.399159999999995</c:v>
                </c:pt>
                <c:pt idx="25840">
                  <c:v>-95.284462000000005</c:v>
                </c:pt>
                <c:pt idx="25841">
                  <c:v>-95.132386999999994</c:v>
                </c:pt>
                <c:pt idx="25842">
                  <c:v>-95.522694000000001</c:v>
                </c:pt>
                <c:pt idx="25843">
                  <c:v>-95.559197999999995</c:v>
                </c:pt>
                <c:pt idx="25844">
                  <c:v>-95.605474999999998</c:v>
                </c:pt>
                <c:pt idx="25845">
                  <c:v>-95.496943000000002</c:v>
                </c:pt>
                <c:pt idx="25846">
                  <c:v>-95.450652000000005</c:v>
                </c:pt>
                <c:pt idx="25847">
                  <c:v>-95.485326999999998</c:v>
                </c:pt>
                <c:pt idx="25848">
                  <c:v>-95.528869999999998</c:v>
                </c:pt>
                <c:pt idx="25849">
                  <c:v>-95.576550999999995</c:v>
                </c:pt>
                <c:pt idx="25850">
                  <c:v>-95.517182000000005</c:v>
                </c:pt>
                <c:pt idx="25851">
                  <c:v>-95.590029000000001</c:v>
                </c:pt>
                <c:pt idx="25852">
                  <c:v>-95.412738000000004</c:v>
                </c:pt>
                <c:pt idx="25853">
                  <c:v>-95.511611000000002</c:v>
                </c:pt>
                <c:pt idx="25854">
                  <c:v>-95.260186000000004</c:v>
                </c:pt>
                <c:pt idx="25855">
                  <c:v>-95.381781000000004</c:v>
                </c:pt>
                <c:pt idx="25856">
                  <c:v>-95.612554000000003</c:v>
                </c:pt>
                <c:pt idx="25857">
                  <c:v>-95.259511000000003</c:v>
                </c:pt>
                <c:pt idx="25858">
                  <c:v>-95.601253999999997</c:v>
                </c:pt>
                <c:pt idx="25859">
                  <c:v>-95.523094</c:v>
                </c:pt>
                <c:pt idx="25860">
                  <c:v>-95.483618000000007</c:v>
                </c:pt>
                <c:pt idx="25861">
                  <c:v>-95.631399999999999</c:v>
                </c:pt>
                <c:pt idx="25862">
                  <c:v>-95.649780000000007</c:v>
                </c:pt>
                <c:pt idx="25863">
                  <c:v>-95.663915000000003</c:v>
                </c:pt>
                <c:pt idx="25864">
                  <c:v>-95.486958000000001</c:v>
                </c:pt>
                <c:pt idx="25865">
                  <c:v>-95.495565999999997</c:v>
                </c:pt>
                <c:pt idx="25866">
                  <c:v>-95.303863000000007</c:v>
                </c:pt>
                <c:pt idx="25867">
                  <c:v>-95.450281000000004</c:v>
                </c:pt>
                <c:pt idx="25868">
                  <c:v>-95.222511999999995</c:v>
                </c:pt>
                <c:pt idx="25869">
                  <c:v>-95.451328000000004</c:v>
                </c:pt>
                <c:pt idx="25870">
                  <c:v>-95.435866000000004</c:v>
                </c:pt>
                <c:pt idx="25871">
                  <c:v>-95.476442000000006</c:v>
                </c:pt>
                <c:pt idx="25872">
                  <c:v>-95.339673000000005</c:v>
                </c:pt>
                <c:pt idx="25873">
                  <c:v>-95.698806000000005</c:v>
                </c:pt>
                <c:pt idx="25874">
                  <c:v>-95.648427999999996</c:v>
                </c:pt>
                <c:pt idx="25875">
                  <c:v>-95.481230999999994</c:v>
                </c:pt>
                <c:pt idx="25876">
                  <c:v>-95.414050000000003</c:v>
                </c:pt>
                <c:pt idx="25877">
                  <c:v>-95.586904000000004</c:v>
                </c:pt>
                <c:pt idx="25878">
                  <c:v>-95.450856000000002</c:v>
                </c:pt>
                <c:pt idx="25879">
                  <c:v>-95.389273000000003</c:v>
                </c:pt>
                <c:pt idx="25880">
                  <c:v>-95.402170999999996</c:v>
                </c:pt>
                <c:pt idx="25881">
                  <c:v>-95.507039000000006</c:v>
                </c:pt>
                <c:pt idx="25882">
                  <c:v>-95.326982999999998</c:v>
                </c:pt>
                <c:pt idx="25883">
                  <c:v>-95.649855000000002</c:v>
                </c:pt>
                <c:pt idx="25884">
                  <c:v>-95.550089999999997</c:v>
                </c:pt>
                <c:pt idx="25885">
                  <c:v>-95.507199</c:v>
                </c:pt>
                <c:pt idx="25886">
                  <c:v>-94.818695000000005</c:v>
                </c:pt>
                <c:pt idx="25887">
                  <c:v>-95.045145000000005</c:v>
                </c:pt>
                <c:pt idx="25888">
                  <c:v>-95.138024000000001</c:v>
                </c:pt>
                <c:pt idx="25889">
                  <c:v>-95.778329999999997</c:v>
                </c:pt>
                <c:pt idx="25890">
                  <c:v>-95.368804999999995</c:v>
                </c:pt>
                <c:pt idx="25891">
                  <c:v>-94.945972999999995</c:v>
                </c:pt>
                <c:pt idx="25892">
                  <c:v>-95.107146999999998</c:v>
                </c:pt>
                <c:pt idx="25893">
                  <c:v>-95.284881999999996</c:v>
                </c:pt>
                <c:pt idx="25894">
                  <c:v>-95.218070999999995</c:v>
                </c:pt>
                <c:pt idx="25895">
                  <c:v>-95.507766000000004</c:v>
                </c:pt>
                <c:pt idx="25896">
                  <c:v>-95.549769999999995</c:v>
                </c:pt>
                <c:pt idx="25897">
                  <c:v>-95.169449999999998</c:v>
                </c:pt>
                <c:pt idx="25898">
                  <c:v>-95.169621000000006</c:v>
                </c:pt>
                <c:pt idx="25899">
                  <c:v>-94.899153999999996</c:v>
                </c:pt>
                <c:pt idx="25900">
                  <c:v>-95.639179999999996</c:v>
                </c:pt>
                <c:pt idx="25901">
                  <c:v>-95.744640000000004</c:v>
                </c:pt>
                <c:pt idx="25902">
                  <c:v>-95.652901999999997</c:v>
                </c:pt>
                <c:pt idx="25903">
                  <c:v>-95.178320999999997</c:v>
                </c:pt>
                <c:pt idx="25904">
                  <c:v>-95.467521000000005</c:v>
                </c:pt>
                <c:pt idx="25905">
                  <c:v>-95.304057999999998</c:v>
                </c:pt>
                <c:pt idx="25906">
                  <c:v>-95.111081999999996</c:v>
                </c:pt>
                <c:pt idx="25907">
                  <c:v>-95.675561999999999</c:v>
                </c:pt>
                <c:pt idx="25908">
                  <c:v>-95.853267000000002</c:v>
                </c:pt>
                <c:pt idx="25909">
                  <c:v>-95.204853</c:v>
                </c:pt>
                <c:pt idx="25910">
                  <c:v>-95.257482999999993</c:v>
                </c:pt>
                <c:pt idx="25911">
                  <c:v>-95.396444000000002</c:v>
                </c:pt>
                <c:pt idx="25912">
                  <c:v>-94.836744999999993</c:v>
                </c:pt>
                <c:pt idx="25913">
                  <c:v>-94.756437000000005</c:v>
                </c:pt>
                <c:pt idx="25914">
                  <c:v>-94.999633000000003</c:v>
                </c:pt>
                <c:pt idx="25915">
                  <c:v>-95.167231999999998</c:v>
                </c:pt>
                <c:pt idx="25916">
                  <c:v>-95.389618999999996</c:v>
                </c:pt>
                <c:pt idx="25917">
                  <c:v>-94.649066000000005</c:v>
                </c:pt>
                <c:pt idx="25918">
                  <c:v>-95.618820999999997</c:v>
                </c:pt>
                <c:pt idx="25919">
                  <c:v>-94.686143000000001</c:v>
                </c:pt>
                <c:pt idx="25920">
                  <c:v>-95.446772999999993</c:v>
                </c:pt>
                <c:pt idx="25921">
                  <c:v>-95.532150999999999</c:v>
                </c:pt>
                <c:pt idx="25922">
                  <c:v>-95.468214000000003</c:v>
                </c:pt>
                <c:pt idx="25923">
                  <c:v>-95.502099999999999</c:v>
                </c:pt>
                <c:pt idx="25924">
                  <c:v>-95.532122000000001</c:v>
                </c:pt>
                <c:pt idx="25925">
                  <c:v>-95.496796000000003</c:v>
                </c:pt>
                <c:pt idx="25926">
                  <c:v>-95.438935000000001</c:v>
                </c:pt>
                <c:pt idx="25927">
                  <c:v>-95.418961999999993</c:v>
                </c:pt>
                <c:pt idx="25928">
                  <c:v>-95.468262999999993</c:v>
                </c:pt>
                <c:pt idx="25929">
                  <c:v>-95.517166000000003</c:v>
                </c:pt>
                <c:pt idx="25930">
                  <c:v>-95.267858000000004</c:v>
                </c:pt>
                <c:pt idx="25931">
                  <c:v>-95.460992000000005</c:v>
                </c:pt>
                <c:pt idx="25932">
                  <c:v>-96.468316999999999</c:v>
                </c:pt>
                <c:pt idx="25933">
                  <c:v>-95.935706999999994</c:v>
                </c:pt>
                <c:pt idx="25934">
                  <c:v>-95.722925000000004</c:v>
                </c:pt>
                <c:pt idx="25935">
                  <c:v>-95.939314999999993</c:v>
                </c:pt>
                <c:pt idx="25936">
                  <c:v>-96.268433000000002</c:v>
                </c:pt>
                <c:pt idx="25937">
                  <c:v>-96.231606999999997</c:v>
                </c:pt>
                <c:pt idx="25938">
                  <c:v>-95.922416999999996</c:v>
                </c:pt>
                <c:pt idx="25939">
                  <c:v>-95.580714</c:v>
                </c:pt>
                <c:pt idx="25940">
                  <c:v>-95.984520000000003</c:v>
                </c:pt>
                <c:pt idx="25941">
                  <c:v>-96.253885999999994</c:v>
                </c:pt>
                <c:pt idx="25942">
                  <c:v>-96.169694000000007</c:v>
                </c:pt>
                <c:pt idx="25943">
                  <c:v>-95.665977999999996</c:v>
                </c:pt>
                <c:pt idx="25944">
                  <c:v>-95.707397999999998</c:v>
                </c:pt>
                <c:pt idx="25945">
                  <c:v>-96.214540999999997</c:v>
                </c:pt>
                <c:pt idx="25946">
                  <c:v>-95.722192000000007</c:v>
                </c:pt>
                <c:pt idx="25947">
                  <c:v>-96.320796000000001</c:v>
                </c:pt>
                <c:pt idx="25948">
                  <c:v>-96.085278000000002</c:v>
                </c:pt>
                <c:pt idx="25949">
                  <c:v>-96.277400999999998</c:v>
                </c:pt>
                <c:pt idx="25950">
                  <c:v>-96.148263999999998</c:v>
                </c:pt>
                <c:pt idx="25951">
                  <c:v>-95.918045000000006</c:v>
                </c:pt>
                <c:pt idx="25952">
                  <c:v>-96.459230000000005</c:v>
                </c:pt>
                <c:pt idx="25953">
                  <c:v>-96.192875000000001</c:v>
                </c:pt>
                <c:pt idx="25954">
                  <c:v>-95.797529999999995</c:v>
                </c:pt>
                <c:pt idx="25955">
                  <c:v>-96.069796999999994</c:v>
                </c:pt>
                <c:pt idx="25956">
                  <c:v>-95.991788</c:v>
                </c:pt>
                <c:pt idx="25957">
                  <c:v>-95.814407000000003</c:v>
                </c:pt>
                <c:pt idx="25958">
                  <c:v>-96.075261999999995</c:v>
                </c:pt>
                <c:pt idx="25959">
                  <c:v>-95.730099999999993</c:v>
                </c:pt>
                <c:pt idx="25960">
                  <c:v>-95.747513999999995</c:v>
                </c:pt>
                <c:pt idx="25961">
                  <c:v>-96.000707000000006</c:v>
                </c:pt>
                <c:pt idx="25962">
                  <c:v>-96.222241999999994</c:v>
                </c:pt>
                <c:pt idx="25963">
                  <c:v>-96.403244999999998</c:v>
                </c:pt>
                <c:pt idx="25964">
                  <c:v>-96.073459999999997</c:v>
                </c:pt>
                <c:pt idx="25965">
                  <c:v>-95.965304000000003</c:v>
                </c:pt>
                <c:pt idx="25966">
                  <c:v>-96.214702000000003</c:v>
                </c:pt>
                <c:pt idx="25967">
                  <c:v>-95.547619999999995</c:v>
                </c:pt>
                <c:pt idx="25968">
                  <c:v>-95.823346999999998</c:v>
                </c:pt>
                <c:pt idx="25969">
                  <c:v>-95.783350999999996</c:v>
                </c:pt>
                <c:pt idx="25970">
                  <c:v>-95.968821000000005</c:v>
                </c:pt>
                <c:pt idx="25971">
                  <c:v>-96.222731999999993</c:v>
                </c:pt>
                <c:pt idx="25972">
                  <c:v>-95.999459000000002</c:v>
                </c:pt>
                <c:pt idx="25973">
                  <c:v>-96.171609000000004</c:v>
                </c:pt>
                <c:pt idx="25974">
                  <c:v>-95.891953999999998</c:v>
                </c:pt>
                <c:pt idx="25975">
                  <c:v>-95.747005999999999</c:v>
                </c:pt>
                <c:pt idx="25976">
                  <c:v>-96.573488999999995</c:v>
                </c:pt>
                <c:pt idx="25977">
                  <c:v>-95.819018999999997</c:v>
                </c:pt>
                <c:pt idx="25978">
                  <c:v>-96.101234000000005</c:v>
                </c:pt>
                <c:pt idx="25979">
                  <c:v>-96.164745999999994</c:v>
                </c:pt>
                <c:pt idx="25980">
                  <c:v>-96.651855999999995</c:v>
                </c:pt>
                <c:pt idx="25981">
                  <c:v>-95.997386000000006</c:v>
                </c:pt>
                <c:pt idx="25982">
                  <c:v>-95.571450999999996</c:v>
                </c:pt>
                <c:pt idx="25983">
                  <c:v>-95.624444999999994</c:v>
                </c:pt>
                <c:pt idx="25984">
                  <c:v>-95.632131999999999</c:v>
                </c:pt>
                <c:pt idx="25985">
                  <c:v>-95.713442000000001</c:v>
                </c:pt>
                <c:pt idx="25986">
                  <c:v>-95.583293999999995</c:v>
                </c:pt>
                <c:pt idx="25987">
                  <c:v>-95.892072999999996</c:v>
                </c:pt>
                <c:pt idx="25988">
                  <c:v>-95.933919000000003</c:v>
                </c:pt>
                <c:pt idx="25989">
                  <c:v>-95.924999</c:v>
                </c:pt>
                <c:pt idx="25990">
                  <c:v>-96.071439999999996</c:v>
                </c:pt>
                <c:pt idx="25991">
                  <c:v>-95.66319</c:v>
                </c:pt>
                <c:pt idx="25992">
                  <c:v>-96.090558000000001</c:v>
                </c:pt>
                <c:pt idx="25993">
                  <c:v>-95.517723000000004</c:v>
                </c:pt>
                <c:pt idx="25994">
                  <c:v>-95.820111999999995</c:v>
                </c:pt>
                <c:pt idx="25995">
                  <c:v>-95.811043999999995</c:v>
                </c:pt>
                <c:pt idx="25996">
                  <c:v>-95.199663000000001</c:v>
                </c:pt>
                <c:pt idx="25997">
                  <c:v>-95.157983999999999</c:v>
                </c:pt>
                <c:pt idx="25998">
                  <c:v>-95.188132999999993</c:v>
                </c:pt>
                <c:pt idx="25999">
                  <c:v>-95.146321999999998</c:v>
                </c:pt>
                <c:pt idx="26000">
                  <c:v>-95.202160000000006</c:v>
                </c:pt>
                <c:pt idx="26001">
                  <c:v>-95.061114000000003</c:v>
                </c:pt>
                <c:pt idx="26002">
                  <c:v>-95.085526999999999</c:v>
                </c:pt>
                <c:pt idx="26003">
                  <c:v>-95.244755999999995</c:v>
                </c:pt>
                <c:pt idx="26004">
                  <c:v>-94.663754999999995</c:v>
                </c:pt>
                <c:pt idx="26005">
                  <c:v>-95.445414999999997</c:v>
                </c:pt>
                <c:pt idx="26006">
                  <c:v>-95.127680999999995</c:v>
                </c:pt>
                <c:pt idx="26007">
                  <c:v>-94.987793999999994</c:v>
                </c:pt>
                <c:pt idx="26008">
                  <c:v>-94.602911000000006</c:v>
                </c:pt>
                <c:pt idx="26009">
                  <c:v>-94.943892000000005</c:v>
                </c:pt>
                <c:pt idx="26010">
                  <c:v>-94.975881000000001</c:v>
                </c:pt>
                <c:pt idx="26011">
                  <c:v>-95.122148999999993</c:v>
                </c:pt>
                <c:pt idx="26012">
                  <c:v>-95.401141999999993</c:v>
                </c:pt>
                <c:pt idx="26013">
                  <c:v>-95.073276000000007</c:v>
                </c:pt>
                <c:pt idx="26014">
                  <c:v>-94.647043999999994</c:v>
                </c:pt>
                <c:pt idx="26015">
                  <c:v>-95.337974000000003</c:v>
                </c:pt>
                <c:pt idx="26016">
                  <c:v>-94.888639999999995</c:v>
                </c:pt>
                <c:pt idx="26017">
                  <c:v>-95.120107000000004</c:v>
                </c:pt>
                <c:pt idx="26018">
                  <c:v>-94.550679000000002</c:v>
                </c:pt>
                <c:pt idx="26019">
                  <c:v>-95.026893999999999</c:v>
                </c:pt>
                <c:pt idx="26020">
                  <c:v>-95.343579000000005</c:v>
                </c:pt>
                <c:pt idx="26021">
                  <c:v>-95.459849000000006</c:v>
                </c:pt>
                <c:pt idx="26022">
                  <c:v>-95.194727</c:v>
                </c:pt>
                <c:pt idx="26023">
                  <c:v>-95.239061000000007</c:v>
                </c:pt>
                <c:pt idx="26024">
                  <c:v>-94.793167999999994</c:v>
                </c:pt>
                <c:pt idx="26025">
                  <c:v>-94.826835000000003</c:v>
                </c:pt>
                <c:pt idx="26026">
                  <c:v>-94.794219999999996</c:v>
                </c:pt>
                <c:pt idx="26027">
                  <c:v>-94.944550000000007</c:v>
                </c:pt>
                <c:pt idx="26028">
                  <c:v>-94.584687000000002</c:v>
                </c:pt>
                <c:pt idx="26029">
                  <c:v>-94.726776000000001</c:v>
                </c:pt>
                <c:pt idx="26030">
                  <c:v>-95.052985000000007</c:v>
                </c:pt>
                <c:pt idx="26031">
                  <c:v>-95.003176999999994</c:v>
                </c:pt>
                <c:pt idx="26032">
                  <c:v>-94.655040999999997</c:v>
                </c:pt>
                <c:pt idx="26033">
                  <c:v>-95.029960000000003</c:v>
                </c:pt>
                <c:pt idx="26034">
                  <c:v>-95.441036999999994</c:v>
                </c:pt>
                <c:pt idx="26035">
                  <c:v>-94.973922000000002</c:v>
                </c:pt>
                <c:pt idx="26036">
                  <c:v>-95.044870000000003</c:v>
                </c:pt>
                <c:pt idx="26037">
                  <c:v>-95.089067</c:v>
                </c:pt>
                <c:pt idx="26038">
                  <c:v>-94.765951000000001</c:v>
                </c:pt>
                <c:pt idx="26039">
                  <c:v>-95.277096999999998</c:v>
                </c:pt>
                <c:pt idx="26040">
                  <c:v>-95.358074000000002</c:v>
                </c:pt>
                <c:pt idx="26041">
                  <c:v>-95.269824999999997</c:v>
                </c:pt>
                <c:pt idx="26042">
                  <c:v>-94.666786999999999</c:v>
                </c:pt>
                <c:pt idx="26043">
                  <c:v>-95.453327999999999</c:v>
                </c:pt>
                <c:pt idx="26044">
                  <c:v>-95.340368999999995</c:v>
                </c:pt>
                <c:pt idx="26045">
                  <c:v>-94.527270000000001</c:v>
                </c:pt>
                <c:pt idx="26046">
                  <c:v>-95.034863000000001</c:v>
                </c:pt>
                <c:pt idx="26047">
                  <c:v>-95.231065000000001</c:v>
                </c:pt>
                <c:pt idx="26048">
                  <c:v>-94.917598999999996</c:v>
                </c:pt>
                <c:pt idx="26049">
                  <c:v>-94.991676999999996</c:v>
                </c:pt>
                <c:pt idx="26050">
                  <c:v>-94.703761999999998</c:v>
                </c:pt>
                <c:pt idx="26051">
                  <c:v>-95.134675999999999</c:v>
                </c:pt>
                <c:pt idx="26052">
                  <c:v>-93.840719000000007</c:v>
                </c:pt>
                <c:pt idx="26053">
                  <c:v>-93.968969999999999</c:v>
                </c:pt>
                <c:pt idx="26054">
                  <c:v>-94.358530000000002</c:v>
                </c:pt>
                <c:pt idx="26055">
                  <c:v>-93.743295000000003</c:v>
                </c:pt>
                <c:pt idx="26056">
                  <c:v>-94.073954000000001</c:v>
                </c:pt>
                <c:pt idx="26057">
                  <c:v>-94.207605000000001</c:v>
                </c:pt>
                <c:pt idx="26058">
                  <c:v>-94.520285000000001</c:v>
                </c:pt>
                <c:pt idx="26059">
                  <c:v>-93.918575000000004</c:v>
                </c:pt>
                <c:pt idx="26060">
                  <c:v>-94.289602000000002</c:v>
                </c:pt>
                <c:pt idx="26061">
                  <c:v>-94.404505999999998</c:v>
                </c:pt>
                <c:pt idx="26062">
                  <c:v>-94.303911999999997</c:v>
                </c:pt>
                <c:pt idx="26063">
                  <c:v>-94.336713000000003</c:v>
                </c:pt>
                <c:pt idx="26064">
                  <c:v>-93.999863000000005</c:v>
                </c:pt>
                <c:pt idx="26065">
                  <c:v>-94.423743999999999</c:v>
                </c:pt>
                <c:pt idx="26066">
                  <c:v>-93.774086999999994</c:v>
                </c:pt>
                <c:pt idx="26067">
                  <c:v>-93.799646999999993</c:v>
                </c:pt>
                <c:pt idx="26068">
                  <c:v>-93.955758000000003</c:v>
                </c:pt>
                <c:pt idx="26069">
                  <c:v>-93.926946999999998</c:v>
                </c:pt>
                <c:pt idx="26070">
                  <c:v>-94.682525999999996</c:v>
                </c:pt>
                <c:pt idx="26071">
                  <c:v>-93.960381999999996</c:v>
                </c:pt>
                <c:pt idx="26072">
                  <c:v>-93.901178999999999</c:v>
                </c:pt>
                <c:pt idx="26073">
                  <c:v>-94.180565000000001</c:v>
                </c:pt>
                <c:pt idx="26074">
                  <c:v>-94.201729</c:v>
                </c:pt>
                <c:pt idx="26075">
                  <c:v>-94.415158000000005</c:v>
                </c:pt>
                <c:pt idx="26076">
                  <c:v>-94.170501000000002</c:v>
                </c:pt>
                <c:pt idx="26077">
                  <c:v>-94.007973000000007</c:v>
                </c:pt>
                <c:pt idx="26078">
                  <c:v>-94.436317000000003</c:v>
                </c:pt>
                <c:pt idx="26079">
                  <c:v>-94.406043999999994</c:v>
                </c:pt>
                <c:pt idx="26080">
                  <c:v>-94.399653999999998</c:v>
                </c:pt>
                <c:pt idx="26081">
                  <c:v>-94.103586000000007</c:v>
                </c:pt>
                <c:pt idx="26082">
                  <c:v>-94.126079000000004</c:v>
                </c:pt>
                <c:pt idx="26083">
                  <c:v>-94.117367999999999</c:v>
                </c:pt>
                <c:pt idx="26084">
                  <c:v>-94.114018999999999</c:v>
                </c:pt>
                <c:pt idx="26085">
                  <c:v>-94.16377</c:v>
                </c:pt>
                <c:pt idx="26086">
                  <c:v>-94.180318</c:v>
                </c:pt>
                <c:pt idx="26087">
                  <c:v>-94.164884999999998</c:v>
                </c:pt>
                <c:pt idx="26088">
                  <c:v>-94.246701999999999</c:v>
                </c:pt>
                <c:pt idx="26089">
                  <c:v>-96.360157000000001</c:v>
                </c:pt>
                <c:pt idx="26090">
                  <c:v>-96.340566999999993</c:v>
                </c:pt>
                <c:pt idx="26091">
                  <c:v>-96.376390000000001</c:v>
                </c:pt>
                <c:pt idx="26092">
                  <c:v>-96.461016000000001</c:v>
                </c:pt>
                <c:pt idx="26093">
                  <c:v>-96.317441000000002</c:v>
                </c:pt>
                <c:pt idx="26094">
                  <c:v>-96.022906000000006</c:v>
                </c:pt>
                <c:pt idx="26095">
                  <c:v>-95.918921999999995</c:v>
                </c:pt>
                <c:pt idx="26096">
                  <c:v>-96.402585999999999</c:v>
                </c:pt>
                <c:pt idx="26097">
                  <c:v>-96.613738999999995</c:v>
                </c:pt>
                <c:pt idx="26098">
                  <c:v>-96.672470000000004</c:v>
                </c:pt>
                <c:pt idx="26099">
                  <c:v>-96.680807000000001</c:v>
                </c:pt>
                <c:pt idx="26100">
                  <c:v>-96.326414999999997</c:v>
                </c:pt>
                <c:pt idx="26101">
                  <c:v>-96.298824999999994</c:v>
                </c:pt>
                <c:pt idx="26102">
                  <c:v>-96.854371</c:v>
                </c:pt>
                <c:pt idx="26103">
                  <c:v>-96.118897000000004</c:v>
                </c:pt>
                <c:pt idx="26104">
                  <c:v>-96.441317999999995</c:v>
                </c:pt>
                <c:pt idx="26105">
                  <c:v>-96.706858999999994</c:v>
                </c:pt>
                <c:pt idx="26106">
                  <c:v>-96.602058</c:v>
                </c:pt>
                <c:pt idx="26107">
                  <c:v>-96.096913999999998</c:v>
                </c:pt>
                <c:pt idx="26108">
                  <c:v>-95.916061999999997</c:v>
                </c:pt>
                <c:pt idx="26109">
                  <c:v>-96.240431999999998</c:v>
                </c:pt>
                <c:pt idx="26110">
                  <c:v>-96.204087999999999</c:v>
                </c:pt>
                <c:pt idx="26111">
                  <c:v>-96.573915</c:v>
                </c:pt>
                <c:pt idx="26112">
                  <c:v>-96.079993999999999</c:v>
                </c:pt>
                <c:pt idx="26113">
                  <c:v>-96.429821000000004</c:v>
                </c:pt>
                <c:pt idx="26114">
                  <c:v>-96.158520999999993</c:v>
                </c:pt>
                <c:pt idx="26115">
                  <c:v>-96.103461999999993</c:v>
                </c:pt>
                <c:pt idx="26116">
                  <c:v>-95.833706000000006</c:v>
                </c:pt>
                <c:pt idx="26117">
                  <c:v>-95.831909999999993</c:v>
                </c:pt>
                <c:pt idx="26118">
                  <c:v>-96.469803999999996</c:v>
                </c:pt>
                <c:pt idx="26119">
                  <c:v>-96.523593000000005</c:v>
                </c:pt>
                <c:pt idx="26120">
                  <c:v>-96.169225999999995</c:v>
                </c:pt>
                <c:pt idx="26121">
                  <c:v>-96.409592000000004</c:v>
                </c:pt>
                <c:pt idx="26122">
                  <c:v>-96.993562999999995</c:v>
                </c:pt>
                <c:pt idx="26123">
                  <c:v>-97.007155999999995</c:v>
                </c:pt>
                <c:pt idx="26124">
                  <c:v>-97.014608999999993</c:v>
                </c:pt>
                <c:pt idx="26125">
                  <c:v>-96.847237000000007</c:v>
                </c:pt>
                <c:pt idx="26126">
                  <c:v>-96.891724999999994</c:v>
                </c:pt>
                <c:pt idx="26127">
                  <c:v>-97.287982999999997</c:v>
                </c:pt>
                <c:pt idx="26128">
                  <c:v>-96.659390000000002</c:v>
                </c:pt>
                <c:pt idx="26129">
                  <c:v>-97.241827000000001</c:v>
                </c:pt>
                <c:pt idx="26130">
                  <c:v>-96.344048999999998</c:v>
                </c:pt>
                <c:pt idx="26131">
                  <c:v>-96.505139</c:v>
                </c:pt>
                <c:pt idx="26132">
                  <c:v>-97.402218000000005</c:v>
                </c:pt>
                <c:pt idx="26133">
                  <c:v>-96.866440999999995</c:v>
                </c:pt>
                <c:pt idx="26134">
                  <c:v>-96.823164000000006</c:v>
                </c:pt>
                <c:pt idx="26135">
                  <c:v>-96.637326000000002</c:v>
                </c:pt>
                <c:pt idx="26136">
                  <c:v>-96.439706000000001</c:v>
                </c:pt>
                <c:pt idx="26137">
                  <c:v>-96.527272999999994</c:v>
                </c:pt>
                <c:pt idx="26138">
                  <c:v>-96.990201999999996</c:v>
                </c:pt>
                <c:pt idx="26139">
                  <c:v>-97.295897999999994</c:v>
                </c:pt>
                <c:pt idx="26140">
                  <c:v>-97.126750999999999</c:v>
                </c:pt>
                <c:pt idx="26141">
                  <c:v>-96.826572999999996</c:v>
                </c:pt>
                <c:pt idx="26142">
                  <c:v>-96.557254</c:v>
                </c:pt>
                <c:pt idx="26143">
                  <c:v>-96.630235999999996</c:v>
                </c:pt>
                <c:pt idx="26144">
                  <c:v>-96.441704999999999</c:v>
                </c:pt>
                <c:pt idx="26145">
                  <c:v>-96.703250999999995</c:v>
                </c:pt>
                <c:pt idx="26146">
                  <c:v>-97.186913000000004</c:v>
                </c:pt>
                <c:pt idx="26147">
                  <c:v>-96.889664999999994</c:v>
                </c:pt>
                <c:pt idx="26148">
                  <c:v>-96.885982999999996</c:v>
                </c:pt>
                <c:pt idx="26149">
                  <c:v>-96.612733000000006</c:v>
                </c:pt>
                <c:pt idx="26150">
                  <c:v>-97.477993999999995</c:v>
                </c:pt>
                <c:pt idx="26151">
                  <c:v>-97.130463000000006</c:v>
                </c:pt>
                <c:pt idx="26152">
                  <c:v>-99.282105000000001</c:v>
                </c:pt>
                <c:pt idx="26153">
                  <c:v>-98.728784000000005</c:v>
                </c:pt>
                <c:pt idx="26154">
                  <c:v>-99.066051999999999</c:v>
                </c:pt>
                <c:pt idx="26155">
                  <c:v>-98.557891999999995</c:v>
                </c:pt>
                <c:pt idx="26156">
                  <c:v>-98.844260000000006</c:v>
                </c:pt>
                <c:pt idx="26157">
                  <c:v>-98.729320000000001</c:v>
                </c:pt>
                <c:pt idx="26158">
                  <c:v>-98.373841999999996</c:v>
                </c:pt>
                <c:pt idx="26159">
                  <c:v>-98.217308000000003</c:v>
                </c:pt>
                <c:pt idx="26160">
                  <c:v>-98.880627000000004</c:v>
                </c:pt>
                <c:pt idx="26161">
                  <c:v>-99.055903999999998</c:v>
                </c:pt>
                <c:pt idx="26162">
                  <c:v>-98.71951</c:v>
                </c:pt>
                <c:pt idx="26163">
                  <c:v>-98.496001000000007</c:v>
                </c:pt>
                <c:pt idx="26164">
                  <c:v>-98.910842000000002</c:v>
                </c:pt>
                <c:pt idx="26165">
                  <c:v>-99.216762000000003</c:v>
                </c:pt>
                <c:pt idx="26166">
                  <c:v>-98.648540999999994</c:v>
                </c:pt>
                <c:pt idx="26167">
                  <c:v>-98.933006000000006</c:v>
                </c:pt>
                <c:pt idx="26168">
                  <c:v>-99.233881999999994</c:v>
                </c:pt>
                <c:pt idx="26169">
                  <c:v>-99.428899999999999</c:v>
                </c:pt>
                <c:pt idx="26170">
                  <c:v>-98.808458000000002</c:v>
                </c:pt>
                <c:pt idx="26171">
                  <c:v>-98.149784999999994</c:v>
                </c:pt>
                <c:pt idx="26172">
                  <c:v>-98.741851999999994</c:v>
                </c:pt>
                <c:pt idx="26173">
                  <c:v>-99.422137000000006</c:v>
                </c:pt>
                <c:pt idx="26174">
                  <c:v>-99.276854</c:v>
                </c:pt>
                <c:pt idx="26175">
                  <c:v>-98.552801000000002</c:v>
                </c:pt>
                <c:pt idx="26176">
                  <c:v>-98.571241999999998</c:v>
                </c:pt>
                <c:pt idx="26177">
                  <c:v>-99.151525000000007</c:v>
                </c:pt>
                <c:pt idx="26178">
                  <c:v>-98.815915000000004</c:v>
                </c:pt>
                <c:pt idx="26179">
                  <c:v>-99.499917999999994</c:v>
                </c:pt>
                <c:pt idx="26180">
                  <c:v>-99.492335999999995</c:v>
                </c:pt>
                <c:pt idx="26181">
                  <c:v>-99.382749000000004</c:v>
                </c:pt>
                <c:pt idx="26182">
                  <c:v>-99.533715999999998</c:v>
                </c:pt>
                <c:pt idx="26183">
                  <c:v>-99.459968000000003</c:v>
                </c:pt>
                <c:pt idx="26184">
                  <c:v>-98.489163000000005</c:v>
                </c:pt>
                <c:pt idx="26185">
                  <c:v>-98.798953999999995</c:v>
                </c:pt>
                <c:pt idx="26186">
                  <c:v>-98.280203</c:v>
                </c:pt>
                <c:pt idx="26187">
                  <c:v>-99.325895000000003</c:v>
                </c:pt>
                <c:pt idx="26188">
                  <c:v>-98.903531999999998</c:v>
                </c:pt>
                <c:pt idx="26189">
                  <c:v>-99.041608999999994</c:v>
                </c:pt>
                <c:pt idx="26190">
                  <c:v>-99.691918000000001</c:v>
                </c:pt>
                <c:pt idx="26191">
                  <c:v>-98.846762999999996</c:v>
                </c:pt>
                <c:pt idx="26192">
                  <c:v>-99.090053999999995</c:v>
                </c:pt>
                <c:pt idx="26193">
                  <c:v>-98.934071000000003</c:v>
                </c:pt>
                <c:pt idx="26194">
                  <c:v>-98.463907000000006</c:v>
                </c:pt>
                <c:pt idx="26195">
                  <c:v>-98.583984999999998</c:v>
                </c:pt>
                <c:pt idx="26196">
                  <c:v>-98.891625000000005</c:v>
                </c:pt>
                <c:pt idx="26197">
                  <c:v>-99.367813999999996</c:v>
                </c:pt>
                <c:pt idx="26198">
                  <c:v>-98.672354999999996</c:v>
                </c:pt>
                <c:pt idx="26199">
                  <c:v>-98.401357000000004</c:v>
                </c:pt>
                <c:pt idx="26200">
                  <c:v>-98.176402999999993</c:v>
                </c:pt>
                <c:pt idx="26201">
                  <c:v>-98.498998999999998</c:v>
                </c:pt>
                <c:pt idx="26202">
                  <c:v>-98.609191999999993</c:v>
                </c:pt>
                <c:pt idx="26203">
                  <c:v>-98.790930000000003</c:v>
                </c:pt>
                <c:pt idx="26204">
                  <c:v>-98.279240000000001</c:v>
                </c:pt>
                <c:pt idx="26205">
                  <c:v>-99.218636000000004</c:v>
                </c:pt>
                <c:pt idx="26206">
                  <c:v>-98.218874999999997</c:v>
                </c:pt>
                <c:pt idx="26207">
                  <c:v>-97.748064999999997</c:v>
                </c:pt>
                <c:pt idx="26208">
                  <c:v>-97.588802999999999</c:v>
                </c:pt>
                <c:pt idx="26209">
                  <c:v>-98.233084000000005</c:v>
                </c:pt>
                <c:pt idx="26210">
                  <c:v>-98.305829000000003</c:v>
                </c:pt>
                <c:pt idx="26211">
                  <c:v>-98.369020000000006</c:v>
                </c:pt>
                <c:pt idx="26212">
                  <c:v>-98.069648999999998</c:v>
                </c:pt>
                <c:pt idx="26213">
                  <c:v>-98.179292000000004</c:v>
                </c:pt>
                <c:pt idx="26214">
                  <c:v>-97.782758000000001</c:v>
                </c:pt>
                <c:pt idx="26215">
                  <c:v>-97.950124000000002</c:v>
                </c:pt>
                <c:pt idx="26216">
                  <c:v>-97.901027999999997</c:v>
                </c:pt>
                <c:pt idx="26217">
                  <c:v>-97.856264999999993</c:v>
                </c:pt>
                <c:pt idx="26218">
                  <c:v>-98.115284000000003</c:v>
                </c:pt>
                <c:pt idx="26219">
                  <c:v>-97.736508000000001</c:v>
                </c:pt>
                <c:pt idx="26220">
                  <c:v>-98.043468000000004</c:v>
                </c:pt>
                <c:pt idx="26221">
                  <c:v>-98.146066000000005</c:v>
                </c:pt>
                <c:pt idx="26222">
                  <c:v>-97.939374999999998</c:v>
                </c:pt>
                <c:pt idx="26223">
                  <c:v>-98.107543000000007</c:v>
                </c:pt>
                <c:pt idx="26224">
                  <c:v>-98.176533000000006</c:v>
                </c:pt>
                <c:pt idx="26225">
                  <c:v>-98.252196999999995</c:v>
                </c:pt>
                <c:pt idx="26226">
                  <c:v>-97.761674999999997</c:v>
                </c:pt>
                <c:pt idx="26227">
                  <c:v>-97.616078999999999</c:v>
                </c:pt>
                <c:pt idx="26228">
                  <c:v>-97.782567</c:v>
                </c:pt>
                <c:pt idx="26229">
                  <c:v>-97.844126000000003</c:v>
                </c:pt>
                <c:pt idx="26230">
                  <c:v>-97.896745999999993</c:v>
                </c:pt>
                <c:pt idx="26231">
                  <c:v>-98.000563</c:v>
                </c:pt>
                <c:pt idx="26232">
                  <c:v>-97.815912999999995</c:v>
                </c:pt>
                <c:pt idx="26233">
                  <c:v>-98.077866</c:v>
                </c:pt>
                <c:pt idx="26234">
                  <c:v>-98.299361000000005</c:v>
                </c:pt>
                <c:pt idx="26235">
                  <c:v>-97.714276999999996</c:v>
                </c:pt>
                <c:pt idx="26236">
                  <c:v>-98.201510999999996</c:v>
                </c:pt>
                <c:pt idx="26237">
                  <c:v>-98.278706999999997</c:v>
                </c:pt>
                <c:pt idx="26238">
                  <c:v>-97.962830999999994</c:v>
                </c:pt>
                <c:pt idx="26239">
                  <c:v>-97.600441000000004</c:v>
                </c:pt>
                <c:pt idx="26240">
                  <c:v>-97.954397</c:v>
                </c:pt>
                <c:pt idx="26241">
                  <c:v>-98.054239999999993</c:v>
                </c:pt>
                <c:pt idx="26242">
                  <c:v>-98.441996000000003</c:v>
                </c:pt>
                <c:pt idx="26243">
                  <c:v>-97.517734000000004</c:v>
                </c:pt>
                <c:pt idx="26244">
                  <c:v>-98.525193999999999</c:v>
                </c:pt>
                <c:pt idx="26245">
                  <c:v>-98.462793000000005</c:v>
                </c:pt>
                <c:pt idx="26246">
                  <c:v>-98.462393000000006</c:v>
                </c:pt>
                <c:pt idx="26247">
                  <c:v>-98.506300999999993</c:v>
                </c:pt>
                <c:pt idx="26248">
                  <c:v>-98.489317999999997</c:v>
                </c:pt>
                <c:pt idx="26249">
                  <c:v>-98.523505999999998</c:v>
                </c:pt>
                <c:pt idx="26250">
                  <c:v>-98.458793</c:v>
                </c:pt>
                <c:pt idx="26251">
                  <c:v>-98.456809000000007</c:v>
                </c:pt>
                <c:pt idx="26252">
                  <c:v>-98.466693000000006</c:v>
                </c:pt>
                <c:pt idx="26253">
                  <c:v>-98.546447999999998</c:v>
                </c:pt>
                <c:pt idx="26254">
                  <c:v>-98.496494999999996</c:v>
                </c:pt>
                <c:pt idx="26255">
                  <c:v>-98.522032999999993</c:v>
                </c:pt>
                <c:pt idx="26256">
                  <c:v>-98.490489999999994</c:v>
                </c:pt>
                <c:pt idx="26257">
                  <c:v>-98.481143000000003</c:v>
                </c:pt>
                <c:pt idx="26258">
                  <c:v>-98.492193</c:v>
                </c:pt>
                <c:pt idx="26259">
                  <c:v>-98.417553999999996</c:v>
                </c:pt>
                <c:pt idx="26260">
                  <c:v>-98.404313999999999</c:v>
                </c:pt>
                <c:pt idx="26261">
                  <c:v>-98.399085999999997</c:v>
                </c:pt>
                <c:pt idx="26262">
                  <c:v>-98.418333000000004</c:v>
                </c:pt>
                <c:pt idx="26263">
                  <c:v>-98.502171000000004</c:v>
                </c:pt>
                <c:pt idx="26264">
                  <c:v>-98.389261000000005</c:v>
                </c:pt>
                <c:pt idx="26265">
                  <c:v>-98.432149999999993</c:v>
                </c:pt>
                <c:pt idx="26266">
                  <c:v>-98.539344</c:v>
                </c:pt>
                <c:pt idx="26267">
                  <c:v>-98.524922000000004</c:v>
                </c:pt>
                <c:pt idx="26268">
                  <c:v>-98.554682</c:v>
                </c:pt>
                <c:pt idx="26269">
                  <c:v>-98.638319999999993</c:v>
                </c:pt>
                <c:pt idx="26270">
                  <c:v>-98.566508999999996</c:v>
                </c:pt>
                <c:pt idx="26271">
                  <c:v>-98.571663000000001</c:v>
                </c:pt>
                <c:pt idx="26272">
                  <c:v>-98.552532999999997</c:v>
                </c:pt>
                <c:pt idx="26273">
                  <c:v>-98.539467000000002</c:v>
                </c:pt>
                <c:pt idx="26274">
                  <c:v>-98.469876999999997</c:v>
                </c:pt>
                <c:pt idx="26275">
                  <c:v>-98.367752999999993</c:v>
                </c:pt>
                <c:pt idx="26276">
                  <c:v>-98.455371999999997</c:v>
                </c:pt>
                <c:pt idx="26277">
                  <c:v>-98.427932999999996</c:v>
                </c:pt>
                <c:pt idx="26278">
                  <c:v>-98.612513000000007</c:v>
                </c:pt>
                <c:pt idx="26279">
                  <c:v>-98.565847000000005</c:v>
                </c:pt>
                <c:pt idx="26280">
                  <c:v>-98.615094999999997</c:v>
                </c:pt>
                <c:pt idx="26281">
                  <c:v>-98.361615999999998</c:v>
                </c:pt>
                <c:pt idx="26282">
                  <c:v>-98.608689999999996</c:v>
                </c:pt>
                <c:pt idx="26283">
                  <c:v>-98.614232999999999</c:v>
                </c:pt>
                <c:pt idx="26284">
                  <c:v>-98.354344999999995</c:v>
                </c:pt>
                <c:pt idx="26285">
                  <c:v>-98.704848999999996</c:v>
                </c:pt>
                <c:pt idx="26286">
                  <c:v>-98.408896999999996</c:v>
                </c:pt>
                <c:pt idx="26287">
                  <c:v>-98.525240999999994</c:v>
                </c:pt>
                <c:pt idx="26288">
                  <c:v>-98.612821999999994</c:v>
                </c:pt>
                <c:pt idx="26289">
                  <c:v>-98.667844000000002</c:v>
                </c:pt>
                <c:pt idx="26290">
                  <c:v>-98.670045999999999</c:v>
                </c:pt>
                <c:pt idx="26291">
                  <c:v>-98.701738000000006</c:v>
                </c:pt>
                <c:pt idx="26292">
                  <c:v>-98.759760999999997</c:v>
                </c:pt>
                <c:pt idx="26293">
                  <c:v>-98.745046000000002</c:v>
                </c:pt>
                <c:pt idx="26294">
                  <c:v>-98.668120000000002</c:v>
                </c:pt>
                <c:pt idx="26295">
                  <c:v>-98.624938999999998</c:v>
                </c:pt>
                <c:pt idx="26296">
                  <c:v>-98.609907000000007</c:v>
                </c:pt>
                <c:pt idx="26297">
                  <c:v>-98.504064999999997</c:v>
                </c:pt>
                <c:pt idx="26298">
                  <c:v>-98.427812000000003</c:v>
                </c:pt>
                <c:pt idx="26299">
                  <c:v>-98.479692999999997</c:v>
                </c:pt>
                <c:pt idx="26300">
                  <c:v>-98.426248999999999</c:v>
                </c:pt>
                <c:pt idx="26301">
                  <c:v>-98.319779999999994</c:v>
                </c:pt>
                <c:pt idx="26302">
                  <c:v>-98.517953000000006</c:v>
                </c:pt>
                <c:pt idx="26303">
                  <c:v>-98.308569000000006</c:v>
                </c:pt>
                <c:pt idx="26304">
                  <c:v>-97.901341000000002</c:v>
                </c:pt>
                <c:pt idx="26305">
                  <c:v>-98.093029000000001</c:v>
                </c:pt>
                <c:pt idx="26306">
                  <c:v>-97.154359999999997</c:v>
                </c:pt>
                <c:pt idx="26307">
                  <c:v>-97.774338999999998</c:v>
                </c:pt>
                <c:pt idx="26308">
                  <c:v>-97.798011000000002</c:v>
                </c:pt>
                <c:pt idx="26309">
                  <c:v>-97.207572999999996</c:v>
                </c:pt>
                <c:pt idx="26310">
                  <c:v>-97.785728000000006</c:v>
                </c:pt>
                <c:pt idx="26311">
                  <c:v>-98.812714</c:v>
                </c:pt>
                <c:pt idx="26312">
                  <c:v>-97.462143999999995</c:v>
                </c:pt>
                <c:pt idx="26313">
                  <c:v>-98.297978999999998</c:v>
                </c:pt>
                <c:pt idx="26314">
                  <c:v>-97.751058999999998</c:v>
                </c:pt>
                <c:pt idx="26315">
                  <c:v>-97.681690000000003</c:v>
                </c:pt>
                <c:pt idx="26316">
                  <c:v>-98.215615999999997</c:v>
                </c:pt>
                <c:pt idx="26317">
                  <c:v>-98.164796999999993</c:v>
                </c:pt>
                <c:pt idx="26318">
                  <c:v>-98.576239999999999</c:v>
                </c:pt>
                <c:pt idx="26319">
                  <c:v>-97.040661999999998</c:v>
                </c:pt>
                <c:pt idx="26320">
                  <c:v>-97.292479999999998</c:v>
                </c:pt>
                <c:pt idx="26321">
                  <c:v>-98.730838000000006</c:v>
                </c:pt>
                <c:pt idx="26322">
                  <c:v>-97.207120000000003</c:v>
                </c:pt>
                <c:pt idx="26323">
                  <c:v>-97.868084999999994</c:v>
                </c:pt>
                <c:pt idx="26324">
                  <c:v>-97.703558000000001</c:v>
                </c:pt>
                <c:pt idx="26325">
                  <c:v>-97.829685999999995</c:v>
                </c:pt>
                <c:pt idx="26326">
                  <c:v>-98.999441000000004</c:v>
                </c:pt>
                <c:pt idx="26327">
                  <c:v>-97.592879999999994</c:v>
                </c:pt>
                <c:pt idx="26328">
                  <c:v>-98.974318999999994</c:v>
                </c:pt>
                <c:pt idx="26329">
                  <c:v>-98.070311000000004</c:v>
                </c:pt>
                <c:pt idx="26330">
                  <c:v>-97.079983999999996</c:v>
                </c:pt>
                <c:pt idx="26331">
                  <c:v>-97.320548000000002</c:v>
                </c:pt>
                <c:pt idx="26332">
                  <c:v>-98.121848</c:v>
                </c:pt>
                <c:pt idx="26333">
                  <c:v>-98.564428000000007</c:v>
                </c:pt>
                <c:pt idx="26334">
                  <c:v>-97.247878</c:v>
                </c:pt>
                <c:pt idx="26335">
                  <c:v>-97.784330999999995</c:v>
                </c:pt>
                <c:pt idx="26336">
                  <c:v>-97.686096000000006</c:v>
                </c:pt>
                <c:pt idx="26337">
                  <c:v>-97.048186000000001</c:v>
                </c:pt>
                <c:pt idx="26338">
                  <c:v>-97.928911999999997</c:v>
                </c:pt>
                <c:pt idx="26339">
                  <c:v>-98.381423999999996</c:v>
                </c:pt>
                <c:pt idx="26340">
                  <c:v>-97.825113000000002</c:v>
                </c:pt>
                <c:pt idx="26341">
                  <c:v>-97.513306</c:v>
                </c:pt>
                <c:pt idx="26342">
                  <c:v>-97.693314000000001</c:v>
                </c:pt>
                <c:pt idx="26343">
                  <c:v>-97.370327000000003</c:v>
                </c:pt>
                <c:pt idx="26344">
                  <c:v>-97.754047</c:v>
                </c:pt>
                <c:pt idx="26345">
                  <c:v>-97.307781000000006</c:v>
                </c:pt>
                <c:pt idx="26346">
                  <c:v>-97.400189999999995</c:v>
                </c:pt>
                <c:pt idx="26347">
                  <c:v>-97.401604000000006</c:v>
                </c:pt>
                <c:pt idx="26348">
                  <c:v>-97.400099999999995</c:v>
                </c:pt>
                <c:pt idx="26349">
                  <c:v>-97.426955000000007</c:v>
                </c:pt>
                <c:pt idx="26350">
                  <c:v>-97.512536999999995</c:v>
                </c:pt>
                <c:pt idx="26351">
                  <c:v>-97.425994000000003</c:v>
                </c:pt>
                <c:pt idx="26352">
                  <c:v>-97.437962999999996</c:v>
                </c:pt>
                <c:pt idx="26353">
                  <c:v>-97.509714000000002</c:v>
                </c:pt>
                <c:pt idx="26354">
                  <c:v>-97.594352999999998</c:v>
                </c:pt>
                <c:pt idx="26355">
                  <c:v>-97.385420999999994</c:v>
                </c:pt>
                <c:pt idx="26356">
                  <c:v>-97.352259000000004</c:v>
                </c:pt>
                <c:pt idx="26357">
                  <c:v>-97.401651999999999</c:v>
                </c:pt>
                <c:pt idx="26358">
                  <c:v>-97.370515999999995</c:v>
                </c:pt>
                <c:pt idx="26359">
                  <c:v>-97.428901999999994</c:v>
                </c:pt>
                <c:pt idx="26360">
                  <c:v>-97.434656000000004</c:v>
                </c:pt>
                <c:pt idx="26361">
                  <c:v>-97.445032999999995</c:v>
                </c:pt>
                <c:pt idx="26362">
                  <c:v>-97.267926000000003</c:v>
                </c:pt>
                <c:pt idx="26363">
                  <c:v>-98.235799</c:v>
                </c:pt>
                <c:pt idx="26364">
                  <c:v>-98.250420000000005</c:v>
                </c:pt>
                <c:pt idx="26365">
                  <c:v>-98.230824999999996</c:v>
                </c:pt>
                <c:pt idx="26366">
                  <c:v>-98.119694999999993</c:v>
                </c:pt>
                <c:pt idx="26367">
                  <c:v>-97.516188999999997</c:v>
                </c:pt>
                <c:pt idx="26368">
                  <c:v>-97.427390000000003</c:v>
                </c:pt>
                <c:pt idx="26369">
                  <c:v>-97.472114000000005</c:v>
                </c:pt>
                <c:pt idx="26370">
                  <c:v>-98.055679999999995</c:v>
                </c:pt>
                <c:pt idx="26371">
                  <c:v>-97.969615000000005</c:v>
                </c:pt>
                <c:pt idx="26372">
                  <c:v>-98.180109999999999</c:v>
                </c:pt>
                <c:pt idx="26373">
                  <c:v>-97.994647999999998</c:v>
                </c:pt>
                <c:pt idx="26374">
                  <c:v>-99.133923999999993</c:v>
                </c:pt>
                <c:pt idx="26375">
                  <c:v>-98.695256000000001</c:v>
                </c:pt>
                <c:pt idx="26376">
                  <c:v>-98.648916</c:v>
                </c:pt>
                <c:pt idx="26377">
                  <c:v>-98.014781999999997</c:v>
                </c:pt>
                <c:pt idx="26378">
                  <c:v>-97.687766999999994</c:v>
                </c:pt>
                <c:pt idx="26379">
                  <c:v>-97.753212000000005</c:v>
                </c:pt>
                <c:pt idx="26380">
                  <c:v>-98.246397000000002</c:v>
                </c:pt>
                <c:pt idx="26381">
                  <c:v>-98.033753000000004</c:v>
                </c:pt>
                <c:pt idx="26382">
                  <c:v>-97.829238000000004</c:v>
                </c:pt>
                <c:pt idx="26383">
                  <c:v>-98.495744999999999</c:v>
                </c:pt>
                <c:pt idx="26384">
                  <c:v>-97.925470000000004</c:v>
                </c:pt>
                <c:pt idx="26385">
                  <c:v>-98.215783000000002</c:v>
                </c:pt>
                <c:pt idx="26386">
                  <c:v>-98.559623000000002</c:v>
                </c:pt>
                <c:pt idx="26387">
                  <c:v>-97.439273999999997</c:v>
                </c:pt>
                <c:pt idx="26388">
                  <c:v>-97.711299999999994</c:v>
                </c:pt>
                <c:pt idx="26389">
                  <c:v>-97.912323000000001</c:v>
                </c:pt>
                <c:pt idx="26390">
                  <c:v>-98.342059000000006</c:v>
                </c:pt>
                <c:pt idx="26391">
                  <c:v>-97.544576000000006</c:v>
                </c:pt>
                <c:pt idx="26392">
                  <c:v>-98.450147000000001</c:v>
                </c:pt>
                <c:pt idx="26393">
                  <c:v>-98.186194</c:v>
                </c:pt>
                <c:pt idx="26394">
                  <c:v>-97.250243999999995</c:v>
                </c:pt>
                <c:pt idx="26395">
                  <c:v>-97.971900000000005</c:v>
                </c:pt>
                <c:pt idx="26396">
                  <c:v>-97.810131999999996</c:v>
                </c:pt>
                <c:pt idx="26397">
                  <c:v>-98.69332</c:v>
                </c:pt>
                <c:pt idx="26398">
                  <c:v>-97.529488999999998</c:v>
                </c:pt>
                <c:pt idx="26399">
                  <c:v>-99.007182</c:v>
                </c:pt>
                <c:pt idx="26400">
                  <c:v>-97.635197000000005</c:v>
                </c:pt>
                <c:pt idx="26401">
                  <c:v>-98.468456000000003</c:v>
                </c:pt>
                <c:pt idx="26402">
                  <c:v>-98.153009999999995</c:v>
                </c:pt>
                <c:pt idx="26403">
                  <c:v>-97.841699000000006</c:v>
                </c:pt>
                <c:pt idx="26404">
                  <c:v>-97.829046000000005</c:v>
                </c:pt>
                <c:pt idx="26405">
                  <c:v>-97.800318000000004</c:v>
                </c:pt>
                <c:pt idx="26406">
                  <c:v>-98.558704000000006</c:v>
                </c:pt>
                <c:pt idx="26407">
                  <c:v>-97.985125999999994</c:v>
                </c:pt>
                <c:pt idx="26408">
                  <c:v>-97.170197000000002</c:v>
                </c:pt>
                <c:pt idx="26409">
                  <c:v>-97.427384000000004</c:v>
                </c:pt>
                <c:pt idx="26410">
                  <c:v>-97.309912999999995</c:v>
                </c:pt>
                <c:pt idx="26411">
                  <c:v>-98.035791000000003</c:v>
                </c:pt>
                <c:pt idx="26412">
                  <c:v>-98.434111999999999</c:v>
                </c:pt>
                <c:pt idx="26413">
                  <c:v>-98.479388</c:v>
                </c:pt>
                <c:pt idx="26414">
                  <c:v>-97.909295</c:v>
                </c:pt>
                <c:pt idx="26415">
                  <c:v>-98.431673000000004</c:v>
                </c:pt>
                <c:pt idx="26416">
                  <c:v>-97.817801000000003</c:v>
                </c:pt>
                <c:pt idx="26417">
                  <c:v>-98.301091</c:v>
                </c:pt>
                <c:pt idx="26418">
                  <c:v>-97.490554000000003</c:v>
                </c:pt>
                <c:pt idx="26419">
                  <c:v>-97.830870000000004</c:v>
                </c:pt>
                <c:pt idx="26420">
                  <c:v>-97.586900999999997</c:v>
                </c:pt>
                <c:pt idx="26421">
                  <c:v>-97.393506000000002</c:v>
                </c:pt>
                <c:pt idx="26422">
                  <c:v>-97.563177999999994</c:v>
                </c:pt>
                <c:pt idx="26423">
                  <c:v>-97.624966000000001</c:v>
                </c:pt>
                <c:pt idx="26424">
                  <c:v>-99.175263999999999</c:v>
                </c:pt>
                <c:pt idx="26425">
                  <c:v>-98.038758999999999</c:v>
                </c:pt>
                <c:pt idx="26426">
                  <c:v>-98.107539000000003</c:v>
                </c:pt>
                <c:pt idx="26427">
                  <c:v>-97.366117000000003</c:v>
                </c:pt>
                <c:pt idx="26428">
                  <c:v>-97.777271999999996</c:v>
                </c:pt>
                <c:pt idx="26429">
                  <c:v>-98.218466000000006</c:v>
                </c:pt>
                <c:pt idx="26430">
                  <c:v>-98.883894999999995</c:v>
                </c:pt>
                <c:pt idx="26431">
                  <c:v>-97.647130000000004</c:v>
                </c:pt>
                <c:pt idx="26432">
                  <c:v>-97.723381000000003</c:v>
                </c:pt>
                <c:pt idx="26433">
                  <c:v>-97.453519999999997</c:v>
                </c:pt>
                <c:pt idx="26434">
                  <c:v>-99.295608999999999</c:v>
                </c:pt>
                <c:pt idx="26435">
                  <c:v>-97.457397</c:v>
                </c:pt>
                <c:pt idx="26436">
                  <c:v>-97.546109999999999</c:v>
                </c:pt>
                <c:pt idx="26437">
                  <c:v>-98.537887999999995</c:v>
                </c:pt>
                <c:pt idx="26438">
                  <c:v>-98.398373000000007</c:v>
                </c:pt>
                <c:pt idx="26439">
                  <c:v>-97.772193000000001</c:v>
                </c:pt>
                <c:pt idx="26440">
                  <c:v>-98.445886999999999</c:v>
                </c:pt>
                <c:pt idx="26441">
                  <c:v>-97.847562999999994</c:v>
                </c:pt>
                <c:pt idx="26442">
                  <c:v>-97.870063000000002</c:v>
                </c:pt>
                <c:pt idx="26443">
                  <c:v>-97.926907999999997</c:v>
                </c:pt>
                <c:pt idx="26444">
                  <c:v>-98.665576999999999</c:v>
                </c:pt>
                <c:pt idx="26445">
                  <c:v>-97.680937</c:v>
                </c:pt>
                <c:pt idx="26446">
                  <c:v>-97.975072999999995</c:v>
                </c:pt>
                <c:pt idx="26447">
                  <c:v>-97.653302999999994</c:v>
                </c:pt>
                <c:pt idx="26448">
                  <c:v>-97.235635000000002</c:v>
                </c:pt>
                <c:pt idx="26449">
                  <c:v>-97.843801999999997</c:v>
                </c:pt>
                <c:pt idx="26450">
                  <c:v>-97.547315999999995</c:v>
                </c:pt>
                <c:pt idx="26451">
                  <c:v>-98.307569000000001</c:v>
                </c:pt>
                <c:pt idx="26452">
                  <c:v>-97.841787999999994</c:v>
                </c:pt>
                <c:pt idx="26453">
                  <c:v>-97.836134999999999</c:v>
                </c:pt>
                <c:pt idx="26454">
                  <c:v>-98.365119000000007</c:v>
                </c:pt>
                <c:pt idx="26455">
                  <c:v>-97.589223000000004</c:v>
                </c:pt>
                <c:pt idx="26456">
                  <c:v>-97.116624000000002</c:v>
                </c:pt>
                <c:pt idx="26457">
                  <c:v>-97.623005000000006</c:v>
                </c:pt>
                <c:pt idx="26458">
                  <c:v>-97.735196000000002</c:v>
                </c:pt>
                <c:pt idx="26459">
                  <c:v>-97.427289000000002</c:v>
                </c:pt>
                <c:pt idx="26460">
                  <c:v>-98.384215999999995</c:v>
                </c:pt>
                <c:pt idx="26461">
                  <c:v>-97.65549</c:v>
                </c:pt>
                <c:pt idx="26462">
                  <c:v>-97.946687999999995</c:v>
                </c:pt>
                <c:pt idx="26463">
                  <c:v>-98.080624999999998</c:v>
                </c:pt>
                <c:pt idx="26464">
                  <c:v>-97.819669000000005</c:v>
                </c:pt>
                <c:pt idx="26465">
                  <c:v>-98.621521000000001</c:v>
                </c:pt>
                <c:pt idx="26466">
                  <c:v>-98.453614999999999</c:v>
                </c:pt>
                <c:pt idx="26467">
                  <c:v>-98.719116999999997</c:v>
                </c:pt>
                <c:pt idx="26468">
                  <c:v>-98.132942999999997</c:v>
                </c:pt>
                <c:pt idx="26469">
                  <c:v>-97.714399</c:v>
                </c:pt>
                <c:pt idx="26470">
                  <c:v>-97.741039000000001</c:v>
                </c:pt>
                <c:pt idx="26471">
                  <c:v>-97.718796999999995</c:v>
                </c:pt>
                <c:pt idx="26472">
                  <c:v>-97.762772999999996</c:v>
                </c:pt>
                <c:pt idx="26473">
                  <c:v>-97.760874000000001</c:v>
                </c:pt>
                <c:pt idx="26474">
                  <c:v>-97.738560000000007</c:v>
                </c:pt>
                <c:pt idx="26475">
                  <c:v>-97.756878</c:v>
                </c:pt>
                <c:pt idx="26476">
                  <c:v>-97.677115000000001</c:v>
                </c:pt>
                <c:pt idx="26477">
                  <c:v>-97.68665</c:v>
                </c:pt>
                <c:pt idx="26478">
                  <c:v>-97.716593000000003</c:v>
                </c:pt>
                <c:pt idx="26479">
                  <c:v>-97.686515</c:v>
                </c:pt>
                <c:pt idx="26480">
                  <c:v>-97.628630000000001</c:v>
                </c:pt>
                <c:pt idx="26481">
                  <c:v>-97.609921</c:v>
                </c:pt>
                <c:pt idx="26482">
                  <c:v>-97.835032999999996</c:v>
                </c:pt>
                <c:pt idx="26483">
                  <c:v>-97.714194000000006</c:v>
                </c:pt>
                <c:pt idx="26484">
                  <c:v>-97.679897999999994</c:v>
                </c:pt>
                <c:pt idx="26485">
                  <c:v>-97.765885999999995</c:v>
                </c:pt>
                <c:pt idx="26486">
                  <c:v>-97.831256999999994</c:v>
                </c:pt>
                <c:pt idx="26487">
                  <c:v>-97.763801999999998</c:v>
                </c:pt>
                <c:pt idx="26488">
                  <c:v>-97.894591000000005</c:v>
                </c:pt>
                <c:pt idx="26489">
                  <c:v>-97.875101000000001</c:v>
                </c:pt>
                <c:pt idx="26490">
                  <c:v>-97.950283999999996</c:v>
                </c:pt>
                <c:pt idx="26491">
                  <c:v>-97.844695000000002</c:v>
                </c:pt>
                <c:pt idx="26492">
                  <c:v>-97.941773999999995</c:v>
                </c:pt>
                <c:pt idx="26493">
                  <c:v>-97.958540999999997</c:v>
                </c:pt>
                <c:pt idx="26494">
                  <c:v>-97.988696000000004</c:v>
                </c:pt>
                <c:pt idx="26495">
                  <c:v>-97.872844999999998</c:v>
                </c:pt>
                <c:pt idx="26496">
                  <c:v>-97.716003000000001</c:v>
                </c:pt>
                <c:pt idx="26497">
                  <c:v>-97.678318000000004</c:v>
                </c:pt>
                <c:pt idx="26498">
                  <c:v>-97.740386999999998</c:v>
                </c:pt>
                <c:pt idx="26499">
                  <c:v>-97.795750999999996</c:v>
                </c:pt>
                <c:pt idx="26500">
                  <c:v>-97.802203000000006</c:v>
                </c:pt>
                <c:pt idx="26501">
                  <c:v>-97.761870000000002</c:v>
                </c:pt>
                <c:pt idx="26502">
                  <c:v>-97.822657000000007</c:v>
                </c:pt>
                <c:pt idx="26503">
                  <c:v>-97.858284999999995</c:v>
                </c:pt>
                <c:pt idx="26504">
                  <c:v>-97.803835000000007</c:v>
                </c:pt>
                <c:pt idx="26505">
                  <c:v>-97.723006999999996</c:v>
                </c:pt>
                <c:pt idx="26506">
                  <c:v>-97.705714</c:v>
                </c:pt>
                <c:pt idx="26507">
                  <c:v>-97.676212000000007</c:v>
                </c:pt>
                <c:pt idx="26508">
                  <c:v>-97.646792000000005</c:v>
                </c:pt>
                <c:pt idx="26509">
                  <c:v>-97.741778999999994</c:v>
                </c:pt>
                <c:pt idx="26510">
                  <c:v>-97.733283999999998</c:v>
                </c:pt>
                <c:pt idx="26511">
                  <c:v>-97.703924000000001</c:v>
                </c:pt>
                <c:pt idx="26512">
                  <c:v>-97.757437999999993</c:v>
                </c:pt>
                <c:pt idx="26513">
                  <c:v>-99.816500000000005</c:v>
                </c:pt>
                <c:pt idx="26514">
                  <c:v>-99.760647000000006</c:v>
                </c:pt>
                <c:pt idx="26515">
                  <c:v>-100.08547799999999</c:v>
                </c:pt>
                <c:pt idx="26516">
                  <c:v>-99.584165999999996</c:v>
                </c:pt>
                <c:pt idx="26517">
                  <c:v>-99.507445000000004</c:v>
                </c:pt>
                <c:pt idx="26518">
                  <c:v>-100.424527</c:v>
                </c:pt>
                <c:pt idx="26519">
                  <c:v>-99.999685999999997</c:v>
                </c:pt>
                <c:pt idx="26520">
                  <c:v>-99.838273999999998</c:v>
                </c:pt>
                <c:pt idx="26521">
                  <c:v>-99.612386000000001</c:v>
                </c:pt>
                <c:pt idx="26522">
                  <c:v>-101.400612</c:v>
                </c:pt>
                <c:pt idx="26523">
                  <c:v>-99.718179000000006</c:v>
                </c:pt>
                <c:pt idx="26524">
                  <c:v>-99.812787999999998</c:v>
                </c:pt>
                <c:pt idx="26525">
                  <c:v>-100.881162</c:v>
                </c:pt>
                <c:pt idx="26526">
                  <c:v>-99.335342999999995</c:v>
                </c:pt>
                <c:pt idx="26527">
                  <c:v>-101.95574000000001</c:v>
                </c:pt>
                <c:pt idx="26528">
                  <c:v>-100.48058899999999</c:v>
                </c:pt>
                <c:pt idx="26529">
                  <c:v>-100.31647</c:v>
                </c:pt>
                <c:pt idx="26530">
                  <c:v>-99.126653000000005</c:v>
                </c:pt>
                <c:pt idx="26531">
                  <c:v>-99.627545999999995</c:v>
                </c:pt>
                <c:pt idx="26532">
                  <c:v>-99.850324000000001</c:v>
                </c:pt>
                <c:pt idx="26533">
                  <c:v>-99.766654000000003</c:v>
                </c:pt>
                <c:pt idx="26534">
                  <c:v>-100.603324</c:v>
                </c:pt>
                <c:pt idx="26535">
                  <c:v>-99.738478999999998</c:v>
                </c:pt>
                <c:pt idx="26536">
                  <c:v>-100.172028</c:v>
                </c:pt>
                <c:pt idx="26537">
                  <c:v>-99.504976999999997</c:v>
                </c:pt>
                <c:pt idx="26538">
                  <c:v>-99.343841999999995</c:v>
                </c:pt>
                <c:pt idx="26539">
                  <c:v>-99.488947999999993</c:v>
                </c:pt>
                <c:pt idx="26540">
                  <c:v>-99.553612000000001</c:v>
                </c:pt>
                <c:pt idx="26541">
                  <c:v>-99.190451999999993</c:v>
                </c:pt>
                <c:pt idx="26542">
                  <c:v>-96.690899999999999</c:v>
                </c:pt>
                <c:pt idx="26543">
                  <c:v>-96.393424999999993</c:v>
                </c:pt>
                <c:pt idx="26544">
                  <c:v>-96.561340999999999</c:v>
                </c:pt>
                <c:pt idx="26545">
                  <c:v>-96.455943000000005</c:v>
                </c:pt>
                <c:pt idx="26546">
                  <c:v>-96.703892999999994</c:v>
                </c:pt>
                <c:pt idx="26547">
                  <c:v>-96.659774999999996</c:v>
                </c:pt>
                <c:pt idx="26548">
                  <c:v>-97.124902000000006</c:v>
                </c:pt>
                <c:pt idx="26549">
                  <c:v>-96.931715999999994</c:v>
                </c:pt>
                <c:pt idx="26550">
                  <c:v>-96.593146000000004</c:v>
                </c:pt>
                <c:pt idx="26551">
                  <c:v>-96.500812999999994</c:v>
                </c:pt>
                <c:pt idx="26552">
                  <c:v>-96.874502000000007</c:v>
                </c:pt>
                <c:pt idx="26553">
                  <c:v>-96.781858999999997</c:v>
                </c:pt>
                <c:pt idx="26554">
                  <c:v>-97.039040999999997</c:v>
                </c:pt>
                <c:pt idx="26555">
                  <c:v>-96.953581999999997</c:v>
                </c:pt>
                <c:pt idx="26556">
                  <c:v>-97.079886000000002</c:v>
                </c:pt>
                <c:pt idx="26557">
                  <c:v>-96.496178999999998</c:v>
                </c:pt>
                <c:pt idx="26558">
                  <c:v>-97.331800000000001</c:v>
                </c:pt>
                <c:pt idx="26559">
                  <c:v>-96.677968000000007</c:v>
                </c:pt>
                <c:pt idx="26560">
                  <c:v>-96.919647999999995</c:v>
                </c:pt>
                <c:pt idx="26561">
                  <c:v>-97.160364000000001</c:v>
                </c:pt>
                <c:pt idx="26562">
                  <c:v>-97.290778000000003</c:v>
                </c:pt>
                <c:pt idx="26563">
                  <c:v>-96.919393999999997</c:v>
                </c:pt>
                <c:pt idx="26564">
                  <c:v>-96.759321</c:v>
                </c:pt>
                <c:pt idx="26565">
                  <c:v>-97.026904000000002</c:v>
                </c:pt>
                <c:pt idx="26566">
                  <c:v>-102.71795299999999</c:v>
                </c:pt>
                <c:pt idx="26567">
                  <c:v>-100.749392</c:v>
                </c:pt>
                <c:pt idx="26568">
                  <c:v>-100.092915</c:v>
                </c:pt>
                <c:pt idx="26569">
                  <c:v>-100.510974</c:v>
                </c:pt>
                <c:pt idx="26570">
                  <c:v>-101.406667</c:v>
                </c:pt>
                <c:pt idx="26571">
                  <c:v>-102.89478099999999</c:v>
                </c:pt>
                <c:pt idx="26572">
                  <c:v>-102.14757</c:v>
                </c:pt>
                <c:pt idx="26573">
                  <c:v>-100.21999599999999</c:v>
                </c:pt>
                <c:pt idx="26574">
                  <c:v>-102.08831499999999</c:v>
                </c:pt>
                <c:pt idx="26575">
                  <c:v>-102.01155799999999</c:v>
                </c:pt>
                <c:pt idx="26576">
                  <c:v>-100.31313400000001</c:v>
                </c:pt>
                <c:pt idx="26577">
                  <c:v>-101.921206</c:v>
                </c:pt>
                <c:pt idx="26578">
                  <c:v>-102.251867</c:v>
                </c:pt>
                <c:pt idx="26579">
                  <c:v>-101.416175</c:v>
                </c:pt>
                <c:pt idx="26580">
                  <c:v>-102.02668</c:v>
                </c:pt>
                <c:pt idx="26581">
                  <c:v>-102.607696</c:v>
                </c:pt>
                <c:pt idx="26582">
                  <c:v>-100.331237</c:v>
                </c:pt>
                <c:pt idx="26583">
                  <c:v>-102.219978</c:v>
                </c:pt>
                <c:pt idx="26584">
                  <c:v>-102.37108000000001</c:v>
                </c:pt>
                <c:pt idx="26585">
                  <c:v>-101.959084</c:v>
                </c:pt>
                <c:pt idx="26586">
                  <c:v>-102.406368</c:v>
                </c:pt>
                <c:pt idx="26587">
                  <c:v>-101.89800700000001</c:v>
                </c:pt>
                <c:pt idx="26588">
                  <c:v>-100.972728</c:v>
                </c:pt>
                <c:pt idx="26589">
                  <c:v>-100.16168</c:v>
                </c:pt>
                <c:pt idx="26590">
                  <c:v>-102.726585</c:v>
                </c:pt>
                <c:pt idx="26591">
                  <c:v>-101.61413400000001</c:v>
                </c:pt>
                <c:pt idx="26592">
                  <c:v>-101.101834</c:v>
                </c:pt>
                <c:pt idx="26593">
                  <c:v>-101.494838</c:v>
                </c:pt>
                <c:pt idx="26594">
                  <c:v>-101.896959</c:v>
                </c:pt>
                <c:pt idx="26595">
                  <c:v>-101.83116</c:v>
                </c:pt>
                <c:pt idx="26596">
                  <c:v>-102.12132800000001</c:v>
                </c:pt>
                <c:pt idx="26597">
                  <c:v>-102.359503</c:v>
                </c:pt>
                <c:pt idx="26598">
                  <c:v>-102.41824099999999</c:v>
                </c:pt>
                <c:pt idx="26599">
                  <c:v>-100.092355</c:v>
                </c:pt>
                <c:pt idx="26600">
                  <c:v>-102.331988</c:v>
                </c:pt>
                <c:pt idx="26601">
                  <c:v>-101.767691</c:v>
                </c:pt>
                <c:pt idx="26602">
                  <c:v>-102.602428</c:v>
                </c:pt>
                <c:pt idx="26603">
                  <c:v>-100.801191</c:v>
                </c:pt>
                <c:pt idx="26604">
                  <c:v>-100.279712</c:v>
                </c:pt>
                <c:pt idx="26605">
                  <c:v>-100.61635699999999</c:v>
                </c:pt>
                <c:pt idx="26606">
                  <c:v>-100.696107</c:v>
                </c:pt>
                <c:pt idx="26607">
                  <c:v>-100.44105500000001</c:v>
                </c:pt>
                <c:pt idx="26608">
                  <c:v>-101.546724</c:v>
                </c:pt>
                <c:pt idx="26609">
                  <c:v>-102.12349399999999</c:v>
                </c:pt>
                <c:pt idx="26610">
                  <c:v>-102.13325399999999</c:v>
                </c:pt>
                <c:pt idx="26611">
                  <c:v>-100.960419</c:v>
                </c:pt>
                <c:pt idx="26612">
                  <c:v>-101.397524</c:v>
                </c:pt>
                <c:pt idx="26613">
                  <c:v>-100.829669</c:v>
                </c:pt>
                <c:pt idx="26614">
                  <c:v>-101.725067</c:v>
                </c:pt>
                <c:pt idx="26615">
                  <c:v>-101.547162</c:v>
                </c:pt>
                <c:pt idx="26616">
                  <c:v>-100.27501599999999</c:v>
                </c:pt>
                <c:pt idx="26617">
                  <c:v>-101.224778</c:v>
                </c:pt>
                <c:pt idx="26618">
                  <c:v>-101.187839</c:v>
                </c:pt>
                <c:pt idx="26619">
                  <c:v>-102.29761499999999</c:v>
                </c:pt>
                <c:pt idx="26620">
                  <c:v>-101.48031400000001</c:v>
                </c:pt>
                <c:pt idx="26621">
                  <c:v>-102.021879</c:v>
                </c:pt>
                <c:pt idx="26622">
                  <c:v>-101.765997</c:v>
                </c:pt>
                <c:pt idx="26623">
                  <c:v>-102.976764</c:v>
                </c:pt>
                <c:pt idx="26624">
                  <c:v>-101.72921700000001</c:v>
                </c:pt>
                <c:pt idx="26625">
                  <c:v>-102.110871</c:v>
                </c:pt>
                <c:pt idx="26626">
                  <c:v>-102.426115</c:v>
                </c:pt>
                <c:pt idx="26627">
                  <c:v>-101.04673</c:v>
                </c:pt>
                <c:pt idx="26628">
                  <c:v>-100.207634</c:v>
                </c:pt>
                <c:pt idx="26629">
                  <c:v>-100.201064</c:v>
                </c:pt>
                <c:pt idx="26630">
                  <c:v>-101.166871</c:v>
                </c:pt>
                <c:pt idx="26631">
                  <c:v>-102.18977700000001</c:v>
                </c:pt>
                <c:pt idx="26632">
                  <c:v>-101.839243</c:v>
                </c:pt>
                <c:pt idx="26633">
                  <c:v>-101.84543499999999</c:v>
                </c:pt>
                <c:pt idx="26634">
                  <c:v>-101.81073499999999</c:v>
                </c:pt>
                <c:pt idx="26635">
                  <c:v>-101.794861</c:v>
                </c:pt>
                <c:pt idx="26636">
                  <c:v>-101.883534</c:v>
                </c:pt>
                <c:pt idx="26637">
                  <c:v>-101.819462</c:v>
                </c:pt>
                <c:pt idx="26638">
                  <c:v>-101.786417</c:v>
                </c:pt>
                <c:pt idx="26639">
                  <c:v>-101.875815</c:v>
                </c:pt>
                <c:pt idx="26640">
                  <c:v>-101.861147</c:v>
                </c:pt>
                <c:pt idx="26641">
                  <c:v>-101.67875600000001</c:v>
                </c:pt>
                <c:pt idx="26642">
                  <c:v>-101.806061</c:v>
                </c:pt>
                <c:pt idx="26643">
                  <c:v>-101.981058</c:v>
                </c:pt>
                <c:pt idx="26644">
                  <c:v>-101.92914</c:v>
                </c:pt>
                <c:pt idx="26645">
                  <c:v>-101.953913</c:v>
                </c:pt>
                <c:pt idx="26646">
                  <c:v>-100.28400999999999</c:v>
                </c:pt>
                <c:pt idx="26647">
                  <c:v>-100.76393899999999</c:v>
                </c:pt>
                <c:pt idx="26648">
                  <c:v>-100.47198400000001</c:v>
                </c:pt>
                <c:pt idx="26649">
                  <c:v>-99.520204000000007</c:v>
                </c:pt>
                <c:pt idx="26650">
                  <c:v>-100.906628</c:v>
                </c:pt>
                <c:pt idx="26651">
                  <c:v>-99.741947999999994</c:v>
                </c:pt>
                <c:pt idx="26652">
                  <c:v>-100.755178</c:v>
                </c:pt>
                <c:pt idx="26653">
                  <c:v>-100.066237</c:v>
                </c:pt>
                <c:pt idx="26654">
                  <c:v>-101.092361</c:v>
                </c:pt>
                <c:pt idx="26655">
                  <c:v>-100.614435</c:v>
                </c:pt>
                <c:pt idx="26656">
                  <c:v>-100.43729399999999</c:v>
                </c:pt>
                <c:pt idx="26657">
                  <c:v>-100.93789200000001</c:v>
                </c:pt>
                <c:pt idx="26658">
                  <c:v>-101.300725</c:v>
                </c:pt>
                <c:pt idx="26659">
                  <c:v>-100.35199299999999</c:v>
                </c:pt>
                <c:pt idx="26660">
                  <c:v>-100.632887</c:v>
                </c:pt>
                <c:pt idx="26661">
                  <c:v>-100.763885</c:v>
                </c:pt>
                <c:pt idx="26662">
                  <c:v>-100.767212</c:v>
                </c:pt>
                <c:pt idx="26663">
                  <c:v>-101.389341</c:v>
                </c:pt>
                <c:pt idx="26664">
                  <c:v>-100.984647</c:v>
                </c:pt>
                <c:pt idx="26665">
                  <c:v>-100.824881</c:v>
                </c:pt>
                <c:pt idx="26666">
                  <c:v>-100.53964499999999</c:v>
                </c:pt>
                <c:pt idx="26667">
                  <c:v>-99.416692999999995</c:v>
                </c:pt>
                <c:pt idx="26668">
                  <c:v>-100.21246499999999</c:v>
                </c:pt>
                <c:pt idx="26669">
                  <c:v>-101.604677</c:v>
                </c:pt>
                <c:pt idx="26670">
                  <c:v>-100.446286</c:v>
                </c:pt>
                <c:pt idx="26671">
                  <c:v>-99.777133000000006</c:v>
                </c:pt>
                <c:pt idx="26672">
                  <c:v>-101.052097</c:v>
                </c:pt>
                <c:pt idx="26673">
                  <c:v>-100.817313</c:v>
                </c:pt>
                <c:pt idx="26674">
                  <c:v>-101.325829</c:v>
                </c:pt>
                <c:pt idx="26675">
                  <c:v>-100.405975</c:v>
                </c:pt>
                <c:pt idx="26676">
                  <c:v>-100.87132800000001</c:v>
                </c:pt>
                <c:pt idx="26677">
                  <c:v>-101.88156600000001</c:v>
                </c:pt>
                <c:pt idx="26678">
                  <c:v>-102.385808</c:v>
                </c:pt>
                <c:pt idx="26679">
                  <c:v>-102.164134</c:v>
                </c:pt>
                <c:pt idx="26680">
                  <c:v>-103.01952199999999</c:v>
                </c:pt>
                <c:pt idx="26681">
                  <c:v>-102.295688</c:v>
                </c:pt>
                <c:pt idx="26682">
                  <c:v>-102.673559</c:v>
                </c:pt>
                <c:pt idx="26683">
                  <c:v>-101.228666</c:v>
                </c:pt>
                <c:pt idx="26684">
                  <c:v>-102.84661199999999</c:v>
                </c:pt>
                <c:pt idx="26685">
                  <c:v>-102.781173</c:v>
                </c:pt>
                <c:pt idx="26686">
                  <c:v>-102.89928399999999</c:v>
                </c:pt>
                <c:pt idx="26687">
                  <c:v>-102.209585</c:v>
                </c:pt>
                <c:pt idx="26688">
                  <c:v>-101.690935</c:v>
                </c:pt>
                <c:pt idx="26689">
                  <c:v>-101.141464</c:v>
                </c:pt>
                <c:pt idx="26690">
                  <c:v>-101.940861</c:v>
                </c:pt>
                <c:pt idx="26691">
                  <c:v>-102.414784</c:v>
                </c:pt>
                <c:pt idx="26692">
                  <c:v>-102.322821</c:v>
                </c:pt>
                <c:pt idx="26693">
                  <c:v>-102.309586</c:v>
                </c:pt>
                <c:pt idx="26694">
                  <c:v>-101.52050800000001</c:v>
                </c:pt>
                <c:pt idx="26695">
                  <c:v>-102.953199</c:v>
                </c:pt>
                <c:pt idx="26696">
                  <c:v>-102.28814199999999</c:v>
                </c:pt>
                <c:pt idx="26697">
                  <c:v>-102.817753</c:v>
                </c:pt>
                <c:pt idx="26698">
                  <c:v>-102.785112</c:v>
                </c:pt>
                <c:pt idx="26699">
                  <c:v>-101.83672799999999</c:v>
                </c:pt>
                <c:pt idx="26700">
                  <c:v>-101.838954</c:v>
                </c:pt>
                <c:pt idx="26701">
                  <c:v>-102.59146699999999</c:v>
                </c:pt>
                <c:pt idx="26702">
                  <c:v>-102.86992600000001</c:v>
                </c:pt>
                <c:pt idx="26703">
                  <c:v>-101.37638200000001</c:v>
                </c:pt>
                <c:pt idx="26704">
                  <c:v>-101.387942</c:v>
                </c:pt>
                <c:pt idx="26705">
                  <c:v>-102.165054</c:v>
                </c:pt>
                <c:pt idx="26706">
                  <c:v>-102.562657</c:v>
                </c:pt>
                <c:pt idx="26707">
                  <c:v>-102.734589</c:v>
                </c:pt>
                <c:pt idx="26708">
                  <c:v>-102.01948299999999</c:v>
                </c:pt>
                <c:pt idx="26709">
                  <c:v>-101.650549</c:v>
                </c:pt>
                <c:pt idx="26710">
                  <c:v>-101.694799</c:v>
                </c:pt>
                <c:pt idx="26711">
                  <c:v>-102.161269</c:v>
                </c:pt>
                <c:pt idx="26712">
                  <c:v>-102.15822799999999</c:v>
                </c:pt>
                <c:pt idx="26713">
                  <c:v>-100.896694</c:v>
                </c:pt>
                <c:pt idx="26714">
                  <c:v>-102.526252</c:v>
                </c:pt>
                <c:pt idx="26715">
                  <c:v>-102.48829000000001</c:v>
                </c:pt>
                <c:pt idx="26716">
                  <c:v>-101.819496</c:v>
                </c:pt>
                <c:pt idx="26717">
                  <c:v>-102.620188</c:v>
                </c:pt>
                <c:pt idx="26718">
                  <c:v>-102.146739</c:v>
                </c:pt>
                <c:pt idx="26719">
                  <c:v>-102.442482</c:v>
                </c:pt>
                <c:pt idx="26720">
                  <c:v>-102.61953099999999</c:v>
                </c:pt>
                <c:pt idx="26721">
                  <c:v>-102.33103300000001</c:v>
                </c:pt>
                <c:pt idx="26722">
                  <c:v>-101.76906099999999</c:v>
                </c:pt>
                <c:pt idx="26723">
                  <c:v>-102.020332</c:v>
                </c:pt>
                <c:pt idx="26724">
                  <c:v>-101.910656</c:v>
                </c:pt>
                <c:pt idx="26725">
                  <c:v>-101.831604</c:v>
                </c:pt>
                <c:pt idx="26726">
                  <c:v>-101.806701</c:v>
                </c:pt>
                <c:pt idx="26727">
                  <c:v>-101.826348</c:v>
                </c:pt>
                <c:pt idx="26728">
                  <c:v>-101.849846</c:v>
                </c:pt>
                <c:pt idx="26729">
                  <c:v>-101.875252</c:v>
                </c:pt>
                <c:pt idx="26730">
                  <c:v>-101.983295</c:v>
                </c:pt>
                <c:pt idx="26731">
                  <c:v>-101.88901799999999</c:v>
                </c:pt>
                <c:pt idx="26732">
                  <c:v>-101.86184299999999</c:v>
                </c:pt>
                <c:pt idx="26733">
                  <c:v>-101.858467</c:v>
                </c:pt>
                <c:pt idx="26734">
                  <c:v>-101.888818</c:v>
                </c:pt>
                <c:pt idx="26735">
                  <c:v>-101.916619</c:v>
                </c:pt>
                <c:pt idx="26736">
                  <c:v>-101.880574</c:v>
                </c:pt>
                <c:pt idx="26737">
                  <c:v>-101.947547</c:v>
                </c:pt>
                <c:pt idx="26738">
                  <c:v>-101.86923</c:v>
                </c:pt>
                <c:pt idx="26739">
                  <c:v>-101.932393</c:v>
                </c:pt>
                <c:pt idx="26740">
                  <c:v>-99.895073999999994</c:v>
                </c:pt>
                <c:pt idx="26741">
                  <c:v>-100.25449500000001</c:v>
                </c:pt>
                <c:pt idx="26742">
                  <c:v>-99.692982999999998</c:v>
                </c:pt>
                <c:pt idx="26743">
                  <c:v>-99.350556999999995</c:v>
                </c:pt>
                <c:pt idx="26744">
                  <c:v>-99.848117000000002</c:v>
                </c:pt>
                <c:pt idx="26745">
                  <c:v>-100.31228900000001</c:v>
                </c:pt>
                <c:pt idx="26746">
                  <c:v>-99.828081999999995</c:v>
                </c:pt>
                <c:pt idx="26747">
                  <c:v>-99.517010999999997</c:v>
                </c:pt>
                <c:pt idx="26748">
                  <c:v>-101.281477</c:v>
                </c:pt>
                <c:pt idx="26749">
                  <c:v>-100.936891</c:v>
                </c:pt>
                <c:pt idx="26750">
                  <c:v>-101.205977</c:v>
                </c:pt>
                <c:pt idx="26751">
                  <c:v>-100.68950100000001</c:v>
                </c:pt>
                <c:pt idx="26752">
                  <c:v>-99.708656000000005</c:v>
                </c:pt>
                <c:pt idx="26753">
                  <c:v>-100.135835</c:v>
                </c:pt>
                <c:pt idx="26754">
                  <c:v>-99.702465000000004</c:v>
                </c:pt>
                <c:pt idx="26755">
                  <c:v>-99.822118000000003</c:v>
                </c:pt>
                <c:pt idx="26756">
                  <c:v>-100.764166</c:v>
                </c:pt>
                <c:pt idx="26757">
                  <c:v>-101.065236</c:v>
                </c:pt>
                <c:pt idx="26758">
                  <c:v>-100.573892</c:v>
                </c:pt>
                <c:pt idx="26759">
                  <c:v>-99.820148000000003</c:v>
                </c:pt>
                <c:pt idx="26760">
                  <c:v>-99.763906000000006</c:v>
                </c:pt>
                <c:pt idx="26761">
                  <c:v>-100.712858</c:v>
                </c:pt>
                <c:pt idx="26762">
                  <c:v>-99.608625000000004</c:v>
                </c:pt>
                <c:pt idx="26763">
                  <c:v>-100.21048500000001</c:v>
                </c:pt>
                <c:pt idx="26764">
                  <c:v>-100.449004</c:v>
                </c:pt>
                <c:pt idx="26765">
                  <c:v>-100.02753300000001</c:v>
                </c:pt>
                <c:pt idx="26766">
                  <c:v>-100.235721</c:v>
                </c:pt>
                <c:pt idx="26767">
                  <c:v>-99.63167</c:v>
                </c:pt>
                <c:pt idx="26768">
                  <c:v>-99.897081999999997</c:v>
                </c:pt>
                <c:pt idx="26769">
                  <c:v>-100.04142899999999</c:v>
                </c:pt>
                <c:pt idx="26770">
                  <c:v>-99.844835000000003</c:v>
                </c:pt>
                <c:pt idx="26771">
                  <c:v>-100.381067</c:v>
                </c:pt>
                <c:pt idx="26772">
                  <c:v>-99.862038999999996</c:v>
                </c:pt>
                <c:pt idx="26773">
                  <c:v>-100.553978</c:v>
                </c:pt>
                <c:pt idx="26774">
                  <c:v>-100.466356</c:v>
                </c:pt>
                <c:pt idx="26775">
                  <c:v>-99.905540999999999</c:v>
                </c:pt>
                <c:pt idx="26776">
                  <c:v>-99.946869000000007</c:v>
                </c:pt>
                <c:pt idx="26777">
                  <c:v>-100.95344799999999</c:v>
                </c:pt>
                <c:pt idx="26778">
                  <c:v>-99.815950999999998</c:v>
                </c:pt>
                <c:pt idx="26779">
                  <c:v>-100.398145</c:v>
                </c:pt>
                <c:pt idx="26780">
                  <c:v>-100.1998</c:v>
                </c:pt>
                <c:pt idx="26781">
                  <c:v>-100.158221</c:v>
                </c:pt>
                <c:pt idx="26782">
                  <c:v>-99.900255999999999</c:v>
                </c:pt>
                <c:pt idx="26783">
                  <c:v>-99.872380000000007</c:v>
                </c:pt>
                <c:pt idx="26784">
                  <c:v>-101.07207200000001</c:v>
                </c:pt>
                <c:pt idx="26785">
                  <c:v>-100.10581999999999</c:v>
                </c:pt>
                <c:pt idx="26786">
                  <c:v>-99.934709999999995</c:v>
                </c:pt>
                <c:pt idx="26787">
                  <c:v>-99.698037999999997</c:v>
                </c:pt>
                <c:pt idx="26788">
                  <c:v>-99.721075999999996</c:v>
                </c:pt>
                <c:pt idx="26789">
                  <c:v>-99.769270000000006</c:v>
                </c:pt>
                <c:pt idx="26790">
                  <c:v>-99.770965000000004</c:v>
                </c:pt>
                <c:pt idx="26791">
                  <c:v>-99.798867999999999</c:v>
                </c:pt>
                <c:pt idx="26792">
                  <c:v>-99.822035999999997</c:v>
                </c:pt>
                <c:pt idx="26793">
                  <c:v>-102.08108</c:v>
                </c:pt>
                <c:pt idx="26794">
                  <c:v>-102.130157</c:v>
                </c:pt>
                <c:pt idx="26795">
                  <c:v>-102.086186</c:v>
                </c:pt>
                <c:pt idx="26796">
                  <c:v>-101.963249</c:v>
                </c:pt>
                <c:pt idx="26797">
                  <c:v>-102.16008600000001</c:v>
                </c:pt>
                <c:pt idx="26798">
                  <c:v>-101.735282</c:v>
                </c:pt>
                <c:pt idx="26799">
                  <c:v>-102.567678</c:v>
                </c:pt>
                <c:pt idx="26800">
                  <c:v>-103.731088</c:v>
                </c:pt>
                <c:pt idx="26801">
                  <c:v>-103.39895</c:v>
                </c:pt>
                <c:pt idx="26802">
                  <c:v>-101.453208</c:v>
                </c:pt>
                <c:pt idx="26803">
                  <c:v>-103.035949</c:v>
                </c:pt>
                <c:pt idx="26804">
                  <c:v>-102.350599</c:v>
                </c:pt>
                <c:pt idx="26805">
                  <c:v>-101.365509</c:v>
                </c:pt>
                <c:pt idx="26806">
                  <c:v>-103.982748</c:v>
                </c:pt>
                <c:pt idx="26807">
                  <c:v>-102.852008</c:v>
                </c:pt>
                <c:pt idx="26808">
                  <c:v>-101.458117</c:v>
                </c:pt>
                <c:pt idx="26809">
                  <c:v>-101.51475499999999</c:v>
                </c:pt>
                <c:pt idx="26810">
                  <c:v>-102.47675</c:v>
                </c:pt>
                <c:pt idx="26811">
                  <c:v>-102.64729</c:v>
                </c:pt>
                <c:pt idx="26812">
                  <c:v>-102.85640100000001</c:v>
                </c:pt>
                <c:pt idx="26813">
                  <c:v>-102.696009</c:v>
                </c:pt>
                <c:pt idx="26814">
                  <c:v>-101.980294</c:v>
                </c:pt>
                <c:pt idx="26815">
                  <c:v>-103.083997</c:v>
                </c:pt>
                <c:pt idx="26816">
                  <c:v>-101.66373</c:v>
                </c:pt>
                <c:pt idx="26817">
                  <c:v>-101.818246</c:v>
                </c:pt>
                <c:pt idx="26818">
                  <c:v>-102.195982</c:v>
                </c:pt>
                <c:pt idx="26819">
                  <c:v>-103.57449099999999</c:v>
                </c:pt>
                <c:pt idx="26820">
                  <c:v>-101.86524199999999</c:v>
                </c:pt>
                <c:pt idx="26821">
                  <c:v>-102.89658</c:v>
                </c:pt>
                <c:pt idx="26822">
                  <c:v>-102.35512900000001</c:v>
                </c:pt>
                <c:pt idx="26823">
                  <c:v>-102.74709900000001</c:v>
                </c:pt>
                <c:pt idx="26824">
                  <c:v>-102.35906199999999</c:v>
                </c:pt>
                <c:pt idx="26825">
                  <c:v>-102.353984</c:v>
                </c:pt>
                <c:pt idx="26826">
                  <c:v>-102.423151</c:v>
                </c:pt>
                <c:pt idx="26827">
                  <c:v>-102.453676</c:v>
                </c:pt>
                <c:pt idx="26828">
                  <c:v>-102.286445</c:v>
                </c:pt>
                <c:pt idx="26829">
                  <c:v>-102.321775</c:v>
                </c:pt>
                <c:pt idx="26830">
                  <c:v>-103.525159</c:v>
                </c:pt>
                <c:pt idx="26831">
                  <c:v>-102.62831300000001</c:v>
                </c:pt>
                <c:pt idx="26832">
                  <c:v>-103.12721999999999</c:v>
                </c:pt>
                <c:pt idx="26833">
                  <c:v>-101.943178</c:v>
                </c:pt>
                <c:pt idx="26834">
                  <c:v>-103.65509400000001</c:v>
                </c:pt>
                <c:pt idx="26835">
                  <c:v>-101.872237</c:v>
                </c:pt>
                <c:pt idx="26836">
                  <c:v>-101.816917</c:v>
                </c:pt>
                <c:pt idx="26837">
                  <c:v>-102.033176</c:v>
                </c:pt>
                <c:pt idx="26838">
                  <c:v>-103.793775</c:v>
                </c:pt>
                <c:pt idx="26839">
                  <c:v>-103.006896</c:v>
                </c:pt>
                <c:pt idx="26840">
                  <c:v>-103.157371</c:v>
                </c:pt>
                <c:pt idx="26841">
                  <c:v>-106.604692</c:v>
                </c:pt>
                <c:pt idx="26842">
                  <c:v>-103.564441</c:v>
                </c:pt>
                <c:pt idx="26843">
                  <c:v>-103.692711</c:v>
                </c:pt>
                <c:pt idx="26844">
                  <c:v>-103.210858</c:v>
                </c:pt>
                <c:pt idx="26845">
                  <c:v>-106.595772</c:v>
                </c:pt>
                <c:pt idx="26846">
                  <c:v>-106.213301</c:v>
                </c:pt>
                <c:pt idx="26847">
                  <c:v>-105.19353</c:v>
                </c:pt>
                <c:pt idx="26848">
                  <c:v>-106.153817</c:v>
                </c:pt>
                <c:pt idx="26849">
                  <c:v>-105.665306</c:v>
                </c:pt>
                <c:pt idx="26850">
                  <c:v>-103.220916</c:v>
                </c:pt>
                <c:pt idx="26851">
                  <c:v>-104.22045</c:v>
                </c:pt>
                <c:pt idx="26852">
                  <c:v>-104.270583</c:v>
                </c:pt>
                <c:pt idx="26853">
                  <c:v>-104.116283</c:v>
                </c:pt>
                <c:pt idx="26854">
                  <c:v>-105.30882099999999</c:v>
                </c:pt>
                <c:pt idx="26855">
                  <c:v>-102.39894700000001</c:v>
                </c:pt>
                <c:pt idx="26856">
                  <c:v>-106.267202</c:v>
                </c:pt>
                <c:pt idx="26857">
                  <c:v>-105.34084300000001</c:v>
                </c:pt>
                <c:pt idx="26858">
                  <c:v>-103.636433</c:v>
                </c:pt>
                <c:pt idx="26859">
                  <c:v>-106.090496</c:v>
                </c:pt>
                <c:pt idx="26860">
                  <c:v>-104.521929</c:v>
                </c:pt>
                <c:pt idx="26861">
                  <c:v>-104.695114</c:v>
                </c:pt>
                <c:pt idx="26862">
                  <c:v>-106.480115</c:v>
                </c:pt>
                <c:pt idx="26863">
                  <c:v>-106.49450899999999</c:v>
                </c:pt>
                <c:pt idx="26864">
                  <c:v>-106.445834</c:v>
                </c:pt>
                <c:pt idx="26865">
                  <c:v>-106.441816</c:v>
                </c:pt>
                <c:pt idx="26866">
                  <c:v>-106.43047</c:v>
                </c:pt>
                <c:pt idx="26867">
                  <c:v>-106.430813</c:v>
                </c:pt>
                <c:pt idx="26868">
                  <c:v>-106.327493</c:v>
                </c:pt>
                <c:pt idx="26869">
                  <c:v>-106.32501499999999</c:v>
                </c:pt>
                <c:pt idx="26870">
                  <c:v>-106.544871</c:v>
                </c:pt>
                <c:pt idx="26871">
                  <c:v>-106.369576</c:v>
                </c:pt>
                <c:pt idx="26872">
                  <c:v>-106.56925200000001</c:v>
                </c:pt>
                <c:pt idx="26873">
                  <c:v>-106.41827499999999</c:v>
                </c:pt>
                <c:pt idx="26874">
                  <c:v>-106.36353</c:v>
                </c:pt>
                <c:pt idx="26875">
                  <c:v>-106.207888</c:v>
                </c:pt>
                <c:pt idx="26876">
                  <c:v>-106.457582</c:v>
                </c:pt>
                <c:pt idx="26877">
                  <c:v>-106.599822</c:v>
                </c:pt>
                <c:pt idx="26878">
                  <c:v>-106.42402199999999</c:v>
                </c:pt>
                <c:pt idx="26879">
                  <c:v>-106.337051</c:v>
                </c:pt>
                <c:pt idx="26880">
                  <c:v>-106.298289</c:v>
                </c:pt>
                <c:pt idx="26881">
                  <c:v>-106.093255</c:v>
                </c:pt>
                <c:pt idx="26882">
                  <c:v>-105.09810299999999</c:v>
                </c:pt>
                <c:pt idx="26883">
                  <c:v>-105.06439899999999</c:v>
                </c:pt>
                <c:pt idx="26884">
                  <c:v>-105.122637</c:v>
                </c:pt>
                <c:pt idx="26885">
                  <c:v>-105.11896900000001</c:v>
                </c:pt>
                <c:pt idx="26886">
                  <c:v>-105.185917</c:v>
                </c:pt>
                <c:pt idx="26887">
                  <c:v>-104.862104</c:v>
                </c:pt>
                <c:pt idx="26888">
                  <c:v>-104.809051</c:v>
                </c:pt>
                <c:pt idx="26889">
                  <c:v>-104.839567</c:v>
                </c:pt>
                <c:pt idx="26890">
                  <c:v>-104.779101</c:v>
                </c:pt>
                <c:pt idx="26891">
                  <c:v>-104.83421199999999</c:v>
                </c:pt>
                <c:pt idx="26892">
                  <c:v>-104.777232</c:v>
                </c:pt>
                <c:pt idx="26893">
                  <c:v>-104.748503</c:v>
                </c:pt>
                <c:pt idx="26894">
                  <c:v>-104.784397</c:v>
                </c:pt>
                <c:pt idx="26895">
                  <c:v>-104.71660199999999</c:v>
                </c:pt>
                <c:pt idx="26896">
                  <c:v>-104.72289499999999</c:v>
                </c:pt>
                <c:pt idx="26897">
                  <c:v>-105.054543</c:v>
                </c:pt>
                <c:pt idx="26898">
                  <c:v>-105.09953400000001</c:v>
                </c:pt>
                <c:pt idx="26899">
                  <c:v>-104.903904</c:v>
                </c:pt>
                <c:pt idx="26900">
                  <c:v>-104.91851800000001</c:v>
                </c:pt>
                <c:pt idx="26901">
                  <c:v>-105.288634</c:v>
                </c:pt>
                <c:pt idx="26902">
                  <c:v>-105.100365</c:v>
                </c:pt>
                <c:pt idx="26903">
                  <c:v>-105.150537</c:v>
                </c:pt>
                <c:pt idx="26904">
                  <c:v>-105.03736600000001</c:v>
                </c:pt>
                <c:pt idx="26905">
                  <c:v>-105.041436</c:v>
                </c:pt>
                <c:pt idx="26906">
                  <c:v>-105.10036700000001</c:v>
                </c:pt>
                <c:pt idx="26907">
                  <c:v>-104.02409</c:v>
                </c:pt>
                <c:pt idx="26908">
                  <c:v>-104.431004</c:v>
                </c:pt>
                <c:pt idx="26909">
                  <c:v>-104.171629</c:v>
                </c:pt>
                <c:pt idx="26910">
                  <c:v>-104.85962000000001</c:v>
                </c:pt>
                <c:pt idx="26911">
                  <c:v>-104.015946</c:v>
                </c:pt>
                <c:pt idx="26912">
                  <c:v>-104.5635</c:v>
                </c:pt>
                <c:pt idx="26913">
                  <c:v>-104.58696</c:v>
                </c:pt>
                <c:pt idx="26914">
                  <c:v>-104.990769</c:v>
                </c:pt>
                <c:pt idx="26915">
                  <c:v>-104.881399</c:v>
                </c:pt>
                <c:pt idx="26916">
                  <c:v>-104.882884</c:v>
                </c:pt>
                <c:pt idx="26917">
                  <c:v>-104.724104</c:v>
                </c:pt>
                <c:pt idx="26918">
                  <c:v>-104.42847399999999</c:v>
                </c:pt>
                <c:pt idx="26919">
                  <c:v>-104.90983900000001</c:v>
                </c:pt>
                <c:pt idx="26920">
                  <c:v>-105.006584</c:v>
                </c:pt>
                <c:pt idx="26921">
                  <c:v>-104.958057</c:v>
                </c:pt>
                <c:pt idx="26922">
                  <c:v>-104.958347</c:v>
                </c:pt>
                <c:pt idx="26923">
                  <c:v>-105.07393500000001</c:v>
                </c:pt>
                <c:pt idx="26924">
                  <c:v>-104.896441</c:v>
                </c:pt>
                <c:pt idx="26925">
                  <c:v>-105.067081</c:v>
                </c:pt>
                <c:pt idx="26926">
                  <c:v>-104.96808</c:v>
                </c:pt>
                <c:pt idx="26927">
                  <c:v>-105.130527</c:v>
                </c:pt>
                <c:pt idx="26928">
                  <c:v>-105.078829</c:v>
                </c:pt>
                <c:pt idx="26929">
                  <c:v>-104.86839999999999</c:v>
                </c:pt>
                <c:pt idx="26930">
                  <c:v>-104.904933</c:v>
                </c:pt>
                <c:pt idx="26931">
                  <c:v>-104.780315</c:v>
                </c:pt>
                <c:pt idx="26932">
                  <c:v>-105.05404900000001</c:v>
                </c:pt>
                <c:pt idx="26933">
                  <c:v>-104.309973</c:v>
                </c:pt>
                <c:pt idx="26934">
                  <c:v>-104.608116</c:v>
                </c:pt>
                <c:pt idx="26935">
                  <c:v>-104.70607800000001</c:v>
                </c:pt>
                <c:pt idx="26936">
                  <c:v>-104.996994</c:v>
                </c:pt>
                <c:pt idx="26937">
                  <c:v>-104.98305999999999</c:v>
                </c:pt>
                <c:pt idx="26938">
                  <c:v>-105.01966</c:v>
                </c:pt>
                <c:pt idx="26939">
                  <c:v>-104.966784</c:v>
                </c:pt>
                <c:pt idx="26940">
                  <c:v>-104.952434</c:v>
                </c:pt>
                <c:pt idx="26941">
                  <c:v>-104.91945699999999</c:v>
                </c:pt>
                <c:pt idx="26942">
                  <c:v>-104.96698600000001</c:v>
                </c:pt>
                <c:pt idx="26943">
                  <c:v>-104.964735</c:v>
                </c:pt>
                <c:pt idx="26944">
                  <c:v>-105.01973599999999</c:v>
                </c:pt>
                <c:pt idx="26945">
                  <c:v>-105.04688899999999</c:v>
                </c:pt>
                <c:pt idx="26946">
                  <c:v>-105.06251</c:v>
                </c:pt>
                <c:pt idx="26947">
                  <c:v>-105.10441400000001</c:v>
                </c:pt>
                <c:pt idx="26948">
                  <c:v>-104.962142</c:v>
                </c:pt>
                <c:pt idx="26949">
                  <c:v>-104.971335</c:v>
                </c:pt>
                <c:pt idx="26950">
                  <c:v>-105.034837</c:v>
                </c:pt>
                <c:pt idx="26951">
                  <c:v>-104.916782</c:v>
                </c:pt>
                <c:pt idx="26952">
                  <c:v>-105.01123699999999</c:v>
                </c:pt>
                <c:pt idx="26953">
                  <c:v>-104.92766399999999</c:v>
                </c:pt>
                <c:pt idx="26954">
                  <c:v>-104.99999200000001</c:v>
                </c:pt>
                <c:pt idx="26955">
                  <c:v>-104.913483</c:v>
                </c:pt>
                <c:pt idx="26956">
                  <c:v>-105.089189</c:v>
                </c:pt>
                <c:pt idx="26957">
                  <c:v>-105.09191300000001</c:v>
                </c:pt>
                <c:pt idx="26958">
                  <c:v>-105.14558700000001</c:v>
                </c:pt>
                <c:pt idx="26959">
                  <c:v>-104.959439</c:v>
                </c:pt>
                <c:pt idx="26960">
                  <c:v>-104.89627</c:v>
                </c:pt>
                <c:pt idx="26961">
                  <c:v>-104.883386</c:v>
                </c:pt>
                <c:pt idx="26962">
                  <c:v>-105.088667</c:v>
                </c:pt>
                <c:pt idx="26963">
                  <c:v>-104.95440600000001</c:v>
                </c:pt>
                <c:pt idx="26964">
                  <c:v>-105.00829899999999</c:v>
                </c:pt>
                <c:pt idx="26965">
                  <c:v>-105.08431899999999</c:v>
                </c:pt>
                <c:pt idx="26966">
                  <c:v>-105.04089</c:v>
                </c:pt>
                <c:pt idx="26967">
                  <c:v>-104.904066</c:v>
                </c:pt>
                <c:pt idx="26968">
                  <c:v>-104.83034000000001</c:v>
                </c:pt>
                <c:pt idx="26969">
                  <c:v>-104.94931699999999</c:v>
                </c:pt>
                <c:pt idx="26970">
                  <c:v>-104.931139</c:v>
                </c:pt>
                <c:pt idx="26971">
                  <c:v>-104.73913</c:v>
                </c:pt>
                <c:pt idx="26972">
                  <c:v>-105.00805800000001</c:v>
                </c:pt>
                <c:pt idx="26973">
                  <c:v>-104.985635</c:v>
                </c:pt>
                <c:pt idx="26974">
                  <c:v>-104.98696</c:v>
                </c:pt>
                <c:pt idx="26975">
                  <c:v>-104.99008600000001</c:v>
                </c:pt>
                <c:pt idx="26976">
                  <c:v>-104.989485</c:v>
                </c:pt>
                <c:pt idx="26977">
                  <c:v>-105.21928200000001</c:v>
                </c:pt>
                <c:pt idx="26978">
                  <c:v>-105.296733</c:v>
                </c:pt>
                <c:pt idx="26979">
                  <c:v>-105.22883299999999</c:v>
                </c:pt>
                <c:pt idx="26980">
                  <c:v>-105.27938899999999</c:v>
                </c:pt>
                <c:pt idx="26981">
                  <c:v>-105.19337400000001</c:v>
                </c:pt>
                <c:pt idx="26982">
                  <c:v>-105.322565</c:v>
                </c:pt>
                <c:pt idx="26983">
                  <c:v>-106.068899</c:v>
                </c:pt>
                <c:pt idx="26984">
                  <c:v>-105.476004</c:v>
                </c:pt>
                <c:pt idx="26985">
                  <c:v>-105.508752</c:v>
                </c:pt>
                <c:pt idx="26986">
                  <c:v>-106.57267899999999</c:v>
                </c:pt>
                <c:pt idx="26987">
                  <c:v>-106.03747300000001</c:v>
                </c:pt>
                <c:pt idx="26988">
                  <c:v>-105.224727</c:v>
                </c:pt>
                <c:pt idx="26989">
                  <c:v>-106.930188</c:v>
                </c:pt>
                <c:pt idx="26990">
                  <c:v>-105.534228</c:v>
                </c:pt>
                <c:pt idx="26991">
                  <c:v>-106.924381</c:v>
                </c:pt>
                <c:pt idx="26992">
                  <c:v>-106.494246</c:v>
                </c:pt>
                <c:pt idx="26993">
                  <c:v>-105.794313</c:v>
                </c:pt>
                <c:pt idx="26994">
                  <c:v>-105.311981</c:v>
                </c:pt>
                <c:pt idx="26995">
                  <c:v>-106.33104</c:v>
                </c:pt>
                <c:pt idx="26996">
                  <c:v>-105.97937</c:v>
                </c:pt>
                <c:pt idx="26997">
                  <c:v>-105.615234</c:v>
                </c:pt>
                <c:pt idx="26998">
                  <c:v>-105.713027</c:v>
                </c:pt>
                <c:pt idx="26999">
                  <c:v>-105.368129</c:v>
                </c:pt>
                <c:pt idx="27000">
                  <c:v>-106.006501</c:v>
                </c:pt>
                <c:pt idx="27001">
                  <c:v>-105.834388</c:v>
                </c:pt>
                <c:pt idx="27002">
                  <c:v>-106.140292</c:v>
                </c:pt>
                <c:pt idx="27003">
                  <c:v>-105.725807</c:v>
                </c:pt>
                <c:pt idx="27004">
                  <c:v>-105.95502399999999</c:v>
                </c:pt>
                <c:pt idx="27005">
                  <c:v>-105.84688800000001</c:v>
                </c:pt>
                <c:pt idx="27006">
                  <c:v>-105.728739</c:v>
                </c:pt>
                <c:pt idx="27007">
                  <c:v>-105.799164</c:v>
                </c:pt>
                <c:pt idx="27008">
                  <c:v>-106.118627</c:v>
                </c:pt>
                <c:pt idx="27009">
                  <c:v>-105.560542</c:v>
                </c:pt>
                <c:pt idx="27010">
                  <c:v>-105.260712</c:v>
                </c:pt>
                <c:pt idx="27011">
                  <c:v>-105.39844600000001</c:v>
                </c:pt>
                <c:pt idx="27012">
                  <c:v>-105.740274</c:v>
                </c:pt>
                <c:pt idx="27013">
                  <c:v>-105.301022</c:v>
                </c:pt>
                <c:pt idx="27014">
                  <c:v>-106.428541</c:v>
                </c:pt>
                <c:pt idx="27015">
                  <c:v>-106.313999</c:v>
                </c:pt>
                <c:pt idx="27016">
                  <c:v>-106.743025</c:v>
                </c:pt>
                <c:pt idx="27017">
                  <c:v>-105.181218</c:v>
                </c:pt>
                <c:pt idx="27018">
                  <c:v>-105.50805800000001</c:v>
                </c:pt>
                <c:pt idx="27019">
                  <c:v>-106.928498</c:v>
                </c:pt>
                <c:pt idx="27020">
                  <c:v>-106.162058</c:v>
                </c:pt>
                <c:pt idx="27021">
                  <c:v>-106.94494400000001</c:v>
                </c:pt>
                <c:pt idx="27022">
                  <c:v>-105.36876700000001</c:v>
                </c:pt>
                <c:pt idx="27023">
                  <c:v>-106.201376</c:v>
                </c:pt>
                <c:pt idx="27024">
                  <c:v>-105.57057500000001</c:v>
                </c:pt>
                <c:pt idx="27025">
                  <c:v>-105.73155800000001</c:v>
                </c:pt>
                <c:pt idx="27026">
                  <c:v>-105.86860799999999</c:v>
                </c:pt>
                <c:pt idx="27027">
                  <c:v>-106.855706</c:v>
                </c:pt>
                <c:pt idx="27028">
                  <c:v>-106.24457</c:v>
                </c:pt>
                <c:pt idx="27029">
                  <c:v>-105.48044299999999</c:v>
                </c:pt>
                <c:pt idx="27030">
                  <c:v>-105.783593</c:v>
                </c:pt>
                <c:pt idx="27031">
                  <c:v>-106.906813</c:v>
                </c:pt>
                <c:pt idx="27032">
                  <c:v>-106.87521</c:v>
                </c:pt>
                <c:pt idx="27033">
                  <c:v>-106.13744699999999</c:v>
                </c:pt>
                <c:pt idx="27034">
                  <c:v>-105.10033199999999</c:v>
                </c:pt>
                <c:pt idx="27035">
                  <c:v>-105.173659</c:v>
                </c:pt>
                <c:pt idx="27036">
                  <c:v>-105.01772200000001</c:v>
                </c:pt>
                <c:pt idx="27037">
                  <c:v>-105.524219</c:v>
                </c:pt>
                <c:pt idx="27038">
                  <c:v>-105.64876</c:v>
                </c:pt>
                <c:pt idx="27039">
                  <c:v>-105.08431899999999</c:v>
                </c:pt>
                <c:pt idx="27040">
                  <c:v>-104.93581</c:v>
                </c:pt>
                <c:pt idx="27041">
                  <c:v>-105.418187</c:v>
                </c:pt>
                <c:pt idx="27042">
                  <c:v>-105.027672</c:v>
                </c:pt>
                <c:pt idx="27043">
                  <c:v>-105.517222</c:v>
                </c:pt>
                <c:pt idx="27044">
                  <c:v>-104.93637699999999</c:v>
                </c:pt>
                <c:pt idx="27045">
                  <c:v>-105.104945</c:v>
                </c:pt>
                <c:pt idx="27046">
                  <c:v>-105.05106499999999</c:v>
                </c:pt>
                <c:pt idx="27047">
                  <c:v>-105.053506</c:v>
                </c:pt>
                <c:pt idx="27048">
                  <c:v>-105.115762</c:v>
                </c:pt>
                <c:pt idx="27049">
                  <c:v>-105.011231</c:v>
                </c:pt>
                <c:pt idx="27050">
                  <c:v>-104.93576299999999</c:v>
                </c:pt>
                <c:pt idx="27051">
                  <c:v>-105.433256</c:v>
                </c:pt>
                <c:pt idx="27052">
                  <c:v>-104.914777</c:v>
                </c:pt>
                <c:pt idx="27053">
                  <c:v>-105.17388800000001</c:v>
                </c:pt>
                <c:pt idx="27054">
                  <c:v>-105.404151</c:v>
                </c:pt>
                <c:pt idx="27055">
                  <c:v>-105.103494</c:v>
                </c:pt>
                <c:pt idx="27056">
                  <c:v>-105.08726299999999</c:v>
                </c:pt>
                <c:pt idx="27057">
                  <c:v>-105.33762900000001</c:v>
                </c:pt>
                <c:pt idx="27058">
                  <c:v>-104.997479</c:v>
                </c:pt>
                <c:pt idx="27059">
                  <c:v>-104.85394100000001</c:v>
                </c:pt>
                <c:pt idx="27060">
                  <c:v>-105.63525</c:v>
                </c:pt>
                <c:pt idx="27061">
                  <c:v>-104.98083699999999</c:v>
                </c:pt>
                <c:pt idx="27062">
                  <c:v>-105.012334</c:v>
                </c:pt>
                <c:pt idx="27063">
                  <c:v>-104.902276</c:v>
                </c:pt>
                <c:pt idx="27064">
                  <c:v>-104.824079</c:v>
                </c:pt>
                <c:pt idx="27065">
                  <c:v>-104.66762799999999</c:v>
                </c:pt>
                <c:pt idx="27066">
                  <c:v>-104.269155</c:v>
                </c:pt>
                <c:pt idx="27067">
                  <c:v>-104.874481</c:v>
                </c:pt>
                <c:pt idx="27068">
                  <c:v>-104.711817</c:v>
                </c:pt>
                <c:pt idx="27069">
                  <c:v>-104.70357</c:v>
                </c:pt>
                <c:pt idx="27070">
                  <c:v>-104.797236</c:v>
                </c:pt>
                <c:pt idx="27071">
                  <c:v>-104.77878</c:v>
                </c:pt>
                <c:pt idx="27072">
                  <c:v>-104.515102</c:v>
                </c:pt>
                <c:pt idx="27073">
                  <c:v>-104.691755</c:v>
                </c:pt>
                <c:pt idx="27074">
                  <c:v>-104.754983</c:v>
                </c:pt>
                <c:pt idx="27075">
                  <c:v>-104.883391</c:v>
                </c:pt>
                <c:pt idx="27076">
                  <c:v>-104.62943199999999</c:v>
                </c:pt>
                <c:pt idx="27077">
                  <c:v>-104.499167</c:v>
                </c:pt>
                <c:pt idx="27078">
                  <c:v>-104.51964700000001</c:v>
                </c:pt>
                <c:pt idx="27079">
                  <c:v>-104.68704700000001</c:v>
                </c:pt>
                <c:pt idx="27080">
                  <c:v>-104.762083</c:v>
                </c:pt>
                <c:pt idx="27081">
                  <c:v>-104.156853</c:v>
                </c:pt>
                <c:pt idx="27082">
                  <c:v>-104.758472</c:v>
                </c:pt>
                <c:pt idx="27083">
                  <c:v>-104.84267</c:v>
                </c:pt>
                <c:pt idx="27084">
                  <c:v>-104.287848</c:v>
                </c:pt>
                <c:pt idx="27085">
                  <c:v>-104.006123</c:v>
                </c:pt>
                <c:pt idx="27086">
                  <c:v>-104.073617</c:v>
                </c:pt>
                <c:pt idx="27087">
                  <c:v>-103.806253</c:v>
                </c:pt>
                <c:pt idx="27088">
                  <c:v>-103.82915800000001</c:v>
                </c:pt>
                <c:pt idx="27089">
                  <c:v>-103.183621</c:v>
                </c:pt>
                <c:pt idx="27090">
                  <c:v>-102.16663200000001</c:v>
                </c:pt>
                <c:pt idx="27091">
                  <c:v>-103.261518</c:v>
                </c:pt>
                <c:pt idx="27092">
                  <c:v>-103.608245</c:v>
                </c:pt>
                <c:pt idx="27093">
                  <c:v>-102.788236</c:v>
                </c:pt>
                <c:pt idx="27094">
                  <c:v>-102.482659</c:v>
                </c:pt>
                <c:pt idx="27095">
                  <c:v>-102.848133</c:v>
                </c:pt>
                <c:pt idx="27096">
                  <c:v>-104.227053</c:v>
                </c:pt>
                <c:pt idx="27097">
                  <c:v>-102.588319</c:v>
                </c:pt>
                <c:pt idx="27098">
                  <c:v>-103.512039</c:v>
                </c:pt>
                <c:pt idx="27099">
                  <c:v>-102.304513</c:v>
                </c:pt>
                <c:pt idx="27100">
                  <c:v>-102.24035000000001</c:v>
                </c:pt>
                <c:pt idx="27101">
                  <c:v>-103.04649499999999</c:v>
                </c:pt>
                <c:pt idx="27102">
                  <c:v>-102.21858899999999</c:v>
                </c:pt>
                <c:pt idx="27103">
                  <c:v>-103.383538</c:v>
                </c:pt>
                <c:pt idx="27104">
                  <c:v>-103.418153</c:v>
                </c:pt>
                <c:pt idx="27105">
                  <c:v>-103.87807100000001</c:v>
                </c:pt>
                <c:pt idx="27106">
                  <c:v>-102.956282</c:v>
                </c:pt>
                <c:pt idx="27107">
                  <c:v>-102.372602</c:v>
                </c:pt>
                <c:pt idx="27108">
                  <c:v>-103.276695</c:v>
                </c:pt>
                <c:pt idx="27109">
                  <c:v>-103.11162400000001</c:v>
                </c:pt>
                <c:pt idx="27110">
                  <c:v>-102.545959</c:v>
                </c:pt>
                <c:pt idx="27111">
                  <c:v>-103.609363</c:v>
                </c:pt>
                <c:pt idx="27112">
                  <c:v>-103.21574200000001</c:v>
                </c:pt>
                <c:pt idx="27113">
                  <c:v>-103.65736</c:v>
                </c:pt>
                <c:pt idx="27114">
                  <c:v>-102.36417299999999</c:v>
                </c:pt>
                <c:pt idx="27115">
                  <c:v>-103.611564</c:v>
                </c:pt>
                <c:pt idx="27116">
                  <c:v>-102.213364</c:v>
                </c:pt>
                <c:pt idx="27117">
                  <c:v>-102.690051</c:v>
                </c:pt>
                <c:pt idx="27118">
                  <c:v>-103.103628</c:v>
                </c:pt>
                <c:pt idx="27119">
                  <c:v>-102.174609</c:v>
                </c:pt>
                <c:pt idx="27120">
                  <c:v>-103.248693</c:v>
                </c:pt>
                <c:pt idx="27121">
                  <c:v>-102.44357100000001</c:v>
                </c:pt>
                <c:pt idx="27122">
                  <c:v>-102.250947</c:v>
                </c:pt>
                <c:pt idx="27123">
                  <c:v>-104.32017</c:v>
                </c:pt>
                <c:pt idx="27124">
                  <c:v>-104.987317</c:v>
                </c:pt>
                <c:pt idx="27125">
                  <c:v>-102.379131</c:v>
                </c:pt>
                <c:pt idx="27126">
                  <c:v>-102.887229</c:v>
                </c:pt>
                <c:pt idx="27127">
                  <c:v>-105.14970700000001</c:v>
                </c:pt>
                <c:pt idx="27128">
                  <c:v>-105.187467</c:v>
                </c:pt>
                <c:pt idx="27129">
                  <c:v>-103.071038</c:v>
                </c:pt>
                <c:pt idx="27130">
                  <c:v>-105.307118</c:v>
                </c:pt>
                <c:pt idx="27131">
                  <c:v>-104.69627300000001</c:v>
                </c:pt>
                <c:pt idx="27132">
                  <c:v>-103.482195</c:v>
                </c:pt>
                <c:pt idx="27133">
                  <c:v>-105.013639</c:v>
                </c:pt>
                <c:pt idx="27134">
                  <c:v>-105.636169</c:v>
                </c:pt>
                <c:pt idx="27135">
                  <c:v>-103.480457</c:v>
                </c:pt>
                <c:pt idx="27136">
                  <c:v>-102.697954</c:v>
                </c:pt>
                <c:pt idx="27137">
                  <c:v>-103.54469400000001</c:v>
                </c:pt>
                <c:pt idx="27138">
                  <c:v>-102.52694</c:v>
                </c:pt>
                <c:pt idx="27139">
                  <c:v>-102.78889700000001</c:v>
                </c:pt>
                <c:pt idx="27140">
                  <c:v>-105.468464</c:v>
                </c:pt>
                <c:pt idx="27141">
                  <c:v>-103.694168</c:v>
                </c:pt>
                <c:pt idx="27142">
                  <c:v>-104.93485099999999</c:v>
                </c:pt>
                <c:pt idx="27143">
                  <c:v>-103.895346</c:v>
                </c:pt>
                <c:pt idx="27144">
                  <c:v>-104.54313399999999</c:v>
                </c:pt>
                <c:pt idx="27145">
                  <c:v>-104.071253</c:v>
                </c:pt>
                <c:pt idx="27146">
                  <c:v>-103.96314099999999</c:v>
                </c:pt>
                <c:pt idx="27147">
                  <c:v>-102.885732</c:v>
                </c:pt>
                <c:pt idx="27148">
                  <c:v>-104.087932</c:v>
                </c:pt>
                <c:pt idx="27149">
                  <c:v>-102.597453</c:v>
                </c:pt>
                <c:pt idx="27150">
                  <c:v>-104.842489</c:v>
                </c:pt>
                <c:pt idx="27151">
                  <c:v>-105.124298</c:v>
                </c:pt>
                <c:pt idx="27152">
                  <c:v>-102.753878</c:v>
                </c:pt>
                <c:pt idx="27153">
                  <c:v>-103.021156</c:v>
                </c:pt>
                <c:pt idx="27154">
                  <c:v>-105.06335799999999</c:v>
                </c:pt>
                <c:pt idx="27155">
                  <c:v>-104.17321</c:v>
                </c:pt>
                <c:pt idx="27156">
                  <c:v>-105.236599</c:v>
                </c:pt>
                <c:pt idx="27157">
                  <c:v>-104.816548</c:v>
                </c:pt>
                <c:pt idx="27158">
                  <c:v>-104.864813</c:v>
                </c:pt>
                <c:pt idx="27159">
                  <c:v>-104.836321</c:v>
                </c:pt>
                <c:pt idx="27160">
                  <c:v>-104.824926</c:v>
                </c:pt>
                <c:pt idx="27161">
                  <c:v>-104.818692</c:v>
                </c:pt>
                <c:pt idx="27162">
                  <c:v>-104.69575</c:v>
                </c:pt>
                <c:pt idx="27163">
                  <c:v>-104.778564</c:v>
                </c:pt>
                <c:pt idx="27164">
                  <c:v>-104.77158799999999</c:v>
                </c:pt>
                <c:pt idx="27165">
                  <c:v>-104.723204</c:v>
                </c:pt>
                <c:pt idx="27166">
                  <c:v>-104.76387699999999</c:v>
                </c:pt>
                <c:pt idx="27167">
                  <c:v>-104.708924</c:v>
                </c:pt>
                <c:pt idx="27168">
                  <c:v>-104.738238</c:v>
                </c:pt>
                <c:pt idx="27169">
                  <c:v>-104.73975299999999</c:v>
                </c:pt>
                <c:pt idx="27170">
                  <c:v>-104.76602099999999</c:v>
                </c:pt>
                <c:pt idx="27171">
                  <c:v>-104.85255100000001</c:v>
                </c:pt>
                <c:pt idx="27172">
                  <c:v>-104.767016</c:v>
                </c:pt>
                <c:pt idx="27173">
                  <c:v>-104.83755499999999</c:v>
                </c:pt>
                <c:pt idx="27174">
                  <c:v>-104.701452</c:v>
                </c:pt>
                <c:pt idx="27175">
                  <c:v>-104.655508</c:v>
                </c:pt>
                <c:pt idx="27176">
                  <c:v>-104.872981</c:v>
                </c:pt>
                <c:pt idx="27177">
                  <c:v>-104.450688</c:v>
                </c:pt>
                <c:pt idx="27178">
                  <c:v>-104.651781</c:v>
                </c:pt>
                <c:pt idx="27179">
                  <c:v>-104.504032</c:v>
                </c:pt>
                <c:pt idx="27180">
                  <c:v>-104.570297</c:v>
                </c:pt>
                <c:pt idx="27181">
                  <c:v>-104.62567900000001</c:v>
                </c:pt>
                <c:pt idx="27182">
                  <c:v>-104.633107</c:v>
                </c:pt>
                <c:pt idx="27183">
                  <c:v>-104.669724</c:v>
                </c:pt>
                <c:pt idx="27184">
                  <c:v>-104.529124</c:v>
                </c:pt>
                <c:pt idx="27185">
                  <c:v>-104.74329400000001</c:v>
                </c:pt>
                <c:pt idx="27186">
                  <c:v>-104.619648</c:v>
                </c:pt>
                <c:pt idx="27187">
                  <c:v>-104.66016500000001</c:v>
                </c:pt>
                <c:pt idx="27188">
                  <c:v>-103.37824000000001</c:v>
                </c:pt>
                <c:pt idx="27189">
                  <c:v>-104.378075</c:v>
                </c:pt>
                <c:pt idx="27190">
                  <c:v>-104.956098</c:v>
                </c:pt>
                <c:pt idx="27191">
                  <c:v>-104.710638</c:v>
                </c:pt>
                <c:pt idx="27192">
                  <c:v>-104.23282</c:v>
                </c:pt>
                <c:pt idx="27193">
                  <c:v>-103.843023</c:v>
                </c:pt>
                <c:pt idx="27194">
                  <c:v>-102.529605</c:v>
                </c:pt>
                <c:pt idx="27195">
                  <c:v>-103.51113700000001</c:v>
                </c:pt>
                <c:pt idx="27196">
                  <c:v>-103.85543699999999</c:v>
                </c:pt>
                <c:pt idx="27197">
                  <c:v>-102.80439699999999</c:v>
                </c:pt>
                <c:pt idx="27198">
                  <c:v>-104.034454</c:v>
                </c:pt>
                <c:pt idx="27199">
                  <c:v>-105.20072500000001</c:v>
                </c:pt>
                <c:pt idx="27200">
                  <c:v>-102.330257</c:v>
                </c:pt>
                <c:pt idx="27201">
                  <c:v>-102.21952899999999</c:v>
                </c:pt>
                <c:pt idx="27202">
                  <c:v>-102.945694</c:v>
                </c:pt>
                <c:pt idx="27203">
                  <c:v>-103.169659</c:v>
                </c:pt>
                <c:pt idx="27204">
                  <c:v>-102.196774</c:v>
                </c:pt>
                <c:pt idx="27205">
                  <c:v>-103.471082</c:v>
                </c:pt>
                <c:pt idx="27206">
                  <c:v>-103.540015</c:v>
                </c:pt>
                <c:pt idx="27207">
                  <c:v>-102.618559</c:v>
                </c:pt>
                <c:pt idx="27208">
                  <c:v>-103.18631499999999</c:v>
                </c:pt>
                <c:pt idx="27209">
                  <c:v>-105.029431</c:v>
                </c:pt>
                <c:pt idx="27210">
                  <c:v>-102.883256</c:v>
                </c:pt>
                <c:pt idx="27211">
                  <c:v>-103.868486</c:v>
                </c:pt>
                <c:pt idx="27212">
                  <c:v>-104.02959</c:v>
                </c:pt>
                <c:pt idx="27213">
                  <c:v>-103.922758</c:v>
                </c:pt>
                <c:pt idx="27214">
                  <c:v>-103.762097</c:v>
                </c:pt>
                <c:pt idx="27215">
                  <c:v>-102.954629</c:v>
                </c:pt>
                <c:pt idx="27216">
                  <c:v>-105.318065</c:v>
                </c:pt>
                <c:pt idx="27217">
                  <c:v>-103.722314</c:v>
                </c:pt>
                <c:pt idx="27218">
                  <c:v>-104.89892</c:v>
                </c:pt>
                <c:pt idx="27219">
                  <c:v>-102.248446</c:v>
                </c:pt>
                <c:pt idx="27220">
                  <c:v>-102.617266</c:v>
                </c:pt>
                <c:pt idx="27221">
                  <c:v>-103.671013</c:v>
                </c:pt>
                <c:pt idx="27222">
                  <c:v>-103.628277</c:v>
                </c:pt>
                <c:pt idx="27223">
                  <c:v>-104.14826100000001</c:v>
                </c:pt>
                <c:pt idx="27224">
                  <c:v>-104.478095</c:v>
                </c:pt>
                <c:pt idx="27225">
                  <c:v>-102.391929</c:v>
                </c:pt>
                <c:pt idx="27226">
                  <c:v>-102.428822</c:v>
                </c:pt>
                <c:pt idx="27227">
                  <c:v>-104.804564</c:v>
                </c:pt>
                <c:pt idx="27228">
                  <c:v>-102.26776599999999</c:v>
                </c:pt>
                <c:pt idx="27229">
                  <c:v>-104.971886</c:v>
                </c:pt>
                <c:pt idx="27230">
                  <c:v>-102.751611</c:v>
                </c:pt>
                <c:pt idx="27231">
                  <c:v>-105.83471</c:v>
                </c:pt>
                <c:pt idx="27232">
                  <c:v>-106.083252</c:v>
                </c:pt>
                <c:pt idx="27233">
                  <c:v>-107.42271100000001</c:v>
                </c:pt>
                <c:pt idx="27234">
                  <c:v>-107.59026900000001</c:v>
                </c:pt>
                <c:pt idx="27235">
                  <c:v>-105.580243</c:v>
                </c:pt>
                <c:pt idx="27236">
                  <c:v>-106.120858</c:v>
                </c:pt>
                <c:pt idx="27237">
                  <c:v>-106.08965999999999</c:v>
                </c:pt>
                <c:pt idx="27238">
                  <c:v>-105.341649</c:v>
                </c:pt>
                <c:pt idx="27239">
                  <c:v>-107.344525</c:v>
                </c:pt>
                <c:pt idx="27240">
                  <c:v>-106.75491599999999</c:v>
                </c:pt>
                <c:pt idx="27241">
                  <c:v>-106.954291</c:v>
                </c:pt>
                <c:pt idx="27242">
                  <c:v>-105.69706100000001</c:v>
                </c:pt>
                <c:pt idx="27243">
                  <c:v>-106.39774199999999</c:v>
                </c:pt>
                <c:pt idx="27244">
                  <c:v>-105.37293200000001</c:v>
                </c:pt>
                <c:pt idx="27245">
                  <c:v>-105.81264899999999</c:v>
                </c:pt>
                <c:pt idx="27246">
                  <c:v>-107.64223800000001</c:v>
                </c:pt>
                <c:pt idx="27247">
                  <c:v>-106.051787</c:v>
                </c:pt>
                <c:pt idx="27248">
                  <c:v>-105.90161500000001</c:v>
                </c:pt>
                <c:pt idx="27249">
                  <c:v>-105.91579400000001</c:v>
                </c:pt>
                <c:pt idx="27250">
                  <c:v>-106.149462</c:v>
                </c:pt>
                <c:pt idx="27251">
                  <c:v>-105.73101699999999</c:v>
                </c:pt>
                <c:pt idx="27252">
                  <c:v>-107.11287400000001</c:v>
                </c:pt>
                <c:pt idx="27253">
                  <c:v>-105.986481</c:v>
                </c:pt>
                <c:pt idx="27254">
                  <c:v>-106.226264</c:v>
                </c:pt>
                <c:pt idx="27255">
                  <c:v>-105.747708</c:v>
                </c:pt>
                <c:pt idx="27256">
                  <c:v>-105.54778</c:v>
                </c:pt>
                <c:pt idx="27257">
                  <c:v>-105.36750000000001</c:v>
                </c:pt>
                <c:pt idx="27258">
                  <c:v>-106.631773</c:v>
                </c:pt>
                <c:pt idx="27259">
                  <c:v>-106.14476500000001</c:v>
                </c:pt>
                <c:pt idx="27260">
                  <c:v>-106.03468700000001</c:v>
                </c:pt>
                <c:pt idx="27261">
                  <c:v>-106.628311</c:v>
                </c:pt>
                <c:pt idx="27262">
                  <c:v>-106.146646</c:v>
                </c:pt>
                <c:pt idx="27263">
                  <c:v>-105.27973299999999</c:v>
                </c:pt>
                <c:pt idx="27264">
                  <c:v>-107.4166</c:v>
                </c:pt>
                <c:pt idx="27265">
                  <c:v>-105.147521</c:v>
                </c:pt>
                <c:pt idx="27266">
                  <c:v>-105.767381</c:v>
                </c:pt>
                <c:pt idx="27267">
                  <c:v>-105.53192</c:v>
                </c:pt>
                <c:pt idx="27268">
                  <c:v>-106.96556</c:v>
                </c:pt>
                <c:pt idx="27269">
                  <c:v>-106.96755400000001</c:v>
                </c:pt>
                <c:pt idx="27270">
                  <c:v>-105.122603</c:v>
                </c:pt>
                <c:pt idx="27271">
                  <c:v>-106.957767</c:v>
                </c:pt>
                <c:pt idx="27272">
                  <c:v>-105.850542</c:v>
                </c:pt>
                <c:pt idx="27273">
                  <c:v>-107.29953500000001</c:v>
                </c:pt>
                <c:pt idx="27274">
                  <c:v>-106.188019</c:v>
                </c:pt>
                <c:pt idx="27275">
                  <c:v>-106.548113</c:v>
                </c:pt>
                <c:pt idx="27276">
                  <c:v>-105.021112</c:v>
                </c:pt>
                <c:pt idx="27277">
                  <c:v>-106.520376</c:v>
                </c:pt>
                <c:pt idx="27278">
                  <c:v>-107.155428</c:v>
                </c:pt>
                <c:pt idx="27279">
                  <c:v>-105.186429</c:v>
                </c:pt>
                <c:pt idx="27280">
                  <c:v>-106.478128</c:v>
                </c:pt>
                <c:pt idx="27281">
                  <c:v>-106.32916899999999</c:v>
                </c:pt>
                <c:pt idx="27282">
                  <c:v>-105.457982</c:v>
                </c:pt>
                <c:pt idx="27283">
                  <c:v>-105.07615300000001</c:v>
                </c:pt>
                <c:pt idx="27284">
                  <c:v>-107.849452</c:v>
                </c:pt>
                <c:pt idx="27285">
                  <c:v>-108.78271599999999</c:v>
                </c:pt>
                <c:pt idx="27286">
                  <c:v>-108.603556</c:v>
                </c:pt>
                <c:pt idx="27287">
                  <c:v>-108.452046</c:v>
                </c:pt>
                <c:pt idx="27288">
                  <c:v>-108.92455099999999</c:v>
                </c:pt>
                <c:pt idx="27289">
                  <c:v>-108.83162</c:v>
                </c:pt>
                <c:pt idx="27290">
                  <c:v>-108.157281</c:v>
                </c:pt>
                <c:pt idx="27291">
                  <c:v>-108.65188000000001</c:v>
                </c:pt>
                <c:pt idx="27292">
                  <c:v>-108.296915</c:v>
                </c:pt>
                <c:pt idx="27293">
                  <c:v>-108.504245</c:v>
                </c:pt>
                <c:pt idx="27294">
                  <c:v>-108.76998399999999</c:v>
                </c:pt>
                <c:pt idx="27295">
                  <c:v>-108.025858</c:v>
                </c:pt>
                <c:pt idx="27296">
                  <c:v>-108.887691</c:v>
                </c:pt>
                <c:pt idx="27297">
                  <c:v>-108.783118</c:v>
                </c:pt>
                <c:pt idx="27298">
                  <c:v>-107.8625</c:v>
                </c:pt>
                <c:pt idx="27299">
                  <c:v>-107.97404299999999</c:v>
                </c:pt>
                <c:pt idx="27300">
                  <c:v>-108.928585</c:v>
                </c:pt>
                <c:pt idx="27301">
                  <c:v>-107.92668999999999</c:v>
                </c:pt>
                <c:pt idx="27302">
                  <c:v>-107.593158</c:v>
                </c:pt>
                <c:pt idx="27303">
                  <c:v>-108.08219200000001</c:v>
                </c:pt>
                <c:pt idx="27304">
                  <c:v>-107.960857</c:v>
                </c:pt>
                <c:pt idx="27305">
                  <c:v>-107.73704499999999</c:v>
                </c:pt>
                <c:pt idx="27306">
                  <c:v>-108.680795</c:v>
                </c:pt>
                <c:pt idx="27307">
                  <c:v>-108.25860400000001</c:v>
                </c:pt>
                <c:pt idx="27308">
                  <c:v>-108.501644</c:v>
                </c:pt>
                <c:pt idx="27309">
                  <c:v>-108.00980199999999</c:v>
                </c:pt>
                <c:pt idx="27310">
                  <c:v>-107.869755</c:v>
                </c:pt>
                <c:pt idx="27311">
                  <c:v>-107.67438199999999</c:v>
                </c:pt>
                <c:pt idx="27312">
                  <c:v>-107.587999</c:v>
                </c:pt>
                <c:pt idx="27313">
                  <c:v>-108.003326</c:v>
                </c:pt>
                <c:pt idx="27314">
                  <c:v>-108.439218</c:v>
                </c:pt>
                <c:pt idx="27315">
                  <c:v>-107.773225</c:v>
                </c:pt>
                <c:pt idx="27316">
                  <c:v>-107.62223400000001</c:v>
                </c:pt>
                <c:pt idx="27317">
                  <c:v>-107.355266</c:v>
                </c:pt>
                <c:pt idx="27318">
                  <c:v>-107.88874199999999</c:v>
                </c:pt>
                <c:pt idx="27319">
                  <c:v>-108.55000200000001</c:v>
                </c:pt>
                <c:pt idx="27320">
                  <c:v>-108.583112</c:v>
                </c:pt>
                <c:pt idx="27321">
                  <c:v>-108.490195</c:v>
                </c:pt>
                <c:pt idx="27322">
                  <c:v>-108.60506700000001</c:v>
                </c:pt>
                <c:pt idx="27323">
                  <c:v>-108.546795</c:v>
                </c:pt>
                <c:pt idx="27324">
                  <c:v>-108.44444900000001</c:v>
                </c:pt>
                <c:pt idx="27325">
                  <c:v>-108.72071200000001</c:v>
                </c:pt>
                <c:pt idx="27326">
                  <c:v>-109.010875</c:v>
                </c:pt>
                <c:pt idx="27327">
                  <c:v>-108.851266</c:v>
                </c:pt>
                <c:pt idx="27328">
                  <c:v>-108.78893600000001</c:v>
                </c:pt>
                <c:pt idx="27329">
                  <c:v>-108.93781</c:v>
                </c:pt>
                <c:pt idx="27330">
                  <c:v>-108.367009</c:v>
                </c:pt>
                <c:pt idx="27331">
                  <c:v>-108.581557</c:v>
                </c:pt>
                <c:pt idx="27332">
                  <c:v>-107.321079</c:v>
                </c:pt>
                <c:pt idx="27333">
                  <c:v>-108.762666</c:v>
                </c:pt>
                <c:pt idx="27334">
                  <c:v>-106.819102</c:v>
                </c:pt>
                <c:pt idx="27335">
                  <c:v>-106.94528800000001</c:v>
                </c:pt>
                <c:pt idx="27336">
                  <c:v>-106.515343</c:v>
                </c:pt>
                <c:pt idx="27337">
                  <c:v>-106.970825</c:v>
                </c:pt>
                <c:pt idx="27338">
                  <c:v>-107.18820599999999</c:v>
                </c:pt>
                <c:pt idx="27339">
                  <c:v>-107.93414</c:v>
                </c:pt>
                <c:pt idx="27340">
                  <c:v>-107.608188</c:v>
                </c:pt>
                <c:pt idx="27341">
                  <c:v>-108.34069</c:v>
                </c:pt>
                <c:pt idx="27342">
                  <c:v>-106.77509999999999</c:v>
                </c:pt>
                <c:pt idx="27343">
                  <c:v>-106.614808</c:v>
                </c:pt>
                <c:pt idx="27344">
                  <c:v>-108.115718</c:v>
                </c:pt>
                <c:pt idx="27345">
                  <c:v>-107.025526</c:v>
                </c:pt>
                <c:pt idx="27346">
                  <c:v>-107.517563</c:v>
                </c:pt>
                <c:pt idx="27347">
                  <c:v>-107.260931</c:v>
                </c:pt>
                <c:pt idx="27348">
                  <c:v>-108.399748</c:v>
                </c:pt>
                <c:pt idx="27349">
                  <c:v>-107.92158499999999</c:v>
                </c:pt>
                <c:pt idx="27350">
                  <c:v>-106.63444699999999</c:v>
                </c:pt>
                <c:pt idx="27351">
                  <c:v>-108.16033899999999</c:v>
                </c:pt>
                <c:pt idx="27352">
                  <c:v>-106.378596</c:v>
                </c:pt>
                <c:pt idx="27353">
                  <c:v>-108.004982</c:v>
                </c:pt>
                <c:pt idx="27354">
                  <c:v>-107.54974199999999</c:v>
                </c:pt>
                <c:pt idx="27355">
                  <c:v>-108.77528</c:v>
                </c:pt>
                <c:pt idx="27356">
                  <c:v>-106.324032</c:v>
                </c:pt>
                <c:pt idx="27357">
                  <c:v>-107.89755</c:v>
                </c:pt>
                <c:pt idx="27358">
                  <c:v>-107.668739</c:v>
                </c:pt>
                <c:pt idx="27359">
                  <c:v>-107.18886000000001</c:v>
                </c:pt>
                <c:pt idx="27360">
                  <c:v>-106.978888</c:v>
                </c:pt>
                <c:pt idx="27361">
                  <c:v>-106.627056</c:v>
                </c:pt>
                <c:pt idx="27362">
                  <c:v>-106.818788</c:v>
                </c:pt>
                <c:pt idx="27363">
                  <c:v>-106.370773</c:v>
                </c:pt>
                <c:pt idx="27364">
                  <c:v>-104.80208399999999</c:v>
                </c:pt>
                <c:pt idx="27365">
                  <c:v>-104.805823</c:v>
                </c:pt>
                <c:pt idx="27366">
                  <c:v>-104.88279300000001</c:v>
                </c:pt>
                <c:pt idx="27367">
                  <c:v>-104.188057</c:v>
                </c:pt>
                <c:pt idx="27368">
                  <c:v>-105.652078</c:v>
                </c:pt>
                <c:pt idx="27369">
                  <c:v>-105.354901</c:v>
                </c:pt>
                <c:pt idx="27370">
                  <c:v>-104.359071</c:v>
                </c:pt>
                <c:pt idx="27371">
                  <c:v>-104.341071</c:v>
                </c:pt>
                <c:pt idx="27372">
                  <c:v>-106.176491</c:v>
                </c:pt>
                <c:pt idx="27373">
                  <c:v>-105.661844</c:v>
                </c:pt>
                <c:pt idx="27374">
                  <c:v>-105.19216400000001</c:v>
                </c:pt>
                <c:pt idx="27375">
                  <c:v>-104.480952</c:v>
                </c:pt>
                <c:pt idx="27376">
                  <c:v>-105.198812</c:v>
                </c:pt>
                <c:pt idx="27377">
                  <c:v>-106.015472</c:v>
                </c:pt>
                <c:pt idx="27378">
                  <c:v>-105.75364399999999</c:v>
                </c:pt>
                <c:pt idx="27379">
                  <c:v>-105.586263</c:v>
                </c:pt>
                <c:pt idx="27380">
                  <c:v>-104.391183</c:v>
                </c:pt>
                <c:pt idx="27381">
                  <c:v>-104.100375</c:v>
                </c:pt>
                <c:pt idx="27382">
                  <c:v>-105.990719</c:v>
                </c:pt>
                <c:pt idx="27383">
                  <c:v>-105.461882</c:v>
                </c:pt>
                <c:pt idx="27384">
                  <c:v>-110.89421400000001</c:v>
                </c:pt>
                <c:pt idx="27385">
                  <c:v>-105.050693</c:v>
                </c:pt>
                <c:pt idx="27386">
                  <c:v>-104.82923</c:v>
                </c:pt>
                <c:pt idx="27387">
                  <c:v>-104.53453500000001</c:v>
                </c:pt>
                <c:pt idx="27388">
                  <c:v>-104.975914</c:v>
                </c:pt>
                <c:pt idx="27389">
                  <c:v>-104.760347</c:v>
                </c:pt>
                <c:pt idx="27390">
                  <c:v>-104.711358</c:v>
                </c:pt>
                <c:pt idx="27391">
                  <c:v>-104.244884</c:v>
                </c:pt>
                <c:pt idx="27392">
                  <c:v>-104.114518</c:v>
                </c:pt>
                <c:pt idx="27393">
                  <c:v>-104.42420799999999</c:v>
                </c:pt>
                <c:pt idx="27394">
                  <c:v>-104.28770799999999</c:v>
                </c:pt>
                <c:pt idx="27395">
                  <c:v>-104.616353</c:v>
                </c:pt>
                <c:pt idx="27396">
                  <c:v>-104.377083</c:v>
                </c:pt>
                <c:pt idx="27397">
                  <c:v>-104.941569</c:v>
                </c:pt>
                <c:pt idx="27398">
                  <c:v>-104.357844</c:v>
                </c:pt>
                <c:pt idx="27399">
                  <c:v>-104.750345</c:v>
                </c:pt>
                <c:pt idx="27400">
                  <c:v>-104.192289</c:v>
                </c:pt>
                <c:pt idx="27401">
                  <c:v>-104.120454</c:v>
                </c:pt>
                <c:pt idx="27402">
                  <c:v>-104.389695</c:v>
                </c:pt>
                <c:pt idx="27403">
                  <c:v>-104.372102</c:v>
                </c:pt>
                <c:pt idx="27404">
                  <c:v>-107.294752</c:v>
                </c:pt>
                <c:pt idx="27405">
                  <c:v>-107.764605</c:v>
                </c:pt>
                <c:pt idx="27406">
                  <c:v>-107.710626</c:v>
                </c:pt>
                <c:pt idx="27407">
                  <c:v>-107.73911200000001</c:v>
                </c:pt>
                <c:pt idx="27408">
                  <c:v>-107.532579</c:v>
                </c:pt>
                <c:pt idx="27409">
                  <c:v>-106.43594299999999</c:v>
                </c:pt>
                <c:pt idx="27410">
                  <c:v>-106.66284899999999</c:v>
                </c:pt>
                <c:pt idx="27411">
                  <c:v>-106.603523</c:v>
                </c:pt>
                <c:pt idx="27412">
                  <c:v>-106.321138</c:v>
                </c:pt>
                <c:pt idx="27413">
                  <c:v>-106.75888</c:v>
                </c:pt>
                <c:pt idx="27414">
                  <c:v>-107.231067</c:v>
                </c:pt>
                <c:pt idx="27415">
                  <c:v>-106.780635</c:v>
                </c:pt>
                <c:pt idx="27416">
                  <c:v>-108.160764</c:v>
                </c:pt>
                <c:pt idx="27417">
                  <c:v>-107.97365600000001</c:v>
                </c:pt>
                <c:pt idx="27418">
                  <c:v>-108.04905599999999</c:v>
                </c:pt>
                <c:pt idx="27419">
                  <c:v>-108.441957</c:v>
                </c:pt>
                <c:pt idx="27420">
                  <c:v>-108.534155</c:v>
                </c:pt>
                <c:pt idx="27421">
                  <c:v>-109.20826599999999</c:v>
                </c:pt>
                <c:pt idx="27422">
                  <c:v>-108.456349</c:v>
                </c:pt>
                <c:pt idx="27423">
                  <c:v>-108.589178</c:v>
                </c:pt>
                <c:pt idx="27424">
                  <c:v>-108.3809</c:v>
                </c:pt>
                <c:pt idx="27425">
                  <c:v>-108.640767</c:v>
                </c:pt>
                <c:pt idx="27426">
                  <c:v>-108.03102</c:v>
                </c:pt>
                <c:pt idx="27427">
                  <c:v>-107.637023</c:v>
                </c:pt>
                <c:pt idx="27428">
                  <c:v>-108.183857</c:v>
                </c:pt>
                <c:pt idx="27429">
                  <c:v>-108.32833599999999</c:v>
                </c:pt>
                <c:pt idx="27430">
                  <c:v>-107.92630699999999</c:v>
                </c:pt>
                <c:pt idx="27431">
                  <c:v>-108.927184</c:v>
                </c:pt>
                <c:pt idx="27432">
                  <c:v>-108.286057</c:v>
                </c:pt>
                <c:pt idx="27433">
                  <c:v>-108.86789400000001</c:v>
                </c:pt>
                <c:pt idx="27434">
                  <c:v>-108.865388</c:v>
                </c:pt>
                <c:pt idx="27435">
                  <c:v>-107.670349</c:v>
                </c:pt>
                <c:pt idx="27436">
                  <c:v>-107.365692</c:v>
                </c:pt>
                <c:pt idx="27437">
                  <c:v>-108.319422</c:v>
                </c:pt>
                <c:pt idx="27438">
                  <c:v>-108.348793</c:v>
                </c:pt>
                <c:pt idx="27439">
                  <c:v>-108.60194</c:v>
                </c:pt>
                <c:pt idx="27440">
                  <c:v>-109.218064</c:v>
                </c:pt>
                <c:pt idx="27441">
                  <c:v>-109.70709100000001</c:v>
                </c:pt>
                <c:pt idx="27442">
                  <c:v>-108.92886799999999</c:v>
                </c:pt>
                <c:pt idx="27443">
                  <c:v>-108.53339699999999</c:v>
                </c:pt>
                <c:pt idx="27444">
                  <c:v>-108.893495</c:v>
                </c:pt>
                <c:pt idx="27445">
                  <c:v>-108.631546</c:v>
                </c:pt>
                <c:pt idx="27446">
                  <c:v>-108.560385</c:v>
                </c:pt>
                <c:pt idx="27447">
                  <c:v>-106.29799</c:v>
                </c:pt>
                <c:pt idx="27448">
                  <c:v>-106.539862</c:v>
                </c:pt>
                <c:pt idx="27449">
                  <c:v>-106.27255599999999</c:v>
                </c:pt>
                <c:pt idx="27450">
                  <c:v>-107.12523</c:v>
                </c:pt>
                <c:pt idx="27451">
                  <c:v>-105.37303900000001</c:v>
                </c:pt>
                <c:pt idx="27452">
                  <c:v>-106.242105</c:v>
                </c:pt>
                <c:pt idx="27453">
                  <c:v>-106.15952799999999</c:v>
                </c:pt>
                <c:pt idx="27454">
                  <c:v>-105.910785</c:v>
                </c:pt>
                <c:pt idx="27455">
                  <c:v>-106.659457</c:v>
                </c:pt>
                <c:pt idx="27456">
                  <c:v>-106.141532</c:v>
                </c:pt>
                <c:pt idx="27457">
                  <c:v>-107.68195299999999</c:v>
                </c:pt>
                <c:pt idx="27458">
                  <c:v>-106.27476299999999</c:v>
                </c:pt>
                <c:pt idx="27459">
                  <c:v>-106.371032</c:v>
                </c:pt>
                <c:pt idx="27460">
                  <c:v>-108.155559</c:v>
                </c:pt>
                <c:pt idx="27461">
                  <c:v>-104.443877</c:v>
                </c:pt>
                <c:pt idx="27462">
                  <c:v>-104.224259</c:v>
                </c:pt>
                <c:pt idx="27463">
                  <c:v>-104.451385</c:v>
                </c:pt>
                <c:pt idx="27464">
                  <c:v>-104.128535</c:v>
                </c:pt>
                <c:pt idx="27465">
                  <c:v>-104.689922</c:v>
                </c:pt>
                <c:pt idx="27466">
                  <c:v>-105.52661500000001</c:v>
                </c:pt>
                <c:pt idx="27467">
                  <c:v>-105.386247</c:v>
                </c:pt>
                <c:pt idx="27468">
                  <c:v>-105.52445400000001</c:v>
                </c:pt>
                <c:pt idx="27469">
                  <c:v>-104.729523</c:v>
                </c:pt>
                <c:pt idx="27470">
                  <c:v>-104.92334099999999</c:v>
                </c:pt>
                <c:pt idx="27471">
                  <c:v>-104.45121399999999</c:v>
                </c:pt>
                <c:pt idx="27472">
                  <c:v>-105.74227999999999</c:v>
                </c:pt>
                <c:pt idx="27473">
                  <c:v>-105.238422</c:v>
                </c:pt>
                <c:pt idx="27474">
                  <c:v>-104.398006</c:v>
                </c:pt>
                <c:pt idx="27475">
                  <c:v>-104.710435</c:v>
                </c:pt>
                <c:pt idx="27476">
                  <c:v>-105.24695800000001</c:v>
                </c:pt>
                <c:pt idx="27477">
                  <c:v>-105.358783</c:v>
                </c:pt>
                <c:pt idx="27478">
                  <c:v>-106.96782899999999</c:v>
                </c:pt>
                <c:pt idx="27479">
                  <c:v>-106.082093</c:v>
                </c:pt>
                <c:pt idx="27480">
                  <c:v>-106.763678</c:v>
                </c:pt>
                <c:pt idx="27481">
                  <c:v>-107.10625400000001</c:v>
                </c:pt>
                <c:pt idx="27482">
                  <c:v>-106.676388</c:v>
                </c:pt>
                <c:pt idx="27483">
                  <c:v>-106.424041</c:v>
                </c:pt>
                <c:pt idx="27484">
                  <c:v>-107.481723</c:v>
                </c:pt>
                <c:pt idx="27485">
                  <c:v>-106.239638</c:v>
                </c:pt>
                <c:pt idx="27486">
                  <c:v>-107.38903500000001</c:v>
                </c:pt>
                <c:pt idx="27487">
                  <c:v>-107.142025</c:v>
                </c:pt>
                <c:pt idx="27488">
                  <c:v>-106.908109</c:v>
                </c:pt>
                <c:pt idx="27489">
                  <c:v>-107.21937699999999</c:v>
                </c:pt>
                <c:pt idx="27490">
                  <c:v>-106.66324899999999</c:v>
                </c:pt>
                <c:pt idx="27491">
                  <c:v>-109.16304599999999</c:v>
                </c:pt>
                <c:pt idx="27492">
                  <c:v>-110.386251</c:v>
                </c:pt>
                <c:pt idx="27493">
                  <c:v>-109.619332</c:v>
                </c:pt>
                <c:pt idx="27494">
                  <c:v>-109.92672</c:v>
                </c:pt>
                <c:pt idx="27495">
                  <c:v>-109.82274099999999</c:v>
                </c:pt>
                <c:pt idx="27496">
                  <c:v>-110.90607300000001</c:v>
                </c:pt>
                <c:pt idx="27497">
                  <c:v>-109.40903299999999</c:v>
                </c:pt>
                <c:pt idx="27498">
                  <c:v>-110.437288</c:v>
                </c:pt>
                <c:pt idx="27499">
                  <c:v>-109.973618</c:v>
                </c:pt>
                <c:pt idx="27500">
                  <c:v>-109.639194</c:v>
                </c:pt>
                <c:pt idx="27501">
                  <c:v>-110.223913</c:v>
                </c:pt>
                <c:pt idx="27502">
                  <c:v>-110.366247</c:v>
                </c:pt>
                <c:pt idx="27503">
                  <c:v>-109.48709700000001</c:v>
                </c:pt>
                <c:pt idx="27504">
                  <c:v>-110.337788</c:v>
                </c:pt>
                <c:pt idx="27505">
                  <c:v>-109.856943</c:v>
                </c:pt>
                <c:pt idx="27506">
                  <c:v>-108.819632</c:v>
                </c:pt>
                <c:pt idx="27507">
                  <c:v>-109.220446</c:v>
                </c:pt>
                <c:pt idx="27508">
                  <c:v>-110.53733699999999</c:v>
                </c:pt>
                <c:pt idx="27509">
                  <c:v>-108.971395</c:v>
                </c:pt>
                <c:pt idx="27510">
                  <c:v>-110.75714499999999</c:v>
                </c:pt>
                <c:pt idx="27511">
                  <c:v>-110.579089</c:v>
                </c:pt>
                <c:pt idx="27512">
                  <c:v>-110.832154</c:v>
                </c:pt>
                <c:pt idx="27513">
                  <c:v>-110.978764</c:v>
                </c:pt>
                <c:pt idx="27514">
                  <c:v>-110.864187</c:v>
                </c:pt>
                <c:pt idx="27515">
                  <c:v>-110.40687200000001</c:v>
                </c:pt>
                <c:pt idx="27516">
                  <c:v>-110.921967</c:v>
                </c:pt>
                <c:pt idx="27517">
                  <c:v>-111.004807</c:v>
                </c:pt>
                <c:pt idx="27518">
                  <c:v>-110.928591</c:v>
                </c:pt>
                <c:pt idx="27519">
                  <c:v>-110.114822</c:v>
                </c:pt>
                <c:pt idx="27520">
                  <c:v>-110.851882</c:v>
                </c:pt>
                <c:pt idx="27521">
                  <c:v>-110.18889900000001</c:v>
                </c:pt>
                <c:pt idx="27522">
                  <c:v>-110.53868199999999</c:v>
                </c:pt>
                <c:pt idx="27523">
                  <c:v>-111.019178</c:v>
                </c:pt>
                <c:pt idx="27524">
                  <c:v>-110.99847699999999</c:v>
                </c:pt>
                <c:pt idx="27525">
                  <c:v>-111.026556</c:v>
                </c:pt>
                <c:pt idx="27526">
                  <c:v>-110.537436</c:v>
                </c:pt>
                <c:pt idx="27527">
                  <c:v>-110.931822</c:v>
                </c:pt>
                <c:pt idx="27528">
                  <c:v>-110.241956</c:v>
                </c:pt>
                <c:pt idx="27529">
                  <c:v>-110.277326</c:v>
                </c:pt>
                <c:pt idx="27530">
                  <c:v>-110.918085</c:v>
                </c:pt>
                <c:pt idx="27531">
                  <c:v>-110.98262699999999</c:v>
                </c:pt>
                <c:pt idx="27532">
                  <c:v>-110.932479</c:v>
                </c:pt>
                <c:pt idx="27533">
                  <c:v>-112.43968599999999</c:v>
                </c:pt>
                <c:pt idx="27534">
                  <c:v>-112.43182899999999</c:v>
                </c:pt>
                <c:pt idx="27535">
                  <c:v>-112.486383</c:v>
                </c:pt>
                <c:pt idx="27536">
                  <c:v>-112.503298</c:v>
                </c:pt>
                <c:pt idx="27537">
                  <c:v>-112.83218599999999</c:v>
                </c:pt>
                <c:pt idx="27538">
                  <c:v>-112.91931200000001</c:v>
                </c:pt>
                <c:pt idx="27539">
                  <c:v>-112.546269</c:v>
                </c:pt>
                <c:pt idx="27540">
                  <c:v>-113.316395</c:v>
                </c:pt>
                <c:pt idx="27541">
                  <c:v>-112.23971</c:v>
                </c:pt>
                <c:pt idx="27542">
                  <c:v>-112.81316200000001</c:v>
                </c:pt>
                <c:pt idx="27543">
                  <c:v>-111.872074</c:v>
                </c:pt>
                <c:pt idx="27544">
                  <c:v>-112.16356399999999</c:v>
                </c:pt>
                <c:pt idx="27545">
                  <c:v>-111.37641499999999</c:v>
                </c:pt>
                <c:pt idx="27546">
                  <c:v>-112.394543</c:v>
                </c:pt>
                <c:pt idx="27547">
                  <c:v>-111.40853300000001</c:v>
                </c:pt>
                <c:pt idx="27548">
                  <c:v>-114.188031</c:v>
                </c:pt>
                <c:pt idx="27549">
                  <c:v>-114.598105</c:v>
                </c:pt>
                <c:pt idx="27550">
                  <c:v>-112.014295</c:v>
                </c:pt>
                <c:pt idx="27551">
                  <c:v>-111.976054</c:v>
                </c:pt>
                <c:pt idx="27552">
                  <c:v>-112.11647000000001</c:v>
                </c:pt>
                <c:pt idx="27553">
                  <c:v>-113.99217400000001</c:v>
                </c:pt>
                <c:pt idx="27554">
                  <c:v>-112.127655</c:v>
                </c:pt>
                <c:pt idx="27555">
                  <c:v>-111.799773</c:v>
                </c:pt>
                <c:pt idx="27556">
                  <c:v>-111.090024</c:v>
                </c:pt>
                <c:pt idx="27557">
                  <c:v>-111.35333799999999</c:v>
                </c:pt>
                <c:pt idx="27558">
                  <c:v>-111.75090899999999</c:v>
                </c:pt>
                <c:pt idx="27559">
                  <c:v>-112.64211299999999</c:v>
                </c:pt>
                <c:pt idx="27560">
                  <c:v>-113.04362</c:v>
                </c:pt>
                <c:pt idx="27561">
                  <c:v>-112.235625</c:v>
                </c:pt>
                <c:pt idx="27562">
                  <c:v>-112.018897</c:v>
                </c:pt>
                <c:pt idx="27563">
                  <c:v>-112.214845</c:v>
                </c:pt>
                <c:pt idx="27564">
                  <c:v>-113.74907</c:v>
                </c:pt>
                <c:pt idx="27565">
                  <c:v>-112.329025</c:v>
                </c:pt>
                <c:pt idx="27566">
                  <c:v>-113.80293399999999</c:v>
                </c:pt>
                <c:pt idx="27567">
                  <c:v>-111.32637</c:v>
                </c:pt>
                <c:pt idx="27568">
                  <c:v>-113.450862</c:v>
                </c:pt>
                <c:pt idx="27569">
                  <c:v>-111.396511</c:v>
                </c:pt>
                <c:pt idx="27570">
                  <c:v>-112.595111</c:v>
                </c:pt>
                <c:pt idx="27571">
                  <c:v>-111.823691</c:v>
                </c:pt>
                <c:pt idx="27572">
                  <c:v>-112.844847</c:v>
                </c:pt>
                <c:pt idx="27573">
                  <c:v>-111.39220899999999</c:v>
                </c:pt>
                <c:pt idx="27574">
                  <c:v>-112.11712</c:v>
                </c:pt>
                <c:pt idx="27575">
                  <c:v>-111.57731200000001</c:v>
                </c:pt>
                <c:pt idx="27576">
                  <c:v>-112.682293</c:v>
                </c:pt>
                <c:pt idx="27577">
                  <c:v>-114.935519</c:v>
                </c:pt>
                <c:pt idx="27578">
                  <c:v>-111.962063</c:v>
                </c:pt>
                <c:pt idx="27579">
                  <c:v>-111.672979</c:v>
                </c:pt>
                <c:pt idx="27580">
                  <c:v>-111.22042399999999</c:v>
                </c:pt>
                <c:pt idx="27581">
                  <c:v>-111.981449</c:v>
                </c:pt>
                <c:pt idx="27582">
                  <c:v>-111.42742800000001</c:v>
                </c:pt>
                <c:pt idx="27583">
                  <c:v>-114.47509100000001</c:v>
                </c:pt>
                <c:pt idx="27584">
                  <c:v>-115.02366499999999</c:v>
                </c:pt>
                <c:pt idx="27585">
                  <c:v>-113.59744000000001</c:v>
                </c:pt>
                <c:pt idx="27586">
                  <c:v>-113.64135400000001</c:v>
                </c:pt>
                <c:pt idx="27587">
                  <c:v>-114.258658</c:v>
                </c:pt>
                <c:pt idx="27588">
                  <c:v>-114.952877</c:v>
                </c:pt>
                <c:pt idx="27589">
                  <c:v>-114.818864</c:v>
                </c:pt>
                <c:pt idx="27590">
                  <c:v>-113.798571</c:v>
                </c:pt>
                <c:pt idx="27591">
                  <c:v>-113.890781</c:v>
                </c:pt>
                <c:pt idx="27592">
                  <c:v>-114.90993400000001</c:v>
                </c:pt>
                <c:pt idx="27593">
                  <c:v>-114.969641</c:v>
                </c:pt>
                <c:pt idx="27594">
                  <c:v>-113.418082</c:v>
                </c:pt>
                <c:pt idx="27595">
                  <c:v>-114.244102</c:v>
                </c:pt>
                <c:pt idx="27596">
                  <c:v>-114.25578299999999</c:v>
                </c:pt>
                <c:pt idx="27597">
                  <c:v>-114.775599</c:v>
                </c:pt>
                <c:pt idx="27598">
                  <c:v>-114.619196</c:v>
                </c:pt>
                <c:pt idx="27599">
                  <c:v>-114.70605399999999</c:v>
                </c:pt>
                <c:pt idx="27600">
                  <c:v>-114.9251</c:v>
                </c:pt>
                <c:pt idx="27601">
                  <c:v>-114.311533</c:v>
                </c:pt>
                <c:pt idx="27602">
                  <c:v>-114.29900499999999</c:v>
                </c:pt>
                <c:pt idx="27603">
                  <c:v>-114.059416</c:v>
                </c:pt>
                <c:pt idx="27604">
                  <c:v>-113.7864</c:v>
                </c:pt>
                <c:pt idx="27605">
                  <c:v>-115.040887</c:v>
                </c:pt>
                <c:pt idx="27606">
                  <c:v>-114.463945</c:v>
                </c:pt>
                <c:pt idx="27607">
                  <c:v>-114.519802</c:v>
                </c:pt>
                <c:pt idx="27608">
                  <c:v>-114.374419</c:v>
                </c:pt>
                <c:pt idx="27609">
                  <c:v>-113.352969</c:v>
                </c:pt>
                <c:pt idx="27610">
                  <c:v>-114.121578</c:v>
                </c:pt>
                <c:pt idx="27611">
                  <c:v>-113.88690099999999</c:v>
                </c:pt>
                <c:pt idx="27612">
                  <c:v>-113.86281200000001</c:v>
                </c:pt>
                <c:pt idx="27613">
                  <c:v>-114.06444500000001</c:v>
                </c:pt>
                <c:pt idx="27614">
                  <c:v>-114.187952</c:v>
                </c:pt>
                <c:pt idx="27615">
                  <c:v>-113.629767</c:v>
                </c:pt>
                <c:pt idx="27616">
                  <c:v>-114.409976</c:v>
                </c:pt>
                <c:pt idx="27617">
                  <c:v>-114.181911</c:v>
                </c:pt>
                <c:pt idx="27618">
                  <c:v>-114.33214700000001</c:v>
                </c:pt>
                <c:pt idx="27619">
                  <c:v>-114.71025</c:v>
                </c:pt>
                <c:pt idx="27620">
                  <c:v>-111.981369</c:v>
                </c:pt>
                <c:pt idx="27621">
                  <c:v>-112.073915</c:v>
                </c:pt>
                <c:pt idx="27622">
                  <c:v>-112.014256</c:v>
                </c:pt>
                <c:pt idx="27623">
                  <c:v>-111.95925800000001</c:v>
                </c:pt>
                <c:pt idx="27624">
                  <c:v>-111.405489</c:v>
                </c:pt>
                <c:pt idx="27625">
                  <c:v>-111.555273</c:v>
                </c:pt>
                <c:pt idx="27626">
                  <c:v>-111.11484400000001</c:v>
                </c:pt>
                <c:pt idx="27627">
                  <c:v>-112.342589</c:v>
                </c:pt>
                <c:pt idx="27628">
                  <c:v>-111.215124</c:v>
                </c:pt>
                <c:pt idx="27629">
                  <c:v>-112.232197</c:v>
                </c:pt>
                <c:pt idx="27630">
                  <c:v>-111.83881599999999</c:v>
                </c:pt>
                <c:pt idx="27631">
                  <c:v>-111.234174</c:v>
                </c:pt>
                <c:pt idx="27632">
                  <c:v>-111.36631800000001</c:v>
                </c:pt>
                <c:pt idx="27633">
                  <c:v>-112.014775</c:v>
                </c:pt>
                <c:pt idx="27634">
                  <c:v>-111.32682</c:v>
                </c:pt>
                <c:pt idx="27635">
                  <c:v>-111.995086</c:v>
                </c:pt>
                <c:pt idx="27636">
                  <c:v>-112.546424</c:v>
                </c:pt>
                <c:pt idx="27637">
                  <c:v>-111.49617000000001</c:v>
                </c:pt>
                <c:pt idx="27638">
                  <c:v>-111.809422</c:v>
                </c:pt>
                <c:pt idx="27639">
                  <c:v>-111.874072</c:v>
                </c:pt>
                <c:pt idx="27640">
                  <c:v>-111.599118</c:v>
                </c:pt>
                <c:pt idx="27641">
                  <c:v>-112.15002200000001</c:v>
                </c:pt>
                <c:pt idx="27642">
                  <c:v>-111.702082</c:v>
                </c:pt>
                <c:pt idx="27643">
                  <c:v>-112.20206899999999</c:v>
                </c:pt>
                <c:pt idx="27644">
                  <c:v>-111.708799</c:v>
                </c:pt>
                <c:pt idx="27645">
                  <c:v>-111.332013</c:v>
                </c:pt>
                <c:pt idx="27646">
                  <c:v>-112.42474799999999</c:v>
                </c:pt>
                <c:pt idx="27647">
                  <c:v>-111.64521999999999</c:v>
                </c:pt>
                <c:pt idx="27648">
                  <c:v>-111.167681</c:v>
                </c:pt>
                <c:pt idx="27649">
                  <c:v>-111.148427</c:v>
                </c:pt>
                <c:pt idx="27650">
                  <c:v>-113.858403</c:v>
                </c:pt>
                <c:pt idx="27651">
                  <c:v>-113.962502</c:v>
                </c:pt>
                <c:pt idx="27652">
                  <c:v>-113.295472</c:v>
                </c:pt>
                <c:pt idx="27653">
                  <c:v>-113.672776</c:v>
                </c:pt>
                <c:pt idx="27654">
                  <c:v>-114.07866199999999</c:v>
                </c:pt>
                <c:pt idx="27655">
                  <c:v>-113.90306</c:v>
                </c:pt>
                <c:pt idx="27656">
                  <c:v>-113.689666</c:v>
                </c:pt>
                <c:pt idx="27657">
                  <c:v>-114.315651</c:v>
                </c:pt>
                <c:pt idx="27658">
                  <c:v>-116.984846</c:v>
                </c:pt>
                <c:pt idx="27659">
                  <c:v>-116.318703</c:v>
                </c:pt>
                <c:pt idx="27660">
                  <c:v>-116.385685</c:v>
                </c:pt>
                <c:pt idx="27661">
                  <c:v>-116.48168200000001</c:v>
                </c:pt>
                <c:pt idx="27662">
                  <c:v>-116.63906</c:v>
                </c:pt>
                <c:pt idx="27663">
                  <c:v>-115.25273</c:v>
                </c:pt>
                <c:pt idx="27664">
                  <c:v>-116.40471700000001</c:v>
                </c:pt>
                <c:pt idx="27665">
                  <c:v>-116.13146399999999</c:v>
                </c:pt>
                <c:pt idx="27666">
                  <c:v>-116.254031</c:v>
                </c:pt>
                <c:pt idx="27667">
                  <c:v>-116.720203</c:v>
                </c:pt>
                <c:pt idx="27668">
                  <c:v>-116.037265</c:v>
                </c:pt>
                <c:pt idx="27669">
                  <c:v>-116.54146299999999</c:v>
                </c:pt>
                <c:pt idx="27670">
                  <c:v>-115.72485399999999</c:v>
                </c:pt>
                <c:pt idx="27671">
                  <c:v>-116.786492</c:v>
                </c:pt>
                <c:pt idx="27672">
                  <c:v>-116.46896599999999</c:v>
                </c:pt>
                <c:pt idx="27673">
                  <c:v>-116.301006</c:v>
                </c:pt>
                <c:pt idx="27674">
                  <c:v>-116.24921999999999</c:v>
                </c:pt>
                <c:pt idx="27675">
                  <c:v>-116.200712</c:v>
                </c:pt>
                <c:pt idx="27676">
                  <c:v>-116.43823</c:v>
                </c:pt>
                <c:pt idx="27677">
                  <c:v>-115.822767</c:v>
                </c:pt>
                <c:pt idx="27678">
                  <c:v>-116.356953</c:v>
                </c:pt>
                <c:pt idx="27679">
                  <c:v>-116.52939600000001</c:v>
                </c:pt>
                <c:pt idx="27680">
                  <c:v>-116.364317</c:v>
                </c:pt>
                <c:pt idx="27681">
                  <c:v>-115.97690299999999</c:v>
                </c:pt>
                <c:pt idx="27682">
                  <c:v>-115.901016</c:v>
                </c:pt>
                <c:pt idx="27683">
                  <c:v>-116.269361</c:v>
                </c:pt>
                <c:pt idx="27684">
                  <c:v>-116.623636</c:v>
                </c:pt>
                <c:pt idx="27685">
                  <c:v>-115.13085100000001</c:v>
                </c:pt>
                <c:pt idx="27686">
                  <c:v>-116.13976599999999</c:v>
                </c:pt>
                <c:pt idx="27687">
                  <c:v>-115.88714</c:v>
                </c:pt>
                <c:pt idx="27688">
                  <c:v>-116.67755200000001</c:v>
                </c:pt>
                <c:pt idx="27689">
                  <c:v>-116.738257</c:v>
                </c:pt>
                <c:pt idx="27690">
                  <c:v>-116.69000800000001</c:v>
                </c:pt>
                <c:pt idx="27691">
                  <c:v>-115.9729</c:v>
                </c:pt>
                <c:pt idx="27692">
                  <c:v>-116.553442</c:v>
                </c:pt>
                <c:pt idx="27693">
                  <c:v>-116.059929</c:v>
                </c:pt>
                <c:pt idx="27694">
                  <c:v>-116.36346500000001</c:v>
                </c:pt>
                <c:pt idx="27695">
                  <c:v>-116.51430499999999</c:v>
                </c:pt>
                <c:pt idx="27696">
                  <c:v>-116.911293</c:v>
                </c:pt>
                <c:pt idx="27697">
                  <c:v>-116.43395700000001</c:v>
                </c:pt>
                <c:pt idx="27698">
                  <c:v>-115.93540400000001</c:v>
                </c:pt>
                <c:pt idx="27699">
                  <c:v>-115.327243</c:v>
                </c:pt>
                <c:pt idx="27700">
                  <c:v>-116.072254</c:v>
                </c:pt>
                <c:pt idx="27701">
                  <c:v>-116.823679</c:v>
                </c:pt>
                <c:pt idx="27702">
                  <c:v>-115.496978</c:v>
                </c:pt>
                <c:pt idx="27703">
                  <c:v>-116.948404</c:v>
                </c:pt>
                <c:pt idx="27704">
                  <c:v>-116.188906</c:v>
                </c:pt>
                <c:pt idx="27705">
                  <c:v>-115.87903300000001</c:v>
                </c:pt>
                <c:pt idx="27706">
                  <c:v>-116.43880299999999</c:v>
                </c:pt>
                <c:pt idx="27707">
                  <c:v>-115.174271</c:v>
                </c:pt>
                <c:pt idx="27708">
                  <c:v>-116.39311499999999</c:v>
                </c:pt>
                <c:pt idx="27709">
                  <c:v>-115.487971</c:v>
                </c:pt>
                <c:pt idx="27710">
                  <c:v>-116.049916</c:v>
                </c:pt>
                <c:pt idx="27711">
                  <c:v>-116.840625</c:v>
                </c:pt>
                <c:pt idx="27712">
                  <c:v>-116.575552</c:v>
                </c:pt>
                <c:pt idx="27713">
                  <c:v>-116.396427</c:v>
                </c:pt>
                <c:pt idx="27714">
                  <c:v>-116.488799</c:v>
                </c:pt>
                <c:pt idx="27715">
                  <c:v>-116.60253400000001</c:v>
                </c:pt>
                <c:pt idx="27716">
                  <c:v>-116.624055</c:v>
                </c:pt>
                <c:pt idx="27717">
                  <c:v>-115.623456</c:v>
                </c:pt>
                <c:pt idx="27718">
                  <c:v>-115.852019</c:v>
                </c:pt>
                <c:pt idx="27719">
                  <c:v>-116.465841</c:v>
                </c:pt>
                <c:pt idx="27720">
                  <c:v>-116.586979</c:v>
                </c:pt>
                <c:pt idx="27721">
                  <c:v>-116.343357</c:v>
                </c:pt>
                <c:pt idx="27722">
                  <c:v>-116.81389299999999</c:v>
                </c:pt>
                <c:pt idx="27723">
                  <c:v>-116.800808</c:v>
                </c:pt>
                <c:pt idx="27724">
                  <c:v>-116.299493</c:v>
                </c:pt>
                <c:pt idx="27725">
                  <c:v>-116.934698</c:v>
                </c:pt>
                <c:pt idx="27726">
                  <c:v>-116.894334</c:v>
                </c:pt>
                <c:pt idx="27727">
                  <c:v>-115.980555</c:v>
                </c:pt>
                <c:pt idx="27728">
                  <c:v>-116.491552</c:v>
                </c:pt>
                <c:pt idx="27729">
                  <c:v>-116.312647</c:v>
                </c:pt>
                <c:pt idx="27730">
                  <c:v>-115.691945</c:v>
                </c:pt>
                <c:pt idx="27731">
                  <c:v>-116.93326399999999</c:v>
                </c:pt>
                <c:pt idx="27732">
                  <c:v>-116.901173</c:v>
                </c:pt>
                <c:pt idx="27733">
                  <c:v>-115.553978</c:v>
                </c:pt>
                <c:pt idx="27734">
                  <c:v>-116.577614</c:v>
                </c:pt>
                <c:pt idx="27735">
                  <c:v>-116.53781499999999</c:v>
                </c:pt>
                <c:pt idx="27736">
                  <c:v>-116.207567</c:v>
                </c:pt>
                <c:pt idx="27737">
                  <c:v>-116.25707199999999</c:v>
                </c:pt>
                <c:pt idx="27738">
                  <c:v>-116.287161</c:v>
                </c:pt>
                <c:pt idx="27739">
                  <c:v>-116.2252</c:v>
                </c:pt>
                <c:pt idx="27740">
                  <c:v>-116.199032</c:v>
                </c:pt>
                <c:pt idx="27741">
                  <c:v>-116.295278</c:v>
                </c:pt>
                <c:pt idx="27742">
                  <c:v>-116.163679</c:v>
                </c:pt>
                <c:pt idx="27743">
                  <c:v>-116.330592</c:v>
                </c:pt>
                <c:pt idx="27744">
                  <c:v>-116.26507700000001</c:v>
                </c:pt>
                <c:pt idx="27745">
                  <c:v>-116.027213</c:v>
                </c:pt>
                <c:pt idx="27746">
                  <c:v>-116.28116300000001</c:v>
                </c:pt>
                <c:pt idx="27747">
                  <c:v>-116.666055</c:v>
                </c:pt>
                <c:pt idx="27748">
                  <c:v>-115.801998</c:v>
                </c:pt>
                <c:pt idx="27749">
                  <c:v>-116.56168700000001</c:v>
                </c:pt>
                <c:pt idx="27750">
                  <c:v>-116.98833</c:v>
                </c:pt>
                <c:pt idx="27751">
                  <c:v>-116.410516</c:v>
                </c:pt>
                <c:pt idx="27752">
                  <c:v>-116.397263</c:v>
                </c:pt>
                <c:pt idx="27753">
                  <c:v>-116.12134399999999</c:v>
                </c:pt>
                <c:pt idx="27754">
                  <c:v>-116.585401</c:v>
                </c:pt>
                <c:pt idx="27755">
                  <c:v>-116.46535799999999</c:v>
                </c:pt>
                <c:pt idx="27756">
                  <c:v>-116.159057</c:v>
                </c:pt>
                <c:pt idx="27757">
                  <c:v>-116.266938</c:v>
                </c:pt>
                <c:pt idx="27758">
                  <c:v>-116.647946</c:v>
                </c:pt>
                <c:pt idx="27759">
                  <c:v>-116.775706</c:v>
                </c:pt>
                <c:pt idx="27760">
                  <c:v>-116.788971</c:v>
                </c:pt>
                <c:pt idx="27761">
                  <c:v>-116.834919</c:v>
                </c:pt>
                <c:pt idx="27762">
                  <c:v>-117.024835</c:v>
                </c:pt>
                <c:pt idx="27763">
                  <c:v>-116.54841</c:v>
                </c:pt>
                <c:pt idx="27764">
                  <c:v>-116.944174</c:v>
                </c:pt>
                <c:pt idx="27765">
                  <c:v>-116.1865</c:v>
                </c:pt>
                <c:pt idx="27766">
                  <c:v>-116.179642</c:v>
                </c:pt>
                <c:pt idx="27767">
                  <c:v>-116.38764399999999</c:v>
                </c:pt>
                <c:pt idx="27768">
                  <c:v>-116.919149</c:v>
                </c:pt>
                <c:pt idx="27769">
                  <c:v>-116.744759</c:v>
                </c:pt>
                <c:pt idx="27770">
                  <c:v>-116.716638</c:v>
                </c:pt>
                <c:pt idx="27771">
                  <c:v>-116.749075</c:v>
                </c:pt>
                <c:pt idx="27772">
                  <c:v>-116.274235</c:v>
                </c:pt>
                <c:pt idx="27773">
                  <c:v>-116.118488</c:v>
                </c:pt>
                <c:pt idx="27774">
                  <c:v>-116.20774400000001</c:v>
                </c:pt>
                <c:pt idx="27775">
                  <c:v>-116.76728799999999</c:v>
                </c:pt>
                <c:pt idx="27776">
                  <c:v>-116.579171</c:v>
                </c:pt>
                <c:pt idx="27777">
                  <c:v>-116.98067899999999</c:v>
                </c:pt>
                <c:pt idx="27778">
                  <c:v>-116.136261</c:v>
                </c:pt>
                <c:pt idx="27779">
                  <c:v>-115.783776</c:v>
                </c:pt>
                <c:pt idx="27780">
                  <c:v>-116.414756</c:v>
                </c:pt>
                <c:pt idx="27781">
                  <c:v>-116.894268</c:v>
                </c:pt>
                <c:pt idx="27782">
                  <c:v>-116.014951</c:v>
                </c:pt>
                <c:pt idx="27783">
                  <c:v>-116.241287</c:v>
                </c:pt>
                <c:pt idx="27784">
                  <c:v>-116.88379399999999</c:v>
                </c:pt>
                <c:pt idx="27785">
                  <c:v>-116.533058</c:v>
                </c:pt>
                <c:pt idx="27786">
                  <c:v>-116.530789</c:v>
                </c:pt>
                <c:pt idx="27787">
                  <c:v>-116.945649</c:v>
                </c:pt>
                <c:pt idx="27788">
                  <c:v>-116.91671700000001</c:v>
                </c:pt>
                <c:pt idx="27789">
                  <c:v>-116.909042</c:v>
                </c:pt>
                <c:pt idx="27790">
                  <c:v>-116.824316</c:v>
                </c:pt>
                <c:pt idx="27791">
                  <c:v>-116.878304</c:v>
                </c:pt>
                <c:pt idx="27792">
                  <c:v>-116.557107</c:v>
                </c:pt>
                <c:pt idx="27793">
                  <c:v>-116.573922</c:v>
                </c:pt>
                <c:pt idx="27794">
                  <c:v>-116.55101500000001</c:v>
                </c:pt>
                <c:pt idx="27795">
                  <c:v>-116.42113500000001</c:v>
                </c:pt>
                <c:pt idx="27796">
                  <c:v>-115.9555</c:v>
                </c:pt>
                <c:pt idx="27797">
                  <c:v>-116.18156399999999</c:v>
                </c:pt>
                <c:pt idx="27798">
                  <c:v>-116.868955</c:v>
                </c:pt>
                <c:pt idx="27799">
                  <c:v>-116.896473</c:v>
                </c:pt>
                <c:pt idx="27800">
                  <c:v>-116.74693000000001</c:v>
                </c:pt>
                <c:pt idx="27801">
                  <c:v>-116.96316400000001</c:v>
                </c:pt>
                <c:pt idx="27802">
                  <c:v>-115.887595</c:v>
                </c:pt>
                <c:pt idx="27803">
                  <c:v>-115.832043</c:v>
                </c:pt>
                <c:pt idx="27804">
                  <c:v>-116.904861</c:v>
                </c:pt>
                <c:pt idx="27805">
                  <c:v>-110.279696</c:v>
                </c:pt>
                <c:pt idx="27806">
                  <c:v>-110.326735</c:v>
                </c:pt>
                <c:pt idx="27807">
                  <c:v>-111.79449099999999</c:v>
                </c:pt>
                <c:pt idx="27808">
                  <c:v>-111.76279700000001</c:v>
                </c:pt>
                <c:pt idx="27809">
                  <c:v>-112.12810500000001</c:v>
                </c:pt>
                <c:pt idx="27810">
                  <c:v>-110.19776299999999</c:v>
                </c:pt>
                <c:pt idx="27811">
                  <c:v>-111.872491</c:v>
                </c:pt>
                <c:pt idx="27812">
                  <c:v>-112.098592</c:v>
                </c:pt>
                <c:pt idx="27813">
                  <c:v>-111.876823</c:v>
                </c:pt>
                <c:pt idx="27814">
                  <c:v>-112.044275</c:v>
                </c:pt>
                <c:pt idx="27815">
                  <c:v>-111.377523</c:v>
                </c:pt>
                <c:pt idx="27816">
                  <c:v>-111.531533</c:v>
                </c:pt>
                <c:pt idx="27817">
                  <c:v>-111.87294</c:v>
                </c:pt>
                <c:pt idx="27818">
                  <c:v>-110.460669</c:v>
                </c:pt>
                <c:pt idx="27819">
                  <c:v>-112.70012800000001</c:v>
                </c:pt>
                <c:pt idx="27820">
                  <c:v>-109.46319</c:v>
                </c:pt>
                <c:pt idx="27821">
                  <c:v>-111.42743</c:v>
                </c:pt>
                <c:pt idx="27822">
                  <c:v>-111.888476</c:v>
                </c:pt>
                <c:pt idx="27823">
                  <c:v>-109.829036</c:v>
                </c:pt>
                <c:pt idx="27824">
                  <c:v>-110.954499</c:v>
                </c:pt>
                <c:pt idx="27825">
                  <c:v>-111.40328</c:v>
                </c:pt>
                <c:pt idx="27826">
                  <c:v>-112.66980599999999</c:v>
                </c:pt>
                <c:pt idx="27827">
                  <c:v>-110.466511</c:v>
                </c:pt>
                <c:pt idx="27828">
                  <c:v>-111.332595</c:v>
                </c:pt>
                <c:pt idx="27829">
                  <c:v>-111.502647</c:v>
                </c:pt>
                <c:pt idx="27830">
                  <c:v>-113.94372300000001</c:v>
                </c:pt>
                <c:pt idx="27831">
                  <c:v>-109.252556</c:v>
                </c:pt>
                <c:pt idx="27832">
                  <c:v>-111.20141599999999</c:v>
                </c:pt>
                <c:pt idx="27833">
                  <c:v>-111.930048</c:v>
                </c:pt>
                <c:pt idx="27834">
                  <c:v>-111.37020800000001</c:v>
                </c:pt>
                <c:pt idx="27835">
                  <c:v>-109.816778</c:v>
                </c:pt>
                <c:pt idx="27836">
                  <c:v>-111.927109</c:v>
                </c:pt>
                <c:pt idx="27837">
                  <c:v>-111.97625499999999</c:v>
                </c:pt>
                <c:pt idx="27838">
                  <c:v>-111.716206</c:v>
                </c:pt>
                <c:pt idx="27839">
                  <c:v>-111.890524</c:v>
                </c:pt>
                <c:pt idx="27840">
                  <c:v>-112.083189</c:v>
                </c:pt>
                <c:pt idx="27841">
                  <c:v>-109.74719399999999</c:v>
                </c:pt>
                <c:pt idx="27842">
                  <c:v>-111.88704199999999</c:v>
                </c:pt>
                <c:pt idx="27843">
                  <c:v>-111.498378</c:v>
                </c:pt>
                <c:pt idx="27844">
                  <c:v>-111.711417</c:v>
                </c:pt>
                <c:pt idx="27845">
                  <c:v>-110.385971</c:v>
                </c:pt>
                <c:pt idx="27846">
                  <c:v>-110.14823800000001</c:v>
                </c:pt>
                <c:pt idx="27847">
                  <c:v>-110.02525799999999</c:v>
                </c:pt>
                <c:pt idx="27848">
                  <c:v>-111.90581400000001</c:v>
                </c:pt>
                <c:pt idx="27849">
                  <c:v>-111.20399999999999</c:v>
                </c:pt>
                <c:pt idx="27850">
                  <c:v>-112.011518</c:v>
                </c:pt>
                <c:pt idx="27851">
                  <c:v>-111.705617</c:v>
                </c:pt>
                <c:pt idx="27852">
                  <c:v>-111.710677</c:v>
                </c:pt>
                <c:pt idx="27853">
                  <c:v>-111.493627</c:v>
                </c:pt>
                <c:pt idx="27854">
                  <c:v>-111.35283699999999</c:v>
                </c:pt>
                <c:pt idx="27855">
                  <c:v>-111.733334</c:v>
                </c:pt>
                <c:pt idx="27856">
                  <c:v>-109.70579499999999</c:v>
                </c:pt>
                <c:pt idx="27857">
                  <c:v>-111.165848</c:v>
                </c:pt>
                <c:pt idx="27858">
                  <c:v>-111.963274</c:v>
                </c:pt>
                <c:pt idx="27859">
                  <c:v>-110.016893</c:v>
                </c:pt>
                <c:pt idx="27860">
                  <c:v>-112.050932</c:v>
                </c:pt>
                <c:pt idx="27861">
                  <c:v>-112.458134</c:v>
                </c:pt>
                <c:pt idx="27862">
                  <c:v>-111.88821900000001</c:v>
                </c:pt>
                <c:pt idx="27863">
                  <c:v>-112.338199</c:v>
                </c:pt>
                <c:pt idx="27864">
                  <c:v>-110.701289</c:v>
                </c:pt>
                <c:pt idx="27865">
                  <c:v>-110.469358</c:v>
                </c:pt>
                <c:pt idx="27866">
                  <c:v>-112.294552</c:v>
                </c:pt>
                <c:pt idx="27867">
                  <c:v>-112.062799</c:v>
                </c:pt>
                <c:pt idx="27868">
                  <c:v>-109.874764</c:v>
                </c:pt>
                <c:pt idx="27869">
                  <c:v>-109.54223500000001</c:v>
                </c:pt>
                <c:pt idx="27870">
                  <c:v>-112.316731</c:v>
                </c:pt>
                <c:pt idx="27871">
                  <c:v>-111.41809000000001</c:v>
                </c:pt>
                <c:pt idx="27872">
                  <c:v>-114.009306</c:v>
                </c:pt>
                <c:pt idx="27873">
                  <c:v>-111.975661</c:v>
                </c:pt>
                <c:pt idx="27874">
                  <c:v>-109.91425700000001</c:v>
                </c:pt>
                <c:pt idx="27875">
                  <c:v>-111.225782</c:v>
                </c:pt>
                <c:pt idx="27876">
                  <c:v>-111.909093</c:v>
                </c:pt>
                <c:pt idx="27877">
                  <c:v>-111.978897</c:v>
                </c:pt>
                <c:pt idx="27878">
                  <c:v>-111.80902399999999</c:v>
                </c:pt>
                <c:pt idx="27879">
                  <c:v>-111.83448799999999</c:v>
                </c:pt>
                <c:pt idx="27880">
                  <c:v>-111.86217000000001</c:v>
                </c:pt>
                <c:pt idx="27881">
                  <c:v>-111.96088899999999</c:v>
                </c:pt>
                <c:pt idx="27882">
                  <c:v>-111.674853</c:v>
                </c:pt>
                <c:pt idx="27883">
                  <c:v>-111.536742</c:v>
                </c:pt>
                <c:pt idx="27884">
                  <c:v>-111.898752</c:v>
                </c:pt>
                <c:pt idx="27885">
                  <c:v>-111.86371699999999</c:v>
                </c:pt>
                <c:pt idx="27886">
                  <c:v>-111.87491900000001</c:v>
                </c:pt>
                <c:pt idx="27887">
                  <c:v>-111.940777</c:v>
                </c:pt>
                <c:pt idx="27888">
                  <c:v>-111.860445</c:v>
                </c:pt>
                <c:pt idx="27889">
                  <c:v>-111.85657399999999</c:v>
                </c:pt>
                <c:pt idx="27890">
                  <c:v>-111.883945</c:v>
                </c:pt>
                <c:pt idx="27891">
                  <c:v>-111.811232</c:v>
                </c:pt>
                <c:pt idx="27892">
                  <c:v>-111.79973699999999</c:v>
                </c:pt>
                <c:pt idx="27893">
                  <c:v>-111.883619</c:v>
                </c:pt>
                <c:pt idx="27894">
                  <c:v>-111.838053</c:v>
                </c:pt>
                <c:pt idx="27895">
                  <c:v>-111.833646</c:v>
                </c:pt>
                <c:pt idx="27896">
                  <c:v>-111.889386</c:v>
                </c:pt>
                <c:pt idx="27897">
                  <c:v>-111.94018</c:v>
                </c:pt>
                <c:pt idx="27898">
                  <c:v>-111.83797300000001</c:v>
                </c:pt>
                <c:pt idx="27899">
                  <c:v>-111.995912</c:v>
                </c:pt>
                <c:pt idx="27900">
                  <c:v>-111.952397</c:v>
                </c:pt>
                <c:pt idx="27901">
                  <c:v>-111.998999</c:v>
                </c:pt>
                <c:pt idx="27902">
                  <c:v>-111.81580700000001</c:v>
                </c:pt>
                <c:pt idx="27903">
                  <c:v>-111.922269</c:v>
                </c:pt>
                <c:pt idx="27904">
                  <c:v>-111.82220599999999</c:v>
                </c:pt>
                <c:pt idx="27905">
                  <c:v>-112.040041</c:v>
                </c:pt>
                <c:pt idx="27906">
                  <c:v>-111.900772</c:v>
                </c:pt>
                <c:pt idx="27907">
                  <c:v>-112.125612</c:v>
                </c:pt>
                <c:pt idx="27908">
                  <c:v>-112.047366</c:v>
                </c:pt>
                <c:pt idx="27909">
                  <c:v>-111.997383</c:v>
                </c:pt>
                <c:pt idx="27910">
                  <c:v>-112.04330899999999</c:v>
                </c:pt>
                <c:pt idx="27911">
                  <c:v>-112.07009100000001</c:v>
                </c:pt>
                <c:pt idx="27912">
                  <c:v>-112.30373400000001</c:v>
                </c:pt>
                <c:pt idx="27913">
                  <c:v>-112.08846200000001</c:v>
                </c:pt>
                <c:pt idx="27914">
                  <c:v>-111.813045</c:v>
                </c:pt>
                <c:pt idx="27915">
                  <c:v>-112.113388</c:v>
                </c:pt>
                <c:pt idx="27916">
                  <c:v>-112.15829600000001</c:v>
                </c:pt>
                <c:pt idx="27917">
                  <c:v>-113.56365700000001</c:v>
                </c:pt>
                <c:pt idx="27918">
                  <c:v>-112.09427700000001</c:v>
                </c:pt>
                <c:pt idx="27919">
                  <c:v>-112.106754</c:v>
                </c:pt>
                <c:pt idx="27920">
                  <c:v>-112.459659</c:v>
                </c:pt>
                <c:pt idx="27921">
                  <c:v>-111.704499</c:v>
                </c:pt>
                <c:pt idx="27922">
                  <c:v>-111.815352</c:v>
                </c:pt>
                <c:pt idx="27923">
                  <c:v>-111.84549699999999</c:v>
                </c:pt>
                <c:pt idx="27924">
                  <c:v>-111.86587900000001</c:v>
                </c:pt>
                <c:pt idx="27925">
                  <c:v>-111.780427</c:v>
                </c:pt>
                <c:pt idx="27926">
                  <c:v>-111.942757</c:v>
                </c:pt>
                <c:pt idx="27927">
                  <c:v>-111.971143</c:v>
                </c:pt>
                <c:pt idx="27928">
                  <c:v>-111.825008</c:v>
                </c:pt>
                <c:pt idx="27929">
                  <c:v>-111.99026499999999</c:v>
                </c:pt>
                <c:pt idx="27930">
                  <c:v>-111.791021</c:v>
                </c:pt>
                <c:pt idx="27931">
                  <c:v>-113.445628</c:v>
                </c:pt>
                <c:pt idx="27932">
                  <c:v>-112.139578</c:v>
                </c:pt>
                <c:pt idx="27933">
                  <c:v>-112.323229</c:v>
                </c:pt>
                <c:pt idx="27934">
                  <c:v>-111.8096</c:v>
                </c:pt>
                <c:pt idx="27935">
                  <c:v>-111.81676899999999</c:v>
                </c:pt>
                <c:pt idx="27936">
                  <c:v>-112.146715</c:v>
                </c:pt>
                <c:pt idx="27937">
                  <c:v>-111.85897199999999</c:v>
                </c:pt>
                <c:pt idx="27938">
                  <c:v>-112.91032199999999</c:v>
                </c:pt>
                <c:pt idx="27939">
                  <c:v>-112.223276</c:v>
                </c:pt>
                <c:pt idx="27940">
                  <c:v>-111.946074</c:v>
                </c:pt>
                <c:pt idx="27941">
                  <c:v>-111.927162</c:v>
                </c:pt>
                <c:pt idx="27942">
                  <c:v>-112.05538900000001</c:v>
                </c:pt>
                <c:pt idx="27943">
                  <c:v>-111.80904099999999</c:v>
                </c:pt>
                <c:pt idx="27944">
                  <c:v>-111.98345999999999</c:v>
                </c:pt>
                <c:pt idx="27945">
                  <c:v>-111.94607999999999</c:v>
                </c:pt>
                <c:pt idx="27946">
                  <c:v>-112.019329</c:v>
                </c:pt>
                <c:pt idx="27947">
                  <c:v>-111.96750299999999</c:v>
                </c:pt>
                <c:pt idx="27948">
                  <c:v>-111.963668</c:v>
                </c:pt>
                <c:pt idx="27949">
                  <c:v>-110.786781</c:v>
                </c:pt>
                <c:pt idx="27950">
                  <c:v>-109.11245</c:v>
                </c:pt>
                <c:pt idx="27951">
                  <c:v>-109.462457</c:v>
                </c:pt>
                <c:pt idx="27952">
                  <c:v>-109.527734</c:v>
                </c:pt>
                <c:pt idx="27953">
                  <c:v>-111.006058</c:v>
                </c:pt>
                <c:pt idx="27954">
                  <c:v>-111.054895</c:v>
                </c:pt>
                <c:pt idx="27955">
                  <c:v>-110.871847</c:v>
                </c:pt>
                <c:pt idx="27956">
                  <c:v>-110.341993</c:v>
                </c:pt>
                <c:pt idx="27957">
                  <c:v>-110.78956700000001</c:v>
                </c:pt>
                <c:pt idx="27958">
                  <c:v>-111.177069</c:v>
                </c:pt>
                <c:pt idx="27959">
                  <c:v>-111.136173</c:v>
                </c:pt>
                <c:pt idx="27960">
                  <c:v>-110.35905</c:v>
                </c:pt>
                <c:pt idx="27961">
                  <c:v>-110.98561599999999</c:v>
                </c:pt>
                <c:pt idx="27962">
                  <c:v>-110.97780400000001</c:v>
                </c:pt>
                <c:pt idx="27963">
                  <c:v>-110.804793</c:v>
                </c:pt>
                <c:pt idx="27964">
                  <c:v>-109.154455</c:v>
                </c:pt>
                <c:pt idx="27965">
                  <c:v>-109.933831</c:v>
                </c:pt>
                <c:pt idx="27966">
                  <c:v>-109.49392400000001</c:v>
                </c:pt>
                <c:pt idx="27967">
                  <c:v>-110.037721</c:v>
                </c:pt>
                <c:pt idx="27968">
                  <c:v>-109.287099</c:v>
                </c:pt>
                <c:pt idx="27969">
                  <c:v>-109.306293</c:v>
                </c:pt>
                <c:pt idx="27970">
                  <c:v>-110.275929</c:v>
                </c:pt>
                <c:pt idx="27971">
                  <c:v>-111.165183</c:v>
                </c:pt>
                <c:pt idx="27972">
                  <c:v>-110.58819</c:v>
                </c:pt>
                <c:pt idx="27973">
                  <c:v>-109.444911</c:v>
                </c:pt>
                <c:pt idx="27974">
                  <c:v>-110.728651</c:v>
                </c:pt>
                <c:pt idx="27975">
                  <c:v>-111.68006699999999</c:v>
                </c:pt>
                <c:pt idx="27976">
                  <c:v>-111.649108</c:v>
                </c:pt>
                <c:pt idx="27977">
                  <c:v>-111.644398</c:v>
                </c:pt>
                <c:pt idx="27978">
                  <c:v>-111.92835599999999</c:v>
                </c:pt>
                <c:pt idx="27979">
                  <c:v>-111.847753</c:v>
                </c:pt>
                <c:pt idx="27980">
                  <c:v>-111.805116</c:v>
                </c:pt>
                <c:pt idx="27981">
                  <c:v>-111.57686200000001</c:v>
                </c:pt>
                <c:pt idx="27982">
                  <c:v>-112.54330299999999</c:v>
                </c:pt>
                <c:pt idx="27983">
                  <c:v>-111.99559499999999</c:v>
                </c:pt>
                <c:pt idx="27984">
                  <c:v>-111.578305</c:v>
                </c:pt>
                <c:pt idx="27985">
                  <c:v>-112.149957</c:v>
                </c:pt>
                <c:pt idx="27986">
                  <c:v>-111.428651</c:v>
                </c:pt>
                <c:pt idx="27987">
                  <c:v>-111.778387</c:v>
                </c:pt>
                <c:pt idx="27988">
                  <c:v>-112.316666</c:v>
                </c:pt>
                <c:pt idx="27989">
                  <c:v>-111.628445</c:v>
                </c:pt>
                <c:pt idx="27990">
                  <c:v>-111.896231</c:v>
                </c:pt>
                <c:pt idx="27991">
                  <c:v>-111.85047400000001</c:v>
                </c:pt>
                <c:pt idx="27992">
                  <c:v>-112.791819</c:v>
                </c:pt>
                <c:pt idx="27993">
                  <c:v>-112.282301</c:v>
                </c:pt>
                <c:pt idx="27994">
                  <c:v>-112.70637499999999</c:v>
                </c:pt>
                <c:pt idx="27995">
                  <c:v>-112.271134</c:v>
                </c:pt>
                <c:pt idx="27996">
                  <c:v>-111.94431299999999</c:v>
                </c:pt>
                <c:pt idx="27997">
                  <c:v>-112.369134</c:v>
                </c:pt>
                <c:pt idx="27998">
                  <c:v>-111.576018</c:v>
                </c:pt>
                <c:pt idx="27999">
                  <c:v>-111.699045</c:v>
                </c:pt>
                <c:pt idx="28000">
                  <c:v>-111.854026</c:v>
                </c:pt>
                <c:pt idx="28001">
                  <c:v>-111.58299700000001</c:v>
                </c:pt>
                <c:pt idx="28002">
                  <c:v>-111.437986</c:v>
                </c:pt>
                <c:pt idx="28003">
                  <c:v>-111.882296</c:v>
                </c:pt>
                <c:pt idx="28004">
                  <c:v>-112.323694</c:v>
                </c:pt>
                <c:pt idx="28005">
                  <c:v>-112.628266</c:v>
                </c:pt>
                <c:pt idx="28006">
                  <c:v>-111.721172</c:v>
                </c:pt>
                <c:pt idx="28007">
                  <c:v>-111.92215299999999</c:v>
                </c:pt>
                <c:pt idx="28008">
                  <c:v>-111.664058</c:v>
                </c:pt>
                <c:pt idx="28009">
                  <c:v>-111.728931</c:v>
                </c:pt>
                <c:pt idx="28010">
                  <c:v>-111.853021</c:v>
                </c:pt>
                <c:pt idx="28011">
                  <c:v>-112.148043</c:v>
                </c:pt>
                <c:pt idx="28012">
                  <c:v>-111.94300800000001</c:v>
                </c:pt>
                <c:pt idx="28013">
                  <c:v>-111.654082</c:v>
                </c:pt>
                <c:pt idx="28014">
                  <c:v>-111.47818599999999</c:v>
                </c:pt>
                <c:pt idx="28015">
                  <c:v>-111.59577400000001</c:v>
                </c:pt>
                <c:pt idx="28016">
                  <c:v>-111.566653</c:v>
                </c:pt>
                <c:pt idx="28017">
                  <c:v>-111.671269</c:v>
                </c:pt>
                <c:pt idx="28018">
                  <c:v>-112.083977</c:v>
                </c:pt>
                <c:pt idx="28019">
                  <c:v>-112.53409499999999</c:v>
                </c:pt>
                <c:pt idx="28020">
                  <c:v>-112.058269</c:v>
                </c:pt>
                <c:pt idx="28021">
                  <c:v>-111.973547</c:v>
                </c:pt>
                <c:pt idx="28022">
                  <c:v>-112.692605</c:v>
                </c:pt>
                <c:pt idx="28023">
                  <c:v>-113.671801</c:v>
                </c:pt>
                <c:pt idx="28024">
                  <c:v>-111.54921400000001</c:v>
                </c:pt>
                <c:pt idx="28025">
                  <c:v>-111.09990999999999</c:v>
                </c:pt>
                <c:pt idx="28026">
                  <c:v>-112.170884</c:v>
                </c:pt>
                <c:pt idx="28027">
                  <c:v>-112.088491</c:v>
                </c:pt>
                <c:pt idx="28028">
                  <c:v>-112.81081500000001</c:v>
                </c:pt>
                <c:pt idx="28029">
                  <c:v>-113.165571</c:v>
                </c:pt>
                <c:pt idx="28030">
                  <c:v>-113.625545</c:v>
                </c:pt>
                <c:pt idx="28031">
                  <c:v>-112.255638</c:v>
                </c:pt>
                <c:pt idx="28032">
                  <c:v>-112.145656</c:v>
                </c:pt>
                <c:pt idx="28033">
                  <c:v>-113.761087</c:v>
                </c:pt>
                <c:pt idx="28034">
                  <c:v>-111.6841</c:v>
                </c:pt>
                <c:pt idx="28035">
                  <c:v>-113.708506</c:v>
                </c:pt>
                <c:pt idx="28036">
                  <c:v>-112.61181999999999</c:v>
                </c:pt>
                <c:pt idx="28037">
                  <c:v>-111.983796</c:v>
                </c:pt>
                <c:pt idx="28038">
                  <c:v>-112.82508300000001</c:v>
                </c:pt>
                <c:pt idx="28039">
                  <c:v>-111.91010199999999</c:v>
                </c:pt>
                <c:pt idx="28040">
                  <c:v>-113.81360100000001</c:v>
                </c:pt>
                <c:pt idx="28041">
                  <c:v>-110.66366600000001</c:v>
                </c:pt>
                <c:pt idx="28042">
                  <c:v>-112.55601</c:v>
                </c:pt>
                <c:pt idx="28043">
                  <c:v>-111.991444</c:v>
                </c:pt>
                <c:pt idx="28044">
                  <c:v>-113.24182999999999</c:v>
                </c:pt>
                <c:pt idx="28045">
                  <c:v>-113.67582899999999</c:v>
                </c:pt>
                <c:pt idx="28046">
                  <c:v>-112.234224</c:v>
                </c:pt>
                <c:pt idx="28047">
                  <c:v>-112.23014499999999</c:v>
                </c:pt>
                <c:pt idx="28048">
                  <c:v>-112.114311</c:v>
                </c:pt>
                <c:pt idx="28049">
                  <c:v>-112.18455899999999</c:v>
                </c:pt>
                <c:pt idx="28050">
                  <c:v>-111.88029</c:v>
                </c:pt>
                <c:pt idx="28051">
                  <c:v>-113.25581099999999</c:v>
                </c:pt>
                <c:pt idx="28052">
                  <c:v>-111.67612800000001</c:v>
                </c:pt>
                <c:pt idx="28053">
                  <c:v>-111.59110800000001</c:v>
                </c:pt>
                <c:pt idx="28054">
                  <c:v>-112.220806</c:v>
                </c:pt>
                <c:pt idx="28055">
                  <c:v>-113.106302</c:v>
                </c:pt>
                <c:pt idx="28056">
                  <c:v>-112.93204</c:v>
                </c:pt>
                <c:pt idx="28057">
                  <c:v>-113.88673799999999</c:v>
                </c:pt>
                <c:pt idx="28058">
                  <c:v>-111.88908000000001</c:v>
                </c:pt>
                <c:pt idx="28059">
                  <c:v>-112.798361</c:v>
                </c:pt>
                <c:pt idx="28060">
                  <c:v>-113.28210900000001</c:v>
                </c:pt>
                <c:pt idx="28061">
                  <c:v>-112.64419599999999</c:v>
                </c:pt>
                <c:pt idx="28062">
                  <c:v>-112.408191</c:v>
                </c:pt>
                <c:pt idx="28063">
                  <c:v>-112.68799199999999</c:v>
                </c:pt>
                <c:pt idx="28064">
                  <c:v>-112.83945199999999</c:v>
                </c:pt>
                <c:pt idx="28065">
                  <c:v>-112.710643</c:v>
                </c:pt>
                <c:pt idx="28066">
                  <c:v>-112.20857100000001</c:v>
                </c:pt>
                <c:pt idx="28067">
                  <c:v>-113.649168</c:v>
                </c:pt>
                <c:pt idx="28068">
                  <c:v>-112.351732</c:v>
                </c:pt>
                <c:pt idx="28069">
                  <c:v>-113.598705</c:v>
                </c:pt>
                <c:pt idx="28070">
                  <c:v>-112.93517</c:v>
                </c:pt>
                <c:pt idx="28071">
                  <c:v>-111.530728</c:v>
                </c:pt>
                <c:pt idx="28072">
                  <c:v>-113.27491499999999</c:v>
                </c:pt>
                <c:pt idx="28073">
                  <c:v>-111.002202</c:v>
                </c:pt>
                <c:pt idx="28074">
                  <c:v>-112.079463</c:v>
                </c:pt>
                <c:pt idx="28075">
                  <c:v>-113.10279800000001</c:v>
                </c:pt>
                <c:pt idx="28076">
                  <c:v>-113.496713</c:v>
                </c:pt>
                <c:pt idx="28077">
                  <c:v>-113.51806000000001</c:v>
                </c:pt>
                <c:pt idx="28078">
                  <c:v>-113.66976200000001</c:v>
                </c:pt>
                <c:pt idx="28079">
                  <c:v>-113.661444</c:v>
                </c:pt>
                <c:pt idx="28080">
                  <c:v>-113.55568</c:v>
                </c:pt>
                <c:pt idx="28081">
                  <c:v>-112.07838099999999</c:v>
                </c:pt>
                <c:pt idx="28082">
                  <c:v>-112.070577</c:v>
                </c:pt>
                <c:pt idx="28083">
                  <c:v>-112.048759</c:v>
                </c:pt>
                <c:pt idx="28084">
                  <c:v>-112.090249</c:v>
                </c:pt>
                <c:pt idx="28085">
                  <c:v>-112.0008</c:v>
                </c:pt>
                <c:pt idx="28086">
                  <c:v>-112.12378200000001</c:v>
                </c:pt>
                <c:pt idx="28087">
                  <c:v>-112.07030399999999</c:v>
                </c:pt>
                <c:pt idx="28088">
                  <c:v>-112.084838</c:v>
                </c:pt>
                <c:pt idx="28089">
                  <c:v>-112.057118</c:v>
                </c:pt>
                <c:pt idx="28090">
                  <c:v>-112.102621</c:v>
                </c:pt>
                <c:pt idx="28091">
                  <c:v>-112.03235100000001</c:v>
                </c:pt>
                <c:pt idx="28092">
                  <c:v>-112.122856</c:v>
                </c:pt>
                <c:pt idx="28093">
                  <c:v>-111.986036</c:v>
                </c:pt>
                <c:pt idx="28094">
                  <c:v>-112.14170900000001</c:v>
                </c:pt>
                <c:pt idx="28095">
                  <c:v>-112.055194</c:v>
                </c:pt>
                <c:pt idx="28096">
                  <c:v>-112.09281300000001</c:v>
                </c:pt>
                <c:pt idx="28097">
                  <c:v>-112.052103</c:v>
                </c:pt>
                <c:pt idx="28098">
                  <c:v>-112.093414</c:v>
                </c:pt>
                <c:pt idx="28099">
                  <c:v>-112.04717599999999</c:v>
                </c:pt>
                <c:pt idx="28100">
                  <c:v>-112.114295</c:v>
                </c:pt>
                <c:pt idx="28101">
                  <c:v>-112.00815</c:v>
                </c:pt>
                <c:pt idx="28102">
                  <c:v>-112.12023499999999</c:v>
                </c:pt>
                <c:pt idx="28103">
                  <c:v>-112.17108</c:v>
                </c:pt>
                <c:pt idx="28104">
                  <c:v>-112.004165</c:v>
                </c:pt>
                <c:pt idx="28105">
                  <c:v>-112.21405799999999</c:v>
                </c:pt>
                <c:pt idx="28106">
                  <c:v>-112.02810700000001</c:v>
                </c:pt>
                <c:pt idx="28107">
                  <c:v>-112.187506</c:v>
                </c:pt>
                <c:pt idx="28108">
                  <c:v>-112.25539000000001</c:v>
                </c:pt>
                <c:pt idx="28109">
                  <c:v>-112.02857400000001</c:v>
                </c:pt>
                <c:pt idx="28110">
                  <c:v>-112.100765</c:v>
                </c:pt>
                <c:pt idx="28111">
                  <c:v>-112.200091</c:v>
                </c:pt>
                <c:pt idx="28112">
                  <c:v>-111.992467</c:v>
                </c:pt>
                <c:pt idx="28113">
                  <c:v>-112.098122</c:v>
                </c:pt>
                <c:pt idx="28114">
                  <c:v>-112.02477399999999</c:v>
                </c:pt>
                <c:pt idx="28115">
                  <c:v>-111.992715</c:v>
                </c:pt>
                <c:pt idx="28116">
                  <c:v>-112.133617</c:v>
                </c:pt>
                <c:pt idx="28117">
                  <c:v>-112.131225</c:v>
                </c:pt>
                <c:pt idx="28118">
                  <c:v>-111.96463199999999</c:v>
                </c:pt>
                <c:pt idx="28119">
                  <c:v>-112.079458</c:v>
                </c:pt>
                <c:pt idx="28120">
                  <c:v>-112.06339199999999</c:v>
                </c:pt>
                <c:pt idx="28121">
                  <c:v>-112.099924</c:v>
                </c:pt>
                <c:pt idx="28122">
                  <c:v>-111.847016</c:v>
                </c:pt>
                <c:pt idx="28123">
                  <c:v>-111.875602</c:v>
                </c:pt>
                <c:pt idx="28124">
                  <c:v>-111.80600200000001</c:v>
                </c:pt>
                <c:pt idx="28125">
                  <c:v>-111.78594099999999</c:v>
                </c:pt>
                <c:pt idx="28126">
                  <c:v>-111.716865</c:v>
                </c:pt>
                <c:pt idx="28127">
                  <c:v>-111.724526</c:v>
                </c:pt>
                <c:pt idx="28128">
                  <c:v>-111.643387</c:v>
                </c:pt>
                <c:pt idx="28129">
                  <c:v>-111.643023</c:v>
                </c:pt>
                <c:pt idx="28130">
                  <c:v>-111.841295</c:v>
                </c:pt>
                <c:pt idx="28131">
                  <c:v>-111.645354</c:v>
                </c:pt>
                <c:pt idx="28132">
                  <c:v>-111.76891999999999</c:v>
                </c:pt>
                <c:pt idx="28133">
                  <c:v>-111.693504</c:v>
                </c:pt>
                <c:pt idx="28134">
                  <c:v>-111.463379</c:v>
                </c:pt>
                <c:pt idx="28135">
                  <c:v>-111.576204</c:v>
                </c:pt>
                <c:pt idx="28136">
                  <c:v>-111.905451</c:v>
                </c:pt>
                <c:pt idx="28137">
                  <c:v>-111.734993</c:v>
                </c:pt>
                <c:pt idx="28138">
                  <c:v>-111.68022499999999</c:v>
                </c:pt>
                <c:pt idx="28139">
                  <c:v>-111.873508</c:v>
                </c:pt>
                <c:pt idx="28140">
                  <c:v>-111.83064299999999</c:v>
                </c:pt>
                <c:pt idx="28141">
                  <c:v>-111.931777</c:v>
                </c:pt>
                <c:pt idx="28142">
                  <c:v>-111.52617499999999</c:v>
                </c:pt>
                <c:pt idx="28143">
                  <c:v>-111.789458</c:v>
                </c:pt>
                <c:pt idx="28144">
                  <c:v>-111.576736</c:v>
                </c:pt>
                <c:pt idx="28145">
                  <c:v>-111.31629599999999</c:v>
                </c:pt>
                <c:pt idx="28146">
                  <c:v>-111.80833</c:v>
                </c:pt>
                <c:pt idx="28147">
                  <c:v>-111.750934</c:v>
                </c:pt>
                <c:pt idx="28148">
                  <c:v>-110.780406</c:v>
                </c:pt>
                <c:pt idx="28149">
                  <c:v>-111.708355</c:v>
                </c:pt>
                <c:pt idx="28150">
                  <c:v>-110.97202900000001</c:v>
                </c:pt>
                <c:pt idx="28151">
                  <c:v>-112.115059</c:v>
                </c:pt>
                <c:pt idx="28152">
                  <c:v>-111.499492</c:v>
                </c:pt>
                <c:pt idx="28153">
                  <c:v>-111.610876</c:v>
                </c:pt>
                <c:pt idx="28154">
                  <c:v>-111.37672499999999</c:v>
                </c:pt>
                <c:pt idx="28155">
                  <c:v>-111.75128100000001</c:v>
                </c:pt>
                <c:pt idx="28156">
                  <c:v>-111.863556</c:v>
                </c:pt>
                <c:pt idx="28157">
                  <c:v>-111.800404</c:v>
                </c:pt>
                <c:pt idx="28158">
                  <c:v>-111.909446</c:v>
                </c:pt>
                <c:pt idx="28159">
                  <c:v>-111.920799</c:v>
                </c:pt>
                <c:pt idx="28160">
                  <c:v>-111.956451</c:v>
                </c:pt>
                <c:pt idx="28161">
                  <c:v>-111.954167</c:v>
                </c:pt>
                <c:pt idx="28162">
                  <c:v>-111.883219</c:v>
                </c:pt>
                <c:pt idx="28163">
                  <c:v>-111.835094</c:v>
                </c:pt>
                <c:pt idx="28164">
                  <c:v>-111.917412</c:v>
                </c:pt>
                <c:pt idx="28165">
                  <c:v>-111.893372</c:v>
                </c:pt>
                <c:pt idx="28166">
                  <c:v>-111.82628800000001</c:v>
                </c:pt>
                <c:pt idx="28167">
                  <c:v>-111.886999</c:v>
                </c:pt>
                <c:pt idx="28168">
                  <c:v>-111.870802</c:v>
                </c:pt>
                <c:pt idx="28169">
                  <c:v>-111.679157</c:v>
                </c:pt>
                <c:pt idx="28170">
                  <c:v>-111.675541</c:v>
                </c:pt>
                <c:pt idx="28171">
                  <c:v>-111.728526</c:v>
                </c:pt>
                <c:pt idx="28172">
                  <c:v>-111.975644</c:v>
                </c:pt>
                <c:pt idx="28173">
                  <c:v>-111.110159</c:v>
                </c:pt>
                <c:pt idx="28174">
                  <c:v>-111.927333</c:v>
                </c:pt>
                <c:pt idx="28175">
                  <c:v>-111.928736</c:v>
                </c:pt>
                <c:pt idx="28176">
                  <c:v>-111.931552</c:v>
                </c:pt>
                <c:pt idx="28177">
                  <c:v>-111.929627</c:v>
                </c:pt>
                <c:pt idx="28178">
                  <c:v>-110.72198400000001</c:v>
                </c:pt>
                <c:pt idx="28179">
                  <c:v>-111.76078</c:v>
                </c:pt>
                <c:pt idx="28180">
                  <c:v>-112.176705</c:v>
                </c:pt>
                <c:pt idx="28181">
                  <c:v>-112.176999</c:v>
                </c:pt>
                <c:pt idx="28182">
                  <c:v>-112.221896</c:v>
                </c:pt>
                <c:pt idx="28183">
                  <c:v>-112.175315</c:v>
                </c:pt>
                <c:pt idx="28184">
                  <c:v>-112.25225399999999</c:v>
                </c:pt>
                <c:pt idx="28185">
                  <c:v>-112.17670099999999</c:v>
                </c:pt>
                <c:pt idx="28186">
                  <c:v>-112.306073</c:v>
                </c:pt>
                <c:pt idx="28187">
                  <c:v>-112.178254</c:v>
                </c:pt>
                <c:pt idx="28188">
                  <c:v>-112.376881</c:v>
                </c:pt>
                <c:pt idx="28189">
                  <c:v>-112.176147</c:v>
                </c:pt>
                <c:pt idx="28190">
                  <c:v>-113.19837800000001</c:v>
                </c:pt>
                <c:pt idx="28191">
                  <c:v>-112.78694</c:v>
                </c:pt>
                <c:pt idx="28192">
                  <c:v>-112.789342</c:v>
                </c:pt>
                <c:pt idx="28193">
                  <c:v>-112.324011</c:v>
                </c:pt>
                <c:pt idx="28194">
                  <c:v>-112.10088500000001</c:v>
                </c:pt>
                <c:pt idx="28195">
                  <c:v>-113.953706</c:v>
                </c:pt>
                <c:pt idx="28196">
                  <c:v>-112.569412</c:v>
                </c:pt>
                <c:pt idx="28197">
                  <c:v>-114.68562799999999</c:v>
                </c:pt>
                <c:pt idx="28198">
                  <c:v>-112.295885</c:v>
                </c:pt>
                <c:pt idx="28199">
                  <c:v>-111.96301699999999</c:v>
                </c:pt>
                <c:pt idx="28200">
                  <c:v>-112.930702</c:v>
                </c:pt>
                <c:pt idx="28201">
                  <c:v>-113.457031</c:v>
                </c:pt>
                <c:pt idx="28202">
                  <c:v>-114.490954</c:v>
                </c:pt>
                <c:pt idx="28203">
                  <c:v>-112.32364699999999</c:v>
                </c:pt>
                <c:pt idx="28204">
                  <c:v>-114.78056599999999</c:v>
                </c:pt>
                <c:pt idx="28205">
                  <c:v>-112.794601</c:v>
                </c:pt>
                <c:pt idx="28206">
                  <c:v>-112.384823</c:v>
                </c:pt>
                <c:pt idx="28207">
                  <c:v>-112.167528</c:v>
                </c:pt>
                <c:pt idx="28208">
                  <c:v>-112.405232</c:v>
                </c:pt>
                <c:pt idx="28209">
                  <c:v>-112.49976599999999</c:v>
                </c:pt>
                <c:pt idx="28210">
                  <c:v>-114.304625</c:v>
                </c:pt>
                <c:pt idx="28211">
                  <c:v>-112.23984900000001</c:v>
                </c:pt>
                <c:pt idx="28212">
                  <c:v>-114.233259</c:v>
                </c:pt>
                <c:pt idx="28213">
                  <c:v>-113.854218</c:v>
                </c:pt>
                <c:pt idx="28214">
                  <c:v>-113.623761</c:v>
                </c:pt>
                <c:pt idx="28215">
                  <c:v>-114.778667</c:v>
                </c:pt>
                <c:pt idx="28216">
                  <c:v>-114.711994</c:v>
                </c:pt>
                <c:pt idx="28217">
                  <c:v>-112.283164</c:v>
                </c:pt>
                <c:pt idx="28218">
                  <c:v>-112.282991</c:v>
                </c:pt>
                <c:pt idx="28219">
                  <c:v>-113.016521</c:v>
                </c:pt>
                <c:pt idx="28220">
                  <c:v>-112.447926</c:v>
                </c:pt>
                <c:pt idx="28221">
                  <c:v>-114.13546599999999</c:v>
                </c:pt>
                <c:pt idx="28222">
                  <c:v>-113.534414</c:v>
                </c:pt>
                <c:pt idx="28223">
                  <c:v>-113.593509</c:v>
                </c:pt>
                <c:pt idx="28224">
                  <c:v>-112.597787</c:v>
                </c:pt>
                <c:pt idx="28225">
                  <c:v>-112.696673</c:v>
                </c:pt>
                <c:pt idx="28226">
                  <c:v>-112.302639</c:v>
                </c:pt>
                <c:pt idx="28227">
                  <c:v>-114.646449</c:v>
                </c:pt>
                <c:pt idx="28228">
                  <c:v>-114.526712</c:v>
                </c:pt>
                <c:pt idx="28229">
                  <c:v>-114.408841</c:v>
                </c:pt>
                <c:pt idx="28230">
                  <c:v>-112.28931799999999</c:v>
                </c:pt>
                <c:pt idx="28231">
                  <c:v>-112.38502699999999</c:v>
                </c:pt>
                <c:pt idx="28232">
                  <c:v>-112.36474200000001</c:v>
                </c:pt>
                <c:pt idx="28233">
                  <c:v>-112.401585</c:v>
                </c:pt>
                <c:pt idx="28234">
                  <c:v>-112.227919</c:v>
                </c:pt>
                <c:pt idx="28235">
                  <c:v>-112.248386</c:v>
                </c:pt>
                <c:pt idx="28236">
                  <c:v>-112.76952</c:v>
                </c:pt>
                <c:pt idx="28237">
                  <c:v>-110.756818</c:v>
                </c:pt>
                <c:pt idx="28238">
                  <c:v>-110.229213</c:v>
                </c:pt>
                <c:pt idx="28239">
                  <c:v>-109.792671</c:v>
                </c:pt>
                <c:pt idx="28240">
                  <c:v>-109.2841</c:v>
                </c:pt>
                <c:pt idx="28241">
                  <c:v>-109.11471400000001</c:v>
                </c:pt>
                <c:pt idx="28242">
                  <c:v>-109.918031</c:v>
                </c:pt>
                <c:pt idx="28243">
                  <c:v>-109.98719800000001</c:v>
                </c:pt>
                <c:pt idx="28244">
                  <c:v>-110.900262</c:v>
                </c:pt>
                <c:pt idx="28245">
                  <c:v>-109.329049</c:v>
                </c:pt>
                <c:pt idx="28246">
                  <c:v>-111.281378</c:v>
                </c:pt>
                <c:pt idx="28247">
                  <c:v>-110.523104</c:v>
                </c:pt>
                <c:pt idx="28248">
                  <c:v>-109.84995000000001</c:v>
                </c:pt>
                <c:pt idx="28249">
                  <c:v>-111.46865200000001</c:v>
                </c:pt>
                <c:pt idx="28250">
                  <c:v>-111.010623</c:v>
                </c:pt>
                <c:pt idx="28251">
                  <c:v>-109.690529</c:v>
                </c:pt>
                <c:pt idx="28252">
                  <c:v>-110.116862</c:v>
                </c:pt>
                <c:pt idx="28253">
                  <c:v>-109.764875</c:v>
                </c:pt>
                <c:pt idx="28254">
                  <c:v>-111.30102100000001</c:v>
                </c:pt>
                <c:pt idx="28255">
                  <c:v>-110.96487500000001</c:v>
                </c:pt>
                <c:pt idx="28256">
                  <c:v>-111.334132</c:v>
                </c:pt>
                <c:pt idx="28257">
                  <c:v>-110.31820500000001</c:v>
                </c:pt>
                <c:pt idx="28258">
                  <c:v>-109.895802</c:v>
                </c:pt>
                <c:pt idx="28259">
                  <c:v>-109.461963</c:v>
                </c:pt>
                <c:pt idx="28260">
                  <c:v>-109.813422</c:v>
                </c:pt>
                <c:pt idx="28261">
                  <c:v>-109.550354</c:v>
                </c:pt>
                <c:pt idx="28262">
                  <c:v>-109.234071</c:v>
                </c:pt>
                <c:pt idx="28263">
                  <c:v>-110.04581399999999</c:v>
                </c:pt>
                <c:pt idx="28264">
                  <c:v>-109.646469</c:v>
                </c:pt>
                <c:pt idx="28265">
                  <c:v>-110.518573</c:v>
                </c:pt>
                <c:pt idx="28266">
                  <c:v>-110.30004700000001</c:v>
                </c:pt>
                <c:pt idx="28267">
                  <c:v>-111.00904300000001</c:v>
                </c:pt>
                <c:pt idx="28268">
                  <c:v>-110.230132</c:v>
                </c:pt>
                <c:pt idx="28269">
                  <c:v>-110.347431</c:v>
                </c:pt>
                <c:pt idx="28270">
                  <c:v>-109.676087</c:v>
                </c:pt>
                <c:pt idx="28271">
                  <c:v>-110.63925</c:v>
                </c:pt>
                <c:pt idx="28272">
                  <c:v>-110.756822</c:v>
                </c:pt>
                <c:pt idx="28273">
                  <c:v>-110.926405</c:v>
                </c:pt>
                <c:pt idx="28274">
                  <c:v>-110.772013</c:v>
                </c:pt>
                <c:pt idx="28275">
                  <c:v>-110.70793999999999</c:v>
                </c:pt>
                <c:pt idx="28276">
                  <c:v>-109.772307</c:v>
                </c:pt>
                <c:pt idx="28277">
                  <c:v>-110.099177</c:v>
                </c:pt>
                <c:pt idx="28278">
                  <c:v>-110.97527100000001</c:v>
                </c:pt>
                <c:pt idx="28279">
                  <c:v>-110.218034</c:v>
                </c:pt>
                <c:pt idx="28280">
                  <c:v>-110.60293900000001</c:v>
                </c:pt>
                <c:pt idx="28281">
                  <c:v>-109.196354</c:v>
                </c:pt>
                <c:pt idx="28282">
                  <c:v>-111.490664</c:v>
                </c:pt>
                <c:pt idx="28283">
                  <c:v>-111.93712499999999</c:v>
                </c:pt>
                <c:pt idx="28284">
                  <c:v>-110.242887</c:v>
                </c:pt>
                <c:pt idx="28285">
                  <c:v>-110.66869800000001</c:v>
                </c:pt>
                <c:pt idx="28286">
                  <c:v>-110.06684199999999</c:v>
                </c:pt>
                <c:pt idx="28287">
                  <c:v>-111.764943</c:v>
                </c:pt>
                <c:pt idx="28288">
                  <c:v>-111.041605</c:v>
                </c:pt>
                <c:pt idx="28289">
                  <c:v>-110.674425</c:v>
                </c:pt>
                <c:pt idx="28290">
                  <c:v>-109.88461</c:v>
                </c:pt>
                <c:pt idx="28291">
                  <c:v>-111.099085</c:v>
                </c:pt>
                <c:pt idx="28292">
                  <c:v>-111.063526</c:v>
                </c:pt>
                <c:pt idx="28293">
                  <c:v>-110.989266</c:v>
                </c:pt>
                <c:pt idx="28294">
                  <c:v>-110.246998</c:v>
                </c:pt>
                <c:pt idx="28295">
                  <c:v>-111.262321</c:v>
                </c:pt>
                <c:pt idx="28296">
                  <c:v>-111.171352</c:v>
                </c:pt>
                <c:pt idx="28297">
                  <c:v>-110.96960300000001</c:v>
                </c:pt>
                <c:pt idx="28298">
                  <c:v>-110.988017</c:v>
                </c:pt>
                <c:pt idx="28299">
                  <c:v>-110.985347</c:v>
                </c:pt>
                <c:pt idx="28300">
                  <c:v>-110.924977</c:v>
                </c:pt>
                <c:pt idx="28301">
                  <c:v>-110.891899</c:v>
                </c:pt>
                <c:pt idx="28302">
                  <c:v>-110.825598</c:v>
                </c:pt>
                <c:pt idx="28303">
                  <c:v>-110.88511800000001</c:v>
                </c:pt>
                <c:pt idx="28304">
                  <c:v>-110.887805</c:v>
                </c:pt>
                <c:pt idx="28305">
                  <c:v>-110.97570899999999</c:v>
                </c:pt>
                <c:pt idx="28306">
                  <c:v>-110.95525000000001</c:v>
                </c:pt>
                <c:pt idx="28307">
                  <c:v>-110.828641</c:v>
                </c:pt>
                <c:pt idx="28308">
                  <c:v>-110.925337</c:v>
                </c:pt>
                <c:pt idx="28309">
                  <c:v>-110.922825</c:v>
                </c:pt>
                <c:pt idx="28310">
                  <c:v>-110.94790999999999</c:v>
                </c:pt>
                <c:pt idx="28311">
                  <c:v>-110.810329</c:v>
                </c:pt>
                <c:pt idx="28312">
                  <c:v>-111.239689</c:v>
                </c:pt>
                <c:pt idx="28313">
                  <c:v>-111.29398</c:v>
                </c:pt>
                <c:pt idx="28314">
                  <c:v>-110.96354700000001</c:v>
                </c:pt>
                <c:pt idx="28315">
                  <c:v>-110.908705</c:v>
                </c:pt>
                <c:pt idx="28316">
                  <c:v>-111.04259</c:v>
                </c:pt>
                <c:pt idx="28317">
                  <c:v>-111.05582699999999</c:v>
                </c:pt>
                <c:pt idx="28318">
                  <c:v>-111.148889</c:v>
                </c:pt>
                <c:pt idx="28319">
                  <c:v>-111.02090099999999</c:v>
                </c:pt>
                <c:pt idx="28320">
                  <c:v>-111.045993</c:v>
                </c:pt>
                <c:pt idx="28321">
                  <c:v>-110.775738</c:v>
                </c:pt>
                <c:pt idx="28322">
                  <c:v>-110.768519</c:v>
                </c:pt>
                <c:pt idx="28323">
                  <c:v>-110.744197</c:v>
                </c:pt>
                <c:pt idx="28324">
                  <c:v>-110.84384</c:v>
                </c:pt>
                <c:pt idx="28325">
                  <c:v>-110.036762</c:v>
                </c:pt>
                <c:pt idx="28326">
                  <c:v>-110.556399</c:v>
                </c:pt>
                <c:pt idx="28327">
                  <c:v>-109.197858</c:v>
                </c:pt>
                <c:pt idx="28328">
                  <c:v>-109.24946300000001</c:v>
                </c:pt>
                <c:pt idx="28329">
                  <c:v>-110.294872</c:v>
                </c:pt>
                <c:pt idx="28330">
                  <c:v>-109.71140699999999</c:v>
                </c:pt>
                <c:pt idx="28331">
                  <c:v>-109.345322</c:v>
                </c:pt>
                <c:pt idx="28332">
                  <c:v>-109.86356499999999</c:v>
                </c:pt>
                <c:pt idx="28333">
                  <c:v>-109.583367</c:v>
                </c:pt>
                <c:pt idx="28334">
                  <c:v>-110.559299</c:v>
                </c:pt>
                <c:pt idx="28335">
                  <c:v>-109.9952</c:v>
                </c:pt>
                <c:pt idx="28336">
                  <c:v>-109.737092</c:v>
                </c:pt>
                <c:pt idx="28337">
                  <c:v>-110.835911</c:v>
                </c:pt>
                <c:pt idx="28338">
                  <c:v>-109.221493</c:v>
                </c:pt>
                <c:pt idx="28339">
                  <c:v>-110.520488</c:v>
                </c:pt>
                <c:pt idx="28340">
                  <c:v>-110.26032600000001</c:v>
                </c:pt>
                <c:pt idx="28341">
                  <c:v>-109.91503899999999</c:v>
                </c:pt>
                <c:pt idx="28342">
                  <c:v>-109.402545</c:v>
                </c:pt>
                <c:pt idx="28343">
                  <c:v>-110.036331</c:v>
                </c:pt>
                <c:pt idx="28344">
                  <c:v>-109.22291</c:v>
                </c:pt>
                <c:pt idx="28345">
                  <c:v>-110.091814</c:v>
                </c:pt>
                <c:pt idx="28346">
                  <c:v>-109.675144</c:v>
                </c:pt>
                <c:pt idx="28347">
                  <c:v>-110.033342</c:v>
                </c:pt>
                <c:pt idx="28348">
                  <c:v>-109.96697500000001</c:v>
                </c:pt>
                <c:pt idx="28349">
                  <c:v>-111.72256899999999</c:v>
                </c:pt>
                <c:pt idx="28350">
                  <c:v>-111.44851</c:v>
                </c:pt>
                <c:pt idx="28351">
                  <c:v>-111.830004</c:v>
                </c:pt>
                <c:pt idx="28352">
                  <c:v>-111.494741</c:v>
                </c:pt>
                <c:pt idx="28353">
                  <c:v>-111.62931399999999</c:v>
                </c:pt>
                <c:pt idx="28354">
                  <c:v>-111.932537</c:v>
                </c:pt>
                <c:pt idx="28355">
                  <c:v>-111.547201</c:v>
                </c:pt>
                <c:pt idx="28356">
                  <c:v>-112.979102</c:v>
                </c:pt>
                <c:pt idx="28357">
                  <c:v>-112.471079</c:v>
                </c:pt>
                <c:pt idx="28358">
                  <c:v>-112.064989</c:v>
                </c:pt>
                <c:pt idx="28359">
                  <c:v>-111.166765</c:v>
                </c:pt>
                <c:pt idx="28360">
                  <c:v>-110.14698799999999</c:v>
                </c:pt>
                <c:pt idx="28361">
                  <c:v>-110.61562499999999</c:v>
                </c:pt>
                <c:pt idx="28362">
                  <c:v>-110.09228</c:v>
                </c:pt>
                <c:pt idx="28363">
                  <c:v>-110.425095</c:v>
                </c:pt>
                <c:pt idx="28364">
                  <c:v>-110.184256</c:v>
                </c:pt>
                <c:pt idx="28365">
                  <c:v>-110.186179</c:v>
                </c:pt>
                <c:pt idx="28366">
                  <c:v>-110.999729</c:v>
                </c:pt>
                <c:pt idx="28367">
                  <c:v>-111.854445</c:v>
                </c:pt>
                <c:pt idx="28368">
                  <c:v>-110.520101</c:v>
                </c:pt>
                <c:pt idx="28369">
                  <c:v>-111.42840099999999</c:v>
                </c:pt>
                <c:pt idx="28370">
                  <c:v>-110.36628</c:v>
                </c:pt>
                <c:pt idx="28371">
                  <c:v>-110.501313</c:v>
                </c:pt>
                <c:pt idx="28372">
                  <c:v>-110.868047</c:v>
                </c:pt>
                <c:pt idx="28373">
                  <c:v>-111.06828</c:v>
                </c:pt>
                <c:pt idx="28374">
                  <c:v>-112.23657799999999</c:v>
                </c:pt>
                <c:pt idx="28375">
                  <c:v>-110.531285</c:v>
                </c:pt>
                <c:pt idx="28376">
                  <c:v>-112.23039300000001</c:v>
                </c:pt>
                <c:pt idx="28377">
                  <c:v>-111.104957</c:v>
                </c:pt>
                <c:pt idx="28378">
                  <c:v>-110.65072000000001</c:v>
                </c:pt>
                <c:pt idx="28379">
                  <c:v>-112.447266</c:v>
                </c:pt>
                <c:pt idx="28380">
                  <c:v>-112.453997</c:v>
                </c:pt>
                <c:pt idx="28381">
                  <c:v>-112.63753</c:v>
                </c:pt>
                <c:pt idx="28382">
                  <c:v>-112.321765</c:v>
                </c:pt>
                <c:pt idx="28383">
                  <c:v>-112.564657</c:v>
                </c:pt>
                <c:pt idx="28384">
                  <c:v>-113.114735</c:v>
                </c:pt>
                <c:pt idx="28385">
                  <c:v>-111.843755</c:v>
                </c:pt>
                <c:pt idx="28386">
                  <c:v>-112.45931400000001</c:v>
                </c:pt>
                <c:pt idx="28387">
                  <c:v>-112.064381</c:v>
                </c:pt>
                <c:pt idx="28388">
                  <c:v>-111.901684</c:v>
                </c:pt>
                <c:pt idx="28389">
                  <c:v>-112.010024</c:v>
                </c:pt>
                <c:pt idx="28390">
                  <c:v>-112.20644299999999</c:v>
                </c:pt>
                <c:pt idx="28391">
                  <c:v>-112.14586</c:v>
                </c:pt>
                <c:pt idx="28392">
                  <c:v>-112.626107</c:v>
                </c:pt>
                <c:pt idx="28393">
                  <c:v>-112.136122</c:v>
                </c:pt>
                <c:pt idx="28394">
                  <c:v>-112.462521</c:v>
                </c:pt>
                <c:pt idx="28395">
                  <c:v>-111.75103900000001</c:v>
                </c:pt>
                <c:pt idx="28396">
                  <c:v>-111.806662</c:v>
                </c:pt>
                <c:pt idx="28397">
                  <c:v>-113.05774599999999</c:v>
                </c:pt>
                <c:pt idx="28398">
                  <c:v>-112.705568</c:v>
                </c:pt>
                <c:pt idx="28399">
                  <c:v>-112.3501</c:v>
                </c:pt>
                <c:pt idx="28400">
                  <c:v>-111.767644</c:v>
                </c:pt>
                <c:pt idx="28401">
                  <c:v>-113.95225600000001</c:v>
                </c:pt>
                <c:pt idx="28402">
                  <c:v>-114.336947</c:v>
                </c:pt>
                <c:pt idx="28403">
                  <c:v>-114.32546600000001</c:v>
                </c:pt>
                <c:pt idx="28404">
                  <c:v>-114.278614</c:v>
                </c:pt>
                <c:pt idx="28405">
                  <c:v>-114.24036099999999</c:v>
                </c:pt>
                <c:pt idx="28406">
                  <c:v>-114.58524199999999</c:v>
                </c:pt>
                <c:pt idx="28407">
                  <c:v>-114.546964</c:v>
                </c:pt>
                <c:pt idx="28408">
                  <c:v>-114.494519</c:v>
                </c:pt>
                <c:pt idx="28409">
                  <c:v>-114.216262</c:v>
                </c:pt>
                <c:pt idx="28410">
                  <c:v>-113.940241</c:v>
                </c:pt>
                <c:pt idx="28411">
                  <c:v>-114.389286</c:v>
                </c:pt>
                <c:pt idx="28412">
                  <c:v>-113.512107</c:v>
                </c:pt>
                <c:pt idx="28413">
                  <c:v>-112.510137</c:v>
                </c:pt>
                <c:pt idx="28414">
                  <c:v>-114.466307</c:v>
                </c:pt>
                <c:pt idx="28415">
                  <c:v>-113.660653</c:v>
                </c:pt>
                <c:pt idx="28416">
                  <c:v>-114.141756</c:v>
                </c:pt>
                <c:pt idx="28417">
                  <c:v>-114.573544</c:v>
                </c:pt>
                <c:pt idx="28418">
                  <c:v>-114.30203899999999</c:v>
                </c:pt>
                <c:pt idx="28419">
                  <c:v>-114.59734400000001</c:v>
                </c:pt>
                <c:pt idx="28420">
                  <c:v>-114.077831</c:v>
                </c:pt>
                <c:pt idx="28421">
                  <c:v>-109.54223399999999</c:v>
                </c:pt>
                <c:pt idx="28422">
                  <c:v>-109.619561</c:v>
                </c:pt>
                <c:pt idx="28423">
                  <c:v>-109.178786</c:v>
                </c:pt>
                <c:pt idx="28424">
                  <c:v>-109.653448</c:v>
                </c:pt>
                <c:pt idx="28425">
                  <c:v>-109.22194500000001</c:v>
                </c:pt>
                <c:pt idx="28426">
                  <c:v>-109.29689500000001</c:v>
                </c:pt>
                <c:pt idx="28427">
                  <c:v>-109.07847700000001</c:v>
                </c:pt>
                <c:pt idx="28428">
                  <c:v>-110.20180999999999</c:v>
                </c:pt>
                <c:pt idx="28429">
                  <c:v>-109.2093</c:v>
                </c:pt>
                <c:pt idx="28430">
                  <c:v>-109.323093</c:v>
                </c:pt>
                <c:pt idx="28431">
                  <c:v>-109.33634600000001</c:v>
                </c:pt>
                <c:pt idx="28432">
                  <c:v>-109.064953</c:v>
                </c:pt>
                <c:pt idx="28433">
                  <c:v>-110.006334</c:v>
                </c:pt>
                <c:pt idx="28434">
                  <c:v>-109.86488900000001</c:v>
                </c:pt>
                <c:pt idx="28435">
                  <c:v>-109.60070899999999</c:v>
                </c:pt>
                <c:pt idx="28436">
                  <c:v>-109.412977</c:v>
                </c:pt>
                <c:pt idx="28437">
                  <c:v>-109.118724</c:v>
                </c:pt>
                <c:pt idx="28438">
                  <c:v>-109.599316</c:v>
                </c:pt>
                <c:pt idx="28439">
                  <c:v>-109.45613400000001</c:v>
                </c:pt>
                <c:pt idx="28440">
                  <c:v>-109.175515</c:v>
                </c:pt>
                <c:pt idx="28441">
                  <c:v>-109.175161</c:v>
                </c:pt>
                <c:pt idx="28442">
                  <c:v>-106.42793399999999</c:v>
                </c:pt>
                <c:pt idx="28443">
                  <c:v>-106.764802</c:v>
                </c:pt>
                <c:pt idx="28444">
                  <c:v>-106.553229</c:v>
                </c:pt>
                <c:pt idx="28445">
                  <c:v>-108.071825</c:v>
                </c:pt>
                <c:pt idx="28446">
                  <c:v>-106.809273</c:v>
                </c:pt>
                <c:pt idx="28447">
                  <c:v>-107.451486</c:v>
                </c:pt>
                <c:pt idx="28448">
                  <c:v>-106.372963</c:v>
                </c:pt>
                <c:pt idx="28449">
                  <c:v>-106.152021</c:v>
                </c:pt>
                <c:pt idx="28450">
                  <c:v>-106.03034599999999</c:v>
                </c:pt>
                <c:pt idx="28451">
                  <c:v>-106.658303</c:v>
                </c:pt>
                <c:pt idx="28452">
                  <c:v>-107.402271</c:v>
                </c:pt>
                <c:pt idx="28453">
                  <c:v>-107.505202</c:v>
                </c:pt>
                <c:pt idx="28454">
                  <c:v>-106.191557</c:v>
                </c:pt>
                <c:pt idx="28455">
                  <c:v>-106.122693</c:v>
                </c:pt>
                <c:pt idx="28456">
                  <c:v>-106.765817</c:v>
                </c:pt>
                <c:pt idx="28457">
                  <c:v>-107.49441299999999</c:v>
                </c:pt>
                <c:pt idx="28458">
                  <c:v>-107.907774</c:v>
                </c:pt>
                <c:pt idx="28459">
                  <c:v>-106.693017</c:v>
                </c:pt>
                <c:pt idx="28460">
                  <c:v>-106.759202</c:v>
                </c:pt>
                <c:pt idx="28461">
                  <c:v>-106.73752500000001</c:v>
                </c:pt>
                <c:pt idx="28462">
                  <c:v>-106.620932</c:v>
                </c:pt>
                <c:pt idx="28463">
                  <c:v>-107.241094</c:v>
                </c:pt>
                <c:pt idx="28464">
                  <c:v>-107.00449</c:v>
                </c:pt>
                <c:pt idx="28465">
                  <c:v>-106.80530899999999</c:v>
                </c:pt>
                <c:pt idx="28466">
                  <c:v>-107.098589</c:v>
                </c:pt>
                <c:pt idx="28467">
                  <c:v>-106.70536300000001</c:v>
                </c:pt>
                <c:pt idx="28468">
                  <c:v>-106.01328100000001</c:v>
                </c:pt>
                <c:pt idx="28469">
                  <c:v>-107.65365799999999</c:v>
                </c:pt>
                <c:pt idx="28470">
                  <c:v>-105.995242</c:v>
                </c:pt>
                <c:pt idx="28471">
                  <c:v>-106.276123</c:v>
                </c:pt>
                <c:pt idx="28472">
                  <c:v>-107.800372</c:v>
                </c:pt>
                <c:pt idx="28473">
                  <c:v>-107.441377</c:v>
                </c:pt>
                <c:pt idx="28474">
                  <c:v>-107.365645</c:v>
                </c:pt>
                <c:pt idx="28475">
                  <c:v>-106.327286</c:v>
                </c:pt>
                <c:pt idx="28476">
                  <c:v>-106.683753</c:v>
                </c:pt>
                <c:pt idx="28477">
                  <c:v>-106.44361499999999</c:v>
                </c:pt>
                <c:pt idx="28478">
                  <c:v>-106.653178</c:v>
                </c:pt>
                <c:pt idx="28479">
                  <c:v>-107.98853800000001</c:v>
                </c:pt>
                <c:pt idx="28480">
                  <c:v>-106.287423</c:v>
                </c:pt>
                <c:pt idx="28481">
                  <c:v>-106.621419</c:v>
                </c:pt>
                <c:pt idx="28482">
                  <c:v>-107.634516</c:v>
                </c:pt>
                <c:pt idx="28483">
                  <c:v>-106.350224</c:v>
                </c:pt>
                <c:pt idx="28484">
                  <c:v>-106.808666</c:v>
                </c:pt>
                <c:pt idx="28485">
                  <c:v>-105.915983</c:v>
                </c:pt>
                <c:pt idx="28486">
                  <c:v>-106.310445</c:v>
                </c:pt>
                <c:pt idx="28487">
                  <c:v>-106.73362899999999</c:v>
                </c:pt>
                <c:pt idx="28488">
                  <c:v>-106.365538</c:v>
                </c:pt>
                <c:pt idx="28489">
                  <c:v>-106.71879199999999</c:v>
                </c:pt>
                <c:pt idx="28490">
                  <c:v>-105.955326</c:v>
                </c:pt>
                <c:pt idx="28491">
                  <c:v>-106.547794</c:v>
                </c:pt>
                <c:pt idx="28492">
                  <c:v>-106.689504</c:v>
                </c:pt>
                <c:pt idx="28493">
                  <c:v>-105.972016</c:v>
                </c:pt>
                <c:pt idx="28494">
                  <c:v>-106.348457</c:v>
                </c:pt>
                <c:pt idx="28495">
                  <c:v>-106.338855</c:v>
                </c:pt>
                <c:pt idx="28496">
                  <c:v>-106.647929</c:v>
                </c:pt>
                <c:pt idx="28497">
                  <c:v>-106.672386</c:v>
                </c:pt>
                <c:pt idx="28498">
                  <c:v>-106.686954</c:v>
                </c:pt>
                <c:pt idx="28499">
                  <c:v>-106.617479</c:v>
                </c:pt>
                <c:pt idx="28500">
                  <c:v>-106.640738</c:v>
                </c:pt>
                <c:pt idx="28501">
                  <c:v>-106.582329</c:v>
                </c:pt>
                <c:pt idx="28502">
                  <c:v>-106.56662900000001</c:v>
                </c:pt>
                <c:pt idx="28503">
                  <c:v>-106.579279</c:v>
                </c:pt>
                <c:pt idx="28504">
                  <c:v>-106.52223499999999</c:v>
                </c:pt>
                <c:pt idx="28505">
                  <c:v>-106.520679</c:v>
                </c:pt>
                <c:pt idx="28506">
                  <c:v>-106.593846</c:v>
                </c:pt>
                <c:pt idx="28507">
                  <c:v>-106.67336899999999</c:v>
                </c:pt>
                <c:pt idx="28508">
                  <c:v>-106.551027</c:v>
                </c:pt>
                <c:pt idx="28509">
                  <c:v>-106.594278</c:v>
                </c:pt>
                <c:pt idx="28510">
                  <c:v>-106.708513</c:v>
                </c:pt>
                <c:pt idx="28511">
                  <c:v>-106.74258399999999</c:v>
                </c:pt>
                <c:pt idx="28512">
                  <c:v>-106.520219</c:v>
                </c:pt>
                <c:pt idx="28513">
                  <c:v>-106.506451</c:v>
                </c:pt>
                <c:pt idx="28514">
                  <c:v>-106.714696</c:v>
                </c:pt>
                <c:pt idx="28515">
                  <c:v>-108.848573</c:v>
                </c:pt>
                <c:pt idx="28516">
                  <c:v>-108.78661700000001</c:v>
                </c:pt>
                <c:pt idx="28517">
                  <c:v>-108.570465</c:v>
                </c:pt>
                <c:pt idx="28518">
                  <c:v>-108.517923</c:v>
                </c:pt>
                <c:pt idx="28519">
                  <c:v>-108.32473299999999</c:v>
                </c:pt>
                <c:pt idx="28520">
                  <c:v>-108.102254</c:v>
                </c:pt>
                <c:pt idx="28521">
                  <c:v>-108.613592</c:v>
                </c:pt>
                <c:pt idx="28522">
                  <c:v>-108.54595500000001</c:v>
                </c:pt>
                <c:pt idx="28523">
                  <c:v>-108.766575</c:v>
                </c:pt>
                <c:pt idx="28524">
                  <c:v>-108.90414</c:v>
                </c:pt>
                <c:pt idx="28525">
                  <c:v>-108.873104</c:v>
                </c:pt>
                <c:pt idx="28526">
                  <c:v>-108.413043</c:v>
                </c:pt>
                <c:pt idx="28527">
                  <c:v>-108.652531</c:v>
                </c:pt>
                <c:pt idx="28528">
                  <c:v>-108.199932</c:v>
                </c:pt>
                <c:pt idx="28529">
                  <c:v>-108.665503</c:v>
                </c:pt>
                <c:pt idx="28530">
                  <c:v>-108.812772</c:v>
                </c:pt>
                <c:pt idx="28531">
                  <c:v>-108.72493299999999</c:v>
                </c:pt>
                <c:pt idx="28532">
                  <c:v>-108.967341</c:v>
                </c:pt>
                <c:pt idx="28533">
                  <c:v>-108.453743</c:v>
                </c:pt>
                <c:pt idx="28534">
                  <c:v>-108.27933899999999</c:v>
                </c:pt>
                <c:pt idx="28535">
                  <c:v>-108.716651</c:v>
                </c:pt>
                <c:pt idx="28536">
                  <c:v>-108.792655</c:v>
                </c:pt>
                <c:pt idx="28537">
                  <c:v>-108.192256</c:v>
                </c:pt>
                <c:pt idx="28538">
                  <c:v>-108.14505200000001</c:v>
                </c:pt>
                <c:pt idx="28539">
                  <c:v>-107.966677</c:v>
                </c:pt>
                <c:pt idx="28540">
                  <c:v>-107.481211</c:v>
                </c:pt>
                <c:pt idx="28541">
                  <c:v>-107.879076</c:v>
                </c:pt>
                <c:pt idx="28542">
                  <c:v>-108.09508099999999</c:v>
                </c:pt>
                <c:pt idx="28543">
                  <c:v>-108.450019</c:v>
                </c:pt>
                <c:pt idx="28544">
                  <c:v>-108.3674</c:v>
                </c:pt>
                <c:pt idx="28545">
                  <c:v>-108.159347</c:v>
                </c:pt>
                <c:pt idx="28546">
                  <c:v>-107.525059</c:v>
                </c:pt>
                <c:pt idx="28547">
                  <c:v>-108.800234</c:v>
                </c:pt>
                <c:pt idx="28548">
                  <c:v>-108.62606100000001</c:v>
                </c:pt>
                <c:pt idx="28549">
                  <c:v>-108.791073</c:v>
                </c:pt>
                <c:pt idx="28550">
                  <c:v>-108.81089799999999</c:v>
                </c:pt>
                <c:pt idx="28551">
                  <c:v>-105.999362</c:v>
                </c:pt>
                <c:pt idx="28552">
                  <c:v>-105.97926</c:v>
                </c:pt>
                <c:pt idx="28553">
                  <c:v>-106.405967</c:v>
                </c:pt>
                <c:pt idx="28554">
                  <c:v>-106.04254</c:v>
                </c:pt>
                <c:pt idx="28555">
                  <c:v>-105.416287</c:v>
                </c:pt>
                <c:pt idx="28556">
                  <c:v>-105.672443</c:v>
                </c:pt>
                <c:pt idx="28557">
                  <c:v>-105.505861</c:v>
                </c:pt>
                <c:pt idx="28558">
                  <c:v>-106.409961</c:v>
                </c:pt>
                <c:pt idx="28559">
                  <c:v>-106.467865</c:v>
                </c:pt>
                <c:pt idx="28560">
                  <c:v>-105.811435</c:v>
                </c:pt>
                <c:pt idx="28561">
                  <c:v>-106.549182</c:v>
                </c:pt>
                <c:pt idx="28562">
                  <c:v>-105.638553</c:v>
                </c:pt>
                <c:pt idx="28563">
                  <c:v>-106.55118</c:v>
                </c:pt>
                <c:pt idx="28564">
                  <c:v>-105.74651299999999</c:v>
                </c:pt>
                <c:pt idx="28565">
                  <c:v>-105.945336</c:v>
                </c:pt>
                <c:pt idx="28566">
                  <c:v>-105.580907</c:v>
                </c:pt>
                <c:pt idx="28567">
                  <c:v>-105.506021</c:v>
                </c:pt>
                <c:pt idx="28568">
                  <c:v>-105.841613</c:v>
                </c:pt>
                <c:pt idx="28569">
                  <c:v>-106.975708</c:v>
                </c:pt>
                <c:pt idx="28570">
                  <c:v>-105.60547</c:v>
                </c:pt>
                <c:pt idx="28571">
                  <c:v>-106.234075</c:v>
                </c:pt>
                <c:pt idx="28572">
                  <c:v>-105.879954</c:v>
                </c:pt>
                <c:pt idx="28573">
                  <c:v>-106.080365</c:v>
                </c:pt>
                <c:pt idx="28574">
                  <c:v>-106.75512000000001</c:v>
                </c:pt>
                <c:pt idx="28575">
                  <c:v>-105.74841499999999</c:v>
                </c:pt>
                <c:pt idx="28576">
                  <c:v>-106.17472100000001</c:v>
                </c:pt>
                <c:pt idx="28577">
                  <c:v>-106.06144999999999</c:v>
                </c:pt>
                <c:pt idx="28578">
                  <c:v>-105.918735</c:v>
                </c:pt>
                <c:pt idx="28579">
                  <c:v>-105.66493800000001</c:v>
                </c:pt>
                <c:pt idx="28580">
                  <c:v>-106.29536299999999</c:v>
                </c:pt>
                <c:pt idx="28581">
                  <c:v>-106.184898</c:v>
                </c:pt>
                <c:pt idx="28582">
                  <c:v>-106.025235</c:v>
                </c:pt>
                <c:pt idx="28583">
                  <c:v>-106.63695</c:v>
                </c:pt>
                <c:pt idx="28584">
                  <c:v>-105.64220899999999</c:v>
                </c:pt>
                <c:pt idx="28585">
                  <c:v>-105.715433</c:v>
                </c:pt>
                <c:pt idx="28586">
                  <c:v>-105.586022</c:v>
                </c:pt>
                <c:pt idx="28587">
                  <c:v>-105.679636</c:v>
                </c:pt>
                <c:pt idx="28588">
                  <c:v>-105.39550800000001</c:v>
                </c:pt>
                <c:pt idx="28589">
                  <c:v>-105.57658499999999</c:v>
                </c:pt>
                <c:pt idx="28590">
                  <c:v>-105.676711</c:v>
                </c:pt>
                <c:pt idx="28591">
                  <c:v>-105.644425</c:v>
                </c:pt>
                <c:pt idx="28592">
                  <c:v>-105.503379</c:v>
                </c:pt>
                <c:pt idx="28593">
                  <c:v>-106.07952899999999</c:v>
                </c:pt>
                <c:pt idx="28594">
                  <c:v>-106.032821</c:v>
                </c:pt>
                <c:pt idx="28595">
                  <c:v>-105.262336</c:v>
                </c:pt>
                <c:pt idx="28596">
                  <c:v>-105.580804</c:v>
                </c:pt>
                <c:pt idx="28597">
                  <c:v>-105.657999</c:v>
                </c:pt>
                <c:pt idx="28598">
                  <c:v>-106.54091200000001</c:v>
                </c:pt>
                <c:pt idx="28599">
                  <c:v>-105.926709</c:v>
                </c:pt>
                <c:pt idx="28600">
                  <c:v>-105.787025</c:v>
                </c:pt>
                <c:pt idx="28601">
                  <c:v>-105.56045399999999</c:v>
                </c:pt>
                <c:pt idx="28602">
                  <c:v>-105.607285</c:v>
                </c:pt>
                <c:pt idx="28603">
                  <c:v>-106.13395800000001</c:v>
                </c:pt>
                <c:pt idx="28604">
                  <c:v>-105.98866200000001</c:v>
                </c:pt>
                <c:pt idx="28605">
                  <c:v>-105.337594</c:v>
                </c:pt>
                <c:pt idx="28606">
                  <c:v>-105.081422</c:v>
                </c:pt>
                <c:pt idx="28607">
                  <c:v>-105.248777</c:v>
                </c:pt>
                <c:pt idx="28608">
                  <c:v>-105.154267</c:v>
                </c:pt>
                <c:pt idx="28609">
                  <c:v>-105.18498200000001</c:v>
                </c:pt>
                <c:pt idx="28610">
                  <c:v>-105.37302099999999</c:v>
                </c:pt>
                <c:pt idx="28611">
                  <c:v>-105.013336</c:v>
                </c:pt>
                <c:pt idx="28612">
                  <c:v>-105.398314</c:v>
                </c:pt>
                <c:pt idx="28613">
                  <c:v>-105.29165500000001</c:v>
                </c:pt>
                <c:pt idx="28614">
                  <c:v>-105.230433</c:v>
                </c:pt>
                <c:pt idx="28615">
                  <c:v>-105.383303</c:v>
                </c:pt>
                <c:pt idx="28616">
                  <c:v>-104.982722</c:v>
                </c:pt>
                <c:pt idx="28617">
                  <c:v>-104.52049700000001</c:v>
                </c:pt>
                <c:pt idx="28618">
                  <c:v>-104.826182</c:v>
                </c:pt>
                <c:pt idx="28619">
                  <c:v>-104.23902200000001</c:v>
                </c:pt>
                <c:pt idx="28620">
                  <c:v>-105.41406499999999</c:v>
                </c:pt>
                <c:pt idx="28621">
                  <c:v>-105.341375</c:v>
                </c:pt>
                <c:pt idx="28622">
                  <c:v>-103.900519</c:v>
                </c:pt>
                <c:pt idx="28623">
                  <c:v>-105.107276</c:v>
                </c:pt>
                <c:pt idx="28624">
                  <c:v>-105.115863</c:v>
                </c:pt>
                <c:pt idx="28625">
                  <c:v>-105.17632999999999</c:v>
                </c:pt>
                <c:pt idx="28626">
                  <c:v>-104.38693499999999</c:v>
                </c:pt>
                <c:pt idx="28627">
                  <c:v>-105.425966</c:v>
                </c:pt>
                <c:pt idx="28628">
                  <c:v>-103.86353</c:v>
                </c:pt>
                <c:pt idx="28629">
                  <c:v>-105.22580499999999</c:v>
                </c:pt>
                <c:pt idx="28630">
                  <c:v>-104.392117</c:v>
                </c:pt>
                <c:pt idx="28631">
                  <c:v>-104.850078</c:v>
                </c:pt>
                <c:pt idx="28632">
                  <c:v>-104.650183</c:v>
                </c:pt>
                <c:pt idx="28633">
                  <c:v>-104.98925</c:v>
                </c:pt>
                <c:pt idx="28634">
                  <c:v>-106.937223</c:v>
                </c:pt>
                <c:pt idx="28635">
                  <c:v>-108.57547099999999</c:v>
                </c:pt>
                <c:pt idx="28636">
                  <c:v>-108.058896</c:v>
                </c:pt>
                <c:pt idx="28637">
                  <c:v>-106.928149</c:v>
                </c:pt>
                <c:pt idx="28638">
                  <c:v>-108.91977199999999</c:v>
                </c:pt>
                <c:pt idx="28639">
                  <c:v>-107.368166</c:v>
                </c:pt>
                <c:pt idx="28640">
                  <c:v>-108.14528900000001</c:v>
                </c:pt>
                <c:pt idx="28641">
                  <c:v>-106.921469</c:v>
                </c:pt>
                <c:pt idx="28642">
                  <c:v>-108.63899499999999</c:v>
                </c:pt>
                <c:pt idx="28643">
                  <c:v>-108.663873</c:v>
                </c:pt>
                <c:pt idx="28644">
                  <c:v>-106.877349</c:v>
                </c:pt>
                <c:pt idx="28645">
                  <c:v>-106.602853</c:v>
                </c:pt>
                <c:pt idx="28646">
                  <c:v>-107.18741900000001</c:v>
                </c:pt>
                <c:pt idx="28647">
                  <c:v>-107.326554</c:v>
                </c:pt>
                <c:pt idx="28648">
                  <c:v>-107.363224</c:v>
                </c:pt>
                <c:pt idx="28649">
                  <c:v>-107.28652700000001</c:v>
                </c:pt>
                <c:pt idx="28650">
                  <c:v>-107.220654</c:v>
                </c:pt>
                <c:pt idx="28651">
                  <c:v>-107.275355</c:v>
                </c:pt>
                <c:pt idx="28652">
                  <c:v>-107.168065</c:v>
                </c:pt>
                <c:pt idx="28653">
                  <c:v>-107.433379</c:v>
                </c:pt>
                <c:pt idx="28654">
                  <c:v>-107.021612</c:v>
                </c:pt>
                <c:pt idx="28655">
                  <c:v>-107.137947</c:v>
                </c:pt>
                <c:pt idx="28656">
                  <c:v>-107.353938</c:v>
                </c:pt>
                <c:pt idx="28657">
                  <c:v>-107.69183200000001</c:v>
                </c:pt>
                <c:pt idx="28658">
                  <c:v>-106.76078800000001</c:v>
                </c:pt>
                <c:pt idx="28659">
                  <c:v>-106.46884300000001</c:v>
                </c:pt>
                <c:pt idx="28660">
                  <c:v>-106.754107</c:v>
                </c:pt>
                <c:pt idx="28661">
                  <c:v>-106.930528</c:v>
                </c:pt>
                <c:pt idx="28662">
                  <c:v>-106.814639</c:v>
                </c:pt>
                <c:pt idx="28663">
                  <c:v>-106.717637</c:v>
                </c:pt>
                <c:pt idx="28664">
                  <c:v>-108.539858</c:v>
                </c:pt>
                <c:pt idx="28665">
                  <c:v>-106.70306100000001</c:v>
                </c:pt>
                <c:pt idx="28666">
                  <c:v>-106.697701</c:v>
                </c:pt>
                <c:pt idx="28667">
                  <c:v>-108.815156</c:v>
                </c:pt>
                <c:pt idx="28668">
                  <c:v>-106.54430499999999</c:v>
                </c:pt>
                <c:pt idx="28669">
                  <c:v>-108.157951</c:v>
                </c:pt>
                <c:pt idx="28670">
                  <c:v>-108.10736199999999</c:v>
                </c:pt>
                <c:pt idx="28671">
                  <c:v>-106.61689</c:v>
                </c:pt>
                <c:pt idx="28672">
                  <c:v>-108.703025</c:v>
                </c:pt>
                <c:pt idx="28673">
                  <c:v>-108.153597</c:v>
                </c:pt>
                <c:pt idx="28674">
                  <c:v>-106.685163</c:v>
                </c:pt>
                <c:pt idx="28675">
                  <c:v>-107.735299</c:v>
                </c:pt>
                <c:pt idx="28676">
                  <c:v>-107.71282600000001</c:v>
                </c:pt>
                <c:pt idx="28677">
                  <c:v>-107.10461599999999</c:v>
                </c:pt>
                <c:pt idx="28678">
                  <c:v>-108.150868</c:v>
                </c:pt>
                <c:pt idx="28679">
                  <c:v>-108.44042899999999</c:v>
                </c:pt>
                <c:pt idx="28680">
                  <c:v>-108.635751</c:v>
                </c:pt>
                <c:pt idx="28681">
                  <c:v>-108.364502</c:v>
                </c:pt>
                <c:pt idx="28682">
                  <c:v>-107.978075</c:v>
                </c:pt>
                <c:pt idx="28683">
                  <c:v>-107.597617</c:v>
                </c:pt>
                <c:pt idx="28684">
                  <c:v>-108.116252</c:v>
                </c:pt>
                <c:pt idx="28685">
                  <c:v>-106.72283299999999</c:v>
                </c:pt>
                <c:pt idx="28686">
                  <c:v>-108.73956800000001</c:v>
                </c:pt>
                <c:pt idx="28687">
                  <c:v>-106.719914</c:v>
                </c:pt>
                <c:pt idx="28688">
                  <c:v>-106.66112699999999</c:v>
                </c:pt>
                <c:pt idx="28689">
                  <c:v>-108.141141</c:v>
                </c:pt>
                <c:pt idx="28690">
                  <c:v>-108.940073</c:v>
                </c:pt>
                <c:pt idx="28691">
                  <c:v>-106.60256099999999</c:v>
                </c:pt>
                <c:pt idx="28692">
                  <c:v>-108.21816800000001</c:v>
                </c:pt>
                <c:pt idx="28693">
                  <c:v>-108.903412</c:v>
                </c:pt>
                <c:pt idx="28694">
                  <c:v>-108.933892</c:v>
                </c:pt>
                <c:pt idx="28695">
                  <c:v>-108.30206099999999</c:v>
                </c:pt>
                <c:pt idx="28696">
                  <c:v>-106.57771</c:v>
                </c:pt>
                <c:pt idx="28697">
                  <c:v>-108.302575</c:v>
                </c:pt>
                <c:pt idx="28698">
                  <c:v>-106.638469</c:v>
                </c:pt>
                <c:pt idx="28699">
                  <c:v>-103.225899</c:v>
                </c:pt>
                <c:pt idx="28700">
                  <c:v>-103.151939</c:v>
                </c:pt>
                <c:pt idx="28701">
                  <c:v>-103.100027</c:v>
                </c:pt>
                <c:pt idx="28702">
                  <c:v>-103.323927</c:v>
                </c:pt>
                <c:pt idx="28703">
                  <c:v>-103.354598</c:v>
                </c:pt>
                <c:pt idx="28704">
                  <c:v>-103.875756</c:v>
                </c:pt>
                <c:pt idx="28705">
                  <c:v>-103.61576700000001</c:v>
                </c:pt>
                <c:pt idx="28706">
                  <c:v>-104.242429</c:v>
                </c:pt>
                <c:pt idx="28707">
                  <c:v>-103.406198</c:v>
                </c:pt>
                <c:pt idx="28708">
                  <c:v>-103.974757</c:v>
                </c:pt>
                <c:pt idx="28709">
                  <c:v>-103.62567900000001</c:v>
                </c:pt>
                <c:pt idx="28710">
                  <c:v>-103.18370299999999</c:v>
                </c:pt>
                <c:pt idx="28711">
                  <c:v>-103.277411</c:v>
                </c:pt>
                <c:pt idx="28712">
                  <c:v>-103.342557</c:v>
                </c:pt>
                <c:pt idx="28713">
                  <c:v>-103.16138100000001</c:v>
                </c:pt>
                <c:pt idx="28714">
                  <c:v>-103.96633300000001</c:v>
                </c:pt>
                <c:pt idx="28715">
                  <c:v>-103.068699</c:v>
                </c:pt>
                <c:pt idx="28716">
                  <c:v>-104.730501</c:v>
                </c:pt>
                <c:pt idx="28717">
                  <c:v>-104.550898</c:v>
                </c:pt>
                <c:pt idx="28718">
                  <c:v>-104.380831</c:v>
                </c:pt>
                <c:pt idx="28719">
                  <c:v>-103.638431</c:v>
                </c:pt>
                <c:pt idx="28720">
                  <c:v>-104.291343</c:v>
                </c:pt>
                <c:pt idx="28721">
                  <c:v>-104.333406</c:v>
                </c:pt>
                <c:pt idx="28722">
                  <c:v>-103.235989</c:v>
                </c:pt>
                <c:pt idx="28723">
                  <c:v>-104.337084</c:v>
                </c:pt>
                <c:pt idx="28724">
                  <c:v>-103.166169</c:v>
                </c:pt>
                <c:pt idx="28725">
                  <c:v>-103.145927</c:v>
                </c:pt>
                <c:pt idx="28726">
                  <c:v>-104.885769</c:v>
                </c:pt>
                <c:pt idx="28727">
                  <c:v>-103.26808800000001</c:v>
                </c:pt>
                <c:pt idx="28728">
                  <c:v>-104.45187300000001</c:v>
                </c:pt>
                <c:pt idx="28729">
                  <c:v>-104.451283</c:v>
                </c:pt>
                <c:pt idx="28730">
                  <c:v>-103.961399</c:v>
                </c:pt>
                <c:pt idx="28731">
                  <c:v>-103.987847</c:v>
                </c:pt>
                <c:pt idx="28732">
                  <c:v>-103.44623300000001</c:v>
                </c:pt>
                <c:pt idx="28733">
                  <c:v>-103.352163</c:v>
                </c:pt>
                <c:pt idx="28734">
                  <c:v>-103.97199999999999</c:v>
                </c:pt>
                <c:pt idx="28735">
                  <c:v>-103.713994</c:v>
                </c:pt>
                <c:pt idx="28736">
                  <c:v>-103.308578</c:v>
                </c:pt>
                <c:pt idx="28737">
                  <c:v>-103.423772</c:v>
                </c:pt>
                <c:pt idx="28738">
                  <c:v>-104.36153400000001</c:v>
                </c:pt>
                <c:pt idx="28739">
                  <c:v>-105.882188</c:v>
                </c:pt>
                <c:pt idx="28740">
                  <c:v>-105.975613</c:v>
                </c:pt>
                <c:pt idx="28741">
                  <c:v>-105.635993</c:v>
                </c:pt>
                <c:pt idx="28742">
                  <c:v>-105.85196500000001</c:v>
                </c:pt>
                <c:pt idx="28743">
                  <c:v>-105.41326100000001</c:v>
                </c:pt>
                <c:pt idx="28744">
                  <c:v>-105.685687</c:v>
                </c:pt>
                <c:pt idx="28745">
                  <c:v>-105.332381</c:v>
                </c:pt>
                <c:pt idx="28746">
                  <c:v>-105.51307</c:v>
                </c:pt>
                <c:pt idx="28747">
                  <c:v>-105.530218</c:v>
                </c:pt>
                <c:pt idx="28748">
                  <c:v>-105.484897</c:v>
                </c:pt>
                <c:pt idx="28749">
                  <c:v>-105.813384</c:v>
                </c:pt>
                <c:pt idx="28750">
                  <c:v>-106.079486</c:v>
                </c:pt>
                <c:pt idx="28751">
                  <c:v>-105.267832</c:v>
                </c:pt>
                <c:pt idx="28752">
                  <c:v>-105.91512299999999</c:v>
                </c:pt>
                <c:pt idx="28753">
                  <c:v>-105.35812900000001</c:v>
                </c:pt>
                <c:pt idx="28754">
                  <c:v>-105.40542000000001</c:v>
                </c:pt>
                <c:pt idx="28755">
                  <c:v>-105.73266099999999</c:v>
                </c:pt>
                <c:pt idx="28756">
                  <c:v>-105.730728</c:v>
                </c:pt>
                <c:pt idx="28757">
                  <c:v>-105.01969200000001</c:v>
                </c:pt>
                <c:pt idx="28758">
                  <c:v>-105.361351</c:v>
                </c:pt>
                <c:pt idx="28759">
                  <c:v>-105.666376</c:v>
                </c:pt>
                <c:pt idx="28760">
                  <c:v>-105.566945</c:v>
                </c:pt>
                <c:pt idx="28761">
                  <c:v>-105.604373</c:v>
                </c:pt>
                <c:pt idx="28762">
                  <c:v>-105.360461</c:v>
                </c:pt>
                <c:pt idx="28763">
                  <c:v>-105.686639</c:v>
                </c:pt>
                <c:pt idx="28764">
                  <c:v>-105.01755799999999</c:v>
                </c:pt>
                <c:pt idx="28765">
                  <c:v>-106.02058700000001</c:v>
                </c:pt>
                <c:pt idx="28766">
                  <c:v>-105.143923</c:v>
                </c:pt>
                <c:pt idx="28767">
                  <c:v>-105.473066</c:v>
                </c:pt>
                <c:pt idx="28768">
                  <c:v>-103.776764</c:v>
                </c:pt>
                <c:pt idx="28769">
                  <c:v>-103.201947</c:v>
                </c:pt>
                <c:pt idx="28770">
                  <c:v>-103.184449</c:v>
                </c:pt>
                <c:pt idx="28771">
                  <c:v>-103.99329299999999</c:v>
                </c:pt>
                <c:pt idx="28772">
                  <c:v>-103.222167</c:v>
                </c:pt>
                <c:pt idx="28773">
                  <c:v>-104.182768</c:v>
                </c:pt>
                <c:pt idx="28774">
                  <c:v>-104.417783</c:v>
                </c:pt>
                <c:pt idx="28775">
                  <c:v>-103.747918</c:v>
                </c:pt>
                <c:pt idx="28776">
                  <c:v>-103.56942600000001</c:v>
                </c:pt>
                <c:pt idx="28777">
                  <c:v>-104.475675</c:v>
                </c:pt>
                <c:pt idx="28778">
                  <c:v>-103.96571400000001</c:v>
                </c:pt>
                <c:pt idx="28779">
                  <c:v>-103.62143500000001</c:v>
                </c:pt>
                <c:pt idx="28780">
                  <c:v>-103.39045400000001</c:v>
                </c:pt>
                <c:pt idx="28781">
                  <c:v>-103.811629</c:v>
                </c:pt>
                <c:pt idx="28782">
                  <c:v>-103.219739</c:v>
                </c:pt>
                <c:pt idx="28783">
                  <c:v>-104.215103</c:v>
                </c:pt>
                <c:pt idx="28784">
                  <c:v>-103.340271</c:v>
                </c:pt>
                <c:pt idx="28785">
                  <c:v>-104.813622</c:v>
                </c:pt>
                <c:pt idx="28786">
                  <c:v>-103.12311699999999</c:v>
                </c:pt>
                <c:pt idx="28787">
                  <c:v>-103.149259</c:v>
                </c:pt>
                <c:pt idx="28788">
                  <c:v>-115.315027</c:v>
                </c:pt>
                <c:pt idx="28789">
                  <c:v>-116.84011599999999</c:v>
                </c:pt>
                <c:pt idx="28790">
                  <c:v>-115.404831</c:v>
                </c:pt>
                <c:pt idx="28791">
                  <c:v>-114.83354</c:v>
                </c:pt>
                <c:pt idx="28792">
                  <c:v>-114.132981</c:v>
                </c:pt>
                <c:pt idx="28793">
                  <c:v>-114.453743</c:v>
                </c:pt>
                <c:pt idx="28794">
                  <c:v>-118.085921</c:v>
                </c:pt>
                <c:pt idx="28795">
                  <c:v>-114.925149</c:v>
                </c:pt>
                <c:pt idx="28796">
                  <c:v>-115.054385</c:v>
                </c:pt>
                <c:pt idx="28797">
                  <c:v>-117.31507000000001</c:v>
                </c:pt>
                <c:pt idx="28798">
                  <c:v>-115.077804</c:v>
                </c:pt>
                <c:pt idx="28799">
                  <c:v>-114.967878</c:v>
                </c:pt>
                <c:pt idx="28800">
                  <c:v>-115.286761</c:v>
                </c:pt>
                <c:pt idx="28801">
                  <c:v>-115.670247</c:v>
                </c:pt>
                <c:pt idx="28802">
                  <c:v>-115.57819000000001</c:v>
                </c:pt>
                <c:pt idx="28803">
                  <c:v>-116.461735</c:v>
                </c:pt>
                <c:pt idx="28804">
                  <c:v>-114.471841</c:v>
                </c:pt>
                <c:pt idx="28805">
                  <c:v>-117.0789</c:v>
                </c:pt>
                <c:pt idx="28806">
                  <c:v>-114.010425</c:v>
                </c:pt>
                <c:pt idx="28807">
                  <c:v>-114.664889</c:v>
                </c:pt>
                <c:pt idx="28808">
                  <c:v>-114.087492</c:v>
                </c:pt>
                <c:pt idx="28809">
                  <c:v>-114.644707</c:v>
                </c:pt>
                <c:pt idx="28810">
                  <c:v>-114.628754</c:v>
                </c:pt>
                <c:pt idx="28811">
                  <c:v>-115.12318399999999</c:v>
                </c:pt>
                <c:pt idx="28812">
                  <c:v>-115.161396</c:v>
                </c:pt>
                <c:pt idx="28813">
                  <c:v>-115.176306</c:v>
                </c:pt>
                <c:pt idx="28814">
                  <c:v>-114.872991</c:v>
                </c:pt>
                <c:pt idx="28815">
                  <c:v>-114.45478300000001</c:v>
                </c:pt>
                <c:pt idx="28816">
                  <c:v>-114.38399699999999</c:v>
                </c:pt>
                <c:pt idx="28817">
                  <c:v>-114.403188</c:v>
                </c:pt>
                <c:pt idx="28818">
                  <c:v>-114.911496</c:v>
                </c:pt>
                <c:pt idx="28819">
                  <c:v>-117.642259</c:v>
                </c:pt>
                <c:pt idx="28820">
                  <c:v>-116.00994</c:v>
                </c:pt>
                <c:pt idx="28821">
                  <c:v>-116.927798</c:v>
                </c:pt>
                <c:pt idx="28822">
                  <c:v>-115.098958</c:v>
                </c:pt>
                <c:pt idx="28823">
                  <c:v>-115.12785700000001</c:v>
                </c:pt>
                <c:pt idx="28824">
                  <c:v>-115.183584</c:v>
                </c:pt>
                <c:pt idx="28825">
                  <c:v>-115.218498</c:v>
                </c:pt>
                <c:pt idx="28826">
                  <c:v>-115.10857</c:v>
                </c:pt>
                <c:pt idx="28827">
                  <c:v>-115.162926</c:v>
                </c:pt>
                <c:pt idx="28828">
                  <c:v>-115.216824</c:v>
                </c:pt>
                <c:pt idx="28829">
                  <c:v>-115.223636</c:v>
                </c:pt>
                <c:pt idx="28830">
                  <c:v>-115.147964</c:v>
                </c:pt>
                <c:pt idx="28831">
                  <c:v>-115.057959</c:v>
                </c:pt>
                <c:pt idx="28832">
                  <c:v>-115.260396</c:v>
                </c:pt>
                <c:pt idx="28833">
                  <c:v>-115.068819</c:v>
                </c:pt>
                <c:pt idx="28834">
                  <c:v>-115.282053</c:v>
                </c:pt>
                <c:pt idx="28835">
                  <c:v>-115.21030399999999</c:v>
                </c:pt>
                <c:pt idx="28836">
                  <c:v>-115.13905200000001</c:v>
                </c:pt>
                <c:pt idx="28837">
                  <c:v>-115.088728</c:v>
                </c:pt>
                <c:pt idx="28838">
                  <c:v>-115.090305</c:v>
                </c:pt>
                <c:pt idx="28839">
                  <c:v>-115.045929</c:v>
                </c:pt>
                <c:pt idx="28840">
                  <c:v>-115.148487</c:v>
                </c:pt>
                <c:pt idx="28841">
                  <c:v>-115.399485</c:v>
                </c:pt>
                <c:pt idx="28842">
                  <c:v>-115.265005</c:v>
                </c:pt>
                <c:pt idx="28843">
                  <c:v>-115.284616</c:v>
                </c:pt>
                <c:pt idx="28844">
                  <c:v>-115.227287</c:v>
                </c:pt>
                <c:pt idx="28845">
                  <c:v>-115.24685599999999</c:v>
                </c:pt>
                <c:pt idx="28846">
                  <c:v>-115.312079</c:v>
                </c:pt>
                <c:pt idx="28847">
                  <c:v>-115.323311</c:v>
                </c:pt>
                <c:pt idx="28848">
                  <c:v>-115.20341999999999</c:v>
                </c:pt>
                <c:pt idx="28849">
                  <c:v>-115.195882</c:v>
                </c:pt>
                <c:pt idx="28850">
                  <c:v>-115.047679</c:v>
                </c:pt>
                <c:pt idx="28851">
                  <c:v>-115.25788799999999</c:v>
                </c:pt>
                <c:pt idx="28852">
                  <c:v>-115.325577</c:v>
                </c:pt>
                <c:pt idx="28853">
                  <c:v>-115.26791900000001</c:v>
                </c:pt>
                <c:pt idx="28854">
                  <c:v>-115.224934</c:v>
                </c:pt>
                <c:pt idx="28855">
                  <c:v>-115.27343500000001</c:v>
                </c:pt>
                <c:pt idx="28856">
                  <c:v>-115.28485000000001</c:v>
                </c:pt>
                <c:pt idx="28857">
                  <c:v>-115.286564</c:v>
                </c:pt>
                <c:pt idx="28858">
                  <c:v>-115.033587</c:v>
                </c:pt>
                <c:pt idx="28859">
                  <c:v>-115.231284</c:v>
                </c:pt>
                <c:pt idx="28860">
                  <c:v>-114.920805</c:v>
                </c:pt>
                <c:pt idx="28861">
                  <c:v>-117.01152399999999</c:v>
                </c:pt>
                <c:pt idx="28862">
                  <c:v>-114.125925</c:v>
                </c:pt>
                <c:pt idx="28863">
                  <c:v>-115.70749000000001</c:v>
                </c:pt>
                <c:pt idx="28864">
                  <c:v>-116.029442</c:v>
                </c:pt>
                <c:pt idx="28865">
                  <c:v>-115.02628</c:v>
                </c:pt>
                <c:pt idx="28866">
                  <c:v>-114.776241</c:v>
                </c:pt>
                <c:pt idx="28867">
                  <c:v>-119.514949</c:v>
                </c:pt>
                <c:pt idx="28868">
                  <c:v>-118.712952</c:v>
                </c:pt>
                <c:pt idx="28869">
                  <c:v>-119.350932</c:v>
                </c:pt>
                <c:pt idx="28870">
                  <c:v>-118.693061</c:v>
                </c:pt>
                <c:pt idx="28871">
                  <c:v>-119.173749</c:v>
                </c:pt>
                <c:pt idx="28872">
                  <c:v>-117.781949</c:v>
                </c:pt>
                <c:pt idx="28873">
                  <c:v>-119.697536</c:v>
                </c:pt>
                <c:pt idx="28874">
                  <c:v>-119.832883</c:v>
                </c:pt>
                <c:pt idx="28875">
                  <c:v>-119.939644</c:v>
                </c:pt>
                <c:pt idx="28876">
                  <c:v>-117.317065</c:v>
                </c:pt>
                <c:pt idx="28877">
                  <c:v>-118.703423</c:v>
                </c:pt>
                <c:pt idx="28878">
                  <c:v>-118.114739</c:v>
                </c:pt>
                <c:pt idx="28879">
                  <c:v>-118.39475</c:v>
                </c:pt>
                <c:pt idx="28880">
                  <c:v>-118.21818500000001</c:v>
                </c:pt>
                <c:pt idx="28881">
                  <c:v>-117.72501699999999</c:v>
                </c:pt>
                <c:pt idx="28882">
                  <c:v>-118.19513499999999</c:v>
                </c:pt>
                <c:pt idx="28883">
                  <c:v>-119.75557499999999</c:v>
                </c:pt>
                <c:pt idx="28884">
                  <c:v>-119.35634</c:v>
                </c:pt>
                <c:pt idx="28885">
                  <c:v>-117.955383</c:v>
                </c:pt>
                <c:pt idx="28886">
                  <c:v>-117.402322</c:v>
                </c:pt>
                <c:pt idx="28887">
                  <c:v>-118.678483</c:v>
                </c:pt>
                <c:pt idx="28888">
                  <c:v>-119.640835</c:v>
                </c:pt>
                <c:pt idx="28889">
                  <c:v>-119.24618100000001</c:v>
                </c:pt>
                <c:pt idx="28890">
                  <c:v>-119.316971</c:v>
                </c:pt>
                <c:pt idx="28891">
                  <c:v>-119.754452</c:v>
                </c:pt>
                <c:pt idx="28892">
                  <c:v>-119.77467300000001</c:v>
                </c:pt>
                <c:pt idx="28893">
                  <c:v>-119.700039</c:v>
                </c:pt>
                <c:pt idx="28894">
                  <c:v>-119.70585199999999</c:v>
                </c:pt>
                <c:pt idx="28895">
                  <c:v>-119.98039</c:v>
                </c:pt>
                <c:pt idx="28896">
                  <c:v>-119.65351</c:v>
                </c:pt>
                <c:pt idx="28897">
                  <c:v>-119.305272</c:v>
                </c:pt>
                <c:pt idx="28898">
                  <c:v>-119.345859</c:v>
                </c:pt>
                <c:pt idx="28899">
                  <c:v>-117.944022</c:v>
                </c:pt>
                <c:pt idx="28900">
                  <c:v>-119.11544000000001</c:v>
                </c:pt>
                <c:pt idx="28901">
                  <c:v>-119.94762900000001</c:v>
                </c:pt>
                <c:pt idx="28902">
                  <c:v>-119.91364299999999</c:v>
                </c:pt>
                <c:pt idx="28903">
                  <c:v>-119.952048</c:v>
                </c:pt>
                <c:pt idx="28904">
                  <c:v>-119.81367299999999</c:v>
                </c:pt>
                <c:pt idx="28905">
                  <c:v>-119.77497099999999</c:v>
                </c:pt>
                <c:pt idx="28906">
                  <c:v>-119.837307</c:v>
                </c:pt>
                <c:pt idx="28907">
                  <c:v>-119.879183</c:v>
                </c:pt>
                <c:pt idx="28908">
                  <c:v>-119.830726</c:v>
                </c:pt>
                <c:pt idx="28909">
                  <c:v>-119.713138</c:v>
                </c:pt>
                <c:pt idx="28910">
                  <c:v>-119.76060699999999</c:v>
                </c:pt>
                <c:pt idx="28911">
                  <c:v>-119.796643</c:v>
                </c:pt>
                <c:pt idx="28912">
                  <c:v>-119.898081</c:v>
                </c:pt>
                <c:pt idx="28913">
                  <c:v>-119.74536000000001</c:v>
                </c:pt>
                <c:pt idx="28914">
                  <c:v>-119.793824</c:v>
                </c:pt>
                <c:pt idx="28915">
                  <c:v>-119.790801</c:v>
                </c:pt>
                <c:pt idx="28916">
                  <c:v>-119.798963</c:v>
                </c:pt>
                <c:pt idx="28917">
                  <c:v>-119.727322</c:v>
                </c:pt>
                <c:pt idx="28918">
                  <c:v>-115.750162</c:v>
                </c:pt>
                <c:pt idx="28919">
                  <c:v>-115.792418</c:v>
                </c:pt>
                <c:pt idx="28920">
                  <c:v>-115.647453</c:v>
                </c:pt>
                <c:pt idx="28921">
                  <c:v>-117.086921</c:v>
                </c:pt>
                <c:pt idx="28922">
                  <c:v>-116.51585900000001</c:v>
                </c:pt>
                <c:pt idx="28923">
                  <c:v>-116.114267</c:v>
                </c:pt>
                <c:pt idx="28924">
                  <c:v>-115.40266800000001</c:v>
                </c:pt>
                <c:pt idx="28925">
                  <c:v>-115.411306</c:v>
                </c:pt>
                <c:pt idx="28926">
                  <c:v>-114.44545599999999</c:v>
                </c:pt>
                <c:pt idx="28927">
                  <c:v>-115.435427</c:v>
                </c:pt>
                <c:pt idx="28928">
                  <c:v>-115.448283</c:v>
                </c:pt>
                <c:pt idx="28929">
                  <c:v>-114.210773</c:v>
                </c:pt>
                <c:pt idx="28930">
                  <c:v>-116.05489300000001</c:v>
                </c:pt>
                <c:pt idx="28931">
                  <c:v>-116.17725799999999</c:v>
                </c:pt>
                <c:pt idx="28932">
                  <c:v>-115.332579</c:v>
                </c:pt>
                <c:pt idx="28933">
                  <c:v>-116.122512</c:v>
                </c:pt>
                <c:pt idx="28934">
                  <c:v>-114.86098800000001</c:v>
                </c:pt>
                <c:pt idx="28935">
                  <c:v>-114.147133</c:v>
                </c:pt>
                <c:pt idx="28936">
                  <c:v>-118.24878</c:v>
                </c:pt>
                <c:pt idx="28937">
                  <c:v>-118.24845500000001</c:v>
                </c:pt>
                <c:pt idx="28938">
                  <c:v>-118.276006</c:v>
                </c:pt>
                <c:pt idx="28939">
                  <c:v>-118.307559</c:v>
                </c:pt>
                <c:pt idx="28940">
                  <c:v>-118.308483</c:v>
                </c:pt>
                <c:pt idx="28941">
                  <c:v>-118.294304</c:v>
                </c:pt>
                <c:pt idx="28942">
                  <c:v>-118.282901</c:v>
                </c:pt>
                <c:pt idx="28943">
                  <c:v>-118.337051</c:v>
                </c:pt>
                <c:pt idx="28944">
                  <c:v>-118.314814</c:v>
                </c:pt>
                <c:pt idx="28945">
                  <c:v>-118.258681</c:v>
                </c:pt>
                <c:pt idx="28946">
                  <c:v>-118.23944</c:v>
                </c:pt>
                <c:pt idx="28947">
                  <c:v>-118.242558</c:v>
                </c:pt>
                <c:pt idx="28948">
                  <c:v>-118.251931</c:v>
                </c:pt>
                <c:pt idx="28949">
                  <c:v>-118.26516100000001</c:v>
                </c:pt>
                <c:pt idx="28950">
                  <c:v>-118.352559</c:v>
                </c:pt>
                <c:pt idx="28951">
                  <c:v>-118.264342</c:v>
                </c:pt>
                <c:pt idx="28952">
                  <c:v>-118.318307</c:v>
                </c:pt>
                <c:pt idx="28953">
                  <c:v>-118.340158</c:v>
                </c:pt>
                <c:pt idx="28954">
                  <c:v>-118.308633</c:v>
                </c:pt>
                <c:pt idx="28955">
                  <c:v>-118.241827</c:v>
                </c:pt>
                <c:pt idx="28956">
                  <c:v>-118.155812</c:v>
                </c:pt>
                <c:pt idx="28957">
                  <c:v>-118.20231200000001</c:v>
                </c:pt>
                <c:pt idx="28958">
                  <c:v>-118.436432</c:v>
                </c:pt>
                <c:pt idx="28959">
                  <c:v>-118.445274</c:v>
                </c:pt>
                <c:pt idx="28960">
                  <c:v>-118.265962</c:v>
                </c:pt>
                <c:pt idx="28961">
                  <c:v>-118.288427</c:v>
                </c:pt>
                <c:pt idx="28962">
                  <c:v>-118.327459</c:v>
                </c:pt>
                <c:pt idx="28963">
                  <c:v>-118.294557</c:v>
                </c:pt>
                <c:pt idx="28964">
                  <c:v>-118.216105</c:v>
                </c:pt>
                <c:pt idx="28965">
                  <c:v>-118.175684</c:v>
                </c:pt>
                <c:pt idx="28966">
                  <c:v>-118.211955</c:v>
                </c:pt>
                <c:pt idx="28967">
                  <c:v>-118.398043</c:v>
                </c:pt>
                <c:pt idx="28968">
                  <c:v>-118.38531</c:v>
                </c:pt>
                <c:pt idx="28969">
                  <c:v>-118.349261</c:v>
                </c:pt>
                <c:pt idx="28970">
                  <c:v>-118.28737599999999</c:v>
                </c:pt>
                <c:pt idx="28971">
                  <c:v>-118.328509</c:v>
                </c:pt>
                <c:pt idx="28972">
                  <c:v>-118.258329</c:v>
                </c:pt>
                <c:pt idx="28973">
                  <c:v>-118.15284</c:v>
                </c:pt>
                <c:pt idx="28974">
                  <c:v>-118.207651</c:v>
                </c:pt>
                <c:pt idx="28975">
                  <c:v>-118.192333</c:v>
                </c:pt>
                <c:pt idx="28976">
                  <c:v>-118.334007</c:v>
                </c:pt>
                <c:pt idx="28977">
                  <c:v>-118.29158099999999</c:v>
                </c:pt>
                <c:pt idx="28978">
                  <c:v>-118.394908</c:v>
                </c:pt>
                <c:pt idx="28979">
                  <c:v>-118.36241</c:v>
                </c:pt>
                <c:pt idx="28980">
                  <c:v>-118.30998099999999</c:v>
                </c:pt>
                <c:pt idx="28981">
                  <c:v>-118.37376</c:v>
                </c:pt>
                <c:pt idx="28982">
                  <c:v>-118.475284</c:v>
                </c:pt>
                <c:pt idx="28983">
                  <c:v>-118.37099000000001</c:v>
                </c:pt>
                <c:pt idx="28984">
                  <c:v>-118.27687899999999</c:v>
                </c:pt>
                <c:pt idx="28985">
                  <c:v>-118.22605799999999</c:v>
                </c:pt>
                <c:pt idx="28986">
                  <c:v>-118.247787</c:v>
                </c:pt>
                <c:pt idx="28987">
                  <c:v>-118.275915</c:v>
                </c:pt>
                <c:pt idx="28988">
                  <c:v>-118.307807</c:v>
                </c:pt>
                <c:pt idx="28989">
                  <c:v>-118.186504</c:v>
                </c:pt>
                <c:pt idx="28990">
                  <c:v>-118.42843000000001</c:v>
                </c:pt>
                <c:pt idx="28991">
                  <c:v>-118.22663300000001</c:v>
                </c:pt>
                <c:pt idx="28992">
                  <c:v>-118.43083300000001</c:v>
                </c:pt>
                <c:pt idx="28993">
                  <c:v>-118.411839</c:v>
                </c:pt>
                <c:pt idx="28994">
                  <c:v>-118.33790500000001</c:v>
                </c:pt>
                <c:pt idx="28995">
                  <c:v>-118.38130099999999</c:v>
                </c:pt>
                <c:pt idx="28996">
                  <c:v>-118.25590800000001</c:v>
                </c:pt>
                <c:pt idx="28997">
                  <c:v>-118.450773</c:v>
                </c:pt>
                <c:pt idx="28998">
                  <c:v>-118.17385</c:v>
                </c:pt>
                <c:pt idx="28999">
                  <c:v>-118.406125</c:v>
                </c:pt>
                <c:pt idx="29000">
                  <c:v>-118.38271</c:v>
                </c:pt>
                <c:pt idx="29001">
                  <c:v>-118.40191</c:v>
                </c:pt>
                <c:pt idx="29002">
                  <c:v>-118.236665</c:v>
                </c:pt>
                <c:pt idx="29003">
                  <c:v>-118.20400100000001</c:v>
                </c:pt>
                <c:pt idx="29004">
                  <c:v>-118.236248</c:v>
                </c:pt>
                <c:pt idx="29005">
                  <c:v>-118.40145</c:v>
                </c:pt>
                <c:pt idx="29006">
                  <c:v>-118.391688</c:v>
                </c:pt>
                <c:pt idx="29007">
                  <c:v>-118.119879</c:v>
                </c:pt>
                <c:pt idx="29008">
                  <c:v>-118.129019</c:v>
                </c:pt>
                <c:pt idx="29009">
                  <c:v>-118.142916</c:v>
                </c:pt>
                <c:pt idx="29010">
                  <c:v>-118.408433</c:v>
                </c:pt>
                <c:pt idx="29011">
                  <c:v>-118.297505</c:v>
                </c:pt>
                <c:pt idx="29012">
                  <c:v>-118.288138</c:v>
                </c:pt>
                <c:pt idx="29013">
                  <c:v>-118.319006</c:v>
                </c:pt>
                <c:pt idx="29014">
                  <c:v>-118.350922</c:v>
                </c:pt>
                <c:pt idx="29015">
                  <c:v>-118.399681</c:v>
                </c:pt>
                <c:pt idx="29016">
                  <c:v>-118.217736</c:v>
                </c:pt>
                <c:pt idx="29017">
                  <c:v>-118.353556</c:v>
                </c:pt>
                <c:pt idx="29018">
                  <c:v>-118.376895</c:v>
                </c:pt>
                <c:pt idx="29019">
                  <c:v>-118.20186200000001</c:v>
                </c:pt>
                <c:pt idx="29020">
                  <c:v>-118.707527</c:v>
                </c:pt>
                <c:pt idx="29021">
                  <c:v>-118.807686</c:v>
                </c:pt>
                <c:pt idx="29022">
                  <c:v>-118.405357</c:v>
                </c:pt>
                <c:pt idx="29023">
                  <c:v>-118.186426</c:v>
                </c:pt>
                <c:pt idx="29024">
                  <c:v>-118.533744</c:v>
                </c:pt>
                <c:pt idx="29025">
                  <c:v>-118.38752700000001</c:v>
                </c:pt>
                <c:pt idx="29026">
                  <c:v>-118.364256</c:v>
                </c:pt>
                <c:pt idx="29027">
                  <c:v>-118.383224</c:v>
                </c:pt>
                <c:pt idx="29028">
                  <c:v>-118.37177800000001</c:v>
                </c:pt>
                <c:pt idx="29029">
                  <c:v>-118.194903</c:v>
                </c:pt>
                <c:pt idx="29030">
                  <c:v>-118.599335</c:v>
                </c:pt>
                <c:pt idx="29031">
                  <c:v>-118.46531299999999</c:v>
                </c:pt>
                <c:pt idx="29032">
                  <c:v>-118.45458600000001</c:v>
                </c:pt>
                <c:pt idx="29033">
                  <c:v>-118.44167400000001</c:v>
                </c:pt>
                <c:pt idx="29034">
                  <c:v>-118.358682</c:v>
                </c:pt>
                <c:pt idx="29035">
                  <c:v>-118.355583</c:v>
                </c:pt>
                <c:pt idx="29036">
                  <c:v>-118.332556</c:v>
                </c:pt>
                <c:pt idx="29037">
                  <c:v>-118.360764</c:v>
                </c:pt>
                <c:pt idx="29038">
                  <c:v>-118.32520700000001</c:v>
                </c:pt>
                <c:pt idx="29039">
                  <c:v>-118.49220200000001</c:v>
                </c:pt>
                <c:pt idx="29040">
                  <c:v>-118.501214</c:v>
                </c:pt>
                <c:pt idx="29041">
                  <c:v>-118.490229</c:v>
                </c:pt>
                <c:pt idx="29042">
                  <c:v>-118.474329</c:v>
                </c:pt>
                <c:pt idx="29043">
                  <c:v>-118.472869</c:v>
                </c:pt>
                <c:pt idx="29044">
                  <c:v>-118.31367899999999</c:v>
                </c:pt>
                <c:pt idx="29045">
                  <c:v>-118.29198700000001</c:v>
                </c:pt>
                <c:pt idx="29046">
                  <c:v>-118.35587599999999</c:v>
                </c:pt>
                <c:pt idx="29047">
                  <c:v>-118.330658</c:v>
                </c:pt>
                <c:pt idx="29048">
                  <c:v>-118.350962</c:v>
                </c:pt>
                <c:pt idx="29049">
                  <c:v>-118.035629</c:v>
                </c:pt>
                <c:pt idx="29050">
                  <c:v>-118.03384800000001</c:v>
                </c:pt>
                <c:pt idx="29051">
                  <c:v>-117.994772</c:v>
                </c:pt>
                <c:pt idx="29052">
                  <c:v>-118.009004</c:v>
                </c:pt>
                <c:pt idx="29053">
                  <c:v>-118.03362199999999</c:v>
                </c:pt>
                <c:pt idx="29054">
                  <c:v>-118.067786</c:v>
                </c:pt>
                <c:pt idx="29055">
                  <c:v>-118.009694</c:v>
                </c:pt>
                <c:pt idx="29056">
                  <c:v>-117.994044</c:v>
                </c:pt>
                <c:pt idx="29057">
                  <c:v>-118.04395100000001</c:v>
                </c:pt>
                <c:pt idx="29058">
                  <c:v>-118.039905</c:v>
                </c:pt>
                <c:pt idx="29059">
                  <c:v>-117.951594</c:v>
                </c:pt>
                <c:pt idx="29060">
                  <c:v>-118.009663</c:v>
                </c:pt>
                <c:pt idx="29061">
                  <c:v>-118.11358799999999</c:v>
                </c:pt>
                <c:pt idx="29062">
                  <c:v>-118.083398</c:v>
                </c:pt>
                <c:pt idx="29063">
                  <c:v>-118.08912100000001</c:v>
                </c:pt>
                <c:pt idx="29064">
                  <c:v>-118.068215</c:v>
                </c:pt>
                <c:pt idx="29065">
                  <c:v>-117.995968</c:v>
                </c:pt>
                <c:pt idx="29066">
                  <c:v>-118.08062200000001</c:v>
                </c:pt>
                <c:pt idx="29067">
                  <c:v>-118.067547</c:v>
                </c:pt>
                <c:pt idx="29068">
                  <c:v>-118.40835800000001</c:v>
                </c:pt>
                <c:pt idx="29069">
                  <c:v>-118.12760400000001</c:v>
                </c:pt>
                <c:pt idx="29070">
                  <c:v>-118.30065399999999</c:v>
                </c:pt>
                <c:pt idx="29071">
                  <c:v>-118.1468</c:v>
                </c:pt>
                <c:pt idx="29072">
                  <c:v>-118.113373</c:v>
                </c:pt>
                <c:pt idx="29073">
                  <c:v>-118.07775599999999</c:v>
                </c:pt>
                <c:pt idx="29074">
                  <c:v>-118.073646</c:v>
                </c:pt>
                <c:pt idx="29075">
                  <c:v>-118.31610999999999</c:v>
                </c:pt>
                <c:pt idx="29076">
                  <c:v>-118.07218</c:v>
                </c:pt>
                <c:pt idx="29077">
                  <c:v>-118.16231399999999</c:v>
                </c:pt>
                <c:pt idx="29078">
                  <c:v>-118.289053</c:v>
                </c:pt>
                <c:pt idx="29079">
                  <c:v>-118.31123599999999</c:v>
                </c:pt>
                <c:pt idx="29080">
                  <c:v>-118.082396</c:v>
                </c:pt>
                <c:pt idx="29081">
                  <c:v>-118.07178999999999</c:v>
                </c:pt>
                <c:pt idx="29082">
                  <c:v>-118.086304</c:v>
                </c:pt>
                <c:pt idx="29083">
                  <c:v>-118.258977</c:v>
                </c:pt>
                <c:pt idx="29084">
                  <c:v>-118.26680399999999</c:v>
                </c:pt>
                <c:pt idx="29085">
                  <c:v>-118.256334</c:v>
                </c:pt>
                <c:pt idx="29086">
                  <c:v>-118.19225400000001</c:v>
                </c:pt>
                <c:pt idx="29087">
                  <c:v>-118.129867</c:v>
                </c:pt>
                <c:pt idx="29088">
                  <c:v>-118.151824</c:v>
                </c:pt>
                <c:pt idx="29089">
                  <c:v>-118.183626</c:v>
                </c:pt>
                <c:pt idx="29090">
                  <c:v>-118.1858</c:v>
                </c:pt>
                <c:pt idx="29091">
                  <c:v>-118.182351</c:v>
                </c:pt>
                <c:pt idx="29092">
                  <c:v>-118.113298</c:v>
                </c:pt>
                <c:pt idx="29093">
                  <c:v>-118.214952</c:v>
                </c:pt>
                <c:pt idx="29094">
                  <c:v>-118.191975</c:v>
                </c:pt>
                <c:pt idx="29095">
                  <c:v>-118.144823</c:v>
                </c:pt>
                <c:pt idx="29096">
                  <c:v>-118.11824799999999</c:v>
                </c:pt>
                <c:pt idx="29097">
                  <c:v>-118.118488</c:v>
                </c:pt>
                <c:pt idx="29098">
                  <c:v>-118.142061</c:v>
                </c:pt>
                <c:pt idx="29099">
                  <c:v>-118.026624</c:v>
                </c:pt>
                <c:pt idx="29100">
                  <c:v>-118.052167</c:v>
                </c:pt>
                <c:pt idx="29101">
                  <c:v>-117.96569599999999</c:v>
                </c:pt>
                <c:pt idx="29102">
                  <c:v>-118.19776299999999</c:v>
                </c:pt>
                <c:pt idx="29103">
                  <c:v>-118.001848</c:v>
                </c:pt>
                <c:pt idx="29104">
                  <c:v>-118.23104499999999</c:v>
                </c:pt>
                <c:pt idx="29105">
                  <c:v>-118.050907</c:v>
                </c:pt>
                <c:pt idx="29106">
                  <c:v>-118.155778</c:v>
                </c:pt>
                <c:pt idx="29107">
                  <c:v>-118.318873</c:v>
                </c:pt>
                <c:pt idx="29108">
                  <c:v>-118.28453399999999</c:v>
                </c:pt>
                <c:pt idx="29109">
                  <c:v>-118.13910300000001</c:v>
                </c:pt>
                <c:pt idx="29110">
                  <c:v>-118.159004</c:v>
                </c:pt>
                <c:pt idx="29111">
                  <c:v>-118.123923</c:v>
                </c:pt>
                <c:pt idx="29112">
                  <c:v>-118.163296</c:v>
                </c:pt>
                <c:pt idx="29113">
                  <c:v>-118.127152</c:v>
                </c:pt>
                <c:pt idx="29114">
                  <c:v>-118.089744</c:v>
                </c:pt>
                <c:pt idx="29115">
                  <c:v>-118.11296400000001</c:v>
                </c:pt>
                <c:pt idx="29116">
                  <c:v>-118.291589</c:v>
                </c:pt>
                <c:pt idx="29117">
                  <c:v>-118.269943</c:v>
                </c:pt>
                <c:pt idx="29118">
                  <c:v>-118.265807</c:v>
                </c:pt>
                <c:pt idx="29119">
                  <c:v>-118.259483</c:v>
                </c:pt>
                <c:pt idx="29120">
                  <c:v>-118.24300700000001</c:v>
                </c:pt>
                <c:pt idx="29121">
                  <c:v>-118.229375</c:v>
                </c:pt>
                <c:pt idx="29122">
                  <c:v>-118.24532000000001</c:v>
                </c:pt>
                <c:pt idx="29123">
                  <c:v>-118.228573</c:v>
                </c:pt>
                <c:pt idx="29124">
                  <c:v>-118.24753800000001</c:v>
                </c:pt>
                <c:pt idx="29125">
                  <c:v>-118.76070900000001</c:v>
                </c:pt>
                <c:pt idx="29126">
                  <c:v>-118.664643</c:v>
                </c:pt>
                <c:pt idx="29127">
                  <c:v>-118.602069</c:v>
                </c:pt>
                <c:pt idx="29128">
                  <c:v>-118.625389</c:v>
                </c:pt>
                <c:pt idx="29129">
                  <c:v>-118.57735</c:v>
                </c:pt>
                <c:pt idx="29130">
                  <c:v>-118.647977</c:v>
                </c:pt>
                <c:pt idx="29131">
                  <c:v>-118.594264</c:v>
                </c:pt>
                <c:pt idx="29132">
                  <c:v>-118.51636499999999</c:v>
                </c:pt>
                <c:pt idx="29133">
                  <c:v>-118.939564</c:v>
                </c:pt>
                <c:pt idx="29134">
                  <c:v>-118.514894</c:v>
                </c:pt>
                <c:pt idx="29135">
                  <c:v>-118.55038500000001</c:v>
                </c:pt>
                <c:pt idx="29136">
                  <c:v>-118.51766499999999</c:v>
                </c:pt>
                <c:pt idx="29137">
                  <c:v>-118.54581399999999</c:v>
                </c:pt>
                <c:pt idx="29138">
                  <c:v>-118.424063</c:v>
                </c:pt>
                <c:pt idx="29139">
                  <c:v>-118.540992</c:v>
                </c:pt>
                <c:pt idx="29140">
                  <c:v>-118.438215</c:v>
                </c:pt>
                <c:pt idx="29141">
                  <c:v>-118.42904799999999</c:v>
                </c:pt>
                <c:pt idx="29142">
                  <c:v>-118.48224500000001</c:v>
                </c:pt>
                <c:pt idx="29143">
                  <c:v>-118.500479</c:v>
                </c:pt>
                <c:pt idx="29144">
                  <c:v>-118.459616</c:v>
                </c:pt>
                <c:pt idx="29145">
                  <c:v>-118.428212</c:v>
                </c:pt>
                <c:pt idx="29146">
                  <c:v>-118.44513000000001</c:v>
                </c:pt>
                <c:pt idx="29147">
                  <c:v>-118.375638</c:v>
                </c:pt>
                <c:pt idx="29148">
                  <c:v>-118.552528</c:v>
                </c:pt>
                <c:pt idx="29149">
                  <c:v>-118.56214799999999</c:v>
                </c:pt>
                <c:pt idx="29150">
                  <c:v>-118.54472</c:v>
                </c:pt>
                <c:pt idx="29151">
                  <c:v>-118.87348</c:v>
                </c:pt>
                <c:pt idx="29152">
                  <c:v>-118.85608499999999</c:v>
                </c:pt>
                <c:pt idx="29153">
                  <c:v>-118.83704899999999</c:v>
                </c:pt>
                <c:pt idx="29154">
                  <c:v>-118.60061899999999</c:v>
                </c:pt>
                <c:pt idx="29155">
                  <c:v>-118.619929</c:v>
                </c:pt>
                <c:pt idx="29156">
                  <c:v>-118.76893</c:v>
                </c:pt>
                <c:pt idx="29157">
                  <c:v>-118.58704</c:v>
                </c:pt>
                <c:pt idx="29158">
                  <c:v>-118.652559</c:v>
                </c:pt>
                <c:pt idx="29159">
                  <c:v>-118.433088</c:v>
                </c:pt>
                <c:pt idx="29160">
                  <c:v>-118.443228</c:v>
                </c:pt>
                <c:pt idx="29161">
                  <c:v>-118.46396300000001</c:v>
                </c:pt>
                <c:pt idx="29162">
                  <c:v>-118.447243</c:v>
                </c:pt>
                <c:pt idx="29163">
                  <c:v>-118.493768</c:v>
                </c:pt>
                <c:pt idx="29164">
                  <c:v>-118.45858699999999</c:v>
                </c:pt>
                <c:pt idx="29165">
                  <c:v>-118.43222</c:v>
                </c:pt>
                <c:pt idx="29166">
                  <c:v>-118.489254</c:v>
                </c:pt>
                <c:pt idx="29167">
                  <c:v>-118.301535</c:v>
                </c:pt>
                <c:pt idx="29168">
                  <c:v>-118.30954300000001</c:v>
                </c:pt>
                <c:pt idx="29169">
                  <c:v>-118.32993500000001</c:v>
                </c:pt>
                <c:pt idx="29170">
                  <c:v>-118.34366</c:v>
                </c:pt>
                <c:pt idx="29171">
                  <c:v>-118.32364</c:v>
                </c:pt>
                <c:pt idx="29172">
                  <c:v>-118.372461</c:v>
                </c:pt>
                <c:pt idx="29173">
                  <c:v>-118.368419</c:v>
                </c:pt>
                <c:pt idx="29174">
                  <c:v>-118.394293</c:v>
                </c:pt>
                <c:pt idx="29175">
                  <c:v>-118.401106</c:v>
                </c:pt>
                <c:pt idx="29176">
                  <c:v>-118.388363</c:v>
                </c:pt>
                <c:pt idx="29177">
                  <c:v>-118.399862</c:v>
                </c:pt>
                <c:pt idx="29178">
                  <c:v>-118.35034899999999</c:v>
                </c:pt>
                <c:pt idx="29179">
                  <c:v>-117.5924</c:v>
                </c:pt>
                <c:pt idx="29180">
                  <c:v>-117.903094</c:v>
                </c:pt>
                <c:pt idx="29181">
                  <c:v>-117.969662</c:v>
                </c:pt>
                <c:pt idx="29182">
                  <c:v>-117.723054</c:v>
                </c:pt>
                <c:pt idx="29183">
                  <c:v>-117.687378</c:v>
                </c:pt>
                <c:pt idx="29184">
                  <c:v>-117.719734</c:v>
                </c:pt>
                <c:pt idx="29185">
                  <c:v>-117.420492</c:v>
                </c:pt>
                <c:pt idx="29186">
                  <c:v>-117.906982</c:v>
                </c:pt>
                <c:pt idx="29187">
                  <c:v>-117.886944</c:v>
                </c:pt>
                <c:pt idx="29188">
                  <c:v>-117.858176</c:v>
                </c:pt>
                <c:pt idx="29189">
                  <c:v>-117.587346</c:v>
                </c:pt>
                <c:pt idx="29190">
                  <c:v>-118.039429</c:v>
                </c:pt>
                <c:pt idx="29191">
                  <c:v>-118.013834</c:v>
                </c:pt>
                <c:pt idx="29192">
                  <c:v>-118.048349</c:v>
                </c:pt>
                <c:pt idx="29193">
                  <c:v>-117.57847700000001</c:v>
                </c:pt>
                <c:pt idx="29194">
                  <c:v>-117.52460000000001</c:v>
                </c:pt>
                <c:pt idx="29195">
                  <c:v>-117.854806</c:v>
                </c:pt>
                <c:pt idx="29196">
                  <c:v>-117.857044</c:v>
                </c:pt>
                <c:pt idx="29197">
                  <c:v>-117.588313</c:v>
                </c:pt>
                <c:pt idx="29198">
                  <c:v>-117.939752</c:v>
                </c:pt>
                <c:pt idx="29199">
                  <c:v>-117.96943400000001</c:v>
                </c:pt>
                <c:pt idx="29200">
                  <c:v>-117.984644</c:v>
                </c:pt>
                <c:pt idx="29201">
                  <c:v>-117.89705499999999</c:v>
                </c:pt>
                <c:pt idx="29202">
                  <c:v>-117.770978</c:v>
                </c:pt>
                <c:pt idx="29203">
                  <c:v>-117.527599</c:v>
                </c:pt>
                <c:pt idx="29204">
                  <c:v>-118.141611</c:v>
                </c:pt>
                <c:pt idx="29205">
                  <c:v>-118.11823200000001</c:v>
                </c:pt>
                <c:pt idx="29206">
                  <c:v>-117.66106499999999</c:v>
                </c:pt>
                <c:pt idx="29207">
                  <c:v>-117.6086</c:v>
                </c:pt>
                <c:pt idx="29208">
                  <c:v>-117.66563600000001</c:v>
                </c:pt>
                <c:pt idx="29209">
                  <c:v>-117.699387</c:v>
                </c:pt>
                <c:pt idx="29210">
                  <c:v>-117.622203</c:v>
                </c:pt>
                <c:pt idx="29211">
                  <c:v>-117.816737</c:v>
                </c:pt>
                <c:pt idx="29212">
                  <c:v>-117.753055</c:v>
                </c:pt>
                <c:pt idx="29213">
                  <c:v>-117.738614</c:v>
                </c:pt>
                <c:pt idx="29214">
                  <c:v>-117.77932800000001</c:v>
                </c:pt>
                <c:pt idx="29215">
                  <c:v>-118.08475900000001</c:v>
                </c:pt>
                <c:pt idx="29216">
                  <c:v>-117.81814799999999</c:v>
                </c:pt>
                <c:pt idx="29217">
                  <c:v>-118.090351</c:v>
                </c:pt>
                <c:pt idx="29218">
                  <c:v>-118.095108</c:v>
                </c:pt>
                <c:pt idx="29219">
                  <c:v>-118.056062</c:v>
                </c:pt>
                <c:pt idx="29220">
                  <c:v>-117.663561</c:v>
                </c:pt>
                <c:pt idx="29221">
                  <c:v>-117.65776099999999</c:v>
                </c:pt>
                <c:pt idx="29222">
                  <c:v>-117.854384</c:v>
                </c:pt>
                <c:pt idx="29223">
                  <c:v>-117.93835</c:v>
                </c:pt>
                <c:pt idx="29224">
                  <c:v>-117.897431</c:v>
                </c:pt>
                <c:pt idx="29225">
                  <c:v>-117.899322</c:v>
                </c:pt>
                <c:pt idx="29226">
                  <c:v>-118.127002</c:v>
                </c:pt>
                <c:pt idx="29227">
                  <c:v>-118.14620600000001</c:v>
                </c:pt>
                <c:pt idx="29228">
                  <c:v>-116.738643</c:v>
                </c:pt>
                <c:pt idx="29229">
                  <c:v>-117.024568</c:v>
                </c:pt>
                <c:pt idx="29230">
                  <c:v>-116.314971</c:v>
                </c:pt>
                <c:pt idx="29231">
                  <c:v>-116.465137</c:v>
                </c:pt>
                <c:pt idx="29232">
                  <c:v>-117.066861</c:v>
                </c:pt>
                <c:pt idx="29233">
                  <c:v>-117.06070099999999</c:v>
                </c:pt>
                <c:pt idx="29234">
                  <c:v>-116.98973599999999</c:v>
                </c:pt>
                <c:pt idx="29235">
                  <c:v>-116.954139</c:v>
                </c:pt>
                <c:pt idx="29236">
                  <c:v>-116.951959</c:v>
                </c:pt>
                <c:pt idx="29237">
                  <c:v>-116.624593</c:v>
                </c:pt>
                <c:pt idx="29238">
                  <c:v>-116.711876</c:v>
                </c:pt>
                <c:pt idx="29239">
                  <c:v>-116.55559599999999</c:v>
                </c:pt>
                <c:pt idx="29240">
                  <c:v>-117.117086</c:v>
                </c:pt>
                <c:pt idx="29241">
                  <c:v>-116.170259</c:v>
                </c:pt>
                <c:pt idx="29242">
                  <c:v>-116.826064</c:v>
                </c:pt>
                <c:pt idx="29243">
                  <c:v>-117.012737</c:v>
                </c:pt>
                <c:pt idx="29244">
                  <c:v>-117.01860000000001</c:v>
                </c:pt>
                <c:pt idx="29245">
                  <c:v>-117.03370200000001</c:v>
                </c:pt>
                <c:pt idx="29246">
                  <c:v>-116.42826100000001</c:v>
                </c:pt>
                <c:pt idx="29247">
                  <c:v>-117.092725</c:v>
                </c:pt>
                <c:pt idx="29248">
                  <c:v>-116.491394</c:v>
                </c:pt>
                <c:pt idx="29249">
                  <c:v>-116.606711</c:v>
                </c:pt>
                <c:pt idx="29250">
                  <c:v>-116.996127</c:v>
                </c:pt>
                <c:pt idx="29251">
                  <c:v>-116.950919</c:v>
                </c:pt>
                <c:pt idx="29252">
                  <c:v>-116.630349</c:v>
                </c:pt>
                <c:pt idx="29253">
                  <c:v>-117.20011100000001</c:v>
                </c:pt>
                <c:pt idx="29254">
                  <c:v>-116.265972</c:v>
                </c:pt>
                <c:pt idx="29255">
                  <c:v>-117.27816900000001</c:v>
                </c:pt>
                <c:pt idx="29256">
                  <c:v>-117.32646800000001</c:v>
                </c:pt>
                <c:pt idx="29257">
                  <c:v>-117.26743999999999</c:v>
                </c:pt>
                <c:pt idx="29258">
                  <c:v>-117.259671</c:v>
                </c:pt>
                <c:pt idx="29259">
                  <c:v>-116.904876</c:v>
                </c:pt>
                <c:pt idx="29260">
                  <c:v>-116.973348</c:v>
                </c:pt>
                <c:pt idx="29261">
                  <c:v>-116.912344</c:v>
                </c:pt>
                <c:pt idx="29262">
                  <c:v>-117.26855500000001</c:v>
                </c:pt>
                <c:pt idx="29263">
                  <c:v>-117.070778</c:v>
                </c:pt>
                <c:pt idx="29264">
                  <c:v>-117.11136</c:v>
                </c:pt>
                <c:pt idx="29265">
                  <c:v>-117.03049</c:v>
                </c:pt>
                <c:pt idx="29266">
                  <c:v>-117.20605</c:v>
                </c:pt>
                <c:pt idx="29267">
                  <c:v>-117.115582</c:v>
                </c:pt>
                <c:pt idx="29268">
                  <c:v>-116.531092</c:v>
                </c:pt>
                <c:pt idx="29269">
                  <c:v>-117.261591</c:v>
                </c:pt>
                <c:pt idx="29270">
                  <c:v>-116.904776</c:v>
                </c:pt>
                <c:pt idx="29271">
                  <c:v>-117.36077400000001</c:v>
                </c:pt>
                <c:pt idx="29272">
                  <c:v>-117.28232199999999</c:v>
                </c:pt>
                <c:pt idx="29273">
                  <c:v>-117.298514</c:v>
                </c:pt>
                <c:pt idx="29274">
                  <c:v>-117.072362</c:v>
                </c:pt>
                <c:pt idx="29275">
                  <c:v>-116.847105</c:v>
                </c:pt>
                <c:pt idx="29276">
                  <c:v>-116.964997</c:v>
                </c:pt>
                <c:pt idx="29277">
                  <c:v>-117.037013</c:v>
                </c:pt>
                <c:pt idx="29278">
                  <c:v>-116.851304</c:v>
                </c:pt>
                <c:pt idx="29279">
                  <c:v>-116.542445</c:v>
                </c:pt>
                <c:pt idx="29280">
                  <c:v>-117.202647</c:v>
                </c:pt>
                <c:pt idx="29281">
                  <c:v>-117.17128599999999</c:v>
                </c:pt>
                <c:pt idx="29282">
                  <c:v>-116.710617</c:v>
                </c:pt>
                <c:pt idx="29283">
                  <c:v>-116.989839</c:v>
                </c:pt>
                <c:pt idx="29284">
                  <c:v>-117.260875</c:v>
                </c:pt>
                <c:pt idx="29285">
                  <c:v>-117.156058</c:v>
                </c:pt>
                <c:pt idx="29286">
                  <c:v>-117.010272</c:v>
                </c:pt>
                <c:pt idx="29287">
                  <c:v>-117.244612</c:v>
                </c:pt>
                <c:pt idx="29288">
                  <c:v>-117.214749</c:v>
                </c:pt>
                <c:pt idx="29289">
                  <c:v>-116.693551</c:v>
                </c:pt>
                <c:pt idx="29290">
                  <c:v>-117.21311900000001</c:v>
                </c:pt>
                <c:pt idx="29291">
                  <c:v>-117.162465</c:v>
                </c:pt>
                <c:pt idx="29292">
                  <c:v>-117.125376</c:v>
                </c:pt>
                <c:pt idx="29293">
                  <c:v>-117.167152</c:v>
                </c:pt>
                <c:pt idx="29294">
                  <c:v>-117.127746</c:v>
                </c:pt>
                <c:pt idx="29295">
                  <c:v>-117.095102</c:v>
                </c:pt>
                <c:pt idx="29296">
                  <c:v>-117.23079300000001</c:v>
                </c:pt>
                <c:pt idx="29297">
                  <c:v>-117.24433999999999</c:v>
                </c:pt>
                <c:pt idx="29298">
                  <c:v>-117.137855</c:v>
                </c:pt>
                <c:pt idx="29299">
                  <c:v>-117.243437</c:v>
                </c:pt>
                <c:pt idx="29300">
                  <c:v>-117.200771</c:v>
                </c:pt>
                <c:pt idx="29301">
                  <c:v>-117.16871399999999</c:v>
                </c:pt>
                <c:pt idx="29302">
                  <c:v>-117.12000999999999</c:v>
                </c:pt>
                <c:pt idx="29303">
                  <c:v>-117.05419999999999</c:v>
                </c:pt>
                <c:pt idx="29304">
                  <c:v>-117.07031600000001</c:v>
                </c:pt>
                <c:pt idx="29305">
                  <c:v>-117.12246399999999</c:v>
                </c:pt>
                <c:pt idx="29306">
                  <c:v>-117.199665</c:v>
                </c:pt>
                <c:pt idx="29307">
                  <c:v>-117.174413</c:v>
                </c:pt>
                <c:pt idx="29308">
                  <c:v>-117.024311</c:v>
                </c:pt>
                <c:pt idx="29309">
                  <c:v>-117.072215</c:v>
                </c:pt>
                <c:pt idx="29310">
                  <c:v>-117.207229</c:v>
                </c:pt>
                <c:pt idx="29311">
                  <c:v>-117.211437</c:v>
                </c:pt>
                <c:pt idx="29312">
                  <c:v>-117.135958</c:v>
                </c:pt>
                <c:pt idx="29313">
                  <c:v>-117.098445</c:v>
                </c:pt>
                <c:pt idx="29314">
                  <c:v>-117.141169</c:v>
                </c:pt>
                <c:pt idx="29315">
                  <c:v>-117.106944</c:v>
                </c:pt>
                <c:pt idx="29316">
                  <c:v>-117.07053999999999</c:v>
                </c:pt>
                <c:pt idx="29317">
                  <c:v>-117.125108</c:v>
                </c:pt>
                <c:pt idx="29318">
                  <c:v>-117.219182</c:v>
                </c:pt>
                <c:pt idx="29319">
                  <c:v>-117.08438700000001</c:v>
                </c:pt>
                <c:pt idx="29320">
                  <c:v>-117.052413</c:v>
                </c:pt>
                <c:pt idx="29321">
                  <c:v>-117.056331</c:v>
                </c:pt>
                <c:pt idx="29322">
                  <c:v>-117.050579</c:v>
                </c:pt>
                <c:pt idx="29323">
                  <c:v>-116.235004</c:v>
                </c:pt>
                <c:pt idx="29324">
                  <c:v>-116.246889</c:v>
                </c:pt>
                <c:pt idx="29325">
                  <c:v>-116.341489</c:v>
                </c:pt>
                <c:pt idx="29326">
                  <c:v>-116.32317</c:v>
                </c:pt>
                <c:pt idx="29327">
                  <c:v>-116.878972</c:v>
                </c:pt>
                <c:pt idx="29328">
                  <c:v>-116.975908</c:v>
                </c:pt>
                <c:pt idx="29329">
                  <c:v>-114.61905899999999</c:v>
                </c:pt>
                <c:pt idx="29330">
                  <c:v>-115.504751</c:v>
                </c:pt>
                <c:pt idx="29331">
                  <c:v>-116.76834700000001</c:v>
                </c:pt>
                <c:pt idx="29332">
                  <c:v>-115.482772</c:v>
                </c:pt>
                <c:pt idx="29333">
                  <c:v>-115.512084</c:v>
                </c:pt>
                <c:pt idx="29334">
                  <c:v>-116.464731</c:v>
                </c:pt>
                <c:pt idx="29335">
                  <c:v>-116.176562</c:v>
                </c:pt>
                <c:pt idx="29336">
                  <c:v>-115.401246</c:v>
                </c:pt>
                <c:pt idx="29337">
                  <c:v>-116.508045</c:v>
                </c:pt>
                <c:pt idx="29338">
                  <c:v>-116.38634399999999</c:v>
                </c:pt>
                <c:pt idx="29339">
                  <c:v>-114.358238</c:v>
                </c:pt>
                <c:pt idx="29340">
                  <c:v>-115.577465</c:v>
                </c:pt>
                <c:pt idx="29341">
                  <c:v>-115.51245400000001</c:v>
                </c:pt>
                <c:pt idx="29342">
                  <c:v>-115.353692</c:v>
                </c:pt>
                <c:pt idx="29343">
                  <c:v>-115.58942</c:v>
                </c:pt>
                <c:pt idx="29344">
                  <c:v>-116.291375</c:v>
                </c:pt>
                <c:pt idx="29345">
                  <c:v>-116.296492</c:v>
                </c:pt>
                <c:pt idx="29346">
                  <c:v>-115.99404199999999</c:v>
                </c:pt>
                <c:pt idx="29347">
                  <c:v>-116.55951899999999</c:v>
                </c:pt>
                <c:pt idx="29348">
                  <c:v>-115.615831</c:v>
                </c:pt>
                <c:pt idx="29349">
                  <c:v>-116.56703</c:v>
                </c:pt>
                <c:pt idx="29350">
                  <c:v>-115.95998</c:v>
                </c:pt>
                <c:pt idx="29351">
                  <c:v>-116.38496499999999</c:v>
                </c:pt>
                <c:pt idx="29352">
                  <c:v>-116.543447</c:v>
                </c:pt>
                <c:pt idx="29353">
                  <c:v>-116.518871</c:v>
                </c:pt>
                <c:pt idx="29354">
                  <c:v>-114.71352400000001</c:v>
                </c:pt>
                <c:pt idx="29355">
                  <c:v>-114.172518</c:v>
                </c:pt>
                <c:pt idx="29356">
                  <c:v>-116.56565500000001</c:v>
                </c:pt>
                <c:pt idx="29357">
                  <c:v>-116.422499</c:v>
                </c:pt>
                <c:pt idx="29358">
                  <c:v>-115.69162900000001</c:v>
                </c:pt>
                <c:pt idx="29359">
                  <c:v>-116.0688</c:v>
                </c:pt>
                <c:pt idx="29360">
                  <c:v>-115.956502</c:v>
                </c:pt>
                <c:pt idx="29361">
                  <c:v>-116.38023099999999</c:v>
                </c:pt>
                <c:pt idx="29362">
                  <c:v>-116.03343700000001</c:v>
                </c:pt>
                <c:pt idx="29363">
                  <c:v>-116.209648</c:v>
                </c:pt>
                <c:pt idx="29364">
                  <c:v>-114.62411299999999</c:v>
                </c:pt>
                <c:pt idx="29365">
                  <c:v>-115.619409</c:v>
                </c:pt>
                <c:pt idx="29366">
                  <c:v>-116.64506299999999</c:v>
                </c:pt>
                <c:pt idx="29367">
                  <c:v>-114.625919</c:v>
                </c:pt>
                <c:pt idx="29368">
                  <c:v>-116.41246599999999</c:v>
                </c:pt>
                <c:pt idx="29369">
                  <c:v>-116.45012199999999</c:v>
                </c:pt>
                <c:pt idx="29370">
                  <c:v>-117.508031</c:v>
                </c:pt>
                <c:pt idx="29371">
                  <c:v>-115.657966</c:v>
                </c:pt>
                <c:pt idx="29372">
                  <c:v>-116.87593200000001</c:v>
                </c:pt>
                <c:pt idx="29373">
                  <c:v>-117.177299</c:v>
                </c:pt>
                <c:pt idx="29374">
                  <c:v>-117.192221</c:v>
                </c:pt>
                <c:pt idx="29375">
                  <c:v>-116.065043</c:v>
                </c:pt>
                <c:pt idx="29376">
                  <c:v>-116.694526</c:v>
                </c:pt>
                <c:pt idx="29377">
                  <c:v>-117.036365</c:v>
                </c:pt>
                <c:pt idx="29378">
                  <c:v>-117.311746</c:v>
                </c:pt>
                <c:pt idx="29379">
                  <c:v>-116.854427</c:v>
                </c:pt>
                <c:pt idx="29380">
                  <c:v>-116.903289</c:v>
                </c:pt>
                <c:pt idx="29381">
                  <c:v>-117.394328</c:v>
                </c:pt>
                <c:pt idx="29382">
                  <c:v>-117.23000500000001</c:v>
                </c:pt>
                <c:pt idx="29383">
                  <c:v>-117.23274000000001</c:v>
                </c:pt>
                <c:pt idx="29384">
                  <c:v>-117.037677</c:v>
                </c:pt>
                <c:pt idx="29385">
                  <c:v>-117.175631</c:v>
                </c:pt>
                <c:pt idx="29386">
                  <c:v>-115.397274</c:v>
                </c:pt>
                <c:pt idx="29387">
                  <c:v>-117.319954</c:v>
                </c:pt>
                <c:pt idx="29388">
                  <c:v>-117.28654899999999</c:v>
                </c:pt>
                <c:pt idx="29389">
                  <c:v>-116.863793</c:v>
                </c:pt>
                <c:pt idx="29390">
                  <c:v>-117.20296</c:v>
                </c:pt>
                <c:pt idx="29391">
                  <c:v>-115.239368</c:v>
                </c:pt>
                <c:pt idx="29392">
                  <c:v>-116.938425</c:v>
                </c:pt>
                <c:pt idx="29393">
                  <c:v>-117.45213800000001</c:v>
                </c:pt>
                <c:pt idx="29394">
                  <c:v>-117.458181</c:v>
                </c:pt>
                <c:pt idx="29395">
                  <c:v>-117.481008</c:v>
                </c:pt>
                <c:pt idx="29396">
                  <c:v>-116.1982</c:v>
                </c:pt>
                <c:pt idx="29397">
                  <c:v>-116.923001</c:v>
                </c:pt>
                <c:pt idx="29398">
                  <c:v>-117.074495</c:v>
                </c:pt>
                <c:pt idx="29399">
                  <c:v>-117.334445</c:v>
                </c:pt>
                <c:pt idx="29400">
                  <c:v>-117.33999300000001</c:v>
                </c:pt>
                <c:pt idx="29401">
                  <c:v>-117.200734</c:v>
                </c:pt>
                <c:pt idx="29402">
                  <c:v>-117.219947</c:v>
                </c:pt>
                <c:pt idx="29403">
                  <c:v>-117.191326</c:v>
                </c:pt>
                <c:pt idx="29404">
                  <c:v>-117.25327299999999</c:v>
                </c:pt>
                <c:pt idx="29405">
                  <c:v>-116.906018</c:v>
                </c:pt>
                <c:pt idx="29406">
                  <c:v>-117.52082900000001</c:v>
                </c:pt>
                <c:pt idx="29407">
                  <c:v>-117.096881</c:v>
                </c:pt>
                <c:pt idx="29408">
                  <c:v>-114.62664599999999</c:v>
                </c:pt>
                <c:pt idx="29409">
                  <c:v>-115.494674</c:v>
                </c:pt>
                <c:pt idx="29410">
                  <c:v>-116.63643999999999</c:v>
                </c:pt>
                <c:pt idx="29411">
                  <c:v>-117.306147</c:v>
                </c:pt>
                <c:pt idx="29412">
                  <c:v>-117.533925</c:v>
                </c:pt>
                <c:pt idx="29413">
                  <c:v>-117.634112</c:v>
                </c:pt>
                <c:pt idx="29414">
                  <c:v>-117.173056</c:v>
                </c:pt>
                <c:pt idx="29415">
                  <c:v>-117.168888</c:v>
                </c:pt>
                <c:pt idx="29416">
                  <c:v>-117.376178</c:v>
                </c:pt>
                <c:pt idx="29417">
                  <c:v>-117.398735</c:v>
                </c:pt>
                <c:pt idx="29418">
                  <c:v>-117.104997</c:v>
                </c:pt>
                <c:pt idx="29419">
                  <c:v>-116.270371</c:v>
                </c:pt>
                <c:pt idx="29420">
                  <c:v>-116.829621</c:v>
                </c:pt>
                <c:pt idx="29421">
                  <c:v>-116.22627</c:v>
                </c:pt>
                <c:pt idx="29422">
                  <c:v>-117.353213</c:v>
                </c:pt>
                <c:pt idx="29423">
                  <c:v>-117.357732</c:v>
                </c:pt>
                <c:pt idx="29424">
                  <c:v>-117.627523</c:v>
                </c:pt>
                <c:pt idx="29425">
                  <c:v>-116.840582</c:v>
                </c:pt>
                <c:pt idx="29426">
                  <c:v>-117.037762</c:v>
                </c:pt>
                <c:pt idx="29427">
                  <c:v>-117.29075</c:v>
                </c:pt>
                <c:pt idx="29428">
                  <c:v>-117.262984</c:v>
                </c:pt>
                <c:pt idx="29429">
                  <c:v>-117.29722599999999</c:v>
                </c:pt>
                <c:pt idx="29430">
                  <c:v>-117.358266</c:v>
                </c:pt>
                <c:pt idx="29431">
                  <c:v>-117.273579</c:v>
                </c:pt>
                <c:pt idx="29432">
                  <c:v>-117.29750199999999</c:v>
                </c:pt>
                <c:pt idx="29433">
                  <c:v>-117.317601</c:v>
                </c:pt>
                <c:pt idx="29434">
                  <c:v>-117.370744</c:v>
                </c:pt>
                <c:pt idx="29435">
                  <c:v>-117.46052299999999</c:v>
                </c:pt>
                <c:pt idx="29436">
                  <c:v>-117.409374</c:v>
                </c:pt>
                <c:pt idx="29437">
                  <c:v>-117.48812</c:v>
                </c:pt>
                <c:pt idx="29438">
                  <c:v>-117.372392</c:v>
                </c:pt>
                <c:pt idx="29439">
                  <c:v>-117.33646299999999</c:v>
                </c:pt>
                <c:pt idx="29440">
                  <c:v>-117.32122200000001</c:v>
                </c:pt>
                <c:pt idx="29441">
                  <c:v>-117.44695900000001</c:v>
                </c:pt>
                <c:pt idx="29442">
                  <c:v>-117.272604</c:v>
                </c:pt>
                <c:pt idx="29443">
                  <c:v>-117.349465</c:v>
                </c:pt>
                <c:pt idx="29444">
                  <c:v>-117.324703</c:v>
                </c:pt>
                <c:pt idx="29445">
                  <c:v>-116.820041</c:v>
                </c:pt>
                <c:pt idx="29446">
                  <c:v>-116.673624</c:v>
                </c:pt>
                <c:pt idx="29447">
                  <c:v>-116.974011</c:v>
                </c:pt>
                <c:pt idx="29448">
                  <c:v>-116.90948400000001</c:v>
                </c:pt>
                <c:pt idx="29449">
                  <c:v>-117.021702</c:v>
                </c:pt>
                <c:pt idx="29450">
                  <c:v>-117.11706100000001</c:v>
                </c:pt>
                <c:pt idx="29451">
                  <c:v>-116.725627</c:v>
                </c:pt>
                <c:pt idx="29452">
                  <c:v>-117.22046</c:v>
                </c:pt>
                <c:pt idx="29453">
                  <c:v>-117.24211200000001</c:v>
                </c:pt>
                <c:pt idx="29454">
                  <c:v>-117.16837200000001</c:v>
                </c:pt>
                <c:pt idx="29455">
                  <c:v>-117.248338</c:v>
                </c:pt>
                <c:pt idx="29456">
                  <c:v>-116.558786</c:v>
                </c:pt>
                <c:pt idx="29457">
                  <c:v>-117.25264</c:v>
                </c:pt>
                <c:pt idx="29458">
                  <c:v>-117.153626</c:v>
                </c:pt>
                <c:pt idx="29459">
                  <c:v>-117.117788</c:v>
                </c:pt>
                <c:pt idx="29460">
                  <c:v>-117.29812699999999</c:v>
                </c:pt>
                <c:pt idx="29461">
                  <c:v>-117.215142</c:v>
                </c:pt>
                <c:pt idx="29462">
                  <c:v>-117.00046500000001</c:v>
                </c:pt>
                <c:pt idx="29463">
                  <c:v>-116.951255</c:v>
                </c:pt>
                <c:pt idx="29464">
                  <c:v>-117.18987300000001</c:v>
                </c:pt>
                <c:pt idx="29465">
                  <c:v>-117.17432599999999</c:v>
                </c:pt>
                <c:pt idx="29466">
                  <c:v>-117.197402</c:v>
                </c:pt>
                <c:pt idx="29467">
                  <c:v>-117.250389</c:v>
                </c:pt>
                <c:pt idx="29468">
                  <c:v>-117.20932999999999</c:v>
                </c:pt>
                <c:pt idx="29469">
                  <c:v>-117.12056200000001</c:v>
                </c:pt>
                <c:pt idx="29470">
                  <c:v>-117.07657399999999</c:v>
                </c:pt>
                <c:pt idx="29471">
                  <c:v>-117.260807</c:v>
                </c:pt>
                <c:pt idx="29472">
                  <c:v>-117.07986200000001</c:v>
                </c:pt>
                <c:pt idx="29473">
                  <c:v>-117.76932100000001</c:v>
                </c:pt>
                <c:pt idx="29474">
                  <c:v>-117.788527</c:v>
                </c:pt>
                <c:pt idx="29475">
                  <c:v>-117.805881</c:v>
                </c:pt>
                <c:pt idx="29476">
                  <c:v>-117.666904</c:v>
                </c:pt>
                <c:pt idx="29477">
                  <c:v>-117.817711</c:v>
                </c:pt>
                <c:pt idx="29478">
                  <c:v>-117.825926</c:v>
                </c:pt>
                <c:pt idx="29479">
                  <c:v>-117.739481</c:v>
                </c:pt>
                <c:pt idx="29480">
                  <c:v>-117.76330400000001</c:v>
                </c:pt>
                <c:pt idx="29481">
                  <c:v>-117.66467</c:v>
                </c:pt>
                <c:pt idx="29482">
                  <c:v>-117.86823699999999</c:v>
                </c:pt>
                <c:pt idx="29483">
                  <c:v>-117.908637</c:v>
                </c:pt>
                <c:pt idx="29484">
                  <c:v>-117.91506099999999</c:v>
                </c:pt>
                <c:pt idx="29485">
                  <c:v>-117.703273</c:v>
                </c:pt>
                <c:pt idx="29486">
                  <c:v>-117.691086</c:v>
                </c:pt>
                <c:pt idx="29487">
                  <c:v>-117.96930399999999</c:v>
                </c:pt>
                <c:pt idx="29488">
                  <c:v>-118.005099</c:v>
                </c:pt>
                <c:pt idx="29489">
                  <c:v>-118.002432</c:v>
                </c:pt>
                <c:pt idx="29490">
                  <c:v>-118.046145</c:v>
                </c:pt>
                <c:pt idx="29491">
                  <c:v>-117.77191999999999</c:v>
                </c:pt>
                <c:pt idx="29492">
                  <c:v>-117.712959</c:v>
                </c:pt>
                <c:pt idx="29493">
                  <c:v>-117.985691</c:v>
                </c:pt>
                <c:pt idx="29494">
                  <c:v>-117.72474699999999</c:v>
                </c:pt>
                <c:pt idx="29495">
                  <c:v>-117.832509</c:v>
                </c:pt>
                <c:pt idx="29496">
                  <c:v>-117.874539</c:v>
                </c:pt>
                <c:pt idx="29497">
                  <c:v>-117.89966</c:v>
                </c:pt>
                <c:pt idx="29498">
                  <c:v>-117.892439</c:v>
                </c:pt>
                <c:pt idx="29499">
                  <c:v>-117.93087300000001</c:v>
                </c:pt>
                <c:pt idx="29500">
                  <c:v>-117.614014</c:v>
                </c:pt>
                <c:pt idx="29501">
                  <c:v>-117.62414699999999</c:v>
                </c:pt>
                <c:pt idx="29502">
                  <c:v>-117.658661</c:v>
                </c:pt>
                <c:pt idx="29503">
                  <c:v>-117.635632</c:v>
                </c:pt>
                <c:pt idx="29504">
                  <c:v>-117.70250299999999</c:v>
                </c:pt>
                <c:pt idx="29505">
                  <c:v>-117.58517999999999</c:v>
                </c:pt>
                <c:pt idx="29506">
                  <c:v>-117.99392899999999</c:v>
                </c:pt>
                <c:pt idx="29507">
                  <c:v>-117.60351300000001</c:v>
                </c:pt>
                <c:pt idx="29508">
                  <c:v>-117.66681699999999</c:v>
                </c:pt>
                <c:pt idx="29509">
                  <c:v>-117.640939</c:v>
                </c:pt>
                <c:pt idx="29510">
                  <c:v>-117.63463400000001</c:v>
                </c:pt>
                <c:pt idx="29511">
                  <c:v>-117.862488</c:v>
                </c:pt>
                <c:pt idx="29512">
                  <c:v>-117.90433899999999</c:v>
                </c:pt>
                <c:pt idx="29513">
                  <c:v>-117.90623100000001</c:v>
                </c:pt>
                <c:pt idx="29514">
                  <c:v>-117.81828</c:v>
                </c:pt>
                <c:pt idx="29515">
                  <c:v>-117.88139</c:v>
                </c:pt>
                <c:pt idx="29516">
                  <c:v>-117.871438</c:v>
                </c:pt>
                <c:pt idx="29517">
                  <c:v>-117.956295</c:v>
                </c:pt>
                <c:pt idx="29518">
                  <c:v>-117.82127</c:v>
                </c:pt>
                <c:pt idx="29519">
                  <c:v>-117.78618299999999</c:v>
                </c:pt>
                <c:pt idx="29520">
                  <c:v>-117.953817</c:v>
                </c:pt>
                <c:pt idx="29521">
                  <c:v>-117.92594099999999</c:v>
                </c:pt>
                <c:pt idx="29522">
                  <c:v>-117.973043</c:v>
                </c:pt>
                <c:pt idx="29523">
                  <c:v>-117.90807700000001</c:v>
                </c:pt>
                <c:pt idx="29524">
                  <c:v>-117.87362899999999</c:v>
                </c:pt>
                <c:pt idx="29525">
                  <c:v>-117.791132</c:v>
                </c:pt>
                <c:pt idx="29526">
                  <c:v>-117.738649</c:v>
                </c:pt>
                <c:pt idx="29527">
                  <c:v>-117.895596</c:v>
                </c:pt>
                <c:pt idx="29528">
                  <c:v>-117.832526</c:v>
                </c:pt>
                <c:pt idx="29529">
                  <c:v>-117.893255</c:v>
                </c:pt>
                <c:pt idx="29530">
                  <c:v>-117.92985899999999</c:v>
                </c:pt>
                <c:pt idx="29531">
                  <c:v>-117.963702</c:v>
                </c:pt>
                <c:pt idx="29532">
                  <c:v>-117.91224200000001</c:v>
                </c:pt>
                <c:pt idx="29533">
                  <c:v>-117.93406299999999</c:v>
                </c:pt>
                <c:pt idx="29534">
                  <c:v>-117.982242</c:v>
                </c:pt>
                <c:pt idx="29535">
                  <c:v>-117.935502</c:v>
                </c:pt>
                <c:pt idx="29536">
                  <c:v>-117.973107</c:v>
                </c:pt>
                <c:pt idx="29537">
                  <c:v>-118.026194</c:v>
                </c:pt>
                <c:pt idx="29538">
                  <c:v>-117.559781</c:v>
                </c:pt>
                <c:pt idx="29539">
                  <c:v>-117.816238</c:v>
                </c:pt>
                <c:pt idx="29540">
                  <c:v>-117.84739399999999</c:v>
                </c:pt>
                <c:pt idx="29541">
                  <c:v>-117.84569</c:v>
                </c:pt>
                <c:pt idx="29542">
                  <c:v>-117.829194</c:v>
                </c:pt>
                <c:pt idx="29543">
                  <c:v>-117.874949</c:v>
                </c:pt>
                <c:pt idx="29544">
                  <c:v>-117.79975</c:v>
                </c:pt>
                <c:pt idx="29545">
                  <c:v>-117.854467</c:v>
                </c:pt>
                <c:pt idx="29546">
                  <c:v>-117.540685</c:v>
                </c:pt>
                <c:pt idx="29547">
                  <c:v>-117.602214</c:v>
                </c:pt>
                <c:pt idx="29548">
                  <c:v>-117.53581</c:v>
                </c:pt>
                <c:pt idx="29549">
                  <c:v>-117.59166999999999</c:v>
                </c:pt>
                <c:pt idx="29550">
                  <c:v>-117.478842</c:v>
                </c:pt>
                <c:pt idx="29551">
                  <c:v>-117.80407</c:v>
                </c:pt>
                <c:pt idx="29552">
                  <c:v>-117.738568</c:v>
                </c:pt>
                <c:pt idx="29553">
                  <c:v>-119.301641</c:v>
                </c:pt>
                <c:pt idx="29554">
                  <c:v>-119.224909</c:v>
                </c:pt>
                <c:pt idx="29555">
                  <c:v>-119.167845</c:v>
                </c:pt>
                <c:pt idx="29556">
                  <c:v>-119.05258600000001</c:v>
                </c:pt>
                <c:pt idx="29557">
                  <c:v>-118.99213</c:v>
                </c:pt>
                <c:pt idx="29558">
                  <c:v>-119.523088</c:v>
                </c:pt>
                <c:pt idx="29559">
                  <c:v>-118.90082</c:v>
                </c:pt>
                <c:pt idx="29560">
                  <c:v>-118.871347</c:v>
                </c:pt>
                <c:pt idx="29561">
                  <c:v>-119.300821</c:v>
                </c:pt>
                <c:pt idx="29562">
                  <c:v>-119.253072</c:v>
                </c:pt>
                <c:pt idx="29563">
                  <c:v>-119.176902</c:v>
                </c:pt>
                <c:pt idx="29564">
                  <c:v>-119.16113900000001</c:v>
                </c:pt>
                <c:pt idx="29565">
                  <c:v>-119.22189</c:v>
                </c:pt>
                <c:pt idx="29566">
                  <c:v>-118.739086</c:v>
                </c:pt>
                <c:pt idx="29567">
                  <c:v>-119.18829700000001</c:v>
                </c:pt>
                <c:pt idx="29568">
                  <c:v>-119.073177</c:v>
                </c:pt>
                <c:pt idx="29569">
                  <c:v>-118.696078</c:v>
                </c:pt>
                <c:pt idx="29570">
                  <c:v>-118.77177500000001</c:v>
                </c:pt>
                <c:pt idx="29571">
                  <c:v>-119.02059300000001</c:v>
                </c:pt>
                <c:pt idx="29572">
                  <c:v>-119.60084500000001</c:v>
                </c:pt>
                <c:pt idx="29573">
                  <c:v>-119.706501</c:v>
                </c:pt>
                <c:pt idx="29574">
                  <c:v>-119.684128</c:v>
                </c:pt>
                <c:pt idx="29575">
                  <c:v>-119.754964</c:v>
                </c:pt>
                <c:pt idx="29576">
                  <c:v>-119.631845</c:v>
                </c:pt>
                <c:pt idx="29577">
                  <c:v>-119.72069500000001</c:v>
                </c:pt>
                <c:pt idx="29578">
                  <c:v>-119.76788000000001</c:v>
                </c:pt>
                <c:pt idx="29579">
                  <c:v>-119.80297299999999</c:v>
                </c:pt>
                <c:pt idx="29580">
                  <c:v>-119.942154</c:v>
                </c:pt>
                <c:pt idx="29581">
                  <c:v>-119.49352</c:v>
                </c:pt>
                <c:pt idx="29582">
                  <c:v>-119.70823799999999</c:v>
                </c:pt>
                <c:pt idx="29583">
                  <c:v>-118.846557</c:v>
                </c:pt>
                <c:pt idx="29584">
                  <c:v>-120.10057</c:v>
                </c:pt>
                <c:pt idx="29585">
                  <c:v>-118.46745799999999</c:v>
                </c:pt>
                <c:pt idx="29586">
                  <c:v>-119.41664299999999</c:v>
                </c:pt>
                <c:pt idx="29587">
                  <c:v>-118.682103</c:v>
                </c:pt>
                <c:pt idx="29588">
                  <c:v>-118.60663099999999</c:v>
                </c:pt>
                <c:pt idx="29589">
                  <c:v>-120.30865900000001</c:v>
                </c:pt>
                <c:pt idx="29590">
                  <c:v>-119.5548</c:v>
                </c:pt>
                <c:pt idx="29591">
                  <c:v>-119.233718</c:v>
                </c:pt>
                <c:pt idx="29592">
                  <c:v>-119.269847</c:v>
                </c:pt>
                <c:pt idx="29593">
                  <c:v>-119.014831</c:v>
                </c:pt>
                <c:pt idx="29594">
                  <c:v>-119.263622</c:v>
                </c:pt>
                <c:pt idx="29595">
                  <c:v>-119.113838</c:v>
                </c:pt>
                <c:pt idx="29596">
                  <c:v>-119.16626599999999</c:v>
                </c:pt>
                <c:pt idx="29597">
                  <c:v>-119.20552000000001</c:v>
                </c:pt>
                <c:pt idx="29598">
                  <c:v>-119.56093799999999</c:v>
                </c:pt>
                <c:pt idx="29599">
                  <c:v>-119.004042</c:v>
                </c:pt>
                <c:pt idx="29600">
                  <c:v>-118.724244</c:v>
                </c:pt>
                <c:pt idx="29601">
                  <c:v>-119.64510199999999</c:v>
                </c:pt>
                <c:pt idx="29602">
                  <c:v>-120.08470699999999</c:v>
                </c:pt>
                <c:pt idx="29603">
                  <c:v>-119.219081</c:v>
                </c:pt>
                <c:pt idx="29604">
                  <c:v>-118.43769899999999</c:v>
                </c:pt>
                <c:pt idx="29605">
                  <c:v>-120.007721</c:v>
                </c:pt>
                <c:pt idx="29606">
                  <c:v>-118.45299799999999</c:v>
                </c:pt>
                <c:pt idx="29607">
                  <c:v>-118.913253</c:v>
                </c:pt>
                <c:pt idx="29608">
                  <c:v>-119.717539</c:v>
                </c:pt>
                <c:pt idx="29609">
                  <c:v>-118.87993299999999</c:v>
                </c:pt>
                <c:pt idx="29610">
                  <c:v>-119.00457400000001</c:v>
                </c:pt>
                <c:pt idx="29611">
                  <c:v>-119.803498</c:v>
                </c:pt>
                <c:pt idx="29612">
                  <c:v>-119.085897</c:v>
                </c:pt>
                <c:pt idx="29613">
                  <c:v>-119.919617</c:v>
                </c:pt>
                <c:pt idx="29614">
                  <c:v>-119.213369</c:v>
                </c:pt>
                <c:pt idx="29615">
                  <c:v>-119.702427</c:v>
                </c:pt>
                <c:pt idx="29616">
                  <c:v>-119.415148</c:v>
                </c:pt>
                <c:pt idx="29617">
                  <c:v>-119.746967</c:v>
                </c:pt>
                <c:pt idx="29618">
                  <c:v>-118.01701300000001</c:v>
                </c:pt>
                <c:pt idx="29619">
                  <c:v>-119.312877</c:v>
                </c:pt>
                <c:pt idx="29620">
                  <c:v>-119.015956</c:v>
                </c:pt>
                <c:pt idx="29621">
                  <c:v>-118.632988</c:v>
                </c:pt>
                <c:pt idx="29622">
                  <c:v>-119.11699299999999</c:v>
                </c:pt>
                <c:pt idx="29623">
                  <c:v>-118.734253</c:v>
                </c:pt>
                <c:pt idx="29624">
                  <c:v>-119.264959</c:v>
                </c:pt>
                <c:pt idx="29625">
                  <c:v>-118.76204</c:v>
                </c:pt>
                <c:pt idx="29626">
                  <c:v>-119.820427</c:v>
                </c:pt>
                <c:pt idx="29627">
                  <c:v>-119.09411</c:v>
                </c:pt>
                <c:pt idx="29628">
                  <c:v>-119.43030899999999</c:v>
                </c:pt>
                <c:pt idx="29629">
                  <c:v>-119.03742800000001</c:v>
                </c:pt>
                <c:pt idx="29630">
                  <c:v>-118.862966</c:v>
                </c:pt>
                <c:pt idx="29631">
                  <c:v>-119.320256</c:v>
                </c:pt>
                <c:pt idx="29632">
                  <c:v>-119.349948</c:v>
                </c:pt>
                <c:pt idx="29633">
                  <c:v>-119.389258</c:v>
                </c:pt>
                <c:pt idx="29634">
                  <c:v>-119.326374</c:v>
                </c:pt>
                <c:pt idx="29635">
                  <c:v>-119.371437</c:v>
                </c:pt>
                <c:pt idx="29636">
                  <c:v>-119.522026</c:v>
                </c:pt>
                <c:pt idx="29637">
                  <c:v>-118.278246</c:v>
                </c:pt>
                <c:pt idx="29638">
                  <c:v>-118.484167</c:v>
                </c:pt>
                <c:pt idx="29639">
                  <c:v>-119.106426</c:v>
                </c:pt>
                <c:pt idx="29640">
                  <c:v>-118.884404</c:v>
                </c:pt>
                <c:pt idx="29641">
                  <c:v>-119.33655400000001</c:v>
                </c:pt>
                <c:pt idx="29642">
                  <c:v>-119.240278</c:v>
                </c:pt>
                <c:pt idx="29643">
                  <c:v>-119.019358</c:v>
                </c:pt>
                <c:pt idx="29644">
                  <c:v>-119.02225900000001</c:v>
                </c:pt>
                <c:pt idx="29645">
                  <c:v>-118.986476</c:v>
                </c:pt>
                <c:pt idx="29646">
                  <c:v>-118.92268</c:v>
                </c:pt>
                <c:pt idx="29647">
                  <c:v>-118.963296</c:v>
                </c:pt>
                <c:pt idx="29648">
                  <c:v>-119.008966</c:v>
                </c:pt>
                <c:pt idx="29649">
                  <c:v>-119.06497299999999</c:v>
                </c:pt>
                <c:pt idx="29650">
                  <c:v>-119.173998</c:v>
                </c:pt>
                <c:pt idx="29651">
                  <c:v>-119.185833</c:v>
                </c:pt>
                <c:pt idx="29652">
                  <c:v>-119.056989</c:v>
                </c:pt>
                <c:pt idx="29653">
                  <c:v>-120.651966</c:v>
                </c:pt>
                <c:pt idx="29654">
                  <c:v>-120.834682</c:v>
                </c:pt>
                <c:pt idx="29655">
                  <c:v>-120.703059</c:v>
                </c:pt>
                <c:pt idx="29656">
                  <c:v>-120.551169</c:v>
                </c:pt>
                <c:pt idx="29657">
                  <c:v>-120.67600400000001</c:v>
                </c:pt>
                <c:pt idx="29658">
                  <c:v>-120.725835</c:v>
                </c:pt>
                <c:pt idx="29659">
                  <c:v>-120.98093900000001</c:v>
                </c:pt>
                <c:pt idx="29660">
                  <c:v>-120.205102</c:v>
                </c:pt>
                <c:pt idx="29661">
                  <c:v>-121.077367</c:v>
                </c:pt>
                <c:pt idx="29662">
                  <c:v>-120.53180399999999</c:v>
                </c:pt>
                <c:pt idx="29663">
                  <c:v>-120.889472</c:v>
                </c:pt>
                <c:pt idx="29664">
                  <c:v>-120.48392</c:v>
                </c:pt>
                <c:pt idx="29665">
                  <c:v>-120.619529</c:v>
                </c:pt>
                <c:pt idx="29666">
                  <c:v>-120.58014799999999</c:v>
                </c:pt>
                <c:pt idx="29667">
                  <c:v>-121.03551400000001</c:v>
                </c:pt>
                <c:pt idx="29668">
                  <c:v>-120.447108</c:v>
                </c:pt>
                <c:pt idx="29669">
                  <c:v>-120.534677</c:v>
                </c:pt>
                <c:pt idx="29670">
                  <c:v>-120.270326</c:v>
                </c:pt>
                <c:pt idx="29671">
                  <c:v>-120.092017</c:v>
                </c:pt>
                <c:pt idx="29672">
                  <c:v>-120.838444</c:v>
                </c:pt>
                <c:pt idx="29673">
                  <c:v>-120.49446</c:v>
                </c:pt>
                <c:pt idx="29674">
                  <c:v>-120.61327300000001</c:v>
                </c:pt>
                <c:pt idx="29675">
                  <c:v>-120.704183</c:v>
                </c:pt>
                <c:pt idx="29676">
                  <c:v>-120.645422</c:v>
                </c:pt>
                <c:pt idx="29677">
                  <c:v>-120.654015</c:v>
                </c:pt>
                <c:pt idx="29678">
                  <c:v>-120.873391</c:v>
                </c:pt>
                <c:pt idx="29679">
                  <c:v>-120.63645200000001</c:v>
                </c:pt>
                <c:pt idx="29680">
                  <c:v>-121.21965400000001</c:v>
                </c:pt>
                <c:pt idx="29681">
                  <c:v>-120.08301400000001</c:v>
                </c:pt>
                <c:pt idx="29682">
                  <c:v>-120.348769</c:v>
                </c:pt>
                <c:pt idx="29683">
                  <c:v>-120.428067</c:v>
                </c:pt>
                <c:pt idx="29684">
                  <c:v>-120.452432</c:v>
                </c:pt>
                <c:pt idx="29685">
                  <c:v>-120.066106</c:v>
                </c:pt>
                <c:pt idx="29686">
                  <c:v>-120.271852</c:v>
                </c:pt>
                <c:pt idx="29687">
                  <c:v>-120.138384</c:v>
                </c:pt>
                <c:pt idx="29688">
                  <c:v>-120.72428600000001</c:v>
                </c:pt>
                <c:pt idx="29689">
                  <c:v>-118.16141399999999</c:v>
                </c:pt>
                <c:pt idx="29690">
                  <c:v>-117.914733</c:v>
                </c:pt>
                <c:pt idx="29691">
                  <c:v>-118.18951800000001</c:v>
                </c:pt>
                <c:pt idx="29692">
                  <c:v>-118.236154</c:v>
                </c:pt>
                <c:pt idx="29693">
                  <c:v>-118.273355</c:v>
                </c:pt>
                <c:pt idx="29694">
                  <c:v>-118.38717800000001</c:v>
                </c:pt>
                <c:pt idx="29695">
                  <c:v>-117.672647</c:v>
                </c:pt>
                <c:pt idx="29696">
                  <c:v>-119.319682</c:v>
                </c:pt>
                <c:pt idx="29697">
                  <c:v>-118.54748499999999</c:v>
                </c:pt>
                <c:pt idx="29698">
                  <c:v>-117.59002</c:v>
                </c:pt>
                <c:pt idx="29699">
                  <c:v>-117.85780800000001</c:v>
                </c:pt>
                <c:pt idx="29700">
                  <c:v>-118.20743299999999</c:v>
                </c:pt>
                <c:pt idx="29701">
                  <c:v>-117.89313</c:v>
                </c:pt>
                <c:pt idx="29702">
                  <c:v>-117.636184</c:v>
                </c:pt>
                <c:pt idx="29703">
                  <c:v>-119.077697</c:v>
                </c:pt>
                <c:pt idx="29704">
                  <c:v>-117.882898</c:v>
                </c:pt>
                <c:pt idx="29705">
                  <c:v>-118.593384</c:v>
                </c:pt>
                <c:pt idx="29706">
                  <c:v>-118.45592000000001</c:v>
                </c:pt>
                <c:pt idx="29707">
                  <c:v>-118.150158</c:v>
                </c:pt>
                <c:pt idx="29708">
                  <c:v>-117.97756099999999</c:v>
                </c:pt>
                <c:pt idx="29709">
                  <c:v>-118.32683400000001</c:v>
                </c:pt>
                <c:pt idx="29710">
                  <c:v>-119.12029800000001</c:v>
                </c:pt>
                <c:pt idx="29711">
                  <c:v>-117.94904699999999</c:v>
                </c:pt>
                <c:pt idx="29712">
                  <c:v>-117.774446</c:v>
                </c:pt>
                <c:pt idx="29713">
                  <c:v>-118.07367600000001</c:v>
                </c:pt>
                <c:pt idx="29714">
                  <c:v>-118.86279399999999</c:v>
                </c:pt>
                <c:pt idx="29715">
                  <c:v>-117.970842</c:v>
                </c:pt>
                <c:pt idx="29716">
                  <c:v>-118.085497</c:v>
                </c:pt>
                <c:pt idx="29717">
                  <c:v>-118.184951</c:v>
                </c:pt>
                <c:pt idx="29718">
                  <c:v>-118.037505</c:v>
                </c:pt>
                <c:pt idx="29719">
                  <c:v>-117.898854</c:v>
                </c:pt>
                <c:pt idx="29720">
                  <c:v>-117.699665</c:v>
                </c:pt>
                <c:pt idx="29721">
                  <c:v>-117.68065799999999</c:v>
                </c:pt>
                <c:pt idx="29722">
                  <c:v>-118.33629500000001</c:v>
                </c:pt>
                <c:pt idx="29723">
                  <c:v>-118.507819</c:v>
                </c:pt>
                <c:pt idx="29724">
                  <c:v>-117.38202699999999</c:v>
                </c:pt>
                <c:pt idx="29725">
                  <c:v>-117.694754</c:v>
                </c:pt>
                <c:pt idx="29726">
                  <c:v>-117.84466999999999</c:v>
                </c:pt>
                <c:pt idx="29727">
                  <c:v>-119.72439900000001</c:v>
                </c:pt>
                <c:pt idx="29728">
                  <c:v>-119.429824</c:v>
                </c:pt>
                <c:pt idx="29729">
                  <c:v>-118.960103</c:v>
                </c:pt>
                <c:pt idx="29730">
                  <c:v>-119.512619</c:v>
                </c:pt>
                <c:pt idx="29731">
                  <c:v>-119.263724</c:v>
                </c:pt>
                <c:pt idx="29732">
                  <c:v>-120.019025</c:v>
                </c:pt>
                <c:pt idx="29733">
                  <c:v>-120.38428399999999</c:v>
                </c:pt>
                <c:pt idx="29734">
                  <c:v>-119.835922</c:v>
                </c:pt>
                <c:pt idx="29735">
                  <c:v>-120.27864700000001</c:v>
                </c:pt>
                <c:pt idx="29736">
                  <c:v>-119.661075</c:v>
                </c:pt>
                <c:pt idx="29737">
                  <c:v>-119.70826599999999</c:v>
                </c:pt>
                <c:pt idx="29738">
                  <c:v>-119.72070100000001</c:v>
                </c:pt>
                <c:pt idx="29739">
                  <c:v>-119.286608</c:v>
                </c:pt>
                <c:pt idx="29740">
                  <c:v>-119.593091</c:v>
                </c:pt>
                <c:pt idx="29741">
                  <c:v>-119.388879</c:v>
                </c:pt>
                <c:pt idx="29742">
                  <c:v>-120.64014400000001</c:v>
                </c:pt>
                <c:pt idx="29743">
                  <c:v>-119.13779700000001</c:v>
                </c:pt>
                <c:pt idx="29744">
                  <c:v>-120.579965</c:v>
                </c:pt>
                <c:pt idx="29745">
                  <c:v>-119.644981</c:v>
                </c:pt>
                <c:pt idx="29746">
                  <c:v>-120.128556</c:v>
                </c:pt>
                <c:pt idx="29747">
                  <c:v>-119.675268</c:v>
                </c:pt>
                <c:pt idx="29748">
                  <c:v>-119.68496</c:v>
                </c:pt>
                <c:pt idx="29749">
                  <c:v>-120.106697</c:v>
                </c:pt>
                <c:pt idx="29750">
                  <c:v>-118.915243</c:v>
                </c:pt>
                <c:pt idx="29751">
                  <c:v>-120.100815</c:v>
                </c:pt>
                <c:pt idx="29752">
                  <c:v>-119.545874</c:v>
                </c:pt>
                <c:pt idx="29753">
                  <c:v>-119.233043</c:v>
                </c:pt>
                <c:pt idx="29754">
                  <c:v>-120.869839</c:v>
                </c:pt>
                <c:pt idx="29755">
                  <c:v>-120.158176</c:v>
                </c:pt>
                <c:pt idx="29756">
                  <c:v>-119.987297</c:v>
                </c:pt>
                <c:pt idx="29757">
                  <c:v>-120.428014</c:v>
                </c:pt>
                <c:pt idx="29758">
                  <c:v>-119.018643</c:v>
                </c:pt>
                <c:pt idx="29759">
                  <c:v>-119.52006</c:v>
                </c:pt>
                <c:pt idx="29760">
                  <c:v>-119.56754100000001</c:v>
                </c:pt>
                <c:pt idx="29761">
                  <c:v>-119.67379200000001</c:v>
                </c:pt>
                <c:pt idx="29762">
                  <c:v>-119.308926</c:v>
                </c:pt>
                <c:pt idx="29763">
                  <c:v>-119.24272999999999</c:v>
                </c:pt>
                <c:pt idx="29764">
                  <c:v>-119.528738</c:v>
                </c:pt>
                <c:pt idx="29765">
                  <c:v>-119.798327</c:v>
                </c:pt>
                <c:pt idx="29766">
                  <c:v>-119.50748299999999</c:v>
                </c:pt>
                <c:pt idx="29767">
                  <c:v>-119.902728</c:v>
                </c:pt>
                <c:pt idx="29768">
                  <c:v>-119.92498000000001</c:v>
                </c:pt>
                <c:pt idx="29769">
                  <c:v>-119.437612</c:v>
                </c:pt>
                <c:pt idx="29770">
                  <c:v>-119.936514</c:v>
                </c:pt>
                <c:pt idx="29771">
                  <c:v>-119.53571100000001</c:v>
                </c:pt>
                <c:pt idx="29772">
                  <c:v>-120.153384</c:v>
                </c:pt>
                <c:pt idx="29773">
                  <c:v>-119.622013</c:v>
                </c:pt>
                <c:pt idx="29774">
                  <c:v>-119.26440599999999</c:v>
                </c:pt>
                <c:pt idx="29775">
                  <c:v>-120.65439000000001</c:v>
                </c:pt>
                <c:pt idx="29776">
                  <c:v>-119.339074</c:v>
                </c:pt>
                <c:pt idx="29777">
                  <c:v>-119.382543</c:v>
                </c:pt>
                <c:pt idx="29778">
                  <c:v>-120.289097</c:v>
                </c:pt>
                <c:pt idx="29779">
                  <c:v>-119.534724</c:v>
                </c:pt>
                <c:pt idx="29780">
                  <c:v>-119.484955</c:v>
                </c:pt>
                <c:pt idx="29781">
                  <c:v>-119.183274</c:v>
                </c:pt>
                <c:pt idx="29782">
                  <c:v>-119.78872699999999</c:v>
                </c:pt>
                <c:pt idx="29783">
                  <c:v>-119.75530000000001</c:v>
                </c:pt>
                <c:pt idx="29784">
                  <c:v>-119.76500900000001</c:v>
                </c:pt>
                <c:pt idx="29785">
                  <c:v>-119.800971</c:v>
                </c:pt>
                <c:pt idx="29786">
                  <c:v>-119.82747500000001</c:v>
                </c:pt>
                <c:pt idx="29787">
                  <c:v>-119.833217</c:v>
                </c:pt>
                <c:pt idx="29788">
                  <c:v>-119.763581</c:v>
                </c:pt>
                <c:pt idx="29789">
                  <c:v>-119.831982</c:v>
                </c:pt>
                <c:pt idx="29790">
                  <c:v>-119.759176</c:v>
                </c:pt>
                <c:pt idx="29791">
                  <c:v>-119.784733</c:v>
                </c:pt>
                <c:pt idx="29792">
                  <c:v>-119.888789</c:v>
                </c:pt>
                <c:pt idx="29793">
                  <c:v>-119.740979</c:v>
                </c:pt>
                <c:pt idx="29794">
                  <c:v>-119.76293200000001</c:v>
                </c:pt>
                <c:pt idx="29795">
                  <c:v>-119.697039</c:v>
                </c:pt>
                <c:pt idx="29796">
                  <c:v>-119.810228</c:v>
                </c:pt>
                <c:pt idx="29797">
                  <c:v>-121.654971</c:v>
                </c:pt>
                <c:pt idx="29798">
                  <c:v>-121.61538299999999</c:v>
                </c:pt>
                <c:pt idx="29799">
                  <c:v>-121.639973</c:v>
                </c:pt>
                <c:pt idx="29800">
                  <c:v>-121.664726</c:v>
                </c:pt>
                <c:pt idx="29801">
                  <c:v>-121.651454</c:v>
                </c:pt>
                <c:pt idx="29802">
                  <c:v>-121.637987</c:v>
                </c:pt>
                <c:pt idx="29803">
                  <c:v>-121.92120799999999</c:v>
                </c:pt>
                <c:pt idx="29804">
                  <c:v>-121.894361</c:v>
                </c:pt>
                <c:pt idx="29805">
                  <c:v>-121.686115</c:v>
                </c:pt>
                <c:pt idx="29806">
                  <c:v>-121.465976</c:v>
                </c:pt>
                <c:pt idx="29807">
                  <c:v>-121.425572</c:v>
                </c:pt>
                <c:pt idx="29808">
                  <c:v>-121.29040500000001</c:v>
                </c:pt>
                <c:pt idx="29809">
                  <c:v>-121.24839799999999</c:v>
                </c:pt>
                <c:pt idx="29810">
                  <c:v>-121.059861</c:v>
                </c:pt>
                <c:pt idx="29811">
                  <c:v>-121.047887</c:v>
                </c:pt>
                <c:pt idx="29812">
                  <c:v>-121.797246</c:v>
                </c:pt>
                <c:pt idx="29813">
                  <c:v>-121.886678</c:v>
                </c:pt>
                <c:pt idx="29814">
                  <c:v>-121.921025</c:v>
                </c:pt>
                <c:pt idx="29815">
                  <c:v>-121.946105</c:v>
                </c:pt>
                <c:pt idx="29816">
                  <c:v>-120.917844</c:v>
                </c:pt>
                <c:pt idx="29817">
                  <c:v>-121.834614</c:v>
                </c:pt>
                <c:pt idx="29818">
                  <c:v>-121.326179</c:v>
                </c:pt>
                <c:pt idx="29819">
                  <c:v>-121.64655399999999</c:v>
                </c:pt>
                <c:pt idx="29820">
                  <c:v>-122.290262</c:v>
                </c:pt>
                <c:pt idx="29821">
                  <c:v>-122.40422599999999</c:v>
                </c:pt>
                <c:pt idx="29822">
                  <c:v>-122.36332899999999</c:v>
                </c:pt>
                <c:pt idx="29823">
                  <c:v>-122.45035300000001</c:v>
                </c:pt>
                <c:pt idx="29824">
                  <c:v>-122.48209300000001</c:v>
                </c:pt>
                <c:pt idx="29825">
                  <c:v>-122.443231</c:v>
                </c:pt>
                <c:pt idx="29826">
                  <c:v>-122.224576</c:v>
                </c:pt>
                <c:pt idx="29827">
                  <c:v>-122.276724</c:v>
                </c:pt>
                <c:pt idx="29828">
                  <c:v>-122.124127</c:v>
                </c:pt>
                <c:pt idx="29829">
                  <c:v>-122.087172</c:v>
                </c:pt>
                <c:pt idx="29830">
                  <c:v>-122.183854</c:v>
                </c:pt>
                <c:pt idx="29831">
                  <c:v>-122.20009899999999</c:v>
                </c:pt>
                <c:pt idx="29832">
                  <c:v>-122.213005</c:v>
                </c:pt>
                <c:pt idx="29833">
                  <c:v>-122.401354</c:v>
                </c:pt>
                <c:pt idx="29834">
                  <c:v>-122.508195</c:v>
                </c:pt>
                <c:pt idx="29835">
                  <c:v>-122.509916</c:v>
                </c:pt>
                <c:pt idx="29836">
                  <c:v>-122.08787100000001</c:v>
                </c:pt>
                <c:pt idx="29837">
                  <c:v>-122.078469</c:v>
                </c:pt>
                <c:pt idx="29838">
                  <c:v>-122.074613</c:v>
                </c:pt>
                <c:pt idx="29839">
                  <c:v>-122.482299</c:v>
                </c:pt>
                <c:pt idx="29840">
                  <c:v>-122.337182</c:v>
                </c:pt>
                <c:pt idx="29841">
                  <c:v>-122.23396700000001</c:v>
                </c:pt>
                <c:pt idx="29842">
                  <c:v>-122.262536</c:v>
                </c:pt>
                <c:pt idx="29843">
                  <c:v>-122.214406</c:v>
                </c:pt>
                <c:pt idx="29844">
                  <c:v>-122.24602400000001</c:v>
                </c:pt>
                <c:pt idx="29845">
                  <c:v>-122.423637</c:v>
                </c:pt>
                <c:pt idx="29846">
                  <c:v>-122.266555</c:v>
                </c:pt>
                <c:pt idx="29847">
                  <c:v>-122.365269</c:v>
                </c:pt>
                <c:pt idx="29848">
                  <c:v>-122.4301</c:v>
                </c:pt>
                <c:pt idx="29849">
                  <c:v>-122.02398700000001</c:v>
                </c:pt>
                <c:pt idx="29850">
                  <c:v>-122.03601999999999</c:v>
                </c:pt>
                <c:pt idx="29851">
                  <c:v>-122.00838</c:v>
                </c:pt>
                <c:pt idx="29852">
                  <c:v>-122.41915899999999</c:v>
                </c:pt>
                <c:pt idx="29853">
                  <c:v>-122.41087</c:v>
                </c:pt>
                <c:pt idx="29854">
                  <c:v>-122.401909</c:v>
                </c:pt>
                <c:pt idx="29855">
                  <c:v>-122.395701</c:v>
                </c:pt>
                <c:pt idx="29856">
                  <c:v>-122.39577</c:v>
                </c:pt>
                <c:pt idx="29857">
                  <c:v>-122.407939</c:v>
                </c:pt>
                <c:pt idx="29858">
                  <c:v>-122.421881</c:v>
                </c:pt>
                <c:pt idx="29859">
                  <c:v>-122.415457</c:v>
                </c:pt>
                <c:pt idx="29860">
                  <c:v>-122.400274</c:v>
                </c:pt>
                <c:pt idx="29861">
                  <c:v>-122.442415</c:v>
                </c:pt>
                <c:pt idx="29862">
                  <c:v>-122.435126</c:v>
                </c:pt>
                <c:pt idx="29863">
                  <c:v>-122.43736699999999</c:v>
                </c:pt>
                <c:pt idx="29864">
                  <c:v>-122.485781</c:v>
                </c:pt>
                <c:pt idx="29865">
                  <c:v>-122.442763</c:v>
                </c:pt>
                <c:pt idx="29866">
                  <c:v>-122.46158</c:v>
                </c:pt>
                <c:pt idx="29867">
                  <c:v>-122.49265699999999</c:v>
                </c:pt>
                <c:pt idx="29868">
                  <c:v>-122.484784</c:v>
                </c:pt>
                <c:pt idx="29869">
                  <c:v>-122.438363</c:v>
                </c:pt>
                <c:pt idx="29870">
                  <c:v>-122.39348099999999</c:v>
                </c:pt>
                <c:pt idx="29871">
                  <c:v>-122.459706</c:v>
                </c:pt>
                <c:pt idx="29872">
                  <c:v>-122.395348</c:v>
                </c:pt>
                <c:pt idx="29873">
                  <c:v>-122.461676</c:v>
                </c:pt>
                <c:pt idx="29874">
                  <c:v>-122.369665</c:v>
                </c:pt>
                <c:pt idx="29875">
                  <c:v>-122.43780099999999</c:v>
                </c:pt>
                <c:pt idx="29876">
                  <c:v>-122.479589</c:v>
                </c:pt>
                <c:pt idx="29877">
                  <c:v>-122.41018099999999</c:v>
                </c:pt>
                <c:pt idx="29878">
                  <c:v>-122.41085200000001</c:v>
                </c:pt>
                <c:pt idx="29879">
                  <c:v>-122.15071399999999</c:v>
                </c:pt>
                <c:pt idx="29880">
                  <c:v>-122.127499</c:v>
                </c:pt>
                <c:pt idx="29881">
                  <c:v>-122.166056</c:v>
                </c:pt>
                <c:pt idx="29882">
                  <c:v>-122.164964</c:v>
                </c:pt>
                <c:pt idx="29883">
                  <c:v>-122.13273</c:v>
                </c:pt>
                <c:pt idx="29884">
                  <c:v>-122.32044500000001</c:v>
                </c:pt>
                <c:pt idx="29885">
                  <c:v>-122.32773</c:v>
                </c:pt>
                <c:pt idx="29886">
                  <c:v>-122.302668</c:v>
                </c:pt>
                <c:pt idx="29887">
                  <c:v>-122.270321</c:v>
                </c:pt>
                <c:pt idx="29888">
                  <c:v>-122.259378</c:v>
                </c:pt>
                <c:pt idx="29889">
                  <c:v>-122.239525</c:v>
                </c:pt>
                <c:pt idx="29890">
                  <c:v>-121.912026</c:v>
                </c:pt>
                <c:pt idx="29891">
                  <c:v>-122.024888</c:v>
                </c:pt>
                <c:pt idx="29892">
                  <c:v>-122.450847</c:v>
                </c:pt>
                <c:pt idx="29893">
                  <c:v>-121.802076</c:v>
                </c:pt>
                <c:pt idx="29894">
                  <c:v>-122.15517</c:v>
                </c:pt>
                <c:pt idx="29895">
                  <c:v>-121.638527</c:v>
                </c:pt>
                <c:pt idx="29896">
                  <c:v>-121.84195099999999</c:v>
                </c:pt>
                <c:pt idx="29897">
                  <c:v>-121.703813</c:v>
                </c:pt>
                <c:pt idx="29898">
                  <c:v>-121.608121</c:v>
                </c:pt>
                <c:pt idx="29899">
                  <c:v>-122.609527</c:v>
                </c:pt>
                <c:pt idx="29900">
                  <c:v>-121.911721</c:v>
                </c:pt>
                <c:pt idx="29901">
                  <c:v>-122.025063</c:v>
                </c:pt>
                <c:pt idx="29902">
                  <c:v>-122.014371</c:v>
                </c:pt>
                <c:pt idx="29903">
                  <c:v>-122.039889</c:v>
                </c:pt>
                <c:pt idx="29904">
                  <c:v>-121.97709399999999</c:v>
                </c:pt>
                <c:pt idx="29905">
                  <c:v>-122.07317399999999</c:v>
                </c:pt>
                <c:pt idx="29906">
                  <c:v>-122.2234</c:v>
                </c:pt>
                <c:pt idx="29907">
                  <c:v>-121.98647800000001</c:v>
                </c:pt>
                <c:pt idx="29908">
                  <c:v>-122.304267</c:v>
                </c:pt>
                <c:pt idx="29909">
                  <c:v>-122.037019</c:v>
                </c:pt>
                <c:pt idx="29910">
                  <c:v>-121.91920399999999</c:v>
                </c:pt>
                <c:pt idx="29911">
                  <c:v>-121.994332</c:v>
                </c:pt>
                <c:pt idx="29912">
                  <c:v>-121.967906</c:v>
                </c:pt>
                <c:pt idx="29913">
                  <c:v>-121.929163</c:v>
                </c:pt>
                <c:pt idx="29914">
                  <c:v>-122.088837</c:v>
                </c:pt>
                <c:pt idx="29915">
                  <c:v>-122.050765</c:v>
                </c:pt>
                <c:pt idx="29916">
                  <c:v>-122.06101700000001</c:v>
                </c:pt>
                <c:pt idx="29917">
                  <c:v>-122.104187</c:v>
                </c:pt>
                <c:pt idx="29918">
                  <c:v>-122.079348</c:v>
                </c:pt>
                <c:pt idx="29919">
                  <c:v>-122.257847</c:v>
                </c:pt>
                <c:pt idx="29920">
                  <c:v>-122.117852</c:v>
                </c:pt>
                <c:pt idx="29921">
                  <c:v>-121.73011700000001</c:v>
                </c:pt>
                <c:pt idx="29922">
                  <c:v>-122.025037</c:v>
                </c:pt>
                <c:pt idx="29923">
                  <c:v>-122.115015</c:v>
                </c:pt>
                <c:pt idx="29924">
                  <c:v>-122.05090199999999</c:v>
                </c:pt>
                <c:pt idx="29925">
                  <c:v>-122.124268</c:v>
                </c:pt>
                <c:pt idx="29926">
                  <c:v>-122.300275</c:v>
                </c:pt>
                <c:pt idx="29927">
                  <c:v>-122.286711</c:v>
                </c:pt>
                <c:pt idx="29928">
                  <c:v>-122.033629</c:v>
                </c:pt>
                <c:pt idx="29929">
                  <c:v>-121.71328800000001</c:v>
                </c:pt>
                <c:pt idx="29930">
                  <c:v>-122.182965</c:v>
                </c:pt>
                <c:pt idx="29931">
                  <c:v>-122.292086</c:v>
                </c:pt>
                <c:pt idx="29932">
                  <c:v>-121.90501999999999</c:v>
                </c:pt>
                <c:pt idx="29933">
                  <c:v>-121.871492</c:v>
                </c:pt>
                <c:pt idx="29934">
                  <c:v>-122.404411</c:v>
                </c:pt>
                <c:pt idx="29935">
                  <c:v>-121.925676</c:v>
                </c:pt>
                <c:pt idx="29936">
                  <c:v>-122.189942</c:v>
                </c:pt>
                <c:pt idx="29937">
                  <c:v>-121.720753</c:v>
                </c:pt>
                <c:pt idx="29938">
                  <c:v>-122.262139</c:v>
                </c:pt>
                <c:pt idx="29939">
                  <c:v>-122.45695499999999</c:v>
                </c:pt>
                <c:pt idx="29940">
                  <c:v>-122.477251</c:v>
                </c:pt>
                <c:pt idx="29941">
                  <c:v>-122.157025</c:v>
                </c:pt>
                <c:pt idx="29942">
                  <c:v>-122.128005</c:v>
                </c:pt>
                <c:pt idx="29943">
                  <c:v>-122.154212</c:v>
                </c:pt>
                <c:pt idx="29944">
                  <c:v>-122.131992</c:v>
                </c:pt>
                <c:pt idx="29945">
                  <c:v>-121.95213800000001</c:v>
                </c:pt>
                <c:pt idx="29946">
                  <c:v>-122.054143</c:v>
                </c:pt>
                <c:pt idx="29947">
                  <c:v>-121.882817</c:v>
                </c:pt>
                <c:pt idx="29948">
                  <c:v>-122.04577500000001</c:v>
                </c:pt>
                <c:pt idx="29949">
                  <c:v>-121.892442</c:v>
                </c:pt>
                <c:pt idx="29950">
                  <c:v>-122.250741</c:v>
                </c:pt>
                <c:pt idx="29951">
                  <c:v>-122.24571899999999</c:v>
                </c:pt>
                <c:pt idx="29952">
                  <c:v>-122.210353</c:v>
                </c:pt>
                <c:pt idx="29953">
                  <c:v>-122.29055</c:v>
                </c:pt>
                <c:pt idx="29954">
                  <c:v>-122.071431</c:v>
                </c:pt>
                <c:pt idx="29955">
                  <c:v>-122.058589</c:v>
                </c:pt>
                <c:pt idx="29956">
                  <c:v>-122.026188</c:v>
                </c:pt>
                <c:pt idx="29957">
                  <c:v>-122.362285</c:v>
                </c:pt>
                <c:pt idx="29958">
                  <c:v>-122.217923</c:v>
                </c:pt>
                <c:pt idx="29959">
                  <c:v>-122.212118</c:v>
                </c:pt>
                <c:pt idx="29960">
                  <c:v>-122.173328</c:v>
                </c:pt>
                <c:pt idx="29961">
                  <c:v>-122.163059</c:v>
                </c:pt>
                <c:pt idx="29962">
                  <c:v>-122.243528</c:v>
                </c:pt>
                <c:pt idx="29963">
                  <c:v>-122.28898100000001</c:v>
                </c:pt>
                <c:pt idx="29964">
                  <c:v>-122.283164</c:v>
                </c:pt>
                <c:pt idx="29965">
                  <c:v>-122.264008</c:v>
                </c:pt>
                <c:pt idx="29966">
                  <c:v>-122.241998</c:v>
                </c:pt>
                <c:pt idx="29967">
                  <c:v>-122.22289499999999</c:v>
                </c:pt>
                <c:pt idx="29968">
                  <c:v>-122.271727</c:v>
                </c:pt>
                <c:pt idx="29969">
                  <c:v>-122.243695</c:v>
                </c:pt>
                <c:pt idx="29970">
                  <c:v>-122.186151</c:v>
                </c:pt>
                <c:pt idx="29971">
                  <c:v>-122.189691</c:v>
                </c:pt>
                <c:pt idx="29972">
                  <c:v>-122.285901</c:v>
                </c:pt>
                <c:pt idx="29973">
                  <c:v>-122.275829</c:v>
                </c:pt>
                <c:pt idx="29974">
                  <c:v>-122.25855799999999</c:v>
                </c:pt>
                <c:pt idx="29975">
                  <c:v>-122.250849</c:v>
                </c:pt>
                <c:pt idx="29976">
                  <c:v>-122.29371</c:v>
                </c:pt>
                <c:pt idx="29977">
                  <c:v>-122.279172</c:v>
                </c:pt>
                <c:pt idx="29978">
                  <c:v>-122.263728</c:v>
                </c:pt>
                <c:pt idx="29979">
                  <c:v>-122.26680399999999</c:v>
                </c:pt>
                <c:pt idx="29980">
                  <c:v>-122.298109</c:v>
                </c:pt>
                <c:pt idx="29981">
                  <c:v>-122.366281</c:v>
                </c:pt>
                <c:pt idx="29982">
                  <c:v>-122.294134</c:v>
                </c:pt>
                <c:pt idx="29983">
                  <c:v>-122.3408</c:v>
                </c:pt>
                <c:pt idx="29984">
                  <c:v>-122.325536</c:v>
                </c:pt>
                <c:pt idx="29985">
                  <c:v>-122.33873800000001</c:v>
                </c:pt>
                <c:pt idx="29986">
                  <c:v>-122.514843</c:v>
                </c:pt>
                <c:pt idx="29987">
                  <c:v>-122.545891</c:v>
                </c:pt>
                <c:pt idx="29988">
                  <c:v>-122.542845</c:v>
                </c:pt>
                <c:pt idx="29989">
                  <c:v>-122.47541099999999</c:v>
                </c:pt>
                <c:pt idx="29990">
                  <c:v>-122.966763</c:v>
                </c:pt>
                <c:pt idx="29991">
                  <c:v>-123.058691</c:v>
                </c:pt>
                <c:pt idx="29992">
                  <c:v>-122.702018</c:v>
                </c:pt>
                <c:pt idx="29993">
                  <c:v>-122.516006</c:v>
                </c:pt>
                <c:pt idx="29994">
                  <c:v>-122.69537800000001</c:v>
                </c:pt>
                <c:pt idx="29995">
                  <c:v>-122.959166</c:v>
                </c:pt>
                <c:pt idx="29996">
                  <c:v>-122.59962299999999</c:v>
                </c:pt>
                <c:pt idx="29997">
                  <c:v>-122.710442</c:v>
                </c:pt>
                <c:pt idx="29998">
                  <c:v>-122.688863</c:v>
                </c:pt>
                <c:pt idx="29999">
                  <c:v>-122.87751900000001</c:v>
                </c:pt>
                <c:pt idx="30000">
                  <c:v>-122.694305</c:v>
                </c:pt>
                <c:pt idx="30001">
                  <c:v>-122.5355</c:v>
                </c:pt>
                <c:pt idx="30002">
                  <c:v>-122.883573</c:v>
                </c:pt>
                <c:pt idx="30003">
                  <c:v>-122.54134000000001</c:v>
                </c:pt>
                <c:pt idx="30004">
                  <c:v>-122.563169</c:v>
                </c:pt>
                <c:pt idx="30005">
                  <c:v>-122.67865999999999</c:v>
                </c:pt>
                <c:pt idx="30006">
                  <c:v>-122.59809799999999</c:v>
                </c:pt>
                <c:pt idx="30007">
                  <c:v>-122.541116</c:v>
                </c:pt>
                <c:pt idx="30008">
                  <c:v>-122.777625</c:v>
                </c:pt>
                <c:pt idx="30009">
                  <c:v>-122.66097499999999</c:v>
                </c:pt>
                <c:pt idx="30010">
                  <c:v>-122.69345</c:v>
                </c:pt>
                <c:pt idx="30011">
                  <c:v>-122.606905</c:v>
                </c:pt>
                <c:pt idx="30012">
                  <c:v>-122.819885</c:v>
                </c:pt>
                <c:pt idx="30013">
                  <c:v>-122.568845</c:v>
                </c:pt>
                <c:pt idx="30014">
                  <c:v>-122.663898</c:v>
                </c:pt>
                <c:pt idx="30015">
                  <c:v>-122.490291</c:v>
                </c:pt>
                <c:pt idx="30016">
                  <c:v>-122.499494</c:v>
                </c:pt>
                <c:pt idx="30017">
                  <c:v>-122.65043</c:v>
                </c:pt>
                <c:pt idx="30018">
                  <c:v>-122.90644</c:v>
                </c:pt>
                <c:pt idx="30019">
                  <c:v>-122.939204</c:v>
                </c:pt>
                <c:pt idx="30020">
                  <c:v>-122.63914</c:v>
                </c:pt>
                <c:pt idx="30021">
                  <c:v>-121.97521</c:v>
                </c:pt>
                <c:pt idx="30022">
                  <c:v>-121.89440399999999</c:v>
                </c:pt>
                <c:pt idx="30023">
                  <c:v>-121.630826</c:v>
                </c:pt>
                <c:pt idx="30024">
                  <c:v>-122.085247</c:v>
                </c:pt>
                <c:pt idx="30025">
                  <c:v>-122.136792</c:v>
                </c:pt>
                <c:pt idx="30026">
                  <c:v>-122.104703</c:v>
                </c:pt>
                <c:pt idx="30027">
                  <c:v>-121.954463</c:v>
                </c:pt>
                <c:pt idx="30028">
                  <c:v>-121.953165</c:v>
                </c:pt>
                <c:pt idx="30029">
                  <c:v>-121.751058</c:v>
                </c:pt>
                <c:pt idx="30030">
                  <c:v>-122.047793</c:v>
                </c:pt>
                <c:pt idx="30031">
                  <c:v>-122.226388</c:v>
                </c:pt>
                <c:pt idx="30032">
                  <c:v>-122.05967200000001</c:v>
                </c:pt>
                <c:pt idx="30033">
                  <c:v>-121.779725</c:v>
                </c:pt>
                <c:pt idx="30034">
                  <c:v>-121.565817</c:v>
                </c:pt>
                <c:pt idx="30035">
                  <c:v>-121.380062</c:v>
                </c:pt>
                <c:pt idx="30036">
                  <c:v>-121.983968</c:v>
                </c:pt>
                <c:pt idx="30037">
                  <c:v>-121.953402</c:v>
                </c:pt>
                <c:pt idx="30038">
                  <c:v>-121.988102</c:v>
                </c:pt>
                <c:pt idx="30039">
                  <c:v>-121.894384</c:v>
                </c:pt>
                <c:pt idx="30040">
                  <c:v>-121.66211199999999</c:v>
                </c:pt>
                <c:pt idx="30041">
                  <c:v>-121.78299199999999</c:v>
                </c:pt>
                <c:pt idx="30042">
                  <c:v>-122.056907</c:v>
                </c:pt>
                <c:pt idx="30043">
                  <c:v>-121.015159</c:v>
                </c:pt>
                <c:pt idx="30044">
                  <c:v>-121.528487</c:v>
                </c:pt>
                <c:pt idx="30045">
                  <c:v>-121.600482</c:v>
                </c:pt>
                <c:pt idx="30046">
                  <c:v>-121.951317</c:v>
                </c:pt>
                <c:pt idx="30047">
                  <c:v>-121.98460799999999</c:v>
                </c:pt>
                <c:pt idx="30048">
                  <c:v>-121.960668</c:v>
                </c:pt>
                <c:pt idx="30049">
                  <c:v>-122.046031</c:v>
                </c:pt>
                <c:pt idx="30050">
                  <c:v>-121.99086</c:v>
                </c:pt>
                <c:pt idx="30051">
                  <c:v>-122.06026199999999</c:v>
                </c:pt>
                <c:pt idx="30052">
                  <c:v>-121.98523400000001</c:v>
                </c:pt>
                <c:pt idx="30053">
                  <c:v>-122.01507100000001</c:v>
                </c:pt>
                <c:pt idx="30054">
                  <c:v>-122.023059</c:v>
                </c:pt>
                <c:pt idx="30055">
                  <c:v>-121.95072399999999</c:v>
                </c:pt>
                <c:pt idx="30056">
                  <c:v>-121.772243</c:v>
                </c:pt>
                <c:pt idx="30057">
                  <c:v>-121.89877</c:v>
                </c:pt>
                <c:pt idx="30058">
                  <c:v>-121.826645</c:v>
                </c:pt>
                <c:pt idx="30059">
                  <c:v>-121.886273</c:v>
                </c:pt>
                <c:pt idx="30060">
                  <c:v>-121.89154000000001</c:v>
                </c:pt>
                <c:pt idx="30061">
                  <c:v>-121.854409</c:v>
                </c:pt>
                <c:pt idx="30062">
                  <c:v>-121.96162200000001</c:v>
                </c:pt>
                <c:pt idx="30063">
                  <c:v>-121.89072299999999</c:v>
                </c:pt>
                <c:pt idx="30064">
                  <c:v>-121.79092199999999</c:v>
                </c:pt>
                <c:pt idx="30065">
                  <c:v>-121.856713</c:v>
                </c:pt>
                <c:pt idx="30066">
                  <c:v>-121.81144999999999</c:v>
                </c:pt>
                <c:pt idx="30067">
                  <c:v>-121.83359299999999</c:v>
                </c:pt>
                <c:pt idx="30068">
                  <c:v>-121.83246200000001</c:v>
                </c:pt>
                <c:pt idx="30069">
                  <c:v>-121.923124</c:v>
                </c:pt>
                <c:pt idx="30070">
                  <c:v>-121.89649199999999</c:v>
                </c:pt>
                <c:pt idx="30071">
                  <c:v>-121.9178</c:v>
                </c:pt>
                <c:pt idx="30072">
                  <c:v>-121.82077200000001</c:v>
                </c:pt>
                <c:pt idx="30073">
                  <c:v>-121.935558</c:v>
                </c:pt>
                <c:pt idx="30074">
                  <c:v>-121.999768</c:v>
                </c:pt>
                <c:pt idx="30075">
                  <c:v>-121.983118</c:v>
                </c:pt>
                <c:pt idx="30076">
                  <c:v>-121.889876</c:v>
                </c:pt>
                <c:pt idx="30077">
                  <c:v>-121.84775500000001</c:v>
                </c:pt>
                <c:pt idx="30078">
                  <c:v>-121.85784099999999</c:v>
                </c:pt>
                <c:pt idx="30079">
                  <c:v>-121.94461800000001</c:v>
                </c:pt>
                <c:pt idx="30080">
                  <c:v>-121.754465</c:v>
                </c:pt>
                <c:pt idx="30081">
                  <c:v>-121.849396</c:v>
                </c:pt>
                <c:pt idx="30082">
                  <c:v>-121.775368</c:v>
                </c:pt>
                <c:pt idx="30083">
                  <c:v>-121.76514899999999</c:v>
                </c:pt>
                <c:pt idx="30084">
                  <c:v>-121.638452</c:v>
                </c:pt>
                <c:pt idx="30085">
                  <c:v>-121.791414</c:v>
                </c:pt>
                <c:pt idx="30086">
                  <c:v>-121.288056</c:v>
                </c:pt>
                <c:pt idx="30087">
                  <c:v>-121.307355</c:v>
                </c:pt>
                <c:pt idx="30088">
                  <c:v>-121.3147</c:v>
                </c:pt>
                <c:pt idx="30089">
                  <c:v>-121.264014</c:v>
                </c:pt>
                <c:pt idx="30090">
                  <c:v>-121.302509</c:v>
                </c:pt>
                <c:pt idx="30091">
                  <c:v>-121.3237</c:v>
                </c:pt>
                <c:pt idx="30092">
                  <c:v>-121.343785</c:v>
                </c:pt>
                <c:pt idx="30093">
                  <c:v>-121.297225</c:v>
                </c:pt>
                <c:pt idx="30094">
                  <c:v>-121.242133</c:v>
                </c:pt>
                <c:pt idx="30095">
                  <c:v>-121.190648</c:v>
                </c:pt>
                <c:pt idx="30096">
                  <c:v>-121.400223</c:v>
                </c:pt>
                <c:pt idx="30097">
                  <c:v>-121.235052</c:v>
                </c:pt>
                <c:pt idx="30098">
                  <c:v>-120.554017</c:v>
                </c:pt>
                <c:pt idx="30099">
                  <c:v>-120.580727</c:v>
                </c:pt>
                <c:pt idx="30100">
                  <c:v>-120.288752</c:v>
                </c:pt>
                <c:pt idx="30101">
                  <c:v>-120.348765</c:v>
                </c:pt>
                <c:pt idx="30102">
                  <c:v>-120.89487</c:v>
                </c:pt>
                <c:pt idx="30103">
                  <c:v>-120.863417</c:v>
                </c:pt>
                <c:pt idx="30104">
                  <c:v>-121.053614</c:v>
                </c:pt>
                <c:pt idx="30105">
                  <c:v>-120.65786</c:v>
                </c:pt>
                <c:pt idx="30106">
                  <c:v>-120.823294</c:v>
                </c:pt>
                <c:pt idx="30107">
                  <c:v>-121.279788</c:v>
                </c:pt>
                <c:pt idx="30108">
                  <c:v>-120.583185</c:v>
                </c:pt>
                <c:pt idx="30109">
                  <c:v>-120.363283</c:v>
                </c:pt>
                <c:pt idx="30110">
                  <c:v>-121.056757</c:v>
                </c:pt>
                <c:pt idx="30111">
                  <c:v>-121.148554</c:v>
                </c:pt>
                <c:pt idx="30112">
                  <c:v>-121.25039200000001</c:v>
                </c:pt>
                <c:pt idx="30113">
                  <c:v>-121.322829</c:v>
                </c:pt>
                <c:pt idx="30114">
                  <c:v>-120.62632499999999</c:v>
                </c:pt>
                <c:pt idx="30115">
                  <c:v>-120.503288</c:v>
                </c:pt>
                <c:pt idx="30116">
                  <c:v>-120.454587</c:v>
                </c:pt>
                <c:pt idx="30117">
                  <c:v>-120.642852</c:v>
                </c:pt>
                <c:pt idx="30118">
                  <c:v>-120.381022</c:v>
                </c:pt>
                <c:pt idx="30119">
                  <c:v>-120.465447</c:v>
                </c:pt>
                <c:pt idx="30120">
                  <c:v>-120.857331</c:v>
                </c:pt>
                <c:pt idx="30121">
                  <c:v>-120.957759</c:v>
                </c:pt>
                <c:pt idx="30122">
                  <c:v>-120.469476</c:v>
                </c:pt>
                <c:pt idx="30123">
                  <c:v>-120.45741099999999</c:v>
                </c:pt>
                <c:pt idx="30124">
                  <c:v>-121.30600800000001</c:v>
                </c:pt>
                <c:pt idx="30125">
                  <c:v>-120.605604</c:v>
                </c:pt>
                <c:pt idx="30126">
                  <c:v>-120.676075</c:v>
                </c:pt>
                <c:pt idx="30127">
                  <c:v>-120.25764700000001</c:v>
                </c:pt>
                <c:pt idx="30128">
                  <c:v>-120.096827</c:v>
                </c:pt>
                <c:pt idx="30129">
                  <c:v>-120.950647</c:v>
                </c:pt>
                <c:pt idx="30130">
                  <c:v>-120.392166</c:v>
                </c:pt>
                <c:pt idx="30131">
                  <c:v>-120.15123199999999</c:v>
                </c:pt>
                <c:pt idx="30132">
                  <c:v>-120.665252</c:v>
                </c:pt>
                <c:pt idx="30133">
                  <c:v>-121.056495</c:v>
                </c:pt>
                <c:pt idx="30134">
                  <c:v>-120.775199</c:v>
                </c:pt>
                <c:pt idx="30135">
                  <c:v>-120.784633</c:v>
                </c:pt>
                <c:pt idx="30136">
                  <c:v>-120.505746</c:v>
                </c:pt>
                <c:pt idx="30137">
                  <c:v>-119.81305</c:v>
                </c:pt>
                <c:pt idx="30138">
                  <c:v>-121.001796</c:v>
                </c:pt>
                <c:pt idx="30139">
                  <c:v>-120.045418</c:v>
                </c:pt>
                <c:pt idx="30140">
                  <c:v>-121.03232199999999</c:v>
                </c:pt>
                <c:pt idx="30141">
                  <c:v>-120.714107</c:v>
                </c:pt>
                <c:pt idx="30142">
                  <c:v>-120.879723</c:v>
                </c:pt>
                <c:pt idx="30143">
                  <c:v>-120.256102</c:v>
                </c:pt>
                <c:pt idx="30144">
                  <c:v>-120.86418999999999</c:v>
                </c:pt>
                <c:pt idx="30145">
                  <c:v>-120.49157700000001</c:v>
                </c:pt>
                <c:pt idx="30146">
                  <c:v>-120.9141</c:v>
                </c:pt>
                <c:pt idx="30147">
                  <c:v>-120.42421899999999</c:v>
                </c:pt>
                <c:pt idx="30148">
                  <c:v>-121.28541300000001</c:v>
                </c:pt>
                <c:pt idx="30149">
                  <c:v>-120.271165</c:v>
                </c:pt>
                <c:pt idx="30150">
                  <c:v>-120.726141</c:v>
                </c:pt>
                <c:pt idx="30151">
                  <c:v>-120.10140199999999</c:v>
                </c:pt>
                <c:pt idx="30152">
                  <c:v>-121.214169</c:v>
                </c:pt>
                <c:pt idx="30153">
                  <c:v>-121.235786</c:v>
                </c:pt>
                <c:pt idx="30154">
                  <c:v>-119.925276</c:v>
                </c:pt>
                <c:pt idx="30155">
                  <c:v>-120.474743</c:v>
                </c:pt>
                <c:pt idx="30156">
                  <c:v>-119.94865299999999</c:v>
                </c:pt>
                <c:pt idx="30157">
                  <c:v>-120.168723</c:v>
                </c:pt>
                <c:pt idx="30158">
                  <c:v>-120.50154000000001</c:v>
                </c:pt>
                <c:pt idx="30159">
                  <c:v>-121.01249300000001</c:v>
                </c:pt>
                <c:pt idx="30160">
                  <c:v>-120.99955799999999</c:v>
                </c:pt>
                <c:pt idx="30161">
                  <c:v>-120.980439</c:v>
                </c:pt>
                <c:pt idx="30162">
                  <c:v>-120.95566599999999</c:v>
                </c:pt>
                <c:pt idx="30163">
                  <c:v>-121.021877</c:v>
                </c:pt>
                <c:pt idx="30164">
                  <c:v>-120.906103</c:v>
                </c:pt>
                <c:pt idx="30165">
                  <c:v>-121.05181399999999</c:v>
                </c:pt>
                <c:pt idx="30166">
                  <c:v>-121.0314</c:v>
                </c:pt>
                <c:pt idx="30167">
                  <c:v>-120.847561</c:v>
                </c:pt>
                <c:pt idx="30168">
                  <c:v>-121.14555</c:v>
                </c:pt>
                <c:pt idx="30169">
                  <c:v>-119.896198</c:v>
                </c:pt>
                <c:pt idx="30170">
                  <c:v>-120.32285400000001</c:v>
                </c:pt>
                <c:pt idx="30171">
                  <c:v>-121.125461</c:v>
                </c:pt>
                <c:pt idx="30172">
                  <c:v>-120.943653</c:v>
                </c:pt>
                <c:pt idx="30173">
                  <c:v>-121.089285</c:v>
                </c:pt>
                <c:pt idx="30174">
                  <c:v>-120.465557</c:v>
                </c:pt>
                <c:pt idx="30175">
                  <c:v>-120.343706</c:v>
                </c:pt>
                <c:pt idx="30176">
                  <c:v>-120.258291</c:v>
                </c:pt>
                <c:pt idx="30177">
                  <c:v>-120.882997</c:v>
                </c:pt>
                <c:pt idx="30178">
                  <c:v>-121.423997</c:v>
                </c:pt>
                <c:pt idx="30179">
                  <c:v>-120.229705</c:v>
                </c:pt>
                <c:pt idx="30180">
                  <c:v>-120.851968</c:v>
                </c:pt>
                <c:pt idx="30181">
                  <c:v>-120.85160399999999</c:v>
                </c:pt>
                <c:pt idx="30182">
                  <c:v>-120.230023</c:v>
                </c:pt>
                <c:pt idx="30183">
                  <c:v>-121.267844</c:v>
                </c:pt>
                <c:pt idx="30184">
                  <c:v>-120.73812599999999</c:v>
                </c:pt>
                <c:pt idx="30185">
                  <c:v>-121.247029</c:v>
                </c:pt>
                <c:pt idx="30186">
                  <c:v>-120.61094799999999</c:v>
                </c:pt>
                <c:pt idx="30187">
                  <c:v>-119.675293</c:v>
                </c:pt>
                <c:pt idx="30188">
                  <c:v>-122.745633</c:v>
                </c:pt>
                <c:pt idx="30189">
                  <c:v>-122.749769</c:v>
                </c:pt>
                <c:pt idx="30190">
                  <c:v>-122.693172</c:v>
                </c:pt>
                <c:pt idx="30191">
                  <c:v>-122.67419099999999</c:v>
                </c:pt>
                <c:pt idx="30192">
                  <c:v>-122.727509</c:v>
                </c:pt>
                <c:pt idx="30193">
                  <c:v>-122.642201</c:v>
                </c:pt>
                <c:pt idx="30194">
                  <c:v>-123.713762</c:v>
                </c:pt>
                <c:pt idx="30195">
                  <c:v>-123.32757599999999</c:v>
                </c:pt>
                <c:pt idx="30196">
                  <c:v>-123.386211</c:v>
                </c:pt>
                <c:pt idx="30197">
                  <c:v>-123.644238</c:v>
                </c:pt>
                <c:pt idx="30198">
                  <c:v>-122.96066999999999</c:v>
                </c:pt>
                <c:pt idx="30199">
                  <c:v>-123.804695</c:v>
                </c:pt>
                <c:pt idx="30200">
                  <c:v>-123.167857</c:v>
                </c:pt>
                <c:pt idx="30201">
                  <c:v>-122.635239</c:v>
                </c:pt>
                <c:pt idx="30202">
                  <c:v>-122.654455</c:v>
                </c:pt>
                <c:pt idx="30203">
                  <c:v>-122.664237</c:v>
                </c:pt>
                <c:pt idx="30204">
                  <c:v>-122.997004</c:v>
                </c:pt>
                <c:pt idx="30205">
                  <c:v>-122.722348</c:v>
                </c:pt>
                <c:pt idx="30206">
                  <c:v>-123.547658</c:v>
                </c:pt>
                <c:pt idx="30207">
                  <c:v>-123.23026</c:v>
                </c:pt>
                <c:pt idx="30208">
                  <c:v>-123.33547799999999</c:v>
                </c:pt>
                <c:pt idx="30209">
                  <c:v>-123.05495500000001</c:v>
                </c:pt>
                <c:pt idx="30210">
                  <c:v>-122.517538</c:v>
                </c:pt>
                <c:pt idx="30211">
                  <c:v>-123.646179</c:v>
                </c:pt>
                <c:pt idx="30212">
                  <c:v>-122.906364</c:v>
                </c:pt>
                <c:pt idx="30213">
                  <c:v>-123.76087699999999</c:v>
                </c:pt>
                <c:pt idx="30214">
                  <c:v>-122.772261</c:v>
                </c:pt>
                <c:pt idx="30215">
                  <c:v>-122.957049</c:v>
                </c:pt>
                <c:pt idx="30216">
                  <c:v>-122.524689</c:v>
                </c:pt>
                <c:pt idx="30217">
                  <c:v>-122.74082300000001</c:v>
                </c:pt>
                <c:pt idx="30218">
                  <c:v>-122.86890099999999</c:v>
                </c:pt>
                <c:pt idx="30219">
                  <c:v>-123.55762</c:v>
                </c:pt>
                <c:pt idx="30220">
                  <c:v>-123.000849</c:v>
                </c:pt>
                <c:pt idx="30221">
                  <c:v>-122.876268</c:v>
                </c:pt>
                <c:pt idx="30222">
                  <c:v>-123.08125099999999</c:v>
                </c:pt>
                <c:pt idx="30223">
                  <c:v>-123.229383</c:v>
                </c:pt>
                <c:pt idx="30224">
                  <c:v>-122.78548499999999</c:v>
                </c:pt>
                <c:pt idx="30225">
                  <c:v>-122.54668599999999</c:v>
                </c:pt>
                <c:pt idx="30226">
                  <c:v>-122.920716</c:v>
                </c:pt>
                <c:pt idx="30227">
                  <c:v>-123.522306</c:v>
                </c:pt>
                <c:pt idx="30228">
                  <c:v>-123.75568800000001</c:v>
                </c:pt>
                <c:pt idx="30229">
                  <c:v>-122.599002</c:v>
                </c:pt>
                <c:pt idx="30230">
                  <c:v>-122.789728</c:v>
                </c:pt>
                <c:pt idx="30231">
                  <c:v>-123.66468500000001</c:v>
                </c:pt>
                <c:pt idx="30232">
                  <c:v>-123.791667</c:v>
                </c:pt>
                <c:pt idx="30233">
                  <c:v>-122.610696</c:v>
                </c:pt>
                <c:pt idx="30234">
                  <c:v>-123.014697</c:v>
                </c:pt>
                <c:pt idx="30235">
                  <c:v>-123.550811</c:v>
                </c:pt>
                <c:pt idx="30236">
                  <c:v>-122.846538</c:v>
                </c:pt>
                <c:pt idx="30237">
                  <c:v>-122.983479</c:v>
                </c:pt>
                <c:pt idx="30238">
                  <c:v>-123.501863</c:v>
                </c:pt>
                <c:pt idx="30239">
                  <c:v>-123.65746300000001</c:v>
                </c:pt>
                <c:pt idx="30240">
                  <c:v>-123.07856700000001</c:v>
                </c:pt>
                <c:pt idx="30241">
                  <c:v>-123.22064</c:v>
                </c:pt>
                <c:pt idx="30242">
                  <c:v>-122.97967</c:v>
                </c:pt>
                <c:pt idx="30243">
                  <c:v>-122.83666700000001</c:v>
                </c:pt>
                <c:pt idx="30244">
                  <c:v>-122.470583</c:v>
                </c:pt>
                <c:pt idx="30245">
                  <c:v>-123.399906</c:v>
                </c:pt>
                <c:pt idx="30246">
                  <c:v>-123.16221299999999</c:v>
                </c:pt>
                <c:pt idx="30247">
                  <c:v>-123.200884</c:v>
                </c:pt>
                <c:pt idx="30248">
                  <c:v>-122.904746</c:v>
                </c:pt>
                <c:pt idx="30249">
                  <c:v>-123.792389</c:v>
                </c:pt>
                <c:pt idx="30250">
                  <c:v>-123.37285300000001</c:v>
                </c:pt>
                <c:pt idx="30251">
                  <c:v>-122.807855</c:v>
                </c:pt>
                <c:pt idx="30252">
                  <c:v>-122.96649600000001</c:v>
                </c:pt>
                <c:pt idx="30253">
                  <c:v>-123.26509900000001</c:v>
                </c:pt>
                <c:pt idx="30254">
                  <c:v>-123.476258</c:v>
                </c:pt>
                <c:pt idx="30255">
                  <c:v>-124.161025</c:v>
                </c:pt>
                <c:pt idx="30256">
                  <c:v>-124.080527</c:v>
                </c:pt>
                <c:pt idx="30257">
                  <c:v>-124.151304</c:v>
                </c:pt>
                <c:pt idx="30258">
                  <c:v>-123.602169</c:v>
                </c:pt>
                <c:pt idx="30259">
                  <c:v>-123.692663</c:v>
                </c:pt>
                <c:pt idx="30260">
                  <c:v>-124.072863</c:v>
                </c:pt>
                <c:pt idx="30261">
                  <c:v>-124.075193</c:v>
                </c:pt>
                <c:pt idx="30262">
                  <c:v>-124.06711799999999</c:v>
                </c:pt>
                <c:pt idx="30263">
                  <c:v>-123.883484</c:v>
                </c:pt>
                <c:pt idx="30264">
                  <c:v>-123.53267</c:v>
                </c:pt>
                <c:pt idx="30265">
                  <c:v>-123.456613</c:v>
                </c:pt>
                <c:pt idx="30266">
                  <c:v>-123.971326</c:v>
                </c:pt>
                <c:pt idx="30267">
                  <c:v>-124.167039</c:v>
                </c:pt>
                <c:pt idx="30268">
                  <c:v>-124.257814</c:v>
                </c:pt>
                <c:pt idx="30269">
                  <c:v>-124.216973</c:v>
                </c:pt>
                <c:pt idx="30270">
                  <c:v>-124.143677</c:v>
                </c:pt>
                <c:pt idx="30271">
                  <c:v>-123.806543</c:v>
                </c:pt>
                <c:pt idx="30272">
                  <c:v>-123.800793</c:v>
                </c:pt>
                <c:pt idx="30273">
                  <c:v>-124.089986</c:v>
                </c:pt>
                <c:pt idx="30274">
                  <c:v>-123.724442</c:v>
                </c:pt>
                <c:pt idx="30275">
                  <c:v>-124.08412800000001</c:v>
                </c:pt>
                <c:pt idx="30276">
                  <c:v>-124.030756</c:v>
                </c:pt>
                <c:pt idx="30277">
                  <c:v>-123.871899</c:v>
                </c:pt>
                <c:pt idx="30278">
                  <c:v>-123.834884</c:v>
                </c:pt>
                <c:pt idx="30279">
                  <c:v>-124.22153</c:v>
                </c:pt>
                <c:pt idx="30280">
                  <c:v>-123.41309800000001</c:v>
                </c:pt>
                <c:pt idx="30281">
                  <c:v>-123.864479</c:v>
                </c:pt>
                <c:pt idx="30282">
                  <c:v>-123.779021</c:v>
                </c:pt>
                <c:pt idx="30283">
                  <c:v>-124.053518</c:v>
                </c:pt>
                <c:pt idx="30284">
                  <c:v>-123.544112</c:v>
                </c:pt>
                <c:pt idx="30285">
                  <c:v>-124.214944</c:v>
                </c:pt>
                <c:pt idx="30286">
                  <c:v>-123.773157</c:v>
                </c:pt>
                <c:pt idx="30287">
                  <c:v>-123.85855599999999</c:v>
                </c:pt>
                <c:pt idx="30288">
                  <c:v>-124.11637500000001</c:v>
                </c:pt>
                <c:pt idx="30289">
                  <c:v>-123.56149000000001</c:v>
                </c:pt>
                <c:pt idx="30290">
                  <c:v>-124.199293</c:v>
                </c:pt>
                <c:pt idx="30291">
                  <c:v>-124.06059399999999</c:v>
                </c:pt>
                <c:pt idx="30292">
                  <c:v>-124.15098399999999</c:v>
                </c:pt>
                <c:pt idx="30293">
                  <c:v>-123.476713</c:v>
                </c:pt>
                <c:pt idx="30294">
                  <c:v>-123.87105200000001</c:v>
                </c:pt>
                <c:pt idx="30295">
                  <c:v>-124.131124</c:v>
                </c:pt>
                <c:pt idx="30296">
                  <c:v>-123.923672</c:v>
                </c:pt>
                <c:pt idx="30297">
                  <c:v>-123.658061</c:v>
                </c:pt>
                <c:pt idx="30298">
                  <c:v>-123.716854</c:v>
                </c:pt>
                <c:pt idx="30299">
                  <c:v>-123.74471</c:v>
                </c:pt>
                <c:pt idx="30300">
                  <c:v>-124.023796</c:v>
                </c:pt>
                <c:pt idx="30301">
                  <c:v>-123.466463</c:v>
                </c:pt>
                <c:pt idx="30302">
                  <c:v>-120.82750299999999</c:v>
                </c:pt>
                <c:pt idx="30303">
                  <c:v>-121.09142799999999</c:v>
                </c:pt>
                <c:pt idx="30304">
                  <c:v>-121.079711</c:v>
                </c:pt>
                <c:pt idx="30305">
                  <c:v>-121.52805499999999</c:v>
                </c:pt>
                <c:pt idx="30306">
                  <c:v>-122.21486</c:v>
                </c:pt>
                <c:pt idx="30307">
                  <c:v>-122.125006</c:v>
                </c:pt>
                <c:pt idx="30308">
                  <c:v>-121.32702500000001</c:v>
                </c:pt>
                <c:pt idx="30309">
                  <c:v>-121.271252</c:v>
                </c:pt>
                <c:pt idx="30310">
                  <c:v>-121.578192</c:v>
                </c:pt>
                <c:pt idx="30311">
                  <c:v>-120.88578699999999</c:v>
                </c:pt>
                <c:pt idx="30312">
                  <c:v>-120.974265</c:v>
                </c:pt>
                <c:pt idx="30313">
                  <c:v>-121.54853900000001</c:v>
                </c:pt>
                <c:pt idx="30314">
                  <c:v>-121.73654999999999</c:v>
                </c:pt>
                <c:pt idx="30315">
                  <c:v>-121.686826</c:v>
                </c:pt>
                <c:pt idx="30316">
                  <c:v>-120.820716</c:v>
                </c:pt>
                <c:pt idx="30317">
                  <c:v>-121.81348</c:v>
                </c:pt>
                <c:pt idx="30318">
                  <c:v>-121.308103</c:v>
                </c:pt>
                <c:pt idx="30319">
                  <c:v>-120.845567</c:v>
                </c:pt>
                <c:pt idx="30320">
                  <c:v>-121.36059299999999</c:v>
                </c:pt>
                <c:pt idx="30321">
                  <c:v>-121.90799</c:v>
                </c:pt>
                <c:pt idx="30322">
                  <c:v>-121.454331</c:v>
                </c:pt>
                <c:pt idx="30323">
                  <c:v>-121.99929899999999</c:v>
                </c:pt>
                <c:pt idx="30324">
                  <c:v>-121.265298</c:v>
                </c:pt>
                <c:pt idx="30325">
                  <c:v>-120.692926</c:v>
                </c:pt>
                <c:pt idx="30326">
                  <c:v>-121.157838</c:v>
                </c:pt>
                <c:pt idx="30327">
                  <c:v>-120.821726</c:v>
                </c:pt>
                <c:pt idx="30328">
                  <c:v>-121.297235</c:v>
                </c:pt>
                <c:pt idx="30329">
                  <c:v>-120.828813</c:v>
                </c:pt>
                <c:pt idx="30330">
                  <c:v>-120.785571</c:v>
                </c:pt>
                <c:pt idx="30331">
                  <c:v>-120.904068</c:v>
                </c:pt>
                <c:pt idx="30332">
                  <c:v>-120.533536</c:v>
                </c:pt>
                <c:pt idx="30333">
                  <c:v>-122.199445</c:v>
                </c:pt>
                <c:pt idx="30334">
                  <c:v>-121.16166</c:v>
                </c:pt>
                <c:pt idx="30335">
                  <c:v>-121.514871</c:v>
                </c:pt>
                <c:pt idx="30336">
                  <c:v>-120.94516299999999</c:v>
                </c:pt>
                <c:pt idx="30337">
                  <c:v>-121.604287</c:v>
                </c:pt>
                <c:pt idx="30338">
                  <c:v>-120.753244</c:v>
                </c:pt>
                <c:pt idx="30339">
                  <c:v>-121.733543</c:v>
                </c:pt>
                <c:pt idx="30340">
                  <c:v>-120.05516</c:v>
                </c:pt>
                <c:pt idx="30341">
                  <c:v>-121.29795799999999</c:v>
                </c:pt>
                <c:pt idx="30342">
                  <c:v>-121.172256</c:v>
                </c:pt>
                <c:pt idx="30343">
                  <c:v>-120.922134</c:v>
                </c:pt>
                <c:pt idx="30344">
                  <c:v>-121.96907</c:v>
                </c:pt>
                <c:pt idx="30345">
                  <c:v>-121.287374</c:v>
                </c:pt>
                <c:pt idx="30346">
                  <c:v>-121.142133</c:v>
                </c:pt>
                <c:pt idx="30347">
                  <c:v>-121.563984</c:v>
                </c:pt>
                <c:pt idx="30348">
                  <c:v>-121.37656200000001</c:v>
                </c:pt>
                <c:pt idx="30349">
                  <c:v>-121.253106</c:v>
                </c:pt>
                <c:pt idx="30350">
                  <c:v>-121.223108</c:v>
                </c:pt>
                <c:pt idx="30351">
                  <c:v>-121.175653</c:v>
                </c:pt>
                <c:pt idx="30352">
                  <c:v>-121.02427299999999</c:v>
                </c:pt>
                <c:pt idx="30353">
                  <c:v>-120.649524</c:v>
                </c:pt>
                <c:pt idx="30354">
                  <c:v>-120.41411600000001</c:v>
                </c:pt>
                <c:pt idx="30355">
                  <c:v>-120.79533000000001</c:v>
                </c:pt>
                <c:pt idx="30356">
                  <c:v>-121.51661900000001</c:v>
                </c:pt>
                <c:pt idx="30357">
                  <c:v>-120.86895</c:v>
                </c:pt>
                <c:pt idx="30358">
                  <c:v>-121.282472</c:v>
                </c:pt>
                <c:pt idx="30359">
                  <c:v>-121.002306</c:v>
                </c:pt>
                <c:pt idx="30360">
                  <c:v>-121.44874900000001</c:v>
                </c:pt>
                <c:pt idx="30361">
                  <c:v>-121.48166500000001</c:v>
                </c:pt>
                <c:pt idx="30362">
                  <c:v>-120.742873</c:v>
                </c:pt>
                <c:pt idx="30363">
                  <c:v>-121.71843800000001</c:v>
                </c:pt>
                <c:pt idx="30364">
                  <c:v>-121.238252</c:v>
                </c:pt>
                <c:pt idx="30365">
                  <c:v>-121.289338</c:v>
                </c:pt>
                <c:pt idx="30366">
                  <c:v>-121.379672</c:v>
                </c:pt>
                <c:pt idx="30367">
                  <c:v>-120.97109500000001</c:v>
                </c:pt>
                <c:pt idx="30368">
                  <c:v>-121.100362</c:v>
                </c:pt>
                <c:pt idx="30369">
                  <c:v>-120.593703</c:v>
                </c:pt>
                <c:pt idx="30370">
                  <c:v>-120.79015</c:v>
                </c:pt>
                <c:pt idx="30371">
                  <c:v>-121.44032799999999</c:v>
                </c:pt>
                <c:pt idx="30372">
                  <c:v>-121.95333100000001</c:v>
                </c:pt>
                <c:pt idx="30373">
                  <c:v>-121.99192499999999</c:v>
                </c:pt>
                <c:pt idx="30374">
                  <c:v>-120.59421500000001</c:v>
                </c:pt>
                <c:pt idx="30375">
                  <c:v>-121.565071</c:v>
                </c:pt>
                <c:pt idx="30376">
                  <c:v>-121.544968</c:v>
                </c:pt>
                <c:pt idx="30377">
                  <c:v>-121.434979</c:v>
                </c:pt>
                <c:pt idx="30378">
                  <c:v>-121.23708499999999</c:v>
                </c:pt>
                <c:pt idx="30379">
                  <c:v>-121.977574</c:v>
                </c:pt>
                <c:pt idx="30380">
                  <c:v>-121.809444</c:v>
                </c:pt>
                <c:pt idx="30381">
                  <c:v>-120.783461</c:v>
                </c:pt>
                <c:pt idx="30382">
                  <c:v>-120.997032</c:v>
                </c:pt>
                <c:pt idx="30383">
                  <c:v>-120.67463600000001</c:v>
                </c:pt>
                <c:pt idx="30384">
                  <c:v>-120.934718</c:v>
                </c:pt>
                <c:pt idx="30385">
                  <c:v>-120.83816</c:v>
                </c:pt>
                <c:pt idx="30386">
                  <c:v>-120.70670200000001</c:v>
                </c:pt>
                <c:pt idx="30387">
                  <c:v>-120.8451</c:v>
                </c:pt>
                <c:pt idx="30388">
                  <c:v>-120.26765</c:v>
                </c:pt>
                <c:pt idx="30389">
                  <c:v>-120.059561</c:v>
                </c:pt>
                <c:pt idx="30390">
                  <c:v>-121.018916</c:v>
                </c:pt>
                <c:pt idx="30391">
                  <c:v>-120.533869</c:v>
                </c:pt>
                <c:pt idx="30392">
                  <c:v>-120.410392</c:v>
                </c:pt>
                <c:pt idx="30393">
                  <c:v>-120.132136</c:v>
                </c:pt>
                <c:pt idx="30394">
                  <c:v>-120.97814</c:v>
                </c:pt>
                <c:pt idx="30395">
                  <c:v>-121.18367000000001</c:v>
                </c:pt>
                <c:pt idx="30396">
                  <c:v>-121.19013</c:v>
                </c:pt>
                <c:pt idx="30397">
                  <c:v>-121.336299</c:v>
                </c:pt>
                <c:pt idx="30398">
                  <c:v>-121.436734</c:v>
                </c:pt>
                <c:pt idx="30399">
                  <c:v>-121.068793</c:v>
                </c:pt>
                <c:pt idx="30400">
                  <c:v>-121.263104</c:v>
                </c:pt>
                <c:pt idx="30401">
                  <c:v>-121.74189800000001</c:v>
                </c:pt>
                <c:pt idx="30402">
                  <c:v>-121.49125100000001</c:v>
                </c:pt>
                <c:pt idx="30403">
                  <c:v>-121.445539</c:v>
                </c:pt>
                <c:pt idx="30404">
                  <c:v>-121.468278</c:v>
                </c:pt>
                <c:pt idx="30405">
                  <c:v>-121.459964</c:v>
                </c:pt>
                <c:pt idx="30406">
                  <c:v>-121.492859</c:v>
                </c:pt>
                <c:pt idx="30407">
                  <c:v>-121.44099300000001</c:v>
                </c:pt>
                <c:pt idx="30408">
                  <c:v>-121.44663199999999</c:v>
                </c:pt>
                <c:pt idx="30409">
                  <c:v>-121.381812</c:v>
                </c:pt>
                <c:pt idx="30410">
                  <c:v>-121.492012</c:v>
                </c:pt>
                <c:pt idx="30411">
                  <c:v>-121.445611</c:v>
                </c:pt>
                <c:pt idx="30412">
                  <c:v>-121.443788</c:v>
                </c:pt>
                <c:pt idx="30413">
                  <c:v>-121.407263</c:v>
                </c:pt>
                <c:pt idx="30414">
                  <c:v>-121.374923</c:v>
                </c:pt>
                <c:pt idx="30415">
                  <c:v>-121.325153</c:v>
                </c:pt>
                <c:pt idx="30416">
                  <c:v>-121.402401</c:v>
                </c:pt>
                <c:pt idx="30417">
                  <c:v>-121.34715799999999</c:v>
                </c:pt>
                <c:pt idx="30418">
                  <c:v>-121.265102</c:v>
                </c:pt>
                <c:pt idx="30419">
                  <c:v>-121.530599</c:v>
                </c:pt>
                <c:pt idx="30420">
                  <c:v>-121.496431</c:v>
                </c:pt>
                <c:pt idx="30421">
                  <c:v>-121.49623099999999</c:v>
                </c:pt>
                <c:pt idx="30422">
                  <c:v>-121.504661</c:v>
                </c:pt>
                <c:pt idx="30423">
                  <c:v>-121.520616</c:v>
                </c:pt>
                <c:pt idx="30424">
                  <c:v>-121.54983</c:v>
                </c:pt>
                <c:pt idx="30425">
                  <c:v>-121.602073</c:v>
                </c:pt>
                <c:pt idx="30426">
                  <c:v>-121.44170200000001</c:v>
                </c:pt>
                <c:pt idx="30427">
                  <c:v>-121.343611</c:v>
                </c:pt>
                <c:pt idx="30428">
                  <c:v>-121.349006</c:v>
                </c:pt>
                <c:pt idx="30429">
                  <c:v>-121.369801</c:v>
                </c:pt>
                <c:pt idx="30430">
                  <c:v>-121.378095</c:v>
                </c:pt>
                <c:pt idx="30431">
                  <c:v>-121.537356</c:v>
                </c:pt>
                <c:pt idx="30432">
                  <c:v>-121.366373</c:v>
                </c:pt>
                <c:pt idx="30433">
                  <c:v>-120.844965</c:v>
                </c:pt>
                <c:pt idx="30434">
                  <c:v>-122.02725</c:v>
                </c:pt>
                <c:pt idx="30435">
                  <c:v>-122.21008999999999</c:v>
                </c:pt>
                <c:pt idx="30436">
                  <c:v>-121.35852800000001</c:v>
                </c:pt>
                <c:pt idx="30437">
                  <c:v>-121.381934</c:v>
                </c:pt>
                <c:pt idx="30438">
                  <c:v>-121.71162699999999</c:v>
                </c:pt>
                <c:pt idx="30439">
                  <c:v>-121.34733</c:v>
                </c:pt>
                <c:pt idx="30440">
                  <c:v>-121.26543100000001</c:v>
                </c:pt>
                <c:pt idx="30441">
                  <c:v>-121.952169</c:v>
                </c:pt>
                <c:pt idx="30442">
                  <c:v>-121.073213</c:v>
                </c:pt>
                <c:pt idx="30443">
                  <c:v>-121.115205</c:v>
                </c:pt>
                <c:pt idx="30444">
                  <c:v>-121.209366</c:v>
                </c:pt>
                <c:pt idx="30445">
                  <c:v>-121.84259900000001</c:v>
                </c:pt>
                <c:pt idx="30446">
                  <c:v>-121.81888600000001</c:v>
                </c:pt>
                <c:pt idx="30447">
                  <c:v>-121.13191399999999</c:v>
                </c:pt>
                <c:pt idx="30448">
                  <c:v>-122.045725</c:v>
                </c:pt>
                <c:pt idx="30449">
                  <c:v>-120.939734</c:v>
                </c:pt>
                <c:pt idx="30450">
                  <c:v>-121.21763799999999</c:v>
                </c:pt>
                <c:pt idx="30451">
                  <c:v>-120.838408</c:v>
                </c:pt>
                <c:pt idx="30452">
                  <c:v>-121.945188</c:v>
                </c:pt>
                <c:pt idx="30453">
                  <c:v>-121.791522</c:v>
                </c:pt>
                <c:pt idx="30454">
                  <c:v>-122.576671</c:v>
                </c:pt>
                <c:pt idx="30455">
                  <c:v>-121.268531</c:v>
                </c:pt>
                <c:pt idx="30456">
                  <c:v>-121.594155</c:v>
                </c:pt>
                <c:pt idx="30457">
                  <c:v>-122.03231</c:v>
                </c:pt>
                <c:pt idx="30458">
                  <c:v>-120.885127</c:v>
                </c:pt>
                <c:pt idx="30459">
                  <c:v>-121.020765</c:v>
                </c:pt>
                <c:pt idx="30460">
                  <c:v>-121.20021699999999</c:v>
                </c:pt>
                <c:pt idx="30461">
                  <c:v>-120.88311899999999</c:v>
                </c:pt>
                <c:pt idx="30462">
                  <c:v>-121.711299</c:v>
                </c:pt>
                <c:pt idx="30463">
                  <c:v>-121.098101</c:v>
                </c:pt>
                <c:pt idx="30464">
                  <c:v>-121.898107</c:v>
                </c:pt>
                <c:pt idx="30465">
                  <c:v>-122.01675</c:v>
                </c:pt>
                <c:pt idx="30466">
                  <c:v>-121.69439</c:v>
                </c:pt>
                <c:pt idx="30467">
                  <c:v>-121.59048799999999</c:v>
                </c:pt>
                <c:pt idx="30468">
                  <c:v>-122.202061</c:v>
                </c:pt>
                <c:pt idx="30469">
                  <c:v>-121.060473</c:v>
                </c:pt>
                <c:pt idx="30470">
                  <c:v>-121.830653</c:v>
                </c:pt>
                <c:pt idx="30471">
                  <c:v>-120.951441</c:v>
                </c:pt>
                <c:pt idx="30472">
                  <c:v>-121.082274</c:v>
                </c:pt>
                <c:pt idx="30473">
                  <c:v>-121.550539</c:v>
                </c:pt>
                <c:pt idx="30474">
                  <c:v>-121.254803</c:v>
                </c:pt>
                <c:pt idx="30475">
                  <c:v>-122.218008</c:v>
                </c:pt>
                <c:pt idx="30476">
                  <c:v>-121.589234</c:v>
                </c:pt>
                <c:pt idx="30477">
                  <c:v>-121.494688</c:v>
                </c:pt>
                <c:pt idx="30478">
                  <c:v>-121.550437</c:v>
                </c:pt>
                <c:pt idx="30479">
                  <c:v>-121.610263</c:v>
                </c:pt>
                <c:pt idx="30480">
                  <c:v>-122.024872</c:v>
                </c:pt>
                <c:pt idx="30481">
                  <c:v>-120.98366</c:v>
                </c:pt>
                <c:pt idx="30482">
                  <c:v>-121.313541</c:v>
                </c:pt>
                <c:pt idx="30483">
                  <c:v>-121.879463</c:v>
                </c:pt>
                <c:pt idx="30484">
                  <c:v>-121.747123</c:v>
                </c:pt>
                <c:pt idx="30485">
                  <c:v>-121.145397</c:v>
                </c:pt>
                <c:pt idx="30486">
                  <c:v>-121.28975199999999</c:v>
                </c:pt>
                <c:pt idx="30487">
                  <c:v>-121.528058</c:v>
                </c:pt>
                <c:pt idx="30488">
                  <c:v>-122.479434</c:v>
                </c:pt>
                <c:pt idx="30489">
                  <c:v>-121.087628</c:v>
                </c:pt>
                <c:pt idx="30490">
                  <c:v>-121.764652</c:v>
                </c:pt>
                <c:pt idx="30491">
                  <c:v>-120.77442000000001</c:v>
                </c:pt>
                <c:pt idx="30492">
                  <c:v>-121.05989</c:v>
                </c:pt>
                <c:pt idx="30493">
                  <c:v>-120.79166600000001</c:v>
                </c:pt>
                <c:pt idx="30494">
                  <c:v>-122.205637</c:v>
                </c:pt>
                <c:pt idx="30495">
                  <c:v>-122.20773699999999</c:v>
                </c:pt>
                <c:pt idx="30496">
                  <c:v>-121.61960500000001</c:v>
                </c:pt>
                <c:pt idx="30497">
                  <c:v>-121.680336</c:v>
                </c:pt>
                <c:pt idx="30498">
                  <c:v>-122.41519700000001</c:v>
                </c:pt>
                <c:pt idx="30499">
                  <c:v>-122.332798</c:v>
                </c:pt>
                <c:pt idx="30500">
                  <c:v>-122.34206399999999</c:v>
                </c:pt>
                <c:pt idx="30501">
                  <c:v>-120.902942</c:v>
                </c:pt>
                <c:pt idx="30502">
                  <c:v>-122.311016</c:v>
                </c:pt>
                <c:pt idx="30503">
                  <c:v>-122.112649</c:v>
                </c:pt>
                <c:pt idx="30504">
                  <c:v>-121.136206</c:v>
                </c:pt>
                <c:pt idx="30505">
                  <c:v>-123.34016</c:v>
                </c:pt>
                <c:pt idx="30506">
                  <c:v>-121.918471</c:v>
                </c:pt>
                <c:pt idx="30507">
                  <c:v>-121.684528</c:v>
                </c:pt>
                <c:pt idx="30508">
                  <c:v>-122.815354</c:v>
                </c:pt>
                <c:pt idx="30509">
                  <c:v>-120.90316</c:v>
                </c:pt>
                <c:pt idx="30510">
                  <c:v>-121.557118</c:v>
                </c:pt>
                <c:pt idx="30511">
                  <c:v>-122.331335</c:v>
                </c:pt>
                <c:pt idx="30512">
                  <c:v>-122.36824</c:v>
                </c:pt>
                <c:pt idx="30513">
                  <c:v>-121.23263300000001</c:v>
                </c:pt>
                <c:pt idx="30514">
                  <c:v>-122.213936</c:v>
                </c:pt>
                <c:pt idx="30515">
                  <c:v>-122.335441</c:v>
                </c:pt>
                <c:pt idx="30516">
                  <c:v>-121.891659</c:v>
                </c:pt>
                <c:pt idx="30517">
                  <c:v>-122.92335300000001</c:v>
                </c:pt>
                <c:pt idx="30518">
                  <c:v>-122.280035</c:v>
                </c:pt>
                <c:pt idx="30519">
                  <c:v>-122.96832000000001</c:v>
                </c:pt>
                <c:pt idx="30520">
                  <c:v>-121.49021</c:v>
                </c:pt>
                <c:pt idx="30521">
                  <c:v>-122.480146</c:v>
                </c:pt>
                <c:pt idx="30522">
                  <c:v>-123.201875</c:v>
                </c:pt>
                <c:pt idx="30523">
                  <c:v>-122.877443</c:v>
                </c:pt>
                <c:pt idx="30524">
                  <c:v>-122.611215</c:v>
                </c:pt>
                <c:pt idx="30525">
                  <c:v>-122.646883</c:v>
                </c:pt>
                <c:pt idx="30526">
                  <c:v>-122.165555</c:v>
                </c:pt>
                <c:pt idx="30527">
                  <c:v>-122.956666</c:v>
                </c:pt>
                <c:pt idx="30528">
                  <c:v>-122.526662</c:v>
                </c:pt>
                <c:pt idx="30529">
                  <c:v>-123.431269</c:v>
                </c:pt>
                <c:pt idx="30530">
                  <c:v>-121.476685</c:v>
                </c:pt>
                <c:pt idx="30531">
                  <c:v>-123.18307299999999</c:v>
                </c:pt>
                <c:pt idx="30532">
                  <c:v>-122.522531</c:v>
                </c:pt>
                <c:pt idx="30533">
                  <c:v>-123.475252</c:v>
                </c:pt>
                <c:pt idx="30534">
                  <c:v>-122.63707100000001</c:v>
                </c:pt>
                <c:pt idx="30535">
                  <c:v>-122.92043</c:v>
                </c:pt>
                <c:pt idx="30536">
                  <c:v>-122.92059999999999</c:v>
                </c:pt>
                <c:pt idx="30537">
                  <c:v>-122.422466</c:v>
                </c:pt>
                <c:pt idx="30538">
                  <c:v>-122.814144</c:v>
                </c:pt>
                <c:pt idx="30539">
                  <c:v>-121.16094200000001</c:v>
                </c:pt>
                <c:pt idx="30540">
                  <c:v>-122.097932</c:v>
                </c:pt>
                <c:pt idx="30541">
                  <c:v>-121.332004</c:v>
                </c:pt>
                <c:pt idx="30542">
                  <c:v>-122.10297300000001</c:v>
                </c:pt>
                <c:pt idx="30543">
                  <c:v>-121.94213999999999</c:v>
                </c:pt>
                <c:pt idx="30544">
                  <c:v>-121.84678099999999</c:v>
                </c:pt>
                <c:pt idx="30545">
                  <c:v>-121.43316299999999</c:v>
                </c:pt>
                <c:pt idx="30546">
                  <c:v>-122.101489</c:v>
                </c:pt>
                <c:pt idx="30547">
                  <c:v>-121.58244999999999</c:v>
                </c:pt>
                <c:pt idx="30548">
                  <c:v>-122.400085</c:v>
                </c:pt>
                <c:pt idx="30549">
                  <c:v>-121.889757</c:v>
                </c:pt>
                <c:pt idx="30550">
                  <c:v>-122.31207000000001</c:v>
                </c:pt>
                <c:pt idx="30551">
                  <c:v>-121.198289</c:v>
                </c:pt>
                <c:pt idx="30552">
                  <c:v>-122.021005</c:v>
                </c:pt>
                <c:pt idx="30553">
                  <c:v>-121.441801</c:v>
                </c:pt>
                <c:pt idx="30554">
                  <c:v>-122.2255</c:v>
                </c:pt>
                <c:pt idx="30555">
                  <c:v>-122.579722</c:v>
                </c:pt>
                <c:pt idx="30556">
                  <c:v>-121.840256</c:v>
                </c:pt>
                <c:pt idx="30557">
                  <c:v>-122.945668</c:v>
                </c:pt>
                <c:pt idx="30558">
                  <c:v>-122.24074299999999</c:v>
                </c:pt>
                <c:pt idx="30559">
                  <c:v>-121.98807499999999</c:v>
                </c:pt>
                <c:pt idx="30560">
                  <c:v>-123.072188</c:v>
                </c:pt>
                <c:pt idx="30561">
                  <c:v>-123.24091199999999</c:v>
                </c:pt>
                <c:pt idx="30562">
                  <c:v>-122.514278</c:v>
                </c:pt>
                <c:pt idx="30563">
                  <c:v>-121.83501</c:v>
                </c:pt>
                <c:pt idx="30564">
                  <c:v>-122.123783</c:v>
                </c:pt>
                <c:pt idx="30565">
                  <c:v>-122.715417</c:v>
                </c:pt>
                <c:pt idx="30566">
                  <c:v>-122.03746599999999</c:v>
                </c:pt>
                <c:pt idx="30567">
                  <c:v>-122.939824</c:v>
                </c:pt>
                <c:pt idx="30568">
                  <c:v>-122.385441</c:v>
                </c:pt>
                <c:pt idx="30569">
                  <c:v>-122.546261</c:v>
                </c:pt>
                <c:pt idx="30570">
                  <c:v>-121.912024</c:v>
                </c:pt>
                <c:pt idx="30571">
                  <c:v>-122.64479799999999</c:v>
                </c:pt>
                <c:pt idx="30572">
                  <c:v>-120.587716</c:v>
                </c:pt>
                <c:pt idx="30573">
                  <c:v>-120.640587</c:v>
                </c:pt>
                <c:pt idx="30574">
                  <c:v>-120.13826400000001</c:v>
                </c:pt>
                <c:pt idx="30575">
                  <c:v>-120.173039</c:v>
                </c:pt>
                <c:pt idx="30576">
                  <c:v>-120.581149</c:v>
                </c:pt>
                <c:pt idx="30577">
                  <c:v>-119.49014200000001</c:v>
                </c:pt>
                <c:pt idx="30578">
                  <c:v>-120.377807</c:v>
                </c:pt>
                <c:pt idx="30579">
                  <c:v>-120.113049</c:v>
                </c:pt>
                <c:pt idx="30580">
                  <c:v>-120.128974</c:v>
                </c:pt>
                <c:pt idx="30581">
                  <c:v>-120.147893</c:v>
                </c:pt>
                <c:pt idx="30582">
                  <c:v>-120.185975</c:v>
                </c:pt>
                <c:pt idx="30583">
                  <c:v>-120.517758</c:v>
                </c:pt>
                <c:pt idx="30584">
                  <c:v>-120.23924100000001</c:v>
                </c:pt>
                <c:pt idx="30585">
                  <c:v>-120.428432</c:v>
                </c:pt>
                <c:pt idx="30586">
                  <c:v>-120.357769</c:v>
                </c:pt>
                <c:pt idx="30587">
                  <c:v>-120.248352</c:v>
                </c:pt>
                <c:pt idx="30588">
                  <c:v>-120.524722</c:v>
                </c:pt>
                <c:pt idx="30589">
                  <c:v>-119.852363</c:v>
                </c:pt>
                <c:pt idx="30590">
                  <c:v>-120.37815399999999</c:v>
                </c:pt>
                <c:pt idx="30591">
                  <c:v>-120.48359000000001</c:v>
                </c:pt>
                <c:pt idx="30592">
                  <c:v>-120.36374000000001</c:v>
                </c:pt>
                <c:pt idx="30593">
                  <c:v>-120.438068</c:v>
                </c:pt>
                <c:pt idx="30594">
                  <c:v>-120.63432</c:v>
                </c:pt>
                <c:pt idx="30595">
                  <c:v>-120.356623</c:v>
                </c:pt>
                <c:pt idx="30596">
                  <c:v>-120.406504</c:v>
                </c:pt>
                <c:pt idx="30597">
                  <c:v>-120.676856</c:v>
                </c:pt>
                <c:pt idx="30598">
                  <c:v>-120.622652</c:v>
                </c:pt>
                <c:pt idx="30599">
                  <c:v>-119.498741</c:v>
                </c:pt>
                <c:pt idx="30600">
                  <c:v>-121.437383</c:v>
                </c:pt>
                <c:pt idx="30601">
                  <c:v>-120.12859</c:v>
                </c:pt>
                <c:pt idx="30602">
                  <c:v>-121.05272600000001</c:v>
                </c:pt>
                <c:pt idx="30603">
                  <c:v>-120.086276</c:v>
                </c:pt>
                <c:pt idx="30604">
                  <c:v>-120.16325399999999</c:v>
                </c:pt>
                <c:pt idx="30605">
                  <c:v>-120.124385</c:v>
                </c:pt>
                <c:pt idx="30606">
                  <c:v>-120.02809600000001</c:v>
                </c:pt>
                <c:pt idx="30607">
                  <c:v>-120.14607100000001</c:v>
                </c:pt>
                <c:pt idx="30608">
                  <c:v>-120.21804899999999</c:v>
                </c:pt>
                <c:pt idx="30609">
                  <c:v>-120.054374</c:v>
                </c:pt>
                <c:pt idx="30610">
                  <c:v>-120.009925</c:v>
                </c:pt>
                <c:pt idx="30611">
                  <c:v>-120.228053</c:v>
                </c:pt>
                <c:pt idx="30612">
                  <c:v>-120.67244100000001</c:v>
                </c:pt>
                <c:pt idx="30613">
                  <c:v>-122.797499</c:v>
                </c:pt>
                <c:pt idx="30614">
                  <c:v>-122.474909</c:v>
                </c:pt>
                <c:pt idx="30615">
                  <c:v>-122.803594</c:v>
                </c:pt>
                <c:pt idx="30616">
                  <c:v>-122.858262</c:v>
                </c:pt>
                <c:pt idx="30617">
                  <c:v>-122.856026</c:v>
                </c:pt>
                <c:pt idx="30618">
                  <c:v>-122.80683500000001</c:v>
                </c:pt>
                <c:pt idx="30619">
                  <c:v>-122.380903</c:v>
                </c:pt>
                <c:pt idx="30620">
                  <c:v>-122.012272</c:v>
                </c:pt>
                <c:pt idx="30621">
                  <c:v>-122.682089</c:v>
                </c:pt>
                <c:pt idx="30622">
                  <c:v>-121.894351</c:v>
                </c:pt>
                <c:pt idx="30623">
                  <c:v>-122.528598</c:v>
                </c:pt>
                <c:pt idx="30624">
                  <c:v>-123.269938</c:v>
                </c:pt>
                <c:pt idx="30625">
                  <c:v>-122.39802299999999</c:v>
                </c:pt>
                <c:pt idx="30626">
                  <c:v>-122.813205</c:v>
                </c:pt>
                <c:pt idx="30627">
                  <c:v>-122.232831</c:v>
                </c:pt>
                <c:pt idx="30628">
                  <c:v>-122.83989099999999</c:v>
                </c:pt>
                <c:pt idx="30629">
                  <c:v>-121.17922299999999</c:v>
                </c:pt>
                <c:pt idx="30630">
                  <c:v>-122.33554599999999</c:v>
                </c:pt>
                <c:pt idx="30631">
                  <c:v>-122.284645</c:v>
                </c:pt>
                <c:pt idx="30632">
                  <c:v>-122.445532</c:v>
                </c:pt>
                <c:pt idx="30633">
                  <c:v>-122.90363499999999</c:v>
                </c:pt>
                <c:pt idx="30634">
                  <c:v>-122.592725</c:v>
                </c:pt>
                <c:pt idx="30635">
                  <c:v>-121.784413</c:v>
                </c:pt>
                <c:pt idx="30636">
                  <c:v>-120.77980700000001</c:v>
                </c:pt>
                <c:pt idx="30637">
                  <c:v>-122.4323</c:v>
                </c:pt>
                <c:pt idx="30638">
                  <c:v>-121.536807</c:v>
                </c:pt>
                <c:pt idx="30639">
                  <c:v>-122.80193</c:v>
                </c:pt>
                <c:pt idx="30640">
                  <c:v>-120.597459</c:v>
                </c:pt>
                <c:pt idx="30641">
                  <c:v>-122.68110299999999</c:v>
                </c:pt>
                <c:pt idx="30642">
                  <c:v>-122.72492</c:v>
                </c:pt>
                <c:pt idx="30643">
                  <c:v>-121.108149</c:v>
                </c:pt>
                <c:pt idx="30644">
                  <c:v>-122.56555400000001</c:v>
                </c:pt>
                <c:pt idx="30645">
                  <c:v>-120.75969499999999</c:v>
                </c:pt>
                <c:pt idx="30646">
                  <c:v>-121.40926899999999</c:v>
                </c:pt>
                <c:pt idx="30647">
                  <c:v>-121.592528</c:v>
                </c:pt>
                <c:pt idx="30648">
                  <c:v>-122.543216</c:v>
                </c:pt>
                <c:pt idx="30649">
                  <c:v>-122.584649</c:v>
                </c:pt>
                <c:pt idx="30650">
                  <c:v>-122.95714599999999</c:v>
                </c:pt>
                <c:pt idx="30651">
                  <c:v>-121.925584</c:v>
                </c:pt>
                <c:pt idx="30652">
                  <c:v>-120.73220999999999</c:v>
                </c:pt>
                <c:pt idx="30653">
                  <c:v>-122.848249</c:v>
                </c:pt>
                <c:pt idx="30654">
                  <c:v>-122.864041</c:v>
                </c:pt>
                <c:pt idx="30655">
                  <c:v>-122.904168</c:v>
                </c:pt>
                <c:pt idx="30656">
                  <c:v>-122.210213</c:v>
                </c:pt>
                <c:pt idx="30657">
                  <c:v>-122.920653</c:v>
                </c:pt>
                <c:pt idx="30658">
                  <c:v>-121.18944500000001</c:v>
                </c:pt>
                <c:pt idx="30659">
                  <c:v>-122.391569</c:v>
                </c:pt>
                <c:pt idx="30660">
                  <c:v>-122.77127</c:v>
                </c:pt>
                <c:pt idx="30661">
                  <c:v>-121.233047</c:v>
                </c:pt>
                <c:pt idx="30662">
                  <c:v>-123.206003</c:v>
                </c:pt>
                <c:pt idx="30663">
                  <c:v>-120.69234299999999</c:v>
                </c:pt>
                <c:pt idx="30664">
                  <c:v>-121.95765</c:v>
                </c:pt>
                <c:pt idx="30665">
                  <c:v>-122.644437</c:v>
                </c:pt>
                <c:pt idx="30666">
                  <c:v>-122.77266299999999</c:v>
                </c:pt>
                <c:pt idx="30667">
                  <c:v>-122.845215</c:v>
                </c:pt>
                <c:pt idx="30668">
                  <c:v>-122.408565</c:v>
                </c:pt>
                <c:pt idx="30669">
                  <c:v>-123.228345</c:v>
                </c:pt>
                <c:pt idx="30670">
                  <c:v>-123.958274</c:v>
                </c:pt>
                <c:pt idx="30671">
                  <c:v>-123.741703</c:v>
                </c:pt>
                <c:pt idx="30672">
                  <c:v>-123.12811600000001</c:v>
                </c:pt>
                <c:pt idx="30673">
                  <c:v>-123.884683</c:v>
                </c:pt>
                <c:pt idx="30674">
                  <c:v>-123.690804</c:v>
                </c:pt>
                <c:pt idx="30675">
                  <c:v>-123.20234000000001</c:v>
                </c:pt>
                <c:pt idx="30676">
                  <c:v>-123.961001</c:v>
                </c:pt>
                <c:pt idx="30677">
                  <c:v>-123.193349</c:v>
                </c:pt>
                <c:pt idx="30678">
                  <c:v>-123.89141100000001</c:v>
                </c:pt>
                <c:pt idx="30679">
                  <c:v>-123.05089</c:v>
                </c:pt>
                <c:pt idx="30680">
                  <c:v>-123.08114</c:v>
                </c:pt>
                <c:pt idx="30681">
                  <c:v>-123.016312</c:v>
                </c:pt>
                <c:pt idx="30682">
                  <c:v>-123.130431</c:v>
                </c:pt>
                <c:pt idx="30683">
                  <c:v>-123.259771</c:v>
                </c:pt>
                <c:pt idx="30684">
                  <c:v>-123.910045</c:v>
                </c:pt>
                <c:pt idx="30685">
                  <c:v>-123.17165300000001</c:v>
                </c:pt>
                <c:pt idx="30686">
                  <c:v>-123.96437899999999</c:v>
                </c:pt>
                <c:pt idx="30687">
                  <c:v>-123.82026</c:v>
                </c:pt>
                <c:pt idx="30688">
                  <c:v>-122.957452</c:v>
                </c:pt>
                <c:pt idx="30689">
                  <c:v>-122.94605900000001</c:v>
                </c:pt>
                <c:pt idx="30690">
                  <c:v>-123.225188</c:v>
                </c:pt>
                <c:pt idx="30691">
                  <c:v>-123.113044</c:v>
                </c:pt>
                <c:pt idx="30692">
                  <c:v>-123.207471</c:v>
                </c:pt>
                <c:pt idx="30693">
                  <c:v>-123.934713</c:v>
                </c:pt>
                <c:pt idx="30694">
                  <c:v>-123.882333</c:v>
                </c:pt>
                <c:pt idx="30695">
                  <c:v>-122.97199999999999</c:v>
                </c:pt>
                <c:pt idx="30696">
                  <c:v>-123.02420499999999</c:v>
                </c:pt>
                <c:pt idx="30697">
                  <c:v>-123.968042</c:v>
                </c:pt>
                <c:pt idx="30698">
                  <c:v>-123.959999</c:v>
                </c:pt>
                <c:pt idx="30699">
                  <c:v>-123.93449</c:v>
                </c:pt>
                <c:pt idx="30700">
                  <c:v>-122.971863</c:v>
                </c:pt>
                <c:pt idx="30701">
                  <c:v>-123.815246</c:v>
                </c:pt>
                <c:pt idx="30702">
                  <c:v>-122.853765</c:v>
                </c:pt>
                <c:pt idx="30703">
                  <c:v>-123.80389599999999</c:v>
                </c:pt>
                <c:pt idx="30704">
                  <c:v>-123.948306</c:v>
                </c:pt>
                <c:pt idx="30705">
                  <c:v>-123.32350700000001</c:v>
                </c:pt>
                <c:pt idx="30706">
                  <c:v>-123.95909</c:v>
                </c:pt>
                <c:pt idx="30707">
                  <c:v>-123.917535</c:v>
                </c:pt>
                <c:pt idx="30708">
                  <c:v>-123.88420600000001</c:v>
                </c:pt>
                <c:pt idx="30709">
                  <c:v>-123.225026</c:v>
                </c:pt>
                <c:pt idx="30710">
                  <c:v>-123.973709</c:v>
                </c:pt>
                <c:pt idx="30711">
                  <c:v>-122.68781</c:v>
                </c:pt>
                <c:pt idx="30712">
                  <c:v>-122.64055399999999</c:v>
                </c:pt>
                <c:pt idx="30713">
                  <c:v>-122.738758</c:v>
                </c:pt>
                <c:pt idx="30714">
                  <c:v>-122.675506</c:v>
                </c:pt>
                <c:pt idx="30715">
                  <c:v>-122.685734</c:v>
                </c:pt>
                <c:pt idx="30716">
                  <c:v>-122.600078</c:v>
                </c:pt>
                <c:pt idx="30717">
                  <c:v>-122.68458099999999</c:v>
                </c:pt>
                <c:pt idx="30718">
                  <c:v>-122.709507</c:v>
                </c:pt>
                <c:pt idx="30719">
                  <c:v>-122.646355</c:v>
                </c:pt>
                <c:pt idx="30720">
                  <c:v>-122.64353</c:v>
                </c:pt>
                <c:pt idx="30721">
                  <c:v>-122.59979300000001</c:v>
                </c:pt>
                <c:pt idx="30722">
                  <c:v>-122.645805</c:v>
                </c:pt>
                <c:pt idx="30723">
                  <c:v>-122.60089499999999</c:v>
                </c:pt>
                <c:pt idx="30724">
                  <c:v>-122.560879</c:v>
                </c:pt>
                <c:pt idx="30725">
                  <c:v>-122.686657</c:v>
                </c:pt>
                <c:pt idx="30726">
                  <c:v>-122.59987700000001</c:v>
                </c:pt>
                <c:pt idx="30727">
                  <c:v>-122.706115</c:v>
                </c:pt>
                <c:pt idx="30728">
                  <c:v>-122.56027899999999</c:v>
                </c:pt>
                <c:pt idx="30729">
                  <c:v>-122.72945300000001</c:v>
                </c:pt>
                <c:pt idx="30730">
                  <c:v>-122.618335</c:v>
                </c:pt>
                <c:pt idx="30731">
                  <c:v>-122.782248</c:v>
                </c:pt>
                <c:pt idx="30732">
                  <c:v>-122.784414</c:v>
                </c:pt>
                <c:pt idx="30733">
                  <c:v>-122.76988799999999</c:v>
                </c:pt>
                <c:pt idx="30734">
                  <c:v>-122.67497400000001</c:v>
                </c:pt>
                <c:pt idx="30735">
                  <c:v>-122.817288</c:v>
                </c:pt>
                <c:pt idx="30736">
                  <c:v>-122.504886</c:v>
                </c:pt>
                <c:pt idx="30737">
                  <c:v>-122.824653</c:v>
                </c:pt>
                <c:pt idx="30738">
                  <c:v>-122.644605</c:v>
                </c:pt>
                <c:pt idx="30739">
                  <c:v>-122.49985100000001</c:v>
                </c:pt>
                <c:pt idx="30740">
                  <c:v>-122.509974</c:v>
                </c:pt>
                <c:pt idx="30741">
                  <c:v>-122.562335</c:v>
                </c:pt>
                <c:pt idx="30742">
                  <c:v>-122.614767</c:v>
                </c:pt>
                <c:pt idx="30743">
                  <c:v>-122.986942</c:v>
                </c:pt>
                <c:pt idx="30744">
                  <c:v>-123.051295</c:v>
                </c:pt>
                <c:pt idx="30745">
                  <c:v>-123.019927</c:v>
                </c:pt>
                <c:pt idx="30746">
                  <c:v>-123.080339</c:v>
                </c:pt>
                <c:pt idx="30747">
                  <c:v>-122.958015</c:v>
                </c:pt>
                <c:pt idx="30748">
                  <c:v>-123.05368199999999</c:v>
                </c:pt>
                <c:pt idx="30749">
                  <c:v>-123.0896</c:v>
                </c:pt>
                <c:pt idx="30750">
                  <c:v>-123.62349</c:v>
                </c:pt>
                <c:pt idx="30751">
                  <c:v>-122.85930500000001</c:v>
                </c:pt>
                <c:pt idx="30752">
                  <c:v>-123.62496</c:v>
                </c:pt>
                <c:pt idx="30753">
                  <c:v>-122.971689</c:v>
                </c:pt>
                <c:pt idx="30754">
                  <c:v>-122.354691</c:v>
                </c:pt>
                <c:pt idx="30755">
                  <c:v>-123.275203</c:v>
                </c:pt>
                <c:pt idx="30756">
                  <c:v>-123.279062</c:v>
                </c:pt>
                <c:pt idx="30757">
                  <c:v>-123.27910799999999</c:v>
                </c:pt>
                <c:pt idx="30758">
                  <c:v>-123.33432000000001</c:v>
                </c:pt>
                <c:pt idx="30759">
                  <c:v>-124.05728999999999</c:v>
                </c:pt>
                <c:pt idx="30760">
                  <c:v>-122.087037</c:v>
                </c:pt>
                <c:pt idx="30761">
                  <c:v>-123.762134</c:v>
                </c:pt>
                <c:pt idx="30762">
                  <c:v>-123.448078</c:v>
                </c:pt>
                <c:pt idx="30763">
                  <c:v>-122.600342</c:v>
                </c:pt>
                <c:pt idx="30764">
                  <c:v>-122.39736499999999</c:v>
                </c:pt>
                <c:pt idx="30765">
                  <c:v>-123.663111</c:v>
                </c:pt>
                <c:pt idx="30766">
                  <c:v>-123.12153000000001</c:v>
                </c:pt>
                <c:pt idx="30767">
                  <c:v>-122.072468</c:v>
                </c:pt>
                <c:pt idx="30768">
                  <c:v>-123.186736</c:v>
                </c:pt>
                <c:pt idx="30769">
                  <c:v>-123.025537</c:v>
                </c:pt>
                <c:pt idx="30770">
                  <c:v>-122.855127</c:v>
                </c:pt>
                <c:pt idx="30771">
                  <c:v>-123.817222</c:v>
                </c:pt>
                <c:pt idx="30772">
                  <c:v>-122.537035</c:v>
                </c:pt>
                <c:pt idx="30773">
                  <c:v>-122.47727</c:v>
                </c:pt>
                <c:pt idx="30774">
                  <c:v>-123.303254</c:v>
                </c:pt>
                <c:pt idx="30775">
                  <c:v>-122.79115</c:v>
                </c:pt>
                <c:pt idx="30776">
                  <c:v>-123.985894</c:v>
                </c:pt>
                <c:pt idx="30777">
                  <c:v>-124.050398</c:v>
                </c:pt>
                <c:pt idx="30778">
                  <c:v>-124.054019</c:v>
                </c:pt>
                <c:pt idx="30779">
                  <c:v>-124.00655500000001</c:v>
                </c:pt>
                <c:pt idx="30780">
                  <c:v>-123.911823</c:v>
                </c:pt>
                <c:pt idx="30781">
                  <c:v>-123.437093</c:v>
                </c:pt>
                <c:pt idx="30782">
                  <c:v>-123.206817</c:v>
                </c:pt>
                <c:pt idx="30783">
                  <c:v>-122.814018</c:v>
                </c:pt>
                <c:pt idx="30784">
                  <c:v>-122.596586</c:v>
                </c:pt>
                <c:pt idx="30785">
                  <c:v>-124.04512099999999</c:v>
                </c:pt>
                <c:pt idx="30786">
                  <c:v>-123.109162</c:v>
                </c:pt>
                <c:pt idx="30787">
                  <c:v>-123.407871</c:v>
                </c:pt>
                <c:pt idx="30788">
                  <c:v>-123.910235</c:v>
                </c:pt>
                <c:pt idx="30789">
                  <c:v>-122.78012200000001</c:v>
                </c:pt>
                <c:pt idx="30790">
                  <c:v>-122.760102</c:v>
                </c:pt>
                <c:pt idx="30791">
                  <c:v>-122.76450800000001</c:v>
                </c:pt>
                <c:pt idx="30792">
                  <c:v>-122.728566</c:v>
                </c:pt>
                <c:pt idx="30793">
                  <c:v>-123.097876</c:v>
                </c:pt>
                <c:pt idx="30794">
                  <c:v>-123.83344700000001</c:v>
                </c:pt>
                <c:pt idx="30795">
                  <c:v>-123.91515</c:v>
                </c:pt>
                <c:pt idx="30796">
                  <c:v>-122.948503</c:v>
                </c:pt>
                <c:pt idx="30797">
                  <c:v>-124.048687</c:v>
                </c:pt>
                <c:pt idx="30798">
                  <c:v>-123.492864</c:v>
                </c:pt>
                <c:pt idx="30799">
                  <c:v>-123.082751</c:v>
                </c:pt>
                <c:pt idx="30800">
                  <c:v>-123.168041</c:v>
                </c:pt>
                <c:pt idx="30801">
                  <c:v>-123.05562500000001</c:v>
                </c:pt>
                <c:pt idx="30802">
                  <c:v>-123.136042</c:v>
                </c:pt>
                <c:pt idx="30803">
                  <c:v>-123.122039</c:v>
                </c:pt>
                <c:pt idx="30804">
                  <c:v>-124.05435199999999</c:v>
                </c:pt>
                <c:pt idx="30805">
                  <c:v>-123.064477</c:v>
                </c:pt>
                <c:pt idx="30806">
                  <c:v>-123.14894700000001</c:v>
                </c:pt>
                <c:pt idx="30807">
                  <c:v>-124.399112</c:v>
                </c:pt>
                <c:pt idx="30808">
                  <c:v>-123.537762</c:v>
                </c:pt>
                <c:pt idx="30809">
                  <c:v>-122.145912</c:v>
                </c:pt>
                <c:pt idx="30810">
                  <c:v>-124.17160800000001</c:v>
                </c:pt>
                <c:pt idx="30811">
                  <c:v>-124.27265300000001</c:v>
                </c:pt>
                <c:pt idx="30812">
                  <c:v>-123.68640499999999</c:v>
                </c:pt>
                <c:pt idx="30813">
                  <c:v>-123.25498899999999</c:v>
                </c:pt>
                <c:pt idx="30814">
                  <c:v>-123.386039</c:v>
                </c:pt>
                <c:pt idx="30815">
                  <c:v>-124.21086200000001</c:v>
                </c:pt>
                <c:pt idx="30816">
                  <c:v>-124.163966</c:v>
                </c:pt>
                <c:pt idx="30817">
                  <c:v>-123.05667</c:v>
                </c:pt>
                <c:pt idx="30818">
                  <c:v>-121.927689</c:v>
                </c:pt>
                <c:pt idx="30819">
                  <c:v>-123.030362</c:v>
                </c:pt>
                <c:pt idx="30820">
                  <c:v>-122.798271</c:v>
                </c:pt>
                <c:pt idx="30821">
                  <c:v>-123.181912</c:v>
                </c:pt>
                <c:pt idx="30822">
                  <c:v>-123.06467499999999</c:v>
                </c:pt>
                <c:pt idx="30823">
                  <c:v>-123.701931</c:v>
                </c:pt>
                <c:pt idx="30824">
                  <c:v>-122.81992200000001</c:v>
                </c:pt>
                <c:pt idx="30825">
                  <c:v>-122.88827999999999</c:v>
                </c:pt>
                <c:pt idx="30826">
                  <c:v>-123.35279800000001</c:v>
                </c:pt>
                <c:pt idx="30827">
                  <c:v>-123.587197</c:v>
                </c:pt>
                <c:pt idx="30828">
                  <c:v>-123.387872</c:v>
                </c:pt>
                <c:pt idx="30829">
                  <c:v>-122.757018</c:v>
                </c:pt>
                <c:pt idx="30830">
                  <c:v>-124.08307000000001</c:v>
                </c:pt>
                <c:pt idx="30831">
                  <c:v>-124.120289</c:v>
                </c:pt>
                <c:pt idx="30832">
                  <c:v>-123.38578699999999</c:v>
                </c:pt>
                <c:pt idx="30833">
                  <c:v>-123.03325700000001</c:v>
                </c:pt>
                <c:pt idx="30834">
                  <c:v>-124.390365</c:v>
                </c:pt>
                <c:pt idx="30835">
                  <c:v>-123.12026400000001</c:v>
                </c:pt>
                <c:pt idx="30836">
                  <c:v>-122.784758</c:v>
                </c:pt>
                <c:pt idx="30837">
                  <c:v>-123.2294</c:v>
                </c:pt>
                <c:pt idx="30838">
                  <c:v>-124.15570700000001</c:v>
                </c:pt>
                <c:pt idx="30839">
                  <c:v>-124.375761</c:v>
                </c:pt>
                <c:pt idx="30840">
                  <c:v>-123.249386</c:v>
                </c:pt>
                <c:pt idx="30841">
                  <c:v>-122.709323</c:v>
                </c:pt>
                <c:pt idx="30842">
                  <c:v>-123.872214</c:v>
                </c:pt>
                <c:pt idx="30843">
                  <c:v>-122.816902</c:v>
                </c:pt>
                <c:pt idx="30844">
                  <c:v>-122.915419</c:v>
                </c:pt>
                <c:pt idx="30845">
                  <c:v>-123.365087</c:v>
                </c:pt>
                <c:pt idx="30846">
                  <c:v>-123.232203</c:v>
                </c:pt>
                <c:pt idx="30847">
                  <c:v>-124.056822</c:v>
                </c:pt>
                <c:pt idx="30848">
                  <c:v>-124.209943</c:v>
                </c:pt>
                <c:pt idx="30849">
                  <c:v>-123.46265099999999</c:v>
                </c:pt>
                <c:pt idx="30850">
                  <c:v>-123.36727</c:v>
                </c:pt>
                <c:pt idx="30851">
                  <c:v>-122.447175</c:v>
                </c:pt>
                <c:pt idx="30852">
                  <c:v>-124.475966</c:v>
                </c:pt>
                <c:pt idx="30853">
                  <c:v>-124.078354</c:v>
                </c:pt>
                <c:pt idx="30854">
                  <c:v>-124.002624</c:v>
                </c:pt>
                <c:pt idx="30855">
                  <c:v>-123.399023</c:v>
                </c:pt>
                <c:pt idx="30856">
                  <c:v>-123.351381</c:v>
                </c:pt>
                <c:pt idx="30857">
                  <c:v>-123.814104</c:v>
                </c:pt>
                <c:pt idx="30858">
                  <c:v>-124.35756000000001</c:v>
                </c:pt>
                <c:pt idx="30859">
                  <c:v>-123.01769899999999</c:v>
                </c:pt>
                <c:pt idx="30860">
                  <c:v>-122.90709699999999</c:v>
                </c:pt>
                <c:pt idx="30861">
                  <c:v>-123.273146</c:v>
                </c:pt>
                <c:pt idx="30862">
                  <c:v>-123.835199</c:v>
                </c:pt>
                <c:pt idx="30863">
                  <c:v>-123.556473</c:v>
                </c:pt>
                <c:pt idx="30864">
                  <c:v>-122.89532199999999</c:v>
                </c:pt>
                <c:pt idx="30865">
                  <c:v>-123.530316</c:v>
                </c:pt>
                <c:pt idx="30866">
                  <c:v>-123.383996</c:v>
                </c:pt>
                <c:pt idx="30867">
                  <c:v>-122.422557</c:v>
                </c:pt>
                <c:pt idx="30868">
                  <c:v>-122.636701</c:v>
                </c:pt>
                <c:pt idx="30869">
                  <c:v>-123.632065</c:v>
                </c:pt>
                <c:pt idx="30870">
                  <c:v>-122.517774</c:v>
                </c:pt>
                <c:pt idx="30871">
                  <c:v>-124.039299</c:v>
                </c:pt>
                <c:pt idx="30872">
                  <c:v>-123.436588</c:v>
                </c:pt>
                <c:pt idx="30873">
                  <c:v>-123.324001</c:v>
                </c:pt>
                <c:pt idx="30874">
                  <c:v>-124.0557</c:v>
                </c:pt>
                <c:pt idx="30875">
                  <c:v>-123.266026</c:v>
                </c:pt>
                <c:pt idx="30876">
                  <c:v>-122.87944899999999</c:v>
                </c:pt>
                <c:pt idx="30877">
                  <c:v>-122.921542</c:v>
                </c:pt>
                <c:pt idx="30878">
                  <c:v>-122.87201399999999</c:v>
                </c:pt>
                <c:pt idx="30879">
                  <c:v>-122.835474</c:v>
                </c:pt>
                <c:pt idx="30880">
                  <c:v>-122.617727</c:v>
                </c:pt>
                <c:pt idx="30881">
                  <c:v>-122.548221</c:v>
                </c:pt>
                <c:pt idx="30882">
                  <c:v>-123.602456</c:v>
                </c:pt>
                <c:pt idx="30883">
                  <c:v>-122.740319</c:v>
                </c:pt>
                <c:pt idx="30884">
                  <c:v>-123.08639599999999</c:v>
                </c:pt>
                <c:pt idx="30885">
                  <c:v>-123.331627</c:v>
                </c:pt>
                <c:pt idx="30886">
                  <c:v>-123.36239999999999</c:v>
                </c:pt>
                <c:pt idx="30887">
                  <c:v>-123.04526199999999</c:v>
                </c:pt>
                <c:pt idx="30888">
                  <c:v>-123.655519</c:v>
                </c:pt>
                <c:pt idx="30889">
                  <c:v>-123.507808</c:v>
                </c:pt>
                <c:pt idx="30890">
                  <c:v>-123.703109</c:v>
                </c:pt>
                <c:pt idx="30891">
                  <c:v>-122.81805300000001</c:v>
                </c:pt>
                <c:pt idx="30892">
                  <c:v>-122.51485</c:v>
                </c:pt>
                <c:pt idx="30893">
                  <c:v>-123.15150800000001</c:v>
                </c:pt>
                <c:pt idx="30894">
                  <c:v>-123.547781</c:v>
                </c:pt>
                <c:pt idx="30895">
                  <c:v>-122.813427</c:v>
                </c:pt>
                <c:pt idx="30896">
                  <c:v>-122.789331</c:v>
                </c:pt>
                <c:pt idx="30897">
                  <c:v>-122.754102</c:v>
                </c:pt>
                <c:pt idx="30898">
                  <c:v>-123.508651</c:v>
                </c:pt>
                <c:pt idx="30899">
                  <c:v>-123.29780700000001</c:v>
                </c:pt>
                <c:pt idx="30900">
                  <c:v>-121.884479</c:v>
                </c:pt>
                <c:pt idx="30901">
                  <c:v>-121.702985</c:v>
                </c:pt>
                <c:pt idx="30902">
                  <c:v>-122.27443100000001</c:v>
                </c:pt>
                <c:pt idx="30903">
                  <c:v>-119.88141299999999</c:v>
                </c:pt>
                <c:pt idx="30904">
                  <c:v>-121.230558</c:v>
                </c:pt>
                <c:pt idx="30905">
                  <c:v>-120.976372</c:v>
                </c:pt>
                <c:pt idx="30906">
                  <c:v>-121.33346899999999</c:v>
                </c:pt>
                <c:pt idx="30907">
                  <c:v>-121.812977</c:v>
                </c:pt>
                <c:pt idx="30908">
                  <c:v>-121.559848</c:v>
                </c:pt>
                <c:pt idx="30909">
                  <c:v>-122.045248</c:v>
                </c:pt>
                <c:pt idx="30910">
                  <c:v>-121.981011</c:v>
                </c:pt>
                <c:pt idx="30911">
                  <c:v>-120.424598</c:v>
                </c:pt>
                <c:pt idx="30912">
                  <c:v>-121.417069</c:v>
                </c:pt>
                <c:pt idx="30913">
                  <c:v>-121.58306399999999</c:v>
                </c:pt>
                <c:pt idx="30914">
                  <c:v>-121.81778</c:v>
                </c:pt>
                <c:pt idx="30915">
                  <c:v>-120.289894</c:v>
                </c:pt>
                <c:pt idx="30916">
                  <c:v>-120.55234900000001</c:v>
                </c:pt>
                <c:pt idx="30917">
                  <c:v>-119.86512399999999</c:v>
                </c:pt>
                <c:pt idx="30918">
                  <c:v>-121.004662</c:v>
                </c:pt>
                <c:pt idx="30919">
                  <c:v>-121.43464899999999</c:v>
                </c:pt>
                <c:pt idx="30920">
                  <c:v>-120.770726</c:v>
                </c:pt>
                <c:pt idx="30921">
                  <c:v>-120.650845</c:v>
                </c:pt>
                <c:pt idx="30922">
                  <c:v>-121.297691</c:v>
                </c:pt>
                <c:pt idx="30923">
                  <c:v>-121.308919</c:v>
                </c:pt>
                <c:pt idx="30924">
                  <c:v>-121.46569</c:v>
                </c:pt>
                <c:pt idx="30925">
                  <c:v>-118.558206</c:v>
                </c:pt>
                <c:pt idx="30926">
                  <c:v>-120.75257000000001</c:v>
                </c:pt>
                <c:pt idx="30927">
                  <c:v>-120.515187</c:v>
                </c:pt>
                <c:pt idx="30928">
                  <c:v>-118.96382</c:v>
                </c:pt>
                <c:pt idx="30929">
                  <c:v>-118.61882900000001</c:v>
                </c:pt>
                <c:pt idx="30930">
                  <c:v>-118.681967</c:v>
                </c:pt>
                <c:pt idx="30931">
                  <c:v>-121.64724699999999</c:v>
                </c:pt>
                <c:pt idx="30932">
                  <c:v>-121.886169</c:v>
                </c:pt>
                <c:pt idx="30933">
                  <c:v>-118.459277</c:v>
                </c:pt>
                <c:pt idx="30934">
                  <c:v>-121.73063</c:v>
                </c:pt>
                <c:pt idx="30935">
                  <c:v>-121.210849</c:v>
                </c:pt>
                <c:pt idx="30936">
                  <c:v>-121.010164</c:v>
                </c:pt>
                <c:pt idx="30937">
                  <c:v>-119.05385</c:v>
                </c:pt>
                <c:pt idx="30938">
                  <c:v>-121.652556</c:v>
                </c:pt>
                <c:pt idx="30939">
                  <c:v>-119.210052</c:v>
                </c:pt>
                <c:pt idx="30940">
                  <c:v>-121.538653</c:v>
                </c:pt>
                <c:pt idx="30941">
                  <c:v>-121.125062</c:v>
                </c:pt>
                <c:pt idx="30942">
                  <c:v>-120.113467</c:v>
                </c:pt>
                <c:pt idx="30943">
                  <c:v>-119.793775</c:v>
                </c:pt>
                <c:pt idx="30944">
                  <c:v>-120.30118899999999</c:v>
                </c:pt>
                <c:pt idx="30945">
                  <c:v>-121.03751699999999</c:v>
                </c:pt>
                <c:pt idx="30946">
                  <c:v>-120.756828</c:v>
                </c:pt>
                <c:pt idx="30947">
                  <c:v>-121.191738</c:v>
                </c:pt>
                <c:pt idx="30948">
                  <c:v>-119.54235300000001</c:v>
                </c:pt>
                <c:pt idx="30949">
                  <c:v>-121.548975</c:v>
                </c:pt>
                <c:pt idx="30950">
                  <c:v>-121.201819</c:v>
                </c:pt>
                <c:pt idx="30951">
                  <c:v>-121.32302199999999</c:v>
                </c:pt>
                <c:pt idx="30952">
                  <c:v>-118.789007</c:v>
                </c:pt>
                <c:pt idx="30953">
                  <c:v>-118.46578700000001</c:v>
                </c:pt>
                <c:pt idx="30954">
                  <c:v>-120.173016</c:v>
                </c:pt>
                <c:pt idx="30955">
                  <c:v>-118.49660299999999</c:v>
                </c:pt>
                <c:pt idx="30956">
                  <c:v>-117.820926</c:v>
                </c:pt>
                <c:pt idx="30957">
                  <c:v>-118.793392</c:v>
                </c:pt>
                <c:pt idx="30958">
                  <c:v>-119.762365</c:v>
                </c:pt>
                <c:pt idx="30959">
                  <c:v>-117.734787</c:v>
                </c:pt>
                <c:pt idx="30960">
                  <c:v>-118.95076</c:v>
                </c:pt>
                <c:pt idx="30961">
                  <c:v>-120.171396</c:v>
                </c:pt>
                <c:pt idx="30962">
                  <c:v>-117.837181</c:v>
                </c:pt>
                <c:pt idx="30963">
                  <c:v>-119.54241</c:v>
                </c:pt>
                <c:pt idx="30964">
                  <c:v>-119.228943</c:v>
                </c:pt>
                <c:pt idx="30965">
                  <c:v>-117.883065</c:v>
                </c:pt>
                <c:pt idx="30966">
                  <c:v>-117.268233</c:v>
                </c:pt>
                <c:pt idx="30967">
                  <c:v>-120.14934</c:v>
                </c:pt>
                <c:pt idx="30968">
                  <c:v>-117.982891</c:v>
                </c:pt>
                <c:pt idx="30969">
                  <c:v>-117.13838</c:v>
                </c:pt>
                <c:pt idx="30970">
                  <c:v>-118.74565</c:v>
                </c:pt>
                <c:pt idx="30971">
                  <c:v>-119.53938599999999</c:v>
                </c:pt>
                <c:pt idx="30972">
                  <c:v>-118.06076899999999</c:v>
                </c:pt>
                <c:pt idx="30973">
                  <c:v>-119.284233</c:v>
                </c:pt>
                <c:pt idx="30974">
                  <c:v>-119.64344800000001</c:v>
                </c:pt>
                <c:pt idx="30975">
                  <c:v>-116.85650099999999</c:v>
                </c:pt>
                <c:pt idx="30976">
                  <c:v>-117.962401</c:v>
                </c:pt>
                <c:pt idx="30977">
                  <c:v>-116.798614</c:v>
                </c:pt>
                <c:pt idx="30978">
                  <c:v>-119.87071899999999</c:v>
                </c:pt>
                <c:pt idx="30979">
                  <c:v>-119.51737799999999</c:v>
                </c:pt>
                <c:pt idx="30980">
                  <c:v>-118.951228</c:v>
                </c:pt>
                <c:pt idx="30981">
                  <c:v>-117.17791800000001</c:v>
                </c:pt>
                <c:pt idx="30982">
                  <c:v>-119.576025</c:v>
                </c:pt>
                <c:pt idx="30983">
                  <c:v>-118.081974</c:v>
                </c:pt>
                <c:pt idx="30984">
                  <c:v>-119.118863</c:v>
                </c:pt>
                <c:pt idx="30985">
                  <c:v>-117.44226999999999</c:v>
                </c:pt>
                <c:pt idx="30986">
                  <c:v>-118.43996199999999</c:v>
                </c:pt>
                <c:pt idx="30987">
                  <c:v>-118.369525</c:v>
                </c:pt>
                <c:pt idx="30988">
                  <c:v>-119.415395</c:v>
                </c:pt>
                <c:pt idx="30989">
                  <c:v>-119.14737599999999</c:v>
                </c:pt>
                <c:pt idx="30990">
                  <c:v>-117.967426</c:v>
                </c:pt>
                <c:pt idx="30991">
                  <c:v>-118.767512</c:v>
                </c:pt>
                <c:pt idx="30992">
                  <c:v>-118.69325499999999</c:v>
                </c:pt>
                <c:pt idx="30993">
                  <c:v>-117.21810600000001</c:v>
                </c:pt>
                <c:pt idx="30994">
                  <c:v>-119.140879</c:v>
                </c:pt>
                <c:pt idx="30995">
                  <c:v>-118.976708</c:v>
                </c:pt>
                <c:pt idx="30996">
                  <c:v>-119.82803699999999</c:v>
                </c:pt>
                <c:pt idx="30997">
                  <c:v>-119.210998</c:v>
                </c:pt>
                <c:pt idx="30998">
                  <c:v>-118.011931</c:v>
                </c:pt>
                <c:pt idx="30999">
                  <c:v>-118.222908</c:v>
                </c:pt>
                <c:pt idx="31000">
                  <c:v>-118.944006</c:v>
                </c:pt>
                <c:pt idx="31001">
                  <c:v>-119.330084</c:v>
                </c:pt>
                <c:pt idx="31002">
                  <c:v>-117.830838</c:v>
                </c:pt>
                <c:pt idx="31003">
                  <c:v>-118.206239</c:v>
                </c:pt>
                <c:pt idx="31004">
                  <c:v>-117.526454</c:v>
                </c:pt>
                <c:pt idx="31005">
                  <c:v>-118.288597</c:v>
                </c:pt>
                <c:pt idx="31006">
                  <c:v>-117.07192499999999</c:v>
                </c:pt>
                <c:pt idx="31007">
                  <c:v>-117.626299</c:v>
                </c:pt>
                <c:pt idx="31008">
                  <c:v>-118.474345</c:v>
                </c:pt>
                <c:pt idx="31009">
                  <c:v>-117.487872</c:v>
                </c:pt>
                <c:pt idx="31010">
                  <c:v>-117.571575</c:v>
                </c:pt>
                <c:pt idx="31011">
                  <c:v>-117.309954</c:v>
                </c:pt>
                <c:pt idx="31012">
                  <c:v>-117.91610900000001</c:v>
                </c:pt>
                <c:pt idx="31013">
                  <c:v>-117.456779</c:v>
                </c:pt>
                <c:pt idx="31014">
                  <c:v>-117.415808</c:v>
                </c:pt>
                <c:pt idx="31015">
                  <c:v>-118.07393999999999</c:v>
                </c:pt>
                <c:pt idx="31016">
                  <c:v>-117.069326</c:v>
                </c:pt>
                <c:pt idx="31017">
                  <c:v>-116.991483</c:v>
                </c:pt>
                <c:pt idx="31018">
                  <c:v>-117.332829</c:v>
                </c:pt>
                <c:pt idx="31019">
                  <c:v>-117.71150799999999</c:v>
                </c:pt>
                <c:pt idx="31020">
                  <c:v>-122.266081</c:v>
                </c:pt>
                <c:pt idx="31021">
                  <c:v>-122.21602900000001</c:v>
                </c:pt>
                <c:pt idx="31022">
                  <c:v>-122.311882</c:v>
                </c:pt>
                <c:pt idx="31023">
                  <c:v>-122.20308300000001</c:v>
                </c:pt>
                <c:pt idx="31024">
                  <c:v>-122.168582</c:v>
                </c:pt>
                <c:pt idx="31025">
                  <c:v>-122.152604</c:v>
                </c:pt>
                <c:pt idx="31026">
                  <c:v>-122.141047</c:v>
                </c:pt>
                <c:pt idx="31027">
                  <c:v>-122.115509</c:v>
                </c:pt>
                <c:pt idx="31028">
                  <c:v>-122.014793</c:v>
                </c:pt>
                <c:pt idx="31029">
                  <c:v>-122.20257100000001</c:v>
                </c:pt>
                <c:pt idx="31030">
                  <c:v>-122.204579</c:v>
                </c:pt>
                <c:pt idx="31031">
                  <c:v>-121.91265</c:v>
                </c:pt>
                <c:pt idx="31032">
                  <c:v>-121.96222</c:v>
                </c:pt>
                <c:pt idx="31033">
                  <c:v>-122.37096699999999</c:v>
                </c:pt>
                <c:pt idx="31034">
                  <c:v>-122.22020999999999</c:v>
                </c:pt>
                <c:pt idx="31035">
                  <c:v>-121.919151</c:v>
                </c:pt>
                <c:pt idx="31036">
                  <c:v>-122.361783</c:v>
                </c:pt>
                <c:pt idx="31037">
                  <c:v>-121.886381</c:v>
                </c:pt>
                <c:pt idx="31038">
                  <c:v>-121.884969</c:v>
                </c:pt>
                <c:pt idx="31039">
                  <c:v>-122.336517</c:v>
                </c:pt>
                <c:pt idx="31040">
                  <c:v>-122.02921000000001</c:v>
                </c:pt>
                <c:pt idx="31041">
                  <c:v>-122.24736</c:v>
                </c:pt>
                <c:pt idx="31042">
                  <c:v>-122.02065399999999</c:v>
                </c:pt>
                <c:pt idx="31043">
                  <c:v>-122.19644599999999</c:v>
                </c:pt>
                <c:pt idx="31044">
                  <c:v>-122.259326</c:v>
                </c:pt>
                <c:pt idx="31045">
                  <c:v>-122.193409</c:v>
                </c:pt>
                <c:pt idx="31046">
                  <c:v>-122.19702599999999</c:v>
                </c:pt>
                <c:pt idx="31047">
                  <c:v>-122.283942</c:v>
                </c:pt>
                <c:pt idx="31048">
                  <c:v>-122.283485</c:v>
                </c:pt>
                <c:pt idx="31049">
                  <c:v>-122.03553599999999</c:v>
                </c:pt>
                <c:pt idx="31050">
                  <c:v>-122.232805</c:v>
                </c:pt>
                <c:pt idx="31051">
                  <c:v>-122.232337</c:v>
                </c:pt>
                <c:pt idx="31052">
                  <c:v>-122.114513</c:v>
                </c:pt>
                <c:pt idx="31053">
                  <c:v>-122.305392</c:v>
                </c:pt>
                <c:pt idx="31054">
                  <c:v>-121.732542</c:v>
                </c:pt>
                <c:pt idx="31055">
                  <c:v>-122.244635</c:v>
                </c:pt>
                <c:pt idx="31056">
                  <c:v>-121.88657000000001</c:v>
                </c:pt>
                <c:pt idx="31057">
                  <c:v>-122.12138299999999</c:v>
                </c:pt>
                <c:pt idx="31058">
                  <c:v>-122.03318899999999</c:v>
                </c:pt>
                <c:pt idx="31059">
                  <c:v>-122.21005700000001</c:v>
                </c:pt>
                <c:pt idx="31060">
                  <c:v>-122.183722</c:v>
                </c:pt>
                <c:pt idx="31061">
                  <c:v>-122.14584000000001</c:v>
                </c:pt>
                <c:pt idx="31062">
                  <c:v>-122.141695</c:v>
                </c:pt>
                <c:pt idx="31063">
                  <c:v>-121.83053099999999</c:v>
                </c:pt>
                <c:pt idx="31064">
                  <c:v>-121.396035</c:v>
                </c:pt>
                <c:pt idx="31065">
                  <c:v>-122.468211</c:v>
                </c:pt>
                <c:pt idx="31066">
                  <c:v>-122.102053</c:v>
                </c:pt>
                <c:pt idx="31067">
                  <c:v>-122.16328</c:v>
                </c:pt>
                <c:pt idx="31068">
                  <c:v>-122.33438700000001</c:v>
                </c:pt>
                <c:pt idx="31069">
                  <c:v>-122.322536</c:v>
                </c:pt>
                <c:pt idx="31070">
                  <c:v>-122.341662</c:v>
                </c:pt>
                <c:pt idx="31071">
                  <c:v>-122.32855499999999</c:v>
                </c:pt>
                <c:pt idx="31072">
                  <c:v>-122.301182</c:v>
                </c:pt>
                <c:pt idx="31073">
                  <c:v>-122.35443600000001</c:v>
                </c:pt>
                <c:pt idx="31074">
                  <c:v>-122.37468800000001</c:v>
                </c:pt>
                <c:pt idx="31075">
                  <c:v>-122.315144</c:v>
                </c:pt>
                <c:pt idx="31076">
                  <c:v>-122.346756</c:v>
                </c:pt>
                <c:pt idx="31077">
                  <c:v>-122.535083</c:v>
                </c:pt>
                <c:pt idx="31078">
                  <c:v>-122.297527</c:v>
                </c:pt>
                <c:pt idx="31079">
                  <c:v>-122.30122</c:v>
                </c:pt>
                <c:pt idx="31080">
                  <c:v>-122.393925</c:v>
                </c:pt>
                <c:pt idx="31081">
                  <c:v>-122.378389</c:v>
                </c:pt>
                <c:pt idx="31082">
                  <c:v>-122.27495999999999</c:v>
                </c:pt>
                <c:pt idx="31083">
                  <c:v>-122.366941</c:v>
                </c:pt>
                <c:pt idx="31084">
                  <c:v>-122.34578399999999</c:v>
                </c:pt>
                <c:pt idx="31085">
                  <c:v>-122.30406000000001</c:v>
                </c:pt>
                <c:pt idx="31086">
                  <c:v>-122.30308599999999</c:v>
                </c:pt>
                <c:pt idx="31087">
                  <c:v>-122.37480499999999</c:v>
                </c:pt>
                <c:pt idx="31088">
                  <c:v>-122.344618</c:v>
                </c:pt>
                <c:pt idx="31089">
                  <c:v>-122.33441000000001</c:v>
                </c:pt>
                <c:pt idx="31090">
                  <c:v>-122.388031</c:v>
                </c:pt>
                <c:pt idx="31091">
                  <c:v>-122.30081</c:v>
                </c:pt>
                <c:pt idx="31092">
                  <c:v>-122.35688</c:v>
                </c:pt>
                <c:pt idx="31093">
                  <c:v>-122.33068</c:v>
                </c:pt>
                <c:pt idx="31094">
                  <c:v>-122.333579</c:v>
                </c:pt>
                <c:pt idx="31095">
                  <c:v>-122.303738</c:v>
                </c:pt>
                <c:pt idx="31096">
                  <c:v>-122.331864</c:v>
                </c:pt>
                <c:pt idx="31097">
                  <c:v>-122.349435</c:v>
                </c:pt>
                <c:pt idx="31098">
                  <c:v>-122.302708</c:v>
                </c:pt>
                <c:pt idx="31099">
                  <c:v>-122.33523700000001</c:v>
                </c:pt>
                <c:pt idx="31100">
                  <c:v>-122.36978499999999</c:v>
                </c:pt>
                <c:pt idx="31101">
                  <c:v>-122.246645</c:v>
                </c:pt>
                <c:pt idx="31102">
                  <c:v>-122.274721</c:v>
                </c:pt>
                <c:pt idx="31103">
                  <c:v>-122.315</c:v>
                </c:pt>
                <c:pt idx="31104">
                  <c:v>-122.397589</c:v>
                </c:pt>
                <c:pt idx="31105">
                  <c:v>-122.20222200000001</c:v>
                </c:pt>
                <c:pt idx="31106">
                  <c:v>-122.21792499999999</c:v>
                </c:pt>
                <c:pt idx="31107">
                  <c:v>-122.250641</c:v>
                </c:pt>
                <c:pt idx="31108">
                  <c:v>-122.12723800000001</c:v>
                </c:pt>
                <c:pt idx="31109">
                  <c:v>-122.197973</c:v>
                </c:pt>
                <c:pt idx="31110">
                  <c:v>-122.197701</c:v>
                </c:pt>
                <c:pt idx="31111">
                  <c:v>-122.61976900000001</c:v>
                </c:pt>
                <c:pt idx="31112">
                  <c:v>-122.80317100000001</c:v>
                </c:pt>
                <c:pt idx="31113">
                  <c:v>-122.052887</c:v>
                </c:pt>
                <c:pt idx="31114">
                  <c:v>-121.476079</c:v>
                </c:pt>
                <c:pt idx="31115">
                  <c:v>-122.485086</c:v>
                </c:pt>
                <c:pt idx="31116">
                  <c:v>-122.43597200000001</c:v>
                </c:pt>
                <c:pt idx="31117">
                  <c:v>-122.73714</c:v>
                </c:pt>
                <c:pt idx="31118">
                  <c:v>-122.413752</c:v>
                </c:pt>
                <c:pt idx="31119">
                  <c:v>-122.333664</c:v>
                </c:pt>
                <c:pt idx="31120">
                  <c:v>-122.23308</c:v>
                </c:pt>
                <c:pt idx="31121">
                  <c:v>-122.40089399999999</c:v>
                </c:pt>
                <c:pt idx="31122">
                  <c:v>-121.700181</c:v>
                </c:pt>
                <c:pt idx="31123">
                  <c:v>-122.345176</c:v>
                </c:pt>
                <c:pt idx="31124">
                  <c:v>-122.667239</c:v>
                </c:pt>
                <c:pt idx="31125">
                  <c:v>-122.63256199999999</c:v>
                </c:pt>
                <c:pt idx="31126">
                  <c:v>-121.56075199999999</c:v>
                </c:pt>
                <c:pt idx="31127">
                  <c:v>-123.020578</c:v>
                </c:pt>
                <c:pt idx="31128">
                  <c:v>-122.125478</c:v>
                </c:pt>
                <c:pt idx="31129">
                  <c:v>-122.91972800000001</c:v>
                </c:pt>
                <c:pt idx="31130">
                  <c:v>-122.320954</c:v>
                </c:pt>
                <c:pt idx="31131">
                  <c:v>-122.618071</c:v>
                </c:pt>
                <c:pt idx="31132">
                  <c:v>-122.542226</c:v>
                </c:pt>
                <c:pt idx="31133">
                  <c:v>-123.075633</c:v>
                </c:pt>
                <c:pt idx="31134">
                  <c:v>-121.666449</c:v>
                </c:pt>
                <c:pt idx="31135">
                  <c:v>-121.822429</c:v>
                </c:pt>
                <c:pt idx="31136">
                  <c:v>-122.57129</c:v>
                </c:pt>
                <c:pt idx="31137">
                  <c:v>-121.506896</c:v>
                </c:pt>
                <c:pt idx="31138">
                  <c:v>-122.504762</c:v>
                </c:pt>
                <c:pt idx="31139">
                  <c:v>-122.063278</c:v>
                </c:pt>
                <c:pt idx="31140">
                  <c:v>-122.448566</c:v>
                </c:pt>
                <c:pt idx="31141">
                  <c:v>-122.882712</c:v>
                </c:pt>
                <c:pt idx="31142">
                  <c:v>-122.66658700000001</c:v>
                </c:pt>
                <c:pt idx="31143">
                  <c:v>-122.45723599999999</c:v>
                </c:pt>
                <c:pt idx="31144">
                  <c:v>-121.431639</c:v>
                </c:pt>
                <c:pt idx="31145">
                  <c:v>-122.15880199999999</c:v>
                </c:pt>
                <c:pt idx="31146">
                  <c:v>-122.216143</c:v>
                </c:pt>
                <c:pt idx="31147">
                  <c:v>-121.937343</c:v>
                </c:pt>
                <c:pt idx="31148">
                  <c:v>-122.351966</c:v>
                </c:pt>
                <c:pt idx="31149">
                  <c:v>-122.244322</c:v>
                </c:pt>
                <c:pt idx="31150">
                  <c:v>-122.30293899999999</c:v>
                </c:pt>
                <c:pt idx="31151">
                  <c:v>-122.650931</c:v>
                </c:pt>
                <c:pt idx="31152">
                  <c:v>-122.81372500000001</c:v>
                </c:pt>
                <c:pt idx="31153">
                  <c:v>-122.91828</c:v>
                </c:pt>
                <c:pt idx="31154">
                  <c:v>-123.050479</c:v>
                </c:pt>
                <c:pt idx="31155">
                  <c:v>-121.484182</c:v>
                </c:pt>
                <c:pt idx="31156">
                  <c:v>-122.165459</c:v>
                </c:pt>
                <c:pt idx="31157">
                  <c:v>-122.966438</c:v>
                </c:pt>
                <c:pt idx="31158">
                  <c:v>-121.414451</c:v>
                </c:pt>
                <c:pt idx="31159">
                  <c:v>-122.03976299999999</c:v>
                </c:pt>
                <c:pt idx="31160">
                  <c:v>-122.389617</c:v>
                </c:pt>
                <c:pt idx="31161">
                  <c:v>-121.78899</c:v>
                </c:pt>
                <c:pt idx="31162">
                  <c:v>-122.20146699999999</c:v>
                </c:pt>
                <c:pt idx="31163">
                  <c:v>-122.110687</c:v>
                </c:pt>
                <c:pt idx="31164">
                  <c:v>-123.02636200000001</c:v>
                </c:pt>
                <c:pt idx="31165">
                  <c:v>-122.69584500000001</c:v>
                </c:pt>
                <c:pt idx="31166">
                  <c:v>-122.01544199999999</c:v>
                </c:pt>
                <c:pt idx="31167">
                  <c:v>-124.309095</c:v>
                </c:pt>
                <c:pt idx="31168">
                  <c:v>-122.623715</c:v>
                </c:pt>
                <c:pt idx="31169">
                  <c:v>-122.634935</c:v>
                </c:pt>
                <c:pt idx="31170">
                  <c:v>-122.712935</c:v>
                </c:pt>
                <c:pt idx="31171">
                  <c:v>-122.713094</c:v>
                </c:pt>
                <c:pt idx="31172">
                  <c:v>-122.92868199999999</c:v>
                </c:pt>
                <c:pt idx="31173">
                  <c:v>-122.052559</c:v>
                </c:pt>
                <c:pt idx="31174">
                  <c:v>-121.951002</c:v>
                </c:pt>
                <c:pt idx="31175">
                  <c:v>-122.783823</c:v>
                </c:pt>
                <c:pt idx="31176">
                  <c:v>-124.41188</c:v>
                </c:pt>
                <c:pt idx="31177">
                  <c:v>-122.643266</c:v>
                </c:pt>
                <c:pt idx="31178">
                  <c:v>-122.292373</c:v>
                </c:pt>
                <c:pt idx="31179">
                  <c:v>-122.72220799999999</c:v>
                </c:pt>
                <c:pt idx="31180">
                  <c:v>-122.17858699999999</c:v>
                </c:pt>
                <c:pt idx="31181">
                  <c:v>-124.358886</c:v>
                </c:pt>
                <c:pt idx="31182">
                  <c:v>-122.600116</c:v>
                </c:pt>
                <c:pt idx="31183">
                  <c:v>-122.619906</c:v>
                </c:pt>
                <c:pt idx="31184">
                  <c:v>-122.605626</c:v>
                </c:pt>
                <c:pt idx="31185">
                  <c:v>-122.11766</c:v>
                </c:pt>
                <c:pt idx="31186">
                  <c:v>-122.634799</c:v>
                </c:pt>
                <c:pt idx="31187">
                  <c:v>-122.29100800000001</c:v>
                </c:pt>
                <c:pt idx="31188">
                  <c:v>-122.759908</c:v>
                </c:pt>
                <c:pt idx="31189">
                  <c:v>-122.574894</c:v>
                </c:pt>
                <c:pt idx="31190">
                  <c:v>-122.530511</c:v>
                </c:pt>
                <c:pt idx="31191">
                  <c:v>-122.625542</c:v>
                </c:pt>
                <c:pt idx="31192">
                  <c:v>-122.51962399999999</c:v>
                </c:pt>
                <c:pt idx="31193">
                  <c:v>-122.76897700000001</c:v>
                </c:pt>
                <c:pt idx="31194">
                  <c:v>-124.622021</c:v>
                </c:pt>
                <c:pt idx="31195">
                  <c:v>-122.77537700000001</c:v>
                </c:pt>
                <c:pt idx="31196">
                  <c:v>-122.545357</c:v>
                </c:pt>
                <c:pt idx="31197">
                  <c:v>-122.317376</c:v>
                </c:pt>
                <c:pt idx="31198">
                  <c:v>-122.0348</c:v>
                </c:pt>
                <c:pt idx="31199">
                  <c:v>-122.29514500000001</c:v>
                </c:pt>
                <c:pt idx="31200">
                  <c:v>-124.640767</c:v>
                </c:pt>
                <c:pt idx="31201">
                  <c:v>-122.687943</c:v>
                </c:pt>
                <c:pt idx="31202">
                  <c:v>-122.571595</c:v>
                </c:pt>
                <c:pt idx="31203">
                  <c:v>-122.146911</c:v>
                </c:pt>
                <c:pt idx="31204">
                  <c:v>-121.616744</c:v>
                </c:pt>
                <c:pt idx="31205">
                  <c:v>-123.40628100000001</c:v>
                </c:pt>
                <c:pt idx="31206">
                  <c:v>-123.637654</c:v>
                </c:pt>
                <c:pt idx="31207">
                  <c:v>-122.591221</c:v>
                </c:pt>
                <c:pt idx="31208">
                  <c:v>-122.694163</c:v>
                </c:pt>
                <c:pt idx="31209">
                  <c:v>-122.59905500000001</c:v>
                </c:pt>
                <c:pt idx="31210">
                  <c:v>-122.66335599999999</c:v>
                </c:pt>
                <c:pt idx="31211">
                  <c:v>-122.797363</c:v>
                </c:pt>
                <c:pt idx="31212">
                  <c:v>-122.630413</c:v>
                </c:pt>
                <c:pt idx="31213">
                  <c:v>-122.31577799999999</c:v>
                </c:pt>
                <c:pt idx="31214">
                  <c:v>-122.271315</c:v>
                </c:pt>
                <c:pt idx="31215">
                  <c:v>-122.31864400000001</c:v>
                </c:pt>
                <c:pt idx="31216">
                  <c:v>-122.260122</c:v>
                </c:pt>
                <c:pt idx="31217">
                  <c:v>-122.32247099999999</c:v>
                </c:pt>
                <c:pt idx="31218">
                  <c:v>-122.852339</c:v>
                </c:pt>
                <c:pt idx="31219">
                  <c:v>-121.850948</c:v>
                </c:pt>
                <c:pt idx="31220">
                  <c:v>-122.894565</c:v>
                </c:pt>
                <c:pt idx="31221">
                  <c:v>-124.371444</c:v>
                </c:pt>
                <c:pt idx="31222">
                  <c:v>-123.099166</c:v>
                </c:pt>
                <c:pt idx="31223">
                  <c:v>-122.69055400000001</c:v>
                </c:pt>
                <c:pt idx="31224">
                  <c:v>-122.09819299999999</c:v>
                </c:pt>
                <c:pt idx="31225">
                  <c:v>-122.405179</c:v>
                </c:pt>
                <c:pt idx="31226">
                  <c:v>-122.60050699999999</c:v>
                </c:pt>
                <c:pt idx="31227">
                  <c:v>-122.18870800000001</c:v>
                </c:pt>
                <c:pt idx="31228">
                  <c:v>-122.55751100000001</c:v>
                </c:pt>
                <c:pt idx="31229">
                  <c:v>-122.783098</c:v>
                </c:pt>
                <c:pt idx="31230">
                  <c:v>-122.045101</c:v>
                </c:pt>
                <c:pt idx="31231">
                  <c:v>-122.439711</c:v>
                </c:pt>
                <c:pt idx="31232">
                  <c:v>-122.45878999999999</c:v>
                </c:pt>
                <c:pt idx="31233">
                  <c:v>-122.41560200000001</c:v>
                </c:pt>
                <c:pt idx="31234">
                  <c:v>-122.465992</c:v>
                </c:pt>
                <c:pt idx="31235">
                  <c:v>-122.49518500000001</c:v>
                </c:pt>
                <c:pt idx="31236">
                  <c:v>-122.504335</c:v>
                </c:pt>
                <c:pt idx="31237">
                  <c:v>-122.44498299999999</c:v>
                </c:pt>
                <c:pt idx="31238">
                  <c:v>-122.48053400000001</c:v>
                </c:pt>
                <c:pt idx="31239">
                  <c:v>-122.41213399999999</c:v>
                </c:pt>
                <c:pt idx="31240">
                  <c:v>-122.39835600000001</c:v>
                </c:pt>
                <c:pt idx="31241">
                  <c:v>-122.359167</c:v>
                </c:pt>
                <c:pt idx="31242">
                  <c:v>-122.579876</c:v>
                </c:pt>
                <c:pt idx="31243">
                  <c:v>-122.522941</c:v>
                </c:pt>
                <c:pt idx="31244">
                  <c:v>-122.37678699999999</c:v>
                </c:pt>
                <c:pt idx="31245">
                  <c:v>-122.44850700000001</c:v>
                </c:pt>
                <c:pt idx="31246">
                  <c:v>-122.41196100000001</c:v>
                </c:pt>
                <c:pt idx="31247">
                  <c:v>-122.375891</c:v>
                </c:pt>
                <c:pt idx="31248">
                  <c:v>-122.528183</c:v>
                </c:pt>
                <c:pt idx="31249">
                  <c:v>-122.53272800000001</c:v>
                </c:pt>
                <c:pt idx="31250">
                  <c:v>-122.529967</c:v>
                </c:pt>
                <c:pt idx="31251">
                  <c:v>-122.558779</c:v>
                </c:pt>
                <c:pt idx="31252">
                  <c:v>-122.508443</c:v>
                </c:pt>
                <c:pt idx="31253">
                  <c:v>-122.8819</c:v>
                </c:pt>
                <c:pt idx="31254">
                  <c:v>-122.977026</c:v>
                </c:pt>
                <c:pt idx="31255">
                  <c:v>-122.803595</c:v>
                </c:pt>
                <c:pt idx="31256">
                  <c:v>-122.872496</c:v>
                </c:pt>
                <c:pt idx="31257">
                  <c:v>-122.99802200000001</c:v>
                </c:pt>
                <c:pt idx="31258">
                  <c:v>-122.752859</c:v>
                </c:pt>
                <c:pt idx="31259">
                  <c:v>-122.783761</c:v>
                </c:pt>
                <c:pt idx="31260">
                  <c:v>-123.81923500000001</c:v>
                </c:pt>
                <c:pt idx="31261">
                  <c:v>-122.83880499999999</c:v>
                </c:pt>
                <c:pt idx="31262">
                  <c:v>-124.02938899999999</c:v>
                </c:pt>
                <c:pt idx="31263">
                  <c:v>-123.95462999999999</c:v>
                </c:pt>
                <c:pt idx="31264">
                  <c:v>-122.88417699999999</c:v>
                </c:pt>
                <c:pt idx="31265">
                  <c:v>-122.851236</c:v>
                </c:pt>
                <c:pt idx="31266">
                  <c:v>-122.95142199999999</c:v>
                </c:pt>
                <c:pt idx="31267">
                  <c:v>-123.01599</c:v>
                </c:pt>
                <c:pt idx="31268">
                  <c:v>-122.53345</c:v>
                </c:pt>
                <c:pt idx="31269">
                  <c:v>-124.160276</c:v>
                </c:pt>
                <c:pt idx="31270">
                  <c:v>-124.142416</c:v>
                </c:pt>
                <c:pt idx="31271">
                  <c:v>-123.69070499999999</c:v>
                </c:pt>
                <c:pt idx="31272">
                  <c:v>-123.101606</c:v>
                </c:pt>
                <c:pt idx="31273">
                  <c:v>-123.27980700000001</c:v>
                </c:pt>
                <c:pt idx="31274">
                  <c:v>-123.407135</c:v>
                </c:pt>
                <c:pt idx="31275">
                  <c:v>-122.744079</c:v>
                </c:pt>
                <c:pt idx="31276">
                  <c:v>-122.92935199999999</c:v>
                </c:pt>
                <c:pt idx="31277">
                  <c:v>-124.08111700000001</c:v>
                </c:pt>
                <c:pt idx="31278">
                  <c:v>-123.211753</c:v>
                </c:pt>
                <c:pt idx="31279">
                  <c:v>-123.91732399999999</c:v>
                </c:pt>
                <c:pt idx="31280">
                  <c:v>-123.90188999999999</c:v>
                </c:pt>
                <c:pt idx="31281">
                  <c:v>-123.068889</c:v>
                </c:pt>
                <c:pt idx="31282">
                  <c:v>-123.273906</c:v>
                </c:pt>
                <c:pt idx="31283">
                  <c:v>-123.325954</c:v>
                </c:pt>
                <c:pt idx="31284">
                  <c:v>-123.43097</c:v>
                </c:pt>
                <c:pt idx="31285">
                  <c:v>-124.207892</c:v>
                </c:pt>
                <c:pt idx="31286">
                  <c:v>-123.603323</c:v>
                </c:pt>
                <c:pt idx="31287">
                  <c:v>-122.486681</c:v>
                </c:pt>
                <c:pt idx="31288">
                  <c:v>-122.90699600000001</c:v>
                </c:pt>
                <c:pt idx="31289">
                  <c:v>-123.256491</c:v>
                </c:pt>
                <c:pt idx="31290">
                  <c:v>-124.156076</c:v>
                </c:pt>
                <c:pt idx="31291">
                  <c:v>-122.653469</c:v>
                </c:pt>
                <c:pt idx="31292">
                  <c:v>-124.197401</c:v>
                </c:pt>
                <c:pt idx="31293">
                  <c:v>-123.305785</c:v>
                </c:pt>
                <c:pt idx="31294">
                  <c:v>-123.81031299999999</c:v>
                </c:pt>
                <c:pt idx="31295">
                  <c:v>-122.675736</c:v>
                </c:pt>
                <c:pt idx="31296">
                  <c:v>-123.677082</c:v>
                </c:pt>
                <c:pt idx="31297">
                  <c:v>-123.086471</c:v>
                </c:pt>
                <c:pt idx="31298">
                  <c:v>-122.487543</c:v>
                </c:pt>
                <c:pt idx="31299">
                  <c:v>-123.05308100000001</c:v>
                </c:pt>
                <c:pt idx="31300">
                  <c:v>-122.625567</c:v>
                </c:pt>
                <c:pt idx="31301">
                  <c:v>-123.105384</c:v>
                </c:pt>
                <c:pt idx="31302">
                  <c:v>-122.576162</c:v>
                </c:pt>
                <c:pt idx="31303">
                  <c:v>-123.852143</c:v>
                </c:pt>
                <c:pt idx="31304">
                  <c:v>-124.258144</c:v>
                </c:pt>
                <c:pt idx="31305">
                  <c:v>-123.02078</c:v>
                </c:pt>
                <c:pt idx="31306">
                  <c:v>-122.83260900000001</c:v>
                </c:pt>
                <c:pt idx="31307">
                  <c:v>-123.981217</c:v>
                </c:pt>
                <c:pt idx="31308">
                  <c:v>-122.800836</c:v>
                </c:pt>
                <c:pt idx="31309">
                  <c:v>-123.074039</c:v>
                </c:pt>
                <c:pt idx="31310">
                  <c:v>-122.98270100000001</c:v>
                </c:pt>
                <c:pt idx="31311">
                  <c:v>-124.107356</c:v>
                </c:pt>
                <c:pt idx="31312">
                  <c:v>-122.922624</c:v>
                </c:pt>
                <c:pt idx="31313">
                  <c:v>-122.56719699999999</c:v>
                </c:pt>
                <c:pt idx="31314">
                  <c:v>-122.43726700000001</c:v>
                </c:pt>
                <c:pt idx="31315">
                  <c:v>-121.291415</c:v>
                </c:pt>
                <c:pt idx="31316">
                  <c:v>-122.456244</c:v>
                </c:pt>
                <c:pt idx="31317">
                  <c:v>-122.517898</c:v>
                </c:pt>
                <c:pt idx="31318">
                  <c:v>-121.478387</c:v>
                </c:pt>
                <c:pt idx="31319">
                  <c:v>-122.48034</c:v>
                </c:pt>
                <c:pt idx="31320">
                  <c:v>-122.40546999999999</c:v>
                </c:pt>
                <c:pt idx="31321">
                  <c:v>-121.911477</c:v>
                </c:pt>
                <c:pt idx="31322">
                  <c:v>-122.898702</c:v>
                </c:pt>
                <c:pt idx="31323">
                  <c:v>-123.346244</c:v>
                </c:pt>
                <c:pt idx="31324">
                  <c:v>-120.961634</c:v>
                </c:pt>
                <c:pt idx="31325">
                  <c:v>-123.938444</c:v>
                </c:pt>
                <c:pt idx="31326">
                  <c:v>-122.29411</c:v>
                </c:pt>
                <c:pt idx="31327">
                  <c:v>-121.16835</c:v>
                </c:pt>
                <c:pt idx="31328">
                  <c:v>-121.289041</c:v>
                </c:pt>
                <c:pt idx="31329">
                  <c:v>-120.75703300000001</c:v>
                </c:pt>
                <c:pt idx="31330">
                  <c:v>-123.58307499999999</c:v>
                </c:pt>
                <c:pt idx="31331">
                  <c:v>-124.02968799999999</c:v>
                </c:pt>
                <c:pt idx="31332">
                  <c:v>-122.797189</c:v>
                </c:pt>
                <c:pt idx="31333">
                  <c:v>-122.88566899999999</c:v>
                </c:pt>
                <c:pt idx="31334">
                  <c:v>-121.098043</c:v>
                </c:pt>
                <c:pt idx="31335">
                  <c:v>-122.62193000000001</c:v>
                </c:pt>
                <c:pt idx="31336">
                  <c:v>-124.050224</c:v>
                </c:pt>
                <c:pt idx="31337">
                  <c:v>-122.98043699999999</c:v>
                </c:pt>
                <c:pt idx="31338">
                  <c:v>-121.197845</c:v>
                </c:pt>
                <c:pt idx="31339">
                  <c:v>-123.765063</c:v>
                </c:pt>
                <c:pt idx="31340">
                  <c:v>-121.971672</c:v>
                </c:pt>
                <c:pt idx="31341">
                  <c:v>-124.048018</c:v>
                </c:pt>
                <c:pt idx="31342">
                  <c:v>-124.02626100000001</c:v>
                </c:pt>
                <c:pt idx="31343">
                  <c:v>-122.698044</c:v>
                </c:pt>
                <c:pt idx="31344">
                  <c:v>-123.62473</c:v>
                </c:pt>
                <c:pt idx="31345">
                  <c:v>-124.055173</c:v>
                </c:pt>
                <c:pt idx="31346">
                  <c:v>-122.775704</c:v>
                </c:pt>
                <c:pt idx="31347">
                  <c:v>-123.46828600000001</c:v>
                </c:pt>
                <c:pt idx="31348">
                  <c:v>-121.913325</c:v>
                </c:pt>
                <c:pt idx="31349">
                  <c:v>-122.660546</c:v>
                </c:pt>
                <c:pt idx="31350">
                  <c:v>-121.539503</c:v>
                </c:pt>
                <c:pt idx="31351">
                  <c:v>-121.575588</c:v>
                </c:pt>
                <c:pt idx="31352">
                  <c:v>-122.69009200000001</c:v>
                </c:pt>
                <c:pt idx="31353">
                  <c:v>-122.628466</c:v>
                </c:pt>
                <c:pt idx="31354">
                  <c:v>-122.57894400000001</c:v>
                </c:pt>
                <c:pt idx="31355">
                  <c:v>-122.661629</c:v>
                </c:pt>
                <c:pt idx="31356">
                  <c:v>-122.57947299999999</c:v>
                </c:pt>
                <c:pt idx="31357">
                  <c:v>-122.66712699999999</c:v>
                </c:pt>
                <c:pt idx="31358">
                  <c:v>-121.146153</c:v>
                </c:pt>
                <c:pt idx="31359">
                  <c:v>-122.281126</c:v>
                </c:pt>
                <c:pt idx="31360">
                  <c:v>-121.475236</c:v>
                </c:pt>
                <c:pt idx="31361">
                  <c:v>-120.949978</c:v>
                </c:pt>
                <c:pt idx="31362">
                  <c:v>-122.702848</c:v>
                </c:pt>
                <c:pt idx="31363">
                  <c:v>-122.392214</c:v>
                </c:pt>
                <c:pt idx="31364">
                  <c:v>-122.513192</c:v>
                </c:pt>
                <c:pt idx="31365">
                  <c:v>-122.51035400000001</c:v>
                </c:pt>
                <c:pt idx="31366">
                  <c:v>-122.52023699999999</c:v>
                </c:pt>
                <c:pt idx="31367">
                  <c:v>-122.68473</c:v>
                </c:pt>
                <c:pt idx="31368">
                  <c:v>-122.634191</c:v>
                </c:pt>
                <c:pt idx="31369">
                  <c:v>-120.328813</c:v>
                </c:pt>
                <c:pt idx="31370">
                  <c:v>-120.257426</c:v>
                </c:pt>
                <c:pt idx="31371">
                  <c:v>-120.371269</c:v>
                </c:pt>
                <c:pt idx="31372">
                  <c:v>-119.752039</c:v>
                </c:pt>
                <c:pt idx="31373">
                  <c:v>-119.661298</c:v>
                </c:pt>
                <c:pt idx="31374">
                  <c:v>-120.12065200000001</c:v>
                </c:pt>
                <c:pt idx="31375">
                  <c:v>-120.48966799999999</c:v>
                </c:pt>
                <c:pt idx="31376">
                  <c:v>-120.083792</c:v>
                </c:pt>
                <c:pt idx="31377">
                  <c:v>-119.989214</c:v>
                </c:pt>
                <c:pt idx="31378">
                  <c:v>-119.75474</c:v>
                </c:pt>
                <c:pt idx="31379">
                  <c:v>-120.56140000000001</c:v>
                </c:pt>
                <c:pt idx="31380">
                  <c:v>-120.35944000000001</c:v>
                </c:pt>
                <c:pt idx="31381">
                  <c:v>-119.571299</c:v>
                </c:pt>
                <c:pt idx="31382">
                  <c:v>-120.738747</c:v>
                </c:pt>
                <c:pt idx="31383">
                  <c:v>-119.689398</c:v>
                </c:pt>
                <c:pt idx="31384">
                  <c:v>-120.199293</c:v>
                </c:pt>
                <c:pt idx="31385">
                  <c:v>-119.73538499999999</c:v>
                </c:pt>
                <c:pt idx="31386">
                  <c:v>-119.544811</c:v>
                </c:pt>
                <c:pt idx="31387">
                  <c:v>-120.129345</c:v>
                </c:pt>
                <c:pt idx="31388">
                  <c:v>-119.032681</c:v>
                </c:pt>
                <c:pt idx="31389">
                  <c:v>-120.47681300000001</c:v>
                </c:pt>
                <c:pt idx="31390">
                  <c:v>-120.028513</c:v>
                </c:pt>
                <c:pt idx="31391">
                  <c:v>-120.41354800000001</c:v>
                </c:pt>
                <c:pt idx="31392">
                  <c:v>-119.284554</c:v>
                </c:pt>
                <c:pt idx="31393">
                  <c:v>-119.576567</c:v>
                </c:pt>
                <c:pt idx="31394">
                  <c:v>-119.390664</c:v>
                </c:pt>
                <c:pt idx="31395">
                  <c:v>-120.093262</c:v>
                </c:pt>
                <c:pt idx="31396">
                  <c:v>-119.38169600000001</c:v>
                </c:pt>
                <c:pt idx="31397">
                  <c:v>-119.82091699999999</c:v>
                </c:pt>
                <c:pt idx="31398">
                  <c:v>-119.939503</c:v>
                </c:pt>
                <c:pt idx="31399">
                  <c:v>-120.604579</c:v>
                </c:pt>
                <c:pt idx="31400">
                  <c:v>-119.85868000000001</c:v>
                </c:pt>
                <c:pt idx="31401">
                  <c:v>-119.452763</c:v>
                </c:pt>
                <c:pt idx="31402">
                  <c:v>-120.11338600000001</c:v>
                </c:pt>
                <c:pt idx="31403">
                  <c:v>-119.462406</c:v>
                </c:pt>
                <c:pt idx="31404">
                  <c:v>-120.73348900000001</c:v>
                </c:pt>
                <c:pt idx="31405">
                  <c:v>-119.283128</c:v>
                </c:pt>
                <c:pt idx="31406">
                  <c:v>-119.321692</c:v>
                </c:pt>
                <c:pt idx="31407">
                  <c:v>-120.130518</c:v>
                </c:pt>
                <c:pt idx="31408">
                  <c:v>-119.06720799999999</c:v>
                </c:pt>
                <c:pt idx="31409">
                  <c:v>-119.904236</c:v>
                </c:pt>
                <c:pt idx="31410">
                  <c:v>-118.933038</c:v>
                </c:pt>
                <c:pt idx="31411">
                  <c:v>-119.139212</c:v>
                </c:pt>
                <c:pt idx="31412">
                  <c:v>-120.24261300000001</c:v>
                </c:pt>
                <c:pt idx="31413">
                  <c:v>-120.464815</c:v>
                </c:pt>
                <c:pt idx="31414">
                  <c:v>-120.531026</c:v>
                </c:pt>
                <c:pt idx="31415">
                  <c:v>-120.62097300000001</c:v>
                </c:pt>
                <c:pt idx="31416">
                  <c:v>-120.61762400000001</c:v>
                </c:pt>
                <c:pt idx="31417">
                  <c:v>-120.917337</c:v>
                </c:pt>
                <c:pt idx="31418">
                  <c:v>-120.71558</c:v>
                </c:pt>
                <c:pt idx="31419">
                  <c:v>-121.248492</c:v>
                </c:pt>
                <c:pt idx="31420">
                  <c:v>-120.523646</c:v>
                </c:pt>
                <c:pt idx="31421">
                  <c:v>-119.90614600000001</c:v>
                </c:pt>
                <c:pt idx="31422">
                  <c:v>-120.184308</c:v>
                </c:pt>
                <c:pt idx="31423">
                  <c:v>-120.624212</c:v>
                </c:pt>
                <c:pt idx="31424">
                  <c:v>-120.41782600000001</c:v>
                </c:pt>
                <c:pt idx="31425">
                  <c:v>-120.029667</c:v>
                </c:pt>
                <c:pt idx="31426">
                  <c:v>-120.33322800000001</c:v>
                </c:pt>
                <c:pt idx="31427">
                  <c:v>-120.970977</c:v>
                </c:pt>
                <c:pt idx="31428">
                  <c:v>-120.09871200000001</c:v>
                </c:pt>
                <c:pt idx="31429">
                  <c:v>-121.029796</c:v>
                </c:pt>
                <c:pt idx="31430">
                  <c:v>-120.992862</c:v>
                </c:pt>
                <c:pt idx="31431">
                  <c:v>-120.569974</c:v>
                </c:pt>
                <c:pt idx="31432">
                  <c:v>-120.955035</c:v>
                </c:pt>
                <c:pt idx="31433">
                  <c:v>-119.99</c:v>
                </c:pt>
                <c:pt idx="31434">
                  <c:v>-120.712329</c:v>
                </c:pt>
                <c:pt idx="31435">
                  <c:v>-120.75713</c:v>
                </c:pt>
                <c:pt idx="31436">
                  <c:v>-120.33462299999999</c:v>
                </c:pt>
                <c:pt idx="31437">
                  <c:v>-119.989394</c:v>
                </c:pt>
                <c:pt idx="31438">
                  <c:v>-120.467214</c:v>
                </c:pt>
                <c:pt idx="31439">
                  <c:v>-120.71440200000001</c:v>
                </c:pt>
                <c:pt idx="31440">
                  <c:v>-120.266998</c:v>
                </c:pt>
                <c:pt idx="31441">
                  <c:v>-117.591498</c:v>
                </c:pt>
                <c:pt idx="31442">
                  <c:v>-117.293786</c:v>
                </c:pt>
                <c:pt idx="31443">
                  <c:v>-117.605757</c:v>
                </c:pt>
                <c:pt idx="31444">
                  <c:v>-117.372741</c:v>
                </c:pt>
                <c:pt idx="31445">
                  <c:v>-117.48145700000001</c:v>
                </c:pt>
                <c:pt idx="31446">
                  <c:v>-117.93432199999999</c:v>
                </c:pt>
                <c:pt idx="31447">
                  <c:v>-117.24891599999999</c:v>
                </c:pt>
                <c:pt idx="31448">
                  <c:v>-117.673446</c:v>
                </c:pt>
                <c:pt idx="31449">
                  <c:v>-117.18568500000001</c:v>
                </c:pt>
                <c:pt idx="31450">
                  <c:v>-117.823255</c:v>
                </c:pt>
                <c:pt idx="31451">
                  <c:v>-117.151167</c:v>
                </c:pt>
                <c:pt idx="31452">
                  <c:v>-117.855585</c:v>
                </c:pt>
                <c:pt idx="31453">
                  <c:v>-117.136392</c:v>
                </c:pt>
                <c:pt idx="31454">
                  <c:v>-117.086287</c:v>
                </c:pt>
                <c:pt idx="31455">
                  <c:v>-117.495901</c:v>
                </c:pt>
                <c:pt idx="31456">
                  <c:v>-117.223063</c:v>
                </c:pt>
                <c:pt idx="31457">
                  <c:v>-117.688124</c:v>
                </c:pt>
                <c:pt idx="31458">
                  <c:v>-117.183527</c:v>
                </c:pt>
                <c:pt idx="31459">
                  <c:v>-117.069344</c:v>
                </c:pt>
                <c:pt idx="31460">
                  <c:v>-117.593259</c:v>
                </c:pt>
                <c:pt idx="31461">
                  <c:v>-117.120073</c:v>
                </c:pt>
                <c:pt idx="31462">
                  <c:v>-117.861645</c:v>
                </c:pt>
                <c:pt idx="31463">
                  <c:v>-117.113197</c:v>
                </c:pt>
                <c:pt idx="31464">
                  <c:v>-117.374499</c:v>
                </c:pt>
                <c:pt idx="31465">
                  <c:v>-117.990825</c:v>
                </c:pt>
                <c:pt idx="31466">
                  <c:v>-117.08133100000001</c:v>
                </c:pt>
                <c:pt idx="31467">
                  <c:v>-117.745822</c:v>
                </c:pt>
                <c:pt idx="31468">
                  <c:v>-117.27054</c:v>
                </c:pt>
                <c:pt idx="31469">
                  <c:v>-117.19993700000001</c:v>
                </c:pt>
                <c:pt idx="31470">
                  <c:v>-118.036613</c:v>
                </c:pt>
                <c:pt idx="31471">
                  <c:v>-117.943185</c:v>
                </c:pt>
                <c:pt idx="31472">
                  <c:v>-117.252083</c:v>
                </c:pt>
                <c:pt idx="31473">
                  <c:v>-118.955546</c:v>
                </c:pt>
                <c:pt idx="31474">
                  <c:v>-118.132474</c:v>
                </c:pt>
                <c:pt idx="31475">
                  <c:v>-117.734379</c:v>
                </c:pt>
                <c:pt idx="31476">
                  <c:v>-117.57306800000001</c:v>
                </c:pt>
                <c:pt idx="31477">
                  <c:v>-117.40920300000001</c:v>
                </c:pt>
                <c:pt idx="31478">
                  <c:v>-117.161337</c:v>
                </c:pt>
                <c:pt idx="31479">
                  <c:v>-117.7671</c:v>
                </c:pt>
                <c:pt idx="31480">
                  <c:v>-119.38270300000001</c:v>
                </c:pt>
                <c:pt idx="31481">
                  <c:v>-118.95862099999999</c:v>
                </c:pt>
                <c:pt idx="31482">
                  <c:v>-118.493431</c:v>
                </c:pt>
                <c:pt idx="31483">
                  <c:v>-118.644751</c:v>
                </c:pt>
                <c:pt idx="31484">
                  <c:v>-117.31689900000001</c:v>
                </c:pt>
                <c:pt idx="31485">
                  <c:v>-118.514579</c:v>
                </c:pt>
                <c:pt idx="31486">
                  <c:v>-118.189385</c:v>
                </c:pt>
                <c:pt idx="31487">
                  <c:v>-119.06531699999999</c:v>
                </c:pt>
                <c:pt idx="31488">
                  <c:v>-118.95247999999999</c:v>
                </c:pt>
                <c:pt idx="31489">
                  <c:v>-117.729304</c:v>
                </c:pt>
                <c:pt idx="31490">
                  <c:v>-117.973482</c:v>
                </c:pt>
                <c:pt idx="31491">
                  <c:v>-117.083088</c:v>
                </c:pt>
                <c:pt idx="31492">
                  <c:v>-118.21339500000001</c:v>
                </c:pt>
                <c:pt idx="31493">
                  <c:v>-117.195976</c:v>
                </c:pt>
                <c:pt idx="31494">
                  <c:v>-118.09326299999999</c:v>
                </c:pt>
                <c:pt idx="31495">
                  <c:v>-119.00713500000001</c:v>
                </c:pt>
                <c:pt idx="31496">
                  <c:v>-118.382586</c:v>
                </c:pt>
                <c:pt idx="31497">
                  <c:v>-119.088977</c:v>
                </c:pt>
                <c:pt idx="31498">
                  <c:v>-117.96015</c:v>
                </c:pt>
                <c:pt idx="31499">
                  <c:v>-118.113615</c:v>
                </c:pt>
                <c:pt idx="31500">
                  <c:v>-118.2979</c:v>
                </c:pt>
                <c:pt idx="31501">
                  <c:v>-117.4111</c:v>
                </c:pt>
                <c:pt idx="31502">
                  <c:v>-118.694988</c:v>
                </c:pt>
                <c:pt idx="31503">
                  <c:v>-118.100454</c:v>
                </c:pt>
                <c:pt idx="31504">
                  <c:v>-117.91313599999999</c:v>
                </c:pt>
                <c:pt idx="31505">
                  <c:v>-118.289705</c:v>
                </c:pt>
                <c:pt idx="31506">
                  <c:v>-117.60130700000001</c:v>
                </c:pt>
                <c:pt idx="31507">
                  <c:v>-117.473645</c:v>
                </c:pt>
                <c:pt idx="31508">
                  <c:v>-118.590887</c:v>
                </c:pt>
                <c:pt idx="31509">
                  <c:v>-118.064179</c:v>
                </c:pt>
                <c:pt idx="31510">
                  <c:v>-117.39106700000001</c:v>
                </c:pt>
                <c:pt idx="31511">
                  <c:v>-117.29833499999999</c:v>
                </c:pt>
                <c:pt idx="31512">
                  <c:v>-118.37990600000001</c:v>
                </c:pt>
                <c:pt idx="31513">
                  <c:v>-119.00126299999999</c:v>
                </c:pt>
                <c:pt idx="31514">
                  <c:v>-117.169844</c:v>
                </c:pt>
                <c:pt idx="31515">
                  <c:v>-117.81647100000001</c:v>
                </c:pt>
                <c:pt idx="31516">
                  <c:v>-117.25463499999999</c:v>
                </c:pt>
                <c:pt idx="31517">
                  <c:v>-118.702353</c:v>
                </c:pt>
                <c:pt idx="31518">
                  <c:v>-118.205579</c:v>
                </c:pt>
                <c:pt idx="31519">
                  <c:v>-117.10575300000001</c:v>
                </c:pt>
                <c:pt idx="31520">
                  <c:v>-117.186481</c:v>
                </c:pt>
                <c:pt idx="31521">
                  <c:v>-118.72647000000001</c:v>
                </c:pt>
                <c:pt idx="31522">
                  <c:v>-118.110298</c:v>
                </c:pt>
                <c:pt idx="31523">
                  <c:v>-118.43136800000001</c:v>
                </c:pt>
                <c:pt idx="31524">
                  <c:v>-117.37365</c:v>
                </c:pt>
                <c:pt idx="31525">
                  <c:v>-117.639388</c:v>
                </c:pt>
                <c:pt idx="31526">
                  <c:v>-117.79563400000001</c:v>
                </c:pt>
                <c:pt idx="31527">
                  <c:v>-117.410471</c:v>
                </c:pt>
                <c:pt idx="31528">
                  <c:v>-117.082021</c:v>
                </c:pt>
                <c:pt idx="31529">
                  <c:v>-117.292367</c:v>
                </c:pt>
                <c:pt idx="31530">
                  <c:v>-117.745645</c:v>
                </c:pt>
                <c:pt idx="31531">
                  <c:v>-118.706282</c:v>
                </c:pt>
                <c:pt idx="31532">
                  <c:v>-117.43185099999999</c:v>
                </c:pt>
                <c:pt idx="31533">
                  <c:v>-117.37899400000001</c:v>
                </c:pt>
                <c:pt idx="31534">
                  <c:v>-117.406368</c:v>
                </c:pt>
                <c:pt idx="31535">
                  <c:v>-117.43174500000001</c:v>
                </c:pt>
                <c:pt idx="31536">
                  <c:v>-117.439798</c:v>
                </c:pt>
                <c:pt idx="31537">
                  <c:v>-117.259128</c:v>
                </c:pt>
                <c:pt idx="31538">
                  <c:v>-117.388296</c:v>
                </c:pt>
                <c:pt idx="31539">
                  <c:v>-117.439167</c:v>
                </c:pt>
                <c:pt idx="31540">
                  <c:v>-117.30668300000001</c:v>
                </c:pt>
                <c:pt idx="31541">
                  <c:v>-117.216998</c:v>
                </c:pt>
                <c:pt idx="31542">
                  <c:v>-117.33776400000001</c:v>
                </c:pt>
                <c:pt idx="31543">
                  <c:v>-117.412408</c:v>
                </c:pt>
                <c:pt idx="31544">
                  <c:v>-117.35892699999999</c:v>
                </c:pt>
                <c:pt idx="31545">
                  <c:v>-117.493267</c:v>
                </c:pt>
                <c:pt idx="31546">
                  <c:v>-119.094623</c:v>
                </c:pt>
                <c:pt idx="31547">
                  <c:v>-119.479094</c:v>
                </c:pt>
                <c:pt idx="31548">
                  <c:v>-119.930887</c:v>
                </c:pt>
                <c:pt idx="31549">
                  <c:v>-120.255477</c:v>
                </c:pt>
                <c:pt idx="31550">
                  <c:v>-118.879876</c:v>
                </c:pt>
                <c:pt idx="31551">
                  <c:v>-118.384668</c:v>
                </c:pt>
                <c:pt idx="31552">
                  <c:v>-118.882306</c:v>
                </c:pt>
                <c:pt idx="31553">
                  <c:v>-117.968879</c:v>
                </c:pt>
                <c:pt idx="31554">
                  <c:v>-118.15325</c:v>
                </c:pt>
                <c:pt idx="31555">
                  <c:v>-119.06888600000001</c:v>
                </c:pt>
                <c:pt idx="31556">
                  <c:v>-118.828929</c:v>
                </c:pt>
                <c:pt idx="31557">
                  <c:v>-118.556523</c:v>
                </c:pt>
                <c:pt idx="31558">
                  <c:v>-119.163695</c:v>
                </c:pt>
                <c:pt idx="31559">
                  <c:v>-119.104562</c:v>
                </c:pt>
                <c:pt idx="31560">
                  <c:v>-119.239828</c:v>
                </c:pt>
                <c:pt idx="31561">
                  <c:v>-118.63676599999999</c:v>
                </c:pt>
                <c:pt idx="31562">
                  <c:v>-119.12107899999999</c:v>
                </c:pt>
                <c:pt idx="31563">
                  <c:v>-119.174435</c:v>
                </c:pt>
                <c:pt idx="31564">
                  <c:v>-119.676879</c:v>
                </c:pt>
                <c:pt idx="31565">
                  <c:v>-119.356371</c:v>
                </c:pt>
                <c:pt idx="31566">
                  <c:v>-117.57295499999999</c:v>
                </c:pt>
                <c:pt idx="31567">
                  <c:v>-118.44876600000001</c:v>
                </c:pt>
                <c:pt idx="31568">
                  <c:v>-119.88570900000001</c:v>
                </c:pt>
                <c:pt idx="31569">
                  <c:v>-119.745079</c:v>
                </c:pt>
                <c:pt idx="31570">
                  <c:v>-119.28137700000001</c:v>
                </c:pt>
                <c:pt idx="31571">
                  <c:v>-119.35457</c:v>
                </c:pt>
                <c:pt idx="31572">
                  <c:v>-120.28372400000001</c:v>
                </c:pt>
                <c:pt idx="31573">
                  <c:v>-119.671752</c:v>
                </c:pt>
                <c:pt idx="31574">
                  <c:v>-118.193935</c:v>
                </c:pt>
                <c:pt idx="31575">
                  <c:v>-118.672647</c:v>
                </c:pt>
                <c:pt idx="31576">
                  <c:v>-118.158845</c:v>
                </c:pt>
                <c:pt idx="31577">
                  <c:v>-118.340277</c:v>
                </c:pt>
                <c:pt idx="31578">
                  <c:v>-118.884683</c:v>
                </c:pt>
                <c:pt idx="31579">
                  <c:v>-118.286901</c:v>
                </c:pt>
                <c:pt idx="31580">
                  <c:v>-117.24910199999999</c:v>
                </c:pt>
                <c:pt idx="31581">
                  <c:v>-117.129165</c:v>
                </c:pt>
                <c:pt idx="31582">
                  <c:v>-117.08313699999999</c:v>
                </c:pt>
              </c:numCache>
            </c:numRef>
          </c:xVal>
          <c:yVal>
            <c:numRef>
              <c:f>'F04-05'!$F$8:$F$31590</c:f>
              <c:numCache>
                <c:formatCode>0.00</c:formatCode>
                <c:ptCount val="31583"/>
                <c:pt idx="1">
                  <c:v>42.377651</c:v>
                </c:pt>
                <c:pt idx="19">
                  <c:v>42.086224000000001</c:v>
                </c:pt>
                <c:pt idx="28">
                  <c:v>42.479838999999998</c:v>
                </c:pt>
                <c:pt idx="32">
                  <c:v>42.324232000000002</c:v>
                </c:pt>
                <c:pt idx="33">
                  <c:v>42.349769000000002</c:v>
                </c:pt>
                <c:pt idx="36">
                  <c:v>42.165931</c:v>
                </c:pt>
                <c:pt idx="39">
                  <c:v>42.234890999999998</c:v>
                </c:pt>
                <c:pt idx="46">
                  <c:v>42.133642000000002</c:v>
                </c:pt>
                <c:pt idx="48">
                  <c:v>42.112793000000003</c:v>
                </c:pt>
                <c:pt idx="75">
                  <c:v>42.299263000000003</c:v>
                </c:pt>
                <c:pt idx="85">
                  <c:v>42.102694</c:v>
                </c:pt>
                <c:pt idx="93">
                  <c:v>42.521130999999997</c:v>
                </c:pt>
                <c:pt idx="95">
                  <c:v>42.678023000000003</c:v>
                </c:pt>
                <c:pt idx="98">
                  <c:v>42.673371000000003</c:v>
                </c:pt>
                <c:pt idx="101">
                  <c:v>42.607050999999998</c:v>
                </c:pt>
                <c:pt idx="106">
                  <c:v>42.485899000000003</c:v>
                </c:pt>
                <c:pt idx="112">
                  <c:v>42.603447000000003</c:v>
                </c:pt>
                <c:pt idx="117">
                  <c:v>42.547274000000002</c:v>
                </c:pt>
                <c:pt idx="121">
                  <c:v>42.672004999999999</c:v>
                </c:pt>
                <c:pt idx="133">
                  <c:v>42.559289</c:v>
                </c:pt>
                <c:pt idx="156">
                  <c:v>42.196143999999997</c:v>
                </c:pt>
                <c:pt idx="168">
                  <c:v>42.286642999999998</c:v>
                </c:pt>
                <c:pt idx="172">
                  <c:v>42.436875000000001</c:v>
                </c:pt>
                <c:pt idx="173">
                  <c:v>42.104581000000003</c:v>
                </c:pt>
                <c:pt idx="178">
                  <c:v>42.269844999999997</c:v>
                </c:pt>
                <c:pt idx="184">
                  <c:v>42.240526000000003</c:v>
                </c:pt>
                <c:pt idx="188">
                  <c:v>42.229543</c:v>
                </c:pt>
                <c:pt idx="198">
                  <c:v>42.477142000000001</c:v>
                </c:pt>
                <c:pt idx="213">
                  <c:v>42.149175999999997</c:v>
                </c:pt>
                <c:pt idx="215">
                  <c:v>42.231025000000002</c:v>
                </c:pt>
                <c:pt idx="225">
                  <c:v>42.595491000000003</c:v>
                </c:pt>
                <c:pt idx="240">
                  <c:v>42.634112000000002</c:v>
                </c:pt>
                <c:pt idx="241">
                  <c:v>42.649757999999999</c:v>
                </c:pt>
                <c:pt idx="247">
                  <c:v>42.601683999999999</c:v>
                </c:pt>
                <c:pt idx="303">
                  <c:v>42.125432000000004</c:v>
                </c:pt>
                <c:pt idx="311">
                  <c:v>42.365028000000002</c:v>
                </c:pt>
                <c:pt idx="330">
                  <c:v>42.348418000000002</c:v>
                </c:pt>
                <c:pt idx="331">
                  <c:v>42.252198</c:v>
                </c:pt>
                <c:pt idx="334">
                  <c:v>42.393326999999999</c:v>
                </c:pt>
                <c:pt idx="343">
                  <c:v>42.416246999999998</c:v>
                </c:pt>
                <c:pt idx="352">
                  <c:v>42.209555000000002</c:v>
                </c:pt>
                <c:pt idx="367">
                  <c:v>42.031371</c:v>
                </c:pt>
                <c:pt idx="376">
                  <c:v>42.058506999999999</c:v>
                </c:pt>
                <c:pt idx="382">
                  <c:v>41.968986999999998</c:v>
                </c:pt>
                <c:pt idx="396">
                  <c:v>42.321196999999998</c:v>
                </c:pt>
                <c:pt idx="420">
                  <c:v>41.380479000000001</c:v>
                </c:pt>
                <c:pt idx="429">
                  <c:v>41.451262999999997</c:v>
                </c:pt>
                <c:pt idx="441">
                  <c:v>41.844087000000002</c:v>
                </c:pt>
                <c:pt idx="450">
                  <c:v>41.777647000000002</c:v>
                </c:pt>
                <c:pt idx="471">
                  <c:v>41.876249000000001</c:v>
                </c:pt>
                <c:pt idx="480">
                  <c:v>41.654775999999998</c:v>
                </c:pt>
                <c:pt idx="481">
                  <c:v>41.634754000000001</c:v>
                </c:pt>
                <c:pt idx="492">
                  <c:v>41.969185000000003</c:v>
                </c:pt>
                <c:pt idx="496">
                  <c:v>41.843449999999997</c:v>
                </c:pt>
                <c:pt idx="512">
                  <c:v>41.649732999999998</c:v>
                </c:pt>
                <c:pt idx="519">
                  <c:v>41.511414000000002</c:v>
                </c:pt>
                <c:pt idx="521">
                  <c:v>41.520311999999997</c:v>
                </c:pt>
                <c:pt idx="526">
                  <c:v>41.488002000000002</c:v>
                </c:pt>
                <c:pt idx="527">
                  <c:v>41.511738999999999</c:v>
                </c:pt>
                <c:pt idx="529">
                  <c:v>41.839019999999998</c:v>
                </c:pt>
                <c:pt idx="540">
                  <c:v>41.629413</c:v>
                </c:pt>
                <c:pt idx="541">
                  <c:v>41.423600999999998</c:v>
                </c:pt>
                <c:pt idx="568">
                  <c:v>41.825132000000004</c:v>
                </c:pt>
                <c:pt idx="569">
                  <c:v>41.771500000000003</c:v>
                </c:pt>
                <c:pt idx="572">
                  <c:v>43.000345000000003</c:v>
                </c:pt>
                <c:pt idx="577">
                  <c:v>42.886485999999998</c:v>
                </c:pt>
                <c:pt idx="579">
                  <c:v>42.976900999999998</c:v>
                </c:pt>
                <c:pt idx="583">
                  <c:v>42.747024000000003</c:v>
                </c:pt>
                <c:pt idx="584">
                  <c:v>42.739908999999997</c:v>
                </c:pt>
                <c:pt idx="596">
                  <c:v>42.753726</c:v>
                </c:pt>
                <c:pt idx="602">
                  <c:v>42.830184000000003</c:v>
                </c:pt>
                <c:pt idx="603">
                  <c:v>42.805194</c:v>
                </c:pt>
                <c:pt idx="607">
                  <c:v>43.006033000000002</c:v>
                </c:pt>
                <c:pt idx="616">
                  <c:v>43.256053000000001</c:v>
                </c:pt>
                <c:pt idx="619">
                  <c:v>43.346136999999999</c:v>
                </c:pt>
                <c:pt idx="621">
                  <c:v>43.721094000000001</c:v>
                </c:pt>
                <c:pt idx="626">
                  <c:v>43.228594000000001</c:v>
                </c:pt>
                <c:pt idx="636">
                  <c:v>43.644559000000001</c:v>
                </c:pt>
                <c:pt idx="637">
                  <c:v>43.712184000000001</c:v>
                </c:pt>
                <c:pt idx="638">
                  <c:v>43.32582</c:v>
                </c:pt>
                <c:pt idx="641">
                  <c:v>43.880004999999997</c:v>
                </c:pt>
                <c:pt idx="642">
                  <c:v>43.356838000000003</c:v>
                </c:pt>
                <c:pt idx="649">
                  <c:v>43.523175000000002</c:v>
                </c:pt>
                <c:pt idx="653">
                  <c:v>43.283838000000003</c:v>
                </c:pt>
                <c:pt idx="666">
                  <c:v>42.946418000000001</c:v>
                </c:pt>
                <c:pt idx="674">
                  <c:v>42.754744000000002</c:v>
                </c:pt>
                <c:pt idx="675">
                  <c:v>43.055292999999999</c:v>
                </c:pt>
                <c:pt idx="676">
                  <c:v>42.975104999999999</c:v>
                </c:pt>
                <c:pt idx="677">
                  <c:v>42.941175000000001</c:v>
                </c:pt>
                <c:pt idx="689">
                  <c:v>42.971069</c:v>
                </c:pt>
                <c:pt idx="690">
                  <c:v>42.775629000000002</c:v>
                </c:pt>
                <c:pt idx="701">
                  <c:v>44.225864000000001</c:v>
                </c:pt>
                <c:pt idx="717">
                  <c:v>43.614846999999997</c:v>
                </c:pt>
                <c:pt idx="725">
                  <c:v>43.823864</c:v>
                </c:pt>
                <c:pt idx="733">
                  <c:v>43.533569999999997</c:v>
                </c:pt>
                <c:pt idx="749">
                  <c:v>43.190984</c:v>
                </c:pt>
                <c:pt idx="759">
                  <c:v>43.435912999999999</c:v>
                </c:pt>
                <c:pt idx="787">
                  <c:v>42.884390000000003</c:v>
                </c:pt>
                <c:pt idx="798">
                  <c:v>43.29016</c:v>
                </c:pt>
                <c:pt idx="808">
                  <c:v>43.490938999999997</c:v>
                </c:pt>
                <c:pt idx="811">
                  <c:v>44.023057000000001</c:v>
                </c:pt>
                <c:pt idx="813">
                  <c:v>43.938741</c:v>
                </c:pt>
                <c:pt idx="815">
                  <c:v>43.952596999999997</c:v>
                </c:pt>
                <c:pt idx="823">
                  <c:v>43.887355999999997</c:v>
                </c:pt>
                <c:pt idx="839">
                  <c:v>43.959974000000003</c:v>
                </c:pt>
                <c:pt idx="851">
                  <c:v>43.797398000000001</c:v>
                </c:pt>
                <c:pt idx="862">
                  <c:v>43.642631000000002</c:v>
                </c:pt>
                <c:pt idx="865">
                  <c:v>43.660525</c:v>
                </c:pt>
                <c:pt idx="870">
                  <c:v>43.604739000000002</c:v>
                </c:pt>
                <c:pt idx="876">
                  <c:v>44.386951000000003</c:v>
                </c:pt>
                <c:pt idx="888">
                  <c:v>44.094773000000004</c:v>
                </c:pt>
                <c:pt idx="907">
                  <c:v>44.119007000000003</c:v>
                </c:pt>
                <c:pt idx="917">
                  <c:v>44.344405999999999</c:v>
                </c:pt>
                <c:pt idx="918">
                  <c:v>44.07685</c:v>
                </c:pt>
                <c:pt idx="926">
                  <c:v>44.306955000000002</c:v>
                </c:pt>
                <c:pt idx="928">
                  <c:v>44.209878000000003</c:v>
                </c:pt>
                <c:pt idx="943">
                  <c:v>45.369216000000002</c:v>
                </c:pt>
                <c:pt idx="948">
                  <c:v>44.405928000000003</c:v>
                </c:pt>
                <c:pt idx="981">
                  <c:v>44.560479000000001</c:v>
                </c:pt>
                <c:pt idx="1004">
                  <c:v>43.810547999999997</c:v>
                </c:pt>
                <c:pt idx="1008">
                  <c:v>44.096193999999997</c:v>
                </c:pt>
                <c:pt idx="1011">
                  <c:v>43.793135999999997</c:v>
                </c:pt>
                <c:pt idx="1017">
                  <c:v>44.274006999999997</c:v>
                </c:pt>
                <c:pt idx="1021">
                  <c:v>44.614885000000001</c:v>
                </c:pt>
                <c:pt idx="1024">
                  <c:v>44.402596000000003</c:v>
                </c:pt>
                <c:pt idx="1030">
                  <c:v>44.275325000000002</c:v>
                </c:pt>
                <c:pt idx="1034">
                  <c:v>44.695492999999999</c:v>
                </c:pt>
                <c:pt idx="1035">
                  <c:v>44.428044</c:v>
                </c:pt>
                <c:pt idx="1071">
                  <c:v>44.333098999999997</c:v>
                </c:pt>
                <c:pt idx="1074">
                  <c:v>44.510306</c:v>
                </c:pt>
                <c:pt idx="1088">
                  <c:v>46.657001000000001</c:v>
                </c:pt>
                <c:pt idx="1091">
                  <c:v>47.285195999999999</c:v>
                </c:pt>
                <c:pt idx="1129">
                  <c:v>44.008875000000003</c:v>
                </c:pt>
                <c:pt idx="1134">
                  <c:v>44.240765000000003</c:v>
                </c:pt>
                <c:pt idx="1137">
                  <c:v>44.554965000000003</c:v>
                </c:pt>
                <c:pt idx="1138">
                  <c:v>44.513491000000002</c:v>
                </c:pt>
                <c:pt idx="1143">
                  <c:v>45.079520000000002</c:v>
                </c:pt>
                <c:pt idx="1197">
                  <c:v>43.662891999999999</c:v>
                </c:pt>
                <c:pt idx="1222">
                  <c:v>43.954352999999998</c:v>
                </c:pt>
                <c:pt idx="1244">
                  <c:v>43.486790999999997</c:v>
                </c:pt>
                <c:pt idx="1245">
                  <c:v>43.631076</c:v>
                </c:pt>
                <c:pt idx="1246">
                  <c:v>43.156450999999997</c:v>
                </c:pt>
                <c:pt idx="1248">
                  <c:v>43.264490000000002</c:v>
                </c:pt>
                <c:pt idx="1265">
                  <c:v>43.243448999999998</c:v>
                </c:pt>
                <c:pt idx="1267">
                  <c:v>43.172699000000001</c:v>
                </c:pt>
                <c:pt idx="1272">
                  <c:v>42.849957000000003</c:v>
                </c:pt>
                <c:pt idx="1274">
                  <c:v>42.952753999999999</c:v>
                </c:pt>
                <c:pt idx="1278">
                  <c:v>43.003270999999998</c:v>
                </c:pt>
                <c:pt idx="1279">
                  <c:v>43.024189999999997</c:v>
                </c:pt>
                <c:pt idx="1292">
                  <c:v>42.886921000000001</c:v>
                </c:pt>
                <c:pt idx="1310">
                  <c:v>44.712592999999998</c:v>
                </c:pt>
                <c:pt idx="1319">
                  <c:v>44.121825000000001</c:v>
                </c:pt>
                <c:pt idx="1328">
                  <c:v>44.224102999999999</c:v>
                </c:pt>
                <c:pt idx="1335">
                  <c:v>44.265633000000001</c:v>
                </c:pt>
                <c:pt idx="1349">
                  <c:v>44.353822999999998</c:v>
                </c:pt>
                <c:pt idx="1391">
                  <c:v>43.357160999999998</c:v>
                </c:pt>
                <c:pt idx="1407">
                  <c:v>44.412413000000001</c:v>
                </c:pt>
                <c:pt idx="1413">
                  <c:v>44.647067999999997</c:v>
                </c:pt>
                <c:pt idx="1414">
                  <c:v>44.678879000000002</c:v>
                </c:pt>
                <c:pt idx="1440">
                  <c:v>44.673586</c:v>
                </c:pt>
                <c:pt idx="1469">
                  <c:v>41.959713000000001</c:v>
                </c:pt>
                <c:pt idx="1478">
                  <c:v>41.986860999999998</c:v>
                </c:pt>
                <c:pt idx="1481">
                  <c:v>41.671548000000001</c:v>
                </c:pt>
                <c:pt idx="1484">
                  <c:v>41.841614999999997</c:v>
                </c:pt>
                <c:pt idx="1485">
                  <c:v>41.660949000000002</c:v>
                </c:pt>
                <c:pt idx="1506">
                  <c:v>41.925967</c:v>
                </c:pt>
                <c:pt idx="1530">
                  <c:v>41.909129999999998</c:v>
                </c:pt>
                <c:pt idx="1532">
                  <c:v>41.683399000000001</c:v>
                </c:pt>
                <c:pt idx="1536">
                  <c:v>41.989578999999999</c:v>
                </c:pt>
                <c:pt idx="1537">
                  <c:v>41.758713</c:v>
                </c:pt>
                <c:pt idx="1538">
                  <c:v>41.876564999999999</c:v>
                </c:pt>
                <c:pt idx="1550">
                  <c:v>41.943199</c:v>
                </c:pt>
                <c:pt idx="1555">
                  <c:v>41.543559000000002</c:v>
                </c:pt>
                <c:pt idx="1563">
                  <c:v>41.319648999999998</c:v>
                </c:pt>
                <c:pt idx="1565">
                  <c:v>41.533847999999999</c:v>
                </c:pt>
                <c:pt idx="1574">
                  <c:v>41.351306999999998</c:v>
                </c:pt>
                <c:pt idx="1585">
                  <c:v>41.507049000000002</c:v>
                </c:pt>
                <c:pt idx="1600">
                  <c:v>41.31353</c:v>
                </c:pt>
                <c:pt idx="1602">
                  <c:v>41.468654000000001</c:v>
                </c:pt>
                <c:pt idx="1621">
                  <c:v>41.588296999999997</c:v>
                </c:pt>
                <c:pt idx="1625">
                  <c:v>41.306395999999999</c:v>
                </c:pt>
                <c:pt idx="1629">
                  <c:v>41.457711000000003</c:v>
                </c:pt>
                <c:pt idx="1630">
                  <c:v>41.289498999999999</c:v>
                </c:pt>
                <c:pt idx="1633">
                  <c:v>41.317197</c:v>
                </c:pt>
                <c:pt idx="1641">
                  <c:v>41.295197000000002</c:v>
                </c:pt>
                <c:pt idx="1663">
                  <c:v>41.639234999999999</c:v>
                </c:pt>
                <c:pt idx="1664">
                  <c:v>41.52599</c:v>
                </c:pt>
                <c:pt idx="1674">
                  <c:v>41.697487000000002</c:v>
                </c:pt>
                <c:pt idx="1680">
                  <c:v>41.699710000000003</c:v>
                </c:pt>
                <c:pt idx="1682">
                  <c:v>41.677982</c:v>
                </c:pt>
                <c:pt idx="1689">
                  <c:v>41.554112000000003</c:v>
                </c:pt>
                <c:pt idx="1691">
                  <c:v>41.465811000000002</c:v>
                </c:pt>
                <c:pt idx="1702">
                  <c:v>41.066195999999998</c:v>
                </c:pt>
                <c:pt idx="1706">
                  <c:v>41.297910999999999</c:v>
                </c:pt>
                <c:pt idx="1713">
                  <c:v>41.047995999999998</c:v>
                </c:pt>
                <c:pt idx="1722">
                  <c:v>40.912798000000002</c:v>
                </c:pt>
                <c:pt idx="1754">
                  <c:v>40.844199000000003</c:v>
                </c:pt>
                <c:pt idx="1759">
                  <c:v>40.768300000000004</c:v>
                </c:pt>
                <c:pt idx="1762">
                  <c:v>40.857384000000003</c:v>
                </c:pt>
                <c:pt idx="1795">
                  <c:v>40.735256999999997</c:v>
                </c:pt>
                <c:pt idx="1796">
                  <c:v>40.738500999999999</c:v>
                </c:pt>
                <c:pt idx="1799">
                  <c:v>40.742251000000003</c:v>
                </c:pt>
                <c:pt idx="1800">
                  <c:v>40.760666999999998</c:v>
                </c:pt>
                <c:pt idx="1805">
                  <c:v>40.711651000000003</c:v>
                </c:pt>
                <c:pt idx="1812">
                  <c:v>40.653188999999998</c:v>
                </c:pt>
                <c:pt idx="1817">
                  <c:v>40.733750999999998</c:v>
                </c:pt>
                <c:pt idx="1831">
                  <c:v>41.180137000000002</c:v>
                </c:pt>
                <c:pt idx="1847">
                  <c:v>41.096094999999998</c:v>
                </c:pt>
                <c:pt idx="1934">
                  <c:v>40.297932000000003</c:v>
                </c:pt>
                <c:pt idx="1937">
                  <c:v>40.410212999999999</c:v>
                </c:pt>
                <c:pt idx="1948">
                  <c:v>40.889166000000003</c:v>
                </c:pt>
                <c:pt idx="1953">
                  <c:v>40.960349999999998</c:v>
                </c:pt>
                <c:pt idx="1956">
                  <c:v>40.878197999999998</c:v>
                </c:pt>
                <c:pt idx="1957">
                  <c:v>40.723778000000003</c:v>
                </c:pt>
                <c:pt idx="1968">
                  <c:v>41.094158999999998</c:v>
                </c:pt>
                <c:pt idx="2014">
                  <c:v>39.932279000000001</c:v>
                </c:pt>
                <c:pt idx="2020">
                  <c:v>39.614595999999999</c:v>
                </c:pt>
                <c:pt idx="2024">
                  <c:v>39.784613999999998</c:v>
                </c:pt>
                <c:pt idx="2065">
                  <c:v>39.716939000000004</c:v>
                </c:pt>
                <c:pt idx="2073">
                  <c:v>39.645377000000003</c:v>
                </c:pt>
                <c:pt idx="2081">
                  <c:v>39.549911999999999</c:v>
                </c:pt>
                <c:pt idx="2084">
                  <c:v>39.842613</c:v>
                </c:pt>
                <c:pt idx="2097">
                  <c:v>39.830312999999997</c:v>
                </c:pt>
                <c:pt idx="2099">
                  <c:v>39.637838000000002</c:v>
                </c:pt>
                <c:pt idx="2103">
                  <c:v>39.949812000000001</c:v>
                </c:pt>
                <c:pt idx="2109">
                  <c:v>39.457517000000003</c:v>
                </c:pt>
                <c:pt idx="2115">
                  <c:v>39.548048999999999</c:v>
                </c:pt>
                <c:pt idx="2124">
                  <c:v>39.398172000000002</c:v>
                </c:pt>
                <c:pt idx="2125">
                  <c:v>39.527903000000002</c:v>
                </c:pt>
                <c:pt idx="2130">
                  <c:v>39.051288999999997</c:v>
                </c:pt>
                <c:pt idx="2148">
                  <c:v>39.402763</c:v>
                </c:pt>
                <c:pt idx="2155">
                  <c:v>39.379382</c:v>
                </c:pt>
                <c:pt idx="2169">
                  <c:v>39.364966000000003</c:v>
                </c:pt>
                <c:pt idx="2173">
                  <c:v>40.164555999999997</c:v>
                </c:pt>
                <c:pt idx="2207">
                  <c:v>40.238258000000002</c:v>
                </c:pt>
                <c:pt idx="2221">
                  <c:v>39.902850999999998</c:v>
                </c:pt>
                <c:pt idx="2224">
                  <c:v>40.087794000000002</c:v>
                </c:pt>
                <c:pt idx="2244">
                  <c:v>40.624538000000001</c:v>
                </c:pt>
                <c:pt idx="2248">
                  <c:v>40.588096999999998</c:v>
                </c:pt>
                <c:pt idx="2254">
                  <c:v>40.575502999999998</c:v>
                </c:pt>
                <c:pt idx="2267">
                  <c:v>40.643313999999997</c:v>
                </c:pt>
                <c:pt idx="2284">
                  <c:v>40.583035000000002</c:v>
                </c:pt>
                <c:pt idx="2300">
                  <c:v>40.717039999999997</c:v>
                </c:pt>
                <c:pt idx="2306">
                  <c:v>40.727093000000004</c:v>
                </c:pt>
                <c:pt idx="2312">
                  <c:v>40.746180000000003</c:v>
                </c:pt>
                <c:pt idx="2317">
                  <c:v>40.768419999999999</c:v>
                </c:pt>
                <c:pt idx="2321">
                  <c:v>40.798501999999999</c:v>
                </c:pt>
                <c:pt idx="2322">
                  <c:v>40.802852999999999</c:v>
                </c:pt>
                <c:pt idx="2323">
                  <c:v>40.812665000000003</c:v>
                </c:pt>
                <c:pt idx="2325">
                  <c:v>40.791586000000002</c:v>
                </c:pt>
                <c:pt idx="2327">
                  <c:v>40.826200999999998</c:v>
                </c:pt>
                <c:pt idx="2328">
                  <c:v>40.840685999999998</c:v>
                </c:pt>
                <c:pt idx="2330">
                  <c:v>40.867652999999997</c:v>
                </c:pt>
                <c:pt idx="2331">
                  <c:v>40.802394999999997</c:v>
                </c:pt>
                <c:pt idx="2334">
                  <c:v>40.709676999999999</c:v>
                </c:pt>
                <c:pt idx="2336">
                  <c:v>40.858704000000003</c:v>
                </c:pt>
                <c:pt idx="2346">
                  <c:v>40.781894000000001</c:v>
                </c:pt>
                <c:pt idx="2368">
                  <c:v>40.599021</c:v>
                </c:pt>
                <c:pt idx="2377">
                  <c:v>40.838745000000003</c:v>
                </c:pt>
                <c:pt idx="2379">
                  <c:v>40.805968</c:v>
                </c:pt>
                <c:pt idx="2380">
                  <c:v>40.815559</c:v>
                </c:pt>
                <c:pt idx="2382">
                  <c:v>40.846744999999999</c:v>
                </c:pt>
                <c:pt idx="2383">
                  <c:v>40.864165999999997</c:v>
                </c:pt>
                <c:pt idx="2384">
                  <c:v>40.825431999999999</c:v>
                </c:pt>
                <c:pt idx="2387">
                  <c:v>40.842173000000003</c:v>
                </c:pt>
                <c:pt idx="2391">
                  <c:v>40.890949999999997</c:v>
                </c:pt>
                <c:pt idx="2392">
                  <c:v>40.872264999999999</c:v>
                </c:pt>
                <c:pt idx="2394">
                  <c:v>40.868642999999999</c:v>
                </c:pt>
                <c:pt idx="2395">
                  <c:v>40.900629000000002</c:v>
                </c:pt>
                <c:pt idx="2397">
                  <c:v>40.830409000000003</c:v>
                </c:pt>
                <c:pt idx="2400">
                  <c:v>40.878521999999997</c:v>
                </c:pt>
                <c:pt idx="2418">
                  <c:v>41.363062999999997</c:v>
                </c:pt>
                <c:pt idx="2422">
                  <c:v>41.025114000000002</c:v>
                </c:pt>
                <c:pt idx="2432">
                  <c:v>41.314675999999999</c:v>
                </c:pt>
                <c:pt idx="2452">
                  <c:v>41.256639</c:v>
                </c:pt>
                <c:pt idx="2457">
                  <c:v>41.296874000000003</c:v>
                </c:pt>
                <c:pt idx="2464">
                  <c:v>40.943525000000001</c:v>
                </c:pt>
                <c:pt idx="2475">
                  <c:v>40.946804999999998</c:v>
                </c:pt>
                <c:pt idx="2518">
                  <c:v>41.197122999999998</c:v>
                </c:pt>
                <c:pt idx="2542">
                  <c:v>40.762968000000001</c:v>
                </c:pt>
                <c:pt idx="2543">
                  <c:v>40.743796000000003</c:v>
                </c:pt>
                <c:pt idx="2544">
                  <c:v>40.774686000000003</c:v>
                </c:pt>
                <c:pt idx="2548">
                  <c:v>40.618943999999999</c:v>
                </c:pt>
                <c:pt idx="2549">
                  <c:v>40.694214000000002</c:v>
                </c:pt>
                <c:pt idx="2550">
                  <c:v>40.702348000000001</c:v>
                </c:pt>
                <c:pt idx="2551">
                  <c:v>40.670873999999998</c:v>
                </c:pt>
                <c:pt idx="2552">
                  <c:v>40.672666</c:v>
                </c:pt>
                <c:pt idx="2553">
                  <c:v>40.623269999999998</c:v>
                </c:pt>
                <c:pt idx="2554">
                  <c:v>40.627946000000001</c:v>
                </c:pt>
                <c:pt idx="2557">
                  <c:v>40.670937000000002</c:v>
                </c:pt>
                <c:pt idx="2558">
                  <c:v>40.598993999999998</c:v>
                </c:pt>
                <c:pt idx="2561">
                  <c:v>40.682090000000002</c:v>
                </c:pt>
                <c:pt idx="2562">
                  <c:v>40.644551999999997</c:v>
                </c:pt>
                <c:pt idx="2563">
                  <c:v>40.632449000000001</c:v>
                </c:pt>
                <c:pt idx="2566">
                  <c:v>40.726301999999997</c:v>
                </c:pt>
                <c:pt idx="2567">
                  <c:v>40.598142000000003</c:v>
                </c:pt>
                <c:pt idx="2568">
                  <c:v>40.576588999999998</c:v>
                </c:pt>
                <c:pt idx="2569">
                  <c:v>40.662891999999999</c:v>
                </c:pt>
                <c:pt idx="2572">
                  <c:v>40.599255999999997</c:v>
                </c:pt>
                <c:pt idx="2573">
                  <c:v>40.622993999999998</c:v>
                </c:pt>
                <c:pt idx="2576">
                  <c:v>40.676938</c:v>
                </c:pt>
                <c:pt idx="2578">
                  <c:v>40.583803000000003</c:v>
                </c:pt>
                <c:pt idx="2580">
                  <c:v>40.703355000000002</c:v>
                </c:pt>
                <c:pt idx="2581">
                  <c:v>40.680145000000003</c:v>
                </c:pt>
                <c:pt idx="2582">
                  <c:v>40.645848000000001</c:v>
                </c:pt>
                <c:pt idx="2583">
                  <c:v>40.767969000000001</c:v>
                </c:pt>
                <c:pt idx="2584">
                  <c:v>40.749462999999999</c:v>
                </c:pt>
                <c:pt idx="2595">
                  <c:v>40.728614</c:v>
                </c:pt>
                <c:pt idx="2597">
                  <c:v>40.762853999999997</c:v>
                </c:pt>
                <c:pt idx="2598">
                  <c:v>40.763015000000003</c:v>
                </c:pt>
                <c:pt idx="2600">
                  <c:v>40.750146000000001</c:v>
                </c:pt>
                <c:pt idx="2602">
                  <c:v>40.724944999999998</c:v>
                </c:pt>
                <c:pt idx="2603">
                  <c:v>40.720534999999998</c:v>
                </c:pt>
                <c:pt idx="2604">
                  <c:v>40.742868999999999</c:v>
                </c:pt>
                <c:pt idx="2605">
                  <c:v>40.724096000000003</c:v>
                </c:pt>
                <c:pt idx="2612">
                  <c:v>40.706902999999997</c:v>
                </c:pt>
                <c:pt idx="2618">
                  <c:v>40.690869999999997</c:v>
                </c:pt>
                <c:pt idx="2626">
                  <c:v>40.714143999999997</c:v>
                </c:pt>
                <c:pt idx="2627">
                  <c:v>40.696537999999997</c:v>
                </c:pt>
                <c:pt idx="2628">
                  <c:v>40.674888000000003</c:v>
                </c:pt>
                <c:pt idx="2629">
                  <c:v>40.700068000000002</c:v>
                </c:pt>
                <c:pt idx="2634">
                  <c:v>40.654111999999998</c:v>
                </c:pt>
                <c:pt idx="2639">
                  <c:v>40.725256999999999</c:v>
                </c:pt>
                <c:pt idx="2644">
                  <c:v>40.702271000000003</c:v>
                </c:pt>
                <c:pt idx="2647">
                  <c:v>40.714300000000001</c:v>
                </c:pt>
                <c:pt idx="2650">
                  <c:v>40.615789999999997</c:v>
                </c:pt>
                <c:pt idx="2653">
                  <c:v>40.656973999999998</c:v>
                </c:pt>
                <c:pt idx="2662">
                  <c:v>40.785642000000003</c:v>
                </c:pt>
                <c:pt idx="2669">
                  <c:v>40.600020000000001</c:v>
                </c:pt>
                <c:pt idx="2675">
                  <c:v>40.687649</c:v>
                </c:pt>
                <c:pt idx="2690">
                  <c:v>40.890597999999997</c:v>
                </c:pt>
                <c:pt idx="2708">
                  <c:v>40.791592999999999</c:v>
                </c:pt>
                <c:pt idx="2711">
                  <c:v>40.786543999999999</c:v>
                </c:pt>
                <c:pt idx="2732">
                  <c:v>40.884394</c:v>
                </c:pt>
                <c:pt idx="2737">
                  <c:v>40.853343000000002</c:v>
                </c:pt>
                <c:pt idx="2738">
                  <c:v>40.819265999999999</c:v>
                </c:pt>
                <c:pt idx="2742">
                  <c:v>40.953260999999998</c:v>
                </c:pt>
                <c:pt idx="2751">
                  <c:v>40.926594999999999</c:v>
                </c:pt>
                <c:pt idx="2757">
                  <c:v>40.995384000000001</c:v>
                </c:pt>
                <c:pt idx="2766">
                  <c:v>40.855860999999997</c:v>
                </c:pt>
                <c:pt idx="2780">
                  <c:v>40.996279999999999</c:v>
                </c:pt>
                <c:pt idx="2789">
                  <c:v>40.919693000000002</c:v>
                </c:pt>
                <c:pt idx="2812">
                  <c:v>42.346758000000001</c:v>
                </c:pt>
                <c:pt idx="2815">
                  <c:v>42.696925999999998</c:v>
                </c:pt>
                <c:pt idx="2818">
                  <c:v>42.773777000000003</c:v>
                </c:pt>
                <c:pt idx="2821">
                  <c:v>42.749499</c:v>
                </c:pt>
                <c:pt idx="2822">
                  <c:v>42.614978999999998</c:v>
                </c:pt>
                <c:pt idx="2826">
                  <c:v>42.621932999999999</c:v>
                </c:pt>
                <c:pt idx="2832">
                  <c:v>42.853676</c:v>
                </c:pt>
                <c:pt idx="2837">
                  <c:v>42.565907000000003</c:v>
                </c:pt>
                <c:pt idx="2841">
                  <c:v>42.425404999999998</c:v>
                </c:pt>
                <c:pt idx="2852">
                  <c:v>43.014522999999997</c:v>
                </c:pt>
                <c:pt idx="2856">
                  <c:v>42.469991</c:v>
                </c:pt>
                <c:pt idx="2869">
                  <c:v>42.862695000000002</c:v>
                </c:pt>
                <c:pt idx="2870">
                  <c:v>42.760049000000002</c:v>
                </c:pt>
                <c:pt idx="2884">
                  <c:v>42.668824999999998</c:v>
                </c:pt>
                <c:pt idx="2891">
                  <c:v>42.414518999999999</c:v>
                </c:pt>
                <c:pt idx="2898">
                  <c:v>42.731628000000001</c:v>
                </c:pt>
                <c:pt idx="2915">
                  <c:v>42.678111999999999</c:v>
                </c:pt>
                <c:pt idx="2916">
                  <c:v>42.683726999999998</c:v>
                </c:pt>
                <c:pt idx="2924">
                  <c:v>42.862192999999998</c:v>
                </c:pt>
                <c:pt idx="2962">
                  <c:v>41.926740000000002</c:v>
                </c:pt>
                <c:pt idx="2972">
                  <c:v>42.038539</c:v>
                </c:pt>
                <c:pt idx="2992">
                  <c:v>42.199478999999997</c:v>
                </c:pt>
                <c:pt idx="3021">
                  <c:v>41.713681999999999</c:v>
                </c:pt>
                <c:pt idx="3024">
                  <c:v>41.573253000000001</c:v>
                </c:pt>
                <c:pt idx="3025">
                  <c:v>42.229480000000002</c:v>
                </c:pt>
                <c:pt idx="3035">
                  <c:v>41.521593000000003</c:v>
                </c:pt>
                <c:pt idx="3037">
                  <c:v>41.751565999999997</c:v>
                </c:pt>
                <c:pt idx="3039">
                  <c:v>41.570328000000003</c:v>
                </c:pt>
                <c:pt idx="3042">
                  <c:v>41.997807000000002</c:v>
                </c:pt>
                <c:pt idx="3046">
                  <c:v>41.930982999999998</c:v>
                </c:pt>
                <c:pt idx="3052">
                  <c:v>41.549525000000003</c:v>
                </c:pt>
                <c:pt idx="3062">
                  <c:v>41.653070999999997</c:v>
                </c:pt>
                <c:pt idx="3100">
                  <c:v>41.374733999999997</c:v>
                </c:pt>
                <c:pt idx="3107">
                  <c:v>41.736522999999998</c:v>
                </c:pt>
                <c:pt idx="3117">
                  <c:v>43.312103999999998</c:v>
                </c:pt>
                <c:pt idx="3121">
                  <c:v>43.229053999999998</c:v>
                </c:pt>
                <c:pt idx="3137">
                  <c:v>43.128878</c:v>
                </c:pt>
                <c:pt idx="3139">
                  <c:v>43.292592999999997</c:v>
                </c:pt>
                <c:pt idx="3143">
                  <c:v>43.316622000000002</c:v>
                </c:pt>
                <c:pt idx="3200">
                  <c:v>44.254620000000003</c:v>
                </c:pt>
                <c:pt idx="3201">
                  <c:v>44.171624999999999</c:v>
                </c:pt>
                <c:pt idx="3207">
                  <c:v>44.813419000000003</c:v>
                </c:pt>
                <c:pt idx="3248">
                  <c:v>43.171706999999998</c:v>
                </c:pt>
                <c:pt idx="3250">
                  <c:v>43.183500000000002</c:v>
                </c:pt>
                <c:pt idx="3292">
                  <c:v>43.449201000000002</c:v>
                </c:pt>
                <c:pt idx="3306">
                  <c:v>42.897167000000003</c:v>
                </c:pt>
                <c:pt idx="3330">
                  <c:v>43.041865999999999</c:v>
                </c:pt>
                <c:pt idx="3333">
                  <c:v>43.499842999999998</c:v>
                </c:pt>
                <c:pt idx="3349">
                  <c:v>43.049536000000003</c:v>
                </c:pt>
                <c:pt idx="3364">
                  <c:v>43.046470999999997</c:v>
                </c:pt>
                <c:pt idx="3370">
                  <c:v>43.038148999999997</c:v>
                </c:pt>
                <c:pt idx="3378">
                  <c:v>43.053176000000001</c:v>
                </c:pt>
                <c:pt idx="3432">
                  <c:v>43.114519000000001</c:v>
                </c:pt>
                <c:pt idx="3475">
                  <c:v>44.585560999999998</c:v>
                </c:pt>
                <c:pt idx="3481">
                  <c:v>44.498699999999999</c:v>
                </c:pt>
                <c:pt idx="3516">
                  <c:v>42.113973999999999</c:v>
                </c:pt>
                <c:pt idx="3518">
                  <c:v>42.333284999999997</c:v>
                </c:pt>
                <c:pt idx="3521">
                  <c:v>42.336770999999999</c:v>
                </c:pt>
                <c:pt idx="3534">
                  <c:v>42.453662999999999</c:v>
                </c:pt>
                <c:pt idx="3543">
                  <c:v>42.541733000000001</c:v>
                </c:pt>
                <c:pt idx="3556">
                  <c:v>42.533273999999999</c:v>
                </c:pt>
                <c:pt idx="3570">
                  <c:v>42.110926999999997</c:v>
                </c:pt>
                <c:pt idx="3632">
                  <c:v>42.593147999999999</c:v>
                </c:pt>
                <c:pt idx="3662">
                  <c:v>42.907358000000002</c:v>
                </c:pt>
                <c:pt idx="3664">
                  <c:v>42.916057000000002</c:v>
                </c:pt>
                <c:pt idx="3674">
                  <c:v>42.972206999999997</c:v>
                </c:pt>
                <c:pt idx="3695">
                  <c:v>43.079180999999998</c:v>
                </c:pt>
                <c:pt idx="3710">
                  <c:v>42.868608999999999</c:v>
                </c:pt>
                <c:pt idx="3716">
                  <c:v>43.341512000000002</c:v>
                </c:pt>
                <c:pt idx="3722">
                  <c:v>42.809908</c:v>
                </c:pt>
                <c:pt idx="3731">
                  <c:v>43.052126000000001</c:v>
                </c:pt>
                <c:pt idx="3732">
                  <c:v>43.122385999999999</c:v>
                </c:pt>
                <c:pt idx="3747">
                  <c:v>42.987229999999997</c:v>
                </c:pt>
                <c:pt idx="3753">
                  <c:v>43.226024000000002</c:v>
                </c:pt>
                <c:pt idx="3763">
                  <c:v>43.220990999999998</c:v>
                </c:pt>
                <c:pt idx="3778">
                  <c:v>43.182163000000003</c:v>
                </c:pt>
                <c:pt idx="3782">
                  <c:v>43.223213000000001</c:v>
                </c:pt>
                <c:pt idx="3783">
                  <c:v>43.116712999999997</c:v>
                </c:pt>
                <c:pt idx="3784">
                  <c:v>43.136363000000003</c:v>
                </c:pt>
                <c:pt idx="3788">
                  <c:v>43.087612999999997</c:v>
                </c:pt>
                <c:pt idx="3797">
                  <c:v>42.319654</c:v>
                </c:pt>
                <c:pt idx="3807">
                  <c:v>42.066681000000003</c:v>
                </c:pt>
                <c:pt idx="3843">
                  <c:v>42.104388999999998</c:v>
                </c:pt>
                <c:pt idx="3877">
                  <c:v>42.181584000000001</c:v>
                </c:pt>
                <c:pt idx="3879">
                  <c:v>42.614517999999997</c:v>
                </c:pt>
                <c:pt idx="3905">
                  <c:v>42.514319999999998</c:v>
                </c:pt>
                <c:pt idx="3906">
                  <c:v>42.212809</c:v>
                </c:pt>
                <c:pt idx="3932">
                  <c:v>40.383884000000002</c:v>
                </c:pt>
                <c:pt idx="3967">
                  <c:v>40.739980000000003</c:v>
                </c:pt>
                <c:pt idx="4018">
                  <c:v>40.468967999999997</c:v>
                </c:pt>
                <c:pt idx="4019">
                  <c:v>40.399355</c:v>
                </c:pt>
                <c:pt idx="4021">
                  <c:v>40.492618</c:v>
                </c:pt>
                <c:pt idx="4047">
                  <c:v>40.552768</c:v>
                </c:pt>
                <c:pt idx="4080">
                  <c:v>40.019657000000002</c:v>
                </c:pt>
                <c:pt idx="4105">
                  <c:v>39.898220000000002</c:v>
                </c:pt>
                <c:pt idx="4149">
                  <c:v>40.006624000000002</c:v>
                </c:pt>
                <c:pt idx="4170">
                  <c:v>40.188405000000003</c:v>
                </c:pt>
                <c:pt idx="4179">
                  <c:v>40.003996999999998</c:v>
                </c:pt>
                <c:pt idx="4193">
                  <c:v>40.121392</c:v>
                </c:pt>
                <c:pt idx="4194">
                  <c:v>39.935727999999997</c:v>
                </c:pt>
                <c:pt idx="4341">
                  <c:v>41.095492999999998</c:v>
                </c:pt>
                <c:pt idx="4371">
                  <c:v>40.156537999999998</c:v>
                </c:pt>
                <c:pt idx="4375">
                  <c:v>40.402861000000001</c:v>
                </c:pt>
                <c:pt idx="4446">
                  <c:v>41.234591000000002</c:v>
                </c:pt>
                <c:pt idx="4479">
                  <c:v>41.361472999999997</c:v>
                </c:pt>
                <c:pt idx="4495">
                  <c:v>41.115411000000002</c:v>
                </c:pt>
                <c:pt idx="4571">
                  <c:v>42.029505999999998</c:v>
                </c:pt>
                <c:pt idx="4577">
                  <c:v>42.100307000000001</c:v>
                </c:pt>
                <c:pt idx="4586">
                  <c:v>40.561650999999998</c:v>
                </c:pt>
                <c:pt idx="4596">
                  <c:v>40.290914000000001</c:v>
                </c:pt>
                <c:pt idx="4615">
                  <c:v>40.498403000000003</c:v>
                </c:pt>
                <c:pt idx="4679">
                  <c:v>41.059171999999997</c:v>
                </c:pt>
                <c:pt idx="4723">
                  <c:v>40.918517000000001</c:v>
                </c:pt>
                <c:pt idx="4724">
                  <c:v>41.736342999999998</c:v>
                </c:pt>
                <c:pt idx="4726">
                  <c:v>41.676921999999998</c:v>
                </c:pt>
                <c:pt idx="4746">
                  <c:v>41.564177000000001</c:v>
                </c:pt>
                <c:pt idx="4765">
                  <c:v>40.203457999999998</c:v>
                </c:pt>
                <c:pt idx="4771">
                  <c:v>40.354433</c:v>
                </c:pt>
                <c:pt idx="4784">
                  <c:v>40.270367</c:v>
                </c:pt>
                <c:pt idx="4789">
                  <c:v>40.319769999999998</c:v>
                </c:pt>
                <c:pt idx="4802">
                  <c:v>40.535260000000001</c:v>
                </c:pt>
                <c:pt idx="4841">
                  <c:v>40.300738000000003</c:v>
                </c:pt>
                <c:pt idx="4845">
                  <c:v>39.931122999999999</c:v>
                </c:pt>
                <c:pt idx="4867">
                  <c:v>40.172412000000001</c:v>
                </c:pt>
                <c:pt idx="4875">
                  <c:v>40.053308000000001</c:v>
                </c:pt>
                <c:pt idx="4878">
                  <c:v>40.190713000000002</c:v>
                </c:pt>
                <c:pt idx="4886">
                  <c:v>39.809539999999998</c:v>
                </c:pt>
                <c:pt idx="4893">
                  <c:v>39.746811000000001</c:v>
                </c:pt>
                <c:pt idx="4894">
                  <c:v>40.002696</c:v>
                </c:pt>
                <c:pt idx="4895">
                  <c:v>39.965131</c:v>
                </c:pt>
                <c:pt idx="4901">
                  <c:v>39.848832000000002</c:v>
                </c:pt>
                <c:pt idx="4907">
                  <c:v>40.138959</c:v>
                </c:pt>
                <c:pt idx="4921">
                  <c:v>39.853966</c:v>
                </c:pt>
                <c:pt idx="4930">
                  <c:v>39.976897999999998</c:v>
                </c:pt>
                <c:pt idx="4941">
                  <c:v>39.938254999999998</c:v>
                </c:pt>
                <c:pt idx="4946">
                  <c:v>40.174993999999998</c:v>
                </c:pt>
                <c:pt idx="4954">
                  <c:v>40.164048999999999</c:v>
                </c:pt>
                <c:pt idx="4960">
                  <c:v>40.126610999999997</c:v>
                </c:pt>
                <c:pt idx="4966">
                  <c:v>39.872436999999998</c:v>
                </c:pt>
                <c:pt idx="4977">
                  <c:v>40.032663999999997</c:v>
                </c:pt>
                <c:pt idx="5021">
                  <c:v>41.013364000000003</c:v>
                </c:pt>
                <c:pt idx="5022">
                  <c:v>40.916125999999998</c:v>
                </c:pt>
                <c:pt idx="5023">
                  <c:v>40.985593999999999</c:v>
                </c:pt>
                <c:pt idx="5038">
                  <c:v>40.799235000000003</c:v>
                </c:pt>
                <c:pt idx="5049">
                  <c:v>41.11533</c:v>
                </c:pt>
                <c:pt idx="5058">
                  <c:v>40.812047</c:v>
                </c:pt>
                <c:pt idx="5059">
                  <c:v>40.784452999999999</c:v>
                </c:pt>
                <c:pt idx="5069">
                  <c:v>40.685139999999997</c:v>
                </c:pt>
                <c:pt idx="5120">
                  <c:v>40.645665000000001</c:v>
                </c:pt>
                <c:pt idx="5133">
                  <c:v>40.681798000000001</c:v>
                </c:pt>
                <c:pt idx="5139">
                  <c:v>40.343586999999999</c:v>
                </c:pt>
                <c:pt idx="5152">
                  <c:v>40.857829000000002</c:v>
                </c:pt>
                <c:pt idx="5156">
                  <c:v>40.576988999999998</c:v>
                </c:pt>
                <c:pt idx="5205">
                  <c:v>40.945334000000003</c:v>
                </c:pt>
                <c:pt idx="5218">
                  <c:v>41.093812999999997</c:v>
                </c:pt>
                <c:pt idx="5237">
                  <c:v>40.983139999999999</c:v>
                </c:pt>
                <c:pt idx="5256">
                  <c:v>41.600320000000004</c:v>
                </c:pt>
                <c:pt idx="5260">
                  <c:v>41.426197000000002</c:v>
                </c:pt>
                <c:pt idx="5266">
                  <c:v>41.344794</c:v>
                </c:pt>
                <c:pt idx="5267">
                  <c:v>41.286968000000002</c:v>
                </c:pt>
                <c:pt idx="5268">
                  <c:v>41.64181</c:v>
                </c:pt>
                <c:pt idx="5290">
                  <c:v>41.414979000000002</c:v>
                </c:pt>
                <c:pt idx="5302">
                  <c:v>41.061356000000004</c:v>
                </c:pt>
                <c:pt idx="5305">
                  <c:v>41.345579000000001</c:v>
                </c:pt>
                <c:pt idx="5333">
                  <c:v>41.184223000000003</c:v>
                </c:pt>
                <c:pt idx="5346">
                  <c:v>41.830406000000004</c:v>
                </c:pt>
                <c:pt idx="5376">
                  <c:v>41.944333999999998</c:v>
                </c:pt>
                <c:pt idx="5380">
                  <c:v>41.719942000000003</c:v>
                </c:pt>
                <c:pt idx="5381">
                  <c:v>41.781522000000002</c:v>
                </c:pt>
                <c:pt idx="5386">
                  <c:v>40.500115000000001</c:v>
                </c:pt>
                <c:pt idx="5391">
                  <c:v>40.537142000000003</c:v>
                </c:pt>
                <c:pt idx="5396">
                  <c:v>40.466205000000002</c:v>
                </c:pt>
                <c:pt idx="5399">
                  <c:v>40.445202999999999</c:v>
                </c:pt>
                <c:pt idx="5406">
                  <c:v>40.326349999999998</c:v>
                </c:pt>
                <c:pt idx="5423">
                  <c:v>39.846969999999999</c:v>
                </c:pt>
                <c:pt idx="5432">
                  <c:v>39.949961999999999</c:v>
                </c:pt>
                <c:pt idx="5450">
                  <c:v>40.148758999999998</c:v>
                </c:pt>
                <c:pt idx="5451">
                  <c:v>40.166859000000002</c:v>
                </c:pt>
                <c:pt idx="5473">
                  <c:v>40.058807999999999</c:v>
                </c:pt>
                <c:pt idx="5479">
                  <c:v>39.952162000000001</c:v>
                </c:pt>
                <c:pt idx="5482">
                  <c:v>39.952112</c:v>
                </c:pt>
                <c:pt idx="5491">
                  <c:v>40.053511</c:v>
                </c:pt>
                <c:pt idx="5492">
                  <c:v>40.033943999999998</c:v>
                </c:pt>
                <c:pt idx="5493">
                  <c:v>39.981062000000001</c:v>
                </c:pt>
                <c:pt idx="5495">
                  <c:v>39.964011999999997</c:v>
                </c:pt>
                <c:pt idx="5513">
                  <c:v>40.035778000000001</c:v>
                </c:pt>
                <c:pt idx="5524">
                  <c:v>40.059610999999997</c:v>
                </c:pt>
                <c:pt idx="5534">
                  <c:v>39.978456000000001</c:v>
                </c:pt>
                <c:pt idx="5537">
                  <c:v>40.023420000000002</c:v>
                </c:pt>
                <c:pt idx="5543">
                  <c:v>39.858136999999999</c:v>
                </c:pt>
                <c:pt idx="5549">
                  <c:v>39.781937999999997</c:v>
                </c:pt>
                <c:pt idx="5550">
                  <c:v>39.961094000000003</c:v>
                </c:pt>
                <c:pt idx="5557">
                  <c:v>39.940043000000003</c:v>
                </c:pt>
                <c:pt idx="5558">
                  <c:v>39.820841000000001</c:v>
                </c:pt>
                <c:pt idx="5578">
                  <c:v>40.126271000000003</c:v>
                </c:pt>
                <c:pt idx="5580">
                  <c:v>40.253495999999998</c:v>
                </c:pt>
                <c:pt idx="5625">
                  <c:v>40.407243000000001</c:v>
                </c:pt>
                <c:pt idx="5631">
                  <c:v>40.355091999999999</c:v>
                </c:pt>
                <c:pt idx="5634">
                  <c:v>40.302492000000001</c:v>
                </c:pt>
                <c:pt idx="5640">
                  <c:v>39.626297000000001</c:v>
                </c:pt>
                <c:pt idx="5648">
                  <c:v>39.669218999999998</c:v>
                </c:pt>
                <c:pt idx="5661">
                  <c:v>39.787512</c:v>
                </c:pt>
                <c:pt idx="5664">
                  <c:v>39.817644999999999</c:v>
                </c:pt>
                <c:pt idx="5665">
                  <c:v>39.164259999999999</c:v>
                </c:pt>
                <c:pt idx="5688">
                  <c:v>38.549720999999998</c:v>
                </c:pt>
                <c:pt idx="5694">
                  <c:v>38.601354999999998</c:v>
                </c:pt>
                <c:pt idx="5696">
                  <c:v>38.772647999999997</c:v>
                </c:pt>
                <c:pt idx="5698">
                  <c:v>38.711511999999999</c:v>
                </c:pt>
                <c:pt idx="5707">
                  <c:v>38.895268000000002</c:v>
                </c:pt>
                <c:pt idx="5708">
                  <c:v>38.904460999999998</c:v>
                </c:pt>
                <c:pt idx="5712">
                  <c:v>38.919210999999997</c:v>
                </c:pt>
                <c:pt idx="5721">
                  <c:v>38.863078999999999</c:v>
                </c:pt>
                <c:pt idx="5742">
                  <c:v>39.080229000000003</c:v>
                </c:pt>
                <c:pt idx="5765">
                  <c:v>39.261906000000003</c:v>
                </c:pt>
                <c:pt idx="5808">
                  <c:v>38.601647999999997</c:v>
                </c:pt>
                <c:pt idx="5814">
                  <c:v>38.370044</c:v>
                </c:pt>
                <c:pt idx="5816">
                  <c:v>38.427328000000003</c:v>
                </c:pt>
                <c:pt idx="5825">
                  <c:v>38.535116000000002</c:v>
                </c:pt>
                <c:pt idx="5826">
                  <c:v>38.112419000000003</c:v>
                </c:pt>
                <c:pt idx="5831">
                  <c:v>38.668765</c:v>
                </c:pt>
                <c:pt idx="5841">
                  <c:v>38.941428000000002</c:v>
                </c:pt>
                <c:pt idx="5846">
                  <c:v>38.931930000000001</c:v>
                </c:pt>
                <c:pt idx="5856">
                  <c:v>38.961460000000002</c:v>
                </c:pt>
                <c:pt idx="5857">
                  <c:v>38.99756</c:v>
                </c:pt>
                <c:pt idx="5860">
                  <c:v>38.807580000000002</c:v>
                </c:pt>
                <c:pt idx="5862">
                  <c:v>38.855479000000003</c:v>
                </c:pt>
                <c:pt idx="5863">
                  <c:v>38.822163000000003</c:v>
                </c:pt>
                <c:pt idx="5874">
                  <c:v>39.003909999999998</c:v>
                </c:pt>
                <c:pt idx="5878">
                  <c:v>39.173104000000002</c:v>
                </c:pt>
                <c:pt idx="5883">
                  <c:v>38.989409999999999</c:v>
                </c:pt>
                <c:pt idx="5886">
                  <c:v>39.144807</c:v>
                </c:pt>
                <c:pt idx="5912">
                  <c:v>39.284185000000001</c:v>
                </c:pt>
                <c:pt idx="5917">
                  <c:v>39.168655999999999</c:v>
                </c:pt>
                <c:pt idx="5957">
                  <c:v>39.574606000000003</c:v>
                </c:pt>
                <c:pt idx="5991">
                  <c:v>39.696621</c:v>
                </c:pt>
                <c:pt idx="5997">
                  <c:v>39.543905000000002</c:v>
                </c:pt>
                <c:pt idx="6004">
                  <c:v>39.659671000000003</c:v>
                </c:pt>
                <c:pt idx="6012">
                  <c:v>39.324406000000003</c:v>
                </c:pt>
                <c:pt idx="6021">
                  <c:v>39.310006000000001</c:v>
                </c:pt>
                <c:pt idx="6022">
                  <c:v>39.306305999999999</c:v>
                </c:pt>
                <c:pt idx="6036">
                  <c:v>39.288606999999999</c:v>
                </c:pt>
                <c:pt idx="6037">
                  <c:v>39.385005999999997</c:v>
                </c:pt>
                <c:pt idx="6041">
                  <c:v>39.338155999999998</c:v>
                </c:pt>
                <c:pt idx="6043">
                  <c:v>38.997511000000003</c:v>
                </c:pt>
                <c:pt idx="6045">
                  <c:v>38.946461999999997</c:v>
                </c:pt>
                <c:pt idx="6072">
                  <c:v>38.777863000000004</c:v>
                </c:pt>
                <c:pt idx="6076">
                  <c:v>38.545285</c:v>
                </c:pt>
                <c:pt idx="6081">
                  <c:v>39.123235000000001</c:v>
                </c:pt>
                <c:pt idx="6106">
                  <c:v>38.690831000000003</c:v>
                </c:pt>
                <c:pt idx="6112">
                  <c:v>39.137774999999998</c:v>
                </c:pt>
                <c:pt idx="6117">
                  <c:v>38.942464000000001</c:v>
                </c:pt>
                <c:pt idx="6149">
                  <c:v>39.692613999999999</c:v>
                </c:pt>
                <c:pt idx="6181">
                  <c:v>38.359332000000002</c:v>
                </c:pt>
                <c:pt idx="6250">
                  <c:v>38.886189999999999</c:v>
                </c:pt>
                <c:pt idx="6253">
                  <c:v>38.778243000000003</c:v>
                </c:pt>
                <c:pt idx="6257">
                  <c:v>38.557527</c:v>
                </c:pt>
                <c:pt idx="6279">
                  <c:v>38.757213999999998</c:v>
                </c:pt>
                <c:pt idx="6286">
                  <c:v>38.806162999999998</c:v>
                </c:pt>
                <c:pt idx="6291">
                  <c:v>38.271028000000001</c:v>
                </c:pt>
                <c:pt idx="6325">
                  <c:v>37.959690000000002</c:v>
                </c:pt>
                <c:pt idx="6336">
                  <c:v>39.179076000000002</c:v>
                </c:pt>
                <c:pt idx="6388">
                  <c:v>38.477063000000001</c:v>
                </c:pt>
                <c:pt idx="6398">
                  <c:v>38.629058000000001</c:v>
                </c:pt>
                <c:pt idx="6400">
                  <c:v>38.477752000000002</c:v>
                </c:pt>
                <c:pt idx="6404">
                  <c:v>38.619653999999997</c:v>
                </c:pt>
                <c:pt idx="6411">
                  <c:v>38.453741000000001</c:v>
                </c:pt>
                <c:pt idx="6413">
                  <c:v>38.665615000000003</c:v>
                </c:pt>
                <c:pt idx="6415">
                  <c:v>38.358333999999999</c:v>
                </c:pt>
                <c:pt idx="6426">
                  <c:v>38.072401999999997</c:v>
                </c:pt>
                <c:pt idx="6427">
                  <c:v>38.008470000000003</c:v>
                </c:pt>
                <c:pt idx="6430">
                  <c:v>37.987811999999998</c:v>
                </c:pt>
                <c:pt idx="6437">
                  <c:v>38.150083000000002</c:v>
                </c:pt>
                <c:pt idx="6439">
                  <c:v>37.855829999999997</c:v>
                </c:pt>
                <c:pt idx="6441">
                  <c:v>38.197583000000002</c:v>
                </c:pt>
                <c:pt idx="6453">
                  <c:v>38.231526000000002</c:v>
                </c:pt>
                <c:pt idx="6457">
                  <c:v>38.233716999999999</c:v>
                </c:pt>
                <c:pt idx="6458">
                  <c:v>37.792343000000002</c:v>
                </c:pt>
                <c:pt idx="6459">
                  <c:v>37.74747</c:v>
                </c:pt>
                <c:pt idx="6476">
                  <c:v>37.961187000000002</c:v>
                </c:pt>
                <c:pt idx="6483">
                  <c:v>37.643405999999999</c:v>
                </c:pt>
                <c:pt idx="6521">
                  <c:v>37.605640999999999</c:v>
                </c:pt>
                <c:pt idx="6530">
                  <c:v>37.545276000000001</c:v>
                </c:pt>
                <c:pt idx="6537">
                  <c:v>37.555630000000001</c:v>
                </c:pt>
                <c:pt idx="6545">
                  <c:v>37.501266999999999</c:v>
                </c:pt>
                <c:pt idx="6557">
                  <c:v>37.256301000000001</c:v>
                </c:pt>
                <c:pt idx="6560">
                  <c:v>37.813901000000001</c:v>
                </c:pt>
                <c:pt idx="6561">
                  <c:v>37.541046000000001</c:v>
                </c:pt>
                <c:pt idx="6565">
                  <c:v>37.544746000000004</c:v>
                </c:pt>
                <c:pt idx="6566">
                  <c:v>37.505147000000001</c:v>
                </c:pt>
                <c:pt idx="6568">
                  <c:v>37.581696000000001</c:v>
                </c:pt>
                <c:pt idx="6569">
                  <c:v>37.606777999999998</c:v>
                </c:pt>
                <c:pt idx="6571">
                  <c:v>37.593546000000003</c:v>
                </c:pt>
                <c:pt idx="6573">
                  <c:v>37.482895999999997</c:v>
                </c:pt>
                <c:pt idx="6576">
                  <c:v>37.522514000000001</c:v>
                </c:pt>
                <c:pt idx="6577">
                  <c:v>37.475797999999998</c:v>
                </c:pt>
                <c:pt idx="6578">
                  <c:v>37.406204000000002</c:v>
                </c:pt>
                <c:pt idx="6592">
                  <c:v>36.761698000000003</c:v>
                </c:pt>
                <c:pt idx="6594">
                  <c:v>36.687542999999998</c:v>
                </c:pt>
                <c:pt idx="6596">
                  <c:v>36.805717000000001</c:v>
                </c:pt>
                <c:pt idx="6630">
                  <c:v>36.894736000000002</c:v>
                </c:pt>
                <c:pt idx="6636">
                  <c:v>36.864787999999997</c:v>
                </c:pt>
                <c:pt idx="6639">
                  <c:v>36.889797000000002</c:v>
                </c:pt>
                <c:pt idx="6644">
                  <c:v>36.839647999999997</c:v>
                </c:pt>
                <c:pt idx="6646">
                  <c:v>37.605334999999997</c:v>
                </c:pt>
                <c:pt idx="6651">
                  <c:v>36.859361999999997</c:v>
                </c:pt>
                <c:pt idx="6668">
                  <c:v>36.987150999999997</c:v>
                </c:pt>
                <c:pt idx="6669">
                  <c:v>37.151314999999997</c:v>
                </c:pt>
                <c:pt idx="6674">
                  <c:v>37.056778000000001</c:v>
                </c:pt>
                <c:pt idx="6676">
                  <c:v>37.050946000000003</c:v>
                </c:pt>
                <c:pt idx="6685">
                  <c:v>36.867247999999996</c:v>
                </c:pt>
                <c:pt idx="6687">
                  <c:v>36.835214999999998</c:v>
                </c:pt>
                <c:pt idx="6715">
                  <c:v>36.668255000000002</c:v>
                </c:pt>
                <c:pt idx="6725">
                  <c:v>36.951448999999997</c:v>
                </c:pt>
                <c:pt idx="6753">
                  <c:v>37.529283999999997</c:v>
                </c:pt>
                <c:pt idx="6788">
                  <c:v>36.757893000000003</c:v>
                </c:pt>
                <c:pt idx="6791">
                  <c:v>37.232027000000002</c:v>
                </c:pt>
                <c:pt idx="6794">
                  <c:v>37.532991000000003</c:v>
                </c:pt>
                <c:pt idx="6799">
                  <c:v>37.136012999999998</c:v>
                </c:pt>
                <c:pt idx="6810">
                  <c:v>36.901203000000002</c:v>
                </c:pt>
                <c:pt idx="6813">
                  <c:v>36.910051000000003</c:v>
                </c:pt>
                <c:pt idx="6818">
                  <c:v>37.180712999999997</c:v>
                </c:pt>
                <c:pt idx="6832">
                  <c:v>37.291252</c:v>
                </c:pt>
                <c:pt idx="6835">
                  <c:v>37.048647000000003</c:v>
                </c:pt>
                <c:pt idx="6844">
                  <c:v>37.288806999999998</c:v>
                </c:pt>
                <c:pt idx="6850">
                  <c:v>36.655574999999999</c:v>
                </c:pt>
                <c:pt idx="6856">
                  <c:v>36.806528</c:v>
                </c:pt>
                <c:pt idx="6857">
                  <c:v>36.606582000000003</c:v>
                </c:pt>
                <c:pt idx="6868">
                  <c:v>36.870050999999997</c:v>
                </c:pt>
                <c:pt idx="6919">
                  <c:v>36.659171000000001</c:v>
                </c:pt>
                <c:pt idx="6930">
                  <c:v>36.933981000000003</c:v>
                </c:pt>
                <c:pt idx="6943">
                  <c:v>38.146216000000003</c:v>
                </c:pt>
                <c:pt idx="6948">
                  <c:v>38.252682999999998</c:v>
                </c:pt>
                <c:pt idx="6963">
                  <c:v>37.794344000000002</c:v>
                </c:pt>
                <c:pt idx="6970">
                  <c:v>38.374628000000001</c:v>
                </c:pt>
                <c:pt idx="6971">
                  <c:v>38.258308</c:v>
                </c:pt>
                <c:pt idx="6996">
                  <c:v>37.079385000000002</c:v>
                </c:pt>
                <c:pt idx="7006">
                  <c:v>36.581085000000002</c:v>
                </c:pt>
                <c:pt idx="7017">
                  <c:v>37.071567999999999</c:v>
                </c:pt>
                <c:pt idx="7029">
                  <c:v>36.595244000000001</c:v>
                </c:pt>
                <c:pt idx="7032">
                  <c:v>37.806508000000001</c:v>
                </c:pt>
                <c:pt idx="7047">
                  <c:v>37.055512</c:v>
                </c:pt>
                <c:pt idx="7067">
                  <c:v>37.275700000000001</c:v>
                </c:pt>
                <c:pt idx="7081">
                  <c:v>37.394221000000002</c:v>
                </c:pt>
                <c:pt idx="7109">
                  <c:v>37.312238999999998</c:v>
                </c:pt>
                <c:pt idx="7306">
                  <c:v>38.803814000000003</c:v>
                </c:pt>
                <c:pt idx="7315">
                  <c:v>38.350647000000002</c:v>
                </c:pt>
                <c:pt idx="7318">
                  <c:v>38.313411000000002</c:v>
                </c:pt>
                <c:pt idx="7327">
                  <c:v>39.463780999999997</c:v>
                </c:pt>
                <c:pt idx="7329">
                  <c:v>39.323627999999999</c:v>
                </c:pt>
                <c:pt idx="7335">
                  <c:v>39.272323999999998</c:v>
                </c:pt>
                <c:pt idx="7401">
                  <c:v>37.727379999999997</c:v>
                </c:pt>
                <c:pt idx="7408">
                  <c:v>37.837136000000001</c:v>
                </c:pt>
                <c:pt idx="7421">
                  <c:v>37.705945999999997</c:v>
                </c:pt>
                <c:pt idx="7512">
                  <c:v>37.772843999999999</c:v>
                </c:pt>
                <c:pt idx="7528">
                  <c:v>40.519953000000001</c:v>
                </c:pt>
                <c:pt idx="7534">
                  <c:v>40.412067</c:v>
                </c:pt>
                <c:pt idx="7687">
                  <c:v>39.628475000000002</c:v>
                </c:pt>
                <c:pt idx="7805">
                  <c:v>36.218384999999998</c:v>
                </c:pt>
                <c:pt idx="7811">
                  <c:v>36.198622</c:v>
                </c:pt>
                <c:pt idx="7812">
                  <c:v>36.297049000000001</c:v>
                </c:pt>
                <c:pt idx="7816">
                  <c:v>36.097766999999997</c:v>
                </c:pt>
                <c:pt idx="7820">
                  <c:v>35.920476999999998</c:v>
                </c:pt>
                <c:pt idx="7821">
                  <c:v>36.493760000000002</c:v>
                </c:pt>
                <c:pt idx="7823">
                  <c:v>36.398994999999999</c:v>
                </c:pt>
                <c:pt idx="7830">
                  <c:v>36.235252000000003</c:v>
                </c:pt>
                <c:pt idx="7832">
                  <c:v>36.298240999999997</c:v>
                </c:pt>
                <c:pt idx="7835">
                  <c:v>36.123010000000001</c:v>
                </c:pt>
                <c:pt idx="7837">
                  <c:v>36.066544999999998</c:v>
                </c:pt>
                <c:pt idx="7838">
                  <c:v>36.094104000000002</c:v>
                </c:pt>
                <c:pt idx="7840">
                  <c:v>36.141395000000003</c:v>
                </c:pt>
                <c:pt idx="7841">
                  <c:v>36.046214999999997</c:v>
                </c:pt>
                <c:pt idx="7845">
                  <c:v>35.686121999999997</c:v>
                </c:pt>
                <c:pt idx="7849">
                  <c:v>36.461871000000002</c:v>
                </c:pt>
                <c:pt idx="7850">
                  <c:v>36.205770999999999</c:v>
                </c:pt>
                <c:pt idx="7852">
                  <c:v>36.132736999999999</c:v>
                </c:pt>
                <c:pt idx="7857">
                  <c:v>35.618434000000001</c:v>
                </c:pt>
                <c:pt idx="7862">
                  <c:v>36.125746999999997</c:v>
                </c:pt>
                <c:pt idx="7878">
                  <c:v>35.775789000000003</c:v>
                </c:pt>
                <c:pt idx="7879">
                  <c:v>35.856895999999999</c:v>
                </c:pt>
                <c:pt idx="7887">
                  <c:v>36.490760000000002</c:v>
                </c:pt>
                <c:pt idx="7888">
                  <c:v>35.756090999999998</c:v>
                </c:pt>
                <c:pt idx="7892">
                  <c:v>35.711953999999999</c:v>
                </c:pt>
                <c:pt idx="7893">
                  <c:v>35.817411</c:v>
                </c:pt>
                <c:pt idx="7894">
                  <c:v>36.345919000000002</c:v>
                </c:pt>
                <c:pt idx="7897">
                  <c:v>35.458804000000001</c:v>
                </c:pt>
                <c:pt idx="7901">
                  <c:v>35.729692</c:v>
                </c:pt>
                <c:pt idx="7908">
                  <c:v>35.871000000000002</c:v>
                </c:pt>
                <c:pt idx="7909">
                  <c:v>35.843856000000002</c:v>
                </c:pt>
                <c:pt idx="7914">
                  <c:v>36.071134999999998</c:v>
                </c:pt>
                <c:pt idx="7917">
                  <c:v>36.022863000000001</c:v>
                </c:pt>
                <c:pt idx="7918">
                  <c:v>36.025379000000001</c:v>
                </c:pt>
                <c:pt idx="7919">
                  <c:v>36.101385000000001</c:v>
                </c:pt>
                <c:pt idx="7924">
                  <c:v>35.736629999999998</c:v>
                </c:pt>
                <c:pt idx="7935">
                  <c:v>35.915083000000003</c:v>
                </c:pt>
                <c:pt idx="7936">
                  <c:v>35.912785999999997</c:v>
                </c:pt>
                <c:pt idx="7941">
                  <c:v>36.104866000000001</c:v>
                </c:pt>
                <c:pt idx="7942">
                  <c:v>35.575302000000001</c:v>
                </c:pt>
                <c:pt idx="7944">
                  <c:v>35.384343999999999</c:v>
                </c:pt>
                <c:pt idx="7946">
                  <c:v>36.340680999999996</c:v>
                </c:pt>
                <c:pt idx="7983">
                  <c:v>35.814571999999998</c:v>
                </c:pt>
                <c:pt idx="7985">
                  <c:v>35.758268000000001</c:v>
                </c:pt>
                <c:pt idx="7991">
                  <c:v>35.899208000000002</c:v>
                </c:pt>
                <c:pt idx="7992">
                  <c:v>35.939255000000003</c:v>
                </c:pt>
                <c:pt idx="7996">
                  <c:v>35.966431</c:v>
                </c:pt>
                <c:pt idx="7998">
                  <c:v>36.015991999999997</c:v>
                </c:pt>
                <c:pt idx="8000">
                  <c:v>35.963994</c:v>
                </c:pt>
                <c:pt idx="8003">
                  <c:v>35.935124999999999</c:v>
                </c:pt>
                <c:pt idx="8005">
                  <c:v>35.973773000000001</c:v>
                </c:pt>
                <c:pt idx="8026">
                  <c:v>35.598204000000003</c:v>
                </c:pt>
                <c:pt idx="8031">
                  <c:v>35.626652999999997</c:v>
                </c:pt>
                <c:pt idx="8044">
                  <c:v>35.640324</c:v>
                </c:pt>
                <c:pt idx="8050">
                  <c:v>35.579216000000002</c:v>
                </c:pt>
                <c:pt idx="8068">
                  <c:v>35.941780000000001</c:v>
                </c:pt>
                <c:pt idx="8076">
                  <c:v>36.106070000000003</c:v>
                </c:pt>
                <c:pt idx="8077">
                  <c:v>35.824061</c:v>
                </c:pt>
                <c:pt idx="8082">
                  <c:v>36.293351999999999</c:v>
                </c:pt>
                <c:pt idx="8089">
                  <c:v>36.339548000000001</c:v>
                </c:pt>
                <c:pt idx="8097">
                  <c:v>36.093252</c:v>
                </c:pt>
                <c:pt idx="8165">
                  <c:v>35.189591</c:v>
                </c:pt>
                <c:pt idx="8166">
                  <c:v>35.335293999999998</c:v>
                </c:pt>
                <c:pt idx="8179">
                  <c:v>35.473447</c:v>
                </c:pt>
                <c:pt idx="8184">
                  <c:v>34.995449999999998</c:v>
                </c:pt>
                <c:pt idx="8186">
                  <c:v>35.116850999999997</c:v>
                </c:pt>
                <c:pt idx="8196">
                  <c:v>35.407499000000001</c:v>
                </c:pt>
                <c:pt idx="8206">
                  <c:v>35.361333000000002</c:v>
                </c:pt>
                <c:pt idx="8211">
                  <c:v>35.258879</c:v>
                </c:pt>
                <c:pt idx="8221">
                  <c:v>34.929433000000003</c:v>
                </c:pt>
                <c:pt idx="8226">
                  <c:v>35.222405999999999</c:v>
                </c:pt>
                <c:pt idx="8231">
                  <c:v>35.134509999999999</c:v>
                </c:pt>
                <c:pt idx="8238">
                  <c:v>35.172319000000002</c:v>
                </c:pt>
                <c:pt idx="8247">
                  <c:v>35.119011999999998</c:v>
                </c:pt>
                <c:pt idx="8248">
                  <c:v>35.042389</c:v>
                </c:pt>
                <c:pt idx="8256">
                  <c:v>35.124160000000003</c:v>
                </c:pt>
                <c:pt idx="8267">
                  <c:v>35.302419</c:v>
                </c:pt>
                <c:pt idx="8285">
                  <c:v>34.620874000000001</c:v>
                </c:pt>
                <c:pt idx="8295">
                  <c:v>34.912112999999998</c:v>
                </c:pt>
                <c:pt idx="8319">
                  <c:v>34.221511999999997</c:v>
                </c:pt>
                <c:pt idx="8321">
                  <c:v>34.169953</c:v>
                </c:pt>
                <c:pt idx="8323">
                  <c:v>34.152020999999998</c:v>
                </c:pt>
                <c:pt idx="8327">
                  <c:v>34.319904999999999</c:v>
                </c:pt>
                <c:pt idx="8337">
                  <c:v>34.275452999999999</c:v>
                </c:pt>
                <c:pt idx="8348">
                  <c:v>34.319538000000001</c:v>
                </c:pt>
                <c:pt idx="8365">
                  <c:v>33.885202999999997</c:v>
                </c:pt>
                <c:pt idx="8373">
                  <c:v>35.260894999999998</c:v>
                </c:pt>
                <c:pt idx="8378">
                  <c:v>34.698273999999998</c:v>
                </c:pt>
                <c:pt idx="8401">
                  <c:v>34.724322000000001</c:v>
                </c:pt>
                <c:pt idx="8410">
                  <c:v>34.729838999999998</c:v>
                </c:pt>
                <c:pt idx="8414">
                  <c:v>35.040756999999999</c:v>
                </c:pt>
                <c:pt idx="8422">
                  <c:v>35.444510000000001</c:v>
                </c:pt>
                <c:pt idx="8426">
                  <c:v>35.056317</c:v>
                </c:pt>
                <c:pt idx="8432">
                  <c:v>35.707009999999997</c:v>
                </c:pt>
                <c:pt idx="8436">
                  <c:v>36.212769999999999</c:v>
                </c:pt>
                <c:pt idx="8451">
                  <c:v>35.840578999999998</c:v>
                </c:pt>
                <c:pt idx="8455">
                  <c:v>35.811919000000003</c:v>
                </c:pt>
                <c:pt idx="8458">
                  <c:v>36.315077000000002</c:v>
                </c:pt>
                <c:pt idx="8459">
                  <c:v>35.928485999999999</c:v>
                </c:pt>
                <c:pt idx="8461">
                  <c:v>35.840553</c:v>
                </c:pt>
                <c:pt idx="8466">
                  <c:v>35.934783000000003</c:v>
                </c:pt>
                <c:pt idx="8475">
                  <c:v>36.169604</c:v>
                </c:pt>
                <c:pt idx="8486">
                  <c:v>36.506064000000002</c:v>
                </c:pt>
                <c:pt idx="8488">
                  <c:v>35.765718999999997</c:v>
                </c:pt>
                <c:pt idx="8497">
                  <c:v>35.740367999999997</c:v>
                </c:pt>
                <c:pt idx="8501">
                  <c:v>36.136991000000002</c:v>
                </c:pt>
                <c:pt idx="8505">
                  <c:v>35.459868999999998</c:v>
                </c:pt>
                <c:pt idx="8511">
                  <c:v>35.605145999999998</c:v>
                </c:pt>
                <c:pt idx="8512">
                  <c:v>35.188077</c:v>
                </c:pt>
                <c:pt idx="8514">
                  <c:v>35.891275999999998</c:v>
                </c:pt>
                <c:pt idx="8515">
                  <c:v>35.529895000000003</c:v>
                </c:pt>
                <c:pt idx="8516">
                  <c:v>35.503301</c:v>
                </c:pt>
                <c:pt idx="8522">
                  <c:v>35.256241000000003</c:v>
                </c:pt>
                <c:pt idx="8526">
                  <c:v>35.526685999999998</c:v>
                </c:pt>
                <c:pt idx="8530">
                  <c:v>35.185017999999999</c:v>
                </c:pt>
                <c:pt idx="8533">
                  <c:v>35.290453999999997</c:v>
                </c:pt>
                <c:pt idx="8535">
                  <c:v>35.062519999999999</c:v>
                </c:pt>
                <c:pt idx="8539">
                  <c:v>35.451314000000004</c:v>
                </c:pt>
                <c:pt idx="8541">
                  <c:v>35.661009</c:v>
                </c:pt>
                <c:pt idx="8544">
                  <c:v>35.709124000000003</c:v>
                </c:pt>
                <c:pt idx="8545">
                  <c:v>35.852912000000003</c:v>
                </c:pt>
                <c:pt idx="8556">
                  <c:v>35.272331000000001</c:v>
                </c:pt>
                <c:pt idx="8561">
                  <c:v>35.910932000000003</c:v>
                </c:pt>
                <c:pt idx="8563">
                  <c:v>35.372729999999997</c:v>
                </c:pt>
                <c:pt idx="8573">
                  <c:v>35.353836999999999</c:v>
                </c:pt>
                <c:pt idx="8576">
                  <c:v>35.635843999999999</c:v>
                </c:pt>
                <c:pt idx="8577">
                  <c:v>35.599362999999997</c:v>
                </c:pt>
                <c:pt idx="8578">
                  <c:v>35.575876999999998</c:v>
                </c:pt>
                <c:pt idx="8580">
                  <c:v>35.028509999999997</c:v>
                </c:pt>
                <c:pt idx="8581">
                  <c:v>35.052591</c:v>
                </c:pt>
                <c:pt idx="8589">
                  <c:v>34.213582000000002</c:v>
                </c:pt>
                <c:pt idx="8601">
                  <c:v>33.372062999999997</c:v>
                </c:pt>
                <c:pt idx="8603">
                  <c:v>34.029406999999999</c:v>
                </c:pt>
                <c:pt idx="8605">
                  <c:v>33.911025000000002</c:v>
                </c:pt>
                <c:pt idx="8611">
                  <c:v>33.839441000000001</c:v>
                </c:pt>
                <c:pt idx="8616">
                  <c:v>34.588329000000002</c:v>
                </c:pt>
                <c:pt idx="8617">
                  <c:v>33.332666000000003</c:v>
                </c:pt>
                <c:pt idx="8635">
                  <c:v>33.647610999999998</c:v>
                </c:pt>
                <c:pt idx="8639">
                  <c:v>34.282876999999999</c:v>
                </c:pt>
                <c:pt idx="8644">
                  <c:v>33.487766999999998</c:v>
                </c:pt>
                <c:pt idx="8645">
                  <c:v>33.548282</c:v>
                </c:pt>
                <c:pt idx="8652">
                  <c:v>34.094472000000003</c:v>
                </c:pt>
                <c:pt idx="8657">
                  <c:v>33.675533000000001</c:v>
                </c:pt>
                <c:pt idx="8667">
                  <c:v>33.899155</c:v>
                </c:pt>
                <c:pt idx="8668">
                  <c:v>33.734171000000003</c:v>
                </c:pt>
                <c:pt idx="8677">
                  <c:v>33.902216000000003</c:v>
                </c:pt>
                <c:pt idx="8685">
                  <c:v>34.027954999999999</c:v>
                </c:pt>
                <c:pt idx="8690">
                  <c:v>34.041646</c:v>
                </c:pt>
                <c:pt idx="8693">
                  <c:v>34.139510999999999</c:v>
                </c:pt>
                <c:pt idx="8696">
                  <c:v>34.980635999999997</c:v>
                </c:pt>
                <c:pt idx="8697">
                  <c:v>34.925353000000001</c:v>
                </c:pt>
                <c:pt idx="8705">
                  <c:v>35.043505000000003</c:v>
                </c:pt>
                <c:pt idx="8710">
                  <c:v>35.036529999999999</c:v>
                </c:pt>
                <c:pt idx="8711">
                  <c:v>35.10425</c:v>
                </c:pt>
                <c:pt idx="8728">
                  <c:v>34.714044999999999</c:v>
                </c:pt>
                <c:pt idx="8730">
                  <c:v>34.954729</c:v>
                </c:pt>
                <c:pt idx="8731">
                  <c:v>34.758702999999997</c:v>
                </c:pt>
                <c:pt idx="8733">
                  <c:v>32.799326000000001</c:v>
                </c:pt>
                <c:pt idx="8739">
                  <c:v>32.821238000000001</c:v>
                </c:pt>
                <c:pt idx="8747">
                  <c:v>33.229581000000003</c:v>
                </c:pt>
                <c:pt idx="8758">
                  <c:v>32.715744999999998</c:v>
                </c:pt>
                <c:pt idx="8764">
                  <c:v>32.993571000000003</c:v>
                </c:pt>
                <c:pt idx="8771">
                  <c:v>32.788784</c:v>
                </c:pt>
                <c:pt idx="8781">
                  <c:v>32.983407999999997</c:v>
                </c:pt>
                <c:pt idx="8789">
                  <c:v>33.450530000000001</c:v>
                </c:pt>
                <c:pt idx="8797">
                  <c:v>33.850217999999998</c:v>
                </c:pt>
                <c:pt idx="8799">
                  <c:v>33.985430999999998</c:v>
                </c:pt>
                <c:pt idx="8807">
                  <c:v>33.939996000000001</c:v>
                </c:pt>
                <c:pt idx="8809">
                  <c:v>34.386727999999998</c:v>
                </c:pt>
                <c:pt idx="8810">
                  <c:v>33.712389999999999</c:v>
                </c:pt>
                <c:pt idx="8827">
                  <c:v>33.698101000000001</c:v>
                </c:pt>
                <c:pt idx="8832">
                  <c:v>33.983638999999997</c:v>
                </c:pt>
                <c:pt idx="8834">
                  <c:v>33.467343</c:v>
                </c:pt>
                <c:pt idx="8837">
                  <c:v>33.927936000000003</c:v>
                </c:pt>
                <c:pt idx="8846">
                  <c:v>34.840716999999998</c:v>
                </c:pt>
                <c:pt idx="8849">
                  <c:v>34.189812000000003</c:v>
                </c:pt>
                <c:pt idx="8852">
                  <c:v>34.532637999999999</c:v>
                </c:pt>
                <c:pt idx="8853">
                  <c:v>34.464571999999997</c:v>
                </c:pt>
                <c:pt idx="8856">
                  <c:v>34.733514999999997</c:v>
                </c:pt>
                <c:pt idx="8864">
                  <c:v>34.681279000000004</c:v>
                </c:pt>
                <c:pt idx="8885">
                  <c:v>34.912475999999998</c:v>
                </c:pt>
                <c:pt idx="8887">
                  <c:v>34.723173000000003</c:v>
                </c:pt>
                <c:pt idx="8893">
                  <c:v>34.833112999999997</c:v>
                </c:pt>
                <c:pt idx="8905">
                  <c:v>34.77272</c:v>
                </c:pt>
                <c:pt idx="8907">
                  <c:v>35.118338000000001</c:v>
                </c:pt>
                <c:pt idx="8913">
                  <c:v>34.795665</c:v>
                </c:pt>
                <c:pt idx="8918">
                  <c:v>34.729073</c:v>
                </c:pt>
                <c:pt idx="8921">
                  <c:v>34.712457000000001</c:v>
                </c:pt>
                <c:pt idx="8927">
                  <c:v>34.870126999999997</c:v>
                </c:pt>
                <c:pt idx="8930">
                  <c:v>33.569884999999999</c:v>
                </c:pt>
                <c:pt idx="8935">
                  <c:v>33.226171999999998</c:v>
                </c:pt>
                <c:pt idx="8949">
                  <c:v>33.915089999999999</c:v>
                </c:pt>
                <c:pt idx="8979">
                  <c:v>32.277216000000003</c:v>
                </c:pt>
                <c:pt idx="8983">
                  <c:v>32.602041999999997</c:v>
                </c:pt>
                <c:pt idx="8997">
                  <c:v>33.696714</c:v>
                </c:pt>
                <c:pt idx="8999">
                  <c:v>33.581406000000001</c:v>
                </c:pt>
                <c:pt idx="9002">
                  <c:v>33.981721</c:v>
                </c:pt>
                <c:pt idx="9008">
                  <c:v>33.740054999999998</c:v>
                </c:pt>
                <c:pt idx="9011">
                  <c:v>33.725738999999997</c:v>
                </c:pt>
                <c:pt idx="9021">
                  <c:v>33.658113</c:v>
                </c:pt>
                <c:pt idx="9024">
                  <c:v>33.750256999999998</c:v>
                </c:pt>
                <c:pt idx="9026">
                  <c:v>33.996049999999997</c:v>
                </c:pt>
                <c:pt idx="9038">
                  <c:v>33.875779999999999</c:v>
                </c:pt>
                <c:pt idx="9044">
                  <c:v>33.969200000000001</c:v>
                </c:pt>
                <c:pt idx="9067">
                  <c:v>34.010162000000001</c:v>
                </c:pt>
                <c:pt idx="9099">
                  <c:v>33.517698000000003</c:v>
                </c:pt>
                <c:pt idx="9112">
                  <c:v>33.230733999999998</c:v>
                </c:pt>
                <c:pt idx="9114">
                  <c:v>33.268185000000003</c:v>
                </c:pt>
                <c:pt idx="9122">
                  <c:v>33.029837999999998</c:v>
                </c:pt>
                <c:pt idx="9158">
                  <c:v>33.768205000000002</c:v>
                </c:pt>
                <c:pt idx="9161">
                  <c:v>33.727806999999999</c:v>
                </c:pt>
                <c:pt idx="9162">
                  <c:v>33.724907000000002</c:v>
                </c:pt>
                <c:pt idx="9165">
                  <c:v>33.758056000000003</c:v>
                </c:pt>
                <c:pt idx="9166">
                  <c:v>33.709595</c:v>
                </c:pt>
                <c:pt idx="9167">
                  <c:v>33.729506000000001</c:v>
                </c:pt>
                <c:pt idx="9168">
                  <c:v>33.750005000000002</c:v>
                </c:pt>
                <c:pt idx="9169">
                  <c:v>33.786805000000001</c:v>
                </c:pt>
                <c:pt idx="9174">
                  <c:v>33.864269999999998</c:v>
                </c:pt>
                <c:pt idx="9177">
                  <c:v>33.715558000000001</c:v>
                </c:pt>
                <c:pt idx="9186">
                  <c:v>33.851736000000002</c:v>
                </c:pt>
                <c:pt idx="9203">
                  <c:v>32.632683</c:v>
                </c:pt>
                <c:pt idx="9249">
                  <c:v>34.700310999999999</c:v>
                </c:pt>
                <c:pt idx="9256">
                  <c:v>34.542098000000003</c:v>
                </c:pt>
                <c:pt idx="9262">
                  <c:v>34.688715999999999</c:v>
                </c:pt>
                <c:pt idx="9264">
                  <c:v>34.188281000000003</c:v>
                </c:pt>
                <c:pt idx="9280">
                  <c:v>34.549681</c:v>
                </c:pt>
                <c:pt idx="9290">
                  <c:v>34.561584000000003</c:v>
                </c:pt>
                <c:pt idx="9294">
                  <c:v>33.979016000000001</c:v>
                </c:pt>
                <c:pt idx="9296">
                  <c:v>33.925085000000003</c:v>
                </c:pt>
                <c:pt idx="9321">
                  <c:v>33.786040999999997</c:v>
                </c:pt>
                <c:pt idx="9336">
                  <c:v>33.992538000000003</c:v>
                </c:pt>
                <c:pt idx="9337">
                  <c:v>33.954047000000003</c:v>
                </c:pt>
                <c:pt idx="9338">
                  <c:v>34.496600000000001</c:v>
                </c:pt>
                <c:pt idx="9374">
                  <c:v>33.236721000000003</c:v>
                </c:pt>
                <c:pt idx="9378">
                  <c:v>33.162489999999998</c:v>
                </c:pt>
                <c:pt idx="9389">
                  <c:v>33.461120999999999</c:v>
                </c:pt>
                <c:pt idx="9390">
                  <c:v>33.474136000000001</c:v>
                </c:pt>
                <c:pt idx="9392">
                  <c:v>33.387089000000003</c:v>
                </c:pt>
                <c:pt idx="9415">
                  <c:v>33.318579</c:v>
                </c:pt>
                <c:pt idx="9420">
                  <c:v>32.555680000000002</c:v>
                </c:pt>
                <c:pt idx="9432">
                  <c:v>32.630783999999998</c:v>
                </c:pt>
                <c:pt idx="9451">
                  <c:v>32.329163999999999</c:v>
                </c:pt>
                <c:pt idx="9473">
                  <c:v>32.717320000000001</c:v>
                </c:pt>
                <c:pt idx="9477">
                  <c:v>32.844872000000002</c:v>
                </c:pt>
                <c:pt idx="9478">
                  <c:v>32.799039999999998</c:v>
                </c:pt>
                <c:pt idx="9480">
                  <c:v>32.878304</c:v>
                </c:pt>
                <c:pt idx="9487">
                  <c:v>31.407598</c:v>
                </c:pt>
                <c:pt idx="9507">
                  <c:v>31.547412000000001</c:v>
                </c:pt>
                <c:pt idx="9514">
                  <c:v>32.106704999999998</c:v>
                </c:pt>
                <c:pt idx="9518">
                  <c:v>31.986249000000001</c:v>
                </c:pt>
                <c:pt idx="9527">
                  <c:v>31.166785999999998</c:v>
                </c:pt>
                <c:pt idx="9530">
                  <c:v>31.260995000000001</c:v>
                </c:pt>
                <c:pt idx="9535">
                  <c:v>30.860914999999999</c:v>
                </c:pt>
                <c:pt idx="9581">
                  <c:v>31.27291</c:v>
                </c:pt>
                <c:pt idx="9583">
                  <c:v>31.070627000000002</c:v>
                </c:pt>
                <c:pt idx="9597">
                  <c:v>31.709741999999999</c:v>
                </c:pt>
                <c:pt idx="9600">
                  <c:v>30.884525</c:v>
                </c:pt>
                <c:pt idx="9603">
                  <c:v>31.334337000000001</c:v>
                </c:pt>
                <c:pt idx="9606">
                  <c:v>31.832214</c:v>
                </c:pt>
                <c:pt idx="9609">
                  <c:v>31.209854</c:v>
                </c:pt>
                <c:pt idx="9619">
                  <c:v>31.756995</c:v>
                </c:pt>
                <c:pt idx="9630">
                  <c:v>31.177174000000001</c:v>
                </c:pt>
                <c:pt idx="9633">
                  <c:v>31.113122000000001</c:v>
                </c:pt>
                <c:pt idx="9641">
                  <c:v>31.333490000000001</c:v>
                </c:pt>
                <c:pt idx="9660">
                  <c:v>31.459665999999999</c:v>
                </c:pt>
                <c:pt idx="9713">
                  <c:v>30.581517000000002</c:v>
                </c:pt>
                <c:pt idx="9727">
                  <c:v>30.160965000000001</c:v>
                </c:pt>
                <c:pt idx="9729">
                  <c:v>30.189934000000001</c:v>
                </c:pt>
                <c:pt idx="9731">
                  <c:v>29.871310000000001</c:v>
                </c:pt>
                <c:pt idx="9732">
                  <c:v>29.811122999999998</c:v>
                </c:pt>
                <c:pt idx="9744">
                  <c:v>29.204008999999999</c:v>
                </c:pt>
                <c:pt idx="9745">
                  <c:v>29.238606000000001</c:v>
                </c:pt>
                <c:pt idx="9746">
                  <c:v>29.210308999999999</c:v>
                </c:pt>
                <c:pt idx="9747">
                  <c:v>29.153238999999999</c:v>
                </c:pt>
                <c:pt idx="9766">
                  <c:v>29.016897</c:v>
                </c:pt>
                <c:pt idx="9770">
                  <c:v>29.666218000000001</c:v>
                </c:pt>
                <c:pt idx="9782">
                  <c:v>30.328538999999999</c:v>
                </c:pt>
                <c:pt idx="9785">
                  <c:v>30.351006000000002</c:v>
                </c:pt>
                <c:pt idx="9787">
                  <c:v>30.392887999999999</c:v>
                </c:pt>
                <c:pt idx="9788">
                  <c:v>30.354588</c:v>
                </c:pt>
                <c:pt idx="9789">
                  <c:v>30.268571999999999</c:v>
                </c:pt>
                <c:pt idx="9793">
                  <c:v>30.283740000000002</c:v>
                </c:pt>
                <c:pt idx="9795">
                  <c:v>30.449096000000001</c:v>
                </c:pt>
                <c:pt idx="9802">
                  <c:v>30.348585</c:v>
                </c:pt>
                <c:pt idx="9812">
                  <c:v>30.192433999999999</c:v>
                </c:pt>
                <c:pt idx="9816">
                  <c:v>30.364339000000001</c:v>
                </c:pt>
                <c:pt idx="9819">
                  <c:v>30.446766</c:v>
                </c:pt>
                <c:pt idx="9822">
                  <c:v>30.403146</c:v>
                </c:pt>
                <c:pt idx="9857">
                  <c:v>30.195423999999999</c:v>
                </c:pt>
                <c:pt idx="9875">
                  <c:v>30.747243999999998</c:v>
                </c:pt>
                <c:pt idx="9897">
                  <c:v>30.420997</c:v>
                </c:pt>
                <c:pt idx="9900">
                  <c:v>30.441994000000001</c:v>
                </c:pt>
                <c:pt idx="9901">
                  <c:v>30.408806999999999</c:v>
                </c:pt>
                <c:pt idx="9907">
                  <c:v>30.600992999999999</c:v>
                </c:pt>
                <c:pt idx="9920">
                  <c:v>30.435068999999999</c:v>
                </c:pt>
                <c:pt idx="9962">
                  <c:v>29.640612999999998</c:v>
                </c:pt>
                <c:pt idx="9974">
                  <c:v>28.658394999999999</c:v>
                </c:pt>
                <c:pt idx="9976">
                  <c:v>28.665125</c:v>
                </c:pt>
                <c:pt idx="9983">
                  <c:v>29.039757000000002</c:v>
                </c:pt>
                <c:pt idx="9990">
                  <c:v>28.910382999999999</c:v>
                </c:pt>
                <c:pt idx="9993">
                  <c:v>28.703673999999999</c:v>
                </c:pt>
                <c:pt idx="10000">
                  <c:v>28.656375000000001</c:v>
                </c:pt>
                <c:pt idx="10003">
                  <c:v>28.803979000000002</c:v>
                </c:pt>
                <c:pt idx="10012">
                  <c:v>28.607077</c:v>
                </c:pt>
                <c:pt idx="10013">
                  <c:v>28.623370999999999</c:v>
                </c:pt>
                <c:pt idx="10017">
                  <c:v>28.577722999999999</c:v>
                </c:pt>
                <c:pt idx="10021">
                  <c:v>28.576028000000001</c:v>
                </c:pt>
                <c:pt idx="10025">
                  <c:v>28.493531000000001</c:v>
                </c:pt>
                <c:pt idx="10027">
                  <c:v>28.583103000000001</c:v>
                </c:pt>
                <c:pt idx="10031">
                  <c:v>28.494931000000001</c:v>
                </c:pt>
                <c:pt idx="10047">
                  <c:v>28.073891</c:v>
                </c:pt>
                <c:pt idx="10057">
                  <c:v>28.326985000000001</c:v>
                </c:pt>
                <c:pt idx="10062">
                  <c:v>27.762118000000001</c:v>
                </c:pt>
                <c:pt idx="10065">
                  <c:v>28.015139999999999</c:v>
                </c:pt>
                <c:pt idx="10066">
                  <c:v>28.350373000000001</c:v>
                </c:pt>
                <c:pt idx="10072">
                  <c:v>27.676376000000001</c:v>
                </c:pt>
                <c:pt idx="10073">
                  <c:v>27.645377</c:v>
                </c:pt>
                <c:pt idx="10081">
                  <c:v>25.832374000000002</c:v>
                </c:pt>
                <c:pt idx="10082">
                  <c:v>25.864773</c:v>
                </c:pt>
                <c:pt idx="10083">
                  <c:v>25.860372999999999</c:v>
                </c:pt>
                <c:pt idx="10085">
                  <c:v>25.938687000000002</c:v>
                </c:pt>
                <c:pt idx="10090">
                  <c:v>26.023634000000001</c:v>
                </c:pt>
                <c:pt idx="10091">
                  <c:v>25.989118999999999</c:v>
                </c:pt>
                <c:pt idx="10092">
                  <c:v>26.023567</c:v>
                </c:pt>
                <c:pt idx="10098">
                  <c:v>25.479437999999998</c:v>
                </c:pt>
                <c:pt idx="10100">
                  <c:v>25.524528</c:v>
                </c:pt>
                <c:pt idx="10104">
                  <c:v>24.918279999999999</c:v>
                </c:pt>
                <c:pt idx="10105">
                  <c:v>25.137661000000001</c:v>
                </c:pt>
                <c:pt idx="10106">
                  <c:v>24.567592999999999</c:v>
                </c:pt>
                <c:pt idx="10107">
                  <c:v>24.663121</c:v>
                </c:pt>
                <c:pt idx="10108">
                  <c:v>24.675730999999999</c:v>
                </c:pt>
                <c:pt idx="10111">
                  <c:v>25.944220000000001</c:v>
                </c:pt>
                <c:pt idx="10113">
                  <c:v>26.232009000000001</c:v>
                </c:pt>
                <c:pt idx="10114">
                  <c:v>26.236792000000001</c:v>
                </c:pt>
                <c:pt idx="10115">
                  <c:v>26.251909000000001</c:v>
                </c:pt>
                <c:pt idx="10119">
                  <c:v>26.300699999999999</c:v>
                </c:pt>
                <c:pt idx="10120">
                  <c:v>26.216059999999999</c:v>
                </c:pt>
                <c:pt idx="10121">
                  <c:v>26.228760000000001</c:v>
                </c:pt>
                <c:pt idx="10123">
                  <c:v>26.242559</c:v>
                </c:pt>
                <c:pt idx="10128">
                  <c:v>25.782176</c:v>
                </c:pt>
                <c:pt idx="10129">
                  <c:v>25.777977</c:v>
                </c:pt>
                <c:pt idx="10130">
                  <c:v>25.813808000000002</c:v>
                </c:pt>
                <c:pt idx="10131">
                  <c:v>25.777142999999999</c:v>
                </c:pt>
                <c:pt idx="10132">
                  <c:v>25.757227</c:v>
                </c:pt>
                <c:pt idx="10133">
                  <c:v>25.768277000000001</c:v>
                </c:pt>
                <c:pt idx="10136">
                  <c:v>25.730678000000001</c:v>
                </c:pt>
                <c:pt idx="10138">
                  <c:v>25.766577000000002</c:v>
                </c:pt>
                <c:pt idx="10141">
                  <c:v>25.853183999999999</c:v>
                </c:pt>
                <c:pt idx="10142">
                  <c:v>25.784275999999998</c:v>
                </c:pt>
                <c:pt idx="10143">
                  <c:v>25.814225</c:v>
                </c:pt>
                <c:pt idx="10144">
                  <c:v>25.858573</c:v>
                </c:pt>
                <c:pt idx="10145">
                  <c:v>25.812625000000001</c:v>
                </c:pt>
                <c:pt idx="10147">
                  <c:v>25.762260000000001</c:v>
                </c:pt>
                <c:pt idx="10148">
                  <c:v>25.753177000000001</c:v>
                </c:pt>
                <c:pt idx="10150">
                  <c:v>25.850124000000001</c:v>
                </c:pt>
                <c:pt idx="10152">
                  <c:v>25.851973999999998</c:v>
                </c:pt>
                <c:pt idx="10153">
                  <c:v>25.881391000000001</c:v>
                </c:pt>
                <c:pt idx="10154">
                  <c:v>25.739011000000001</c:v>
                </c:pt>
                <c:pt idx="10155">
                  <c:v>25.665579999999999</c:v>
                </c:pt>
                <c:pt idx="10156">
                  <c:v>25.606583000000001</c:v>
                </c:pt>
                <c:pt idx="10158">
                  <c:v>25.941534999999998</c:v>
                </c:pt>
                <c:pt idx="10159">
                  <c:v>25.893371999999999</c:v>
                </c:pt>
                <c:pt idx="10160">
                  <c:v>25.929570999999999</c:v>
                </c:pt>
                <c:pt idx="10161">
                  <c:v>25.734828</c:v>
                </c:pt>
                <c:pt idx="10162">
                  <c:v>25.824725000000001</c:v>
                </c:pt>
                <c:pt idx="10163">
                  <c:v>25.885739000000001</c:v>
                </c:pt>
                <c:pt idx="10164">
                  <c:v>25.892185000000001</c:v>
                </c:pt>
                <c:pt idx="10165">
                  <c:v>25.94267</c:v>
                </c:pt>
                <c:pt idx="10167">
                  <c:v>25.786633999999999</c:v>
                </c:pt>
                <c:pt idx="10168">
                  <c:v>25.702428999999999</c:v>
                </c:pt>
                <c:pt idx="10170">
                  <c:v>25.733204000000001</c:v>
                </c:pt>
                <c:pt idx="10171">
                  <c:v>25.653431000000001</c:v>
                </c:pt>
                <c:pt idx="10172">
                  <c:v>25.595983</c:v>
                </c:pt>
                <c:pt idx="10174">
                  <c:v>25.95872</c:v>
                </c:pt>
                <c:pt idx="10181">
                  <c:v>25.662292000000001</c:v>
                </c:pt>
                <c:pt idx="10187">
                  <c:v>25.650231999999999</c:v>
                </c:pt>
                <c:pt idx="10189">
                  <c:v>26.137692999999999</c:v>
                </c:pt>
                <c:pt idx="10192">
                  <c:v>26.191110999999999</c:v>
                </c:pt>
                <c:pt idx="10193">
                  <c:v>26.185461</c:v>
                </c:pt>
                <c:pt idx="10194">
                  <c:v>26.138829999999999</c:v>
                </c:pt>
                <c:pt idx="10195">
                  <c:v>26.094664999999999</c:v>
                </c:pt>
                <c:pt idx="10196">
                  <c:v>26.148613000000001</c:v>
                </c:pt>
                <c:pt idx="10198">
                  <c:v>26.094384999999999</c:v>
                </c:pt>
                <c:pt idx="10203">
                  <c:v>26.150863000000001</c:v>
                </c:pt>
                <c:pt idx="10205">
                  <c:v>26.110631000000001</c:v>
                </c:pt>
                <c:pt idx="10213">
                  <c:v>26.182161000000001</c:v>
                </c:pt>
                <c:pt idx="10214">
                  <c:v>26.179494999999999</c:v>
                </c:pt>
                <c:pt idx="10217">
                  <c:v>26.711192</c:v>
                </c:pt>
                <c:pt idx="10219">
                  <c:v>26.782114</c:v>
                </c:pt>
                <c:pt idx="10224">
                  <c:v>26.709575000000001</c:v>
                </c:pt>
                <c:pt idx="10228">
                  <c:v>26.668944</c:v>
                </c:pt>
                <c:pt idx="10229">
                  <c:v>26.65671</c:v>
                </c:pt>
                <c:pt idx="10230">
                  <c:v>26.659344000000001</c:v>
                </c:pt>
                <c:pt idx="10231">
                  <c:v>26.715596000000001</c:v>
                </c:pt>
                <c:pt idx="10232">
                  <c:v>26.877984000000001</c:v>
                </c:pt>
                <c:pt idx="10234">
                  <c:v>26.348354</c:v>
                </c:pt>
                <c:pt idx="10240">
                  <c:v>26.524549</c:v>
                </c:pt>
                <c:pt idx="10245">
                  <c:v>26.309657000000001</c:v>
                </c:pt>
                <c:pt idx="10252">
                  <c:v>26.619695</c:v>
                </c:pt>
                <c:pt idx="10254">
                  <c:v>26.579713999999999</c:v>
                </c:pt>
                <c:pt idx="10255">
                  <c:v>26.609226</c:v>
                </c:pt>
                <c:pt idx="10256">
                  <c:v>26.601937</c:v>
                </c:pt>
                <c:pt idx="10258">
                  <c:v>26.751093999999998</c:v>
                </c:pt>
                <c:pt idx="10262">
                  <c:v>26.925834999999999</c:v>
                </c:pt>
                <c:pt idx="10265">
                  <c:v>26.458151999999998</c:v>
                </c:pt>
                <c:pt idx="10279">
                  <c:v>27.837893999999999</c:v>
                </c:pt>
                <c:pt idx="10282">
                  <c:v>28.234624</c:v>
                </c:pt>
                <c:pt idx="10289">
                  <c:v>28.013755</c:v>
                </c:pt>
                <c:pt idx="10290">
                  <c:v>27.982949000000001</c:v>
                </c:pt>
                <c:pt idx="10296">
                  <c:v>27.987925000000001</c:v>
                </c:pt>
                <c:pt idx="10299">
                  <c:v>27.911225999999999</c:v>
                </c:pt>
                <c:pt idx="10302">
                  <c:v>27.956149</c:v>
                </c:pt>
                <c:pt idx="10306">
                  <c:v>27.936799000000001</c:v>
                </c:pt>
                <c:pt idx="10311">
                  <c:v>28.048594999999999</c:v>
                </c:pt>
                <c:pt idx="10325">
                  <c:v>28.005496999999998</c:v>
                </c:pt>
                <c:pt idx="10327">
                  <c:v>28.038323999999999</c:v>
                </c:pt>
                <c:pt idx="10335">
                  <c:v>27.756505000000001</c:v>
                </c:pt>
                <c:pt idx="10340">
                  <c:v>27.745355</c:v>
                </c:pt>
                <c:pt idx="10343">
                  <c:v>27.683009999999999</c:v>
                </c:pt>
                <c:pt idx="10346">
                  <c:v>27.944631000000001</c:v>
                </c:pt>
                <c:pt idx="10356">
                  <c:v>27.906088</c:v>
                </c:pt>
                <c:pt idx="10368">
                  <c:v>28.015032000000001</c:v>
                </c:pt>
                <c:pt idx="10369">
                  <c:v>28.071563999999999</c:v>
                </c:pt>
                <c:pt idx="10370">
                  <c:v>28.128494</c:v>
                </c:pt>
                <c:pt idx="10386">
                  <c:v>28.101527000000001</c:v>
                </c:pt>
                <c:pt idx="10393">
                  <c:v>27.894621999999998</c:v>
                </c:pt>
                <c:pt idx="10400">
                  <c:v>27.541675999999999</c:v>
                </c:pt>
                <c:pt idx="10402">
                  <c:v>27.997275999999999</c:v>
                </c:pt>
                <c:pt idx="10403">
                  <c:v>28.051984999999998</c:v>
                </c:pt>
                <c:pt idx="10408">
                  <c:v>26.582184999999999</c:v>
                </c:pt>
                <c:pt idx="10409">
                  <c:v>26.680406999999999</c:v>
                </c:pt>
                <c:pt idx="10413">
                  <c:v>26.501581999999999</c:v>
                </c:pt>
                <c:pt idx="10417">
                  <c:v>26.711646999999999</c:v>
                </c:pt>
                <c:pt idx="10418">
                  <c:v>26.555958</c:v>
                </c:pt>
                <c:pt idx="10434">
                  <c:v>26.993876</c:v>
                </c:pt>
                <c:pt idx="10438">
                  <c:v>26.536435000000001</c:v>
                </c:pt>
                <c:pt idx="10445">
                  <c:v>26.922089</c:v>
                </c:pt>
                <c:pt idx="10448">
                  <c:v>26.630749999999999</c:v>
                </c:pt>
                <c:pt idx="10451">
                  <c:v>26.142938000000001</c:v>
                </c:pt>
                <c:pt idx="10458">
                  <c:v>26.121545999999999</c:v>
                </c:pt>
                <c:pt idx="10463">
                  <c:v>26.256551000000002</c:v>
                </c:pt>
                <c:pt idx="10469">
                  <c:v>25.856770999999998</c:v>
                </c:pt>
                <c:pt idx="10471">
                  <c:v>26.398247999999999</c:v>
                </c:pt>
                <c:pt idx="10475">
                  <c:v>27.448369</c:v>
                </c:pt>
                <c:pt idx="10476">
                  <c:v>27.485617000000001</c:v>
                </c:pt>
                <c:pt idx="10478">
                  <c:v>27.486447999999999</c:v>
                </c:pt>
                <c:pt idx="10492">
                  <c:v>27.321313</c:v>
                </c:pt>
                <c:pt idx="10503">
                  <c:v>27.407657</c:v>
                </c:pt>
                <c:pt idx="10506">
                  <c:v>27.201006</c:v>
                </c:pt>
                <c:pt idx="10508">
                  <c:v>27.136731000000001</c:v>
                </c:pt>
                <c:pt idx="10527">
                  <c:v>28.793721999999999</c:v>
                </c:pt>
                <c:pt idx="10546">
                  <c:v>28.566182999999999</c:v>
                </c:pt>
                <c:pt idx="10557">
                  <c:v>28.248557999999999</c:v>
                </c:pt>
                <c:pt idx="10564">
                  <c:v>28.042798999999999</c:v>
                </c:pt>
                <c:pt idx="10575">
                  <c:v>28.708138999999999</c:v>
                </c:pt>
                <c:pt idx="10579">
                  <c:v>28.571677000000001</c:v>
                </c:pt>
                <c:pt idx="10584">
                  <c:v>28.308979000000001</c:v>
                </c:pt>
                <c:pt idx="10595">
                  <c:v>28.24934</c:v>
                </c:pt>
                <c:pt idx="10596">
                  <c:v>28.271939</c:v>
                </c:pt>
                <c:pt idx="10613">
                  <c:v>27.248445</c:v>
                </c:pt>
                <c:pt idx="10616">
                  <c:v>27.410069</c:v>
                </c:pt>
                <c:pt idx="10617">
                  <c:v>27.393097000000001</c:v>
                </c:pt>
                <c:pt idx="10619">
                  <c:v>27.273271999999999</c:v>
                </c:pt>
                <c:pt idx="10622">
                  <c:v>27.163485000000001</c:v>
                </c:pt>
                <c:pt idx="10623">
                  <c:v>27.195291000000001</c:v>
                </c:pt>
                <c:pt idx="10689">
                  <c:v>33.668340999999998</c:v>
                </c:pt>
                <c:pt idx="10703">
                  <c:v>33.781132999999997</c:v>
                </c:pt>
                <c:pt idx="10707">
                  <c:v>33.185782000000003</c:v>
                </c:pt>
                <c:pt idx="10734">
                  <c:v>33.636102000000001</c:v>
                </c:pt>
                <c:pt idx="10748">
                  <c:v>33.437666999999998</c:v>
                </c:pt>
                <c:pt idx="10788">
                  <c:v>34.059527000000003</c:v>
                </c:pt>
                <c:pt idx="10807">
                  <c:v>34.166780000000003</c:v>
                </c:pt>
                <c:pt idx="10824">
                  <c:v>34.539071999999997</c:v>
                </c:pt>
                <c:pt idx="10827">
                  <c:v>34.808165000000002</c:v>
                </c:pt>
                <c:pt idx="10866">
                  <c:v>34.710942000000003</c:v>
                </c:pt>
                <c:pt idx="10893">
                  <c:v>34.603017000000001</c:v>
                </c:pt>
                <c:pt idx="10959">
                  <c:v>31.655457999999999</c:v>
                </c:pt>
                <c:pt idx="10966">
                  <c:v>31.913456</c:v>
                </c:pt>
                <c:pt idx="10972">
                  <c:v>31.737407000000001</c:v>
                </c:pt>
                <c:pt idx="10975">
                  <c:v>32.011153</c:v>
                </c:pt>
                <c:pt idx="10980">
                  <c:v>32.488112999999998</c:v>
                </c:pt>
                <c:pt idx="11011">
                  <c:v>33.766057000000004</c:v>
                </c:pt>
                <c:pt idx="11020">
                  <c:v>33.824496000000003</c:v>
                </c:pt>
                <c:pt idx="11035">
                  <c:v>31.180076</c:v>
                </c:pt>
                <c:pt idx="11096">
                  <c:v>31.031829999999999</c:v>
                </c:pt>
                <c:pt idx="11134">
                  <c:v>30.291502999999999</c:v>
                </c:pt>
                <c:pt idx="11167">
                  <c:v>30.717538999999999</c:v>
                </c:pt>
                <c:pt idx="11168">
                  <c:v>30.728487999999999</c:v>
                </c:pt>
                <c:pt idx="11173">
                  <c:v>32.419846</c:v>
                </c:pt>
                <c:pt idx="11184">
                  <c:v>32.454006999999997</c:v>
                </c:pt>
                <c:pt idx="11215">
                  <c:v>32.577134999999998</c:v>
                </c:pt>
                <c:pt idx="11241">
                  <c:v>31.891176999999999</c:v>
                </c:pt>
                <c:pt idx="11274">
                  <c:v>36.528447999999997</c:v>
                </c:pt>
                <c:pt idx="11275">
                  <c:v>36.580680000000001</c:v>
                </c:pt>
                <c:pt idx="11282">
                  <c:v>36.310026999999998</c:v>
                </c:pt>
                <c:pt idx="11291">
                  <c:v>35.893822999999998</c:v>
                </c:pt>
                <c:pt idx="11299">
                  <c:v>36.180506999999999</c:v>
                </c:pt>
                <c:pt idx="11309">
                  <c:v>35.461359000000002</c:v>
                </c:pt>
                <c:pt idx="11322">
                  <c:v>35.860151999999999</c:v>
                </c:pt>
                <c:pt idx="11341">
                  <c:v>35.470660000000002</c:v>
                </c:pt>
                <c:pt idx="11366">
                  <c:v>36.215535000000003</c:v>
                </c:pt>
                <c:pt idx="11367">
                  <c:v>36.174805999999997</c:v>
                </c:pt>
                <c:pt idx="11374">
                  <c:v>36.098407999999999</c:v>
                </c:pt>
                <c:pt idx="11377">
                  <c:v>36.206755000000001</c:v>
                </c:pt>
                <c:pt idx="11403">
                  <c:v>35.399109000000003</c:v>
                </c:pt>
                <c:pt idx="11426">
                  <c:v>35.114035999999999</c:v>
                </c:pt>
                <c:pt idx="11445">
                  <c:v>35.159778000000003</c:v>
                </c:pt>
                <c:pt idx="11446">
                  <c:v>35.269694000000001</c:v>
                </c:pt>
                <c:pt idx="11457">
                  <c:v>35.046323999999998</c:v>
                </c:pt>
                <c:pt idx="11458">
                  <c:v>35.046173000000003</c:v>
                </c:pt>
                <c:pt idx="11468">
                  <c:v>35.116284999999998</c:v>
                </c:pt>
                <c:pt idx="11473">
                  <c:v>36.312632999999998</c:v>
                </c:pt>
                <c:pt idx="11476">
                  <c:v>36.218862999999999</c:v>
                </c:pt>
                <c:pt idx="11478">
                  <c:v>36.469605000000001</c:v>
                </c:pt>
                <c:pt idx="11490">
                  <c:v>36.547133000000002</c:v>
                </c:pt>
                <c:pt idx="11492">
                  <c:v>36.522967999999999</c:v>
                </c:pt>
                <c:pt idx="11498">
                  <c:v>36.430799</c:v>
                </c:pt>
                <c:pt idx="11514">
                  <c:v>36.099283</c:v>
                </c:pt>
                <c:pt idx="11527">
                  <c:v>35.760657000000002</c:v>
                </c:pt>
                <c:pt idx="11550">
                  <c:v>35.725968999999999</c:v>
                </c:pt>
                <c:pt idx="11553">
                  <c:v>35.709071000000002</c:v>
                </c:pt>
                <c:pt idx="11590">
                  <c:v>36.521296999999997</c:v>
                </c:pt>
                <c:pt idx="11596">
                  <c:v>35.860157000000001</c:v>
                </c:pt>
                <c:pt idx="11599">
                  <c:v>36.465808000000003</c:v>
                </c:pt>
                <c:pt idx="11613">
                  <c:v>35.988528000000002</c:v>
                </c:pt>
                <c:pt idx="11618">
                  <c:v>35.922880999999997</c:v>
                </c:pt>
                <c:pt idx="11624">
                  <c:v>35.976063000000003</c:v>
                </c:pt>
                <c:pt idx="11632">
                  <c:v>35.474694</c:v>
                </c:pt>
                <c:pt idx="11636">
                  <c:v>35.157680999999997</c:v>
                </c:pt>
                <c:pt idx="11648">
                  <c:v>35.668038000000003</c:v>
                </c:pt>
                <c:pt idx="11665">
                  <c:v>35.275036</c:v>
                </c:pt>
                <c:pt idx="11671">
                  <c:v>35.146130999999997</c:v>
                </c:pt>
                <c:pt idx="11678">
                  <c:v>35.109349999999999</c:v>
                </c:pt>
                <c:pt idx="11680">
                  <c:v>35.101525000000002</c:v>
                </c:pt>
                <c:pt idx="11682">
                  <c:v>35.033189999999998</c:v>
                </c:pt>
                <c:pt idx="11683">
                  <c:v>35.112929000000001</c:v>
                </c:pt>
                <c:pt idx="11684">
                  <c:v>35.048454999999997</c:v>
                </c:pt>
                <c:pt idx="11690">
                  <c:v>35.223796</c:v>
                </c:pt>
                <c:pt idx="11699">
                  <c:v>35.016803000000003</c:v>
                </c:pt>
                <c:pt idx="11701">
                  <c:v>36.133065000000002</c:v>
                </c:pt>
                <c:pt idx="11714">
                  <c:v>36.167572999999997</c:v>
                </c:pt>
                <c:pt idx="11719">
                  <c:v>36.444445999999999</c:v>
                </c:pt>
                <c:pt idx="11743">
                  <c:v>36.073574999999998</c:v>
                </c:pt>
                <c:pt idx="11752">
                  <c:v>35.825299000000001</c:v>
                </c:pt>
                <c:pt idx="11787">
                  <c:v>35.619784000000003</c:v>
                </c:pt>
                <c:pt idx="11806">
                  <c:v>35.376463000000001</c:v>
                </c:pt>
                <c:pt idx="11816">
                  <c:v>35.343716000000001</c:v>
                </c:pt>
                <c:pt idx="11825">
                  <c:v>36.400337999999998</c:v>
                </c:pt>
                <c:pt idx="11842">
                  <c:v>36.259906999999998</c:v>
                </c:pt>
                <c:pt idx="11856">
                  <c:v>35.943026000000003</c:v>
                </c:pt>
                <c:pt idx="11868">
                  <c:v>34.362729000000002</c:v>
                </c:pt>
                <c:pt idx="11906">
                  <c:v>34.607602</c:v>
                </c:pt>
                <c:pt idx="11919">
                  <c:v>33.442801000000003</c:v>
                </c:pt>
                <c:pt idx="11924">
                  <c:v>33.628284999999998</c:v>
                </c:pt>
                <c:pt idx="11927">
                  <c:v>33.749149000000003</c:v>
                </c:pt>
                <c:pt idx="11956">
                  <c:v>33.555233999999999</c:v>
                </c:pt>
                <c:pt idx="11959">
                  <c:v>33.988235000000003</c:v>
                </c:pt>
                <c:pt idx="11965">
                  <c:v>34.835383999999998</c:v>
                </c:pt>
                <c:pt idx="11966">
                  <c:v>34.928325000000001</c:v>
                </c:pt>
                <c:pt idx="12016">
                  <c:v>33.492412000000002</c:v>
                </c:pt>
                <c:pt idx="12021">
                  <c:v>34.082633999999999</c:v>
                </c:pt>
                <c:pt idx="12055">
                  <c:v>32.295098000000003</c:v>
                </c:pt>
                <c:pt idx="12057">
                  <c:v>31.707145000000001</c:v>
                </c:pt>
                <c:pt idx="12067">
                  <c:v>33.038079000000003</c:v>
                </c:pt>
                <c:pt idx="12071">
                  <c:v>31.825143000000001</c:v>
                </c:pt>
                <c:pt idx="12084">
                  <c:v>32.313881000000002</c:v>
                </c:pt>
                <c:pt idx="12089">
                  <c:v>32.335062999999998</c:v>
                </c:pt>
                <c:pt idx="12107">
                  <c:v>32.119511000000003</c:v>
                </c:pt>
                <c:pt idx="12122">
                  <c:v>32.284829000000002</c:v>
                </c:pt>
                <c:pt idx="12123">
                  <c:v>32.365794000000001</c:v>
                </c:pt>
                <c:pt idx="12178">
                  <c:v>31.651486999999999</c:v>
                </c:pt>
                <c:pt idx="12183">
                  <c:v>31.701491999999998</c:v>
                </c:pt>
                <c:pt idx="12184">
                  <c:v>31.719947000000001</c:v>
                </c:pt>
                <c:pt idx="12220">
                  <c:v>30.403286000000001</c:v>
                </c:pt>
                <c:pt idx="12226">
                  <c:v>30.600244</c:v>
                </c:pt>
                <c:pt idx="12233">
                  <c:v>31.078188999999998</c:v>
                </c:pt>
                <c:pt idx="12238">
                  <c:v>31.363848000000001</c:v>
                </c:pt>
                <c:pt idx="12242">
                  <c:v>31.225598000000002</c:v>
                </c:pt>
                <c:pt idx="12243">
                  <c:v>31.117097000000001</c:v>
                </c:pt>
                <c:pt idx="12256">
                  <c:v>31.120978999999998</c:v>
                </c:pt>
                <c:pt idx="12262">
                  <c:v>33.371974000000002</c:v>
                </c:pt>
                <c:pt idx="12283">
                  <c:v>33.321345000000001</c:v>
                </c:pt>
                <c:pt idx="12287">
                  <c:v>37.81109</c:v>
                </c:pt>
                <c:pt idx="12288">
                  <c:v>38.597624000000003</c:v>
                </c:pt>
                <c:pt idx="12293">
                  <c:v>38.53445</c:v>
                </c:pt>
                <c:pt idx="12294">
                  <c:v>37.905918</c:v>
                </c:pt>
                <c:pt idx="12295">
                  <c:v>37.928562999999997</c:v>
                </c:pt>
                <c:pt idx="12303">
                  <c:v>37.565894</c:v>
                </c:pt>
                <c:pt idx="12311">
                  <c:v>37.656291000000003</c:v>
                </c:pt>
                <c:pt idx="12331">
                  <c:v>37.973094000000003</c:v>
                </c:pt>
                <c:pt idx="12360">
                  <c:v>38.248106</c:v>
                </c:pt>
                <c:pt idx="12367">
                  <c:v>38.230670000000003</c:v>
                </c:pt>
                <c:pt idx="12398">
                  <c:v>37.773923000000003</c:v>
                </c:pt>
                <c:pt idx="12403">
                  <c:v>38.012478999999999</c:v>
                </c:pt>
                <c:pt idx="12413">
                  <c:v>38.467809000000003</c:v>
                </c:pt>
                <c:pt idx="12423">
                  <c:v>37.838746999999998</c:v>
                </c:pt>
                <c:pt idx="12433">
                  <c:v>37.644426000000003</c:v>
                </c:pt>
                <c:pt idx="12449">
                  <c:v>37.520836000000003</c:v>
                </c:pt>
                <c:pt idx="12466">
                  <c:v>37.985128000000003</c:v>
                </c:pt>
                <c:pt idx="12492">
                  <c:v>36.972292000000003</c:v>
                </c:pt>
                <c:pt idx="12510">
                  <c:v>36.753042999999998</c:v>
                </c:pt>
                <c:pt idx="12547">
                  <c:v>38.761890000000001</c:v>
                </c:pt>
                <c:pt idx="12550">
                  <c:v>39.020465999999999</c:v>
                </c:pt>
                <c:pt idx="12551">
                  <c:v>38.796981000000002</c:v>
                </c:pt>
                <c:pt idx="12555">
                  <c:v>39.075200000000002</c:v>
                </c:pt>
                <c:pt idx="12567">
                  <c:v>38.656526999999997</c:v>
                </c:pt>
                <c:pt idx="12568">
                  <c:v>38.418131000000002</c:v>
                </c:pt>
                <c:pt idx="12571">
                  <c:v>38.63785</c:v>
                </c:pt>
                <c:pt idx="12575">
                  <c:v>38.286313999999997</c:v>
                </c:pt>
                <c:pt idx="12579">
                  <c:v>38.624533999999997</c:v>
                </c:pt>
                <c:pt idx="12621">
                  <c:v>38.71293</c:v>
                </c:pt>
                <c:pt idx="12622">
                  <c:v>38.676695000000002</c:v>
                </c:pt>
                <c:pt idx="12623">
                  <c:v>38.530915</c:v>
                </c:pt>
                <c:pt idx="12662">
                  <c:v>37.533558999999997</c:v>
                </c:pt>
                <c:pt idx="12797">
                  <c:v>37.164561999999997</c:v>
                </c:pt>
                <c:pt idx="12870">
                  <c:v>36.661883000000003</c:v>
                </c:pt>
                <c:pt idx="12895">
                  <c:v>37.215448000000002</c:v>
                </c:pt>
                <c:pt idx="12896">
                  <c:v>36.846471000000001</c:v>
                </c:pt>
                <c:pt idx="12922">
                  <c:v>37.758567999999997</c:v>
                </c:pt>
                <c:pt idx="12939">
                  <c:v>37.166299000000002</c:v>
                </c:pt>
                <c:pt idx="12976">
                  <c:v>37.396445</c:v>
                </c:pt>
                <c:pt idx="13003">
                  <c:v>36.720239999999997</c:v>
                </c:pt>
                <c:pt idx="13019">
                  <c:v>37.381188999999999</c:v>
                </c:pt>
                <c:pt idx="13023">
                  <c:v>37.372314000000003</c:v>
                </c:pt>
                <c:pt idx="13071">
                  <c:v>39.958869</c:v>
                </c:pt>
                <c:pt idx="13073">
                  <c:v>40.420650000000002</c:v>
                </c:pt>
                <c:pt idx="13081">
                  <c:v>40.255972999999997</c:v>
                </c:pt>
                <c:pt idx="13096">
                  <c:v>39.956384</c:v>
                </c:pt>
                <c:pt idx="13112">
                  <c:v>39.860353000000003</c:v>
                </c:pt>
                <c:pt idx="13118">
                  <c:v>39.803992999999998</c:v>
                </c:pt>
                <c:pt idx="13123">
                  <c:v>39.886279999999999</c:v>
                </c:pt>
                <c:pt idx="13139">
                  <c:v>39.904288000000001</c:v>
                </c:pt>
                <c:pt idx="13151">
                  <c:v>39.533002000000003</c:v>
                </c:pt>
                <c:pt idx="13161">
                  <c:v>39.958564000000003</c:v>
                </c:pt>
                <c:pt idx="13165">
                  <c:v>39.966813999999999</c:v>
                </c:pt>
                <c:pt idx="13169">
                  <c:v>40.002513999999998</c:v>
                </c:pt>
                <c:pt idx="13170">
                  <c:v>40.047272999999997</c:v>
                </c:pt>
                <c:pt idx="13176">
                  <c:v>39.954363000000001</c:v>
                </c:pt>
                <c:pt idx="13183">
                  <c:v>40.589747000000003</c:v>
                </c:pt>
                <c:pt idx="13187">
                  <c:v>40.490755999999998</c:v>
                </c:pt>
                <c:pt idx="13190">
                  <c:v>40.314098999999999</c:v>
                </c:pt>
                <c:pt idx="13201">
                  <c:v>40.399647999999999</c:v>
                </c:pt>
                <c:pt idx="13204">
                  <c:v>40.555365999999999</c:v>
                </c:pt>
                <c:pt idx="13214">
                  <c:v>40.82732</c:v>
                </c:pt>
                <c:pt idx="13220">
                  <c:v>41.388519000000002</c:v>
                </c:pt>
                <c:pt idx="13251">
                  <c:v>41.577249999999999</c:v>
                </c:pt>
                <c:pt idx="13261">
                  <c:v>41.290370000000003</c:v>
                </c:pt>
                <c:pt idx="13285">
                  <c:v>41.388278</c:v>
                </c:pt>
                <c:pt idx="13294">
                  <c:v>41.491112000000001</c:v>
                </c:pt>
                <c:pt idx="13295">
                  <c:v>41.585948000000002</c:v>
                </c:pt>
                <c:pt idx="13308">
                  <c:v>41.678248000000004</c:v>
                </c:pt>
                <c:pt idx="13312">
                  <c:v>41.706048000000003</c:v>
                </c:pt>
                <c:pt idx="13375">
                  <c:v>40.270198000000001</c:v>
                </c:pt>
                <c:pt idx="13378">
                  <c:v>40.357857000000003</c:v>
                </c:pt>
                <c:pt idx="13391">
                  <c:v>40.01558</c:v>
                </c:pt>
                <c:pt idx="13410">
                  <c:v>40.103876999999997</c:v>
                </c:pt>
                <c:pt idx="13441">
                  <c:v>41.386533</c:v>
                </c:pt>
                <c:pt idx="13469">
                  <c:v>41.435642000000001</c:v>
                </c:pt>
                <c:pt idx="13472">
                  <c:v>41.688161999999998</c:v>
                </c:pt>
                <c:pt idx="13504">
                  <c:v>41.562781000000001</c:v>
                </c:pt>
                <c:pt idx="13505">
                  <c:v>41.459398999999998</c:v>
                </c:pt>
                <c:pt idx="13506">
                  <c:v>41.534101</c:v>
                </c:pt>
                <c:pt idx="13508">
                  <c:v>41.509880000000003</c:v>
                </c:pt>
                <c:pt idx="13509">
                  <c:v>41.493501000000002</c:v>
                </c:pt>
                <c:pt idx="13515">
                  <c:v>41.526150999999999</c:v>
                </c:pt>
                <c:pt idx="13548">
                  <c:v>40.936655000000002</c:v>
                </c:pt>
                <c:pt idx="13554">
                  <c:v>41.295898000000001</c:v>
                </c:pt>
                <c:pt idx="13587">
                  <c:v>41.073605999999998</c:v>
                </c:pt>
                <c:pt idx="13589">
                  <c:v>41.069605000000003</c:v>
                </c:pt>
                <c:pt idx="13604">
                  <c:v>41.340210999999996</c:v>
                </c:pt>
                <c:pt idx="13607">
                  <c:v>40.884298999999999</c:v>
                </c:pt>
                <c:pt idx="13623">
                  <c:v>41.046605999999997</c:v>
                </c:pt>
                <c:pt idx="13628">
                  <c:v>40.966907999999997</c:v>
                </c:pt>
                <c:pt idx="13639">
                  <c:v>40.898657999999998</c:v>
                </c:pt>
                <c:pt idx="13652">
                  <c:v>41.122523999999999</c:v>
                </c:pt>
                <c:pt idx="13662">
                  <c:v>40.739198999999999</c:v>
                </c:pt>
                <c:pt idx="13731">
                  <c:v>40.784157999999998</c:v>
                </c:pt>
                <c:pt idx="13732">
                  <c:v>40.810930999999997</c:v>
                </c:pt>
                <c:pt idx="13742">
                  <c:v>40.867016</c:v>
                </c:pt>
                <c:pt idx="13745">
                  <c:v>41.257162999999998</c:v>
                </c:pt>
                <c:pt idx="13786">
                  <c:v>41.140138999999998</c:v>
                </c:pt>
                <c:pt idx="13787">
                  <c:v>41.426459999999999</c:v>
                </c:pt>
                <c:pt idx="13809">
                  <c:v>39.330356000000002</c:v>
                </c:pt>
                <c:pt idx="13820">
                  <c:v>39.482956999999999</c:v>
                </c:pt>
                <c:pt idx="13825">
                  <c:v>39.498750999999999</c:v>
                </c:pt>
                <c:pt idx="13827">
                  <c:v>39.562415000000001</c:v>
                </c:pt>
                <c:pt idx="13831">
                  <c:v>39.525562000000001</c:v>
                </c:pt>
                <c:pt idx="13859">
                  <c:v>39.168818000000002</c:v>
                </c:pt>
                <c:pt idx="13873">
                  <c:v>38.985368000000001</c:v>
                </c:pt>
                <c:pt idx="13878">
                  <c:v>39.104410000000001</c:v>
                </c:pt>
                <c:pt idx="13880">
                  <c:v>39.093344999999999</c:v>
                </c:pt>
                <c:pt idx="13886">
                  <c:v>39.112259999999999</c:v>
                </c:pt>
                <c:pt idx="13890">
                  <c:v>39.120559999999998</c:v>
                </c:pt>
                <c:pt idx="13891">
                  <c:v>39.228859</c:v>
                </c:pt>
                <c:pt idx="13898">
                  <c:v>39.204959000000002</c:v>
                </c:pt>
                <c:pt idx="13902">
                  <c:v>39.152093000000001</c:v>
                </c:pt>
                <c:pt idx="13904">
                  <c:v>39.242607999999997</c:v>
                </c:pt>
                <c:pt idx="13905">
                  <c:v>39.173408999999999</c:v>
                </c:pt>
                <c:pt idx="13925">
                  <c:v>40.404760000000003</c:v>
                </c:pt>
                <c:pt idx="13936">
                  <c:v>39.744577</c:v>
                </c:pt>
                <c:pt idx="13977">
                  <c:v>40.285769999999999</c:v>
                </c:pt>
                <c:pt idx="13979">
                  <c:v>40.284855</c:v>
                </c:pt>
                <c:pt idx="13984">
                  <c:v>40.036524999999997</c:v>
                </c:pt>
                <c:pt idx="13987">
                  <c:v>40.231735</c:v>
                </c:pt>
                <c:pt idx="14000">
                  <c:v>39.788457999999999</c:v>
                </c:pt>
                <c:pt idx="14025">
                  <c:v>39.608280000000001</c:v>
                </c:pt>
                <c:pt idx="14037">
                  <c:v>38.448563</c:v>
                </c:pt>
                <c:pt idx="14060">
                  <c:v>38.879935000000003</c:v>
                </c:pt>
                <c:pt idx="14082">
                  <c:v>39.123071000000003</c:v>
                </c:pt>
                <c:pt idx="14083">
                  <c:v>39.117212000000002</c:v>
                </c:pt>
                <c:pt idx="14113">
                  <c:v>39.426551000000003</c:v>
                </c:pt>
                <c:pt idx="14116">
                  <c:v>39.450462999999999</c:v>
                </c:pt>
                <c:pt idx="14138">
                  <c:v>40.668447999999998</c:v>
                </c:pt>
                <c:pt idx="14147">
                  <c:v>40.886803</c:v>
                </c:pt>
                <c:pt idx="14151">
                  <c:v>40.542777999999998</c:v>
                </c:pt>
                <c:pt idx="14154">
                  <c:v>40.900986000000003</c:v>
                </c:pt>
                <c:pt idx="14165">
                  <c:v>40.914909000000002</c:v>
                </c:pt>
                <c:pt idx="14173">
                  <c:v>41.112412999999997</c:v>
                </c:pt>
                <c:pt idx="14174">
                  <c:v>41.106245000000001</c:v>
                </c:pt>
                <c:pt idx="14192">
                  <c:v>40.945887999999997</c:v>
                </c:pt>
                <c:pt idx="14212">
                  <c:v>40.112912999999999</c:v>
                </c:pt>
                <c:pt idx="14240">
                  <c:v>40.050108999999999</c:v>
                </c:pt>
                <c:pt idx="14247">
                  <c:v>40.126303999999998</c:v>
                </c:pt>
                <c:pt idx="14250">
                  <c:v>40.007024000000001</c:v>
                </c:pt>
                <c:pt idx="14251">
                  <c:v>40.363776000000001</c:v>
                </c:pt>
                <c:pt idx="14252">
                  <c:v>39.960858000000002</c:v>
                </c:pt>
                <c:pt idx="14266">
                  <c:v>39.513387999999999</c:v>
                </c:pt>
                <c:pt idx="14279">
                  <c:v>39.799143000000001</c:v>
                </c:pt>
                <c:pt idx="14287">
                  <c:v>39.442774</c:v>
                </c:pt>
                <c:pt idx="14313">
                  <c:v>39.742592999999999</c:v>
                </c:pt>
                <c:pt idx="14315">
                  <c:v>39.824857999999999</c:v>
                </c:pt>
                <c:pt idx="14322">
                  <c:v>39.866912999999997</c:v>
                </c:pt>
                <c:pt idx="14328">
                  <c:v>39.678494999999998</c:v>
                </c:pt>
                <c:pt idx="14348">
                  <c:v>41.687413999999997</c:v>
                </c:pt>
                <c:pt idx="14354">
                  <c:v>41.639735000000002</c:v>
                </c:pt>
                <c:pt idx="14359">
                  <c:v>41.587718000000002</c:v>
                </c:pt>
                <c:pt idx="14371">
                  <c:v>41.269789000000003</c:v>
                </c:pt>
                <c:pt idx="14399">
                  <c:v>41.544736</c:v>
                </c:pt>
                <c:pt idx="14407">
                  <c:v>41.12274</c:v>
                </c:pt>
                <c:pt idx="14411">
                  <c:v>41.676898999999999</c:v>
                </c:pt>
                <c:pt idx="14449">
                  <c:v>41.671196999999999</c:v>
                </c:pt>
                <c:pt idx="14470">
                  <c:v>41.166034000000003</c:v>
                </c:pt>
                <c:pt idx="14485">
                  <c:v>40.872261000000002</c:v>
                </c:pt>
                <c:pt idx="14495">
                  <c:v>40.852767999999998</c:v>
                </c:pt>
                <c:pt idx="14496">
                  <c:v>40.736015000000002</c:v>
                </c:pt>
                <c:pt idx="14514">
                  <c:v>40.942397</c:v>
                </c:pt>
                <c:pt idx="14520">
                  <c:v>41.048147999999998</c:v>
                </c:pt>
                <c:pt idx="14528">
                  <c:v>40.993913999999997</c:v>
                </c:pt>
                <c:pt idx="14529">
                  <c:v>41.150677000000002</c:v>
                </c:pt>
                <c:pt idx="14538">
                  <c:v>40.626913000000002</c:v>
                </c:pt>
                <c:pt idx="14549">
                  <c:v>40.486840000000001</c:v>
                </c:pt>
                <c:pt idx="14553">
                  <c:v>40.680911000000002</c:v>
                </c:pt>
                <c:pt idx="14561">
                  <c:v>40.530889999999999</c:v>
                </c:pt>
                <c:pt idx="14582">
                  <c:v>40.795068000000001</c:v>
                </c:pt>
                <c:pt idx="14584">
                  <c:v>41.048062999999999</c:v>
                </c:pt>
                <c:pt idx="14594">
                  <c:v>38.992471000000002</c:v>
                </c:pt>
                <c:pt idx="14598">
                  <c:v>39.206203000000002</c:v>
                </c:pt>
                <c:pt idx="14604">
                  <c:v>39.075690999999999</c:v>
                </c:pt>
                <c:pt idx="14612">
                  <c:v>39.035173</c:v>
                </c:pt>
                <c:pt idx="14614">
                  <c:v>39.288178000000002</c:v>
                </c:pt>
                <c:pt idx="14619">
                  <c:v>38.208143999999997</c:v>
                </c:pt>
                <c:pt idx="14633">
                  <c:v>38.309105000000002</c:v>
                </c:pt>
                <c:pt idx="14635">
                  <c:v>38.237851999999997</c:v>
                </c:pt>
                <c:pt idx="14669">
                  <c:v>39.129170999999999</c:v>
                </c:pt>
                <c:pt idx="14675">
                  <c:v>39.297144000000003</c:v>
                </c:pt>
                <c:pt idx="14677">
                  <c:v>38.787174999999998</c:v>
                </c:pt>
                <c:pt idx="14681">
                  <c:v>39.011225000000003</c:v>
                </c:pt>
                <c:pt idx="14684">
                  <c:v>39.085026999999997</c:v>
                </c:pt>
                <c:pt idx="14691">
                  <c:v>40.221102999999999</c:v>
                </c:pt>
                <c:pt idx="14699">
                  <c:v>39.644793999999997</c:v>
                </c:pt>
                <c:pt idx="14749">
                  <c:v>39.021656999999998</c:v>
                </c:pt>
                <c:pt idx="14771">
                  <c:v>39.290028999999997</c:v>
                </c:pt>
                <c:pt idx="14792">
                  <c:v>38.031756999999999</c:v>
                </c:pt>
                <c:pt idx="14802">
                  <c:v>38.302272000000002</c:v>
                </c:pt>
                <c:pt idx="14812">
                  <c:v>38.837694999999997</c:v>
                </c:pt>
                <c:pt idx="14882">
                  <c:v>39.668509999999998</c:v>
                </c:pt>
                <c:pt idx="14975">
                  <c:v>42.931178000000003</c:v>
                </c:pt>
                <c:pt idx="14985">
                  <c:v>42.524133999999997</c:v>
                </c:pt>
                <c:pt idx="14990">
                  <c:v>43.125531000000002</c:v>
                </c:pt>
                <c:pt idx="14991">
                  <c:v>42.474234000000003</c:v>
                </c:pt>
                <c:pt idx="14994">
                  <c:v>42.603172000000001</c:v>
                </c:pt>
                <c:pt idx="14995">
                  <c:v>42.710445</c:v>
                </c:pt>
                <c:pt idx="14999">
                  <c:v>42.596784</c:v>
                </c:pt>
                <c:pt idx="15017">
                  <c:v>42.482585</c:v>
                </c:pt>
                <c:pt idx="15018">
                  <c:v>42.501384999999999</c:v>
                </c:pt>
                <c:pt idx="15019">
                  <c:v>42.497034999999997</c:v>
                </c:pt>
                <c:pt idx="15022">
                  <c:v>42.465274999999998</c:v>
                </c:pt>
                <c:pt idx="15037">
                  <c:v>43.131709000000001</c:v>
                </c:pt>
                <c:pt idx="15040">
                  <c:v>42.280887</c:v>
                </c:pt>
                <c:pt idx="15049">
                  <c:v>42.316921999999998</c:v>
                </c:pt>
                <c:pt idx="15062">
                  <c:v>42.445723999999998</c:v>
                </c:pt>
                <c:pt idx="15066">
                  <c:v>42.292582000000003</c:v>
                </c:pt>
                <c:pt idx="15081">
                  <c:v>42.501401000000001</c:v>
                </c:pt>
                <c:pt idx="15087">
                  <c:v>42.212372000000002</c:v>
                </c:pt>
                <c:pt idx="15094">
                  <c:v>42.276688</c:v>
                </c:pt>
                <c:pt idx="15097">
                  <c:v>42.330869999999997</c:v>
                </c:pt>
                <c:pt idx="15104">
                  <c:v>42.223481999999997</c:v>
                </c:pt>
                <c:pt idx="15106">
                  <c:v>42.343786999999999</c:v>
                </c:pt>
                <c:pt idx="15107">
                  <c:v>42.375236999999998</c:v>
                </c:pt>
                <c:pt idx="15108">
                  <c:v>42.421936000000002</c:v>
                </c:pt>
                <c:pt idx="15110">
                  <c:v>42.433703000000001</c:v>
                </c:pt>
                <c:pt idx="15112">
                  <c:v>42.352837000000001</c:v>
                </c:pt>
                <c:pt idx="15113">
                  <c:v>42.348936999999999</c:v>
                </c:pt>
                <c:pt idx="15115">
                  <c:v>42.338137000000003</c:v>
                </c:pt>
                <c:pt idx="15124">
                  <c:v>42.425235999999998</c:v>
                </c:pt>
                <c:pt idx="15125">
                  <c:v>42.460985999999998</c:v>
                </c:pt>
                <c:pt idx="15136">
                  <c:v>42.427636</c:v>
                </c:pt>
                <c:pt idx="15139">
                  <c:v>42.396735999999997</c:v>
                </c:pt>
                <c:pt idx="15144">
                  <c:v>42.586300000000001</c:v>
                </c:pt>
                <c:pt idx="15146">
                  <c:v>42.708151000000001</c:v>
                </c:pt>
                <c:pt idx="15174">
                  <c:v>42.644708999999999</c:v>
                </c:pt>
                <c:pt idx="15193">
                  <c:v>42.532251000000002</c:v>
                </c:pt>
                <c:pt idx="15206">
                  <c:v>43.029525999999997</c:v>
                </c:pt>
                <c:pt idx="15207">
                  <c:v>43.50461</c:v>
                </c:pt>
                <c:pt idx="15208">
                  <c:v>43.519996999999996</c:v>
                </c:pt>
                <c:pt idx="15209">
                  <c:v>42.936145000000003</c:v>
                </c:pt>
                <c:pt idx="15210">
                  <c:v>42.918765999999998</c:v>
                </c:pt>
                <c:pt idx="15211">
                  <c:v>42.784590000000001</c:v>
                </c:pt>
                <c:pt idx="15231">
                  <c:v>42.938890999999998</c:v>
                </c:pt>
                <c:pt idx="15240">
                  <c:v>43.618879</c:v>
                </c:pt>
                <c:pt idx="15249">
                  <c:v>43.673698999999999</c:v>
                </c:pt>
                <c:pt idx="15255">
                  <c:v>43.047826000000001</c:v>
                </c:pt>
                <c:pt idx="15275">
                  <c:v>43.747084000000001</c:v>
                </c:pt>
                <c:pt idx="15292">
                  <c:v>44.399711000000003</c:v>
                </c:pt>
                <c:pt idx="15319">
                  <c:v>43.490116999999998</c:v>
                </c:pt>
                <c:pt idx="15322">
                  <c:v>43.604818999999999</c:v>
                </c:pt>
                <c:pt idx="15357">
                  <c:v>43.645608000000003</c:v>
                </c:pt>
                <c:pt idx="15358">
                  <c:v>43.370434000000003</c:v>
                </c:pt>
                <c:pt idx="15365">
                  <c:v>43.184646999999998</c:v>
                </c:pt>
                <c:pt idx="15366">
                  <c:v>42.580075999999998</c:v>
                </c:pt>
                <c:pt idx="15393">
                  <c:v>42.884920999999999</c:v>
                </c:pt>
                <c:pt idx="15402">
                  <c:v>43.606160000000003</c:v>
                </c:pt>
                <c:pt idx="15413">
                  <c:v>42.864337999999996</c:v>
                </c:pt>
                <c:pt idx="15417">
                  <c:v>42.998998</c:v>
                </c:pt>
                <c:pt idx="15420">
                  <c:v>43.534764000000003</c:v>
                </c:pt>
                <c:pt idx="15431">
                  <c:v>42.686689999999999</c:v>
                </c:pt>
                <c:pt idx="15434">
                  <c:v>42.764167</c:v>
                </c:pt>
                <c:pt idx="15437">
                  <c:v>42.734434</c:v>
                </c:pt>
                <c:pt idx="15442">
                  <c:v>42.210791999999998</c:v>
                </c:pt>
                <c:pt idx="15448">
                  <c:v>42.531244000000001</c:v>
                </c:pt>
                <c:pt idx="15450">
                  <c:v>42.347289000000004</c:v>
                </c:pt>
                <c:pt idx="15475">
                  <c:v>42.004728999999998</c:v>
                </c:pt>
                <c:pt idx="15483">
                  <c:v>42.642749999999999</c:v>
                </c:pt>
                <c:pt idx="15493">
                  <c:v>42.005814999999998</c:v>
                </c:pt>
                <c:pt idx="15496">
                  <c:v>42.439323999999999</c:v>
                </c:pt>
                <c:pt idx="15498">
                  <c:v>42.225140000000003</c:v>
                </c:pt>
                <c:pt idx="15512">
                  <c:v>42.632219999999997</c:v>
                </c:pt>
                <c:pt idx="15521">
                  <c:v>42.022092000000001</c:v>
                </c:pt>
                <c:pt idx="15530">
                  <c:v>42.036333999999997</c:v>
                </c:pt>
                <c:pt idx="15536">
                  <c:v>42.262135000000001</c:v>
                </c:pt>
                <c:pt idx="15544">
                  <c:v>42.089891000000001</c:v>
                </c:pt>
                <c:pt idx="15549">
                  <c:v>42.067836999999997</c:v>
                </c:pt>
                <c:pt idx="15587">
                  <c:v>42.458784999999999</c:v>
                </c:pt>
                <c:pt idx="15595">
                  <c:v>43.895263999999997</c:v>
                </c:pt>
                <c:pt idx="15598">
                  <c:v>43.697651</c:v>
                </c:pt>
                <c:pt idx="15604">
                  <c:v>43.227240000000002</c:v>
                </c:pt>
                <c:pt idx="15605">
                  <c:v>43.224155000000003</c:v>
                </c:pt>
                <c:pt idx="15609">
                  <c:v>42.763598999999999</c:v>
                </c:pt>
                <c:pt idx="15624">
                  <c:v>43.117213999999997</c:v>
                </c:pt>
                <c:pt idx="15632">
                  <c:v>43.572189999999999</c:v>
                </c:pt>
                <c:pt idx="15658">
                  <c:v>43.436692000000001</c:v>
                </c:pt>
                <c:pt idx="15660">
                  <c:v>43.199364000000003</c:v>
                </c:pt>
                <c:pt idx="15669">
                  <c:v>43.520575999999998</c:v>
                </c:pt>
                <c:pt idx="15672">
                  <c:v>43.607627999999998</c:v>
                </c:pt>
                <c:pt idx="15676">
                  <c:v>43.733491000000001</c:v>
                </c:pt>
                <c:pt idx="15678">
                  <c:v>43.389775</c:v>
                </c:pt>
                <c:pt idx="15680">
                  <c:v>42.964176000000002</c:v>
                </c:pt>
                <c:pt idx="15681">
                  <c:v>42.977924999999999</c:v>
                </c:pt>
                <c:pt idx="15683">
                  <c:v>42.945726999999998</c:v>
                </c:pt>
                <c:pt idx="15687">
                  <c:v>42.888821</c:v>
                </c:pt>
                <c:pt idx="15688">
                  <c:v>43.022199000000001</c:v>
                </c:pt>
                <c:pt idx="15738">
                  <c:v>44.426912999999999</c:v>
                </c:pt>
                <c:pt idx="15746">
                  <c:v>44.829056000000001</c:v>
                </c:pt>
                <c:pt idx="15750">
                  <c:v>44.993085000000001</c:v>
                </c:pt>
                <c:pt idx="15751">
                  <c:v>44.531455999999999</c:v>
                </c:pt>
                <c:pt idx="15772">
                  <c:v>46.33614</c:v>
                </c:pt>
                <c:pt idx="15782">
                  <c:v>44.683273999999997</c:v>
                </c:pt>
                <c:pt idx="15798">
                  <c:v>46.048831</c:v>
                </c:pt>
                <c:pt idx="15802">
                  <c:v>45.354463000000003</c:v>
                </c:pt>
                <c:pt idx="15806">
                  <c:v>45.360111000000003</c:v>
                </c:pt>
                <c:pt idx="15811">
                  <c:v>45.413252</c:v>
                </c:pt>
                <c:pt idx="15815">
                  <c:v>46.460895000000001</c:v>
                </c:pt>
                <c:pt idx="15832">
                  <c:v>46.186912999999997</c:v>
                </c:pt>
                <c:pt idx="15842">
                  <c:v>45.751671000000002</c:v>
                </c:pt>
                <c:pt idx="15867">
                  <c:v>45.792399000000003</c:v>
                </c:pt>
                <c:pt idx="15876">
                  <c:v>46.086125000000003</c:v>
                </c:pt>
                <c:pt idx="15945">
                  <c:v>42.033234999999998</c:v>
                </c:pt>
                <c:pt idx="15958">
                  <c:v>42.074514999999998</c:v>
                </c:pt>
                <c:pt idx="16007">
                  <c:v>41.736434000000003</c:v>
                </c:pt>
                <c:pt idx="16016">
                  <c:v>41.893335</c:v>
                </c:pt>
                <c:pt idx="16047">
                  <c:v>41.877414999999999</c:v>
                </c:pt>
                <c:pt idx="16066">
                  <c:v>41.702148000000001</c:v>
                </c:pt>
                <c:pt idx="16101">
                  <c:v>42.186442</c:v>
                </c:pt>
                <c:pt idx="16115">
                  <c:v>41.581181000000001</c:v>
                </c:pt>
                <c:pt idx="16140">
                  <c:v>43.153968999999996</c:v>
                </c:pt>
                <c:pt idx="16195">
                  <c:v>43.073900000000002</c:v>
                </c:pt>
                <c:pt idx="16277">
                  <c:v>42.527183999999998</c:v>
                </c:pt>
                <c:pt idx="16300">
                  <c:v>42.470191</c:v>
                </c:pt>
                <c:pt idx="16305">
                  <c:v>42.612267000000003</c:v>
                </c:pt>
                <c:pt idx="16306">
                  <c:v>42.325097999999997</c:v>
                </c:pt>
                <c:pt idx="16312">
                  <c:v>43.072094</c:v>
                </c:pt>
                <c:pt idx="16343">
                  <c:v>41.002701000000002</c:v>
                </c:pt>
                <c:pt idx="16383">
                  <c:v>42.596358000000002</c:v>
                </c:pt>
                <c:pt idx="16412">
                  <c:v>42.576774999999998</c:v>
                </c:pt>
                <c:pt idx="16438">
                  <c:v>43.430275000000002</c:v>
                </c:pt>
                <c:pt idx="16442">
                  <c:v>43.075142</c:v>
                </c:pt>
                <c:pt idx="16443">
                  <c:v>43.150381000000003</c:v>
                </c:pt>
                <c:pt idx="16446">
                  <c:v>43.401327999999999</c:v>
                </c:pt>
                <c:pt idx="16478">
                  <c:v>42.332676999999997</c:v>
                </c:pt>
                <c:pt idx="16492">
                  <c:v>42.022139000000003</c:v>
                </c:pt>
                <c:pt idx="16497">
                  <c:v>41.251631000000003</c:v>
                </c:pt>
                <c:pt idx="16499">
                  <c:v>41.254399999999997</c:v>
                </c:pt>
                <c:pt idx="16509">
                  <c:v>41.77364</c:v>
                </c:pt>
                <c:pt idx="16516">
                  <c:v>41.638565999999997</c:v>
                </c:pt>
                <c:pt idx="16556">
                  <c:v>40.738638999999999</c:v>
                </c:pt>
                <c:pt idx="16560">
                  <c:v>40.707375999999996</c:v>
                </c:pt>
                <c:pt idx="16594">
                  <c:v>42.765031</c:v>
                </c:pt>
                <c:pt idx="16595">
                  <c:v>42.631604000000003</c:v>
                </c:pt>
                <c:pt idx="16620">
                  <c:v>43.382021000000002</c:v>
                </c:pt>
                <c:pt idx="16629">
                  <c:v>43.419136999999999</c:v>
                </c:pt>
                <c:pt idx="16682">
                  <c:v>41.688215</c:v>
                </c:pt>
                <c:pt idx="16684">
                  <c:v>41.662083000000003</c:v>
                </c:pt>
                <c:pt idx="16720">
                  <c:v>42.093055999999997</c:v>
                </c:pt>
                <c:pt idx="16758">
                  <c:v>40.947786999999998</c:v>
                </c:pt>
                <c:pt idx="16783">
                  <c:v>40.866549999999997</c:v>
                </c:pt>
                <c:pt idx="16827">
                  <c:v>41.171534000000001</c:v>
                </c:pt>
                <c:pt idx="16829">
                  <c:v>40.830534</c:v>
                </c:pt>
                <c:pt idx="16837">
                  <c:v>41.551882999999997</c:v>
                </c:pt>
                <c:pt idx="16887">
                  <c:v>43.623995999999998</c:v>
                </c:pt>
                <c:pt idx="16904">
                  <c:v>43.313361</c:v>
                </c:pt>
                <c:pt idx="16925">
                  <c:v>43.108775000000001</c:v>
                </c:pt>
                <c:pt idx="16934">
                  <c:v>43.758673999999999</c:v>
                </c:pt>
                <c:pt idx="16963">
                  <c:v>42.881034999999997</c:v>
                </c:pt>
                <c:pt idx="16982">
                  <c:v>42.872477000000003</c:v>
                </c:pt>
                <c:pt idx="16990">
                  <c:v>42.573081000000002</c:v>
                </c:pt>
                <c:pt idx="16994">
                  <c:v>42.699168999999998</c:v>
                </c:pt>
                <c:pt idx="17002">
                  <c:v>43.015289000000003</c:v>
                </c:pt>
                <c:pt idx="17003">
                  <c:v>43.020761999999998</c:v>
                </c:pt>
                <c:pt idx="17011">
                  <c:v>43.017414000000002</c:v>
                </c:pt>
                <c:pt idx="17015">
                  <c:v>43.047863</c:v>
                </c:pt>
                <c:pt idx="17019">
                  <c:v>43.072062000000003</c:v>
                </c:pt>
                <c:pt idx="17020">
                  <c:v>43.049011999999998</c:v>
                </c:pt>
                <c:pt idx="17027">
                  <c:v>42.969115000000002</c:v>
                </c:pt>
                <c:pt idx="17039">
                  <c:v>42.704518999999998</c:v>
                </c:pt>
                <c:pt idx="17049">
                  <c:v>42.865397000000002</c:v>
                </c:pt>
                <c:pt idx="17051">
                  <c:v>42.526463999999997</c:v>
                </c:pt>
                <c:pt idx="17052">
                  <c:v>43.131939000000003</c:v>
                </c:pt>
                <c:pt idx="17057">
                  <c:v>42.839241000000001</c:v>
                </c:pt>
                <c:pt idx="17059">
                  <c:v>42.992730000000002</c:v>
                </c:pt>
                <c:pt idx="17077">
                  <c:v>42.691459999999999</c:v>
                </c:pt>
                <c:pt idx="17081">
                  <c:v>43.082760999999998</c:v>
                </c:pt>
                <c:pt idx="17084">
                  <c:v>43.325153</c:v>
                </c:pt>
                <c:pt idx="17090">
                  <c:v>43.372619999999998</c:v>
                </c:pt>
                <c:pt idx="17094">
                  <c:v>42.603462</c:v>
                </c:pt>
                <c:pt idx="17098">
                  <c:v>42.985255000000002</c:v>
                </c:pt>
                <c:pt idx="17100">
                  <c:v>42.816360000000003</c:v>
                </c:pt>
                <c:pt idx="17101">
                  <c:v>42.929208000000003</c:v>
                </c:pt>
                <c:pt idx="17128">
                  <c:v>43.065621</c:v>
                </c:pt>
                <c:pt idx="17151">
                  <c:v>43.549850999999997</c:v>
                </c:pt>
                <c:pt idx="17155">
                  <c:v>43.456814000000001</c:v>
                </c:pt>
                <c:pt idx="17175">
                  <c:v>43.579867</c:v>
                </c:pt>
                <c:pt idx="17181">
                  <c:v>43.792518000000001</c:v>
                </c:pt>
                <c:pt idx="17193">
                  <c:v>43.633780999999999</c:v>
                </c:pt>
                <c:pt idx="17206">
                  <c:v>44.718955000000001</c:v>
                </c:pt>
                <c:pt idx="17208">
                  <c:v>45.064610000000002</c:v>
                </c:pt>
                <c:pt idx="17215">
                  <c:v>44.854635999999999</c:v>
                </c:pt>
                <c:pt idx="17217">
                  <c:v>45.469338999999998</c:v>
                </c:pt>
                <c:pt idx="17227">
                  <c:v>44.472423999999997</c:v>
                </c:pt>
                <c:pt idx="17231">
                  <c:v>45.054842000000001</c:v>
                </c:pt>
                <c:pt idx="17234">
                  <c:v>44.42042</c:v>
                </c:pt>
                <c:pt idx="17245">
                  <c:v>44.293196999999999</c:v>
                </c:pt>
                <c:pt idx="17259">
                  <c:v>44.868020000000001</c:v>
                </c:pt>
                <c:pt idx="17260">
                  <c:v>44.522840000000002</c:v>
                </c:pt>
                <c:pt idx="17293">
                  <c:v>44.278089999999999</c:v>
                </c:pt>
                <c:pt idx="17302">
                  <c:v>44.037618000000002</c:v>
                </c:pt>
                <c:pt idx="17310">
                  <c:v>44.564261000000002</c:v>
                </c:pt>
                <c:pt idx="17314">
                  <c:v>44.421111000000003</c:v>
                </c:pt>
                <c:pt idx="17351">
                  <c:v>44.787002999999999</c:v>
                </c:pt>
                <c:pt idx="17354">
                  <c:v>45.434426000000002</c:v>
                </c:pt>
                <c:pt idx="17370">
                  <c:v>44.524054</c:v>
                </c:pt>
                <c:pt idx="17371">
                  <c:v>44.793747000000003</c:v>
                </c:pt>
                <c:pt idx="17373">
                  <c:v>44.734445000000001</c:v>
                </c:pt>
                <c:pt idx="17374">
                  <c:v>45.510638999999998</c:v>
                </c:pt>
                <c:pt idx="17388">
                  <c:v>46.024994999999997</c:v>
                </c:pt>
                <c:pt idx="17399">
                  <c:v>45.549335999999997</c:v>
                </c:pt>
                <c:pt idx="17400">
                  <c:v>45.754415000000002</c:v>
                </c:pt>
                <c:pt idx="17415">
                  <c:v>45.927782999999998</c:v>
                </c:pt>
                <c:pt idx="17417">
                  <c:v>45.716124000000001</c:v>
                </c:pt>
                <c:pt idx="17442">
                  <c:v>44.248179</c:v>
                </c:pt>
                <c:pt idx="17451">
                  <c:v>43.291992</c:v>
                </c:pt>
                <c:pt idx="17457">
                  <c:v>43.795422000000002</c:v>
                </c:pt>
                <c:pt idx="17458">
                  <c:v>43.610629000000003</c:v>
                </c:pt>
                <c:pt idx="17467">
                  <c:v>43.454264000000002</c:v>
                </c:pt>
                <c:pt idx="17475">
                  <c:v>43.984411999999999</c:v>
                </c:pt>
                <c:pt idx="17503">
                  <c:v>44.872678000000001</c:v>
                </c:pt>
                <c:pt idx="17515">
                  <c:v>44.584632999999997</c:v>
                </c:pt>
                <c:pt idx="17516">
                  <c:v>44.451723999999999</c:v>
                </c:pt>
                <c:pt idx="17517">
                  <c:v>45.235610999999999</c:v>
                </c:pt>
                <c:pt idx="17518">
                  <c:v>44.555875999999998</c:v>
                </c:pt>
                <c:pt idx="17528">
                  <c:v>44.545045999999999</c:v>
                </c:pt>
                <c:pt idx="17531">
                  <c:v>44.377780999999999</c:v>
                </c:pt>
                <c:pt idx="17540">
                  <c:v>45.452730000000003</c:v>
                </c:pt>
                <c:pt idx="17546">
                  <c:v>46.802909</c:v>
                </c:pt>
                <c:pt idx="17549">
                  <c:v>46.036192999999997</c:v>
                </c:pt>
                <c:pt idx="17557">
                  <c:v>45.751179999999998</c:v>
                </c:pt>
                <c:pt idx="17568">
                  <c:v>45.577962999999997</c:v>
                </c:pt>
                <c:pt idx="17580">
                  <c:v>45.517226000000001</c:v>
                </c:pt>
                <c:pt idx="17585">
                  <c:v>46.585209999999996</c:v>
                </c:pt>
                <c:pt idx="17597">
                  <c:v>44.018870999999997</c:v>
                </c:pt>
                <c:pt idx="17598">
                  <c:v>44.280180000000001</c:v>
                </c:pt>
                <c:pt idx="17600">
                  <c:v>44.322836000000002</c:v>
                </c:pt>
                <c:pt idx="17601">
                  <c:v>44.267411000000003</c:v>
                </c:pt>
                <c:pt idx="17608">
                  <c:v>44.636049999999997</c:v>
                </c:pt>
                <c:pt idx="17609">
                  <c:v>44.025668000000003</c:v>
                </c:pt>
                <c:pt idx="17613">
                  <c:v>43.769888999999999</c:v>
                </c:pt>
                <c:pt idx="17620">
                  <c:v>44.558940999999997</c:v>
                </c:pt>
                <c:pt idx="17621">
                  <c:v>44.191271</c:v>
                </c:pt>
                <c:pt idx="17624">
                  <c:v>44.669460999999998</c:v>
                </c:pt>
                <c:pt idx="17636">
                  <c:v>44.057375</c:v>
                </c:pt>
                <c:pt idx="17646">
                  <c:v>44.319004999999997</c:v>
                </c:pt>
                <c:pt idx="17656">
                  <c:v>44.493575</c:v>
                </c:pt>
                <c:pt idx="17667">
                  <c:v>44.294780000000003</c:v>
                </c:pt>
                <c:pt idx="17683">
                  <c:v>44.669564000000001</c:v>
                </c:pt>
                <c:pt idx="17684">
                  <c:v>45.387281000000002</c:v>
                </c:pt>
                <c:pt idx="17693">
                  <c:v>44.459969000000001</c:v>
                </c:pt>
                <c:pt idx="17694">
                  <c:v>44.073929999999997</c:v>
                </c:pt>
                <c:pt idx="17710">
                  <c:v>45.054550999999996</c:v>
                </c:pt>
                <c:pt idx="17720">
                  <c:v>44.964115</c:v>
                </c:pt>
                <c:pt idx="17723">
                  <c:v>44.967565</c:v>
                </c:pt>
                <c:pt idx="17725">
                  <c:v>44.982514999999999</c:v>
                </c:pt>
                <c:pt idx="17727">
                  <c:v>45.081265999999999</c:v>
                </c:pt>
                <c:pt idx="17729">
                  <c:v>45.011215</c:v>
                </c:pt>
                <c:pt idx="17733">
                  <c:v>44.989064999999997</c:v>
                </c:pt>
                <c:pt idx="17744">
                  <c:v>44.985792000000004</c:v>
                </c:pt>
                <c:pt idx="17748">
                  <c:v>45.246631000000001</c:v>
                </c:pt>
                <c:pt idx="17758">
                  <c:v>44.723258999999999</c:v>
                </c:pt>
                <c:pt idx="17759">
                  <c:v>45.175558000000002</c:v>
                </c:pt>
                <c:pt idx="17781">
                  <c:v>44.770296999999999</c:v>
                </c:pt>
                <c:pt idx="17796">
                  <c:v>44.881515</c:v>
                </c:pt>
                <c:pt idx="17800">
                  <c:v>45.244743999999997</c:v>
                </c:pt>
                <c:pt idx="17808">
                  <c:v>45.120764000000001</c:v>
                </c:pt>
                <c:pt idx="17810">
                  <c:v>45.576430999999999</c:v>
                </c:pt>
                <c:pt idx="17835">
                  <c:v>44.963365000000003</c:v>
                </c:pt>
                <c:pt idx="17837">
                  <c:v>44.938614999999999</c:v>
                </c:pt>
                <c:pt idx="17839">
                  <c:v>44.947515000000003</c:v>
                </c:pt>
                <c:pt idx="17851">
                  <c:v>44.837963999999999</c:v>
                </c:pt>
                <c:pt idx="17858">
                  <c:v>45.006763999999997</c:v>
                </c:pt>
                <c:pt idx="17860">
                  <c:v>45.064714000000002</c:v>
                </c:pt>
                <c:pt idx="17864">
                  <c:v>45.163848000000002</c:v>
                </c:pt>
                <c:pt idx="17871">
                  <c:v>45.001997000000003</c:v>
                </c:pt>
                <c:pt idx="17889">
                  <c:v>47.664633000000002</c:v>
                </c:pt>
                <c:pt idx="17901">
                  <c:v>46.533977</c:v>
                </c:pt>
                <c:pt idx="17919">
                  <c:v>47.913364999999999</c:v>
                </c:pt>
                <c:pt idx="17929">
                  <c:v>47.413817000000002</c:v>
                </c:pt>
                <c:pt idx="17939">
                  <c:v>46.677460000000004</c:v>
                </c:pt>
                <c:pt idx="17943">
                  <c:v>46.444290000000002</c:v>
                </c:pt>
                <c:pt idx="17965">
                  <c:v>46.972431999999998</c:v>
                </c:pt>
                <c:pt idx="17966">
                  <c:v>46.86242</c:v>
                </c:pt>
                <c:pt idx="17967">
                  <c:v>46.798338999999999</c:v>
                </c:pt>
                <c:pt idx="17972">
                  <c:v>46.821489</c:v>
                </c:pt>
                <c:pt idx="17977">
                  <c:v>44.064732999999997</c:v>
                </c:pt>
                <c:pt idx="18002">
                  <c:v>43.769776</c:v>
                </c:pt>
                <c:pt idx="18004">
                  <c:v>44.273406000000001</c:v>
                </c:pt>
                <c:pt idx="18009">
                  <c:v>43.525844999999997</c:v>
                </c:pt>
                <c:pt idx="18038">
                  <c:v>44.033867000000001</c:v>
                </c:pt>
                <c:pt idx="18043">
                  <c:v>44.156440000000003</c:v>
                </c:pt>
                <c:pt idx="18045">
                  <c:v>43.652042000000002</c:v>
                </c:pt>
                <c:pt idx="18075">
                  <c:v>44.555898999999997</c:v>
                </c:pt>
                <c:pt idx="18079">
                  <c:v>43.535708999999997</c:v>
                </c:pt>
                <c:pt idx="18088">
                  <c:v>44.204121000000001</c:v>
                </c:pt>
                <c:pt idx="18092">
                  <c:v>44.429955999999997</c:v>
                </c:pt>
                <c:pt idx="18095">
                  <c:v>44.308394999999997</c:v>
                </c:pt>
                <c:pt idx="18104">
                  <c:v>44.297170000000001</c:v>
                </c:pt>
                <c:pt idx="18130">
                  <c:v>43.522784000000001</c:v>
                </c:pt>
                <c:pt idx="18244">
                  <c:v>45.238936000000002</c:v>
                </c:pt>
                <c:pt idx="18255">
                  <c:v>45.547283</c:v>
                </c:pt>
                <c:pt idx="18287">
                  <c:v>45.994028999999998</c:v>
                </c:pt>
                <c:pt idx="18298">
                  <c:v>46.073504999999997</c:v>
                </c:pt>
                <c:pt idx="18308">
                  <c:v>45.582653000000001</c:v>
                </c:pt>
                <c:pt idx="18311">
                  <c:v>45.622965999999998</c:v>
                </c:pt>
                <c:pt idx="18313">
                  <c:v>45.608178000000002</c:v>
                </c:pt>
                <c:pt idx="18315">
                  <c:v>45.904128999999998</c:v>
                </c:pt>
                <c:pt idx="18351">
                  <c:v>46.974221</c:v>
                </c:pt>
                <c:pt idx="18372">
                  <c:v>47.015728000000003</c:v>
                </c:pt>
                <c:pt idx="18378">
                  <c:v>46.528137999999998</c:v>
                </c:pt>
                <c:pt idx="18379">
                  <c:v>46.878062</c:v>
                </c:pt>
                <c:pt idx="18387">
                  <c:v>47.571567000000002</c:v>
                </c:pt>
                <c:pt idx="18396">
                  <c:v>46.318550000000002</c:v>
                </c:pt>
                <c:pt idx="18422">
                  <c:v>46.330984999999998</c:v>
                </c:pt>
                <c:pt idx="18483">
                  <c:v>47.761982000000003</c:v>
                </c:pt>
                <c:pt idx="18499">
                  <c:v>47.702365999999998</c:v>
                </c:pt>
                <c:pt idx="18578">
                  <c:v>42.812663999999998</c:v>
                </c:pt>
                <c:pt idx="18581">
                  <c:v>42.989201000000001</c:v>
                </c:pt>
                <c:pt idx="18589">
                  <c:v>43.560825999999999</c:v>
                </c:pt>
                <c:pt idx="18595">
                  <c:v>44.916657000000001</c:v>
                </c:pt>
                <c:pt idx="18613">
                  <c:v>44.587418999999997</c:v>
                </c:pt>
                <c:pt idx="18629">
                  <c:v>45.215805000000003</c:v>
                </c:pt>
                <c:pt idx="18637">
                  <c:v>45.667565000000003</c:v>
                </c:pt>
                <c:pt idx="18658">
                  <c:v>43.104343999999998</c:v>
                </c:pt>
                <c:pt idx="18708">
                  <c:v>44.414842</c:v>
                </c:pt>
                <c:pt idx="18734">
                  <c:v>45.253428</c:v>
                </c:pt>
                <c:pt idx="18745">
                  <c:v>45.213867</c:v>
                </c:pt>
                <c:pt idx="18753">
                  <c:v>45.287179000000002</c:v>
                </c:pt>
                <c:pt idx="18804">
                  <c:v>43.557963000000001</c:v>
                </c:pt>
                <c:pt idx="18836">
                  <c:v>44.085287999999998</c:v>
                </c:pt>
                <c:pt idx="18837">
                  <c:v>44.052788</c:v>
                </c:pt>
                <c:pt idx="18850">
                  <c:v>43.789695000000002</c:v>
                </c:pt>
                <c:pt idx="18912">
                  <c:v>46.630659000000001</c:v>
                </c:pt>
                <c:pt idx="18929">
                  <c:v>47.198818000000003</c:v>
                </c:pt>
                <c:pt idx="18949">
                  <c:v>46.282319999999999</c:v>
                </c:pt>
                <c:pt idx="19083">
                  <c:v>47.652763999999998</c:v>
                </c:pt>
                <c:pt idx="19141">
                  <c:v>47.396932999999997</c:v>
                </c:pt>
                <c:pt idx="19148">
                  <c:v>46.812148000000001</c:v>
                </c:pt>
                <c:pt idx="19167">
                  <c:v>47.178882999999999</c:v>
                </c:pt>
                <c:pt idx="19194">
                  <c:v>46.329565000000002</c:v>
                </c:pt>
                <c:pt idx="19201">
                  <c:v>48.277023999999997</c:v>
                </c:pt>
                <c:pt idx="19280">
                  <c:v>45.947153999999998</c:v>
                </c:pt>
                <c:pt idx="19289">
                  <c:v>45.457794999999997</c:v>
                </c:pt>
                <c:pt idx="19314">
                  <c:v>45.674463000000003</c:v>
                </c:pt>
                <c:pt idx="19330">
                  <c:v>45.241760999999997</c:v>
                </c:pt>
                <c:pt idx="19332">
                  <c:v>45.352865999999999</c:v>
                </c:pt>
                <c:pt idx="19335">
                  <c:v>46.367286</c:v>
                </c:pt>
                <c:pt idx="19340">
                  <c:v>46.001030999999998</c:v>
                </c:pt>
                <c:pt idx="19347">
                  <c:v>45.737524999999998</c:v>
                </c:pt>
                <c:pt idx="19348">
                  <c:v>45.778852000000001</c:v>
                </c:pt>
                <c:pt idx="19350">
                  <c:v>45.777818000000003</c:v>
                </c:pt>
                <c:pt idx="19415">
                  <c:v>46.127895000000002</c:v>
                </c:pt>
                <c:pt idx="19419">
                  <c:v>47.503261000000002</c:v>
                </c:pt>
                <c:pt idx="19436">
                  <c:v>47.624912999999999</c:v>
                </c:pt>
                <c:pt idx="19453">
                  <c:v>47.089167000000003</c:v>
                </c:pt>
                <c:pt idx="19499">
                  <c:v>46.205728999999998</c:v>
                </c:pt>
                <c:pt idx="19501">
                  <c:v>46.479731999999998</c:v>
                </c:pt>
                <c:pt idx="19517">
                  <c:v>45.707152999999998</c:v>
                </c:pt>
                <c:pt idx="19519">
                  <c:v>45.680810999999999</c:v>
                </c:pt>
                <c:pt idx="19523">
                  <c:v>45.146178999999997</c:v>
                </c:pt>
                <c:pt idx="19538">
                  <c:v>45.659737999999997</c:v>
                </c:pt>
                <c:pt idx="19542">
                  <c:v>45.681897999999997</c:v>
                </c:pt>
                <c:pt idx="19543">
                  <c:v>45.899881000000001</c:v>
                </c:pt>
                <c:pt idx="19548">
                  <c:v>45.851348999999999</c:v>
                </c:pt>
                <c:pt idx="19551">
                  <c:v>46.855423000000002</c:v>
                </c:pt>
                <c:pt idx="19554">
                  <c:v>46.854973999999999</c:v>
                </c:pt>
                <c:pt idx="19558">
                  <c:v>46.900409000000003</c:v>
                </c:pt>
                <c:pt idx="19563">
                  <c:v>46.313969</c:v>
                </c:pt>
                <c:pt idx="19567">
                  <c:v>46.642043000000001</c:v>
                </c:pt>
                <c:pt idx="19568">
                  <c:v>47.049622999999997</c:v>
                </c:pt>
                <c:pt idx="19578">
                  <c:v>46.752797999999999</c:v>
                </c:pt>
                <c:pt idx="19587">
                  <c:v>47.540255999999999</c:v>
                </c:pt>
                <c:pt idx="19588">
                  <c:v>47.317264000000002</c:v>
                </c:pt>
                <c:pt idx="19592">
                  <c:v>46.531350000000003</c:v>
                </c:pt>
                <c:pt idx="19596">
                  <c:v>47.844268</c:v>
                </c:pt>
                <c:pt idx="19598">
                  <c:v>48.201414</c:v>
                </c:pt>
                <c:pt idx="19612">
                  <c:v>48.309373999999998</c:v>
                </c:pt>
                <c:pt idx="19623">
                  <c:v>48.671585</c:v>
                </c:pt>
                <c:pt idx="19655">
                  <c:v>42.410687000000003</c:v>
                </c:pt>
                <c:pt idx="19659">
                  <c:v>42.041998999999997</c:v>
                </c:pt>
                <c:pt idx="19701">
                  <c:v>41.924126999999999</c:v>
                </c:pt>
                <c:pt idx="19719">
                  <c:v>42.102013999999997</c:v>
                </c:pt>
                <c:pt idx="19721">
                  <c:v>41.875428999999997</c:v>
                </c:pt>
                <c:pt idx="19734">
                  <c:v>41.925829999999998</c:v>
                </c:pt>
                <c:pt idx="19755">
                  <c:v>42.030327</c:v>
                </c:pt>
                <c:pt idx="19779">
                  <c:v>41.609077999999997</c:v>
                </c:pt>
                <c:pt idx="19815">
                  <c:v>41.472934000000002</c:v>
                </c:pt>
                <c:pt idx="19833">
                  <c:v>41.784832000000002</c:v>
                </c:pt>
                <c:pt idx="19842">
                  <c:v>41.80348</c:v>
                </c:pt>
                <c:pt idx="19844">
                  <c:v>41.75253</c:v>
                </c:pt>
                <c:pt idx="19883">
                  <c:v>41.728738</c:v>
                </c:pt>
                <c:pt idx="19890">
                  <c:v>41.875881999999997</c:v>
                </c:pt>
                <c:pt idx="19893">
                  <c:v>41.898581999999998</c:v>
                </c:pt>
                <c:pt idx="19894">
                  <c:v>41.904667000000003</c:v>
                </c:pt>
                <c:pt idx="19895">
                  <c:v>41.880682</c:v>
                </c:pt>
                <c:pt idx="19896">
                  <c:v>41.953256000000003</c:v>
                </c:pt>
                <c:pt idx="19900">
                  <c:v>41.719973000000003</c:v>
                </c:pt>
                <c:pt idx="19901">
                  <c:v>41.945681</c:v>
                </c:pt>
                <c:pt idx="19903">
                  <c:v>41.740482999999998</c:v>
                </c:pt>
                <c:pt idx="19904">
                  <c:v>41.776983000000001</c:v>
                </c:pt>
                <c:pt idx="19906">
                  <c:v>41.850231999999998</c:v>
                </c:pt>
                <c:pt idx="19907">
                  <c:v>41.879365</c:v>
                </c:pt>
                <c:pt idx="19909">
                  <c:v>42.009731000000002</c:v>
                </c:pt>
                <c:pt idx="19910">
                  <c:v>41.695433999999999</c:v>
                </c:pt>
                <c:pt idx="19911">
                  <c:v>41.777481999999999</c:v>
                </c:pt>
                <c:pt idx="19920">
                  <c:v>41.921430999999998</c:v>
                </c:pt>
                <c:pt idx="19921">
                  <c:v>41.973180999999997</c:v>
                </c:pt>
                <c:pt idx="19923">
                  <c:v>41.696432999999999</c:v>
                </c:pt>
                <c:pt idx="19924">
                  <c:v>41.881331000000003</c:v>
                </c:pt>
                <c:pt idx="19927">
                  <c:v>41.921126000000001</c:v>
                </c:pt>
                <c:pt idx="19928">
                  <c:v>41.761733999999997</c:v>
                </c:pt>
                <c:pt idx="19929">
                  <c:v>41.901485000000001</c:v>
                </c:pt>
                <c:pt idx="19931">
                  <c:v>41.819833000000003</c:v>
                </c:pt>
                <c:pt idx="19937">
                  <c:v>41.990631</c:v>
                </c:pt>
                <c:pt idx="19938">
                  <c:v>41.882081999999997</c:v>
                </c:pt>
                <c:pt idx="19940">
                  <c:v>41.922680999999997</c:v>
                </c:pt>
                <c:pt idx="19946">
                  <c:v>41.649717000000003</c:v>
                </c:pt>
                <c:pt idx="20051">
                  <c:v>42.099634999999999</c:v>
                </c:pt>
                <c:pt idx="20052">
                  <c:v>42.473737</c:v>
                </c:pt>
                <c:pt idx="20065">
                  <c:v>42.303364999999999</c:v>
                </c:pt>
                <c:pt idx="20156">
                  <c:v>41.372528000000003</c:v>
                </c:pt>
                <c:pt idx="20164">
                  <c:v>41.638122000000003</c:v>
                </c:pt>
                <c:pt idx="20240">
                  <c:v>40.292388000000003</c:v>
                </c:pt>
                <c:pt idx="20275">
                  <c:v>40.784412000000003</c:v>
                </c:pt>
                <c:pt idx="20296">
                  <c:v>40.642049</c:v>
                </c:pt>
                <c:pt idx="20317">
                  <c:v>40.369256</c:v>
                </c:pt>
                <c:pt idx="20350">
                  <c:v>40.574936000000001</c:v>
                </c:pt>
                <c:pt idx="20414">
                  <c:v>39.809928999999997</c:v>
                </c:pt>
                <c:pt idx="20420">
                  <c:v>39.719011999999999</c:v>
                </c:pt>
                <c:pt idx="20448">
                  <c:v>39.039382000000003</c:v>
                </c:pt>
                <c:pt idx="20458">
                  <c:v>38.819296999999999</c:v>
                </c:pt>
                <c:pt idx="20459">
                  <c:v>39.241734000000001</c:v>
                </c:pt>
                <c:pt idx="20463">
                  <c:v>39.114972000000002</c:v>
                </c:pt>
                <c:pt idx="20465">
                  <c:v>38.755920000000003</c:v>
                </c:pt>
                <c:pt idx="20466">
                  <c:v>38.947840999999997</c:v>
                </c:pt>
                <c:pt idx="20467">
                  <c:v>38.91384</c:v>
                </c:pt>
                <c:pt idx="20479">
                  <c:v>39.322422000000003</c:v>
                </c:pt>
                <c:pt idx="20529">
                  <c:v>38.556150000000002</c:v>
                </c:pt>
                <c:pt idx="20536">
                  <c:v>38.679282000000001</c:v>
                </c:pt>
                <c:pt idx="20559">
                  <c:v>38.318252999999999</c:v>
                </c:pt>
                <c:pt idx="20560">
                  <c:v>38.520285000000001</c:v>
                </c:pt>
                <c:pt idx="20594">
                  <c:v>40.020397000000003</c:v>
                </c:pt>
                <c:pt idx="20603">
                  <c:v>39.981520000000003</c:v>
                </c:pt>
                <c:pt idx="20605">
                  <c:v>39.713450000000002</c:v>
                </c:pt>
                <c:pt idx="20611">
                  <c:v>39.876235000000001</c:v>
                </c:pt>
                <c:pt idx="20622">
                  <c:v>40.028595000000003</c:v>
                </c:pt>
                <c:pt idx="20669">
                  <c:v>39.322049999999997</c:v>
                </c:pt>
                <c:pt idx="20767">
                  <c:v>40.214759000000001</c:v>
                </c:pt>
                <c:pt idx="20773">
                  <c:v>40.087710999999999</c:v>
                </c:pt>
                <c:pt idx="20792">
                  <c:v>40.008726000000003</c:v>
                </c:pt>
                <c:pt idx="20808">
                  <c:v>39.819000000000003</c:v>
                </c:pt>
                <c:pt idx="20809">
                  <c:v>39.771500000000003</c:v>
                </c:pt>
                <c:pt idx="20812">
                  <c:v>38.523736</c:v>
                </c:pt>
                <c:pt idx="20925">
                  <c:v>37.558235000000003</c:v>
                </c:pt>
                <c:pt idx="20960">
                  <c:v>37.458877999999999</c:v>
                </c:pt>
                <c:pt idx="20962">
                  <c:v>37.240380999999999</c:v>
                </c:pt>
                <c:pt idx="20972">
                  <c:v>37.897399999999998</c:v>
                </c:pt>
                <c:pt idx="20988">
                  <c:v>38.187767000000001</c:v>
                </c:pt>
                <c:pt idx="20995">
                  <c:v>38.578702999999997</c:v>
                </c:pt>
                <c:pt idx="21004">
                  <c:v>38.259945999999999</c:v>
                </c:pt>
                <c:pt idx="21022">
                  <c:v>38.462919999999997</c:v>
                </c:pt>
                <c:pt idx="21030">
                  <c:v>38.644450999999997</c:v>
                </c:pt>
                <c:pt idx="21045">
                  <c:v>38.706301000000003</c:v>
                </c:pt>
                <c:pt idx="21047">
                  <c:v>38.549452000000002</c:v>
                </c:pt>
                <c:pt idx="21095">
                  <c:v>38.786335000000001</c:v>
                </c:pt>
                <c:pt idx="21097">
                  <c:v>38.935775999999997</c:v>
                </c:pt>
                <c:pt idx="21125">
                  <c:v>39.484068999999998</c:v>
                </c:pt>
                <c:pt idx="21139">
                  <c:v>39.584888999999997</c:v>
                </c:pt>
                <c:pt idx="21173">
                  <c:v>39.747736000000003</c:v>
                </c:pt>
                <c:pt idx="21175">
                  <c:v>40.184189000000003</c:v>
                </c:pt>
                <c:pt idx="21193">
                  <c:v>38.051824000000003</c:v>
                </c:pt>
                <c:pt idx="21197">
                  <c:v>37.753408</c:v>
                </c:pt>
                <c:pt idx="21203">
                  <c:v>37.548340000000003</c:v>
                </c:pt>
                <c:pt idx="21213">
                  <c:v>37.914960000000001</c:v>
                </c:pt>
                <c:pt idx="21235">
                  <c:v>37.413716000000001</c:v>
                </c:pt>
                <c:pt idx="21248">
                  <c:v>37.527341</c:v>
                </c:pt>
                <c:pt idx="21254">
                  <c:v>36.891162999999999</c:v>
                </c:pt>
                <c:pt idx="21295">
                  <c:v>36.349977000000003</c:v>
                </c:pt>
                <c:pt idx="21298">
                  <c:v>36.759357000000001</c:v>
                </c:pt>
                <c:pt idx="21302">
                  <c:v>36.624115000000003</c:v>
                </c:pt>
                <c:pt idx="21321">
                  <c:v>36.956662000000001</c:v>
                </c:pt>
                <c:pt idx="21328">
                  <c:v>39.102229999999999</c:v>
                </c:pt>
                <c:pt idx="21330">
                  <c:v>38.810856000000001</c:v>
                </c:pt>
                <c:pt idx="21337">
                  <c:v>38.976880000000001</c:v>
                </c:pt>
                <c:pt idx="21347">
                  <c:v>38.712465000000002</c:v>
                </c:pt>
                <c:pt idx="21348">
                  <c:v>39.446089999999998</c:v>
                </c:pt>
                <c:pt idx="21370">
                  <c:v>38.989150000000002</c:v>
                </c:pt>
                <c:pt idx="21378">
                  <c:v>39.378900999999999</c:v>
                </c:pt>
                <c:pt idx="21387">
                  <c:v>39.445386999999997</c:v>
                </c:pt>
                <c:pt idx="21395">
                  <c:v>39.056505000000001</c:v>
                </c:pt>
                <c:pt idx="21407">
                  <c:v>39.092303999999999</c:v>
                </c:pt>
                <c:pt idx="21412">
                  <c:v>38.972473000000001</c:v>
                </c:pt>
                <c:pt idx="21429">
                  <c:v>39.276828000000002</c:v>
                </c:pt>
                <c:pt idx="21475">
                  <c:v>39.917997</c:v>
                </c:pt>
                <c:pt idx="21486">
                  <c:v>39.771524999999997</c:v>
                </c:pt>
                <c:pt idx="21488">
                  <c:v>40.447372999999999</c:v>
                </c:pt>
                <c:pt idx="21515">
                  <c:v>39.790132</c:v>
                </c:pt>
                <c:pt idx="21521">
                  <c:v>39.792042000000002</c:v>
                </c:pt>
                <c:pt idx="21525">
                  <c:v>39.355423999999999</c:v>
                </c:pt>
                <c:pt idx="21529">
                  <c:v>39.616309000000001</c:v>
                </c:pt>
                <c:pt idx="21548">
                  <c:v>39.668998000000002</c:v>
                </c:pt>
                <c:pt idx="21549">
                  <c:v>39.785829999999997</c:v>
                </c:pt>
                <c:pt idx="21564">
                  <c:v>40.078229999999998</c:v>
                </c:pt>
                <c:pt idx="21568">
                  <c:v>38.641508999999999</c:v>
                </c:pt>
                <c:pt idx="21595">
                  <c:v>37.621338000000002</c:v>
                </c:pt>
                <c:pt idx="21596">
                  <c:v>37.507320999999997</c:v>
                </c:pt>
                <c:pt idx="21617">
                  <c:v>36.658583</c:v>
                </c:pt>
                <c:pt idx="21654">
                  <c:v>38.624862</c:v>
                </c:pt>
                <c:pt idx="21662">
                  <c:v>38.341076000000001</c:v>
                </c:pt>
                <c:pt idx="21665">
                  <c:v>38.692923</c:v>
                </c:pt>
                <c:pt idx="21672">
                  <c:v>38.192971999999997</c:v>
                </c:pt>
                <c:pt idx="21687">
                  <c:v>38.798727</c:v>
                </c:pt>
                <c:pt idx="21702">
                  <c:v>38.535896999999999</c:v>
                </c:pt>
                <c:pt idx="21703">
                  <c:v>38.568286999999998</c:v>
                </c:pt>
                <c:pt idx="21708">
                  <c:v>39.015900000000002</c:v>
                </c:pt>
                <c:pt idx="21711">
                  <c:v>39.436768000000001</c:v>
                </c:pt>
                <c:pt idx="21733">
                  <c:v>39.179316</c:v>
                </c:pt>
                <c:pt idx="21734">
                  <c:v>39.420352999999999</c:v>
                </c:pt>
                <c:pt idx="21752">
                  <c:v>38.975799000000002</c:v>
                </c:pt>
                <c:pt idx="21755">
                  <c:v>38.451020999999997</c:v>
                </c:pt>
                <c:pt idx="21766">
                  <c:v>38.344630000000002</c:v>
                </c:pt>
                <c:pt idx="21777">
                  <c:v>38.242860999999998</c:v>
                </c:pt>
                <c:pt idx="21837">
                  <c:v>37.537424999999999</c:v>
                </c:pt>
                <c:pt idx="21841">
                  <c:v>36.679741999999997</c:v>
                </c:pt>
                <c:pt idx="21842">
                  <c:v>36.921199000000001</c:v>
                </c:pt>
                <c:pt idx="21854">
                  <c:v>37.630577000000002</c:v>
                </c:pt>
                <c:pt idx="21857">
                  <c:v>36.681589000000002</c:v>
                </c:pt>
                <c:pt idx="21864">
                  <c:v>36.901929000000003</c:v>
                </c:pt>
                <c:pt idx="21895">
                  <c:v>36.569901000000002</c:v>
                </c:pt>
                <c:pt idx="21899">
                  <c:v>37.411943000000001</c:v>
                </c:pt>
                <c:pt idx="21911">
                  <c:v>36.91816</c:v>
                </c:pt>
                <c:pt idx="21963">
                  <c:v>36.719144999999997</c:v>
                </c:pt>
                <c:pt idx="21970">
                  <c:v>37.703021999999997</c:v>
                </c:pt>
                <c:pt idx="21975">
                  <c:v>36.679276999999999</c:v>
                </c:pt>
                <c:pt idx="21986">
                  <c:v>38.789718999999998</c:v>
                </c:pt>
                <c:pt idx="22018">
                  <c:v>38.975830000000002</c:v>
                </c:pt>
                <c:pt idx="22021">
                  <c:v>38.602218999999998</c:v>
                </c:pt>
                <c:pt idx="22033">
                  <c:v>38.328516</c:v>
                </c:pt>
                <c:pt idx="22034">
                  <c:v>39.097558999999997</c:v>
                </c:pt>
                <c:pt idx="22041">
                  <c:v>38.736691999999998</c:v>
                </c:pt>
                <c:pt idx="22053">
                  <c:v>39.118054000000001</c:v>
                </c:pt>
                <c:pt idx="22074">
                  <c:v>38.959606000000001</c:v>
                </c:pt>
                <c:pt idx="22086">
                  <c:v>39.029640999999998</c:v>
                </c:pt>
                <c:pt idx="22125">
                  <c:v>39.184986000000002</c:v>
                </c:pt>
                <c:pt idx="22178">
                  <c:v>39.067174000000001</c:v>
                </c:pt>
                <c:pt idx="22218">
                  <c:v>37.455818999999998</c:v>
                </c:pt>
                <c:pt idx="22299">
                  <c:v>39.815522000000001</c:v>
                </c:pt>
                <c:pt idx="22308">
                  <c:v>37.680660000000003</c:v>
                </c:pt>
                <c:pt idx="22319">
                  <c:v>37.104056999999997</c:v>
                </c:pt>
                <c:pt idx="22328">
                  <c:v>37.557434000000001</c:v>
                </c:pt>
                <c:pt idx="22332">
                  <c:v>37.830416999999997</c:v>
                </c:pt>
                <c:pt idx="22341">
                  <c:v>38.007111999999999</c:v>
                </c:pt>
                <c:pt idx="22351">
                  <c:v>37.795394999999999</c:v>
                </c:pt>
                <c:pt idx="22357">
                  <c:v>37.686033999999999</c:v>
                </c:pt>
                <c:pt idx="22370">
                  <c:v>38.051679</c:v>
                </c:pt>
                <c:pt idx="22391">
                  <c:v>37.395381999999998</c:v>
                </c:pt>
                <c:pt idx="22399">
                  <c:v>37.256574999999998</c:v>
                </c:pt>
                <c:pt idx="22411">
                  <c:v>37.700631999999999</c:v>
                </c:pt>
                <c:pt idx="22414">
                  <c:v>37.626676000000003</c:v>
                </c:pt>
                <c:pt idx="22446">
                  <c:v>37.339913000000003</c:v>
                </c:pt>
                <c:pt idx="22451">
                  <c:v>38.827874999999999</c:v>
                </c:pt>
                <c:pt idx="22477">
                  <c:v>38.677306000000002</c:v>
                </c:pt>
                <c:pt idx="22489">
                  <c:v>39.342965</c:v>
                </c:pt>
                <c:pt idx="22515">
                  <c:v>38.674455000000002</c:v>
                </c:pt>
                <c:pt idx="22560">
                  <c:v>38.881081999999999</c:v>
                </c:pt>
                <c:pt idx="22622">
                  <c:v>39.113289999999999</c:v>
                </c:pt>
                <c:pt idx="22625">
                  <c:v>39.038252</c:v>
                </c:pt>
                <c:pt idx="22635">
                  <c:v>37.523175000000002</c:v>
                </c:pt>
                <c:pt idx="22647">
                  <c:v>38.591591000000001</c:v>
                </c:pt>
                <c:pt idx="22651">
                  <c:v>37.557732999999999</c:v>
                </c:pt>
                <c:pt idx="22667">
                  <c:v>38.022874000000002</c:v>
                </c:pt>
                <c:pt idx="22669">
                  <c:v>37.569600999999999</c:v>
                </c:pt>
                <c:pt idx="22691">
                  <c:v>41.988033999999999</c:v>
                </c:pt>
                <c:pt idx="22710">
                  <c:v>41.830826999999999</c:v>
                </c:pt>
                <c:pt idx="22735">
                  <c:v>41.242313000000003</c:v>
                </c:pt>
                <c:pt idx="22739">
                  <c:v>41.294547000000001</c:v>
                </c:pt>
                <c:pt idx="22757">
                  <c:v>41.177298</c:v>
                </c:pt>
                <c:pt idx="22766">
                  <c:v>41.296197999999997</c:v>
                </c:pt>
                <c:pt idx="22790">
                  <c:v>40.504820000000002</c:v>
                </c:pt>
                <c:pt idx="22794">
                  <c:v>40.620175000000003</c:v>
                </c:pt>
                <c:pt idx="22862">
                  <c:v>40.430340000000001</c:v>
                </c:pt>
                <c:pt idx="22895">
                  <c:v>40.851149999999997</c:v>
                </c:pt>
                <c:pt idx="22898">
                  <c:v>40.744799999999998</c:v>
                </c:pt>
                <c:pt idx="22905">
                  <c:v>40.859321000000001</c:v>
                </c:pt>
                <c:pt idx="22908">
                  <c:v>40.816764999999997</c:v>
                </c:pt>
                <c:pt idx="22910">
                  <c:v>41.437837999999999</c:v>
                </c:pt>
                <c:pt idx="22952">
                  <c:v>42.026209000000001</c:v>
                </c:pt>
                <c:pt idx="22974">
                  <c:v>42.288153999999999</c:v>
                </c:pt>
                <c:pt idx="22994">
                  <c:v>42.700144999999999</c:v>
                </c:pt>
                <c:pt idx="23036">
                  <c:v>41.091209999999997</c:v>
                </c:pt>
                <c:pt idx="23171">
                  <c:v>41.129362999999998</c:v>
                </c:pt>
                <c:pt idx="23187">
                  <c:v>40.850141000000001</c:v>
                </c:pt>
                <c:pt idx="23197">
                  <c:v>40.845229000000003</c:v>
                </c:pt>
                <c:pt idx="23201">
                  <c:v>41.402127</c:v>
                </c:pt>
                <c:pt idx="23211">
                  <c:v>40.734775999999997</c:v>
                </c:pt>
                <c:pt idx="23212">
                  <c:v>40.820867999999997</c:v>
                </c:pt>
                <c:pt idx="23214">
                  <c:v>42.716710999999997</c:v>
                </c:pt>
                <c:pt idx="23215">
                  <c:v>42.530382000000003</c:v>
                </c:pt>
                <c:pt idx="23275">
                  <c:v>29.894261</c:v>
                </c:pt>
                <c:pt idx="23277">
                  <c:v>29.878578000000001</c:v>
                </c:pt>
                <c:pt idx="23285">
                  <c:v>29.869282999999999</c:v>
                </c:pt>
                <c:pt idx="23291">
                  <c:v>29.529091000000001</c:v>
                </c:pt>
                <c:pt idx="23299">
                  <c:v>29.91534</c:v>
                </c:pt>
                <c:pt idx="23301">
                  <c:v>29.943504999999998</c:v>
                </c:pt>
                <c:pt idx="23302">
                  <c:v>29.938154999999998</c:v>
                </c:pt>
                <c:pt idx="23303">
                  <c:v>29.927305</c:v>
                </c:pt>
                <c:pt idx="23304">
                  <c:v>29.968053999999999</c:v>
                </c:pt>
                <c:pt idx="23305">
                  <c:v>29.970403999999998</c:v>
                </c:pt>
                <c:pt idx="23309">
                  <c:v>30.006353000000001</c:v>
                </c:pt>
                <c:pt idx="23313">
                  <c:v>30.016002</c:v>
                </c:pt>
                <c:pt idx="23320">
                  <c:v>29.797775999999999</c:v>
                </c:pt>
                <c:pt idx="23389">
                  <c:v>30.185866999999998</c:v>
                </c:pt>
                <c:pt idx="23431">
                  <c:v>29.975453000000002</c:v>
                </c:pt>
                <c:pt idx="23433">
                  <c:v>30.530964999999998</c:v>
                </c:pt>
                <c:pt idx="23465">
                  <c:v>30.243213000000001</c:v>
                </c:pt>
                <c:pt idx="23510">
                  <c:v>30.826284999999999</c:v>
                </c:pt>
                <c:pt idx="23516">
                  <c:v>30.568307999999998</c:v>
                </c:pt>
                <c:pt idx="23524">
                  <c:v>30.270693999999999</c:v>
                </c:pt>
                <c:pt idx="23546">
                  <c:v>30.485638999999999</c:v>
                </c:pt>
                <c:pt idx="23547">
                  <c:v>30.444949999999999</c:v>
                </c:pt>
                <c:pt idx="23577">
                  <c:v>32.518748000000002</c:v>
                </c:pt>
                <c:pt idx="23585">
                  <c:v>32.954850999999998</c:v>
                </c:pt>
                <c:pt idx="23594">
                  <c:v>31.991862999999999</c:v>
                </c:pt>
                <c:pt idx="23608">
                  <c:v>32.924798000000003</c:v>
                </c:pt>
                <c:pt idx="23616">
                  <c:v>32.490777000000001</c:v>
                </c:pt>
                <c:pt idx="23636">
                  <c:v>32.829213000000003</c:v>
                </c:pt>
                <c:pt idx="23656">
                  <c:v>32.286178999999997</c:v>
                </c:pt>
                <c:pt idx="23663">
                  <c:v>32.457301000000001</c:v>
                </c:pt>
                <c:pt idx="23672">
                  <c:v>32.456034000000002</c:v>
                </c:pt>
                <c:pt idx="23674">
                  <c:v>31.294532</c:v>
                </c:pt>
                <c:pt idx="23688">
                  <c:v>31.667978000000002</c:v>
                </c:pt>
                <c:pt idx="23698">
                  <c:v>31.140726999999998</c:v>
                </c:pt>
                <c:pt idx="23727">
                  <c:v>31.525400000000001</c:v>
                </c:pt>
                <c:pt idx="23770">
                  <c:v>31.597407</c:v>
                </c:pt>
                <c:pt idx="23773">
                  <c:v>34.189397999999997</c:v>
                </c:pt>
                <c:pt idx="23775">
                  <c:v>33.580919000000002</c:v>
                </c:pt>
                <c:pt idx="23784">
                  <c:v>33.384421000000003</c:v>
                </c:pt>
                <c:pt idx="23789">
                  <c:v>33.62086</c:v>
                </c:pt>
                <c:pt idx="23796">
                  <c:v>33.941581999999997</c:v>
                </c:pt>
                <c:pt idx="23798">
                  <c:v>33.945653999999998</c:v>
                </c:pt>
                <c:pt idx="23821">
                  <c:v>33.249608000000002</c:v>
                </c:pt>
                <c:pt idx="23850">
                  <c:v>33.859172999999998</c:v>
                </c:pt>
                <c:pt idx="23855">
                  <c:v>33.806885999999999</c:v>
                </c:pt>
                <c:pt idx="23882">
                  <c:v>34.663502000000001</c:v>
                </c:pt>
                <c:pt idx="23914">
                  <c:v>34.606079000000001</c:v>
                </c:pt>
                <c:pt idx="23922">
                  <c:v>35.586064</c:v>
                </c:pt>
                <c:pt idx="23933">
                  <c:v>34.537849999999999</c:v>
                </c:pt>
                <c:pt idx="23966">
                  <c:v>35.224432</c:v>
                </c:pt>
                <c:pt idx="23978">
                  <c:v>34.763924000000003</c:v>
                </c:pt>
                <c:pt idx="23992">
                  <c:v>35.402236000000002</c:v>
                </c:pt>
                <c:pt idx="24024">
                  <c:v>34.739224</c:v>
                </c:pt>
                <c:pt idx="24026">
                  <c:v>34.752391000000003</c:v>
                </c:pt>
                <c:pt idx="24027">
                  <c:v>34.690671000000002</c:v>
                </c:pt>
                <c:pt idx="24029">
                  <c:v>34.674191999999998</c:v>
                </c:pt>
                <c:pt idx="24037">
                  <c:v>35.925991000000003</c:v>
                </c:pt>
                <c:pt idx="24050">
                  <c:v>35.010683</c:v>
                </c:pt>
                <c:pt idx="24054">
                  <c:v>34.903767000000002</c:v>
                </c:pt>
                <c:pt idx="24069">
                  <c:v>34.550981999999998</c:v>
                </c:pt>
                <c:pt idx="24090">
                  <c:v>35.844794999999998</c:v>
                </c:pt>
                <c:pt idx="24114">
                  <c:v>36.315305000000002</c:v>
                </c:pt>
                <c:pt idx="24126">
                  <c:v>36.065711</c:v>
                </c:pt>
                <c:pt idx="24149">
                  <c:v>36.279795999999997</c:v>
                </c:pt>
                <c:pt idx="24157">
                  <c:v>35.956341999999999</c:v>
                </c:pt>
                <c:pt idx="24177">
                  <c:v>35.489516000000002</c:v>
                </c:pt>
                <c:pt idx="24186">
                  <c:v>35.725631</c:v>
                </c:pt>
                <c:pt idx="24213">
                  <c:v>36.276949000000002</c:v>
                </c:pt>
                <c:pt idx="24226">
                  <c:v>36.378546</c:v>
                </c:pt>
                <c:pt idx="24230">
                  <c:v>35.896883000000003</c:v>
                </c:pt>
                <c:pt idx="24234">
                  <c:v>36.193277999999999</c:v>
                </c:pt>
                <c:pt idx="24237">
                  <c:v>36.427675000000001</c:v>
                </c:pt>
                <c:pt idx="24251">
                  <c:v>36.242941999999999</c:v>
                </c:pt>
                <c:pt idx="24253">
                  <c:v>36.107078000000001</c:v>
                </c:pt>
                <c:pt idx="24256">
                  <c:v>36.362524999999998</c:v>
                </c:pt>
                <c:pt idx="24264">
                  <c:v>35.970492</c:v>
                </c:pt>
                <c:pt idx="24280">
                  <c:v>35.951425999999998</c:v>
                </c:pt>
                <c:pt idx="24281">
                  <c:v>36.342235000000002</c:v>
                </c:pt>
                <c:pt idx="24292">
                  <c:v>35.278429000000003</c:v>
                </c:pt>
                <c:pt idx="24303">
                  <c:v>35.435619000000003</c:v>
                </c:pt>
                <c:pt idx="24307">
                  <c:v>35.460782000000002</c:v>
                </c:pt>
                <c:pt idx="24329">
                  <c:v>35.357041000000002</c:v>
                </c:pt>
                <c:pt idx="24361">
                  <c:v>35.797792000000001</c:v>
                </c:pt>
                <c:pt idx="24371">
                  <c:v>34.868513999999998</c:v>
                </c:pt>
                <c:pt idx="24384">
                  <c:v>35.963749999999997</c:v>
                </c:pt>
                <c:pt idx="24415">
                  <c:v>35.388058999999998</c:v>
                </c:pt>
                <c:pt idx="24420">
                  <c:v>35.228648999999997</c:v>
                </c:pt>
                <c:pt idx="24421">
                  <c:v>35.225701999999998</c:v>
                </c:pt>
                <c:pt idx="24427">
                  <c:v>35.654826999999997</c:v>
                </c:pt>
                <c:pt idx="24431">
                  <c:v>35.521059999999999</c:v>
                </c:pt>
                <c:pt idx="24436">
                  <c:v>35.089882000000003</c:v>
                </c:pt>
                <c:pt idx="24441">
                  <c:v>35.506203999999997</c:v>
                </c:pt>
                <c:pt idx="24450">
                  <c:v>35.459477999999997</c:v>
                </c:pt>
                <c:pt idx="24454">
                  <c:v>35.440311000000001</c:v>
                </c:pt>
                <c:pt idx="24459">
                  <c:v>35.579487999999998</c:v>
                </c:pt>
                <c:pt idx="24494">
                  <c:v>33.938713999999997</c:v>
                </c:pt>
                <c:pt idx="24517">
                  <c:v>34.608347999999999</c:v>
                </c:pt>
                <c:pt idx="24526">
                  <c:v>34.372622</c:v>
                </c:pt>
                <c:pt idx="24540">
                  <c:v>34.976173000000003</c:v>
                </c:pt>
                <c:pt idx="24632">
                  <c:v>36.267701000000002</c:v>
                </c:pt>
                <c:pt idx="24645">
                  <c:v>36.433664999999998</c:v>
                </c:pt>
                <c:pt idx="24654">
                  <c:v>36.419539999999998</c:v>
                </c:pt>
                <c:pt idx="24655">
                  <c:v>36.853150999999997</c:v>
                </c:pt>
                <c:pt idx="24673">
                  <c:v>36.739446999999998</c:v>
                </c:pt>
                <c:pt idx="24675">
                  <c:v>36.832751000000002</c:v>
                </c:pt>
                <c:pt idx="24683">
                  <c:v>36.741588999999998</c:v>
                </c:pt>
                <c:pt idx="24684">
                  <c:v>36.733398000000001</c:v>
                </c:pt>
                <c:pt idx="24688">
                  <c:v>36.045907</c:v>
                </c:pt>
                <c:pt idx="24689">
                  <c:v>36.053246000000001</c:v>
                </c:pt>
                <c:pt idx="24692">
                  <c:v>36.327143</c:v>
                </c:pt>
                <c:pt idx="24724">
                  <c:v>35.968674999999998</c:v>
                </c:pt>
                <c:pt idx="24727">
                  <c:v>36.024667999999998</c:v>
                </c:pt>
                <c:pt idx="24736">
                  <c:v>36.149394000000001</c:v>
                </c:pt>
                <c:pt idx="24742">
                  <c:v>36.108649999999997</c:v>
                </c:pt>
                <c:pt idx="24745">
                  <c:v>36.099043999999999</c:v>
                </c:pt>
                <c:pt idx="24746">
                  <c:v>36.184691999999998</c:v>
                </c:pt>
                <c:pt idx="24749">
                  <c:v>36.181142999999999</c:v>
                </c:pt>
                <c:pt idx="24750">
                  <c:v>36.148443999999998</c:v>
                </c:pt>
                <c:pt idx="24752">
                  <c:v>36.180143999999999</c:v>
                </c:pt>
                <c:pt idx="24763">
                  <c:v>36.051893</c:v>
                </c:pt>
                <c:pt idx="24764">
                  <c:v>36.043089999999999</c:v>
                </c:pt>
                <c:pt idx="24784">
                  <c:v>36.444215</c:v>
                </c:pt>
                <c:pt idx="24801">
                  <c:v>35.739680999999997</c:v>
                </c:pt>
                <c:pt idx="24813">
                  <c:v>35.280144999999997</c:v>
                </c:pt>
                <c:pt idx="24837">
                  <c:v>35.763420000000004</c:v>
                </c:pt>
                <c:pt idx="24845">
                  <c:v>34.944398999999997</c:v>
                </c:pt>
                <c:pt idx="24888">
                  <c:v>36.800787</c:v>
                </c:pt>
                <c:pt idx="24910">
                  <c:v>34.026767999999997</c:v>
                </c:pt>
                <c:pt idx="24968">
                  <c:v>35.514018999999998</c:v>
                </c:pt>
                <c:pt idx="24981">
                  <c:v>35.694733999999997</c:v>
                </c:pt>
                <c:pt idx="25006">
                  <c:v>35.467030999999999</c:v>
                </c:pt>
                <c:pt idx="25011">
                  <c:v>35.543154999999999</c:v>
                </c:pt>
                <c:pt idx="25015">
                  <c:v>34.943609000000002</c:v>
                </c:pt>
                <c:pt idx="25024">
                  <c:v>33.754052999999999</c:v>
                </c:pt>
                <c:pt idx="25036">
                  <c:v>32.920574000000002</c:v>
                </c:pt>
                <c:pt idx="25046">
                  <c:v>33.048670000000001</c:v>
                </c:pt>
                <c:pt idx="25049">
                  <c:v>32.826729</c:v>
                </c:pt>
                <c:pt idx="25054">
                  <c:v>33.173008000000003</c:v>
                </c:pt>
                <c:pt idx="25055">
                  <c:v>33.195073000000001</c:v>
                </c:pt>
                <c:pt idx="25088">
                  <c:v>32.68309</c:v>
                </c:pt>
                <c:pt idx="25096">
                  <c:v>32.348007000000003</c:v>
                </c:pt>
                <c:pt idx="25101">
                  <c:v>32.767328999999997</c:v>
                </c:pt>
                <c:pt idx="25105">
                  <c:v>32.526122999999998</c:v>
                </c:pt>
                <c:pt idx="25106">
                  <c:v>32.226256999999997</c:v>
                </c:pt>
                <c:pt idx="25118">
                  <c:v>33.048274999999997</c:v>
                </c:pt>
                <c:pt idx="25119">
                  <c:v>32.722029999999997</c:v>
                </c:pt>
                <c:pt idx="25136">
                  <c:v>32.761029999999998</c:v>
                </c:pt>
                <c:pt idx="25138">
                  <c:v>32.722380000000001</c:v>
                </c:pt>
                <c:pt idx="25141">
                  <c:v>32.867977000000003</c:v>
                </c:pt>
                <c:pt idx="25151">
                  <c:v>32.664034000000001</c:v>
                </c:pt>
                <c:pt idx="25157">
                  <c:v>32.873925999999997</c:v>
                </c:pt>
                <c:pt idx="25158">
                  <c:v>32.938774000000002</c:v>
                </c:pt>
                <c:pt idx="25197">
                  <c:v>33.253911000000002</c:v>
                </c:pt>
                <c:pt idx="25213">
                  <c:v>33.166739</c:v>
                </c:pt>
                <c:pt idx="25229">
                  <c:v>33.613097000000003</c:v>
                </c:pt>
                <c:pt idx="25247">
                  <c:v>33.476844</c:v>
                </c:pt>
                <c:pt idx="25265">
                  <c:v>33.465282000000002</c:v>
                </c:pt>
                <c:pt idx="25273">
                  <c:v>32.523778999999998</c:v>
                </c:pt>
                <c:pt idx="25286">
                  <c:v>32.507527000000003</c:v>
                </c:pt>
                <c:pt idx="25293">
                  <c:v>32.387151000000003</c:v>
                </c:pt>
                <c:pt idx="25296">
                  <c:v>32.037190000000002</c:v>
                </c:pt>
                <c:pt idx="25297">
                  <c:v>32.547423999999999</c:v>
                </c:pt>
                <c:pt idx="25302">
                  <c:v>32.269579999999998</c:v>
                </c:pt>
                <c:pt idx="25308">
                  <c:v>32.360498</c:v>
                </c:pt>
                <c:pt idx="25351">
                  <c:v>31.090648000000002</c:v>
                </c:pt>
                <c:pt idx="25367">
                  <c:v>31.330566999999999</c:v>
                </c:pt>
                <c:pt idx="25414">
                  <c:v>32.723382000000001</c:v>
                </c:pt>
                <c:pt idx="25427">
                  <c:v>32.535840999999998</c:v>
                </c:pt>
                <c:pt idx="25433">
                  <c:v>32.826172</c:v>
                </c:pt>
                <c:pt idx="25449">
                  <c:v>32.577010000000001</c:v>
                </c:pt>
                <c:pt idx="25468">
                  <c:v>32.730265000000003</c:v>
                </c:pt>
                <c:pt idx="25469">
                  <c:v>32.724831000000002</c:v>
                </c:pt>
                <c:pt idx="25471">
                  <c:v>32.738481</c:v>
                </c:pt>
                <c:pt idx="25475">
                  <c:v>32.778478999999997</c:v>
                </c:pt>
                <c:pt idx="25478">
                  <c:v>32.680332999999997</c:v>
                </c:pt>
                <c:pt idx="25479">
                  <c:v>32.722279999999998</c:v>
                </c:pt>
                <c:pt idx="25498">
                  <c:v>32.855665999999999</c:v>
                </c:pt>
                <c:pt idx="25501">
                  <c:v>33.236826999999998</c:v>
                </c:pt>
                <c:pt idx="25505">
                  <c:v>33.274760999999998</c:v>
                </c:pt>
                <c:pt idx="25509">
                  <c:v>33.263038999999999</c:v>
                </c:pt>
                <c:pt idx="25512">
                  <c:v>33.627941999999997</c:v>
                </c:pt>
                <c:pt idx="25538">
                  <c:v>33.942495999999998</c:v>
                </c:pt>
                <c:pt idx="25551">
                  <c:v>33.958680999999999</c:v>
                </c:pt>
                <c:pt idx="25587">
                  <c:v>31.944206999999999</c:v>
                </c:pt>
                <c:pt idx="25606">
                  <c:v>33.024726000000001</c:v>
                </c:pt>
                <c:pt idx="25612">
                  <c:v>31.099540000000001</c:v>
                </c:pt>
                <c:pt idx="25621">
                  <c:v>31.485242</c:v>
                </c:pt>
                <c:pt idx="25625">
                  <c:v>31.696154</c:v>
                </c:pt>
                <c:pt idx="25673">
                  <c:v>32.015495999999999</c:v>
                </c:pt>
                <c:pt idx="25704">
                  <c:v>31.975949</c:v>
                </c:pt>
                <c:pt idx="25709">
                  <c:v>31.514267</c:v>
                </c:pt>
                <c:pt idx="25712">
                  <c:v>31.535916</c:v>
                </c:pt>
                <c:pt idx="25719">
                  <c:v>31.714347</c:v>
                </c:pt>
                <c:pt idx="25721">
                  <c:v>31.121410999999998</c:v>
                </c:pt>
                <c:pt idx="25784">
                  <c:v>29.728778999999999</c:v>
                </c:pt>
                <c:pt idx="25786">
                  <c:v>29.741878</c:v>
                </c:pt>
                <c:pt idx="25787">
                  <c:v>29.772627</c:v>
                </c:pt>
                <c:pt idx="25789">
                  <c:v>29.79326</c:v>
                </c:pt>
                <c:pt idx="25791">
                  <c:v>29.742377999999999</c:v>
                </c:pt>
                <c:pt idx="25792">
                  <c:v>29.719778000000002</c:v>
                </c:pt>
                <c:pt idx="25793">
                  <c:v>29.781459999999999</c:v>
                </c:pt>
                <c:pt idx="25796">
                  <c:v>29.857006999999999</c:v>
                </c:pt>
                <c:pt idx="25797">
                  <c:v>29.687829000000001</c:v>
                </c:pt>
                <c:pt idx="25800">
                  <c:v>29.775926999999999</c:v>
                </c:pt>
                <c:pt idx="25801">
                  <c:v>29.695879000000001</c:v>
                </c:pt>
                <c:pt idx="25802">
                  <c:v>29.825175999999999</c:v>
                </c:pt>
                <c:pt idx="25803">
                  <c:v>29.725961000000002</c:v>
                </c:pt>
                <c:pt idx="25806">
                  <c:v>29.794370000000001</c:v>
                </c:pt>
                <c:pt idx="25808">
                  <c:v>29.827314999999999</c:v>
                </c:pt>
                <c:pt idx="25809">
                  <c:v>29.760794000000001</c:v>
                </c:pt>
                <c:pt idx="25812">
                  <c:v>29.944921999999998</c:v>
                </c:pt>
                <c:pt idx="25813">
                  <c:v>29.669129999999999</c:v>
                </c:pt>
                <c:pt idx="25816">
                  <c:v>29.700530000000001</c:v>
                </c:pt>
                <c:pt idx="25818">
                  <c:v>29.917814</c:v>
                </c:pt>
                <c:pt idx="25828">
                  <c:v>29.633081000000001</c:v>
                </c:pt>
                <c:pt idx="25831">
                  <c:v>29.665430000000001</c:v>
                </c:pt>
                <c:pt idx="25834">
                  <c:v>29.798877000000001</c:v>
                </c:pt>
                <c:pt idx="25840">
                  <c:v>29.66028</c:v>
                </c:pt>
                <c:pt idx="25855">
                  <c:v>29.858525</c:v>
                </c:pt>
                <c:pt idx="25866">
                  <c:v>29.686578999999998</c:v>
                </c:pt>
                <c:pt idx="25871">
                  <c:v>29.833326</c:v>
                </c:pt>
                <c:pt idx="25875">
                  <c:v>29.674336</c:v>
                </c:pt>
                <c:pt idx="25878">
                  <c:v>30.313307999999999</c:v>
                </c:pt>
                <c:pt idx="25881">
                  <c:v>30.33146</c:v>
                </c:pt>
                <c:pt idx="25903">
                  <c:v>30.170750999999999</c:v>
                </c:pt>
                <c:pt idx="25976">
                  <c:v>29.520292000000001</c:v>
                </c:pt>
                <c:pt idx="25982">
                  <c:v>29.626187000000002</c:v>
                </c:pt>
                <c:pt idx="25983">
                  <c:v>29.627737</c:v>
                </c:pt>
                <c:pt idx="25989">
                  <c:v>30.068888000000001</c:v>
                </c:pt>
                <c:pt idx="26000">
                  <c:v>29.705677999999999</c:v>
                </c:pt>
                <c:pt idx="26005">
                  <c:v>29.168659999999999</c:v>
                </c:pt>
                <c:pt idx="26009">
                  <c:v>29.74877</c:v>
                </c:pt>
                <c:pt idx="26024">
                  <c:v>29.298448</c:v>
                </c:pt>
                <c:pt idx="26025">
                  <c:v>29.279937</c:v>
                </c:pt>
                <c:pt idx="26036">
                  <c:v>29.666781</c:v>
                </c:pt>
                <c:pt idx="26043">
                  <c:v>29.429255999999999</c:v>
                </c:pt>
                <c:pt idx="26047">
                  <c:v>29.662230000000001</c:v>
                </c:pt>
                <c:pt idx="26048">
                  <c:v>29.395282999999999</c:v>
                </c:pt>
                <c:pt idx="26066">
                  <c:v>30.089756999999999</c:v>
                </c:pt>
                <c:pt idx="26069">
                  <c:v>29.921564</c:v>
                </c:pt>
                <c:pt idx="26080">
                  <c:v>29.820542</c:v>
                </c:pt>
                <c:pt idx="26091">
                  <c:v>30.678097000000001</c:v>
                </c:pt>
                <c:pt idx="26109">
                  <c:v>31.222211000000001</c:v>
                </c:pt>
                <c:pt idx="26112">
                  <c:v>30.374500999999999</c:v>
                </c:pt>
                <c:pt idx="26122">
                  <c:v>28.806417</c:v>
                </c:pt>
                <c:pt idx="26177">
                  <c:v>30.042528999999998</c:v>
                </c:pt>
                <c:pt idx="26179">
                  <c:v>27.514845000000001</c:v>
                </c:pt>
                <c:pt idx="26180">
                  <c:v>27.542244</c:v>
                </c:pt>
                <c:pt idx="26183">
                  <c:v>27.435814000000001</c:v>
                </c:pt>
                <c:pt idx="26209">
                  <c:v>29.574127000000001</c:v>
                </c:pt>
                <c:pt idx="26237">
                  <c:v>29.577359000000001</c:v>
                </c:pt>
                <c:pt idx="26252">
                  <c:v>29.397933999999999</c:v>
                </c:pt>
                <c:pt idx="26255">
                  <c:v>29.510562</c:v>
                </c:pt>
                <c:pt idx="26258">
                  <c:v>29.528514999999999</c:v>
                </c:pt>
                <c:pt idx="26259">
                  <c:v>29.543865</c:v>
                </c:pt>
                <c:pt idx="26263">
                  <c:v>29.326585999999999</c:v>
                </c:pt>
                <c:pt idx="26273">
                  <c:v>29.574677000000001</c:v>
                </c:pt>
                <c:pt idx="26281">
                  <c:v>29.51613</c:v>
                </c:pt>
                <c:pt idx="26305">
                  <c:v>27.737964999999999</c:v>
                </c:pt>
                <c:pt idx="26322">
                  <c:v>27.866143000000001</c:v>
                </c:pt>
                <c:pt idx="26336">
                  <c:v>27.782254999999999</c:v>
                </c:pt>
                <c:pt idx="26348">
                  <c:v>27.770056</c:v>
                </c:pt>
                <c:pt idx="26363">
                  <c:v>26.213104999999999</c:v>
                </c:pt>
                <c:pt idx="26367">
                  <c:v>25.928273999999998</c:v>
                </c:pt>
                <c:pt idx="26368">
                  <c:v>25.918758</c:v>
                </c:pt>
                <c:pt idx="26370">
                  <c:v>26.165351999999999</c:v>
                </c:pt>
                <c:pt idx="26372">
                  <c:v>26.344128000000001</c:v>
                </c:pt>
                <c:pt idx="26378">
                  <c:v>26.206602</c:v>
                </c:pt>
                <c:pt idx="26380">
                  <c:v>26.105725</c:v>
                </c:pt>
                <c:pt idx="26382">
                  <c:v>26.149453000000001</c:v>
                </c:pt>
                <c:pt idx="26389">
                  <c:v>26.169727999999999</c:v>
                </c:pt>
                <c:pt idx="26393">
                  <c:v>26.201284000000001</c:v>
                </c:pt>
                <c:pt idx="26398">
                  <c:v>26.259032000000001</c:v>
                </c:pt>
                <c:pt idx="26400">
                  <c:v>26.111260999999999</c:v>
                </c:pt>
                <c:pt idx="26402">
                  <c:v>26.190443999999999</c:v>
                </c:pt>
                <c:pt idx="26424">
                  <c:v>30.486818</c:v>
                </c:pt>
                <c:pt idx="26430">
                  <c:v>30.279267000000001</c:v>
                </c:pt>
                <c:pt idx="26433">
                  <c:v>29.510439000000002</c:v>
                </c:pt>
                <c:pt idx="26450">
                  <c:v>30.351224999999999</c:v>
                </c:pt>
                <c:pt idx="26463">
                  <c:v>30.427733</c:v>
                </c:pt>
                <c:pt idx="26473">
                  <c:v>30.246309</c:v>
                </c:pt>
                <c:pt idx="26485">
                  <c:v>30.451347999999999</c:v>
                </c:pt>
                <c:pt idx="26489">
                  <c:v>30.329704</c:v>
                </c:pt>
                <c:pt idx="26511">
                  <c:v>30.384204</c:v>
                </c:pt>
                <c:pt idx="26513">
                  <c:v>29.252882</c:v>
                </c:pt>
                <c:pt idx="26516">
                  <c:v>28.883474</c:v>
                </c:pt>
                <c:pt idx="26528">
                  <c:v>28.716242000000001</c:v>
                </c:pt>
                <c:pt idx="26537">
                  <c:v>29.361492999999999</c:v>
                </c:pt>
                <c:pt idx="26547">
                  <c:v>29.941521000000002</c:v>
                </c:pt>
                <c:pt idx="26579">
                  <c:v>35.062126999999997</c:v>
                </c:pt>
                <c:pt idx="26598">
                  <c:v>34.854897999999999</c:v>
                </c:pt>
                <c:pt idx="26605">
                  <c:v>35.263424000000001</c:v>
                </c:pt>
                <c:pt idx="26642">
                  <c:v>35.100501000000001</c:v>
                </c:pt>
                <c:pt idx="26650">
                  <c:v>34.971719</c:v>
                </c:pt>
                <c:pt idx="26692">
                  <c:v>33.894823000000002</c:v>
                </c:pt>
                <c:pt idx="26733">
                  <c:v>33.549135</c:v>
                </c:pt>
                <c:pt idx="26802">
                  <c:v>32.21649</c:v>
                </c:pt>
                <c:pt idx="26806">
                  <c:v>30.626134</c:v>
                </c:pt>
                <c:pt idx="26829">
                  <c:v>31.749504000000002</c:v>
                </c:pt>
                <c:pt idx="26841">
                  <c:v>31.977553</c:v>
                </c:pt>
                <c:pt idx="26858">
                  <c:v>29.441286000000002</c:v>
                </c:pt>
                <c:pt idx="26862">
                  <c:v>31.759557999999998</c:v>
                </c:pt>
                <c:pt idx="26863">
                  <c:v>31.775458</c:v>
                </c:pt>
                <c:pt idx="26870">
                  <c:v>31.848054999999999</c:v>
                </c:pt>
                <c:pt idx="26874">
                  <c:v>31.782408</c:v>
                </c:pt>
                <c:pt idx="26875">
                  <c:v>31.684338</c:v>
                </c:pt>
                <c:pt idx="26878">
                  <c:v>31.943632999999998</c:v>
                </c:pt>
                <c:pt idx="26882">
                  <c:v>39.795006000000001</c:v>
                </c:pt>
                <c:pt idx="26884">
                  <c:v>39.814309999999999</c:v>
                </c:pt>
                <c:pt idx="26885">
                  <c:v>39.843304000000003</c:v>
                </c:pt>
                <c:pt idx="26886">
                  <c:v>39.833441999999998</c:v>
                </c:pt>
                <c:pt idx="26887">
                  <c:v>39.739387000000001</c:v>
                </c:pt>
                <c:pt idx="26888">
                  <c:v>39.739736999999998</c:v>
                </c:pt>
                <c:pt idx="26889">
                  <c:v>39.698386999999997</c:v>
                </c:pt>
                <c:pt idx="26890">
                  <c:v>39.659104999999997</c:v>
                </c:pt>
                <c:pt idx="26892">
                  <c:v>39.623896000000002</c:v>
                </c:pt>
                <c:pt idx="26893">
                  <c:v>39.595115</c:v>
                </c:pt>
                <c:pt idx="26897">
                  <c:v>39.934040000000003</c:v>
                </c:pt>
                <c:pt idx="26902">
                  <c:v>40.002155999999999</c:v>
                </c:pt>
                <c:pt idx="26907">
                  <c:v>39.378712</c:v>
                </c:pt>
                <c:pt idx="26910">
                  <c:v>39.385140999999997</c:v>
                </c:pt>
                <c:pt idx="26912">
                  <c:v>39.148691999999997</c:v>
                </c:pt>
                <c:pt idx="26913">
                  <c:v>39.397241999999999</c:v>
                </c:pt>
                <c:pt idx="26915">
                  <c:v>39.610430999999998</c:v>
                </c:pt>
                <c:pt idx="26918">
                  <c:v>39.382542999999998</c:v>
                </c:pt>
                <c:pt idx="26919">
                  <c:v>39.206651999999998</c:v>
                </c:pt>
                <c:pt idx="26920">
                  <c:v>39.599687000000003</c:v>
                </c:pt>
                <c:pt idx="26921">
                  <c:v>39.607385999999998</c:v>
                </c:pt>
                <c:pt idx="26923">
                  <c:v>39.616114000000003</c:v>
                </c:pt>
                <c:pt idx="26925">
                  <c:v>39.479365000000001</c:v>
                </c:pt>
                <c:pt idx="26927">
                  <c:v>39.599755000000002</c:v>
                </c:pt>
                <c:pt idx="26928">
                  <c:v>39.576838000000002</c:v>
                </c:pt>
                <c:pt idx="26929">
                  <c:v>39.098692</c:v>
                </c:pt>
                <c:pt idx="26932">
                  <c:v>39.340969000000001</c:v>
                </c:pt>
                <c:pt idx="26934">
                  <c:v>39.749664000000003</c:v>
                </c:pt>
                <c:pt idx="26935">
                  <c:v>39.523170999999998</c:v>
                </c:pt>
                <c:pt idx="26937">
                  <c:v>39.731285999999997</c:v>
                </c:pt>
                <c:pt idx="26939">
                  <c:v>39.758986</c:v>
                </c:pt>
                <c:pt idx="26943">
                  <c:v>39.679437</c:v>
                </c:pt>
                <c:pt idx="26946">
                  <c:v>39.745525999999998</c:v>
                </c:pt>
                <c:pt idx="26947">
                  <c:v>39.744436999999998</c:v>
                </c:pt>
                <c:pt idx="26950">
                  <c:v>39.698137000000003</c:v>
                </c:pt>
                <c:pt idx="26952">
                  <c:v>39.816535999999999</c:v>
                </c:pt>
                <c:pt idx="26955">
                  <c:v>39.688437</c:v>
                </c:pt>
                <c:pt idx="26956">
                  <c:v>39.712220000000002</c:v>
                </c:pt>
                <c:pt idx="26958">
                  <c:v>39.688277999999997</c:v>
                </c:pt>
                <c:pt idx="26962">
                  <c:v>39.690387000000001</c:v>
                </c:pt>
                <c:pt idx="26964">
                  <c:v>39.909100000000002</c:v>
                </c:pt>
                <c:pt idx="26967">
                  <c:v>39.643636999999998</c:v>
                </c:pt>
                <c:pt idx="26969">
                  <c:v>39.929566000000001</c:v>
                </c:pt>
                <c:pt idx="26970">
                  <c:v>39.705317999999998</c:v>
                </c:pt>
                <c:pt idx="26977">
                  <c:v>40.044384999999998</c:v>
                </c:pt>
                <c:pt idx="26978">
                  <c:v>40.020885</c:v>
                </c:pt>
                <c:pt idx="26979">
                  <c:v>39.989134999999997</c:v>
                </c:pt>
                <c:pt idx="26980">
                  <c:v>40.039783999999997</c:v>
                </c:pt>
                <c:pt idx="26981">
                  <c:v>39.735745000000001</c:v>
                </c:pt>
                <c:pt idx="26982">
                  <c:v>39.827902999999999</c:v>
                </c:pt>
                <c:pt idx="26983">
                  <c:v>39.293920999999997</c:v>
                </c:pt>
                <c:pt idx="26984">
                  <c:v>39.460306000000003</c:v>
                </c:pt>
                <c:pt idx="26985">
                  <c:v>39.813744</c:v>
                </c:pt>
                <c:pt idx="26987">
                  <c:v>39.478892999999999</c:v>
                </c:pt>
                <c:pt idx="26999">
                  <c:v>39.642572000000001</c:v>
                </c:pt>
                <c:pt idx="27000">
                  <c:v>39.221060000000001</c:v>
                </c:pt>
                <c:pt idx="27007">
                  <c:v>38.993175000000001</c:v>
                </c:pt>
                <c:pt idx="27011">
                  <c:v>40.094785000000002</c:v>
                </c:pt>
                <c:pt idx="27012">
                  <c:v>39.310792999999997</c:v>
                </c:pt>
                <c:pt idx="27017">
                  <c:v>39.620747999999999</c:v>
                </c:pt>
                <c:pt idx="27018">
                  <c:v>39.964486000000001</c:v>
                </c:pt>
                <c:pt idx="27022">
                  <c:v>39.456580000000002</c:v>
                </c:pt>
                <c:pt idx="27029">
                  <c:v>40.10613</c:v>
                </c:pt>
                <c:pt idx="27032">
                  <c:v>40.502772</c:v>
                </c:pt>
                <c:pt idx="27034">
                  <c:v>40.171484</c:v>
                </c:pt>
                <c:pt idx="27035">
                  <c:v>40.156035000000003</c:v>
                </c:pt>
                <c:pt idx="27036">
                  <c:v>40.160138000000003</c:v>
                </c:pt>
                <c:pt idx="27042">
                  <c:v>40.051051000000001</c:v>
                </c:pt>
                <c:pt idx="27045">
                  <c:v>40.586281999999997</c:v>
                </c:pt>
                <c:pt idx="27046">
                  <c:v>40.606962000000003</c:v>
                </c:pt>
                <c:pt idx="27047">
                  <c:v>40.532353999999998</c:v>
                </c:pt>
                <c:pt idx="27048">
                  <c:v>40.539431999999998</c:v>
                </c:pt>
                <c:pt idx="27051">
                  <c:v>40.497757999999997</c:v>
                </c:pt>
                <c:pt idx="27053">
                  <c:v>40.67069</c:v>
                </c:pt>
                <c:pt idx="27054">
                  <c:v>40.878334000000002</c:v>
                </c:pt>
                <c:pt idx="27055">
                  <c:v>40.383636000000003</c:v>
                </c:pt>
                <c:pt idx="27056">
                  <c:v>40.435645000000001</c:v>
                </c:pt>
                <c:pt idx="27057">
                  <c:v>40.253033000000002</c:v>
                </c:pt>
                <c:pt idx="27064">
                  <c:v>39.973250999999998</c:v>
                </c:pt>
                <c:pt idx="27068">
                  <c:v>40.529240999999999</c:v>
                </c:pt>
                <c:pt idx="27069">
                  <c:v>40.378019000000002</c:v>
                </c:pt>
                <c:pt idx="27073">
                  <c:v>40.421844999999998</c:v>
                </c:pt>
                <c:pt idx="27074">
                  <c:v>40.407853000000003</c:v>
                </c:pt>
                <c:pt idx="27079">
                  <c:v>40.332130999999997</c:v>
                </c:pt>
                <c:pt idx="27083">
                  <c:v>40.228532999999999</c:v>
                </c:pt>
                <c:pt idx="27098">
                  <c:v>40.340456000000003</c:v>
                </c:pt>
                <c:pt idx="27099">
                  <c:v>40.582954000000001</c:v>
                </c:pt>
                <c:pt idx="27122">
                  <c:v>39.312399999999997</c:v>
                </c:pt>
                <c:pt idx="27128">
                  <c:v>38.927343999999998</c:v>
                </c:pt>
                <c:pt idx="27134">
                  <c:v>38.783844000000002</c:v>
                </c:pt>
                <c:pt idx="27141">
                  <c:v>39.273147999999999</c:v>
                </c:pt>
                <c:pt idx="27144">
                  <c:v>38.966340000000002</c:v>
                </c:pt>
                <c:pt idx="27151">
                  <c:v>38.719344999999997</c:v>
                </c:pt>
                <c:pt idx="27154">
                  <c:v>38.996003999999999</c:v>
                </c:pt>
                <c:pt idx="27155">
                  <c:v>38.688074999999998</c:v>
                </c:pt>
                <c:pt idx="27157">
                  <c:v>38.834282000000002</c:v>
                </c:pt>
                <c:pt idx="27158">
                  <c:v>38.850557999999999</c:v>
                </c:pt>
                <c:pt idx="27161">
                  <c:v>38.873691999999998</c:v>
                </c:pt>
                <c:pt idx="27162">
                  <c:v>39.035215999999998</c:v>
                </c:pt>
                <c:pt idx="27169">
                  <c:v>38.888393999999998</c:v>
                </c:pt>
                <c:pt idx="27170">
                  <c:v>38.916226000000002</c:v>
                </c:pt>
                <c:pt idx="27171">
                  <c:v>38.925451000000002</c:v>
                </c:pt>
                <c:pt idx="27173">
                  <c:v>39.044969000000002</c:v>
                </c:pt>
                <c:pt idx="27177">
                  <c:v>38.629156999999999</c:v>
                </c:pt>
                <c:pt idx="27181">
                  <c:v>38.281052000000003</c:v>
                </c:pt>
                <c:pt idx="27182">
                  <c:v>38.197344000000001</c:v>
                </c:pt>
                <c:pt idx="27183">
                  <c:v>38.235864999999997</c:v>
                </c:pt>
                <c:pt idx="27184">
                  <c:v>38.243265999999998</c:v>
                </c:pt>
                <c:pt idx="27185">
                  <c:v>38.333601000000002</c:v>
                </c:pt>
                <c:pt idx="27197">
                  <c:v>38.467553000000002</c:v>
                </c:pt>
                <c:pt idx="27199">
                  <c:v>37.777996999999999</c:v>
                </c:pt>
                <c:pt idx="27204">
                  <c:v>38.060575</c:v>
                </c:pt>
                <c:pt idx="27209">
                  <c:v>37.499828999999998</c:v>
                </c:pt>
                <c:pt idx="27220">
                  <c:v>37.409787000000001</c:v>
                </c:pt>
                <c:pt idx="27224">
                  <c:v>37.191882</c:v>
                </c:pt>
                <c:pt idx="27227">
                  <c:v>37.621071000000001</c:v>
                </c:pt>
                <c:pt idx="27231">
                  <c:v>37.471801999999997</c:v>
                </c:pt>
                <c:pt idx="27234">
                  <c:v>37.329743000000001</c:v>
                </c:pt>
                <c:pt idx="27235">
                  <c:v>37.419263000000001</c:v>
                </c:pt>
                <c:pt idx="27241">
                  <c:v>37.705275999999998</c:v>
                </c:pt>
                <c:pt idx="27242">
                  <c:v>37.945768000000001</c:v>
                </c:pt>
                <c:pt idx="27243">
                  <c:v>37.731980999999998</c:v>
                </c:pt>
                <c:pt idx="27244">
                  <c:v>37.375698</c:v>
                </c:pt>
                <c:pt idx="27246">
                  <c:v>37.099347999999999</c:v>
                </c:pt>
                <c:pt idx="27247">
                  <c:v>37.274107999999998</c:v>
                </c:pt>
                <c:pt idx="27248">
                  <c:v>37.144944000000002</c:v>
                </c:pt>
                <c:pt idx="27250">
                  <c:v>37.569501000000002</c:v>
                </c:pt>
                <c:pt idx="27252">
                  <c:v>37.241179000000002</c:v>
                </c:pt>
                <c:pt idx="27255">
                  <c:v>37.233539999999998</c:v>
                </c:pt>
                <c:pt idx="27259">
                  <c:v>38.327694999999999</c:v>
                </c:pt>
                <c:pt idx="27260">
                  <c:v>38.533464000000002</c:v>
                </c:pt>
                <c:pt idx="27262">
                  <c:v>38.867111000000001</c:v>
                </c:pt>
                <c:pt idx="27267">
                  <c:v>38.357343999999998</c:v>
                </c:pt>
                <c:pt idx="27268">
                  <c:v>38.865307000000001</c:v>
                </c:pt>
                <c:pt idx="27271">
                  <c:v>38.464131999999999</c:v>
                </c:pt>
                <c:pt idx="27272">
                  <c:v>38.442267000000001</c:v>
                </c:pt>
                <c:pt idx="27273">
                  <c:v>37.961233</c:v>
                </c:pt>
                <c:pt idx="27275">
                  <c:v>38.618552999999999</c:v>
                </c:pt>
                <c:pt idx="27282">
                  <c:v>38.130741</c:v>
                </c:pt>
                <c:pt idx="27284">
                  <c:v>37.295887999999998</c:v>
                </c:pt>
                <c:pt idx="27287">
                  <c:v>37.515310999999997</c:v>
                </c:pt>
                <c:pt idx="27290">
                  <c:v>37.131281999999999</c:v>
                </c:pt>
                <c:pt idx="27292">
                  <c:v>37.363563999999997</c:v>
                </c:pt>
                <c:pt idx="27298">
                  <c:v>38.436408999999998</c:v>
                </c:pt>
                <c:pt idx="27301">
                  <c:v>38.941926000000002</c:v>
                </c:pt>
                <c:pt idx="27302">
                  <c:v>38.636111999999997</c:v>
                </c:pt>
                <c:pt idx="27305">
                  <c:v>38.819198999999998</c:v>
                </c:pt>
                <c:pt idx="27307">
                  <c:v>38.082231</c:v>
                </c:pt>
                <c:pt idx="27310">
                  <c:v>37.860092000000002</c:v>
                </c:pt>
                <c:pt idx="27312">
                  <c:v>38.877695000000003</c:v>
                </c:pt>
                <c:pt idx="27313">
                  <c:v>38.086770000000001</c:v>
                </c:pt>
                <c:pt idx="27315">
                  <c:v>38.131449000000003</c:v>
                </c:pt>
                <c:pt idx="27316">
                  <c:v>37.868293999999999</c:v>
                </c:pt>
                <c:pt idx="27318">
                  <c:v>37.932873999999998</c:v>
                </c:pt>
                <c:pt idx="27319">
                  <c:v>39.072831000000001</c:v>
                </c:pt>
                <c:pt idx="27320">
                  <c:v>39.059221000000001</c:v>
                </c:pt>
                <c:pt idx="27321">
                  <c:v>39.085481000000001</c:v>
                </c:pt>
                <c:pt idx="27322">
                  <c:v>39.112513999999997</c:v>
                </c:pt>
                <c:pt idx="27323">
                  <c:v>39.106039000000003</c:v>
                </c:pt>
                <c:pt idx="27325">
                  <c:v>39.159970999999999</c:v>
                </c:pt>
                <c:pt idx="27327">
                  <c:v>38.958933999999999</c:v>
                </c:pt>
                <c:pt idx="27330">
                  <c:v>39.101300000000002</c:v>
                </c:pt>
                <c:pt idx="27331">
                  <c:v>38.833235000000002</c:v>
                </c:pt>
                <c:pt idx="27332">
                  <c:v>39.533318000000001</c:v>
                </c:pt>
                <c:pt idx="27338">
                  <c:v>39.335504</c:v>
                </c:pt>
                <c:pt idx="27343">
                  <c:v>39.620747999999999</c:v>
                </c:pt>
                <c:pt idx="27344">
                  <c:v>39.493282999999998</c:v>
                </c:pt>
                <c:pt idx="27351">
                  <c:v>39.102266</c:v>
                </c:pt>
                <c:pt idx="27354">
                  <c:v>39.567059</c:v>
                </c:pt>
                <c:pt idx="27360">
                  <c:v>39.254607</c:v>
                </c:pt>
                <c:pt idx="27362">
                  <c:v>39.301789999999997</c:v>
                </c:pt>
                <c:pt idx="27364">
                  <c:v>41.141280999999999</c:v>
                </c:pt>
                <c:pt idx="27365">
                  <c:v>41.101731000000001</c:v>
                </c:pt>
                <c:pt idx="27366">
                  <c:v>41.275931999999997</c:v>
                </c:pt>
                <c:pt idx="27378">
                  <c:v>41.232815000000002</c:v>
                </c:pt>
                <c:pt idx="27379">
                  <c:v>41.344842999999997</c:v>
                </c:pt>
                <c:pt idx="27385">
                  <c:v>42.038694</c:v>
                </c:pt>
                <c:pt idx="27413">
                  <c:v>41.475611999999998</c:v>
                </c:pt>
                <c:pt idx="27417">
                  <c:v>43.993124000000002</c:v>
                </c:pt>
                <c:pt idx="27418">
                  <c:v>44.369517000000002</c:v>
                </c:pt>
                <c:pt idx="27427">
                  <c:v>44.255087000000003</c:v>
                </c:pt>
                <c:pt idx="27431">
                  <c:v>44.205280000000002</c:v>
                </c:pt>
                <c:pt idx="27436">
                  <c:v>43.885863000000001</c:v>
                </c:pt>
                <c:pt idx="27438">
                  <c:v>43.013826000000002</c:v>
                </c:pt>
                <c:pt idx="27445">
                  <c:v>42.729832000000002</c:v>
                </c:pt>
                <c:pt idx="27453">
                  <c:v>42.828639000000003</c:v>
                </c:pt>
                <c:pt idx="27454">
                  <c:v>42.796441999999999</c:v>
                </c:pt>
                <c:pt idx="27460">
                  <c:v>43.232317999999999</c:v>
                </c:pt>
                <c:pt idx="27478">
                  <c:v>44.801248999999999</c:v>
                </c:pt>
                <c:pt idx="27484">
                  <c:v>44.787512</c:v>
                </c:pt>
                <c:pt idx="27494">
                  <c:v>43.081274999999998</c:v>
                </c:pt>
                <c:pt idx="27505">
                  <c:v>42.874606</c:v>
                </c:pt>
                <c:pt idx="27510">
                  <c:v>43.468383000000003</c:v>
                </c:pt>
                <c:pt idx="27528">
                  <c:v>42.243979000000003</c:v>
                </c:pt>
                <c:pt idx="27561">
                  <c:v>42.794710000000002</c:v>
                </c:pt>
                <c:pt idx="27583">
                  <c:v>42.530287999999999</c:v>
                </c:pt>
                <c:pt idx="27597">
                  <c:v>43.365909000000002</c:v>
                </c:pt>
                <c:pt idx="27598">
                  <c:v>42.565542000000001</c:v>
                </c:pt>
                <c:pt idx="27610">
                  <c:v>42.444158999999999</c:v>
                </c:pt>
                <c:pt idx="27619">
                  <c:v>42.76079</c:v>
                </c:pt>
                <c:pt idx="27622">
                  <c:v>43.465997999999999</c:v>
                </c:pt>
                <c:pt idx="27629">
                  <c:v>43.951754000000001</c:v>
                </c:pt>
                <c:pt idx="27655">
                  <c:v>45.101697000000001</c:v>
                </c:pt>
                <c:pt idx="27675">
                  <c:v>46.485334000000002</c:v>
                </c:pt>
                <c:pt idx="27694">
                  <c:v>43.705551</c:v>
                </c:pt>
                <c:pt idx="27697">
                  <c:v>44.878096999999997</c:v>
                </c:pt>
                <c:pt idx="27698">
                  <c:v>44.103121000000002</c:v>
                </c:pt>
                <c:pt idx="27699">
                  <c:v>42.965519</c:v>
                </c:pt>
                <c:pt idx="27703">
                  <c:v>43.598318999999996</c:v>
                </c:pt>
                <c:pt idx="27704">
                  <c:v>43.933687999999997</c:v>
                </c:pt>
                <c:pt idx="27712">
                  <c:v>43.370358000000003</c:v>
                </c:pt>
                <c:pt idx="27713">
                  <c:v>43.609434</c:v>
                </c:pt>
                <c:pt idx="27717">
                  <c:v>43.208029000000003</c:v>
                </c:pt>
                <c:pt idx="27735">
                  <c:v>43.590212000000001</c:v>
                </c:pt>
                <c:pt idx="27740">
                  <c:v>43.593522999999998</c:v>
                </c:pt>
                <c:pt idx="27745">
                  <c:v>43.601771999999997</c:v>
                </c:pt>
                <c:pt idx="27755">
                  <c:v>47.532741999999999</c:v>
                </c:pt>
                <c:pt idx="27769">
                  <c:v>47.498424</c:v>
                </c:pt>
                <c:pt idx="27798">
                  <c:v>47.976179999999999</c:v>
                </c:pt>
                <c:pt idx="27817">
                  <c:v>40.514842999999999</c:v>
                </c:pt>
                <c:pt idx="27824">
                  <c:v>40.156858</c:v>
                </c:pt>
                <c:pt idx="27828">
                  <c:v>40.511412999999997</c:v>
                </c:pt>
                <c:pt idx="27839">
                  <c:v>40.366647999999998</c:v>
                </c:pt>
                <c:pt idx="27858">
                  <c:v>40.503746</c:v>
                </c:pt>
                <c:pt idx="27859">
                  <c:v>40.328012000000001</c:v>
                </c:pt>
                <c:pt idx="27862">
                  <c:v>40.581595</c:v>
                </c:pt>
                <c:pt idx="27866">
                  <c:v>40.560527999999998</c:v>
                </c:pt>
                <c:pt idx="27869">
                  <c:v>40.514262000000002</c:v>
                </c:pt>
                <c:pt idx="27872">
                  <c:v>40.773372000000002</c:v>
                </c:pt>
                <c:pt idx="27878">
                  <c:v>40.558748000000001</c:v>
                </c:pt>
                <c:pt idx="27881">
                  <c:v>40.561597999999996</c:v>
                </c:pt>
                <c:pt idx="27885">
                  <c:v>40.759245999999997</c:v>
                </c:pt>
                <c:pt idx="27893">
                  <c:v>40.7547</c:v>
                </c:pt>
                <c:pt idx="27896">
                  <c:v>40.718113000000002</c:v>
                </c:pt>
                <c:pt idx="27901">
                  <c:v>40.688245999999999</c:v>
                </c:pt>
                <c:pt idx="27902">
                  <c:v>40.625621000000002</c:v>
                </c:pt>
                <c:pt idx="27908">
                  <c:v>41.508605000000003</c:v>
                </c:pt>
                <c:pt idx="27919">
                  <c:v>41.172592999999999</c:v>
                </c:pt>
                <c:pt idx="27934">
                  <c:v>41.701304</c:v>
                </c:pt>
                <c:pt idx="27943">
                  <c:v>41.780997999999997</c:v>
                </c:pt>
                <c:pt idx="27949">
                  <c:v>39.578473000000002</c:v>
                </c:pt>
                <c:pt idx="27951">
                  <c:v>37.562925</c:v>
                </c:pt>
                <c:pt idx="27952">
                  <c:v>37.158935</c:v>
                </c:pt>
                <c:pt idx="27966">
                  <c:v>38.572778</c:v>
                </c:pt>
                <c:pt idx="27969">
                  <c:v>37.886087000000003</c:v>
                </c:pt>
                <c:pt idx="27970">
                  <c:v>37.086032000000003</c:v>
                </c:pt>
                <c:pt idx="27976">
                  <c:v>40.280453999999999</c:v>
                </c:pt>
                <c:pt idx="27982">
                  <c:v>39.349079000000003</c:v>
                </c:pt>
                <c:pt idx="27984">
                  <c:v>39.353560999999999</c:v>
                </c:pt>
                <c:pt idx="27989">
                  <c:v>39.633383000000002</c:v>
                </c:pt>
                <c:pt idx="27998">
                  <c:v>39.230150999999999</c:v>
                </c:pt>
                <c:pt idx="28003">
                  <c:v>39.692424000000003</c:v>
                </c:pt>
                <c:pt idx="28004">
                  <c:v>39.370294999999999</c:v>
                </c:pt>
                <c:pt idx="28006">
                  <c:v>40.025007000000002</c:v>
                </c:pt>
                <c:pt idx="28020">
                  <c:v>38.707639</c:v>
                </c:pt>
                <c:pt idx="28025">
                  <c:v>37.945120000000003</c:v>
                </c:pt>
                <c:pt idx="28044">
                  <c:v>37.130927</c:v>
                </c:pt>
                <c:pt idx="28048">
                  <c:v>37.162224000000002</c:v>
                </c:pt>
                <c:pt idx="28051">
                  <c:v>37.219954000000001</c:v>
                </c:pt>
                <c:pt idx="28069">
                  <c:v>37.118352000000002</c:v>
                </c:pt>
                <c:pt idx="28080">
                  <c:v>37.075038999999997</c:v>
                </c:pt>
                <c:pt idx="28081">
                  <c:v>33.451143000000002</c:v>
                </c:pt>
                <c:pt idx="28085">
                  <c:v>33.466392999999997</c:v>
                </c:pt>
                <c:pt idx="28086">
                  <c:v>33.45635</c:v>
                </c:pt>
                <c:pt idx="28089">
                  <c:v>33.511324999999999</c:v>
                </c:pt>
                <c:pt idx="28090">
                  <c:v>33.506889999999999</c:v>
                </c:pt>
                <c:pt idx="28094">
                  <c:v>33.511991999999999</c:v>
                </c:pt>
                <c:pt idx="28095">
                  <c:v>33.563662999999998</c:v>
                </c:pt>
                <c:pt idx="28101">
                  <c:v>33.585037</c:v>
                </c:pt>
                <c:pt idx="28102">
                  <c:v>33.598841</c:v>
                </c:pt>
                <c:pt idx="28104">
                  <c:v>33.624139999999997</c:v>
                </c:pt>
                <c:pt idx="28105">
                  <c:v>33.496091</c:v>
                </c:pt>
                <c:pt idx="28106">
                  <c:v>33.437772000000002</c:v>
                </c:pt>
                <c:pt idx="28107">
                  <c:v>33.472492000000003</c:v>
                </c:pt>
                <c:pt idx="28108">
                  <c:v>33.493006000000001</c:v>
                </c:pt>
                <c:pt idx="28109">
                  <c:v>33.393323000000002</c:v>
                </c:pt>
                <c:pt idx="28114">
                  <c:v>33.302098000000001</c:v>
                </c:pt>
                <c:pt idx="28116">
                  <c:v>33.559783000000003</c:v>
                </c:pt>
                <c:pt idx="28117">
                  <c:v>33.629911</c:v>
                </c:pt>
                <c:pt idx="28120">
                  <c:v>33.831865999999998</c:v>
                </c:pt>
                <c:pt idx="28127">
                  <c:v>33.400306</c:v>
                </c:pt>
                <c:pt idx="28128">
                  <c:v>33.436767000000003</c:v>
                </c:pt>
                <c:pt idx="28130">
                  <c:v>33.391233</c:v>
                </c:pt>
                <c:pt idx="28134">
                  <c:v>33.402968999999999</c:v>
                </c:pt>
                <c:pt idx="28137">
                  <c:v>32.878138</c:v>
                </c:pt>
                <c:pt idx="28138">
                  <c:v>32.749664000000003</c:v>
                </c:pt>
                <c:pt idx="28144">
                  <c:v>32.712322999999998</c:v>
                </c:pt>
                <c:pt idx="28145">
                  <c:v>32.961615000000002</c:v>
                </c:pt>
                <c:pt idx="28151">
                  <c:v>32.989260999999999</c:v>
                </c:pt>
                <c:pt idx="28159">
                  <c:v>33.494152</c:v>
                </c:pt>
                <c:pt idx="28161">
                  <c:v>33.617503999999997</c:v>
                </c:pt>
                <c:pt idx="28162">
                  <c:v>33.697268000000001</c:v>
                </c:pt>
                <c:pt idx="28166">
                  <c:v>33.596995</c:v>
                </c:pt>
                <c:pt idx="28167">
                  <c:v>33.606003999999999</c:v>
                </c:pt>
                <c:pt idx="28168">
                  <c:v>33.798580999999999</c:v>
                </c:pt>
                <c:pt idx="28172">
                  <c:v>32.852769000000002</c:v>
                </c:pt>
                <c:pt idx="28174">
                  <c:v>33.426884999999999</c:v>
                </c:pt>
                <c:pt idx="28176">
                  <c:v>33.365951000000003</c:v>
                </c:pt>
                <c:pt idx="28180">
                  <c:v>33.534128000000003</c:v>
                </c:pt>
                <c:pt idx="28191">
                  <c:v>32.331853000000002</c:v>
                </c:pt>
                <c:pt idx="28196">
                  <c:v>33.354418000000003</c:v>
                </c:pt>
                <c:pt idx="28199">
                  <c:v>33.789203999999998</c:v>
                </c:pt>
                <c:pt idx="28200">
                  <c:v>34.177939000000002</c:v>
                </c:pt>
                <c:pt idx="28201">
                  <c:v>32.921711999999999</c:v>
                </c:pt>
                <c:pt idx="28205">
                  <c:v>32.971684000000003</c:v>
                </c:pt>
                <c:pt idx="28206">
                  <c:v>33.430922000000002</c:v>
                </c:pt>
                <c:pt idx="28209">
                  <c:v>33.939162000000003</c:v>
                </c:pt>
                <c:pt idx="28210">
                  <c:v>34.100704</c:v>
                </c:pt>
                <c:pt idx="28212">
                  <c:v>33.654342999999997</c:v>
                </c:pt>
                <c:pt idx="28214">
                  <c:v>33.730443000000001</c:v>
                </c:pt>
                <c:pt idx="28215">
                  <c:v>32.494053999999998</c:v>
                </c:pt>
                <c:pt idx="28224">
                  <c:v>33.739904000000003</c:v>
                </c:pt>
                <c:pt idx="28226">
                  <c:v>33.588225000000001</c:v>
                </c:pt>
                <c:pt idx="28227">
                  <c:v>32.704498999999998</c:v>
                </c:pt>
                <c:pt idx="28241">
                  <c:v>32.731748000000003</c:v>
                </c:pt>
                <c:pt idx="28244">
                  <c:v>33.383937000000003</c:v>
                </c:pt>
                <c:pt idx="28246">
                  <c:v>34.243577999999999</c:v>
                </c:pt>
                <c:pt idx="28249">
                  <c:v>34.394226000000003</c:v>
                </c:pt>
                <c:pt idx="28251">
                  <c:v>32.800221999999998</c:v>
                </c:pt>
                <c:pt idx="28257">
                  <c:v>32.010164000000003</c:v>
                </c:pt>
                <c:pt idx="28258">
                  <c:v>31.406229</c:v>
                </c:pt>
                <c:pt idx="28260">
                  <c:v>32.054693999999998</c:v>
                </c:pt>
                <c:pt idx="28261">
                  <c:v>31.382774999999999</c:v>
                </c:pt>
                <c:pt idx="28265">
                  <c:v>31.588594000000001</c:v>
                </c:pt>
                <c:pt idx="28267">
                  <c:v>31.857503999999999</c:v>
                </c:pt>
                <c:pt idx="28268">
                  <c:v>31.429017000000002</c:v>
                </c:pt>
                <c:pt idx="28273">
                  <c:v>31.377369999999999</c:v>
                </c:pt>
                <c:pt idx="28274">
                  <c:v>32.625543</c:v>
                </c:pt>
                <c:pt idx="28275">
                  <c:v>31.504439000000001</c:v>
                </c:pt>
                <c:pt idx="28276">
                  <c:v>31.911837999999999</c:v>
                </c:pt>
                <c:pt idx="28278">
                  <c:v>31.939717999999999</c:v>
                </c:pt>
                <c:pt idx="28281">
                  <c:v>32.048448</c:v>
                </c:pt>
                <c:pt idx="28285">
                  <c:v>31.733433000000002</c:v>
                </c:pt>
                <c:pt idx="28286">
                  <c:v>31.714524999999998</c:v>
                </c:pt>
                <c:pt idx="28289">
                  <c:v>32.001959999999997</c:v>
                </c:pt>
                <c:pt idx="28290">
                  <c:v>32.356537000000003</c:v>
                </c:pt>
                <c:pt idx="28291">
                  <c:v>31.718671000000001</c:v>
                </c:pt>
                <c:pt idx="28293">
                  <c:v>31.488579000000001</c:v>
                </c:pt>
                <c:pt idx="28294">
                  <c:v>31.492003</c:v>
                </c:pt>
                <c:pt idx="28295">
                  <c:v>32.454487999999998</c:v>
                </c:pt>
                <c:pt idx="28298">
                  <c:v>32.327640000000002</c:v>
                </c:pt>
                <c:pt idx="28304">
                  <c:v>32.249550999999997</c:v>
                </c:pt>
                <c:pt idx="28309">
                  <c:v>32.313459999999999</c:v>
                </c:pt>
                <c:pt idx="28310">
                  <c:v>32.240625000000001</c:v>
                </c:pt>
                <c:pt idx="28312">
                  <c:v>32.139180000000003</c:v>
                </c:pt>
                <c:pt idx="28313">
                  <c:v>31.979763999999999</c:v>
                </c:pt>
                <c:pt idx="28315">
                  <c:v>32.521096</c:v>
                </c:pt>
                <c:pt idx="28317">
                  <c:v>32.385587999999998</c:v>
                </c:pt>
                <c:pt idx="28318">
                  <c:v>32.335121999999998</c:v>
                </c:pt>
                <c:pt idx="28319">
                  <c:v>32.242724000000003</c:v>
                </c:pt>
                <c:pt idx="28321">
                  <c:v>32.109302</c:v>
                </c:pt>
                <c:pt idx="28323">
                  <c:v>32.299275000000002</c:v>
                </c:pt>
                <c:pt idx="28331">
                  <c:v>34.109777000000001</c:v>
                </c:pt>
                <c:pt idx="28335">
                  <c:v>34.162407000000002</c:v>
                </c:pt>
                <c:pt idx="28338">
                  <c:v>33.927014</c:v>
                </c:pt>
                <c:pt idx="28339">
                  <c:v>34.392828999999999</c:v>
                </c:pt>
                <c:pt idx="28341">
                  <c:v>34.121008000000003</c:v>
                </c:pt>
                <c:pt idx="28343">
                  <c:v>34.560896</c:v>
                </c:pt>
                <c:pt idx="28344">
                  <c:v>34.094597</c:v>
                </c:pt>
                <c:pt idx="28345">
                  <c:v>34.442667</c:v>
                </c:pt>
                <c:pt idx="28346">
                  <c:v>34.268984000000003</c:v>
                </c:pt>
                <c:pt idx="28349">
                  <c:v>35.279871999999997</c:v>
                </c:pt>
                <c:pt idx="28350">
                  <c:v>35.253002000000002</c:v>
                </c:pt>
                <c:pt idx="28354">
                  <c:v>35.197566000000002</c:v>
                </c:pt>
                <c:pt idx="28360">
                  <c:v>34.936261000000002</c:v>
                </c:pt>
                <c:pt idx="28363">
                  <c:v>35.101925000000001</c:v>
                </c:pt>
                <c:pt idx="28374">
                  <c:v>35.378832000000003</c:v>
                </c:pt>
                <c:pt idx="28375">
                  <c:v>35.258308999999997</c:v>
                </c:pt>
                <c:pt idx="28379">
                  <c:v>34.589477000000002</c:v>
                </c:pt>
                <c:pt idx="28380">
                  <c:v>34.515939000000003</c:v>
                </c:pt>
                <c:pt idx="28381">
                  <c:v>34.700620000000001</c:v>
                </c:pt>
                <c:pt idx="28382">
                  <c:v>34.621743000000002</c:v>
                </c:pt>
                <c:pt idx="28386">
                  <c:v>34.765452000000003</c:v>
                </c:pt>
                <c:pt idx="28387">
                  <c:v>34.767840999999997</c:v>
                </c:pt>
                <c:pt idx="28389">
                  <c:v>34.723787999999999</c:v>
                </c:pt>
                <c:pt idx="28394">
                  <c:v>34.910590999999997</c:v>
                </c:pt>
                <c:pt idx="28396">
                  <c:v>34.876638</c:v>
                </c:pt>
                <c:pt idx="28397">
                  <c:v>35.334394000000003</c:v>
                </c:pt>
                <c:pt idx="28400">
                  <c:v>34.782452999999997</c:v>
                </c:pt>
                <c:pt idx="28402">
                  <c:v>34.483581999999998</c:v>
                </c:pt>
                <c:pt idx="28405">
                  <c:v>35.190896000000002</c:v>
                </c:pt>
                <c:pt idx="28416">
                  <c:v>34.805546</c:v>
                </c:pt>
                <c:pt idx="28418">
                  <c:v>35.607934999999998</c:v>
                </c:pt>
                <c:pt idx="28442">
                  <c:v>35.388700999999998</c:v>
                </c:pt>
                <c:pt idx="28443">
                  <c:v>34.646779000000002</c:v>
                </c:pt>
                <c:pt idx="28447">
                  <c:v>35.047953999999997</c:v>
                </c:pt>
                <c:pt idx="28448">
                  <c:v>35.136494999999996</c:v>
                </c:pt>
                <c:pt idx="28449">
                  <c:v>35.409522000000003</c:v>
                </c:pt>
                <c:pt idx="28451">
                  <c:v>36.195444000000002</c:v>
                </c:pt>
                <c:pt idx="28454">
                  <c:v>35.075777000000002</c:v>
                </c:pt>
                <c:pt idx="28455">
                  <c:v>34.775863000000001</c:v>
                </c:pt>
                <c:pt idx="28462">
                  <c:v>35.822802000000003</c:v>
                </c:pt>
                <c:pt idx="28467">
                  <c:v>34.786133</c:v>
                </c:pt>
                <c:pt idx="28470">
                  <c:v>35.001195000000003</c:v>
                </c:pt>
                <c:pt idx="28471">
                  <c:v>34.500604000000003</c:v>
                </c:pt>
                <c:pt idx="28477">
                  <c:v>35.303843000000001</c:v>
                </c:pt>
                <c:pt idx="28480">
                  <c:v>35.179121000000002</c:v>
                </c:pt>
                <c:pt idx="28481">
                  <c:v>35.229613999999998</c:v>
                </c:pt>
                <c:pt idx="28486">
                  <c:v>35.017603999999999</c:v>
                </c:pt>
                <c:pt idx="28491">
                  <c:v>36.111907000000002</c:v>
                </c:pt>
                <c:pt idx="28492">
                  <c:v>34.864033999999997</c:v>
                </c:pt>
                <c:pt idx="28496">
                  <c:v>35.083945999999997</c:v>
                </c:pt>
                <c:pt idx="28497">
                  <c:v>35.101726999999997</c:v>
                </c:pt>
                <c:pt idx="28498">
                  <c:v>35.031328999999999</c:v>
                </c:pt>
                <c:pt idx="28499">
                  <c:v>35.078246</c:v>
                </c:pt>
                <c:pt idx="28500">
                  <c:v>35.134093999999997</c:v>
                </c:pt>
                <c:pt idx="28502">
                  <c:v>35.155811</c:v>
                </c:pt>
                <c:pt idx="28503">
                  <c:v>35.106395999999997</c:v>
                </c:pt>
                <c:pt idx="28504">
                  <c:v>35.135303</c:v>
                </c:pt>
                <c:pt idx="28505">
                  <c:v>35.100796000000003</c:v>
                </c:pt>
                <c:pt idx="28507">
                  <c:v>35.196446000000002</c:v>
                </c:pt>
                <c:pt idx="28510">
                  <c:v>35.146144</c:v>
                </c:pt>
                <c:pt idx="28513">
                  <c:v>35.067447000000001</c:v>
                </c:pt>
                <c:pt idx="28514">
                  <c:v>35.290647</c:v>
                </c:pt>
                <c:pt idx="28516">
                  <c:v>35.376891999999998</c:v>
                </c:pt>
                <c:pt idx="28530">
                  <c:v>35.295558</c:v>
                </c:pt>
                <c:pt idx="28533">
                  <c:v>35.453355000000002</c:v>
                </c:pt>
                <c:pt idx="28539">
                  <c:v>36.837420999999999</c:v>
                </c:pt>
                <c:pt idx="28551">
                  <c:v>35.755312000000004</c:v>
                </c:pt>
                <c:pt idx="28552">
                  <c:v>35.616661999999998</c:v>
                </c:pt>
                <c:pt idx="28553">
                  <c:v>36.299599999999998</c:v>
                </c:pt>
                <c:pt idx="28556">
                  <c:v>36.534540999999997</c:v>
                </c:pt>
                <c:pt idx="28557">
                  <c:v>36.546104</c:v>
                </c:pt>
                <c:pt idx="28560">
                  <c:v>36.333258999999998</c:v>
                </c:pt>
                <c:pt idx="28563">
                  <c:v>36.874229</c:v>
                </c:pt>
                <c:pt idx="28564">
                  <c:v>36.126615000000001</c:v>
                </c:pt>
                <c:pt idx="28565">
                  <c:v>35.997093999999997</c:v>
                </c:pt>
                <c:pt idx="28567">
                  <c:v>36.575944</c:v>
                </c:pt>
                <c:pt idx="28569">
                  <c:v>36.818905000000001</c:v>
                </c:pt>
                <c:pt idx="28570">
                  <c:v>36.468401999999998</c:v>
                </c:pt>
                <c:pt idx="28571">
                  <c:v>36.387967000000003</c:v>
                </c:pt>
                <c:pt idx="28573">
                  <c:v>35.990547999999997</c:v>
                </c:pt>
                <c:pt idx="28574">
                  <c:v>36.618927999999997</c:v>
                </c:pt>
                <c:pt idx="28575">
                  <c:v>35.759270999999998</c:v>
                </c:pt>
                <c:pt idx="28578">
                  <c:v>35.434942999999997</c:v>
                </c:pt>
                <c:pt idx="28580">
                  <c:v>35.868490000000001</c:v>
                </c:pt>
                <c:pt idx="28582">
                  <c:v>36.362617</c:v>
                </c:pt>
                <c:pt idx="28583">
                  <c:v>36.700526000000004</c:v>
                </c:pt>
                <c:pt idx="28584">
                  <c:v>35.622261000000002</c:v>
                </c:pt>
                <c:pt idx="28586">
                  <c:v>36.735033000000001</c:v>
                </c:pt>
                <c:pt idx="28587">
                  <c:v>36.377149000000003</c:v>
                </c:pt>
                <c:pt idx="28591">
                  <c:v>36.610705000000003</c:v>
                </c:pt>
                <c:pt idx="28592">
                  <c:v>35.454442999999998</c:v>
                </c:pt>
                <c:pt idx="28596">
                  <c:v>36.414942000000003</c:v>
                </c:pt>
                <c:pt idx="28598">
                  <c:v>36.648629999999997</c:v>
                </c:pt>
                <c:pt idx="28599">
                  <c:v>36.631808999999997</c:v>
                </c:pt>
                <c:pt idx="28601">
                  <c:v>36.160483999999997</c:v>
                </c:pt>
                <c:pt idx="28602">
                  <c:v>36.546067999999998</c:v>
                </c:pt>
                <c:pt idx="28604">
                  <c:v>36.147730000000003</c:v>
                </c:pt>
                <c:pt idx="28606">
                  <c:v>35.594102999999997</c:v>
                </c:pt>
                <c:pt idx="28617">
                  <c:v>36.565525000000001</c:v>
                </c:pt>
                <c:pt idx="28623">
                  <c:v>36.197152000000003</c:v>
                </c:pt>
                <c:pt idx="28626">
                  <c:v>36.787669999999999</c:v>
                </c:pt>
                <c:pt idx="28630">
                  <c:v>36.366343999999998</c:v>
                </c:pt>
                <c:pt idx="28634">
                  <c:v>33.953237000000001</c:v>
                </c:pt>
                <c:pt idx="28635">
                  <c:v>33.871414000000001</c:v>
                </c:pt>
                <c:pt idx="28636">
                  <c:v>33.934215000000002</c:v>
                </c:pt>
                <c:pt idx="28638">
                  <c:v>33.879513000000003</c:v>
                </c:pt>
                <c:pt idx="28652">
                  <c:v>32.603957000000001</c:v>
                </c:pt>
                <c:pt idx="28656">
                  <c:v>33.095526</c:v>
                </c:pt>
                <c:pt idx="28658">
                  <c:v>32.300193</c:v>
                </c:pt>
                <c:pt idx="28662">
                  <c:v>32.347752</c:v>
                </c:pt>
                <c:pt idx="28665">
                  <c:v>32.312505999999999</c:v>
                </c:pt>
                <c:pt idx="28666">
                  <c:v>32.417870999999998</c:v>
                </c:pt>
                <c:pt idx="28668">
                  <c:v>32.013821999999998</c:v>
                </c:pt>
                <c:pt idx="28672">
                  <c:v>33.034435000000002</c:v>
                </c:pt>
                <c:pt idx="28675">
                  <c:v>31.823644999999999</c:v>
                </c:pt>
                <c:pt idx="28676">
                  <c:v>32.223022999999998</c:v>
                </c:pt>
                <c:pt idx="28680">
                  <c:v>33.401691999999997</c:v>
                </c:pt>
                <c:pt idx="28682">
                  <c:v>32.726050999999998</c:v>
                </c:pt>
                <c:pt idx="28684">
                  <c:v>32.673397999999999</c:v>
                </c:pt>
                <c:pt idx="28687">
                  <c:v>32.213197999999998</c:v>
                </c:pt>
                <c:pt idx="28689">
                  <c:v>33.029102000000002</c:v>
                </c:pt>
                <c:pt idx="28692">
                  <c:v>32.872349</c:v>
                </c:pt>
                <c:pt idx="28694">
                  <c:v>31.766131999999999</c:v>
                </c:pt>
                <c:pt idx="28695">
                  <c:v>32.729757999999997</c:v>
                </c:pt>
                <c:pt idx="28696">
                  <c:v>31.799253</c:v>
                </c:pt>
                <c:pt idx="28717">
                  <c:v>33.485177999999998</c:v>
                </c:pt>
                <c:pt idx="28720">
                  <c:v>32.408310999999998</c:v>
                </c:pt>
                <c:pt idx="28739">
                  <c:v>33.710312000000002</c:v>
                </c:pt>
                <c:pt idx="28740">
                  <c:v>32.839920999999997</c:v>
                </c:pt>
                <c:pt idx="28744">
                  <c:v>32.943660999999999</c:v>
                </c:pt>
                <c:pt idx="28752">
                  <c:v>33.001396999999997</c:v>
                </c:pt>
                <c:pt idx="28756">
                  <c:v>33.520074000000001</c:v>
                </c:pt>
                <c:pt idx="28759">
                  <c:v>33.350031999999999</c:v>
                </c:pt>
                <c:pt idx="28764">
                  <c:v>33.480196999999997</c:v>
                </c:pt>
                <c:pt idx="28772">
                  <c:v>36.387827000000001</c:v>
                </c:pt>
                <c:pt idx="28780">
                  <c:v>35.348463000000002</c:v>
                </c:pt>
                <c:pt idx="28791">
                  <c:v>35.968615</c:v>
                </c:pt>
                <c:pt idx="28794">
                  <c:v>37.751707000000003</c:v>
                </c:pt>
                <c:pt idx="28797">
                  <c:v>37.571494999999999</c:v>
                </c:pt>
                <c:pt idx="28811">
                  <c:v>36.206418999999997</c:v>
                </c:pt>
                <c:pt idx="28823">
                  <c:v>36.17022</c:v>
                </c:pt>
                <c:pt idx="28824">
                  <c:v>36.145302999999998</c:v>
                </c:pt>
                <c:pt idx="28830">
                  <c:v>36.126038000000001</c:v>
                </c:pt>
                <c:pt idx="28831">
                  <c:v>36.172744000000002</c:v>
                </c:pt>
                <c:pt idx="28835">
                  <c:v>36.084361000000001</c:v>
                </c:pt>
                <c:pt idx="28836">
                  <c:v>36.088921999999997</c:v>
                </c:pt>
                <c:pt idx="28841">
                  <c:v>36.101537999999998</c:v>
                </c:pt>
                <c:pt idx="28854">
                  <c:v>36.141119000000003</c:v>
                </c:pt>
                <c:pt idx="28855">
                  <c:v>36.113059</c:v>
                </c:pt>
                <c:pt idx="28863">
                  <c:v>38.944921000000001</c:v>
                </c:pt>
                <c:pt idx="28873">
                  <c:v>38.878641000000002</c:v>
                </c:pt>
                <c:pt idx="28888">
                  <c:v>39.262835000000003</c:v>
                </c:pt>
                <c:pt idx="28894">
                  <c:v>39.624698000000002</c:v>
                </c:pt>
                <c:pt idx="28896">
                  <c:v>39.298192</c:v>
                </c:pt>
                <c:pt idx="28900">
                  <c:v>38.946750000000002</c:v>
                </c:pt>
                <c:pt idx="28906">
                  <c:v>39.536360000000002</c:v>
                </c:pt>
                <c:pt idx="28907">
                  <c:v>39.659801000000002</c:v>
                </c:pt>
                <c:pt idx="28908">
                  <c:v>39.496243</c:v>
                </c:pt>
                <c:pt idx="28910">
                  <c:v>39.403177999999997</c:v>
                </c:pt>
                <c:pt idx="28911">
                  <c:v>39.546410000000002</c:v>
                </c:pt>
                <c:pt idx="28913">
                  <c:v>39.147877000000001</c:v>
                </c:pt>
                <c:pt idx="28914">
                  <c:v>39.164966</c:v>
                </c:pt>
                <c:pt idx="28936">
                  <c:v>33.972914000000003</c:v>
                </c:pt>
                <c:pt idx="28937">
                  <c:v>33.948315000000001</c:v>
                </c:pt>
                <c:pt idx="28938">
                  <c:v>33.962713999999998</c:v>
                </c:pt>
                <c:pt idx="28939">
                  <c:v>34.077109999999998</c:v>
                </c:pt>
                <c:pt idx="28940">
                  <c:v>34.058911000000002</c:v>
                </c:pt>
                <c:pt idx="28941">
                  <c:v>34.048350999999997</c:v>
                </c:pt>
                <c:pt idx="28942">
                  <c:v>34.026448000000002</c:v>
                </c:pt>
                <c:pt idx="28943">
                  <c:v>34.009754000000001</c:v>
                </c:pt>
                <c:pt idx="28945">
                  <c:v>34.007063000000002</c:v>
                </c:pt>
                <c:pt idx="28946">
                  <c:v>34.061610999999999</c:v>
                </c:pt>
                <c:pt idx="28948">
                  <c:v>34.042912000000001</c:v>
                </c:pt>
                <c:pt idx="28949">
                  <c:v>34.038992999999998</c:v>
                </c:pt>
                <c:pt idx="28950">
                  <c:v>34.029710999999999</c:v>
                </c:pt>
                <c:pt idx="28951">
                  <c:v>34.052560999999997</c:v>
                </c:pt>
                <c:pt idx="28952">
                  <c:v>34.029111999999998</c:v>
                </c:pt>
                <c:pt idx="28953">
                  <c:v>34.048411000000002</c:v>
                </c:pt>
                <c:pt idx="28954">
                  <c:v>34.066459999999999</c:v>
                </c:pt>
                <c:pt idx="28955">
                  <c:v>34.029313000000002</c:v>
                </c:pt>
                <c:pt idx="28956">
                  <c:v>34.023662000000002</c:v>
                </c:pt>
                <c:pt idx="28957">
                  <c:v>34.023038999999997</c:v>
                </c:pt>
                <c:pt idx="28959">
                  <c:v>34.045006000000001</c:v>
                </c:pt>
                <c:pt idx="28960">
                  <c:v>34.078510000000001</c:v>
                </c:pt>
                <c:pt idx="28961">
                  <c:v>34.111207999999998</c:v>
                </c:pt>
                <c:pt idx="28962">
                  <c:v>34.098858999999997</c:v>
                </c:pt>
                <c:pt idx="28963">
                  <c:v>34.090259000000003</c:v>
                </c:pt>
                <c:pt idx="28964">
                  <c:v>34.078710000000001</c:v>
                </c:pt>
                <c:pt idx="28965">
                  <c:v>34.081659999999999</c:v>
                </c:pt>
                <c:pt idx="28966">
                  <c:v>34.050410999999997</c:v>
                </c:pt>
                <c:pt idx="28967">
                  <c:v>34.030560000000001</c:v>
                </c:pt>
                <c:pt idx="28970">
                  <c:v>34.002063</c:v>
                </c:pt>
                <c:pt idx="28971">
                  <c:v>34.089458999999998</c:v>
                </c:pt>
                <c:pt idx="28972">
                  <c:v>34.110424999999999</c:v>
                </c:pt>
                <c:pt idx="28975">
                  <c:v>34.114558000000002</c:v>
                </c:pt>
                <c:pt idx="28976">
                  <c:v>33.987462999999998</c:v>
                </c:pt>
                <c:pt idx="28977">
                  <c:v>33.953814000000001</c:v>
                </c:pt>
                <c:pt idx="28978">
                  <c:v>33.960040999999997</c:v>
                </c:pt>
                <c:pt idx="28980">
                  <c:v>33.958463999999999</c:v>
                </c:pt>
                <c:pt idx="28983">
                  <c:v>33.986212000000002</c:v>
                </c:pt>
                <c:pt idx="28984">
                  <c:v>34.061911000000002</c:v>
                </c:pt>
                <c:pt idx="28985">
                  <c:v>34.000219000000001</c:v>
                </c:pt>
                <c:pt idx="28986">
                  <c:v>33.927470999999997</c:v>
                </c:pt>
                <c:pt idx="28987">
                  <c:v>33.923364999999997</c:v>
                </c:pt>
                <c:pt idx="28988">
                  <c:v>34.003213000000002</c:v>
                </c:pt>
                <c:pt idx="28989">
                  <c:v>34.045161</c:v>
                </c:pt>
                <c:pt idx="28991">
                  <c:v>34.107559000000002</c:v>
                </c:pt>
                <c:pt idx="28992">
                  <c:v>34.002011000000003</c:v>
                </c:pt>
                <c:pt idx="28994">
                  <c:v>34.122058000000003</c:v>
                </c:pt>
                <c:pt idx="28995">
                  <c:v>34.090975</c:v>
                </c:pt>
                <c:pt idx="28998">
                  <c:v>33.972814</c:v>
                </c:pt>
                <c:pt idx="29000">
                  <c:v>34.066009000000001</c:v>
                </c:pt>
                <c:pt idx="29002">
                  <c:v>33.890566</c:v>
                </c:pt>
                <c:pt idx="29003">
                  <c:v>33.893265</c:v>
                </c:pt>
                <c:pt idx="29004">
                  <c:v>33.910716000000001</c:v>
                </c:pt>
                <c:pt idx="29005">
                  <c:v>33.997179000000003</c:v>
                </c:pt>
                <c:pt idx="29006">
                  <c:v>34.021611</c:v>
                </c:pt>
                <c:pt idx="29008">
                  <c:v>33.942289000000002</c:v>
                </c:pt>
                <c:pt idx="29009">
                  <c:v>33.920180000000002</c:v>
                </c:pt>
                <c:pt idx="29011">
                  <c:v>33.891264999999997</c:v>
                </c:pt>
                <c:pt idx="29013">
                  <c:v>33.899265</c:v>
                </c:pt>
                <c:pt idx="29014">
                  <c:v>33.914614</c:v>
                </c:pt>
                <c:pt idx="29016">
                  <c:v>33.978403999999998</c:v>
                </c:pt>
                <c:pt idx="29017">
                  <c:v>33.888364000000003</c:v>
                </c:pt>
                <c:pt idx="29019">
                  <c:v>33.924641999999999</c:v>
                </c:pt>
                <c:pt idx="29021">
                  <c:v>34.051056000000003</c:v>
                </c:pt>
                <c:pt idx="29022">
                  <c:v>33.888979999999997</c:v>
                </c:pt>
                <c:pt idx="29023">
                  <c:v>33.988813</c:v>
                </c:pt>
                <c:pt idx="29025">
                  <c:v>33.784098999999998</c:v>
                </c:pt>
                <c:pt idx="29027">
                  <c:v>33.828814999999999</c:v>
                </c:pt>
                <c:pt idx="29028">
                  <c:v>33.871214000000002</c:v>
                </c:pt>
                <c:pt idx="29029">
                  <c:v>33.944263999999997</c:v>
                </c:pt>
                <c:pt idx="29031">
                  <c:v>33.992410999999997</c:v>
                </c:pt>
                <c:pt idx="29034">
                  <c:v>33.955913000000002</c:v>
                </c:pt>
                <c:pt idx="29035">
                  <c:v>33.975262999999998</c:v>
                </c:pt>
                <c:pt idx="29036">
                  <c:v>33.934164000000003</c:v>
                </c:pt>
                <c:pt idx="29037">
                  <c:v>33.936163000000001</c:v>
                </c:pt>
                <c:pt idx="29038">
                  <c:v>33.960262999999998</c:v>
                </c:pt>
                <c:pt idx="29039">
                  <c:v>34.01491</c:v>
                </c:pt>
                <c:pt idx="29040">
                  <c:v>34.036759000000004</c:v>
                </c:pt>
                <c:pt idx="29041">
                  <c:v>34.032159</c:v>
                </c:pt>
                <c:pt idx="29042">
                  <c:v>34.026958999999998</c:v>
                </c:pt>
                <c:pt idx="29043">
                  <c:v>34.009276</c:v>
                </c:pt>
                <c:pt idx="29044">
                  <c:v>33.828766000000002</c:v>
                </c:pt>
                <c:pt idx="29046">
                  <c:v>33.840263999999998</c:v>
                </c:pt>
                <c:pt idx="29049">
                  <c:v>34.002333</c:v>
                </c:pt>
                <c:pt idx="29050">
                  <c:v>33.967562000000001</c:v>
                </c:pt>
                <c:pt idx="29051">
                  <c:v>33.941363000000003</c:v>
                </c:pt>
                <c:pt idx="29052">
                  <c:v>33.929163000000003</c:v>
                </c:pt>
                <c:pt idx="29053">
                  <c:v>33.945413000000002</c:v>
                </c:pt>
                <c:pt idx="29054">
                  <c:v>33.978312000000003</c:v>
                </c:pt>
                <c:pt idx="29055">
                  <c:v>33.841014000000001</c:v>
                </c:pt>
                <c:pt idx="29056">
                  <c:v>33.875714000000002</c:v>
                </c:pt>
                <c:pt idx="29057">
                  <c:v>33.849327000000002</c:v>
                </c:pt>
                <c:pt idx="29058">
                  <c:v>33.817481000000001</c:v>
                </c:pt>
                <c:pt idx="29059">
                  <c:v>33.934513000000003</c:v>
                </c:pt>
                <c:pt idx="29060">
                  <c:v>33.90213</c:v>
                </c:pt>
                <c:pt idx="29061">
                  <c:v>34.014212000000001</c:v>
                </c:pt>
                <c:pt idx="29062">
                  <c:v>33.906914</c:v>
                </c:pt>
                <c:pt idx="29063">
                  <c:v>33.989013</c:v>
                </c:pt>
                <c:pt idx="29065">
                  <c:v>33.803564999999999</c:v>
                </c:pt>
                <c:pt idx="29069">
                  <c:v>33.888165000000001</c:v>
                </c:pt>
                <c:pt idx="29070">
                  <c:v>33.797317</c:v>
                </c:pt>
                <c:pt idx="29073">
                  <c:v>33.840964999999997</c:v>
                </c:pt>
                <c:pt idx="29074">
                  <c:v>33.828564999999998</c:v>
                </c:pt>
                <c:pt idx="29077">
                  <c:v>33.899915</c:v>
                </c:pt>
                <c:pt idx="29078">
                  <c:v>33.732368000000001</c:v>
                </c:pt>
                <c:pt idx="29080">
                  <c:v>33.759283000000003</c:v>
                </c:pt>
                <c:pt idx="29083">
                  <c:v>33.784018000000003</c:v>
                </c:pt>
                <c:pt idx="29084">
                  <c:v>33.823765000000002</c:v>
                </c:pt>
                <c:pt idx="29085">
                  <c:v>33.857416000000001</c:v>
                </c:pt>
                <c:pt idx="29088">
                  <c:v>33.783467000000002</c:v>
                </c:pt>
                <c:pt idx="29089">
                  <c:v>33.865915999999999</c:v>
                </c:pt>
                <c:pt idx="29090">
                  <c:v>33.801766999999998</c:v>
                </c:pt>
                <c:pt idx="29091">
                  <c:v>33.828366000000003</c:v>
                </c:pt>
                <c:pt idx="29093">
                  <c:v>33.816217000000002</c:v>
                </c:pt>
                <c:pt idx="29094">
                  <c:v>33.781010999999999</c:v>
                </c:pt>
                <c:pt idx="29101">
                  <c:v>34.137706999999999</c:v>
                </c:pt>
                <c:pt idx="29102">
                  <c:v>34.211171</c:v>
                </c:pt>
                <c:pt idx="29108">
                  <c:v>34.256951999999998</c:v>
                </c:pt>
                <c:pt idx="29109">
                  <c:v>34.146607000000003</c:v>
                </c:pt>
                <c:pt idx="29110">
                  <c:v>34.166705999999998</c:v>
                </c:pt>
                <c:pt idx="29111">
                  <c:v>34.169356000000001</c:v>
                </c:pt>
                <c:pt idx="29113">
                  <c:v>34.142556999999996</c:v>
                </c:pt>
                <c:pt idx="29116">
                  <c:v>34.17013</c:v>
                </c:pt>
                <c:pt idx="29118">
                  <c:v>34.152757000000001</c:v>
                </c:pt>
                <c:pt idx="29119">
                  <c:v>34.135258999999998</c:v>
                </c:pt>
                <c:pt idx="29120">
                  <c:v>34.138514000000001</c:v>
                </c:pt>
                <c:pt idx="29121">
                  <c:v>34.156674000000002</c:v>
                </c:pt>
                <c:pt idx="29126">
                  <c:v>34.133513000000001</c:v>
                </c:pt>
                <c:pt idx="29127">
                  <c:v>34.198203999999997</c:v>
                </c:pt>
                <c:pt idx="29128">
                  <c:v>34.218654000000001</c:v>
                </c:pt>
                <c:pt idx="29129">
                  <c:v>34.209406999999999</c:v>
                </c:pt>
                <c:pt idx="29130">
                  <c:v>34.197736999999996</c:v>
                </c:pt>
                <c:pt idx="29132">
                  <c:v>34.168753000000002</c:v>
                </c:pt>
                <c:pt idx="29133">
                  <c:v>34.175038000000001</c:v>
                </c:pt>
                <c:pt idx="29134">
                  <c:v>34.377782000000003</c:v>
                </c:pt>
                <c:pt idx="29135">
                  <c:v>34.240352999999999</c:v>
                </c:pt>
                <c:pt idx="29136">
                  <c:v>34.235055000000003</c:v>
                </c:pt>
                <c:pt idx="29138">
                  <c:v>34.254750999999999</c:v>
                </c:pt>
                <c:pt idx="29139">
                  <c:v>34.200104000000003</c:v>
                </c:pt>
                <c:pt idx="29140">
                  <c:v>34.284934999999997</c:v>
                </c:pt>
                <c:pt idx="29141">
                  <c:v>34.307876999999998</c:v>
                </c:pt>
                <c:pt idx="29142">
                  <c:v>34.239502999999999</c:v>
                </c:pt>
                <c:pt idx="29143">
                  <c:v>34.277647999999999</c:v>
                </c:pt>
                <c:pt idx="29144">
                  <c:v>34.264634999999998</c:v>
                </c:pt>
                <c:pt idx="29147">
                  <c:v>34.224088999999999</c:v>
                </c:pt>
                <c:pt idx="29150">
                  <c:v>34.164254999999997</c:v>
                </c:pt>
                <c:pt idx="29151">
                  <c:v>34.208837000000003</c:v>
                </c:pt>
                <c:pt idx="29153">
                  <c:v>34.190804</c:v>
                </c:pt>
                <c:pt idx="29155">
                  <c:v>34.176237999999998</c:v>
                </c:pt>
                <c:pt idx="29159">
                  <c:v>34.176504999999999</c:v>
                </c:pt>
                <c:pt idx="29160">
                  <c:v>34.223753000000002</c:v>
                </c:pt>
                <c:pt idx="29161">
                  <c:v>34.152512999999999</c:v>
                </c:pt>
                <c:pt idx="29162">
                  <c:v>34.199703999999997</c:v>
                </c:pt>
                <c:pt idx="29163">
                  <c:v>34.201490999999997</c:v>
                </c:pt>
                <c:pt idx="29164">
                  <c:v>34.178305000000002</c:v>
                </c:pt>
                <c:pt idx="29168">
                  <c:v>34.177605999999997</c:v>
                </c:pt>
                <c:pt idx="29171">
                  <c:v>34.169663</c:v>
                </c:pt>
                <c:pt idx="29172">
                  <c:v>34.168205999999998</c:v>
                </c:pt>
                <c:pt idx="29175">
                  <c:v>34.208142000000002</c:v>
                </c:pt>
                <c:pt idx="29176">
                  <c:v>34.185698000000002</c:v>
                </c:pt>
                <c:pt idx="29177">
                  <c:v>34.165706</c:v>
                </c:pt>
                <c:pt idx="29179">
                  <c:v>34.131658999999999</c:v>
                </c:pt>
                <c:pt idx="29180">
                  <c:v>34.128906999999998</c:v>
                </c:pt>
                <c:pt idx="29181">
                  <c:v>34.087108000000001</c:v>
                </c:pt>
                <c:pt idx="29182">
                  <c:v>33.975267000000002</c:v>
                </c:pt>
                <c:pt idx="29183">
                  <c:v>34.015962999999999</c:v>
                </c:pt>
                <c:pt idx="29184">
                  <c:v>34.110008999999998</c:v>
                </c:pt>
                <c:pt idx="29186">
                  <c:v>34.097707999999997</c:v>
                </c:pt>
                <c:pt idx="29188">
                  <c:v>34.088771000000001</c:v>
                </c:pt>
                <c:pt idx="29190">
                  <c:v>34.076642</c:v>
                </c:pt>
                <c:pt idx="29191">
                  <c:v>34.070658999999999</c:v>
                </c:pt>
                <c:pt idx="29192">
                  <c:v>34.050510000000003</c:v>
                </c:pt>
                <c:pt idx="29198">
                  <c:v>34.029561000000001</c:v>
                </c:pt>
                <c:pt idx="29200">
                  <c:v>34.046889</c:v>
                </c:pt>
                <c:pt idx="29205">
                  <c:v>34.05471</c:v>
                </c:pt>
                <c:pt idx="29207">
                  <c:v>34.036085</c:v>
                </c:pt>
                <c:pt idx="29208">
                  <c:v>34.057561</c:v>
                </c:pt>
                <c:pt idx="29209">
                  <c:v>34.070410000000003</c:v>
                </c:pt>
                <c:pt idx="29210">
                  <c:v>34.077326999999997</c:v>
                </c:pt>
                <c:pt idx="29212">
                  <c:v>34.045583999999998</c:v>
                </c:pt>
                <c:pt idx="29213">
                  <c:v>34.080143</c:v>
                </c:pt>
                <c:pt idx="29214">
                  <c:v>34.06521</c:v>
                </c:pt>
                <c:pt idx="29215">
                  <c:v>34.066142999999997</c:v>
                </c:pt>
                <c:pt idx="29216">
                  <c:v>34.103341</c:v>
                </c:pt>
                <c:pt idx="29217">
                  <c:v>34.114041</c:v>
                </c:pt>
                <c:pt idx="29218">
                  <c:v>34.089058999999999</c:v>
                </c:pt>
                <c:pt idx="29219">
                  <c:v>34.101607999999999</c:v>
                </c:pt>
                <c:pt idx="29221">
                  <c:v>34.101658999999998</c:v>
                </c:pt>
                <c:pt idx="29223">
                  <c:v>34.068058999999998</c:v>
                </c:pt>
                <c:pt idx="29224">
                  <c:v>34.063645000000001</c:v>
                </c:pt>
                <c:pt idx="29225">
                  <c:v>34.020710999999999</c:v>
                </c:pt>
                <c:pt idx="29226">
                  <c:v>34.090409000000001</c:v>
                </c:pt>
                <c:pt idx="29228">
                  <c:v>32.823101999999999</c:v>
                </c:pt>
                <c:pt idx="29232">
                  <c:v>32.638654000000002</c:v>
                </c:pt>
                <c:pt idx="29233">
                  <c:v>32.608798999999998</c:v>
                </c:pt>
                <c:pt idx="29237">
                  <c:v>32.890383999999997</c:v>
                </c:pt>
                <c:pt idx="29238">
                  <c:v>32.616539000000003</c:v>
                </c:pt>
                <c:pt idx="29242">
                  <c:v>32.718186000000003</c:v>
                </c:pt>
                <c:pt idx="29243">
                  <c:v>32.761800999999998</c:v>
                </c:pt>
                <c:pt idx="29244">
                  <c:v>32.784999999999997</c:v>
                </c:pt>
                <c:pt idx="29247">
                  <c:v>32.670903000000003</c:v>
                </c:pt>
                <c:pt idx="29253">
                  <c:v>33.289265</c:v>
                </c:pt>
                <c:pt idx="29254">
                  <c:v>33.184027999999998</c:v>
                </c:pt>
                <c:pt idx="29257">
                  <c:v>33.097841000000003</c:v>
                </c:pt>
                <c:pt idx="29259">
                  <c:v>32.788736</c:v>
                </c:pt>
                <c:pt idx="29260">
                  <c:v>32.799100000000003</c:v>
                </c:pt>
                <c:pt idx="29261">
                  <c:v>32.820099999999996</c:v>
                </c:pt>
                <c:pt idx="29262">
                  <c:v>33.053091999999999</c:v>
                </c:pt>
                <c:pt idx="29263">
                  <c:v>33.106862</c:v>
                </c:pt>
                <c:pt idx="29264">
                  <c:v>33.181542999999998</c:v>
                </c:pt>
                <c:pt idx="29265">
                  <c:v>33.142705999999997</c:v>
                </c:pt>
                <c:pt idx="29266">
                  <c:v>33.380358999999999</c:v>
                </c:pt>
                <c:pt idx="29268">
                  <c:v>33.027569999999997</c:v>
                </c:pt>
                <c:pt idx="29269">
                  <c:v>32.838760999999998</c:v>
                </c:pt>
                <c:pt idx="29271">
                  <c:v>33.202463000000002</c:v>
                </c:pt>
                <c:pt idx="29273">
                  <c:v>33.240926000000002</c:v>
                </c:pt>
                <c:pt idx="29274">
                  <c:v>33.369249000000003</c:v>
                </c:pt>
                <c:pt idx="29277">
                  <c:v>32.973644999999998</c:v>
                </c:pt>
                <c:pt idx="29278">
                  <c:v>33.035843999999997</c:v>
                </c:pt>
                <c:pt idx="29279">
                  <c:v>33.209313000000002</c:v>
                </c:pt>
                <c:pt idx="29281">
                  <c:v>33.144908000000001</c:v>
                </c:pt>
                <c:pt idx="29283">
                  <c:v>32.846809999999998</c:v>
                </c:pt>
                <c:pt idx="29286">
                  <c:v>33.261747999999997</c:v>
                </c:pt>
                <c:pt idx="29287">
                  <c:v>33.179586999999998</c:v>
                </c:pt>
                <c:pt idx="29288">
                  <c:v>33.213309000000002</c:v>
                </c:pt>
                <c:pt idx="29291">
                  <c:v>32.719600999999997</c:v>
                </c:pt>
                <c:pt idx="29292">
                  <c:v>32.714992000000002</c:v>
                </c:pt>
                <c:pt idx="29294">
                  <c:v>32.742891999999998</c:v>
                </c:pt>
                <c:pt idx="29295">
                  <c:v>32.741256</c:v>
                </c:pt>
                <c:pt idx="29297">
                  <c:v>32.740900000000003</c:v>
                </c:pt>
                <c:pt idx="29299">
                  <c:v>32.791246000000001</c:v>
                </c:pt>
                <c:pt idx="29301">
                  <c:v>32.804971999999999</c:v>
                </c:pt>
                <c:pt idx="29302">
                  <c:v>32.697401999999997</c:v>
                </c:pt>
                <c:pt idx="29303">
                  <c:v>32.706954000000003</c:v>
                </c:pt>
                <c:pt idx="29304">
                  <c:v>32.760300000000001</c:v>
                </c:pt>
                <c:pt idx="29305">
                  <c:v>32.762349999999998</c:v>
                </c:pt>
                <c:pt idx="29306">
                  <c:v>32.823864999999998</c:v>
                </c:pt>
                <c:pt idx="29307">
                  <c:v>32.682727</c:v>
                </c:pt>
                <c:pt idx="29309">
                  <c:v>32.794449</c:v>
                </c:pt>
                <c:pt idx="29311">
                  <c:v>32.856447000000003</c:v>
                </c:pt>
                <c:pt idx="29319">
                  <c:v>32.918035000000003</c:v>
                </c:pt>
                <c:pt idx="29321">
                  <c:v>32.574398000000002</c:v>
                </c:pt>
                <c:pt idx="29322">
                  <c:v>32.556263999999999</c:v>
                </c:pt>
                <c:pt idx="29323">
                  <c:v>33.715271000000001</c:v>
                </c:pt>
                <c:pt idx="29324">
                  <c:v>33.753070000000001</c:v>
                </c:pt>
                <c:pt idx="29327">
                  <c:v>33.920802999999999</c:v>
                </c:pt>
                <c:pt idx="29328">
                  <c:v>33.945264999999999</c:v>
                </c:pt>
                <c:pt idx="29330">
                  <c:v>32.989750000000001</c:v>
                </c:pt>
                <c:pt idx="29334">
                  <c:v>33.807760999999999</c:v>
                </c:pt>
                <c:pt idx="29335">
                  <c:v>33.679872000000003</c:v>
                </c:pt>
                <c:pt idx="29341">
                  <c:v>32.726931</c:v>
                </c:pt>
                <c:pt idx="29342">
                  <c:v>32.800258999999997</c:v>
                </c:pt>
                <c:pt idx="29345">
                  <c:v>33.675373</c:v>
                </c:pt>
                <c:pt idx="29346">
                  <c:v>33.543835999999999</c:v>
                </c:pt>
                <c:pt idx="29347">
                  <c:v>34.066625999999999</c:v>
                </c:pt>
                <c:pt idx="29352">
                  <c:v>33.842984000000001</c:v>
                </c:pt>
                <c:pt idx="29357">
                  <c:v>33.762943999999997</c:v>
                </c:pt>
                <c:pt idx="29358">
                  <c:v>32.792631</c:v>
                </c:pt>
                <c:pt idx="29359">
                  <c:v>33.466287000000001</c:v>
                </c:pt>
                <c:pt idx="29374">
                  <c:v>34.447958999999997</c:v>
                </c:pt>
                <c:pt idx="29384">
                  <c:v>33.984551000000003</c:v>
                </c:pt>
                <c:pt idx="29387">
                  <c:v>34.061931000000001</c:v>
                </c:pt>
                <c:pt idx="29393">
                  <c:v>34.088911000000003</c:v>
                </c:pt>
                <c:pt idx="29394">
                  <c:v>34.125146999999998</c:v>
                </c:pt>
                <c:pt idx="29400">
                  <c:v>34.399991999999997</c:v>
                </c:pt>
                <c:pt idx="29401">
                  <c:v>34.127160000000003</c:v>
                </c:pt>
                <c:pt idx="29405">
                  <c:v>34.481228999999999</c:v>
                </c:pt>
                <c:pt idx="29415">
                  <c:v>34.063263999999997</c:v>
                </c:pt>
                <c:pt idx="29416">
                  <c:v>34.109510999999998</c:v>
                </c:pt>
                <c:pt idx="29417">
                  <c:v>34.151243000000001</c:v>
                </c:pt>
                <c:pt idx="29422">
                  <c:v>34.489466</c:v>
                </c:pt>
                <c:pt idx="29428">
                  <c:v>34.148560000000003</c:v>
                </c:pt>
                <c:pt idx="29429">
                  <c:v>34.141658999999997</c:v>
                </c:pt>
                <c:pt idx="29432">
                  <c:v>34.106965000000002</c:v>
                </c:pt>
                <c:pt idx="29433">
                  <c:v>34.120510000000003</c:v>
                </c:pt>
                <c:pt idx="29434">
                  <c:v>33.991180999999997</c:v>
                </c:pt>
                <c:pt idx="29435">
                  <c:v>33.913550000000001</c:v>
                </c:pt>
                <c:pt idx="29436">
                  <c:v>33.926315000000002</c:v>
                </c:pt>
                <c:pt idx="29439">
                  <c:v>33.978965000000002</c:v>
                </c:pt>
                <c:pt idx="29440">
                  <c:v>33.890312999999999</c:v>
                </c:pt>
                <c:pt idx="29441">
                  <c:v>33.998750999999999</c:v>
                </c:pt>
                <c:pt idx="29446">
                  <c:v>33.550550000000001</c:v>
                </c:pt>
                <c:pt idx="29447">
                  <c:v>33.735419999999998</c:v>
                </c:pt>
                <c:pt idx="29448">
                  <c:v>33.708843000000002</c:v>
                </c:pt>
                <c:pt idx="29453">
                  <c:v>33.923242999999999</c:v>
                </c:pt>
                <c:pt idx="29455">
                  <c:v>33.957957</c:v>
                </c:pt>
                <c:pt idx="29460">
                  <c:v>33.784050999999998</c:v>
                </c:pt>
                <c:pt idx="29465">
                  <c:v>33.742936</c:v>
                </c:pt>
                <c:pt idx="29468">
                  <c:v>33.479467</c:v>
                </c:pt>
                <c:pt idx="29480">
                  <c:v>33.714888999999999</c:v>
                </c:pt>
                <c:pt idx="29482">
                  <c:v>33.600172000000001</c:v>
                </c:pt>
                <c:pt idx="29483">
                  <c:v>33.677224000000002</c:v>
                </c:pt>
                <c:pt idx="29484">
                  <c:v>33.647027999999999</c:v>
                </c:pt>
                <c:pt idx="29485">
                  <c:v>33.475301999999999</c:v>
                </c:pt>
                <c:pt idx="29486">
                  <c:v>33.640222999999999</c:v>
                </c:pt>
                <c:pt idx="29487">
                  <c:v>33.666269</c:v>
                </c:pt>
                <c:pt idx="29488">
                  <c:v>33.725166999999999</c:v>
                </c:pt>
                <c:pt idx="29489">
                  <c:v>33.673468</c:v>
                </c:pt>
                <c:pt idx="29490">
                  <c:v>33.720016999999999</c:v>
                </c:pt>
                <c:pt idx="29491">
                  <c:v>33.535325</c:v>
                </c:pt>
                <c:pt idx="29492">
                  <c:v>33.602823000000001</c:v>
                </c:pt>
                <c:pt idx="29494">
                  <c:v>33.581533</c:v>
                </c:pt>
                <c:pt idx="29496">
                  <c:v>33.634821000000002</c:v>
                </c:pt>
                <c:pt idx="29501">
                  <c:v>33.462927000000001</c:v>
                </c:pt>
                <c:pt idx="29504">
                  <c:v>33.531937999999997</c:v>
                </c:pt>
                <c:pt idx="29506">
                  <c:v>33.751418000000001</c:v>
                </c:pt>
                <c:pt idx="29508">
                  <c:v>33.611272</c:v>
                </c:pt>
                <c:pt idx="29511">
                  <c:v>33.747017</c:v>
                </c:pt>
                <c:pt idx="29512">
                  <c:v>33.747067000000001</c:v>
                </c:pt>
                <c:pt idx="29513">
                  <c:v>33.724167000000001</c:v>
                </c:pt>
                <c:pt idx="29514">
                  <c:v>33.762117000000003</c:v>
                </c:pt>
                <c:pt idx="29515">
                  <c:v>33.765915999999997</c:v>
                </c:pt>
                <c:pt idx="29516">
                  <c:v>33.719118000000002</c:v>
                </c:pt>
                <c:pt idx="29517">
                  <c:v>33.708618000000001</c:v>
                </c:pt>
                <c:pt idx="29518">
                  <c:v>33.741650999999997</c:v>
                </c:pt>
                <c:pt idx="29520">
                  <c:v>33.844814</c:v>
                </c:pt>
                <c:pt idx="29521">
                  <c:v>33.806964999999998</c:v>
                </c:pt>
                <c:pt idx="29522">
                  <c:v>33.818165</c:v>
                </c:pt>
                <c:pt idx="29523">
                  <c:v>33.835664999999999</c:v>
                </c:pt>
                <c:pt idx="29524">
                  <c:v>33.835464999999999</c:v>
                </c:pt>
                <c:pt idx="29525">
                  <c:v>33.850515000000001</c:v>
                </c:pt>
                <c:pt idx="29527">
                  <c:v>33.923462999999998</c:v>
                </c:pt>
                <c:pt idx="29529">
                  <c:v>33.878981000000003</c:v>
                </c:pt>
                <c:pt idx="29530">
                  <c:v>33.869114000000003</c:v>
                </c:pt>
                <c:pt idx="29531">
                  <c:v>33.874313999999998</c:v>
                </c:pt>
                <c:pt idx="29533">
                  <c:v>33.785165999999997</c:v>
                </c:pt>
                <c:pt idx="29535">
                  <c:v>33.763033</c:v>
                </c:pt>
                <c:pt idx="29538">
                  <c:v>33.925885000000001</c:v>
                </c:pt>
                <c:pt idx="29542">
                  <c:v>33.811565999999999</c:v>
                </c:pt>
                <c:pt idx="29543">
                  <c:v>33.787266000000002</c:v>
                </c:pt>
                <c:pt idx="29544">
                  <c:v>33.792687000000001</c:v>
                </c:pt>
                <c:pt idx="29546">
                  <c:v>33.880800000000001</c:v>
                </c:pt>
                <c:pt idx="29547">
                  <c:v>33.903803000000003</c:v>
                </c:pt>
                <c:pt idx="29548">
                  <c:v>33.839516000000003</c:v>
                </c:pt>
                <c:pt idx="29549">
                  <c:v>33.866554999999998</c:v>
                </c:pt>
                <c:pt idx="29551">
                  <c:v>33.888061999999998</c:v>
                </c:pt>
                <c:pt idx="29553">
                  <c:v>34.311202999999999</c:v>
                </c:pt>
                <c:pt idx="29554">
                  <c:v>34.268735999999997</c:v>
                </c:pt>
                <c:pt idx="29556">
                  <c:v>34.231754000000002</c:v>
                </c:pt>
                <c:pt idx="29557">
                  <c:v>34.218755999999999</c:v>
                </c:pt>
                <c:pt idx="29558">
                  <c:v>34.402194000000001</c:v>
                </c:pt>
                <c:pt idx="29559">
                  <c:v>34.396645999999997</c:v>
                </c:pt>
                <c:pt idx="29560">
                  <c:v>34.292898000000001</c:v>
                </c:pt>
                <c:pt idx="29562">
                  <c:v>34.456957000000003</c:v>
                </c:pt>
                <c:pt idx="29563">
                  <c:v>34.21707</c:v>
                </c:pt>
                <c:pt idx="29564">
                  <c:v>34.166933</c:v>
                </c:pt>
                <c:pt idx="29565">
                  <c:v>34.179304000000002</c:v>
                </c:pt>
                <c:pt idx="29568">
                  <c:v>34.367474000000001</c:v>
                </c:pt>
                <c:pt idx="29570">
                  <c:v>34.265003</c:v>
                </c:pt>
                <c:pt idx="29573">
                  <c:v>34.420163000000002</c:v>
                </c:pt>
                <c:pt idx="29575">
                  <c:v>34.440049999999999</c:v>
                </c:pt>
                <c:pt idx="29576">
                  <c:v>34.433686999999999</c:v>
                </c:pt>
                <c:pt idx="29579">
                  <c:v>34.443528999999998</c:v>
                </c:pt>
                <c:pt idx="29580">
                  <c:v>34.443745999999997</c:v>
                </c:pt>
                <c:pt idx="29589">
                  <c:v>36.194735999999999</c:v>
                </c:pt>
                <c:pt idx="29594">
                  <c:v>35.87368</c:v>
                </c:pt>
                <c:pt idx="29603">
                  <c:v>36.387878999999998</c:v>
                </c:pt>
                <c:pt idx="29607">
                  <c:v>35.256872999999999</c:v>
                </c:pt>
                <c:pt idx="29608">
                  <c:v>36.434649999999998</c:v>
                </c:pt>
                <c:pt idx="29614">
                  <c:v>35.670746999999999</c:v>
                </c:pt>
                <c:pt idx="29616">
                  <c:v>35.040362000000002</c:v>
                </c:pt>
                <c:pt idx="29618">
                  <c:v>35.666834999999999</c:v>
                </c:pt>
                <c:pt idx="29624">
                  <c:v>35.490516999999997</c:v>
                </c:pt>
                <c:pt idx="29632">
                  <c:v>36.201450999999999</c:v>
                </c:pt>
                <c:pt idx="29635">
                  <c:v>35.605044999999997</c:v>
                </c:pt>
                <c:pt idx="29643">
                  <c:v>35.381408</c:v>
                </c:pt>
                <c:pt idx="29645">
                  <c:v>35.387058000000003</c:v>
                </c:pt>
                <c:pt idx="29646">
                  <c:v>35.396411000000001</c:v>
                </c:pt>
                <c:pt idx="29654">
                  <c:v>35.313222000000003</c:v>
                </c:pt>
                <c:pt idx="29655">
                  <c:v>35.277189</c:v>
                </c:pt>
                <c:pt idx="29656">
                  <c:v>35.119678</c:v>
                </c:pt>
                <c:pt idx="29657">
                  <c:v>35.474913000000001</c:v>
                </c:pt>
                <c:pt idx="29659">
                  <c:v>35.834918999999999</c:v>
                </c:pt>
                <c:pt idx="29660">
                  <c:v>34.613014</c:v>
                </c:pt>
                <c:pt idx="29663">
                  <c:v>35.459347000000001</c:v>
                </c:pt>
                <c:pt idx="29665">
                  <c:v>35.120933999999998</c:v>
                </c:pt>
                <c:pt idx="29668">
                  <c:v>34.639682000000001</c:v>
                </c:pt>
                <c:pt idx="29673">
                  <c:v>35.032407999999997</c:v>
                </c:pt>
                <c:pt idx="29675">
                  <c:v>35.640588999999999</c:v>
                </c:pt>
                <c:pt idx="29679">
                  <c:v>35.818053999999997</c:v>
                </c:pt>
                <c:pt idx="29682">
                  <c:v>34.900809000000002</c:v>
                </c:pt>
                <c:pt idx="29684">
                  <c:v>34.956344000000001</c:v>
                </c:pt>
                <c:pt idx="29688">
                  <c:v>35.544640000000001</c:v>
                </c:pt>
                <c:pt idx="29694">
                  <c:v>37.282192000000002</c:v>
                </c:pt>
                <c:pt idx="29698">
                  <c:v>36.269728000000001</c:v>
                </c:pt>
                <c:pt idx="29709">
                  <c:v>34.728856999999998</c:v>
                </c:pt>
                <c:pt idx="29713">
                  <c:v>36.589514000000001</c:v>
                </c:pt>
                <c:pt idx="29714">
                  <c:v>37.621586999999998</c:v>
                </c:pt>
                <c:pt idx="29716">
                  <c:v>34.565480000000001</c:v>
                </c:pt>
                <c:pt idx="29718">
                  <c:v>34.561207000000003</c:v>
                </c:pt>
                <c:pt idx="29719">
                  <c:v>34.487552000000001</c:v>
                </c:pt>
                <c:pt idx="29723">
                  <c:v>35.132672999999997</c:v>
                </c:pt>
                <c:pt idx="29734">
                  <c:v>36.534599</c:v>
                </c:pt>
                <c:pt idx="29735">
                  <c:v>37.100417</c:v>
                </c:pt>
                <c:pt idx="29737">
                  <c:v>36.813456000000002</c:v>
                </c:pt>
                <c:pt idx="29744">
                  <c:v>36.800027</c:v>
                </c:pt>
                <c:pt idx="29759">
                  <c:v>37.232047000000001</c:v>
                </c:pt>
                <c:pt idx="29760">
                  <c:v>37.405698999999998</c:v>
                </c:pt>
                <c:pt idx="29788">
                  <c:v>36.825581999999997</c:v>
                </c:pt>
                <c:pt idx="29790">
                  <c:v>36.865586999999998</c:v>
                </c:pt>
                <c:pt idx="29791">
                  <c:v>36.733193</c:v>
                </c:pt>
                <c:pt idx="29792">
                  <c:v>36.801603</c:v>
                </c:pt>
                <c:pt idx="29797">
                  <c:v>36.665878999999997</c:v>
                </c:pt>
                <c:pt idx="29798">
                  <c:v>36.681161000000003</c:v>
                </c:pt>
                <c:pt idx="29799">
                  <c:v>36.709716999999998</c:v>
                </c:pt>
                <c:pt idx="29800">
                  <c:v>36.754058000000001</c:v>
                </c:pt>
                <c:pt idx="29801">
                  <c:v>36.619954</c:v>
                </c:pt>
                <c:pt idx="29804">
                  <c:v>36.517260999999998</c:v>
                </c:pt>
                <c:pt idx="29807">
                  <c:v>36.518179000000003</c:v>
                </c:pt>
                <c:pt idx="29810">
                  <c:v>36.211060000000003</c:v>
                </c:pt>
                <c:pt idx="29813">
                  <c:v>36.586193000000002</c:v>
                </c:pt>
                <c:pt idx="29817">
                  <c:v>36.615813000000003</c:v>
                </c:pt>
                <c:pt idx="29818">
                  <c:v>36.411760000000001</c:v>
                </c:pt>
                <c:pt idx="29820">
                  <c:v>37.516686999999997</c:v>
                </c:pt>
                <c:pt idx="29823">
                  <c:v>37.699182</c:v>
                </c:pt>
                <c:pt idx="29825">
                  <c:v>37.475839999999998</c:v>
                </c:pt>
                <c:pt idx="29826">
                  <c:v>37.288420000000002</c:v>
                </c:pt>
                <c:pt idx="29830">
                  <c:v>37.451687999999997</c:v>
                </c:pt>
                <c:pt idx="29835">
                  <c:v>37.524889999999999</c:v>
                </c:pt>
                <c:pt idx="29836">
                  <c:v>37.380206999999999</c:v>
                </c:pt>
                <c:pt idx="29837">
                  <c:v>37.389490000000002</c:v>
                </c:pt>
                <c:pt idx="29841">
                  <c:v>37.463911000000003</c:v>
                </c:pt>
                <c:pt idx="29842">
                  <c:v>37.444879</c:v>
                </c:pt>
                <c:pt idx="29849">
                  <c:v>37.378340999999999</c:v>
                </c:pt>
                <c:pt idx="29850">
                  <c:v>37.350090999999999</c:v>
                </c:pt>
                <c:pt idx="29851">
                  <c:v>37.406289000000001</c:v>
                </c:pt>
                <c:pt idx="29852">
                  <c:v>37.779328999999997</c:v>
                </c:pt>
                <c:pt idx="29853">
                  <c:v>37.772328999999999</c:v>
                </c:pt>
                <c:pt idx="29856">
                  <c:v>37.766528999999998</c:v>
                </c:pt>
                <c:pt idx="29857">
                  <c:v>37.792678000000002</c:v>
                </c:pt>
                <c:pt idx="29858">
                  <c:v>37.792777999999998</c:v>
                </c:pt>
                <c:pt idx="29859">
                  <c:v>37.748730000000002</c:v>
                </c:pt>
                <c:pt idx="29860">
                  <c:v>37.798228000000002</c:v>
                </c:pt>
                <c:pt idx="29861">
                  <c:v>37.720931</c:v>
                </c:pt>
                <c:pt idx="29862">
                  <c:v>37.758434000000001</c:v>
                </c:pt>
                <c:pt idx="29863">
                  <c:v>37.786129000000003</c:v>
                </c:pt>
                <c:pt idx="29865">
                  <c:v>37.770937000000004</c:v>
                </c:pt>
                <c:pt idx="29867">
                  <c:v>37.778728999999998</c:v>
                </c:pt>
                <c:pt idx="29870">
                  <c:v>37.732796999999998</c:v>
                </c:pt>
                <c:pt idx="29877">
                  <c:v>37.801878000000002</c:v>
                </c:pt>
                <c:pt idx="29878">
                  <c:v>37.719580999999998</c:v>
                </c:pt>
                <c:pt idx="29879">
                  <c:v>37.443688000000002</c:v>
                </c:pt>
                <c:pt idx="29880">
                  <c:v>37.449888000000001</c:v>
                </c:pt>
                <c:pt idx="29883">
                  <c:v>37.419389000000002</c:v>
                </c:pt>
                <c:pt idx="29887">
                  <c:v>37.554335000000002</c:v>
                </c:pt>
                <c:pt idx="29888">
                  <c:v>37.769528000000001</c:v>
                </c:pt>
                <c:pt idx="29891">
                  <c:v>37.856682999999997</c:v>
                </c:pt>
                <c:pt idx="29892">
                  <c:v>38.568306999999997</c:v>
                </c:pt>
                <c:pt idx="29893">
                  <c:v>37.991571</c:v>
                </c:pt>
                <c:pt idx="29894">
                  <c:v>38.071769000000003</c:v>
                </c:pt>
                <c:pt idx="29900">
                  <c:v>37.923523000000003</c:v>
                </c:pt>
                <c:pt idx="29907">
                  <c:v>37.811675999999999</c:v>
                </c:pt>
                <c:pt idx="29909">
                  <c:v>38.269582</c:v>
                </c:pt>
                <c:pt idx="29914">
                  <c:v>37.674430999999998</c:v>
                </c:pt>
                <c:pt idx="29915">
                  <c:v>37.657381000000001</c:v>
                </c:pt>
                <c:pt idx="29916">
                  <c:v>37.633732000000002</c:v>
                </c:pt>
                <c:pt idx="29917">
                  <c:v>37.635581999999999</c:v>
                </c:pt>
                <c:pt idx="29921">
                  <c:v>37.657780000000002</c:v>
                </c:pt>
                <c:pt idx="29923">
                  <c:v>37.998911999999997</c:v>
                </c:pt>
                <c:pt idx="29928">
                  <c:v>37.535586000000002</c:v>
                </c:pt>
                <c:pt idx="29931">
                  <c:v>37.997509000000001</c:v>
                </c:pt>
                <c:pt idx="29939">
                  <c:v>38.511240999999998</c:v>
                </c:pt>
                <c:pt idx="29941">
                  <c:v>37.722279</c:v>
                </c:pt>
                <c:pt idx="29942">
                  <c:v>37.703426999999998</c:v>
                </c:pt>
                <c:pt idx="29944">
                  <c:v>37.678531</c:v>
                </c:pt>
                <c:pt idx="29948">
                  <c:v>37.592184000000003</c:v>
                </c:pt>
                <c:pt idx="29949">
                  <c:v>37.689729999999997</c:v>
                </c:pt>
                <c:pt idx="29950">
                  <c:v>38.152068</c:v>
                </c:pt>
                <c:pt idx="29955">
                  <c:v>37.905923999999999</c:v>
                </c:pt>
                <c:pt idx="29958">
                  <c:v>37.776834999999998</c:v>
                </c:pt>
                <c:pt idx="29959">
                  <c:v>37.799726999999997</c:v>
                </c:pt>
                <c:pt idx="29960">
                  <c:v>37.738379000000002</c:v>
                </c:pt>
                <c:pt idx="29962">
                  <c:v>37.793177</c:v>
                </c:pt>
                <c:pt idx="29963">
                  <c:v>37.806426999999999</c:v>
                </c:pt>
                <c:pt idx="29964">
                  <c:v>37.834724000000001</c:v>
                </c:pt>
                <c:pt idx="29966">
                  <c:v>37.812376999999998</c:v>
                </c:pt>
                <c:pt idx="29968">
                  <c:v>37.809426999999999</c:v>
                </c:pt>
                <c:pt idx="29969">
                  <c:v>37.843725999999997</c:v>
                </c:pt>
                <c:pt idx="29970">
                  <c:v>37.790027000000002</c:v>
                </c:pt>
                <c:pt idx="29971">
                  <c:v>37.753977999999996</c:v>
                </c:pt>
                <c:pt idx="29974">
                  <c:v>37.868575</c:v>
                </c:pt>
                <c:pt idx="29976">
                  <c:v>37.889125</c:v>
                </c:pt>
                <c:pt idx="29978">
                  <c:v>37.894624999999998</c:v>
                </c:pt>
                <c:pt idx="29981">
                  <c:v>37.941423999999998</c:v>
                </c:pt>
                <c:pt idx="29983">
                  <c:v>37.926509000000003</c:v>
                </c:pt>
                <c:pt idx="29987">
                  <c:v>38.019022</c:v>
                </c:pt>
                <c:pt idx="29991">
                  <c:v>38.347701000000001</c:v>
                </c:pt>
                <c:pt idx="29992">
                  <c:v>37.907674999999998</c:v>
                </c:pt>
                <c:pt idx="29994">
                  <c:v>38.347174000000003</c:v>
                </c:pt>
                <c:pt idx="29999">
                  <c:v>38.099204999999998</c:v>
                </c:pt>
                <c:pt idx="30002">
                  <c:v>38.180028999999998</c:v>
                </c:pt>
                <c:pt idx="30003">
                  <c:v>37.898057999999999</c:v>
                </c:pt>
                <c:pt idx="30008">
                  <c:v>38.054433000000003</c:v>
                </c:pt>
                <c:pt idx="30010">
                  <c:v>38.243734000000003</c:v>
                </c:pt>
                <c:pt idx="30011">
                  <c:v>38.243299</c:v>
                </c:pt>
                <c:pt idx="30017">
                  <c:v>37.903396000000001</c:v>
                </c:pt>
                <c:pt idx="30022">
                  <c:v>36.979332999999997</c:v>
                </c:pt>
                <c:pt idx="30024">
                  <c:v>37.084347000000001</c:v>
                </c:pt>
                <c:pt idx="30025">
                  <c:v>37.151812999999997</c:v>
                </c:pt>
                <c:pt idx="30027">
                  <c:v>37.278843000000002</c:v>
                </c:pt>
                <c:pt idx="30031">
                  <c:v>37.085985999999998</c:v>
                </c:pt>
                <c:pt idx="30032">
                  <c:v>37.057707999999998</c:v>
                </c:pt>
                <c:pt idx="30034">
                  <c:v>37.016942999999998</c:v>
                </c:pt>
                <c:pt idx="30038">
                  <c:v>37.160012000000002</c:v>
                </c:pt>
                <c:pt idx="30040">
                  <c:v>37.137594999999997</c:v>
                </c:pt>
                <c:pt idx="30046">
                  <c:v>37.347791000000001</c:v>
                </c:pt>
                <c:pt idx="30047">
                  <c:v>37.346240999999999</c:v>
                </c:pt>
                <c:pt idx="30049">
                  <c:v>36.980556</c:v>
                </c:pt>
                <c:pt idx="30050">
                  <c:v>36.970700000000001</c:v>
                </c:pt>
                <c:pt idx="30052">
                  <c:v>37.010322000000002</c:v>
                </c:pt>
                <c:pt idx="30055">
                  <c:v>37.007916000000002</c:v>
                </c:pt>
                <c:pt idx="30056">
                  <c:v>36.922902000000001</c:v>
                </c:pt>
                <c:pt idx="30057">
                  <c:v>37.335545000000003</c:v>
                </c:pt>
                <c:pt idx="30058">
                  <c:v>37.284041999999999</c:v>
                </c:pt>
                <c:pt idx="30059">
                  <c:v>37.348540999999997</c:v>
                </c:pt>
                <c:pt idx="30061">
                  <c:v>37.349640000000001</c:v>
                </c:pt>
                <c:pt idx="30062">
                  <c:v>37.311042</c:v>
                </c:pt>
                <c:pt idx="30064">
                  <c:v>37.232244000000001</c:v>
                </c:pt>
                <c:pt idx="30067">
                  <c:v>37.329641000000002</c:v>
                </c:pt>
                <c:pt idx="30070">
                  <c:v>37.295091999999997</c:v>
                </c:pt>
                <c:pt idx="30071">
                  <c:v>37.326340999999999</c:v>
                </c:pt>
                <c:pt idx="30073">
                  <c:v>37.316983</c:v>
                </c:pt>
                <c:pt idx="30077">
                  <c:v>37.405988999999998</c:v>
                </c:pt>
                <c:pt idx="30079">
                  <c:v>37.412539000000002</c:v>
                </c:pt>
                <c:pt idx="30090">
                  <c:v>37.922024</c:v>
                </c:pt>
                <c:pt idx="30091">
                  <c:v>38.004171999999997</c:v>
                </c:pt>
                <c:pt idx="30092">
                  <c:v>38.035499000000002</c:v>
                </c:pt>
                <c:pt idx="30114">
                  <c:v>38.300688000000001</c:v>
                </c:pt>
                <c:pt idx="30120">
                  <c:v>38.145600999999999</c:v>
                </c:pt>
                <c:pt idx="30126">
                  <c:v>37.469940000000001</c:v>
                </c:pt>
                <c:pt idx="30131">
                  <c:v>37.746139999999997</c:v>
                </c:pt>
                <c:pt idx="30137">
                  <c:v>37.673628999999998</c:v>
                </c:pt>
                <c:pt idx="30139">
                  <c:v>37.840248000000003</c:v>
                </c:pt>
                <c:pt idx="30145">
                  <c:v>37.867243000000002</c:v>
                </c:pt>
                <c:pt idx="30146">
                  <c:v>37.559600000000003</c:v>
                </c:pt>
                <c:pt idx="30150">
                  <c:v>37.380249999999997</c:v>
                </c:pt>
                <c:pt idx="30152">
                  <c:v>37.812815000000001</c:v>
                </c:pt>
                <c:pt idx="30158">
                  <c:v>37.342055999999999</c:v>
                </c:pt>
                <c:pt idx="30161">
                  <c:v>37.644480999999999</c:v>
                </c:pt>
                <c:pt idx="30167">
                  <c:v>37.776527999999999</c:v>
                </c:pt>
                <c:pt idx="30175">
                  <c:v>37.995238000000001</c:v>
                </c:pt>
                <c:pt idx="30180">
                  <c:v>37.488579999999999</c:v>
                </c:pt>
                <c:pt idx="30181">
                  <c:v>37.523901000000002</c:v>
                </c:pt>
                <c:pt idx="30182">
                  <c:v>38.055888000000003</c:v>
                </c:pt>
                <c:pt idx="30188">
                  <c:v>38.440111000000002</c:v>
                </c:pt>
                <c:pt idx="30190">
                  <c:v>38.457611</c:v>
                </c:pt>
                <c:pt idx="30194">
                  <c:v>39.216157000000003</c:v>
                </c:pt>
                <c:pt idx="30195">
                  <c:v>38.717818999999999</c:v>
                </c:pt>
                <c:pt idx="30197">
                  <c:v>39.670239000000002</c:v>
                </c:pt>
                <c:pt idx="30204">
                  <c:v>38.795667999999999</c:v>
                </c:pt>
                <c:pt idx="30207">
                  <c:v>39.825780999999999</c:v>
                </c:pt>
                <c:pt idx="30213">
                  <c:v>39.436950000000003</c:v>
                </c:pt>
                <c:pt idx="30216">
                  <c:v>38.367947999999998</c:v>
                </c:pt>
                <c:pt idx="30221">
                  <c:v>38.614088000000002</c:v>
                </c:pt>
                <c:pt idx="30231">
                  <c:v>38.996389000000001</c:v>
                </c:pt>
                <c:pt idx="30237">
                  <c:v>38.409993</c:v>
                </c:pt>
                <c:pt idx="30238">
                  <c:v>39.089272999999999</c:v>
                </c:pt>
                <c:pt idx="30239">
                  <c:v>38.898384999999998</c:v>
                </c:pt>
                <c:pt idx="30243">
                  <c:v>38.393313999999997</c:v>
                </c:pt>
                <c:pt idx="30247">
                  <c:v>39.154946000000002</c:v>
                </c:pt>
                <c:pt idx="30248">
                  <c:v>39.172396999999997</c:v>
                </c:pt>
                <c:pt idx="30254">
                  <c:v>38.725628</c:v>
                </c:pt>
                <c:pt idx="30257">
                  <c:v>40.757091000000003</c:v>
                </c:pt>
                <c:pt idx="30261">
                  <c:v>40.867469</c:v>
                </c:pt>
                <c:pt idx="30266">
                  <c:v>40.489924999999999</c:v>
                </c:pt>
                <c:pt idx="30267">
                  <c:v>41.782680999999997</c:v>
                </c:pt>
                <c:pt idx="30274">
                  <c:v>41.161504999999998</c:v>
                </c:pt>
                <c:pt idx="30304">
                  <c:v>38.909604999999999</c:v>
                </c:pt>
                <c:pt idx="30314">
                  <c:v>38.549256</c:v>
                </c:pt>
                <c:pt idx="30317">
                  <c:v>38.427208</c:v>
                </c:pt>
                <c:pt idx="30318">
                  <c:v>38.695252000000004</c:v>
                </c:pt>
                <c:pt idx="30319">
                  <c:v>38.639643</c:v>
                </c:pt>
                <c:pt idx="30320">
                  <c:v>38.421067999999998</c:v>
                </c:pt>
                <c:pt idx="30322">
                  <c:v>38.727451000000002</c:v>
                </c:pt>
                <c:pt idx="30326">
                  <c:v>38.672127000000003</c:v>
                </c:pt>
                <c:pt idx="30327">
                  <c:v>39.033312000000002</c:v>
                </c:pt>
                <c:pt idx="30346">
                  <c:v>38.876719999999999</c:v>
                </c:pt>
                <c:pt idx="30348">
                  <c:v>38.676102999999998</c:v>
                </c:pt>
                <c:pt idx="30349">
                  <c:v>38.731976000000003</c:v>
                </c:pt>
                <c:pt idx="30350">
                  <c:v>38.682803</c:v>
                </c:pt>
                <c:pt idx="30355">
                  <c:v>38.724682000000001</c:v>
                </c:pt>
                <c:pt idx="30358">
                  <c:v>38.605355000000003</c:v>
                </c:pt>
                <c:pt idx="30367">
                  <c:v>38.641157999999997</c:v>
                </c:pt>
                <c:pt idx="30372">
                  <c:v>38.344009999999997</c:v>
                </c:pt>
                <c:pt idx="30373">
                  <c:v>38.380527999999998</c:v>
                </c:pt>
                <c:pt idx="30380">
                  <c:v>38.697237999999999</c:v>
                </c:pt>
                <c:pt idx="30384">
                  <c:v>39.092061999999999</c:v>
                </c:pt>
                <c:pt idx="30386">
                  <c:v>39.277658000000002</c:v>
                </c:pt>
                <c:pt idx="30391">
                  <c:v>38.749713</c:v>
                </c:pt>
                <c:pt idx="30396">
                  <c:v>38.743811000000001</c:v>
                </c:pt>
                <c:pt idx="30399">
                  <c:v>38.684323999999997</c:v>
                </c:pt>
                <c:pt idx="30402">
                  <c:v>38.580255000000001</c:v>
                </c:pt>
                <c:pt idx="30406">
                  <c:v>38.556576</c:v>
                </c:pt>
                <c:pt idx="30407">
                  <c:v>38.568854999999999</c:v>
                </c:pt>
                <c:pt idx="30411">
                  <c:v>38.477508</c:v>
                </c:pt>
                <c:pt idx="30414">
                  <c:v>38.550097999999998</c:v>
                </c:pt>
                <c:pt idx="30419">
                  <c:v>38.494971</c:v>
                </c:pt>
                <c:pt idx="30420">
                  <c:v>38.464666999999999</c:v>
                </c:pt>
                <c:pt idx="30421">
                  <c:v>38.616891000000003</c:v>
                </c:pt>
                <c:pt idx="30423">
                  <c:v>38.664824000000003</c:v>
                </c:pt>
                <c:pt idx="30431">
                  <c:v>39.159730000000003</c:v>
                </c:pt>
                <c:pt idx="30437">
                  <c:v>39.661518999999998</c:v>
                </c:pt>
                <c:pt idx="30445">
                  <c:v>39.745972999999999</c:v>
                </c:pt>
                <c:pt idx="30460">
                  <c:v>39.207827999999999</c:v>
                </c:pt>
                <c:pt idx="30462">
                  <c:v>39.352170000000001</c:v>
                </c:pt>
                <c:pt idx="30463">
                  <c:v>39.132550000000002</c:v>
                </c:pt>
                <c:pt idx="30471">
                  <c:v>39.299405</c:v>
                </c:pt>
                <c:pt idx="30483">
                  <c:v>39.793464999999998</c:v>
                </c:pt>
                <c:pt idx="30490">
                  <c:v>39.168550000000003</c:v>
                </c:pt>
                <c:pt idx="30524">
                  <c:v>40.736679000000002</c:v>
                </c:pt>
                <c:pt idx="30525">
                  <c:v>41.441194000000003</c:v>
                </c:pt>
                <c:pt idx="30531">
                  <c:v>40.524495999999999</c:v>
                </c:pt>
                <c:pt idx="30538">
                  <c:v>40.743423</c:v>
                </c:pt>
                <c:pt idx="30541">
                  <c:v>41.114424</c:v>
                </c:pt>
                <c:pt idx="30558">
                  <c:v>40.183836999999997</c:v>
                </c:pt>
                <c:pt idx="30561">
                  <c:v>41.862349999999999</c:v>
                </c:pt>
                <c:pt idx="30568">
                  <c:v>41.460402999999999</c:v>
                </c:pt>
                <c:pt idx="30573">
                  <c:v>39.779485999999999</c:v>
                </c:pt>
                <c:pt idx="30583">
                  <c:v>40.295651999999997</c:v>
                </c:pt>
                <c:pt idx="30597">
                  <c:v>40.474950999999997</c:v>
                </c:pt>
                <c:pt idx="30610">
                  <c:v>38.908740999999999</c:v>
                </c:pt>
                <c:pt idx="30611">
                  <c:v>39.339573999999999</c:v>
                </c:pt>
                <c:pt idx="30614">
                  <c:v>45.255392000000001</c:v>
                </c:pt>
                <c:pt idx="30629">
                  <c:v>45.430024000000003</c:v>
                </c:pt>
                <c:pt idx="30631">
                  <c:v>45.267353999999997</c:v>
                </c:pt>
                <c:pt idx="30638">
                  <c:v>45.673147</c:v>
                </c:pt>
                <c:pt idx="30649">
                  <c:v>45.344245999999998</c:v>
                </c:pt>
                <c:pt idx="30652">
                  <c:v>45.693218999999999</c:v>
                </c:pt>
                <c:pt idx="30665">
                  <c:v>45.361991000000003</c:v>
                </c:pt>
                <c:pt idx="30667">
                  <c:v>45.144415000000002</c:v>
                </c:pt>
                <c:pt idx="30673">
                  <c:v>45.534202999999998</c:v>
                </c:pt>
                <c:pt idx="30681">
                  <c:v>45.272559000000001</c:v>
                </c:pt>
                <c:pt idx="30688">
                  <c:v>45.491024000000003</c:v>
                </c:pt>
                <c:pt idx="30692">
                  <c:v>45.210104000000001</c:v>
                </c:pt>
                <c:pt idx="30695">
                  <c:v>45.310304000000002</c:v>
                </c:pt>
                <c:pt idx="30699">
                  <c:v>45.620061999999997</c:v>
                </c:pt>
                <c:pt idx="30709">
                  <c:v>45.352398999999998</c:v>
                </c:pt>
                <c:pt idx="30712">
                  <c:v>45.481791000000001</c:v>
                </c:pt>
                <c:pt idx="30716">
                  <c:v>45.482340999999998</c:v>
                </c:pt>
                <c:pt idx="30717">
                  <c:v>45.528889999999997</c:v>
                </c:pt>
                <c:pt idx="30719">
                  <c:v>45.565440000000002</c:v>
                </c:pt>
                <c:pt idx="30728">
                  <c:v>45.546205</c:v>
                </c:pt>
                <c:pt idx="30730">
                  <c:v>45.442633999999998</c:v>
                </c:pt>
                <c:pt idx="30737">
                  <c:v>45.651279000000002</c:v>
                </c:pt>
                <c:pt idx="30745">
                  <c:v>44.984008000000003</c:v>
                </c:pt>
                <c:pt idx="30746">
                  <c:v>44.970180999999997</c:v>
                </c:pt>
                <c:pt idx="30749">
                  <c:v>44.635395000000003</c:v>
                </c:pt>
                <c:pt idx="30755">
                  <c:v>44.608694</c:v>
                </c:pt>
                <c:pt idx="30775">
                  <c:v>45.067718999999997</c:v>
                </c:pt>
                <c:pt idx="30789">
                  <c:v>45.003489000000002</c:v>
                </c:pt>
                <c:pt idx="30792">
                  <c:v>44.391863000000001</c:v>
                </c:pt>
                <c:pt idx="30799">
                  <c:v>44.060920000000003</c:v>
                </c:pt>
                <c:pt idx="30811">
                  <c:v>42.098284999999997</c:v>
                </c:pt>
                <c:pt idx="30815">
                  <c:v>43.357357</c:v>
                </c:pt>
                <c:pt idx="30817">
                  <c:v>43.771819999999998</c:v>
                </c:pt>
                <c:pt idx="30826">
                  <c:v>43.703854999999997</c:v>
                </c:pt>
                <c:pt idx="30830">
                  <c:v>44.009098999999999</c:v>
                </c:pt>
                <c:pt idx="30860">
                  <c:v>44.070824000000002</c:v>
                </c:pt>
                <c:pt idx="30885">
                  <c:v>42.463099999999997</c:v>
                </c:pt>
                <c:pt idx="30886">
                  <c:v>42.405161999999997</c:v>
                </c:pt>
                <c:pt idx="30887">
                  <c:v>42.224913000000001</c:v>
                </c:pt>
                <c:pt idx="30893">
                  <c:v>42.528269000000002</c:v>
                </c:pt>
                <c:pt idx="30900">
                  <c:v>42.282428000000003</c:v>
                </c:pt>
                <c:pt idx="30911">
                  <c:v>42.199446000000002</c:v>
                </c:pt>
                <c:pt idx="30922">
                  <c:v>44.091256000000001</c:v>
                </c:pt>
                <c:pt idx="30923">
                  <c:v>44.020482999999999</c:v>
                </c:pt>
                <c:pt idx="30924">
                  <c:v>43.847830000000002</c:v>
                </c:pt>
                <c:pt idx="30947">
                  <c:v>44.272796</c:v>
                </c:pt>
                <c:pt idx="30950">
                  <c:v>44.384155</c:v>
                </c:pt>
                <c:pt idx="30969">
                  <c:v>44.919974000000003</c:v>
                </c:pt>
                <c:pt idx="30974">
                  <c:v>45.512791999999997</c:v>
                </c:pt>
                <c:pt idx="30993">
                  <c:v>44.798063999999997</c:v>
                </c:pt>
                <c:pt idx="31016">
                  <c:v>43.820557999999998</c:v>
                </c:pt>
                <c:pt idx="31017">
                  <c:v>44.057074</c:v>
                </c:pt>
                <c:pt idx="31020">
                  <c:v>47.303722</c:v>
                </c:pt>
                <c:pt idx="31027">
                  <c:v>47.609222000000003</c:v>
                </c:pt>
                <c:pt idx="31045">
                  <c:v>47.679029999999997</c:v>
                </c:pt>
                <c:pt idx="31048">
                  <c:v>47.848236999999997</c:v>
                </c:pt>
                <c:pt idx="31054">
                  <c:v>47.483057000000002</c:v>
                </c:pt>
                <c:pt idx="31065">
                  <c:v>47.416198000000001</c:v>
                </c:pt>
                <c:pt idx="31071">
                  <c:v>47.602519999999998</c:v>
                </c:pt>
                <c:pt idx="31078">
                  <c:v>47.629652999999998</c:v>
                </c:pt>
                <c:pt idx="31084">
                  <c:v>47.614870000000003</c:v>
                </c:pt>
                <c:pt idx="31097">
                  <c:v>47.458821</c:v>
                </c:pt>
                <c:pt idx="31116">
                  <c:v>48.759079</c:v>
                </c:pt>
                <c:pt idx="31124">
                  <c:v>48.204161999999997</c:v>
                </c:pt>
                <c:pt idx="31131">
                  <c:v>48.852654999999999</c:v>
                </c:pt>
                <c:pt idx="31134">
                  <c:v>47.851712999999997</c:v>
                </c:pt>
                <c:pt idx="31149">
                  <c:v>48.371026000000001</c:v>
                </c:pt>
                <c:pt idx="31159">
                  <c:v>47.930902000000003</c:v>
                </c:pt>
                <c:pt idx="31160">
                  <c:v>48.222045999999999</c:v>
                </c:pt>
                <c:pt idx="31162">
                  <c:v>48.971297999999997</c:v>
                </c:pt>
                <c:pt idx="31172">
                  <c:v>47.705615999999999</c:v>
                </c:pt>
                <c:pt idx="31179">
                  <c:v>47.378121</c:v>
                </c:pt>
                <c:pt idx="31192">
                  <c:v>47.807358999999998</c:v>
                </c:pt>
                <c:pt idx="31211">
                  <c:v>48.100254999999997</c:v>
                </c:pt>
                <c:pt idx="31212">
                  <c:v>47.743302</c:v>
                </c:pt>
                <c:pt idx="31225">
                  <c:v>47.077795999999999</c:v>
                </c:pt>
                <c:pt idx="31240">
                  <c:v>47.296007000000003</c:v>
                </c:pt>
                <c:pt idx="31249">
                  <c:v>47.230401999999998</c:v>
                </c:pt>
                <c:pt idx="31267">
                  <c:v>46.630721000000001</c:v>
                </c:pt>
                <c:pt idx="31313">
                  <c:v>46.893352</c:v>
                </c:pt>
                <c:pt idx="31317">
                  <c:v>45.791345</c:v>
                </c:pt>
                <c:pt idx="31350">
                  <c:v>45.981582000000003</c:v>
                </c:pt>
                <c:pt idx="31354">
                  <c:v>45.671805999999997</c:v>
                </c:pt>
                <c:pt idx="31364">
                  <c:v>45.673090000000002</c:v>
                </c:pt>
                <c:pt idx="31370">
                  <c:v>47.436897999999999</c:v>
                </c:pt>
                <c:pt idx="31392">
                  <c:v>47.133606</c:v>
                </c:pt>
                <c:pt idx="31394">
                  <c:v>48.403174</c:v>
                </c:pt>
                <c:pt idx="31414">
                  <c:v>46.595247999999998</c:v>
                </c:pt>
                <c:pt idx="31416">
                  <c:v>46.605302999999999</c:v>
                </c:pt>
                <c:pt idx="31438">
                  <c:v>46.457731000000003</c:v>
                </c:pt>
                <c:pt idx="31479">
                  <c:v>48.658512000000002</c:v>
                </c:pt>
                <c:pt idx="31515">
                  <c:v>48.897875999999997</c:v>
                </c:pt>
                <c:pt idx="31519">
                  <c:v>46.905132000000002</c:v>
                </c:pt>
                <c:pt idx="31520">
                  <c:v>46.732705000000003</c:v>
                </c:pt>
                <c:pt idx="31530">
                  <c:v>48.144634000000003</c:v>
                </c:pt>
                <c:pt idx="31541">
                  <c:v>47.665818999999999</c:v>
                </c:pt>
                <c:pt idx="31545">
                  <c:v>47.632573000000001</c:v>
                </c:pt>
                <c:pt idx="31559">
                  <c:v>46.169981999999997</c:v>
                </c:pt>
              </c:numCache>
            </c:numRef>
          </c:yVal>
          <c:smooth val="0"/>
        </c:ser>
        <c:dLbls>
          <c:showLegendKey val="0"/>
          <c:showVal val="0"/>
          <c:showCatName val="0"/>
          <c:showSerName val="0"/>
          <c:showPercent val="0"/>
          <c:showBubbleSize val="0"/>
        </c:dLbls>
        <c:axId val="85196096"/>
        <c:axId val="107388928"/>
      </c:scatterChart>
      <c:valAx>
        <c:axId val="85196096"/>
        <c:scaling>
          <c:orientation val="minMax"/>
          <c:max val="-67"/>
          <c:min val="-125"/>
        </c:scaling>
        <c:delete val="0"/>
        <c:axPos val="b"/>
        <c:majorGridlines>
          <c:spPr>
            <a:ln w="3175">
              <a:solidFill>
                <a:srgbClr val="C0C0C0"/>
              </a:solidFill>
              <a:prstDash val="solid"/>
            </a:ln>
          </c:spPr>
        </c:majorGridlines>
        <c:numFmt formatCode="0" sourceLinked="0"/>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07388928"/>
        <c:crosses val="autoZero"/>
        <c:crossBetween val="midCat"/>
        <c:majorUnit val="5"/>
      </c:valAx>
      <c:valAx>
        <c:axId val="107388928"/>
        <c:scaling>
          <c:orientation val="minMax"/>
          <c:max val="50"/>
          <c:min val="20"/>
        </c:scaling>
        <c:delete val="0"/>
        <c:axPos val="l"/>
        <c:majorGridlines>
          <c:spPr>
            <a:ln w="3175">
              <a:solidFill>
                <a:srgbClr val="C0C0C0"/>
              </a:solidFill>
              <a:prstDash val="solid"/>
            </a:ln>
          </c:spPr>
        </c:majorGridlines>
        <c:numFmt formatCode="0" sourceLinked="0"/>
        <c:majorTickMark val="out"/>
        <c:minorTickMark val="none"/>
        <c:tickLblPos val="low"/>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85196096"/>
        <c:crossesAt val="-125"/>
        <c:crossBetween val="midCat"/>
      </c:valAx>
      <c:spPr>
        <a:solidFill>
          <a:srgbClr val="FFFFFF"/>
        </a:solidFill>
        <a:ln w="25400">
          <a:noFill/>
        </a:ln>
      </c:spPr>
    </c:plotArea>
    <c:plotVisOnly val="1"/>
    <c:dispBlanksAs val="gap"/>
    <c:showDLblsOverMax val="0"/>
  </c:chart>
  <c:spPr>
    <a:solidFill>
      <a:srgbClr val="FFFFFF"/>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0314782745738949E-2"/>
          <c:y val="4.6441181778412298E-2"/>
          <c:w val="0.89651348000817166"/>
          <c:h val="0.85761382350801374"/>
        </c:manualLayout>
      </c:layout>
      <c:bubbleChart>
        <c:varyColors val="0"/>
        <c:ser>
          <c:idx val="0"/>
          <c:order val="0"/>
          <c:spPr>
            <a:solidFill>
              <a:srgbClr val="FFFFFF"/>
            </a:solidFill>
            <a:ln w="25400">
              <a:solidFill>
                <a:srgbClr val="0000FF"/>
              </a:solidFill>
              <a:prstDash val="solid"/>
            </a:ln>
          </c:spPr>
          <c:invertIfNegative val="1"/>
          <c:xVal>
            <c:numRef>
              <c:f>'F04-06'!$D$14:$D$11428</c:f>
              <c:numCache>
                <c:formatCode>0.0000</c:formatCode>
                <c:ptCount val="11415"/>
                <c:pt idx="0">
                  <c:v>-94.298704999999998</c:v>
                </c:pt>
                <c:pt idx="1">
                  <c:v>-93.988202999999999</c:v>
                </c:pt>
                <c:pt idx="2">
                  <c:v>-94.364748000000006</c:v>
                </c:pt>
                <c:pt idx="3">
                  <c:v>-94.600666000000004</c:v>
                </c:pt>
                <c:pt idx="4">
                  <c:v>-94.582965999999999</c:v>
                </c:pt>
                <c:pt idx="5">
                  <c:v>-94.594391999999999</c:v>
                </c:pt>
                <c:pt idx="6">
                  <c:v>-94.594712999999999</c:v>
                </c:pt>
                <c:pt idx="7">
                  <c:v>-94.572481999999994</c:v>
                </c:pt>
                <c:pt idx="8">
                  <c:v>-94.522878000000006</c:v>
                </c:pt>
                <c:pt idx="9">
                  <c:v>-94.496609000000007</c:v>
                </c:pt>
                <c:pt idx="10">
                  <c:v>-94.576564000000005</c:v>
                </c:pt>
                <c:pt idx="11">
                  <c:v>-94.596665000000002</c:v>
                </c:pt>
                <c:pt idx="12">
                  <c:v>-94.573233000000002</c:v>
                </c:pt>
                <c:pt idx="13">
                  <c:v>-94.630213999999995</c:v>
                </c:pt>
                <c:pt idx="14">
                  <c:v>-94.233785999999995</c:v>
                </c:pt>
                <c:pt idx="15">
                  <c:v>-94.289754000000002</c:v>
                </c:pt>
                <c:pt idx="16">
                  <c:v>-94.874979999999994</c:v>
                </c:pt>
                <c:pt idx="17">
                  <c:v>-94.195875999999998</c:v>
                </c:pt>
                <c:pt idx="18">
                  <c:v>-94.809415999999999</c:v>
                </c:pt>
                <c:pt idx="19">
                  <c:v>-93.692017000000007</c:v>
                </c:pt>
                <c:pt idx="20">
                  <c:v>-93.760424999999998</c:v>
                </c:pt>
                <c:pt idx="21">
                  <c:v>-94.09057</c:v>
                </c:pt>
                <c:pt idx="22">
                  <c:v>-94.350757999999999</c:v>
                </c:pt>
                <c:pt idx="23">
                  <c:v>-94.501699000000002</c:v>
                </c:pt>
                <c:pt idx="24">
                  <c:v>-91.495227</c:v>
                </c:pt>
                <c:pt idx="25">
                  <c:v>-92.434409000000002</c:v>
                </c:pt>
                <c:pt idx="26">
                  <c:v>-92.539461000000003</c:v>
                </c:pt>
                <c:pt idx="27">
                  <c:v>-92.976558999999995</c:v>
                </c:pt>
                <c:pt idx="28">
                  <c:v>-89.930892</c:v>
                </c:pt>
                <c:pt idx="29">
                  <c:v>-90.104918999999995</c:v>
                </c:pt>
                <c:pt idx="30">
                  <c:v>-90.059995999999998</c:v>
                </c:pt>
                <c:pt idx="31">
                  <c:v>-92.009591</c:v>
                </c:pt>
                <c:pt idx="32">
                  <c:v>-92.019743000000005</c:v>
                </c:pt>
                <c:pt idx="33">
                  <c:v>-91.840729999999994</c:v>
                </c:pt>
                <c:pt idx="34">
                  <c:v>-92.095217000000005</c:v>
                </c:pt>
                <c:pt idx="35">
                  <c:v>-92.100992000000005</c:v>
                </c:pt>
                <c:pt idx="36">
                  <c:v>-91.999938</c:v>
                </c:pt>
                <c:pt idx="37">
                  <c:v>-93.363603999999995</c:v>
                </c:pt>
                <c:pt idx="38">
                  <c:v>-90.922518999999994</c:v>
                </c:pt>
                <c:pt idx="39">
                  <c:v>-91.178656000000004</c:v>
                </c:pt>
                <c:pt idx="40">
                  <c:v>-91.063580999999999</c:v>
                </c:pt>
                <c:pt idx="41">
                  <c:v>-93.287512000000007</c:v>
                </c:pt>
                <c:pt idx="42">
                  <c:v>-93.708365999999998</c:v>
                </c:pt>
                <c:pt idx="43">
                  <c:v>-93.090215000000001</c:v>
                </c:pt>
                <c:pt idx="44">
                  <c:v>-91.271338</c:v>
                </c:pt>
                <c:pt idx="45">
                  <c:v>-91.762725000000003</c:v>
                </c:pt>
                <c:pt idx="46">
                  <c:v>-91.936074000000005</c:v>
                </c:pt>
                <c:pt idx="47">
                  <c:v>-93.204275999999993</c:v>
                </c:pt>
                <c:pt idx="48">
                  <c:v>-92.981109000000004</c:v>
                </c:pt>
                <c:pt idx="49">
                  <c:v>-72.544385000000005</c:v>
                </c:pt>
                <c:pt idx="50">
                  <c:v>-72.080212000000003</c:v>
                </c:pt>
                <c:pt idx="51">
                  <c:v>-71.588802999999999</c:v>
                </c:pt>
                <c:pt idx="52">
                  <c:v>-71.753581999999994</c:v>
                </c:pt>
                <c:pt idx="53">
                  <c:v>-71.592907999999994</c:v>
                </c:pt>
                <c:pt idx="54">
                  <c:v>-71.745787000000007</c:v>
                </c:pt>
                <c:pt idx="55">
                  <c:v>-71.730261999999996</c:v>
                </c:pt>
                <c:pt idx="56">
                  <c:v>-71.874189000000001</c:v>
                </c:pt>
                <c:pt idx="57">
                  <c:v>-71.762726999999998</c:v>
                </c:pt>
                <c:pt idx="58">
                  <c:v>-71.882007999999999</c:v>
                </c:pt>
                <c:pt idx="59">
                  <c:v>-71.725024000000005</c:v>
                </c:pt>
                <c:pt idx="60">
                  <c:v>-71.609710000000007</c:v>
                </c:pt>
                <c:pt idx="61">
                  <c:v>-71.917303000000004</c:v>
                </c:pt>
                <c:pt idx="62">
                  <c:v>-71.788466</c:v>
                </c:pt>
                <c:pt idx="63">
                  <c:v>-71.423441999999994</c:v>
                </c:pt>
                <c:pt idx="64">
                  <c:v>-71.442205000000001</c:v>
                </c:pt>
                <c:pt idx="65">
                  <c:v>-71.275565999999998</c:v>
                </c:pt>
                <c:pt idx="66">
                  <c:v>-71.350848999999997</c:v>
                </c:pt>
                <c:pt idx="67">
                  <c:v>-71.534182000000001</c:v>
                </c:pt>
                <c:pt idx="68">
                  <c:v>-71.353685999999996</c:v>
                </c:pt>
                <c:pt idx="69">
                  <c:v>-71.303162</c:v>
                </c:pt>
                <c:pt idx="70">
                  <c:v>-71.429891999999995</c:v>
                </c:pt>
                <c:pt idx="71">
                  <c:v>-71.179351999999994</c:v>
                </c:pt>
                <c:pt idx="72">
                  <c:v>-71.305043999999995</c:v>
                </c:pt>
                <c:pt idx="73">
                  <c:v>-71.298492999999993</c:v>
                </c:pt>
                <c:pt idx="74">
                  <c:v>-71.098208</c:v>
                </c:pt>
                <c:pt idx="75">
                  <c:v>-71.220714999999998</c:v>
                </c:pt>
                <c:pt idx="76">
                  <c:v>-71.142759999999996</c:v>
                </c:pt>
                <c:pt idx="77">
                  <c:v>-70.941136</c:v>
                </c:pt>
                <c:pt idx="78">
                  <c:v>-70.905883000000003</c:v>
                </c:pt>
                <c:pt idx="79">
                  <c:v>-70.935469999999995</c:v>
                </c:pt>
                <c:pt idx="80">
                  <c:v>-70.875702000000004</c:v>
                </c:pt>
                <c:pt idx="81">
                  <c:v>-70.943222000000006</c:v>
                </c:pt>
                <c:pt idx="82">
                  <c:v>-70.840072000000006</c:v>
                </c:pt>
                <c:pt idx="83">
                  <c:v>-70.764623999999998</c:v>
                </c:pt>
                <c:pt idx="84">
                  <c:v>-70.868660000000006</c:v>
                </c:pt>
                <c:pt idx="85">
                  <c:v>-70.944248000000002</c:v>
                </c:pt>
                <c:pt idx="86">
                  <c:v>-71.282415</c:v>
                </c:pt>
                <c:pt idx="87">
                  <c:v>-71.423158000000001</c:v>
                </c:pt>
                <c:pt idx="88">
                  <c:v>-71.179231000000001</c:v>
                </c:pt>
                <c:pt idx="89">
                  <c:v>-71.106273000000002</c:v>
                </c:pt>
                <c:pt idx="90">
                  <c:v>-71.253753000000003</c:v>
                </c:pt>
                <c:pt idx="91">
                  <c:v>-71.064087000000001</c:v>
                </c:pt>
                <c:pt idx="92">
                  <c:v>-71.072765000000004</c:v>
                </c:pt>
                <c:pt idx="93">
                  <c:v>-71.096515999999994</c:v>
                </c:pt>
                <c:pt idx="94">
                  <c:v>-71.081277999999998</c:v>
                </c:pt>
                <c:pt idx="95">
                  <c:v>-71.045623000000006</c:v>
                </c:pt>
                <c:pt idx="96">
                  <c:v>-71.111711</c:v>
                </c:pt>
                <c:pt idx="97">
                  <c:v>-71.104319000000004</c:v>
                </c:pt>
                <c:pt idx="98">
                  <c:v>-71.092254999999994</c:v>
                </c:pt>
                <c:pt idx="99">
                  <c:v>-71.109425999999999</c:v>
                </c:pt>
                <c:pt idx="100">
                  <c:v>-71.018348000000003</c:v>
                </c:pt>
                <c:pt idx="101">
                  <c:v>-70.999683000000005</c:v>
                </c:pt>
                <c:pt idx="102">
                  <c:v>-71.074966000000003</c:v>
                </c:pt>
                <c:pt idx="103">
                  <c:v>-70.945978999999994</c:v>
                </c:pt>
                <c:pt idx="104">
                  <c:v>-71.034413000000001</c:v>
                </c:pt>
                <c:pt idx="105">
                  <c:v>-71.045226999999997</c:v>
                </c:pt>
                <c:pt idx="106">
                  <c:v>-70.765608999999998</c:v>
                </c:pt>
                <c:pt idx="107">
                  <c:v>-70.701053000000002</c:v>
                </c:pt>
                <c:pt idx="108">
                  <c:v>-70.859137000000004</c:v>
                </c:pt>
                <c:pt idx="109">
                  <c:v>-70.862050999999994</c:v>
                </c:pt>
                <c:pt idx="110">
                  <c:v>-70.619991999999996</c:v>
                </c:pt>
                <c:pt idx="111">
                  <c:v>-70.804520999999994</c:v>
                </c:pt>
                <c:pt idx="112">
                  <c:v>-70.911895000000001</c:v>
                </c:pt>
                <c:pt idx="113">
                  <c:v>-71.101917</c:v>
                </c:pt>
                <c:pt idx="114">
                  <c:v>-71.216194000000002</c:v>
                </c:pt>
                <c:pt idx="115">
                  <c:v>-71.139330999999999</c:v>
                </c:pt>
                <c:pt idx="116">
                  <c:v>-71.208223000000004</c:v>
                </c:pt>
                <c:pt idx="117">
                  <c:v>-71.181961000000001</c:v>
                </c:pt>
                <c:pt idx="118">
                  <c:v>-71.288309999999996</c:v>
                </c:pt>
                <c:pt idx="119">
                  <c:v>-70.561403999999996</c:v>
                </c:pt>
                <c:pt idx="120">
                  <c:v>-70.648814999999999</c:v>
                </c:pt>
                <c:pt idx="121">
                  <c:v>-70.630369000000002</c:v>
                </c:pt>
                <c:pt idx="122">
                  <c:v>-70.659565999999998</c:v>
                </c:pt>
                <c:pt idx="123">
                  <c:v>-70.608720000000005</c:v>
                </c:pt>
                <c:pt idx="124">
                  <c:v>-70.289501000000001</c:v>
                </c:pt>
                <c:pt idx="125">
                  <c:v>-70.346587999999997</c:v>
                </c:pt>
                <c:pt idx="126">
                  <c:v>-70.133481000000003</c:v>
                </c:pt>
                <c:pt idx="127">
                  <c:v>-94.441153</c:v>
                </c:pt>
                <c:pt idx="128">
                  <c:v>-94.402851999999996</c:v>
                </c:pt>
                <c:pt idx="129">
                  <c:v>-94.323920999999999</c:v>
                </c:pt>
                <c:pt idx="130">
                  <c:v>-93.735198999999994</c:v>
                </c:pt>
                <c:pt idx="131">
                  <c:v>-94.595376999999999</c:v>
                </c:pt>
                <c:pt idx="132">
                  <c:v>-94.596412000000001</c:v>
                </c:pt>
                <c:pt idx="133">
                  <c:v>-94.518161000000006</c:v>
                </c:pt>
                <c:pt idx="134">
                  <c:v>-94.459103999999996</c:v>
                </c:pt>
                <c:pt idx="135">
                  <c:v>-94.408681999999999</c:v>
                </c:pt>
                <c:pt idx="136">
                  <c:v>-94.183766000000006</c:v>
                </c:pt>
                <c:pt idx="137">
                  <c:v>-94.511247999999995</c:v>
                </c:pt>
                <c:pt idx="138">
                  <c:v>-92.243955</c:v>
                </c:pt>
                <c:pt idx="139">
                  <c:v>-92.583318000000006</c:v>
                </c:pt>
                <c:pt idx="140">
                  <c:v>-92.758994000000001</c:v>
                </c:pt>
                <c:pt idx="141">
                  <c:v>-93.232315999999997</c:v>
                </c:pt>
                <c:pt idx="142">
                  <c:v>-93.142359999999996</c:v>
                </c:pt>
                <c:pt idx="143">
                  <c:v>-93.517058000000006</c:v>
                </c:pt>
                <c:pt idx="144">
                  <c:v>-91.416301000000004</c:v>
                </c:pt>
                <c:pt idx="145">
                  <c:v>-91.954718999999997</c:v>
                </c:pt>
                <c:pt idx="146">
                  <c:v>-90.417282</c:v>
                </c:pt>
                <c:pt idx="147">
                  <c:v>-89.730497999999997</c:v>
                </c:pt>
                <c:pt idx="148">
                  <c:v>-92.047068999999993</c:v>
                </c:pt>
                <c:pt idx="149">
                  <c:v>-91.861695999999995</c:v>
                </c:pt>
                <c:pt idx="150">
                  <c:v>-91.525611999999995</c:v>
                </c:pt>
                <c:pt idx="151">
                  <c:v>-91.783140000000003</c:v>
                </c:pt>
                <c:pt idx="152">
                  <c:v>-92.264315999999994</c:v>
                </c:pt>
                <c:pt idx="153">
                  <c:v>-93.249054999999998</c:v>
                </c:pt>
                <c:pt idx="154">
                  <c:v>-93.270713000000001</c:v>
                </c:pt>
                <c:pt idx="155">
                  <c:v>-93.421358999999995</c:v>
                </c:pt>
                <c:pt idx="156">
                  <c:v>-91.153621999999999</c:v>
                </c:pt>
                <c:pt idx="157">
                  <c:v>-91.138065999999995</c:v>
                </c:pt>
                <c:pt idx="158">
                  <c:v>-91.170649999999995</c:v>
                </c:pt>
                <c:pt idx="159">
                  <c:v>-93.031763999999995</c:v>
                </c:pt>
                <c:pt idx="160">
                  <c:v>-93.975346999999999</c:v>
                </c:pt>
                <c:pt idx="161">
                  <c:v>-93.748613000000006</c:v>
                </c:pt>
                <c:pt idx="162">
                  <c:v>-93.887709000000001</c:v>
                </c:pt>
                <c:pt idx="163">
                  <c:v>-92.107553999999993</c:v>
                </c:pt>
                <c:pt idx="164">
                  <c:v>-91.410708</c:v>
                </c:pt>
                <c:pt idx="165">
                  <c:v>-92.646967000000004</c:v>
                </c:pt>
                <c:pt idx="166">
                  <c:v>-92.159908000000001</c:v>
                </c:pt>
                <c:pt idx="167">
                  <c:v>-92.400609000000003</c:v>
                </c:pt>
                <c:pt idx="168">
                  <c:v>-92.887358000000006</c:v>
                </c:pt>
                <c:pt idx="169">
                  <c:v>-92.649111000000005</c:v>
                </c:pt>
                <c:pt idx="170">
                  <c:v>-93.138553000000002</c:v>
                </c:pt>
                <c:pt idx="171">
                  <c:v>-92.737907000000007</c:v>
                </c:pt>
                <c:pt idx="172">
                  <c:v>-93.594863000000004</c:v>
                </c:pt>
                <c:pt idx="173">
                  <c:v>-93.019418999999999</c:v>
                </c:pt>
                <c:pt idx="174">
                  <c:v>-93.088049999999996</c:v>
                </c:pt>
                <c:pt idx="175">
                  <c:v>-71.996545999999995</c:v>
                </c:pt>
                <c:pt idx="176">
                  <c:v>-71.490859</c:v>
                </c:pt>
                <c:pt idx="177">
                  <c:v>-71.720510000000004</c:v>
                </c:pt>
                <c:pt idx="178">
                  <c:v>-71.692042000000001</c:v>
                </c:pt>
                <c:pt idx="179">
                  <c:v>-72.046702999999994</c:v>
                </c:pt>
                <c:pt idx="180">
                  <c:v>-71.969617</c:v>
                </c:pt>
                <c:pt idx="181">
                  <c:v>-71.684820000000002</c:v>
                </c:pt>
                <c:pt idx="182">
                  <c:v>-71.844348999999994</c:v>
                </c:pt>
                <c:pt idx="183">
                  <c:v>-71.889893000000001</c:v>
                </c:pt>
                <c:pt idx="184">
                  <c:v>-71.865700000000004</c:v>
                </c:pt>
                <c:pt idx="185">
                  <c:v>-71.906516999999994</c:v>
                </c:pt>
                <c:pt idx="186">
                  <c:v>-71.992272999999997</c:v>
                </c:pt>
                <c:pt idx="187">
                  <c:v>-71.773330999999999</c:v>
                </c:pt>
                <c:pt idx="188">
                  <c:v>-72.085842</c:v>
                </c:pt>
                <c:pt idx="189">
                  <c:v>-71.629926999999995</c:v>
                </c:pt>
                <c:pt idx="190">
                  <c:v>-71.614085000000003</c:v>
                </c:pt>
                <c:pt idx="191">
                  <c:v>-71.844824000000003</c:v>
                </c:pt>
                <c:pt idx="192">
                  <c:v>-71.774590000000003</c:v>
                </c:pt>
                <c:pt idx="193">
                  <c:v>-71.795013999999995</c:v>
                </c:pt>
                <c:pt idx="194">
                  <c:v>-71.919293999999994</c:v>
                </c:pt>
                <c:pt idx="195">
                  <c:v>-71.512439999999998</c:v>
                </c:pt>
                <c:pt idx="196">
                  <c:v>-71.275046000000003</c:v>
                </c:pt>
                <c:pt idx="197">
                  <c:v>-71.374780000000001</c:v>
                </c:pt>
                <c:pt idx="198">
                  <c:v>-71.536626999999996</c:v>
                </c:pt>
                <c:pt idx="199">
                  <c:v>-71.557913999999997</c:v>
                </c:pt>
                <c:pt idx="200">
                  <c:v>-71.544745000000006</c:v>
                </c:pt>
                <c:pt idx="201">
                  <c:v>-71.510862000000003</c:v>
                </c:pt>
                <c:pt idx="202">
                  <c:v>-71.152060000000006</c:v>
                </c:pt>
                <c:pt idx="203">
                  <c:v>-71.151301000000004</c:v>
                </c:pt>
                <c:pt idx="204">
                  <c:v>-71.502926000000002</c:v>
                </c:pt>
                <c:pt idx="205">
                  <c:v>-71.110237999999995</c:v>
                </c:pt>
                <c:pt idx="206">
                  <c:v>-71.111710000000002</c:v>
                </c:pt>
                <c:pt idx="207">
                  <c:v>-71.332380000000001</c:v>
                </c:pt>
                <c:pt idx="208">
                  <c:v>-71.291100999999998</c:v>
                </c:pt>
                <c:pt idx="209">
                  <c:v>-70.928090999999995</c:v>
                </c:pt>
                <c:pt idx="210">
                  <c:v>-70.926489000000004</c:v>
                </c:pt>
                <c:pt idx="211">
                  <c:v>-70.675521000000003</c:v>
                </c:pt>
                <c:pt idx="212">
                  <c:v>-70.863236000000001</c:v>
                </c:pt>
                <c:pt idx="213">
                  <c:v>-70.863632999999993</c:v>
                </c:pt>
                <c:pt idx="214">
                  <c:v>-70.861538999999993</c:v>
                </c:pt>
                <c:pt idx="215">
                  <c:v>-70.961465000000004</c:v>
                </c:pt>
                <c:pt idx="216">
                  <c:v>-70.865133999999998</c:v>
                </c:pt>
                <c:pt idx="217">
                  <c:v>-70.876182999999997</c:v>
                </c:pt>
                <c:pt idx="218">
                  <c:v>-71.134300999999994</c:v>
                </c:pt>
                <c:pt idx="219">
                  <c:v>-71.406908999999999</c:v>
                </c:pt>
                <c:pt idx="220">
                  <c:v>-70.887643999999995</c:v>
                </c:pt>
                <c:pt idx="221">
                  <c:v>-70.876630000000006</c:v>
                </c:pt>
                <c:pt idx="222">
                  <c:v>-71.304760000000002</c:v>
                </c:pt>
                <c:pt idx="223">
                  <c:v>-71.361784</c:v>
                </c:pt>
                <c:pt idx="224">
                  <c:v>-71.346177999999995</c:v>
                </c:pt>
                <c:pt idx="225">
                  <c:v>-71.054175000000001</c:v>
                </c:pt>
                <c:pt idx="226">
                  <c:v>-71.053652</c:v>
                </c:pt>
                <c:pt idx="227">
                  <c:v>-71.092686999999998</c:v>
                </c:pt>
                <c:pt idx="228">
                  <c:v>-71.054541999999998</c:v>
                </c:pt>
                <c:pt idx="229">
                  <c:v>-71.025504999999995</c:v>
                </c:pt>
                <c:pt idx="230">
                  <c:v>-71.064949999999996</c:v>
                </c:pt>
                <c:pt idx="231">
                  <c:v>-71.153496000000004</c:v>
                </c:pt>
                <c:pt idx="232">
                  <c:v>-71.125935999999996</c:v>
                </c:pt>
                <c:pt idx="233">
                  <c:v>-71.128030999999993</c:v>
                </c:pt>
                <c:pt idx="234">
                  <c:v>-71.121657999999996</c:v>
                </c:pt>
                <c:pt idx="235">
                  <c:v>-70.978036000000003</c:v>
                </c:pt>
                <c:pt idx="236">
                  <c:v>-71.062338999999994</c:v>
                </c:pt>
                <c:pt idx="237">
                  <c:v>-71.002221000000006</c:v>
                </c:pt>
                <c:pt idx="238">
                  <c:v>-70.853954999999999</c:v>
                </c:pt>
                <c:pt idx="239">
                  <c:v>-71.010374999999996</c:v>
                </c:pt>
                <c:pt idx="240">
                  <c:v>-71.049124000000006</c:v>
                </c:pt>
                <c:pt idx="241">
                  <c:v>-71.121419000000003</c:v>
                </c:pt>
                <c:pt idx="242">
                  <c:v>-71.247714999999999</c:v>
                </c:pt>
                <c:pt idx="243">
                  <c:v>-71.221532999999994</c:v>
                </c:pt>
                <c:pt idx="244">
                  <c:v>-71.209073000000004</c:v>
                </c:pt>
                <c:pt idx="245">
                  <c:v>-71.257615999999999</c:v>
                </c:pt>
                <c:pt idx="246">
                  <c:v>-71.220465000000004</c:v>
                </c:pt>
                <c:pt idx="247">
                  <c:v>-71.173147999999998</c:v>
                </c:pt>
                <c:pt idx="248">
                  <c:v>-71.174712</c:v>
                </c:pt>
                <c:pt idx="249">
                  <c:v>-71.276497000000006</c:v>
                </c:pt>
                <c:pt idx="250">
                  <c:v>-70.524536999999995</c:v>
                </c:pt>
                <c:pt idx="251">
                  <c:v>-70.617067000000006</c:v>
                </c:pt>
                <c:pt idx="252">
                  <c:v>-70.710595999999995</c:v>
                </c:pt>
                <c:pt idx="253">
                  <c:v>-70.077731999999997</c:v>
                </c:pt>
                <c:pt idx="254">
                  <c:v>-94.532010999999997</c:v>
                </c:pt>
                <c:pt idx="255">
                  <c:v>-94.257671000000002</c:v>
                </c:pt>
                <c:pt idx="256">
                  <c:v>-94.414478000000003</c:v>
                </c:pt>
                <c:pt idx="257">
                  <c:v>-94.357809000000003</c:v>
                </c:pt>
                <c:pt idx="258">
                  <c:v>-94.363969999999995</c:v>
                </c:pt>
                <c:pt idx="259">
                  <c:v>-94.566432000000006</c:v>
                </c:pt>
                <c:pt idx="260">
                  <c:v>-94.573141000000007</c:v>
                </c:pt>
                <c:pt idx="261">
                  <c:v>-94.531580000000005</c:v>
                </c:pt>
                <c:pt idx="262">
                  <c:v>-94.545078000000004</c:v>
                </c:pt>
                <c:pt idx="263">
                  <c:v>-94.699915000000004</c:v>
                </c:pt>
                <c:pt idx="264">
                  <c:v>-94.714399</c:v>
                </c:pt>
                <c:pt idx="265">
                  <c:v>-94.633529999999993</c:v>
                </c:pt>
                <c:pt idx="266">
                  <c:v>-94.573447000000002</c:v>
                </c:pt>
                <c:pt idx="267">
                  <c:v>-94.545501999999999</c:v>
                </c:pt>
                <c:pt idx="268">
                  <c:v>-95.366107</c:v>
                </c:pt>
                <c:pt idx="269">
                  <c:v>-94.845042000000007</c:v>
                </c:pt>
                <c:pt idx="270">
                  <c:v>-94.311646999999994</c:v>
                </c:pt>
                <c:pt idx="271">
                  <c:v>-92.672621000000007</c:v>
                </c:pt>
                <c:pt idx="272">
                  <c:v>-92.669351000000006</c:v>
                </c:pt>
                <c:pt idx="273">
                  <c:v>-92.253290000000007</c:v>
                </c:pt>
                <c:pt idx="274">
                  <c:v>-92.290036999999998</c:v>
                </c:pt>
                <c:pt idx="275">
                  <c:v>-92.368875000000003</c:v>
                </c:pt>
                <c:pt idx="276">
                  <c:v>-91.958089000000001</c:v>
                </c:pt>
                <c:pt idx="277">
                  <c:v>-91.884044000000003</c:v>
                </c:pt>
                <c:pt idx="278">
                  <c:v>-90.079537000000002</c:v>
                </c:pt>
                <c:pt idx="279">
                  <c:v>-90.120660999999998</c:v>
                </c:pt>
                <c:pt idx="280">
                  <c:v>-89.775874000000002</c:v>
                </c:pt>
                <c:pt idx="281">
                  <c:v>-90.512546</c:v>
                </c:pt>
                <c:pt idx="282">
                  <c:v>-90.081052999999997</c:v>
                </c:pt>
                <c:pt idx="283">
                  <c:v>-91.337861000000004</c:v>
                </c:pt>
                <c:pt idx="284">
                  <c:v>-91.149704999999997</c:v>
                </c:pt>
                <c:pt idx="285">
                  <c:v>-91.080357000000006</c:v>
                </c:pt>
                <c:pt idx="286">
                  <c:v>-91.090410000000006</c:v>
                </c:pt>
                <c:pt idx="287">
                  <c:v>-93.670404000000005</c:v>
                </c:pt>
                <c:pt idx="288">
                  <c:v>-91.176575999999997</c:v>
                </c:pt>
                <c:pt idx="289">
                  <c:v>-92.460159000000004</c:v>
                </c:pt>
                <c:pt idx="290">
                  <c:v>-92.424698000000006</c:v>
                </c:pt>
                <c:pt idx="291">
                  <c:v>-91.839569999999995</c:v>
                </c:pt>
                <c:pt idx="292">
                  <c:v>-94.134654999999995</c:v>
                </c:pt>
                <c:pt idx="293">
                  <c:v>-71.932873999999998</c:v>
                </c:pt>
                <c:pt idx="294">
                  <c:v>-71.813706999999994</c:v>
                </c:pt>
                <c:pt idx="295">
                  <c:v>-71.591363000000001</c:v>
                </c:pt>
                <c:pt idx="296">
                  <c:v>-71.991829999999993</c:v>
                </c:pt>
                <c:pt idx="297">
                  <c:v>-71.626658000000006</c:v>
                </c:pt>
                <c:pt idx="298">
                  <c:v>-72.161378999999997</c:v>
                </c:pt>
                <c:pt idx="299">
                  <c:v>-71.919083000000001</c:v>
                </c:pt>
                <c:pt idx="300">
                  <c:v>-72.078232</c:v>
                </c:pt>
                <c:pt idx="301">
                  <c:v>-71.705230999999998</c:v>
                </c:pt>
                <c:pt idx="302">
                  <c:v>-71.964271999999994</c:v>
                </c:pt>
                <c:pt idx="303">
                  <c:v>-72.035334000000006</c:v>
                </c:pt>
                <c:pt idx="304">
                  <c:v>-71.861086</c:v>
                </c:pt>
                <c:pt idx="305">
                  <c:v>-71.787001000000004</c:v>
                </c:pt>
                <c:pt idx="306">
                  <c:v>-71.672258999999997</c:v>
                </c:pt>
                <c:pt idx="307">
                  <c:v>-71.458866999999998</c:v>
                </c:pt>
                <c:pt idx="308">
                  <c:v>-71.612667000000002</c:v>
                </c:pt>
                <c:pt idx="309">
                  <c:v>-71.455943000000005</c:v>
                </c:pt>
                <c:pt idx="310">
                  <c:v>-71.521497999999994</c:v>
                </c:pt>
                <c:pt idx="311">
                  <c:v>-71.372024999999994</c:v>
                </c:pt>
                <c:pt idx="312">
                  <c:v>-71.533690000000007</c:v>
                </c:pt>
                <c:pt idx="313">
                  <c:v>-71.250546999999997</c:v>
                </c:pt>
                <c:pt idx="314">
                  <c:v>-71.070110999999997</c:v>
                </c:pt>
                <c:pt idx="315">
                  <c:v>-71.166672000000005</c:v>
                </c:pt>
                <c:pt idx="316">
                  <c:v>-71.160787999999997</c:v>
                </c:pt>
                <c:pt idx="317">
                  <c:v>-71.333485999999994</c:v>
                </c:pt>
                <c:pt idx="318">
                  <c:v>-71.002073999999993</c:v>
                </c:pt>
                <c:pt idx="319">
                  <c:v>-71.416949000000002</c:v>
                </c:pt>
                <c:pt idx="320">
                  <c:v>-71.071324000000004</c:v>
                </c:pt>
                <c:pt idx="321">
                  <c:v>-71.437546999999995</c:v>
                </c:pt>
                <c:pt idx="322">
                  <c:v>-71.170316999999997</c:v>
                </c:pt>
                <c:pt idx="323">
                  <c:v>-70.965793000000005</c:v>
                </c:pt>
                <c:pt idx="324">
                  <c:v>-70.974113000000003</c:v>
                </c:pt>
                <c:pt idx="325">
                  <c:v>-71.009800999999996</c:v>
                </c:pt>
                <c:pt idx="326">
                  <c:v>-71.008448000000001</c:v>
                </c:pt>
                <c:pt idx="327">
                  <c:v>-71.013561999999993</c:v>
                </c:pt>
                <c:pt idx="328">
                  <c:v>-70.898503000000005</c:v>
                </c:pt>
                <c:pt idx="329">
                  <c:v>-71.479533000000004</c:v>
                </c:pt>
                <c:pt idx="330">
                  <c:v>-71.213628999999997</c:v>
                </c:pt>
                <c:pt idx="331">
                  <c:v>-71.242324999999994</c:v>
                </c:pt>
                <c:pt idx="332">
                  <c:v>-70.691728999999995</c:v>
                </c:pt>
                <c:pt idx="333">
                  <c:v>-70.751306</c:v>
                </c:pt>
                <c:pt idx="334">
                  <c:v>-71.061012000000005</c:v>
                </c:pt>
                <c:pt idx="335">
                  <c:v>-71.056369000000004</c:v>
                </c:pt>
                <c:pt idx="336">
                  <c:v>-71.067746</c:v>
                </c:pt>
                <c:pt idx="337">
                  <c:v>-71.071562999999998</c:v>
                </c:pt>
                <c:pt idx="338">
                  <c:v>-71.130528999999996</c:v>
                </c:pt>
                <c:pt idx="339">
                  <c:v>-71.128378999999995</c:v>
                </c:pt>
                <c:pt idx="340">
                  <c:v>-71.084434000000002</c:v>
                </c:pt>
                <c:pt idx="341">
                  <c:v>-70.995934000000005</c:v>
                </c:pt>
                <c:pt idx="342">
                  <c:v>-70.958723000000006</c:v>
                </c:pt>
                <c:pt idx="343">
                  <c:v>-70.931117999999998</c:v>
                </c:pt>
                <c:pt idx="344">
                  <c:v>-70.944343000000003</c:v>
                </c:pt>
                <c:pt idx="345">
                  <c:v>-71.044639000000004</c:v>
                </c:pt>
                <c:pt idx="346">
                  <c:v>-70.952273000000005</c:v>
                </c:pt>
                <c:pt idx="347">
                  <c:v>-71.113099000000005</c:v>
                </c:pt>
                <c:pt idx="348">
                  <c:v>-70.626424999999998</c:v>
                </c:pt>
                <c:pt idx="349">
                  <c:v>-70.804269000000005</c:v>
                </c:pt>
                <c:pt idx="350">
                  <c:v>-70.937347000000003</c:v>
                </c:pt>
                <c:pt idx="351">
                  <c:v>-71.235539000000003</c:v>
                </c:pt>
                <c:pt idx="352">
                  <c:v>-71.188091999999997</c:v>
                </c:pt>
                <c:pt idx="353">
                  <c:v>-71.193009000000004</c:v>
                </c:pt>
                <c:pt idx="354">
                  <c:v>-71.233887999999993</c:v>
                </c:pt>
                <c:pt idx="355">
                  <c:v>-71.231541000000007</c:v>
                </c:pt>
                <c:pt idx="356">
                  <c:v>-70.437545999999998</c:v>
                </c:pt>
                <c:pt idx="357">
                  <c:v>-70.619681999999997</c:v>
                </c:pt>
                <c:pt idx="358">
                  <c:v>-70.665056000000007</c:v>
                </c:pt>
                <c:pt idx="359">
                  <c:v>-70.488663000000003</c:v>
                </c:pt>
                <c:pt idx="360">
                  <c:v>-70.663762000000006</c:v>
                </c:pt>
                <c:pt idx="361">
                  <c:v>-69.977468000000002</c:v>
                </c:pt>
                <c:pt idx="362">
                  <c:v>-70.443171000000007</c:v>
                </c:pt>
                <c:pt idx="363">
                  <c:v>-70.056792000000002</c:v>
                </c:pt>
                <c:pt idx="364">
                  <c:v>-70.074192999999994</c:v>
                </c:pt>
                <c:pt idx="365">
                  <c:v>-70.024951999999999</c:v>
                </c:pt>
                <c:pt idx="366">
                  <c:v>-70.197973000000005</c:v>
                </c:pt>
                <c:pt idx="367">
                  <c:v>-70.014844999999994</c:v>
                </c:pt>
                <c:pt idx="368">
                  <c:v>-70.170894000000004</c:v>
                </c:pt>
                <c:pt idx="369">
                  <c:v>-70.881400999999997</c:v>
                </c:pt>
                <c:pt idx="370">
                  <c:v>-71.174359999999993</c:v>
                </c:pt>
                <c:pt idx="371">
                  <c:v>-70.750867</c:v>
                </c:pt>
                <c:pt idx="372">
                  <c:v>-70.914534000000003</c:v>
                </c:pt>
                <c:pt idx="373">
                  <c:v>-71.185407999999995</c:v>
                </c:pt>
                <c:pt idx="374">
                  <c:v>-70.838480000000004</c:v>
                </c:pt>
                <c:pt idx="375">
                  <c:v>-71.323436000000001</c:v>
                </c:pt>
                <c:pt idx="376">
                  <c:v>-71.102886999999996</c:v>
                </c:pt>
                <c:pt idx="377">
                  <c:v>-71.320318999999998</c:v>
                </c:pt>
                <c:pt idx="378">
                  <c:v>-71.583579999999998</c:v>
                </c:pt>
                <c:pt idx="379">
                  <c:v>-71.574826000000002</c:v>
                </c:pt>
                <c:pt idx="380">
                  <c:v>-71.727369999999993</c:v>
                </c:pt>
                <c:pt idx="381">
                  <c:v>-94.525030000000001</c:v>
                </c:pt>
                <c:pt idx="382">
                  <c:v>-94.449432999999999</c:v>
                </c:pt>
                <c:pt idx="383">
                  <c:v>-94.406102000000004</c:v>
                </c:pt>
                <c:pt idx="384">
                  <c:v>-94.417635000000004</c:v>
                </c:pt>
                <c:pt idx="385">
                  <c:v>-94.395707999999999</c:v>
                </c:pt>
                <c:pt idx="386">
                  <c:v>-94.451031</c:v>
                </c:pt>
                <c:pt idx="387">
                  <c:v>-93.969476999999998</c:v>
                </c:pt>
                <c:pt idx="388">
                  <c:v>-94.588682000000006</c:v>
                </c:pt>
                <c:pt idx="389">
                  <c:v>-94.57311</c:v>
                </c:pt>
                <c:pt idx="390">
                  <c:v>-94.572860000000006</c:v>
                </c:pt>
                <c:pt idx="391">
                  <c:v>-94.539681000000002</c:v>
                </c:pt>
                <c:pt idx="392">
                  <c:v>-94.472561999999996</c:v>
                </c:pt>
                <c:pt idx="393">
                  <c:v>-93.170233999999994</c:v>
                </c:pt>
                <c:pt idx="394">
                  <c:v>-94.323175000000006</c:v>
                </c:pt>
                <c:pt idx="395">
                  <c:v>-94.390168000000003</c:v>
                </c:pt>
                <c:pt idx="396">
                  <c:v>-91.907219999999995</c:v>
                </c:pt>
                <c:pt idx="397">
                  <c:v>-92.139052000000007</c:v>
                </c:pt>
                <c:pt idx="398">
                  <c:v>-92.688118000000003</c:v>
                </c:pt>
                <c:pt idx="399">
                  <c:v>-93.407987000000006</c:v>
                </c:pt>
                <c:pt idx="400">
                  <c:v>-91.771057999999996</c:v>
                </c:pt>
                <c:pt idx="401">
                  <c:v>-89.811768000000001</c:v>
                </c:pt>
                <c:pt idx="402">
                  <c:v>-92.059124999999995</c:v>
                </c:pt>
                <c:pt idx="403">
                  <c:v>-93.204965000000001</c:v>
                </c:pt>
                <c:pt idx="404">
                  <c:v>-91.373081999999997</c:v>
                </c:pt>
                <c:pt idx="405">
                  <c:v>-91.186330999999996</c:v>
                </c:pt>
                <c:pt idx="406">
                  <c:v>-91.173053999999993</c:v>
                </c:pt>
                <c:pt idx="407">
                  <c:v>-91.038150000000002</c:v>
                </c:pt>
                <c:pt idx="408">
                  <c:v>-90.999212999999997</c:v>
                </c:pt>
                <c:pt idx="409">
                  <c:v>-91.048119999999997</c:v>
                </c:pt>
                <c:pt idx="410">
                  <c:v>-91.016598000000002</c:v>
                </c:pt>
                <c:pt idx="411">
                  <c:v>-93.736711999999997</c:v>
                </c:pt>
                <c:pt idx="412">
                  <c:v>-93.713301999999999</c:v>
                </c:pt>
                <c:pt idx="413">
                  <c:v>-93.745428000000004</c:v>
                </c:pt>
                <c:pt idx="414">
                  <c:v>-93.830506</c:v>
                </c:pt>
                <c:pt idx="415">
                  <c:v>-93.629384000000002</c:v>
                </c:pt>
                <c:pt idx="416">
                  <c:v>-93.804304000000002</c:v>
                </c:pt>
                <c:pt idx="417">
                  <c:v>-93.890641000000002</c:v>
                </c:pt>
                <c:pt idx="418">
                  <c:v>-92.182768999999993</c:v>
                </c:pt>
                <c:pt idx="419">
                  <c:v>-91.728748999999993</c:v>
                </c:pt>
                <c:pt idx="420">
                  <c:v>-92.073452000000003</c:v>
                </c:pt>
                <c:pt idx="421">
                  <c:v>-92.674851000000004</c:v>
                </c:pt>
                <c:pt idx="422">
                  <c:v>-92.044950999999998</c:v>
                </c:pt>
                <c:pt idx="423">
                  <c:v>-71.803382999999997</c:v>
                </c:pt>
                <c:pt idx="424">
                  <c:v>-71.557220999999998</c:v>
                </c:pt>
                <c:pt idx="425">
                  <c:v>-71.64555</c:v>
                </c:pt>
                <c:pt idx="426">
                  <c:v>-71.624120000000005</c:v>
                </c:pt>
                <c:pt idx="427">
                  <c:v>-71.838431999999997</c:v>
                </c:pt>
                <c:pt idx="428">
                  <c:v>-72.097875999999999</c:v>
                </c:pt>
                <c:pt idx="429">
                  <c:v>-71.687713000000002</c:v>
                </c:pt>
                <c:pt idx="430">
                  <c:v>-72.122489000000002</c:v>
                </c:pt>
                <c:pt idx="431">
                  <c:v>-71.646927000000005</c:v>
                </c:pt>
                <c:pt idx="432">
                  <c:v>-71.64376</c:v>
                </c:pt>
                <c:pt idx="433">
                  <c:v>-71.837766000000002</c:v>
                </c:pt>
                <c:pt idx="434">
                  <c:v>-71.795311999999996</c:v>
                </c:pt>
                <c:pt idx="435">
                  <c:v>-71.801738</c:v>
                </c:pt>
                <c:pt idx="436">
                  <c:v>-71.813485999999997</c:v>
                </c:pt>
                <c:pt idx="437">
                  <c:v>-71.807937999999993</c:v>
                </c:pt>
                <c:pt idx="438">
                  <c:v>-71.871392</c:v>
                </c:pt>
                <c:pt idx="439">
                  <c:v>-71.421615000000003</c:v>
                </c:pt>
                <c:pt idx="440">
                  <c:v>-71.437978000000001</c:v>
                </c:pt>
                <c:pt idx="441">
                  <c:v>-71.547529999999995</c:v>
                </c:pt>
                <c:pt idx="442">
                  <c:v>-71.356437999999997</c:v>
                </c:pt>
                <c:pt idx="443">
                  <c:v>-71.200087999999994</c:v>
                </c:pt>
                <c:pt idx="444">
                  <c:v>-71.354401999999993</c:v>
                </c:pt>
                <c:pt idx="445">
                  <c:v>-71.316006000000002</c:v>
                </c:pt>
                <c:pt idx="446">
                  <c:v>-70.982917999999998</c:v>
                </c:pt>
                <c:pt idx="447">
                  <c:v>-71.024877000000004</c:v>
                </c:pt>
                <c:pt idx="448">
                  <c:v>-71.085183999999998</c:v>
                </c:pt>
                <c:pt idx="449">
                  <c:v>-71.109938999999997</c:v>
                </c:pt>
                <c:pt idx="450">
                  <c:v>-70.779255000000006</c:v>
                </c:pt>
                <c:pt idx="451">
                  <c:v>-71.028347999999994</c:v>
                </c:pt>
                <c:pt idx="452">
                  <c:v>-70.617273999999995</c:v>
                </c:pt>
                <c:pt idx="453">
                  <c:v>-70.972860999999995</c:v>
                </c:pt>
                <c:pt idx="454">
                  <c:v>-70.812239000000005</c:v>
                </c:pt>
                <c:pt idx="455">
                  <c:v>-71.165531000000001</c:v>
                </c:pt>
                <c:pt idx="456">
                  <c:v>-71.219104999999999</c:v>
                </c:pt>
                <c:pt idx="457">
                  <c:v>-71.328558999999998</c:v>
                </c:pt>
                <c:pt idx="458">
                  <c:v>-70.820508000000004</c:v>
                </c:pt>
                <c:pt idx="459">
                  <c:v>-71.201661000000001</c:v>
                </c:pt>
                <c:pt idx="460">
                  <c:v>-71.207350000000005</c:v>
                </c:pt>
                <c:pt idx="461">
                  <c:v>-71.073722000000004</c:v>
                </c:pt>
                <c:pt idx="462">
                  <c:v>-71.084553</c:v>
                </c:pt>
                <c:pt idx="463">
                  <c:v>-71.058111999999994</c:v>
                </c:pt>
                <c:pt idx="464">
                  <c:v>-71.094267000000002</c:v>
                </c:pt>
                <c:pt idx="465">
                  <c:v>-71.159801000000002</c:v>
                </c:pt>
                <c:pt idx="466">
                  <c:v>-71.131645000000006</c:v>
                </c:pt>
                <c:pt idx="467">
                  <c:v>-71.084129000000004</c:v>
                </c:pt>
                <c:pt idx="468">
                  <c:v>-71.099084000000005</c:v>
                </c:pt>
                <c:pt idx="469">
                  <c:v>-71.060597000000001</c:v>
                </c:pt>
                <c:pt idx="470">
                  <c:v>-71.052205999999998</c:v>
                </c:pt>
                <c:pt idx="471">
                  <c:v>-71.033529000000001</c:v>
                </c:pt>
                <c:pt idx="472">
                  <c:v>-71.005250000000004</c:v>
                </c:pt>
                <c:pt idx="473">
                  <c:v>-71.120564000000002</c:v>
                </c:pt>
                <c:pt idx="474">
                  <c:v>-71.023162999999997</c:v>
                </c:pt>
                <c:pt idx="475">
                  <c:v>-71.098352000000006</c:v>
                </c:pt>
                <c:pt idx="476">
                  <c:v>-71.082342999999995</c:v>
                </c:pt>
                <c:pt idx="477">
                  <c:v>-71.102153000000001</c:v>
                </c:pt>
                <c:pt idx="478">
                  <c:v>-70.972155999999998</c:v>
                </c:pt>
                <c:pt idx="479">
                  <c:v>-70.894065999999995</c:v>
                </c:pt>
                <c:pt idx="480">
                  <c:v>-70.959736000000007</c:v>
                </c:pt>
                <c:pt idx="481">
                  <c:v>-70.947875999999994</c:v>
                </c:pt>
                <c:pt idx="482">
                  <c:v>-70.738273000000007</c:v>
                </c:pt>
                <c:pt idx="483">
                  <c:v>-71.235635000000002</c:v>
                </c:pt>
                <c:pt idx="484">
                  <c:v>-71.226772999999994</c:v>
                </c:pt>
                <c:pt idx="485">
                  <c:v>-71.247354999999999</c:v>
                </c:pt>
                <c:pt idx="486">
                  <c:v>-71.231907000000007</c:v>
                </c:pt>
                <c:pt idx="487">
                  <c:v>-71.156355000000005</c:v>
                </c:pt>
                <c:pt idx="488">
                  <c:v>-71.177615000000003</c:v>
                </c:pt>
                <c:pt idx="489">
                  <c:v>-71.303369000000004</c:v>
                </c:pt>
                <c:pt idx="490">
                  <c:v>-70.597645999999997</c:v>
                </c:pt>
                <c:pt idx="491">
                  <c:v>-70.616009000000005</c:v>
                </c:pt>
                <c:pt idx="492">
                  <c:v>-70.751458</c:v>
                </c:pt>
                <c:pt idx="493">
                  <c:v>-70.090890000000002</c:v>
                </c:pt>
                <c:pt idx="494">
                  <c:v>-70.295682999999997</c:v>
                </c:pt>
                <c:pt idx="495">
                  <c:v>-69.969587000000004</c:v>
                </c:pt>
                <c:pt idx="496">
                  <c:v>-70.079381999999995</c:v>
                </c:pt>
                <c:pt idx="497">
                  <c:v>-70.237263999999996</c:v>
                </c:pt>
                <c:pt idx="498">
                  <c:v>-70.953320000000005</c:v>
                </c:pt>
                <c:pt idx="499">
                  <c:v>-71.018272999999994</c:v>
                </c:pt>
                <c:pt idx="500">
                  <c:v>-71.330865000000003</c:v>
                </c:pt>
                <c:pt idx="501">
                  <c:v>-71.214332999999996</c:v>
                </c:pt>
                <c:pt idx="502">
                  <c:v>-71.668132999999997</c:v>
                </c:pt>
                <c:pt idx="503">
                  <c:v>-71.574627000000007</c:v>
                </c:pt>
                <c:pt idx="504">
                  <c:v>-71.468154999999996</c:v>
                </c:pt>
                <c:pt idx="505">
                  <c:v>-71.640035999999995</c:v>
                </c:pt>
                <c:pt idx="506">
                  <c:v>-71.286584000000005</c:v>
                </c:pt>
                <c:pt idx="507">
                  <c:v>-71.625701000000007</c:v>
                </c:pt>
                <c:pt idx="508">
                  <c:v>-71.777229000000005</c:v>
                </c:pt>
                <c:pt idx="509">
                  <c:v>-71.312622000000005</c:v>
                </c:pt>
                <c:pt idx="510">
                  <c:v>-71.430234999999996</c:v>
                </c:pt>
                <c:pt idx="511">
                  <c:v>-71.260992000000002</c:v>
                </c:pt>
                <c:pt idx="512">
                  <c:v>-71.463521</c:v>
                </c:pt>
                <c:pt idx="513">
                  <c:v>-71.270492000000004</c:v>
                </c:pt>
                <c:pt idx="514">
                  <c:v>-71.413065000000003</c:v>
                </c:pt>
                <c:pt idx="515">
                  <c:v>-71.368347</c:v>
                </c:pt>
                <c:pt idx="516">
                  <c:v>-71.355645999999993</c:v>
                </c:pt>
                <c:pt idx="517">
                  <c:v>-71.353914000000003</c:v>
                </c:pt>
                <c:pt idx="518">
                  <c:v>-71.464854000000003</c:v>
                </c:pt>
                <c:pt idx="519">
                  <c:v>-71.608199999999997</c:v>
                </c:pt>
                <c:pt idx="520">
                  <c:v>-71.234536000000006</c:v>
                </c:pt>
                <c:pt idx="521">
                  <c:v>-71.570234999999997</c:v>
                </c:pt>
                <c:pt idx="522">
                  <c:v>-71.775915999999995</c:v>
                </c:pt>
                <c:pt idx="523">
                  <c:v>-71.580449000000002</c:v>
                </c:pt>
                <c:pt idx="524">
                  <c:v>-71.323598000000004</c:v>
                </c:pt>
                <c:pt idx="525">
                  <c:v>-71.213162999999994</c:v>
                </c:pt>
                <c:pt idx="526">
                  <c:v>-93.256684000000007</c:v>
                </c:pt>
                <c:pt idx="527">
                  <c:v>-92.433419999999998</c:v>
                </c:pt>
                <c:pt idx="528">
                  <c:v>-92.909295</c:v>
                </c:pt>
                <c:pt idx="529">
                  <c:v>-93.474072000000007</c:v>
                </c:pt>
                <c:pt idx="530">
                  <c:v>-93.290149999999997</c:v>
                </c:pt>
                <c:pt idx="531">
                  <c:v>-93.251908999999998</c:v>
                </c:pt>
                <c:pt idx="532">
                  <c:v>-94.976813000000007</c:v>
                </c:pt>
                <c:pt idx="533">
                  <c:v>-94.964652999999998</c:v>
                </c:pt>
                <c:pt idx="534">
                  <c:v>-94.833629000000002</c:v>
                </c:pt>
                <c:pt idx="535">
                  <c:v>-94.800334000000007</c:v>
                </c:pt>
                <c:pt idx="536">
                  <c:v>-94.666584999999998</c:v>
                </c:pt>
                <c:pt idx="537">
                  <c:v>-94.705832000000001</c:v>
                </c:pt>
                <c:pt idx="538">
                  <c:v>-94.675285000000002</c:v>
                </c:pt>
                <c:pt idx="539">
                  <c:v>-94.707587000000004</c:v>
                </c:pt>
                <c:pt idx="540">
                  <c:v>-94.741453000000007</c:v>
                </c:pt>
                <c:pt idx="541">
                  <c:v>-94.739243999999999</c:v>
                </c:pt>
                <c:pt idx="542">
                  <c:v>-94.812607</c:v>
                </c:pt>
                <c:pt idx="543">
                  <c:v>-94.621277000000006</c:v>
                </c:pt>
                <c:pt idx="544">
                  <c:v>-95.844171000000003</c:v>
                </c:pt>
                <c:pt idx="545">
                  <c:v>-96.806621000000007</c:v>
                </c:pt>
                <c:pt idx="546">
                  <c:v>-96.578723999999994</c:v>
                </c:pt>
                <c:pt idx="547">
                  <c:v>-96.639634000000001</c:v>
                </c:pt>
                <c:pt idx="548">
                  <c:v>-95.528693000000004</c:v>
                </c:pt>
                <c:pt idx="549">
                  <c:v>-96.048336000000006</c:v>
                </c:pt>
                <c:pt idx="550">
                  <c:v>-95.716983999999997</c:v>
                </c:pt>
                <c:pt idx="551">
                  <c:v>-95.650565999999998</c:v>
                </c:pt>
                <c:pt idx="552">
                  <c:v>-95.710880000000003</c:v>
                </c:pt>
                <c:pt idx="553">
                  <c:v>-95.648047000000005</c:v>
                </c:pt>
                <c:pt idx="554">
                  <c:v>-95.733020999999994</c:v>
                </c:pt>
                <c:pt idx="555">
                  <c:v>-96.493315999999993</c:v>
                </c:pt>
                <c:pt idx="556">
                  <c:v>-97.251677999999998</c:v>
                </c:pt>
                <c:pt idx="557">
                  <c:v>-96.998510999999993</c:v>
                </c:pt>
                <c:pt idx="558">
                  <c:v>-96.695892999999998</c:v>
                </c:pt>
                <c:pt idx="559">
                  <c:v>-96.675520000000006</c:v>
                </c:pt>
                <c:pt idx="560">
                  <c:v>-96.749748999999994</c:v>
                </c:pt>
                <c:pt idx="561">
                  <c:v>-96.795868999999996</c:v>
                </c:pt>
                <c:pt idx="562">
                  <c:v>-98.381319000000005</c:v>
                </c:pt>
                <c:pt idx="563">
                  <c:v>-100.775026</c:v>
                </c:pt>
                <c:pt idx="564">
                  <c:v>-100.34398400000001</c:v>
                </c:pt>
                <c:pt idx="565">
                  <c:v>-103.105177</c:v>
                </c:pt>
                <c:pt idx="566">
                  <c:v>-103.002196</c:v>
                </c:pt>
                <c:pt idx="567">
                  <c:v>-90.169023999999993</c:v>
                </c:pt>
                <c:pt idx="568">
                  <c:v>-90.162453999999997</c:v>
                </c:pt>
                <c:pt idx="569">
                  <c:v>-90.213800000000006</c:v>
                </c:pt>
                <c:pt idx="570">
                  <c:v>-90.006163999999998</c:v>
                </c:pt>
                <c:pt idx="571">
                  <c:v>-90.375630000000001</c:v>
                </c:pt>
                <c:pt idx="572">
                  <c:v>-90.251335999999995</c:v>
                </c:pt>
                <c:pt idx="573">
                  <c:v>-89.920893000000007</c:v>
                </c:pt>
                <c:pt idx="574">
                  <c:v>-91.229382999999999</c:v>
                </c:pt>
                <c:pt idx="575">
                  <c:v>-97.431762000000006</c:v>
                </c:pt>
                <c:pt idx="576">
                  <c:v>-97.161323999999993</c:v>
                </c:pt>
                <c:pt idx="577">
                  <c:v>-97.486728999999997</c:v>
                </c:pt>
                <c:pt idx="578">
                  <c:v>-97.502115000000003</c:v>
                </c:pt>
                <c:pt idx="579">
                  <c:v>-97.531065999999996</c:v>
                </c:pt>
                <c:pt idx="580">
                  <c:v>-97.446937000000005</c:v>
                </c:pt>
                <c:pt idx="581">
                  <c:v>-97.571522000000002</c:v>
                </c:pt>
                <c:pt idx="582">
                  <c:v>-97.432496999999998</c:v>
                </c:pt>
                <c:pt idx="583">
                  <c:v>-97.535691</c:v>
                </c:pt>
                <c:pt idx="584">
                  <c:v>-98.345502999999994</c:v>
                </c:pt>
                <c:pt idx="585">
                  <c:v>-95.611929000000003</c:v>
                </c:pt>
                <c:pt idx="586">
                  <c:v>-96.587766999999999</c:v>
                </c:pt>
                <c:pt idx="587">
                  <c:v>-72.205521000000005</c:v>
                </c:pt>
                <c:pt idx="588">
                  <c:v>-72.510204999999999</c:v>
                </c:pt>
                <c:pt idx="589">
                  <c:v>-72.702061999999998</c:v>
                </c:pt>
                <c:pt idx="590">
                  <c:v>-72.498796999999996</c:v>
                </c:pt>
                <c:pt idx="591">
                  <c:v>-72.470686999999998</c:v>
                </c:pt>
                <c:pt idx="592">
                  <c:v>-72.727778000000001</c:v>
                </c:pt>
                <c:pt idx="593">
                  <c:v>-72.632102000000003</c:v>
                </c:pt>
                <c:pt idx="594">
                  <c:v>-72.488573000000002</c:v>
                </c:pt>
                <c:pt idx="595">
                  <c:v>-73.243647999999993</c:v>
                </c:pt>
                <c:pt idx="596">
                  <c:v>-73.276830000000004</c:v>
                </c:pt>
                <c:pt idx="597">
                  <c:v>-73.208499000000003</c:v>
                </c:pt>
                <c:pt idx="598">
                  <c:v>-73.223552999999995</c:v>
                </c:pt>
                <c:pt idx="599">
                  <c:v>-72.208359999999999</c:v>
                </c:pt>
                <c:pt idx="600">
                  <c:v>-72.731041000000005</c:v>
                </c:pt>
                <c:pt idx="601">
                  <c:v>-72.169995</c:v>
                </c:pt>
                <c:pt idx="602">
                  <c:v>-72.563029</c:v>
                </c:pt>
                <c:pt idx="603">
                  <c:v>-69.022578999999993</c:v>
                </c:pt>
                <c:pt idx="604">
                  <c:v>-69.636274</c:v>
                </c:pt>
                <c:pt idx="605">
                  <c:v>-69.313378</c:v>
                </c:pt>
                <c:pt idx="606">
                  <c:v>-69.263972999999993</c:v>
                </c:pt>
                <c:pt idx="607">
                  <c:v>-70.657606000000001</c:v>
                </c:pt>
                <c:pt idx="608">
                  <c:v>-72.155343999999999</c:v>
                </c:pt>
                <c:pt idx="609">
                  <c:v>-72.226695000000007</c:v>
                </c:pt>
                <c:pt idx="610">
                  <c:v>-72.498862000000003</c:v>
                </c:pt>
                <c:pt idx="611">
                  <c:v>-72.532086000000007</c:v>
                </c:pt>
                <c:pt idx="612">
                  <c:v>-72.142458000000005</c:v>
                </c:pt>
                <c:pt idx="613">
                  <c:v>-72.553276999999994</c:v>
                </c:pt>
                <c:pt idx="614">
                  <c:v>-72.222758999999996</c:v>
                </c:pt>
                <c:pt idx="615">
                  <c:v>-73.174051000000006</c:v>
                </c:pt>
                <c:pt idx="616">
                  <c:v>-73.113083000000003</c:v>
                </c:pt>
                <c:pt idx="617">
                  <c:v>-73.078243999999998</c:v>
                </c:pt>
                <c:pt idx="618">
                  <c:v>-73.007587999999998</c:v>
                </c:pt>
                <c:pt idx="619">
                  <c:v>-72.750620999999995</c:v>
                </c:pt>
                <c:pt idx="620">
                  <c:v>-72.901517999999996</c:v>
                </c:pt>
                <c:pt idx="621">
                  <c:v>-73.235040999999995</c:v>
                </c:pt>
                <c:pt idx="622">
                  <c:v>-73.196595000000002</c:v>
                </c:pt>
                <c:pt idx="623">
                  <c:v>-73.092546999999996</c:v>
                </c:pt>
                <c:pt idx="624">
                  <c:v>-72.979994000000005</c:v>
                </c:pt>
                <c:pt idx="625">
                  <c:v>-73.273549000000003</c:v>
                </c:pt>
                <c:pt idx="626">
                  <c:v>-72.663167999999999</c:v>
                </c:pt>
                <c:pt idx="627">
                  <c:v>-73.120996000000005</c:v>
                </c:pt>
                <c:pt idx="628">
                  <c:v>-72.926496999999998</c:v>
                </c:pt>
                <c:pt idx="629">
                  <c:v>-73.284379000000001</c:v>
                </c:pt>
                <c:pt idx="630">
                  <c:v>-73.009793999999999</c:v>
                </c:pt>
                <c:pt idx="631">
                  <c:v>-72.596864999999994</c:v>
                </c:pt>
                <c:pt idx="632">
                  <c:v>-72.495096000000004</c:v>
                </c:pt>
                <c:pt idx="633">
                  <c:v>-72.785251000000002</c:v>
                </c:pt>
                <c:pt idx="634">
                  <c:v>-72.664437000000007</c:v>
                </c:pt>
                <c:pt idx="635">
                  <c:v>-71.723117999999999</c:v>
                </c:pt>
                <c:pt idx="636">
                  <c:v>-71.390073999999998</c:v>
                </c:pt>
                <c:pt idx="637">
                  <c:v>-71.355836999999994</c:v>
                </c:pt>
                <c:pt idx="638">
                  <c:v>-71.456919999999997</c:v>
                </c:pt>
                <c:pt idx="639">
                  <c:v>-71.187242999999995</c:v>
                </c:pt>
                <c:pt idx="640">
                  <c:v>-71.803876000000002</c:v>
                </c:pt>
                <c:pt idx="641">
                  <c:v>-71.584655999999995</c:v>
                </c:pt>
                <c:pt idx="642">
                  <c:v>-71.507222999999996</c:v>
                </c:pt>
                <c:pt idx="643">
                  <c:v>-71.551886999999994</c:v>
                </c:pt>
                <c:pt idx="644">
                  <c:v>-71.684845999999993</c:v>
                </c:pt>
                <c:pt idx="645">
                  <c:v>-71.438027000000005</c:v>
                </c:pt>
                <c:pt idx="646">
                  <c:v>-71.447756999999996</c:v>
                </c:pt>
                <c:pt idx="647">
                  <c:v>-71.070957000000007</c:v>
                </c:pt>
                <c:pt idx="648">
                  <c:v>-71.810079000000002</c:v>
                </c:pt>
                <c:pt idx="649">
                  <c:v>-71.420794000000001</c:v>
                </c:pt>
                <c:pt idx="650">
                  <c:v>-71.453789999999998</c:v>
                </c:pt>
                <c:pt idx="651">
                  <c:v>-71.382054999999994</c:v>
                </c:pt>
                <c:pt idx="652">
                  <c:v>-71.667434999999998</c:v>
                </c:pt>
                <c:pt idx="653">
                  <c:v>-93.561402999999999</c:v>
                </c:pt>
                <c:pt idx="654">
                  <c:v>-93.467153999999994</c:v>
                </c:pt>
                <c:pt idx="655">
                  <c:v>-93.305634999999995</c:v>
                </c:pt>
                <c:pt idx="656">
                  <c:v>-93.201989999999995</c:v>
                </c:pt>
                <c:pt idx="657">
                  <c:v>-94.931774000000004</c:v>
                </c:pt>
                <c:pt idx="658">
                  <c:v>-94.898591999999994</c:v>
                </c:pt>
                <c:pt idx="659">
                  <c:v>-95.232022999999998</c:v>
                </c:pt>
                <c:pt idx="660">
                  <c:v>-95.198920000000001</c:v>
                </c:pt>
                <c:pt idx="661">
                  <c:v>-94.625682999999995</c:v>
                </c:pt>
                <c:pt idx="662">
                  <c:v>-94.632480000000001</c:v>
                </c:pt>
                <c:pt idx="663">
                  <c:v>-94.704735999999997</c:v>
                </c:pt>
                <c:pt idx="664">
                  <c:v>-94.712311</c:v>
                </c:pt>
                <c:pt idx="665">
                  <c:v>-96.569327000000001</c:v>
                </c:pt>
                <c:pt idx="666">
                  <c:v>-96.649148999999994</c:v>
                </c:pt>
                <c:pt idx="667">
                  <c:v>-96.761891000000006</c:v>
                </c:pt>
                <c:pt idx="668">
                  <c:v>-95.697907999999998</c:v>
                </c:pt>
                <c:pt idx="669">
                  <c:v>-95.434526000000005</c:v>
                </c:pt>
                <c:pt idx="670">
                  <c:v>-95.396957</c:v>
                </c:pt>
                <c:pt idx="671">
                  <c:v>-95.870238999999998</c:v>
                </c:pt>
                <c:pt idx="672">
                  <c:v>-97.112065000000001</c:v>
                </c:pt>
                <c:pt idx="673">
                  <c:v>-96.707441000000003</c:v>
                </c:pt>
                <c:pt idx="674">
                  <c:v>-96.695747999999995</c:v>
                </c:pt>
                <c:pt idx="675">
                  <c:v>-96.418706999999998</c:v>
                </c:pt>
                <c:pt idx="676">
                  <c:v>-96.929508999999996</c:v>
                </c:pt>
                <c:pt idx="677">
                  <c:v>-99.976972000000004</c:v>
                </c:pt>
                <c:pt idx="678">
                  <c:v>-103.019491</c:v>
                </c:pt>
                <c:pt idx="679">
                  <c:v>-99.882065999999995</c:v>
                </c:pt>
                <c:pt idx="680">
                  <c:v>-102.849372</c:v>
                </c:pt>
                <c:pt idx="681">
                  <c:v>-89.999020000000002</c:v>
                </c:pt>
                <c:pt idx="682">
                  <c:v>-90.030724000000006</c:v>
                </c:pt>
                <c:pt idx="683">
                  <c:v>-90.485168000000002</c:v>
                </c:pt>
                <c:pt idx="684">
                  <c:v>-90.077572000000004</c:v>
                </c:pt>
                <c:pt idx="685">
                  <c:v>-90.08408</c:v>
                </c:pt>
                <c:pt idx="686">
                  <c:v>-90.036676999999997</c:v>
                </c:pt>
                <c:pt idx="687">
                  <c:v>-90.101972000000004</c:v>
                </c:pt>
                <c:pt idx="688">
                  <c:v>-90.087472000000005</c:v>
                </c:pt>
                <c:pt idx="689">
                  <c:v>-90.062644000000006</c:v>
                </c:pt>
                <c:pt idx="690">
                  <c:v>-90.205360999999996</c:v>
                </c:pt>
                <c:pt idx="691">
                  <c:v>-90.109470000000002</c:v>
                </c:pt>
                <c:pt idx="692">
                  <c:v>-90.104110000000006</c:v>
                </c:pt>
                <c:pt idx="693">
                  <c:v>-90.747500000000002</c:v>
                </c:pt>
                <c:pt idx="694">
                  <c:v>-90.472548000000003</c:v>
                </c:pt>
                <c:pt idx="695">
                  <c:v>-97.446867999999995</c:v>
                </c:pt>
                <c:pt idx="696">
                  <c:v>-97.573365999999993</c:v>
                </c:pt>
                <c:pt idx="697">
                  <c:v>-97.397219000000007</c:v>
                </c:pt>
                <c:pt idx="698">
                  <c:v>-97.572844000000003</c:v>
                </c:pt>
                <c:pt idx="699">
                  <c:v>-97.613305999999994</c:v>
                </c:pt>
                <c:pt idx="700">
                  <c:v>-97.630426999999997</c:v>
                </c:pt>
                <c:pt idx="701">
                  <c:v>-97.485960000000006</c:v>
                </c:pt>
                <c:pt idx="702">
                  <c:v>-98.462556000000006</c:v>
                </c:pt>
                <c:pt idx="703">
                  <c:v>-98.400099999999995</c:v>
                </c:pt>
                <c:pt idx="704">
                  <c:v>-97.928366999999994</c:v>
                </c:pt>
                <c:pt idx="705">
                  <c:v>-96.006141</c:v>
                </c:pt>
                <c:pt idx="706">
                  <c:v>-95.805425999999997</c:v>
                </c:pt>
                <c:pt idx="707">
                  <c:v>-95.982410999999999</c:v>
                </c:pt>
                <c:pt idx="708">
                  <c:v>-72.620289999999997</c:v>
                </c:pt>
                <c:pt idx="709">
                  <c:v>-72.503236999999999</c:v>
                </c:pt>
                <c:pt idx="710">
                  <c:v>-72.411005000000003</c:v>
                </c:pt>
                <c:pt idx="711">
                  <c:v>-72.572654999999997</c:v>
                </c:pt>
                <c:pt idx="712">
                  <c:v>-72.944640000000007</c:v>
                </c:pt>
                <c:pt idx="713">
                  <c:v>-72.573301999999998</c:v>
                </c:pt>
                <c:pt idx="714">
                  <c:v>-72.417355000000001</c:v>
                </c:pt>
                <c:pt idx="715">
                  <c:v>-72.624200000000002</c:v>
                </c:pt>
                <c:pt idx="716">
                  <c:v>-72.851532000000006</c:v>
                </c:pt>
                <c:pt idx="717">
                  <c:v>-72.422088000000002</c:v>
                </c:pt>
                <c:pt idx="718">
                  <c:v>-72.750297000000003</c:v>
                </c:pt>
                <c:pt idx="719">
                  <c:v>-72.550314999999998</c:v>
                </c:pt>
                <c:pt idx="720">
                  <c:v>-73.254002999999997</c:v>
                </c:pt>
                <c:pt idx="721">
                  <c:v>-73.321770999999998</c:v>
                </c:pt>
                <c:pt idx="722">
                  <c:v>-73.093359000000007</c:v>
                </c:pt>
                <c:pt idx="723">
                  <c:v>-73.165306000000001</c:v>
                </c:pt>
                <c:pt idx="724">
                  <c:v>-73.101455999999999</c:v>
                </c:pt>
                <c:pt idx="725">
                  <c:v>-73.102052</c:v>
                </c:pt>
                <c:pt idx="726">
                  <c:v>-73.363363000000007</c:v>
                </c:pt>
                <c:pt idx="727">
                  <c:v>-73.314232000000004</c:v>
                </c:pt>
                <c:pt idx="728">
                  <c:v>-72.600988000000001</c:v>
                </c:pt>
                <c:pt idx="729">
                  <c:v>-72.609099999999998</c:v>
                </c:pt>
                <c:pt idx="730">
                  <c:v>-72.804946000000001</c:v>
                </c:pt>
                <c:pt idx="731">
                  <c:v>-72.456497999999996</c:v>
                </c:pt>
                <c:pt idx="732">
                  <c:v>-72.212269000000006</c:v>
                </c:pt>
                <c:pt idx="733">
                  <c:v>-72.368258999999995</c:v>
                </c:pt>
                <c:pt idx="734">
                  <c:v>-72.617894000000007</c:v>
                </c:pt>
                <c:pt idx="735">
                  <c:v>-72.585029000000006</c:v>
                </c:pt>
                <c:pt idx="736">
                  <c:v>-72.290867000000006</c:v>
                </c:pt>
                <c:pt idx="737">
                  <c:v>-72.669163999999995</c:v>
                </c:pt>
                <c:pt idx="738">
                  <c:v>-72.537392999999994</c:v>
                </c:pt>
                <c:pt idx="739">
                  <c:v>-72.508443</c:v>
                </c:pt>
                <c:pt idx="740">
                  <c:v>-72.844971000000001</c:v>
                </c:pt>
                <c:pt idx="741">
                  <c:v>-72.791346000000004</c:v>
                </c:pt>
                <c:pt idx="742">
                  <c:v>-73.257159999999999</c:v>
                </c:pt>
                <c:pt idx="743">
                  <c:v>-73.213956999999994</c:v>
                </c:pt>
                <c:pt idx="744">
                  <c:v>-73.166020000000003</c:v>
                </c:pt>
                <c:pt idx="745">
                  <c:v>-72.623284999999996</c:v>
                </c:pt>
                <c:pt idx="746">
                  <c:v>-72.792500000000004</c:v>
                </c:pt>
                <c:pt idx="747">
                  <c:v>-72.717023999999995</c:v>
                </c:pt>
                <c:pt idx="748">
                  <c:v>-73.221265000000002</c:v>
                </c:pt>
                <c:pt idx="749">
                  <c:v>-73.179411999999999</c:v>
                </c:pt>
                <c:pt idx="750">
                  <c:v>-73.052584999999993</c:v>
                </c:pt>
                <c:pt idx="751">
                  <c:v>-73.040993999999998</c:v>
                </c:pt>
                <c:pt idx="752">
                  <c:v>-73.134690000000006</c:v>
                </c:pt>
                <c:pt idx="753">
                  <c:v>-73.223179999999999</c:v>
                </c:pt>
                <c:pt idx="754">
                  <c:v>-72.490534999999994</c:v>
                </c:pt>
                <c:pt idx="755">
                  <c:v>-72.443284000000006</c:v>
                </c:pt>
                <c:pt idx="756">
                  <c:v>-72.679417000000001</c:v>
                </c:pt>
                <c:pt idx="757">
                  <c:v>-72.550880000000006</c:v>
                </c:pt>
                <c:pt idx="758">
                  <c:v>-72.834453999999994</c:v>
                </c:pt>
                <c:pt idx="759">
                  <c:v>-73.099986000000001</c:v>
                </c:pt>
                <c:pt idx="760">
                  <c:v>-73.351448000000005</c:v>
                </c:pt>
                <c:pt idx="761">
                  <c:v>-73.161186000000001</c:v>
                </c:pt>
                <c:pt idx="762">
                  <c:v>-72.961684000000005</c:v>
                </c:pt>
                <c:pt idx="763">
                  <c:v>-73.286908999999994</c:v>
                </c:pt>
                <c:pt idx="764">
                  <c:v>-72.812123999999997</c:v>
                </c:pt>
                <c:pt idx="765">
                  <c:v>-72.987329000000003</c:v>
                </c:pt>
                <c:pt idx="766">
                  <c:v>-72.163760999999994</c:v>
                </c:pt>
                <c:pt idx="767">
                  <c:v>-72.311796999999999</c:v>
                </c:pt>
                <c:pt idx="768">
                  <c:v>-72.132458999999997</c:v>
                </c:pt>
                <c:pt idx="769">
                  <c:v>-71.954148000000004</c:v>
                </c:pt>
                <c:pt idx="770">
                  <c:v>-73.311031999999997</c:v>
                </c:pt>
                <c:pt idx="771">
                  <c:v>-72.891745999999998</c:v>
                </c:pt>
                <c:pt idx="772">
                  <c:v>-72.767346000000003</c:v>
                </c:pt>
                <c:pt idx="773">
                  <c:v>-73.437226999999993</c:v>
                </c:pt>
                <c:pt idx="774">
                  <c:v>-72.769965999999997</c:v>
                </c:pt>
                <c:pt idx="775">
                  <c:v>-72.790803999999994</c:v>
                </c:pt>
                <c:pt idx="776">
                  <c:v>-72.844505999999996</c:v>
                </c:pt>
                <c:pt idx="777">
                  <c:v>-72.278638000000001</c:v>
                </c:pt>
                <c:pt idx="778">
                  <c:v>-72.768319000000005</c:v>
                </c:pt>
                <c:pt idx="779">
                  <c:v>-73.069443000000007</c:v>
                </c:pt>
                <c:pt idx="780">
                  <c:v>-72.674334000000002</c:v>
                </c:pt>
                <c:pt idx="781">
                  <c:v>-72.673788999999999</c:v>
                </c:pt>
                <c:pt idx="782">
                  <c:v>-72.209349000000003</c:v>
                </c:pt>
                <c:pt idx="783">
                  <c:v>-71.875949000000006</c:v>
                </c:pt>
                <c:pt idx="784">
                  <c:v>-71.857496999999995</c:v>
                </c:pt>
                <c:pt idx="785">
                  <c:v>-72.144396999999998</c:v>
                </c:pt>
                <c:pt idx="786">
                  <c:v>-71.884342000000004</c:v>
                </c:pt>
                <c:pt idx="787">
                  <c:v>-71.839696000000004</c:v>
                </c:pt>
                <c:pt idx="788">
                  <c:v>-72.176743000000002</c:v>
                </c:pt>
                <c:pt idx="789">
                  <c:v>-72.146709999999999</c:v>
                </c:pt>
                <c:pt idx="790">
                  <c:v>-71.998724999999993</c:v>
                </c:pt>
                <c:pt idx="791">
                  <c:v>-72.103389000000007</c:v>
                </c:pt>
                <c:pt idx="792">
                  <c:v>-72.002906999999993</c:v>
                </c:pt>
                <c:pt idx="793">
                  <c:v>-72.226906999999997</c:v>
                </c:pt>
                <c:pt idx="794">
                  <c:v>-72.176845</c:v>
                </c:pt>
                <c:pt idx="795">
                  <c:v>-71.868132000000003</c:v>
                </c:pt>
                <c:pt idx="796">
                  <c:v>-72.062326999999996</c:v>
                </c:pt>
                <c:pt idx="797">
                  <c:v>-97.433689000000001</c:v>
                </c:pt>
                <c:pt idx="798">
                  <c:v>-98.602710000000002</c:v>
                </c:pt>
                <c:pt idx="799">
                  <c:v>-97.014238000000006</c:v>
                </c:pt>
                <c:pt idx="800">
                  <c:v>-97.330592999999993</c:v>
                </c:pt>
                <c:pt idx="801">
                  <c:v>-97.333623000000003</c:v>
                </c:pt>
                <c:pt idx="802">
                  <c:v>-97.429173000000006</c:v>
                </c:pt>
                <c:pt idx="803">
                  <c:v>-97.231665000000007</c:v>
                </c:pt>
                <c:pt idx="804">
                  <c:v>-97.362046000000007</c:v>
                </c:pt>
                <c:pt idx="805">
                  <c:v>-97.317772000000005</c:v>
                </c:pt>
                <c:pt idx="806">
                  <c:v>-97.363123000000002</c:v>
                </c:pt>
                <c:pt idx="807">
                  <c:v>-97.279533000000001</c:v>
                </c:pt>
                <c:pt idx="808">
                  <c:v>-97.231155999999999</c:v>
                </c:pt>
                <c:pt idx="809">
                  <c:v>-97.615531000000004</c:v>
                </c:pt>
                <c:pt idx="810">
                  <c:v>-97.671560999999997</c:v>
                </c:pt>
                <c:pt idx="811">
                  <c:v>-98.202224999999999</c:v>
                </c:pt>
                <c:pt idx="812">
                  <c:v>-100.825033</c:v>
                </c:pt>
                <c:pt idx="813">
                  <c:v>-100.34464</c:v>
                </c:pt>
                <c:pt idx="814">
                  <c:v>-100.934766</c:v>
                </c:pt>
                <c:pt idx="815">
                  <c:v>-96.245649999999998</c:v>
                </c:pt>
                <c:pt idx="816">
                  <c:v>-95.936201999999994</c:v>
                </c:pt>
                <c:pt idx="817">
                  <c:v>-96.000601000000003</c:v>
                </c:pt>
                <c:pt idx="818">
                  <c:v>-95.934270999999995</c:v>
                </c:pt>
                <c:pt idx="819">
                  <c:v>-96.050730999999999</c:v>
                </c:pt>
                <c:pt idx="820">
                  <c:v>-96.180173999999994</c:v>
                </c:pt>
                <c:pt idx="821">
                  <c:v>-95.963830999999999</c:v>
                </c:pt>
                <c:pt idx="822">
                  <c:v>-95.997414000000006</c:v>
                </c:pt>
                <c:pt idx="823">
                  <c:v>-96.005477999999997</c:v>
                </c:pt>
                <c:pt idx="824">
                  <c:v>-92.494726999999997</c:v>
                </c:pt>
                <c:pt idx="825">
                  <c:v>-92.035377999999994</c:v>
                </c:pt>
                <c:pt idx="826">
                  <c:v>-91.325156000000007</c:v>
                </c:pt>
                <c:pt idx="827">
                  <c:v>-91.261872999999994</c:v>
                </c:pt>
                <c:pt idx="828">
                  <c:v>-91.538540999999995</c:v>
                </c:pt>
                <c:pt idx="829">
                  <c:v>-92.279878999999994</c:v>
                </c:pt>
                <c:pt idx="830">
                  <c:v>-92.277653999999998</c:v>
                </c:pt>
                <c:pt idx="831">
                  <c:v>-89.917676</c:v>
                </c:pt>
                <c:pt idx="832">
                  <c:v>-92.357816999999997</c:v>
                </c:pt>
                <c:pt idx="833">
                  <c:v>-94.133764999999997</c:v>
                </c:pt>
                <c:pt idx="834">
                  <c:v>-71.643724000000006</c:v>
                </c:pt>
                <c:pt idx="835">
                  <c:v>-72.000046999999995</c:v>
                </c:pt>
                <c:pt idx="836">
                  <c:v>-71.207905999999994</c:v>
                </c:pt>
                <c:pt idx="837">
                  <c:v>-71.139208999999994</c:v>
                </c:pt>
                <c:pt idx="838">
                  <c:v>-71.916352000000003</c:v>
                </c:pt>
                <c:pt idx="839">
                  <c:v>-72.471632</c:v>
                </c:pt>
                <c:pt idx="840">
                  <c:v>-72.063339999999997</c:v>
                </c:pt>
                <c:pt idx="841">
                  <c:v>-72.148381000000001</c:v>
                </c:pt>
                <c:pt idx="842">
                  <c:v>-72.060432000000006</c:v>
                </c:pt>
                <c:pt idx="843">
                  <c:v>-72.495183999999995</c:v>
                </c:pt>
                <c:pt idx="844">
                  <c:v>-72.034180000000006</c:v>
                </c:pt>
                <c:pt idx="845">
                  <c:v>-72.095904000000004</c:v>
                </c:pt>
                <c:pt idx="846">
                  <c:v>-72.176184000000006</c:v>
                </c:pt>
                <c:pt idx="847">
                  <c:v>-72.516292000000007</c:v>
                </c:pt>
                <c:pt idx="848">
                  <c:v>-71.190922</c:v>
                </c:pt>
                <c:pt idx="849">
                  <c:v>-71.307241000000005</c:v>
                </c:pt>
                <c:pt idx="850">
                  <c:v>-72.013334999999998</c:v>
                </c:pt>
                <c:pt idx="851">
                  <c:v>-72.341521</c:v>
                </c:pt>
                <c:pt idx="852">
                  <c:v>-72.129543999999996</c:v>
                </c:pt>
                <c:pt idx="853">
                  <c:v>-72.250709000000001</c:v>
                </c:pt>
                <c:pt idx="854">
                  <c:v>-72.280720000000002</c:v>
                </c:pt>
                <c:pt idx="855">
                  <c:v>-72.183215000000004</c:v>
                </c:pt>
                <c:pt idx="856">
                  <c:v>-72.078314000000006</c:v>
                </c:pt>
                <c:pt idx="857">
                  <c:v>-72.303531000000007</c:v>
                </c:pt>
                <c:pt idx="858">
                  <c:v>-72.090288000000001</c:v>
                </c:pt>
                <c:pt idx="859">
                  <c:v>-71.043559999999999</c:v>
                </c:pt>
                <c:pt idx="860">
                  <c:v>-71.062361999999993</c:v>
                </c:pt>
                <c:pt idx="861">
                  <c:v>-71.143116000000006</c:v>
                </c:pt>
                <c:pt idx="862">
                  <c:v>-70.998165</c:v>
                </c:pt>
                <c:pt idx="863">
                  <c:v>-70.875499000000005</c:v>
                </c:pt>
                <c:pt idx="864">
                  <c:v>-71.177018000000004</c:v>
                </c:pt>
                <c:pt idx="865">
                  <c:v>-70.778763999999995</c:v>
                </c:pt>
                <c:pt idx="866">
                  <c:v>-70.652390999999994</c:v>
                </c:pt>
                <c:pt idx="867">
                  <c:v>-69.994485999999995</c:v>
                </c:pt>
                <c:pt idx="868">
                  <c:v>-70.115224999999995</c:v>
                </c:pt>
                <c:pt idx="869">
                  <c:v>-70.808779999999999</c:v>
                </c:pt>
                <c:pt idx="870">
                  <c:v>-70.463009999999997</c:v>
                </c:pt>
                <c:pt idx="871">
                  <c:v>-70.353305000000006</c:v>
                </c:pt>
                <c:pt idx="872">
                  <c:v>-70.632655</c:v>
                </c:pt>
                <c:pt idx="873">
                  <c:v>-70.547072999999997</c:v>
                </c:pt>
                <c:pt idx="874">
                  <c:v>-70.154758999999999</c:v>
                </c:pt>
                <c:pt idx="875">
                  <c:v>-70.752457000000007</c:v>
                </c:pt>
                <c:pt idx="876">
                  <c:v>-69.952169999999995</c:v>
                </c:pt>
                <c:pt idx="877">
                  <c:v>-70.260272999999998</c:v>
                </c:pt>
                <c:pt idx="878">
                  <c:v>-70.241437000000005</c:v>
                </c:pt>
                <c:pt idx="879">
                  <c:v>-70.367107000000004</c:v>
                </c:pt>
                <c:pt idx="880">
                  <c:v>-70.224524000000002</c:v>
                </c:pt>
                <c:pt idx="881">
                  <c:v>-70.391977999999995</c:v>
                </c:pt>
                <c:pt idx="882">
                  <c:v>-69.99897</c:v>
                </c:pt>
                <c:pt idx="883">
                  <c:v>-70.566096000000002</c:v>
                </c:pt>
                <c:pt idx="884">
                  <c:v>-70.229067999999998</c:v>
                </c:pt>
                <c:pt idx="885">
                  <c:v>-69.750124</c:v>
                </c:pt>
                <c:pt idx="886">
                  <c:v>-69.960739000000004</c:v>
                </c:pt>
                <c:pt idx="887">
                  <c:v>-69.963538</c:v>
                </c:pt>
                <c:pt idx="888">
                  <c:v>-69.188610999999995</c:v>
                </c:pt>
                <c:pt idx="889">
                  <c:v>-70.416803000000002</c:v>
                </c:pt>
                <c:pt idx="890">
                  <c:v>-70.054276999999999</c:v>
                </c:pt>
                <c:pt idx="891">
                  <c:v>-70.370481999999996</c:v>
                </c:pt>
                <c:pt idx="892">
                  <c:v>-70.111528000000007</c:v>
                </c:pt>
                <c:pt idx="893">
                  <c:v>-70.223950000000002</c:v>
                </c:pt>
                <c:pt idx="894">
                  <c:v>-71.314564000000004</c:v>
                </c:pt>
                <c:pt idx="895">
                  <c:v>-71.139865999999998</c:v>
                </c:pt>
                <c:pt idx="896">
                  <c:v>-71.154252</c:v>
                </c:pt>
                <c:pt idx="897">
                  <c:v>-70.937522999999999</c:v>
                </c:pt>
                <c:pt idx="898">
                  <c:v>-70.932641000000004</c:v>
                </c:pt>
                <c:pt idx="899">
                  <c:v>-70.990763999999999</c:v>
                </c:pt>
                <c:pt idx="900">
                  <c:v>-71.261157999999995</c:v>
                </c:pt>
                <c:pt idx="901">
                  <c:v>-71.089045999999996</c:v>
                </c:pt>
                <c:pt idx="902">
                  <c:v>-71.747850999999997</c:v>
                </c:pt>
                <c:pt idx="903">
                  <c:v>-71.605478000000005</c:v>
                </c:pt>
                <c:pt idx="904">
                  <c:v>-71.744727999999995</c:v>
                </c:pt>
                <c:pt idx="905">
                  <c:v>-71.649692999999999</c:v>
                </c:pt>
                <c:pt idx="906">
                  <c:v>-93.278024000000002</c:v>
                </c:pt>
                <c:pt idx="907">
                  <c:v>-93.312978999999999</c:v>
                </c:pt>
                <c:pt idx="908">
                  <c:v>-95.312190999999999</c:v>
                </c:pt>
                <c:pt idx="909">
                  <c:v>-95.303995</c:v>
                </c:pt>
                <c:pt idx="910">
                  <c:v>-94.855581999999998</c:v>
                </c:pt>
                <c:pt idx="911">
                  <c:v>-94.775813999999997</c:v>
                </c:pt>
                <c:pt idx="912">
                  <c:v>-94.672036000000006</c:v>
                </c:pt>
                <c:pt idx="913">
                  <c:v>-94.688726000000003</c:v>
                </c:pt>
                <c:pt idx="914">
                  <c:v>-94.622232999999994</c:v>
                </c:pt>
                <c:pt idx="915">
                  <c:v>-94.631023999999996</c:v>
                </c:pt>
                <c:pt idx="916">
                  <c:v>-94.681897000000006</c:v>
                </c:pt>
                <c:pt idx="917">
                  <c:v>-94.714985999999996</c:v>
                </c:pt>
                <c:pt idx="918">
                  <c:v>-94.781075000000001</c:v>
                </c:pt>
                <c:pt idx="919">
                  <c:v>-94.771557999999999</c:v>
                </c:pt>
                <c:pt idx="920">
                  <c:v>-94.665942000000001</c:v>
                </c:pt>
                <c:pt idx="921">
                  <c:v>-96.033946</c:v>
                </c:pt>
                <c:pt idx="922">
                  <c:v>-96.709359000000006</c:v>
                </c:pt>
                <c:pt idx="923">
                  <c:v>-95.668691999999993</c:v>
                </c:pt>
                <c:pt idx="924">
                  <c:v>-95.881157999999999</c:v>
                </c:pt>
                <c:pt idx="925">
                  <c:v>-96.159682000000004</c:v>
                </c:pt>
                <c:pt idx="926">
                  <c:v>-96.625648999999996</c:v>
                </c:pt>
                <c:pt idx="927">
                  <c:v>-96.656345000000002</c:v>
                </c:pt>
                <c:pt idx="928">
                  <c:v>-96.590230000000005</c:v>
                </c:pt>
                <c:pt idx="929">
                  <c:v>-97.126379999999997</c:v>
                </c:pt>
                <c:pt idx="930">
                  <c:v>-98.387496999999996</c:v>
                </c:pt>
                <c:pt idx="931">
                  <c:v>-98.924121</c:v>
                </c:pt>
                <c:pt idx="932">
                  <c:v>-101.233754</c:v>
                </c:pt>
                <c:pt idx="933">
                  <c:v>-103.652415</c:v>
                </c:pt>
                <c:pt idx="934">
                  <c:v>-90.191284999999993</c:v>
                </c:pt>
                <c:pt idx="935">
                  <c:v>-90.053359</c:v>
                </c:pt>
                <c:pt idx="936">
                  <c:v>-90.246903000000003</c:v>
                </c:pt>
                <c:pt idx="937">
                  <c:v>-90.351426000000004</c:v>
                </c:pt>
                <c:pt idx="938">
                  <c:v>-90.109330999999997</c:v>
                </c:pt>
                <c:pt idx="939">
                  <c:v>-90.030366999999998</c:v>
                </c:pt>
                <c:pt idx="940">
                  <c:v>-90.160373000000007</c:v>
                </c:pt>
                <c:pt idx="941">
                  <c:v>-90.019720000000007</c:v>
                </c:pt>
                <c:pt idx="942">
                  <c:v>-89.989825999999994</c:v>
                </c:pt>
                <c:pt idx="943">
                  <c:v>-90.818095999999997</c:v>
                </c:pt>
                <c:pt idx="944">
                  <c:v>-97.281988999999996</c:v>
                </c:pt>
                <c:pt idx="945">
                  <c:v>-97.423940999999999</c:v>
                </c:pt>
                <c:pt idx="946">
                  <c:v>-97.505865</c:v>
                </c:pt>
                <c:pt idx="947">
                  <c:v>-97.534993999999998</c:v>
                </c:pt>
                <c:pt idx="948">
                  <c:v>-97.525448999999995</c:v>
                </c:pt>
                <c:pt idx="949">
                  <c:v>-97.556370000000001</c:v>
                </c:pt>
                <c:pt idx="950">
                  <c:v>-97.564959999999999</c:v>
                </c:pt>
                <c:pt idx="951">
                  <c:v>-97.642303999999996</c:v>
                </c:pt>
                <c:pt idx="952">
                  <c:v>-96.748517000000007</c:v>
                </c:pt>
                <c:pt idx="953">
                  <c:v>-97.951853999999997</c:v>
                </c:pt>
                <c:pt idx="954">
                  <c:v>-98.969175000000007</c:v>
                </c:pt>
                <c:pt idx="955">
                  <c:v>-95.709576999999996</c:v>
                </c:pt>
                <c:pt idx="956">
                  <c:v>-95.445925000000003</c:v>
                </c:pt>
                <c:pt idx="957">
                  <c:v>-72.603165000000004</c:v>
                </c:pt>
                <c:pt idx="958">
                  <c:v>-72.918131000000002</c:v>
                </c:pt>
                <c:pt idx="959">
                  <c:v>-72.188333999999998</c:v>
                </c:pt>
                <c:pt idx="960">
                  <c:v>-72.518315999999999</c:v>
                </c:pt>
                <c:pt idx="961">
                  <c:v>-72.608324999999994</c:v>
                </c:pt>
                <c:pt idx="962">
                  <c:v>-72.879425999999995</c:v>
                </c:pt>
                <c:pt idx="963">
                  <c:v>-72.317004999999995</c:v>
                </c:pt>
                <c:pt idx="964">
                  <c:v>-72.916613999999996</c:v>
                </c:pt>
                <c:pt idx="965">
                  <c:v>-72.769667999999996</c:v>
                </c:pt>
                <c:pt idx="966">
                  <c:v>-72.260675000000006</c:v>
                </c:pt>
                <c:pt idx="967">
                  <c:v>-72.202591999999996</c:v>
                </c:pt>
                <c:pt idx="968">
                  <c:v>-72.640664999999998</c:v>
                </c:pt>
                <c:pt idx="969">
                  <c:v>-72.938714000000004</c:v>
                </c:pt>
                <c:pt idx="970">
                  <c:v>-72.591121000000001</c:v>
                </c:pt>
                <c:pt idx="971">
                  <c:v>-72.579806000000005</c:v>
                </c:pt>
                <c:pt idx="972">
                  <c:v>-72.606103000000004</c:v>
                </c:pt>
                <c:pt idx="973">
                  <c:v>-72.509327999999996</c:v>
                </c:pt>
                <c:pt idx="974">
                  <c:v>-73.232707000000005</c:v>
                </c:pt>
                <c:pt idx="975">
                  <c:v>-73.203123000000005</c:v>
                </c:pt>
                <c:pt idx="976">
                  <c:v>-73.457344000000006</c:v>
                </c:pt>
                <c:pt idx="977">
                  <c:v>-72.811160000000001</c:v>
                </c:pt>
                <c:pt idx="978">
                  <c:v>-72.555694000000003</c:v>
                </c:pt>
                <c:pt idx="979">
                  <c:v>-72.879390999999998</c:v>
                </c:pt>
                <c:pt idx="980">
                  <c:v>-72.413965000000005</c:v>
                </c:pt>
                <c:pt idx="981">
                  <c:v>-72.727548999999996</c:v>
                </c:pt>
                <c:pt idx="982">
                  <c:v>-69.833488000000003</c:v>
                </c:pt>
                <c:pt idx="983">
                  <c:v>-70.123626999999999</c:v>
                </c:pt>
                <c:pt idx="984">
                  <c:v>-69.045428999999999</c:v>
                </c:pt>
                <c:pt idx="985">
                  <c:v>-69.769385999999997</c:v>
                </c:pt>
                <c:pt idx="986">
                  <c:v>-70.217787999999999</c:v>
                </c:pt>
                <c:pt idx="987">
                  <c:v>-72.644938999999994</c:v>
                </c:pt>
                <c:pt idx="988">
                  <c:v>-72.429435999999995</c:v>
                </c:pt>
                <c:pt idx="989">
                  <c:v>-72.266378000000003</c:v>
                </c:pt>
                <c:pt idx="990">
                  <c:v>-72.472904</c:v>
                </c:pt>
                <c:pt idx="991">
                  <c:v>-72.618313999999998</c:v>
                </c:pt>
                <c:pt idx="992">
                  <c:v>-72.616611000000006</c:v>
                </c:pt>
                <c:pt idx="993">
                  <c:v>-72.801066000000006</c:v>
                </c:pt>
                <c:pt idx="994">
                  <c:v>-72.637382000000002</c:v>
                </c:pt>
                <c:pt idx="995">
                  <c:v>-73.052610999999999</c:v>
                </c:pt>
                <c:pt idx="996">
                  <c:v>-73.248388000000006</c:v>
                </c:pt>
                <c:pt idx="997">
                  <c:v>-72.796944999999994</c:v>
                </c:pt>
                <c:pt idx="998">
                  <c:v>-72.517255000000006</c:v>
                </c:pt>
                <c:pt idx="999">
                  <c:v>-72.872376000000003</c:v>
                </c:pt>
                <c:pt idx="1000">
                  <c:v>-72.882470999999995</c:v>
                </c:pt>
                <c:pt idx="1001">
                  <c:v>-73.305263999999994</c:v>
                </c:pt>
                <c:pt idx="1002">
                  <c:v>-72.822579000000005</c:v>
                </c:pt>
                <c:pt idx="1003">
                  <c:v>-73.166003000000003</c:v>
                </c:pt>
                <c:pt idx="1004">
                  <c:v>-73.222533999999996</c:v>
                </c:pt>
                <c:pt idx="1005">
                  <c:v>-72.959367999999998</c:v>
                </c:pt>
                <c:pt idx="1006">
                  <c:v>-73.031645999999995</c:v>
                </c:pt>
                <c:pt idx="1007">
                  <c:v>-73.099176999999997</c:v>
                </c:pt>
                <c:pt idx="1008">
                  <c:v>-72.494435999999993</c:v>
                </c:pt>
                <c:pt idx="1009">
                  <c:v>-72.571704999999994</c:v>
                </c:pt>
                <c:pt idx="1010">
                  <c:v>-72.603323000000003</c:v>
                </c:pt>
                <c:pt idx="1011">
                  <c:v>-72.423655999999994</c:v>
                </c:pt>
                <c:pt idx="1012">
                  <c:v>-72.836707000000004</c:v>
                </c:pt>
                <c:pt idx="1013">
                  <c:v>-73.123119000000003</c:v>
                </c:pt>
                <c:pt idx="1014">
                  <c:v>-72.359753999999995</c:v>
                </c:pt>
                <c:pt idx="1015">
                  <c:v>-72.209363999999994</c:v>
                </c:pt>
                <c:pt idx="1016">
                  <c:v>-72.770818000000006</c:v>
                </c:pt>
                <c:pt idx="1017">
                  <c:v>-72.713622000000001</c:v>
                </c:pt>
                <c:pt idx="1018">
                  <c:v>-72.541556</c:v>
                </c:pt>
                <c:pt idx="1019">
                  <c:v>-72.963252999999995</c:v>
                </c:pt>
                <c:pt idx="1020">
                  <c:v>-73.107032000000004</c:v>
                </c:pt>
                <c:pt idx="1021">
                  <c:v>-73.236121999999995</c:v>
                </c:pt>
                <c:pt idx="1022">
                  <c:v>-73.248903999999996</c:v>
                </c:pt>
                <c:pt idx="1023">
                  <c:v>-73.042158000000001</c:v>
                </c:pt>
                <c:pt idx="1024">
                  <c:v>-73.211479999999995</c:v>
                </c:pt>
                <c:pt idx="1025">
                  <c:v>-71.872124999999997</c:v>
                </c:pt>
                <c:pt idx="1026">
                  <c:v>-72.098645000000005</c:v>
                </c:pt>
                <c:pt idx="1027">
                  <c:v>-72.058577</c:v>
                </c:pt>
                <c:pt idx="1028">
                  <c:v>-72.026861999999994</c:v>
                </c:pt>
                <c:pt idx="1029">
                  <c:v>-72.933655999999999</c:v>
                </c:pt>
                <c:pt idx="1030">
                  <c:v>-72.925262000000004</c:v>
                </c:pt>
                <c:pt idx="1031">
                  <c:v>-73.329605000000001</c:v>
                </c:pt>
                <c:pt idx="1032">
                  <c:v>-72.523848999999998</c:v>
                </c:pt>
                <c:pt idx="1033">
                  <c:v>-72.436689999999999</c:v>
                </c:pt>
                <c:pt idx="1034">
                  <c:v>-72.862943000000001</c:v>
                </c:pt>
                <c:pt idx="1035">
                  <c:v>-73.018592999999996</c:v>
                </c:pt>
                <c:pt idx="1036">
                  <c:v>-72.660988000000003</c:v>
                </c:pt>
                <c:pt idx="1037">
                  <c:v>-73.424086000000003</c:v>
                </c:pt>
                <c:pt idx="1038">
                  <c:v>-72.816441999999995</c:v>
                </c:pt>
                <c:pt idx="1039">
                  <c:v>-72.560767999999996</c:v>
                </c:pt>
                <c:pt idx="1040">
                  <c:v>-72.605478000000005</c:v>
                </c:pt>
                <c:pt idx="1041">
                  <c:v>-72.819747000000007</c:v>
                </c:pt>
                <c:pt idx="1042">
                  <c:v>-72.852422000000004</c:v>
                </c:pt>
                <c:pt idx="1043">
                  <c:v>-72.860551999999998</c:v>
                </c:pt>
                <c:pt idx="1044">
                  <c:v>-72.733579000000006</c:v>
                </c:pt>
                <c:pt idx="1045">
                  <c:v>-72.702550000000002</c:v>
                </c:pt>
                <c:pt idx="1046">
                  <c:v>-72.674702999999994</c:v>
                </c:pt>
                <c:pt idx="1047">
                  <c:v>-72.731013000000004</c:v>
                </c:pt>
                <c:pt idx="1048">
                  <c:v>-72.695402999999999</c:v>
                </c:pt>
                <c:pt idx="1049">
                  <c:v>-72.678899000000001</c:v>
                </c:pt>
                <c:pt idx="1050">
                  <c:v>-71.463759999999994</c:v>
                </c:pt>
                <c:pt idx="1051">
                  <c:v>-71.486806999999999</c:v>
                </c:pt>
                <c:pt idx="1052">
                  <c:v>-74.421347999999995</c:v>
                </c:pt>
                <c:pt idx="1053">
                  <c:v>-74.486886999999996</c:v>
                </c:pt>
                <c:pt idx="1054">
                  <c:v>-74.651256000000004</c:v>
                </c:pt>
                <c:pt idx="1055">
                  <c:v>-74.615380000000002</c:v>
                </c:pt>
                <c:pt idx="1056">
                  <c:v>-74.484331999999995</c:v>
                </c:pt>
                <c:pt idx="1057">
                  <c:v>-74.609029000000007</c:v>
                </c:pt>
                <c:pt idx="1058">
                  <c:v>-74.849799000000004</c:v>
                </c:pt>
                <c:pt idx="1059">
                  <c:v>-74.742107000000004</c:v>
                </c:pt>
                <c:pt idx="1060">
                  <c:v>-74.780506000000003</c:v>
                </c:pt>
                <c:pt idx="1061">
                  <c:v>-74.695884000000007</c:v>
                </c:pt>
                <c:pt idx="1062">
                  <c:v>-74.209406999999999</c:v>
                </c:pt>
                <c:pt idx="1063">
                  <c:v>-74.146889999999999</c:v>
                </c:pt>
                <c:pt idx="1064">
                  <c:v>-74.304910000000007</c:v>
                </c:pt>
                <c:pt idx="1065">
                  <c:v>-74.166244000000006</c:v>
                </c:pt>
                <c:pt idx="1066">
                  <c:v>-74.067685999999995</c:v>
                </c:pt>
                <c:pt idx="1067">
                  <c:v>-74.252966000000001</c:v>
                </c:pt>
                <c:pt idx="1068">
                  <c:v>-74.369495999999998</c:v>
                </c:pt>
                <c:pt idx="1069">
                  <c:v>-74.40504</c:v>
                </c:pt>
                <c:pt idx="1070">
                  <c:v>-74.357810999999998</c:v>
                </c:pt>
                <c:pt idx="1071">
                  <c:v>-74.823459</c:v>
                </c:pt>
                <c:pt idx="1072">
                  <c:v>-74.592229000000003</c:v>
                </c:pt>
                <c:pt idx="1073">
                  <c:v>-74.329806000000005</c:v>
                </c:pt>
                <c:pt idx="1074">
                  <c:v>-74.736243000000002</c:v>
                </c:pt>
                <c:pt idx="1075">
                  <c:v>-74.303432000000001</c:v>
                </c:pt>
                <c:pt idx="1076">
                  <c:v>-74.637405000000001</c:v>
                </c:pt>
                <c:pt idx="1077">
                  <c:v>-74.635926999999995</c:v>
                </c:pt>
                <c:pt idx="1078">
                  <c:v>-75.111817000000002</c:v>
                </c:pt>
                <c:pt idx="1079">
                  <c:v>-74.796325999999993</c:v>
                </c:pt>
                <c:pt idx="1080">
                  <c:v>-74.766824999999997</c:v>
                </c:pt>
                <c:pt idx="1081">
                  <c:v>-73.987002000000004</c:v>
                </c:pt>
                <c:pt idx="1082">
                  <c:v>-74.015244999999993</c:v>
                </c:pt>
                <c:pt idx="1083">
                  <c:v>-74.008588000000003</c:v>
                </c:pt>
                <c:pt idx="1084">
                  <c:v>-74.013428000000005</c:v>
                </c:pt>
                <c:pt idx="1085">
                  <c:v>-74.007215000000002</c:v>
                </c:pt>
                <c:pt idx="1086">
                  <c:v>-73.982057999999995</c:v>
                </c:pt>
                <c:pt idx="1087">
                  <c:v>-73.968109999999996</c:v>
                </c:pt>
                <c:pt idx="1088">
                  <c:v>-73.934968999999995</c:v>
                </c:pt>
                <c:pt idx="1089">
                  <c:v>-73.920001999999997</c:v>
                </c:pt>
                <c:pt idx="1090">
                  <c:v>-73.933593999999999</c:v>
                </c:pt>
                <c:pt idx="1091">
                  <c:v>-73.990193000000005</c:v>
                </c:pt>
                <c:pt idx="1092">
                  <c:v>-73.928532000000004</c:v>
                </c:pt>
                <c:pt idx="1093">
                  <c:v>-73.977755000000002</c:v>
                </c:pt>
                <c:pt idx="1094">
                  <c:v>-73.972679999999997</c:v>
                </c:pt>
                <c:pt idx="1095">
                  <c:v>-73.972673999999998</c:v>
                </c:pt>
                <c:pt idx="1096">
                  <c:v>-73.978904999999997</c:v>
                </c:pt>
                <c:pt idx="1097">
                  <c:v>-74.094328000000004</c:v>
                </c:pt>
                <c:pt idx="1098">
                  <c:v>-74.137155000000007</c:v>
                </c:pt>
                <c:pt idx="1099">
                  <c:v>-74.162396999999999</c:v>
                </c:pt>
                <c:pt idx="1100">
                  <c:v>-74.089916000000002</c:v>
                </c:pt>
                <c:pt idx="1101">
                  <c:v>-74.176288999999997</c:v>
                </c:pt>
                <c:pt idx="1102">
                  <c:v>-73.922340000000005</c:v>
                </c:pt>
                <c:pt idx="1103">
                  <c:v>-73.912146000000007</c:v>
                </c:pt>
                <c:pt idx="1104">
                  <c:v>-73.907711000000006</c:v>
                </c:pt>
                <c:pt idx="1105">
                  <c:v>-73.858620000000002</c:v>
                </c:pt>
                <c:pt idx="1106">
                  <c:v>-73.860720000000001</c:v>
                </c:pt>
                <c:pt idx="1107">
                  <c:v>-73.825415000000007</c:v>
                </c:pt>
                <c:pt idx="1108">
                  <c:v>-73.595568</c:v>
                </c:pt>
                <c:pt idx="1109">
                  <c:v>-73.940336000000002</c:v>
                </c:pt>
                <c:pt idx="1110">
                  <c:v>-73.775976</c:v>
                </c:pt>
                <c:pt idx="1111">
                  <c:v>-73.931408000000005</c:v>
                </c:pt>
                <c:pt idx="1112">
                  <c:v>-73.667016000000004</c:v>
                </c:pt>
                <c:pt idx="1113">
                  <c:v>-73.806353000000001</c:v>
                </c:pt>
                <c:pt idx="1114">
                  <c:v>-73.730457999999999</c:v>
                </c:pt>
                <c:pt idx="1115">
                  <c:v>-73.826143999999999</c:v>
                </c:pt>
                <c:pt idx="1116">
                  <c:v>-73.821503000000007</c:v>
                </c:pt>
                <c:pt idx="1117">
                  <c:v>-73.919286</c:v>
                </c:pt>
                <c:pt idx="1118">
                  <c:v>-73.890801999999994</c:v>
                </c:pt>
                <c:pt idx="1119">
                  <c:v>-73.789224000000004</c:v>
                </c:pt>
                <c:pt idx="1120">
                  <c:v>-73.673265999999998</c:v>
                </c:pt>
                <c:pt idx="1121">
                  <c:v>-73.797160000000005</c:v>
                </c:pt>
                <c:pt idx="1122">
                  <c:v>-73.540768999999997</c:v>
                </c:pt>
                <c:pt idx="1123">
                  <c:v>-73.764542000000006</c:v>
                </c:pt>
                <c:pt idx="1124">
                  <c:v>-73.744518999999997</c:v>
                </c:pt>
                <c:pt idx="1125">
                  <c:v>-73.891424000000001</c:v>
                </c:pt>
                <c:pt idx="1126">
                  <c:v>-73.830994000000004</c:v>
                </c:pt>
                <c:pt idx="1127">
                  <c:v>-73.787971999999996</c:v>
                </c:pt>
                <c:pt idx="1128">
                  <c:v>-73.779336999999998</c:v>
                </c:pt>
                <c:pt idx="1129">
                  <c:v>-74.260726000000005</c:v>
                </c:pt>
                <c:pt idx="1130">
                  <c:v>-73.942877999999993</c:v>
                </c:pt>
                <c:pt idx="1131">
                  <c:v>-74.358441999999997</c:v>
                </c:pt>
                <c:pt idx="1132">
                  <c:v>-74.195314999999994</c:v>
                </c:pt>
                <c:pt idx="1133">
                  <c:v>-73.925850999999994</c:v>
                </c:pt>
                <c:pt idx="1134">
                  <c:v>-74.017343999999994</c:v>
                </c:pt>
                <c:pt idx="1135">
                  <c:v>-73.928169999999994</c:v>
                </c:pt>
                <c:pt idx="1136">
                  <c:v>-74.045045000000002</c:v>
                </c:pt>
                <c:pt idx="1137">
                  <c:v>-74.545930999999996</c:v>
                </c:pt>
                <c:pt idx="1138">
                  <c:v>-73.733526999999995</c:v>
                </c:pt>
                <c:pt idx="1139">
                  <c:v>-73.689357999999999</c:v>
                </c:pt>
                <c:pt idx="1140">
                  <c:v>-73.924627999999998</c:v>
                </c:pt>
                <c:pt idx="1141">
                  <c:v>-73.910915000000003</c:v>
                </c:pt>
                <c:pt idx="1142">
                  <c:v>-73.975953000000004</c:v>
                </c:pt>
                <c:pt idx="1143">
                  <c:v>-70.191830999999993</c:v>
                </c:pt>
                <c:pt idx="1144">
                  <c:v>-69.989214000000004</c:v>
                </c:pt>
                <c:pt idx="1145">
                  <c:v>-70.304359000000005</c:v>
                </c:pt>
                <c:pt idx="1146">
                  <c:v>-70.487542000000005</c:v>
                </c:pt>
                <c:pt idx="1147">
                  <c:v>-69.973119999999994</c:v>
                </c:pt>
                <c:pt idx="1148">
                  <c:v>-70.386932000000002</c:v>
                </c:pt>
                <c:pt idx="1149">
                  <c:v>-70.18947</c:v>
                </c:pt>
                <c:pt idx="1150">
                  <c:v>-70.161658000000003</c:v>
                </c:pt>
                <c:pt idx="1151">
                  <c:v>-69.994947999999994</c:v>
                </c:pt>
                <c:pt idx="1152">
                  <c:v>-71.148943000000003</c:v>
                </c:pt>
                <c:pt idx="1153">
                  <c:v>-70.800872999999996</c:v>
                </c:pt>
                <c:pt idx="1154">
                  <c:v>-70.949400999999995</c:v>
                </c:pt>
                <c:pt idx="1155">
                  <c:v>-71.268669000000003</c:v>
                </c:pt>
                <c:pt idx="1156">
                  <c:v>-71.703354000000004</c:v>
                </c:pt>
                <c:pt idx="1157">
                  <c:v>-71.670238999999995</c:v>
                </c:pt>
                <c:pt idx="1158">
                  <c:v>-71.553908000000007</c:v>
                </c:pt>
                <c:pt idx="1159">
                  <c:v>-71.454003</c:v>
                </c:pt>
                <c:pt idx="1160">
                  <c:v>-92.383510999999999</c:v>
                </c:pt>
                <c:pt idx="1161">
                  <c:v>-93.110069999999993</c:v>
                </c:pt>
                <c:pt idx="1162">
                  <c:v>-93.433925000000002</c:v>
                </c:pt>
                <c:pt idx="1163">
                  <c:v>-92.763119000000003</c:v>
                </c:pt>
                <c:pt idx="1164">
                  <c:v>-93.941646000000006</c:v>
                </c:pt>
                <c:pt idx="1165">
                  <c:v>-93.109712999999999</c:v>
                </c:pt>
                <c:pt idx="1166">
                  <c:v>-91.957961999999995</c:v>
                </c:pt>
                <c:pt idx="1167">
                  <c:v>-93.299229999999994</c:v>
                </c:pt>
                <c:pt idx="1168">
                  <c:v>-94.904532000000003</c:v>
                </c:pt>
                <c:pt idx="1169">
                  <c:v>-95.225133</c:v>
                </c:pt>
                <c:pt idx="1170">
                  <c:v>-94.935558999999998</c:v>
                </c:pt>
                <c:pt idx="1171">
                  <c:v>-94.867065999999994</c:v>
                </c:pt>
                <c:pt idx="1172">
                  <c:v>-94.655276000000001</c:v>
                </c:pt>
                <c:pt idx="1173">
                  <c:v>-95.104140000000001</c:v>
                </c:pt>
                <c:pt idx="1174">
                  <c:v>-94.624537000000004</c:v>
                </c:pt>
                <c:pt idx="1175">
                  <c:v>-94.630976000000004</c:v>
                </c:pt>
                <c:pt idx="1176">
                  <c:v>-94.646918999999997</c:v>
                </c:pt>
                <c:pt idx="1177">
                  <c:v>-94.641363999999996</c:v>
                </c:pt>
                <c:pt idx="1178">
                  <c:v>-94.821172000000004</c:v>
                </c:pt>
                <c:pt idx="1179">
                  <c:v>-95.968312999999995</c:v>
                </c:pt>
                <c:pt idx="1180">
                  <c:v>-95.853965000000002</c:v>
                </c:pt>
                <c:pt idx="1181">
                  <c:v>-95.675472999999997</c:v>
                </c:pt>
                <c:pt idx="1182">
                  <c:v>-95.760575000000003</c:v>
                </c:pt>
                <c:pt idx="1183">
                  <c:v>-94.749296000000001</c:v>
                </c:pt>
                <c:pt idx="1184">
                  <c:v>-95.456812999999997</c:v>
                </c:pt>
                <c:pt idx="1185">
                  <c:v>-96.197366000000002</c:v>
                </c:pt>
                <c:pt idx="1186">
                  <c:v>-96.655636000000001</c:v>
                </c:pt>
                <c:pt idx="1187">
                  <c:v>-96.645994000000002</c:v>
                </c:pt>
                <c:pt idx="1188">
                  <c:v>-96.645667000000003</c:v>
                </c:pt>
                <c:pt idx="1189">
                  <c:v>-96.712980000000002</c:v>
                </c:pt>
                <c:pt idx="1190">
                  <c:v>-98.697261999999995</c:v>
                </c:pt>
                <c:pt idx="1191">
                  <c:v>-101.537803</c:v>
                </c:pt>
                <c:pt idx="1192">
                  <c:v>-100.64716799999999</c:v>
                </c:pt>
                <c:pt idx="1193">
                  <c:v>-90.133981000000006</c:v>
                </c:pt>
                <c:pt idx="1194">
                  <c:v>-90.177374</c:v>
                </c:pt>
                <c:pt idx="1195">
                  <c:v>-90.064034000000007</c:v>
                </c:pt>
                <c:pt idx="1196">
                  <c:v>-90.123473000000004</c:v>
                </c:pt>
                <c:pt idx="1197">
                  <c:v>-89.977362999999997</c:v>
                </c:pt>
                <c:pt idx="1198">
                  <c:v>-90.071954000000005</c:v>
                </c:pt>
                <c:pt idx="1199">
                  <c:v>-97.736268999999993</c:v>
                </c:pt>
                <c:pt idx="1200">
                  <c:v>-97.456293000000002</c:v>
                </c:pt>
                <c:pt idx="1201">
                  <c:v>-97.748144999999994</c:v>
                </c:pt>
                <c:pt idx="1202">
                  <c:v>-97.520364999999998</c:v>
                </c:pt>
                <c:pt idx="1203">
                  <c:v>-97.518190000000004</c:v>
                </c:pt>
                <c:pt idx="1204">
                  <c:v>-97.442013000000003</c:v>
                </c:pt>
                <c:pt idx="1205">
                  <c:v>-97.339967000000001</c:v>
                </c:pt>
                <c:pt idx="1206">
                  <c:v>-97.557315000000003</c:v>
                </c:pt>
                <c:pt idx="1207">
                  <c:v>-97.637658999999999</c:v>
                </c:pt>
                <c:pt idx="1208">
                  <c:v>-97.126558000000003</c:v>
                </c:pt>
                <c:pt idx="1209">
                  <c:v>-97.850268999999997</c:v>
                </c:pt>
                <c:pt idx="1210">
                  <c:v>-99.408389</c:v>
                </c:pt>
                <c:pt idx="1211">
                  <c:v>-95.924048999999997</c:v>
                </c:pt>
                <c:pt idx="1212">
                  <c:v>-95.806945999999996</c:v>
                </c:pt>
                <c:pt idx="1213">
                  <c:v>-95.731999000000002</c:v>
                </c:pt>
                <c:pt idx="1214">
                  <c:v>-72.948288000000005</c:v>
                </c:pt>
                <c:pt idx="1215">
                  <c:v>-72.843564000000001</c:v>
                </c:pt>
                <c:pt idx="1216">
                  <c:v>-72.686772000000005</c:v>
                </c:pt>
                <c:pt idx="1217">
                  <c:v>-72.672483999999997</c:v>
                </c:pt>
                <c:pt idx="1218">
                  <c:v>-72.815512999999996</c:v>
                </c:pt>
                <c:pt idx="1219">
                  <c:v>-72.692595999999995</c:v>
                </c:pt>
                <c:pt idx="1220">
                  <c:v>-72.635615000000001</c:v>
                </c:pt>
                <c:pt idx="1221">
                  <c:v>-72.679157000000004</c:v>
                </c:pt>
                <c:pt idx="1222">
                  <c:v>-72.326468000000006</c:v>
                </c:pt>
                <c:pt idx="1223">
                  <c:v>-72.582438999999994</c:v>
                </c:pt>
                <c:pt idx="1224">
                  <c:v>-72.225177000000002</c:v>
                </c:pt>
                <c:pt idx="1225">
                  <c:v>-72.440573999999998</c:v>
                </c:pt>
                <c:pt idx="1226">
                  <c:v>-72.573381999999995</c:v>
                </c:pt>
                <c:pt idx="1227">
                  <c:v>-72.571207999999999</c:v>
                </c:pt>
                <c:pt idx="1228">
                  <c:v>-72.555231000000006</c:v>
                </c:pt>
                <c:pt idx="1229">
                  <c:v>-72.529100999999997</c:v>
                </c:pt>
                <c:pt idx="1230">
                  <c:v>-73.115476000000001</c:v>
                </c:pt>
                <c:pt idx="1231">
                  <c:v>-73.352492999999996</c:v>
                </c:pt>
                <c:pt idx="1232">
                  <c:v>-73.011232000000007</c:v>
                </c:pt>
                <c:pt idx="1233">
                  <c:v>-73.365917999999994</c:v>
                </c:pt>
                <c:pt idx="1234">
                  <c:v>-73.364076999999995</c:v>
                </c:pt>
                <c:pt idx="1235">
                  <c:v>-72.704030000000003</c:v>
                </c:pt>
                <c:pt idx="1236">
                  <c:v>-72.525220000000004</c:v>
                </c:pt>
                <c:pt idx="1237">
                  <c:v>-72.292632999999995</c:v>
                </c:pt>
                <c:pt idx="1238">
                  <c:v>-72.624526000000003</c:v>
                </c:pt>
                <c:pt idx="1239">
                  <c:v>-69.124801000000005</c:v>
                </c:pt>
                <c:pt idx="1240">
                  <c:v>-69.825541999999999</c:v>
                </c:pt>
                <c:pt idx="1241">
                  <c:v>-69.188203999999999</c:v>
                </c:pt>
                <c:pt idx="1242">
                  <c:v>-69.692120000000003</c:v>
                </c:pt>
                <c:pt idx="1243">
                  <c:v>-72.206558999999999</c:v>
                </c:pt>
                <c:pt idx="1244">
                  <c:v>-72.542726999999999</c:v>
                </c:pt>
                <c:pt idx="1245">
                  <c:v>-72.271259000000001</c:v>
                </c:pt>
                <c:pt idx="1246">
                  <c:v>-72.426115999999993</c:v>
                </c:pt>
                <c:pt idx="1247">
                  <c:v>-72.477677</c:v>
                </c:pt>
                <c:pt idx="1248">
                  <c:v>-73.178735000000003</c:v>
                </c:pt>
                <c:pt idx="1249">
                  <c:v>-73.071552999999994</c:v>
                </c:pt>
                <c:pt idx="1250">
                  <c:v>-72.913470000000004</c:v>
                </c:pt>
                <c:pt idx="1251">
                  <c:v>-72.657773000000006</c:v>
                </c:pt>
                <c:pt idx="1252">
                  <c:v>-72.666431000000003</c:v>
                </c:pt>
                <c:pt idx="1253">
                  <c:v>-72.864571999999995</c:v>
                </c:pt>
                <c:pt idx="1254">
                  <c:v>-73.182597000000001</c:v>
                </c:pt>
                <c:pt idx="1255">
                  <c:v>-73.270286999999996</c:v>
                </c:pt>
                <c:pt idx="1256">
                  <c:v>-72.789923999999999</c:v>
                </c:pt>
                <c:pt idx="1257">
                  <c:v>-73.093767999999997</c:v>
                </c:pt>
                <c:pt idx="1258">
                  <c:v>-73.251434000000003</c:v>
                </c:pt>
                <c:pt idx="1259">
                  <c:v>-72.963172999999998</c:v>
                </c:pt>
                <c:pt idx="1260">
                  <c:v>-73.090778</c:v>
                </c:pt>
                <c:pt idx="1261">
                  <c:v>-73.314527999999996</c:v>
                </c:pt>
                <c:pt idx="1262">
                  <c:v>-72.743644000000003</c:v>
                </c:pt>
                <c:pt idx="1263">
                  <c:v>-72.702252999999999</c:v>
                </c:pt>
                <c:pt idx="1264">
                  <c:v>-72.858159999999998</c:v>
                </c:pt>
                <c:pt idx="1265">
                  <c:v>-72.473906999999997</c:v>
                </c:pt>
                <c:pt idx="1266">
                  <c:v>-73.202847000000006</c:v>
                </c:pt>
                <c:pt idx="1267">
                  <c:v>-73.016024999999999</c:v>
                </c:pt>
                <c:pt idx="1268">
                  <c:v>-72.839275000000001</c:v>
                </c:pt>
                <c:pt idx="1269">
                  <c:v>-72.794191999999995</c:v>
                </c:pt>
                <c:pt idx="1270">
                  <c:v>-68.748012000000003</c:v>
                </c:pt>
                <c:pt idx="1271">
                  <c:v>-69.505291</c:v>
                </c:pt>
                <c:pt idx="1272">
                  <c:v>-69.743257999999997</c:v>
                </c:pt>
                <c:pt idx="1273">
                  <c:v>-69.513142000000002</c:v>
                </c:pt>
                <c:pt idx="1274">
                  <c:v>-68.029156999999998</c:v>
                </c:pt>
                <c:pt idx="1275">
                  <c:v>-68.581569000000002</c:v>
                </c:pt>
                <c:pt idx="1276">
                  <c:v>-68.559567999999999</c:v>
                </c:pt>
                <c:pt idx="1277">
                  <c:v>-68.235461999999998</c:v>
                </c:pt>
                <c:pt idx="1278">
                  <c:v>-68.227709000000004</c:v>
                </c:pt>
                <c:pt idx="1279">
                  <c:v>-68.656935000000004</c:v>
                </c:pt>
                <c:pt idx="1280">
                  <c:v>-68.113983000000005</c:v>
                </c:pt>
                <c:pt idx="1281">
                  <c:v>-69.113659999999996</c:v>
                </c:pt>
                <c:pt idx="1282">
                  <c:v>-69.081841999999995</c:v>
                </c:pt>
                <c:pt idx="1283">
                  <c:v>-69.075368999999995</c:v>
                </c:pt>
                <c:pt idx="1284">
                  <c:v>-69.098124999999996</c:v>
                </c:pt>
                <c:pt idx="1285">
                  <c:v>-69.235240000000005</c:v>
                </c:pt>
                <c:pt idx="1286">
                  <c:v>-69.175982000000005</c:v>
                </c:pt>
                <c:pt idx="1287">
                  <c:v>-69.270480000000006</c:v>
                </c:pt>
                <c:pt idx="1288">
                  <c:v>-68.838190999999995</c:v>
                </c:pt>
                <c:pt idx="1289">
                  <c:v>-73.034882999999994</c:v>
                </c:pt>
                <c:pt idx="1290">
                  <c:v>-72.998619000000005</c:v>
                </c:pt>
                <c:pt idx="1291">
                  <c:v>-73.044843999999998</c:v>
                </c:pt>
                <c:pt idx="1292">
                  <c:v>-72.978893999999997</c:v>
                </c:pt>
                <c:pt idx="1293">
                  <c:v>-73.245059999999995</c:v>
                </c:pt>
                <c:pt idx="1294">
                  <c:v>-73.212688</c:v>
                </c:pt>
                <c:pt idx="1295">
                  <c:v>-73.210566999999998</c:v>
                </c:pt>
                <c:pt idx="1296">
                  <c:v>-73.440247999999997</c:v>
                </c:pt>
                <c:pt idx="1297">
                  <c:v>-73.008363000000003</c:v>
                </c:pt>
                <c:pt idx="1298">
                  <c:v>-73.089797000000004</c:v>
                </c:pt>
                <c:pt idx="1299">
                  <c:v>-73.117874</c:v>
                </c:pt>
                <c:pt idx="1300">
                  <c:v>-73.401050999999995</c:v>
                </c:pt>
                <c:pt idx="1301">
                  <c:v>-73.629855000000006</c:v>
                </c:pt>
                <c:pt idx="1302">
                  <c:v>-73.438190000000006</c:v>
                </c:pt>
                <c:pt idx="1303">
                  <c:v>-73.428691000000001</c:v>
                </c:pt>
                <c:pt idx="1304">
                  <c:v>-73.399186999999998</c:v>
                </c:pt>
                <c:pt idx="1305">
                  <c:v>-73.491788</c:v>
                </c:pt>
                <c:pt idx="1306">
                  <c:v>-73.584199999999996</c:v>
                </c:pt>
                <c:pt idx="1307">
                  <c:v>-73.373086000000001</c:v>
                </c:pt>
                <c:pt idx="1308">
                  <c:v>-73.398572000000001</c:v>
                </c:pt>
                <c:pt idx="1309">
                  <c:v>-73.536886999999993</c:v>
                </c:pt>
                <c:pt idx="1310">
                  <c:v>-73.545062000000001</c:v>
                </c:pt>
                <c:pt idx="1311">
                  <c:v>-74.229975999999994</c:v>
                </c:pt>
                <c:pt idx="1312">
                  <c:v>-74.218975999999998</c:v>
                </c:pt>
                <c:pt idx="1313">
                  <c:v>-74.323509999999999</c:v>
                </c:pt>
                <c:pt idx="1314">
                  <c:v>-74.204700000000003</c:v>
                </c:pt>
                <c:pt idx="1315">
                  <c:v>-74.155096</c:v>
                </c:pt>
                <c:pt idx="1316">
                  <c:v>-74.032940999999994</c:v>
                </c:pt>
                <c:pt idx="1317">
                  <c:v>-74.132548</c:v>
                </c:pt>
                <c:pt idx="1318">
                  <c:v>-74.137186999999997</c:v>
                </c:pt>
                <c:pt idx="1319">
                  <c:v>-74.290807999999998</c:v>
                </c:pt>
                <c:pt idx="1320">
                  <c:v>-74.268213000000003</c:v>
                </c:pt>
                <c:pt idx="1321">
                  <c:v>-71.464926000000006</c:v>
                </c:pt>
                <c:pt idx="1322">
                  <c:v>-71.492388000000005</c:v>
                </c:pt>
                <c:pt idx="1323">
                  <c:v>-71.510469999999998</c:v>
                </c:pt>
                <c:pt idx="1324">
                  <c:v>-71.413498000000004</c:v>
                </c:pt>
                <c:pt idx="1325">
                  <c:v>-71.544342</c:v>
                </c:pt>
                <c:pt idx="1326">
                  <c:v>-71.451265000000006</c:v>
                </c:pt>
                <c:pt idx="1327">
                  <c:v>-71.872815000000003</c:v>
                </c:pt>
                <c:pt idx="1328">
                  <c:v>-74.506613000000002</c:v>
                </c:pt>
                <c:pt idx="1329">
                  <c:v>-74.526757000000003</c:v>
                </c:pt>
                <c:pt idx="1330">
                  <c:v>-74.577853000000005</c:v>
                </c:pt>
                <c:pt idx="1331">
                  <c:v>-74.635920999999996</c:v>
                </c:pt>
                <c:pt idx="1332">
                  <c:v>-74.532461999999995</c:v>
                </c:pt>
                <c:pt idx="1333">
                  <c:v>-74.931849</c:v>
                </c:pt>
                <c:pt idx="1334">
                  <c:v>-74.659435000000002</c:v>
                </c:pt>
                <c:pt idx="1335">
                  <c:v>-74.965115999999995</c:v>
                </c:pt>
                <c:pt idx="1336">
                  <c:v>-74.588932999999997</c:v>
                </c:pt>
                <c:pt idx="1337">
                  <c:v>-74.720052999999993</c:v>
                </c:pt>
                <c:pt idx="1338">
                  <c:v>-74.751361000000003</c:v>
                </c:pt>
                <c:pt idx="1339">
                  <c:v>-74.669156000000001</c:v>
                </c:pt>
                <c:pt idx="1340">
                  <c:v>-74.756434999999996</c:v>
                </c:pt>
                <c:pt idx="1341">
                  <c:v>-74.659186000000005</c:v>
                </c:pt>
                <c:pt idx="1342">
                  <c:v>-74.160377999999994</c:v>
                </c:pt>
                <c:pt idx="1343">
                  <c:v>-74.060038000000006</c:v>
                </c:pt>
                <c:pt idx="1344">
                  <c:v>-74.041235</c:v>
                </c:pt>
                <c:pt idx="1345">
                  <c:v>-74.075905000000006</c:v>
                </c:pt>
                <c:pt idx="1346">
                  <c:v>-75.032109000000005</c:v>
                </c:pt>
                <c:pt idx="1347">
                  <c:v>-75.089597999999995</c:v>
                </c:pt>
                <c:pt idx="1348">
                  <c:v>-74.540349000000006</c:v>
                </c:pt>
                <c:pt idx="1349">
                  <c:v>-74.914052999999996</c:v>
                </c:pt>
                <c:pt idx="1350">
                  <c:v>-74.968756999999997</c:v>
                </c:pt>
                <c:pt idx="1351">
                  <c:v>-74.419557999999995</c:v>
                </c:pt>
                <c:pt idx="1352">
                  <c:v>-74.892415</c:v>
                </c:pt>
                <c:pt idx="1353">
                  <c:v>-74.439383000000007</c:v>
                </c:pt>
                <c:pt idx="1354">
                  <c:v>-74.460943999999998</c:v>
                </c:pt>
                <c:pt idx="1355">
                  <c:v>-74.277079999999998</c:v>
                </c:pt>
                <c:pt idx="1356">
                  <c:v>-74.311040000000006</c:v>
                </c:pt>
                <c:pt idx="1357">
                  <c:v>-74.529760999999993</c:v>
                </c:pt>
                <c:pt idx="1358">
                  <c:v>-73.998345</c:v>
                </c:pt>
                <c:pt idx="1359">
                  <c:v>-74.005325999999997</c:v>
                </c:pt>
                <c:pt idx="1360">
                  <c:v>-73.954714999999993</c:v>
                </c:pt>
                <c:pt idx="1361">
                  <c:v>-73.954989999999995</c:v>
                </c:pt>
                <c:pt idx="1362">
                  <c:v>-73.954103000000003</c:v>
                </c:pt>
                <c:pt idx="1363">
                  <c:v>-74.012275000000002</c:v>
                </c:pt>
                <c:pt idx="1364">
                  <c:v>-73.990500999999995</c:v>
                </c:pt>
                <c:pt idx="1365">
                  <c:v>-73.977851999999999</c:v>
                </c:pt>
                <c:pt idx="1366">
                  <c:v>-73.992890000000003</c:v>
                </c:pt>
                <c:pt idx="1367">
                  <c:v>-73.950391999999994</c:v>
                </c:pt>
                <c:pt idx="1368">
                  <c:v>-73.974017000000003</c:v>
                </c:pt>
                <c:pt idx="1369">
                  <c:v>-73.974476999999993</c:v>
                </c:pt>
                <c:pt idx="1370">
                  <c:v>-73.979558999999995</c:v>
                </c:pt>
                <c:pt idx="1371">
                  <c:v>-74.017807000000005</c:v>
                </c:pt>
                <c:pt idx="1372">
                  <c:v>-74.014339000000007</c:v>
                </c:pt>
                <c:pt idx="1373">
                  <c:v>-74.213044999999994</c:v>
                </c:pt>
                <c:pt idx="1374">
                  <c:v>-74.115513000000007</c:v>
                </c:pt>
                <c:pt idx="1375">
                  <c:v>-73.888818000000001</c:v>
                </c:pt>
                <c:pt idx="1376">
                  <c:v>-73.789029999999997</c:v>
                </c:pt>
                <c:pt idx="1377">
                  <c:v>-73.817524000000006</c:v>
                </c:pt>
                <c:pt idx="1378">
                  <c:v>-73.869378999999995</c:v>
                </c:pt>
                <c:pt idx="1379">
                  <c:v>-73.764934999999994</c:v>
                </c:pt>
                <c:pt idx="1380">
                  <c:v>-73.841521</c:v>
                </c:pt>
                <c:pt idx="1381">
                  <c:v>-73.875136999999995</c:v>
                </c:pt>
                <c:pt idx="1382">
                  <c:v>-73.816582999999994</c:v>
                </c:pt>
                <c:pt idx="1383">
                  <c:v>-73.921543999999997</c:v>
                </c:pt>
                <c:pt idx="1384">
                  <c:v>-73.795806999999996</c:v>
                </c:pt>
                <c:pt idx="1385">
                  <c:v>-73.863506999999998</c:v>
                </c:pt>
                <c:pt idx="1386">
                  <c:v>-73.756157000000002</c:v>
                </c:pt>
                <c:pt idx="1387">
                  <c:v>-73.753676999999996</c:v>
                </c:pt>
                <c:pt idx="1388">
                  <c:v>-73.7346</c:v>
                </c:pt>
                <c:pt idx="1389">
                  <c:v>-73.669067999999996</c:v>
                </c:pt>
                <c:pt idx="1390">
                  <c:v>-73.837709000000004</c:v>
                </c:pt>
                <c:pt idx="1391">
                  <c:v>-73.777855000000002</c:v>
                </c:pt>
                <c:pt idx="1392">
                  <c:v>-73.588346999999999</c:v>
                </c:pt>
                <c:pt idx="1393">
                  <c:v>-73.789339999999996</c:v>
                </c:pt>
                <c:pt idx="1394">
                  <c:v>-73.809532000000004</c:v>
                </c:pt>
                <c:pt idx="1395">
                  <c:v>-73.879906000000005</c:v>
                </c:pt>
                <c:pt idx="1396">
                  <c:v>-73.845067999999998</c:v>
                </c:pt>
                <c:pt idx="1397">
                  <c:v>-73.996298999999993</c:v>
                </c:pt>
                <c:pt idx="1398">
                  <c:v>-74.015742000000003</c:v>
                </c:pt>
                <c:pt idx="1399">
                  <c:v>-73.926373999999996</c:v>
                </c:pt>
                <c:pt idx="1400">
                  <c:v>-73.945590999999993</c:v>
                </c:pt>
                <c:pt idx="1401">
                  <c:v>-73.972290000000001</c:v>
                </c:pt>
                <c:pt idx="1402">
                  <c:v>-73.964275000000001</c:v>
                </c:pt>
                <c:pt idx="1403">
                  <c:v>-74.002539999999996</c:v>
                </c:pt>
                <c:pt idx="1404">
                  <c:v>-74.004247000000007</c:v>
                </c:pt>
                <c:pt idx="1405">
                  <c:v>-73.918582000000001</c:v>
                </c:pt>
                <c:pt idx="1406">
                  <c:v>-73.824968999999996</c:v>
                </c:pt>
                <c:pt idx="1407">
                  <c:v>-73.819415000000006</c:v>
                </c:pt>
                <c:pt idx="1408">
                  <c:v>-73.809224</c:v>
                </c:pt>
                <c:pt idx="1409">
                  <c:v>-73.780051</c:v>
                </c:pt>
                <c:pt idx="1410">
                  <c:v>-73.773923999999994</c:v>
                </c:pt>
                <c:pt idx="1411">
                  <c:v>-73.884338</c:v>
                </c:pt>
                <c:pt idx="1412">
                  <c:v>-73.902715999999998</c:v>
                </c:pt>
                <c:pt idx="1413">
                  <c:v>-73.879251999999994</c:v>
                </c:pt>
                <c:pt idx="1414">
                  <c:v>-73.747826000000003</c:v>
                </c:pt>
                <c:pt idx="1415">
                  <c:v>-73.741271999999995</c:v>
                </c:pt>
                <c:pt idx="1416">
                  <c:v>-73.795674000000005</c:v>
                </c:pt>
                <c:pt idx="1417">
                  <c:v>-73.650045000000006</c:v>
                </c:pt>
                <c:pt idx="1418">
                  <c:v>-73.609505999999996</c:v>
                </c:pt>
                <c:pt idx="1419">
                  <c:v>-73.640567000000004</c:v>
                </c:pt>
                <c:pt idx="1420">
                  <c:v>-73.593068000000002</c:v>
                </c:pt>
                <c:pt idx="1421">
                  <c:v>-73.555271000000005</c:v>
                </c:pt>
                <c:pt idx="1422">
                  <c:v>-73.673062999999999</c:v>
                </c:pt>
                <c:pt idx="1423">
                  <c:v>-73.672983000000002</c:v>
                </c:pt>
                <c:pt idx="1424">
                  <c:v>-73.644525999999999</c:v>
                </c:pt>
                <c:pt idx="1425">
                  <c:v>-73.710796000000002</c:v>
                </c:pt>
                <c:pt idx="1426">
                  <c:v>-73.908912999999998</c:v>
                </c:pt>
                <c:pt idx="1427">
                  <c:v>-73.781316000000004</c:v>
                </c:pt>
                <c:pt idx="1428">
                  <c:v>-73.480103999999997</c:v>
                </c:pt>
                <c:pt idx="1429">
                  <c:v>-76.558824000000001</c:v>
                </c:pt>
                <c:pt idx="1430">
                  <c:v>-76.339017999999996</c:v>
                </c:pt>
                <c:pt idx="1431">
                  <c:v>-76.095056999999997</c:v>
                </c:pt>
                <c:pt idx="1432">
                  <c:v>-76.192170000000004</c:v>
                </c:pt>
                <c:pt idx="1433">
                  <c:v>-76.393452999999994</c:v>
                </c:pt>
                <c:pt idx="1434">
                  <c:v>-76.074937000000006</c:v>
                </c:pt>
                <c:pt idx="1435">
                  <c:v>-76.193651000000003</c:v>
                </c:pt>
                <c:pt idx="1436">
                  <c:v>-76.33811</c:v>
                </c:pt>
                <c:pt idx="1437">
                  <c:v>-76.283186999999998</c:v>
                </c:pt>
                <c:pt idx="1438">
                  <c:v>-76.319466000000006</c:v>
                </c:pt>
                <c:pt idx="1439">
                  <c:v>-76.870277000000002</c:v>
                </c:pt>
                <c:pt idx="1440">
                  <c:v>-76.149945000000002</c:v>
                </c:pt>
                <c:pt idx="1441">
                  <c:v>-76.175365999999997</c:v>
                </c:pt>
                <c:pt idx="1442">
                  <c:v>-76.076355000000007</c:v>
                </c:pt>
                <c:pt idx="1443">
                  <c:v>-76.217708999999999</c:v>
                </c:pt>
                <c:pt idx="1444">
                  <c:v>-75.290841999999998</c:v>
                </c:pt>
                <c:pt idx="1445">
                  <c:v>-75.422403000000003</c:v>
                </c:pt>
                <c:pt idx="1446">
                  <c:v>-74.981644000000003</c:v>
                </c:pt>
                <c:pt idx="1447">
                  <c:v>-75.058806000000004</c:v>
                </c:pt>
                <c:pt idx="1448">
                  <c:v>-74.984600999999998</c:v>
                </c:pt>
                <c:pt idx="1449">
                  <c:v>-97.232890999999995</c:v>
                </c:pt>
                <c:pt idx="1450">
                  <c:v>-97.281143</c:v>
                </c:pt>
                <c:pt idx="1451">
                  <c:v>-97.437205000000006</c:v>
                </c:pt>
                <c:pt idx="1452">
                  <c:v>-97.434303</c:v>
                </c:pt>
                <c:pt idx="1453">
                  <c:v>-97.278413</c:v>
                </c:pt>
                <c:pt idx="1454">
                  <c:v>-98.794871999999998</c:v>
                </c:pt>
                <c:pt idx="1455">
                  <c:v>-98.867203000000003</c:v>
                </c:pt>
                <c:pt idx="1456">
                  <c:v>-100.026323</c:v>
                </c:pt>
                <c:pt idx="1457">
                  <c:v>-95.907964000000007</c:v>
                </c:pt>
                <c:pt idx="1458">
                  <c:v>-96.255350000000007</c:v>
                </c:pt>
                <c:pt idx="1459">
                  <c:v>-96.15352</c:v>
                </c:pt>
                <c:pt idx="1460">
                  <c:v>-95.951267000000001</c:v>
                </c:pt>
                <c:pt idx="1461">
                  <c:v>-95.955924999999993</c:v>
                </c:pt>
                <c:pt idx="1462">
                  <c:v>-96.000775000000004</c:v>
                </c:pt>
                <c:pt idx="1463">
                  <c:v>-92.502239000000003</c:v>
                </c:pt>
                <c:pt idx="1464">
                  <c:v>-92.483551000000006</c:v>
                </c:pt>
                <c:pt idx="1465">
                  <c:v>-92.122444999999999</c:v>
                </c:pt>
                <c:pt idx="1466">
                  <c:v>-92.247646000000003</c:v>
                </c:pt>
                <c:pt idx="1467">
                  <c:v>-92.219977</c:v>
                </c:pt>
                <c:pt idx="1468">
                  <c:v>-92.355577999999994</c:v>
                </c:pt>
                <c:pt idx="1469">
                  <c:v>-92.413453000000004</c:v>
                </c:pt>
                <c:pt idx="1470">
                  <c:v>-92.408078000000003</c:v>
                </c:pt>
                <c:pt idx="1471">
                  <c:v>-92.468209999999999</c:v>
                </c:pt>
                <c:pt idx="1472">
                  <c:v>-92.371171000000004</c:v>
                </c:pt>
                <c:pt idx="1473">
                  <c:v>-90.202341000000004</c:v>
                </c:pt>
                <c:pt idx="1474">
                  <c:v>-90.684432000000001</c:v>
                </c:pt>
                <c:pt idx="1475">
                  <c:v>-90.340165999999996</c:v>
                </c:pt>
                <c:pt idx="1476">
                  <c:v>-91.014103000000006</c:v>
                </c:pt>
                <c:pt idx="1477">
                  <c:v>-91.750197999999997</c:v>
                </c:pt>
                <c:pt idx="1478">
                  <c:v>-92.925002000000006</c:v>
                </c:pt>
                <c:pt idx="1479">
                  <c:v>-92.293627000000001</c:v>
                </c:pt>
                <c:pt idx="1480">
                  <c:v>-92.690113999999994</c:v>
                </c:pt>
                <c:pt idx="1481">
                  <c:v>-94.115926999999999</c:v>
                </c:pt>
                <c:pt idx="1482">
                  <c:v>-94.113709999999998</c:v>
                </c:pt>
                <c:pt idx="1483">
                  <c:v>-94.071410999999998</c:v>
                </c:pt>
                <c:pt idx="1484">
                  <c:v>-94.146225000000001</c:v>
                </c:pt>
                <c:pt idx="1485">
                  <c:v>-94.502080000000007</c:v>
                </c:pt>
                <c:pt idx="1486">
                  <c:v>-94.196617000000003</c:v>
                </c:pt>
                <c:pt idx="1487">
                  <c:v>-94.369141999999997</c:v>
                </c:pt>
                <c:pt idx="1488">
                  <c:v>-94.113671999999994</c:v>
                </c:pt>
                <c:pt idx="1489">
                  <c:v>-97.533106000000004</c:v>
                </c:pt>
                <c:pt idx="1490">
                  <c:v>-98.239841999999996</c:v>
                </c:pt>
                <c:pt idx="1491">
                  <c:v>-97.479090999999997</c:v>
                </c:pt>
                <c:pt idx="1492">
                  <c:v>-97.266450000000006</c:v>
                </c:pt>
                <c:pt idx="1493">
                  <c:v>-71.375173000000004</c:v>
                </c:pt>
                <c:pt idx="1494">
                  <c:v>-71.921083999999993</c:v>
                </c:pt>
                <c:pt idx="1495">
                  <c:v>-71.438419999999994</c:v>
                </c:pt>
                <c:pt idx="1496">
                  <c:v>-71.645036000000005</c:v>
                </c:pt>
                <c:pt idx="1497">
                  <c:v>-71.587603999999999</c:v>
                </c:pt>
                <c:pt idx="1498">
                  <c:v>-71.888538999999994</c:v>
                </c:pt>
                <c:pt idx="1499">
                  <c:v>-71.951335999999998</c:v>
                </c:pt>
                <c:pt idx="1500">
                  <c:v>-71.622484</c:v>
                </c:pt>
                <c:pt idx="1501">
                  <c:v>-72.325755000000001</c:v>
                </c:pt>
                <c:pt idx="1502">
                  <c:v>-72.419021999999998</c:v>
                </c:pt>
                <c:pt idx="1503">
                  <c:v>-72.120588999999995</c:v>
                </c:pt>
                <c:pt idx="1504">
                  <c:v>-72.244033000000002</c:v>
                </c:pt>
                <c:pt idx="1505">
                  <c:v>-72.044089999999997</c:v>
                </c:pt>
                <c:pt idx="1506">
                  <c:v>-72.305947000000003</c:v>
                </c:pt>
                <c:pt idx="1507">
                  <c:v>-71.223777999999996</c:v>
                </c:pt>
                <c:pt idx="1508">
                  <c:v>-71.297295000000005</c:v>
                </c:pt>
                <c:pt idx="1509">
                  <c:v>-71.062708000000001</c:v>
                </c:pt>
                <c:pt idx="1510">
                  <c:v>-71.129261999999997</c:v>
                </c:pt>
                <c:pt idx="1511">
                  <c:v>-70.887878000000001</c:v>
                </c:pt>
                <c:pt idx="1512">
                  <c:v>-70.886662000000001</c:v>
                </c:pt>
                <c:pt idx="1513">
                  <c:v>-71.138651999999993</c:v>
                </c:pt>
                <c:pt idx="1514">
                  <c:v>-71.180898999999997</c:v>
                </c:pt>
                <c:pt idx="1515">
                  <c:v>-70.723534999999998</c:v>
                </c:pt>
                <c:pt idx="1516">
                  <c:v>-70.950765000000004</c:v>
                </c:pt>
                <c:pt idx="1517">
                  <c:v>-70.943366999999995</c:v>
                </c:pt>
                <c:pt idx="1518">
                  <c:v>-71.048077000000006</c:v>
                </c:pt>
                <c:pt idx="1519">
                  <c:v>-70.854662000000005</c:v>
                </c:pt>
                <c:pt idx="1520">
                  <c:v>-70.845590000000001</c:v>
                </c:pt>
                <c:pt idx="1521">
                  <c:v>-70.793487999999996</c:v>
                </c:pt>
                <c:pt idx="1522">
                  <c:v>-70.458714000000001</c:v>
                </c:pt>
                <c:pt idx="1523">
                  <c:v>-70.101725999999999</c:v>
                </c:pt>
                <c:pt idx="1524">
                  <c:v>-71.662381999999994</c:v>
                </c:pt>
                <c:pt idx="1525">
                  <c:v>-72.946420000000003</c:v>
                </c:pt>
                <c:pt idx="1526">
                  <c:v>-73.118354999999994</c:v>
                </c:pt>
                <c:pt idx="1527">
                  <c:v>-72.727181999999999</c:v>
                </c:pt>
                <c:pt idx="1528">
                  <c:v>-72.570854999999995</c:v>
                </c:pt>
                <c:pt idx="1529">
                  <c:v>-72.798264000000003</c:v>
                </c:pt>
                <c:pt idx="1530">
                  <c:v>-73.194374999999994</c:v>
                </c:pt>
                <c:pt idx="1531">
                  <c:v>-72.967838999999998</c:v>
                </c:pt>
                <c:pt idx="1532">
                  <c:v>-72.467079999999996</c:v>
                </c:pt>
                <c:pt idx="1533">
                  <c:v>-72.453368999999995</c:v>
                </c:pt>
                <c:pt idx="1534">
                  <c:v>-72.568877999999998</c:v>
                </c:pt>
                <c:pt idx="1535">
                  <c:v>-72.563659000000001</c:v>
                </c:pt>
                <c:pt idx="1536">
                  <c:v>-72.889809</c:v>
                </c:pt>
                <c:pt idx="1537">
                  <c:v>-72.666540999999995</c:v>
                </c:pt>
                <c:pt idx="1538">
                  <c:v>-72.754604999999998</c:v>
                </c:pt>
                <c:pt idx="1539">
                  <c:v>-72.623132999999996</c:v>
                </c:pt>
                <c:pt idx="1540">
                  <c:v>-72.733739999999997</c:v>
                </c:pt>
                <c:pt idx="1541">
                  <c:v>-72.748530000000002</c:v>
                </c:pt>
                <c:pt idx="1542">
                  <c:v>-71.959896999999998</c:v>
                </c:pt>
                <c:pt idx="1543">
                  <c:v>-72.331374999999994</c:v>
                </c:pt>
                <c:pt idx="1544">
                  <c:v>-72.401449</c:v>
                </c:pt>
                <c:pt idx="1545">
                  <c:v>-72.200073000000003</c:v>
                </c:pt>
                <c:pt idx="1546">
                  <c:v>-71.982521000000006</c:v>
                </c:pt>
                <c:pt idx="1547">
                  <c:v>-72.072800000000001</c:v>
                </c:pt>
                <c:pt idx="1548">
                  <c:v>-71.982335000000006</c:v>
                </c:pt>
                <c:pt idx="1549">
                  <c:v>-71.972819000000001</c:v>
                </c:pt>
                <c:pt idx="1550">
                  <c:v>-72.310079999999999</c:v>
                </c:pt>
                <c:pt idx="1551">
                  <c:v>-71.913178000000002</c:v>
                </c:pt>
                <c:pt idx="1552">
                  <c:v>-72.147625000000005</c:v>
                </c:pt>
                <c:pt idx="1553">
                  <c:v>-73.064533999999995</c:v>
                </c:pt>
                <c:pt idx="1554">
                  <c:v>-72.805425999999997</c:v>
                </c:pt>
                <c:pt idx="1555">
                  <c:v>-72.669987000000006</c:v>
                </c:pt>
                <c:pt idx="1556">
                  <c:v>-72.687336999999999</c:v>
                </c:pt>
                <c:pt idx="1557">
                  <c:v>-72.507800000000003</c:v>
                </c:pt>
                <c:pt idx="1558">
                  <c:v>-71.371804999999995</c:v>
                </c:pt>
                <c:pt idx="1559">
                  <c:v>-71.165484000000006</c:v>
                </c:pt>
                <c:pt idx="1560">
                  <c:v>-71.411817999999997</c:v>
                </c:pt>
                <c:pt idx="1561">
                  <c:v>-71.526893999999999</c:v>
                </c:pt>
                <c:pt idx="1562">
                  <c:v>-71.451189999999997</c:v>
                </c:pt>
                <c:pt idx="1563">
                  <c:v>-71.409824</c:v>
                </c:pt>
                <c:pt idx="1564">
                  <c:v>-71.404317000000006</c:v>
                </c:pt>
                <c:pt idx="1565">
                  <c:v>-71.424498999999997</c:v>
                </c:pt>
                <c:pt idx="1566">
                  <c:v>-71.473543000000006</c:v>
                </c:pt>
                <c:pt idx="1567">
                  <c:v>-71.494684000000007</c:v>
                </c:pt>
                <c:pt idx="1568">
                  <c:v>-71.509726999999998</c:v>
                </c:pt>
                <c:pt idx="1569">
                  <c:v>-71.666053000000005</c:v>
                </c:pt>
                <c:pt idx="1570">
                  <c:v>-71.307809000000006</c:v>
                </c:pt>
                <c:pt idx="1571">
                  <c:v>-71.680571</c:v>
                </c:pt>
                <c:pt idx="1572">
                  <c:v>-71.473067</c:v>
                </c:pt>
                <c:pt idx="1573">
                  <c:v>-71.867065999999994</c:v>
                </c:pt>
                <c:pt idx="1574">
                  <c:v>-71.781773999999999</c:v>
                </c:pt>
                <c:pt idx="1575">
                  <c:v>-71.447166999999993</c:v>
                </c:pt>
                <c:pt idx="1576">
                  <c:v>-71.444123000000005</c:v>
                </c:pt>
                <c:pt idx="1577">
                  <c:v>-71.519932999999995</c:v>
                </c:pt>
                <c:pt idx="1578">
                  <c:v>-71.707117999999994</c:v>
                </c:pt>
                <c:pt idx="1579">
                  <c:v>-71.361106000000007</c:v>
                </c:pt>
                <c:pt idx="1580">
                  <c:v>-75.297610000000006</c:v>
                </c:pt>
                <c:pt idx="1581">
                  <c:v>-74.969947000000005</c:v>
                </c:pt>
                <c:pt idx="1582">
                  <c:v>-74.481921999999997</c:v>
                </c:pt>
                <c:pt idx="1583">
                  <c:v>-74.322512000000003</c:v>
                </c:pt>
                <c:pt idx="1584">
                  <c:v>-74.450644999999994</c:v>
                </c:pt>
                <c:pt idx="1585">
                  <c:v>-74.585123999999993</c:v>
                </c:pt>
                <c:pt idx="1586">
                  <c:v>-74.779770999999997</c:v>
                </c:pt>
                <c:pt idx="1587">
                  <c:v>-74.764810999999995</c:v>
                </c:pt>
                <c:pt idx="1588">
                  <c:v>-74.733343000000005</c:v>
                </c:pt>
                <c:pt idx="1589">
                  <c:v>-74.617756999999997</c:v>
                </c:pt>
                <c:pt idx="1590">
                  <c:v>-74.196184000000002</c:v>
                </c:pt>
                <c:pt idx="1591">
                  <c:v>-74.109818000000004</c:v>
                </c:pt>
                <c:pt idx="1592">
                  <c:v>-74.212969999999999</c:v>
                </c:pt>
                <c:pt idx="1593">
                  <c:v>-74.057659000000001</c:v>
                </c:pt>
                <c:pt idx="1594">
                  <c:v>-74.055796000000001</c:v>
                </c:pt>
                <c:pt idx="1595">
                  <c:v>-74.167732999999998</c:v>
                </c:pt>
                <c:pt idx="1596">
                  <c:v>-74.151411999999993</c:v>
                </c:pt>
                <c:pt idx="1597">
                  <c:v>-74.230328999999998</c:v>
                </c:pt>
                <c:pt idx="1598">
                  <c:v>-74.622538000000006</c:v>
                </c:pt>
                <c:pt idx="1599">
                  <c:v>-74.912924000000004</c:v>
                </c:pt>
                <c:pt idx="1600">
                  <c:v>-74.513630000000006</c:v>
                </c:pt>
                <c:pt idx="1601">
                  <c:v>-74.471667999999994</c:v>
                </c:pt>
                <c:pt idx="1602">
                  <c:v>-74.397541000000004</c:v>
                </c:pt>
                <c:pt idx="1603">
                  <c:v>-74.853199000000004</c:v>
                </c:pt>
                <c:pt idx="1604">
                  <c:v>-74.553528999999997</c:v>
                </c:pt>
                <c:pt idx="1605">
                  <c:v>-74.318304999999995</c:v>
                </c:pt>
                <c:pt idx="1606">
                  <c:v>-74.338441000000003</c:v>
                </c:pt>
                <c:pt idx="1607">
                  <c:v>-74.501875999999996</c:v>
                </c:pt>
                <c:pt idx="1608">
                  <c:v>-75.104021000000003</c:v>
                </c:pt>
                <c:pt idx="1609">
                  <c:v>-74.543289999999999</c:v>
                </c:pt>
                <c:pt idx="1610">
                  <c:v>-75.172430000000006</c:v>
                </c:pt>
                <c:pt idx="1611">
                  <c:v>-74.962247000000005</c:v>
                </c:pt>
                <c:pt idx="1612">
                  <c:v>-74.347407000000004</c:v>
                </c:pt>
                <c:pt idx="1613">
                  <c:v>-74.276694000000006</c:v>
                </c:pt>
                <c:pt idx="1614">
                  <c:v>-74.447750999999997</c:v>
                </c:pt>
                <c:pt idx="1615">
                  <c:v>-74.482873999999995</c:v>
                </c:pt>
                <c:pt idx="1616">
                  <c:v>-74.425700000000006</c:v>
                </c:pt>
                <c:pt idx="1617">
                  <c:v>-73.989357999999996</c:v>
                </c:pt>
                <c:pt idx="1618">
                  <c:v>-74.000124999999997</c:v>
                </c:pt>
                <c:pt idx="1619">
                  <c:v>-73.977593999999996</c:v>
                </c:pt>
                <c:pt idx="1620">
                  <c:v>-73.993373000000005</c:v>
                </c:pt>
                <c:pt idx="1621">
                  <c:v>-73.960449999999994</c:v>
                </c:pt>
                <c:pt idx="1622">
                  <c:v>-73.967324000000005</c:v>
                </c:pt>
                <c:pt idx="1623">
                  <c:v>-73.977090000000004</c:v>
                </c:pt>
                <c:pt idx="1624">
                  <c:v>-73.943511000000001</c:v>
                </c:pt>
                <c:pt idx="1625">
                  <c:v>-73.941547999999997</c:v>
                </c:pt>
                <c:pt idx="1626">
                  <c:v>-73.936160000000001</c:v>
                </c:pt>
                <c:pt idx="1627">
                  <c:v>-73.937109000000007</c:v>
                </c:pt>
                <c:pt idx="1628">
                  <c:v>-74.010092999999998</c:v>
                </c:pt>
                <c:pt idx="1629">
                  <c:v>-73.949174999999997</c:v>
                </c:pt>
                <c:pt idx="1630">
                  <c:v>-73.979799</c:v>
                </c:pt>
                <c:pt idx="1631">
                  <c:v>-73.948932999999997</c:v>
                </c:pt>
                <c:pt idx="1632">
                  <c:v>-73.974952999999999</c:v>
                </c:pt>
                <c:pt idx="1633">
                  <c:v>-73.976062999999996</c:v>
                </c:pt>
                <c:pt idx="1634">
                  <c:v>-73.976095999999998</c:v>
                </c:pt>
                <c:pt idx="1635">
                  <c:v>-74.010439000000005</c:v>
                </c:pt>
                <c:pt idx="1636">
                  <c:v>-74.003957</c:v>
                </c:pt>
                <c:pt idx="1637">
                  <c:v>-74.117851999999999</c:v>
                </c:pt>
                <c:pt idx="1638">
                  <c:v>-74.150986000000003</c:v>
                </c:pt>
                <c:pt idx="1639">
                  <c:v>-74.145131000000006</c:v>
                </c:pt>
                <c:pt idx="1640">
                  <c:v>-73.922302999999999</c:v>
                </c:pt>
                <c:pt idx="1641">
                  <c:v>-73.916284000000005</c:v>
                </c:pt>
                <c:pt idx="1642">
                  <c:v>-73.908569</c:v>
                </c:pt>
                <c:pt idx="1643">
                  <c:v>-73.838194000000001</c:v>
                </c:pt>
                <c:pt idx="1644">
                  <c:v>-73.907495999999995</c:v>
                </c:pt>
                <c:pt idx="1645">
                  <c:v>-73.899161000000007</c:v>
                </c:pt>
                <c:pt idx="1646">
                  <c:v>-73.903475999999998</c:v>
                </c:pt>
                <c:pt idx="1647">
                  <c:v>-73.858932999999993</c:v>
                </c:pt>
                <c:pt idx="1648">
                  <c:v>-73.887552999999997</c:v>
                </c:pt>
                <c:pt idx="1649">
                  <c:v>-73.690184000000002</c:v>
                </c:pt>
                <c:pt idx="1650">
                  <c:v>-73.833117999999999</c:v>
                </c:pt>
                <c:pt idx="1651">
                  <c:v>-70.178937000000005</c:v>
                </c:pt>
                <c:pt idx="1652">
                  <c:v>-70.472339000000005</c:v>
                </c:pt>
                <c:pt idx="1653">
                  <c:v>-70.451714999999993</c:v>
                </c:pt>
                <c:pt idx="1654">
                  <c:v>-70.802750000000003</c:v>
                </c:pt>
                <c:pt idx="1655">
                  <c:v>-69.961635999999999</c:v>
                </c:pt>
                <c:pt idx="1656">
                  <c:v>-70.291104000000004</c:v>
                </c:pt>
                <c:pt idx="1657">
                  <c:v>-70.290302999999994</c:v>
                </c:pt>
                <c:pt idx="1658">
                  <c:v>-70.817508000000004</c:v>
                </c:pt>
                <c:pt idx="1659">
                  <c:v>-70.191417000000001</c:v>
                </c:pt>
                <c:pt idx="1660">
                  <c:v>-70.112543000000002</c:v>
                </c:pt>
                <c:pt idx="1661">
                  <c:v>-69.763457000000002</c:v>
                </c:pt>
                <c:pt idx="1662">
                  <c:v>-68.754709000000005</c:v>
                </c:pt>
                <c:pt idx="1663">
                  <c:v>-69.627734000000004</c:v>
                </c:pt>
                <c:pt idx="1664">
                  <c:v>-68.925184000000002</c:v>
                </c:pt>
                <c:pt idx="1665">
                  <c:v>-68.690841000000006</c:v>
                </c:pt>
                <c:pt idx="1666">
                  <c:v>-68.789050000000003</c:v>
                </c:pt>
                <c:pt idx="1667">
                  <c:v>-69.625355999999996</c:v>
                </c:pt>
                <c:pt idx="1668">
                  <c:v>-69.589039</c:v>
                </c:pt>
                <c:pt idx="1669">
                  <c:v>-69.371773000000005</c:v>
                </c:pt>
                <c:pt idx="1670">
                  <c:v>-69.551333999999997</c:v>
                </c:pt>
                <c:pt idx="1671">
                  <c:v>-69.388964000000001</c:v>
                </c:pt>
                <c:pt idx="1672">
                  <c:v>-68.436265000000006</c:v>
                </c:pt>
                <c:pt idx="1673">
                  <c:v>-68.343176</c:v>
                </c:pt>
                <c:pt idx="1674">
                  <c:v>-68.500855999999999</c:v>
                </c:pt>
                <c:pt idx="1675">
                  <c:v>-68.908833999999999</c:v>
                </c:pt>
                <c:pt idx="1676">
                  <c:v>-69.030649999999994</c:v>
                </c:pt>
                <c:pt idx="1677">
                  <c:v>-73.288422999999995</c:v>
                </c:pt>
                <c:pt idx="1678">
                  <c:v>-73.132216</c:v>
                </c:pt>
                <c:pt idx="1679">
                  <c:v>-73.208648999999994</c:v>
                </c:pt>
                <c:pt idx="1680">
                  <c:v>-73.413137000000006</c:v>
                </c:pt>
                <c:pt idx="1681">
                  <c:v>-73.343507000000002</c:v>
                </c:pt>
                <c:pt idx="1682">
                  <c:v>-73.120990000000006</c:v>
                </c:pt>
                <c:pt idx="1683">
                  <c:v>-73.336732999999995</c:v>
                </c:pt>
                <c:pt idx="1684">
                  <c:v>-73.205398000000002</c:v>
                </c:pt>
                <c:pt idx="1685">
                  <c:v>-73.399823999999995</c:v>
                </c:pt>
                <c:pt idx="1686">
                  <c:v>-73.595088000000004</c:v>
                </c:pt>
                <c:pt idx="1687">
                  <c:v>-73.496731999999994</c:v>
                </c:pt>
                <c:pt idx="1688">
                  <c:v>-73.436584999999994</c:v>
                </c:pt>
                <c:pt idx="1689">
                  <c:v>-73.568040999999994</c:v>
                </c:pt>
                <c:pt idx="1690">
                  <c:v>-74.279878999999994</c:v>
                </c:pt>
                <c:pt idx="1691">
                  <c:v>-74.117679999999993</c:v>
                </c:pt>
                <c:pt idx="1692">
                  <c:v>-74.188958999999997</c:v>
                </c:pt>
                <c:pt idx="1693">
                  <c:v>-74.136690000000002</c:v>
                </c:pt>
                <c:pt idx="1694">
                  <c:v>-74.303715999999994</c:v>
                </c:pt>
                <c:pt idx="1695">
                  <c:v>-74.205899000000002</c:v>
                </c:pt>
                <c:pt idx="1696">
                  <c:v>-73.973348999999999</c:v>
                </c:pt>
                <c:pt idx="1697">
                  <c:v>-74.280918</c:v>
                </c:pt>
                <c:pt idx="1698">
                  <c:v>-74.000826000000004</c:v>
                </c:pt>
                <c:pt idx="1699">
                  <c:v>-74.321340000000006</c:v>
                </c:pt>
                <c:pt idx="1700">
                  <c:v>-74.367425999999995</c:v>
                </c:pt>
                <c:pt idx="1701">
                  <c:v>-74.440220999999994</c:v>
                </c:pt>
                <c:pt idx="1702">
                  <c:v>-74.019632999999999</c:v>
                </c:pt>
                <c:pt idx="1703">
                  <c:v>-74.236030999999997</c:v>
                </c:pt>
                <c:pt idx="1704">
                  <c:v>-74.255415999999997</c:v>
                </c:pt>
                <c:pt idx="1705">
                  <c:v>-74.417107999999999</c:v>
                </c:pt>
                <c:pt idx="1706">
                  <c:v>-74.313416000000004</c:v>
                </c:pt>
                <c:pt idx="1707">
                  <c:v>-74.304777999999999</c:v>
                </c:pt>
                <c:pt idx="1708">
                  <c:v>-74.121110999999999</c:v>
                </c:pt>
                <c:pt idx="1709">
                  <c:v>-74.084669000000005</c:v>
                </c:pt>
                <c:pt idx="1710">
                  <c:v>-74.346258000000006</c:v>
                </c:pt>
                <c:pt idx="1711">
                  <c:v>-74.269330999999994</c:v>
                </c:pt>
                <c:pt idx="1712">
                  <c:v>-74.345675999999997</c:v>
                </c:pt>
                <c:pt idx="1713">
                  <c:v>-74.173261999999994</c:v>
                </c:pt>
                <c:pt idx="1714">
                  <c:v>-74.195070999999999</c:v>
                </c:pt>
                <c:pt idx="1715">
                  <c:v>-74.168316000000004</c:v>
                </c:pt>
                <c:pt idx="1716">
                  <c:v>-74.152068999999997</c:v>
                </c:pt>
                <c:pt idx="1717">
                  <c:v>-74.178832</c:v>
                </c:pt>
                <c:pt idx="1718">
                  <c:v>-74.297428999999994</c:v>
                </c:pt>
                <c:pt idx="1719">
                  <c:v>-74.374046000000007</c:v>
                </c:pt>
                <c:pt idx="1720">
                  <c:v>-74.454892000000001</c:v>
                </c:pt>
                <c:pt idx="1721">
                  <c:v>-74.102395999999999</c:v>
                </c:pt>
                <c:pt idx="1722">
                  <c:v>-74.161472000000003</c:v>
                </c:pt>
                <c:pt idx="1723">
                  <c:v>-74.142869000000005</c:v>
                </c:pt>
                <c:pt idx="1724">
                  <c:v>-74.298133000000007</c:v>
                </c:pt>
                <c:pt idx="1725">
                  <c:v>-74.142381999999998</c:v>
                </c:pt>
                <c:pt idx="1726">
                  <c:v>-74.114385999999996</c:v>
                </c:pt>
                <c:pt idx="1727">
                  <c:v>-74.260124000000005</c:v>
                </c:pt>
                <c:pt idx="1728">
                  <c:v>-74.149449000000004</c:v>
                </c:pt>
                <c:pt idx="1729">
                  <c:v>-74.143210999999994</c:v>
                </c:pt>
                <c:pt idx="1730">
                  <c:v>-74.177841999999998</c:v>
                </c:pt>
                <c:pt idx="1731">
                  <c:v>-74.158294999999995</c:v>
                </c:pt>
                <c:pt idx="1732">
                  <c:v>-74.048800999999997</c:v>
                </c:pt>
                <c:pt idx="1733">
                  <c:v>-74.027698999999998</c:v>
                </c:pt>
                <c:pt idx="1734">
                  <c:v>-74.075062000000003</c:v>
                </c:pt>
                <c:pt idx="1735">
                  <c:v>-73.985512999999997</c:v>
                </c:pt>
                <c:pt idx="1736">
                  <c:v>-74.046439000000007</c:v>
                </c:pt>
                <c:pt idx="1737">
                  <c:v>-74.062794999999994</c:v>
                </c:pt>
                <c:pt idx="1738">
                  <c:v>-74.059871999999999</c:v>
                </c:pt>
                <c:pt idx="1739">
                  <c:v>-73.979588000000007</c:v>
                </c:pt>
                <c:pt idx="1740">
                  <c:v>-73.986592000000002</c:v>
                </c:pt>
                <c:pt idx="1741">
                  <c:v>-74.041128</c:v>
                </c:pt>
                <c:pt idx="1742">
                  <c:v>-74.018809000000005</c:v>
                </c:pt>
                <c:pt idx="1743">
                  <c:v>-73.994794999999996</c:v>
                </c:pt>
                <c:pt idx="1744">
                  <c:v>-74.040655999999998</c:v>
                </c:pt>
                <c:pt idx="1745">
                  <c:v>-74.003990999999999</c:v>
                </c:pt>
                <c:pt idx="1746">
                  <c:v>-74.094741999999997</c:v>
                </c:pt>
                <c:pt idx="1747">
                  <c:v>-74.077033</c:v>
                </c:pt>
                <c:pt idx="1748">
                  <c:v>-74.063154999999995</c:v>
                </c:pt>
                <c:pt idx="1749">
                  <c:v>-74.037386999999995</c:v>
                </c:pt>
                <c:pt idx="1750">
                  <c:v>-74.006904000000006</c:v>
                </c:pt>
                <c:pt idx="1751">
                  <c:v>-74.031431999999995</c:v>
                </c:pt>
                <c:pt idx="1752">
                  <c:v>-74.016886</c:v>
                </c:pt>
                <c:pt idx="1753">
                  <c:v>-74.086894999999998</c:v>
                </c:pt>
                <c:pt idx="1754">
                  <c:v>-74.276295000000005</c:v>
                </c:pt>
                <c:pt idx="1755">
                  <c:v>-73.990408000000002</c:v>
                </c:pt>
                <c:pt idx="1756">
                  <c:v>-74.117185000000006</c:v>
                </c:pt>
                <c:pt idx="1757">
                  <c:v>-73.979860000000002</c:v>
                </c:pt>
                <c:pt idx="1758">
                  <c:v>-74.265956000000003</c:v>
                </c:pt>
                <c:pt idx="1759">
                  <c:v>-74.738749999999996</c:v>
                </c:pt>
                <c:pt idx="1760">
                  <c:v>-74.818668000000002</c:v>
                </c:pt>
                <c:pt idx="1761">
                  <c:v>-74.701347999999996</c:v>
                </c:pt>
                <c:pt idx="1762">
                  <c:v>-74.661473999999998</c:v>
                </c:pt>
                <c:pt idx="1763">
                  <c:v>-74.657494999999997</c:v>
                </c:pt>
                <c:pt idx="1764">
                  <c:v>-74.883009999999999</c:v>
                </c:pt>
                <c:pt idx="1765">
                  <c:v>-74.574804999999998</c:v>
                </c:pt>
                <c:pt idx="1766">
                  <c:v>-74.635577999999995</c:v>
                </c:pt>
                <c:pt idx="1767">
                  <c:v>-74.582468000000006</c:v>
                </c:pt>
                <c:pt idx="1768">
                  <c:v>-74.570391999999998</c:v>
                </c:pt>
                <c:pt idx="1769">
                  <c:v>-74.434596999999997</c:v>
                </c:pt>
                <c:pt idx="1770">
                  <c:v>-74.687999000000005</c:v>
                </c:pt>
                <c:pt idx="1771">
                  <c:v>-74.416098000000005</c:v>
                </c:pt>
                <c:pt idx="1772">
                  <c:v>-74.402253000000002</c:v>
                </c:pt>
                <c:pt idx="1773">
                  <c:v>-75.056787</c:v>
                </c:pt>
                <c:pt idx="1774">
                  <c:v>-74.560604999999995</c:v>
                </c:pt>
                <c:pt idx="1775">
                  <c:v>-74.777051999999998</c:v>
                </c:pt>
                <c:pt idx="1776">
                  <c:v>-74.882576</c:v>
                </c:pt>
                <c:pt idx="1777">
                  <c:v>-75.036717999999993</c:v>
                </c:pt>
                <c:pt idx="1778">
                  <c:v>-74.126823999999999</c:v>
                </c:pt>
                <c:pt idx="1779">
                  <c:v>-73.960160000000002</c:v>
                </c:pt>
                <c:pt idx="1780">
                  <c:v>-74.297783999999993</c:v>
                </c:pt>
                <c:pt idx="1781">
                  <c:v>-74.14049</c:v>
                </c:pt>
                <c:pt idx="1782">
                  <c:v>-73.968366000000003</c:v>
                </c:pt>
                <c:pt idx="1783">
                  <c:v>-73.972933999999995</c:v>
                </c:pt>
                <c:pt idx="1784">
                  <c:v>-73.994900999999999</c:v>
                </c:pt>
                <c:pt idx="1785">
                  <c:v>-74.415717999999998</c:v>
                </c:pt>
                <c:pt idx="1786">
                  <c:v>-74.045230000000004</c:v>
                </c:pt>
                <c:pt idx="1787">
                  <c:v>-74.021054000000007</c:v>
                </c:pt>
                <c:pt idx="1788">
                  <c:v>-74.374510000000001</c:v>
                </c:pt>
                <c:pt idx="1789">
                  <c:v>-73.986763999999994</c:v>
                </c:pt>
                <c:pt idx="1790">
                  <c:v>-74.358369999999994</c:v>
                </c:pt>
                <c:pt idx="1791">
                  <c:v>-74.161786000000006</c:v>
                </c:pt>
                <c:pt idx="1792">
                  <c:v>-73.702237999999994</c:v>
                </c:pt>
                <c:pt idx="1793">
                  <c:v>-73.709564</c:v>
                </c:pt>
                <c:pt idx="1794">
                  <c:v>-73.714802000000006</c:v>
                </c:pt>
                <c:pt idx="1795">
                  <c:v>-73.675623999999999</c:v>
                </c:pt>
                <c:pt idx="1796">
                  <c:v>-73.740941000000007</c:v>
                </c:pt>
                <c:pt idx="1797">
                  <c:v>-73.747624999999999</c:v>
                </c:pt>
                <c:pt idx="1798">
                  <c:v>-73.919498000000004</c:v>
                </c:pt>
                <c:pt idx="1799">
                  <c:v>-73.989076999999995</c:v>
                </c:pt>
                <c:pt idx="1800">
                  <c:v>-73.933040000000005</c:v>
                </c:pt>
                <c:pt idx="1801">
                  <c:v>-73.945524000000006</c:v>
                </c:pt>
                <c:pt idx="1802">
                  <c:v>-73.954275999999993</c:v>
                </c:pt>
                <c:pt idx="1803">
                  <c:v>-73.91328</c:v>
                </c:pt>
                <c:pt idx="1804">
                  <c:v>-73.934597999999994</c:v>
                </c:pt>
                <c:pt idx="1805">
                  <c:v>-74.011683000000005</c:v>
                </c:pt>
                <c:pt idx="1806">
                  <c:v>-73.941181</c:v>
                </c:pt>
                <c:pt idx="1807">
                  <c:v>-73.962575999999999</c:v>
                </c:pt>
                <c:pt idx="1808">
                  <c:v>-73.879191000000006</c:v>
                </c:pt>
                <c:pt idx="1809">
                  <c:v>-73.746442000000002</c:v>
                </c:pt>
                <c:pt idx="1810">
                  <c:v>-73.795024999999995</c:v>
                </c:pt>
                <c:pt idx="1811">
                  <c:v>-73.858380999999994</c:v>
                </c:pt>
                <c:pt idx="1812">
                  <c:v>-73.870517000000007</c:v>
                </c:pt>
                <c:pt idx="1813">
                  <c:v>-73.890525999999994</c:v>
                </c:pt>
                <c:pt idx="1814">
                  <c:v>-73.875095000000002</c:v>
                </c:pt>
                <c:pt idx="1815">
                  <c:v>-73.751412000000002</c:v>
                </c:pt>
                <c:pt idx="1816">
                  <c:v>-73.843213000000006</c:v>
                </c:pt>
                <c:pt idx="1817">
                  <c:v>-73.829733000000004</c:v>
                </c:pt>
                <c:pt idx="1818">
                  <c:v>-73.844764999999995</c:v>
                </c:pt>
                <c:pt idx="1819">
                  <c:v>-73.833652999999998</c:v>
                </c:pt>
                <c:pt idx="1820">
                  <c:v>-73.822162000000006</c:v>
                </c:pt>
                <c:pt idx="1821">
                  <c:v>-73.814437999999996</c:v>
                </c:pt>
                <c:pt idx="1822">
                  <c:v>-73.858284999999995</c:v>
                </c:pt>
                <c:pt idx="1823">
                  <c:v>-73.735141999999996</c:v>
                </c:pt>
                <c:pt idx="1824">
                  <c:v>-73.787345000000002</c:v>
                </c:pt>
                <c:pt idx="1825">
                  <c:v>-73.80986</c:v>
                </c:pt>
                <c:pt idx="1826">
                  <c:v>-73.796874000000003</c:v>
                </c:pt>
                <c:pt idx="1827">
                  <c:v>-73.667029999999997</c:v>
                </c:pt>
                <c:pt idx="1828">
                  <c:v>-73.626097000000001</c:v>
                </c:pt>
                <c:pt idx="1829">
                  <c:v>-73.604151000000002</c:v>
                </c:pt>
                <c:pt idx="1830">
                  <c:v>-73.625618000000003</c:v>
                </c:pt>
                <c:pt idx="1831">
                  <c:v>-73.637929</c:v>
                </c:pt>
                <c:pt idx="1832">
                  <c:v>-73.637404000000004</c:v>
                </c:pt>
                <c:pt idx="1833">
                  <c:v>-73.642596999999995</c:v>
                </c:pt>
                <c:pt idx="1834">
                  <c:v>-73.80001</c:v>
                </c:pt>
                <c:pt idx="1835">
                  <c:v>-73.959857</c:v>
                </c:pt>
                <c:pt idx="1836">
                  <c:v>-73.523070000000004</c:v>
                </c:pt>
                <c:pt idx="1837">
                  <c:v>-76.287575000000004</c:v>
                </c:pt>
                <c:pt idx="1838">
                  <c:v>-75.764847000000003</c:v>
                </c:pt>
                <c:pt idx="1839">
                  <c:v>-76.708189000000004</c:v>
                </c:pt>
                <c:pt idx="1840">
                  <c:v>-75.932411999999999</c:v>
                </c:pt>
                <c:pt idx="1841">
                  <c:v>-75.866333999999995</c:v>
                </c:pt>
                <c:pt idx="1842">
                  <c:v>-76.109836000000001</c:v>
                </c:pt>
                <c:pt idx="1843">
                  <c:v>-76.136199000000005</c:v>
                </c:pt>
                <c:pt idx="1844">
                  <c:v>-76.389629999999997</c:v>
                </c:pt>
                <c:pt idx="1845">
                  <c:v>-74.735906999999997</c:v>
                </c:pt>
                <c:pt idx="1846">
                  <c:v>-74.743791999999999</c:v>
                </c:pt>
                <c:pt idx="1847">
                  <c:v>-74.424817000000004</c:v>
                </c:pt>
                <c:pt idx="1848">
                  <c:v>-74.403830999999997</c:v>
                </c:pt>
                <c:pt idx="1849">
                  <c:v>-74.059009000000003</c:v>
                </c:pt>
                <c:pt idx="1850">
                  <c:v>-74.259388999999999</c:v>
                </c:pt>
                <c:pt idx="1851">
                  <c:v>-74.327494000000002</c:v>
                </c:pt>
                <c:pt idx="1852">
                  <c:v>-74.258810999999994</c:v>
                </c:pt>
                <c:pt idx="1853">
                  <c:v>-74.356010999999995</c:v>
                </c:pt>
                <c:pt idx="1854">
                  <c:v>-74.187901999999994</c:v>
                </c:pt>
                <c:pt idx="1855">
                  <c:v>-74.198894999999993</c:v>
                </c:pt>
                <c:pt idx="1856">
                  <c:v>-74.191580999999999</c:v>
                </c:pt>
                <c:pt idx="1857">
                  <c:v>-74.228341999999998</c:v>
                </c:pt>
                <c:pt idx="1858">
                  <c:v>-74.088430000000002</c:v>
                </c:pt>
                <c:pt idx="1859">
                  <c:v>-74.065821</c:v>
                </c:pt>
                <c:pt idx="1860">
                  <c:v>-74.049435000000003</c:v>
                </c:pt>
                <c:pt idx="1861">
                  <c:v>-74.040205</c:v>
                </c:pt>
                <c:pt idx="1862">
                  <c:v>-74.134096999999997</c:v>
                </c:pt>
                <c:pt idx="1863">
                  <c:v>-74.330212000000003</c:v>
                </c:pt>
                <c:pt idx="1864">
                  <c:v>-74.587846999999996</c:v>
                </c:pt>
                <c:pt idx="1865">
                  <c:v>-74.507105999999993</c:v>
                </c:pt>
                <c:pt idx="1866">
                  <c:v>-74.096162000000007</c:v>
                </c:pt>
                <c:pt idx="1867">
                  <c:v>-74.520813000000004</c:v>
                </c:pt>
                <c:pt idx="1868">
                  <c:v>-74.282360999999995</c:v>
                </c:pt>
                <c:pt idx="1869">
                  <c:v>-74.370469999999997</c:v>
                </c:pt>
                <c:pt idx="1870">
                  <c:v>-74.167103999999995</c:v>
                </c:pt>
                <c:pt idx="1871">
                  <c:v>-74.168637000000004</c:v>
                </c:pt>
                <c:pt idx="1872">
                  <c:v>-74.193907999999993</c:v>
                </c:pt>
                <c:pt idx="1873">
                  <c:v>-74.157315999999994</c:v>
                </c:pt>
                <c:pt idx="1874">
                  <c:v>-74.142715999999993</c:v>
                </c:pt>
                <c:pt idx="1875">
                  <c:v>-73.961663000000001</c:v>
                </c:pt>
                <c:pt idx="1876">
                  <c:v>-74.027258000000003</c:v>
                </c:pt>
                <c:pt idx="1877">
                  <c:v>-73.975801000000004</c:v>
                </c:pt>
                <c:pt idx="1878">
                  <c:v>-74.022784000000001</c:v>
                </c:pt>
                <c:pt idx="1879">
                  <c:v>-74.037394000000006</c:v>
                </c:pt>
                <c:pt idx="1880">
                  <c:v>-74.077972000000003</c:v>
                </c:pt>
                <c:pt idx="1881">
                  <c:v>-74.046942999999999</c:v>
                </c:pt>
                <c:pt idx="1882">
                  <c:v>-74.013531</c:v>
                </c:pt>
                <c:pt idx="1883">
                  <c:v>-74.237343999999993</c:v>
                </c:pt>
                <c:pt idx="1884">
                  <c:v>-74.183065999999997</c:v>
                </c:pt>
                <c:pt idx="1885">
                  <c:v>-74.157674999999998</c:v>
                </c:pt>
                <c:pt idx="1886">
                  <c:v>-74.132986000000002</c:v>
                </c:pt>
                <c:pt idx="1887">
                  <c:v>-74.193747999999999</c:v>
                </c:pt>
                <c:pt idx="1888">
                  <c:v>-73.990971000000002</c:v>
                </c:pt>
                <c:pt idx="1889">
                  <c:v>-74.012398000000005</c:v>
                </c:pt>
                <c:pt idx="1890">
                  <c:v>-74.106900999999993</c:v>
                </c:pt>
                <c:pt idx="1891">
                  <c:v>-73.995763999999994</c:v>
                </c:pt>
                <c:pt idx="1892">
                  <c:v>-74.033728999999994</c:v>
                </c:pt>
                <c:pt idx="1893">
                  <c:v>-74.554624000000004</c:v>
                </c:pt>
                <c:pt idx="1894">
                  <c:v>-74.600982000000002</c:v>
                </c:pt>
                <c:pt idx="1895">
                  <c:v>-74.742980000000003</c:v>
                </c:pt>
                <c:pt idx="1896">
                  <c:v>-74.699301000000006</c:v>
                </c:pt>
                <c:pt idx="1897">
                  <c:v>-75.045855000000003</c:v>
                </c:pt>
                <c:pt idx="1898">
                  <c:v>-74.900893999999994</c:v>
                </c:pt>
                <c:pt idx="1899">
                  <c:v>-74.635597000000004</c:v>
                </c:pt>
                <c:pt idx="1900">
                  <c:v>-74.703018</c:v>
                </c:pt>
                <c:pt idx="1901">
                  <c:v>-74.968025999999995</c:v>
                </c:pt>
                <c:pt idx="1902">
                  <c:v>-74.478436000000002</c:v>
                </c:pt>
                <c:pt idx="1903">
                  <c:v>-74.397360000000006</c:v>
                </c:pt>
                <c:pt idx="1904">
                  <c:v>-74.637817999999996</c:v>
                </c:pt>
                <c:pt idx="1905">
                  <c:v>-74.994646000000003</c:v>
                </c:pt>
                <c:pt idx="1906">
                  <c:v>-74.904161000000002</c:v>
                </c:pt>
                <c:pt idx="1907">
                  <c:v>-75.519233</c:v>
                </c:pt>
                <c:pt idx="1908">
                  <c:v>-75.130090999999993</c:v>
                </c:pt>
                <c:pt idx="1909">
                  <c:v>-74.959273999999994</c:v>
                </c:pt>
                <c:pt idx="1910">
                  <c:v>-75.132219000000006</c:v>
                </c:pt>
                <c:pt idx="1911">
                  <c:v>-75.153216999999998</c:v>
                </c:pt>
                <c:pt idx="1912">
                  <c:v>-75.072126999999995</c:v>
                </c:pt>
                <c:pt idx="1913">
                  <c:v>-75.086189000000005</c:v>
                </c:pt>
                <c:pt idx="1914">
                  <c:v>-75.050247999999996</c:v>
                </c:pt>
                <c:pt idx="1915">
                  <c:v>-75.056814000000003</c:v>
                </c:pt>
                <c:pt idx="1916">
                  <c:v>-74.836583000000005</c:v>
                </c:pt>
                <c:pt idx="1917">
                  <c:v>-74.552113000000006</c:v>
                </c:pt>
                <c:pt idx="1918">
                  <c:v>-74.704389000000006</c:v>
                </c:pt>
                <c:pt idx="1919">
                  <c:v>-74.762049000000005</c:v>
                </c:pt>
                <c:pt idx="1920">
                  <c:v>-74.656993999999997</c:v>
                </c:pt>
                <c:pt idx="1921">
                  <c:v>-75.168439000000006</c:v>
                </c:pt>
                <c:pt idx="1922">
                  <c:v>-75.357409000000004</c:v>
                </c:pt>
                <c:pt idx="1923">
                  <c:v>-75.039233999999993</c:v>
                </c:pt>
                <c:pt idx="1924">
                  <c:v>-76.534987999999998</c:v>
                </c:pt>
                <c:pt idx="1925">
                  <c:v>-76.607639000000006</c:v>
                </c:pt>
                <c:pt idx="1926">
                  <c:v>-76.813167000000007</c:v>
                </c:pt>
                <c:pt idx="1927">
                  <c:v>-76.942513000000005</c:v>
                </c:pt>
                <c:pt idx="1928">
                  <c:v>-76.872703999999999</c:v>
                </c:pt>
                <c:pt idx="1929">
                  <c:v>-76.643405999999999</c:v>
                </c:pt>
                <c:pt idx="1930">
                  <c:v>-76.998271000000003</c:v>
                </c:pt>
                <c:pt idx="1931">
                  <c:v>-77.192015999999995</c:v>
                </c:pt>
                <c:pt idx="1932">
                  <c:v>-77.179590000000005</c:v>
                </c:pt>
                <c:pt idx="1933">
                  <c:v>-76.868493000000001</c:v>
                </c:pt>
                <c:pt idx="1934">
                  <c:v>-77.602647000000005</c:v>
                </c:pt>
                <c:pt idx="1935">
                  <c:v>-76.890531999999993</c:v>
                </c:pt>
                <c:pt idx="1936">
                  <c:v>-76.828416000000004</c:v>
                </c:pt>
                <c:pt idx="1937">
                  <c:v>-76.780809000000005</c:v>
                </c:pt>
                <c:pt idx="1938">
                  <c:v>-76.825794999999999</c:v>
                </c:pt>
                <c:pt idx="1939">
                  <c:v>-77.552394000000007</c:v>
                </c:pt>
                <c:pt idx="1940">
                  <c:v>-77.572418999999996</c:v>
                </c:pt>
                <c:pt idx="1941">
                  <c:v>-76.644054999999994</c:v>
                </c:pt>
                <c:pt idx="1942">
                  <c:v>-76.787201999999994</c:v>
                </c:pt>
                <c:pt idx="1943">
                  <c:v>-77.379401000000001</c:v>
                </c:pt>
                <c:pt idx="1944">
                  <c:v>-76.597780999999998</c:v>
                </c:pt>
                <c:pt idx="1945">
                  <c:v>-76.593593999999996</c:v>
                </c:pt>
                <c:pt idx="1946">
                  <c:v>-76.713286999999994</c:v>
                </c:pt>
                <c:pt idx="1947">
                  <c:v>-76.767645999999999</c:v>
                </c:pt>
                <c:pt idx="1948">
                  <c:v>-76.596459999999993</c:v>
                </c:pt>
                <c:pt idx="1949">
                  <c:v>-76.216651999999996</c:v>
                </c:pt>
                <c:pt idx="1950">
                  <c:v>-76.360659999999996</c:v>
                </c:pt>
                <c:pt idx="1951">
                  <c:v>-76.126551000000006</c:v>
                </c:pt>
                <c:pt idx="1952">
                  <c:v>-76.285486000000006</c:v>
                </c:pt>
                <c:pt idx="1953">
                  <c:v>-76.415824999999998</c:v>
                </c:pt>
                <c:pt idx="1954">
                  <c:v>-76.412308999999993</c:v>
                </c:pt>
                <c:pt idx="1955">
                  <c:v>-76.571459000000004</c:v>
                </c:pt>
                <c:pt idx="1956">
                  <c:v>-76.428066000000001</c:v>
                </c:pt>
                <c:pt idx="1957">
                  <c:v>-75.967670999999996</c:v>
                </c:pt>
                <c:pt idx="1958">
                  <c:v>-76.080314000000001</c:v>
                </c:pt>
                <c:pt idx="1959">
                  <c:v>-76.215459999999993</c:v>
                </c:pt>
                <c:pt idx="1960">
                  <c:v>-77.230369999999994</c:v>
                </c:pt>
                <c:pt idx="1961">
                  <c:v>-76.861386999999993</c:v>
                </c:pt>
                <c:pt idx="1962">
                  <c:v>-76.193520000000007</c:v>
                </c:pt>
                <c:pt idx="1963">
                  <c:v>-75.492249000000001</c:v>
                </c:pt>
                <c:pt idx="1964">
                  <c:v>-75.446134999999998</c:v>
                </c:pt>
                <c:pt idx="1965">
                  <c:v>-75.326105999999996</c:v>
                </c:pt>
                <c:pt idx="1966">
                  <c:v>-75.565152999999995</c:v>
                </c:pt>
                <c:pt idx="1967">
                  <c:v>-75.316321000000002</c:v>
                </c:pt>
                <c:pt idx="1968">
                  <c:v>-75.221214000000003</c:v>
                </c:pt>
                <c:pt idx="1969">
                  <c:v>-75.616259999999997</c:v>
                </c:pt>
                <c:pt idx="1970">
                  <c:v>-75.288169999999994</c:v>
                </c:pt>
                <c:pt idx="1971">
                  <c:v>-76.059635</c:v>
                </c:pt>
                <c:pt idx="1972">
                  <c:v>-75.698204000000004</c:v>
                </c:pt>
                <c:pt idx="1973">
                  <c:v>-75.881986999999995</c:v>
                </c:pt>
                <c:pt idx="1974">
                  <c:v>-75.867402999999996</c:v>
                </c:pt>
                <c:pt idx="1975">
                  <c:v>-75.977051000000003</c:v>
                </c:pt>
                <c:pt idx="1976">
                  <c:v>-74.997862999999995</c:v>
                </c:pt>
                <c:pt idx="1977">
                  <c:v>-75.243441000000004</c:v>
                </c:pt>
                <c:pt idx="1978">
                  <c:v>-75.278657999999993</c:v>
                </c:pt>
                <c:pt idx="1979">
                  <c:v>-75.142623999999998</c:v>
                </c:pt>
                <c:pt idx="1980">
                  <c:v>-75.430580000000006</c:v>
                </c:pt>
                <c:pt idx="1981">
                  <c:v>-74.705532000000005</c:v>
                </c:pt>
                <c:pt idx="1982">
                  <c:v>-74.885649999999998</c:v>
                </c:pt>
                <c:pt idx="1983">
                  <c:v>-75.460376999999994</c:v>
                </c:pt>
                <c:pt idx="1984">
                  <c:v>-75.319102999999998</c:v>
                </c:pt>
                <c:pt idx="1985">
                  <c:v>-75.549092000000002</c:v>
                </c:pt>
                <c:pt idx="1986">
                  <c:v>-75.203497999999996</c:v>
                </c:pt>
                <c:pt idx="1987">
                  <c:v>-75.792959999999994</c:v>
                </c:pt>
                <c:pt idx="1988">
                  <c:v>-75.393958999999995</c:v>
                </c:pt>
                <c:pt idx="1989">
                  <c:v>-75.247028</c:v>
                </c:pt>
                <c:pt idx="1990">
                  <c:v>-75.362182000000004</c:v>
                </c:pt>
                <c:pt idx="1991">
                  <c:v>-75.604862999999995</c:v>
                </c:pt>
                <c:pt idx="1992">
                  <c:v>-75.238264000000001</c:v>
                </c:pt>
                <c:pt idx="1993">
                  <c:v>-72.364189999999994</c:v>
                </c:pt>
                <c:pt idx="1994">
                  <c:v>-72.242153999999999</c:v>
                </c:pt>
                <c:pt idx="1995">
                  <c:v>-72.261274999999998</c:v>
                </c:pt>
                <c:pt idx="1996">
                  <c:v>-72.250252000000003</c:v>
                </c:pt>
                <c:pt idx="1997">
                  <c:v>-71.975989999999996</c:v>
                </c:pt>
                <c:pt idx="1998">
                  <c:v>-73.074466999999999</c:v>
                </c:pt>
                <c:pt idx="1999">
                  <c:v>-72.904891000000006</c:v>
                </c:pt>
                <c:pt idx="2000">
                  <c:v>-72.472130000000007</c:v>
                </c:pt>
                <c:pt idx="2001">
                  <c:v>-72.397874000000002</c:v>
                </c:pt>
                <c:pt idx="2002">
                  <c:v>-72.579566999999997</c:v>
                </c:pt>
                <c:pt idx="2003">
                  <c:v>-72.609384000000006</c:v>
                </c:pt>
                <c:pt idx="2004">
                  <c:v>-72.718309000000005</c:v>
                </c:pt>
                <c:pt idx="2005">
                  <c:v>-73.222419000000002</c:v>
                </c:pt>
                <c:pt idx="2006">
                  <c:v>-73.127295000000004</c:v>
                </c:pt>
                <c:pt idx="2007">
                  <c:v>-73.079206999999997</c:v>
                </c:pt>
                <c:pt idx="2008">
                  <c:v>-73.129205999999996</c:v>
                </c:pt>
                <c:pt idx="2009">
                  <c:v>-72.817048999999997</c:v>
                </c:pt>
                <c:pt idx="2010">
                  <c:v>-72.924794000000006</c:v>
                </c:pt>
                <c:pt idx="2011">
                  <c:v>-72.927986000000004</c:v>
                </c:pt>
                <c:pt idx="2012">
                  <c:v>-72.874127999999999</c:v>
                </c:pt>
                <c:pt idx="2013">
                  <c:v>-72.880305000000007</c:v>
                </c:pt>
                <c:pt idx="2014">
                  <c:v>-72.937652999999997</c:v>
                </c:pt>
                <c:pt idx="2015">
                  <c:v>-73.212277999999998</c:v>
                </c:pt>
                <c:pt idx="2016">
                  <c:v>-73.322579000000005</c:v>
                </c:pt>
                <c:pt idx="2017">
                  <c:v>-73.358298000000005</c:v>
                </c:pt>
                <c:pt idx="2018">
                  <c:v>-73.055004999999994</c:v>
                </c:pt>
                <c:pt idx="2019">
                  <c:v>-73.245176000000001</c:v>
                </c:pt>
                <c:pt idx="2020">
                  <c:v>-73.266142000000002</c:v>
                </c:pt>
                <c:pt idx="2021">
                  <c:v>-72.915665000000004</c:v>
                </c:pt>
                <c:pt idx="2022">
                  <c:v>-73.375366</c:v>
                </c:pt>
                <c:pt idx="2023">
                  <c:v>-73.199240000000003</c:v>
                </c:pt>
                <c:pt idx="2024">
                  <c:v>-73.038601999999997</c:v>
                </c:pt>
                <c:pt idx="2025">
                  <c:v>-73.405439000000001</c:v>
                </c:pt>
                <c:pt idx="2026">
                  <c:v>-73.517391000000003</c:v>
                </c:pt>
                <c:pt idx="2027">
                  <c:v>-73.374426</c:v>
                </c:pt>
                <c:pt idx="2028">
                  <c:v>-73.462895000000003</c:v>
                </c:pt>
                <c:pt idx="2029">
                  <c:v>-73.446817999999993</c:v>
                </c:pt>
                <c:pt idx="2030">
                  <c:v>-72.983750999999998</c:v>
                </c:pt>
                <c:pt idx="2031">
                  <c:v>-73.556079999999994</c:v>
                </c:pt>
                <c:pt idx="2032">
                  <c:v>-73.172006999999994</c:v>
                </c:pt>
                <c:pt idx="2033">
                  <c:v>-73.134679000000006</c:v>
                </c:pt>
                <c:pt idx="2034">
                  <c:v>-73.000873999999996</c:v>
                </c:pt>
                <c:pt idx="2035">
                  <c:v>-72.009962999999999</c:v>
                </c:pt>
                <c:pt idx="2036">
                  <c:v>-72.243337999999994</c:v>
                </c:pt>
                <c:pt idx="2037">
                  <c:v>-72.289640000000006</c:v>
                </c:pt>
                <c:pt idx="2038">
                  <c:v>-71.966536000000005</c:v>
                </c:pt>
                <c:pt idx="2039">
                  <c:v>-72.199218000000002</c:v>
                </c:pt>
                <c:pt idx="2040">
                  <c:v>-72.154780000000002</c:v>
                </c:pt>
                <c:pt idx="2041">
                  <c:v>-72.864311999999998</c:v>
                </c:pt>
                <c:pt idx="2042">
                  <c:v>-72.726421000000002</c:v>
                </c:pt>
                <c:pt idx="2043">
                  <c:v>-72.450263000000007</c:v>
                </c:pt>
                <c:pt idx="2044">
                  <c:v>-72.830320999999998</c:v>
                </c:pt>
                <c:pt idx="2045">
                  <c:v>-72.801289999999995</c:v>
                </c:pt>
                <c:pt idx="2046">
                  <c:v>-73.004919999999998</c:v>
                </c:pt>
                <c:pt idx="2047">
                  <c:v>-73.463317000000004</c:v>
                </c:pt>
                <c:pt idx="2048">
                  <c:v>-72.638974000000005</c:v>
                </c:pt>
                <c:pt idx="2049">
                  <c:v>-72.36806</c:v>
                </c:pt>
                <c:pt idx="2050">
                  <c:v>-72.646889000000002</c:v>
                </c:pt>
                <c:pt idx="2051">
                  <c:v>-72.695933999999994</c:v>
                </c:pt>
                <c:pt idx="2052">
                  <c:v>-72.608074000000002</c:v>
                </c:pt>
                <c:pt idx="2053">
                  <c:v>-72.728392999999997</c:v>
                </c:pt>
                <c:pt idx="2054">
                  <c:v>-72.112741</c:v>
                </c:pt>
                <c:pt idx="2055">
                  <c:v>-72.293492000000001</c:v>
                </c:pt>
                <c:pt idx="2056">
                  <c:v>-72.061274999999995</c:v>
                </c:pt>
                <c:pt idx="2057">
                  <c:v>-72.274567000000005</c:v>
                </c:pt>
                <c:pt idx="2058">
                  <c:v>-72.072277</c:v>
                </c:pt>
                <c:pt idx="2059">
                  <c:v>-72.045248000000001</c:v>
                </c:pt>
                <c:pt idx="2060">
                  <c:v>-72.210640999999995</c:v>
                </c:pt>
                <c:pt idx="2061">
                  <c:v>-71.818450999999996</c:v>
                </c:pt>
                <c:pt idx="2062">
                  <c:v>-71.848766999999995</c:v>
                </c:pt>
                <c:pt idx="2063">
                  <c:v>-72.114596000000006</c:v>
                </c:pt>
                <c:pt idx="2064">
                  <c:v>-72.527282</c:v>
                </c:pt>
                <c:pt idx="2065">
                  <c:v>-72.337957000000003</c:v>
                </c:pt>
                <c:pt idx="2066">
                  <c:v>-72.406156999999993</c:v>
                </c:pt>
                <c:pt idx="2067">
                  <c:v>-71.392606000000001</c:v>
                </c:pt>
                <c:pt idx="2068">
                  <c:v>-71.523223000000002</c:v>
                </c:pt>
                <c:pt idx="2069">
                  <c:v>-71.391099999999994</c:v>
                </c:pt>
                <c:pt idx="2070">
                  <c:v>-71.431420000000003</c:v>
                </c:pt>
                <c:pt idx="2071">
                  <c:v>-71.394274999999993</c:v>
                </c:pt>
                <c:pt idx="2072">
                  <c:v>-71.436722000000003</c:v>
                </c:pt>
                <c:pt idx="2073">
                  <c:v>-71.516467000000006</c:v>
                </c:pt>
                <c:pt idx="2074">
                  <c:v>-71.351416</c:v>
                </c:pt>
                <c:pt idx="2075">
                  <c:v>-71.300191999999996</c:v>
                </c:pt>
                <c:pt idx="2076">
                  <c:v>-71.866457999999994</c:v>
                </c:pt>
                <c:pt idx="2077">
                  <c:v>-71.512163000000001</c:v>
                </c:pt>
                <c:pt idx="2078">
                  <c:v>-71.694142999999997</c:v>
                </c:pt>
                <c:pt idx="2079">
                  <c:v>-71.298788000000002</c:v>
                </c:pt>
                <c:pt idx="2080">
                  <c:v>-71.448286999999993</c:v>
                </c:pt>
                <c:pt idx="2081">
                  <c:v>-71.954049999999995</c:v>
                </c:pt>
                <c:pt idx="2082">
                  <c:v>-71.651613999999995</c:v>
                </c:pt>
                <c:pt idx="2083">
                  <c:v>-71.496523999999994</c:v>
                </c:pt>
                <c:pt idx="2084">
                  <c:v>-71.936487999999997</c:v>
                </c:pt>
                <c:pt idx="2085">
                  <c:v>-75.018874999999994</c:v>
                </c:pt>
                <c:pt idx="2086">
                  <c:v>-74.439034000000007</c:v>
                </c:pt>
                <c:pt idx="2087">
                  <c:v>-74.717780000000005</c:v>
                </c:pt>
                <c:pt idx="2088">
                  <c:v>-74.526276999999993</c:v>
                </c:pt>
                <c:pt idx="2089">
                  <c:v>-74.781120000000001</c:v>
                </c:pt>
                <c:pt idx="2090">
                  <c:v>-74.783641000000003</c:v>
                </c:pt>
                <c:pt idx="2091">
                  <c:v>-74.649227999999994</c:v>
                </c:pt>
                <c:pt idx="2092">
                  <c:v>-74.638954999999996</c:v>
                </c:pt>
                <c:pt idx="2093">
                  <c:v>-74.473788999999996</c:v>
                </c:pt>
                <c:pt idx="2094">
                  <c:v>-74.707261000000003</c:v>
                </c:pt>
                <c:pt idx="2095">
                  <c:v>-74.859475000000003</c:v>
                </c:pt>
                <c:pt idx="2096">
                  <c:v>-74.822952999999998</c:v>
                </c:pt>
                <c:pt idx="2097">
                  <c:v>-74.759536999999995</c:v>
                </c:pt>
                <c:pt idx="2098">
                  <c:v>-74.729517999999999</c:v>
                </c:pt>
                <c:pt idx="2099">
                  <c:v>-74.593648000000002</c:v>
                </c:pt>
                <c:pt idx="2100">
                  <c:v>-74.123008999999996</c:v>
                </c:pt>
                <c:pt idx="2101">
                  <c:v>-74.062269000000001</c:v>
                </c:pt>
                <c:pt idx="2102">
                  <c:v>-74.079671000000005</c:v>
                </c:pt>
                <c:pt idx="2103">
                  <c:v>-74.891183999999996</c:v>
                </c:pt>
                <c:pt idx="2104">
                  <c:v>-74.555654000000004</c:v>
                </c:pt>
                <c:pt idx="2105">
                  <c:v>-75.032391000000004</c:v>
                </c:pt>
                <c:pt idx="2106">
                  <c:v>-74.433020999999997</c:v>
                </c:pt>
                <c:pt idx="2107">
                  <c:v>-74.551749000000001</c:v>
                </c:pt>
                <c:pt idx="2108">
                  <c:v>-74.358706999999995</c:v>
                </c:pt>
                <c:pt idx="2109">
                  <c:v>-74.724727999999999</c:v>
                </c:pt>
                <c:pt idx="2110">
                  <c:v>-74.507233999999997</c:v>
                </c:pt>
                <c:pt idx="2111">
                  <c:v>-74.381793000000002</c:v>
                </c:pt>
                <c:pt idx="2112">
                  <c:v>-74.393296000000007</c:v>
                </c:pt>
                <c:pt idx="2113">
                  <c:v>-73.996534999999994</c:v>
                </c:pt>
                <c:pt idx="2114">
                  <c:v>-73.978644000000003</c:v>
                </c:pt>
                <c:pt idx="2115">
                  <c:v>-74.005262000000002</c:v>
                </c:pt>
                <c:pt idx="2116">
                  <c:v>-73.972309999999993</c:v>
                </c:pt>
                <c:pt idx="2117">
                  <c:v>-73.985607000000002</c:v>
                </c:pt>
                <c:pt idx="2118">
                  <c:v>-73.980241000000007</c:v>
                </c:pt>
                <c:pt idx="2119">
                  <c:v>-73.982855999999998</c:v>
                </c:pt>
                <c:pt idx="2120">
                  <c:v>-73.945756000000003</c:v>
                </c:pt>
                <c:pt idx="2121">
                  <c:v>-73.948796000000002</c:v>
                </c:pt>
                <c:pt idx="2122">
                  <c:v>-74.003649999999993</c:v>
                </c:pt>
                <c:pt idx="2123">
                  <c:v>-73.963756000000004</c:v>
                </c:pt>
                <c:pt idx="2124">
                  <c:v>-73.972238000000004</c:v>
                </c:pt>
                <c:pt idx="2125">
                  <c:v>-73.976080999999994</c:v>
                </c:pt>
                <c:pt idx="2126">
                  <c:v>-74.008571000000003</c:v>
                </c:pt>
                <c:pt idx="2127">
                  <c:v>-74.075035</c:v>
                </c:pt>
                <c:pt idx="2128">
                  <c:v>-74.243875000000003</c:v>
                </c:pt>
                <c:pt idx="2129">
                  <c:v>-73.898617000000002</c:v>
                </c:pt>
                <c:pt idx="2130">
                  <c:v>-73.893276999999998</c:v>
                </c:pt>
                <c:pt idx="2131">
                  <c:v>-73.880363000000003</c:v>
                </c:pt>
                <c:pt idx="2132">
                  <c:v>-73.847027999999995</c:v>
                </c:pt>
                <c:pt idx="2133">
                  <c:v>-73.847358</c:v>
                </c:pt>
                <c:pt idx="2134">
                  <c:v>-73.868450999999993</c:v>
                </c:pt>
                <c:pt idx="2135">
                  <c:v>-73.703520999999995</c:v>
                </c:pt>
                <c:pt idx="2136">
                  <c:v>-73.627774000000002</c:v>
                </c:pt>
                <c:pt idx="2137">
                  <c:v>-73.604930999999993</c:v>
                </c:pt>
                <c:pt idx="2138">
                  <c:v>-73.866026000000005</c:v>
                </c:pt>
                <c:pt idx="2139">
                  <c:v>-73.718862000000001</c:v>
                </c:pt>
                <c:pt idx="2140">
                  <c:v>-73.802081000000001</c:v>
                </c:pt>
                <c:pt idx="2141">
                  <c:v>-73.886897000000005</c:v>
                </c:pt>
                <c:pt idx="2142">
                  <c:v>-73.792689999999993</c:v>
                </c:pt>
                <c:pt idx="2143">
                  <c:v>-73.837093999999993</c:v>
                </c:pt>
                <c:pt idx="2144">
                  <c:v>-73.613066000000003</c:v>
                </c:pt>
                <c:pt idx="2145">
                  <c:v>-73.847419000000002</c:v>
                </c:pt>
                <c:pt idx="2146">
                  <c:v>-73.584093999999993</c:v>
                </c:pt>
                <c:pt idx="2147">
                  <c:v>-73.690028999999996</c:v>
                </c:pt>
                <c:pt idx="2148">
                  <c:v>-73.692347999999996</c:v>
                </c:pt>
                <c:pt idx="2149">
                  <c:v>-73.776877999999996</c:v>
                </c:pt>
                <c:pt idx="2150">
                  <c:v>-73.778087999999997</c:v>
                </c:pt>
                <c:pt idx="2151">
                  <c:v>-73.881760999999997</c:v>
                </c:pt>
                <c:pt idx="2152">
                  <c:v>-73.823635999999993</c:v>
                </c:pt>
                <c:pt idx="2153">
                  <c:v>-73.786437000000006</c:v>
                </c:pt>
                <c:pt idx="2154">
                  <c:v>-73.807175999999998</c:v>
                </c:pt>
                <c:pt idx="2155">
                  <c:v>-74.243460999999996</c:v>
                </c:pt>
                <c:pt idx="2156">
                  <c:v>-74.333707000000004</c:v>
                </c:pt>
                <c:pt idx="2157">
                  <c:v>-73.962158000000002</c:v>
                </c:pt>
                <c:pt idx="2158">
                  <c:v>-73.918788000000006</c:v>
                </c:pt>
                <c:pt idx="2159">
                  <c:v>-72.928843000000001</c:v>
                </c:pt>
                <c:pt idx="2160">
                  <c:v>-73.118702999999996</c:v>
                </c:pt>
                <c:pt idx="2161">
                  <c:v>-73.042546000000002</c:v>
                </c:pt>
                <c:pt idx="2162">
                  <c:v>-72.895334000000005</c:v>
                </c:pt>
                <c:pt idx="2163">
                  <c:v>-73.127488999999997</c:v>
                </c:pt>
                <c:pt idx="2164">
                  <c:v>-72.305147000000005</c:v>
                </c:pt>
                <c:pt idx="2165">
                  <c:v>-72.367293000000004</c:v>
                </c:pt>
                <c:pt idx="2166">
                  <c:v>-72.520639000000003</c:v>
                </c:pt>
                <c:pt idx="2167">
                  <c:v>-71.950608000000003</c:v>
                </c:pt>
                <c:pt idx="2168">
                  <c:v>-72.820926</c:v>
                </c:pt>
                <c:pt idx="2169">
                  <c:v>-72.275109999999998</c:v>
                </c:pt>
                <c:pt idx="2170">
                  <c:v>-72.704217999999997</c:v>
                </c:pt>
                <c:pt idx="2171">
                  <c:v>-72.878243999999995</c:v>
                </c:pt>
                <c:pt idx="2172">
                  <c:v>-72.268314000000004</c:v>
                </c:pt>
                <c:pt idx="2173">
                  <c:v>-72.871814999999998</c:v>
                </c:pt>
                <c:pt idx="2174">
                  <c:v>-72.344072999999995</c:v>
                </c:pt>
                <c:pt idx="2175">
                  <c:v>-72.678349999999995</c:v>
                </c:pt>
                <c:pt idx="2176">
                  <c:v>-72.634495999999999</c:v>
                </c:pt>
                <c:pt idx="2177">
                  <c:v>-72.916111999999998</c:v>
                </c:pt>
                <c:pt idx="2178">
                  <c:v>-74.178998000000007</c:v>
                </c:pt>
                <c:pt idx="2179">
                  <c:v>-73.817014</c:v>
                </c:pt>
                <c:pt idx="2180">
                  <c:v>-73.860409000000004</c:v>
                </c:pt>
                <c:pt idx="2181">
                  <c:v>-73.707937000000001</c:v>
                </c:pt>
                <c:pt idx="2182">
                  <c:v>-73.919785000000005</c:v>
                </c:pt>
                <c:pt idx="2183">
                  <c:v>-74.343601000000007</c:v>
                </c:pt>
                <c:pt idx="2184">
                  <c:v>-73.899067000000002</c:v>
                </c:pt>
                <c:pt idx="2185">
                  <c:v>-73.555997000000005</c:v>
                </c:pt>
                <c:pt idx="2186">
                  <c:v>-73.368009999999998</c:v>
                </c:pt>
                <c:pt idx="2187">
                  <c:v>-73.829560000000001</c:v>
                </c:pt>
                <c:pt idx="2188">
                  <c:v>-73.725871999999995</c:v>
                </c:pt>
                <c:pt idx="2189">
                  <c:v>-73.815450999999996</c:v>
                </c:pt>
                <c:pt idx="2190">
                  <c:v>-73.518024999999994</c:v>
                </c:pt>
                <c:pt idx="2191">
                  <c:v>-74.595775000000003</c:v>
                </c:pt>
                <c:pt idx="2192">
                  <c:v>-73.664053999999993</c:v>
                </c:pt>
                <c:pt idx="2193">
                  <c:v>-73.537034000000006</c:v>
                </c:pt>
                <c:pt idx="2194">
                  <c:v>-73.936194</c:v>
                </c:pt>
                <c:pt idx="2195">
                  <c:v>-73.905073999999999</c:v>
                </c:pt>
                <c:pt idx="2196">
                  <c:v>-73.989427000000006</c:v>
                </c:pt>
                <c:pt idx="2197">
                  <c:v>-74.455704999999995</c:v>
                </c:pt>
                <c:pt idx="2198">
                  <c:v>-74.291435000000007</c:v>
                </c:pt>
                <c:pt idx="2199">
                  <c:v>-74.378333999999995</c:v>
                </c:pt>
                <c:pt idx="2200">
                  <c:v>-74.521541999999997</c:v>
                </c:pt>
                <c:pt idx="2201">
                  <c:v>-73.998431999999994</c:v>
                </c:pt>
                <c:pt idx="2202">
                  <c:v>-74.023882999999998</c:v>
                </c:pt>
                <c:pt idx="2203">
                  <c:v>-74.590109999999996</c:v>
                </c:pt>
                <c:pt idx="2204">
                  <c:v>-74.206866000000005</c:v>
                </c:pt>
                <c:pt idx="2205">
                  <c:v>-74.166196999999997</c:v>
                </c:pt>
                <c:pt idx="2206">
                  <c:v>-73.921327000000005</c:v>
                </c:pt>
                <c:pt idx="2207">
                  <c:v>-73.711827</c:v>
                </c:pt>
                <c:pt idx="2208">
                  <c:v>-73.767278000000005</c:v>
                </c:pt>
                <c:pt idx="2209">
                  <c:v>-74.064211999999998</c:v>
                </c:pt>
                <c:pt idx="2210">
                  <c:v>-73.562017999999995</c:v>
                </c:pt>
                <c:pt idx="2211">
                  <c:v>-73.547758999999999</c:v>
                </c:pt>
                <c:pt idx="2212">
                  <c:v>-73.793470999999997</c:v>
                </c:pt>
                <c:pt idx="2213">
                  <c:v>-73.758466999999996</c:v>
                </c:pt>
                <c:pt idx="2214">
                  <c:v>-74.327641999999997</c:v>
                </c:pt>
                <c:pt idx="2215">
                  <c:v>-73.666634000000002</c:v>
                </c:pt>
                <c:pt idx="2216">
                  <c:v>-73.804146000000003</c:v>
                </c:pt>
                <c:pt idx="2217">
                  <c:v>-73.677092000000002</c:v>
                </c:pt>
                <c:pt idx="2218">
                  <c:v>-74.156260000000003</c:v>
                </c:pt>
                <c:pt idx="2219">
                  <c:v>-73.899226999999996</c:v>
                </c:pt>
                <c:pt idx="2220">
                  <c:v>-74.154617999999999</c:v>
                </c:pt>
                <c:pt idx="2221">
                  <c:v>-74.975937000000002</c:v>
                </c:pt>
                <c:pt idx="2222">
                  <c:v>-74.602761999999998</c:v>
                </c:pt>
                <c:pt idx="2223">
                  <c:v>-74.750139000000004</c:v>
                </c:pt>
                <c:pt idx="2224">
                  <c:v>-74.993857000000006</c:v>
                </c:pt>
                <c:pt idx="2225">
                  <c:v>-74.588361000000006</c:v>
                </c:pt>
                <c:pt idx="2226">
                  <c:v>-74.845995000000002</c:v>
                </c:pt>
                <c:pt idx="2227">
                  <c:v>-74.506776000000002</c:v>
                </c:pt>
                <c:pt idx="2228">
                  <c:v>-73.648250000000004</c:v>
                </c:pt>
                <c:pt idx="2229">
                  <c:v>-74.433667</c:v>
                </c:pt>
                <c:pt idx="2230">
                  <c:v>-73.851721999999995</c:v>
                </c:pt>
                <c:pt idx="2231">
                  <c:v>-73.573507000000006</c:v>
                </c:pt>
                <c:pt idx="2232">
                  <c:v>-74.266310000000004</c:v>
                </c:pt>
                <c:pt idx="2233">
                  <c:v>-73.596337000000005</c:v>
                </c:pt>
                <c:pt idx="2234">
                  <c:v>-73.318526000000006</c:v>
                </c:pt>
                <c:pt idx="2235">
                  <c:v>-73.383188000000004</c:v>
                </c:pt>
                <c:pt idx="2236">
                  <c:v>-73.446391000000006</c:v>
                </c:pt>
                <c:pt idx="2237">
                  <c:v>-73.666673000000003</c:v>
                </c:pt>
                <c:pt idx="2238">
                  <c:v>-78.043937</c:v>
                </c:pt>
                <c:pt idx="2239">
                  <c:v>-77.601832999999999</c:v>
                </c:pt>
                <c:pt idx="2240">
                  <c:v>-78.003612000000004</c:v>
                </c:pt>
                <c:pt idx="2241">
                  <c:v>-77.511816999999994</c:v>
                </c:pt>
                <c:pt idx="2242">
                  <c:v>-77.783601000000004</c:v>
                </c:pt>
                <c:pt idx="2243">
                  <c:v>-78.159481999999997</c:v>
                </c:pt>
                <c:pt idx="2244">
                  <c:v>-77.184989000000002</c:v>
                </c:pt>
                <c:pt idx="2245">
                  <c:v>-77.562720999999996</c:v>
                </c:pt>
                <c:pt idx="2246">
                  <c:v>-77.603776999999994</c:v>
                </c:pt>
                <c:pt idx="2247">
                  <c:v>-77.603689000000003</c:v>
                </c:pt>
                <c:pt idx="2248">
                  <c:v>-77.70626</c:v>
                </c:pt>
                <c:pt idx="2249">
                  <c:v>-78.515873999999997</c:v>
                </c:pt>
                <c:pt idx="2250">
                  <c:v>-79.408654999999996</c:v>
                </c:pt>
                <c:pt idx="2251">
                  <c:v>-78.133840000000006</c:v>
                </c:pt>
                <c:pt idx="2252">
                  <c:v>-78.633705000000006</c:v>
                </c:pt>
                <c:pt idx="2253">
                  <c:v>-78.195096000000007</c:v>
                </c:pt>
                <c:pt idx="2254">
                  <c:v>-79.483962000000005</c:v>
                </c:pt>
                <c:pt idx="2255">
                  <c:v>-77.789040999999997</c:v>
                </c:pt>
                <c:pt idx="2256">
                  <c:v>-76.832745000000003</c:v>
                </c:pt>
                <c:pt idx="2257">
                  <c:v>-77.047929999999994</c:v>
                </c:pt>
                <c:pt idx="2258">
                  <c:v>-77.118444999999994</c:v>
                </c:pt>
                <c:pt idx="2259">
                  <c:v>-76.668903</c:v>
                </c:pt>
                <c:pt idx="2260">
                  <c:v>-76.916060000000002</c:v>
                </c:pt>
                <c:pt idx="2261">
                  <c:v>-76.792175</c:v>
                </c:pt>
                <c:pt idx="2262">
                  <c:v>-76.844971000000001</c:v>
                </c:pt>
                <c:pt idx="2263">
                  <c:v>-80.287761000000003</c:v>
                </c:pt>
                <c:pt idx="2264">
                  <c:v>-80.335719999999995</c:v>
                </c:pt>
                <c:pt idx="2265">
                  <c:v>-75.061507000000006</c:v>
                </c:pt>
                <c:pt idx="2266">
                  <c:v>-75.348305999999994</c:v>
                </c:pt>
                <c:pt idx="2267">
                  <c:v>-75.498808999999994</c:v>
                </c:pt>
                <c:pt idx="2268">
                  <c:v>-74.960510999999997</c:v>
                </c:pt>
                <c:pt idx="2269">
                  <c:v>-74.645377999999994</c:v>
                </c:pt>
                <c:pt idx="2270">
                  <c:v>-75.513407999999998</c:v>
                </c:pt>
                <c:pt idx="2271">
                  <c:v>-75.170535999999998</c:v>
                </c:pt>
                <c:pt idx="2272">
                  <c:v>-75.311825999999996</c:v>
                </c:pt>
                <c:pt idx="2273">
                  <c:v>-75.299441000000002</c:v>
                </c:pt>
                <c:pt idx="2274">
                  <c:v>-76.340990000000005</c:v>
                </c:pt>
                <c:pt idx="2275">
                  <c:v>-74.913726999999994</c:v>
                </c:pt>
                <c:pt idx="2276">
                  <c:v>-75.655782000000002</c:v>
                </c:pt>
                <c:pt idx="2277">
                  <c:v>-76.069830999999994</c:v>
                </c:pt>
                <c:pt idx="2278">
                  <c:v>-76.258742999999996</c:v>
                </c:pt>
                <c:pt idx="2279">
                  <c:v>-76.028378000000004</c:v>
                </c:pt>
                <c:pt idx="2280">
                  <c:v>-76.388444000000007</c:v>
                </c:pt>
                <c:pt idx="2281">
                  <c:v>-75.635840999999999</c:v>
                </c:pt>
                <c:pt idx="2282">
                  <c:v>-78.504141000000004</c:v>
                </c:pt>
                <c:pt idx="2283">
                  <c:v>-78.703944000000007</c:v>
                </c:pt>
                <c:pt idx="2284">
                  <c:v>-78.876349000000005</c:v>
                </c:pt>
                <c:pt idx="2285">
                  <c:v>-78.937203999999994</c:v>
                </c:pt>
                <c:pt idx="2286">
                  <c:v>-74.390091999999996</c:v>
                </c:pt>
                <c:pt idx="2287">
                  <c:v>-74.520118999999994</c:v>
                </c:pt>
                <c:pt idx="2288">
                  <c:v>-74.491715999999997</c:v>
                </c:pt>
                <c:pt idx="2289">
                  <c:v>-74.426489000000004</c:v>
                </c:pt>
                <c:pt idx="2290">
                  <c:v>-74.872648999999996</c:v>
                </c:pt>
                <c:pt idx="2291">
                  <c:v>-74.273989</c:v>
                </c:pt>
                <c:pt idx="2292">
                  <c:v>-74.110744999999994</c:v>
                </c:pt>
                <c:pt idx="2293">
                  <c:v>-75.054242000000002</c:v>
                </c:pt>
                <c:pt idx="2294">
                  <c:v>-74.706844000000004</c:v>
                </c:pt>
                <c:pt idx="2295">
                  <c:v>-74.968996000000004</c:v>
                </c:pt>
                <c:pt idx="2296">
                  <c:v>-75.119512999999998</c:v>
                </c:pt>
                <c:pt idx="2297">
                  <c:v>-75.091622000000001</c:v>
                </c:pt>
                <c:pt idx="2298">
                  <c:v>-74.999519000000006</c:v>
                </c:pt>
                <c:pt idx="2299">
                  <c:v>-75.065997999999993</c:v>
                </c:pt>
                <c:pt idx="2300">
                  <c:v>-74.961284000000006</c:v>
                </c:pt>
                <c:pt idx="2301">
                  <c:v>-75.092304999999996</c:v>
                </c:pt>
                <c:pt idx="2302">
                  <c:v>-75.026263</c:v>
                </c:pt>
                <c:pt idx="2303">
                  <c:v>-75.237731999999994</c:v>
                </c:pt>
                <c:pt idx="2304">
                  <c:v>-75.013710000000003</c:v>
                </c:pt>
                <c:pt idx="2305">
                  <c:v>-75.326877999999994</c:v>
                </c:pt>
                <c:pt idx="2306">
                  <c:v>-75.181594000000004</c:v>
                </c:pt>
                <c:pt idx="2307">
                  <c:v>-74.365731999999994</c:v>
                </c:pt>
                <c:pt idx="2308">
                  <c:v>-75.118002000000004</c:v>
                </c:pt>
                <c:pt idx="2309">
                  <c:v>-75.115137000000004</c:v>
                </c:pt>
                <c:pt idx="2310">
                  <c:v>-74.509141999999997</c:v>
                </c:pt>
                <c:pt idx="2311">
                  <c:v>-74.726879999999994</c:v>
                </c:pt>
                <c:pt idx="2312">
                  <c:v>-74.380177000000003</c:v>
                </c:pt>
                <c:pt idx="2313">
                  <c:v>-74.573877999999993</c:v>
                </c:pt>
                <c:pt idx="2314">
                  <c:v>-74.599902</c:v>
                </c:pt>
                <c:pt idx="2315">
                  <c:v>-75.156436999999997</c:v>
                </c:pt>
                <c:pt idx="2316">
                  <c:v>-77.199878999999996</c:v>
                </c:pt>
                <c:pt idx="2317">
                  <c:v>-76.423439999999999</c:v>
                </c:pt>
                <c:pt idx="2318">
                  <c:v>-76.898076000000003</c:v>
                </c:pt>
                <c:pt idx="2319">
                  <c:v>-77.577405999999996</c:v>
                </c:pt>
                <c:pt idx="2320">
                  <c:v>-76.735574999999997</c:v>
                </c:pt>
                <c:pt idx="2321">
                  <c:v>-76.591201999999996</c:v>
                </c:pt>
                <c:pt idx="2322">
                  <c:v>-76.882794000000004</c:v>
                </c:pt>
                <c:pt idx="2323">
                  <c:v>-77.408259999999999</c:v>
                </c:pt>
                <c:pt idx="2324">
                  <c:v>-77.708833999999996</c:v>
                </c:pt>
                <c:pt idx="2325">
                  <c:v>-77.228587000000005</c:v>
                </c:pt>
                <c:pt idx="2326">
                  <c:v>-77.229044999999999</c:v>
                </c:pt>
                <c:pt idx="2327">
                  <c:v>-76.977276000000003</c:v>
                </c:pt>
                <c:pt idx="2328">
                  <c:v>-76.203999999999994</c:v>
                </c:pt>
                <c:pt idx="2329">
                  <c:v>-76.176193999999995</c:v>
                </c:pt>
                <c:pt idx="2330">
                  <c:v>-76.150569000000004</c:v>
                </c:pt>
                <c:pt idx="2331">
                  <c:v>-76.315500999999998</c:v>
                </c:pt>
                <c:pt idx="2332">
                  <c:v>-76.275750000000002</c:v>
                </c:pt>
                <c:pt idx="2333">
                  <c:v>-76.333280999999999</c:v>
                </c:pt>
                <c:pt idx="2334">
                  <c:v>-76.583917</c:v>
                </c:pt>
                <c:pt idx="2335">
                  <c:v>-76.884495999999999</c:v>
                </c:pt>
                <c:pt idx="2336">
                  <c:v>-76.903827000000007</c:v>
                </c:pt>
                <c:pt idx="2337">
                  <c:v>-76.711731</c:v>
                </c:pt>
                <c:pt idx="2338">
                  <c:v>-77.034358999999995</c:v>
                </c:pt>
                <c:pt idx="2339">
                  <c:v>-76.771242000000001</c:v>
                </c:pt>
                <c:pt idx="2340">
                  <c:v>-76.535475000000005</c:v>
                </c:pt>
                <c:pt idx="2341">
                  <c:v>-76.913906999999995</c:v>
                </c:pt>
                <c:pt idx="2342">
                  <c:v>-76.912452999999999</c:v>
                </c:pt>
                <c:pt idx="2343">
                  <c:v>-76.789474999999996</c:v>
                </c:pt>
                <c:pt idx="2344">
                  <c:v>-76.078503999999995</c:v>
                </c:pt>
                <c:pt idx="2345">
                  <c:v>-75.622130999999996</c:v>
                </c:pt>
                <c:pt idx="2346">
                  <c:v>-75.375427999999999</c:v>
                </c:pt>
                <c:pt idx="2347">
                  <c:v>-75.369260999999995</c:v>
                </c:pt>
                <c:pt idx="2348">
                  <c:v>-75.388316000000003</c:v>
                </c:pt>
                <c:pt idx="2349">
                  <c:v>-75.471238999999997</c:v>
                </c:pt>
                <c:pt idx="2350">
                  <c:v>-75.508452000000005</c:v>
                </c:pt>
                <c:pt idx="2351">
                  <c:v>-75.220820000000003</c:v>
                </c:pt>
                <c:pt idx="2352">
                  <c:v>-75.607280000000003</c:v>
                </c:pt>
                <c:pt idx="2353">
                  <c:v>-75.585372000000007</c:v>
                </c:pt>
                <c:pt idx="2354">
                  <c:v>-75.257762</c:v>
                </c:pt>
                <c:pt idx="2355">
                  <c:v>-75.302749000000006</c:v>
                </c:pt>
                <c:pt idx="2356">
                  <c:v>-75.479304999999997</c:v>
                </c:pt>
                <c:pt idx="2357">
                  <c:v>-75.459155999999993</c:v>
                </c:pt>
                <c:pt idx="2358">
                  <c:v>-75.521041999999994</c:v>
                </c:pt>
                <c:pt idx="2359">
                  <c:v>-75.554846999999995</c:v>
                </c:pt>
                <c:pt idx="2360">
                  <c:v>-75.914938000000006</c:v>
                </c:pt>
                <c:pt idx="2361">
                  <c:v>-75.705967000000001</c:v>
                </c:pt>
                <c:pt idx="2362">
                  <c:v>-75.396316999999996</c:v>
                </c:pt>
                <c:pt idx="2363">
                  <c:v>-75.260267999999996</c:v>
                </c:pt>
                <c:pt idx="2364">
                  <c:v>-75.318656000000004</c:v>
                </c:pt>
                <c:pt idx="2365">
                  <c:v>-75.711343999999997</c:v>
                </c:pt>
                <c:pt idx="2366">
                  <c:v>-75.491215999999994</c:v>
                </c:pt>
                <c:pt idx="2367">
                  <c:v>-75.270698999999993</c:v>
                </c:pt>
                <c:pt idx="2368">
                  <c:v>-75.508414000000002</c:v>
                </c:pt>
                <c:pt idx="2369">
                  <c:v>-75.367793000000006</c:v>
                </c:pt>
                <c:pt idx="2370">
                  <c:v>-75.712281000000004</c:v>
                </c:pt>
                <c:pt idx="2371">
                  <c:v>-75.661872000000002</c:v>
                </c:pt>
                <c:pt idx="2372">
                  <c:v>-75.647264000000007</c:v>
                </c:pt>
                <c:pt idx="2373">
                  <c:v>-71.919111000000001</c:v>
                </c:pt>
                <c:pt idx="2374">
                  <c:v>-72.114441999999997</c:v>
                </c:pt>
                <c:pt idx="2375">
                  <c:v>-72.007084000000006</c:v>
                </c:pt>
                <c:pt idx="2376">
                  <c:v>-72.416047000000006</c:v>
                </c:pt>
                <c:pt idx="2377">
                  <c:v>-72.445785999999998</c:v>
                </c:pt>
                <c:pt idx="2378">
                  <c:v>-73.084331000000006</c:v>
                </c:pt>
                <c:pt idx="2379">
                  <c:v>-72.576372000000006</c:v>
                </c:pt>
                <c:pt idx="2380">
                  <c:v>-72.254452999999998</c:v>
                </c:pt>
                <c:pt idx="2381">
                  <c:v>-73.235759999999999</c:v>
                </c:pt>
                <c:pt idx="2382">
                  <c:v>-72.697913</c:v>
                </c:pt>
                <c:pt idx="2383">
                  <c:v>-72.503452999999993</c:v>
                </c:pt>
                <c:pt idx="2384">
                  <c:v>-72.663206000000002</c:v>
                </c:pt>
                <c:pt idx="2385">
                  <c:v>-72.779758000000001</c:v>
                </c:pt>
                <c:pt idx="2386">
                  <c:v>-72.858975000000001</c:v>
                </c:pt>
                <c:pt idx="2387">
                  <c:v>-72.382852</c:v>
                </c:pt>
                <c:pt idx="2388">
                  <c:v>-72.603847999999999</c:v>
                </c:pt>
                <c:pt idx="2389">
                  <c:v>-72.904092000000006</c:v>
                </c:pt>
                <c:pt idx="2390">
                  <c:v>-72.936736999999994</c:v>
                </c:pt>
                <c:pt idx="2391">
                  <c:v>-73.200047999999995</c:v>
                </c:pt>
                <c:pt idx="2392">
                  <c:v>-73.216335999999998</c:v>
                </c:pt>
                <c:pt idx="2393">
                  <c:v>-73.207716000000005</c:v>
                </c:pt>
                <c:pt idx="2394">
                  <c:v>-73.256075999999993</c:v>
                </c:pt>
                <c:pt idx="2395">
                  <c:v>-73.533828999999997</c:v>
                </c:pt>
                <c:pt idx="2396">
                  <c:v>-73.113759999999999</c:v>
                </c:pt>
                <c:pt idx="2397">
                  <c:v>-73.446453000000005</c:v>
                </c:pt>
                <c:pt idx="2398">
                  <c:v>-73.330072000000001</c:v>
                </c:pt>
                <c:pt idx="2399">
                  <c:v>-73.180736999999993</c:v>
                </c:pt>
                <c:pt idx="2400">
                  <c:v>-73.317959999999999</c:v>
                </c:pt>
                <c:pt idx="2401">
                  <c:v>-73.534784000000002</c:v>
                </c:pt>
                <c:pt idx="2402">
                  <c:v>-73.362218999999996</c:v>
                </c:pt>
                <c:pt idx="2403">
                  <c:v>-73.074856999999994</c:v>
                </c:pt>
                <c:pt idx="2404">
                  <c:v>-73.214163999999997</c:v>
                </c:pt>
                <c:pt idx="2405">
                  <c:v>-73.161153999999996</c:v>
                </c:pt>
                <c:pt idx="2406">
                  <c:v>-73.002135999999993</c:v>
                </c:pt>
                <c:pt idx="2407">
                  <c:v>-73.489594999999994</c:v>
                </c:pt>
                <c:pt idx="2408">
                  <c:v>-73.500577000000007</c:v>
                </c:pt>
                <c:pt idx="2409">
                  <c:v>-72.836804999999998</c:v>
                </c:pt>
                <c:pt idx="2410">
                  <c:v>-73.469122999999996</c:v>
                </c:pt>
                <c:pt idx="2411">
                  <c:v>-73.365162999999995</c:v>
                </c:pt>
                <c:pt idx="2412">
                  <c:v>-73.523230999999996</c:v>
                </c:pt>
                <c:pt idx="2413">
                  <c:v>-78.655195000000006</c:v>
                </c:pt>
                <c:pt idx="2414">
                  <c:v>-79.024261999999993</c:v>
                </c:pt>
                <c:pt idx="2415">
                  <c:v>-78.687562999999997</c:v>
                </c:pt>
                <c:pt idx="2416">
                  <c:v>-78.526550999999998</c:v>
                </c:pt>
                <c:pt idx="2417">
                  <c:v>-78.863382999999999</c:v>
                </c:pt>
                <c:pt idx="2418">
                  <c:v>-78.833689000000007</c:v>
                </c:pt>
                <c:pt idx="2419">
                  <c:v>-78.896949000000006</c:v>
                </c:pt>
                <c:pt idx="2420">
                  <c:v>-78.850728000000004</c:v>
                </c:pt>
                <c:pt idx="2421">
                  <c:v>-78.823554999999999</c:v>
                </c:pt>
                <c:pt idx="2422">
                  <c:v>-78.755577000000002</c:v>
                </c:pt>
                <c:pt idx="2423">
                  <c:v>-78.758137000000005</c:v>
                </c:pt>
                <c:pt idx="2424">
                  <c:v>-78.800471000000002</c:v>
                </c:pt>
                <c:pt idx="2425">
                  <c:v>-78.744660999999994</c:v>
                </c:pt>
                <c:pt idx="2426">
                  <c:v>-78.794943000000004</c:v>
                </c:pt>
                <c:pt idx="2427">
                  <c:v>-79.039249999999996</c:v>
                </c:pt>
                <c:pt idx="2428">
                  <c:v>-77.201173999999995</c:v>
                </c:pt>
                <c:pt idx="2429">
                  <c:v>-77.939378000000005</c:v>
                </c:pt>
                <c:pt idx="2430">
                  <c:v>-78.063719000000006</c:v>
                </c:pt>
                <c:pt idx="2431">
                  <c:v>-77.144166999999996</c:v>
                </c:pt>
                <c:pt idx="2432">
                  <c:v>-79.713247999999993</c:v>
                </c:pt>
                <c:pt idx="2433">
                  <c:v>-79.228827999999993</c:v>
                </c:pt>
                <c:pt idx="2434">
                  <c:v>-79.567088999999996</c:v>
                </c:pt>
                <c:pt idx="2435">
                  <c:v>-79.147591000000006</c:v>
                </c:pt>
                <c:pt idx="2436">
                  <c:v>-79.047077000000002</c:v>
                </c:pt>
                <c:pt idx="2437">
                  <c:v>-80.033597</c:v>
                </c:pt>
                <c:pt idx="2438">
                  <c:v>-80.113748999999999</c:v>
                </c:pt>
                <c:pt idx="2439">
                  <c:v>-80.427712999999997</c:v>
                </c:pt>
                <c:pt idx="2440">
                  <c:v>-80.296018000000004</c:v>
                </c:pt>
                <c:pt idx="2441">
                  <c:v>-80.309799999999996</c:v>
                </c:pt>
                <c:pt idx="2442">
                  <c:v>-80.144485000000003</c:v>
                </c:pt>
                <c:pt idx="2443">
                  <c:v>-77.994179000000003</c:v>
                </c:pt>
                <c:pt idx="2444">
                  <c:v>-78.444193999999996</c:v>
                </c:pt>
                <c:pt idx="2445">
                  <c:v>-77.773871</c:v>
                </c:pt>
                <c:pt idx="2446">
                  <c:v>-77.789207000000005</c:v>
                </c:pt>
                <c:pt idx="2447">
                  <c:v>-77.969419000000002</c:v>
                </c:pt>
                <c:pt idx="2448">
                  <c:v>-79.870464999999996</c:v>
                </c:pt>
                <c:pt idx="2449">
                  <c:v>-79.868795000000006</c:v>
                </c:pt>
                <c:pt idx="2450">
                  <c:v>-80.078215</c:v>
                </c:pt>
                <c:pt idx="2451">
                  <c:v>-82.180875</c:v>
                </c:pt>
                <c:pt idx="2452">
                  <c:v>-81.962074000000001</c:v>
                </c:pt>
                <c:pt idx="2453">
                  <c:v>-82.586849999999998</c:v>
                </c:pt>
                <c:pt idx="2454">
                  <c:v>-82.631384999999995</c:v>
                </c:pt>
                <c:pt idx="2455">
                  <c:v>-80.703875999999994</c:v>
                </c:pt>
                <c:pt idx="2456">
                  <c:v>-80.687068999999994</c:v>
                </c:pt>
                <c:pt idx="2457">
                  <c:v>-81.748253000000005</c:v>
                </c:pt>
                <c:pt idx="2458">
                  <c:v>-79.219988000000001</c:v>
                </c:pt>
                <c:pt idx="2459">
                  <c:v>-79.528390999999999</c:v>
                </c:pt>
                <c:pt idx="2460">
                  <c:v>-81.630284000000003</c:v>
                </c:pt>
                <c:pt idx="2461">
                  <c:v>-77.862032999999997</c:v>
                </c:pt>
                <c:pt idx="2462">
                  <c:v>-77.811325999999994</c:v>
                </c:pt>
                <c:pt idx="2463">
                  <c:v>-82.000114999999994</c:v>
                </c:pt>
                <c:pt idx="2464">
                  <c:v>-82.439046000000005</c:v>
                </c:pt>
                <c:pt idx="2465">
                  <c:v>-80.575424999999996</c:v>
                </c:pt>
                <c:pt idx="2466">
                  <c:v>-80.597094999999996</c:v>
                </c:pt>
                <c:pt idx="2467">
                  <c:v>-81.526393999999996</c:v>
                </c:pt>
                <c:pt idx="2468">
                  <c:v>-79.987969000000007</c:v>
                </c:pt>
                <c:pt idx="2469">
                  <c:v>-78.383743999999993</c:v>
                </c:pt>
                <c:pt idx="2470">
                  <c:v>-79.254555999999994</c:v>
                </c:pt>
                <c:pt idx="2471">
                  <c:v>-80.237778000000006</c:v>
                </c:pt>
                <c:pt idx="2472">
                  <c:v>-80.427155999999997</c:v>
                </c:pt>
                <c:pt idx="2473">
                  <c:v>-80.219183999999998</c:v>
                </c:pt>
                <c:pt idx="2474">
                  <c:v>-80.307329999999993</c:v>
                </c:pt>
                <c:pt idx="2475">
                  <c:v>-80.315037000000004</c:v>
                </c:pt>
                <c:pt idx="2476">
                  <c:v>-79.469808</c:v>
                </c:pt>
                <c:pt idx="2477">
                  <c:v>-80.010092999999998</c:v>
                </c:pt>
                <c:pt idx="2478">
                  <c:v>-79.344217999999998</c:v>
                </c:pt>
                <c:pt idx="2479">
                  <c:v>-79.749351000000004</c:v>
                </c:pt>
                <c:pt idx="2480">
                  <c:v>-80.231744000000006</c:v>
                </c:pt>
                <c:pt idx="2481">
                  <c:v>-79.449843000000001</c:v>
                </c:pt>
                <c:pt idx="2482">
                  <c:v>-79.784876999999994</c:v>
                </c:pt>
                <c:pt idx="2483">
                  <c:v>-79.984899999999996</c:v>
                </c:pt>
                <c:pt idx="2484">
                  <c:v>-79.924180000000007</c:v>
                </c:pt>
                <c:pt idx="2485">
                  <c:v>-78.874195</c:v>
                </c:pt>
                <c:pt idx="2486">
                  <c:v>-78.448905999999994</c:v>
                </c:pt>
                <c:pt idx="2487">
                  <c:v>-77.924638000000002</c:v>
                </c:pt>
                <c:pt idx="2488">
                  <c:v>-78.394257999999994</c:v>
                </c:pt>
                <c:pt idx="2489">
                  <c:v>-78.522413999999998</c:v>
                </c:pt>
                <c:pt idx="2490">
                  <c:v>-78.449217000000004</c:v>
                </c:pt>
                <c:pt idx="2491">
                  <c:v>-78.301351999999994</c:v>
                </c:pt>
                <c:pt idx="2492">
                  <c:v>-78.717837000000003</c:v>
                </c:pt>
                <c:pt idx="2493">
                  <c:v>-78.700860000000006</c:v>
                </c:pt>
                <c:pt idx="2494">
                  <c:v>-78.646674000000004</c:v>
                </c:pt>
                <c:pt idx="2495">
                  <c:v>-78.632633999999996</c:v>
                </c:pt>
                <c:pt idx="2496">
                  <c:v>-78.586104000000006</c:v>
                </c:pt>
                <c:pt idx="2497">
                  <c:v>-78.839698999999996</c:v>
                </c:pt>
                <c:pt idx="2498">
                  <c:v>-78.868925000000004</c:v>
                </c:pt>
                <c:pt idx="2499">
                  <c:v>-78.959119000000001</c:v>
                </c:pt>
                <c:pt idx="2500">
                  <c:v>-78.923139000000006</c:v>
                </c:pt>
                <c:pt idx="2501">
                  <c:v>-77.079865999999996</c:v>
                </c:pt>
                <c:pt idx="2502">
                  <c:v>-77.671448999999996</c:v>
                </c:pt>
                <c:pt idx="2503">
                  <c:v>-77.919899000000001</c:v>
                </c:pt>
                <c:pt idx="2504">
                  <c:v>-76.427503999999999</c:v>
                </c:pt>
                <c:pt idx="2505">
                  <c:v>-76.604118</c:v>
                </c:pt>
                <c:pt idx="2506">
                  <c:v>-80.198792999999995</c:v>
                </c:pt>
                <c:pt idx="2507">
                  <c:v>-81.654562999999996</c:v>
                </c:pt>
                <c:pt idx="2508">
                  <c:v>-81.867222999999996</c:v>
                </c:pt>
                <c:pt idx="2509">
                  <c:v>-81.153121999999996</c:v>
                </c:pt>
                <c:pt idx="2510">
                  <c:v>-80.663308999999998</c:v>
                </c:pt>
                <c:pt idx="2511">
                  <c:v>-80.412284</c:v>
                </c:pt>
                <c:pt idx="2512">
                  <c:v>-81.983778000000001</c:v>
                </c:pt>
                <c:pt idx="2513">
                  <c:v>-80.431158999999994</c:v>
                </c:pt>
                <c:pt idx="2514">
                  <c:v>-80.546735999999996</c:v>
                </c:pt>
                <c:pt idx="2515">
                  <c:v>-80.827520000000007</c:v>
                </c:pt>
                <c:pt idx="2516">
                  <c:v>-80.892957999999993</c:v>
                </c:pt>
                <c:pt idx="2517">
                  <c:v>-80.853757999999999</c:v>
                </c:pt>
                <c:pt idx="2518">
                  <c:v>-80.856322000000006</c:v>
                </c:pt>
                <c:pt idx="2519">
                  <c:v>-80.798575</c:v>
                </c:pt>
                <c:pt idx="2520">
                  <c:v>-80.804866000000004</c:v>
                </c:pt>
                <c:pt idx="2521">
                  <c:v>-80.817926999999997</c:v>
                </c:pt>
                <c:pt idx="2522">
                  <c:v>-81.022131000000002</c:v>
                </c:pt>
                <c:pt idx="2523">
                  <c:v>-78.903694999999999</c:v>
                </c:pt>
                <c:pt idx="2524">
                  <c:v>-78.921796999999998</c:v>
                </c:pt>
                <c:pt idx="2525">
                  <c:v>-78.894114999999999</c:v>
                </c:pt>
                <c:pt idx="2526">
                  <c:v>-79.274045000000001</c:v>
                </c:pt>
                <c:pt idx="2527">
                  <c:v>-77.941345999999996</c:v>
                </c:pt>
                <c:pt idx="2528">
                  <c:v>-78.930397999999997</c:v>
                </c:pt>
                <c:pt idx="2529">
                  <c:v>-77.559781999999998</c:v>
                </c:pt>
                <c:pt idx="2530">
                  <c:v>-78.057435999999996</c:v>
                </c:pt>
                <c:pt idx="2531">
                  <c:v>-77.375607000000002</c:v>
                </c:pt>
                <c:pt idx="2532">
                  <c:v>-81.846722999999997</c:v>
                </c:pt>
                <c:pt idx="2533">
                  <c:v>-81.687833999999995</c:v>
                </c:pt>
                <c:pt idx="2534">
                  <c:v>-81.519518000000005</c:v>
                </c:pt>
                <c:pt idx="2535">
                  <c:v>-81.544765999999996</c:v>
                </c:pt>
                <c:pt idx="2536">
                  <c:v>-75.586696000000003</c:v>
                </c:pt>
                <c:pt idx="2537">
                  <c:v>-74.925444999999996</c:v>
                </c:pt>
                <c:pt idx="2538">
                  <c:v>-75.396137999999993</c:v>
                </c:pt>
                <c:pt idx="2539">
                  <c:v>-75.751444000000006</c:v>
                </c:pt>
                <c:pt idx="2540">
                  <c:v>-74.192145999999994</c:v>
                </c:pt>
                <c:pt idx="2541">
                  <c:v>-74.011570000000006</c:v>
                </c:pt>
                <c:pt idx="2542">
                  <c:v>-74.210691999999995</c:v>
                </c:pt>
                <c:pt idx="2543">
                  <c:v>-73.944557000000003</c:v>
                </c:pt>
                <c:pt idx="2544">
                  <c:v>-73.969965999999999</c:v>
                </c:pt>
                <c:pt idx="2545">
                  <c:v>-73.978806000000006</c:v>
                </c:pt>
                <c:pt idx="2546">
                  <c:v>-73.718198999999998</c:v>
                </c:pt>
                <c:pt idx="2547">
                  <c:v>-73.678956999999997</c:v>
                </c:pt>
                <c:pt idx="2548">
                  <c:v>-73.693095</c:v>
                </c:pt>
                <c:pt idx="2549">
                  <c:v>-73.939075000000003</c:v>
                </c:pt>
                <c:pt idx="2550">
                  <c:v>-73.908161000000007</c:v>
                </c:pt>
                <c:pt idx="2551">
                  <c:v>-73.965292000000005</c:v>
                </c:pt>
                <c:pt idx="2552">
                  <c:v>-73.894244999999998</c:v>
                </c:pt>
                <c:pt idx="2553">
                  <c:v>-73.872480999999993</c:v>
                </c:pt>
                <c:pt idx="2554">
                  <c:v>-73.996118999999993</c:v>
                </c:pt>
                <c:pt idx="2555">
                  <c:v>-73.948239999999998</c:v>
                </c:pt>
                <c:pt idx="2556">
                  <c:v>-73.991727999999995</c:v>
                </c:pt>
                <c:pt idx="2557">
                  <c:v>-73.955532000000005</c:v>
                </c:pt>
                <c:pt idx="2558">
                  <c:v>-73.950192000000001</c:v>
                </c:pt>
                <c:pt idx="2559">
                  <c:v>-73.919933999999998</c:v>
                </c:pt>
                <c:pt idx="2560">
                  <c:v>-73.733226999999999</c:v>
                </c:pt>
                <c:pt idx="2561">
                  <c:v>-73.75994</c:v>
                </c:pt>
                <c:pt idx="2562">
                  <c:v>-73.821451999999994</c:v>
                </c:pt>
                <c:pt idx="2563">
                  <c:v>-73.860906999999997</c:v>
                </c:pt>
                <c:pt idx="2564">
                  <c:v>-73.903773000000001</c:v>
                </c:pt>
                <c:pt idx="2565">
                  <c:v>-73.892852000000005</c:v>
                </c:pt>
                <c:pt idx="2566">
                  <c:v>-73.759484999999998</c:v>
                </c:pt>
                <c:pt idx="2567">
                  <c:v>-73.850301000000002</c:v>
                </c:pt>
                <c:pt idx="2568">
                  <c:v>-73.721085000000002</c:v>
                </c:pt>
                <c:pt idx="2569">
                  <c:v>-73.739035999999999</c:v>
                </c:pt>
                <c:pt idx="2570">
                  <c:v>-73.793245999999996</c:v>
                </c:pt>
                <c:pt idx="2571">
                  <c:v>-73.7727</c:v>
                </c:pt>
                <c:pt idx="2572">
                  <c:v>-73.638087999999996</c:v>
                </c:pt>
                <c:pt idx="2573">
                  <c:v>-73.644011000000006</c:v>
                </c:pt>
                <c:pt idx="2574">
                  <c:v>-73.617413999999997</c:v>
                </c:pt>
                <c:pt idx="2575">
                  <c:v>-73.692538999999996</c:v>
                </c:pt>
                <c:pt idx="2576">
                  <c:v>-73.731263999999996</c:v>
                </c:pt>
                <c:pt idx="2577">
                  <c:v>-73.665173999999993</c:v>
                </c:pt>
                <c:pt idx="2578">
                  <c:v>-73.554759000000004</c:v>
                </c:pt>
                <c:pt idx="2579">
                  <c:v>-73.601196000000002</c:v>
                </c:pt>
                <c:pt idx="2580">
                  <c:v>-73.651568999999995</c:v>
                </c:pt>
                <c:pt idx="2581">
                  <c:v>-73.714042000000006</c:v>
                </c:pt>
                <c:pt idx="2582">
                  <c:v>-73.759629000000004</c:v>
                </c:pt>
                <c:pt idx="2583">
                  <c:v>-73.819784999999996</c:v>
                </c:pt>
                <c:pt idx="2584">
                  <c:v>-73.965452999999997</c:v>
                </c:pt>
                <c:pt idx="2585">
                  <c:v>-73.595425000000006</c:v>
                </c:pt>
                <c:pt idx="2586">
                  <c:v>-73.730288999999999</c:v>
                </c:pt>
                <c:pt idx="2587">
                  <c:v>-74.258011999999994</c:v>
                </c:pt>
                <c:pt idx="2588">
                  <c:v>-73.792820000000006</c:v>
                </c:pt>
                <c:pt idx="2589">
                  <c:v>-75.960571999999999</c:v>
                </c:pt>
                <c:pt idx="2590">
                  <c:v>-75.830376000000001</c:v>
                </c:pt>
                <c:pt idx="2591">
                  <c:v>-75.848536999999993</c:v>
                </c:pt>
                <c:pt idx="2592">
                  <c:v>-76.05538</c:v>
                </c:pt>
                <c:pt idx="2593">
                  <c:v>-97.357636999999997</c:v>
                </c:pt>
                <c:pt idx="2594">
                  <c:v>-97.317518000000007</c:v>
                </c:pt>
                <c:pt idx="2595">
                  <c:v>-97.170603999999997</c:v>
                </c:pt>
                <c:pt idx="2596">
                  <c:v>-98.784951000000007</c:v>
                </c:pt>
                <c:pt idx="2597">
                  <c:v>-99.325596000000004</c:v>
                </c:pt>
                <c:pt idx="2598">
                  <c:v>-99.328524999999999</c:v>
                </c:pt>
                <c:pt idx="2599">
                  <c:v>-96.128330000000005</c:v>
                </c:pt>
                <c:pt idx="2600">
                  <c:v>-95.915892999999997</c:v>
                </c:pt>
                <c:pt idx="2601">
                  <c:v>-95.99897</c:v>
                </c:pt>
                <c:pt idx="2602">
                  <c:v>-96.050089999999997</c:v>
                </c:pt>
                <c:pt idx="2603">
                  <c:v>-96.053189000000003</c:v>
                </c:pt>
                <c:pt idx="2604">
                  <c:v>-96.178623999999999</c:v>
                </c:pt>
                <c:pt idx="2605">
                  <c:v>-96.121084999999994</c:v>
                </c:pt>
                <c:pt idx="2606">
                  <c:v>-96.106084999999993</c:v>
                </c:pt>
                <c:pt idx="2607">
                  <c:v>-96.115058000000005</c:v>
                </c:pt>
                <c:pt idx="2608">
                  <c:v>-96.114220000000003</c:v>
                </c:pt>
                <c:pt idx="2609">
                  <c:v>-96.110274000000004</c:v>
                </c:pt>
                <c:pt idx="2610">
                  <c:v>-97.283050000000003</c:v>
                </c:pt>
                <c:pt idx="2611">
                  <c:v>-92.595623000000003</c:v>
                </c:pt>
                <c:pt idx="2612">
                  <c:v>-92.302296999999996</c:v>
                </c:pt>
                <c:pt idx="2613">
                  <c:v>-91.737762000000004</c:v>
                </c:pt>
                <c:pt idx="2614">
                  <c:v>-92.340192999999999</c:v>
                </c:pt>
                <c:pt idx="2615">
                  <c:v>-93.774748000000002</c:v>
                </c:pt>
                <c:pt idx="2616">
                  <c:v>-94.235513999999995</c:v>
                </c:pt>
                <c:pt idx="2617">
                  <c:v>-93.357065000000006</c:v>
                </c:pt>
                <c:pt idx="2618">
                  <c:v>-97.639347999999998</c:v>
                </c:pt>
                <c:pt idx="2619">
                  <c:v>-71.817224999999993</c:v>
                </c:pt>
                <c:pt idx="2620">
                  <c:v>-72.026542000000006</c:v>
                </c:pt>
                <c:pt idx="2621">
                  <c:v>-71.825372999999999</c:v>
                </c:pt>
                <c:pt idx="2622">
                  <c:v>-71.537743000000006</c:v>
                </c:pt>
                <c:pt idx="2623">
                  <c:v>-71.638327000000004</c:v>
                </c:pt>
                <c:pt idx="2624">
                  <c:v>-72.286168000000004</c:v>
                </c:pt>
                <c:pt idx="2625">
                  <c:v>-72.435208000000003</c:v>
                </c:pt>
                <c:pt idx="2626">
                  <c:v>-72.143653</c:v>
                </c:pt>
                <c:pt idx="2627">
                  <c:v>-72.010343000000006</c:v>
                </c:pt>
                <c:pt idx="2628">
                  <c:v>-71.692256999999998</c:v>
                </c:pt>
                <c:pt idx="2629">
                  <c:v>-71.873711999999998</c:v>
                </c:pt>
                <c:pt idx="2630">
                  <c:v>-72.200564999999997</c:v>
                </c:pt>
                <c:pt idx="2631">
                  <c:v>-70.776847000000004</c:v>
                </c:pt>
                <c:pt idx="2632">
                  <c:v>-71.158924999999996</c:v>
                </c:pt>
                <c:pt idx="2633">
                  <c:v>-70.960352999999998</c:v>
                </c:pt>
                <c:pt idx="2634">
                  <c:v>-70.984594000000001</c:v>
                </c:pt>
                <c:pt idx="2635">
                  <c:v>-71.182525999999996</c:v>
                </c:pt>
                <c:pt idx="2636">
                  <c:v>-70.830556999999999</c:v>
                </c:pt>
                <c:pt idx="2637">
                  <c:v>-70.765178000000006</c:v>
                </c:pt>
                <c:pt idx="2638">
                  <c:v>-70.901921000000002</c:v>
                </c:pt>
                <c:pt idx="2639">
                  <c:v>-71.195528999999993</c:v>
                </c:pt>
                <c:pt idx="2640">
                  <c:v>-70.696072000000001</c:v>
                </c:pt>
                <c:pt idx="2641">
                  <c:v>-70.599525</c:v>
                </c:pt>
                <c:pt idx="2642">
                  <c:v>-70.688406999999998</c:v>
                </c:pt>
                <c:pt idx="2643">
                  <c:v>-70.725522999999995</c:v>
                </c:pt>
                <c:pt idx="2644">
                  <c:v>-70.265548999999993</c:v>
                </c:pt>
                <c:pt idx="2645">
                  <c:v>-70.833917999999997</c:v>
                </c:pt>
                <c:pt idx="2646">
                  <c:v>-70.476904000000005</c:v>
                </c:pt>
                <c:pt idx="2647">
                  <c:v>-70.771788999999998</c:v>
                </c:pt>
                <c:pt idx="2648">
                  <c:v>-70.872315</c:v>
                </c:pt>
                <c:pt idx="2649">
                  <c:v>-70.416978999999998</c:v>
                </c:pt>
                <c:pt idx="2650">
                  <c:v>-70.385609000000002</c:v>
                </c:pt>
                <c:pt idx="2651">
                  <c:v>-70.352682000000001</c:v>
                </c:pt>
                <c:pt idx="2652">
                  <c:v>-70.845156000000003</c:v>
                </c:pt>
                <c:pt idx="2653">
                  <c:v>-70.611789000000002</c:v>
                </c:pt>
                <c:pt idx="2654">
                  <c:v>-70.912181000000004</c:v>
                </c:pt>
                <c:pt idx="2655">
                  <c:v>-70.229857999999993</c:v>
                </c:pt>
                <c:pt idx="2656">
                  <c:v>-70.272723999999997</c:v>
                </c:pt>
                <c:pt idx="2657">
                  <c:v>-70.194759000000005</c:v>
                </c:pt>
                <c:pt idx="2658">
                  <c:v>-70.196816999999996</c:v>
                </c:pt>
                <c:pt idx="2659">
                  <c:v>-70.141810000000007</c:v>
                </c:pt>
                <c:pt idx="2660">
                  <c:v>-70.432758000000007</c:v>
                </c:pt>
                <c:pt idx="2661">
                  <c:v>-69.933638000000002</c:v>
                </c:pt>
                <c:pt idx="2662">
                  <c:v>-68.596825999999993</c:v>
                </c:pt>
                <c:pt idx="2663">
                  <c:v>-69.632176000000001</c:v>
                </c:pt>
                <c:pt idx="2664">
                  <c:v>-69.488417999999996</c:v>
                </c:pt>
                <c:pt idx="2665">
                  <c:v>-69.543353999999994</c:v>
                </c:pt>
                <c:pt idx="2666">
                  <c:v>-69.683667999999997</c:v>
                </c:pt>
                <c:pt idx="2667">
                  <c:v>-75.975961999999996</c:v>
                </c:pt>
                <c:pt idx="2668">
                  <c:v>-75.857748000000001</c:v>
                </c:pt>
                <c:pt idx="2669">
                  <c:v>-75.854585</c:v>
                </c:pt>
                <c:pt idx="2670">
                  <c:v>-76.307175000000001</c:v>
                </c:pt>
                <c:pt idx="2671">
                  <c:v>-75.890764000000004</c:v>
                </c:pt>
                <c:pt idx="2672">
                  <c:v>-75.845698999999996</c:v>
                </c:pt>
                <c:pt idx="2673">
                  <c:v>-75.919403000000003</c:v>
                </c:pt>
                <c:pt idx="2674">
                  <c:v>-75.572411000000002</c:v>
                </c:pt>
                <c:pt idx="2675">
                  <c:v>-76.266154999999998</c:v>
                </c:pt>
                <c:pt idx="2676">
                  <c:v>-76.359067999999994</c:v>
                </c:pt>
                <c:pt idx="2677">
                  <c:v>-75.128541999999996</c:v>
                </c:pt>
                <c:pt idx="2678">
                  <c:v>-75.164972000000006</c:v>
                </c:pt>
                <c:pt idx="2679">
                  <c:v>-75.062831000000003</c:v>
                </c:pt>
                <c:pt idx="2680">
                  <c:v>-74.993189999999998</c:v>
                </c:pt>
                <c:pt idx="2681">
                  <c:v>-75.126424999999998</c:v>
                </c:pt>
                <c:pt idx="2682">
                  <c:v>-75.014224999999996</c:v>
                </c:pt>
                <c:pt idx="2683">
                  <c:v>-75.296943999999996</c:v>
                </c:pt>
                <c:pt idx="2684">
                  <c:v>-75.233097999999998</c:v>
                </c:pt>
                <c:pt idx="2685">
                  <c:v>-75.061150999999995</c:v>
                </c:pt>
                <c:pt idx="2686">
                  <c:v>-75.296394000000006</c:v>
                </c:pt>
                <c:pt idx="2687">
                  <c:v>-74.937342999999998</c:v>
                </c:pt>
                <c:pt idx="2688">
                  <c:v>-74.899128000000005</c:v>
                </c:pt>
                <c:pt idx="2689">
                  <c:v>-75.280880999999994</c:v>
                </c:pt>
                <c:pt idx="2690">
                  <c:v>-75.327550000000002</c:v>
                </c:pt>
                <c:pt idx="2691">
                  <c:v>-75.280019999999993</c:v>
                </c:pt>
                <c:pt idx="2692">
                  <c:v>-75.168293000000006</c:v>
                </c:pt>
                <c:pt idx="2693">
                  <c:v>-75.264532000000003</c:v>
                </c:pt>
                <c:pt idx="2694">
                  <c:v>-74.982284000000007</c:v>
                </c:pt>
                <c:pt idx="2695">
                  <c:v>-75.402512999999999</c:v>
                </c:pt>
                <c:pt idx="2696">
                  <c:v>-75.335623999999996</c:v>
                </c:pt>
                <c:pt idx="2697">
                  <c:v>-75.249303999999995</c:v>
                </c:pt>
                <c:pt idx="2698">
                  <c:v>-75.147070999999997</c:v>
                </c:pt>
                <c:pt idx="2699">
                  <c:v>-75.276247999999995</c:v>
                </c:pt>
                <c:pt idx="2700">
                  <c:v>-75.158535000000001</c:v>
                </c:pt>
                <c:pt idx="2701">
                  <c:v>-75.143365000000003</c:v>
                </c:pt>
                <c:pt idx="2702">
                  <c:v>-75.140544000000006</c:v>
                </c:pt>
                <c:pt idx="2703">
                  <c:v>-75.111168000000006</c:v>
                </c:pt>
                <c:pt idx="2704">
                  <c:v>-75.156547000000003</c:v>
                </c:pt>
                <c:pt idx="2705">
                  <c:v>-75.230036999999996</c:v>
                </c:pt>
                <c:pt idx="2706">
                  <c:v>-75.145030000000006</c:v>
                </c:pt>
                <c:pt idx="2707">
                  <c:v>-75.144703000000007</c:v>
                </c:pt>
                <c:pt idx="2708">
                  <c:v>-75.234531000000004</c:v>
                </c:pt>
                <c:pt idx="2709">
                  <c:v>-75.171060999999995</c:v>
                </c:pt>
                <c:pt idx="2710">
                  <c:v>-75.772447999999997</c:v>
                </c:pt>
                <c:pt idx="2711">
                  <c:v>-75.449864000000005</c:v>
                </c:pt>
                <c:pt idx="2712">
                  <c:v>-75.974581999999998</c:v>
                </c:pt>
                <c:pt idx="2713">
                  <c:v>-75.597294000000005</c:v>
                </c:pt>
                <c:pt idx="2714">
                  <c:v>-75.383785000000003</c:v>
                </c:pt>
                <c:pt idx="2715">
                  <c:v>-75.340500000000006</c:v>
                </c:pt>
                <c:pt idx="2716">
                  <c:v>-75.641249000000002</c:v>
                </c:pt>
                <c:pt idx="2717">
                  <c:v>-75.523410999999996</c:v>
                </c:pt>
                <c:pt idx="2718">
                  <c:v>-75.576211999999998</c:v>
                </c:pt>
                <c:pt idx="2719">
                  <c:v>-76.057654999999997</c:v>
                </c:pt>
                <c:pt idx="2720">
                  <c:v>-76.129115999999996</c:v>
                </c:pt>
                <c:pt idx="2721">
                  <c:v>-75.806693999999993</c:v>
                </c:pt>
                <c:pt idx="2722">
                  <c:v>-75.819979000000004</c:v>
                </c:pt>
                <c:pt idx="2723">
                  <c:v>-75.912049999999994</c:v>
                </c:pt>
                <c:pt idx="2724">
                  <c:v>-75.970993000000007</c:v>
                </c:pt>
                <c:pt idx="2725">
                  <c:v>-75.699451999999994</c:v>
                </c:pt>
                <c:pt idx="2726">
                  <c:v>-75.713864000000001</c:v>
                </c:pt>
                <c:pt idx="2727">
                  <c:v>-75.588814999999997</c:v>
                </c:pt>
                <c:pt idx="2728">
                  <c:v>-75.743103000000005</c:v>
                </c:pt>
                <c:pt idx="2729">
                  <c:v>-75.717961000000003</c:v>
                </c:pt>
                <c:pt idx="2730">
                  <c:v>-75.582509999999999</c:v>
                </c:pt>
                <c:pt idx="2731">
                  <c:v>-75.564136000000005</c:v>
                </c:pt>
                <c:pt idx="2732">
                  <c:v>-75.602564999999998</c:v>
                </c:pt>
                <c:pt idx="2733">
                  <c:v>-75.663105000000002</c:v>
                </c:pt>
                <c:pt idx="2734">
                  <c:v>-75.511633000000003</c:v>
                </c:pt>
                <c:pt idx="2735">
                  <c:v>-75.558701999999997</c:v>
                </c:pt>
                <c:pt idx="2736">
                  <c:v>-75.680702999999994</c:v>
                </c:pt>
                <c:pt idx="2737">
                  <c:v>-75.414496</c:v>
                </c:pt>
                <c:pt idx="2738">
                  <c:v>-75.099282000000002</c:v>
                </c:pt>
                <c:pt idx="2739">
                  <c:v>-77.017321999999993</c:v>
                </c:pt>
                <c:pt idx="2740">
                  <c:v>-76.994471000000004</c:v>
                </c:pt>
                <c:pt idx="2741">
                  <c:v>-77.041957999999994</c:v>
                </c:pt>
                <c:pt idx="2742">
                  <c:v>-77.020973999999995</c:v>
                </c:pt>
                <c:pt idx="2743">
                  <c:v>-77.028586000000004</c:v>
                </c:pt>
                <c:pt idx="2744">
                  <c:v>-76.991254999999995</c:v>
                </c:pt>
                <c:pt idx="2745">
                  <c:v>-76.975232000000005</c:v>
                </c:pt>
                <c:pt idx="2746">
                  <c:v>-76.971388000000005</c:v>
                </c:pt>
                <c:pt idx="2747">
                  <c:v>-77.000585000000001</c:v>
                </c:pt>
                <c:pt idx="2748">
                  <c:v>-77.041481000000005</c:v>
                </c:pt>
                <c:pt idx="2749">
                  <c:v>-77.990313</c:v>
                </c:pt>
                <c:pt idx="2750">
                  <c:v>-77.512943000000007</c:v>
                </c:pt>
                <c:pt idx="2751">
                  <c:v>-77.449157999999997</c:v>
                </c:pt>
                <c:pt idx="2752">
                  <c:v>-77.447965999999994</c:v>
                </c:pt>
                <c:pt idx="2753">
                  <c:v>-77.392371999999995</c:v>
                </c:pt>
                <c:pt idx="2754">
                  <c:v>-77.871921</c:v>
                </c:pt>
                <c:pt idx="2755">
                  <c:v>-77.569175999999999</c:v>
                </c:pt>
                <c:pt idx="2756">
                  <c:v>-77.705708000000001</c:v>
                </c:pt>
                <c:pt idx="2757">
                  <c:v>-77.306577000000004</c:v>
                </c:pt>
                <c:pt idx="2758">
                  <c:v>-77.086664999999996</c:v>
                </c:pt>
                <c:pt idx="2759">
                  <c:v>-77.057017999999999</c:v>
                </c:pt>
                <c:pt idx="2760">
                  <c:v>-77.107348999999999</c:v>
                </c:pt>
                <c:pt idx="2761">
                  <c:v>-77.769879000000003</c:v>
                </c:pt>
                <c:pt idx="2762">
                  <c:v>-76.906565000000001</c:v>
                </c:pt>
                <c:pt idx="2763">
                  <c:v>-77.444046</c:v>
                </c:pt>
                <c:pt idx="2764">
                  <c:v>-78.174997000000005</c:v>
                </c:pt>
                <c:pt idx="2765">
                  <c:v>-78.037526999999997</c:v>
                </c:pt>
                <c:pt idx="2766">
                  <c:v>-78.207138999999998</c:v>
                </c:pt>
                <c:pt idx="2767">
                  <c:v>-78.515862999999996</c:v>
                </c:pt>
                <c:pt idx="2768">
                  <c:v>-78.534802999999997</c:v>
                </c:pt>
                <c:pt idx="2769">
                  <c:v>-78.476273000000006</c:v>
                </c:pt>
                <c:pt idx="2770">
                  <c:v>-78.593044000000006</c:v>
                </c:pt>
                <c:pt idx="2771">
                  <c:v>-78.329256999999998</c:v>
                </c:pt>
                <c:pt idx="2772">
                  <c:v>-78.902736000000004</c:v>
                </c:pt>
                <c:pt idx="2773">
                  <c:v>-78.898398</c:v>
                </c:pt>
                <c:pt idx="2774">
                  <c:v>-78.268654999999995</c:v>
                </c:pt>
                <c:pt idx="2775">
                  <c:v>-77.768243999999996</c:v>
                </c:pt>
                <c:pt idx="2776">
                  <c:v>-77.073106999999993</c:v>
                </c:pt>
                <c:pt idx="2777">
                  <c:v>-76.336360999999997</c:v>
                </c:pt>
                <c:pt idx="2778">
                  <c:v>-76.473932000000005</c:v>
                </c:pt>
                <c:pt idx="2779">
                  <c:v>-77.648689000000005</c:v>
                </c:pt>
                <c:pt idx="2780">
                  <c:v>-77.641658000000007</c:v>
                </c:pt>
                <c:pt idx="2781">
                  <c:v>-77.367789000000002</c:v>
                </c:pt>
                <c:pt idx="2782">
                  <c:v>-77.900485000000003</c:v>
                </c:pt>
                <c:pt idx="2783">
                  <c:v>-76.723898000000005</c:v>
                </c:pt>
                <c:pt idx="2784">
                  <c:v>-76.460890000000006</c:v>
                </c:pt>
                <c:pt idx="2785">
                  <c:v>-76.700248999999999</c:v>
                </c:pt>
                <c:pt idx="2786">
                  <c:v>-77.517094999999998</c:v>
                </c:pt>
                <c:pt idx="2787">
                  <c:v>-77.447755000000001</c:v>
                </c:pt>
                <c:pt idx="2788">
                  <c:v>-77.488960000000006</c:v>
                </c:pt>
                <c:pt idx="2789">
                  <c:v>-77.562719000000001</c:v>
                </c:pt>
                <c:pt idx="2790">
                  <c:v>-77.547754999999995</c:v>
                </c:pt>
                <c:pt idx="2791">
                  <c:v>-75.861322999999999</c:v>
                </c:pt>
                <c:pt idx="2792">
                  <c:v>-76.596569000000002</c:v>
                </c:pt>
                <c:pt idx="2793">
                  <c:v>-76.151773000000006</c:v>
                </c:pt>
                <c:pt idx="2794">
                  <c:v>-72.653271000000004</c:v>
                </c:pt>
                <c:pt idx="2795">
                  <c:v>-72.746461999999994</c:v>
                </c:pt>
                <c:pt idx="2796">
                  <c:v>-72.797191999999995</c:v>
                </c:pt>
                <c:pt idx="2797">
                  <c:v>-72.472301000000002</c:v>
                </c:pt>
                <c:pt idx="2798">
                  <c:v>-72.537310000000005</c:v>
                </c:pt>
                <c:pt idx="2799">
                  <c:v>-72.407144000000002</c:v>
                </c:pt>
                <c:pt idx="2800">
                  <c:v>-72.420413999999994</c:v>
                </c:pt>
                <c:pt idx="2801">
                  <c:v>-73.534948999999997</c:v>
                </c:pt>
                <c:pt idx="2802">
                  <c:v>-73.903552000000005</c:v>
                </c:pt>
                <c:pt idx="2803">
                  <c:v>-73.445210000000003</c:v>
                </c:pt>
                <c:pt idx="2804">
                  <c:v>-73.427576000000002</c:v>
                </c:pt>
                <c:pt idx="2805">
                  <c:v>-73.578522000000007</c:v>
                </c:pt>
                <c:pt idx="2806">
                  <c:v>-74.186014999999998</c:v>
                </c:pt>
                <c:pt idx="2807">
                  <c:v>-73.840866000000005</c:v>
                </c:pt>
                <c:pt idx="2808">
                  <c:v>-73.784452000000002</c:v>
                </c:pt>
                <c:pt idx="2809">
                  <c:v>-74.311601999999993</c:v>
                </c:pt>
                <c:pt idx="2810">
                  <c:v>-73.925282999999993</c:v>
                </c:pt>
                <c:pt idx="2811">
                  <c:v>-73.651402000000004</c:v>
                </c:pt>
                <c:pt idx="2812">
                  <c:v>-74.406167999999994</c:v>
                </c:pt>
                <c:pt idx="2813">
                  <c:v>-73.796212999999995</c:v>
                </c:pt>
                <c:pt idx="2814">
                  <c:v>-74.384732999999997</c:v>
                </c:pt>
                <c:pt idx="2815">
                  <c:v>-73.707267999999999</c:v>
                </c:pt>
                <c:pt idx="2816">
                  <c:v>-73.768028000000001</c:v>
                </c:pt>
                <c:pt idx="2817">
                  <c:v>-73.606137000000004</c:v>
                </c:pt>
                <c:pt idx="2818">
                  <c:v>-73.868283000000005</c:v>
                </c:pt>
                <c:pt idx="2819">
                  <c:v>-74.552826999999994</c:v>
                </c:pt>
                <c:pt idx="2820">
                  <c:v>-73.694821000000005</c:v>
                </c:pt>
                <c:pt idx="2821">
                  <c:v>-73.817739000000003</c:v>
                </c:pt>
                <c:pt idx="2822">
                  <c:v>-73.638011000000006</c:v>
                </c:pt>
                <c:pt idx="2823">
                  <c:v>-73.817905999999994</c:v>
                </c:pt>
                <c:pt idx="2824">
                  <c:v>-73.777192999999997</c:v>
                </c:pt>
                <c:pt idx="2825">
                  <c:v>-73.769245999999995</c:v>
                </c:pt>
                <c:pt idx="2826">
                  <c:v>-73.880966999999998</c:v>
                </c:pt>
                <c:pt idx="2827">
                  <c:v>-74.022591000000006</c:v>
                </c:pt>
                <c:pt idx="2828">
                  <c:v>-74.420619000000002</c:v>
                </c:pt>
                <c:pt idx="2829">
                  <c:v>-74.141869999999997</c:v>
                </c:pt>
                <c:pt idx="2830">
                  <c:v>-74.642618999999996</c:v>
                </c:pt>
                <c:pt idx="2831">
                  <c:v>-74.239054999999993</c:v>
                </c:pt>
                <c:pt idx="2832">
                  <c:v>-74.400251999999995</c:v>
                </c:pt>
                <c:pt idx="2833">
                  <c:v>-74.241590000000002</c:v>
                </c:pt>
                <c:pt idx="2834">
                  <c:v>-73.976850999999996</c:v>
                </c:pt>
                <c:pt idx="2835">
                  <c:v>-74.109678000000002</c:v>
                </c:pt>
                <c:pt idx="2836">
                  <c:v>-74.347672000000003</c:v>
                </c:pt>
                <c:pt idx="2837">
                  <c:v>-74.110167000000004</c:v>
                </c:pt>
                <c:pt idx="2838">
                  <c:v>-73.577922999999998</c:v>
                </c:pt>
                <c:pt idx="2839">
                  <c:v>-73.650366000000005</c:v>
                </c:pt>
                <c:pt idx="2840">
                  <c:v>-73.589219</c:v>
                </c:pt>
                <c:pt idx="2841">
                  <c:v>-73.778565999999998</c:v>
                </c:pt>
                <c:pt idx="2842">
                  <c:v>-73.897205999999997</c:v>
                </c:pt>
                <c:pt idx="2843">
                  <c:v>-73.861998999999997</c:v>
                </c:pt>
                <c:pt idx="2844">
                  <c:v>-73.680757999999997</c:v>
                </c:pt>
                <c:pt idx="2845">
                  <c:v>-73.520110000000003</c:v>
                </c:pt>
                <c:pt idx="2846">
                  <c:v>-73.598252000000002</c:v>
                </c:pt>
                <c:pt idx="2847">
                  <c:v>-73.647602000000006</c:v>
                </c:pt>
                <c:pt idx="2848">
                  <c:v>-74.119631999999996</c:v>
                </c:pt>
                <c:pt idx="2849">
                  <c:v>-73.781479000000004</c:v>
                </c:pt>
                <c:pt idx="2850">
                  <c:v>-73.698881</c:v>
                </c:pt>
                <c:pt idx="2851">
                  <c:v>-73.727458999999996</c:v>
                </c:pt>
                <c:pt idx="2852">
                  <c:v>-74.175504000000004</c:v>
                </c:pt>
                <c:pt idx="2853">
                  <c:v>-73.895796000000004</c:v>
                </c:pt>
                <c:pt idx="2854">
                  <c:v>-73.919225999999995</c:v>
                </c:pt>
                <c:pt idx="2855">
                  <c:v>-74.697488000000007</c:v>
                </c:pt>
                <c:pt idx="2856">
                  <c:v>-75.087187</c:v>
                </c:pt>
                <c:pt idx="2857">
                  <c:v>-74.729011999999997</c:v>
                </c:pt>
                <c:pt idx="2858">
                  <c:v>-74.785702000000001</c:v>
                </c:pt>
                <c:pt idx="2859">
                  <c:v>-74.712520999999995</c:v>
                </c:pt>
                <c:pt idx="2860">
                  <c:v>-74.826348999999993</c:v>
                </c:pt>
                <c:pt idx="2861">
                  <c:v>-74.621703999999994</c:v>
                </c:pt>
                <c:pt idx="2862">
                  <c:v>-74.575665999999998</c:v>
                </c:pt>
                <c:pt idx="2863">
                  <c:v>-73.467403000000004</c:v>
                </c:pt>
                <c:pt idx="2864">
                  <c:v>-73.655157000000003</c:v>
                </c:pt>
                <c:pt idx="2865">
                  <c:v>-73.688484000000003</c:v>
                </c:pt>
                <c:pt idx="2866">
                  <c:v>-73.501774999999995</c:v>
                </c:pt>
                <c:pt idx="2867">
                  <c:v>-73.721474999999998</c:v>
                </c:pt>
                <c:pt idx="2868">
                  <c:v>-77.434833999999995</c:v>
                </c:pt>
                <c:pt idx="2869">
                  <c:v>-77.496874000000005</c:v>
                </c:pt>
                <c:pt idx="2870">
                  <c:v>-78.141279999999995</c:v>
                </c:pt>
                <c:pt idx="2871">
                  <c:v>-77.118245000000002</c:v>
                </c:pt>
                <c:pt idx="2872">
                  <c:v>-77.229800999999995</c:v>
                </c:pt>
                <c:pt idx="2873">
                  <c:v>-77.300971000000004</c:v>
                </c:pt>
                <c:pt idx="2874">
                  <c:v>-78.000568999999999</c:v>
                </c:pt>
                <c:pt idx="2875">
                  <c:v>-77.603752</c:v>
                </c:pt>
                <c:pt idx="2876">
                  <c:v>-77.615196999999995</c:v>
                </c:pt>
                <c:pt idx="2877">
                  <c:v>-77.651942000000005</c:v>
                </c:pt>
                <c:pt idx="2878">
                  <c:v>-77.649050000000003</c:v>
                </c:pt>
                <c:pt idx="2879">
                  <c:v>-77.597217000000001</c:v>
                </c:pt>
                <c:pt idx="2880">
                  <c:v>-79.244595000000004</c:v>
                </c:pt>
                <c:pt idx="2881">
                  <c:v>-79.324393999999998</c:v>
                </c:pt>
                <c:pt idx="2882">
                  <c:v>-79.573010999999994</c:v>
                </c:pt>
                <c:pt idx="2883">
                  <c:v>-77.336100000000002</c:v>
                </c:pt>
                <c:pt idx="2884">
                  <c:v>-78.019070999999997</c:v>
                </c:pt>
                <c:pt idx="2885">
                  <c:v>-77.655368999999993</c:v>
                </c:pt>
                <c:pt idx="2886">
                  <c:v>-80.329908000000003</c:v>
                </c:pt>
                <c:pt idx="2887">
                  <c:v>-80.083697000000001</c:v>
                </c:pt>
                <c:pt idx="2888">
                  <c:v>-80.115347</c:v>
                </c:pt>
                <c:pt idx="2889">
                  <c:v>-79.957661000000002</c:v>
                </c:pt>
                <c:pt idx="2890">
                  <c:v>-79.960334000000003</c:v>
                </c:pt>
                <c:pt idx="2891">
                  <c:v>-80.007568000000006</c:v>
                </c:pt>
                <c:pt idx="2892">
                  <c:v>-79.811058000000003</c:v>
                </c:pt>
                <c:pt idx="2893">
                  <c:v>-79.823395000000005</c:v>
                </c:pt>
                <c:pt idx="2894">
                  <c:v>-79.978268999999997</c:v>
                </c:pt>
                <c:pt idx="2895">
                  <c:v>-80.060083000000006</c:v>
                </c:pt>
                <c:pt idx="2896">
                  <c:v>-79.980671999999998</c:v>
                </c:pt>
                <c:pt idx="2897">
                  <c:v>-80.044529999999995</c:v>
                </c:pt>
                <c:pt idx="2898">
                  <c:v>-79.867442999999994</c:v>
                </c:pt>
                <c:pt idx="2899">
                  <c:v>-75.100195999999997</c:v>
                </c:pt>
                <c:pt idx="2900">
                  <c:v>-75.540120999999999</c:v>
                </c:pt>
                <c:pt idx="2901">
                  <c:v>-75.287671000000003</c:v>
                </c:pt>
                <c:pt idx="2902">
                  <c:v>-75.158219000000003</c:v>
                </c:pt>
                <c:pt idx="2903">
                  <c:v>-74.991213000000002</c:v>
                </c:pt>
                <c:pt idx="2904">
                  <c:v>-75.615579999999994</c:v>
                </c:pt>
                <c:pt idx="2905">
                  <c:v>-75.364941999999999</c:v>
                </c:pt>
                <c:pt idx="2906">
                  <c:v>-76.049363999999997</c:v>
                </c:pt>
                <c:pt idx="2907">
                  <c:v>-75.222284999999999</c:v>
                </c:pt>
                <c:pt idx="2908">
                  <c:v>-75.647970000000001</c:v>
                </c:pt>
                <c:pt idx="2909">
                  <c:v>-75.490244000000004</c:v>
                </c:pt>
                <c:pt idx="2910">
                  <c:v>-75.534290999999996</c:v>
                </c:pt>
                <c:pt idx="2911">
                  <c:v>-74.781846999999999</c:v>
                </c:pt>
                <c:pt idx="2912">
                  <c:v>-74.916674</c:v>
                </c:pt>
                <c:pt idx="2913">
                  <c:v>-75.146049000000005</c:v>
                </c:pt>
                <c:pt idx="2914">
                  <c:v>-75.526122000000001</c:v>
                </c:pt>
                <c:pt idx="2915">
                  <c:v>-75.051929000000001</c:v>
                </c:pt>
                <c:pt idx="2916">
                  <c:v>-75.776304999999994</c:v>
                </c:pt>
                <c:pt idx="2917">
                  <c:v>-75.146277999999995</c:v>
                </c:pt>
                <c:pt idx="2918">
                  <c:v>-75.887838000000002</c:v>
                </c:pt>
                <c:pt idx="2919">
                  <c:v>-78.700599999999994</c:v>
                </c:pt>
                <c:pt idx="2920">
                  <c:v>-78.387467999999998</c:v>
                </c:pt>
                <c:pt idx="2921">
                  <c:v>-69.782985999999994</c:v>
                </c:pt>
                <c:pt idx="2922">
                  <c:v>-68.094674999999995</c:v>
                </c:pt>
                <c:pt idx="2923">
                  <c:v>-68.262047999999993</c:v>
                </c:pt>
                <c:pt idx="2924">
                  <c:v>-68.743994999999998</c:v>
                </c:pt>
                <c:pt idx="2925">
                  <c:v>-68.668940000000006</c:v>
                </c:pt>
                <c:pt idx="2926">
                  <c:v>-67.378608</c:v>
                </c:pt>
                <c:pt idx="2927">
                  <c:v>-67.003913999999995</c:v>
                </c:pt>
                <c:pt idx="2928">
                  <c:v>-68.282983000000002</c:v>
                </c:pt>
                <c:pt idx="2929">
                  <c:v>-67.547272000000007</c:v>
                </c:pt>
                <c:pt idx="2930">
                  <c:v>-67.878277999999995</c:v>
                </c:pt>
                <c:pt idx="2931">
                  <c:v>-68.321860000000001</c:v>
                </c:pt>
                <c:pt idx="2932">
                  <c:v>-68.428047000000007</c:v>
                </c:pt>
                <c:pt idx="2933">
                  <c:v>-68.011286999999996</c:v>
                </c:pt>
                <c:pt idx="2934">
                  <c:v>-69.156082999999995</c:v>
                </c:pt>
                <c:pt idx="2935">
                  <c:v>-69.612971000000002</c:v>
                </c:pt>
                <c:pt idx="2936">
                  <c:v>-73.043107000000006</c:v>
                </c:pt>
                <c:pt idx="2937">
                  <c:v>-73.476922000000002</c:v>
                </c:pt>
                <c:pt idx="2938">
                  <c:v>-73.455534999999998</c:v>
                </c:pt>
                <c:pt idx="2939">
                  <c:v>-73.115559000000005</c:v>
                </c:pt>
                <c:pt idx="2940">
                  <c:v>-73.051731000000004</c:v>
                </c:pt>
                <c:pt idx="2941">
                  <c:v>-73.085431</c:v>
                </c:pt>
                <c:pt idx="2942">
                  <c:v>-73.048203999999998</c:v>
                </c:pt>
                <c:pt idx="2943">
                  <c:v>-73.491505000000004</c:v>
                </c:pt>
                <c:pt idx="2944">
                  <c:v>-73.324377999999996</c:v>
                </c:pt>
                <c:pt idx="2945">
                  <c:v>-73.454410999999993</c:v>
                </c:pt>
                <c:pt idx="2946">
                  <c:v>-73.658660999999995</c:v>
                </c:pt>
                <c:pt idx="2947">
                  <c:v>-73.491783999999996</c:v>
                </c:pt>
                <c:pt idx="2948">
                  <c:v>-73.539033000000003</c:v>
                </c:pt>
                <c:pt idx="2949">
                  <c:v>-73.564231000000007</c:v>
                </c:pt>
                <c:pt idx="2950">
                  <c:v>-73.521825000000007</c:v>
                </c:pt>
                <c:pt idx="2951">
                  <c:v>-74.293780999999996</c:v>
                </c:pt>
                <c:pt idx="2952">
                  <c:v>-74.279173999999998</c:v>
                </c:pt>
                <c:pt idx="2953">
                  <c:v>-74.228981000000005</c:v>
                </c:pt>
                <c:pt idx="2954">
                  <c:v>-73.989492999999996</c:v>
                </c:pt>
                <c:pt idx="2955">
                  <c:v>-74.157902000000007</c:v>
                </c:pt>
                <c:pt idx="2956">
                  <c:v>-73.975014000000002</c:v>
                </c:pt>
                <c:pt idx="2957">
                  <c:v>-74.108076999999994</c:v>
                </c:pt>
                <c:pt idx="2958">
                  <c:v>-74.381119999999996</c:v>
                </c:pt>
                <c:pt idx="2959">
                  <c:v>-74.253394</c:v>
                </c:pt>
                <c:pt idx="2960">
                  <c:v>-74.299132</c:v>
                </c:pt>
                <c:pt idx="2961">
                  <c:v>-74.202188000000007</c:v>
                </c:pt>
                <c:pt idx="2962">
                  <c:v>-74.128996999999998</c:v>
                </c:pt>
                <c:pt idx="2963">
                  <c:v>-74.109251</c:v>
                </c:pt>
                <c:pt idx="2964">
                  <c:v>-74.500804000000002</c:v>
                </c:pt>
                <c:pt idx="2965">
                  <c:v>-74.446119999999993</c:v>
                </c:pt>
                <c:pt idx="2966">
                  <c:v>-74.280997999999997</c:v>
                </c:pt>
                <c:pt idx="2967">
                  <c:v>-74.097078999999994</c:v>
                </c:pt>
                <c:pt idx="2968">
                  <c:v>-74.087548999999996</c:v>
                </c:pt>
                <c:pt idx="2969">
                  <c:v>-74.322168000000005</c:v>
                </c:pt>
                <c:pt idx="2970">
                  <c:v>-74.012236000000001</c:v>
                </c:pt>
                <c:pt idx="2971">
                  <c:v>-74.283162000000004</c:v>
                </c:pt>
                <c:pt idx="2972">
                  <c:v>-74.230067000000005</c:v>
                </c:pt>
                <c:pt idx="2973">
                  <c:v>-74.201406000000006</c:v>
                </c:pt>
                <c:pt idx="2974">
                  <c:v>-74.158770000000004</c:v>
                </c:pt>
                <c:pt idx="2975">
                  <c:v>-74.216924000000006</c:v>
                </c:pt>
                <c:pt idx="2976">
                  <c:v>-74.267679999999999</c:v>
                </c:pt>
                <c:pt idx="2977">
                  <c:v>-74.047033999999996</c:v>
                </c:pt>
                <c:pt idx="2978">
                  <c:v>-74.07253</c:v>
                </c:pt>
                <c:pt idx="2979">
                  <c:v>-74.116710999999995</c:v>
                </c:pt>
                <c:pt idx="2980">
                  <c:v>-74.208471000000003</c:v>
                </c:pt>
                <c:pt idx="2981">
                  <c:v>-74.570939999999993</c:v>
                </c:pt>
                <c:pt idx="2982">
                  <c:v>-74.237273999999999</c:v>
                </c:pt>
                <c:pt idx="2983">
                  <c:v>-74.295755999999997</c:v>
                </c:pt>
                <c:pt idx="2984">
                  <c:v>-74.288070000000005</c:v>
                </c:pt>
                <c:pt idx="2985">
                  <c:v>-74.602039000000005</c:v>
                </c:pt>
                <c:pt idx="2986">
                  <c:v>-74.122310999999996</c:v>
                </c:pt>
                <c:pt idx="2987">
                  <c:v>-74.156274999999994</c:v>
                </c:pt>
                <c:pt idx="2988">
                  <c:v>-74.182862999999998</c:v>
                </c:pt>
                <c:pt idx="2989">
                  <c:v>-73.930648000000005</c:v>
                </c:pt>
                <c:pt idx="2990">
                  <c:v>-73.960446000000005</c:v>
                </c:pt>
                <c:pt idx="2991">
                  <c:v>-73.993425000000002</c:v>
                </c:pt>
                <c:pt idx="2992">
                  <c:v>-73.951730999999995</c:v>
                </c:pt>
                <c:pt idx="2993">
                  <c:v>-74.082659000000007</c:v>
                </c:pt>
                <c:pt idx="2994">
                  <c:v>-74.033799000000002</c:v>
                </c:pt>
                <c:pt idx="2995">
                  <c:v>-74.070470999999998</c:v>
                </c:pt>
                <c:pt idx="2996">
                  <c:v>-73.964828999999995</c:v>
                </c:pt>
                <c:pt idx="2997">
                  <c:v>-74.034833000000006</c:v>
                </c:pt>
                <c:pt idx="2998">
                  <c:v>-74.001531999999997</c:v>
                </c:pt>
                <c:pt idx="2999">
                  <c:v>-74.068892000000005</c:v>
                </c:pt>
                <c:pt idx="3000">
                  <c:v>-74.342132000000007</c:v>
                </c:pt>
                <c:pt idx="3001">
                  <c:v>-74.179004000000006</c:v>
                </c:pt>
                <c:pt idx="3002">
                  <c:v>-74.040599</c:v>
                </c:pt>
                <c:pt idx="3003">
                  <c:v>-74.261122999999998</c:v>
                </c:pt>
                <c:pt idx="3004">
                  <c:v>-74.009169</c:v>
                </c:pt>
                <c:pt idx="3005">
                  <c:v>-74.016717</c:v>
                </c:pt>
                <c:pt idx="3006">
                  <c:v>-74.962439000000003</c:v>
                </c:pt>
                <c:pt idx="3007">
                  <c:v>-74.760587000000001</c:v>
                </c:pt>
                <c:pt idx="3008">
                  <c:v>-75.061938999999995</c:v>
                </c:pt>
                <c:pt idx="3009">
                  <c:v>-74.690369000000004</c:v>
                </c:pt>
                <c:pt idx="3010">
                  <c:v>-74.782955999999999</c:v>
                </c:pt>
                <c:pt idx="3011">
                  <c:v>-74.801990000000004</c:v>
                </c:pt>
                <c:pt idx="3012">
                  <c:v>-74.909349000000006</c:v>
                </c:pt>
                <c:pt idx="3013">
                  <c:v>-74.577539000000002</c:v>
                </c:pt>
                <c:pt idx="3014">
                  <c:v>-74.470796000000007</c:v>
                </c:pt>
                <c:pt idx="3015">
                  <c:v>-74.364745999999997</c:v>
                </c:pt>
                <c:pt idx="3016">
                  <c:v>-74.595298999999997</c:v>
                </c:pt>
                <c:pt idx="3017">
                  <c:v>-74.482239000000007</c:v>
                </c:pt>
                <c:pt idx="3018">
                  <c:v>-74.485597999999996</c:v>
                </c:pt>
                <c:pt idx="3019">
                  <c:v>-74.572672999999995</c:v>
                </c:pt>
                <c:pt idx="3020">
                  <c:v>-74.656575000000004</c:v>
                </c:pt>
                <c:pt idx="3021">
                  <c:v>-74.724656999999993</c:v>
                </c:pt>
                <c:pt idx="3022">
                  <c:v>-74.971900000000005</c:v>
                </c:pt>
                <c:pt idx="3023">
                  <c:v>-74.200500000000005</c:v>
                </c:pt>
                <c:pt idx="3024">
                  <c:v>-74.844637000000006</c:v>
                </c:pt>
                <c:pt idx="3025">
                  <c:v>-75.040192000000005</c:v>
                </c:pt>
                <c:pt idx="3026">
                  <c:v>-75.266900000000007</c:v>
                </c:pt>
                <c:pt idx="3027">
                  <c:v>-74.806667000000004</c:v>
                </c:pt>
                <c:pt idx="3028">
                  <c:v>-75.253044000000003</c:v>
                </c:pt>
                <c:pt idx="3029">
                  <c:v>-75.204967999999994</c:v>
                </c:pt>
                <c:pt idx="3030">
                  <c:v>-74.662661</c:v>
                </c:pt>
                <c:pt idx="3031">
                  <c:v>-75.076705000000004</c:v>
                </c:pt>
                <c:pt idx="3032">
                  <c:v>-74.990350000000007</c:v>
                </c:pt>
                <c:pt idx="3033">
                  <c:v>-75.024962000000002</c:v>
                </c:pt>
                <c:pt idx="3034">
                  <c:v>-74.705284000000006</c:v>
                </c:pt>
                <c:pt idx="3035">
                  <c:v>-75.132848999999993</c:v>
                </c:pt>
                <c:pt idx="3036">
                  <c:v>-75.323965000000001</c:v>
                </c:pt>
                <c:pt idx="3037">
                  <c:v>-74.491709</c:v>
                </c:pt>
                <c:pt idx="3038">
                  <c:v>-74.936165000000003</c:v>
                </c:pt>
                <c:pt idx="3039">
                  <c:v>-75.242157000000006</c:v>
                </c:pt>
                <c:pt idx="3040">
                  <c:v>-75.172252</c:v>
                </c:pt>
                <c:pt idx="3041">
                  <c:v>-77.319156000000007</c:v>
                </c:pt>
                <c:pt idx="3042">
                  <c:v>-77.069395999999998</c:v>
                </c:pt>
                <c:pt idx="3043">
                  <c:v>-77.026285000000001</c:v>
                </c:pt>
                <c:pt idx="3044">
                  <c:v>-76.996308999999997</c:v>
                </c:pt>
                <c:pt idx="3045">
                  <c:v>-76.704806000000005</c:v>
                </c:pt>
                <c:pt idx="3046">
                  <c:v>-76.512962000000002</c:v>
                </c:pt>
                <c:pt idx="3047">
                  <c:v>-76.425019000000006</c:v>
                </c:pt>
                <c:pt idx="3048">
                  <c:v>-78.689441000000002</c:v>
                </c:pt>
                <c:pt idx="3049">
                  <c:v>-78.863107999999997</c:v>
                </c:pt>
                <c:pt idx="3050">
                  <c:v>-79.025620000000004</c:v>
                </c:pt>
                <c:pt idx="3051">
                  <c:v>-78.810490999999999</c:v>
                </c:pt>
                <c:pt idx="3052">
                  <c:v>-78.891501000000005</c:v>
                </c:pt>
                <c:pt idx="3053">
                  <c:v>-78.827179000000001</c:v>
                </c:pt>
                <c:pt idx="3054">
                  <c:v>-78.818703999999997</c:v>
                </c:pt>
                <c:pt idx="3055">
                  <c:v>-77.873339999999999</c:v>
                </c:pt>
                <c:pt idx="3056">
                  <c:v>-79.614690999999993</c:v>
                </c:pt>
                <c:pt idx="3057">
                  <c:v>-79.326659000000006</c:v>
                </c:pt>
                <c:pt idx="3058">
                  <c:v>-79.388457000000002</c:v>
                </c:pt>
                <c:pt idx="3059">
                  <c:v>-79.524922000000004</c:v>
                </c:pt>
                <c:pt idx="3060">
                  <c:v>-78.984128999999996</c:v>
                </c:pt>
                <c:pt idx="3061">
                  <c:v>-78.914850999999999</c:v>
                </c:pt>
                <c:pt idx="3062">
                  <c:v>-78.819781000000006</c:v>
                </c:pt>
                <c:pt idx="3063">
                  <c:v>-79.911309000000003</c:v>
                </c:pt>
                <c:pt idx="3064">
                  <c:v>-79.908165999999994</c:v>
                </c:pt>
                <c:pt idx="3065">
                  <c:v>-80.345392000000004</c:v>
                </c:pt>
                <c:pt idx="3066">
                  <c:v>-80.461772999999994</c:v>
                </c:pt>
                <c:pt idx="3067">
                  <c:v>-79.451221000000004</c:v>
                </c:pt>
                <c:pt idx="3068">
                  <c:v>-80.152144000000007</c:v>
                </c:pt>
                <c:pt idx="3069">
                  <c:v>-80.145409999999998</c:v>
                </c:pt>
                <c:pt idx="3070">
                  <c:v>-80.084524999999999</c:v>
                </c:pt>
                <c:pt idx="3071">
                  <c:v>-80.091479000000007</c:v>
                </c:pt>
                <c:pt idx="3072">
                  <c:v>-78.654486000000006</c:v>
                </c:pt>
                <c:pt idx="3073">
                  <c:v>-77.669092000000006</c:v>
                </c:pt>
                <c:pt idx="3074">
                  <c:v>-79.941558000000001</c:v>
                </c:pt>
                <c:pt idx="3075">
                  <c:v>-79.927673999999996</c:v>
                </c:pt>
                <c:pt idx="3076">
                  <c:v>-80.001616999999996</c:v>
                </c:pt>
                <c:pt idx="3077">
                  <c:v>-80.412222999999997</c:v>
                </c:pt>
                <c:pt idx="3078">
                  <c:v>-80.673843000000005</c:v>
                </c:pt>
                <c:pt idx="3079">
                  <c:v>-80.071503000000007</c:v>
                </c:pt>
                <c:pt idx="3080">
                  <c:v>-79.765366999999998</c:v>
                </c:pt>
                <c:pt idx="3081">
                  <c:v>-81.057107999999999</c:v>
                </c:pt>
                <c:pt idx="3082">
                  <c:v>-79.076255000000003</c:v>
                </c:pt>
                <c:pt idx="3083">
                  <c:v>-79.650650999999996</c:v>
                </c:pt>
                <c:pt idx="3084">
                  <c:v>-79.125974999999997</c:v>
                </c:pt>
                <c:pt idx="3085">
                  <c:v>-79.552693000000005</c:v>
                </c:pt>
                <c:pt idx="3086">
                  <c:v>-81.503266999999994</c:v>
                </c:pt>
                <c:pt idx="3087">
                  <c:v>-81.214502999999993</c:v>
                </c:pt>
                <c:pt idx="3088">
                  <c:v>-81.073075000000003</c:v>
                </c:pt>
                <c:pt idx="3089">
                  <c:v>-80.659429000000003</c:v>
                </c:pt>
                <c:pt idx="3090">
                  <c:v>-81.744732999999997</c:v>
                </c:pt>
                <c:pt idx="3091">
                  <c:v>-81.394274999999993</c:v>
                </c:pt>
                <c:pt idx="3092">
                  <c:v>-81.832109000000003</c:v>
                </c:pt>
                <c:pt idx="3093">
                  <c:v>-81.623677999999998</c:v>
                </c:pt>
                <c:pt idx="3094">
                  <c:v>-81.581980000000001</c:v>
                </c:pt>
                <c:pt idx="3095">
                  <c:v>-77.957669999999993</c:v>
                </c:pt>
                <c:pt idx="3096">
                  <c:v>-82.065623000000002</c:v>
                </c:pt>
                <c:pt idx="3097">
                  <c:v>-82.222425999999999</c:v>
                </c:pt>
                <c:pt idx="3098">
                  <c:v>-80.546837999999994</c:v>
                </c:pt>
                <c:pt idx="3099">
                  <c:v>-81.537066999999993</c:v>
                </c:pt>
                <c:pt idx="3100">
                  <c:v>-80.834655999999995</c:v>
                </c:pt>
                <c:pt idx="3101">
                  <c:v>-80.278727000000003</c:v>
                </c:pt>
                <c:pt idx="3102">
                  <c:v>-79.899478000000002</c:v>
                </c:pt>
                <c:pt idx="3103">
                  <c:v>-79.698732000000007</c:v>
                </c:pt>
                <c:pt idx="3104">
                  <c:v>-80.139366999999993</c:v>
                </c:pt>
                <c:pt idx="3105">
                  <c:v>-80.393127000000007</c:v>
                </c:pt>
                <c:pt idx="3106">
                  <c:v>-80.364870999999994</c:v>
                </c:pt>
                <c:pt idx="3107">
                  <c:v>-79.411356999999995</c:v>
                </c:pt>
                <c:pt idx="3108">
                  <c:v>-79.563520999999994</c:v>
                </c:pt>
                <c:pt idx="3109">
                  <c:v>-80.006282999999996</c:v>
                </c:pt>
                <c:pt idx="3110">
                  <c:v>-79.935732999999999</c:v>
                </c:pt>
                <c:pt idx="3111">
                  <c:v>-79.670755999999997</c:v>
                </c:pt>
                <c:pt idx="3112">
                  <c:v>-79.54383</c:v>
                </c:pt>
                <c:pt idx="3113">
                  <c:v>-79.594836999999998</c:v>
                </c:pt>
                <c:pt idx="3114">
                  <c:v>-79.774686000000003</c:v>
                </c:pt>
                <c:pt idx="3115">
                  <c:v>-79.822068999999999</c:v>
                </c:pt>
                <c:pt idx="3116">
                  <c:v>-79.752426</c:v>
                </c:pt>
                <c:pt idx="3117">
                  <c:v>-79.871121000000002</c:v>
                </c:pt>
                <c:pt idx="3118">
                  <c:v>-79.882909999999995</c:v>
                </c:pt>
                <c:pt idx="3119">
                  <c:v>-79.806444999999997</c:v>
                </c:pt>
                <c:pt idx="3120">
                  <c:v>-78.738484999999997</c:v>
                </c:pt>
                <c:pt idx="3121">
                  <c:v>-78.758827999999994</c:v>
                </c:pt>
                <c:pt idx="3122">
                  <c:v>-78.775081999999998</c:v>
                </c:pt>
                <c:pt idx="3123">
                  <c:v>-78.797028999999995</c:v>
                </c:pt>
                <c:pt idx="3124">
                  <c:v>-79.029397000000003</c:v>
                </c:pt>
                <c:pt idx="3125">
                  <c:v>-78.802341999999996</c:v>
                </c:pt>
                <c:pt idx="3126">
                  <c:v>-78.137551000000002</c:v>
                </c:pt>
                <c:pt idx="3127">
                  <c:v>-78.838666000000003</c:v>
                </c:pt>
                <c:pt idx="3128">
                  <c:v>-78.632746999999995</c:v>
                </c:pt>
                <c:pt idx="3129">
                  <c:v>-78.549299000000005</c:v>
                </c:pt>
                <c:pt idx="3130">
                  <c:v>-78.937358000000003</c:v>
                </c:pt>
                <c:pt idx="3131">
                  <c:v>-77.198103000000003</c:v>
                </c:pt>
                <c:pt idx="3132">
                  <c:v>-77.951673</c:v>
                </c:pt>
                <c:pt idx="3133">
                  <c:v>-75.611442999999994</c:v>
                </c:pt>
                <c:pt idx="3134">
                  <c:v>-76.732065000000006</c:v>
                </c:pt>
                <c:pt idx="3135">
                  <c:v>-80.109657999999996</c:v>
                </c:pt>
                <c:pt idx="3136">
                  <c:v>-81.287235999999993</c:v>
                </c:pt>
                <c:pt idx="3137">
                  <c:v>-81.393680000000003</c:v>
                </c:pt>
                <c:pt idx="3138">
                  <c:v>-80.892403000000002</c:v>
                </c:pt>
                <c:pt idx="3139">
                  <c:v>-81.077534999999997</c:v>
                </c:pt>
                <c:pt idx="3140">
                  <c:v>-80.620982999999995</c:v>
                </c:pt>
                <c:pt idx="3141">
                  <c:v>-80.802586000000005</c:v>
                </c:pt>
                <c:pt idx="3142">
                  <c:v>-80.892283000000006</c:v>
                </c:pt>
                <c:pt idx="3143">
                  <c:v>-81.024412999999996</c:v>
                </c:pt>
                <c:pt idx="3144">
                  <c:v>-80.730618000000007</c:v>
                </c:pt>
                <c:pt idx="3145">
                  <c:v>-80.844193000000004</c:v>
                </c:pt>
                <c:pt idx="3146">
                  <c:v>-80.879030999999998</c:v>
                </c:pt>
                <c:pt idx="3147">
                  <c:v>-80.897317999999999</c:v>
                </c:pt>
                <c:pt idx="3148">
                  <c:v>-80.733034000000004</c:v>
                </c:pt>
                <c:pt idx="3149">
                  <c:v>-80.740506999999994</c:v>
                </c:pt>
                <c:pt idx="3150">
                  <c:v>-80.761306000000005</c:v>
                </c:pt>
                <c:pt idx="3151">
                  <c:v>-79.012249999999995</c:v>
                </c:pt>
                <c:pt idx="3152">
                  <c:v>-78.586432000000002</c:v>
                </c:pt>
                <c:pt idx="3153">
                  <c:v>-79.690010999999998</c:v>
                </c:pt>
                <c:pt idx="3154">
                  <c:v>-79.464966000000004</c:v>
                </c:pt>
                <c:pt idx="3155">
                  <c:v>-78.185550000000006</c:v>
                </c:pt>
                <c:pt idx="3156">
                  <c:v>-79.244496999999996</c:v>
                </c:pt>
                <c:pt idx="3157">
                  <c:v>-77.871133999999998</c:v>
                </c:pt>
                <c:pt idx="3158">
                  <c:v>-77.805724999999995</c:v>
                </c:pt>
                <c:pt idx="3159">
                  <c:v>-77.913460000000001</c:v>
                </c:pt>
                <c:pt idx="3160">
                  <c:v>-78.448684999999998</c:v>
                </c:pt>
                <c:pt idx="3161">
                  <c:v>-76.787069000000002</c:v>
                </c:pt>
                <c:pt idx="3162">
                  <c:v>-77.416105000000002</c:v>
                </c:pt>
                <c:pt idx="3163">
                  <c:v>-77.099366000000003</c:v>
                </c:pt>
                <c:pt idx="3164">
                  <c:v>-81.716251999999997</c:v>
                </c:pt>
                <c:pt idx="3165">
                  <c:v>-81.234437</c:v>
                </c:pt>
                <c:pt idx="3166">
                  <c:v>-80.996391000000003</c:v>
                </c:pt>
                <c:pt idx="3167">
                  <c:v>-80.861821000000006</c:v>
                </c:pt>
                <c:pt idx="3168">
                  <c:v>-80.898105000000001</c:v>
                </c:pt>
                <c:pt idx="3169">
                  <c:v>-76.074556000000001</c:v>
                </c:pt>
                <c:pt idx="3170">
                  <c:v>-75.852084000000005</c:v>
                </c:pt>
                <c:pt idx="3171">
                  <c:v>-75.259268000000006</c:v>
                </c:pt>
                <c:pt idx="3172">
                  <c:v>-75.118426999999997</c:v>
                </c:pt>
                <c:pt idx="3173">
                  <c:v>-75.003797000000006</c:v>
                </c:pt>
                <c:pt idx="3174">
                  <c:v>-75.325006999999999</c:v>
                </c:pt>
                <c:pt idx="3175">
                  <c:v>-76.177671000000004</c:v>
                </c:pt>
                <c:pt idx="3176">
                  <c:v>-76.292719000000005</c:v>
                </c:pt>
                <c:pt idx="3177">
                  <c:v>-76.217965000000007</c:v>
                </c:pt>
                <c:pt idx="3178">
                  <c:v>-76.494467999999998</c:v>
                </c:pt>
                <c:pt idx="3179">
                  <c:v>-76.419499999999999</c:v>
                </c:pt>
                <c:pt idx="3180">
                  <c:v>-76.548124999999999</c:v>
                </c:pt>
                <c:pt idx="3181">
                  <c:v>-76.383165000000005</c:v>
                </c:pt>
                <c:pt idx="3182">
                  <c:v>-76.293735999999996</c:v>
                </c:pt>
                <c:pt idx="3183">
                  <c:v>-76.407117</c:v>
                </c:pt>
                <c:pt idx="3184">
                  <c:v>-76.467511999999999</c:v>
                </c:pt>
                <c:pt idx="3185">
                  <c:v>-76.435911000000004</c:v>
                </c:pt>
                <c:pt idx="3186">
                  <c:v>-76.345706000000007</c:v>
                </c:pt>
                <c:pt idx="3187">
                  <c:v>-78.121759999999995</c:v>
                </c:pt>
                <c:pt idx="3188">
                  <c:v>-83.412329</c:v>
                </c:pt>
                <c:pt idx="3189">
                  <c:v>-79.832429000000005</c:v>
                </c:pt>
                <c:pt idx="3190">
                  <c:v>-79.901792999999998</c:v>
                </c:pt>
                <c:pt idx="3191">
                  <c:v>-80.209776000000005</c:v>
                </c:pt>
                <c:pt idx="3192">
                  <c:v>-79.926426000000006</c:v>
                </c:pt>
                <c:pt idx="3193">
                  <c:v>-79.725661000000002</c:v>
                </c:pt>
                <c:pt idx="3194">
                  <c:v>-80.093040000000002</c:v>
                </c:pt>
                <c:pt idx="3195">
                  <c:v>-79.754838000000007</c:v>
                </c:pt>
                <c:pt idx="3196">
                  <c:v>-80.090141000000003</c:v>
                </c:pt>
                <c:pt idx="3197">
                  <c:v>-80.184642999999994</c:v>
                </c:pt>
                <c:pt idx="3198">
                  <c:v>-79.894181000000003</c:v>
                </c:pt>
                <c:pt idx="3199">
                  <c:v>-79.837620000000001</c:v>
                </c:pt>
                <c:pt idx="3200">
                  <c:v>-80.155540999999999</c:v>
                </c:pt>
                <c:pt idx="3201">
                  <c:v>-80.072895000000003</c:v>
                </c:pt>
                <c:pt idx="3202">
                  <c:v>-79.918638999999999</c:v>
                </c:pt>
                <c:pt idx="3203">
                  <c:v>-80.012696000000005</c:v>
                </c:pt>
                <c:pt idx="3204">
                  <c:v>-80.011447000000004</c:v>
                </c:pt>
                <c:pt idx="3205">
                  <c:v>-79.954871999999995</c:v>
                </c:pt>
                <c:pt idx="3206">
                  <c:v>-80.011499999999998</c:v>
                </c:pt>
                <c:pt idx="3207">
                  <c:v>-80.135711999999998</c:v>
                </c:pt>
                <c:pt idx="3208">
                  <c:v>-79.975168999999994</c:v>
                </c:pt>
                <c:pt idx="3209">
                  <c:v>-80.044804999999997</c:v>
                </c:pt>
                <c:pt idx="3210">
                  <c:v>-79.932500000000005</c:v>
                </c:pt>
                <c:pt idx="3211">
                  <c:v>-80.026043999999999</c:v>
                </c:pt>
                <c:pt idx="3212">
                  <c:v>-80.162226000000004</c:v>
                </c:pt>
                <c:pt idx="3213">
                  <c:v>-79.731102000000007</c:v>
                </c:pt>
                <c:pt idx="3214">
                  <c:v>-79.110502999999994</c:v>
                </c:pt>
                <c:pt idx="3215">
                  <c:v>-78.442300000000003</c:v>
                </c:pt>
                <c:pt idx="3216">
                  <c:v>-77.387018999999995</c:v>
                </c:pt>
                <c:pt idx="3217">
                  <c:v>-77.385278</c:v>
                </c:pt>
                <c:pt idx="3218">
                  <c:v>-77.400852</c:v>
                </c:pt>
                <c:pt idx="3219">
                  <c:v>-77.642396000000005</c:v>
                </c:pt>
                <c:pt idx="3220">
                  <c:v>-77.573656</c:v>
                </c:pt>
                <c:pt idx="3221">
                  <c:v>-77.346903999999995</c:v>
                </c:pt>
                <c:pt idx="3222">
                  <c:v>-77.346585000000005</c:v>
                </c:pt>
                <c:pt idx="3223">
                  <c:v>-77.014244000000005</c:v>
                </c:pt>
                <c:pt idx="3224">
                  <c:v>-76.604344999999995</c:v>
                </c:pt>
                <c:pt idx="3225">
                  <c:v>-76.433284</c:v>
                </c:pt>
                <c:pt idx="3226">
                  <c:v>-76.970634000000004</c:v>
                </c:pt>
                <c:pt idx="3227">
                  <c:v>-76.853318000000002</c:v>
                </c:pt>
                <c:pt idx="3228">
                  <c:v>-76.672369000000003</c:v>
                </c:pt>
                <c:pt idx="3229">
                  <c:v>-76.724579000000006</c:v>
                </c:pt>
                <c:pt idx="3230">
                  <c:v>-76.803344999999993</c:v>
                </c:pt>
                <c:pt idx="3231">
                  <c:v>-76.536522000000005</c:v>
                </c:pt>
                <c:pt idx="3232">
                  <c:v>-76.524691000000004</c:v>
                </c:pt>
                <c:pt idx="3233">
                  <c:v>-76.899139000000005</c:v>
                </c:pt>
                <c:pt idx="3234">
                  <c:v>-76.617934000000005</c:v>
                </c:pt>
                <c:pt idx="3235">
                  <c:v>-76.937994000000003</c:v>
                </c:pt>
                <c:pt idx="3236">
                  <c:v>-76.806854000000001</c:v>
                </c:pt>
                <c:pt idx="3237">
                  <c:v>-76.570766000000006</c:v>
                </c:pt>
                <c:pt idx="3238">
                  <c:v>-76.935603</c:v>
                </c:pt>
                <c:pt idx="3239">
                  <c:v>-77.135195999999993</c:v>
                </c:pt>
                <c:pt idx="3240">
                  <c:v>-77.159280999999993</c:v>
                </c:pt>
                <c:pt idx="3241">
                  <c:v>-77.291253999999995</c:v>
                </c:pt>
                <c:pt idx="3242">
                  <c:v>-77.077455</c:v>
                </c:pt>
                <c:pt idx="3243">
                  <c:v>-77.092635000000001</c:v>
                </c:pt>
                <c:pt idx="3244">
                  <c:v>-77.064330999999996</c:v>
                </c:pt>
                <c:pt idx="3245">
                  <c:v>-76.180665000000005</c:v>
                </c:pt>
                <c:pt idx="3246">
                  <c:v>-76.243551999999994</c:v>
                </c:pt>
                <c:pt idx="3247">
                  <c:v>-76.659386999999995</c:v>
                </c:pt>
                <c:pt idx="3248">
                  <c:v>-76.223979999999997</c:v>
                </c:pt>
                <c:pt idx="3249">
                  <c:v>-76.997827000000001</c:v>
                </c:pt>
                <c:pt idx="3250">
                  <c:v>-76.390227999999993</c:v>
                </c:pt>
                <c:pt idx="3251">
                  <c:v>-76.848025000000007</c:v>
                </c:pt>
                <c:pt idx="3252">
                  <c:v>-76.751780999999994</c:v>
                </c:pt>
                <c:pt idx="3253">
                  <c:v>-76.661773999999994</c:v>
                </c:pt>
                <c:pt idx="3254">
                  <c:v>-76.351659999999995</c:v>
                </c:pt>
                <c:pt idx="3255">
                  <c:v>-77.030862999999997</c:v>
                </c:pt>
                <c:pt idx="3256">
                  <c:v>-76.626482999999993</c:v>
                </c:pt>
                <c:pt idx="3257">
                  <c:v>-76.637867</c:v>
                </c:pt>
                <c:pt idx="3258">
                  <c:v>-76.448981000000003</c:v>
                </c:pt>
                <c:pt idx="3259">
                  <c:v>-76.415329999999997</c:v>
                </c:pt>
                <c:pt idx="3260">
                  <c:v>-76.451710000000006</c:v>
                </c:pt>
                <c:pt idx="3261">
                  <c:v>-76.677124000000006</c:v>
                </c:pt>
                <c:pt idx="3262">
                  <c:v>-76.740029000000007</c:v>
                </c:pt>
                <c:pt idx="3263">
                  <c:v>-76.687805999999995</c:v>
                </c:pt>
                <c:pt idx="3264">
                  <c:v>-76.503657000000004</c:v>
                </c:pt>
                <c:pt idx="3265">
                  <c:v>-76.588125000000005</c:v>
                </c:pt>
                <c:pt idx="3266">
                  <c:v>-78.773989</c:v>
                </c:pt>
                <c:pt idx="3267">
                  <c:v>-76.053098000000006</c:v>
                </c:pt>
                <c:pt idx="3268">
                  <c:v>-76.168064999999999</c:v>
                </c:pt>
                <c:pt idx="3269">
                  <c:v>-76.099739999999997</c:v>
                </c:pt>
                <c:pt idx="3270">
                  <c:v>-77.453908999999996</c:v>
                </c:pt>
                <c:pt idx="3271">
                  <c:v>-77.378495000000001</c:v>
                </c:pt>
                <c:pt idx="3272">
                  <c:v>-77.466673999999998</c:v>
                </c:pt>
                <c:pt idx="3273">
                  <c:v>-77.327216000000007</c:v>
                </c:pt>
                <c:pt idx="3274">
                  <c:v>-77.020520000000005</c:v>
                </c:pt>
                <c:pt idx="3275">
                  <c:v>-77.660141999999993</c:v>
                </c:pt>
                <c:pt idx="3276">
                  <c:v>-77.158670999999998</c:v>
                </c:pt>
                <c:pt idx="3277">
                  <c:v>-76.965001000000001</c:v>
                </c:pt>
                <c:pt idx="3278">
                  <c:v>-77.346687000000003</c:v>
                </c:pt>
                <c:pt idx="3279">
                  <c:v>-76.983777000000003</c:v>
                </c:pt>
                <c:pt idx="3280">
                  <c:v>-77.815839999999994</c:v>
                </c:pt>
                <c:pt idx="3281">
                  <c:v>-75.612145999999996</c:v>
                </c:pt>
                <c:pt idx="3282">
                  <c:v>-75.701689999999999</c:v>
                </c:pt>
                <c:pt idx="3283">
                  <c:v>-75.411627999999993</c:v>
                </c:pt>
                <c:pt idx="3284">
                  <c:v>-76.050776999999997</c:v>
                </c:pt>
                <c:pt idx="3285">
                  <c:v>-75.842946999999995</c:v>
                </c:pt>
                <c:pt idx="3286">
                  <c:v>-77.261671000000007</c:v>
                </c:pt>
                <c:pt idx="3287">
                  <c:v>-77.140811999999997</c:v>
                </c:pt>
                <c:pt idx="3288">
                  <c:v>-77.187817999999993</c:v>
                </c:pt>
                <c:pt idx="3289">
                  <c:v>-77.197772000000001</c:v>
                </c:pt>
                <c:pt idx="3290">
                  <c:v>-77.153287000000006</c:v>
                </c:pt>
                <c:pt idx="3291">
                  <c:v>-77.166155000000003</c:v>
                </c:pt>
                <c:pt idx="3292">
                  <c:v>-77.324027000000001</c:v>
                </c:pt>
                <c:pt idx="3293">
                  <c:v>-82.826074000000006</c:v>
                </c:pt>
                <c:pt idx="3294">
                  <c:v>-82.827123999999998</c:v>
                </c:pt>
                <c:pt idx="3295">
                  <c:v>-82.761118999999994</c:v>
                </c:pt>
                <c:pt idx="3296">
                  <c:v>-82.795944000000006</c:v>
                </c:pt>
                <c:pt idx="3297">
                  <c:v>-82.711454000000003</c:v>
                </c:pt>
                <c:pt idx="3298">
                  <c:v>-82.010334</c:v>
                </c:pt>
                <c:pt idx="3299">
                  <c:v>-82.008414999999999</c:v>
                </c:pt>
                <c:pt idx="3300">
                  <c:v>-81.922154000000006</c:v>
                </c:pt>
                <c:pt idx="3301">
                  <c:v>-81.818629999999999</c:v>
                </c:pt>
                <c:pt idx="3302">
                  <c:v>-76.468478000000005</c:v>
                </c:pt>
                <c:pt idx="3303">
                  <c:v>-76.859227000000004</c:v>
                </c:pt>
                <c:pt idx="3304">
                  <c:v>-76.802982</c:v>
                </c:pt>
                <c:pt idx="3305">
                  <c:v>-77.661394000000001</c:v>
                </c:pt>
                <c:pt idx="3306">
                  <c:v>-77.749235999999996</c:v>
                </c:pt>
                <c:pt idx="3307">
                  <c:v>-77.928898000000004</c:v>
                </c:pt>
                <c:pt idx="3308">
                  <c:v>-77.810015000000007</c:v>
                </c:pt>
                <c:pt idx="3309">
                  <c:v>-76.85763</c:v>
                </c:pt>
                <c:pt idx="3310">
                  <c:v>-77.008638000000005</c:v>
                </c:pt>
                <c:pt idx="3311">
                  <c:v>-76.443391000000005</c:v>
                </c:pt>
                <c:pt idx="3312">
                  <c:v>-76.764032</c:v>
                </c:pt>
                <c:pt idx="3313">
                  <c:v>-76.763527999999994</c:v>
                </c:pt>
                <c:pt idx="3314">
                  <c:v>-75.991955000000004</c:v>
                </c:pt>
                <c:pt idx="3315">
                  <c:v>-76.299460999999994</c:v>
                </c:pt>
                <c:pt idx="3316">
                  <c:v>-76.509198999999995</c:v>
                </c:pt>
                <c:pt idx="3317">
                  <c:v>-76.092245000000005</c:v>
                </c:pt>
                <c:pt idx="3318">
                  <c:v>-76.177812000000003</c:v>
                </c:pt>
                <c:pt idx="3319">
                  <c:v>-77.022677999999999</c:v>
                </c:pt>
                <c:pt idx="3320">
                  <c:v>-77.363322999999994</c:v>
                </c:pt>
                <c:pt idx="3321">
                  <c:v>-77.495165</c:v>
                </c:pt>
                <c:pt idx="3322">
                  <c:v>-76.738778999999994</c:v>
                </c:pt>
                <c:pt idx="3323">
                  <c:v>-76.634493000000006</c:v>
                </c:pt>
                <c:pt idx="3324">
                  <c:v>-77.052947000000003</c:v>
                </c:pt>
                <c:pt idx="3325">
                  <c:v>-76.516793000000007</c:v>
                </c:pt>
                <c:pt idx="3326">
                  <c:v>-76.671053000000001</c:v>
                </c:pt>
                <c:pt idx="3327">
                  <c:v>-76.213908000000004</c:v>
                </c:pt>
                <c:pt idx="3328">
                  <c:v>-76.204217</c:v>
                </c:pt>
                <c:pt idx="3329">
                  <c:v>-75.190048000000004</c:v>
                </c:pt>
                <c:pt idx="3330">
                  <c:v>-75.329389000000006</c:v>
                </c:pt>
                <c:pt idx="3331">
                  <c:v>-75.415014999999997</c:v>
                </c:pt>
                <c:pt idx="3332">
                  <c:v>-75.401032000000001</c:v>
                </c:pt>
                <c:pt idx="3333">
                  <c:v>-75.223496999999995</c:v>
                </c:pt>
                <c:pt idx="3334">
                  <c:v>-75.267228000000003</c:v>
                </c:pt>
                <c:pt idx="3335">
                  <c:v>-75.498225000000005</c:v>
                </c:pt>
                <c:pt idx="3336">
                  <c:v>-75.726895999999996</c:v>
                </c:pt>
                <c:pt idx="3337">
                  <c:v>-75.897919000000002</c:v>
                </c:pt>
                <c:pt idx="3338">
                  <c:v>-76.095651000000004</c:v>
                </c:pt>
                <c:pt idx="3339">
                  <c:v>-75.159368999999998</c:v>
                </c:pt>
                <c:pt idx="3340">
                  <c:v>-75.272985000000006</c:v>
                </c:pt>
                <c:pt idx="3341">
                  <c:v>-74.959175000000002</c:v>
                </c:pt>
                <c:pt idx="3342">
                  <c:v>-75.457261000000003</c:v>
                </c:pt>
                <c:pt idx="3343">
                  <c:v>-75.262134000000003</c:v>
                </c:pt>
                <c:pt idx="3344">
                  <c:v>-75.355014999999995</c:v>
                </c:pt>
                <c:pt idx="3345">
                  <c:v>-75.358810000000005</c:v>
                </c:pt>
                <c:pt idx="3346">
                  <c:v>-75.103818000000004</c:v>
                </c:pt>
                <c:pt idx="3347">
                  <c:v>-75.510155999999995</c:v>
                </c:pt>
                <c:pt idx="3348">
                  <c:v>-75.134732999999997</c:v>
                </c:pt>
                <c:pt idx="3349">
                  <c:v>-75.251028000000005</c:v>
                </c:pt>
                <c:pt idx="3350">
                  <c:v>-75.526712000000003</c:v>
                </c:pt>
                <c:pt idx="3351">
                  <c:v>-75.706299000000001</c:v>
                </c:pt>
                <c:pt idx="3352">
                  <c:v>-75.665882999999994</c:v>
                </c:pt>
                <c:pt idx="3353">
                  <c:v>-75.666032999999999</c:v>
                </c:pt>
                <c:pt idx="3354">
                  <c:v>-75.645082000000002</c:v>
                </c:pt>
                <c:pt idx="3355">
                  <c:v>-75.618212999999997</c:v>
                </c:pt>
                <c:pt idx="3356">
                  <c:v>-75.624781999999996</c:v>
                </c:pt>
                <c:pt idx="3357">
                  <c:v>-76.206827000000004</c:v>
                </c:pt>
                <c:pt idx="3358">
                  <c:v>-75.779427999999996</c:v>
                </c:pt>
                <c:pt idx="3359">
                  <c:v>-75.762793000000002</c:v>
                </c:pt>
                <c:pt idx="3360">
                  <c:v>-75.759649999999993</c:v>
                </c:pt>
                <c:pt idx="3361">
                  <c:v>-75.884388999999999</c:v>
                </c:pt>
                <c:pt idx="3362">
                  <c:v>-75.893690000000007</c:v>
                </c:pt>
                <c:pt idx="3363">
                  <c:v>-75.917906000000002</c:v>
                </c:pt>
                <c:pt idx="3364">
                  <c:v>-75.720771999999997</c:v>
                </c:pt>
                <c:pt idx="3365">
                  <c:v>-76.525783000000004</c:v>
                </c:pt>
                <c:pt idx="3366">
                  <c:v>-75.206571999999994</c:v>
                </c:pt>
                <c:pt idx="3367">
                  <c:v>-75.211890999999994</c:v>
                </c:pt>
                <c:pt idx="3368">
                  <c:v>-74.939124000000007</c:v>
                </c:pt>
                <c:pt idx="3369">
                  <c:v>-75.161831000000006</c:v>
                </c:pt>
                <c:pt idx="3370">
                  <c:v>-75.311015999999995</c:v>
                </c:pt>
                <c:pt idx="3371">
                  <c:v>-74.878855999999999</c:v>
                </c:pt>
                <c:pt idx="3372">
                  <c:v>-75.211579999999998</c:v>
                </c:pt>
                <c:pt idx="3373">
                  <c:v>-74.855489000000006</c:v>
                </c:pt>
                <c:pt idx="3374">
                  <c:v>-75.374448000000001</c:v>
                </c:pt>
                <c:pt idx="3375">
                  <c:v>-75.387618000000003</c:v>
                </c:pt>
                <c:pt idx="3376">
                  <c:v>-75.160478999999995</c:v>
                </c:pt>
                <c:pt idx="3377">
                  <c:v>-75.301840999999996</c:v>
                </c:pt>
                <c:pt idx="3378">
                  <c:v>-75.293717999999998</c:v>
                </c:pt>
                <c:pt idx="3379">
                  <c:v>-75.308807000000002</c:v>
                </c:pt>
                <c:pt idx="3380">
                  <c:v>-75.143866000000003</c:v>
                </c:pt>
                <c:pt idx="3381">
                  <c:v>-75.109495999999993</c:v>
                </c:pt>
                <c:pt idx="3382">
                  <c:v>-74.820661999999999</c:v>
                </c:pt>
                <c:pt idx="3383">
                  <c:v>-74.885762999999997</c:v>
                </c:pt>
                <c:pt idx="3384">
                  <c:v>-74.818122000000002</c:v>
                </c:pt>
                <c:pt idx="3385">
                  <c:v>-75.324890999999994</c:v>
                </c:pt>
                <c:pt idx="3386">
                  <c:v>-75.258053000000004</c:v>
                </c:pt>
                <c:pt idx="3387">
                  <c:v>-75.346584000000007</c:v>
                </c:pt>
                <c:pt idx="3388">
                  <c:v>-75.308616000000001</c:v>
                </c:pt>
                <c:pt idx="3389">
                  <c:v>-75.370059999999995</c:v>
                </c:pt>
                <c:pt idx="3390">
                  <c:v>-75.165588999999997</c:v>
                </c:pt>
                <c:pt idx="3391">
                  <c:v>-76.400296999999995</c:v>
                </c:pt>
                <c:pt idx="3392">
                  <c:v>-75.961901999999995</c:v>
                </c:pt>
                <c:pt idx="3393">
                  <c:v>-76.614414999999994</c:v>
                </c:pt>
                <c:pt idx="3394">
                  <c:v>-76.479928999999998</c:v>
                </c:pt>
                <c:pt idx="3395">
                  <c:v>-76.570455999999993</c:v>
                </c:pt>
                <c:pt idx="3396">
                  <c:v>-76.107243999999994</c:v>
                </c:pt>
                <c:pt idx="3397">
                  <c:v>-76.147475</c:v>
                </c:pt>
                <c:pt idx="3398">
                  <c:v>-76.126538999999994</c:v>
                </c:pt>
                <c:pt idx="3399">
                  <c:v>-76.139309999999995</c:v>
                </c:pt>
                <c:pt idx="3400">
                  <c:v>-76.220729000000006</c:v>
                </c:pt>
                <c:pt idx="3401">
                  <c:v>-76.103206999999998</c:v>
                </c:pt>
                <c:pt idx="3402">
                  <c:v>-75.568805999999995</c:v>
                </c:pt>
                <c:pt idx="3403">
                  <c:v>-75.257057000000003</c:v>
                </c:pt>
                <c:pt idx="3404">
                  <c:v>-75.284351999999998</c:v>
                </c:pt>
                <c:pt idx="3405">
                  <c:v>-74.981172999999998</c:v>
                </c:pt>
                <c:pt idx="3406">
                  <c:v>-75.455316999999994</c:v>
                </c:pt>
                <c:pt idx="3407">
                  <c:v>-74.584045000000003</c:v>
                </c:pt>
                <c:pt idx="3408">
                  <c:v>-75.465474</c:v>
                </c:pt>
                <c:pt idx="3409">
                  <c:v>-75.277159999999995</c:v>
                </c:pt>
                <c:pt idx="3410">
                  <c:v>-75.226813000000007</c:v>
                </c:pt>
                <c:pt idx="3411">
                  <c:v>-75.911997</c:v>
                </c:pt>
                <c:pt idx="3412">
                  <c:v>-75.144177999999997</c:v>
                </c:pt>
                <c:pt idx="3413">
                  <c:v>-75.455371</c:v>
                </c:pt>
                <c:pt idx="3414">
                  <c:v>-74.989065999999994</c:v>
                </c:pt>
                <c:pt idx="3415">
                  <c:v>-76.147335999999996</c:v>
                </c:pt>
                <c:pt idx="3416">
                  <c:v>-76.406388000000007</c:v>
                </c:pt>
                <c:pt idx="3417">
                  <c:v>-76.052569000000005</c:v>
                </c:pt>
                <c:pt idx="3418">
                  <c:v>-75.282139999999998</c:v>
                </c:pt>
                <c:pt idx="3419">
                  <c:v>-74.664528000000004</c:v>
                </c:pt>
                <c:pt idx="3420">
                  <c:v>-74.972615000000005</c:v>
                </c:pt>
                <c:pt idx="3421">
                  <c:v>-75.624594000000002</c:v>
                </c:pt>
                <c:pt idx="3422">
                  <c:v>-75.259017999999998</c:v>
                </c:pt>
                <c:pt idx="3423">
                  <c:v>-75.950209999999998</c:v>
                </c:pt>
                <c:pt idx="3424">
                  <c:v>-75.902263000000005</c:v>
                </c:pt>
                <c:pt idx="3425">
                  <c:v>-75.93329</c:v>
                </c:pt>
                <c:pt idx="3426">
                  <c:v>-78.516520999999997</c:v>
                </c:pt>
                <c:pt idx="3427">
                  <c:v>-78.278037999999995</c:v>
                </c:pt>
                <c:pt idx="3428">
                  <c:v>-78.192792999999995</c:v>
                </c:pt>
                <c:pt idx="3429">
                  <c:v>-75.327642999999995</c:v>
                </c:pt>
                <c:pt idx="3430">
                  <c:v>-75.104393000000002</c:v>
                </c:pt>
                <c:pt idx="3431">
                  <c:v>-75.265176999999994</c:v>
                </c:pt>
                <c:pt idx="3432">
                  <c:v>-74.846118000000004</c:v>
                </c:pt>
                <c:pt idx="3433">
                  <c:v>-75.213345000000004</c:v>
                </c:pt>
                <c:pt idx="3434">
                  <c:v>-75.106706000000003</c:v>
                </c:pt>
                <c:pt idx="3435">
                  <c:v>-75.412659000000005</c:v>
                </c:pt>
                <c:pt idx="3436">
                  <c:v>-75.186327000000006</c:v>
                </c:pt>
                <c:pt idx="3437">
                  <c:v>-75.308476999999996</c:v>
                </c:pt>
                <c:pt idx="3438">
                  <c:v>-75.268559999999994</c:v>
                </c:pt>
                <c:pt idx="3439">
                  <c:v>-75.347302999999997</c:v>
                </c:pt>
                <c:pt idx="3440">
                  <c:v>-75.400694000000001</c:v>
                </c:pt>
                <c:pt idx="3441">
                  <c:v>-75.121600999999998</c:v>
                </c:pt>
                <c:pt idx="3442">
                  <c:v>-75.174064999999999</c:v>
                </c:pt>
                <c:pt idx="3443">
                  <c:v>-75.041188000000005</c:v>
                </c:pt>
                <c:pt idx="3444">
                  <c:v>-75.015404000000004</c:v>
                </c:pt>
                <c:pt idx="3445">
                  <c:v>-75.207721000000006</c:v>
                </c:pt>
                <c:pt idx="3446">
                  <c:v>-75.188587999999996</c:v>
                </c:pt>
                <c:pt idx="3447">
                  <c:v>-75.121183000000002</c:v>
                </c:pt>
                <c:pt idx="3448">
                  <c:v>-75.223117999999999</c:v>
                </c:pt>
                <c:pt idx="3449">
                  <c:v>-75.221046999999999</c:v>
                </c:pt>
                <c:pt idx="3450">
                  <c:v>-75.183899999999994</c:v>
                </c:pt>
                <c:pt idx="3451">
                  <c:v>-75.172228000000004</c:v>
                </c:pt>
                <c:pt idx="3452">
                  <c:v>-75.224868999999998</c:v>
                </c:pt>
                <c:pt idx="3453">
                  <c:v>-75.172033999999996</c:v>
                </c:pt>
                <c:pt idx="3454">
                  <c:v>-75.154096999999993</c:v>
                </c:pt>
                <c:pt idx="3455">
                  <c:v>-75.066586000000001</c:v>
                </c:pt>
                <c:pt idx="3456">
                  <c:v>-75.232215999999994</c:v>
                </c:pt>
                <c:pt idx="3457">
                  <c:v>-75.822755000000001</c:v>
                </c:pt>
                <c:pt idx="3458">
                  <c:v>-75.421745999999999</c:v>
                </c:pt>
                <c:pt idx="3459">
                  <c:v>-75.713892000000001</c:v>
                </c:pt>
                <c:pt idx="3460">
                  <c:v>-75.501093999999995</c:v>
                </c:pt>
                <c:pt idx="3461">
                  <c:v>-75.884884999999997</c:v>
                </c:pt>
                <c:pt idx="3462">
                  <c:v>-75.894408999999996</c:v>
                </c:pt>
                <c:pt idx="3463">
                  <c:v>-75.759640000000005</c:v>
                </c:pt>
                <c:pt idx="3464">
                  <c:v>-75.842330000000004</c:v>
                </c:pt>
                <c:pt idx="3465">
                  <c:v>-75.294797000000003</c:v>
                </c:pt>
                <c:pt idx="3466">
                  <c:v>-75.532369000000003</c:v>
                </c:pt>
                <c:pt idx="3467">
                  <c:v>-75.739318999999995</c:v>
                </c:pt>
                <c:pt idx="3468">
                  <c:v>-75.834745999999996</c:v>
                </c:pt>
                <c:pt idx="3469">
                  <c:v>-75.989373000000001</c:v>
                </c:pt>
                <c:pt idx="3470">
                  <c:v>-75.874341000000001</c:v>
                </c:pt>
                <c:pt idx="3471">
                  <c:v>-75.892596999999995</c:v>
                </c:pt>
                <c:pt idx="3472">
                  <c:v>-76.137414000000007</c:v>
                </c:pt>
                <c:pt idx="3473">
                  <c:v>-76.089218000000002</c:v>
                </c:pt>
                <c:pt idx="3474">
                  <c:v>-75.937507999999994</c:v>
                </c:pt>
                <c:pt idx="3475">
                  <c:v>-75.870024999999998</c:v>
                </c:pt>
                <c:pt idx="3476">
                  <c:v>-75.992107000000004</c:v>
                </c:pt>
                <c:pt idx="3477">
                  <c:v>-75.942151999999993</c:v>
                </c:pt>
                <c:pt idx="3478">
                  <c:v>-75.685863999999995</c:v>
                </c:pt>
                <c:pt idx="3479">
                  <c:v>-75.693201000000002</c:v>
                </c:pt>
                <c:pt idx="3480">
                  <c:v>-75.060626999999997</c:v>
                </c:pt>
                <c:pt idx="3481">
                  <c:v>-75.498585000000006</c:v>
                </c:pt>
                <c:pt idx="3482">
                  <c:v>-75.156423000000004</c:v>
                </c:pt>
                <c:pt idx="3483">
                  <c:v>-75.593919</c:v>
                </c:pt>
                <c:pt idx="3484">
                  <c:v>-77.060393000000005</c:v>
                </c:pt>
                <c:pt idx="3485">
                  <c:v>-77.037777000000006</c:v>
                </c:pt>
                <c:pt idx="3486">
                  <c:v>-77.029297</c:v>
                </c:pt>
                <c:pt idx="3487">
                  <c:v>-76.938112000000004</c:v>
                </c:pt>
                <c:pt idx="3488">
                  <c:v>-77.256608999999997</c:v>
                </c:pt>
                <c:pt idx="3489">
                  <c:v>-77.267865</c:v>
                </c:pt>
                <c:pt idx="3490">
                  <c:v>-77.139994000000002</c:v>
                </c:pt>
                <c:pt idx="3491">
                  <c:v>-77.089737999999997</c:v>
                </c:pt>
                <c:pt idx="3492">
                  <c:v>-77.127499</c:v>
                </c:pt>
                <c:pt idx="3493">
                  <c:v>-77.058539999999994</c:v>
                </c:pt>
                <c:pt idx="3494">
                  <c:v>-77.079646999999994</c:v>
                </c:pt>
                <c:pt idx="3495">
                  <c:v>-77.120648000000003</c:v>
                </c:pt>
                <c:pt idx="3496">
                  <c:v>-77.153706999999997</c:v>
                </c:pt>
                <c:pt idx="3497">
                  <c:v>-77.051398000000006</c:v>
                </c:pt>
                <c:pt idx="3498">
                  <c:v>-77.152848000000006</c:v>
                </c:pt>
                <c:pt idx="3499">
                  <c:v>-77.470777999999996</c:v>
                </c:pt>
                <c:pt idx="3500">
                  <c:v>-77.546768999999998</c:v>
                </c:pt>
                <c:pt idx="3501">
                  <c:v>-77.555901000000006</c:v>
                </c:pt>
                <c:pt idx="3502">
                  <c:v>-77.032739000000007</c:v>
                </c:pt>
                <c:pt idx="3503">
                  <c:v>-76.812987000000007</c:v>
                </c:pt>
                <c:pt idx="3504">
                  <c:v>-76.363069999999993</c:v>
                </c:pt>
                <c:pt idx="3505">
                  <c:v>-76.410387999999998</c:v>
                </c:pt>
                <c:pt idx="3506">
                  <c:v>-76.489857000000001</c:v>
                </c:pt>
                <c:pt idx="3507">
                  <c:v>-76.682184000000007</c:v>
                </c:pt>
                <c:pt idx="3508">
                  <c:v>-76.442423000000005</c:v>
                </c:pt>
                <c:pt idx="3509">
                  <c:v>-78.018980999999997</c:v>
                </c:pt>
                <c:pt idx="3510">
                  <c:v>-77.897772000000003</c:v>
                </c:pt>
                <c:pt idx="3511">
                  <c:v>-78.167676999999998</c:v>
                </c:pt>
                <c:pt idx="3512">
                  <c:v>-78.782340000000005</c:v>
                </c:pt>
                <c:pt idx="3513">
                  <c:v>-78.734521000000001</c:v>
                </c:pt>
                <c:pt idx="3514">
                  <c:v>-78.797013000000007</c:v>
                </c:pt>
                <c:pt idx="3515">
                  <c:v>-78.308372000000006</c:v>
                </c:pt>
                <c:pt idx="3516">
                  <c:v>-78.215969000000001</c:v>
                </c:pt>
                <c:pt idx="3517">
                  <c:v>-78.463964000000004</c:v>
                </c:pt>
                <c:pt idx="3518">
                  <c:v>-78.263531</c:v>
                </c:pt>
                <c:pt idx="3519">
                  <c:v>-77.474659000000003</c:v>
                </c:pt>
                <c:pt idx="3520">
                  <c:v>-77.526325999999997</c:v>
                </c:pt>
                <c:pt idx="3521">
                  <c:v>-77.823798999999994</c:v>
                </c:pt>
                <c:pt idx="3522">
                  <c:v>-77.728414999999998</c:v>
                </c:pt>
                <c:pt idx="3523">
                  <c:v>-77.690023999999994</c:v>
                </c:pt>
                <c:pt idx="3524">
                  <c:v>-77.689528999999993</c:v>
                </c:pt>
                <c:pt idx="3525">
                  <c:v>-77.488443000000004</c:v>
                </c:pt>
                <c:pt idx="3526">
                  <c:v>-77.425043000000002</c:v>
                </c:pt>
                <c:pt idx="3527">
                  <c:v>-77.400851000000003</c:v>
                </c:pt>
                <c:pt idx="3528">
                  <c:v>-77.619652000000002</c:v>
                </c:pt>
                <c:pt idx="3529">
                  <c:v>-77.465800999999999</c:v>
                </c:pt>
                <c:pt idx="3530">
                  <c:v>-77.565650000000005</c:v>
                </c:pt>
                <c:pt idx="3531">
                  <c:v>-77.453303000000005</c:v>
                </c:pt>
                <c:pt idx="3532">
                  <c:v>-77.428158999999994</c:v>
                </c:pt>
                <c:pt idx="3533">
                  <c:v>-75.969091000000006</c:v>
                </c:pt>
                <c:pt idx="3534">
                  <c:v>-76.229050000000001</c:v>
                </c:pt>
                <c:pt idx="3535">
                  <c:v>-76.335801000000004</c:v>
                </c:pt>
                <c:pt idx="3536">
                  <c:v>-76.271265</c:v>
                </c:pt>
                <c:pt idx="3537">
                  <c:v>-75.762724000000006</c:v>
                </c:pt>
                <c:pt idx="3538">
                  <c:v>-76.465210999999996</c:v>
                </c:pt>
                <c:pt idx="3539">
                  <c:v>-76.142600999999999</c:v>
                </c:pt>
                <c:pt idx="3540">
                  <c:v>-76.061392999999995</c:v>
                </c:pt>
                <c:pt idx="3541">
                  <c:v>-76.035928999999996</c:v>
                </c:pt>
                <c:pt idx="3542">
                  <c:v>-76.299469999999999</c:v>
                </c:pt>
                <c:pt idx="3543">
                  <c:v>-76.300652999999997</c:v>
                </c:pt>
                <c:pt idx="3544">
                  <c:v>-76.259601000000004</c:v>
                </c:pt>
                <c:pt idx="3545">
                  <c:v>-76.290289000000001</c:v>
                </c:pt>
                <c:pt idx="3546">
                  <c:v>-76.571783999999994</c:v>
                </c:pt>
                <c:pt idx="3547">
                  <c:v>-76.344151999999994</c:v>
                </c:pt>
                <c:pt idx="3548">
                  <c:v>-77.583804999999998</c:v>
                </c:pt>
                <c:pt idx="3549">
                  <c:v>-77.404388999999995</c:v>
                </c:pt>
                <c:pt idx="3550">
                  <c:v>-77.995919000000001</c:v>
                </c:pt>
                <c:pt idx="3551">
                  <c:v>-78.460481000000001</c:v>
                </c:pt>
                <c:pt idx="3552">
                  <c:v>-85.328834999999998</c:v>
                </c:pt>
                <c:pt idx="3553">
                  <c:v>-85.371831999999998</c:v>
                </c:pt>
                <c:pt idx="3554">
                  <c:v>-82.201024000000004</c:v>
                </c:pt>
                <c:pt idx="3555">
                  <c:v>-82.088723999999999</c:v>
                </c:pt>
                <c:pt idx="3556">
                  <c:v>-81.421313999999995</c:v>
                </c:pt>
                <c:pt idx="3557">
                  <c:v>-81.872707000000005</c:v>
                </c:pt>
                <c:pt idx="3558">
                  <c:v>-81.844183000000001</c:v>
                </c:pt>
                <c:pt idx="3559">
                  <c:v>-81.865005999999994</c:v>
                </c:pt>
                <c:pt idx="3560">
                  <c:v>-81.901747</c:v>
                </c:pt>
                <c:pt idx="3561">
                  <c:v>-82.263516999999993</c:v>
                </c:pt>
                <c:pt idx="3562">
                  <c:v>-81.611638999999997</c:v>
                </c:pt>
                <c:pt idx="3563">
                  <c:v>-82.00403</c:v>
                </c:pt>
                <c:pt idx="3564">
                  <c:v>-81.593915999999993</c:v>
                </c:pt>
                <c:pt idx="3565">
                  <c:v>-82.230926999999994</c:v>
                </c:pt>
                <c:pt idx="3566">
                  <c:v>-81.798520999999994</c:v>
                </c:pt>
                <c:pt idx="3567">
                  <c:v>-81.803331</c:v>
                </c:pt>
                <c:pt idx="3568">
                  <c:v>-81.768289999999993</c:v>
                </c:pt>
                <c:pt idx="3569">
                  <c:v>-81.554953999999995</c:v>
                </c:pt>
                <c:pt idx="3570">
                  <c:v>-81.718604999999997</c:v>
                </c:pt>
                <c:pt idx="3571">
                  <c:v>-82.402114999999995</c:v>
                </c:pt>
                <c:pt idx="3572">
                  <c:v>-82.523241999999996</c:v>
                </c:pt>
                <c:pt idx="3573">
                  <c:v>-82.500907999999995</c:v>
                </c:pt>
                <c:pt idx="3574">
                  <c:v>-82.478365999999994</c:v>
                </c:pt>
                <c:pt idx="3575">
                  <c:v>-82.521303000000003</c:v>
                </c:pt>
                <c:pt idx="3576">
                  <c:v>-82.452416999999997</c:v>
                </c:pt>
                <c:pt idx="3577">
                  <c:v>-82.397306</c:v>
                </c:pt>
                <c:pt idx="3578">
                  <c:v>-82.453642000000002</c:v>
                </c:pt>
                <c:pt idx="3579">
                  <c:v>-82.103941000000006</c:v>
                </c:pt>
                <c:pt idx="3580">
                  <c:v>-82.170278999999994</c:v>
                </c:pt>
                <c:pt idx="3581">
                  <c:v>-82.210042000000001</c:v>
                </c:pt>
                <c:pt idx="3582">
                  <c:v>-82.597418000000005</c:v>
                </c:pt>
                <c:pt idx="3583">
                  <c:v>-82.501998</c:v>
                </c:pt>
                <c:pt idx="3584">
                  <c:v>-82.753399000000002</c:v>
                </c:pt>
                <c:pt idx="3585">
                  <c:v>-82.726966000000004</c:v>
                </c:pt>
                <c:pt idx="3586">
                  <c:v>-82.757351999999997</c:v>
                </c:pt>
                <c:pt idx="3587">
                  <c:v>-81.287490000000005</c:v>
                </c:pt>
                <c:pt idx="3588">
                  <c:v>-89.339709999999997</c:v>
                </c:pt>
                <c:pt idx="3589">
                  <c:v>-90.552096000000006</c:v>
                </c:pt>
                <c:pt idx="3590">
                  <c:v>-90.705198999999993</c:v>
                </c:pt>
                <c:pt idx="3591">
                  <c:v>-90.407702</c:v>
                </c:pt>
                <c:pt idx="3592">
                  <c:v>-90.385514999999998</c:v>
                </c:pt>
                <c:pt idx="3593">
                  <c:v>-90.193009000000004</c:v>
                </c:pt>
                <c:pt idx="3594">
                  <c:v>-90.187027999999998</c:v>
                </c:pt>
                <c:pt idx="3595">
                  <c:v>-90.409666999999999</c:v>
                </c:pt>
                <c:pt idx="3596">
                  <c:v>-90.376874000000001</c:v>
                </c:pt>
                <c:pt idx="3597">
                  <c:v>-90.436435000000003</c:v>
                </c:pt>
                <c:pt idx="3598">
                  <c:v>-90.349639999999994</c:v>
                </c:pt>
                <c:pt idx="3599">
                  <c:v>-90.506878</c:v>
                </c:pt>
                <c:pt idx="3600">
                  <c:v>-90.539034999999998</c:v>
                </c:pt>
                <c:pt idx="3601">
                  <c:v>-90.653323</c:v>
                </c:pt>
                <c:pt idx="3602">
                  <c:v>-90.721214000000003</c:v>
                </c:pt>
                <c:pt idx="3603">
                  <c:v>-90.785253999999995</c:v>
                </c:pt>
                <c:pt idx="3604">
                  <c:v>-92.583416</c:v>
                </c:pt>
                <c:pt idx="3605">
                  <c:v>-91.007987999999997</c:v>
                </c:pt>
                <c:pt idx="3606">
                  <c:v>-89.565904000000003</c:v>
                </c:pt>
                <c:pt idx="3607">
                  <c:v>-89.654285000000002</c:v>
                </c:pt>
                <c:pt idx="3608">
                  <c:v>-89.313087999999993</c:v>
                </c:pt>
                <c:pt idx="3609">
                  <c:v>-90.048660999999996</c:v>
                </c:pt>
                <c:pt idx="3610">
                  <c:v>-86.760033000000007</c:v>
                </c:pt>
                <c:pt idx="3611">
                  <c:v>-86.398520000000005</c:v>
                </c:pt>
                <c:pt idx="3612">
                  <c:v>-86.470693999999995</c:v>
                </c:pt>
                <c:pt idx="3613">
                  <c:v>-86.542933000000005</c:v>
                </c:pt>
                <c:pt idx="3614">
                  <c:v>-86.616917000000001</c:v>
                </c:pt>
                <c:pt idx="3615">
                  <c:v>-86.624644000000004</c:v>
                </c:pt>
                <c:pt idx="3616">
                  <c:v>-86.061546000000007</c:v>
                </c:pt>
                <c:pt idx="3617">
                  <c:v>-86.026657999999998</c:v>
                </c:pt>
                <c:pt idx="3618">
                  <c:v>-85.913601</c:v>
                </c:pt>
                <c:pt idx="3619">
                  <c:v>-86.310687999999999</c:v>
                </c:pt>
                <c:pt idx="3620">
                  <c:v>-86.245116999999993</c:v>
                </c:pt>
                <c:pt idx="3621">
                  <c:v>-85.851788999999997</c:v>
                </c:pt>
                <c:pt idx="3622">
                  <c:v>-85.835718999999997</c:v>
                </c:pt>
                <c:pt idx="3623">
                  <c:v>-87.897229999999993</c:v>
                </c:pt>
                <c:pt idx="3624">
                  <c:v>-87.696166000000005</c:v>
                </c:pt>
                <c:pt idx="3625">
                  <c:v>-87.456644999999995</c:v>
                </c:pt>
                <c:pt idx="3626">
                  <c:v>-87.918745999999999</c:v>
                </c:pt>
                <c:pt idx="3627">
                  <c:v>-88.093864999999994</c:v>
                </c:pt>
                <c:pt idx="3628">
                  <c:v>-88.044163999999995</c:v>
                </c:pt>
                <c:pt idx="3629">
                  <c:v>-88.104748999999998</c:v>
                </c:pt>
                <c:pt idx="3630">
                  <c:v>-88.197011000000003</c:v>
                </c:pt>
                <c:pt idx="3631">
                  <c:v>-88.162550999999993</c:v>
                </c:pt>
                <c:pt idx="3632">
                  <c:v>-85.399174000000002</c:v>
                </c:pt>
                <c:pt idx="3633">
                  <c:v>-85.485799999999998</c:v>
                </c:pt>
                <c:pt idx="3634">
                  <c:v>-86.396294999999995</c:v>
                </c:pt>
                <c:pt idx="3635">
                  <c:v>-87.289912999999999</c:v>
                </c:pt>
                <c:pt idx="3636">
                  <c:v>-86.899196000000003</c:v>
                </c:pt>
                <c:pt idx="3637">
                  <c:v>-86.454802000000001</c:v>
                </c:pt>
                <c:pt idx="3638">
                  <c:v>-86.896535</c:v>
                </c:pt>
                <c:pt idx="3639">
                  <c:v>-86.611735999999993</c:v>
                </c:pt>
                <c:pt idx="3640">
                  <c:v>-85.801085999999998</c:v>
                </c:pt>
                <c:pt idx="3641">
                  <c:v>-86.522317000000001</c:v>
                </c:pt>
                <c:pt idx="3642">
                  <c:v>-86.868921999999998</c:v>
                </c:pt>
                <c:pt idx="3643">
                  <c:v>-87.217618000000002</c:v>
                </c:pt>
                <c:pt idx="3644">
                  <c:v>-86.855902</c:v>
                </c:pt>
                <c:pt idx="3645">
                  <c:v>-86.744378999999995</c:v>
                </c:pt>
                <c:pt idx="3646">
                  <c:v>-85.098279000000005</c:v>
                </c:pt>
                <c:pt idx="3647">
                  <c:v>-86.140459000000007</c:v>
                </c:pt>
                <c:pt idx="3648">
                  <c:v>-85.284665000000004</c:v>
                </c:pt>
                <c:pt idx="3649">
                  <c:v>-85.181522000000001</c:v>
                </c:pt>
                <c:pt idx="3650">
                  <c:v>-82.380206999999999</c:v>
                </c:pt>
                <c:pt idx="3651">
                  <c:v>-82.333448000000004</c:v>
                </c:pt>
                <c:pt idx="3652">
                  <c:v>-82.854465000000005</c:v>
                </c:pt>
                <c:pt idx="3653">
                  <c:v>-83.483249999999998</c:v>
                </c:pt>
                <c:pt idx="3654">
                  <c:v>-84.011968999999993</c:v>
                </c:pt>
                <c:pt idx="3655">
                  <c:v>-84.270448000000002</c:v>
                </c:pt>
                <c:pt idx="3656">
                  <c:v>-83.934528</c:v>
                </c:pt>
                <c:pt idx="3657">
                  <c:v>-84.700429</c:v>
                </c:pt>
                <c:pt idx="3658">
                  <c:v>-83.744765999999998</c:v>
                </c:pt>
                <c:pt idx="3659">
                  <c:v>-83.679348000000005</c:v>
                </c:pt>
                <c:pt idx="3660">
                  <c:v>-83.486941999999999</c:v>
                </c:pt>
                <c:pt idx="3661">
                  <c:v>-83.979619999999997</c:v>
                </c:pt>
                <c:pt idx="3662">
                  <c:v>-84.075434999999999</c:v>
                </c:pt>
                <c:pt idx="3663">
                  <c:v>-83.807053999999994</c:v>
                </c:pt>
                <c:pt idx="3664">
                  <c:v>-89.906683000000001</c:v>
                </c:pt>
                <c:pt idx="3665">
                  <c:v>-90.053402000000006</c:v>
                </c:pt>
                <c:pt idx="3666">
                  <c:v>-90.004633999999996</c:v>
                </c:pt>
                <c:pt idx="3667">
                  <c:v>-89.923157000000003</c:v>
                </c:pt>
                <c:pt idx="3668">
                  <c:v>-89.997888000000003</c:v>
                </c:pt>
                <c:pt idx="3669">
                  <c:v>-89.865592000000007</c:v>
                </c:pt>
                <c:pt idx="3670">
                  <c:v>-89.852141000000003</c:v>
                </c:pt>
                <c:pt idx="3671">
                  <c:v>-88.902185000000003</c:v>
                </c:pt>
                <c:pt idx="3672">
                  <c:v>-87.012461999999999</c:v>
                </c:pt>
                <c:pt idx="3673">
                  <c:v>-85.325855000000004</c:v>
                </c:pt>
                <c:pt idx="3674">
                  <c:v>-90.764020000000002</c:v>
                </c:pt>
                <c:pt idx="3675">
                  <c:v>-90.713296</c:v>
                </c:pt>
                <c:pt idx="3676">
                  <c:v>-88.682201000000006</c:v>
                </c:pt>
                <c:pt idx="3677">
                  <c:v>-88.528559999999999</c:v>
                </c:pt>
                <c:pt idx="3678">
                  <c:v>-89.004256999999996</c:v>
                </c:pt>
                <c:pt idx="3679">
                  <c:v>-90.332243000000005</c:v>
                </c:pt>
                <c:pt idx="3680">
                  <c:v>-90.082217</c:v>
                </c:pt>
                <c:pt idx="3681">
                  <c:v>-90.176883000000004</c:v>
                </c:pt>
                <c:pt idx="3682">
                  <c:v>-89.279899999999998</c:v>
                </c:pt>
                <c:pt idx="3683">
                  <c:v>-83.759180999999998</c:v>
                </c:pt>
                <c:pt idx="3684">
                  <c:v>-82.891599999999997</c:v>
                </c:pt>
                <c:pt idx="3685">
                  <c:v>-83.599635000000006</c:v>
                </c:pt>
                <c:pt idx="3686">
                  <c:v>-83.567497000000003</c:v>
                </c:pt>
                <c:pt idx="3687">
                  <c:v>-83.786653000000001</c:v>
                </c:pt>
                <c:pt idx="3688">
                  <c:v>-81.390946</c:v>
                </c:pt>
                <c:pt idx="3689">
                  <c:v>-81.616173000000003</c:v>
                </c:pt>
                <c:pt idx="3690">
                  <c:v>-81.310805999999999</c:v>
                </c:pt>
                <c:pt idx="3691">
                  <c:v>-80.849373999999997</c:v>
                </c:pt>
                <c:pt idx="3692">
                  <c:v>-81.386207999999996</c:v>
                </c:pt>
                <c:pt idx="3693">
                  <c:v>-81.067243000000005</c:v>
                </c:pt>
                <c:pt idx="3694">
                  <c:v>-81.042505000000006</c:v>
                </c:pt>
                <c:pt idx="3695">
                  <c:v>-89.254895000000005</c:v>
                </c:pt>
                <c:pt idx="3696">
                  <c:v>-89.361701999999994</c:v>
                </c:pt>
                <c:pt idx="3697">
                  <c:v>-90.539182999999994</c:v>
                </c:pt>
                <c:pt idx="3698">
                  <c:v>-90.382152000000005</c:v>
                </c:pt>
                <c:pt idx="3699">
                  <c:v>-90.618782999999993</c:v>
                </c:pt>
                <c:pt idx="3700">
                  <c:v>-90.370053999999996</c:v>
                </c:pt>
                <c:pt idx="3701">
                  <c:v>-90.444515999999993</c:v>
                </c:pt>
                <c:pt idx="3702">
                  <c:v>-90.570594999999997</c:v>
                </c:pt>
                <c:pt idx="3703">
                  <c:v>-91.023480000000006</c:v>
                </c:pt>
                <c:pt idx="3704">
                  <c:v>-90.254351999999997</c:v>
                </c:pt>
                <c:pt idx="3705">
                  <c:v>-90.294105000000002</c:v>
                </c:pt>
                <c:pt idx="3706">
                  <c:v>-90.243971999999999</c:v>
                </c:pt>
                <c:pt idx="3707">
                  <c:v>-90.361097000000001</c:v>
                </c:pt>
                <c:pt idx="3708">
                  <c:v>-90.263077999999993</c:v>
                </c:pt>
                <c:pt idx="3709">
                  <c:v>-90.321612999999999</c:v>
                </c:pt>
                <c:pt idx="3710">
                  <c:v>-90.323486000000003</c:v>
                </c:pt>
                <c:pt idx="3711">
                  <c:v>-90.291746000000003</c:v>
                </c:pt>
                <c:pt idx="3712">
                  <c:v>-90.318224000000001</c:v>
                </c:pt>
                <c:pt idx="3713">
                  <c:v>-91.091599000000002</c:v>
                </c:pt>
                <c:pt idx="3714">
                  <c:v>-90.986497</c:v>
                </c:pt>
                <c:pt idx="3715">
                  <c:v>-90.861502999999999</c:v>
                </c:pt>
                <c:pt idx="3716">
                  <c:v>-86.272585000000007</c:v>
                </c:pt>
                <c:pt idx="3717">
                  <c:v>-86.683175000000006</c:v>
                </c:pt>
                <c:pt idx="3718">
                  <c:v>-86.531633999999997</c:v>
                </c:pt>
                <c:pt idx="3719">
                  <c:v>-86.739874999999998</c:v>
                </c:pt>
                <c:pt idx="3720">
                  <c:v>-86.304751999999993</c:v>
                </c:pt>
                <c:pt idx="3721">
                  <c:v>-86.427469000000002</c:v>
                </c:pt>
                <c:pt idx="3722">
                  <c:v>-86.529629</c:v>
                </c:pt>
                <c:pt idx="3723">
                  <c:v>-86.156441000000001</c:v>
                </c:pt>
                <c:pt idx="3724">
                  <c:v>-86.273162999999997</c:v>
                </c:pt>
                <c:pt idx="3725">
                  <c:v>-86.344346000000002</c:v>
                </c:pt>
                <c:pt idx="3726">
                  <c:v>-88.327223000000004</c:v>
                </c:pt>
                <c:pt idx="3727">
                  <c:v>-87.727840999999998</c:v>
                </c:pt>
                <c:pt idx="3728">
                  <c:v>-88.168650999999997</c:v>
                </c:pt>
                <c:pt idx="3729">
                  <c:v>-87.845209999999994</c:v>
                </c:pt>
                <c:pt idx="3730">
                  <c:v>-85.472820999999996</c:v>
                </c:pt>
                <c:pt idx="3731">
                  <c:v>-85.799559000000002</c:v>
                </c:pt>
                <c:pt idx="3732">
                  <c:v>-86.647819999999996</c:v>
                </c:pt>
                <c:pt idx="3733">
                  <c:v>-87.494184000000004</c:v>
                </c:pt>
                <c:pt idx="3734">
                  <c:v>-87.405600000000007</c:v>
                </c:pt>
                <c:pt idx="3735">
                  <c:v>-87.257204999999999</c:v>
                </c:pt>
                <c:pt idx="3736">
                  <c:v>-87.408313000000007</c:v>
                </c:pt>
                <c:pt idx="3737">
                  <c:v>-87.681982000000005</c:v>
                </c:pt>
                <c:pt idx="3738">
                  <c:v>-87.141283999999999</c:v>
                </c:pt>
                <c:pt idx="3739">
                  <c:v>-86.445502000000005</c:v>
                </c:pt>
                <c:pt idx="3740">
                  <c:v>-86.424254000000005</c:v>
                </c:pt>
                <c:pt idx="3741">
                  <c:v>-86.777384999999995</c:v>
                </c:pt>
                <c:pt idx="3742">
                  <c:v>-86.789270999999999</c:v>
                </c:pt>
                <c:pt idx="3743">
                  <c:v>-86.776266000000007</c:v>
                </c:pt>
                <c:pt idx="3744">
                  <c:v>-86.800573</c:v>
                </c:pt>
                <c:pt idx="3745">
                  <c:v>-86.825220999999999</c:v>
                </c:pt>
                <c:pt idx="3746">
                  <c:v>-86.666167000000002</c:v>
                </c:pt>
                <c:pt idx="3747">
                  <c:v>-86.772661999999997</c:v>
                </c:pt>
                <c:pt idx="3748">
                  <c:v>-84.619753000000003</c:v>
                </c:pt>
                <c:pt idx="3749">
                  <c:v>-84.864891999999998</c:v>
                </c:pt>
                <c:pt idx="3750">
                  <c:v>-86.084143999999995</c:v>
                </c:pt>
                <c:pt idx="3751">
                  <c:v>-85.319033000000005</c:v>
                </c:pt>
                <c:pt idx="3752">
                  <c:v>-85.310040999999998</c:v>
                </c:pt>
                <c:pt idx="3753">
                  <c:v>-82.747043000000005</c:v>
                </c:pt>
                <c:pt idx="3754">
                  <c:v>-82.554080999999996</c:v>
                </c:pt>
                <c:pt idx="3755">
                  <c:v>-82.497656000000006</c:v>
                </c:pt>
                <c:pt idx="3756">
                  <c:v>-82.511628000000002</c:v>
                </c:pt>
                <c:pt idx="3757">
                  <c:v>-83.825581</c:v>
                </c:pt>
                <c:pt idx="3758">
                  <c:v>-83.919645000000003</c:v>
                </c:pt>
                <c:pt idx="3759">
                  <c:v>-83.849816000000004</c:v>
                </c:pt>
                <c:pt idx="3760">
                  <c:v>-83.925117999999998</c:v>
                </c:pt>
                <c:pt idx="3761">
                  <c:v>-83.974130000000002</c:v>
                </c:pt>
                <c:pt idx="3762">
                  <c:v>-89.260902000000002</c:v>
                </c:pt>
                <c:pt idx="3763">
                  <c:v>-89.467115000000007</c:v>
                </c:pt>
                <c:pt idx="3764">
                  <c:v>-89.486413999999996</c:v>
                </c:pt>
                <c:pt idx="3765">
                  <c:v>-89.862909999999999</c:v>
                </c:pt>
                <c:pt idx="3766">
                  <c:v>-90.011281999999994</c:v>
                </c:pt>
                <c:pt idx="3767">
                  <c:v>-89.847012000000007</c:v>
                </c:pt>
                <c:pt idx="3768">
                  <c:v>-88.841915</c:v>
                </c:pt>
                <c:pt idx="3769">
                  <c:v>-88.878957999999997</c:v>
                </c:pt>
                <c:pt idx="3770">
                  <c:v>-88.819595000000007</c:v>
                </c:pt>
                <c:pt idx="3771">
                  <c:v>-88.661181999999997</c:v>
                </c:pt>
                <c:pt idx="3772">
                  <c:v>-88.241519999999994</c:v>
                </c:pt>
                <c:pt idx="3773">
                  <c:v>-87.035657</c:v>
                </c:pt>
                <c:pt idx="3774">
                  <c:v>-85.520548000000005</c:v>
                </c:pt>
                <c:pt idx="3775">
                  <c:v>-85.361485999999999</c:v>
                </c:pt>
                <c:pt idx="3776">
                  <c:v>-84.911328999999995</c:v>
                </c:pt>
                <c:pt idx="3777">
                  <c:v>-89.507352999999995</c:v>
                </c:pt>
                <c:pt idx="3778">
                  <c:v>-88.384096999999997</c:v>
                </c:pt>
                <c:pt idx="3779">
                  <c:v>-89.803019000000006</c:v>
                </c:pt>
                <c:pt idx="3780">
                  <c:v>-90.176635000000005</c:v>
                </c:pt>
                <c:pt idx="3781">
                  <c:v>-89.935148999999996</c:v>
                </c:pt>
                <c:pt idx="3782">
                  <c:v>-90.363302000000004</c:v>
                </c:pt>
                <c:pt idx="3783">
                  <c:v>-90.457089999999994</c:v>
                </c:pt>
                <c:pt idx="3784">
                  <c:v>-90.131349</c:v>
                </c:pt>
                <c:pt idx="3785">
                  <c:v>-90.160724000000002</c:v>
                </c:pt>
                <c:pt idx="3786">
                  <c:v>-90.871840000000006</c:v>
                </c:pt>
                <c:pt idx="3787">
                  <c:v>-90.449703999999997</c:v>
                </c:pt>
                <c:pt idx="3788">
                  <c:v>-90.107083000000003</c:v>
                </c:pt>
                <c:pt idx="3789">
                  <c:v>-90.169330000000002</c:v>
                </c:pt>
                <c:pt idx="3790">
                  <c:v>-88.659602000000007</c:v>
                </c:pt>
                <c:pt idx="3791">
                  <c:v>-88.749401000000006</c:v>
                </c:pt>
                <c:pt idx="3792">
                  <c:v>-89.127881000000002</c:v>
                </c:pt>
                <c:pt idx="3793">
                  <c:v>-89.103810999999993</c:v>
                </c:pt>
                <c:pt idx="3794">
                  <c:v>-89.163465000000002</c:v>
                </c:pt>
                <c:pt idx="3795">
                  <c:v>-88.775656999999995</c:v>
                </c:pt>
                <c:pt idx="3796">
                  <c:v>-90.433274999999995</c:v>
                </c:pt>
                <c:pt idx="3797">
                  <c:v>-88.823830999999998</c:v>
                </c:pt>
                <c:pt idx="3798">
                  <c:v>-85.338396000000003</c:v>
                </c:pt>
                <c:pt idx="3799">
                  <c:v>-85.216587000000004</c:v>
                </c:pt>
                <c:pt idx="3800">
                  <c:v>-86.118313999999998</c:v>
                </c:pt>
                <c:pt idx="3801">
                  <c:v>-85.683265000000006</c:v>
                </c:pt>
                <c:pt idx="3802">
                  <c:v>-85.702541999999994</c:v>
                </c:pt>
                <c:pt idx="3803">
                  <c:v>-85.651343999999995</c:v>
                </c:pt>
                <c:pt idx="3804">
                  <c:v>-85.762412999999995</c:v>
                </c:pt>
                <c:pt idx="3805">
                  <c:v>-85.622074999999995</c:v>
                </c:pt>
                <c:pt idx="3806">
                  <c:v>-85.555747999999994</c:v>
                </c:pt>
                <c:pt idx="3807">
                  <c:v>-85.669796000000005</c:v>
                </c:pt>
                <c:pt idx="3808">
                  <c:v>-85.859944999999996</c:v>
                </c:pt>
                <c:pt idx="3809">
                  <c:v>-84.554655999999994</c:v>
                </c:pt>
                <c:pt idx="3810">
                  <c:v>-78.737679999999997</c:v>
                </c:pt>
                <c:pt idx="3811">
                  <c:v>-78.634974</c:v>
                </c:pt>
                <c:pt idx="3812">
                  <c:v>-78.684726999999995</c:v>
                </c:pt>
                <c:pt idx="3813">
                  <c:v>-78.981511999999995</c:v>
                </c:pt>
                <c:pt idx="3814">
                  <c:v>-78.598045999999997</c:v>
                </c:pt>
                <c:pt idx="3815">
                  <c:v>-78.642464000000004</c:v>
                </c:pt>
                <c:pt idx="3816">
                  <c:v>-79.337104999999994</c:v>
                </c:pt>
                <c:pt idx="3817">
                  <c:v>-78.762410000000003</c:v>
                </c:pt>
                <c:pt idx="3818">
                  <c:v>-78.841302999999996</c:v>
                </c:pt>
                <c:pt idx="3819">
                  <c:v>-78.914981999999995</c:v>
                </c:pt>
                <c:pt idx="3820">
                  <c:v>-78.752942000000004</c:v>
                </c:pt>
                <c:pt idx="3821">
                  <c:v>-78.882971999999995</c:v>
                </c:pt>
                <c:pt idx="3822">
                  <c:v>-78.885157000000007</c:v>
                </c:pt>
                <c:pt idx="3823">
                  <c:v>-78.837410000000006</c:v>
                </c:pt>
                <c:pt idx="3824">
                  <c:v>-78.859230999999994</c:v>
                </c:pt>
                <c:pt idx="3825">
                  <c:v>-78.874503000000004</c:v>
                </c:pt>
                <c:pt idx="3826">
                  <c:v>-78.877906999999993</c:v>
                </c:pt>
                <c:pt idx="3827">
                  <c:v>-78.962492999999995</c:v>
                </c:pt>
                <c:pt idx="3828">
                  <c:v>-78.202301000000006</c:v>
                </c:pt>
                <c:pt idx="3829">
                  <c:v>-77.835283000000004</c:v>
                </c:pt>
                <c:pt idx="3830">
                  <c:v>-77.346001999999999</c:v>
                </c:pt>
                <c:pt idx="3831">
                  <c:v>-79.572666999999996</c:v>
                </c:pt>
                <c:pt idx="3832">
                  <c:v>-79.618371999999994</c:v>
                </c:pt>
                <c:pt idx="3833">
                  <c:v>-79.679484000000002</c:v>
                </c:pt>
                <c:pt idx="3834">
                  <c:v>-79.161467999999999</c:v>
                </c:pt>
                <c:pt idx="3835">
                  <c:v>-78.938028000000003</c:v>
                </c:pt>
                <c:pt idx="3836">
                  <c:v>-78.745913000000002</c:v>
                </c:pt>
                <c:pt idx="3837">
                  <c:v>-79.861193</c:v>
                </c:pt>
                <c:pt idx="3838">
                  <c:v>-79.751475999999997</c:v>
                </c:pt>
                <c:pt idx="3839">
                  <c:v>-79.710204000000004</c:v>
                </c:pt>
                <c:pt idx="3840">
                  <c:v>-79.736036999999996</c:v>
                </c:pt>
                <c:pt idx="3841">
                  <c:v>-80.374245999999999</c:v>
                </c:pt>
                <c:pt idx="3842">
                  <c:v>-80.081749000000002</c:v>
                </c:pt>
                <c:pt idx="3843">
                  <c:v>-79.346100000000007</c:v>
                </c:pt>
                <c:pt idx="3844">
                  <c:v>-79.690445999999994</c:v>
                </c:pt>
                <c:pt idx="3845">
                  <c:v>-80.155524</c:v>
                </c:pt>
                <c:pt idx="3846">
                  <c:v>-80.016863999999998</c:v>
                </c:pt>
                <c:pt idx="3847">
                  <c:v>-78.391219000000007</c:v>
                </c:pt>
                <c:pt idx="3848">
                  <c:v>-78.588505999999995</c:v>
                </c:pt>
                <c:pt idx="3849">
                  <c:v>-78.374212999999997</c:v>
                </c:pt>
                <c:pt idx="3850">
                  <c:v>-77.849936</c:v>
                </c:pt>
                <c:pt idx="3851">
                  <c:v>-77.684909000000005</c:v>
                </c:pt>
                <c:pt idx="3852">
                  <c:v>-78.085611</c:v>
                </c:pt>
                <c:pt idx="3853">
                  <c:v>-78.172872999999996</c:v>
                </c:pt>
                <c:pt idx="3854">
                  <c:v>-79.978160000000003</c:v>
                </c:pt>
                <c:pt idx="3855">
                  <c:v>-80.024777</c:v>
                </c:pt>
                <c:pt idx="3856">
                  <c:v>-80.419757000000004</c:v>
                </c:pt>
                <c:pt idx="3857">
                  <c:v>-82.110834999999994</c:v>
                </c:pt>
                <c:pt idx="3858">
                  <c:v>-79.476586999999995</c:v>
                </c:pt>
                <c:pt idx="3859">
                  <c:v>-79.636111</c:v>
                </c:pt>
                <c:pt idx="3860">
                  <c:v>-79.228285999999997</c:v>
                </c:pt>
                <c:pt idx="3861">
                  <c:v>-79.161327999999997</c:v>
                </c:pt>
                <c:pt idx="3862">
                  <c:v>-79.209236000000004</c:v>
                </c:pt>
                <c:pt idx="3863">
                  <c:v>-78.638064999999997</c:v>
                </c:pt>
                <c:pt idx="3864">
                  <c:v>-79.261336999999997</c:v>
                </c:pt>
                <c:pt idx="3865">
                  <c:v>-78.481341999999998</c:v>
                </c:pt>
                <c:pt idx="3866">
                  <c:v>-81.336707000000004</c:v>
                </c:pt>
                <c:pt idx="3867">
                  <c:v>-82.057751999999994</c:v>
                </c:pt>
                <c:pt idx="3868">
                  <c:v>-79.731509000000003</c:v>
                </c:pt>
                <c:pt idx="3869">
                  <c:v>-81.905788000000001</c:v>
                </c:pt>
                <c:pt idx="3870">
                  <c:v>-81.619606000000005</c:v>
                </c:pt>
                <c:pt idx="3871">
                  <c:v>-81.585645999999997</c:v>
                </c:pt>
                <c:pt idx="3872">
                  <c:v>-81.661665999999997</c:v>
                </c:pt>
                <c:pt idx="3873">
                  <c:v>-81.660843999999997</c:v>
                </c:pt>
                <c:pt idx="3874">
                  <c:v>-78.227829999999997</c:v>
                </c:pt>
                <c:pt idx="3875">
                  <c:v>-77.779820999999998</c:v>
                </c:pt>
                <c:pt idx="3876">
                  <c:v>-78.058824999999999</c:v>
                </c:pt>
                <c:pt idx="3877">
                  <c:v>-82.285635999999997</c:v>
                </c:pt>
                <c:pt idx="3878">
                  <c:v>-82.419247999999996</c:v>
                </c:pt>
                <c:pt idx="3879">
                  <c:v>-82.369951999999998</c:v>
                </c:pt>
                <c:pt idx="3880">
                  <c:v>-81.112080000000006</c:v>
                </c:pt>
                <c:pt idx="3881">
                  <c:v>-80.686800000000005</c:v>
                </c:pt>
                <c:pt idx="3882">
                  <c:v>-80.546346</c:v>
                </c:pt>
                <c:pt idx="3883">
                  <c:v>-79.952950999999999</c:v>
                </c:pt>
                <c:pt idx="3884">
                  <c:v>-80.477311</c:v>
                </c:pt>
                <c:pt idx="3885">
                  <c:v>-80.441322</c:v>
                </c:pt>
                <c:pt idx="3886">
                  <c:v>-80.694073000000003</c:v>
                </c:pt>
                <c:pt idx="3887">
                  <c:v>-80.303910000000002</c:v>
                </c:pt>
                <c:pt idx="3888">
                  <c:v>-80.313702000000006</c:v>
                </c:pt>
                <c:pt idx="3889">
                  <c:v>-79.695667</c:v>
                </c:pt>
                <c:pt idx="3890">
                  <c:v>-79.186498</c:v>
                </c:pt>
                <c:pt idx="3891">
                  <c:v>-79.378158999999997</c:v>
                </c:pt>
                <c:pt idx="3892">
                  <c:v>-79.960622999999998</c:v>
                </c:pt>
                <c:pt idx="3893">
                  <c:v>-79.094592000000006</c:v>
                </c:pt>
                <c:pt idx="3894">
                  <c:v>-80.087264000000005</c:v>
                </c:pt>
                <c:pt idx="3895">
                  <c:v>-79.984205000000003</c:v>
                </c:pt>
                <c:pt idx="3896">
                  <c:v>-79.178488000000002</c:v>
                </c:pt>
                <c:pt idx="3897">
                  <c:v>-79.814250000000001</c:v>
                </c:pt>
                <c:pt idx="3898">
                  <c:v>-79.081440999999998</c:v>
                </c:pt>
                <c:pt idx="3899">
                  <c:v>-78.838524000000007</c:v>
                </c:pt>
                <c:pt idx="3900">
                  <c:v>-78.973759000000001</c:v>
                </c:pt>
                <c:pt idx="3901">
                  <c:v>-78.372873999999996</c:v>
                </c:pt>
                <c:pt idx="3902">
                  <c:v>-78.657342999999997</c:v>
                </c:pt>
                <c:pt idx="3903">
                  <c:v>-78.653160999999997</c:v>
                </c:pt>
                <c:pt idx="3904">
                  <c:v>-78.711618999999999</c:v>
                </c:pt>
                <c:pt idx="3905">
                  <c:v>-78.632034000000004</c:v>
                </c:pt>
                <c:pt idx="3906">
                  <c:v>-78.936025000000001</c:v>
                </c:pt>
                <c:pt idx="3907">
                  <c:v>-77.826939999999993</c:v>
                </c:pt>
                <c:pt idx="3908">
                  <c:v>-75.676866000000004</c:v>
                </c:pt>
                <c:pt idx="3909">
                  <c:v>-75.972556999999995</c:v>
                </c:pt>
                <c:pt idx="3910">
                  <c:v>-81.040284999999997</c:v>
                </c:pt>
                <c:pt idx="3911">
                  <c:v>-81.627280999999996</c:v>
                </c:pt>
                <c:pt idx="3912">
                  <c:v>-80.638237000000004</c:v>
                </c:pt>
                <c:pt idx="3913">
                  <c:v>-81.004124000000004</c:v>
                </c:pt>
                <c:pt idx="3914">
                  <c:v>-81.756212000000005</c:v>
                </c:pt>
                <c:pt idx="3915">
                  <c:v>-80.863622000000007</c:v>
                </c:pt>
                <c:pt idx="3916">
                  <c:v>-81.240945999999994</c:v>
                </c:pt>
                <c:pt idx="3917">
                  <c:v>-72.781452000000002</c:v>
                </c:pt>
                <c:pt idx="3918">
                  <c:v>-72.772139999999993</c:v>
                </c:pt>
                <c:pt idx="3919">
                  <c:v>-72.697828000000001</c:v>
                </c:pt>
                <c:pt idx="3920">
                  <c:v>-73.221841999999995</c:v>
                </c:pt>
                <c:pt idx="3921">
                  <c:v>-73.287914999999998</c:v>
                </c:pt>
                <c:pt idx="3922">
                  <c:v>-72.96902</c:v>
                </c:pt>
                <c:pt idx="3923">
                  <c:v>-72.907121000000004</c:v>
                </c:pt>
                <c:pt idx="3924">
                  <c:v>-73.012123000000003</c:v>
                </c:pt>
                <c:pt idx="3925">
                  <c:v>-73.557130999999998</c:v>
                </c:pt>
                <c:pt idx="3926">
                  <c:v>-72.946630999999996</c:v>
                </c:pt>
                <c:pt idx="3927">
                  <c:v>-73.034362000000002</c:v>
                </c:pt>
                <c:pt idx="3928">
                  <c:v>-73.280018999999996</c:v>
                </c:pt>
                <c:pt idx="3929">
                  <c:v>-73.106667000000002</c:v>
                </c:pt>
                <c:pt idx="3930">
                  <c:v>-73.441518000000002</c:v>
                </c:pt>
                <c:pt idx="3931">
                  <c:v>-73.040366000000006</c:v>
                </c:pt>
                <c:pt idx="3932">
                  <c:v>-73.375535999999997</c:v>
                </c:pt>
                <c:pt idx="3933">
                  <c:v>-73.536756999999994</c:v>
                </c:pt>
                <c:pt idx="3934">
                  <c:v>-73.118392</c:v>
                </c:pt>
                <c:pt idx="3935">
                  <c:v>-73.143033000000003</c:v>
                </c:pt>
                <c:pt idx="3936">
                  <c:v>-73.129606999999993</c:v>
                </c:pt>
                <c:pt idx="3937">
                  <c:v>-73.522926999999996</c:v>
                </c:pt>
                <c:pt idx="3938">
                  <c:v>-73.062224000000001</c:v>
                </c:pt>
                <c:pt idx="3939">
                  <c:v>-73.158688999999995</c:v>
                </c:pt>
                <c:pt idx="3940">
                  <c:v>-73.071989000000002</c:v>
                </c:pt>
                <c:pt idx="3941">
                  <c:v>-72.973303999999999</c:v>
                </c:pt>
                <c:pt idx="3942">
                  <c:v>-73.300109000000006</c:v>
                </c:pt>
                <c:pt idx="3943">
                  <c:v>-73.479483000000002</c:v>
                </c:pt>
                <c:pt idx="3944">
                  <c:v>-72.104118</c:v>
                </c:pt>
                <c:pt idx="3945">
                  <c:v>-72.185641000000004</c:v>
                </c:pt>
                <c:pt idx="3946">
                  <c:v>-72.341893999999996</c:v>
                </c:pt>
                <c:pt idx="3947">
                  <c:v>-72.756735000000006</c:v>
                </c:pt>
                <c:pt idx="3948">
                  <c:v>-72.577946999999995</c:v>
                </c:pt>
                <c:pt idx="3949">
                  <c:v>-72.579966999999996</c:v>
                </c:pt>
                <c:pt idx="3950">
                  <c:v>-72.797368000000006</c:v>
                </c:pt>
                <c:pt idx="3951">
                  <c:v>-72.845541999999995</c:v>
                </c:pt>
                <c:pt idx="3952">
                  <c:v>-72.955208999999996</c:v>
                </c:pt>
                <c:pt idx="3953">
                  <c:v>-72.453416000000004</c:v>
                </c:pt>
                <c:pt idx="3954">
                  <c:v>-72.350936000000004</c:v>
                </c:pt>
                <c:pt idx="3955">
                  <c:v>-72.245058</c:v>
                </c:pt>
                <c:pt idx="3956">
                  <c:v>-73.452573000000001</c:v>
                </c:pt>
                <c:pt idx="3957">
                  <c:v>-73.866569999999996</c:v>
                </c:pt>
                <c:pt idx="3958">
                  <c:v>-73.713269999999994</c:v>
                </c:pt>
                <c:pt idx="3959">
                  <c:v>-74.524366999999998</c:v>
                </c:pt>
                <c:pt idx="3960">
                  <c:v>-73.827740000000006</c:v>
                </c:pt>
                <c:pt idx="3961">
                  <c:v>-74.090832000000006</c:v>
                </c:pt>
                <c:pt idx="3962">
                  <c:v>-73.504124000000004</c:v>
                </c:pt>
                <c:pt idx="3963">
                  <c:v>-73.502073999999993</c:v>
                </c:pt>
                <c:pt idx="3964">
                  <c:v>-74.055267000000001</c:v>
                </c:pt>
                <c:pt idx="3965">
                  <c:v>-74.037289000000001</c:v>
                </c:pt>
                <c:pt idx="3966">
                  <c:v>-73.705392000000003</c:v>
                </c:pt>
                <c:pt idx="3967">
                  <c:v>-73.407501999999994</c:v>
                </c:pt>
                <c:pt idx="3968">
                  <c:v>-74.159970000000001</c:v>
                </c:pt>
                <c:pt idx="3969">
                  <c:v>-73.793638000000001</c:v>
                </c:pt>
                <c:pt idx="3970">
                  <c:v>-73.480511000000007</c:v>
                </c:pt>
                <c:pt idx="3971">
                  <c:v>-73.665762000000001</c:v>
                </c:pt>
                <c:pt idx="3972">
                  <c:v>-73.664649999999995</c:v>
                </c:pt>
                <c:pt idx="3973">
                  <c:v>-73.959464999999994</c:v>
                </c:pt>
                <c:pt idx="3974">
                  <c:v>-73.709132999999994</c:v>
                </c:pt>
                <c:pt idx="3975">
                  <c:v>-73.829832999999994</c:v>
                </c:pt>
                <c:pt idx="3976">
                  <c:v>-73.800539000000001</c:v>
                </c:pt>
                <c:pt idx="3977">
                  <c:v>-73.758942000000005</c:v>
                </c:pt>
                <c:pt idx="3978">
                  <c:v>-73.920023</c:v>
                </c:pt>
                <c:pt idx="3979">
                  <c:v>-74.234714999999994</c:v>
                </c:pt>
                <c:pt idx="3980">
                  <c:v>-73.904522999999998</c:v>
                </c:pt>
                <c:pt idx="3981">
                  <c:v>-74.153060999999994</c:v>
                </c:pt>
                <c:pt idx="3982">
                  <c:v>-73.979575999999994</c:v>
                </c:pt>
                <c:pt idx="3983">
                  <c:v>-74.076021999999995</c:v>
                </c:pt>
                <c:pt idx="3984">
                  <c:v>-74.125148999999993</c:v>
                </c:pt>
                <c:pt idx="3985">
                  <c:v>-73.992078000000006</c:v>
                </c:pt>
                <c:pt idx="3986">
                  <c:v>-74.276872999999995</c:v>
                </c:pt>
                <c:pt idx="3987">
                  <c:v>-73.664202000000003</c:v>
                </c:pt>
                <c:pt idx="3988">
                  <c:v>-73.514635999999996</c:v>
                </c:pt>
                <c:pt idx="3989">
                  <c:v>-74.013897999999998</c:v>
                </c:pt>
                <c:pt idx="3990">
                  <c:v>-74.187640000000002</c:v>
                </c:pt>
                <c:pt idx="3991">
                  <c:v>-73.745399000000006</c:v>
                </c:pt>
                <c:pt idx="3992">
                  <c:v>-73.968311999999997</c:v>
                </c:pt>
                <c:pt idx="3993">
                  <c:v>-74.247125999999994</c:v>
                </c:pt>
                <c:pt idx="3994">
                  <c:v>-74.040727000000004</c:v>
                </c:pt>
                <c:pt idx="3995">
                  <c:v>-73.572934000000004</c:v>
                </c:pt>
                <c:pt idx="3996">
                  <c:v>-73.562092000000007</c:v>
                </c:pt>
                <c:pt idx="3997">
                  <c:v>-74.926945000000003</c:v>
                </c:pt>
                <c:pt idx="3998">
                  <c:v>-75.038780000000003</c:v>
                </c:pt>
                <c:pt idx="3999">
                  <c:v>-74.645583999999999</c:v>
                </c:pt>
                <c:pt idx="4000">
                  <c:v>-74.922113999999993</c:v>
                </c:pt>
                <c:pt idx="4001">
                  <c:v>-74.736104999999995</c:v>
                </c:pt>
                <c:pt idx="4002">
                  <c:v>-74.663152999999994</c:v>
                </c:pt>
                <c:pt idx="4003">
                  <c:v>-74.591093000000001</c:v>
                </c:pt>
                <c:pt idx="4004">
                  <c:v>-73.678161000000003</c:v>
                </c:pt>
                <c:pt idx="4005">
                  <c:v>-73.711232999999993</c:v>
                </c:pt>
                <c:pt idx="4006">
                  <c:v>-73.817823000000004</c:v>
                </c:pt>
                <c:pt idx="4007">
                  <c:v>-73.829117999999994</c:v>
                </c:pt>
                <c:pt idx="4008">
                  <c:v>-73.770381</c:v>
                </c:pt>
                <c:pt idx="4009">
                  <c:v>-73.734415999999996</c:v>
                </c:pt>
                <c:pt idx="4010">
                  <c:v>-77.487097000000006</c:v>
                </c:pt>
                <c:pt idx="4011">
                  <c:v>-76.993944999999997</c:v>
                </c:pt>
                <c:pt idx="4012">
                  <c:v>-77.795484000000002</c:v>
                </c:pt>
                <c:pt idx="4013">
                  <c:v>-77.591907000000006</c:v>
                </c:pt>
                <c:pt idx="4014">
                  <c:v>-77.706252000000006</c:v>
                </c:pt>
                <c:pt idx="4015">
                  <c:v>-77.970535999999996</c:v>
                </c:pt>
                <c:pt idx="4016">
                  <c:v>-77.653017000000006</c:v>
                </c:pt>
                <c:pt idx="4017">
                  <c:v>-76.992318999999995</c:v>
                </c:pt>
                <c:pt idx="4018">
                  <c:v>-77.330685000000003</c:v>
                </c:pt>
                <c:pt idx="4019">
                  <c:v>-77.169483999999997</c:v>
                </c:pt>
                <c:pt idx="4020">
                  <c:v>-77.094239999999999</c:v>
                </c:pt>
                <c:pt idx="4021">
                  <c:v>-77.222307999999998</c:v>
                </c:pt>
                <c:pt idx="4022">
                  <c:v>-77.458499000000003</c:v>
                </c:pt>
                <c:pt idx="4023">
                  <c:v>-77.056648999999993</c:v>
                </c:pt>
                <c:pt idx="4024">
                  <c:v>-77.674335999999997</c:v>
                </c:pt>
                <c:pt idx="4025">
                  <c:v>-77.818098000000006</c:v>
                </c:pt>
                <c:pt idx="4026">
                  <c:v>-77.589622000000006</c:v>
                </c:pt>
                <c:pt idx="4027">
                  <c:v>-77.559045999999995</c:v>
                </c:pt>
                <c:pt idx="4028">
                  <c:v>-77.635204999999999</c:v>
                </c:pt>
                <c:pt idx="4029">
                  <c:v>-77.724655999999996</c:v>
                </c:pt>
                <c:pt idx="4030">
                  <c:v>-78.427446000000003</c:v>
                </c:pt>
                <c:pt idx="4031">
                  <c:v>-77.823128999999994</c:v>
                </c:pt>
                <c:pt idx="4032">
                  <c:v>-76.948053000000002</c:v>
                </c:pt>
                <c:pt idx="4033">
                  <c:v>-76.999707999999998</c:v>
                </c:pt>
                <c:pt idx="4034">
                  <c:v>-76.836399</c:v>
                </c:pt>
                <c:pt idx="4035">
                  <c:v>-76.724055000000007</c:v>
                </c:pt>
                <c:pt idx="4036">
                  <c:v>-76.496853999999999</c:v>
                </c:pt>
                <c:pt idx="4037">
                  <c:v>-77.946862999999993</c:v>
                </c:pt>
                <c:pt idx="4038">
                  <c:v>-76.803933999999998</c:v>
                </c:pt>
                <c:pt idx="4039">
                  <c:v>-79.842517999999998</c:v>
                </c:pt>
                <c:pt idx="4040">
                  <c:v>-79.913212000000001</c:v>
                </c:pt>
                <c:pt idx="4041">
                  <c:v>-80.232079999999996</c:v>
                </c:pt>
                <c:pt idx="4042">
                  <c:v>-80.273509000000004</c:v>
                </c:pt>
                <c:pt idx="4043">
                  <c:v>-80.059161000000003</c:v>
                </c:pt>
                <c:pt idx="4044">
                  <c:v>-79.963030000000003</c:v>
                </c:pt>
                <c:pt idx="4045">
                  <c:v>-79.847919000000005</c:v>
                </c:pt>
                <c:pt idx="4046">
                  <c:v>-79.765266999999994</c:v>
                </c:pt>
                <c:pt idx="4047">
                  <c:v>-79.957267999999999</c:v>
                </c:pt>
                <c:pt idx="4048">
                  <c:v>-79.934146999999996</c:v>
                </c:pt>
                <c:pt idx="4049">
                  <c:v>-79.989489000000006</c:v>
                </c:pt>
                <c:pt idx="4050">
                  <c:v>-79.915706999999998</c:v>
                </c:pt>
                <c:pt idx="4051">
                  <c:v>-79.925697</c:v>
                </c:pt>
                <c:pt idx="4052">
                  <c:v>-79.871917999999994</c:v>
                </c:pt>
                <c:pt idx="4053">
                  <c:v>-79.951648000000006</c:v>
                </c:pt>
                <c:pt idx="4054">
                  <c:v>-79.832769999999996</c:v>
                </c:pt>
                <c:pt idx="4055">
                  <c:v>-80.032275999999996</c:v>
                </c:pt>
                <c:pt idx="4056">
                  <c:v>-79.994366999999997</c:v>
                </c:pt>
                <c:pt idx="4057">
                  <c:v>-80.373997000000003</c:v>
                </c:pt>
                <c:pt idx="4058">
                  <c:v>-79.432720000000003</c:v>
                </c:pt>
                <c:pt idx="4059">
                  <c:v>-79.063716999999997</c:v>
                </c:pt>
                <c:pt idx="4060">
                  <c:v>-79.541268000000002</c:v>
                </c:pt>
                <c:pt idx="4061">
                  <c:v>-75.199572000000003</c:v>
                </c:pt>
                <c:pt idx="4062">
                  <c:v>-75.001551000000006</c:v>
                </c:pt>
                <c:pt idx="4063">
                  <c:v>-75.087694999999997</c:v>
                </c:pt>
                <c:pt idx="4064">
                  <c:v>-75.137934999999999</c:v>
                </c:pt>
                <c:pt idx="4065">
                  <c:v>-75.049665000000005</c:v>
                </c:pt>
                <c:pt idx="4066">
                  <c:v>-75.227186000000003</c:v>
                </c:pt>
                <c:pt idx="4067">
                  <c:v>-75.182597000000001</c:v>
                </c:pt>
                <c:pt idx="4068">
                  <c:v>-75.158033000000003</c:v>
                </c:pt>
                <c:pt idx="4069">
                  <c:v>-75.048374999999993</c:v>
                </c:pt>
                <c:pt idx="4070">
                  <c:v>-74.977191000000005</c:v>
                </c:pt>
                <c:pt idx="4071">
                  <c:v>-75.634253000000001</c:v>
                </c:pt>
                <c:pt idx="4072">
                  <c:v>-75.746027999999995</c:v>
                </c:pt>
                <c:pt idx="4073">
                  <c:v>-75.712271000000001</c:v>
                </c:pt>
                <c:pt idx="4074">
                  <c:v>-75.532218999999998</c:v>
                </c:pt>
                <c:pt idx="4075">
                  <c:v>-75.531408999999996</c:v>
                </c:pt>
                <c:pt idx="4076">
                  <c:v>-75.338437999999996</c:v>
                </c:pt>
                <c:pt idx="4077">
                  <c:v>-75.375255999999993</c:v>
                </c:pt>
                <c:pt idx="4078">
                  <c:v>-75.633324000000002</c:v>
                </c:pt>
                <c:pt idx="4079">
                  <c:v>-75.448730999999995</c:v>
                </c:pt>
                <c:pt idx="4080">
                  <c:v>-75.305093999999997</c:v>
                </c:pt>
                <c:pt idx="4081">
                  <c:v>-75.262715999999998</c:v>
                </c:pt>
                <c:pt idx="4082">
                  <c:v>-75.634810000000002</c:v>
                </c:pt>
                <c:pt idx="4083">
                  <c:v>-75.486002999999997</c:v>
                </c:pt>
                <c:pt idx="4084">
                  <c:v>-75.588364999999996</c:v>
                </c:pt>
                <c:pt idx="4085">
                  <c:v>-75.880341999999999</c:v>
                </c:pt>
                <c:pt idx="4086">
                  <c:v>-75.966838999999993</c:v>
                </c:pt>
                <c:pt idx="4087">
                  <c:v>-75.763726000000005</c:v>
                </c:pt>
                <c:pt idx="4088">
                  <c:v>-76.108331000000007</c:v>
                </c:pt>
                <c:pt idx="4089">
                  <c:v>-75.935778999999997</c:v>
                </c:pt>
                <c:pt idx="4090">
                  <c:v>-75.955652000000001</c:v>
                </c:pt>
                <c:pt idx="4091">
                  <c:v>-75.574337999999997</c:v>
                </c:pt>
                <c:pt idx="4092">
                  <c:v>-75.533125999999996</c:v>
                </c:pt>
                <c:pt idx="4093">
                  <c:v>-75.608065999999994</c:v>
                </c:pt>
                <c:pt idx="4094">
                  <c:v>-75.496562999999995</c:v>
                </c:pt>
                <c:pt idx="4095">
                  <c:v>-75.502420000000001</c:v>
                </c:pt>
                <c:pt idx="4096">
                  <c:v>-75.183645999999996</c:v>
                </c:pt>
                <c:pt idx="4097">
                  <c:v>-75.466345000000004</c:v>
                </c:pt>
                <c:pt idx="4098">
                  <c:v>-75.553045999999995</c:v>
                </c:pt>
                <c:pt idx="4099">
                  <c:v>-75.241102999999995</c:v>
                </c:pt>
                <c:pt idx="4100">
                  <c:v>-77.027602000000002</c:v>
                </c:pt>
                <c:pt idx="4101">
                  <c:v>-77.067373000000003</c:v>
                </c:pt>
                <c:pt idx="4102">
                  <c:v>-77.023621000000006</c:v>
                </c:pt>
                <c:pt idx="4103">
                  <c:v>-77.051265000000001</c:v>
                </c:pt>
                <c:pt idx="4104">
                  <c:v>-77.749966999999998</c:v>
                </c:pt>
                <c:pt idx="4105">
                  <c:v>-77.449988000000005</c:v>
                </c:pt>
                <c:pt idx="4106">
                  <c:v>-77.614714000000006</c:v>
                </c:pt>
                <c:pt idx="4107">
                  <c:v>-77.056280999999998</c:v>
                </c:pt>
                <c:pt idx="4108">
                  <c:v>-77.096275000000006</c:v>
                </c:pt>
                <c:pt idx="4109">
                  <c:v>-77.074537000000007</c:v>
                </c:pt>
                <c:pt idx="4110">
                  <c:v>-77.082043999999996</c:v>
                </c:pt>
                <c:pt idx="4111">
                  <c:v>-77.116671999999994</c:v>
                </c:pt>
                <c:pt idx="4112">
                  <c:v>-77.121251000000001</c:v>
                </c:pt>
                <c:pt idx="4113">
                  <c:v>-77.432970999999995</c:v>
                </c:pt>
                <c:pt idx="4114">
                  <c:v>-77.164207000000005</c:v>
                </c:pt>
                <c:pt idx="4115">
                  <c:v>-77.643787000000003</c:v>
                </c:pt>
                <c:pt idx="4116">
                  <c:v>-76.312759</c:v>
                </c:pt>
                <c:pt idx="4117">
                  <c:v>-78.247586999999996</c:v>
                </c:pt>
                <c:pt idx="4118">
                  <c:v>-78.273685</c:v>
                </c:pt>
                <c:pt idx="4119">
                  <c:v>-78.036933000000005</c:v>
                </c:pt>
                <c:pt idx="4120">
                  <c:v>-78.439214000000007</c:v>
                </c:pt>
                <c:pt idx="4121">
                  <c:v>-78.239999999999995</c:v>
                </c:pt>
                <c:pt idx="4122">
                  <c:v>-77.700901000000002</c:v>
                </c:pt>
                <c:pt idx="4123">
                  <c:v>-78.863022000000001</c:v>
                </c:pt>
                <c:pt idx="4124">
                  <c:v>-78.664171999999994</c:v>
                </c:pt>
                <c:pt idx="4125">
                  <c:v>-78.797422999999995</c:v>
                </c:pt>
                <c:pt idx="4126">
                  <c:v>-78.506961000000004</c:v>
                </c:pt>
                <c:pt idx="4127">
                  <c:v>-78.501495000000006</c:v>
                </c:pt>
                <c:pt idx="4128">
                  <c:v>-78.420419999999993</c:v>
                </c:pt>
                <c:pt idx="4129">
                  <c:v>-78.325905000000006</c:v>
                </c:pt>
                <c:pt idx="4130">
                  <c:v>-78.713963000000007</c:v>
                </c:pt>
                <c:pt idx="4131">
                  <c:v>-78.640884</c:v>
                </c:pt>
                <c:pt idx="4132">
                  <c:v>-78.079230999999993</c:v>
                </c:pt>
                <c:pt idx="4133">
                  <c:v>-78.989610999999996</c:v>
                </c:pt>
                <c:pt idx="4134">
                  <c:v>-78.802332000000007</c:v>
                </c:pt>
                <c:pt idx="4135">
                  <c:v>-76.375435999999993</c:v>
                </c:pt>
                <c:pt idx="4136">
                  <c:v>-77.536518999999998</c:v>
                </c:pt>
                <c:pt idx="4137">
                  <c:v>-76.529599000000005</c:v>
                </c:pt>
                <c:pt idx="4138">
                  <c:v>-77.315363000000005</c:v>
                </c:pt>
                <c:pt idx="4139">
                  <c:v>-77.151278000000005</c:v>
                </c:pt>
                <c:pt idx="4140">
                  <c:v>-76.598720999999998</c:v>
                </c:pt>
                <c:pt idx="4141">
                  <c:v>-77.488310999999996</c:v>
                </c:pt>
                <c:pt idx="4142">
                  <c:v>-77.582356000000004</c:v>
                </c:pt>
                <c:pt idx="4143">
                  <c:v>-76.245114999999998</c:v>
                </c:pt>
                <c:pt idx="4144">
                  <c:v>-75.710510999999997</c:v>
                </c:pt>
                <c:pt idx="4145">
                  <c:v>-76.093332000000004</c:v>
                </c:pt>
                <c:pt idx="4146">
                  <c:v>-76.028621000000001</c:v>
                </c:pt>
                <c:pt idx="4147">
                  <c:v>-76.212338000000003</c:v>
                </c:pt>
                <c:pt idx="4148">
                  <c:v>-76.459483000000006</c:v>
                </c:pt>
                <c:pt idx="4149">
                  <c:v>-76.323869000000002</c:v>
                </c:pt>
                <c:pt idx="4150">
                  <c:v>-76.313694999999996</c:v>
                </c:pt>
                <c:pt idx="4151">
                  <c:v>-77.439599000000001</c:v>
                </c:pt>
                <c:pt idx="4152">
                  <c:v>-77.346042999999995</c:v>
                </c:pt>
                <c:pt idx="4153">
                  <c:v>-77.613645000000005</c:v>
                </c:pt>
                <c:pt idx="4154">
                  <c:v>-78.620585000000005</c:v>
                </c:pt>
                <c:pt idx="4155">
                  <c:v>-78.490825000000001</c:v>
                </c:pt>
                <c:pt idx="4156">
                  <c:v>-84.937979999999996</c:v>
                </c:pt>
                <c:pt idx="4157">
                  <c:v>-84.986507000000003</c:v>
                </c:pt>
                <c:pt idx="4158">
                  <c:v>-85.432320000000004</c:v>
                </c:pt>
                <c:pt idx="4159">
                  <c:v>-82.139498000000003</c:v>
                </c:pt>
                <c:pt idx="4160">
                  <c:v>-82.094915</c:v>
                </c:pt>
                <c:pt idx="4161">
                  <c:v>-82.069702000000007</c:v>
                </c:pt>
                <c:pt idx="4162">
                  <c:v>-84.182580999999999</c:v>
                </c:pt>
                <c:pt idx="4163">
                  <c:v>-83.934132000000005</c:v>
                </c:pt>
                <c:pt idx="4164">
                  <c:v>-83.735418999999993</c:v>
                </c:pt>
                <c:pt idx="4165">
                  <c:v>-81.230064999999996</c:v>
                </c:pt>
                <c:pt idx="4166">
                  <c:v>-81.091165000000004</c:v>
                </c:pt>
                <c:pt idx="4167">
                  <c:v>-80.991936999999993</c:v>
                </c:pt>
                <c:pt idx="4168">
                  <c:v>-83.553437000000002</c:v>
                </c:pt>
                <c:pt idx="4169">
                  <c:v>-84.213437999999996</c:v>
                </c:pt>
                <c:pt idx="4170">
                  <c:v>-83.989193999999998</c:v>
                </c:pt>
                <c:pt idx="4171">
                  <c:v>-84.909426999999994</c:v>
                </c:pt>
                <c:pt idx="4172">
                  <c:v>-81.446686</c:v>
                </c:pt>
                <c:pt idx="4173">
                  <c:v>-82.639606000000001</c:v>
                </c:pt>
                <c:pt idx="4174">
                  <c:v>-81.779044999999996</c:v>
                </c:pt>
                <c:pt idx="4175">
                  <c:v>-81.053167999999999</c:v>
                </c:pt>
                <c:pt idx="4176">
                  <c:v>-81.938068000000001</c:v>
                </c:pt>
                <c:pt idx="4177">
                  <c:v>-81.223280000000003</c:v>
                </c:pt>
                <c:pt idx="4178">
                  <c:v>-81.056111999999999</c:v>
                </c:pt>
                <c:pt idx="4179">
                  <c:v>-81.720446999999993</c:v>
                </c:pt>
                <c:pt idx="4180">
                  <c:v>-81.583590999999998</c:v>
                </c:pt>
                <c:pt idx="4181">
                  <c:v>-81.805025000000001</c:v>
                </c:pt>
                <c:pt idx="4182">
                  <c:v>-81.398439999999994</c:v>
                </c:pt>
                <c:pt idx="4183">
                  <c:v>-81.605971999999994</c:v>
                </c:pt>
                <c:pt idx="4184">
                  <c:v>-81.602739999999997</c:v>
                </c:pt>
                <c:pt idx="4185">
                  <c:v>-81.590869999999995</c:v>
                </c:pt>
                <c:pt idx="4186">
                  <c:v>-84.315280999999999</c:v>
                </c:pt>
                <c:pt idx="4187">
                  <c:v>-84.348032000000003</c:v>
                </c:pt>
                <c:pt idx="4188">
                  <c:v>-84.188417999999999</c:v>
                </c:pt>
                <c:pt idx="4189">
                  <c:v>-85.027046999999996</c:v>
                </c:pt>
                <c:pt idx="4190">
                  <c:v>-85.763672</c:v>
                </c:pt>
                <c:pt idx="4191">
                  <c:v>-85.220606000000004</c:v>
                </c:pt>
                <c:pt idx="4192">
                  <c:v>-87.207273999999998</c:v>
                </c:pt>
                <c:pt idx="4193">
                  <c:v>-87.254721000000004</c:v>
                </c:pt>
                <c:pt idx="4194">
                  <c:v>-87.090136000000001</c:v>
                </c:pt>
                <c:pt idx="4195">
                  <c:v>-87.167247000000003</c:v>
                </c:pt>
                <c:pt idx="4196">
                  <c:v>-82.324399999999997</c:v>
                </c:pt>
                <c:pt idx="4197">
                  <c:v>-82.346901000000003</c:v>
                </c:pt>
                <c:pt idx="4198">
                  <c:v>-83.022439000000006</c:v>
                </c:pt>
                <c:pt idx="4199">
                  <c:v>-82.286214999999999</c:v>
                </c:pt>
                <c:pt idx="4200">
                  <c:v>-82.604076000000006</c:v>
                </c:pt>
                <c:pt idx="4201">
                  <c:v>-82.390085999999997</c:v>
                </c:pt>
                <c:pt idx="4202">
                  <c:v>-82.827522999999999</c:v>
                </c:pt>
                <c:pt idx="4203">
                  <c:v>-81.503197</c:v>
                </c:pt>
                <c:pt idx="4204">
                  <c:v>-81.281509999999997</c:v>
                </c:pt>
                <c:pt idx="4205">
                  <c:v>-88.930372000000006</c:v>
                </c:pt>
                <c:pt idx="4206">
                  <c:v>-89.175877</c:v>
                </c:pt>
                <c:pt idx="4207">
                  <c:v>-90.631553999999994</c:v>
                </c:pt>
                <c:pt idx="4208">
                  <c:v>-90.460887</c:v>
                </c:pt>
                <c:pt idx="4209">
                  <c:v>-90.336626999999993</c:v>
                </c:pt>
                <c:pt idx="4210">
                  <c:v>-90.285784000000007</c:v>
                </c:pt>
                <c:pt idx="4211">
                  <c:v>-90.665081000000001</c:v>
                </c:pt>
                <c:pt idx="4212">
                  <c:v>-90.989022000000006</c:v>
                </c:pt>
                <c:pt idx="4213">
                  <c:v>-90.214153999999994</c:v>
                </c:pt>
                <c:pt idx="4214">
                  <c:v>-90.328880999999996</c:v>
                </c:pt>
                <c:pt idx="4215">
                  <c:v>-90.261827999999994</c:v>
                </c:pt>
                <c:pt idx="4216">
                  <c:v>-90.284341999999995</c:v>
                </c:pt>
                <c:pt idx="4217">
                  <c:v>-90.326363999999998</c:v>
                </c:pt>
                <c:pt idx="4218">
                  <c:v>-90.351686000000001</c:v>
                </c:pt>
                <c:pt idx="4219">
                  <c:v>-90.446893000000003</c:v>
                </c:pt>
                <c:pt idx="4220">
                  <c:v>-90.620455000000007</c:v>
                </c:pt>
                <c:pt idx="4221">
                  <c:v>-92.468783999999999</c:v>
                </c:pt>
                <c:pt idx="4222">
                  <c:v>-86.589886000000007</c:v>
                </c:pt>
                <c:pt idx="4223">
                  <c:v>-86.561378000000005</c:v>
                </c:pt>
                <c:pt idx="4224">
                  <c:v>-85.767441000000005</c:v>
                </c:pt>
                <c:pt idx="4225">
                  <c:v>-86.149114999999995</c:v>
                </c:pt>
                <c:pt idx="4226">
                  <c:v>-86.279055999999997</c:v>
                </c:pt>
                <c:pt idx="4227">
                  <c:v>-86.249639000000002</c:v>
                </c:pt>
                <c:pt idx="4228">
                  <c:v>-86.164432000000005</c:v>
                </c:pt>
                <c:pt idx="4229">
                  <c:v>-85.770370999999997</c:v>
                </c:pt>
                <c:pt idx="4230">
                  <c:v>-85.363123000000002</c:v>
                </c:pt>
                <c:pt idx="4231">
                  <c:v>-87.734684999999999</c:v>
                </c:pt>
                <c:pt idx="4232">
                  <c:v>-87.885594999999995</c:v>
                </c:pt>
                <c:pt idx="4233">
                  <c:v>-87.561985000000007</c:v>
                </c:pt>
                <c:pt idx="4234">
                  <c:v>-88.066764000000006</c:v>
                </c:pt>
                <c:pt idx="4235">
                  <c:v>-88.185524000000001</c:v>
                </c:pt>
                <c:pt idx="4236">
                  <c:v>-88.153977999999995</c:v>
                </c:pt>
                <c:pt idx="4237">
                  <c:v>-85.539912999999999</c:v>
                </c:pt>
                <c:pt idx="4238">
                  <c:v>-85.019430999999997</c:v>
                </c:pt>
                <c:pt idx="4239">
                  <c:v>-85.092129</c:v>
                </c:pt>
                <c:pt idx="4240">
                  <c:v>-86.791217000000003</c:v>
                </c:pt>
                <c:pt idx="4241">
                  <c:v>-87.403908999999999</c:v>
                </c:pt>
                <c:pt idx="4242">
                  <c:v>-86.795203999999998</c:v>
                </c:pt>
                <c:pt idx="4243">
                  <c:v>-86.562681999999995</c:v>
                </c:pt>
                <c:pt idx="4244">
                  <c:v>-86.459744000000001</c:v>
                </c:pt>
                <c:pt idx="4245">
                  <c:v>-86.907341000000002</c:v>
                </c:pt>
                <c:pt idx="4246">
                  <c:v>-86.862078999999994</c:v>
                </c:pt>
                <c:pt idx="4247">
                  <c:v>-86.773173999999997</c:v>
                </c:pt>
                <c:pt idx="4248">
                  <c:v>-86.725842999999998</c:v>
                </c:pt>
                <c:pt idx="4249">
                  <c:v>-86.725945999999993</c:v>
                </c:pt>
                <c:pt idx="4250">
                  <c:v>-86.946746000000005</c:v>
                </c:pt>
                <c:pt idx="4251">
                  <c:v>-84.887230000000002</c:v>
                </c:pt>
                <c:pt idx="4252">
                  <c:v>-85.010327000000004</c:v>
                </c:pt>
                <c:pt idx="4253">
                  <c:v>-86.574337999999997</c:v>
                </c:pt>
                <c:pt idx="4254">
                  <c:v>-85.348650000000006</c:v>
                </c:pt>
                <c:pt idx="4255">
                  <c:v>-85.060057999999998</c:v>
                </c:pt>
                <c:pt idx="4256">
                  <c:v>-85.103296999999998</c:v>
                </c:pt>
                <c:pt idx="4257">
                  <c:v>-85.910481000000004</c:v>
                </c:pt>
                <c:pt idx="4258">
                  <c:v>-85.333320999999998</c:v>
                </c:pt>
                <c:pt idx="4259">
                  <c:v>-85.311994999999996</c:v>
                </c:pt>
                <c:pt idx="4260">
                  <c:v>-85.274905000000004</c:v>
                </c:pt>
                <c:pt idx="4261">
                  <c:v>-85.314070999999998</c:v>
                </c:pt>
                <c:pt idx="4262">
                  <c:v>-85.237482</c:v>
                </c:pt>
                <c:pt idx="4263">
                  <c:v>-85.372766999999996</c:v>
                </c:pt>
                <c:pt idx="4264">
                  <c:v>-82.168696999999995</c:v>
                </c:pt>
                <c:pt idx="4265">
                  <c:v>-82.497046999999995</c:v>
                </c:pt>
                <c:pt idx="4266">
                  <c:v>-83.322062000000003</c:v>
                </c:pt>
                <c:pt idx="4267">
                  <c:v>-84.146568000000002</c:v>
                </c:pt>
                <c:pt idx="4268">
                  <c:v>-83.471565999999996</c:v>
                </c:pt>
                <c:pt idx="4269">
                  <c:v>-84.330690000000004</c:v>
                </c:pt>
                <c:pt idx="4270">
                  <c:v>-83.984127999999998</c:v>
                </c:pt>
                <c:pt idx="4271">
                  <c:v>-83.307997</c:v>
                </c:pt>
                <c:pt idx="4272">
                  <c:v>-83.290248000000005</c:v>
                </c:pt>
                <c:pt idx="4273">
                  <c:v>-84.015546000000001</c:v>
                </c:pt>
                <c:pt idx="4274">
                  <c:v>-83.932715000000002</c:v>
                </c:pt>
                <c:pt idx="4275">
                  <c:v>-84.003842000000006</c:v>
                </c:pt>
                <c:pt idx="4276">
                  <c:v>-83.890420000000006</c:v>
                </c:pt>
                <c:pt idx="4277">
                  <c:v>-84.126086999999998</c:v>
                </c:pt>
                <c:pt idx="4278">
                  <c:v>-84.172550000000001</c:v>
                </c:pt>
                <c:pt idx="4279">
                  <c:v>-89.782497000000006</c:v>
                </c:pt>
                <c:pt idx="4280">
                  <c:v>-89.622032000000004</c:v>
                </c:pt>
                <c:pt idx="4281">
                  <c:v>-89.960284000000001</c:v>
                </c:pt>
                <c:pt idx="4282">
                  <c:v>-89.943635</c:v>
                </c:pt>
                <c:pt idx="4283">
                  <c:v>-89.985436000000007</c:v>
                </c:pt>
                <c:pt idx="4284">
                  <c:v>-89.924260000000004</c:v>
                </c:pt>
                <c:pt idx="4285">
                  <c:v>-89.925888999999998</c:v>
                </c:pt>
                <c:pt idx="4286">
                  <c:v>-89.761501999999993</c:v>
                </c:pt>
                <c:pt idx="4287">
                  <c:v>-89.891896000000003</c:v>
                </c:pt>
                <c:pt idx="4288">
                  <c:v>-88.123097000000001</c:v>
                </c:pt>
                <c:pt idx="4289">
                  <c:v>-88.806538000000003</c:v>
                </c:pt>
                <c:pt idx="4290">
                  <c:v>-85.238056999999998</c:v>
                </c:pt>
                <c:pt idx="4291">
                  <c:v>-89.963002000000003</c:v>
                </c:pt>
                <c:pt idx="4292">
                  <c:v>-89.976293999999996</c:v>
                </c:pt>
                <c:pt idx="4293">
                  <c:v>-89.837430999999995</c:v>
                </c:pt>
                <c:pt idx="4294">
                  <c:v>-89.905179000000004</c:v>
                </c:pt>
                <c:pt idx="4295">
                  <c:v>-89.537216000000001</c:v>
                </c:pt>
                <c:pt idx="4296">
                  <c:v>-90.010412000000002</c:v>
                </c:pt>
                <c:pt idx="4297">
                  <c:v>-89.984668999999997</c:v>
                </c:pt>
                <c:pt idx="4298">
                  <c:v>-90.171826999999993</c:v>
                </c:pt>
                <c:pt idx="4299">
                  <c:v>-90.129706999999996</c:v>
                </c:pt>
                <c:pt idx="4300">
                  <c:v>-89.039985000000001</c:v>
                </c:pt>
                <c:pt idx="4301">
                  <c:v>-89.407051999999993</c:v>
                </c:pt>
                <c:pt idx="4302">
                  <c:v>-89.369586999999996</c:v>
                </c:pt>
                <c:pt idx="4303">
                  <c:v>-90.452286000000001</c:v>
                </c:pt>
                <c:pt idx="4304">
                  <c:v>-88.432978000000006</c:v>
                </c:pt>
                <c:pt idx="4305">
                  <c:v>-85.461641999999998</c:v>
                </c:pt>
                <c:pt idx="4306">
                  <c:v>-85.384758000000005</c:v>
                </c:pt>
                <c:pt idx="4307">
                  <c:v>-85.251484000000005</c:v>
                </c:pt>
                <c:pt idx="4308">
                  <c:v>-85.60042</c:v>
                </c:pt>
                <c:pt idx="4309">
                  <c:v>-85.966205000000002</c:v>
                </c:pt>
                <c:pt idx="4310">
                  <c:v>-85.766506000000007</c:v>
                </c:pt>
                <c:pt idx="4311">
                  <c:v>-85.811812000000003</c:v>
                </c:pt>
                <c:pt idx="4312">
                  <c:v>-85.657330999999999</c:v>
                </c:pt>
                <c:pt idx="4313">
                  <c:v>-85.590376000000006</c:v>
                </c:pt>
                <c:pt idx="4314">
                  <c:v>-85.483220000000003</c:v>
                </c:pt>
                <c:pt idx="4315">
                  <c:v>-85.553481000000005</c:v>
                </c:pt>
                <c:pt idx="4316">
                  <c:v>-84.170231999999999</c:v>
                </c:pt>
                <c:pt idx="4317">
                  <c:v>-84.277672999999993</c:v>
                </c:pt>
                <c:pt idx="4318">
                  <c:v>-73.684505999999999</c:v>
                </c:pt>
                <c:pt idx="4319">
                  <c:v>-73.885429999999999</c:v>
                </c:pt>
                <c:pt idx="4320">
                  <c:v>-73.757608000000005</c:v>
                </c:pt>
                <c:pt idx="4321">
                  <c:v>-73.685129000000003</c:v>
                </c:pt>
                <c:pt idx="4322">
                  <c:v>-73.851189000000005</c:v>
                </c:pt>
                <c:pt idx="4323">
                  <c:v>-73.941474999999997</c:v>
                </c:pt>
                <c:pt idx="4324">
                  <c:v>-73.715885</c:v>
                </c:pt>
                <c:pt idx="4325">
                  <c:v>-73.829735999999997</c:v>
                </c:pt>
                <c:pt idx="4326">
                  <c:v>-73.857212000000004</c:v>
                </c:pt>
                <c:pt idx="4327">
                  <c:v>-73.776719999999997</c:v>
                </c:pt>
                <c:pt idx="4328">
                  <c:v>-73.751583999999994</c:v>
                </c:pt>
                <c:pt idx="4329">
                  <c:v>-73.861209000000002</c:v>
                </c:pt>
                <c:pt idx="4330">
                  <c:v>-73.872909000000007</c:v>
                </c:pt>
                <c:pt idx="4331">
                  <c:v>-73.811434000000006</c:v>
                </c:pt>
                <c:pt idx="4332">
                  <c:v>-74.123540000000006</c:v>
                </c:pt>
                <c:pt idx="4333">
                  <c:v>-74.359318999999999</c:v>
                </c:pt>
                <c:pt idx="4334">
                  <c:v>-74.001609999999999</c:v>
                </c:pt>
                <c:pt idx="4335">
                  <c:v>-74.120964000000001</c:v>
                </c:pt>
                <c:pt idx="4336">
                  <c:v>-74.439509999999999</c:v>
                </c:pt>
                <c:pt idx="4337">
                  <c:v>-74.075563000000002</c:v>
                </c:pt>
                <c:pt idx="4338">
                  <c:v>-74.013309000000007</c:v>
                </c:pt>
                <c:pt idx="4339">
                  <c:v>-73.925809000000001</c:v>
                </c:pt>
                <c:pt idx="4340">
                  <c:v>-74.538475000000005</c:v>
                </c:pt>
                <c:pt idx="4341">
                  <c:v>-74.171413999999999</c:v>
                </c:pt>
                <c:pt idx="4342">
                  <c:v>-73.951179999999994</c:v>
                </c:pt>
                <c:pt idx="4343">
                  <c:v>-73.977727000000002</c:v>
                </c:pt>
                <c:pt idx="4344">
                  <c:v>-73.704751000000002</c:v>
                </c:pt>
                <c:pt idx="4345">
                  <c:v>-73.725774999999999</c:v>
                </c:pt>
                <c:pt idx="4346">
                  <c:v>-73.693798999999999</c:v>
                </c:pt>
                <c:pt idx="4347">
                  <c:v>-73.931471999999999</c:v>
                </c:pt>
                <c:pt idx="4348">
                  <c:v>-73.984733000000006</c:v>
                </c:pt>
                <c:pt idx="4349">
                  <c:v>-73.942886000000001</c:v>
                </c:pt>
                <c:pt idx="4350">
                  <c:v>-74.029500999999996</c:v>
                </c:pt>
                <c:pt idx="4351">
                  <c:v>-73.985603999999995</c:v>
                </c:pt>
                <c:pt idx="4352">
                  <c:v>-73.977834999999999</c:v>
                </c:pt>
                <c:pt idx="4353">
                  <c:v>-73.955090999999996</c:v>
                </c:pt>
                <c:pt idx="4354">
                  <c:v>-73.921604000000002</c:v>
                </c:pt>
                <c:pt idx="4355">
                  <c:v>-73.903627</c:v>
                </c:pt>
                <c:pt idx="4356">
                  <c:v>-73.843661999999995</c:v>
                </c:pt>
                <c:pt idx="4357">
                  <c:v>-73.796128999999993</c:v>
                </c:pt>
                <c:pt idx="4358">
                  <c:v>-73.792090999999999</c:v>
                </c:pt>
                <c:pt idx="4359">
                  <c:v>-73.878045999999998</c:v>
                </c:pt>
                <c:pt idx="4360">
                  <c:v>-73.845825000000005</c:v>
                </c:pt>
                <c:pt idx="4361">
                  <c:v>-73.735740000000007</c:v>
                </c:pt>
                <c:pt idx="4362">
                  <c:v>-73.768241000000003</c:v>
                </c:pt>
                <c:pt idx="4363">
                  <c:v>-73.729157999999998</c:v>
                </c:pt>
                <c:pt idx="4364">
                  <c:v>-73.613281000000001</c:v>
                </c:pt>
                <c:pt idx="4365">
                  <c:v>-73.728526000000002</c:v>
                </c:pt>
                <c:pt idx="4366">
                  <c:v>-73.587005000000005</c:v>
                </c:pt>
                <c:pt idx="4367">
                  <c:v>-73.653940000000006</c:v>
                </c:pt>
                <c:pt idx="4368">
                  <c:v>-73.655158999999998</c:v>
                </c:pt>
                <c:pt idx="4369">
                  <c:v>-73.594176000000004</c:v>
                </c:pt>
                <c:pt idx="4370">
                  <c:v>-97.323006000000007</c:v>
                </c:pt>
                <c:pt idx="4371">
                  <c:v>-96.978855999999993</c:v>
                </c:pt>
                <c:pt idx="4372">
                  <c:v>-97.362374000000003</c:v>
                </c:pt>
                <c:pt idx="4373">
                  <c:v>-97.929006999999999</c:v>
                </c:pt>
                <c:pt idx="4374">
                  <c:v>-96.149653999999998</c:v>
                </c:pt>
                <c:pt idx="4375">
                  <c:v>-95.963834000000006</c:v>
                </c:pt>
                <c:pt idx="4376">
                  <c:v>-95.959239999999994</c:v>
                </c:pt>
                <c:pt idx="4377">
                  <c:v>-96.047984999999997</c:v>
                </c:pt>
                <c:pt idx="4378">
                  <c:v>-96.046097000000003</c:v>
                </c:pt>
                <c:pt idx="4379">
                  <c:v>-96.051817999999997</c:v>
                </c:pt>
                <c:pt idx="4380">
                  <c:v>-95.990579999999994</c:v>
                </c:pt>
                <c:pt idx="4381">
                  <c:v>-96.746047000000004</c:v>
                </c:pt>
                <c:pt idx="4382">
                  <c:v>-96.967877000000001</c:v>
                </c:pt>
                <c:pt idx="4383">
                  <c:v>-93.055852999999999</c:v>
                </c:pt>
                <c:pt idx="4384">
                  <c:v>-92.164901</c:v>
                </c:pt>
                <c:pt idx="4385">
                  <c:v>-92.551421000000005</c:v>
                </c:pt>
                <c:pt idx="4386">
                  <c:v>-92.077920000000006</c:v>
                </c:pt>
                <c:pt idx="4387">
                  <c:v>-92.335500999999994</c:v>
                </c:pt>
                <c:pt idx="4388">
                  <c:v>-92.342422999999997</c:v>
                </c:pt>
                <c:pt idx="4389">
                  <c:v>-90.176364000000007</c:v>
                </c:pt>
                <c:pt idx="4390">
                  <c:v>-90.228487999999999</c:v>
                </c:pt>
                <c:pt idx="4391">
                  <c:v>-93.093457999999998</c:v>
                </c:pt>
                <c:pt idx="4392">
                  <c:v>-92.664794999999998</c:v>
                </c:pt>
                <c:pt idx="4393">
                  <c:v>-92.840440999999998</c:v>
                </c:pt>
                <c:pt idx="4394">
                  <c:v>-94.233086</c:v>
                </c:pt>
                <c:pt idx="4395">
                  <c:v>-94.316067000000004</c:v>
                </c:pt>
                <c:pt idx="4396">
                  <c:v>-94.193702999999999</c:v>
                </c:pt>
                <c:pt idx="4397">
                  <c:v>-94.413713000000001</c:v>
                </c:pt>
                <c:pt idx="4398">
                  <c:v>-94.412836999999996</c:v>
                </c:pt>
                <c:pt idx="4399">
                  <c:v>-93.975312000000002</c:v>
                </c:pt>
                <c:pt idx="4400">
                  <c:v>-94.172797000000003</c:v>
                </c:pt>
                <c:pt idx="4401">
                  <c:v>-71.806421999999998</c:v>
                </c:pt>
                <c:pt idx="4402">
                  <c:v>-71.504885999999999</c:v>
                </c:pt>
                <c:pt idx="4403">
                  <c:v>-71.950686000000005</c:v>
                </c:pt>
                <c:pt idx="4404">
                  <c:v>-71.989134000000007</c:v>
                </c:pt>
                <c:pt idx="4405">
                  <c:v>-72.213825</c:v>
                </c:pt>
                <c:pt idx="4406">
                  <c:v>-72.415226000000004</c:v>
                </c:pt>
                <c:pt idx="4407">
                  <c:v>-72.425122000000002</c:v>
                </c:pt>
                <c:pt idx="4408">
                  <c:v>-71.797514000000007</c:v>
                </c:pt>
                <c:pt idx="4409">
                  <c:v>-71.549998000000002</c:v>
                </c:pt>
                <c:pt idx="4410">
                  <c:v>-71.517469000000006</c:v>
                </c:pt>
                <c:pt idx="4411">
                  <c:v>-72.268940999999998</c:v>
                </c:pt>
                <c:pt idx="4412">
                  <c:v>-72.333378999999994</c:v>
                </c:pt>
                <c:pt idx="4413">
                  <c:v>-72.132976999999997</c:v>
                </c:pt>
                <c:pt idx="4414">
                  <c:v>-71.162464</c:v>
                </c:pt>
                <c:pt idx="4415">
                  <c:v>-71.120349000000004</c:v>
                </c:pt>
                <c:pt idx="4416">
                  <c:v>-70.976658999999998</c:v>
                </c:pt>
                <c:pt idx="4417">
                  <c:v>-70.847144</c:v>
                </c:pt>
                <c:pt idx="4418">
                  <c:v>-70.825145000000006</c:v>
                </c:pt>
                <c:pt idx="4419">
                  <c:v>-71.102666999999997</c:v>
                </c:pt>
                <c:pt idx="4420">
                  <c:v>-71.184444999999997</c:v>
                </c:pt>
                <c:pt idx="4421">
                  <c:v>-71.259883000000002</c:v>
                </c:pt>
                <c:pt idx="4422">
                  <c:v>-70.628568000000001</c:v>
                </c:pt>
                <c:pt idx="4423">
                  <c:v>-70.736116999999993</c:v>
                </c:pt>
                <c:pt idx="4424">
                  <c:v>-70.931898000000004</c:v>
                </c:pt>
                <c:pt idx="4425">
                  <c:v>-69.958939999999998</c:v>
                </c:pt>
                <c:pt idx="4426">
                  <c:v>-70.677553000000003</c:v>
                </c:pt>
                <c:pt idx="4427">
                  <c:v>-70.956480999999997</c:v>
                </c:pt>
                <c:pt idx="4428">
                  <c:v>-70.702636999999996</c:v>
                </c:pt>
                <c:pt idx="4429">
                  <c:v>-70.707571999999999</c:v>
                </c:pt>
                <c:pt idx="4430">
                  <c:v>-70.179325000000006</c:v>
                </c:pt>
                <c:pt idx="4431">
                  <c:v>-70.258628000000002</c:v>
                </c:pt>
                <c:pt idx="4432">
                  <c:v>-70.226170999999994</c:v>
                </c:pt>
                <c:pt idx="4433">
                  <c:v>-70.122917000000001</c:v>
                </c:pt>
                <c:pt idx="4434">
                  <c:v>-70.413831999999999</c:v>
                </c:pt>
                <c:pt idx="4435">
                  <c:v>-70.294880000000006</c:v>
                </c:pt>
                <c:pt idx="4436">
                  <c:v>-70.505082000000002</c:v>
                </c:pt>
                <c:pt idx="4437">
                  <c:v>-69.808663999999993</c:v>
                </c:pt>
                <c:pt idx="4438">
                  <c:v>-69.797883999999996</c:v>
                </c:pt>
                <c:pt idx="4439">
                  <c:v>-69.526792</c:v>
                </c:pt>
                <c:pt idx="4440">
                  <c:v>-69.984999999999999</c:v>
                </c:pt>
                <c:pt idx="4441">
                  <c:v>-68.789524</c:v>
                </c:pt>
                <c:pt idx="4442">
                  <c:v>-68.783038000000005</c:v>
                </c:pt>
                <c:pt idx="4443">
                  <c:v>-68.793412000000004</c:v>
                </c:pt>
                <c:pt idx="4444">
                  <c:v>-69.371917999999994</c:v>
                </c:pt>
                <c:pt idx="4445">
                  <c:v>-89.379262999999995</c:v>
                </c:pt>
                <c:pt idx="4446">
                  <c:v>-88.889178999999999</c:v>
                </c:pt>
                <c:pt idx="4447">
                  <c:v>-88.962191000000004</c:v>
                </c:pt>
                <c:pt idx="4448">
                  <c:v>-88.932935999999998</c:v>
                </c:pt>
                <c:pt idx="4449">
                  <c:v>-89.434712000000005</c:v>
                </c:pt>
                <c:pt idx="4450">
                  <c:v>-88.546903</c:v>
                </c:pt>
                <c:pt idx="4451">
                  <c:v>-89.270386000000002</c:v>
                </c:pt>
                <c:pt idx="4452">
                  <c:v>-88.554631000000001</c:v>
                </c:pt>
                <c:pt idx="4453">
                  <c:v>-85.458403000000004</c:v>
                </c:pt>
                <c:pt idx="4454">
                  <c:v>-85.554676000000001</c:v>
                </c:pt>
                <c:pt idx="4455">
                  <c:v>-85.713043999999996</c:v>
                </c:pt>
                <c:pt idx="4456">
                  <c:v>-85.776244000000005</c:v>
                </c:pt>
                <c:pt idx="4457">
                  <c:v>-83.934308000000001</c:v>
                </c:pt>
                <c:pt idx="4458">
                  <c:v>-83.929640000000006</c:v>
                </c:pt>
                <c:pt idx="4459">
                  <c:v>-84.731892000000002</c:v>
                </c:pt>
                <c:pt idx="4460">
                  <c:v>-84.493369000000001</c:v>
                </c:pt>
                <c:pt idx="4461">
                  <c:v>-84.409544999999994</c:v>
                </c:pt>
                <c:pt idx="4462">
                  <c:v>-84.586190000000002</c:v>
                </c:pt>
                <c:pt idx="4463">
                  <c:v>-84.869354999999999</c:v>
                </c:pt>
                <c:pt idx="4464">
                  <c:v>-84.741585999999998</c:v>
                </c:pt>
                <c:pt idx="4465">
                  <c:v>-83.765619000000001</c:v>
                </c:pt>
                <c:pt idx="4466">
                  <c:v>-84.365752000000001</c:v>
                </c:pt>
                <c:pt idx="4467">
                  <c:v>-82.941068999999999</c:v>
                </c:pt>
                <c:pt idx="4468">
                  <c:v>-82.758764999999997</c:v>
                </c:pt>
                <c:pt idx="4469">
                  <c:v>-88.634499000000005</c:v>
                </c:pt>
                <c:pt idx="4470">
                  <c:v>-88.287463000000002</c:v>
                </c:pt>
                <c:pt idx="4471">
                  <c:v>-85.912323000000001</c:v>
                </c:pt>
                <c:pt idx="4472">
                  <c:v>-86.181308999999999</c:v>
                </c:pt>
                <c:pt idx="4473">
                  <c:v>-87.657899999999998</c:v>
                </c:pt>
                <c:pt idx="4474">
                  <c:v>-87.174197000000007</c:v>
                </c:pt>
                <c:pt idx="4475">
                  <c:v>-87.560557000000003</c:v>
                </c:pt>
                <c:pt idx="4476">
                  <c:v>-87.503780000000006</c:v>
                </c:pt>
                <c:pt idx="4477">
                  <c:v>-85.399715</c:v>
                </c:pt>
                <c:pt idx="4478">
                  <c:v>-85.354906999999997</c:v>
                </c:pt>
                <c:pt idx="4479">
                  <c:v>-82.996751000000003</c:v>
                </c:pt>
                <c:pt idx="4480">
                  <c:v>-82.824619999999996</c:v>
                </c:pt>
                <c:pt idx="4481">
                  <c:v>-82.845017999999996</c:v>
                </c:pt>
                <c:pt idx="4482">
                  <c:v>-82.410135999999994</c:v>
                </c:pt>
                <c:pt idx="4483">
                  <c:v>-82.916065000000003</c:v>
                </c:pt>
                <c:pt idx="4484">
                  <c:v>-82.756004000000004</c:v>
                </c:pt>
                <c:pt idx="4485">
                  <c:v>-82.507913000000002</c:v>
                </c:pt>
                <c:pt idx="4486">
                  <c:v>-83.001178999999993</c:v>
                </c:pt>
                <c:pt idx="4487">
                  <c:v>-83.042682999999997</c:v>
                </c:pt>
                <c:pt idx="4488">
                  <c:v>-82.874133999999998</c:v>
                </c:pt>
                <c:pt idx="4489">
                  <c:v>-83.018810000000002</c:v>
                </c:pt>
                <c:pt idx="4490">
                  <c:v>-82.925898000000004</c:v>
                </c:pt>
                <c:pt idx="4491">
                  <c:v>-83.069867000000002</c:v>
                </c:pt>
                <c:pt idx="4492">
                  <c:v>-81.871774000000002</c:v>
                </c:pt>
                <c:pt idx="4493">
                  <c:v>-81.610094000000004</c:v>
                </c:pt>
                <c:pt idx="4494">
                  <c:v>-81.568040999999994</c:v>
                </c:pt>
                <c:pt idx="4495">
                  <c:v>-83.095382999999998</c:v>
                </c:pt>
                <c:pt idx="4496">
                  <c:v>-83.144645999999995</c:v>
                </c:pt>
                <c:pt idx="4497">
                  <c:v>-82.375422</c:v>
                </c:pt>
                <c:pt idx="4498">
                  <c:v>-82.415159000000003</c:v>
                </c:pt>
                <c:pt idx="4499">
                  <c:v>-82.489993999999996</c:v>
                </c:pt>
                <c:pt idx="4500">
                  <c:v>-82.861490000000003</c:v>
                </c:pt>
                <c:pt idx="4501">
                  <c:v>-82.078996000000004</c:v>
                </c:pt>
                <c:pt idx="4502">
                  <c:v>-82.606209000000007</c:v>
                </c:pt>
                <c:pt idx="4503">
                  <c:v>-84.090186000000003</c:v>
                </c:pt>
                <c:pt idx="4504">
                  <c:v>-83.901612</c:v>
                </c:pt>
                <c:pt idx="4505">
                  <c:v>-81.218545000000006</c:v>
                </c:pt>
                <c:pt idx="4506">
                  <c:v>-80.250606000000005</c:v>
                </c:pt>
                <c:pt idx="4507">
                  <c:v>-80.885131000000001</c:v>
                </c:pt>
                <c:pt idx="4508">
                  <c:v>-81.035194000000004</c:v>
                </c:pt>
                <c:pt idx="4509">
                  <c:v>-81.028867000000005</c:v>
                </c:pt>
                <c:pt idx="4510">
                  <c:v>-81.024923999999999</c:v>
                </c:pt>
                <c:pt idx="4511">
                  <c:v>-81.000079999999997</c:v>
                </c:pt>
                <c:pt idx="4512">
                  <c:v>-81.956654999999998</c:v>
                </c:pt>
                <c:pt idx="4513">
                  <c:v>-81.974137999999996</c:v>
                </c:pt>
                <c:pt idx="4514">
                  <c:v>-82.220453000000006</c:v>
                </c:pt>
                <c:pt idx="4515">
                  <c:v>-80.092472999999998</c:v>
                </c:pt>
                <c:pt idx="4516">
                  <c:v>-80.316822999999999</c:v>
                </c:pt>
                <c:pt idx="4517">
                  <c:v>-79.858998999999997</c:v>
                </c:pt>
                <c:pt idx="4518">
                  <c:v>-79.791487000000004</c:v>
                </c:pt>
                <c:pt idx="4519">
                  <c:v>-79.743118999999993</c:v>
                </c:pt>
                <c:pt idx="4520">
                  <c:v>-78.978240999999997</c:v>
                </c:pt>
                <c:pt idx="4521">
                  <c:v>-78.678248999999994</c:v>
                </c:pt>
                <c:pt idx="4522">
                  <c:v>-82.393642</c:v>
                </c:pt>
                <c:pt idx="4523">
                  <c:v>-82.447006999999999</c:v>
                </c:pt>
                <c:pt idx="4524">
                  <c:v>-82.821769000000003</c:v>
                </c:pt>
                <c:pt idx="4525">
                  <c:v>-82.593649999999997</c:v>
                </c:pt>
                <c:pt idx="4526">
                  <c:v>-82.251789000000002</c:v>
                </c:pt>
                <c:pt idx="4527">
                  <c:v>-82.221176999999997</c:v>
                </c:pt>
                <c:pt idx="4528">
                  <c:v>-82.283852999999993</c:v>
                </c:pt>
                <c:pt idx="4529">
                  <c:v>-82.24512</c:v>
                </c:pt>
                <c:pt idx="4530">
                  <c:v>-82.322387000000006</c:v>
                </c:pt>
                <c:pt idx="4531">
                  <c:v>-81.403357999999997</c:v>
                </c:pt>
                <c:pt idx="4532">
                  <c:v>-81.713683000000003</c:v>
                </c:pt>
                <c:pt idx="4533">
                  <c:v>-80.675049999999999</c:v>
                </c:pt>
                <c:pt idx="4534">
                  <c:v>-80.550303999999997</c:v>
                </c:pt>
                <c:pt idx="4535">
                  <c:v>-80.690095999999997</c:v>
                </c:pt>
                <c:pt idx="4536">
                  <c:v>-84.302925999999999</c:v>
                </c:pt>
                <c:pt idx="4537">
                  <c:v>-83.983821000000006</c:v>
                </c:pt>
                <c:pt idx="4538">
                  <c:v>-83.851005000000001</c:v>
                </c:pt>
                <c:pt idx="4539">
                  <c:v>-83.933728000000002</c:v>
                </c:pt>
                <c:pt idx="4540">
                  <c:v>-84.074854999999999</c:v>
                </c:pt>
                <c:pt idx="4541">
                  <c:v>-84.267916999999997</c:v>
                </c:pt>
                <c:pt idx="4542">
                  <c:v>-84.283353000000005</c:v>
                </c:pt>
                <c:pt idx="4543">
                  <c:v>-84.247434999999996</c:v>
                </c:pt>
                <c:pt idx="4544">
                  <c:v>-84.211144000000004</c:v>
                </c:pt>
                <c:pt idx="4545">
                  <c:v>-84.174415999999994</c:v>
                </c:pt>
                <c:pt idx="4546">
                  <c:v>-84.018078000000003</c:v>
                </c:pt>
                <c:pt idx="4547">
                  <c:v>-84.259941999999995</c:v>
                </c:pt>
                <c:pt idx="4548">
                  <c:v>-84.537442999999996</c:v>
                </c:pt>
                <c:pt idx="4549">
                  <c:v>-84.197710000000001</c:v>
                </c:pt>
                <c:pt idx="4550">
                  <c:v>-84.151189000000002</c:v>
                </c:pt>
                <c:pt idx="4551">
                  <c:v>-84.618300000000005</c:v>
                </c:pt>
                <c:pt idx="4552">
                  <c:v>-84.504024999999999</c:v>
                </c:pt>
                <c:pt idx="4553">
                  <c:v>-84.749679</c:v>
                </c:pt>
                <c:pt idx="4554">
                  <c:v>-84.737566999999999</c:v>
                </c:pt>
                <c:pt idx="4555">
                  <c:v>-84.633921000000001</c:v>
                </c:pt>
                <c:pt idx="4556">
                  <c:v>-85.055081999999999</c:v>
                </c:pt>
                <c:pt idx="4557">
                  <c:v>-85.238258000000002</c:v>
                </c:pt>
                <c:pt idx="4558">
                  <c:v>-85.293046000000004</c:v>
                </c:pt>
                <c:pt idx="4559">
                  <c:v>-84.923559999999995</c:v>
                </c:pt>
                <c:pt idx="4560">
                  <c:v>-84.333477999999999</c:v>
                </c:pt>
                <c:pt idx="4561">
                  <c:v>-84.570623999999995</c:v>
                </c:pt>
                <c:pt idx="4562">
                  <c:v>-84.419831000000002</c:v>
                </c:pt>
                <c:pt idx="4563">
                  <c:v>-84.360608999999997</c:v>
                </c:pt>
                <c:pt idx="4564">
                  <c:v>-84.419728000000006</c:v>
                </c:pt>
                <c:pt idx="4565">
                  <c:v>-84.317694000000003</c:v>
                </c:pt>
                <c:pt idx="4566">
                  <c:v>-84.253673000000006</c:v>
                </c:pt>
                <c:pt idx="4567">
                  <c:v>-84.293215000000004</c:v>
                </c:pt>
                <c:pt idx="4568">
                  <c:v>-84.338775999999996</c:v>
                </c:pt>
                <c:pt idx="4569">
                  <c:v>-84.272158000000005</c:v>
                </c:pt>
                <c:pt idx="4570">
                  <c:v>-82.378005999999999</c:v>
                </c:pt>
                <c:pt idx="4571">
                  <c:v>-81.983817000000002</c:v>
                </c:pt>
                <c:pt idx="4572">
                  <c:v>-84.236459999999994</c:v>
                </c:pt>
                <c:pt idx="4573">
                  <c:v>-84.284334999999999</c:v>
                </c:pt>
                <c:pt idx="4574">
                  <c:v>-84.485902999999993</c:v>
                </c:pt>
                <c:pt idx="4575">
                  <c:v>-84.534526999999997</c:v>
                </c:pt>
                <c:pt idx="4576">
                  <c:v>-84.566913</c:v>
                </c:pt>
                <c:pt idx="4577">
                  <c:v>-84.453470999999993</c:v>
                </c:pt>
                <c:pt idx="4578">
                  <c:v>-84.150807</c:v>
                </c:pt>
                <c:pt idx="4579">
                  <c:v>-84.494191999999998</c:v>
                </c:pt>
                <c:pt idx="4580">
                  <c:v>-84.568010000000001</c:v>
                </c:pt>
                <c:pt idx="4581">
                  <c:v>-84.602290999999994</c:v>
                </c:pt>
                <c:pt idx="4582">
                  <c:v>-84.602007999999998</c:v>
                </c:pt>
                <c:pt idx="4583">
                  <c:v>-84.549026999999995</c:v>
                </c:pt>
                <c:pt idx="4584">
                  <c:v>-84.442043999999996</c:v>
                </c:pt>
                <c:pt idx="4585">
                  <c:v>-82.693203999999994</c:v>
                </c:pt>
                <c:pt idx="4586">
                  <c:v>-86.447512000000003</c:v>
                </c:pt>
                <c:pt idx="4587">
                  <c:v>-86.719832999999994</c:v>
                </c:pt>
                <c:pt idx="4588">
                  <c:v>-87.495007000000001</c:v>
                </c:pt>
                <c:pt idx="4589">
                  <c:v>-84.544375000000002</c:v>
                </c:pt>
                <c:pt idx="4590">
                  <c:v>-84.588003</c:v>
                </c:pt>
                <c:pt idx="4591">
                  <c:v>-85.864034000000004</c:v>
                </c:pt>
                <c:pt idx="4592">
                  <c:v>-85.882881999999995</c:v>
                </c:pt>
                <c:pt idx="4593">
                  <c:v>-82.612257</c:v>
                </c:pt>
                <c:pt idx="4594">
                  <c:v>-83.139837</c:v>
                </c:pt>
                <c:pt idx="4595">
                  <c:v>-83.127135999999993</c:v>
                </c:pt>
                <c:pt idx="4596">
                  <c:v>-82.355433000000005</c:v>
                </c:pt>
                <c:pt idx="4597">
                  <c:v>-82.521345999999994</c:v>
                </c:pt>
                <c:pt idx="4598">
                  <c:v>-82.482547999999994</c:v>
                </c:pt>
                <c:pt idx="4599">
                  <c:v>-82.316649999999996</c:v>
                </c:pt>
                <c:pt idx="4600">
                  <c:v>-82.506519999999995</c:v>
                </c:pt>
                <c:pt idx="4601">
                  <c:v>-83.211738999999994</c:v>
                </c:pt>
                <c:pt idx="4602">
                  <c:v>-82.603534999999994</c:v>
                </c:pt>
                <c:pt idx="4603">
                  <c:v>-82.299683999999999</c:v>
                </c:pt>
                <c:pt idx="4604">
                  <c:v>-82.673730000000006</c:v>
                </c:pt>
                <c:pt idx="4605">
                  <c:v>-82.344085000000007</c:v>
                </c:pt>
                <c:pt idx="4606">
                  <c:v>-82.405316999999997</c:v>
                </c:pt>
                <c:pt idx="4607">
                  <c:v>-83.207722000000004</c:v>
                </c:pt>
                <c:pt idx="4608">
                  <c:v>-82.556327999999993</c:v>
                </c:pt>
                <c:pt idx="4609">
                  <c:v>-82.523077999999998</c:v>
                </c:pt>
                <c:pt idx="4610">
                  <c:v>-83.816956000000005</c:v>
                </c:pt>
                <c:pt idx="4611">
                  <c:v>-80.986532999999994</c:v>
                </c:pt>
                <c:pt idx="4612">
                  <c:v>-81.066187999999997</c:v>
                </c:pt>
                <c:pt idx="4613">
                  <c:v>-81.616411999999997</c:v>
                </c:pt>
                <c:pt idx="4614">
                  <c:v>-81.097634999999997</c:v>
                </c:pt>
                <c:pt idx="4615">
                  <c:v>-80.504876999999993</c:v>
                </c:pt>
                <c:pt idx="4616">
                  <c:v>-81.089561000000003</c:v>
                </c:pt>
                <c:pt idx="4617">
                  <c:v>-80.932861000000003</c:v>
                </c:pt>
                <c:pt idx="4618">
                  <c:v>-81.930801000000002</c:v>
                </c:pt>
                <c:pt idx="4619">
                  <c:v>-82.020188000000005</c:v>
                </c:pt>
                <c:pt idx="4620">
                  <c:v>-79.935507999999999</c:v>
                </c:pt>
                <c:pt idx="4621">
                  <c:v>-80.005002000000005</c:v>
                </c:pt>
                <c:pt idx="4622">
                  <c:v>-79.660702000000001</c:v>
                </c:pt>
                <c:pt idx="4623">
                  <c:v>-79.326385000000002</c:v>
                </c:pt>
                <c:pt idx="4624">
                  <c:v>-80.177746999999997</c:v>
                </c:pt>
                <c:pt idx="4625">
                  <c:v>-80.671958000000004</c:v>
                </c:pt>
                <c:pt idx="4626">
                  <c:v>-79.884602999999998</c:v>
                </c:pt>
                <c:pt idx="4627">
                  <c:v>-79.717229000000003</c:v>
                </c:pt>
                <c:pt idx="4628">
                  <c:v>-79.592332999999996</c:v>
                </c:pt>
                <c:pt idx="4629">
                  <c:v>-79.365123999999994</c:v>
                </c:pt>
                <c:pt idx="4630">
                  <c:v>-80.082562999999993</c:v>
                </c:pt>
                <c:pt idx="4631">
                  <c:v>-78.790971999999996</c:v>
                </c:pt>
                <c:pt idx="4632">
                  <c:v>-82.442344000000006</c:v>
                </c:pt>
                <c:pt idx="4633">
                  <c:v>-82.317391999999998</c:v>
                </c:pt>
                <c:pt idx="4634">
                  <c:v>-82.62509</c:v>
                </c:pt>
                <c:pt idx="4635">
                  <c:v>-82.131118999999998</c:v>
                </c:pt>
                <c:pt idx="4636">
                  <c:v>-82.154741000000001</c:v>
                </c:pt>
                <c:pt idx="4637">
                  <c:v>-82.958787000000001</c:v>
                </c:pt>
                <c:pt idx="4638">
                  <c:v>-81.194294999999997</c:v>
                </c:pt>
                <c:pt idx="4639">
                  <c:v>-81.005364</c:v>
                </c:pt>
                <c:pt idx="4640">
                  <c:v>-81.012501999999998</c:v>
                </c:pt>
                <c:pt idx="4641">
                  <c:v>-81.211765</c:v>
                </c:pt>
                <c:pt idx="4642">
                  <c:v>-81.949450999999996</c:v>
                </c:pt>
                <c:pt idx="4643">
                  <c:v>-80.743253999999993</c:v>
                </c:pt>
                <c:pt idx="4644">
                  <c:v>-80.751440000000002</c:v>
                </c:pt>
                <c:pt idx="4645">
                  <c:v>-84.245064999999997</c:v>
                </c:pt>
                <c:pt idx="4646">
                  <c:v>-84.03707</c:v>
                </c:pt>
                <c:pt idx="4647">
                  <c:v>-83.985658000000001</c:v>
                </c:pt>
                <c:pt idx="4648">
                  <c:v>-84.116557</c:v>
                </c:pt>
                <c:pt idx="4649">
                  <c:v>-83.894236000000006</c:v>
                </c:pt>
                <c:pt idx="4650">
                  <c:v>-84.474648999999999</c:v>
                </c:pt>
                <c:pt idx="4651">
                  <c:v>-84.602002999999996</c:v>
                </c:pt>
                <c:pt idx="4652">
                  <c:v>-84.206209000000001</c:v>
                </c:pt>
                <c:pt idx="4653">
                  <c:v>-84.220359999999999</c:v>
                </c:pt>
                <c:pt idx="4654">
                  <c:v>-84.179407999999995</c:v>
                </c:pt>
                <c:pt idx="4655">
                  <c:v>-85.257621</c:v>
                </c:pt>
                <c:pt idx="4656">
                  <c:v>-84.560874999999996</c:v>
                </c:pt>
                <c:pt idx="4657">
                  <c:v>-84.687847000000005</c:v>
                </c:pt>
                <c:pt idx="4658">
                  <c:v>-84.844632000000004</c:v>
                </c:pt>
                <c:pt idx="4659">
                  <c:v>-84.415833000000006</c:v>
                </c:pt>
                <c:pt idx="4660">
                  <c:v>-84.484305000000006</c:v>
                </c:pt>
                <c:pt idx="4661">
                  <c:v>-84.571760999999995</c:v>
                </c:pt>
                <c:pt idx="4662">
                  <c:v>-84.735934999999998</c:v>
                </c:pt>
                <c:pt idx="4663">
                  <c:v>-84.254272999999998</c:v>
                </c:pt>
                <c:pt idx="4664">
                  <c:v>-84.330111000000002</c:v>
                </c:pt>
                <c:pt idx="4665">
                  <c:v>-84.825361000000001</c:v>
                </c:pt>
                <c:pt idx="4666">
                  <c:v>-84.655113</c:v>
                </c:pt>
                <c:pt idx="4667">
                  <c:v>-84.268225999999999</c:v>
                </c:pt>
                <c:pt idx="4668">
                  <c:v>-84.390131999999994</c:v>
                </c:pt>
                <c:pt idx="4669">
                  <c:v>-84.384728999999993</c:v>
                </c:pt>
                <c:pt idx="4670">
                  <c:v>-84.351499000000004</c:v>
                </c:pt>
                <c:pt idx="4671">
                  <c:v>-84.337868</c:v>
                </c:pt>
                <c:pt idx="4672">
                  <c:v>-84.380650000000003</c:v>
                </c:pt>
                <c:pt idx="4673">
                  <c:v>-84.383655000000005</c:v>
                </c:pt>
                <c:pt idx="4674">
                  <c:v>-84.527282</c:v>
                </c:pt>
                <c:pt idx="4675">
                  <c:v>-84.327755999999994</c:v>
                </c:pt>
                <c:pt idx="4676">
                  <c:v>-81.731665000000007</c:v>
                </c:pt>
                <c:pt idx="4677">
                  <c:v>-83.870034000000004</c:v>
                </c:pt>
                <c:pt idx="4678">
                  <c:v>-84.004189999999994</c:v>
                </c:pt>
                <c:pt idx="4679">
                  <c:v>-84.018044000000003</c:v>
                </c:pt>
                <c:pt idx="4680">
                  <c:v>-83.541185999999996</c:v>
                </c:pt>
                <c:pt idx="4681">
                  <c:v>-83.407302000000001</c:v>
                </c:pt>
                <c:pt idx="4682">
                  <c:v>-83.119135999999997</c:v>
                </c:pt>
                <c:pt idx="4683">
                  <c:v>-82.920107000000002</c:v>
                </c:pt>
                <c:pt idx="4684">
                  <c:v>-83.718992999999998</c:v>
                </c:pt>
                <c:pt idx="4685">
                  <c:v>-82.946248999999995</c:v>
                </c:pt>
                <c:pt idx="4686">
                  <c:v>-80.791787999999997</c:v>
                </c:pt>
                <c:pt idx="4687">
                  <c:v>-81.862590999999995</c:v>
                </c:pt>
                <c:pt idx="4688">
                  <c:v>-81.194738999999998</c:v>
                </c:pt>
                <c:pt idx="4689">
                  <c:v>-81.336830000000006</c:v>
                </c:pt>
                <c:pt idx="4690">
                  <c:v>-82.004604999999998</c:v>
                </c:pt>
                <c:pt idx="4691">
                  <c:v>-80.745069999999998</c:v>
                </c:pt>
                <c:pt idx="4692">
                  <c:v>-82.135428000000005</c:v>
                </c:pt>
                <c:pt idx="4693">
                  <c:v>-81.501355000000004</c:v>
                </c:pt>
                <c:pt idx="4694">
                  <c:v>-81.336354999999998</c:v>
                </c:pt>
                <c:pt idx="4695">
                  <c:v>-82.219352000000001</c:v>
                </c:pt>
                <c:pt idx="4696">
                  <c:v>-81.642874000000006</c:v>
                </c:pt>
                <c:pt idx="4697">
                  <c:v>-81.622168000000002</c:v>
                </c:pt>
                <c:pt idx="4698">
                  <c:v>-81.608829999999998</c:v>
                </c:pt>
                <c:pt idx="4699">
                  <c:v>-84.788627000000005</c:v>
                </c:pt>
                <c:pt idx="4700">
                  <c:v>-84.594963000000007</c:v>
                </c:pt>
                <c:pt idx="4701">
                  <c:v>-84.542597000000001</c:v>
                </c:pt>
                <c:pt idx="4702">
                  <c:v>-84.385593</c:v>
                </c:pt>
                <c:pt idx="4703">
                  <c:v>-84.106849999999994</c:v>
                </c:pt>
                <c:pt idx="4704">
                  <c:v>-84.071008000000006</c:v>
                </c:pt>
                <c:pt idx="4705">
                  <c:v>-83.885015999999993</c:v>
                </c:pt>
                <c:pt idx="4706">
                  <c:v>-84.520647999999994</c:v>
                </c:pt>
                <c:pt idx="4707">
                  <c:v>-84.644013000000001</c:v>
                </c:pt>
                <c:pt idx="4708">
                  <c:v>-84.486815000000007</c:v>
                </c:pt>
                <c:pt idx="4709">
                  <c:v>-84.451273</c:v>
                </c:pt>
                <c:pt idx="4710">
                  <c:v>-84.716030000000003</c:v>
                </c:pt>
                <c:pt idx="4711">
                  <c:v>-84.897569000000004</c:v>
                </c:pt>
                <c:pt idx="4712">
                  <c:v>-82.645329000000004</c:v>
                </c:pt>
                <c:pt idx="4713">
                  <c:v>-82.865144999999998</c:v>
                </c:pt>
                <c:pt idx="4714">
                  <c:v>-82.781670000000005</c:v>
                </c:pt>
                <c:pt idx="4715">
                  <c:v>-82.518902999999995</c:v>
                </c:pt>
                <c:pt idx="4716">
                  <c:v>-82.233498999999995</c:v>
                </c:pt>
                <c:pt idx="4717">
                  <c:v>-82.895504000000003</c:v>
                </c:pt>
                <c:pt idx="4718">
                  <c:v>-86.382479000000004</c:v>
                </c:pt>
                <c:pt idx="4719">
                  <c:v>-87.476178000000004</c:v>
                </c:pt>
                <c:pt idx="4720">
                  <c:v>-87.343056000000004</c:v>
                </c:pt>
                <c:pt idx="4721">
                  <c:v>-82.680294000000004</c:v>
                </c:pt>
                <c:pt idx="4722">
                  <c:v>-82.690540999999996</c:v>
                </c:pt>
                <c:pt idx="4723">
                  <c:v>-83.069682999999998</c:v>
                </c:pt>
                <c:pt idx="4724">
                  <c:v>-82.400546000000006</c:v>
                </c:pt>
                <c:pt idx="4725">
                  <c:v>-83.084159</c:v>
                </c:pt>
                <c:pt idx="4726">
                  <c:v>-83.954162999999994</c:v>
                </c:pt>
                <c:pt idx="4727">
                  <c:v>-82.912785</c:v>
                </c:pt>
                <c:pt idx="4728">
                  <c:v>-82.760987</c:v>
                </c:pt>
                <c:pt idx="4729">
                  <c:v>-82.414554999999993</c:v>
                </c:pt>
                <c:pt idx="4730">
                  <c:v>-80.684240000000003</c:v>
                </c:pt>
                <c:pt idx="4731">
                  <c:v>-80.560029</c:v>
                </c:pt>
                <c:pt idx="4732">
                  <c:v>-80.538208999999995</c:v>
                </c:pt>
                <c:pt idx="4733">
                  <c:v>-81.756563</c:v>
                </c:pt>
                <c:pt idx="4734">
                  <c:v>-81.072380999999993</c:v>
                </c:pt>
                <c:pt idx="4735">
                  <c:v>-80.855391999999995</c:v>
                </c:pt>
                <c:pt idx="4736">
                  <c:v>-80.792212000000006</c:v>
                </c:pt>
                <c:pt idx="4737">
                  <c:v>-80.756787000000003</c:v>
                </c:pt>
                <c:pt idx="4738">
                  <c:v>-80.721647000000004</c:v>
                </c:pt>
                <c:pt idx="4739">
                  <c:v>-80.668227999999999</c:v>
                </c:pt>
                <c:pt idx="4740">
                  <c:v>-78.953000000000003</c:v>
                </c:pt>
                <c:pt idx="4741">
                  <c:v>-79.008480000000006</c:v>
                </c:pt>
                <c:pt idx="4742">
                  <c:v>-78.334239999999994</c:v>
                </c:pt>
                <c:pt idx="4743">
                  <c:v>-78.601207000000002</c:v>
                </c:pt>
                <c:pt idx="4744">
                  <c:v>-79.457454999999996</c:v>
                </c:pt>
                <c:pt idx="4745">
                  <c:v>-77.899037000000007</c:v>
                </c:pt>
                <c:pt idx="4746">
                  <c:v>-77.652381000000005</c:v>
                </c:pt>
                <c:pt idx="4747">
                  <c:v>-77.798102</c:v>
                </c:pt>
                <c:pt idx="4748">
                  <c:v>-76.647834000000003</c:v>
                </c:pt>
                <c:pt idx="4749">
                  <c:v>-76.527480999999995</c:v>
                </c:pt>
                <c:pt idx="4750">
                  <c:v>-76.752195</c:v>
                </c:pt>
                <c:pt idx="4751">
                  <c:v>-77.015090000000001</c:v>
                </c:pt>
                <c:pt idx="4752">
                  <c:v>-76.692633000000001</c:v>
                </c:pt>
                <c:pt idx="4753">
                  <c:v>-81.353402000000003</c:v>
                </c:pt>
                <c:pt idx="4754">
                  <c:v>-81.066946000000002</c:v>
                </c:pt>
                <c:pt idx="4755">
                  <c:v>-81.434781999999998</c:v>
                </c:pt>
                <c:pt idx="4756">
                  <c:v>-81.424096000000006</c:v>
                </c:pt>
                <c:pt idx="4757">
                  <c:v>-81.174628999999996</c:v>
                </c:pt>
                <c:pt idx="4758">
                  <c:v>-82.541428999999994</c:v>
                </c:pt>
                <c:pt idx="4759">
                  <c:v>-82.757993999999997</c:v>
                </c:pt>
                <c:pt idx="4760">
                  <c:v>-82.300087000000005</c:v>
                </c:pt>
                <c:pt idx="4761">
                  <c:v>-82.684472999999997</c:v>
                </c:pt>
                <c:pt idx="4762">
                  <c:v>-82.996073999999993</c:v>
                </c:pt>
                <c:pt idx="4763">
                  <c:v>-82.416257000000002</c:v>
                </c:pt>
                <c:pt idx="4764">
                  <c:v>-82.559928999999997</c:v>
                </c:pt>
                <c:pt idx="4765">
                  <c:v>-80.814485000000005</c:v>
                </c:pt>
                <c:pt idx="4766">
                  <c:v>-80.581277999999998</c:v>
                </c:pt>
                <c:pt idx="4767">
                  <c:v>-81.196860999999998</c:v>
                </c:pt>
                <c:pt idx="4768">
                  <c:v>-80.548073000000002</c:v>
                </c:pt>
                <c:pt idx="4769">
                  <c:v>-80.357388</c:v>
                </c:pt>
                <c:pt idx="4770">
                  <c:v>-81.408450000000002</c:v>
                </c:pt>
                <c:pt idx="4771">
                  <c:v>-80.998261999999997</c:v>
                </c:pt>
                <c:pt idx="4772">
                  <c:v>-80.938440999999997</c:v>
                </c:pt>
                <c:pt idx="4773">
                  <c:v>-81.879197000000005</c:v>
                </c:pt>
                <c:pt idx="4774">
                  <c:v>-79.948134999999994</c:v>
                </c:pt>
                <c:pt idx="4775">
                  <c:v>-80.022807999999998</c:v>
                </c:pt>
                <c:pt idx="4776">
                  <c:v>-80.267384000000007</c:v>
                </c:pt>
                <c:pt idx="4777">
                  <c:v>-79.764966999999999</c:v>
                </c:pt>
                <c:pt idx="4778">
                  <c:v>-80.085070000000002</c:v>
                </c:pt>
                <c:pt idx="4779">
                  <c:v>-79.837911000000005</c:v>
                </c:pt>
                <c:pt idx="4780">
                  <c:v>-80.185997999999998</c:v>
                </c:pt>
                <c:pt idx="4781">
                  <c:v>-80.176271999999997</c:v>
                </c:pt>
                <c:pt idx="4782">
                  <c:v>-79.923151000000004</c:v>
                </c:pt>
                <c:pt idx="4783">
                  <c:v>-79.114805000000004</c:v>
                </c:pt>
                <c:pt idx="4784">
                  <c:v>-78.642823000000007</c:v>
                </c:pt>
                <c:pt idx="4785">
                  <c:v>-78.981262000000001</c:v>
                </c:pt>
                <c:pt idx="4786">
                  <c:v>-78.896046999999996</c:v>
                </c:pt>
                <c:pt idx="4787">
                  <c:v>-79.130104000000003</c:v>
                </c:pt>
                <c:pt idx="4788">
                  <c:v>-82.405788000000001</c:v>
                </c:pt>
                <c:pt idx="4789">
                  <c:v>-82.392893000000001</c:v>
                </c:pt>
                <c:pt idx="4790">
                  <c:v>-82.716151999999994</c:v>
                </c:pt>
                <c:pt idx="4791">
                  <c:v>-82.78407</c:v>
                </c:pt>
                <c:pt idx="4792">
                  <c:v>-82.156143999999998</c:v>
                </c:pt>
                <c:pt idx="4793">
                  <c:v>-80.994270999999998</c:v>
                </c:pt>
                <c:pt idx="4794">
                  <c:v>-80.916444999999996</c:v>
                </c:pt>
                <c:pt idx="4795">
                  <c:v>-80.760057000000003</c:v>
                </c:pt>
                <c:pt idx="4796">
                  <c:v>-81.360315</c:v>
                </c:pt>
                <c:pt idx="4797">
                  <c:v>-81.964457999999993</c:v>
                </c:pt>
                <c:pt idx="4798">
                  <c:v>-80.874043</c:v>
                </c:pt>
                <c:pt idx="4799">
                  <c:v>-84.26491</c:v>
                </c:pt>
                <c:pt idx="4800">
                  <c:v>-84.017328000000006</c:v>
                </c:pt>
                <c:pt idx="4801">
                  <c:v>-83.968486999999996</c:v>
                </c:pt>
                <c:pt idx="4802">
                  <c:v>-83.883024000000006</c:v>
                </c:pt>
                <c:pt idx="4803">
                  <c:v>-84.238708000000003</c:v>
                </c:pt>
                <c:pt idx="4804">
                  <c:v>-84.294072</c:v>
                </c:pt>
                <c:pt idx="4805">
                  <c:v>-84.074821</c:v>
                </c:pt>
                <c:pt idx="4806">
                  <c:v>-84.547462999999993</c:v>
                </c:pt>
                <c:pt idx="4807">
                  <c:v>-84.476331000000002</c:v>
                </c:pt>
                <c:pt idx="4808">
                  <c:v>-84.317749000000006</c:v>
                </c:pt>
                <c:pt idx="4809">
                  <c:v>-84.503823999999994</c:v>
                </c:pt>
                <c:pt idx="4810">
                  <c:v>-84.232615999999993</c:v>
                </c:pt>
                <c:pt idx="4811">
                  <c:v>-84.046332000000007</c:v>
                </c:pt>
                <c:pt idx="4812">
                  <c:v>-84.372044000000002</c:v>
                </c:pt>
                <c:pt idx="4813">
                  <c:v>-85.022540000000006</c:v>
                </c:pt>
                <c:pt idx="4814">
                  <c:v>-84.771035999999995</c:v>
                </c:pt>
                <c:pt idx="4815">
                  <c:v>-84.597063000000006</c:v>
                </c:pt>
                <c:pt idx="4816">
                  <c:v>-85.143427000000003</c:v>
                </c:pt>
                <c:pt idx="4817">
                  <c:v>-84.476687999999996</c:v>
                </c:pt>
                <c:pt idx="4818">
                  <c:v>-85.074501999999995</c:v>
                </c:pt>
                <c:pt idx="4819">
                  <c:v>-84.172158999999994</c:v>
                </c:pt>
                <c:pt idx="4820">
                  <c:v>-84.712062000000003</c:v>
                </c:pt>
                <c:pt idx="4821">
                  <c:v>-84.218092999999996</c:v>
                </c:pt>
                <c:pt idx="4822">
                  <c:v>-84.385253000000006</c:v>
                </c:pt>
                <c:pt idx="4823">
                  <c:v>-84.471316999999999</c:v>
                </c:pt>
                <c:pt idx="4824">
                  <c:v>-84.395990999999995</c:v>
                </c:pt>
                <c:pt idx="4825">
                  <c:v>-84.340869999999995</c:v>
                </c:pt>
                <c:pt idx="4826">
                  <c:v>-68.681775999999999</c:v>
                </c:pt>
                <c:pt idx="4827">
                  <c:v>-68.735766999999996</c:v>
                </c:pt>
                <c:pt idx="4828">
                  <c:v>-69.834051000000002</c:v>
                </c:pt>
                <c:pt idx="4829">
                  <c:v>-69.646089000000003</c:v>
                </c:pt>
                <c:pt idx="4830">
                  <c:v>-69.520418000000006</c:v>
                </c:pt>
                <c:pt idx="4831">
                  <c:v>-69.268191999999999</c:v>
                </c:pt>
                <c:pt idx="4832">
                  <c:v>-67.877984999999995</c:v>
                </c:pt>
                <c:pt idx="4833">
                  <c:v>-68.492410000000007</c:v>
                </c:pt>
                <c:pt idx="4834">
                  <c:v>-69.002582000000004</c:v>
                </c:pt>
                <c:pt idx="4835">
                  <c:v>-69.192541000000006</c:v>
                </c:pt>
                <c:pt idx="4836">
                  <c:v>-73.135153000000003</c:v>
                </c:pt>
                <c:pt idx="4837">
                  <c:v>-73.062619999999995</c:v>
                </c:pt>
                <c:pt idx="4838">
                  <c:v>-72.977993999999995</c:v>
                </c:pt>
                <c:pt idx="4839">
                  <c:v>-73.360924999999995</c:v>
                </c:pt>
                <c:pt idx="4840">
                  <c:v>-73.357746000000006</c:v>
                </c:pt>
                <c:pt idx="4841">
                  <c:v>-73.109425000000002</c:v>
                </c:pt>
                <c:pt idx="4842">
                  <c:v>-73.308162999999993</c:v>
                </c:pt>
                <c:pt idx="4843">
                  <c:v>-73.069277</c:v>
                </c:pt>
                <c:pt idx="4844">
                  <c:v>-73.289467000000002</c:v>
                </c:pt>
                <c:pt idx="4845">
                  <c:v>-73.470066000000003</c:v>
                </c:pt>
                <c:pt idx="4846">
                  <c:v>-73.482945000000001</c:v>
                </c:pt>
                <c:pt idx="4847">
                  <c:v>-73.405299999999997</c:v>
                </c:pt>
                <c:pt idx="4848">
                  <c:v>-73.351787000000002</c:v>
                </c:pt>
                <c:pt idx="4849">
                  <c:v>-73.437582000000006</c:v>
                </c:pt>
                <c:pt idx="4850">
                  <c:v>-73.521281999999999</c:v>
                </c:pt>
                <c:pt idx="4851">
                  <c:v>-74.415166999999997</c:v>
                </c:pt>
                <c:pt idx="4852">
                  <c:v>-74.142634999999999</c:v>
                </c:pt>
                <c:pt idx="4853">
                  <c:v>-74.171028000000007</c:v>
                </c:pt>
                <c:pt idx="4854">
                  <c:v>-74.385334</c:v>
                </c:pt>
                <c:pt idx="4855">
                  <c:v>-74.293763999999996</c:v>
                </c:pt>
                <c:pt idx="4856">
                  <c:v>-74.215762999999995</c:v>
                </c:pt>
                <c:pt idx="4857">
                  <c:v>-74.242276000000004</c:v>
                </c:pt>
                <c:pt idx="4858">
                  <c:v>-74.343318999999994</c:v>
                </c:pt>
                <c:pt idx="4859">
                  <c:v>-74.247747000000004</c:v>
                </c:pt>
                <c:pt idx="4860">
                  <c:v>-74.309340000000006</c:v>
                </c:pt>
                <c:pt idx="4861">
                  <c:v>-74.110643999999994</c:v>
                </c:pt>
                <c:pt idx="4862">
                  <c:v>-74.374932999999999</c:v>
                </c:pt>
                <c:pt idx="4863">
                  <c:v>-74.414015000000006</c:v>
                </c:pt>
                <c:pt idx="4864">
                  <c:v>-74.030208999999999</c:v>
                </c:pt>
                <c:pt idx="4865">
                  <c:v>-74.060007999999996</c:v>
                </c:pt>
                <c:pt idx="4866">
                  <c:v>-74.161447999999993</c:v>
                </c:pt>
                <c:pt idx="4867">
                  <c:v>-74.232076000000006</c:v>
                </c:pt>
                <c:pt idx="4868">
                  <c:v>-74.260583999999994</c:v>
                </c:pt>
                <c:pt idx="4869">
                  <c:v>-74.228560999999999</c:v>
                </c:pt>
                <c:pt idx="4870">
                  <c:v>-74.358939000000007</c:v>
                </c:pt>
                <c:pt idx="4871">
                  <c:v>-74.119909000000007</c:v>
                </c:pt>
                <c:pt idx="4872">
                  <c:v>-74.21405</c:v>
                </c:pt>
                <c:pt idx="4873">
                  <c:v>-74.517965000000004</c:v>
                </c:pt>
                <c:pt idx="4874">
                  <c:v>-74.436779000000001</c:v>
                </c:pt>
                <c:pt idx="4875">
                  <c:v>-74.125765999999999</c:v>
                </c:pt>
                <c:pt idx="4876">
                  <c:v>-74.310236000000003</c:v>
                </c:pt>
                <c:pt idx="4877">
                  <c:v>-74.508904000000001</c:v>
                </c:pt>
                <c:pt idx="4878">
                  <c:v>-74.250043000000005</c:v>
                </c:pt>
                <c:pt idx="4879">
                  <c:v>-74.171291999999994</c:v>
                </c:pt>
                <c:pt idx="4880">
                  <c:v>-74.217637999999994</c:v>
                </c:pt>
                <c:pt idx="4881">
                  <c:v>-73.998795000000001</c:v>
                </c:pt>
                <c:pt idx="4882">
                  <c:v>-73.965048999999993</c:v>
                </c:pt>
                <c:pt idx="4883">
                  <c:v>-74.042472000000004</c:v>
                </c:pt>
                <c:pt idx="4884">
                  <c:v>-74.040522999999993</c:v>
                </c:pt>
                <c:pt idx="4885">
                  <c:v>-73.948494999999994</c:v>
                </c:pt>
                <c:pt idx="4886">
                  <c:v>-73.955866</c:v>
                </c:pt>
                <c:pt idx="4887">
                  <c:v>-74.011156</c:v>
                </c:pt>
                <c:pt idx="4888">
                  <c:v>-74.032912999999994</c:v>
                </c:pt>
                <c:pt idx="4889">
                  <c:v>-74.048608000000002</c:v>
                </c:pt>
                <c:pt idx="4890">
                  <c:v>-74.208151999999998</c:v>
                </c:pt>
                <c:pt idx="4891">
                  <c:v>-74.171948</c:v>
                </c:pt>
                <c:pt idx="4892">
                  <c:v>-74.060581999999997</c:v>
                </c:pt>
                <c:pt idx="4893">
                  <c:v>-74.120597000000004</c:v>
                </c:pt>
                <c:pt idx="4894">
                  <c:v>-74.237674999999996</c:v>
                </c:pt>
                <c:pt idx="4895">
                  <c:v>-74.052615000000003</c:v>
                </c:pt>
                <c:pt idx="4896">
                  <c:v>-73.262908999999993</c:v>
                </c:pt>
                <c:pt idx="4897">
                  <c:v>-72.462520999999995</c:v>
                </c:pt>
                <c:pt idx="4898">
                  <c:v>-72.819730000000007</c:v>
                </c:pt>
                <c:pt idx="4899">
                  <c:v>-73.055400000000006</c:v>
                </c:pt>
                <c:pt idx="4900">
                  <c:v>-73.314741999999995</c:v>
                </c:pt>
                <c:pt idx="4901">
                  <c:v>-73.025416000000007</c:v>
                </c:pt>
                <c:pt idx="4902">
                  <c:v>-72.896968999999999</c:v>
                </c:pt>
                <c:pt idx="4903">
                  <c:v>-73.248881999999995</c:v>
                </c:pt>
                <c:pt idx="4904">
                  <c:v>-72.871032</c:v>
                </c:pt>
                <c:pt idx="4905">
                  <c:v>-72.460875000000001</c:v>
                </c:pt>
                <c:pt idx="4906">
                  <c:v>-72.964966000000004</c:v>
                </c:pt>
                <c:pt idx="4907">
                  <c:v>-73.003563</c:v>
                </c:pt>
                <c:pt idx="4908">
                  <c:v>-73.166494999999998</c:v>
                </c:pt>
                <c:pt idx="4909">
                  <c:v>-73.170805000000001</c:v>
                </c:pt>
                <c:pt idx="4910">
                  <c:v>-73.325491</c:v>
                </c:pt>
                <c:pt idx="4911">
                  <c:v>-73.486313999999993</c:v>
                </c:pt>
                <c:pt idx="4912">
                  <c:v>-73.080091999999993</c:v>
                </c:pt>
                <c:pt idx="4913">
                  <c:v>-73.396092999999993</c:v>
                </c:pt>
                <c:pt idx="4914">
                  <c:v>-73.005015999999998</c:v>
                </c:pt>
                <c:pt idx="4915">
                  <c:v>-73.411463999999995</c:v>
                </c:pt>
                <c:pt idx="4916">
                  <c:v>-73.183267000000001</c:v>
                </c:pt>
                <c:pt idx="4917">
                  <c:v>-73.242581999999999</c:v>
                </c:pt>
                <c:pt idx="4918">
                  <c:v>-72.988376000000002</c:v>
                </c:pt>
                <c:pt idx="4919">
                  <c:v>-73.013177999999996</c:v>
                </c:pt>
                <c:pt idx="4920">
                  <c:v>-73.331148999999996</c:v>
                </c:pt>
                <c:pt idx="4921">
                  <c:v>-73.049668999999994</c:v>
                </c:pt>
                <c:pt idx="4922">
                  <c:v>-73.207769999999996</c:v>
                </c:pt>
                <c:pt idx="4923">
                  <c:v>-73.209674000000007</c:v>
                </c:pt>
                <c:pt idx="4924">
                  <c:v>-73.511225999999994</c:v>
                </c:pt>
                <c:pt idx="4925">
                  <c:v>-73.100818000000004</c:v>
                </c:pt>
                <c:pt idx="4926">
                  <c:v>-73.457817000000006</c:v>
                </c:pt>
                <c:pt idx="4927">
                  <c:v>-72.723560000000006</c:v>
                </c:pt>
                <c:pt idx="4928">
                  <c:v>-72.550246000000001</c:v>
                </c:pt>
                <c:pt idx="4929">
                  <c:v>-72.846646000000007</c:v>
                </c:pt>
                <c:pt idx="4930">
                  <c:v>-72.475058000000004</c:v>
                </c:pt>
                <c:pt idx="4931">
                  <c:v>-72.605069</c:v>
                </c:pt>
                <c:pt idx="4932">
                  <c:v>-72.310740999999993</c:v>
                </c:pt>
                <c:pt idx="4933">
                  <c:v>-72.331593999999996</c:v>
                </c:pt>
                <c:pt idx="4934">
                  <c:v>-72.701132999999999</c:v>
                </c:pt>
                <c:pt idx="4935">
                  <c:v>-74.031480999999999</c:v>
                </c:pt>
                <c:pt idx="4936">
                  <c:v>-74.156920999999997</c:v>
                </c:pt>
                <c:pt idx="4937">
                  <c:v>-74.153323999999998</c:v>
                </c:pt>
                <c:pt idx="4938">
                  <c:v>-74.496465000000001</c:v>
                </c:pt>
                <c:pt idx="4939">
                  <c:v>-74.055744000000004</c:v>
                </c:pt>
                <c:pt idx="4940">
                  <c:v>-73.673434999999998</c:v>
                </c:pt>
                <c:pt idx="4941">
                  <c:v>-74.378834999999995</c:v>
                </c:pt>
                <c:pt idx="4942">
                  <c:v>-74.374953000000005</c:v>
                </c:pt>
                <c:pt idx="4943">
                  <c:v>-74.921851000000004</c:v>
                </c:pt>
                <c:pt idx="4944">
                  <c:v>-74.314586000000006</c:v>
                </c:pt>
                <c:pt idx="4945">
                  <c:v>-74.148221000000007</c:v>
                </c:pt>
                <c:pt idx="4946">
                  <c:v>-73.871510999999998</c:v>
                </c:pt>
                <c:pt idx="4947">
                  <c:v>-73.395938000000001</c:v>
                </c:pt>
                <c:pt idx="4948">
                  <c:v>-73.759439</c:v>
                </c:pt>
                <c:pt idx="4949">
                  <c:v>-74.467724000000004</c:v>
                </c:pt>
                <c:pt idx="4950">
                  <c:v>-73.689768000000001</c:v>
                </c:pt>
                <c:pt idx="4951">
                  <c:v>-73.616190000000003</c:v>
                </c:pt>
                <c:pt idx="4952">
                  <c:v>-73.760610999999997</c:v>
                </c:pt>
                <c:pt idx="4953">
                  <c:v>-84.437002000000007</c:v>
                </c:pt>
                <c:pt idx="4954">
                  <c:v>-84.378174999999999</c:v>
                </c:pt>
                <c:pt idx="4955">
                  <c:v>-84.560323999999994</c:v>
                </c:pt>
                <c:pt idx="4956">
                  <c:v>-84.449776999999997</c:v>
                </c:pt>
                <c:pt idx="4957">
                  <c:v>-84.396821000000003</c:v>
                </c:pt>
                <c:pt idx="4958">
                  <c:v>-83.823526000000001</c:v>
                </c:pt>
                <c:pt idx="4959">
                  <c:v>-84.329053000000002</c:v>
                </c:pt>
                <c:pt idx="4960">
                  <c:v>-83.997185000000002</c:v>
                </c:pt>
                <c:pt idx="4961">
                  <c:v>-84.108497999999997</c:v>
                </c:pt>
                <c:pt idx="4962">
                  <c:v>-83.723104000000006</c:v>
                </c:pt>
                <c:pt idx="4963">
                  <c:v>-83.346760000000003</c:v>
                </c:pt>
                <c:pt idx="4964">
                  <c:v>-83.128423999999995</c:v>
                </c:pt>
                <c:pt idx="4965">
                  <c:v>-82.234199000000004</c:v>
                </c:pt>
                <c:pt idx="4966">
                  <c:v>-81.144047999999998</c:v>
                </c:pt>
                <c:pt idx="4967">
                  <c:v>-81.327489</c:v>
                </c:pt>
                <c:pt idx="4968">
                  <c:v>-81.934334000000007</c:v>
                </c:pt>
                <c:pt idx="4969">
                  <c:v>-82.169103000000007</c:v>
                </c:pt>
                <c:pt idx="4970">
                  <c:v>-82.206582999999995</c:v>
                </c:pt>
                <c:pt idx="4971">
                  <c:v>-81.333785000000006</c:v>
                </c:pt>
                <c:pt idx="4972">
                  <c:v>-81.541195999999999</c:v>
                </c:pt>
                <c:pt idx="4973">
                  <c:v>-81.914366000000001</c:v>
                </c:pt>
                <c:pt idx="4974">
                  <c:v>-81.444413999999995</c:v>
                </c:pt>
                <c:pt idx="4975">
                  <c:v>-82.364800000000002</c:v>
                </c:pt>
                <c:pt idx="4976">
                  <c:v>-81.446149000000005</c:v>
                </c:pt>
                <c:pt idx="4977">
                  <c:v>-81.735800999999995</c:v>
                </c:pt>
                <c:pt idx="4978">
                  <c:v>-81.800359999999998</c:v>
                </c:pt>
                <c:pt idx="4979">
                  <c:v>-81.703425999999993</c:v>
                </c:pt>
                <c:pt idx="4980">
                  <c:v>-81.572732999999999</c:v>
                </c:pt>
                <c:pt idx="4981">
                  <c:v>-81.575584000000006</c:v>
                </c:pt>
                <c:pt idx="4982">
                  <c:v>-81.582117999999994</c:v>
                </c:pt>
                <c:pt idx="4983">
                  <c:v>-81.522098</c:v>
                </c:pt>
                <c:pt idx="4984">
                  <c:v>-81.735757000000007</c:v>
                </c:pt>
                <c:pt idx="4985">
                  <c:v>-81.779453000000004</c:v>
                </c:pt>
                <c:pt idx="4986">
                  <c:v>-81.831975999999997</c:v>
                </c:pt>
                <c:pt idx="4987">
                  <c:v>-81.443653999999995</c:v>
                </c:pt>
                <c:pt idx="4988">
                  <c:v>-81.527090000000001</c:v>
                </c:pt>
                <c:pt idx="4989">
                  <c:v>-81.676595000000006</c:v>
                </c:pt>
                <c:pt idx="4990">
                  <c:v>-81.616164999999995</c:v>
                </c:pt>
                <c:pt idx="4991">
                  <c:v>-82.000322999999995</c:v>
                </c:pt>
                <c:pt idx="4992">
                  <c:v>-81.353021999999996</c:v>
                </c:pt>
                <c:pt idx="4993">
                  <c:v>-82.013701999999995</c:v>
                </c:pt>
                <c:pt idx="4994">
                  <c:v>-81.439442999999997</c:v>
                </c:pt>
                <c:pt idx="4995">
                  <c:v>-81.529532000000003</c:v>
                </c:pt>
                <c:pt idx="4996">
                  <c:v>-81.570221000000004</c:v>
                </c:pt>
                <c:pt idx="4997">
                  <c:v>-80.763959999999997</c:v>
                </c:pt>
                <c:pt idx="4998">
                  <c:v>-80.546014</c:v>
                </c:pt>
                <c:pt idx="4999">
                  <c:v>-80.595129</c:v>
                </c:pt>
                <c:pt idx="5000">
                  <c:v>-80.807738000000001</c:v>
                </c:pt>
                <c:pt idx="5001">
                  <c:v>-80.654814999999999</c:v>
                </c:pt>
                <c:pt idx="5002">
                  <c:v>-77.77328</c:v>
                </c:pt>
                <c:pt idx="5003">
                  <c:v>-77.563916000000006</c:v>
                </c:pt>
                <c:pt idx="5004">
                  <c:v>-77.545192</c:v>
                </c:pt>
                <c:pt idx="5005">
                  <c:v>-77.737176000000005</c:v>
                </c:pt>
                <c:pt idx="5006">
                  <c:v>-76.903811000000005</c:v>
                </c:pt>
                <c:pt idx="5007">
                  <c:v>-76.844778000000005</c:v>
                </c:pt>
                <c:pt idx="5008">
                  <c:v>-76.448890000000006</c:v>
                </c:pt>
                <c:pt idx="5009">
                  <c:v>-76.586481000000006</c:v>
                </c:pt>
                <c:pt idx="5010">
                  <c:v>-76.841036000000003</c:v>
                </c:pt>
                <c:pt idx="5011">
                  <c:v>-76.786120999999994</c:v>
                </c:pt>
                <c:pt idx="5012">
                  <c:v>-76.952032000000003</c:v>
                </c:pt>
                <c:pt idx="5013">
                  <c:v>-76.906454999999994</c:v>
                </c:pt>
                <c:pt idx="5014">
                  <c:v>-76.939740999999998</c:v>
                </c:pt>
                <c:pt idx="5015">
                  <c:v>-76.556039999999996</c:v>
                </c:pt>
                <c:pt idx="5016">
                  <c:v>-76.889002000000005</c:v>
                </c:pt>
                <c:pt idx="5017">
                  <c:v>-77.144202000000007</c:v>
                </c:pt>
                <c:pt idx="5018">
                  <c:v>-77.101855999999998</c:v>
                </c:pt>
                <c:pt idx="5019">
                  <c:v>-77.114255999999997</c:v>
                </c:pt>
                <c:pt idx="5020">
                  <c:v>-77.416995999999997</c:v>
                </c:pt>
                <c:pt idx="5021">
                  <c:v>-77.123199999999997</c:v>
                </c:pt>
                <c:pt idx="5022">
                  <c:v>-77.122613000000001</c:v>
                </c:pt>
                <c:pt idx="5023">
                  <c:v>-76.934669999999997</c:v>
                </c:pt>
                <c:pt idx="5024">
                  <c:v>-77.185683999999995</c:v>
                </c:pt>
                <c:pt idx="5025">
                  <c:v>-77.187168999999997</c:v>
                </c:pt>
                <c:pt idx="5026">
                  <c:v>-77.048762999999994</c:v>
                </c:pt>
                <c:pt idx="5027">
                  <c:v>-76.978344000000007</c:v>
                </c:pt>
                <c:pt idx="5028">
                  <c:v>-76.498920999999996</c:v>
                </c:pt>
                <c:pt idx="5029">
                  <c:v>-76.491916000000003</c:v>
                </c:pt>
                <c:pt idx="5030">
                  <c:v>-76.307543999999993</c:v>
                </c:pt>
                <c:pt idx="5031">
                  <c:v>-76.247579000000002</c:v>
                </c:pt>
                <c:pt idx="5032">
                  <c:v>-76.853199000000004</c:v>
                </c:pt>
                <c:pt idx="5033">
                  <c:v>-76.909531000000001</c:v>
                </c:pt>
                <c:pt idx="5034">
                  <c:v>-76.684083999999999</c:v>
                </c:pt>
                <c:pt idx="5035">
                  <c:v>-76.630607999999995</c:v>
                </c:pt>
                <c:pt idx="5036">
                  <c:v>-76.814246999999995</c:v>
                </c:pt>
                <c:pt idx="5037">
                  <c:v>-76.111188999999996</c:v>
                </c:pt>
                <c:pt idx="5038">
                  <c:v>-76.355783000000002</c:v>
                </c:pt>
                <c:pt idx="5039">
                  <c:v>-76.621145999999996</c:v>
                </c:pt>
                <c:pt idx="5040">
                  <c:v>-76.660013000000006</c:v>
                </c:pt>
                <c:pt idx="5041">
                  <c:v>-76.518632999999994</c:v>
                </c:pt>
                <c:pt idx="5042">
                  <c:v>-76.799160000000001</c:v>
                </c:pt>
                <c:pt idx="5043">
                  <c:v>-76.568595000000002</c:v>
                </c:pt>
                <c:pt idx="5044">
                  <c:v>-76.849473000000003</c:v>
                </c:pt>
                <c:pt idx="5045">
                  <c:v>-76.606936000000005</c:v>
                </c:pt>
                <c:pt idx="5046">
                  <c:v>-76.717603999999994</c:v>
                </c:pt>
                <c:pt idx="5047">
                  <c:v>-76.669044</c:v>
                </c:pt>
                <c:pt idx="5048">
                  <c:v>-76.634523000000002</c:v>
                </c:pt>
                <c:pt idx="5049">
                  <c:v>-76.611424999999997</c:v>
                </c:pt>
                <c:pt idx="5050">
                  <c:v>-76.680381999999994</c:v>
                </c:pt>
                <c:pt idx="5051">
                  <c:v>-76.646445999999997</c:v>
                </c:pt>
                <c:pt idx="5052">
                  <c:v>-76.541831999999999</c:v>
                </c:pt>
                <c:pt idx="5053">
                  <c:v>-79.390152999999998</c:v>
                </c:pt>
                <c:pt idx="5054">
                  <c:v>-76.280637999999996</c:v>
                </c:pt>
                <c:pt idx="5055">
                  <c:v>-76.097268</c:v>
                </c:pt>
                <c:pt idx="5056">
                  <c:v>-76.146660999999995</c:v>
                </c:pt>
                <c:pt idx="5057">
                  <c:v>-77.730249999999998</c:v>
                </c:pt>
                <c:pt idx="5058">
                  <c:v>-77.682969999999997</c:v>
                </c:pt>
                <c:pt idx="5059">
                  <c:v>-77.299845000000005</c:v>
                </c:pt>
                <c:pt idx="5060">
                  <c:v>-77.692841999999999</c:v>
                </c:pt>
                <c:pt idx="5061">
                  <c:v>-77.551697000000004</c:v>
                </c:pt>
                <c:pt idx="5062">
                  <c:v>-77.248615000000001</c:v>
                </c:pt>
                <c:pt idx="5063">
                  <c:v>-77.533854000000005</c:v>
                </c:pt>
                <c:pt idx="5064">
                  <c:v>-77.410921000000002</c:v>
                </c:pt>
                <c:pt idx="5065">
                  <c:v>-77.063643999999996</c:v>
                </c:pt>
                <c:pt idx="5066">
                  <c:v>-75.190824000000006</c:v>
                </c:pt>
                <c:pt idx="5067">
                  <c:v>-75.180611999999996</c:v>
                </c:pt>
                <c:pt idx="5068">
                  <c:v>-75.071535999999995</c:v>
                </c:pt>
                <c:pt idx="5069">
                  <c:v>-75.956019999999995</c:v>
                </c:pt>
                <c:pt idx="5070">
                  <c:v>-77.219763999999998</c:v>
                </c:pt>
                <c:pt idx="5071">
                  <c:v>-77.386420000000001</c:v>
                </c:pt>
                <c:pt idx="5072">
                  <c:v>-77.201221000000004</c:v>
                </c:pt>
                <c:pt idx="5073">
                  <c:v>-77.167700999999994</c:v>
                </c:pt>
                <c:pt idx="5074">
                  <c:v>-77.208213000000001</c:v>
                </c:pt>
                <c:pt idx="5075">
                  <c:v>-77.253370000000004</c:v>
                </c:pt>
                <c:pt idx="5076">
                  <c:v>-82.755305000000007</c:v>
                </c:pt>
                <c:pt idx="5077">
                  <c:v>-82.756337000000002</c:v>
                </c:pt>
                <c:pt idx="5078">
                  <c:v>-82.847037999999998</c:v>
                </c:pt>
                <c:pt idx="5079">
                  <c:v>-81.923924999999997</c:v>
                </c:pt>
                <c:pt idx="5080">
                  <c:v>-81.781739999999999</c:v>
                </c:pt>
                <c:pt idx="5081">
                  <c:v>-81.472815999999995</c:v>
                </c:pt>
                <c:pt idx="5082">
                  <c:v>-81.607939000000002</c:v>
                </c:pt>
                <c:pt idx="5083">
                  <c:v>-81.857380000000006</c:v>
                </c:pt>
                <c:pt idx="5084">
                  <c:v>-81.500415000000004</c:v>
                </c:pt>
                <c:pt idx="5085">
                  <c:v>-81.742041999999998</c:v>
                </c:pt>
                <c:pt idx="5086">
                  <c:v>-81.481750000000005</c:v>
                </c:pt>
                <c:pt idx="5087">
                  <c:v>-81.734887999999998</c:v>
                </c:pt>
                <c:pt idx="5088">
                  <c:v>-81.479284000000007</c:v>
                </c:pt>
                <c:pt idx="5089">
                  <c:v>-81.512416999999999</c:v>
                </c:pt>
                <c:pt idx="5090">
                  <c:v>-81.446798999999999</c:v>
                </c:pt>
                <c:pt idx="5091">
                  <c:v>-81.229113999999996</c:v>
                </c:pt>
                <c:pt idx="5092">
                  <c:v>-81.856463000000005</c:v>
                </c:pt>
                <c:pt idx="5093">
                  <c:v>-81.779382999999996</c:v>
                </c:pt>
                <c:pt idx="5094">
                  <c:v>-82.102348000000006</c:v>
                </c:pt>
                <c:pt idx="5095">
                  <c:v>-81.462783999999999</c:v>
                </c:pt>
                <c:pt idx="5096">
                  <c:v>-80.686524000000006</c:v>
                </c:pt>
                <c:pt idx="5097">
                  <c:v>-80.541452000000007</c:v>
                </c:pt>
                <c:pt idx="5098">
                  <c:v>-80.969645</c:v>
                </c:pt>
                <c:pt idx="5099">
                  <c:v>-80.860945999999998</c:v>
                </c:pt>
                <c:pt idx="5100">
                  <c:v>-80.645629999999997</c:v>
                </c:pt>
                <c:pt idx="5101">
                  <c:v>-80.745458999999997</c:v>
                </c:pt>
                <c:pt idx="5102">
                  <c:v>-81.454420999999996</c:v>
                </c:pt>
                <c:pt idx="5103">
                  <c:v>-81.328145000000006</c:v>
                </c:pt>
                <c:pt idx="5104">
                  <c:v>-81.770064000000005</c:v>
                </c:pt>
                <c:pt idx="5105">
                  <c:v>-81.425160000000005</c:v>
                </c:pt>
                <c:pt idx="5106">
                  <c:v>-81.360291000000004</c:v>
                </c:pt>
                <c:pt idx="5107">
                  <c:v>-82.315145999999999</c:v>
                </c:pt>
                <c:pt idx="5108">
                  <c:v>-82.970910000000003</c:v>
                </c:pt>
                <c:pt idx="5109">
                  <c:v>-82.797002000000006</c:v>
                </c:pt>
                <c:pt idx="5110">
                  <c:v>-82.601855999999998</c:v>
                </c:pt>
                <c:pt idx="5111">
                  <c:v>-82.655986999999996</c:v>
                </c:pt>
                <c:pt idx="5112">
                  <c:v>-82.582070000000002</c:v>
                </c:pt>
                <c:pt idx="5113">
                  <c:v>-84.265102999999996</c:v>
                </c:pt>
                <c:pt idx="5114">
                  <c:v>-84.247550000000004</c:v>
                </c:pt>
                <c:pt idx="5115">
                  <c:v>-83.687314999999998</c:v>
                </c:pt>
                <c:pt idx="5116">
                  <c:v>-84.507741999999993</c:v>
                </c:pt>
                <c:pt idx="5117">
                  <c:v>-84.530672999999993</c:v>
                </c:pt>
                <c:pt idx="5118">
                  <c:v>-84.454505999999995</c:v>
                </c:pt>
                <c:pt idx="5119">
                  <c:v>-84.418813999999998</c:v>
                </c:pt>
                <c:pt idx="5120">
                  <c:v>-84.457076999999998</c:v>
                </c:pt>
                <c:pt idx="5121">
                  <c:v>-84.542598999999996</c:v>
                </c:pt>
                <c:pt idx="5122">
                  <c:v>-84.488996999999998</c:v>
                </c:pt>
                <c:pt idx="5123">
                  <c:v>-84.545304999999999</c:v>
                </c:pt>
                <c:pt idx="5124">
                  <c:v>-84.529416999999995</c:v>
                </c:pt>
                <c:pt idx="5125">
                  <c:v>-79.742787000000007</c:v>
                </c:pt>
                <c:pt idx="5126">
                  <c:v>-79.901262000000003</c:v>
                </c:pt>
                <c:pt idx="5127">
                  <c:v>-79.304261999999994</c:v>
                </c:pt>
                <c:pt idx="5128">
                  <c:v>-77.490640999999997</c:v>
                </c:pt>
                <c:pt idx="5129">
                  <c:v>-77.522760000000005</c:v>
                </c:pt>
                <c:pt idx="5130">
                  <c:v>-77.503801999999993</c:v>
                </c:pt>
                <c:pt idx="5131">
                  <c:v>-77.624039999999994</c:v>
                </c:pt>
                <c:pt idx="5132">
                  <c:v>-77.434426000000002</c:v>
                </c:pt>
                <c:pt idx="5133">
                  <c:v>-77.649478999999999</c:v>
                </c:pt>
                <c:pt idx="5134">
                  <c:v>-77.814508000000004</c:v>
                </c:pt>
                <c:pt idx="5135">
                  <c:v>-76.957229999999996</c:v>
                </c:pt>
                <c:pt idx="5136">
                  <c:v>-76.739739999999998</c:v>
                </c:pt>
                <c:pt idx="5137">
                  <c:v>-76.822151000000005</c:v>
                </c:pt>
                <c:pt idx="5138">
                  <c:v>-76.522318999999996</c:v>
                </c:pt>
                <c:pt idx="5139">
                  <c:v>-76.980632999999997</c:v>
                </c:pt>
                <c:pt idx="5140">
                  <c:v>-76.643360999999999</c:v>
                </c:pt>
                <c:pt idx="5141">
                  <c:v>-77.194795999999997</c:v>
                </c:pt>
                <c:pt idx="5142">
                  <c:v>-76.584327999999999</c:v>
                </c:pt>
                <c:pt idx="5143">
                  <c:v>-76.369647000000001</c:v>
                </c:pt>
                <c:pt idx="5144">
                  <c:v>-76.792304000000001</c:v>
                </c:pt>
                <c:pt idx="5145">
                  <c:v>-76.990340000000003</c:v>
                </c:pt>
                <c:pt idx="5146">
                  <c:v>-76.886217000000002</c:v>
                </c:pt>
                <c:pt idx="5147">
                  <c:v>-76.815443000000002</c:v>
                </c:pt>
                <c:pt idx="5148">
                  <c:v>-76.781008999999997</c:v>
                </c:pt>
                <c:pt idx="5149">
                  <c:v>-76.972947000000005</c:v>
                </c:pt>
                <c:pt idx="5150">
                  <c:v>-77.074876000000003</c:v>
                </c:pt>
                <c:pt idx="5151">
                  <c:v>-77.059169999999995</c:v>
                </c:pt>
                <c:pt idx="5152">
                  <c:v>-77.094407000000004</c:v>
                </c:pt>
                <c:pt idx="5153">
                  <c:v>-77.199959000000007</c:v>
                </c:pt>
                <c:pt idx="5154">
                  <c:v>-77.149818999999994</c:v>
                </c:pt>
                <c:pt idx="5155">
                  <c:v>-77.275644999999997</c:v>
                </c:pt>
                <c:pt idx="5156">
                  <c:v>-77.243298999999993</c:v>
                </c:pt>
                <c:pt idx="5157">
                  <c:v>-77.159400000000005</c:v>
                </c:pt>
                <c:pt idx="5158">
                  <c:v>-77.011505999999997</c:v>
                </c:pt>
                <c:pt idx="5159">
                  <c:v>-77.034043999999994</c:v>
                </c:pt>
                <c:pt idx="5160">
                  <c:v>-76.298304000000002</c:v>
                </c:pt>
                <c:pt idx="5161">
                  <c:v>-76.860821999999999</c:v>
                </c:pt>
                <c:pt idx="5162">
                  <c:v>-76.800601999999998</c:v>
                </c:pt>
                <c:pt idx="5163">
                  <c:v>-76.878236999999999</c:v>
                </c:pt>
                <c:pt idx="5164">
                  <c:v>-76.825277</c:v>
                </c:pt>
                <c:pt idx="5165">
                  <c:v>-76.428608999999994</c:v>
                </c:pt>
                <c:pt idx="5166">
                  <c:v>-76.497185000000002</c:v>
                </c:pt>
                <c:pt idx="5167">
                  <c:v>-76.591233000000003</c:v>
                </c:pt>
                <c:pt idx="5168">
                  <c:v>-76.708670999999995</c:v>
                </c:pt>
                <c:pt idx="5169">
                  <c:v>-76.685615999999996</c:v>
                </c:pt>
                <c:pt idx="5170">
                  <c:v>-76.582049999999995</c:v>
                </c:pt>
                <c:pt idx="5171">
                  <c:v>-76.670001999999997</c:v>
                </c:pt>
                <c:pt idx="5172">
                  <c:v>-76.728700000000003</c:v>
                </c:pt>
                <c:pt idx="5173">
                  <c:v>-76.633615000000006</c:v>
                </c:pt>
                <c:pt idx="5174">
                  <c:v>-76.582839000000007</c:v>
                </c:pt>
                <c:pt idx="5175">
                  <c:v>-76.563995000000006</c:v>
                </c:pt>
                <c:pt idx="5176">
                  <c:v>-76.670289999999994</c:v>
                </c:pt>
                <c:pt idx="5177">
                  <c:v>-76.626137999999997</c:v>
                </c:pt>
                <c:pt idx="5178">
                  <c:v>-76.591161999999997</c:v>
                </c:pt>
                <c:pt idx="5179">
                  <c:v>-76.487095999999994</c:v>
                </c:pt>
                <c:pt idx="5180">
                  <c:v>-76.764384000000007</c:v>
                </c:pt>
                <c:pt idx="5181">
                  <c:v>-76.584181999999998</c:v>
                </c:pt>
                <c:pt idx="5182">
                  <c:v>-76.498039000000006</c:v>
                </c:pt>
                <c:pt idx="5183">
                  <c:v>-76.472295000000003</c:v>
                </c:pt>
                <c:pt idx="5184">
                  <c:v>-76.483583999999993</c:v>
                </c:pt>
                <c:pt idx="5185">
                  <c:v>-79.359997000000007</c:v>
                </c:pt>
                <c:pt idx="5186">
                  <c:v>-76.078202000000005</c:v>
                </c:pt>
                <c:pt idx="5187">
                  <c:v>-76.091185999999993</c:v>
                </c:pt>
                <c:pt idx="5188">
                  <c:v>-76.212574000000004</c:v>
                </c:pt>
                <c:pt idx="5189">
                  <c:v>-76.227659000000003</c:v>
                </c:pt>
                <c:pt idx="5190">
                  <c:v>-76.208607000000001</c:v>
                </c:pt>
                <c:pt idx="5191">
                  <c:v>-76.222567999999995</c:v>
                </c:pt>
                <c:pt idx="5192">
                  <c:v>-76.341246999999996</c:v>
                </c:pt>
                <c:pt idx="5193">
                  <c:v>-77.389026999999999</c:v>
                </c:pt>
                <c:pt idx="5194">
                  <c:v>-77.442003</c:v>
                </c:pt>
                <c:pt idx="5195">
                  <c:v>-77.491045</c:v>
                </c:pt>
                <c:pt idx="5196">
                  <c:v>-77.661691000000005</c:v>
                </c:pt>
                <c:pt idx="5197">
                  <c:v>-75.620881999999995</c:v>
                </c:pt>
                <c:pt idx="5198">
                  <c:v>-75.841553000000005</c:v>
                </c:pt>
                <c:pt idx="5199">
                  <c:v>-77.278880000000001</c:v>
                </c:pt>
                <c:pt idx="5200">
                  <c:v>-77.327873999999994</c:v>
                </c:pt>
                <c:pt idx="5201">
                  <c:v>-77.301651000000007</c:v>
                </c:pt>
                <c:pt idx="5202">
                  <c:v>-77.235349999999997</c:v>
                </c:pt>
                <c:pt idx="5203">
                  <c:v>-81.952066000000002</c:v>
                </c:pt>
                <c:pt idx="5204">
                  <c:v>-81.958020000000005</c:v>
                </c:pt>
                <c:pt idx="5205">
                  <c:v>-81.826387999999994</c:v>
                </c:pt>
                <c:pt idx="5206">
                  <c:v>-81.506692999999999</c:v>
                </c:pt>
                <c:pt idx="5207">
                  <c:v>-73.733298000000005</c:v>
                </c:pt>
                <c:pt idx="5208">
                  <c:v>-73.748339000000001</c:v>
                </c:pt>
                <c:pt idx="5209">
                  <c:v>-73.785602999999995</c:v>
                </c:pt>
                <c:pt idx="5210">
                  <c:v>-73.963172999999998</c:v>
                </c:pt>
                <c:pt idx="5211">
                  <c:v>-73.943376999999998</c:v>
                </c:pt>
                <c:pt idx="5212">
                  <c:v>-73.935713000000007</c:v>
                </c:pt>
                <c:pt idx="5213">
                  <c:v>-74.160639000000003</c:v>
                </c:pt>
                <c:pt idx="5214">
                  <c:v>-74.159328000000002</c:v>
                </c:pt>
                <c:pt idx="5215">
                  <c:v>-74.024717999999993</c:v>
                </c:pt>
                <c:pt idx="5216">
                  <c:v>-74.159459999999996</c:v>
                </c:pt>
                <c:pt idx="5217">
                  <c:v>-74.067975000000004</c:v>
                </c:pt>
                <c:pt idx="5218">
                  <c:v>-74.326291999999995</c:v>
                </c:pt>
                <c:pt idx="5219">
                  <c:v>-74.030783999999997</c:v>
                </c:pt>
                <c:pt idx="5220">
                  <c:v>-74.072072000000006</c:v>
                </c:pt>
                <c:pt idx="5221">
                  <c:v>-74.246573999999995</c:v>
                </c:pt>
                <c:pt idx="5222">
                  <c:v>-73.557274000000007</c:v>
                </c:pt>
                <c:pt idx="5223">
                  <c:v>-73.961980999999994</c:v>
                </c:pt>
                <c:pt idx="5224">
                  <c:v>-74.035846000000006</c:v>
                </c:pt>
                <c:pt idx="5225">
                  <c:v>-73.996499999999997</c:v>
                </c:pt>
                <c:pt idx="5226">
                  <c:v>-73.672419000000005</c:v>
                </c:pt>
                <c:pt idx="5227">
                  <c:v>-73.901551999999995</c:v>
                </c:pt>
                <c:pt idx="5228">
                  <c:v>-74.216103000000004</c:v>
                </c:pt>
                <c:pt idx="5229">
                  <c:v>-74.110607999999999</c:v>
                </c:pt>
                <c:pt idx="5230">
                  <c:v>-74.059749999999994</c:v>
                </c:pt>
                <c:pt idx="5231">
                  <c:v>-74.094756000000004</c:v>
                </c:pt>
                <c:pt idx="5232">
                  <c:v>-73.844207999999995</c:v>
                </c:pt>
                <c:pt idx="5233">
                  <c:v>-73.882711999999998</c:v>
                </c:pt>
                <c:pt idx="5234">
                  <c:v>-73.883930000000007</c:v>
                </c:pt>
                <c:pt idx="5235">
                  <c:v>-73.881079</c:v>
                </c:pt>
                <c:pt idx="5236">
                  <c:v>-74.426506000000003</c:v>
                </c:pt>
                <c:pt idx="5237">
                  <c:v>-75.028081999999998</c:v>
                </c:pt>
                <c:pt idx="5238">
                  <c:v>-74.811869000000002</c:v>
                </c:pt>
                <c:pt idx="5239">
                  <c:v>-74.529156999999998</c:v>
                </c:pt>
                <c:pt idx="5240">
                  <c:v>-74.669963999999993</c:v>
                </c:pt>
                <c:pt idx="5241">
                  <c:v>-74.827207000000001</c:v>
                </c:pt>
                <c:pt idx="5242">
                  <c:v>-74.522734999999997</c:v>
                </c:pt>
                <c:pt idx="5243">
                  <c:v>-74.629852999999997</c:v>
                </c:pt>
                <c:pt idx="5244">
                  <c:v>-74.722444999999993</c:v>
                </c:pt>
                <c:pt idx="5245">
                  <c:v>-74.569809000000006</c:v>
                </c:pt>
                <c:pt idx="5246">
                  <c:v>-73.636431000000002</c:v>
                </c:pt>
                <c:pt idx="5247">
                  <c:v>-73.385576</c:v>
                </c:pt>
                <c:pt idx="5248">
                  <c:v>-73.260445000000004</c:v>
                </c:pt>
                <c:pt idx="5249">
                  <c:v>-73.707661000000002</c:v>
                </c:pt>
                <c:pt idx="5250">
                  <c:v>-74.566694999999996</c:v>
                </c:pt>
                <c:pt idx="5251">
                  <c:v>-73.970335000000006</c:v>
                </c:pt>
                <c:pt idx="5252">
                  <c:v>-74.153210000000001</c:v>
                </c:pt>
                <c:pt idx="5253">
                  <c:v>-73.352607000000006</c:v>
                </c:pt>
                <c:pt idx="5254">
                  <c:v>-73.507670000000005</c:v>
                </c:pt>
                <c:pt idx="5255">
                  <c:v>-73.466176000000004</c:v>
                </c:pt>
                <c:pt idx="5256">
                  <c:v>-77.777331000000004</c:v>
                </c:pt>
                <c:pt idx="5257">
                  <c:v>-77.608430999999996</c:v>
                </c:pt>
                <c:pt idx="5258">
                  <c:v>-77.450908999999996</c:v>
                </c:pt>
                <c:pt idx="5259">
                  <c:v>-77.502633000000003</c:v>
                </c:pt>
                <c:pt idx="5260">
                  <c:v>-77.803477999999998</c:v>
                </c:pt>
                <c:pt idx="5261">
                  <c:v>-76.853532999999999</c:v>
                </c:pt>
                <c:pt idx="5262">
                  <c:v>-77.42022</c:v>
                </c:pt>
                <c:pt idx="5263">
                  <c:v>-77.453648999999999</c:v>
                </c:pt>
                <c:pt idx="5264">
                  <c:v>-77.682156000000006</c:v>
                </c:pt>
                <c:pt idx="5265">
                  <c:v>-77.681325999999999</c:v>
                </c:pt>
                <c:pt idx="5266">
                  <c:v>-77.624018000000007</c:v>
                </c:pt>
                <c:pt idx="5267">
                  <c:v>-77.545877000000004</c:v>
                </c:pt>
                <c:pt idx="5268">
                  <c:v>-77.661829999999995</c:v>
                </c:pt>
                <c:pt idx="5269">
                  <c:v>-77.556381999999999</c:v>
                </c:pt>
                <c:pt idx="5270">
                  <c:v>-77.511142000000007</c:v>
                </c:pt>
                <c:pt idx="5271">
                  <c:v>-79.376890000000003</c:v>
                </c:pt>
                <c:pt idx="5272">
                  <c:v>-78.286494000000005</c:v>
                </c:pt>
                <c:pt idx="5273">
                  <c:v>-78.729703999999998</c:v>
                </c:pt>
                <c:pt idx="5274">
                  <c:v>-76.354076000000006</c:v>
                </c:pt>
                <c:pt idx="5275">
                  <c:v>-77.498469</c:v>
                </c:pt>
                <c:pt idx="5276">
                  <c:v>-76.842585999999997</c:v>
                </c:pt>
                <c:pt idx="5277">
                  <c:v>-76.905213000000003</c:v>
                </c:pt>
                <c:pt idx="5278">
                  <c:v>-76.540777000000006</c:v>
                </c:pt>
                <c:pt idx="5279">
                  <c:v>-77.895149000000004</c:v>
                </c:pt>
                <c:pt idx="5280">
                  <c:v>-76.534041000000002</c:v>
                </c:pt>
                <c:pt idx="5281">
                  <c:v>-76.836864000000006</c:v>
                </c:pt>
                <c:pt idx="5282">
                  <c:v>-79.859461999999994</c:v>
                </c:pt>
                <c:pt idx="5283">
                  <c:v>-79.888693000000004</c:v>
                </c:pt>
                <c:pt idx="5284">
                  <c:v>-80.425343999999996</c:v>
                </c:pt>
                <c:pt idx="5285">
                  <c:v>-80.288816999999995</c:v>
                </c:pt>
                <c:pt idx="5286">
                  <c:v>-79.882778999999999</c:v>
                </c:pt>
                <c:pt idx="5287">
                  <c:v>-79.742266000000001</c:v>
                </c:pt>
                <c:pt idx="5288">
                  <c:v>-79.744669999999999</c:v>
                </c:pt>
                <c:pt idx="5289">
                  <c:v>-80.038645000000002</c:v>
                </c:pt>
                <c:pt idx="5290">
                  <c:v>-79.850956999999994</c:v>
                </c:pt>
                <c:pt idx="5291">
                  <c:v>-79.906351000000001</c:v>
                </c:pt>
                <c:pt idx="5292">
                  <c:v>-79.776433999999995</c:v>
                </c:pt>
                <c:pt idx="5293">
                  <c:v>-79.834266999999997</c:v>
                </c:pt>
                <c:pt idx="5294">
                  <c:v>-80.070404999999994</c:v>
                </c:pt>
                <c:pt idx="5295">
                  <c:v>-74.021766</c:v>
                </c:pt>
                <c:pt idx="5296">
                  <c:v>-74.759044000000003</c:v>
                </c:pt>
                <c:pt idx="5297">
                  <c:v>-74.487048000000001</c:v>
                </c:pt>
                <c:pt idx="5298">
                  <c:v>-74.830545999999998</c:v>
                </c:pt>
                <c:pt idx="5299">
                  <c:v>-74.620092</c:v>
                </c:pt>
                <c:pt idx="5300">
                  <c:v>-74.614144999999994</c:v>
                </c:pt>
                <c:pt idx="5301">
                  <c:v>-74.657696000000001</c:v>
                </c:pt>
                <c:pt idx="5302">
                  <c:v>-74.506247999999999</c:v>
                </c:pt>
                <c:pt idx="5303">
                  <c:v>-74.710536000000005</c:v>
                </c:pt>
                <c:pt idx="5304">
                  <c:v>-74.652512999999999</c:v>
                </c:pt>
                <c:pt idx="5305">
                  <c:v>-74.996170000000006</c:v>
                </c:pt>
                <c:pt idx="5306">
                  <c:v>-74.363307000000006</c:v>
                </c:pt>
                <c:pt idx="5307">
                  <c:v>-74.653002999999998</c:v>
                </c:pt>
                <c:pt idx="5308">
                  <c:v>-74.451215000000005</c:v>
                </c:pt>
                <c:pt idx="5309">
                  <c:v>-74.674323000000001</c:v>
                </c:pt>
                <c:pt idx="5310">
                  <c:v>-74.456316000000001</c:v>
                </c:pt>
                <c:pt idx="5311">
                  <c:v>-74.488516000000004</c:v>
                </c:pt>
                <c:pt idx="5312">
                  <c:v>-75.022662999999994</c:v>
                </c:pt>
                <c:pt idx="5313">
                  <c:v>-74.936501000000007</c:v>
                </c:pt>
                <c:pt idx="5314">
                  <c:v>-74.914045999999999</c:v>
                </c:pt>
                <c:pt idx="5315">
                  <c:v>-74.535404</c:v>
                </c:pt>
                <c:pt idx="5316">
                  <c:v>-74.995745999999997</c:v>
                </c:pt>
                <c:pt idx="5317">
                  <c:v>-74.830444999999997</c:v>
                </c:pt>
                <c:pt idx="5318">
                  <c:v>-75.031976999999998</c:v>
                </c:pt>
                <c:pt idx="5319">
                  <c:v>-74.259332000000001</c:v>
                </c:pt>
                <c:pt idx="5320">
                  <c:v>-74.903424000000001</c:v>
                </c:pt>
                <c:pt idx="5321">
                  <c:v>-74.818506999999997</c:v>
                </c:pt>
                <c:pt idx="5322">
                  <c:v>-74.948899999999995</c:v>
                </c:pt>
                <c:pt idx="5323">
                  <c:v>-74.797473999999994</c:v>
                </c:pt>
                <c:pt idx="5324">
                  <c:v>-75.21987</c:v>
                </c:pt>
                <c:pt idx="5325">
                  <c:v>-74.954102000000006</c:v>
                </c:pt>
                <c:pt idx="5326">
                  <c:v>-74.998058</c:v>
                </c:pt>
                <c:pt idx="5327">
                  <c:v>-75.106371999999993</c:v>
                </c:pt>
                <c:pt idx="5328">
                  <c:v>-75.152028000000001</c:v>
                </c:pt>
                <c:pt idx="5329">
                  <c:v>-74.286731000000003</c:v>
                </c:pt>
                <c:pt idx="5330">
                  <c:v>-75.086167000000003</c:v>
                </c:pt>
                <c:pt idx="5331">
                  <c:v>-75.064014999999998</c:v>
                </c:pt>
                <c:pt idx="5332">
                  <c:v>-74.923196000000004</c:v>
                </c:pt>
                <c:pt idx="5333">
                  <c:v>-74.965264000000005</c:v>
                </c:pt>
                <c:pt idx="5334">
                  <c:v>-83.901003000000003</c:v>
                </c:pt>
                <c:pt idx="5335">
                  <c:v>-83.415609000000003</c:v>
                </c:pt>
                <c:pt idx="5336">
                  <c:v>-84.467161000000004</c:v>
                </c:pt>
                <c:pt idx="5337">
                  <c:v>-83.918135000000007</c:v>
                </c:pt>
                <c:pt idx="5338">
                  <c:v>-83.374899999999997</c:v>
                </c:pt>
                <c:pt idx="5339">
                  <c:v>-83.345290000000006</c:v>
                </c:pt>
                <c:pt idx="5340">
                  <c:v>-83.435654999999997</c:v>
                </c:pt>
                <c:pt idx="5341">
                  <c:v>-83.515527000000006</c:v>
                </c:pt>
                <c:pt idx="5342">
                  <c:v>-83.155488000000005</c:v>
                </c:pt>
                <c:pt idx="5343">
                  <c:v>-82.885423000000003</c:v>
                </c:pt>
                <c:pt idx="5344">
                  <c:v>-83.479367999999994</c:v>
                </c:pt>
                <c:pt idx="5345">
                  <c:v>-83.584912000000003</c:v>
                </c:pt>
                <c:pt idx="5346">
                  <c:v>-82.02167</c:v>
                </c:pt>
                <c:pt idx="5347">
                  <c:v>-82.006309000000002</c:v>
                </c:pt>
                <c:pt idx="5348">
                  <c:v>-80.579237000000006</c:v>
                </c:pt>
                <c:pt idx="5349">
                  <c:v>-80.946453000000005</c:v>
                </c:pt>
                <c:pt idx="5350">
                  <c:v>-81.245790999999997</c:v>
                </c:pt>
                <c:pt idx="5351">
                  <c:v>-81.239600999999993</c:v>
                </c:pt>
                <c:pt idx="5352">
                  <c:v>-81.675303</c:v>
                </c:pt>
                <c:pt idx="5353">
                  <c:v>-81.845759000000001</c:v>
                </c:pt>
                <c:pt idx="5354">
                  <c:v>-81.527269000000004</c:v>
                </c:pt>
                <c:pt idx="5355">
                  <c:v>-81.545843000000005</c:v>
                </c:pt>
                <c:pt idx="5356">
                  <c:v>-81.705074999999994</c:v>
                </c:pt>
                <c:pt idx="5357">
                  <c:v>-81.804670000000002</c:v>
                </c:pt>
                <c:pt idx="5358">
                  <c:v>-81.926580999999999</c:v>
                </c:pt>
                <c:pt idx="5359">
                  <c:v>-81.618353999999997</c:v>
                </c:pt>
                <c:pt idx="5360">
                  <c:v>-81.820559000000003</c:v>
                </c:pt>
                <c:pt idx="5361">
                  <c:v>-81.828360000000004</c:v>
                </c:pt>
                <c:pt idx="5362">
                  <c:v>-81.598101</c:v>
                </c:pt>
                <c:pt idx="5363">
                  <c:v>-81.437439999999995</c:v>
                </c:pt>
                <c:pt idx="5364">
                  <c:v>-81.689611999999997</c:v>
                </c:pt>
                <c:pt idx="5365">
                  <c:v>-81.080573000000001</c:v>
                </c:pt>
                <c:pt idx="5366">
                  <c:v>-81.437870000000004</c:v>
                </c:pt>
                <c:pt idx="5367">
                  <c:v>-81.231430000000003</c:v>
                </c:pt>
                <c:pt idx="5368">
                  <c:v>-81.924772000000004</c:v>
                </c:pt>
                <c:pt idx="5369">
                  <c:v>-81.733682999999999</c:v>
                </c:pt>
                <c:pt idx="5370">
                  <c:v>-81.539738</c:v>
                </c:pt>
                <c:pt idx="5371">
                  <c:v>-81.536250999999993</c:v>
                </c:pt>
                <c:pt idx="5372">
                  <c:v>-81.500911000000002</c:v>
                </c:pt>
                <c:pt idx="5373">
                  <c:v>-80.726401999999993</c:v>
                </c:pt>
                <c:pt idx="5374">
                  <c:v>-80.694710000000001</c:v>
                </c:pt>
                <c:pt idx="5375">
                  <c:v>-81.262985999999998</c:v>
                </c:pt>
                <c:pt idx="5376">
                  <c:v>-81.091481000000002</c:v>
                </c:pt>
                <c:pt idx="5377">
                  <c:v>-81.444396999999995</c:v>
                </c:pt>
                <c:pt idx="5378">
                  <c:v>-81.957261000000003</c:v>
                </c:pt>
                <c:pt idx="5379">
                  <c:v>-81.405939000000004</c:v>
                </c:pt>
                <c:pt idx="5380">
                  <c:v>-81.365666000000004</c:v>
                </c:pt>
                <c:pt idx="5381">
                  <c:v>-81.421425999999997</c:v>
                </c:pt>
                <c:pt idx="5382">
                  <c:v>-81.385484000000005</c:v>
                </c:pt>
                <c:pt idx="5383">
                  <c:v>-81.410668999999999</c:v>
                </c:pt>
                <c:pt idx="5384">
                  <c:v>-82.805694000000003</c:v>
                </c:pt>
                <c:pt idx="5385">
                  <c:v>-82.224599999999995</c:v>
                </c:pt>
                <c:pt idx="5386">
                  <c:v>-82.411771000000002</c:v>
                </c:pt>
                <c:pt idx="5387">
                  <c:v>-82.319940000000003</c:v>
                </c:pt>
                <c:pt idx="5388">
                  <c:v>-84.308700000000002</c:v>
                </c:pt>
                <c:pt idx="5389">
                  <c:v>-84.603210000000004</c:v>
                </c:pt>
                <c:pt idx="5390">
                  <c:v>-84.552773000000002</c:v>
                </c:pt>
                <c:pt idx="5391">
                  <c:v>-84.221759000000006</c:v>
                </c:pt>
                <c:pt idx="5392">
                  <c:v>-84.247287999999998</c:v>
                </c:pt>
                <c:pt idx="5393">
                  <c:v>-84.40249</c:v>
                </c:pt>
                <c:pt idx="5394">
                  <c:v>-84.555627000000001</c:v>
                </c:pt>
                <c:pt idx="5395">
                  <c:v>-84.080938000000003</c:v>
                </c:pt>
                <c:pt idx="5396">
                  <c:v>-83.580205000000007</c:v>
                </c:pt>
                <c:pt idx="5397">
                  <c:v>-84.202509000000006</c:v>
                </c:pt>
                <c:pt idx="5398">
                  <c:v>-84.308087999999998</c:v>
                </c:pt>
                <c:pt idx="5399">
                  <c:v>-83.076555999999997</c:v>
                </c:pt>
                <c:pt idx="5400">
                  <c:v>-82.865637000000007</c:v>
                </c:pt>
                <c:pt idx="5401">
                  <c:v>-83.055678</c:v>
                </c:pt>
                <c:pt idx="5402">
                  <c:v>-82.807839000000001</c:v>
                </c:pt>
                <c:pt idx="5403">
                  <c:v>-82.772730999999993</c:v>
                </c:pt>
                <c:pt idx="5404">
                  <c:v>-83.283609999999996</c:v>
                </c:pt>
                <c:pt idx="5405">
                  <c:v>-82.929485999999997</c:v>
                </c:pt>
                <c:pt idx="5406">
                  <c:v>-84.308665000000005</c:v>
                </c:pt>
                <c:pt idx="5407">
                  <c:v>-83.730472000000006</c:v>
                </c:pt>
                <c:pt idx="5408">
                  <c:v>-83.736852999999996</c:v>
                </c:pt>
                <c:pt idx="5409">
                  <c:v>-83.527747000000005</c:v>
                </c:pt>
                <c:pt idx="5410">
                  <c:v>-83.606406000000007</c:v>
                </c:pt>
                <c:pt idx="5411">
                  <c:v>-83.559961000000001</c:v>
                </c:pt>
                <c:pt idx="5412">
                  <c:v>-83.552187000000004</c:v>
                </c:pt>
                <c:pt idx="5413">
                  <c:v>-81.592436000000006</c:v>
                </c:pt>
                <c:pt idx="5414">
                  <c:v>-81.896133000000006</c:v>
                </c:pt>
                <c:pt idx="5415">
                  <c:v>-81.73657</c:v>
                </c:pt>
                <c:pt idx="5416">
                  <c:v>-80.574691000000001</c:v>
                </c:pt>
                <c:pt idx="5417">
                  <c:v>-80.890332000000001</c:v>
                </c:pt>
                <c:pt idx="5418">
                  <c:v>-80.733278999999996</c:v>
                </c:pt>
                <c:pt idx="5419">
                  <c:v>-80.838728000000003</c:v>
                </c:pt>
                <c:pt idx="5420">
                  <c:v>-87.899981999999994</c:v>
                </c:pt>
                <c:pt idx="5421">
                  <c:v>-87.966184999999996</c:v>
                </c:pt>
                <c:pt idx="5422">
                  <c:v>-87.947270000000003</c:v>
                </c:pt>
                <c:pt idx="5423">
                  <c:v>-88.000128000000004</c:v>
                </c:pt>
                <c:pt idx="5424">
                  <c:v>-87.974905000000007</c:v>
                </c:pt>
                <c:pt idx="5425">
                  <c:v>-87.908946999999998</c:v>
                </c:pt>
                <c:pt idx="5426">
                  <c:v>-87.992135000000005</c:v>
                </c:pt>
                <c:pt idx="5427">
                  <c:v>-88.042395999999997</c:v>
                </c:pt>
                <c:pt idx="5428">
                  <c:v>-87.824248999999995</c:v>
                </c:pt>
                <c:pt idx="5429">
                  <c:v>-89.042910000000006</c:v>
                </c:pt>
                <c:pt idx="5430">
                  <c:v>-89.022746999999995</c:v>
                </c:pt>
                <c:pt idx="5431">
                  <c:v>-88.854119999999995</c:v>
                </c:pt>
                <c:pt idx="5432">
                  <c:v>-88.995285999999993</c:v>
                </c:pt>
                <c:pt idx="5433">
                  <c:v>-88.908388000000002</c:v>
                </c:pt>
                <c:pt idx="5434">
                  <c:v>-90.285548000000006</c:v>
                </c:pt>
                <c:pt idx="5435">
                  <c:v>-89.749289000000005</c:v>
                </c:pt>
                <c:pt idx="5436">
                  <c:v>-90.072678999999994</c:v>
                </c:pt>
                <c:pt idx="5437">
                  <c:v>-89.224324999999993</c:v>
                </c:pt>
                <c:pt idx="5438">
                  <c:v>-89.225302999999997</c:v>
                </c:pt>
                <c:pt idx="5439">
                  <c:v>-89.555430999999999</c:v>
                </c:pt>
                <c:pt idx="5440">
                  <c:v>-89.317860999999994</c:v>
                </c:pt>
                <c:pt idx="5441">
                  <c:v>-89.400243000000003</c:v>
                </c:pt>
                <c:pt idx="5442">
                  <c:v>-89.320854999999995</c:v>
                </c:pt>
                <c:pt idx="5443">
                  <c:v>-89.747538000000006</c:v>
                </c:pt>
                <c:pt idx="5444">
                  <c:v>-88.840586000000002</c:v>
                </c:pt>
                <c:pt idx="5445">
                  <c:v>-89.040909999999997</c:v>
                </c:pt>
                <c:pt idx="5446">
                  <c:v>-89.323426999999995</c:v>
                </c:pt>
                <c:pt idx="5447">
                  <c:v>-89.991829999999993</c:v>
                </c:pt>
                <c:pt idx="5448">
                  <c:v>-88.336564999999993</c:v>
                </c:pt>
                <c:pt idx="5449">
                  <c:v>-87.380441000000005</c:v>
                </c:pt>
                <c:pt idx="5450">
                  <c:v>-88.016745</c:v>
                </c:pt>
                <c:pt idx="5451">
                  <c:v>-88.044827999999995</c:v>
                </c:pt>
                <c:pt idx="5452">
                  <c:v>-89.690663000000001</c:v>
                </c:pt>
                <c:pt idx="5453">
                  <c:v>-90.218114</c:v>
                </c:pt>
                <c:pt idx="5454">
                  <c:v>-89.365925000000004</c:v>
                </c:pt>
                <c:pt idx="5455">
                  <c:v>-91.229637999999994</c:v>
                </c:pt>
                <c:pt idx="5456">
                  <c:v>-91.480659000000003</c:v>
                </c:pt>
                <c:pt idx="5457">
                  <c:v>-91.439635999999993</c:v>
                </c:pt>
                <c:pt idx="5458">
                  <c:v>-91.929153999999997</c:v>
                </c:pt>
                <c:pt idx="5459">
                  <c:v>-92.259371999999999</c:v>
                </c:pt>
                <c:pt idx="5460">
                  <c:v>-91.545269000000005</c:v>
                </c:pt>
                <c:pt idx="5461">
                  <c:v>-81.509322999999995</c:v>
                </c:pt>
                <c:pt idx="5462">
                  <c:v>-81.623731000000006</c:v>
                </c:pt>
                <c:pt idx="5463">
                  <c:v>-81.528244999999998</c:v>
                </c:pt>
                <c:pt idx="5464">
                  <c:v>-81.485354000000001</c:v>
                </c:pt>
                <c:pt idx="5465">
                  <c:v>-81.682559999999995</c:v>
                </c:pt>
                <c:pt idx="5466">
                  <c:v>-81.955280000000002</c:v>
                </c:pt>
                <c:pt idx="5467">
                  <c:v>-81.828418999999997</c:v>
                </c:pt>
                <c:pt idx="5468">
                  <c:v>-82.002278000000004</c:v>
                </c:pt>
                <c:pt idx="5469">
                  <c:v>-82.191011000000003</c:v>
                </c:pt>
                <c:pt idx="5470">
                  <c:v>-81.932693</c:v>
                </c:pt>
                <c:pt idx="5471">
                  <c:v>-82.148590999999996</c:v>
                </c:pt>
                <c:pt idx="5472">
                  <c:v>-82.098218000000003</c:v>
                </c:pt>
                <c:pt idx="5473">
                  <c:v>-81.396282999999997</c:v>
                </c:pt>
                <c:pt idx="5474">
                  <c:v>-81.952512999999996</c:v>
                </c:pt>
                <c:pt idx="5475">
                  <c:v>-81.766634999999994</c:v>
                </c:pt>
                <c:pt idx="5476">
                  <c:v>-81.787268999999995</c:v>
                </c:pt>
                <c:pt idx="5477">
                  <c:v>-81.752519000000007</c:v>
                </c:pt>
                <c:pt idx="5478">
                  <c:v>-81.831344000000001</c:v>
                </c:pt>
                <c:pt idx="5479">
                  <c:v>-82.535005999999996</c:v>
                </c:pt>
                <c:pt idx="5480">
                  <c:v>-82.627371999999994</c:v>
                </c:pt>
                <c:pt idx="5481">
                  <c:v>-82.633719999999997</c:v>
                </c:pt>
                <c:pt idx="5482">
                  <c:v>-82.712902999999997</c:v>
                </c:pt>
                <c:pt idx="5483">
                  <c:v>-82.485393000000002</c:v>
                </c:pt>
                <c:pt idx="5484">
                  <c:v>-82.535568999999995</c:v>
                </c:pt>
                <c:pt idx="5485">
                  <c:v>-82.546138999999997</c:v>
                </c:pt>
                <c:pt idx="5486">
                  <c:v>-82.408942999999994</c:v>
                </c:pt>
                <c:pt idx="5487">
                  <c:v>-81.871966999999998</c:v>
                </c:pt>
                <c:pt idx="5488">
                  <c:v>-82.448464000000001</c:v>
                </c:pt>
                <c:pt idx="5489">
                  <c:v>-82.414817999999997</c:v>
                </c:pt>
                <c:pt idx="5490">
                  <c:v>-82.612137000000004</c:v>
                </c:pt>
                <c:pt idx="5491">
                  <c:v>-82.497264999999999</c:v>
                </c:pt>
                <c:pt idx="5492">
                  <c:v>-82.533311999999995</c:v>
                </c:pt>
                <c:pt idx="5493">
                  <c:v>-82.481087000000002</c:v>
                </c:pt>
                <c:pt idx="5494">
                  <c:v>-82.536012999999997</c:v>
                </c:pt>
                <c:pt idx="5495">
                  <c:v>-82.728188000000003</c:v>
                </c:pt>
                <c:pt idx="5496">
                  <c:v>-82.669736</c:v>
                </c:pt>
                <c:pt idx="5497">
                  <c:v>-82.666038999999998</c:v>
                </c:pt>
                <c:pt idx="5498">
                  <c:v>-82.727512000000004</c:v>
                </c:pt>
                <c:pt idx="5499">
                  <c:v>-81.748058999999998</c:v>
                </c:pt>
                <c:pt idx="5500">
                  <c:v>-81.468622999999994</c:v>
                </c:pt>
                <c:pt idx="5501">
                  <c:v>-81.588978999999995</c:v>
                </c:pt>
                <c:pt idx="5502">
                  <c:v>-82.032107999999994</c:v>
                </c:pt>
                <c:pt idx="5503">
                  <c:v>-81.593449000000007</c:v>
                </c:pt>
                <c:pt idx="5504">
                  <c:v>-80.336445999999995</c:v>
                </c:pt>
                <c:pt idx="5505">
                  <c:v>-80.232771</c:v>
                </c:pt>
                <c:pt idx="5506">
                  <c:v>-80.312670999999995</c:v>
                </c:pt>
                <c:pt idx="5507">
                  <c:v>-80.216862000000006</c:v>
                </c:pt>
                <c:pt idx="5508">
                  <c:v>-85.926698999999999</c:v>
                </c:pt>
                <c:pt idx="5509">
                  <c:v>-86.660522999999998</c:v>
                </c:pt>
                <c:pt idx="5510">
                  <c:v>-86.302852000000001</c:v>
                </c:pt>
                <c:pt idx="5511">
                  <c:v>-86.808145999999994</c:v>
                </c:pt>
                <c:pt idx="5512">
                  <c:v>-86.669636999999994</c:v>
                </c:pt>
                <c:pt idx="5513">
                  <c:v>-86.695063000000005</c:v>
                </c:pt>
                <c:pt idx="5514">
                  <c:v>-86.734029000000007</c:v>
                </c:pt>
                <c:pt idx="5515">
                  <c:v>-86.799704000000006</c:v>
                </c:pt>
                <c:pt idx="5516">
                  <c:v>-86.655077000000006</c:v>
                </c:pt>
                <c:pt idx="5517">
                  <c:v>-86.745862000000002</c:v>
                </c:pt>
                <c:pt idx="5518">
                  <c:v>-87.523037000000002</c:v>
                </c:pt>
                <c:pt idx="5519">
                  <c:v>-87.398892000000004</c:v>
                </c:pt>
                <c:pt idx="5520">
                  <c:v>-87.212507000000002</c:v>
                </c:pt>
                <c:pt idx="5521">
                  <c:v>-87.773796000000004</c:v>
                </c:pt>
                <c:pt idx="5522">
                  <c:v>-87.118842999999998</c:v>
                </c:pt>
                <c:pt idx="5523">
                  <c:v>-82.794044</c:v>
                </c:pt>
                <c:pt idx="5524">
                  <c:v>-83.290781999999993</c:v>
                </c:pt>
                <c:pt idx="5525">
                  <c:v>-82.898376999999996</c:v>
                </c:pt>
                <c:pt idx="5526">
                  <c:v>-82.479731999999998</c:v>
                </c:pt>
                <c:pt idx="5527">
                  <c:v>-82.929582999999994</c:v>
                </c:pt>
                <c:pt idx="5528">
                  <c:v>-83.008944999999997</c:v>
                </c:pt>
                <c:pt idx="5529">
                  <c:v>-83.082310000000007</c:v>
                </c:pt>
                <c:pt idx="5530">
                  <c:v>-82.973262000000005</c:v>
                </c:pt>
                <c:pt idx="5531">
                  <c:v>-82.878551999999999</c:v>
                </c:pt>
                <c:pt idx="5532">
                  <c:v>-82.981787999999995</c:v>
                </c:pt>
                <c:pt idx="5533">
                  <c:v>-83.121739000000005</c:v>
                </c:pt>
                <c:pt idx="5534">
                  <c:v>-83.321037000000004</c:v>
                </c:pt>
                <c:pt idx="5535">
                  <c:v>-83.672004999999999</c:v>
                </c:pt>
                <c:pt idx="5536">
                  <c:v>-83.597832999999994</c:v>
                </c:pt>
                <c:pt idx="5537">
                  <c:v>-83.573131000000004</c:v>
                </c:pt>
                <c:pt idx="5538">
                  <c:v>-83.557702000000006</c:v>
                </c:pt>
                <c:pt idx="5539">
                  <c:v>-83.626113000000004</c:v>
                </c:pt>
                <c:pt idx="5540">
                  <c:v>-83.483220000000003</c:v>
                </c:pt>
                <c:pt idx="5541">
                  <c:v>-83.643635000000003</c:v>
                </c:pt>
                <c:pt idx="5542">
                  <c:v>-80.908259999999999</c:v>
                </c:pt>
                <c:pt idx="5543">
                  <c:v>-87.943433999999996</c:v>
                </c:pt>
                <c:pt idx="5544">
                  <c:v>-88.028237000000004</c:v>
                </c:pt>
                <c:pt idx="5545">
                  <c:v>-88.037986000000004</c:v>
                </c:pt>
                <c:pt idx="5546">
                  <c:v>-87.874522999999996</c:v>
                </c:pt>
                <c:pt idx="5547">
                  <c:v>-89.836729000000005</c:v>
                </c:pt>
                <c:pt idx="5548">
                  <c:v>-89.196702999999999</c:v>
                </c:pt>
                <c:pt idx="5549">
                  <c:v>-89.289541</c:v>
                </c:pt>
                <c:pt idx="5550">
                  <c:v>-89.640375000000006</c:v>
                </c:pt>
                <c:pt idx="5551">
                  <c:v>-89.384782000000001</c:v>
                </c:pt>
                <c:pt idx="5552">
                  <c:v>-88.975530000000006</c:v>
                </c:pt>
                <c:pt idx="5553">
                  <c:v>-89.349688</c:v>
                </c:pt>
                <c:pt idx="5554">
                  <c:v>-89.407742999999996</c:v>
                </c:pt>
                <c:pt idx="5555">
                  <c:v>-89.444993999999994</c:v>
                </c:pt>
                <c:pt idx="5556">
                  <c:v>-89.391540000000006</c:v>
                </c:pt>
                <c:pt idx="5557">
                  <c:v>-89.270408000000003</c:v>
                </c:pt>
                <c:pt idx="5558">
                  <c:v>-90.137773999999993</c:v>
                </c:pt>
                <c:pt idx="5559">
                  <c:v>-92.445898</c:v>
                </c:pt>
                <c:pt idx="5560">
                  <c:v>-88.606363999999999</c:v>
                </c:pt>
                <c:pt idx="5561">
                  <c:v>-88.037323000000001</c:v>
                </c:pt>
                <c:pt idx="5562">
                  <c:v>-87.282346000000004</c:v>
                </c:pt>
                <c:pt idx="5563">
                  <c:v>-87.544297999999998</c:v>
                </c:pt>
                <c:pt idx="5564">
                  <c:v>-87.689199000000002</c:v>
                </c:pt>
                <c:pt idx="5565">
                  <c:v>-89.619219999999999</c:v>
                </c:pt>
                <c:pt idx="5566">
                  <c:v>-90.331795</c:v>
                </c:pt>
                <c:pt idx="5567">
                  <c:v>-89.556218000000001</c:v>
                </c:pt>
                <c:pt idx="5568">
                  <c:v>-89.666049999999998</c:v>
                </c:pt>
                <c:pt idx="5569">
                  <c:v>-89.285919000000007</c:v>
                </c:pt>
                <c:pt idx="5570">
                  <c:v>-91.211410999999998</c:v>
                </c:pt>
                <c:pt idx="5571">
                  <c:v>-91.257378000000003</c:v>
                </c:pt>
                <c:pt idx="5572">
                  <c:v>-90.807962000000003</c:v>
                </c:pt>
                <c:pt idx="5573">
                  <c:v>-90.854018999999994</c:v>
                </c:pt>
                <c:pt idx="5574">
                  <c:v>-91.352553</c:v>
                </c:pt>
                <c:pt idx="5575">
                  <c:v>-90.937441000000007</c:v>
                </c:pt>
                <c:pt idx="5576">
                  <c:v>-92.294161000000003</c:v>
                </c:pt>
                <c:pt idx="5577">
                  <c:v>-88.546994999999995</c:v>
                </c:pt>
                <c:pt idx="5578">
                  <c:v>-88.613240000000005</c:v>
                </c:pt>
                <c:pt idx="5579">
                  <c:v>-88.438304000000002</c:v>
                </c:pt>
                <c:pt idx="5580">
                  <c:v>-88.428100999999998</c:v>
                </c:pt>
                <c:pt idx="5581">
                  <c:v>-88.726543000000007</c:v>
                </c:pt>
                <c:pt idx="5582">
                  <c:v>-92.991100000000003</c:v>
                </c:pt>
                <c:pt idx="5583">
                  <c:v>-92.770016999999996</c:v>
                </c:pt>
                <c:pt idx="5584">
                  <c:v>-92.835515999999998</c:v>
                </c:pt>
                <c:pt idx="5585">
                  <c:v>-93.001878000000005</c:v>
                </c:pt>
                <c:pt idx="5586">
                  <c:v>-92.536377000000002</c:v>
                </c:pt>
                <c:pt idx="5587">
                  <c:v>-93.03528</c:v>
                </c:pt>
                <c:pt idx="5588">
                  <c:v>-81.976973000000001</c:v>
                </c:pt>
                <c:pt idx="5589">
                  <c:v>-81.745542999999998</c:v>
                </c:pt>
                <c:pt idx="5590">
                  <c:v>-81.724577999999994</c:v>
                </c:pt>
                <c:pt idx="5591">
                  <c:v>-81.870095000000006</c:v>
                </c:pt>
                <c:pt idx="5592">
                  <c:v>-81.930524000000005</c:v>
                </c:pt>
                <c:pt idx="5593">
                  <c:v>-81.801964999999996</c:v>
                </c:pt>
                <c:pt idx="5594">
                  <c:v>-81.430295999999998</c:v>
                </c:pt>
                <c:pt idx="5595">
                  <c:v>-82.221660999999997</c:v>
                </c:pt>
                <c:pt idx="5596">
                  <c:v>-82.286615999999995</c:v>
                </c:pt>
                <c:pt idx="5597">
                  <c:v>-82.261257999999998</c:v>
                </c:pt>
                <c:pt idx="5598">
                  <c:v>-82.211202999999998</c:v>
                </c:pt>
                <c:pt idx="5599">
                  <c:v>-81.720022999999998</c:v>
                </c:pt>
                <c:pt idx="5600">
                  <c:v>-81.630943000000002</c:v>
                </c:pt>
                <c:pt idx="5601">
                  <c:v>-81.595860000000002</c:v>
                </c:pt>
                <c:pt idx="5602">
                  <c:v>-81.773910000000001</c:v>
                </c:pt>
                <c:pt idx="5603">
                  <c:v>-82.582943</c:v>
                </c:pt>
                <c:pt idx="5604">
                  <c:v>-82.687657999999999</c:v>
                </c:pt>
                <c:pt idx="5605">
                  <c:v>-82.735949000000005</c:v>
                </c:pt>
                <c:pt idx="5606">
                  <c:v>-82.296932999999996</c:v>
                </c:pt>
                <c:pt idx="5607">
                  <c:v>-82.516633999999996</c:v>
                </c:pt>
                <c:pt idx="5608">
                  <c:v>-82.476488000000003</c:v>
                </c:pt>
                <c:pt idx="5609">
                  <c:v>-82.47363</c:v>
                </c:pt>
                <c:pt idx="5610">
                  <c:v>-82.416759999999996</c:v>
                </c:pt>
                <c:pt idx="5611">
                  <c:v>-82.549346999999997</c:v>
                </c:pt>
                <c:pt idx="5612">
                  <c:v>-82.529230999999996</c:v>
                </c:pt>
                <c:pt idx="5613">
                  <c:v>-82.584936999999996</c:v>
                </c:pt>
                <c:pt idx="5614">
                  <c:v>-82.233497</c:v>
                </c:pt>
                <c:pt idx="5615">
                  <c:v>-82.596103999999997</c:v>
                </c:pt>
                <c:pt idx="5616">
                  <c:v>-82.394775999999993</c:v>
                </c:pt>
                <c:pt idx="5617">
                  <c:v>-82.290192000000005</c:v>
                </c:pt>
                <c:pt idx="5618">
                  <c:v>-82.476411999999996</c:v>
                </c:pt>
                <c:pt idx="5619">
                  <c:v>-82.110709</c:v>
                </c:pt>
                <c:pt idx="5620">
                  <c:v>-82.081601000000006</c:v>
                </c:pt>
                <c:pt idx="5621">
                  <c:v>-82.026585999999995</c:v>
                </c:pt>
                <c:pt idx="5622">
                  <c:v>-82.380026999999998</c:v>
                </c:pt>
                <c:pt idx="5623">
                  <c:v>-82.696979999999996</c:v>
                </c:pt>
                <c:pt idx="5624">
                  <c:v>-82.778345000000002</c:v>
                </c:pt>
                <c:pt idx="5625">
                  <c:v>-82.761168999999995</c:v>
                </c:pt>
                <c:pt idx="5626">
                  <c:v>-82.775347999999994</c:v>
                </c:pt>
                <c:pt idx="5627">
                  <c:v>-81.354087000000007</c:v>
                </c:pt>
                <c:pt idx="5628">
                  <c:v>-81.375947999999994</c:v>
                </c:pt>
                <c:pt idx="5629">
                  <c:v>-81.529467999999994</c:v>
                </c:pt>
                <c:pt idx="5630">
                  <c:v>-80.381450000000001</c:v>
                </c:pt>
                <c:pt idx="5631">
                  <c:v>-80.397862000000003</c:v>
                </c:pt>
                <c:pt idx="5632">
                  <c:v>-80.252255000000005</c:v>
                </c:pt>
                <c:pt idx="5633">
                  <c:v>-80.211429999999993</c:v>
                </c:pt>
                <c:pt idx="5634">
                  <c:v>-86.952522000000002</c:v>
                </c:pt>
                <c:pt idx="5635">
                  <c:v>-86.820600999999996</c:v>
                </c:pt>
                <c:pt idx="5636">
                  <c:v>-86.120795999999999</c:v>
                </c:pt>
                <c:pt idx="5637">
                  <c:v>-86.741617000000005</c:v>
                </c:pt>
                <c:pt idx="5638">
                  <c:v>-86.829500999999993</c:v>
                </c:pt>
                <c:pt idx="5639">
                  <c:v>-87.494619</c:v>
                </c:pt>
                <c:pt idx="5640">
                  <c:v>-88.186537999999999</c:v>
                </c:pt>
                <c:pt idx="5641">
                  <c:v>-87.276321999999993</c:v>
                </c:pt>
                <c:pt idx="5642">
                  <c:v>-86.987863000000004</c:v>
                </c:pt>
                <c:pt idx="5643">
                  <c:v>-87.998607000000007</c:v>
                </c:pt>
                <c:pt idx="5644">
                  <c:v>-86.718474000000001</c:v>
                </c:pt>
                <c:pt idx="5645">
                  <c:v>-86.891762999999997</c:v>
                </c:pt>
                <c:pt idx="5646">
                  <c:v>-87.780770000000004</c:v>
                </c:pt>
                <c:pt idx="5647">
                  <c:v>-82.554001</c:v>
                </c:pt>
                <c:pt idx="5648">
                  <c:v>-83.151128</c:v>
                </c:pt>
                <c:pt idx="5649">
                  <c:v>-82.946416999999997</c:v>
                </c:pt>
                <c:pt idx="5650">
                  <c:v>-82.944597999999999</c:v>
                </c:pt>
                <c:pt idx="5651">
                  <c:v>-82.676524999999998</c:v>
                </c:pt>
                <c:pt idx="5652">
                  <c:v>-83.268255999999994</c:v>
                </c:pt>
                <c:pt idx="5653">
                  <c:v>-83.289124000000001</c:v>
                </c:pt>
                <c:pt idx="5654">
                  <c:v>-82.968802999999994</c:v>
                </c:pt>
                <c:pt idx="5655">
                  <c:v>-82.980850000000004</c:v>
                </c:pt>
                <c:pt idx="5656">
                  <c:v>-82.969693000000007</c:v>
                </c:pt>
                <c:pt idx="5657">
                  <c:v>-82.928247999999996</c:v>
                </c:pt>
                <c:pt idx="5658">
                  <c:v>-83.021488000000005</c:v>
                </c:pt>
                <c:pt idx="5659">
                  <c:v>-82.967726999999996</c:v>
                </c:pt>
                <c:pt idx="5660">
                  <c:v>-82.890630000000002</c:v>
                </c:pt>
                <c:pt idx="5661">
                  <c:v>-83.758166000000003</c:v>
                </c:pt>
                <c:pt idx="5662">
                  <c:v>-83.657957999999994</c:v>
                </c:pt>
                <c:pt idx="5663">
                  <c:v>-84.365393999999995</c:v>
                </c:pt>
                <c:pt idx="5664">
                  <c:v>-83.873844000000005</c:v>
                </c:pt>
                <c:pt idx="5665">
                  <c:v>-83.710203000000007</c:v>
                </c:pt>
                <c:pt idx="5666">
                  <c:v>-83.810637999999997</c:v>
                </c:pt>
                <c:pt idx="5667">
                  <c:v>-83.670377000000002</c:v>
                </c:pt>
                <c:pt idx="5668">
                  <c:v>-83.469330999999997</c:v>
                </c:pt>
                <c:pt idx="5669">
                  <c:v>-83.716098000000002</c:v>
                </c:pt>
                <c:pt idx="5670">
                  <c:v>-82.004925</c:v>
                </c:pt>
                <c:pt idx="5671">
                  <c:v>-81.004157000000006</c:v>
                </c:pt>
                <c:pt idx="5672">
                  <c:v>-80.634266999999994</c:v>
                </c:pt>
                <c:pt idx="5673">
                  <c:v>-87.974234999999993</c:v>
                </c:pt>
                <c:pt idx="5674">
                  <c:v>-87.885908000000001</c:v>
                </c:pt>
                <c:pt idx="5675">
                  <c:v>-87.991417999999996</c:v>
                </c:pt>
                <c:pt idx="5676">
                  <c:v>-87.800623000000002</c:v>
                </c:pt>
                <c:pt idx="5677">
                  <c:v>-87.805349000000007</c:v>
                </c:pt>
                <c:pt idx="5678">
                  <c:v>-89.336590999999999</c:v>
                </c:pt>
                <c:pt idx="5679">
                  <c:v>-90.144047</c:v>
                </c:pt>
                <c:pt idx="5680">
                  <c:v>-89.780122000000006</c:v>
                </c:pt>
                <c:pt idx="5681">
                  <c:v>-89.694181999999998</c:v>
                </c:pt>
                <c:pt idx="5682">
                  <c:v>-89.511067999999995</c:v>
                </c:pt>
                <c:pt idx="5683">
                  <c:v>-89.736473000000004</c:v>
                </c:pt>
                <c:pt idx="5684">
                  <c:v>-89.377275999999995</c:v>
                </c:pt>
                <c:pt idx="5685">
                  <c:v>-90.486255</c:v>
                </c:pt>
                <c:pt idx="5686">
                  <c:v>-89.340613000000005</c:v>
                </c:pt>
                <c:pt idx="5687">
                  <c:v>-92.779584</c:v>
                </c:pt>
                <c:pt idx="5688">
                  <c:v>-92.617299000000003</c:v>
                </c:pt>
                <c:pt idx="5689">
                  <c:v>-92.547805999999994</c:v>
                </c:pt>
                <c:pt idx="5690">
                  <c:v>-92.62088</c:v>
                </c:pt>
                <c:pt idx="5691">
                  <c:v>-88.078962000000004</c:v>
                </c:pt>
                <c:pt idx="5692">
                  <c:v>-88.273425000000003</c:v>
                </c:pt>
                <c:pt idx="5693">
                  <c:v>-88.259224000000003</c:v>
                </c:pt>
                <c:pt idx="5694">
                  <c:v>-88.511217000000002</c:v>
                </c:pt>
                <c:pt idx="5695">
                  <c:v>-87.622716999999994</c:v>
                </c:pt>
                <c:pt idx="5696">
                  <c:v>-87.241547999999995</c:v>
                </c:pt>
                <c:pt idx="5697">
                  <c:v>-86.899467999999999</c:v>
                </c:pt>
                <c:pt idx="5698">
                  <c:v>-87.922326999999996</c:v>
                </c:pt>
                <c:pt idx="5699">
                  <c:v>-88.103264999999993</c:v>
                </c:pt>
                <c:pt idx="5700">
                  <c:v>-89.669301000000004</c:v>
                </c:pt>
                <c:pt idx="5701">
                  <c:v>-89.592099000000005</c:v>
                </c:pt>
                <c:pt idx="5702">
                  <c:v>-90.181521000000004</c:v>
                </c:pt>
                <c:pt idx="5703">
                  <c:v>-89.543991000000005</c:v>
                </c:pt>
                <c:pt idx="5704">
                  <c:v>-89.579370999999995</c:v>
                </c:pt>
                <c:pt idx="5705">
                  <c:v>-89.787616999999997</c:v>
                </c:pt>
                <c:pt idx="5706">
                  <c:v>-89.907713000000001</c:v>
                </c:pt>
                <c:pt idx="5707">
                  <c:v>-89.839961000000002</c:v>
                </c:pt>
                <c:pt idx="5708">
                  <c:v>-89.109423000000007</c:v>
                </c:pt>
                <c:pt idx="5709">
                  <c:v>-91.249224999999996</c:v>
                </c:pt>
                <c:pt idx="5710">
                  <c:v>-91.451305000000005</c:v>
                </c:pt>
                <c:pt idx="5711">
                  <c:v>-91.388777000000005</c:v>
                </c:pt>
                <c:pt idx="5712">
                  <c:v>-92.237213999999994</c:v>
                </c:pt>
                <c:pt idx="5713">
                  <c:v>-92.094744000000006</c:v>
                </c:pt>
                <c:pt idx="5714">
                  <c:v>-88.377831999999998</c:v>
                </c:pt>
                <c:pt idx="5715">
                  <c:v>-74.621711000000005</c:v>
                </c:pt>
                <c:pt idx="5716">
                  <c:v>-74.593813999999995</c:v>
                </c:pt>
                <c:pt idx="5717">
                  <c:v>-74.522120999999999</c:v>
                </c:pt>
                <c:pt idx="5718">
                  <c:v>-74.596670000000003</c:v>
                </c:pt>
                <c:pt idx="5719">
                  <c:v>-74.875153999999995</c:v>
                </c:pt>
                <c:pt idx="5720">
                  <c:v>-74.817234999999997</c:v>
                </c:pt>
                <c:pt idx="5721">
                  <c:v>-74.822002999999995</c:v>
                </c:pt>
                <c:pt idx="5722">
                  <c:v>-74.800411999999994</c:v>
                </c:pt>
                <c:pt idx="5723">
                  <c:v>-75.061807000000002</c:v>
                </c:pt>
                <c:pt idx="5724">
                  <c:v>-74.758100999999996</c:v>
                </c:pt>
                <c:pt idx="5725">
                  <c:v>-74.879261999999997</c:v>
                </c:pt>
                <c:pt idx="5726">
                  <c:v>-77.137309999999999</c:v>
                </c:pt>
                <c:pt idx="5727">
                  <c:v>-76.803888999999998</c:v>
                </c:pt>
                <c:pt idx="5728">
                  <c:v>-76.930845000000005</c:v>
                </c:pt>
                <c:pt idx="5729">
                  <c:v>-76.424430999999998</c:v>
                </c:pt>
                <c:pt idx="5730">
                  <c:v>-76.966592000000006</c:v>
                </c:pt>
                <c:pt idx="5731">
                  <c:v>-76.937438999999998</c:v>
                </c:pt>
                <c:pt idx="5732">
                  <c:v>-76.314708999999993</c:v>
                </c:pt>
                <c:pt idx="5733">
                  <c:v>-76.885289</c:v>
                </c:pt>
                <c:pt idx="5734">
                  <c:v>-76.447959999999995</c:v>
                </c:pt>
                <c:pt idx="5735">
                  <c:v>-76.336550000000003</c:v>
                </c:pt>
                <c:pt idx="5736">
                  <c:v>-77.377686999999995</c:v>
                </c:pt>
                <c:pt idx="5737">
                  <c:v>-76.747859000000005</c:v>
                </c:pt>
                <c:pt idx="5738">
                  <c:v>-76.681126000000006</c:v>
                </c:pt>
                <c:pt idx="5739">
                  <c:v>-76.527569999999997</c:v>
                </c:pt>
                <c:pt idx="5740">
                  <c:v>-76.677856000000006</c:v>
                </c:pt>
                <c:pt idx="5741">
                  <c:v>-76.073733000000004</c:v>
                </c:pt>
                <c:pt idx="5742">
                  <c:v>-76.190072000000001</c:v>
                </c:pt>
                <c:pt idx="5743">
                  <c:v>-76.360181999999995</c:v>
                </c:pt>
                <c:pt idx="5744">
                  <c:v>-76.174903999999998</c:v>
                </c:pt>
                <c:pt idx="5745">
                  <c:v>-76.269631000000004</c:v>
                </c:pt>
                <c:pt idx="5746">
                  <c:v>-77.010802999999996</c:v>
                </c:pt>
                <c:pt idx="5747">
                  <c:v>-77.082115000000002</c:v>
                </c:pt>
                <c:pt idx="5748">
                  <c:v>-77.259755999999996</c:v>
                </c:pt>
                <c:pt idx="5749">
                  <c:v>-77.426581999999996</c:v>
                </c:pt>
                <c:pt idx="5750">
                  <c:v>-76.377388999999994</c:v>
                </c:pt>
                <c:pt idx="5751">
                  <c:v>-76.439826999999994</c:v>
                </c:pt>
                <c:pt idx="5752">
                  <c:v>-76.438888000000006</c:v>
                </c:pt>
                <c:pt idx="5753">
                  <c:v>-76.962909999999994</c:v>
                </c:pt>
                <c:pt idx="5754">
                  <c:v>-76.836473999999995</c:v>
                </c:pt>
                <c:pt idx="5755">
                  <c:v>-76.564177000000001</c:v>
                </c:pt>
                <c:pt idx="5756">
                  <c:v>-76.912021999999993</c:v>
                </c:pt>
                <c:pt idx="5757">
                  <c:v>-76.232326</c:v>
                </c:pt>
                <c:pt idx="5758">
                  <c:v>-76.127807000000004</c:v>
                </c:pt>
                <c:pt idx="5759">
                  <c:v>-75.652223000000006</c:v>
                </c:pt>
                <c:pt idx="5760">
                  <c:v>-75.707547000000005</c:v>
                </c:pt>
                <c:pt idx="5761">
                  <c:v>-75.486979000000005</c:v>
                </c:pt>
                <c:pt idx="5762">
                  <c:v>-75.486594999999994</c:v>
                </c:pt>
                <c:pt idx="5763">
                  <c:v>-75.470226999999994</c:v>
                </c:pt>
                <c:pt idx="5764">
                  <c:v>-75.588931000000002</c:v>
                </c:pt>
                <c:pt idx="5765">
                  <c:v>-75.985196000000002</c:v>
                </c:pt>
                <c:pt idx="5766">
                  <c:v>-75.989326000000005</c:v>
                </c:pt>
                <c:pt idx="5767">
                  <c:v>-75.400002999999998</c:v>
                </c:pt>
                <c:pt idx="5768">
                  <c:v>-75.435017999999999</c:v>
                </c:pt>
                <c:pt idx="5769">
                  <c:v>-75.497951999999998</c:v>
                </c:pt>
                <c:pt idx="5770">
                  <c:v>-75.111204000000001</c:v>
                </c:pt>
                <c:pt idx="5771">
                  <c:v>-75.738266999999993</c:v>
                </c:pt>
                <c:pt idx="5772">
                  <c:v>-75.360865000000004</c:v>
                </c:pt>
                <c:pt idx="5773">
                  <c:v>-75.185857999999996</c:v>
                </c:pt>
                <c:pt idx="5774">
                  <c:v>-75.687907999999993</c:v>
                </c:pt>
                <c:pt idx="5775">
                  <c:v>-75.738297000000003</c:v>
                </c:pt>
                <c:pt idx="5776">
                  <c:v>-76.388893999999993</c:v>
                </c:pt>
                <c:pt idx="5777">
                  <c:v>-76.494463999999994</c:v>
                </c:pt>
                <c:pt idx="5778">
                  <c:v>-76.131798000000003</c:v>
                </c:pt>
                <c:pt idx="5779">
                  <c:v>-76.003251000000006</c:v>
                </c:pt>
                <c:pt idx="5780">
                  <c:v>-75.741895</c:v>
                </c:pt>
                <c:pt idx="5781">
                  <c:v>-75.815872999999996</c:v>
                </c:pt>
                <c:pt idx="5782">
                  <c:v>-75.950067000000004</c:v>
                </c:pt>
                <c:pt idx="5783">
                  <c:v>-75.872544000000005</c:v>
                </c:pt>
                <c:pt idx="5784">
                  <c:v>-75.941485999999998</c:v>
                </c:pt>
                <c:pt idx="5785">
                  <c:v>-76.505080000000007</c:v>
                </c:pt>
                <c:pt idx="5786">
                  <c:v>-76.296869999999998</c:v>
                </c:pt>
                <c:pt idx="5787">
                  <c:v>-76.452988000000005</c:v>
                </c:pt>
                <c:pt idx="5788">
                  <c:v>-75.257834000000003</c:v>
                </c:pt>
                <c:pt idx="5789">
                  <c:v>-75.093571999999995</c:v>
                </c:pt>
                <c:pt idx="5790">
                  <c:v>-75.348388999999997</c:v>
                </c:pt>
                <c:pt idx="5791">
                  <c:v>-75.008312000000004</c:v>
                </c:pt>
                <c:pt idx="5792">
                  <c:v>-75.345893000000004</c:v>
                </c:pt>
                <c:pt idx="5793">
                  <c:v>-75.088707999999997</c:v>
                </c:pt>
                <c:pt idx="5794">
                  <c:v>-75.134580999999997</c:v>
                </c:pt>
                <c:pt idx="5795">
                  <c:v>-75.126953999999998</c:v>
                </c:pt>
                <c:pt idx="5796">
                  <c:v>-75.360831000000005</c:v>
                </c:pt>
                <c:pt idx="5797">
                  <c:v>-75.432603</c:v>
                </c:pt>
                <c:pt idx="5798">
                  <c:v>-75.124061999999995</c:v>
                </c:pt>
                <c:pt idx="5799">
                  <c:v>-75.203739999999996</c:v>
                </c:pt>
                <c:pt idx="5800">
                  <c:v>-74.912035000000003</c:v>
                </c:pt>
                <c:pt idx="5801">
                  <c:v>-74.858211999999995</c:v>
                </c:pt>
                <c:pt idx="5802">
                  <c:v>-75.440631999999994</c:v>
                </c:pt>
                <c:pt idx="5803">
                  <c:v>-75.322721999999999</c:v>
                </c:pt>
                <c:pt idx="5804">
                  <c:v>-75.145894999999996</c:v>
                </c:pt>
                <c:pt idx="5805">
                  <c:v>-75.080185</c:v>
                </c:pt>
                <c:pt idx="5806">
                  <c:v>-75.147639999999996</c:v>
                </c:pt>
                <c:pt idx="5807">
                  <c:v>-75.125653999999997</c:v>
                </c:pt>
                <c:pt idx="5808">
                  <c:v>-75.026448000000002</c:v>
                </c:pt>
                <c:pt idx="5809">
                  <c:v>-75.074043000000003</c:v>
                </c:pt>
                <c:pt idx="5810">
                  <c:v>-75.180672000000001</c:v>
                </c:pt>
                <c:pt idx="5811">
                  <c:v>-75.252566999999999</c:v>
                </c:pt>
                <c:pt idx="5812">
                  <c:v>-75.483570999999998</c:v>
                </c:pt>
                <c:pt idx="5813">
                  <c:v>-75.970243999999994</c:v>
                </c:pt>
                <c:pt idx="5814">
                  <c:v>-75.596102000000002</c:v>
                </c:pt>
                <c:pt idx="5815">
                  <c:v>-75.787599</c:v>
                </c:pt>
                <c:pt idx="5816">
                  <c:v>-75.593328999999997</c:v>
                </c:pt>
                <c:pt idx="5817">
                  <c:v>-75.278161999999995</c:v>
                </c:pt>
                <c:pt idx="5818">
                  <c:v>-75.250917000000001</c:v>
                </c:pt>
                <c:pt idx="5819">
                  <c:v>-75.385699000000002</c:v>
                </c:pt>
                <c:pt idx="5820">
                  <c:v>-75.255702999999997</c:v>
                </c:pt>
                <c:pt idx="5821">
                  <c:v>-73.580393999999998</c:v>
                </c:pt>
                <c:pt idx="5822">
                  <c:v>-73.586943000000005</c:v>
                </c:pt>
                <c:pt idx="5823">
                  <c:v>-73.640062</c:v>
                </c:pt>
                <c:pt idx="5824">
                  <c:v>-73.703468999999998</c:v>
                </c:pt>
                <c:pt idx="5825">
                  <c:v>-73.575366000000002</c:v>
                </c:pt>
                <c:pt idx="5826">
                  <c:v>-73.795687000000001</c:v>
                </c:pt>
                <c:pt idx="5827">
                  <c:v>-73.847212999999996</c:v>
                </c:pt>
                <c:pt idx="5828">
                  <c:v>-73.413176000000007</c:v>
                </c:pt>
                <c:pt idx="5829">
                  <c:v>-74.534852999999998</c:v>
                </c:pt>
                <c:pt idx="5830">
                  <c:v>-73.580219999999997</c:v>
                </c:pt>
                <c:pt idx="5831">
                  <c:v>-74.168435000000002</c:v>
                </c:pt>
                <c:pt idx="5832">
                  <c:v>-74.462997999999999</c:v>
                </c:pt>
                <c:pt idx="5833">
                  <c:v>-73.406689</c:v>
                </c:pt>
                <c:pt idx="5834">
                  <c:v>-76.669988000000004</c:v>
                </c:pt>
                <c:pt idx="5835">
                  <c:v>-76.180025000000001</c:v>
                </c:pt>
                <c:pt idx="5836">
                  <c:v>-76.008769000000001</c:v>
                </c:pt>
                <c:pt idx="5837">
                  <c:v>-76.352839000000003</c:v>
                </c:pt>
                <c:pt idx="5838">
                  <c:v>-76.185666999999995</c:v>
                </c:pt>
                <c:pt idx="5839">
                  <c:v>-76.016704000000004</c:v>
                </c:pt>
                <c:pt idx="5840">
                  <c:v>-76.220680999999999</c:v>
                </c:pt>
                <c:pt idx="5841">
                  <c:v>-76.425781000000001</c:v>
                </c:pt>
                <c:pt idx="5842">
                  <c:v>-90.732099000000005</c:v>
                </c:pt>
                <c:pt idx="5843">
                  <c:v>-92.391523000000007</c:v>
                </c:pt>
                <c:pt idx="5844">
                  <c:v>-89.360020000000006</c:v>
                </c:pt>
                <c:pt idx="5845">
                  <c:v>-88.616704999999996</c:v>
                </c:pt>
                <c:pt idx="5846">
                  <c:v>-89.133837</c:v>
                </c:pt>
                <c:pt idx="5847">
                  <c:v>-88.482738999999995</c:v>
                </c:pt>
                <c:pt idx="5848">
                  <c:v>-88.844947000000005</c:v>
                </c:pt>
                <c:pt idx="5849">
                  <c:v>-93.235847000000007</c:v>
                </c:pt>
                <c:pt idx="5850">
                  <c:v>-92.937392000000003</c:v>
                </c:pt>
                <c:pt idx="5851">
                  <c:v>-93.287321000000006</c:v>
                </c:pt>
                <c:pt idx="5852">
                  <c:v>-92.909397999999996</c:v>
                </c:pt>
                <c:pt idx="5853">
                  <c:v>-93.166234000000003</c:v>
                </c:pt>
                <c:pt idx="5854">
                  <c:v>-93.134378999999996</c:v>
                </c:pt>
                <c:pt idx="5855">
                  <c:v>-92.830010000000001</c:v>
                </c:pt>
                <c:pt idx="5856">
                  <c:v>-92.957032999999996</c:v>
                </c:pt>
                <c:pt idx="5857">
                  <c:v>-93.120492999999996</c:v>
                </c:pt>
                <c:pt idx="5858">
                  <c:v>-93.159227999999999</c:v>
                </c:pt>
                <c:pt idx="5859">
                  <c:v>-93.165541000000005</c:v>
                </c:pt>
                <c:pt idx="5860">
                  <c:v>-93.193354999999997</c:v>
                </c:pt>
                <c:pt idx="5861">
                  <c:v>-93.155360999999999</c:v>
                </c:pt>
                <c:pt idx="5862">
                  <c:v>-93.106667999999999</c:v>
                </c:pt>
                <c:pt idx="5863">
                  <c:v>-93.100267000000002</c:v>
                </c:pt>
                <c:pt idx="5864">
                  <c:v>-93.006163999999998</c:v>
                </c:pt>
                <c:pt idx="5865">
                  <c:v>-93.145388999999994</c:v>
                </c:pt>
                <c:pt idx="5866">
                  <c:v>-93.418002000000001</c:v>
                </c:pt>
                <c:pt idx="5867">
                  <c:v>-93.286528000000004</c:v>
                </c:pt>
                <c:pt idx="5868">
                  <c:v>-93.433466999999993</c:v>
                </c:pt>
                <c:pt idx="5869">
                  <c:v>-93.487572999999998</c:v>
                </c:pt>
                <c:pt idx="5870">
                  <c:v>-93.581177999999994</c:v>
                </c:pt>
                <c:pt idx="5871">
                  <c:v>-93.582789000000005</c:v>
                </c:pt>
                <c:pt idx="5872">
                  <c:v>-93.564559000000003</c:v>
                </c:pt>
                <c:pt idx="5873">
                  <c:v>-93.613303000000002</c:v>
                </c:pt>
                <c:pt idx="5874">
                  <c:v>-94.058460999999994</c:v>
                </c:pt>
                <c:pt idx="5875">
                  <c:v>-93.650537999999997</c:v>
                </c:pt>
                <c:pt idx="5876">
                  <c:v>-93.807740999999993</c:v>
                </c:pt>
                <c:pt idx="5877">
                  <c:v>-93.271371000000002</c:v>
                </c:pt>
                <c:pt idx="5878">
                  <c:v>-93.285577000000004</c:v>
                </c:pt>
                <c:pt idx="5879">
                  <c:v>-93.261797999999999</c:v>
                </c:pt>
                <c:pt idx="5880">
                  <c:v>-93.220821000000001</c:v>
                </c:pt>
                <c:pt idx="5881">
                  <c:v>-93.370564000000002</c:v>
                </c:pt>
                <c:pt idx="5882">
                  <c:v>-93.344223999999997</c:v>
                </c:pt>
                <c:pt idx="5883">
                  <c:v>-93.382126</c:v>
                </c:pt>
                <c:pt idx="5884">
                  <c:v>-93.428920000000005</c:v>
                </c:pt>
                <c:pt idx="5885">
                  <c:v>-93.339888999999999</c:v>
                </c:pt>
                <c:pt idx="5886">
                  <c:v>-93.296358999999995</c:v>
                </c:pt>
                <c:pt idx="5887">
                  <c:v>-93.525998999999999</c:v>
                </c:pt>
                <c:pt idx="5888">
                  <c:v>-92.942289000000002</c:v>
                </c:pt>
                <c:pt idx="5889">
                  <c:v>-92.092061999999999</c:v>
                </c:pt>
                <c:pt idx="5890">
                  <c:v>-91.983424999999997</c:v>
                </c:pt>
                <c:pt idx="5891">
                  <c:v>-92.494595000000004</c:v>
                </c:pt>
                <c:pt idx="5892">
                  <c:v>-92.444270000000003</c:v>
                </c:pt>
                <c:pt idx="5893">
                  <c:v>-92.290741999999995</c:v>
                </c:pt>
                <c:pt idx="5894">
                  <c:v>-92.123292000000006</c:v>
                </c:pt>
                <c:pt idx="5895">
                  <c:v>-93.993881999999999</c:v>
                </c:pt>
                <c:pt idx="5896">
                  <c:v>-95.04504</c:v>
                </c:pt>
                <c:pt idx="5897">
                  <c:v>-94.371834000000007</c:v>
                </c:pt>
                <c:pt idx="5898">
                  <c:v>-96.548884000000001</c:v>
                </c:pt>
                <c:pt idx="5899">
                  <c:v>-96.067987000000002</c:v>
                </c:pt>
                <c:pt idx="5900">
                  <c:v>-93.563678999999993</c:v>
                </c:pt>
                <c:pt idx="5901">
                  <c:v>-96.580558999999994</c:v>
                </c:pt>
                <c:pt idx="5902">
                  <c:v>-96.946517</c:v>
                </c:pt>
                <c:pt idx="5903">
                  <c:v>-97.409582999999998</c:v>
                </c:pt>
                <c:pt idx="5904">
                  <c:v>-96.732408000000007</c:v>
                </c:pt>
                <c:pt idx="5905">
                  <c:v>-96.732978000000003</c:v>
                </c:pt>
                <c:pt idx="5906">
                  <c:v>-96.803757000000004</c:v>
                </c:pt>
                <c:pt idx="5907">
                  <c:v>-96.801016000000004</c:v>
                </c:pt>
                <c:pt idx="5908">
                  <c:v>-99.298641000000003</c:v>
                </c:pt>
                <c:pt idx="5909">
                  <c:v>-99.033979000000002</c:v>
                </c:pt>
                <c:pt idx="5910">
                  <c:v>-96.800162</c:v>
                </c:pt>
                <c:pt idx="5911">
                  <c:v>-96.816029</c:v>
                </c:pt>
                <c:pt idx="5912">
                  <c:v>-97.279240000000001</c:v>
                </c:pt>
                <c:pt idx="5913">
                  <c:v>-100.753811</c:v>
                </c:pt>
                <c:pt idx="5914">
                  <c:v>-108.574208</c:v>
                </c:pt>
                <c:pt idx="5915">
                  <c:v>-108.468198</c:v>
                </c:pt>
                <c:pt idx="5916">
                  <c:v>-105.161755</c:v>
                </c:pt>
                <c:pt idx="5917">
                  <c:v>-111.344993</c:v>
                </c:pt>
                <c:pt idx="5918">
                  <c:v>-112.067481</c:v>
                </c:pt>
                <c:pt idx="5919">
                  <c:v>-112.51279599999999</c:v>
                </c:pt>
                <c:pt idx="5920">
                  <c:v>-111.187231</c:v>
                </c:pt>
                <c:pt idx="5921">
                  <c:v>-114.147864</c:v>
                </c:pt>
                <c:pt idx="5922">
                  <c:v>-114.03182099999999</c:v>
                </c:pt>
                <c:pt idx="5923">
                  <c:v>-114.322029</c:v>
                </c:pt>
                <c:pt idx="5924">
                  <c:v>-114.430696</c:v>
                </c:pt>
                <c:pt idx="5925">
                  <c:v>-80.352431999999993</c:v>
                </c:pt>
                <c:pt idx="5926">
                  <c:v>-80.405260999999996</c:v>
                </c:pt>
                <c:pt idx="5927">
                  <c:v>-80.296913000000004</c:v>
                </c:pt>
                <c:pt idx="5928">
                  <c:v>-80.327906999999996</c:v>
                </c:pt>
                <c:pt idx="5929">
                  <c:v>-80.349070999999995</c:v>
                </c:pt>
                <c:pt idx="5930">
                  <c:v>-86.643557000000001</c:v>
                </c:pt>
                <c:pt idx="5931">
                  <c:v>-86.615848</c:v>
                </c:pt>
                <c:pt idx="5932">
                  <c:v>-86.864434000000003</c:v>
                </c:pt>
                <c:pt idx="5933">
                  <c:v>-86.289129000000003</c:v>
                </c:pt>
                <c:pt idx="5934">
                  <c:v>-86.109084999999993</c:v>
                </c:pt>
                <c:pt idx="5935">
                  <c:v>-86.815691999999999</c:v>
                </c:pt>
                <c:pt idx="5936">
                  <c:v>-86.809707000000003</c:v>
                </c:pt>
                <c:pt idx="5937">
                  <c:v>-86.805707999999996</c:v>
                </c:pt>
                <c:pt idx="5938">
                  <c:v>-87.883683000000005</c:v>
                </c:pt>
                <c:pt idx="5939">
                  <c:v>-87.579136000000005</c:v>
                </c:pt>
                <c:pt idx="5940">
                  <c:v>-86.813525999999996</c:v>
                </c:pt>
                <c:pt idx="5941">
                  <c:v>-83.215278999999995</c:v>
                </c:pt>
                <c:pt idx="5942">
                  <c:v>-83.024494000000004</c:v>
                </c:pt>
                <c:pt idx="5943">
                  <c:v>-82.950443000000007</c:v>
                </c:pt>
                <c:pt idx="5944">
                  <c:v>-82.685717999999994</c:v>
                </c:pt>
                <c:pt idx="5945">
                  <c:v>-82.934167000000002</c:v>
                </c:pt>
                <c:pt idx="5946">
                  <c:v>-82.777545000000003</c:v>
                </c:pt>
                <c:pt idx="5947">
                  <c:v>-82.444025999999994</c:v>
                </c:pt>
                <c:pt idx="5948">
                  <c:v>-83.163576000000006</c:v>
                </c:pt>
                <c:pt idx="5949">
                  <c:v>-82.504255000000001</c:v>
                </c:pt>
                <c:pt idx="5950">
                  <c:v>-82.902326000000002</c:v>
                </c:pt>
                <c:pt idx="5951">
                  <c:v>-82.888098999999997</c:v>
                </c:pt>
                <c:pt idx="5952">
                  <c:v>-83.038477</c:v>
                </c:pt>
                <c:pt idx="5953">
                  <c:v>-82.916582000000005</c:v>
                </c:pt>
                <c:pt idx="5954">
                  <c:v>-83.210277000000005</c:v>
                </c:pt>
                <c:pt idx="5955">
                  <c:v>-84.034458000000001</c:v>
                </c:pt>
                <c:pt idx="5956">
                  <c:v>-84.060781000000006</c:v>
                </c:pt>
                <c:pt idx="5957">
                  <c:v>-83.160178000000002</c:v>
                </c:pt>
                <c:pt idx="5958">
                  <c:v>-83.446526000000006</c:v>
                </c:pt>
                <c:pt idx="5959">
                  <c:v>-83.365131000000005</c:v>
                </c:pt>
                <c:pt idx="5960">
                  <c:v>-83.684141999999994</c:v>
                </c:pt>
                <c:pt idx="5961">
                  <c:v>-83.416690000000003</c:v>
                </c:pt>
                <c:pt idx="5962">
                  <c:v>-83.783873</c:v>
                </c:pt>
                <c:pt idx="5963">
                  <c:v>-83.666731999999996</c:v>
                </c:pt>
                <c:pt idx="5964">
                  <c:v>-83.264812000000006</c:v>
                </c:pt>
                <c:pt idx="5965">
                  <c:v>-83.577934999999997</c:v>
                </c:pt>
                <c:pt idx="5966">
                  <c:v>-83.475750000000005</c:v>
                </c:pt>
                <c:pt idx="5967">
                  <c:v>-83.198125000000005</c:v>
                </c:pt>
                <c:pt idx="5968">
                  <c:v>-83.582159000000004</c:v>
                </c:pt>
                <c:pt idx="5969">
                  <c:v>-92.683212999999995</c:v>
                </c:pt>
                <c:pt idx="5970">
                  <c:v>-93.083978000000002</c:v>
                </c:pt>
                <c:pt idx="5971">
                  <c:v>-93.050015999999999</c:v>
                </c:pt>
                <c:pt idx="5972">
                  <c:v>-93.174892</c:v>
                </c:pt>
                <c:pt idx="5973">
                  <c:v>-93.195813999999999</c:v>
                </c:pt>
                <c:pt idx="5974">
                  <c:v>-93.206243999999998</c:v>
                </c:pt>
                <c:pt idx="5975">
                  <c:v>-92.942346999999998</c:v>
                </c:pt>
                <c:pt idx="5976">
                  <c:v>-93.082801000000003</c:v>
                </c:pt>
                <c:pt idx="5977">
                  <c:v>-92.902411000000001</c:v>
                </c:pt>
                <c:pt idx="5978">
                  <c:v>-93.662619000000007</c:v>
                </c:pt>
                <c:pt idx="5979">
                  <c:v>-93.854416000000001</c:v>
                </c:pt>
                <c:pt idx="5980">
                  <c:v>-93.656191000000007</c:v>
                </c:pt>
                <c:pt idx="5981">
                  <c:v>-93.610506000000001</c:v>
                </c:pt>
                <c:pt idx="5982">
                  <c:v>-93.425573999999997</c:v>
                </c:pt>
                <c:pt idx="5983">
                  <c:v>-94.386039999999994</c:v>
                </c:pt>
                <c:pt idx="5984">
                  <c:v>-93.660381000000001</c:v>
                </c:pt>
                <c:pt idx="5985">
                  <c:v>-93.576440000000005</c:v>
                </c:pt>
                <c:pt idx="5986">
                  <c:v>-93.372207000000003</c:v>
                </c:pt>
                <c:pt idx="5987">
                  <c:v>-93.287424000000001</c:v>
                </c:pt>
                <c:pt idx="5988">
                  <c:v>-93.298237</c:v>
                </c:pt>
                <c:pt idx="5989">
                  <c:v>-93.249274999999997</c:v>
                </c:pt>
                <c:pt idx="5990">
                  <c:v>-93.243047000000004</c:v>
                </c:pt>
                <c:pt idx="5991">
                  <c:v>-93.276572000000002</c:v>
                </c:pt>
                <c:pt idx="5992">
                  <c:v>-93.339657000000003</c:v>
                </c:pt>
                <c:pt idx="5993">
                  <c:v>-93.340450000000004</c:v>
                </c:pt>
                <c:pt idx="5994">
                  <c:v>-93.341550999999995</c:v>
                </c:pt>
                <c:pt idx="5995">
                  <c:v>-93.253360999999998</c:v>
                </c:pt>
                <c:pt idx="5996">
                  <c:v>-93.253102999999996</c:v>
                </c:pt>
                <c:pt idx="5997">
                  <c:v>-93.424215000000004</c:v>
                </c:pt>
                <c:pt idx="5998">
                  <c:v>-93.479883000000001</c:v>
                </c:pt>
                <c:pt idx="5999">
                  <c:v>-93.235889</c:v>
                </c:pt>
                <c:pt idx="6000">
                  <c:v>-90.546594999999996</c:v>
                </c:pt>
                <c:pt idx="6001">
                  <c:v>-92.095687999999996</c:v>
                </c:pt>
                <c:pt idx="6002">
                  <c:v>-92.182424999999995</c:v>
                </c:pt>
                <c:pt idx="6003">
                  <c:v>-92.638805000000005</c:v>
                </c:pt>
                <c:pt idx="6004">
                  <c:v>-92.750134000000003</c:v>
                </c:pt>
                <c:pt idx="6005">
                  <c:v>-91.650045000000006</c:v>
                </c:pt>
                <c:pt idx="6006">
                  <c:v>-94.042443000000006</c:v>
                </c:pt>
                <c:pt idx="6007">
                  <c:v>-93.958068999999995</c:v>
                </c:pt>
                <c:pt idx="6008">
                  <c:v>-93.578479999999999</c:v>
                </c:pt>
                <c:pt idx="6009">
                  <c:v>-93.510305000000002</c:v>
                </c:pt>
                <c:pt idx="6010">
                  <c:v>-94.743577999999999</c:v>
                </c:pt>
                <c:pt idx="6011">
                  <c:v>-96.124087000000003</c:v>
                </c:pt>
                <c:pt idx="6012">
                  <c:v>-94.950013999999996</c:v>
                </c:pt>
                <c:pt idx="6013">
                  <c:v>-96.477069</c:v>
                </c:pt>
                <c:pt idx="6014">
                  <c:v>-94.206491999999997</c:v>
                </c:pt>
                <c:pt idx="6015">
                  <c:v>-94.113032000000004</c:v>
                </c:pt>
                <c:pt idx="6016">
                  <c:v>-94.858205999999996</c:v>
                </c:pt>
                <c:pt idx="6017">
                  <c:v>-94.209597000000002</c:v>
                </c:pt>
                <c:pt idx="6018">
                  <c:v>-93.890647000000001</c:v>
                </c:pt>
                <c:pt idx="6019">
                  <c:v>-93.381422999999998</c:v>
                </c:pt>
                <c:pt idx="6020">
                  <c:v>-96.790605999999997</c:v>
                </c:pt>
                <c:pt idx="6021">
                  <c:v>-97.134001999999995</c:v>
                </c:pt>
                <c:pt idx="6022">
                  <c:v>-96.499559000000005</c:v>
                </c:pt>
                <c:pt idx="6023">
                  <c:v>-98.496466999999996</c:v>
                </c:pt>
                <c:pt idx="6024">
                  <c:v>-103.213358</c:v>
                </c:pt>
                <c:pt idx="6025">
                  <c:v>-102.457644</c:v>
                </c:pt>
                <c:pt idx="6026">
                  <c:v>-97.084012000000001</c:v>
                </c:pt>
                <c:pt idx="6027">
                  <c:v>-110.538347</c:v>
                </c:pt>
                <c:pt idx="6028">
                  <c:v>-111.27408200000001</c:v>
                </c:pt>
                <c:pt idx="6029">
                  <c:v>-113.204246</c:v>
                </c:pt>
                <c:pt idx="6030">
                  <c:v>-112.041932</c:v>
                </c:pt>
                <c:pt idx="6031">
                  <c:v>-111.97496099999999</c:v>
                </c:pt>
                <c:pt idx="6032">
                  <c:v>-111.32651799999999</c:v>
                </c:pt>
                <c:pt idx="6033">
                  <c:v>-111.13700300000001</c:v>
                </c:pt>
                <c:pt idx="6034">
                  <c:v>-111.331383</c:v>
                </c:pt>
                <c:pt idx="6035">
                  <c:v>-114.01228999999999</c:v>
                </c:pt>
                <c:pt idx="6036">
                  <c:v>-114.076391</c:v>
                </c:pt>
                <c:pt idx="6037">
                  <c:v>-113.640275</c:v>
                </c:pt>
                <c:pt idx="6038">
                  <c:v>-114.353269</c:v>
                </c:pt>
                <c:pt idx="6039">
                  <c:v>-113.962158</c:v>
                </c:pt>
                <c:pt idx="6040">
                  <c:v>-115.328602</c:v>
                </c:pt>
                <c:pt idx="6041">
                  <c:v>-115.862004</c:v>
                </c:pt>
                <c:pt idx="6042">
                  <c:v>-88.152315999999999</c:v>
                </c:pt>
                <c:pt idx="6043">
                  <c:v>-87.865566999999999</c:v>
                </c:pt>
                <c:pt idx="6044">
                  <c:v>-87.819221999999996</c:v>
                </c:pt>
                <c:pt idx="6045">
                  <c:v>-87.860933000000003</c:v>
                </c:pt>
                <c:pt idx="6046">
                  <c:v>-88.058595999999994</c:v>
                </c:pt>
                <c:pt idx="6047">
                  <c:v>-87.788824000000005</c:v>
                </c:pt>
                <c:pt idx="6048">
                  <c:v>-87.936216999999999</c:v>
                </c:pt>
                <c:pt idx="6049">
                  <c:v>-87.967793999999998</c:v>
                </c:pt>
                <c:pt idx="6050">
                  <c:v>-87.928167999999999</c:v>
                </c:pt>
                <c:pt idx="6051">
                  <c:v>-87.757643000000002</c:v>
                </c:pt>
                <c:pt idx="6052">
                  <c:v>-83.029634000000001</c:v>
                </c:pt>
                <c:pt idx="6053">
                  <c:v>-83.226401999999993</c:v>
                </c:pt>
                <c:pt idx="6054">
                  <c:v>-83.115065999999999</c:v>
                </c:pt>
                <c:pt idx="6055">
                  <c:v>-83.056002000000007</c:v>
                </c:pt>
                <c:pt idx="6056">
                  <c:v>-82.997682999999995</c:v>
                </c:pt>
                <c:pt idx="6057">
                  <c:v>-83.152354000000003</c:v>
                </c:pt>
                <c:pt idx="6058">
                  <c:v>-83.791475000000005</c:v>
                </c:pt>
                <c:pt idx="6059">
                  <c:v>-83.704436999999999</c:v>
                </c:pt>
                <c:pt idx="6060">
                  <c:v>-83.490838999999994</c:v>
                </c:pt>
                <c:pt idx="6061">
                  <c:v>-83.777184000000005</c:v>
                </c:pt>
                <c:pt idx="6062">
                  <c:v>-83.181798999999998</c:v>
                </c:pt>
                <c:pt idx="6063">
                  <c:v>-83.268725000000003</c:v>
                </c:pt>
                <c:pt idx="6064">
                  <c:v>-83.362994999999998</c:v>
                </c:pt>
                <c:pt idx="6065">
                  <c:v>-83.371612999999996</c:v>
                </c:pt>
                <c:pt idx="6066">
                  <c:v>-83.489457999999999</c:v>
                </c:pt>
                <c:pt idx="6067">
                  <c:v>-83.378001999999995</c:v>
                </c:pt>
                <c:pt idx="6068">
                  <c:v>-83.633167999999998</c:v>
                </c:pt>
                <c:pt idx="6069">
                  <c:v>-83.108497</c:v>
                </c:pt>
                <c:pt idx="6070">
                  <c:v>-83.089945999999998</c:v>
                </c:pt>
                <c:pt idx="6071">
                  <c:v>-83.058260000000004</c:v>
                </c:pt>
                <c:pt idx="6072">
                  <c:v>-83.048884000000001</c:v>
                </c:pt>
                <c:pt idx="6073">
                  <c:v>-83.217225999999997</c:v>
                </c:pt>
                <c:pt idx="6074">
                  <c:v>-83.195475999999999</c:v>
                </c:pt>
                <c:pt idx="6075">
                  <c:v>-83.179519999999997</c:v>
                </c:pt>
                <c:pt idx="6076">
                  <c:v>-83.127813000000003</c:v>
                </c:pt>
                <c:pt idx="6077">
                  <c:v>-83.181111000000001</c:v>
                </c:pt>
                <c:pt idx="6078">
                  <c:v>-82.999386999999999</c:v>
                </c:pt>
                <c:pt idx="6079">
                  <c:v>-82.993925000000004</c:v>
                </c:pt>
                <c:pt idx="6080">
                  <c:v>-83.337571999999994</c:v>
                </c:pt>
                <c:pt idx="6081">
                  <c:v>-83.375513999999995</c:v>
                </c:pt>
                <c:pt idx="6082">
                  <c:v>-83.402737000000002</c:v>
                </c:pt>
                <c:pt idx="6083">
                  <c:v>-83.389672000000004</c:v>
                </c:pt>
                <c:pt idx="6084">
                  <c:v>-83.353634999999997</c:v>
                </c:pt>
                <c:pt idx="6085">
                  <c:v>-83.378058999999993</c:v>
                </c:pt>
                <c:pt idx="6086">
                  <c:v>-83.717928999999998</c:v>
                </c:pt>
                <c:pt idx="6087">
                  <c:v>-83.172818000000007</c:v>
                </c:pt>
                <c:pt idx="6088">
                  <c:v>-83.517668</c:v>
                </c:pt>
                <c:pt idx="6089">
                  <c:v>-83.668267999999998</c:v>
                </c:pt>
                <c:pt idx="6090">
                  <c:v>-83.489970999999997</c:v>
                </c:pt>
                <c:pt idx="6091">
                  <c:v>-83.533781000000005</c:v>
                </c:pt>
                <c:pt idx="6092">
                  <c:v>-82.527015000000006</c:v>
                </c:pt>
                <c:pt idx="6093">
                  <c:v>-83.294098000000005</c:v>
                </c:pt>
                <c:pt idx="6094">
                  <c:v>-83.731261000000003</c:v>
                </c:pt>
                <c:pt idx="6095">
                  <c:v>-83.760981999999998</c:v>
                </c:pt>
                <c:pt idx="6096">
                  <c:v>-83.078370000000007</c:v>
                </c:pt>
                <c:pt idx="6097">
                  <c:v>-83.099818999999997</c:v>
                </c:pt>
                <c:pt idx="6098">
                  <c:v>-83.142540999999994</c:v>
                </c:pt>
                <c:pt idx="6099">
                  <c:v>-82.980688999999998</c:v>
                </c:pt>
                <c:pt idx="6100">
                  <c:v>-83.078058999999996</c:v>
                </c:pt>
                <c:pt idx="6101">
                  <c:v>-83.155203999999998</c:v>
                </c:pt>
                <c:pt idx="6102">
                  <c:v>-83.149696000000006</c:v>
                </c:pt>
                <c:pt idx="6103">
                  <c:v>-83.244228000000007</c:v>
                </c:pt>
                <c:pt idx="6104">
                  <c:v>-82.943485999999993</c:v>
                </c:pt>
                <c:pt idx="6105">
                  <c:v>-83.044220999999993</c:v>
                </c:pt>
                <c:pt idx="6106">
                  <c:v>-83.297056999999995</c:v>
                </c:pt>
                <c:pt idx="6107">
                  <c:v>-83.229566000000005</c:v>
                </c:pt>
                <c:pt idx="6108">
                  <c:v>-83.061541000000005</c:v>
                </c:pt>
                <c:pt idx="6109">
                  <c:v>-83.042550000000006</c:v>
                </c:pt>
                <c:pt idx="6110">
                  <c:v>-83.371599000000003</c:v>
                </c:pt>
                <c:pt idx="6111">
                  <c:v>-83.399748000000002</c:v>
                </c:pt>
                <c:pt idx="6112">
                  <c:v>-83.245710000000003</c:v>
                </c:pt>
                <c:pt idx="6113">
                  <c:v>-83.404405999999994</c:v>
                </c:pt>
                <c:pt idx="6114">
                  <c:v>-83.589820000000003</c:v>
                </c:pt>
                <c:pt idx="6115">
                  <c:v>-83.209328999999997</c:v>
                </c:pt>
                <c:pt idx="6116">
                  <c:v>-83.471937999999994</c:v>
                </c:pt>
                <c:pt idx="6117">
                  <c:v>-83.596801999999997</c:v>
                </c:pt>
                <c:pt idx="6118">
                  <c:v>-83.813665999999998</c:v>
                </c:pt>
                <c:pt idx="6119">
                  <c:v>-83.525423000000004</c:v>
                </c:pt>
                <c:pt idx="6120">
                  <c:v>-83.646879999999996</c:v>
                </c:pt>
                <c:pt idx="6121">
                  <c:v>-83.914270999999999</c:v>
                </c:pt>
                <c:pt idx="6122">
                  <c:v>-85.008644000000004</c:v>
                </c:pt>
                <c:pt idx="6123">
                  <c:v>-84.646000999999998</c:v>
                </c:pt>
                <c:pt idx="6124">
                  <c:v>-83.285577000000004</c:v>
                </c:pt>
                <c:pt idx="6125">
                  <c:v>-84.586129</c:v>
                </c:pt>
                <c:pt idx="6126">
                  <c:v>-84.075425999999993</c:v>
                </c:pt>
                <c:pt idx="6127">
                  <c:v>-84.750304</c:v>
                </c:pt>
                <c:pt idx="6128">
                  <c:v>-84.356905999999995</c:v>
                </c:pt>
                <c:pt idx="6129">
                  <c:v>-85.135655999999997</c:v>
                </c:pt>
                <c:pt idx="6130">
                  <c:v>-84.783067000000003</c:v>
                </c:pt>
                <c:pt idx="6131">
                  <c:v>-84.577044000000001</c:v>
                </c:pt>
                <c:pt idx="6132">
                  <c:v>-85.047724000000002</c:v>
                </c:pt>
                <c:pt idx="6133">
                  <c:v>-84.278442999999996</c:v>
                </c:pt>
                <c:pt idx="6134">
                  <c:v>-85.124494999999996</c:v>
                </c:pt>
                <c:pt idx="6135">
                  <c:v>-85.622478999999998</c:v>
                </c:pt>
                <c:pt idx="6136">
                  <c:v>-85.617739</c:v>
                </c:pt>
                <c:pt idx="6137">
                  <c:v>-85.392576000000005</c:v>
                </c:pt>
                <c:pt idx="6138">
                  <c:v>-86.120808999999994</c:v>
                </c:pt>
                <c:pt idx="6139">
                  <c:v>-85.416577000000004</c:v>
                </c:pt>
                <c:pt idx="6140">
                  <c:v>-85.780700999999993</c:v>
                </c:pt>
                <c:pt idx="6141">
                  <c:v>-86.670439999999999</c:v>
                </c:pt>
                <c:pt idx="6142">
                  <c:v>-86.755199000000005</c:v>
                </c:pt>
                <c:pt idx="6143">
                  <c:v>-84.189717000000002</c:v>
                </c:pt>
                <c:pt idx="6144">
                  <c:v>-83.695569000000006</c:v>
                </c:pt>
                <c:pt idx="6145">
                  <c:v>-84.752634999999998</c:v>
                </c:pt>
                <c:pt idx="6146">
                  <c:v>-85.477981999999997</c:v>
                </c:pt>
                <c:pt idx="6147">
                  <c:v>-85.593187999999998</c:v>
                </c:pt>
                <c:pt idx="6148">
                  <c:v>-85.673843000000005</c:v>
                </c:pt>
                <c:pt idx="6149">
                  <c:v>-86.124613999999994</c:v>
                </c:pt>
                <c:pt idx="6150">
                  <c:v>-86.190134</c:v>
                </c:pt>
                <c:pt idx="6151">
                  <c:v>-86.195505999999995</c:v>
                </c:pt>
                <c:pt idx="6152">
                  <c:v>-86.268207000000004</c:v>
                </c:pt>
                <c:pt idx="6153">
                  <c:v>-86.340283999999997</c:v>
                </c:pt>
                <c:pt idx="6154">
                  <c:v>-85.654353</c:v>
                </c:pt>
                <c:pt idx="6155">
                  <c:v>-85.628559999999993</c:v>
                </c:pt>
                <c:pt idx="6156">
                  <c:v>-85.703929000000002</c:v>
                </c:pt>
                <c:pt idx="6157">
                  <c:v>-85.753714000000002</c:v>
                </c:pt>
                <c:pt idx="6158">
                  <c:v>-86.043825999999996</c:v>
                </c:pt>
                <c:pt idx="6159">
                  <c:v>-86.214843000000002</c:v>
                </c:pt>
                <c:pt idx="6160">
                  <c:v>-85.143051</c:v>
                </c:pt>
                <c:pt idx="6161">
                  <c:v>-85.723253</c:v>
                </c:pt>
                <c:pt idx="6162">
                  <c:v>-85.158026000000007</c:v>
                </c:pt>
                <c:pt idx="6163">
                  <c:v>-85.245159999999998</c:v>
                </c:pt>
                <c:pt idx="6164">
                  <c:v>-84.462502999999998</c:v>
                </c:pt>
                <c:pt idx="6165">
                  <c:v>-84.866463999999993</c:v>
                </c:pt>
                <c:pt idx="6166">
                  <c:v>-84.674923000000007</c:v>
                </c:pt>
                <c:pt idx="6167">
                  <c:v>-84.791034999999994</c:v>
                </c:pt>
                <c:pt idx="6168">
                  <c:v>-85.553394999999995</c:v>
                </c:pt>
                <c:pt idx="6169">
                  <c:v>-84.947502</c:v>
                </c:pt>
                <c:pt idx="6170">
                  <c:v>-87.997173000000004</c:v>
                </c:pt>
                <c:pt idx="6171">
                  <c:v>-88.700733999999997</c:v>
                </c:pt>
                <c:pt idx="6172">
                  <c:v>-93.645041000000006</c:v>
                </c:pt>
                <c:pt idx="6173">
                  <c:v>-93.575068999999999</c:v>
                </c:pt>
                <c:pt idx="6174">
                  <c:v>-93.664807999999994</c:v>
                </c:pt>
                <c:pt idx="6175">
                  <c:v>-93.674030000000002</c:v>
                </c:pt>
                <c:pt idx="6176">
                  <c:v>-93.680768</c:v>
                </c:pt>
                <c:pt idx="6177">
                  <c:v>-96.402925999999994</c:v>
                </c:pt>
                <c:pt idx="6178">
                  <c:v>-94.867868999999999</c:v>
                </c:pt>
                <c:pt idx="6179">
                  <c:v>-95.338811000000007</c:v>
                </c:pt>
                <c:pt idx="6180">
                  <c:v>-95.730929000000003</c:v>
                </c:pt>
                <c:pt idx="6181">
                  <c:v>-95.138716000000002</c:v>
                </c:pt>
                <c:pt idx="6182">
                  <c:v>-90.591764999999995</c:v>
                </c:pt>
                <c:pt idx="6183">
                  <c:v>-90.471157000000005</c:v>
                </c:pt>
                <c:pt idx="6184">
                  <c:v>-90.632165000000001</c:v>
                </c:pt>
                <c:pt idx="6185">
                  <c:v>-90.202612000000002</c:v>
                </c:pt>
                <c:pt idx="6186">
                  <c:v>-91.541437000000002</c:v>
                </c:pt>
                <c:pt idx="6187">
                  <c:v>-91.508347000000001</c:v>
                </c:pt>
                <c:pt idx="6188">
                  <c:v>-91.582624999999993</c:v>
                </c:pt>
                <c:pt idx="6189">
                  <c:v>-91.612386000000001</c:v>
                </c:pt>
                <c:pt idx="6190">
                  <c:v>-91.568991999999994</c:v>
                </c:pt>
                <c:pt idx="6191">
                  <c:v>-91.334288000000001</c:v>
                </c:pt>
                <c:pt idx="6192">
                  <c:v>-91.65231</c:v>
                </c:pt>
                <c:pt idx="6193">
                  <c:v>-91.614093999999994</c:v>
                </c:pt>
                <c:pt idx="6194">
                  <c:v>-91.159316000000004</c:v>
                </c:pt>
                <c:pt idx="6195">
                  <c:v>-90.419107999999994</c:v>
                </c:pt>
                <c:pt idx="6196">
                  <c:v>-88.364326000000005</c:v>
                </c:pt>
                <c:pt idx="6197">
                  <c:v>-88.094780999999998</c:v>
                </c:pt>
                <c:pt idx="6198">
                  <c:v>-87.997945999999999</c:v>
                </c:pt>
                <c:pt idx="6199">
                  <c:v>-87.766891999999999</c:v>
                </c:pt>
                <c:pt idx="6200">
                  <c:v>-88.373323999999997</c:v>
                </c:pt>
                <c:pt idx="6201">
                  <c:v>-88.347371999999993</c:v>
                </c:pt>
                <c:pt idx="6202">
                  <c:v>-88.239600999999993</c:v>
                </c:pt>
                <c:pt idx="6203">
                  <c:v>-88.489357999999996</c:v>
                </c:pt>
                <c:pt idx="6204">
                  <c:v>-88.226410999999999</c:v>
                </c:pt>
                <c:pt idx="6205">
                  <c:v>-88.178793999999996</c:v>
                </c:pt>
                <c:pt idx="6206">
                  <c:v>-87.950857999999997</c:v>
                </c:pt>
                <c:pt idx="6207">
                  <c:v>-88.470854000000003</c:v>
                </c:pt>
                <c:pt idx="6208">
                  <c:v>-88.334436999999994</c:v>
                </c:pt>
                <c:pt idx="6209">
                  <c:v>-87.998390999999998</c:v>
                </c:pt>
                <c:pt idx="6210">
                  <c:v>-88.051210999999995</c:v>
                </c:pt>
                <c:pt idx="6211">
                  <c:v>-88.00891</c:v>
                </c:pt>
                <c:pt idx="6212">
                  <c:v>-88.094384000000005</c:v>
                </c:pt>
                <c:pt idx="6213">
                  <c:v>-88.405012999999997</c:v>
                </c:pt>
                <c:pt idx="6214">
                  <c:v>-87.899208999999999</c:v>
                </c:pt>
                <c:pt idx="6215">
                  <c:v>-88.598623000000003</c:v>
                </c:pt>
                <c:pt idx="6216">
                  <c:v>-88.194094000000007</c:v>
                </c:pt>
                <c:pt idx="6217">
                  <c:v>-88.209247000000005</c:v>
                </c:pt>
                <c:pt idx="6218">
                  <c:v>-90.145249000000007</c:v>
                </c:pt>
                <c:pt idx="6219">
                  <c:v>-90.500060000000005</c:v>
                </c:pt>
                <c:pt idx="6220">
                  <c:v>-89.089741000000004</c:v>
                </c:pt>
                <c:pt idx="6221">
                  <c:v>-89.059433999999996</c:v>
                </c:pt>
                <c:pt idx="6222">
                  <c:v>-90.668107000000006</c:v>
                </c:pt>
                <c:pt idx="6223">
                  <c:v>-89.225752</c:v>
                </c:pt>
                <c:pt idx="6224">
                  <c:v>-93.144633999999996</c:v>
                </c:pt>
                <c:pt idx="6225">
                  <c:v>-93.011797999999999</c:v>
                </c:pt>
                <c:pt idx="6226">
                  <c:v>-92.816494000000006</c:v>
                </c:pt>
                <c:pt idx="6227">
                  <c:v>-93.227160999999995</c:v>
                </c:pt>
                <c:pt idx="6228">
                  <c:v>-93.088767000000004</c:v>
                </c:pt>
                <c:pt idx="6229">
                  <c:v>-93.011465000000001</c:v>
                </c:pt>
                <c:pt idx="6230">
                  <c:v>-93.144317000000001</c:v>
                </c:pt>
                <c:pt idx="6231">
                  <c:v>-93.198718999999997</c:v>
                </c:pt>
                <c:pt idx="6232">
                  <c:v>-93.133788999999993</c:v>
                </c:pt>
                <c:pt idx="6233">
                  <c:v>-92.965322999999998</c:v>
                </c:pt>
                <c:pt idx="6234">
                  <c:v>-93.384524999999996</c:v>
                </c:pt>
                <c:pt idx="6235">
                  <c:v>-93.544875000000005</c:v>
                </c:pt>
                <c:pt idx="6236">
                  <c:v>-93.778390000000002</c:v>
                </c:pt>
                <c:pt idx="6237">
                  <c:v>-93.273027999999996</c:v>
                </c:pt>
                <c:pt idx="6238">
                  <c:v>-93.484430000000003</c:v>
                </c:pt>
                <c:pt idx="6239">
                  <c:v>-93.486900000000006</c:v>
                </c:pt>
                <c:pt idx="6240">
                  <c:v>-93.460318999999998</c:v>
                </c:pt>
                <c:pt idx="6241">
                  <c:v>-93.693192999999994</c:v>
                </c:pt>
                <c:pt idx="6242">
                  <c:v>-93.431835000000007</c:v>
                </c:pt>
                <c:pt idx="6243">
                  <c:v>-93.571040999999994</c:v>
                </c:pt>
                <c:pt idx="6244">
                  <c:v>-93.676182999999995</c:v>
                </c:pt>
                <c:pt idx="6245">
                  <c:v>-93.628681</c:v>
                </c:pt>
                <c:pt idx="6246">
                  <c:v>-93.663419000000005</c:v>
                </c:pt>
                <c:pt idx="6247">
                  <c:v>-93.844669999999994</c:v>
                </c:pt>
                <c:pt idx="6248">
                  <c:v>-93.529128999999998</c:v>
                </c:pt>
                <c:pt idx="6249">
                  <c:v>-93.283624000000003</c:v>
                </c:pt>
                <c:pt idx="6250">
                  <c:v>-93.230035999999998</c:v>
                </c:pt>
                <c:pt idx="6251">
                  <c:v>-93.259415000000004</c:v>
                </c:pt>
                <c:pt idx="6252">
                  <c:v>-93.342150000000004</c:v>
                </c:pt>
                <c:pt idx="6253">
                  <c:v>-93.236621999999997</c:v>
                </c:pt>
                <c:pt idx="6254">
                  <c:v>-93.244906</c:v>
                </c:pt>
                <c:pt idx="6255">
                  <c:v>-93.377954000000003</c:v>
                </c:pt>
                <c:pt idx="6256">
                  <c:v>-93.382234999999994</c:v>
                </c:pt>
                <c:pt idx="6257">
                  <c:v>-93.377027999999996</c:v>
                </c:pt>
                <c:pt idx="6258">
                  <c:v>-93.309822999999994</c:v>
                </c:pt>
                <c:pt idx="6259">
                  <c:v>-93.334874999999997</c:v>
                </c:pt>
                <c:pt idx="6260">
                  <c:v>-93.243273000000002</c:v>
                </c:pt>
                <c:pt idx="6261">
                  <c:v>-91.917122000000006</c:v>
                </c:pt>
                <c:pt idx="6262">
                  <c:v>-92.405338999999998</c:v>
                </c:pt>
                <c:pt idx="6263">
                  <c:v>-92.073198000000005</c:v>
                </c:pt>
                <c:pt idx="6264">
                  <c:v>-91.390154999999993</c:v>
                </c:pt>
                <c:pt idx="6265">
                  <c:v>-92.142129999999995</c:v>
                </c:pt>
                <c:pt idx="6266">
                  <c:v>-93.769064999999998</c:v>
                </c:pt>
                <c:pt idx="6267">
                  <c:v>-94.523801000000006</c:v>
                </c:pt>
                <c:pt idx="6268">
                  <c:v>-94.461492000000007</c:v>
                </c:pt>
                <c:pt idx="6269">
                  <c:v>-94.633452000000005</c:v>
                </c:pt>
                <c:pt idx="6270">
                  <c:v>-94.734266000000005</c:v>
                </c:pt>
                <c:pt idx="6271">
                  <c:v>-95.596045000000004</c:v>
                </c:pt>
                <c:pt idx="6272">
                  <c:v>-95.772818000000001</c:v>
                </c:pt>
                <c:pt idx="6273">
                  <c:v>-94.192515</c:v>
                </c:pt>
                <c:pt idx="6274">
                  <c:v>-94.972359999999995</c:v>
                </c:pt>
                <c:pt idx="6275">
                  <c:v>-95.796612999999994</c:v>
                </c:pt>
                <c:pt idx="6276">
                  <c:v>-96.563010000000006</c:v>
                </c:pt>
                <c:pt idx="6277">
                  <c:v>-96.753679000000005</c:v>
                </c:pt>
                <c:pt idx="6278">
                  <c:v>-97.113461999999998</c:v>
                </c:pt>
                <c:pt idx="6279">
                  <c:v>-103.343028</c:v>
                </c:pt>
                <c:pt idx="6280">
                  <c:v>-103.878533</c:v>
                </c:pt>
                <c:pt idx="6281">
                  <c:v>-97.687082000000004</c:v>
                </c:pt>
                <c:pt idx="6282">
                  <c:v>-98.023746000000003</c:v>
                </c:pt>
                <c:pt idx="6283">
                  <c:v>-97.058964000000003</c:v>
                </c:pt>
                <c:pt idx="6284">
                  <c:v>-101.285794</c:v>
                </c:pt>
                <c:pt idx="6285">
                  <c:v>-102.541267</c:v>
                </c:pt>
                <c:pt idx="6286">
                  <c:v>-106.588589</c:v>
                </c:pt>
                <c:pt idx="6287">
                  <c:v>-111.18037</c:v>
                </c:pt>
                <c:pt idx="6288">
                  <c:v>-110.987802</c:v>
                </c:pt>
                <c:pt idx="6289">
                  <c:v>-113.955513</c:v>
                </c:pt>
                <c:pt idx="6290">
                  <c:v>-114.00439</c:v>
                </c:pt>
                <c:pt idx="6291">
                  <c:v>-114.105665</c:v>
                </c:pt>
                <c:pt idx="6292">
                  <c:v>-87.977238999999997</c:v>
                </c:pt>
                <c:pt idx="6293">
                  <c:v>-87.984648000000007</c:v>
                </c:pt>
                <c:pt idx="6294">
                  <c:v>-87.998474000000002</c:v>
                </c:pt>
                <c:pt idx="6295">
                  <c:v>-88.316642000000002</c:v>
                </c:pt>
                <c:pt idx="6296">
                  <c:v>-88.243388999999993</c:v>
                </c:pt>
                <c:pt idx="6297">
                  <c:v>-88.330663000000001</c:v>
                </c:pt>
                <c:pt idx="6298">
                  <c:v>-87.792866000000004</c:v>
                </c:pt>
                <c:pt idx="6299">
                  <c:v>-87.951695000000001</c:v>
                </c:pt>
                <c:pt idx="6300">
                  <c:v>-88.247697000000002</c:v>
                </c:pt>
                <c:pt idx="6301">
                  <c:v>-87.843035999999998</c:v>
                </c:pt>
                <c:pt idx="6302">
                  <c:v>-82.508118999999994</c:v>
                </c:pt>
                <c:pt idx="6303">
                  <c:v>-82.938514999999995</c:v>
                </c:pt>
                <c:pt idx="6304">
                  <c:v>-83.137524999999997</c:v>
                </c:pt>
                <c:pt idx="6305">
                  <c:v>-83.140517000000003</c:v>
                </c:pt>
                <c:pt idx="6306">
                  <c:v>-83.168128999999993</c:v>
                </c:pt>
                <c:pt idx="6307">
                  <c:v>-83.104744999999994</c:v>
                </c:pt>
                <c:pt idx="6308">
                  <c:v>-83.185326000000003</c:v>
                </c:pt>
                <c:pt idx="6309">
                  <c:v>-82.998662999999993</c:v>
                </c:pt>
                <c:pt idx="6310">
                  <c:v>-83.726714000000001</c:v>
                </c:pt>
                <c:pt idx="6311">
                  <c:v>-83.718314000000007</c:v>
                </c:pt>
                <c:pt idx="6312">
                  <c:v>-83.250494000000003</c:v>
                </c:pt>
                <c:pt idx="6313">
                  <c:v>-83.899079</c:v>
                </c:pt>
                <c:pt idx="6314">
                  <c:v>-84.031232000000003</c:v>
                </c:pt>
                <c:pt idx="6315">
                  <c:v>-83.934252999999998</c:v>
                </c:pt>
                <c:pt idx="6316">
                  <c:v>-83.485600000000005</c:v>
                </c:pt>
                <c:pt idx="6317">
                  <c:v>-83.474012999999999</c:v>
                </c:pt>
                <c:pt idx="6318">
                  <c:v>-83.780094000000005</c:v>
                </c:pt>
                <c:pt idx="6319">
                  <c:v>-83.174023000000005</c:v>
                </c:pt>
                <c:pt idx="6320">
                  <c:v>-83.058790000000002</c:v>
                </c:pt>
                <c:pt idx="6321">
                  <c:v>-82.993140999999994</c:v>
                </c:pt>
                <c:pt idx="6322">
                  <c:v>-82.952434999999994</c:v>
                </c:pt>
                <c:pt idx="6323">
                  <c:v>-83.148291999999998</c:v>
                </c:pt>
                <c:pt idx="6324">
                  <c:v>-82.900037999999995</c:v>
                </c:pt>
                <c:pt idx="6325">
                  <c:v>-83.291054000000003</c:v>
                </c:pt>
                <c:pt idx="6326">
                  <c:v>-83.301978000000005</c:v>
                </c:pt>
                <c:pt idx="6327">
                  <c:v>-83.352974000000003</c:v>
                </c:pt>
                <c:pt idx="6328">
                  <c:v>-83.071589000000003</c:v>
                </c:pt>
                <c:pt idx="6329">
                  <c:v>-83.398533</c:v>
                </c:pt>
                <c:pt idx="6330">
                  <c:v>-83.346406000000002</c:v>
                </c:pt>
                <c:pt idx="6331">
                  <c:v>-83.261208999999994</c:v>
                </c:pt>
                <c:pt idx="6332">
                  <c:v>-83.458652999999998</c:v>
                </c:pt>
                <c:pt idx="6333">
                  <c:v>-83.593182999999996</c:v>
                </c:pt>
                <c:pt idx="6334">
                  <c:v>-83.479696000000004</c:v>
                </c:pt>
                <c:pt idx="6335">
                  <c:v>-83.521809000000005</c:v>
                </c:pt>
                <c:pt idx="6336">
                  <c:v>-83.848836000000006</c:v>
                </c:pt>
                <c:pt idx="6337">
                  <c:v>-82.549480000000003</c:v>
                </c:pt>
                <c:pt idx="6338">
                  <c:v>-83.701423000000005</c:v>
                </c:pt>
                <c:pt idx="6339">
                  <c:v>-83.604337000000001</c:v>
                </c:pt>
                <c:pt idx="6340">
                  <c:v>-83.932671999999997</c:v>
                </c:pt>
                <c:pt idx="6341">
                  <c:v>-84.339269000000002</c:v>
                </c:pt>
                <c:pt idx="6342">
                  <c:v>-84.216718</c:v>
                </c:pt>
                <c:pt idx="6343">
                  <c:v>-83.636819000000003</c:v>
                </c:pt>
                <c:pt idx="6344">
                  <c:v>-83.916201999999998</c:v>
                </c:pt>
                <c:pt idx="6345">
                  <c:v>-83.878698999999997</c:v>
                </c:pt>
                <c:pt idx="6346">
                  <c:v>-83.485161000000005</c:v>
                </c:pt>
                <c:pt idx="6347">
                  <c:v>-84.657899999999998</c:v>
                </c:pt>
                <c:pt idx="6348">
                  <c:v>-84.390274000000005</c:v>
                </c:pt>
                <c:pt idx="6349">
                  <c:v>-84.527028999999999</c:v>
                </c:pt>
                <c:pt idx="6350">
                  <c:v>-75.967631999999995</c:v>
                </c:pt>
                <c:pt idx="6351">
                  <c:v>-76.414828999999997</c:v>
                </c:pt>
                <c:pt idx="6352">
                  <c:v>-76.412262999999996</c:v>
                </c:pt>
                <c:pt idx="6353">
                  <c:v>-76.157972999999998</c:v>
                </c:pt>
                <c:pt idx="6354">
                  <c:v>-76.783662000000007</c:v>
                </c:pt>
                <c:pt idx="6355">
                  <c:v>-76.666413000000006</c:v>
                </c:pt>
                <c:pt idx="6356">
                  <c:v>-76.137338999999997</c:v>
                </c:pt>
                <c:pt idx="6357">
                  <c:v>-76.145015000000001</c:v>
                </c:pt>
                <c:pt idx="6358">
                  <c:v>-76.164061000000004</c:v>
                </c:pt>
                <c:pt idx="6359">
                  <c:v>-76.234885000000006</c:v>
                </c:pt>
                <c:pt idx="6360">
                  <c:v>-75.165907000000004</c:v>
                </c:pt>
                <c:pt idx="6361">
                  <c:v>-75.742610999999997</c:v>
                </c:pt>
                <c:pt idx="6362">
                  <c:v>-75.249469000000005</c:v>
                </c:pt>
                <c:pt idx="6363">
                  <c:v>-75.376564999999999</c:v>
                </c:pt>
                <c:pt idx="6364">
                  <c:v>-74.914134000000004</c:v>
                </c:pt>
                <c:pt idx="6365">
                  <c:v>-75.569973000000005</c:v>
                </c:pt>
                <c:pt idx="6366">
                  <c:v>-74.647171999999998</c:v>
                </c:pt>
                <c:pt idx="6367">
                  <c:v>-75.177932999999996</c:v>
                </c:pt>
                <c:pt idx="6368">
                  <c:v>-75.434241</c:v>
                </c:pt>
                <c:pt idx="6369">
                  <c:v>-74.846858999999995</c:v>
                </c:pt>
                <c:pt idx="6370">
                  <c:v>-75.469054</c:v>
                </c:pt>
                <c:pt idx="6371">
                  <c:v>-75.646788000000001</c:v>
                </c:pt>
                <c:pt idx="6372">
                  <c:v>-75.262021000000004</c:v>
                </c:pt>
                <c:pt idx="6373">
                  <c:v>-74.864794000000003</c:v>
                </c:pt>
                <c:pt idx="6374">
                  <c:v>-75.358614000000003</c:v>
                </c:pt>
                <c:pt idx="6375">
                  <c:v>-75.222847999999999</c:v>
                </c:pt>
                <c:pt idx="6376">
                  <c:v>-76.292882000000006</c:v>
                </c:pt>
                <c:pt idx="6377">
                  <c:v>-74.876934000000006</c:v>
                </c:pt>
                <c:pt idx="6378">
                  <c:v>-74.952895999999996</c:v>
                </c:pt>
                <c:pt idx="6379">
                  <c:v>-75.475286999999994</c:v>
                </c:pt>
                <c:pt idx="6380">
                  <c:v>-74.894184999999993</c:v>
                </c:pt>
                <c:pt idx="6381">
                  <c:v>-75.334344999999999</c:v>
                </c:pt>
                <c:pt idx="6382">
                  <c:v>-74.701898</c:v>
                </c:pt>
                <c:pt idx="6383">
                  <c:v>-75.966866999999993</c:v>
                </c:pt>
                <c:pt idx="6384">
                  <c:v>-76.178225999999995</c:v>
                </c:pt>
                <c:pt idx="6385">
                  <c:v>-75.395634999999999</c:v>
                </c:pt>
                <c:pt idx="6386">
                  <c:v>-75.120637000000002</c:v>
                </c:pt>
                <c:pt idx="6387">
                  <c:v>-75.852236000000005</c:v>
                </c:pt>
                <c:pt idx="6388">
                  <c:v>-78.715646000000007</c:v>
                </c:pt>
                <c:pt idx="6389">
                  <c:v>-78.614840000000001</c:v>
                </c:pt>
                <c:pt idx="6390">
                  <c:v>-78.883508000000006</c:v>
                </c:pt>
                <c:pt idx="6391">
                  <c:v>-79.328052</c:v>
                </c:pt>
                <c:pt idx="6392">
                  <c:v>-78.642735999999999</c:v>
                </c:pt>
                <c:pt idx="6393">
                  <c:v>-78.959147999999999</c:v>
                </c:pt>
                <c:pt idx="6394">
                  <c:v>-78.877905999999996</c:v>
                </c:pt>
                <c:pt idx="6395">
                  <c:v>-78.869904000000005</c:v>
                </c:pt>
                <c:pt idx="6396">
                  <c:v>-78.866122000000004</c:v>
                </c:pt>
                <c:pt idx="6397">
                  <c:v>-78.811803999999995</c:v>
                </c:pt>
                <c:pt idx="6398">
                  <c:v>-78.733560999999995</c:v>
                </c:pt>
                <c:pt idx="6399">
                  <c:v>-78.842343999999997</c:v>
                </c:pt>
                <c:pt idx="6400">
                  <c:v>-79.037363999999997</c:v>
                </c:pt>
                <c:pt idx="6401">
                  <c:v>-79.037690999999995</c:v>
                </c:pt>
                <c:pt idx="6402">
                  <c:v>-77.733728999999997</c:v>
                </c:pt>
                <c:pt idx="6403">
                  <c:v>-77.294668999999999</c:v>
                </c:pt>
                <c:pt idx="6404">
                  <c:v>-79.301727999999997</c:v>
                </c:pt>
                <c:pt idx="6405">
                  <c:v>-78.746482999999998</c:v>
                </c:pt>
                <c:pt idx="6406">
                  <c:v>-78.253090999999998</c:v>
                </c:pt>
                <c:pt idx="6407">
                  <c:v>-78.900690999999995</c:v>
                </c:pt>
                <c:pt idx="6408">
                  <c:v>-78.866119999999995</c:v>
                </c:pt>
                <c:pt idx="6409">
                  <c:v>-78.629965999999996</c:v>
                </c:pt>
                <c:pt idx="6410">
                  <c:v>-79.834225000000004</c:v>
                </c:pt>
                <c:pt idx="6411">
                  <c:v>-79.937330000000003</c:v>
                </c:pt>
                <c:pt idx="6412">
                  <c:v>-80.133431999999999</c:v>
                </c:pt>
                <c:pt idx="6413">
                  <c:v>-80.327477000000002</c:v>
                </c:pt>
                <c:pt idx="6414">
                  <c:v>-80.443640000000002</c:v>
                </c:pt>
                <c:pt idx="6415">
                  <c:v>-80.260420999999994</c:v>
                </c:pt>
                <c:pt idx="6416">
                  <c:v>-80.236401000000001</c:v>
                </c:pt>
                <c:pt idx="6417">
                  <c:v>-80.457977999999997</c:v>
                </c:pt>
                <c:pt idx="6418">
                  <c:v>-79.371961999999996</c:v>
                </c:pt>
                <c:pt idx="6419">
                  <c:v>-79.839219</c:v>
                </c:pt>
                <c:pt idx="6420">
                  <c:v>-79.155212000000006</c:v>
                </c:pt>
                <c:pt idx="6421">
                  <c:v>-80.025244000000001</c:v>
                </c:pt>
                <c:pt idx="6422">
                  <c:v>-80.151292999999995</c:v>
                </c:pt>
                <c:pt idx="6423">
                  <c:v>-80.235265999999996</c:v>
                </c:pt>
                <c:pt idx="6424">
                  <c:v>-79.832961999999995</c:v>
                </c:pt>
                <c:pt idx="6425">
                  <c:v>-80.100244000000004</c:v>
                </c:pt>
                <c:pt idx="6426">
                  <c:v>-80.051875999999993</c:v>
                </c:pt>
                <c:pt idx="6427">
                  <c:v>-80.069276000000002</c:v>
                </c:pt>
                <c:pt idx="6428">
                  <c:v>-78.400819999999996</c:v>
                </c:pt>
                <c:pt idx="6429">
                  <c:v>-78.449342000000001</c:v>
                </c:pt>
                <c:pt idx="6430">
                  <c:v>-77.862813000000003</c:v>
                </c:pt>
                <c:pt idx="6431">
                  <c:v>-77.899361999999996</c:v>
                </c:pt>
                <c:pt idx="6432">
                  <c:v>-77.786899000000005</c:v>
                </c:pt>
                <c:pt idx="6433">
                  <c:v>-78.438379999999995</c:v>
                </c:pt>
                <c:pt idx="6434">
                  <c:v>-77.815849</c:v>
                </c:pt>
                <c:pt idx="6435">
                  <c:v>-78.166803000000002</c:v>
                </c:pt>
                <c:pt idx="6436">
                  <c:v>-78.045001999999997</c:v>
                </c:pt>
                <c:pt idx="6437">
                  <c:v>-79.935496999999998</c:v>
                </c:pt>
                <c:pt idx="6438">
                  <c:v>-79.953214000000003</c:v>
                </c:pt>
                <c:pt idx="6439">
                  <c:v>-79.950497999999996</c:v>
                </c:pt>
                <c:pt idx="6440">
                  <c:v>-80.421278999999998</c:v>
                </c:pt>
                <c:pt idx="6441">
                  <c:v>-80.308711000000002</c:v>
                </c:pt>
                <c:pt idx="6442">
                  <c:v>-79.647865999999993</c:v>
                </c:pt>
                <c:pt idx="6443">
                  <c:v>-82.181374000000005</c:v>
                </c:pt>
                <c:pt idx="6444">
                  <c:v>-82.008453000000003</c:v>
                </c:pt>
                <c:pt idx="6445">
                  <c:v>-82.569636000000003</c:v>
                </c:pt>
                <c:pt idx="6446">
                  <c:v>-79.892833999999993</c:v>
                </c:pt>
                <c:pt idx="6447">
                  <c:v>-79.399063999999996</c:v>
                </c:pt>
                <c:pt idx="6448">
                  <c:v>-79.215087999999994</c:v>
                </c:pt>
                <c:pt idx="6449">
                  <c:v>-79.215256999999994</c:v>
                </c:pt>
                <c:pt idx="6450">
                  <c:v>-78.907652999999996</c:v>
                </c:pt>
                <c:pt idx="6451">
                  <c:v>-79.450273999999993</c:v>
                </c:pt>
                <c:pt idx="6452">
                  <c:v>-79.299778000000003</c:v>
                </c:pt>
                <c:pt idx="6453">
                  <c:v>-81.517469000000006</c:v>
                </c:pt>
                <c:pt idx="6454">
                  <c:v>-80.444935000000001</c:v>
                </c:pt>
                <c:pt idx="6455">
                  <c:v>-81.826336999999995</c:v>
                </c:pt>
                <c:pt idx="6456">
                  <c:v>-81.707632000000004</c:v>
                </c:pt>
                <c:pt idx="6457">
                  <c:v>-81.342445999999995</c:v>
                </c:pt>
                <c:pt idx="6458">
                  <c:v>-77.859909000000002</c:v>
                </c:pt>
                <c:pt idx="6459">
                  <c:v>-81.989607000000007</c:v>
                </c:pt>
                <c:pt idx="6460">
                  <c:v>-82.370198000000002</c:v>
                </c:pt>
                <c:pt idx="6461">
                  <c:v>-82.496095999999994</c:v>
                </c:pt>
                <c:pt idx="6462">
                  <c:v>-81.199585999999996</c:v>
                </c:pt>
                <c:pt idx="6463">
                  <c:v>-80.737011999999993</c:v>
                </c:pt>
                <c:pt idx="6464">
                  <c:v>-81.542060000000006</c:v>
                </c:pt>
                <c:pt idx="6465">
                  <c:v>-79.951539999999994</c:v>
                </c:pt>
                <c:pt idx="6466">
                  <c:v>-80.674977999999996</c:v>
                </c:pt>
                <c:pt idx="6467">
                  <c:v>-80.818729000000005</c:v>
                </c:pt>
                <c:pt idx="6468">
                  <c:v>-79.974515999999994</c:v>
                </c:pt>
                <c:pt idx="6469">
                  <c:v>-80.623367999999999</c:v>
                </c:pt>
                <c:pt idx="6470">
                  <c:v>-80.234239000000002</c:v>
                </c:pt>
                <c:pt idx="6471">
                  <c:v>-80.189984999999993</c:v>
                </c:pt>
                <c:pt idx="6472">
                  <c:v>-80.261713</c:v>
                </c:pt>
                <c:pt idx="6473">
                  <c:v>-79.829198000000005</c:v>
                </c:pt>
                <c:pt idx="6474">
                  <c:v>-79.508392999999998</c:v>
                </c:pt>
                <c:pt idx="6475">
                  <c:v>-79.993452000000005</c:v>
                </c:pt>
                <c:pt idx="6476">
                  <c:v>-80.022396999999998</c:v>
                </c:pt>
                <c:pt idx="6477">
                  <c:v>-84.011775</c:v>
                </c:pt>
                <c:pt idx="6478">
                  <c:v>-84.094380999999998</c:v>
                </c:pt>
                <c:pt idx="6479">
                  <c:v>-84.144976999999997</c:v>
                </c:pt>
                <c:pt idx="6480">
                  <c:v>-84.119872000000001</c:v>
                </c:pt>
                <c:pt idx="6481">
                  <c:v>-83.737238000000005</c:v>
                </c:pt>
                <c:pt idx="6482">
                  <c:v>-84.822805000000002</c:v>
                </c:pt>
                <c:pt idx="6483">
                  <c:v>-84.471435999999997</c:v>
                </c:pt>
                <c:pt idx="6484">
                  <c:v>-85.265332999999998</c:v>
                </c:pt>
                <c:pt idx="6485">
                  <c:v>-83.918352999999996</c:v>
                </c:pt>
                <c:pt idx="6486">
                  <c:v>-85.066792000000007</c:v>
                </c:pt>
                <c:pt idx="6487">
                  <c:v>-84.571060000000003</c:v>
                </c:pt>
                <c:pt idx="6488">
                  <c:v>-84.626987999999997</c:v>
                </c:pt>
                <c:pt idx="6489">
                  <c:v>-85.551077000000006</c:v>
                </c:pt>
                <c:pt idx="6490">
                  <c:v>-85.610980999999995</c:v>
                </c:pt>
                <c:pt idx="6491">
                  <c:v>-86.122012999999995</c:v>
                </c:pt>
                <c:pt idx="6492">
                  <c:v>-85.042648</c:v>
                </c:pt>
                <c:pt idx="6493">
                  <c:v>-85.189873000000006</c:v>
                </c:pt>
                <c:pt idx="6494">
                  <c:v>-85.093073000000004</c:v>
                </c:pt>
                <c:pt idx="6495">
                  <c:v>-86.266475999999997</c:v>
                </c:pt>
                <c:pt idx="6496">
                  <c:v>-85.450220000000002</c:v>
                </c:pt>
                <c:pt idx="6497">
                  <c:v>-86.479353000000003</c:v>
                </c:pt>
                <c:pt idx="6498">
                  <c:v>-85.675948000000005</c:v>
                </c:pt>
                <c:pt idx="6499">
                  <c:v>-86.349795</c:v>
                </c:pt>
                <c:pt idx="6500">
                  <c:v>-86.239812000000001</c:v>
                </c:pt>
                <c:pt idx="6501">
                  <c:v>-86.513519000000002</c:v>
                </c:pt>
                <c:pt idx="6502">
                  <c:v>-84.045856000000001</c:v>
                </c:pt>
                <c:pt idx="6503">
                  <c:v>-84.411163000000002</c:v>
                </c:pt>
                <c:pt idx="6504">
                  <c:v>-85.548117000000005</c:v>
                </c:pt>
                <c:pt idx="6505">
                  <c:v>-85.737689000000003</c:v>
                </c:pt>
                <c:pt idx="6506">
                  <c:v>-85.849829999999997</c:v>
                </c:pt>
                <c:pt idx="6507">
                  <c:v>-86.105447999999996</c:v>
                </c:pt>
                <c:pt idx="6508">
                  <c:v>-86.370931999999996</c:v>
                </c:pt>
                <c:pt idx="6509">
                  <c:v>-85.996212</c:v>
                </c:pt>
                <c:pt idx="6510">
                  <c:v>-85.697337000000005</c:v>
                </c:pt>
                <c:pt idx="6511">
                  <c:v>-85.618990999999994</c:v>
                </c:pt>
                <c:pt idx="6512">
                  <c:v>-85.214484999999996</c:v>
                </c:pt>
                <c:pt idx="6513">
                  <c:v>-85.928465000000003</c:v>
                </c:pt>
                <c:pt idx="6514">
                  <c:v>-85.636353</c:v>
                </c:pt>
                <c:pt idx="6515">
                  <c:v>-85.673165999999995</c:v>
                </c:pt>
                <c:pt idx="6516">
                  <c:v>-85.416965000000005</c:v>
                </c:pt>
                <c:pt idx="6517">
                  <c:v>-84.776544000000001</c:v>
                </c:pt>
                <c:pt idx="6518">
                  <c:v>-84.990258999999995</c:v>
                </c:pt>
                <c:pt idx="6519">
                  <c:v>-84.324849999999998</c:v>
                </c:pt>
                <c:pt idx="6520">
                  <c:v>-86.339466999999999</c:v>
                </c:pt>
                <c:pt idx="6521">
                  <c:v>-88.578298000000004</c:v>
                </c:pt>
                <c:pt idx="6522">
                  <c:v>-89.351198999999994</c:v>
                </c:pt>
                <c:pt idx="6523">
                  <c:v>-95.008526000000003</c:v>
                </c:pt>
                <c:pt idx="6524">
                  <c:v>-93.785375999999999</c:v>
                </c:pt>
                <c:pt idx="6525">
                  <c:v>-93.948526999999999</c:v>
                </c:pt>
                <c:pt idx="6526">
                  <c:v>-93.814865999999995</c:v>
                </c:pt>
                <c:pt idx="6527">
                  <c:v>-94.379397999999995</c:v>
                </c:pt>
                <c:pt idx="6528">
                  <c:v>-93.718654000000001</c:v>
                </c:pt>
                <c:pt idx="6529">
                  <c:v>-92.906463000000002</c:v>
                </c:pt>
                <c:pt idx="6530">
                  <c:v>-93.044676999999993</c:v>
                </c:pt>
                <c:pt idx="6531">
                  <c:v>-93.682258000000004</c:v>
                </c:pt>
                <c:pt idx="6532">
                  <c:v>-93.714056999999997</c:v>
                </c:pt>
                <c:pt idx="6533">
                  <c:v>-93.241613000000001</c:v>
                </c:pt>
                <c:pt idx="6534">
                  <c:v>-93.861515999999995</c:v>
                </c:pt>
                <c:pt idx="6535">
                  <c:v>-93.782877999999997</c:v>
                </c:pt>
                <c:pt idx="6536">
                  <c:v>-93.619049000000004</c:v>
                </c:pt>
                <c:pt idx="6537">
                  <c:v>-93.723805999999996</c:v>
                </c:pt>
                <c:pt idx="6538">
                  <c:v>-92.456090000000003</c:v>
                </c:pt>
                <c:pt idx="6539">
                  <c:v>-92.459840999999997</c:v>
                </c:pt>
                <c:pt idx="6540">
                  <c:v>-96.187894999999997</c:v>
                </c:pt>
                <c:pt idx="6541">
                  <c:v>-96.166304999999994</c:v>
                </c:pt>
                <c:pt idx="6542">
                  <c:v>-95.138024999999999</c:v>
                </c:pt>
                <c:pt idx="6543">
                  <c:v>-95.108924999999999</c:v>
                </c:pt>
                <c:pt idx="6544">
                  <c:v>-95.626752999999994</c:v>
                </c:pt>
                <c:pt idx="6545">
                  <c:v>-95.365146999999993</c:v>
                </c:pt>
                <c:pt idx="6546">
                  <c:v>-90.679400999999999</c:v>
                </c:pt>
                <c:pt idx="6547">
                  <c:v>-90.685762999999994</c:v>
                </c:pt>
                <c:pt idx="6548">
                  <c:v>-91.771871000000004</c:v>
                </c:pt>
                <c:pt idx="6549">
                  <c:v>-91.586764000000002</c:v>
                </c:pt>
                <c:pt idx="6550">
                  <c:v>-91.560585000000003</c:v>
                </c:pt>
                <c:pt idx="6551">
                  <c:v>-91.725112999999993</c:v>
                </c:pt>
                <c:pt idx="6552">
                  <c:v>-92.132959999999997</c:v>
                </c:pt>
                <c:pt idx="6553">
                  <c:v>-92.655342000000005</c:v>
                </c:pt>
                <c:pt idx="6554">
                  <c:v>-91.119111000000004</c:v>
                </c:pt>
                <c:pt idx="6555">
                  <c:v>-90.489750999999998</c:v>
                </c:pt>
                <c:pt idx="6556">
                  <c:v>-90.539241000000004</c:v>
                </c:pt>
                <c:pt idx="6557">
                  <c:v>-88.080081000000007</c:v>
                </c:pt>
                <c:pt idx="6558">
                  <c:v>-88.398448999999999</c:v>
                </c:pt>
                <c:pt idx="6559">
                  <c:v>-88.120435000000001</c:v>
                </c:pt>
                <c:pt idx="6560">
                  <c:v>-87.945734000000002</c:v>
                </c:pt>
                <c:pt idx="6561">
                  <c:v>-88.402766</c:v>
                </c:pt>
                <c:pt idx="6562">
                  <c:v>-88.268001999999996</c:v>
                </c:pt>
                <c:pt idx="6563">
                  <c:v>-87.728933999999995</c:v>
                </c:pt>
                <c:pt idx="6564">
                  <c:v>-88.279071000000002</c:v>
                </c:pt>
                <c:pt idx="6565">
                  <c:v>-88.730587999999997</c:v>
                </c:pt>
                <c:pt idx="6566">
                  <c:v>-87.829797999999997</c:v>
                </c:pt>
                <c:pt idx="6567">
                  <c:v>-88.458285000000004</c:v>
                </c:pt>
                <c:pt idx="6568">
                  <c:v>-88.124639999999999</c:v>
                </c:pt>
                <c:pt idx="6569">
                  <c:v>-88.124448000000001</c:v>
                </c:pt>
                <c:pt idx="6570">
                  <c:v>-88.257611999999995</c:v>
                </c:pt>
                <c:pt idx="6571">
                  <c:v>-88.377717000000004</c:v>
                </c:pt>
                <c:pt idx="6572">
                  <c:v>-88.268521000000007</c:v>
                </c:pt>
                <c:pt idx="6573">
                  <c:v>-88.540212999999994</c:v>
                </c:pt>
                <c:pt idx="6574">
                  <c:v>-87.915481</c:v>
                </c:pt>
                <c:pt idx="6575">
                  <c:v>-90.340468999999999</c:v>
                </c:pt>
                <c:pt idx="6576">
                  <c:v>-90.368714999999995</c:v>
                </c:pt>
                <c:pt idx="6577">
                  <c:v>-89.506544000000005</c:v>
                </c:pt>
                <c:pt idx="6578">
                  <c:v>-89.384862999999996</c:v>
                </c:pt>
                <c:pt idx="6579">
                  <c:v>-89.644801000000001</c:v>
                </c:pt>
                <c:pt idx="6580">
                  <c:v>-88.969397999999998</c:v>
                </c:pt>
                <c:pt idx="6581">
                  <c:v>-88.515465000000006</c:v>
                </c:pt>
                <c:pt idx="6582">
                  <c:v>-88.986299000000002</c:v>
                </c:pt>
                <c:pt idx="6583">
                  <c:v>-88.176497999999995</c:v>
                </c:pt>
                <c:pt idx="6584">
                  <c:v>-88.243223</c:v>
                </c:pt>
                <c:pt idx="6585">
                  <c:v>-88.273303999999996</c:v>
                </c:pt>
                <c:pt idx="6586">
                  <c:v>-87.628989000000004</c:v>
                </c:pt>
                <c:pt idx="6587">
                  <c:v>-89.987857000000005</c:v>
                </c:pt>
                <c:pt idx="6588">
                  <c:v>-89.777394999999999</c:v>
                </c:pt>
                <c:pt idx="6589">
                  <c:v>-89.711686999999998</c:v>
                </c:pt>
                <c:pt idx="6590">
                  <c:v>-90.146062999999998</c:v>
                </c:pt>
                <c:pt idx="6591">
                  <c:v>-87.998638</c:v>
                </c:pt>
                <c:pt idx="6592">
                  <c:v>-87.659848999999994</c:v>
                </c:pt>
                <c:pt idx="6593">
                  <c:v>-89.512296000000006</c:v>
                </c:pt>
                <c:pt idx="6594">
                  <c:v>-89.296925000000002</c:v>
                </c:pt>
                <c:pt idx="6595">
                  <c:v>-89.367462000000003</c:v>
                </c:pt>
                <c:pt idx="6596">
                  <c:v>-89.649997999999997</c:v>
                </c:pt>
                <c:pt idx="6597">
                  <c:v>-111.872491</c:v>
                </c:pt>
                <c:pt idx="6598">
                  <c:v>-111.87294</c:v>
                </c:pt>
                <c:pt idx="6599">
                  <c:v>-111.888476</c:v>
                </c:pt>
                <c:pt idx="6600">
                  <c:v>-111.20399999999999</c:v>
                </c:pt>
                <c:pt idx="6601">
                  <c:v>-111.705617</c:v>
                </c:pt>
                <c:pt idx="6602">
                  <c:v>-111.493627</c:v>
                </c:pt>
                <c:pt idx="6603">
                  <c:v>-111.733334</c:v>
                </c:pt>
                <c:pt idx="6604">
                  <c:v>-89.740109000000004</c:v>
                </c:pt>
                <c:pt idx="6605">
                  <c:v>-89.271539000000004</c:v>
                </c:pt>
                <c:pt idx="6606">
                  <c:v>-89.829706000000002</c:v>
                </c:pt>
                <c:pt idx="6607">
                  <c:v>-90.137479999999996</c:v>
                </c:pt>
                <c:pt idx="6608">
                  <c:v>-88.573752999999996</c:v>
                </c:pt>
                <c:pt idx="6609">
                  <c:v>-88.497444999999999</c:v>
                </c:pt>
                <c:pt idx="6610">
                  <c:v>-88.602103999999997</c:v>
                </c:pt>
                <c:pt idx="6611">
                  <c:v>-90.416747000000001</c:v>
                </c:pt>
                <c:pt idx="6612">
                  <c:v>-89.955101999999997</c:v>
                </c:pt>
                <c:pt idx="6613">
                  <c:v>-90.114316000000002</c:v>
                </c:pt>
                <c:pt idx="6614">
                  <c:v>-89.484426999999997</c:v>
                </c:pt>
                <c:pt idx="6615">
                  <c:v>-89.657218999999998</c:v>
                </c:pt>
                <c:pt idx="6616">
                  <c:v>-89.775379999999998</c:v>
                </c:pt>
                <c:pt idx="6617">
                  <c:v>-89.9572</c:v>
                </c:pt>
                <c:pt idx="6618">
                  <c:v>-90.100088</c:v>
                </c:pt>
                <c:pt idx="6619">
                  <c:v>-90.001048999999995</c:v>
                </c:pt>
                <c:pt idx="6620">
                  <c:v>-89.994073</c:v>
                </c:pt>
                <c:pt idx="6621">
                  <c:v>-89.794325999999998</c:v>
                </c:pt>
                <c:pt idx="6622">
                  <c:v>-89.384536999999995</c:v>
                </c:pt>
                <c:pt idx="6623">
                  <c:v>-91.374151999999995</c:v>
                </c:pt>
                <c:pt idx="6624">
                  <c:v>-88.086589000000004</c:v>
                </c:pt>
                <c:pt idx="6625">
                  <c:v>-88.036929000000001</c:v>
                </c:pt>
                <c:pt idx="6626">
                  <c:v>-88.563832000000005</c:v>
                </c:pt>
                <c:pt idx="6627">
                  <c:v>-89.643793000000002</c:v>
                </c:pt>
                <c:pt idx="6628">
                  <c:v>-89.636122</c:v>
                </c:pt>
                <c:pt idx="6629">
                  <c:v>-89.679827000000003</c:v>
                </c:pt>
                <c:pt idx="6630">
                  <c:v>-111.79449099999999</c:v>
                </c:pt>
                <c:pt idx="6631">
                  <c:v>-112.044275</c:v>
                </c:pt>
                <c:pt idx="6632">
                  <c:v>-111.927109</c:v>
                </c:pt>
                <c:pt idx="6633">
                  <c:v>-111.97625499999999</c:v>
                </c:pt>
                <c:pt idx="6634">
                  <c:v>-111.80902399999999</c:v>
                </c:pt>
                <c:pt idx="6635">
                  <c:v>-111.83448799999999</c:v>
                </c:pt>
                <c:pt idx="6636">
                  <c:v>-111.883945</c:v>
                </c:pt>
                <c:pt idx="6637">
                  <c:v>-111.811232</c:v>
                </c:pt>
                <c:pt idx="6638">
                  <c:v>-111.79973699999999</c:v>
                </c:pt>
                <c:pt idx="6639">
                  <c:v>-111.889386</c:v>
                </c:pt>
                <c:pt idx="6640">
                  <c:v>-111.94018</c:v>
                </c:pt>
                <c:pt idx="6641">
                  <c:v>-112.047366</c:v>
                </c:pt>
                <c:pt idx="6642">
                  <c:v>-111.942757</c:v>
                </c:pt>
                <c:pt idx="6643">
                  <c:v>-111.8096</c:v>
                </c:pt>
                <c:pt idx="6644">
                  <c:v>-111.68006699999999</c:v>
                </c:pt>
                <c:pt idx="6645">
                  <c:v>-111.644398</c:v>
                </c:pt>
                <c:pt idx="6646">
                  <c:v>-113.24182999999999</c:v>
                </c:pt>
                <c:pt idx="6647">
                  <c:v>-112.114311</c:v>
                </c:pt>
                <c:pt idx="6648">
                  <c:v>-111.530728</c:v>
                </c:pt>
                <c:pt idx="6649">
                  <c:v>-112.12378200000001</c:v>
                </c:pt>
                <c:pt idx="6650">
                  <c:v>-112.114295</c:v>
                </c:pt>
                <c:pt idx="6651">
                  <c:v>-112.00815</c:v>
                </c:pt>
                <c:pt idx="6652">
                  <c:v>-112.12023499999999</c:v>
                </c:pt>
                <c:pt idx="6653">
                  <c:v>-112.25539000000001</c:v>
                </c:pt>
                <c:pt idx="6654">
                  <c:v>-112.100765</c:v>
                </c:pt>
                <c:pt idx="6655">
                  <c:v>-112.133617</c:v>
                </c:pt>
                <c:pt idx="6656">
                  <c:v>-111.96463199999999</c:v>
                </c:pt>
                <c:pt idx="6657">
                  <c:v>-111.80600200000001</c:v>
                </c:pt>
                <c:pt idx="6658">
                  <c:v>-111.716865</c:v>
                </c:pt>
                <c:pt idx="6659">
                  <c:v>-111.724526</c:v>
                </c:pt>
                <c:pt idx="6660">
                  <c:v>-111.463379</c:v>
                </c:pt>
                <c:pt idx="6661">
                  <c:v>-111.68022499999999</c:v>
                </c:pt>
                <c:pt idx="6662">
                  <c:v>-111.873508</c:v>
                </c:pt>
                <c:pt idx="6663">
                  <c:v>-111.893372</c:v>
                </c:pt>
                <c:pt idx="6664">
                  <c:v>-111.82628800000001</c:v>
                </c:pt>
                <c:pt idx="6665">
                  <c:v>-111.870802</c:v>
                </c:pt>
                <c:pt idx="6666">
                  <c:v>-112.176999</c:v>
                </c:pt>
                <c:pt idx="6667">
                  <c:v>-112.175315</c:v>
                </c:pt>
                <c:pt idx="6668">
                  <c:v>-112.17670099999999</c:v>
                </c:pt>
                <c:pt idx="6669">
                  <c:v>-111.96301699999999</c:v>
                </c:pt>
                <c:pt idx="6670">
                  <c:v>-112.227919</c:v>
                </c:pt>
                <c:pt idx="6671">
                  <c:v>-111.46865200000001</c:v>
                </c:pt>
                <c:pt idx="6672">
                  <c:v>-109.895802</c:v>
                </c:pt>
                <c:pt idx="6673">
                  <c:v>-110.96960300000001</c:v>
                </c:pt>
                <c:pt idx="6674">
                  <c:v>-110.988017</c:v>
                </c:pt>
                <c:pt idx="6675">
                  <c:v>-110.925337</c:v>
                </c:pt>
                <c:pt idx="6676">
                  <c:v>-110.810329</c:v>
                </c:pt>
                <c:pt idx="6677">
                  <c:v>-110.96354700000001</c:v>
                </c:pt>
                <c:pt idx="6678">
                  <c:v>-110.908705</c:v>
                </c:pt>
                <c:pt idx="6679">
                  <c:v>-110.520488</c:v>
                </c:pt>
                <c:pt idx="6680">
                  <c:v>-111.72256899999999</c:v>
                </c:pt>
                <c:pt idx="6681">
                  <c:v>-111.44851</c:v>
                </c:pt>
                <c:pt idx="6682">
                  <c:v>-111.806662</c:v>
                </c:pt>
                <c:pt idx="6683">
                  <c:v>-111.767644</c:v>
                </c:pt>
                <c:pt idx="6684">
                  <c:v>-106.42793399999999</c:v>
                </c:pt>
                <c:pt idx="6685">
                  <c:v>-106.764802</c:v>
                </c:pt>
                <c:pt idx="6686">
                  <c:v>-105.995242</c:v>
                </c:pt>
                <c:pt idx="6687">
                  <c:v>-106.310445</c:v>
                </c:pt>
                <c:pt idx="6688">
                  <c:v>-106.686954</c:v>
                </c:pt>
                <c:pt idx="6689">
                  <c:v>-106.579279</c:v>
                </c:pt>
                <c:pt idx="6690">
                  <c:v>-106.52223499999999</c:v>
                </c:pt>
                <c:pt idx="6691">
                  <c:v>-106.520679</c:v>
                </c:pt>
                <c:pt idx="6692">
                  <c:v>-108.14505200000001</c:v>
                </c:pt>
                <c:pt idx="6693">
                  <c:v>-105.841613</c:v>
                </c:pt>
                <c:pt idx="6694">
                  <c:v>-106.080365</c:v>
                </c:pt>
                <c:pt idx="6695">
                  <c:v>-106.937223</c:v>
                </c:pt>
                <c:pt idx="6696">
                  <c:v>-106.717637</c:v>
                </c:pt>
                <c:pt idx="6697">
                  <c:v>-107.71282600000001</c:v>
                </c:pt>
                <c:pt idx="6698">
                  <c:v>-103.342557</c:v>
                </c:pt>
                <c:pt idx="6699">
                  <c:v>-104.291343</c:v>
                </c:pt>
                <c:pt idx="6700">
                  <c:v>-105.685687</c:v>
                </c:pt>
                <c:pt idx="6701">
                  <c:v>-105.91512299999999</c:v>
                </c:pt>
                <c:pt idx="6702">
                  <c:v>-114.83354</c:v>
                </c:pt>
                <c:pt idx="6703">
                  <c:v>-115.10857</c:v>
                </c:pt>
                <c:pt idx="6704">
                  <c:v>-115.162926</c:v>
                </c:pt>
                <c:pt idx="6705">
                  <c:v>-115.216824</c:v>
                </c:pt>
                <c:pt idx="6706">
                  <c:v>-115.223636</c:v>
                </c:pt>
                <c:pt idx="6707">
                  <c:v>-115.21030399999999</c:v>
                </c:pt>
                <c:pt idx="6708">
                  <c:v>-115.13905200000001</c:v>
                </c:pt>
                <c:pt idx="6709">
                  <c:v>-115.090305</c:v>
                </c:pt>
                <c:pt idx="6710">
                  <c:v>-115.148487</c:v>
                </c:pt>
                <c:pt idx="6711">
                  <c:v>-115.195882</c:v>
                </c:pt>
                <c:pt idx="6712">
                  <c:v>-117.944022</c:v>
                </c:pt>
                <c:pt idx="6713">
                  <c:v>-119.77497099999999</c:v>
                </c:pt>
                <c:pt idx="6714">
                  <c:v>-119.74536000000001</c:v>
                </c:pt>
                <c:pt idx="6715">
                  <c:v>-119.793824</c:v>
                </c:pt>
                <c:pt idx="6716">
                  <c:v>-117.086921</c:v>
                </c:pt>
                <c:pt idx="6717">
                  <c:v>-118.294304</c:v>
                </c:pt>
                <c:pt idx="6718">
                  <c:v>-118.282901</c:v>
                </c:pt>
                <c:pt idx="6719">
                  <c:v>-118.314814</c:v>
                </c:pt>
                <c:pt idx="6720">
                  <c:v>-118.38531</c:v>
                </c:pt>
                <c:pt idx="6721">
                  <c:v>-118.328509</c:v>
                </c:pt>
                <c:pt idx="6722">
                  <c:v>-118.258329</c:v>
                </c:pt>
                <c:pt idx="6723">
                  <c:v>-118.15284</c:v>
                </c:pt>
                <c:pt idx="6724">
                  <c:v>-118.192333</c:v>
                </c:pt>
                <c:pt idx="6725">
                  <c:v>-118.394908</c:v>
                </c:pt>
                <c:pt idx="6726">
                  <c:v>-118.27687899999999</c:v>
                </c:pt>
                <c:pt idx="6727">
                  <c:v>-118.22605799999999</c:v>
                </c:pt>
                <c:pt idx="6728">
                  <c:v>-118.307807</c:v>
                </c:pt>
                <c:pt idx="6729">
                  <c:v>-118.186504</c:v>
                </c:pt>
                <c:pt idx="6730">
                  <c:v>-118.33790500000001</c:v>
                </c:pt>
                <c:pt idx="6731">
                  <c:v>-84.419461999999996</c:v>
                </c:pt>
                <c:pt idx="6732">
                  <c:v>-84.376431999999994</c:v>
                </c:pt>
                <c:pt idx="6733">
                  <c:v>-84.178968999999995</c:v>
                </c:pt>
                <c:pt idx="6734">
                  <c:v>-84.222916999999995</c:v>
                </c:pt>
                <c:pt idx="6735">
                  <c:v>-84.549152000000007</c:v>
                </c:pt>
                <c:pt idx="6736">
                  <c:v>-84.569135000000003</c:v>
                </c:pt>
                <c:pt idx="6737">
                  <c:v>-84.524978000000004</c:v>
                </c:pt>
                <c:pt idx="6738">
                  <c:v>-85.352422000000004</c:v>
                </c:pt>
                <c:pt idx="6739">
                  <c:v>-85.138454999999993</c:v>
                </c:pt>
                <c:pt idx="6740">
                  <c:v>-85.222943000000001</c:v>
                </c:pt>
                <c:pt idx="6741">
                  <c:v>-85.202571000000006</c:v>
                </c:pt>
                <c:pt idx="6742">
                  <c:v>-85.329843999999994</c:v>
                </c:pt>
                <c:pt idx="6743">
                  <c:v>-85.989372000000003</c:v>
                </c:pt>
                <c:pt idx="6744">
                  <c:v>-85.014200000000002</c:v>
                </c:pt>
                <c:pt idx="6745">
                  <c:v>-86.054507000000001</c:v>
                </c:pt>
                <c:pt idx="6746">
                  <c:v>-86.048224000000005</c:v>
                </c:pt>
                <c:pt idx="6747">
                  <c:v>-85.612562999999994</c:v>
                </c:pt>
                <c:pt idx="6748">
                  <c:v>-85.638294000000002</c:v>
                </c:pt>
                <c:pt idx="6749">
                  <c:v>-84.227682999999999</c:v>
                </c:pt>
                <c:pt idx="6750">
                  <c:v>-85.550914000000006</c:v>
                </c:pt>
                <c:pt idx="6751">
                  <c:v>-85.349286000000006</c:v>
                </c:pt>
                <c:pt idx="6752">
                  <c:v>-85.518901</c:v>
                </c:pt>
                <c:pt idx="6753">
                  <c:v>-85.378332999999998</c:v>
                </c:pt>
                <c:pt idx="6754">
                  <c:v>-85.931804</c:v>
                </c:pt>
                <c:pt idx="6755">
                  <c:v>-85.823141000000007</c:v>
                </c:pt>
                <c:pt idx="6756">
                  <c:v>-86.205978000000002</c:v>
                </c:pt>
                <c:pt idx="6757">
                  <c:v>-86.187248999999994</c:v>
                </c:pt>
                <c:pt idx="6758">
                  <c:v>-85.611681000000004</c:v>
                </c:pt>
                <c:pt idx="6759">
                  <c:v>-85.545822999999999</c:v>
                </c:pt>
                <c:pt idx="6760">
                  <c:v>-85.406718999999995</c:v>
                </c:pt>
                <c:pt idx="6761">
                  <c:v>-85.985882000000004</c:v>
                </c:pt>
                <c:pt idx="6762">
                  <c:v>-85.365103000000005</c:v>
                </c:pt>
                <c:pt idx="6763">
                  <c:v>-85.034019000000001</c:v>
                </c:pt>
                <c:pt idx="6764">
                  <c:v>-85.899148999999994</c:v>
                </c:pt>
                <c:pt idx="6765">
                  <c:v>-85.623476999999994</c:v>
                </c:pt>
                <c:pt idx="6766">
                  <c:v>-85.545114999999996</c:v>
                </c:pt>
                <c:pt idx="6767">
                  <c:v>-85.436121999999997</c:v>
                </c:pt>
                <c:pt idx="6768">
                  <c:v>-83.464113999999995</c:v>
                </c:pt>
                <c:pt idx="6769">
                  <c:v>-85.009957999999997</c:v>
                </c:pt>
                <c:pt idx="6770">
                  <c:v>-83.498786999999993</c:v>
                </c:pt>
                <c:pt idx="6771">
                  <c:v>-85.958376000000001</c:v>
                </c:pt>
                <c:pt idx="6772">
                  <c:v>-87.433125000000004</c:v>
                </c:pt>
                <c:pt idx="6773">
                  <c:v>-87.882124000000005</c:v>
                </c:pt>
                <c:pt idx="6774">
                  <c:v>-93.667415000000005</c:v>
                </c:pt>
                <c:pt idx="6775">
                  <c:v>-93.604754</c:v>
                </c:pt>
                <c:pt idx="6776">
                  <c:v>-94.870326000000006</c:v>
                </c:pt>
                <c:pt idx="6777">
                  <c:v>-92.721232999999998</c:v>
                </c:pt>
                <c:pt idx="6778">
                  <c:v>-93.598291000000003</c:v>
                </c:pt>
                <c:pt idx="6779">
                  <c:v>-93.802355000000006</c:v>
                </c:pt>
                <c:pt idx="6780">
                  <c:v>-93.780933000000005</c:v>
                </c:pt>
                <c:pt idx="6781">
                  <c:v>-93.200378000000001</c:v>
                </c:pt>
                <c:pt idx="6782">
                  <c:v>-94.225178999999997</c:v>
                </c:pt>
                <c:pt idx="6783">
                  <c:v>-95.180708999999993</c:v>
                </c:pt>
                <c:pt idx="6784">
                  <c:v>-92.111884000000003</c:v>
                </c:pt>
                <c:pt idx="6785">
                  <c:v>-92.363827999999998</c:v>
                </c:pt>
                <c:pt idx="6786">
                  <c:v>-92.335784000000004</c:v>
                </c:pt>
                <c:pt idx="6787">
                  <c:v>-92.324183000000005</c:v>
                </c:pt>
                <c:pt idx="6788">
                  <c:v>-96.352914999999996</c:v>
                </c:pt>
                <c:pt idx="6789">
                  <c:v>-95.144668999999993</c:v>
                </c:pt>
                <c:pt idx="6790">
                  <c:v>-95.797528999999997</c:v>
                </c:pt>
                <c:pt idx="6791">
                  <c:v>-95.790625000000006</c:v>
                </c:pt>
                <c:pt idx="6792">
                  <c:v>-95.913989000000001</c:v>
                </c:pt>
                <c:pt idx="6793">
                  <c:v>-95.873215999999999</c:v>
                </c:pt>
                <c:pt idx="6794">
                  <c:v>-95.622249999999994</c:v>
                </c:pt>
                <c:pt idx="6795">
                  <c:v>-95.670012</c:v>
                </c:pt>
                <c:pt idx="6796">
                  <c:v>-91.275312</c:v>
                </c:pt>
                <c:pt idx="6797">
                  <c:v>-91.867559</c:v>
                </c:pt>
                <c:pt idx="6798">
                  <c:v>-91.681025000000005</c:v>
                </c:pt>
                <c:pt idx="6799">
                  <c:v>-91.508498000000003</c:v>
                </c:pt>
                <c:pt idx="6800">
                  <c:v>-91.688192000000001</c:v>
                </c:pt>
                <c:pt idx="6801">
                  <c:v>-91.708353000000002</c:v>
                </c:pt>
                <c:pt idx="6802">
                  <c:v>-91.950002999999995</c:v>
                </c:pt>
                <c:pt idx="6803">
                  <c:v>-90.215390999999997</c:v>
                </c:pt>
                <c:pt idx="6804">
                  <c:v>-91.046392999999995</c:v>
                </c:pt>
                <c:pt idx="6805">
                  <c:v>-91.133610000000004</c:v>
                </c:pt>
                <c:pt idx="6806">
                  <c:v>-90.616727999999995</c:v>
                </c:pt>
                <c:pt idx="6807">
                  <c:v>-90.562236999999996</c:v>
                </c:pt>
                <c:pt idx="6808">
                  <c:v>-90.619645000000006</c:v>
                </c:pt>
                <c:pt idx="6809">
                  <c:v>-87.783035999999996</c:v>
                </c:pt>
                <c:pt idx="6810">
                  <c:v>-87.756642999999997</c:v>
                </c:pt>
                <c:pt idx="6811">
                  <c:v>-88.706339999999997</c:v>
                </c:pt>
                <c:pt idx="6812">
                  <c:v>-88.404358000000002</c:v>
                </c:pt>
                <c:pt idx="6813">
                  <c:v>-88.542147999999997</c:v>
                </c:pt>
                <c:pt idx="6814">
                  <c:v>-88.084204</c:v>
                </c:pt>
                <c:pt idx="6815">
                  <c:v>-87.878781000000004</c:v>
                </c:pt>
                <c:pt idx="6816">
                  <c:v>-87.830430000000007</c:v>
                </c:pt>
                <c:pt idx="6817">
                  <c:v>-87.876177999999996</c:v>
                </c:pt>
                <c:pt idx="6818">
                  <c:v>-87.900508000000002</c:v>
                </c:pt>
                <c:pt idx="6819">
                  <c:v>-90.428005999999996</c:v>
                </c:pt>
                <c:pt idx="6820">
                  <c:v>-90.414049000000006</c:v>
                </c:pt>
                <c:pt idx="6821">
                  <c:v>-89.129903999999996</c:v>
                </c:pt>
                <c:pt idx="6822">
                  <c:v>-89.443151</c:v>
                </c:pt>
                <c:pt idx="6823">
                  <c:v>-90.027940999999998</c:v>
                </c:pt>
                <c:pt idx="6824">
                  <c:v>-89.633825999999999</c:v>
                </c:pt>
                <c:pt idx="6825">
                  <c:v>-89.442939999999993</c:v>
                </c:pt>
                <c:pt idx="6826">
                  <c:v>-89.609722000000005</c:v>
                </c:pt>
                <c:pt idx="6827">
                  <c:v>-89.544932000000003</c:v>
                </c:pt>
                <c:pt idx="6828">
                  <c:v>-88.995925</c:v>
                </c:pt>
                <c:pt idx="6829">
                  <c:v>-88.757863999999998</c:v>
                </c:pt>
                <c:pt idx="6830">
                  <c:v>-89.343457999999998</c:v>
                </c:pt>
                <c:pt idx="6831">
                  <c:v>-88.212462000000002</c:v>
                </c:pt>
                <c:pt idx="6832">
                  <c:v>-88.173484999999999</c:v>
                </c:pt>
                <c:pt idx="6833">
                  <c:v>-88.150184999999993</c:v>
                </c:pt>
                <c:pt idx="6834">
                  <c:v>-90.159096000000005</c:v>
                </c:pt>
                <c:pt idx="6835">
                  <c:v>-89.939964000000003</c:v>
                </c:pt>
                <c:pt idx="6836">
                  <c:v>-89.674785999999997</c:v>
                </c:pt>
                <c:pt idx="6837">
                  <c:v>-88.929074999999997</c:v>
                </c:pt>
                <c:pt idx="6838">
                  <c:v>-89.005692999999994</c:v>
                </c:pt>
                <c:pt idx="6839">
                  <c:v>-89.246881000000002</c:v>
                </c:pt>
                <c:pt idx="6840">
                  <c:v>-111.930048</c:v>
                </c:pt>
                <c:pt idx="6841">
                  <c:v>-111.88704199999999</c:v>
                </c:pt>
                <c:pt idx="6842">
                  <c:v>-111.90581400000001</c:v>
                </c:pt>
                <c:pt idx="6843">
                  <c:v>-111.710677</c:v>
                </c:pt>
                <c:pt idx="6844">
                  <c:v>-111.88821900000001</c:v>
                </c:pt>
                <c:pt idx="6845">
                  <c:v>-111.978897</c:v>
                </c:pt>
                <c:pt idx="6846">
                  <c:v>-111.898752</c:v>
                </c:pt>
                <c:pt idx="6847">
                  <c:v>-111.86371699999999</c:v>
                </c:pt>
                <c:pt idx="6848">
                  <c:v>-112.070577</c:v>
                </c:pt>
                <c:pt idx="6849">
                  <c:v>-112.090249</c:v>
                </c:pt>
                <c:pt idx="6850">
                  <c:v>-112.102621</c:v>
                </c:pt>
                <c:pt idx="6851">
                  <c:v>-112.03235100000001</c:v>
                </c:pt>
                <c:pt idx="6852">
                  <c:v>-112.122856</c:v>
                </c:pt>
                <c:pt idx="6853">
                  <c:v>-111.986036</c:v>
                </c:pt>
                <c:pt idx="6854">
                  <c:v>-112.055194</c:v>
                </c:pt>
                <c:pt idx="6855">
                  <c:v>-112.09281300000001</c:v>
                </c:pt>
                <c:pt idx="6856">
                  <c:v>-111.992467</c:v>
                </c:pt>
                <c:pt idx="6857">
                  <c:v>-111.645354</c:v>
                </c:pt>
                <c:pt idx="6858">
                  <c:v>-118.38130099999999</c:v>
                </c:pt>
                <c:pt idx="6859">
                  <c:v>-118.408433</c:v>
                </c:pt>
                <c:pt idx="6860">
                  <c:v>-118.319006</c:v>
                </c:pt>
                <c:pt idx="6861">
                  <c:v>-118.350922</c:v>
                </c:pt>
                <c:pt idx="6862">
                  <c:v>-118.353556</c:v>
                </c:pt>
                <c:pt idx="6863">
                  <c:v>-118.38752700000001</c:v>
                </c:pt>
                <c:pt idx="6864">
                  <c:v>-118.364256</c:v>
                </c:pt>
                <c:pt idx="6865">
                  <c:v>-118.383224</c:v>
                </c:pt>
                <c:pt idx="6866">
                  <c:v>-118.37177800000001</c:v>
                </c:pt>
                <c:pt idx="6867">
                  <c:v>-118.44167400000001</c:v>
                </c:pt>
                <c:pt idx="6868">
                  <c:v>-118.32520700000001</c:v>
                </c:pt>
                <c:pt idx="6869">
                  <c:v>-118.35587599999999</c:v>
                </c:pt>
                <c:pt idx="6870">
                  <c:v>-118.330658</c:v>
                </c:pt>
                <c:pt idx="6871">
                  <c:v>-118.009663</c:v>
                </c:pt>
                <c:pt idx="6872">
                  <c:v>-118.068215</c:v>
                </c:pt>
                <c:pt idx="6873">
                  <c:v>-118.30065399999999</c:v>
                </c:pt>
                <c:pt idx="6874">
                  <c:v>-118.1468</c:v>
                </c:pt>
                <c:pt idx="6875">
                  <c:v>-118.113373</c:v>
                </c:pt>
                <c:pt idx="6876">
                  <c:v>-118.289053</c:v>
                </c:pt>
                <c:pt idx="6877">
                  <c:v>-118.151824</c:v>
                </c:pt>
                <c:pt idx="6878">
                  <c:v>-118.183626</c:v>
                </c:pt>
                <c:pt idx="6879">
                  <c:v>-118.1858</c:v>
                </c:pt>
                <c:pt idx="6880">
                  <c:v>-118.182351</c:v>
                </c:pt>
                <c:pt idx="6881">
                  <c:v>-118.113298</c:v>
                </c:pt>
                <c:pt idx="6882">
                  <c:v>-118.144823</c:v>
                </c:pt>
                <c:pt idx="6883">
                  <c:v>-118.026624</c:v>
                </c:pt>
                <c:pt idx="6884">
                  <c:v>-118.23104499999999</c:v>
                </c:pt>
                <c:pt idx="6885">
                  <c:v>-118.28453399999999</c:v>
                </c:pt>
                <c:pt idx="6886">
                  <c:v>-118.159004</c:v>
                </c:pt>
                <c:pt idx="6887">
                  <c:v>-118.123923</c:v>
                </c:pt>
                <c:pt idx="6888">
                  <c:v>-118.163296</c:v>
                </c:pt>
                <c:pt idx="6889">
                  <c:v>-118.229375</c:v>
                </c:pt>
                <c:pt idx="6890">
                  <c:v>-118.24532000000001</c:v>
                </c:pt>
                <c:pt idx="6891">
                  <c:v>-118.24753800000001</c:v>
                </c:pt>
                <c:pt idx="6892">
                  <c:v>-118.57735</c:v>
                </c:pt>
                <c:pt idx="6893">
                  <c:v>-118.647977</c:v>
                </c:pt>
                <c:pt idx="6894">
                  <c:v>-118.594264</c:v>
                </c:pt>
                <c:pt idx="6895">
                  <c:v>-118.939564</c:v>
                </c:pt>
                <c:pt idx="6896">
                  <c:v>-118.424063</c:v>
                </c:pt>
                <c:pt idx="6897">
                  <c:v>-118.42904799999999</c:v>
                </c:pt>
                <c:pt idx="6898">
                  <c:v>-118.48224500000001</c:v>
                </c:pt>
                <c:pt idx="6899">
                  <c:v>-118.500479</c:v>
                </c:pt>
                <c:pt idx="6900">
                  <c:v>-118.44513000000001</c:v>
                </c:pt>
                <c:pt idx="6901">
                  <c:v>-118.375638</c:v>
                </c:pt>
                <c:pt idx="6902">
                  <c:v>-118.552528</c:v>
                </c:pt>
                <c:pt idx="6903">
                  <c:v>-118.87348</c:v>
                </c:pt>
                <c:pt idx="6904">
                  <c:v>-118.85608499999999</c:v>
                </c:pt>
                <c:pt idx="6905">
                  <c:v>-118.58704</c:v>
                </c:pt>
                <c:pt idx="6906">
                  <c:v>-118.46396300000001</c:v>
                </c:pt>
                <c:pt idx="6907">
                  <c:v>-118.447243</c:v>
                </c:pt>
                <c:pt idx="6908">
                  <c:v>-118.493768</c:v>
                </c:pt>
                <c:pt idx="6909">
                  <c:v>-118.43222</c:v>
                </c:pt>
                <c:pt idx="6910">
                  <c:v>-118.34366</c:v>
                </c:pt>
                <c:pt idx="6911">
                  <c:v>-118.32364</c:v>
                </c:pt>
                <c:pt idx="6912">
                  <c:v>-118.394293</c:v>
                </c:pt>
                <c:pt idx="6913">
                  <c:v>-118.401106</c:v>
                </c:pt>
                <c:pt idx="6914">
                  <c:v>-118.388363</c:v>
                </c:pt>
                <c:pt idx="6915">
                  <c:v>-118.399862</c:v>
                </c:pt>
                <c:pt idx="6916">
                  <c:v>-117.723054</c:v>
                </c:pt>
                <c:pt idx="6917">
                  <c:v>-117.587346</c:v>
                </c:pt>
                <c:pt idx="6918">
                  <c:v>-118.039429</c:v>
                </c:pt>
                <c:pt idx="6919">
                  <c:v>-117.984644</c:v>
                </c:pt>
                <c:pt idx="6920">
                  <c:v>-117.770978</c:v>
                </c:pt>
                <c:pt idx="6921">
                  <c:v>-117.816737</c:v>
                </c:pt>
                <c:pt idx="6922">
                  <c:v>-117.81814799999999</c:v>
                </c:pt>
                <c:pt idx="6923">
                  <c:v>-118.090351</c:v>
                </c:pt>
                <c:pt idx="6924">
                  <c:v>-118.095108</c:v>
                </c:pt>
                <c:pt idx="6925">
                  <c:v>-117.854384</c:v>
                </c:pt>
                <c:pt idx="6926">
                  <c:v>-118.127002</c:v>
                </c:pt>
                <c:pt idx="6927">
                  <c:v>-117.06070099999999</c:v>
                </c:pt>
                <c:pt idx="6928">
                  <c:v>-116.98973599999999</c:v>
                </c:pt>
                <c:pt idx="6929">
                  <c:v>-116.951959</c:v>
                </c:pt>
                <c:pt idx="6930">
                  <c:v>-116.711876</c:v>
                </c:pt>
                <c:pt idx="6931">
                  <c:v>-117.117086</c:v>
                </c:pt>
                <c:pt idx="6932">
                  <c:v>-116.170259</c:v>
                </c:pt>
                <c:pt idx="6933">
                  <c:v>-117.012737</c:v>
                </c:pt>
                <c:pt idx="6934">
                  <c:v>-117.01860000000001</c:v>
                </c:pt>
                <c:pt idx="6935">
                  <c:v>-117.092725</c:v>
                </c:pt>
                <c:pt idx="6936">
                  <c:v>-117.26743999999999</c:v>
                </c:pt>
                <c:pt idx="6937">
                  <c:v>-116.973348</c:v>
                </c:pt>
                <c:pt idx="6938">
                  <c:v>-117.070778</c:v>
                </c:pt>
                <c:pt idx="6939">
                  <c:v>-117.261591</c:v>
                </c:pt>
                <c:pt idx="6940">
                  <c:v>-117.36077400000001</c:v>
                </c:pt>
                <c:pt idx="6941">
                  <c:v>-117.28232199999999</c:v>
                </c:pt>
                <c:pt idx="6942">
                  <c:v>-117.156058</c:v>
                </c:pt>
                <c:pt idx="6943">
                  <c:v>-117.010272</c:v>
                </c:pt>
                <c:pt idx="6944">
                  <c:v>-117.244612</c:v>
                </c:pt>
                <c:pt idx="6945">
                  <c:v>-117.137855</c:v>
                </c:pt>
                <c:pt idx="6946">
                  <c:v>-117.243437</c:v>
                </c:pt>
                <c:pt idx="6947">
                  <c:v>-117.200771</c:v>
                </c:pt>
                <c:pt idx="6948">
                  <c:v>-117.16871399999999</c:v>
                </c:pt>
                <c:pt idx="6949">
                  <c:v>-117.12246399999999</c:v>
                </c:pt>
                <c:pt idx="6950">
                  <c:v>-117.199665</c:v>
                </c:pt>
                <c:pt idx="6951">
                  <c:v>-117.072215</c:v>
                </c:pt>
                <c:pt idx="6952">
                  <c:v>-117.207229</c:v>
                </c:pt>
                <c:pt idx="6953">
                  <c:v>-117.141169</c:v>
                </c:pt>
                <c:pt idx="6954">
                  <c:v>-117.052413</c:v>
                </c:pt>
                <c:pt idx="6955">
                  <c:v>-117.050579</c:v>
                </c:pt>
                <c:pt idx="6956">
                  <c:v>-116.235004</c:v>
                </c:pt>
                <c:pt idx="6957">
                  <c:v>-116.508045</c:v>
                </c:pt>
                <c:pt idx="6958">
                  <c:v>-115.619409</c:v>
                </c:pt>
                <c:pt idx="6959">
                  <c:v>-116.903289</c:v>
                </c:pt>
                <c:pt idx="6960">
                  <c:v>-117.037677</c:v>
                </c:pt>
                <c:pt idx="6961">
                  <c:v>-117.096881</c:v>
                </c:pt>
                <c:pt idx="6962">
                  <c:v>-117.173056</c:v>
                </c:pt>
                <c:pt idx="6963">
                  <c:v>-117.168888</c:v>
                </c:pt>
                <c:pt idx="6964">
                  <c:v>-117.46052299999999</c:v>
                </c:pt>
                <c:pt idx="6965">
                  <c:v>-117.409374</c:v>
                </c:pt>
                <c:pt idx="6966">
                  <c:v>-117.372392</c:v>
                </c:pt>
                <c:pt idx="6967">
                  <c:v>-117.248338</c:v>
                </c:pt>
                <c:pt idx="6968">
                  <c:v>-117.215142</c:v>
                </c:pt>
                <c:pt idx="6969">
                  <c:v>-117.197402</c:v>
                </c:pt>
                <c:pt idx="6970">
                  <c:v>-117.250389</c:v>
                </c:pt>
                <c:pt idx="6971">
                  <c:v>-117.12056200000001</c:v>
                </c:pt>
                <c:pt idx="6972">
                  <c:v>-117.788527</c:v>
                </c:pt>
                <c:pt idx="6973">
                  <c:v>-117.817711</c:v>
                </c:pt>
                <c:pt idx="6974">
                  <c:v>-117.739481</c:v>
                </c:pt>
                <c:pt idx="6975">
                  <c:v>-117.66467</c:v>
                </c:pt>
                <c:pt idx="6976">
                  <c:v>-117.86823699999999</c:v>
                </c:pt>
                <c:pt idx="6977">
                  <c:v>-117.91506099999999</c:v>
                </c:pt>
                <c:pt idx="6978">
                  <c:v>-117.58517999999999</c:v>
                </c:pt>
                <c:pt idx="6979">
                  <c:v>-117.90623100000001</c:v>
                </c:pt>
                <c:pt idx="6980">
                  <c:v>-117.871438</c:v>
                </c:pt>
                <c:pt idx="6981">
                  <c:v>-117.973043</c:v>
                </c:pt>
                <c:pt idx="6982">
                  <c:v>-117.90807700000001</c:v>
                </c:pt>
                <c:pt idx="6983">
                  <c:v>-117.87362899999999</c:v>
                </c:pt>
                <c:pt idx="6984">
                  <c:v>-117.816238</c:v>
                </c:pt>
                <c:pt idx="6985">
                  <c:v>-80.289614</c:v>
                </c:pt>
                <c:pt idx="6986">
                  <c:v>-79.271422999999999</c:v>
                </c:pt>
                <c:pt idx="6987">
                  <c:v>-79.164151000000004</c:v>
                </c:pt>
                <c:pt idx="6988">
                  <c:v>-79.423449000000005</c:v>
                </c:pt>
                <c:pt idx="6989">
                  <c:v>-79.889217000000002</c:v>
                </c:pt>
                <c:pt idx="6990">
                  <c:v>-79.941222999999994</c:v>
                </c:pt>
                <c:pt idx="6991">
                  <c:v>-78.864628999999994</c:v>
                </c:pt>
                <c:pt idx="6992">
                  <c:v>-79.109318000000002</c:v>
                </c:pt>
                <c:pt idx="6993">
                  <c:v>-78.421163000000007</c:v>
                </c:pt>
                <c:pt idx="6994">
                  <c:v>-78.008931000000004</c:v>
                </c:pt>
                <c:pt idx="6995">
                  <c:v>-78.834867000000003</c:v>
                </c:pt>
                <c:pt idx="6996">
                  <c:v>-78.483458999999996</c:v>
                </c:pt>
                <c:pt idx="6997">
                  <c:v>-78.615954000000002</c:v>
                </c:pt>
                <c:pt idx="6998">
                  <c:v>-78.583489</c:v>
                </c:pt>
                <c:pt idx="6999">
                  <c:v>-78.701612999999995</c:v>
                </c:pt>
                <c:pt idx="7000">
                  <c:v>-78.603176000000005</c:v>
                </c:pt>
                <c:pt idx="7001">
                  <c:v>-78.897311999999999</c:v>
                </c:pt>
                <c:pt idx="7002">
                  <c:v>-78.921136000000004</c:v>
                </c:pt>
                <c:pt idx="7003">
                  <c:v>-77.836899000000003</c:v>
                </c:pt>
                <c:pt idx="7004">
                  <c:v>-77.378968999999998</c:v>
                </c:pt>
                <c:pt idx="7005">
                  <c:v>-77.967387000000002</c:v>
                </c:pt>
                <c:pt idx="7006">
                  <c:v>-77.338368000000003</c:v>
                </c:pt>
                <c:pt idx="7007">
                  <c:v>-77.034595999999993</c:v>
                </c:pt>
                <c:pt idx="7008">
                  <c:v>-77.080939000000001</c:v>
                </c:pt>
                <c:pt idx="7009">
                  <c:v>-76.236926999999994</c:v>
                </c:pt>
                <c:pt idx="7010">
                  <c:v>-76.496542000000005</c:v>
                </c:pt>
                <c:pt idx="7011">
                  <c:v>-76.620773999999997</c:v>
                </c:pt>
                <c:pt idx="7012">
                  <c:v>-75.727726000000004</c:v>
                </c:pt>
                <c:pt idx="7013">
                  <c:v>-81.099746999999994</c:v>
                </c:pt>
                <c:pt idx="7014">
                  <c:v>-80.565745000000007</c:v>
                </c:pt>
                <c:pt idx="7015">
                  <c:v>-81.183032999999995</c:v>
                </c:pt>
                <c:pt idx="7016">
                  <c:v>-80.825760000000002</c:v>
                </c:pt>
                <c:pt idx="7017">
                  <c:v>-81.128472000000002</c:v>
                </c:pt>
                <c:pt idx="7018">
                  <c:v>-80.644469999999998</c:v>
                </c:pt>
                <c:pt idx="7019">
                  <c:v>-81.079780999999997</c:v>
                </c:pt>
                <c:pt idx="7020">
                  <c:v>-80.716408999999999</c:v>
                </c:pt>
                <c:pt idx="7021">
                  <c:v>-80.429593999999994</c:v>
                </c:pt>
                <c:pt idx="7022">
                  <c:v>-80.466459</c:v>
                </c:pt>
                <c:pt idx="7023">
                  <c:v>-81.950389999999999</c:v>
                </c:pt>
                <c:pt idx="7024">
                  <c:v>-80.826657999999995</c:v>
                </c:pt>
                <c:pt idx="7025">
                  <c:v>-80.747422</c:v>
                </c:pt>
                <c:pt idx="7026">
                  <c:v>-80.821394999999995</c:v>
                </c:pt>
                <c:pt idx="7027">
                  <c:v>-80.939544999999995</c:v>
                </c:pt>
                <c:pt idx="7028">
                  <c:v>-78.970374000000007</c:v>
                </c:pt>
                <c:pt idx="7029">
                  <c:v>-79.441508999999996</c:v>
                </c:pt>
                <c:pt idx="7030">
                  <c:v>-78.989868000000001</c:v>
                </c:pt>
                <c:pt idx="7031">
                  <c:v>-78.060567000000006</c:v>
                </c:pt>
                <c:pt idx="7032">
                  <c:v>-79.390839999999997</c:v>
                </c:pt>
                <c:pt idx="7033">
                  <c:v>-77.884521000000007</c:v>
                </c:pt>
                <c:pt idx="7034">
                  <c:v>-77.872515000000007</c:v>
                </c:pt>
                <c:pt idx="7035">
                  <c:v>-78.190357000000006</c:v>
                </c:pt>
                <c:pt idx="7036">
                  <c:v>-77.927649000000002</c:v>
                </c:pt>
                <c:pt idx="7037">
                  <c:v>-77.910922999999997</c:v>
                </c:pt>
                <c:pt idx="7038">
                  <c:v>-78.516786999999994</c:v>
                </c:pt>
                <c:pt idx="7039">
                  <c:v>-77.420968999999999</c:v>
                </c:pt>
                <c:pt idx="7040">
                  <c:v>-78.309612999999999</c:v>
                </c:pt>
                <c:pt idx="7041">
                  <c:v>-78.128623000000005</c:v>
                </c:pt>
                <c:pt idx="7042">
                  <c:v>-78.575906000000003</c:v>
                </c:pt>
                <c:pt idx="7043">
                  <c:v>-76.889722000000006</c:v>
                </c:pt>
                <c:pt idx="7044">
                  <c:v>-77.207014999999998</c:v>
                </c:pt>
                <c:pt idx="7045">
                  <c:v>-77.455901999999995</c:v>
                </c:pt>
                <c:pt idx="7046">
                  <c:v>-76.665953000000002</c:v>
                </c:pt>
                <c:pt idx="7047">
                  <c:v>-76.877865</c:v>
                </c:pt>
                <c:pt idx="7048">
                  <c:v>-77.010251999999994</c:v>
                </c:pt>
                <c:pt idx="7049">
                  <c:v>-81.330127000000005</c:v>
                </c:pt>
                <c:pt idx="7050">
                  <c:v>-81.662554</c:v>
                </c:pt>
                <c:pt idx="7051">
                  <c:v>-81.522760000000005</c:v>
                </c:pt>
                <c:pt idx="7052">
                  <c:v>-80.879881999999995</c:v>
                </c:pt>
                <c:pt idx="7053">
                  <c:v>-81.136201999999997</c:v>
                </c:pt>
                <c:pt idx="7054">
                  <c:v>-80.961412999999993</c:v>
                </c:pt>
                <c:pt idx="7055">
                  <c:v>-83.473979</c:v>
                </c:pt>
                <c:pt idx="7056">
                  <c:v>-82.704490000000007</c:v>
                </c:pt>
                <c:pt idx="7057">
                  <c:v>-82.181612000000001</c:v>
                </c:pt>
                <c:pt idx="7058">
                  <c:v>-82.602885999999998</c:v>
                </c:pt>
                <c:pt idx="7059">
                  <c:v>-83.390327999999997</c:v>
                </c:pt>
                <c:pt idx="7060">
                  <c:v>-83.111468000000002</c:v>
                </c:pt>
                <c:pt idx="7061">
                  <c:v>-82.185008999999994</c:v>
                </c:pt>
                <c:pt idx="7062">
                  <c:v>-83.085007000000004</c:v>
                </c:pt>
                <c:pt idx="7063">
                  <c:v>-82.520437000000001</c:v>
                </c:pt>
                <c:pt idx="7064">
                  <c:v>-82.623571999999996</c:v>
                </c:pt>
                <c:pt idx="7065">
                  <c:v>-82.217119999999994</c:v>
                </c:pt>
                <c:pt idx="7066">
                  <c:v>-82.496731999999994</c:v>
                </c:pt>
                <c:pt idx="7067">
                  <c:v>-82.500078999999999</c:v>
                </c:pt>
                <c:pt idx="7068">
                  <c:v>-80.260839000000004</c:v>
                </c:pt>
                <c:pt idx="7069">
                  <c:v>-80.591425000000001</c:v>
                </c:pt>
                <c:pt idx="7070">
                  <c:v>-80.795631</c:v>
                </c:pt>
                <c:pt idx="7071">
                  <c:v>-81.141425999999996</c:v>
                </c:pt>
                <c:pt idx="7072">
                  <c:v>-80.960241999999994</c:v>
                </c:pt>
                <c:pt idx="7073">
                  <c:v>-81.106243000000006</c:v>
                </c:pt>
                <c:pt idx="7074">
                  <c:v>-81.176114999999996</c:v>
                </c:pt>
                <c:pt idx="7075">
                  <c:v>-80.887829999999994</c:v>
                </c:pt>
                <c:pt idx="7076">
                  <c:v>-81.986827000000005</c:v>
                </c:pt>
                <c:pt idx="7077">
                  <c:v>-81.857293999999996</c:v>
                </c:pt>
                <c:pt idx="7078">
                  <c:v>-81.867609999999999</c:v>
                </c:pt>
                <c:pt idx="7079">
                  <c:v>-82.133222000000004</c:v>
                </c:pt>
                <c:pt idx="7080">
                  <c:v>-82.075232</c:v>
                </c:pt>
                <c:pt idx="7081">
                  <c:v>-81.743217000000001</c:v>
                </c:pt>
                <c:pt idx="7082">
                  <c:v>-79.982189000000005</c:v>
                </c:pt>
                <c:pt idx="7083">
                  <c:v>-79.954093</c:v>
                </c:pt>
                <c:pt idx="7084">
                  <c:v>-80.053537000000006</c:v>
                </c:pt>
                <c:pt idx="7085">
                  <c:v>-80.059112999999996</c:v>
                </c:pt>
                <c:pt idx="7086">
                  <c:v>-79.932243</c:v>
                </c:pt>
                <c:pt idx="7087">
                  <c:v>-79.809773000000007</c:v>
                </c:pt>
                <c:pt idx="7088">
                  <c:v>-79.691518000000002</c:v>
                </c:pt>
                <c:pt idx="7089">
                  <c:v>-79.032268999999999</c:v>
                </c:pt>
                <c:pt idx="7090">
                  <c:v>-82.340997000000002</c:v>
                </c:pt>
                <c:pt idx="7091">
                  <c:v>-82.740329000000003</c:v>
                </c:pt>
                <c:pt idx="7092">
                  <c:v>-82.304325000000006</c:v>
                </c:pt>
                <c:pt idx="7093">
                  <c:v>-82.766686000000007</c:v>
                </c:pt>
                <c:pt idx="7094">
                  <c:v>-82.945999</c:v>
                </c:pt>
                <c:pt idx="7095">
                  <c:v>-82.505517999999995</c:v>
                </c:pt>
                <c:pt idx="7096">
                  <c:v>-81.050906999999995</c:v>
                </c:pt>
                <c:pt idx="7097">
                  <c:v>-81.709468000000001</c:v>
                </c:pt>
                <c:pt idx="7098">
                  <c:v>-81.247949000000006</c:v>
                </c:pt>
                <c:pt idx="7099">
                  <c:v>-80.827399</c:v>
                </c:pt>
                <c:pt idx="7100">
                  <c:v>-84.219296999999997</c:v>
                </c:pt>
                <c:pt idx="7101">
                  <c:v>-84.153814999999994</c:v>
                </c:pt>
                <c:pt idx="7102">
                  <c:v>-84.097644000000003</c:v>
                </c:pt>
                <c:pt idx="7103">
                  <c:v>-84.014878999999993</c:v>
                </c:pt>
                <c:pt idx="7104">
                  <c:v>-84.514754999999994</c:v>
                </c:pt>
                <c:pt idx="7105">
                  <c:v>-84.443299999999994</c:v>
                </c:pt>
                <c:pt idx="7106">
                  <c:v>-84.385396999999998</c:v>
                </c:pt>
                <c:pt idx="7107">
                  <c:v>-84.131677999999994</c:v>
                </c:pt>
                <c:pt idx="7108">
                  <c:v>-84.179387000000006</c:v>
                </c:pt>
                <c:pt idx="7109">
                  <c:v>-84.142944</c:v>
                </c:pt>
                <c:pt idx="7110">
                  <c:v>-84.684838999999997</c:v>
                </c:pt>
                <c:pt idx="7111">
                  <c:v>-85.202918999999994</c:v>
                </c:pt>
                <c:pt idx="7112">
                  <c:v>-85.106206</c:v>
                </c:pt>
                <c:pt idx="7113">
                  <c:v>-84.644847999999996</c:v>
                </c:pt>
                <c:pt idx="7114">
                  <c:v>-84.834602000000004</c:v>
                </c:pt>
                <c:pt idx="7115">
                  <c:v>-85.153122999999994</c:v>
                </c:pt>
                <c:pt idx="7116">
                  <c:v>-84.606211000000002</c:v>
                </c:pt>
                <c:pt idx="7117">
                  <c:v>-84.593209999999999</c:v>
                </c:pt>
                <c:pt idx="7118">
                  <c:v>-84.462710999999999</c:v>
                </c:pt>
                <c:pt idx="7119">
                  <c:v>-84.106449999999995</c:v>
                </c:pt>
                <c:pt idx="7120">
                  <c:v>-84.081542999999996</c:v>
                </c:pt>
                <c:pt idx="7121">
                  <c:v>-84.401083999999997</c:v>
                </c:pt>
                <c:pt idx="7122">
                  <c:v>-84.587239999999994</c:v>
                </c:pt>
                <c:pt idx="7123">
                  <c:v>-84.312521000000004</c:v>
                </c:pt>
                <c:pt idx="7124">
                  <c:v>-84.376407999999998</c:v>
                </c:pt>
                <c:pt idx="7125">
                  <c:v>-84.422687999999994</c:v>
                </c:pt>
                <c:pt idx="7126">
                  <c:v>-84.318548000000007</c:v>
                </c:pt>
                <c:pt idx="7127">
                  <c:v>-79.897098</c:v>
                </c:pt>
                <c:pt idx="7128">
                  <c:v>-80.035659999999993</c:v>
                </c:pt>
                <c:pt idx="7129">
                  <c:v>-79.887254999999996</c:v>
                </c:pt>
                <c:pt idx="7130">
                  <c:v>-79.993138999999999</c:v>
                </c:pt>
                <c:pt idx="7131">
                  <c:v>-79.946119999999993</c:v>
                </c:pt>
                <c:pt idx="7132">
                  <c:v>-80.016549999999995</c:v>
                </c:pt>
                <c:pt idx="7133">
                  <c:v>-80.033645000000007</c:v>
                </c:pt>
                <c:pt idx="7134">
                  <c:v>-80.018311999999995</c:v>
                </c:pt>
                <c:pt idx="7135">
                  <c:v>-79.979298</c:v>
                </c:pt>
                <c:pt idx="7136">
                  <c:v>-80.073639999999997</c:v>
                </c:pt>
                <c:pt idx="7137">
                  <c:v>-80.071202</c:v>
                </c:pt>
                <c:pt idx="7138">
                  <c:v>-80.251857999999999</c:v>
                </c:pt>
                <c:pt idx="7139">
                  <c:v>-80.012264999999999</c:v>
                </c:pt>
                <c:pt idx="7140">
                  <c:v>-80.187455999999997</c:v>
                </c:pt>
                <c:pt idx="7141">
                  <c:v>-80.214450999999997</c:v>
                </c:pt>
                <c:pt idx="7142">
                  <c:v>-80.079999000000001</c:v>
                </c:pt>
                <c:pt idx="7143">
                  <c:v>-80.052547000000004</c:v>
                </c:pt>
                <c:pt idx="7144">
                  <c:v>-79.892617000000001</c:v>
                </c:pt>
                <c:pt idx="7145">
                  <c:v>-79.851746000000006</c:v>
                </c:pt>
                <c:pt idx="7146">
                  <c:v>-79.57544</c:v>
                </c:pt>
                <c:pt idx="7147">
                  <c:v>-77.925505999999999</c:v>
                </c:pt>
                <c:pt idx="7148">
                  <c:v>-77.436304000000007</c:v>
                </c:pt>
                <c:pt idx="7149">
                  <c:v>-77.661862999999997</c:v>
                </c:pt>
                <c:pt idx="7150">
                  <c:v>-77.392950999999996</c:v>
                </c:pt>
                <c:pt idx="7151">
                  <c:v>-77.580258000000001</c:v>
                </c:pt>
                <c:pt idx="7152">
                  <c:v>-77.346205999999995</c:v>
                </c:pt>
                <c:pt idx="7153">
                  <c:v>-77.631181999999995</c:v>
                </c:pt>
                <c:pt idx="7154">
                  <c:v>-76.860086999999993</c:v>
                </c:pt>
                <c:pt idx="7155">
                  <c:v>-77.018072000000004</c:v>
                </c:pt>
                <c:pt idx="7156">
                  <c:v>-76.750843000000003</c:v>
                </c:pt>
                <c:pt idx="7157">
                  <c:v>-76.728267000000002</c:v>
                </c:pt>
                <c:pt idx="7158">
                  <c:v>-76.913301000000004</c:v>
                </c:pt>
                <c:pt idx="7159">
                  <c:v>-76.865710000000007</c:v>
                </c:pt>
                <c:pt idx="7160">
                  <c:v>-76.963695999999999</c:v>
                </c:pt>
                <c:pt idx="7161">
                  <c:v>-76.743820999999997</c:v>
                </c:pt>
                <c:pt idx="7162">
                  <c:v>-76.794049000000001</c:v>
                </c:pt>
                <c:pt idx="7163">
                  <c:v>-76.857906999999997</c:v>
                </c:pt>
                <c:pt idx="7164">
                  <c:v>-76.920563999999999</c:v>
                </c:pt>
                <c:pt idx="7165">
                  <c:v>-76.925775999999999</c:v>
                </c:pt>
                <c:pt idx="7166">
                  <c:v>-76.880056999999994</c:v>
                </c:pt>
                <c:pt idx="7167">
                  <c:v>-76.957790000000003</c:v>
                </c:pt>
                <c:pt idx="7168">
                  <c:v>-76.961392000000004</c:v>
                </c:pt>
                <c:pt idx="7169">
                  <c:v>-76.787671000000003</c:v>
                </c:pt>
                <c:pt idx="7170">
                  <c:v>-77.080791000000005</c:v>
                </c:pt>
                <c:pt idx="7171">
                  <c:v>-77.407638000000006</c:v>
                </c:pt>
                <c:pt idx="7172">
                  <c:v>-77.321003000000005</c:v>
                </c:pt>
                <c:pt idx="7173">
                  <c:v>-77.171801000000002</c:v>
                </c:pt>
                <c:pt idx="7174">
                  <c:v>-77.227528000000007</c:v>
                </c:pt>
                <c:pt idx="7175">
                  <c:v>-77.235484999999997</c:v>
                </c:pt>
                <c:pt idx="7176">
                  <c:v>-77.175926000000004</c:v>
                </c:pt>
                <c:pt idx="7177">
                  <c:v>-77.195646999999994</c:v>
                </c:pt>
                <c:pt idx="7178">
                  <c:v>-76.981998000000004</c:v>
                </c:pt>
                <c:pt idx="7179">
                  <c:v>-76.993746000000002</c:v>
                </c:pt>
                <c:pt idx="7180">
                  <c:v>-77.000445999999997</c:v>
                </c:pt>
                <c:pt idx="7181">
                  <c:v>-76.349577999999994</c:v>
                </c:pt>
                <c:pt idx="7182">
                  <c:v>-76.936701999999997</c:v>
                </c:pt>
                <c:pt idx="7183">
                  <c:v>-76.641141000000005</c:v>
                </c:pt>
                <c:pt idx="7184">
                  <c:v>-76.588049999999996</c:v>
                </c:pt>
                <c:pt idx="7185">
                  <c:v>-76.652483000000004</c:v>
                </c:pt>
                <c:pt idx="7186">
                  <c:v>-76.537306000000001</c:v>
                </c:pt>
                <c:pt idx="7187">
                  <c:v>-76.301832000000005</c:v>
                </c:pt>
                <c:pt idx="7188">
                  <c:v>-76.425803000000002</c:v>
                </c:pt>
                <c:pt idx="7189">
                  <c:v>-76.712360000000004</c:v>
                </c:pt>
                <c:pt idx="7190">
                  <c:v>-76.594448999999997</c:v>
                </c:pt>
                <c:pt idx="7191">
                  <c:v>-76.455695000000006</c:v>
                </c:pt>
                <c:pt idx="7192">
                  <c:v>-76.636146999999994</c:v>
                </c:pt>
                <c:pt idx="7193">
                  <c:v>-76.850505999999996</c:v>
                </c:pt>
                <c:pt idx="7194">
                  <c:v>-76.783885999999995</c:v>
                </c:pt>
                <c:pt idx="7195">
                  <c:v>-76.446398000000002</c:v>
                </c:pt>
                <c:pt idx="7196">
                  <c:v>-76.571128999999999</c:v>
                </c:pt>
                <c:pt idx="7197">
                  <c:v>-76.814171000000002</c:v>
                </c:pt>
                <c:pt idx="7198">
                  <c:v>-76.691423</c:v>
                </c:pt>
                <c:pt idx="7199">
                  <c:v>-76.557841999999994</c:v>
                </c:pt>
                <c:pt idx="7200">
                  <c:v>-76.821253999999996</c:v>
                </c:pt>
                <c:pt idx="7201">
                  <c:v>-76.989264000000006</c:v>
                </c:pt>
                <c:pt idx="7202">
                  <c:v>-76.621183000000002</c:v>
                </c:pt>
                <c:pt idx="7203">
                  <c:v>-76.540853999999996</c:v>
                </c:pt>
                <c:pt idx="7204">
                  <c:v>-76.606026</c:v>
                </c:pt>
                <c:pt idx="7205">
                  <c:v>-76.508200000000002</c:v>
                </c:pt>
                <c:pt idx="7206">
                  <c:v>-76.556960000000004</c:v>
                </c:pt>
                <c:pt idx="7207">
                  <c:v>-76.541771999999995</c:v>
                </c:pt>
                <c:pt idx="7208">
                  <c:v>-79.200969000000001</c:v>
                </c:pt>
                <c:pt idx="7209">
                  <c:v>-75.914595000000006</c:v>
                </c:pt>
                <c:pt idx="7210">
                  <c:v>-76.070089999999993</c:v>
                </c:pt>
                <c:pt idx="7211">
                  <c:v>-77.268608</c:v>
                </c:pt>
                <c:pt idx="7212">
                  <c:v>-77.097155000000001</c:v>
                </c:pt>
                <c:pt idx="7213">
                  <c:v>-75.569315000000003</c:v>
                </c:pt>
                <c:pt idx="7214">
                  <c:v>-75.802036999999999</c:v>
                </c:pt>
                <c:pt idx="7215">
                  <c:v>-77.213875999999999</c:v>
                </c:pt>
                <c:pt idx="7216">
                  <c:v>-77.327229000000003</c:v>
                </c:pt>
                <c:pt idx="7217">
                  <c:v>-77.292935</c:v>
                </c:pt>
                <c:pt idx="7218">
                  <c:v>-77.316841999999994</c:v>
                </c:pt>
                <c:pt idx="7219">
                  <c:v>-77.180981000000003</c:v>
                </c:pt>
                <c:pt idx="7220">
                  <c:v>-77.221964999999997</c:v>
                </c:pt>
                <c:pt idx="7221">
                  <c:v>-77.18562</c:v>
                </c:pt>
                <c:pt idx="7222">
                  <c:v>-77.231318000000002</c:v>
                </c:pt>
                <c:pt idx="7223">
                  <c:v>-82.801222999999993</c:v>
                </c:pt>
                <c:pt idx="7224">
                  <c:v>-82.793079000000006</c:v>
                </c:pt>
                <c:pt idx="7225">
                  <c:v>-82.839376999999999</c:v>
                </c:pt>
                <c:pt idx="7226">
                  <c:v>-81.956252000000006</c:v>
                </c:pt>
                <c:pt idx="7227">
                  <c:v>-81.984899999999996</c:v>
                </c:pt>
                <c:pt idx="7228">
                  <c:v>-81.631316999999996</c:v>
                </c:pt>
                <c:pt idx="7229">
                  <c:v>-81.623502000000002</c:v>
                </c:pt>
                <c:pt idx="7230">
                  <c:v>-81.382062000000005</c:v>
                </c:pt>
                <c:pt idx="7231">
                  <c:v>-81.917801999999995</c:v>
                </c:pt>
                <c:pt idx="7232">
                  <c:v>-81.748123000000007</c:v>
                </c:pt>
                <c:pt idx="7233">
                  <c:v>-81.699844999999996</c:v>
                </c:pt>
                <c:pt idx="7234">
                  <c:v>-82.041066000000001</c:v>
                </c:pt>
                <c:pt idx="7235">
                  <c:v>-82.080455999999998</c:v>
                </c:pt>
                <c:pt idx="7236">
                  <c:v>-81.702961999999999</c:v>
                </c:pt>
                <c:pt idx="7237">
                  <c:v>-82.009647999999999</c:v>
                </c:pt>
                <c:pt idx="7238">
                  <c:v>-81.747701000000006</c:v>
                </c:pt>
                <c:pt idx="7239">
                  <c:v>-111.963274</c:v>
                </c:pt>
                <c:pt idx="7240">
                  <c:v>-111.975661</c:v>
                </c:pt>
                <c:pt idx="7241">
                  <c:v>-111.96088899999999</c:v>
                </c:pt>
                <c:pt idx="7242">
                  <c:v>-111.674853</c:v>
                </c:pt>
                <c:pt idx="7243">
                  <c:v>-111.85657399999999</c:v>
                </c:pt>
                <c:pt idx="7244">
                  <c:v>-111.883619</c:v>
                </c:pt>
                <c:pt idx="7245">
                  <c:v>-111.995912</c:v>
                </c:pt>
                <c:pt idx="7246">
                  <c:v>-111.81580700000001</c:v>
                </c:pt>
                <c:pt idx="7247">
                  <c:v>-111.82220599999999</c:v>
                </c:pt>
                <c:pt idx="7248">
                  <c:v>-111.780427</c:v>
                </c:pt>
                <c:pt idx="7249">
                  <c:v>-111.98345999999999</c:v>
                </c:pt>
                <c:pt idx="7250">
                  <c:v>-111.94607999999999</c:v>
                </c:pt>
                <c:pt idx="7251">
                  <c:v>-112.019329</c:v>
                </c:pt>
                <c:pt idx="7252">
                  <c:v>-113.55568</c:v>
                </c:pt>
                <c:pt idx="7253">
                  <c:v>-112.07838099999999</c:v>
                </c:pt>
                <c:pt idx="7254">
                  <c:v>-112.048759</c:v>
                </c:pt>
                <c:pt idx="7255">
                  <c:v>-112.0008</c:v>
                </c:pt>
                <c:pt idx="7256">
                  <c:v>-112.07030399999999</c:v>
                </c:pt>
                <c:pt idx="7257">
                  <c:v>-112.057118</c:v>
                </c:pt>
                <c:pt idx="7258">
                  <c:v>-112.052103</c:v>
                </c:pt>
                <c:pt idx="7259">
                  <c:v>-112.04717599999999</c:v>
                </c:pt>
                <c:pt idx="7260">
                  <c:v>-112.21405799999999</c:v>
                </c:pt>
                <c:pt idx="7261">
                  <c:v>-112.187506</c:v>
                </c:pt>
                <c:pt idx="7262">
                  <c:v>-112.098122</c:v>
                </c:pt>
                <c:pt idx="7263">
                  <c:v>-112.02477399999999</c:v>
                </c:pt>
                <c:pt idx="7264">
                  <c:v>-112.06339199999999</c:v>
                </c:pt>
                <c:pt idx="7265">
                  <c:v>-111.875602</c:v>
                </c:pt>
                <c:pt idx="7266">
                  <c:v>-111.643387</c:v>
                </c:pt>
                <c:pt idx="7267">
                  <c:v>-111.841295</c:v>
                </c:pt>
                <c:pt idx="7268">
                  <c:v>-111.693504</c:v>
                </c:pt>
                <c:pt idx="7269">
                  <c:v>-111.576204</c:v>
                </c:pt>
                <c:pt idx="7270">
                  <c:v>-111.883219</c:v>
                </c:pt>
                <c:pt idx="7271">
                  <c:v>-111.917412</c:v>
                </c:pt>
                <c:pt idx="7272">
                  <c:v>-111.886999</c:v>
                </c:pt>
                <c:pt idx="7273">
                  <c:v>-111.927333</c:v>
                </c:pt>
                <c:pt idx="7274">
                  <c:v>-111.931552</c:v>
                </c:pt>
                <c:pt idx="7275">
                  <c:v>-112.324011</c:v>
                </c:pt>
                <c:pt idx="7276">
                  <c:v>-112.167528</c:v>
                </c:pt>
                <c:pt idx="7277">
                  <c:v>-112.23984900000001</c:v>
                </c:pt>
                <c:pt idx="7278">
                  <c:v>-114.711994</c:v>
                </c:pt>
                <c:pt idx="7279">
                  <c:v>-112.283164</c:v>
                </c:pt>
                <c:pt idx="7280">
                  <c:v>-112.447926</c:v>
                </c:pt>
                <c:pt idx="7281">
                  <c:v>-112.38502699999999</c:v>
                </c:pt>
                <c:pt idx="7282">
                  <c:v>-112.76952</c:v>
                </c:pt>
                <c:pt idx="7283">
                  <c:v>-110.756818</c:v>
                </c:pt>
                <c:pt idx="7284">
                  <c:v>-109.329049</c:v>
                </c:pt>
                <c:pt idx="7285">
                  <c:v>-110.772013</c:v>
                </c:pt>
                <c:pt idx="7286">
                  <c:v>-109.772307</c:v>
                </c:pt>
                <c:pt idx="7287">
                  <c:v>-110.242887</c:v>
                </c:pt>
                <c:pt idx="7288">
                  <c:v>-110.246998</c:v>
                </c:pt>
                <c:pt idx="7289">
                  <c:v>-110.924977</c:v>
                </c:pt>
                <c:pt idx="7290">
                  <c:v>-110.887805</c:v>
                </c:pt>
                <c:pt idx="7291">
                  <c:v>-110.95525000000001</c:v>
                </c:pt>
                <c:pt idx="7292">
                  <c:v>-110.94790999999999</c:v>
                </c:pt>
                <c:pt idx="7293">
                  <c:v>-111.05582699999999</c:v>
                </c:pt>
                <c:pt idx="7294">
                  <c:v>-111.02090099999999</c:v>
                </c:pt>
                <c:pt idx="7295">
                  <c:v>-110.744197</c:v>
                </c:pt>
                <c:pt idx="7296">
                  <c:v>-110.036762</c:v>
                </c:pt>
                <c:pt idx="7297">
                  <c:v>-109.91503899999999</c:v>
                </c:pt>
                <c:pt idx="7298">
                  <c:v>-112.064989</c:v>
                </c:pt>
                <c:pt idx="7299">
                  <c:v>-110.14698799999999</c:v>
                </c:pt>
                <c:pt idx="7300">
                  <c:v>-111.42840099999999</c:v>
                </c:pt>
                <c:pt idx="7301">
                  <c:v>-112.23657799999999</c:v>
                </c:pt>
                <c:pt idx="7302">
                  <c:v>-112.63753</c:v>
                </c:pt>
                <c:pt idx="7303">
                  <c:v>-113.95225600000001</c:v>
                </c:pt>
                <c:pt idx="7304">
                  <c:v>-114.336947</c:v>
                </c:pt>
                <c:pt idx="7305">
                  <c:v>-106.276123</c:v>
                </c:pt>
                <c:pt idx="7306">
                  <c:v>-106.621419</c:v>
                </c:pt>
                <c:pt idx="7307">
                  <c:v>-106.640738</c:v>
                </c:pt>
                <c:pt idx="7308">
                  <c:v>-106.593846</c:v>
                </c:pt>
                <c:pt idx="7309">
                  <c:v>-106.708513</c:v>
                </c:pt>
                <c:pt idx="7310">
                  <c:v>-108.192256</c:v>
                </c:pt>
                <c:pt idx="7311">
                  <c:v>-105.999362</c:v>
                </c:pt>
                <c:pt idx="7312">
                  <c:v>-105.97926</c:v>
                </c:pt>
                <c:pt idx="7313">
                  <c:v>-105.679636</c:v>
                </c:pt>
                <c:pt idx="7314">
                  <c:v>-105.580804</c:v>
                </c:pt>
                <c:pt idx="7315">
                  <c:v>-108.058896</c:v>
                </c:pt>
                <c:pt idx="7316">
                  <c:v>-106.814639</c:v>
                </c:pt>
                <c:pt idx="7317">
                  <c:v>-106.70306100000001</c:v>
                </c:pt>
                <c:pt idx="7318">
                  <c:v>-106.54430499999999</c:v>
                </c:pt>
                <c:pt idx="7319">
                  <c:v>-105.975613</c:v>
                </c:pt>
                <c:pt idx="7320">
                  <c:v>-114.967878</c:v>
                </c:pt>
                <c:pt idx="7321">
                  <c:v>-115.176306</c:v>
                </c:pt>
                <c:pt idx="7322">
                  <c:v>-115.12785700000001</c:v>
                </c:pt>
                <c:pt idx="7323">
                  <c:v>-115.218498</c:v>
                </c:pt>
                <c:pt idx="7324">
                  <c:v>-115.260396</c:v>
                </c:pt>
                <c:pt idx="7325">
                  <c:v>-115.265005</c:v>
                </c:pt>
                <c:pt idx="7326">
                  <c:v>-115.325577</c:v>
                </c:pt>
                <c:pt idx="7327">
                  <c:v>-115.224934</c:v>
                </c:pt>
                <c:pt idx="7328">
                  <c:v>-115.27343500000001</c:v>
                </c:pt>
                <c:pt idx="7329">
                  <c:v>-115.286564</c:v>
                </c:pt>
                <c:pt idx="7330">
                  <c:v>-114.920805</c:v>
                </c:pt>
                <c:pt idx="7331">
                  <c:v>-119.75557499999999</c:v>
                </c:pt>
                <c:pt idx="7332">
                  <c:v>-119.754452</c:v>
                </c:pt>
                <c:pt idx="7333">
                  <c:v>-119.77467300000001</c:v>
                </c:pt>
                <c:pt idx="7334">
                  <c:v>-119.94762900000001</c:v>
                </c:pt>
                <c:pt idx="7335">
                  <c:v>-119.837307</c:v>
                </c:pt>
                <c:pt idx="7336">
                  <c:v>-119.76060699999999</c:v>
                </c:pt>
                <c:pt idx="7337">
                  <c:v>-119.727322</c:v>
                </c:pt>
                <c:pt idx="7338">
                  <c:v>-118.24845500000001</c:v>
                </c:pt>
                <c:pt idx="7339">
                  <c:v>-118.307559</c:v>
                </c:pt>
                <c:pt idx="7340">
                  <c:v>-118.23944</c:v>
                </c:pt>
                <c:pt idx="7341">
                  <c:v>-118.251931</c:v>
                </c:pt>
                <c:pt idx="7342">
                  <c:v>-118.340158</c:v>
                </c:pt>
                <c:pt idx="7343">
                  <c:v>-118.241827</c:v>
                </c:pt>
                <c:pt idx="7344">
                  <c:v>-118.265962</c:v>
                </c:pt>
                <c:pt idx="7345">
                  <c:v>-118.327459</c:v>
                </c:pt>
                <c:pt idx="7346">
                  <c:v>-118.216105</c:v>
                </c:pt>
                <c:pt idx="7347">
                  <c:v>-118.334007</c:v>
                </c:pt>
                <c:pt idx="7348">
                  <c:v>-118.475284</c:v>
                </c:pt>
                <c:pt idx="7349">
                  <c:v>-118.42843000000001</c:v>
                </c:pt>
                <c:pt idx="7350">
                  <c:v>-118.411839</c:v>
                </c:pt>
                <c:pt idx="7351">
                  <c:v>-118.25590800000001</c:v>
                </c:pt>
                <c:pt idx="7352">
                  <c:v>-118.38271</c:v>
                </c:pt>
                <c:pt idx="7353">
                  <c:v>-118.391688</c:v>
                </c:pt>
                <c:pt idx="7354">
                  <c:v>-118.142916</c:v>
                </c:pt>
                <c:pt idx="7355">
                  <c:v>-118.288138</c:v>
                </c:pt>
                <c:pt idx="7356">
                  <c:v>-118.399681</c:v>
                </c:pt>
                <c:pt idx="7357">
                  <c:v>-118.707527</c:v>
                </c:pt>
                <c:pt idx="7358">
                  <c:v>-118.807686</c:v>
                </c:pt>
                <c:pt idx="7359">
                  <c:v>-118.194903</c:v>
                </c:pt>
                <c:pt idx="7360">
                  <c:v>-118.358682</c:v>
                </c:pt>
                <c:pt idx="7361">
                  <c:v>-118.501214</c:v>
                </c:pt>
                <c:pt idx="7362">
                  <c:v>-118.490229</c:v>
                </c:pt>
                <c:pt idx="7363">
                  <c:v>-118.29198700000001</c:v>
                </c:pt>
                <c:pt idx="7364">
                  <c:v>-118.03362199999999</c:v>
                </c:pt>
                <c:pt idx="7365">
                  <c:v>-117.994044</c:v>
                </c:pt>
                <c:pt idx="7366">
                  <c:v>-117.540685</c:v>
                </c:pt>
                <c:pt idx="7367">
                  <c:v>-117.602214</c:v>
                </c:pt>
                <c:pt idx="7368">
                  <c:v>-117.478842</c:v>
                </c:pt>
                <c:pt idx="7369">
                  <c:v>-118.871347</c:v>
                </c:pt>
                <c:pt idx="7370">
                  <c:v>-119.300821</c:v>
                </c:pt>
                <c:pt idx="7371">
                  <c:v>-119.253072</c:v>
                </c:pt>
                <c:pt idx="7372">
                  <c:v>-119.18829700000001</c:v>
                </c:pt>
                <c:pt idx="7373">
                  <c:v>-119.60084500000001</c:v>
                </c:pt>
                <c:pt idx="7374">
                  <c:v>-119.684128</c:v>
                </c:pt>
                <c:pt idx="7375">
                  <c:v>-119.72069500000001</c:v>
                </c:pt>
                <c:pt idx="7376">
                  <c:v>-119.76788000000001</c:v>
                </c:pt>
                <c:pt idx="7377">
                  <c:v>-119.269847</c:v>
                </c:pt>
                <c:pt idx="7378">
                  <c:v>-119.64510199999999</c:v>
                </c:pt>
                <c:pt idx="7379">
                  <c:v>-119.015956</c:v>
                </c:pt>
                <c:pt idx="7380">
                  <c:v>-119.264959</c:v>
                </c:pt>
                <c:pt idx="7381">
                  <c:v>-119.326374</c:v>
                </c:pt>
                <c:pt idx="7382">
                  <c:v>-119.019358</c:v>
                </c:pt>
                <c:pt idx="7383">
                  <c:v>-120.67600400000001</c:v>
                </c:pt>
                <c:pt idx="7384">
                  <c:v>-120.619529</c:v>
                </c:pt>
                <c:pt idx="7385">
                  <c:v>-120.447108</c:v>
                </c:pt>
                <c:pt idx="7386">
                  <c:v>-120.092017</c:v>
                </c:pt>
                <c:pt idx="7387">
                  <c:v>-118.18951800000001</c:v>
                </c:pt>
                <c:pt idx="7388">
                  <c:v>-118.273355</c:v>
                </c:pt>
                <c:pt idx="7389">
                  <c:v>-118.32683400000001</c:v>
                </c:pt>
                <c:pt idx="7390">
                  <c:v>-118.86279399999999</c:v>
                </c:pt>
                <c:pt idx="7391">
                  <c:v>-118.507819</c:v>
                </c:pt>
                <c:pt idx="7392">
                  <c:v>-120.869839</c:v>
                </c:pt>
                <c:pt idx="7393">
                  <c:v>-119.56754100000001</c:v>
                </c:pt>
                <c:pt idx="7394">
                  <c:v>-119.75530000000001</c:v>
                </c:pt>
                <c:pt idx="7395">
                  <c:v>-119.76500900000001</c:v>
                </c:pt>
                <c:pt idx="7396">
                  <c:v>-119.763581</c:v>
                </c:pt>
                <c:pt idx="7397">
                  <c:v>-119.831982</c:v>
                </c:pt>
                <c:pt idx="7398">
                  <c:v>-119.888789</c:v>
                </c:pt>
                <c:pt idx="7399">
                  <c:v>-119.810228</c:v>
                </c:pt>
                <c:pt idx="7400">
                  <c:v>-121.639973</c:v>
                </c:pt>
                <c:pt idx="7401">
                  <c:v>-121.92120799999999</c:v>
                </c:pt>
                <c:pt idx="7402">
                  <c:v>-121.894361</c:v>
                </c:pt>
                <c:pt idx="7403">
                  <c:v>-121.686115</c:v>
                </c:pt>
                <c:pt idx="7404">
                  <c:v>-121.946105</c:v>
                </c:pt>
                <c:pt idx="7405">
                  <c:v>-121.834614</c:v>
                </c:pt>
                <c:pt idx="7406">
                  <c:v>-122.45035300000001</c:v>
                </c:pt>
                <c:pt idx="7407">
                  <c:v>-122.48209300000001</c:v>
                </c:pt>
                <c:pt idx="7408">
                  <c:v>-122.124127</c:v>
                </c:pt>
                <c:pt idx="7409">
                  <c:v>-122.509916</c:v>
                </c:pt>
                <c:pt idx="7410">
                  <c:v>-122.08787100000001</c:v>
                </c:pt>
                <c:pt idx="7411">
                  <c:v>-122.078469</c:v>
                </c:pt>
                <c:pt idx="7412">
                  <c:v>-122.074613</c:v>
                </c:pt>
                <c:pt idx="7413">
                  <c:v>-122.266555</c:v>
                </c:pt>
                <c:pt idx="7414">
                  <c:v>-122.02398700000001</c:v>
                </c:pt>
                <c:pt idx="7415">
                  <c:v>-122.00838</c:v>
                </c:pt>
                <c:pt idx="7416">
                  <c:v>-122.41915899999999</c:v>
                </c:pt>
                <c:pt idx="7417">
                  <c:v>-122.485781</c:v>
                </c:pt>
                <c:pt idx="7418">
                  <c:v>-122.442763</c:v>
                </c:pt>
                <c:pt idx="7419">
                  <c:v>-122.46158</c:v>
                </c:pt>
                <c:pt idx="7420">
                  <c:v>-122.49265699999999</c:v>
                </c:pt>
                <c:pt idx="7421">
                  <c:v>-122.484784</c:v>
                </c:pt>
                <c:pt idx="7422">
                  <c:v>-122.438363</c:v>
                </c:pt>
                <c:pt idx="7423">
                  <c:v>-122.127499</c:v>
                </c:pt>
                <c:pt idx="7424">
                  <c:v>-122.166056</c:v>
                </c:pt>
                <c:pt idx="7425">
                  <c:v>-122.164964</c:v>
                </c:pt>
                <c:pt idx="7426">
                  <c:v>-122.32044500000001</c:v>
                </c:pt>
                <c:pt idx="7427">
                  <c:v>-121.912026</c:v>
                </c:pt>
                <c:pt idx="7428">
                  <c:v>-121.703813</c:v>
                </c:pt>
                <c:pt idx="7429">
                  <c:v>-121.967906</c:v>
                </c:pt>
                <c:pt idx="7430">
                  <c:v>-121.929163</c:v>
                </c:pt>
                <c:pt idx="7431">
                  <c:v>-122.088837</c:v>
                </c:pt>
                <c:pt idx="7432">
                  <c:v>-122.050765</c:v>
                </c:pt>
                <c:pt idx="7433">
                  <c:v>-122.06101700000001</c:v>
                </c:pt>
                <c:pt idx="7434">
                  <c:v>-122.115015</c:v>
                </c:pt>
                <c:pt idx="7435">
                  <c:v>-122.124268</c:v>
                </c:pt>
                <c:pt idx="7436">
                  <c:v>-121.925676</c:v>
                </c:pt>
                <c:pt idx="7437">
                  <c:v>-122.131992</c:v>
                </c:pt>
                <c:pt idx="7438">
                  <c:v>-122.054143</c:v>
                </c:pt>
                <c:pt idx="7439">
                  <c:v>-122.24571899999999</c:v>
                </c:pt>
                <c:pt idx="7440">
                  <c:v>-122.210353</c:v>
                </c:pt>
                <c:pt idx="7441">
                  <c:v>-122.217923</c:v>
                </c:pt>
                <c:pt idx="7442">
                  <c:v>-122.243528</c:v>
                </c:pt>
                <c:pt idx="7443">
                  <c:v>-122.28898100000001</c:v>
                </c:pt>
                <c:pt idx="7444">
                  <c:v>-122.263728</c:v>
                </c:pt>
                <c:pt idx="7445">
                  <c:v>-122.26680399999999</c:v>
                </c:pt>
                <c:pt idx="7446">
                  <c:v>-122.294134</c:v>
                </c:pt>
                <c:pt idx="7447">
                  <c:v>-122.514843</c:v>
                </c:pt>
                <c:pt idx="7448">
                  <c:v>-122.545891</c:v>
                </c:pt>
                <c:pt idx="7449">
                  <c:v>-122.47541099999999</c:v>
                </c:pt>
                <c:pt idx="7450">
                  <c:v>-123.058691</c:v>
                </c:pt>
                <c:pt idx="7451">
                  <c:v>-122.59962299999999</c:v>
                </c:pt>
                <c:pt idx="7452">
                  <c:v>-122.5355</c:v>
                </c:pt>
                <c:pt idx="7453">
                  <c:v>-122.66097499999999</c:v>
                </c:pt>
                <c:pt idx="7454">
                  <c:v>-122.663898</c:v>
                </c:pt>
                <c:pt idx="7455">
                  <c:v>-122.490291</c:v>
                </c:pt>
                <c:pt idx="7456">
                  <c:v>-122.499494</c:v>
                </c:pt>
                <c:pt idx="7457">
                  <c:v>-121.89440399999999</c:v>
                </c:pt>
                <c:pt idx="7458">
                  <c:v>-121.953165</c:v>
                </c:pt>
                <c:pt idx="7459">
                  <c:v>-122.05967200000001</c:v>
                </c:pt>
                <c:pt idx="7460">
                  <c:v>-121.779725</c:v>
                </c:pt>
                <c:pt idx="7461">
                  <c:v>-121.380062</c:v>
                </c:pt>
                <c:pt idx="7462">
                  <c:v>-121.953402</c:v>
                </c:pt>
                <c:pt idx="7463">
                  <c:v>-121.894384</c:v>
                </c:pt>
                <c:pt idx="7464">
                  <c:v>-121.951317</c:v>
                </c:pt>
                <c:pt idx="7465">
                  <c:v>-121.98460799999999</c:v>
                </c:pt>
                <c:pt idx="7466">
                  <c:v>-121.95072399999999</c:v>
                </c:pt>
                <c:pt idx="7467">
                  <c:v>-121.772243</c:v>
                </c:pt>
                <c:pt idx="7468">
                  <c:v>-121.9178</c:v>
                </c:pt>
                <c:pt idx="7469">
                  <c:v>-121.935558</c:v>
                </c:pt>
                <c:pt idx="7470">
                  <c:v>-121.999768</c:v>
                </c:pt>
                <c:pt idx="7471">
                  <c:v>-121.983118</c:v>
                </c:pt>
                <c:pt idx="7472">
                  <c:v>-121.889876</c:v>
                </c:pt>
                <c:pt idx="7473">
                  <c:v>-121.94461800000001</c:v>
                </c:pt>
                <c:pt idx="7474">
                  <c:v>-121.791414</c:v>
                </c:pt>
                <c:pt idx="7475">
                  <c:v>-121.3237</c:v>
                </c:pt>
                <c:pt idx="7476">
                  <c:v>-121.343785</c:v>
                </c:pt>
                <c:pt idx="7477">
                  <c:v>-121.400223</c:v>
                </c:pt>
                <c:pt idx="7478">
                  <c:v>-120.045418</c:v>
                </c:pt>
                <c:pt idx="7479">
                  <c:v>-121.03232199999999</c:v>
                </c:pt>
                <c:pt idx="7480">
                  <c:v>-119.925276</c:v>
                </c:pt>
                <c:pt idx="7481">
                  <c:v>-120.980439</c:v>
                </c:pt>
                <c:pt idx="7482">
                  <c:v>-121.0314</c:v>
                </c:pt>
                <c:pt idx="7483">
                  <c:v>-121.125461</c:v>
                </c:pt>
                <c:pt idx="7484">
                  <c:v>-120.85160399999999</c:v>
                </c:pt>
                <c:pt idx="7485">
                  <c:v>-120.230023</c:v>
                </c:pt>
                <c:pt idx="7486">
                  <c:v>-123.386211</c:v>
                </c:pt>
                <c:pt idx="7487">
                  <c:v>-123.804695</c:v>
                </c:pt>
                <c:pt idx="7488">
                  <c:v>-123.76087699999999</c:v>
                </c:pt>
                <c:pt idx="7489">
                  <c:v>-122.78548499999999</c:v>
                </c:pt>
                <c:pt idx="7490">
                  <c:v>-123.75568800000001</c:v>
                </c:pt>
                <c:pt idx="7491">
                  <c:v>-122.846538</c:v>
                </c:pt>
                <c:pt idx="7492">
                  <c:v>-123.65746300000001</c:v>
                </c:pt>
                <c:pt idx="7493">
                  <c:v>-111.76891999999999</c:v>
                </c:pt>
                <c:pt idx="7494">
                  <c:v>-111.83064299999999</c:v>
                </c:pt>
                <c:pt idx="7495">
                  <c:v>-111.931777</c:v>
                </c:pt>
                <c:pt idx="7496">
                  <c:v>-111.80833</c:v>
                </c:pt>
                <c:pt idx="7497">
                  <c:v>-111.750934</c:v>
                </c:pt>
                <c:pt idx="7498">
                  <c:v>-111.863556</c:v>
                </c:pt>
                <c:pt idx="7499">
                  <c:v>-111.800404</c:v>
                </c:pt>
                <c:pt idx="7500">
                  <c:v>-111.909446</c:v>
                </c:pt>
                <c:pt idx="7501">
                  <c:v>-111.920799</c:v>
                </c:pt>
                <c:pt idx="7502">
                  <c:v>-111.956451</c:v>
                </c:pt>
                <c:pt idx="7503">
                  <c:v>-111.76078</c:v>
                </c:pt>
                <c:pt idx="7504">
                  <c:v>-112.569412</c:v>
                </c:pt>
                <c:pt idx="7505">
                  <c:v>-112.405232</c:v>
                </c:pt>
                <c:pt idx="7506">
                  <c:v>-112.282991</c:v>
                </c:pt>
                <c:pt idx="7507">
                  <c:v>-114.526712</c:v>
                </c:pt>
                <c:pt idx="7508">
                  <c:v>-112.28931799999999</c:v>
                </c:pt>
                <c:pt idx="7509">
                  <c:v>-112.36474200000001</c:v>
                </c:pt>
                <c:pt idx="7510">
                  <c:v>-112.401585</c:v>
                </c:pt>
                <c:pt idx="7511">
                  <c:v>-111.00904300000001</c:v>
                </c:pt>
                <c:pt idx="7512">
                  <c:v>-110.230132</c:v>
                </c:pt>
                <c:pt idx="7513">
                  <c:v>-110.66869800000001</c:v>
                </c:pt>
                <c:pt idx="7514">
                  <c:v>-110.674425</c:v>
                </c:pt>
                <c:pt idx="7515">
                  <c:v>-111.063526</c:v>
                </c:pt>
                <c:pt idx="7516">
                  <c:v>-110.825598</c:v>
                </c:pt>
                <c:pt idx="7517">
                  <c:v>-110.88511800000001</c:v>
                </c:pt>
                <c:pt idx="7518">
                  <c:v>-110.97570899999999</c:v>
                </c:pt>
                <c:pt idx="7519">
                  <c:v>-111.04259</c:v>
                </c:pt>
                <c:pt idx="7520">
                  <c:v>-111.045993</c:v>
                </c:pt>
                <c:pt idx="7521">
                  <c:v>-110.775738</c:v>
                </c:pt>
                <c:pt idx="7522">
                  <c:v>-110.84384</c:v>
                </c:pt>
                <c:pt idx="7523">
                  <c:v>-110.091814</c:v>
                </c:pt>
                <c:pt idx="7524">
                  <c:v>-111.06828</c:v>
                </c:pt>
                <c:pt idx="7525">
                  <c:v>-112.447266</c:v>
                </c:pt>
                <c:pt idx="7526">
                  <c:v>-112.064381</c:v>
                </c:pt>
                <c:pt idx="7527">
                  <c:v>-111.901684</c:v>
                </c:pt>
                <c:pt idx="7528">
                  <c:v>-114.278614</c:v>
                </c:pt>
                <c:pt idx="7529">
                  <c:v>-106.372963</c:v>
                </c:pt>
                <c:pt idx="7530">
                  <c:v>-106.152021</c:v>
                </c:pt>
                <c:pt idx="7531">
                  <c:v>-106.44361499999999</c:v>
                </c:pt>
                <c:pt idx="7532">
                  <c:v>-106.647929</c:v>
                </c:pt>
                <c:pt idx="7533">
                  <c:v>-106.672386</c:v>
                </c:pt>
                <c:pt idx="7534">
                  <c:v>-106.74258399999999</c:v>
                </c:pt>
                <c:pt idx="7535">
                  <c:v>-106.520219</c:v>
                </c:pt>
                <c:pt idx="7536">
                  <c:v>-106.506451</c:v>
                </c:pt>
                <c:pt idx="7537">
                  <c:v>-106.714696</c:v>
                </c:pt>
                <c:pt idx="7538">
                  <c:v>-108.199932</c:v>
                </c:pt>
                <c:pt idx="7539">
                  <c:v>-107.966677</c:v>
                </c:pt>
                <c:pt idx="7540">
                  <c:v>-106.29536299999999</c:v>
                </c:pt>
                <c:pt idx="7541">
                  <c:v>-106.032821</c:v>
                </c:pt>
                <c:pt idx="7542">
                  <c:v>-105.081422</c:v>
                </c:pt>
                <c:pt idx="7543">
                  <c:v>-106.754107</c:v>
                </c:pt>
                <c:pt idx="7544">
                  <c:v>-108.30206099999999</c:v>
                </c:pt>
                <c:pt idx="7545">
                  <c:v>-104.550898</c:v>
                </c:pt>
                <c:pt idx="7546">
                  <c:v>-105.813384</c:v>
                </c:pt>
                <c:pt idx="7547">
                  <c:v>-106.079486</c:v>
                </c:pt>
                <c:pt idx="7548">
                  <c:v>-114.925149</c:v>
                </c:pt>
                <c:pt idx="7549">
                  <c:v>-115.054385</c:v>
                </c:pt>
                <c:pt idx="7550">
                  <c:v>-115.077804</c:v>
                </c:pt>
                <c:pt idx="7551">
                  <c:v>-116.00994</c:v>
                </c:pt>
                <c:pt idx="7552">
                  <c:v>-115.098958</c:v>
                </c:pt>
                <c:pt idx="7553">
                  <c:v>-115.068819</c:v>
                </c:pt>
                <c:pt idx="7554">
                  <c:v>-115.282053</c:v>
                </c:pt>
                <c:pt idx="7555">
                  <c:v>-115.284616</c:v>
                </c:pt>
                <c:pt idx="7556">
                  <c:v>-115.24685599999999</c:v>
                </c:pt>
                <c:pt idx="7557">
                  <c:v>-115.312079</c:v>
                </c:pt>
                <c:pt idx="7558">
                  <c:v>-115.323311</c:v>
                </c:pt>
                <c:pt idx="7559">
                  <c:v>-115.25788799999999</c:v>
                </c:pt>
                <c:pt idx="7560">
                  <c:v>-119.832883</c:v>
                </c:pt>
                <c:pt idx="7561">
                  <c:v>-119.939644</c:v>
                </c:pt>
                <c:pt idx="7562">
                  <c:v>-119.700039</c:v>
                </c:pt>
                <c:pt idx="7563">
                  <c:v>-119.70585199999999</c:v>
                </c:pt>
                <c:pt idx="7564">
                  <c:v>-119.830726</c:v>
                </c:pt>
                <c:pt idx="7565">
                  <c:v>-119.898081</c:v>
                </c:pt>
                <c:pt idx="7566">
                  <c:v>-118.24878</c:v>
                </c:pt>
                <c:pt idx="7567">
                  <c:v>-118.352559</c:v>
                </c:pt>
                <c:pt idx="7568">
                  <c:v>-118.264342</c:v>
                </c:pt>
                <c:pt idx="7569">
                  <c:v>-118.318307</c:v>
                </c:pt>
                <c:pt idx="7570">
                  <c:v>-118.155812</c:v>
                </c:pt>
                <c:pt idx="7571">
                  <c:v>-118.436432</c:v>
                </c:pt>
                <c:pt idx="7572">
                  <c:v>-118.445274</c:v>
                </c:pt>
                <c:pt idx="7573">
                  <c:v>-118.175684</c:v>
                </c:pt>
                <c:pt idx="7574">
                  <c:v>-118.30998099999999</c:v>
                </c:pt>
                <c:pt idx="7575">
                  <c:v>-118.37376</c:v>
                </c:pt>
                <c:pt idx="7576">
                  <c:v>-118.275915</c:v>
                </c:pt>
                <c:pt idx="7577">
                  <c:v>-118.40191</c:v>
                </c:pt>
                <c:pt idx="7578">
                  <c:v>-118.40145</c:v>
                </c:pt>
                <c:pt idx="7579">
                  <c:v>-118.405357</c:v>
                </c:pt>
                <c:pt idx="7580">
                  <c:v>-118.599335</c:v>
                </c:pt>
                <c:pt idx="7581">
                  <c:v>-118.46531299999999</c:v>
                </c:pt>
                <c:pt idx="7582">
                  <c:v>-118.355583</c:v>
                </c:pt>
                <c:pt idx="7583">
                  <c:v>-118.472869</c:v>
                </c:pt>
                <c:pt idx="7584">
                  <c:v>-118.31367899999999</c:v>
                </c:pt>
                <c:pt idx="7585">
                  <c:v>-118.035629</c:v>
                </c:pt>
                <c:pt idx="7586">
                  <c:v>-118.03384800000001</c:v>
                </c:pt>
                <c:pt idx="7587">
                  <c:v>-117.994772</c:v>
                </c:pt>
                <c:pt idx="7588">
                  <c:v>-118.009004</c:v>
                </c:pt>
                <c:pt idx="7589">
                  <c:v>-117.951594</c:v>
                </c:pt>
                <c:pt idx="7590">
                  <c:v>-118.12760400000001</c:v>
                </c:pt>
                <c:pt idx="7591">
                  <c:v>-118.082396</c:v>
                </c:pt>
                <c:pt idx="7592">
                  <c:v>-118.07178999999999</c:v>
                </c:pt>
                <c:pt idx="7593">
                  <c:v>-118.142061</c:v>
                </c:pt>
                <c:pt idx="7594">
                  <c:v>-117.96569599999999</c:v>
                </c:pt>
                <c:pt idx="7595">
                  <c:v>-118.001848</c:v>
                </c:pt>
                <c:pt idx="7596">
                  <c:v>-118.24300700000001</c:v>
                </c:pt>
                <c:pt idx="7597">
                  <c:v>-118.76070900000001</c:v>
                </c:pt>
                <c:pt idx="7598">
                  <c:v>-118.51766499999999</c:v>
                </c:pt>
                <c:pt idx="7599">
                  <c:v>-118.54581399999999</c:v>
                </c:pt>
                <c:pt idx="7600">
                  <c:v>-118.45858699999999</c:v>
                </c:pt>
                <c:pt idx="7601">
                  <c:v>-118.32993500000001</c:v>
                </c:pt>
                <c:pt idx="7602">
                  <c:v>-117.5924</c:v>
                </c:pt>
                <c:pt idx="7603">
                  <c:v>-117.969662</c:v>
                </c:pt>
                <c:pt idx="7604">
                  <c:v>-117.886944</c:v>
                </c:pt>
                <c:pt idx="7605">
                  <c:v>-117.858176</c:v>
                </c:pt>
                <c:pt idx="7606">
                  <c:v>-117.57847700000001</c:v>
                </c:pt>
                <c:pt idx="7607">
                  <c:v>-117.52460000000001</c:v>
                </c:pt>
                <c:pt idx="7608">
                  <c:v>-117.857044</c:v>
                </c:pt>
                <c:pt idx="7609">
                  <c:v>-117.738614</c:v>
                </c:pt>
                <c:pt idx="7610">
                  <c:v>-117.77932800000001</c:v>
                </c:pt>
                <c:pt idx="7611">
                  <c:v>-117.663561</c:v>
                </c:pt>
                <c:pt idx="7612">
                  <c:v>-117.65776099999999</c:v>
                </c:pt>
                <c:pt idx="7613">
                  <c:v>-117.93835</c:v>
                </c:pt>
                <c:pt idx="7614">
                  <c:v>-117.897431</c:v>
                </c:pt>
                <c:pt idx="7615">
                  <c:v>-117.20011100000001</c:v>
                </c:pt>
                <c:pt idx="7616">
                  <c:v>-116.904876</c:v>
                </c:pt>
                <c:pt idx="7617">
                  <c:v>-117.20605</c:v>
                </c:pt>
                <c:pt idx="7618">
                  <c:v>-117.260875</c:v>
                </c:pt>
                <c:pt idx="7619">
                  <c:v>-117.162465</c:v>
                </c:pt>
                <c:pt idx="7620">
                  <c:v>-118.04395100000001</c:v>
                </c:pt>
                <c:pt idx="7621">
                  <c:v>-118.039905</c:v>
                </c:pt>
                <c:pt idx="7622">
                  <c:v>-118.083398</c:v>
                </c:pt>
                <c:pt idx="7623">
                  <c:v>-118.08912100000001</c:v>
                </c:pt>
                <c:pt idx="7624">
                  <c:v>-118.08062200000001</c:v>
                </c:pt>
                <c:pt idx="7625">
                  <c:v>-118.067547</c:v>
                </c:pt>
                <c:pt idx="7626">
                  <c:v>-118.258977</c:v>
                </c:pt>
                <c:pt idx="7627">
                  <c:v>-118.256334</c:v>
                </c:pt>
                <c:pt idx="7628">
                  <c:v>-118.19225400000001</c:v>
                </c:pt>
                <c:pt idx="7629">
                  <c:v>-118.19776299999999</c:v>
                </c:pt>
                <c:pt idx="7630">
                  <c:v>-118.050907</c:v>
                </c:pt>
                <c:pt idx="7631">
                  <c:v>-118.155778</c:v>
                </c:pt>
                <c:pt idx="7632">
                  <c:v>-118.089744</c:v>
                </c:pt>
                <c:pt idx="7633">
                  <c:v>-118.265807</c:v>
                </c:pt>
                <c:pt idx="7634">
                  <c:v>-118.664643</c:v>
                </c:pt>
                <c:pt idx="7635">
                  <c:v>-118.625389</c:v>
                </c:pt>
                <c:pt idx="7636">
                  <c:v>-118.514894</c:v>
                </c:pt>
                <c:pt idx="7637">
                  <c:v>-118.459616</c:v>
                </c:pt>
                <c:pt idx="7638">
                  <c:v>-118.54472</c:v>
                </c:pt>
                <c:pt idx="7639">
                  <c:v>-118.619929</c:v>
                </c:pt>
                <c:pt idx="7640">
                  <c:v>-118.76893</c:v>
                </c:pt>
                <c:pt idx="7641">
                  <c:v>-118.433088</c:v>
                </c:pt>
                <c:pt idx="7642">
                  <c:v>-118.301535</c:v>
                </c:pt>
                <c:pt idx="7643">
                  <c:v>-118.368419</c:v>
                </c:pt>
                <c:pt idx="7644">
                  <c:v>-117.903094</c:v>
                </c:pt>
                <c:pt idx="7645">
                  <c:v>-117.687378</c:v>
                </c:pt>
                <c:pt idx="7646">
                  <c:v>-117.420492</c:v>
                </c:pt>
                <c:pt idx="7647">
                  <c:v>-117.854806</c:v>
                </c:pt>
                <c:pt idx="7648">
                  <c:v>-117.96943400000001</c:v>
                </c:pt>
                <c:pt idx="7649">
                  <c:v>-118.11823200000001</c:v>
                </c:pt>
                <c:pt idx="7650">
                  <c:v>-117.6086</c:v>
                </c:pt>
                <c:pt idx="7651">
                  <c:v>-117.622203</c:v>
                </c:pt>
                <c:pt idx="7652">
                  <c:v>-118.08475900000001</c:v>
                </c:pt>
                <c:pt idx="7653">
                  <c:v>-118.056062</c:v>
                </c:pt>
                <c:pt idx="7654">
                  <c:v>-117.899322</c:v>
                </c:pt>
                <c:pt idx="7655">
                  <c:v>-116.738643</c:v>
                </c:pt>
                <c:pt idx="7656">
                  <c:v>-117.03370200000001</c:v>
                </c:pt>
                <c:pt idx="7657">
                  <c:v>-116.996127</c:v>
                </c:pt>
                <c:pt idx="7658">
                  <c:v>-117.259671</c:v>
                </c:pt>
                <c:pt idx="7659">
                  <c:v>-117.115582</c:v>
                </c:pt>
                <c:pt idx="7660">
                  <c:v>-117.202647</c:v>
                </c:pt>
                <c:pt idx="7661">
                  <c:v>-117.17128599999999</c:v>
                </c:pt>
                <c:pt idx="7662">
                  <c:v>-117.214749</c:v>
                </c:pt>
                <c:pt idx="7663">
                  <c:v>-117.125376</c:v>
                </c:pt>
                <c:pt idx="7664">
                  <c:v>-117.095102</c:v>
                </c:pt>
                <c:pt idx="7665">
                  <c:v>-117.24433999999999</c:v>
                </c:pt>
                <c:pt idx="7666">
                  <c:v>-117.07031600000001</c:v>
                </c:pt>
                <c:pt idx="7667">
                  <c:v>-117.024311</c:v>
                </c:pt>
                <c:pt idx="7668">
                  <c:v>-117.098445</c:v>
                </c:pt>
                <c:pt idx="7669">
                  <c:v>-117.08438700000001</c:v>
                </c:pt>
                <c:pt idx="7670">
                  <c:v>-116.246889</c:v>
                </c:pt>
                <c:pt idx="7671">
                  <c:v>-116.296492</c:v>
                </c:pt>
                <c:pt idx="7672">
                  <c:v>-116.543447</c:v>
                </c:pt>
                <c:pt idx="7673">
                  <c:v>-114.625919</c:v>
                </c:pt>
                <c:pt idx="7674">
                  <c:v>-117.23000500000001</c:v>
                </c:pt>
                <c:pt idx="7675">
                  <c:v>-117.334445</c:v>
                </c:pt>
                <c:pt idx="7676">
                  <c:v>-117.25327299999999</c:v>
                </c:pt>
                <c:pt idx="7677">
                  <c:v>-117.398735</c:v>
                </c:pt>
                <c:pt idx="7678">
                  <c:v>-117.29722599999999</c:v>
                </c:pt>
                <c:pt idx="7679">
                  <c:v>-117.358266</c:v>
                </c:pt>
                <c:pt idx="7680">
                  <c:v>-117.317601</c:v>
                </c:pt>
                <c:pt idx="7681">
                  <c:v>-117.33646299999999</c:v>
                </c:pt>
                <c:pt idx="7682">
                  <c:v>-117.349465</c:v>
                </c:pt>
                <c:pt idx="7683">
                  <c:v>-117.021702</c:v>
                </c:pt>
                <c:pt idx="7684">
                  <c:v>-117.24211200000001</c:v>
                </c:pt>
                <c:pt idx="7685">
                  <c:v>-117.25264</c:v>
                </c:pt>
                <c:pt idx="7686">
                  <c:v>-117.18987300000001</c:v>
                </c:pt>
                <c:pt idx="7687">
                  <c:v>-117.07657399999999</c:v>
                </c:pt>
                <c:pt idx="7688">
                  <c:v>-117.825926</c:v>
                </c:pt>
                <c:pt idx="7689">
                  <c:v>-117.77191999999999</c:v>
                </c:pt>
                <c:pt idx="7690">
                  <c:v>-117.712959</c:v>
                </c:pt>
                <c:pt idx="7691">
                  <c:v>-117.89966</c:v>
                </c:pt>
                <c:pt idx="7692">
                  <c:v>-117.93087300000001</c:v>
                </c:pt>
                <c:pt idx="7693">
                  <c:v>-117.88139</c:v>
                </c:pt>
                <c:pt idx="7694">
                  <c:v>-117.82127</c:v>
                </c:pt>
                <c:pt idx="7695">
                  <c:v>-117.92594099999999</c:v>
                </c:pt>
                <c:pt idx="7696">
                  <c:v>-117.791132</c:v>
                </c:pt>
                <c:pt idx="7697">
                  <c:v>-117.92985899999999</c:v>
                </c:pt>
                <c:pt idx="7698">
                  <c:v>-117.982242</c:v>
                </c:pt>
                <c:pt idx="7699">
                  <c:v>-117.84739399999999</c:v>
                </c:pt>
                <c:pt idx="7700">
                  <c:v>-117.84569</c:v>
                </c:pt>
                <c:pt idx="7701">
                  <c:v>-117.53581</c:v>
                </c:pt>
                <c:pt idx="7702">
                  <c:v>-117.738568</c:v>
                </c:pt>
                <c:pt idx="7703">
                  <c:v>-119.301641</c:v>
                </c:pt>
                <c:pt idx="7704">
                  <c:v>-119.167845</c:v>
                </c:pt>
                <c:pt idx="7705">
                  <c:v>-119.523088</c:v>
                </c:pt>
                <c:pt idx="7706">
                  <c:v>-118.90082</c:v>
                </c:pt>
                <c:pt idx="7707">
                  <c:v>-119.073177</c:v>
                </c:pt>
                <c:pt idx="7708">
                  <c:v>-118.77177500000001</c:v>
                </c:pt>
                <c:pt idx="7709">
                  <c:v>-119.942154</c:v>
                </c:pt>
                <c:pt idx="7710">
                  <c:v>-119.33655400000001</c:v>
                </c:pt>
                <c:pt idx="7711">
                  <c:v>-118.986476</c:v>
                </c:pt>
                <c:pt idx="7712">
                  <c:v>-119.056989</c:v>
                </c:pt>
                <c:pt idx="7713">
                  <c:v>-120.651966</c:v>
                </c:pt>
                <c:pt idx="7714">
                  <c:v>-120.703059</c:v>
                </c:pt>
                <c:pt idx="7715">
                  <c:v>-120.551169</c:v>
                </c:pt>
                <c:pt idx="7716">
                  <c:v>-120.205102</c:v>
                </c:pt>
                <c:pt idx="7717">
                  <c:v>-120.704183</c:v>
                </c:pt>
                <c:pt idx="7718">
                  <c:v>-120.348769</c:v>
                </c:pt>
                <c:pt idx="7719">
                  <c:v>-120.066106</c:v>
                </c:pt>
                <c:pt idx="7720">
                  <c:v>-117.914733</c:v>
                </c:pt>
                <c:pt idx="7721">
                  <c:v>-118.184951</c:v>
                </c:pt>
                <c:pt idx="7722">
                  <c:v>-118.960103</c:v>
                </c:pt>
                <c:pt idx="7723">
                  <c:v>-119.987297</c:v>
                </c:pt>
                <c:pt idx="7724">
                  <c:v>-120.289097</c:v>
                </c:pt>
                <c:pt idx="7725">
                  <c:v>-119.833217</c:v>
                </c:pt>
                <c:pt idx="7726">
                  <c:v>-119.76293200000001</c:v>
                </c:pt>
                <c:pt idx="7727">
                  <c:v>-121.651454</c:v>
                </c:pt>
                <c:pt idx="7728">
                  <c:v>-121.637987</c:v>
                </c:pt>
                <c:pt idx="7729">
                  <c:v>-122.20009899999999</c:v>
                </c:pt>
                <c:pt idx="7730">
                  <c:v>-122.423637</c:v>
                </c:pt>
                <c:pt idx="7731">
                  <c:v>-122.401909</c:v>
                </c:pt>
                <c:pt idx="7732">
                  <c:v>-122.421881</c:v>
                </c:pt>
                <c:pt idx="7733">
                  <c:v>-122.442415</c:v>
                </c:pt>
                <c:pt idx="7734">
                  <c:v>-122.435126</c:v>
                </c:pt>
                <c:pt idx="7735">
                  <c:v>-122.39348099999999</c:v>
                </c:pt>
                <c:pt idx="7736">
                  <c:v>-122.41085200000001</c:v>
                </c:pt>
                <c:pt idx="7737">
                  <c:v>-122.32773</c:v>
                </c:pt>
                <c:pt idx="7738">
                  <c:v>-122.270321</c:v>
                </c:pt>
                <c:pt idx="7739">
                  <c:v>-122.239525</c:v>
                </c:pt>
                <c:pt idx="7740">
                  <c:v>-121.802076</c:v>
                </c:pt>
                <c:pt idx="7741">
                  <c:v>-122.15517</c:v>
                </c:pt>
                <c:pt idx="7742">
                  <c:v>-122.014371</c:v>
                </c:pt>
                <c:pt idx="7743">
                  <c:v>-121.97709399999999</c:v>
                </c:pt>
                <c:pt idx="7744">
                  <c:v>-121.98647800000001</c:v>
                </c:pt>
                <c:pt idx="7745">
                  <c:v>-122.037019</c:v>
                </c:pt>
                <c:pt idx="7746">
                  <c:v>-122.104187</c:v>
                </c:pt>
                <c:pt idx="7747">
                  <c:v>-117.167152</c:v>
                </c:pt>
                <c:pt idx="7748">
                  <c:v>-117.23079300000001</c:v>
                </c:pt>
                <c:pt idx="7749">
                  <c:v>-117.174413</c:v>
                </c:pt>
                <c:pt idx="7750">
                  <c:v>-117.106944</c:v>
                </c:pt>
                <c:pt idx="7751">
                  <c:v>-117.07053999999999</c:v>
                </c:pt>
                <c:pt idx="7752">
                  <c:v>-117.125108</c:v>
                </c:pt>
                <c:pt idx="7753">
                  <c:v>-117.219182</c:v>
                </c:pt>
                <c:pt idx="7754">
                  <c:v>-116.341489</c:v>
                </c:pt>
                <c:pt idx="7755">
                  <c:v>-116.32317</c:v>
                </c:pt>
                <c:pt idx="7756">
                  <c:v>-115.504751</c:v>
                </c:pt>
                <c:pt idx="7757">
                  <c:v>-115.512084</c:v>
                </c:pt>
                <c:pt idx="7758">
                  <c:v>-116.464731</c:v>
                </c:pt>
                <c:pt idx="7759">
                  <c:v>-116.291375</c:v>
                </c:pt>
                <c:pt idx="7760">
                  <c:v>-116.518871</c:v>
                </c:pt>
                <c:pt idx="7761">
                  <c:v>-116.422499</c:v>
                </c:pt>
                <c:pt idx="7762">
                  <c:v>-116.41246599999999</c:v>
                </c:pt>
                <c:pt idx="7763">
                  <c:v>-117.177299</c:v>
                </c:pt>
                <c:pt idx="7764">
                  <c:v>-117.192221</c:v>
                </c:pt>
                <c:pt idx="7765">
                  <c:v>-117.319954</c:v>
                </c:pt>
                <c:pt idx="7766">
                  <c:v>-117.28654899999999</c:v>
                </c:pt>
                <c:pt idx="7767">
                  <c:v>-117.33999300000001</c:v>
                </c:pt>
                <c:pt idx="7768">
                  <c:v>-117.200734</c:v>
                </c:pt>
                <c:pt idx="7769">
                  <c:v>-117.627523</c:v>
                </c:pt>
                <c:pt idx="7770">
                  <c:v>-117.037762</c:v>
                </c:pt>
                <c:pt idx="7771">
                  <c:v>-117.262984</c:v>
                </c:pt>
                <c:pt idx="7772">
                  <c:v>-116.725627</c:v>
                </c:pt>
                <c:pt idx="7773">
                  <c:v>-117.76330400000001</c:v>
                </c:pt>
                <c:pt idx="7774">
                  <c:v>-117.691086</c:v>
                </c:pt>
                <c:pt idx="7775">
                  <c:v>-117.96930399999999</c:v>
                </c:pt>
                <c:pt idx="7776">
                  <c:v>-118.005099</c:v>
                </c:pt>
                <c:pt idx="7777">
                  <c:v>-118.002432</c:v>
                </c:pt>
                <c:pt idx="7778">
                  <c:v>-118.046145</c:v>
                </c:pt>
                <c:pt idx="7779">
                  <c:v>-117.72474699999999</c:v>
                </c:pt>
                <c:pt idx="7780">
                  <c:v>-117.832509</c:v>
                </c:pt>
                <c:pt idx="7781">
                  <c:v>-117.874539</c:v>
                </c:pt>
                <c:pt idx="7782">
                  <c:v>-117.892439</c:v>
                </c:pt>
                <c:pt idx="7783">
                  <c:v>-117.614014</c:v>
                </c:pt>
                <c:pt idx="7784">
                  <c:v>-117.62414699999999</c:v>
                </c:pt>
                <c:pt idx="7785">
                  <c:v>-117.99392899999999</c:v>
                </c:pt>
                <c:pt idx="7786">
                  <c:v>-117.862488</c:v>
                </c:pt>
                <c:pt idx="7787">
                  <c:v>-117.963702</c:v>
                </c:pt>
                <c:pt idx="7788">
                  <c:v>-117.91224200000001</c:v>
                </c:pt>
                <c:pt idx="7789">
                  <c:v>-117.93406299999999</c:v>
                </c:pt>
                <c:pt idx="7790">
                  <c:v>-118.026194</c:v>
                </c:pt>
                <c:pt idx="7791">
                  <c:v>-117.874949</c:v>
                </c:pt>
                <c:pt idx="7792">
                  <c:v>-117.79975</c:v>
                </c:pt>
                <c:pt idx="7793">
                  <c:v>-117.854467</c:v>
                </c:pt>
                <c:pt idx="7794">
                  <c:v>-117.80407</c:v>
                </c:pt>
                <c:pt idx="7795">
                  <c:v>-119.05258600000001</c:v>
                </c:pt>
                <c:pt idx="7796">
                  <c:v>-118.99213</c:v>
                </c:pt>
                <c:pt idx="7797">
                  <c:v>-118.696078</c:v>
                </c:pt>
                <c:pt idx="7798">
                  <c:v>-119.706501</c:v>
                </c:pt>
                <c:pt idx="7799">
                  <c:v>-120.30865900000001</c:v>
                </c:pt>
                <c:pt idx="7800">
                  <c:v>-119.004042</c:v>
                </c:pt>
                <c:pt idx="7801">
                  <c:v>-119.803498</c:v>
                </c:pt>
                <c:pt idx="7802">
                  <c:v>-119.43030899999999</c:v>
                </c:pt>
                <c:pt idx="7803">
                  <c:v>-118.484167</c:v>
                </c:pt>
                <c:pt idx="7804">
                  <c:v>-119.240278</c:v>
                </c:pt>
                <c:pt idx="7805">
                  <c:v>-119.008966</c:v>
                </c:pt>
                <c:pt idx="7806">
                  <c:v>-119.06497299999999</c:v>
                </c:pt>
                <c:pt idx="7807">
                  <c:v>-119.173998</c:v>
                </c:pt>
                <c:pt idx="7808">
                  <c:v>-119.185833</c:v>
                </c:pt>
                <c:pt idx="7809">
                  <c:v>-121.077367</c:v>
                </c:pt>
                <c:pt idx="7810">
                  <c:v>-120.838444</c:v>
                </c:pt>
                <c:pt idx="7811">
                  <c:v>-120.654015</c:v>
                </c:pt>
                <c:pt idx="7812">
                  <c:v>-120.72428600000001</c:v>
                </c:pt>
                <c:pt idx="7813">
                  <c:v>-117.85780800000001</c:v>
                </c:pt>
                <c:pt idx="7814">
                  <c:v>-118.150158</c:v>
                </c:pt>
                <c:pt idx="7815">
                  <c:v>-117.97756099999999</c:v>
                </c:pt>
                <c:pt idx="7816">
                  <c:v>-118.07367600000001</c:v>
                </c:pt>
                <c:pt idx="7817">
                  <c:v>-117.68065799999999</c:v>
                </c:pt>
                <c:pt idx="7818">
                  <c:v>-119.512619</c:v>
                </c:pt>
                <c:pt idx="7819">
                  <c:v>-119.70826599999999</c:v>
                </c:pt>
                <c:pt idx="7820">
                  <c:v>-119.72070100000001</c:v>
                </c:pt>
                <c:pt idx="7821">
                  <c:v>-119.759176</c:v>
                </c:pt>
                <c:pt idx="7822">
                  <c:v>-119.784733</c:v>
                </c:pt>
                <c:pt idx="7823">
                  <c:v>-121.797246</c:v>
                </c:pt>
                <c:pt idx="7824">
                  <c:v>-122.290262</c:v>
                </c:pt>
                <c:pt idx="7825">
                  <c:v>-122.087172</c:v>
                </c:pt>
                <c:pt idx="7826">
                  <c:v>-122.183854</c:v>
                </c:pt>
                <c:pt idx="7827">
                  <c:v>-122.401354</c:v>
                </c:pt>
                <c:pt idx="7828">
                  <c:v>-122.337182</c:v>
                </c:pt>
                <c:pt idx="7829">
                  <c:v>-122.23396700000001</c:v>
                </c:pt>
                <c:pt idx="7830">
                  <c:v>-122.262536</c:v>
                </c:pt>
                <c:pt idx="7831">
                  <c:v>-122.4301</c:v>
                </c:pt>
                <c:pt idx="7832">
                  <c:v>-122.395701</c:v>
                </c:pt>
                <c:pt idx="7833">
                  <c:v>-122.39577</c:v>
                </c:pt>
                <c:pt idx="7834">
                  <c:v>-122.407939</c:v>
                </c:pt>
                <c:pt idx="7835">
                  <c:v>-122.415457</c:v>
                </c:pt>
                <c:pt idx="7836">
                  <c:v>-122.400274</c:v>
                </c:pt>
                <c:pt idx="7837">
                  <c:v>-122.395348</c:v>
                </c:pt>
                <c:pt idx="7838">
                  <c:v>-122.461676</c:v>
                </c:pt>
                <c:pt idx="7839">
                  <c:v>-122.43780099999999</c:v>
                </c:pt>
                <c:pt idx="7840">
                  <c:v>-122.479589</c:v>
                </c:pt>
                <c:pt idx="7841">
                  <c:v>-122.41018099999999</c:v>
                </c:pt>
                <c:pt idx="7842">
                  <c:v>-122.609527</c:v>
                </c:pt>
                <c:pt idx="7843">
                  <c:v>-122.039889</c:v>
                </c:pt>
                <c:pt idx="7844">
                  <c:v>-122.2234</c:v>
                </c:pt>
                <c:pt idx="7845">
                  <c:v>-122.304267</c:v>
                </c:pt>
                <c:pt idx="7846">
                  <c:v>-121.994332</c:v>
                </c:pt>
                <c:pt idx="7847">
                  <c:v>-122.117852</c:v>
                </c:pt>
                <c:pt idx="7848">
                  <c:v>-122.286711</c:v>
                </c:pt>
                <c:pt idx="7849">
                  <c:v>-122.033629</c:v>
                </c:pt>
                <c:pt idx="7850">
                  <c:v>-122.182965</c:v>
                </c:pt>
                <c:pt idx="7851">
                  <c:v>-122.45695499999999</c:v>
                </c:pt>
                <c:pt idx="7852">
                  <c:v>-122.157025</c:v>
                </c:pt>
                <c:pt idx="7853">
                  <c:v>-122.04577500000001</c:v>
                </c:pt>
                <c:pt idx="7854">
                  <c:v>-121.892442</c:v>
                </c:pt>
                <c:pt idx="7855">
                  <c:v>-122.058589</c:v>
                </c:pt>
                <c:pt idx="7856">
                  <c:v>-122.026188</c:v>
                </c:pt>
                <c:pt idx="7857">
                  <c:v>-122.362285</c:v>
                </c:pt>
                <c:pt idx="7858">
                  <c:v>-122.283164</c:v>
                </c:pt>
                <c:pt idx="7859">
                  <c:v>-122.264008</c:v>
                </c:pt>
                <c:pt idx="7860">
                  <c:v>-122.29371</c:v>
                </c:pt>
                <c:pt idx="7861">
                  <c:v>-122.3408</c:v>
                </c:pt>
                <c:pt idx="7862">
                  <c:v>-122.325536</c:v>
                </c:pt>
                <c:pt idx="7863">
                  <c:v>-122.69537800000001</c:v>
                </c:pt>
                <c:pt idx="7864">
                  <c:v>-122.959166</c:v>
                </c:pt>
                <c:pt idx="7865">
                  <c:v>-122.87751900000001</c:v>
                </c:pt>
                <c:pt idx="7866">
                  <c:v>-122.563169</c:v>
                </c:pt>
                <c:pt idx="7867">
                  <c:v>-122.67865999999999</c:v>
                </c:pt>
                <c:pt idx="7868">
                  <c:v>-122.568845</c:v>
                </c:pt>
                <c:pt idx="7869">
                  <c:v>-122.65043</c:v>
                </c:pt>
                <c:pt idx="7870">
                  <c:v>-122.63914</c:v>
                </c:pt>
                <c:pt idx="7871">
                  <c:v>-122.136792</c:v>
                </c:pt>
                <c:pt idx="7872">
                  <c:v>-121.528487</c:v>
                </c:pt>
                <c:pt idx="7873">
                  <c:v>-121.600482</c:v>
                </c:pt>
                <c:pt idx="7874">
                  <c:v>-81.808256</c:v>
                </c:pt>
                <c:pt idx="7875">
                  <c:v>-81.713295000000002</c:v>
                </c:pt>
                <c:pt idx="7876">
                  <c:v>-82.471048999999994</c:v>
                </c:pt>
                <c:pt idx="7877">
                  <c:v>-82.576466999999994</c:v>
                </c:pt>
                <c:pt idx="7878">
                  <c:v>-82.40701</c:v>
                </c:pt>
                <c:pt idx="7879">
                  <c:v>-82.559815999999998</c:v>
                </c:pt>
                <c:pt idx="7880">
                  <c:v>-82.366500000000002</c:v>
                </c:pt>
                <c:pt idx="7881">
                  <c:v>-82.644750999999999</c:v>
                </c:pt>
                <c:pt idx="7882">
                  <c:v>-82.486592000000002</c:v>
                </c:pt>
                <c:pt idx="7883">
                  <c:v>-82.515067999999999</c:v>
                </c:pt>
                <c:pt idx="7884">
                  <c:v>-82.244179000000003</c:v>
                </c:pt>
                <c:pt idx="7885">
                  <c:v>-82.042556000000005</c:v>
                </c:pt>
                <c:pt idx="7886">
                  <c:v>-82.351956000000001</c:v>
                </c:pt>
                <c:pt idx="7887">
                  <c:v>-82.105560999999994</c:v>
                </c:pt>
                <c:pt idx="7888">
                  <c:v>-82.021330000000006</c:v>
                </c:pt>
                <c:pt idx="7889">
                  <c:v>-82.551810000000003</c:v>
                </c:pt>
                <c:pt idx="7890">
                  <c:v>-82.698695999999998</c:v>
                </c:pt>
                <c:pt idx="7891">
                  <c:v>-82.617819999999995</c:v>
                </c:pt>
                <c:pt idx="7892">
                  <c:v>-82.677370999999994</c:v>
                </c:pt>
                <c:pt idx="7893">
                  <c:v>-82.695329000000001</c:v>
                </c:pt>
                <c:pt idx="7894">
                  <c:v>-82.695110999999997</c:v>
                </c:pt>
                <c:pt idx="7895">
                  <c:v>-81.524793000000003</c:v>
                </c:pt>
                <c:pt idx="7896">
                  <c:v>-81.421592000000004</c:v>
                </c:pt>
                <c:pt idx="7897">
                  <c:v>-81.884662000000006</c:v>
                </c:pt>
                <c:pt idx="7898">
                  <c:v>-81.675796000000005</c:v>
                </c:pt>
                <c:pt idx="7899">
                  <c:v>-81.483952000000002</c:v>
                </c:pt>
                <c:pt idx="7900">
                  <c:v>-81.196459000000004</c:v>
                </c:pt>
                <c:pt idx="7901">
                  <c:v>-81.536207000000005</c:v>
                </c:pt>
                <c:pt idx="7902">
                  <c:v>-80.299013000000002</c:v>
                </c:pt>
                <c:pt idx="7903">
                  <c:v>-80.846444000000005</c:v>
                </c:pt>
                <c:pt idx="7904">
                  <c:v>-86.662957000000006</c:v>
                </c:pt>
                <c:pt idx="7905">
                  <c:v>-86.825067000000004</c:v>
                </c:pt>
                <c:pt idx="7906">
                  <c:v>-75.291567999999998</c:v>
                </c:pt>
                <c:pt idx="7907">
                  <c:v>-75.247316999999995</c:v>
                </c:pt>
                <c:pt idx="7908">
                  <c:v>-75.292578000000006</c:v>
                </c:pt>
                <c:pt idx="7909">
                  <c:v>-75.661074999999997</c:v>
                </c:pt>
                <c:pt idx="7910">
                  <c:v>-75.470978000000002</c:v>
                </c:pt>
                <c:pt idx="7911">
                  <c:v>-75.589922999999999</c:v>
                </c:pt>
                <c:pt idx="7912">
                  <c:v>-75.825406000000001</c:v>
                </c:pt>
                <c:pt idx="7913">
                  <c:v>-75.663202999999996</c:v>
                </c:pt>
                <c:pt idx="7914">
                  <c:v>-75.594009</c:v>
                </c:pt>
                <c:pt idx="7915">
                  <c:v>-75.775661999999997</c:v>
                </c:pt>
                <c:pt idx="7916">
                  <c:v>-76.200540000000004</c:v>
                </c:pt>
                <c:pt idx="7917">
                  <c:v>-75.919624999999996</c:v>
                </c:pt>
                <c:pt idx="7918">
                  <c:v>-76.024223000000006</c:v>
                </c:pt>
                <c:pt idx="7919">
                  <c:v>-75.464550000000003</c:v>
                </c:pt>
                <c:pt idx="7920">
                  <c:v>-75.590029999999999</c:v>
                </c:pt>
                <c:pt idx="7921">
                  <c:v>-75.548338999999999</c:v>
                </c:pt>
                <c:pt idx="7922">
                  <c:v>-75.534012000000004</c:v>
                </c:pt>
                <c:pt idx="7923">
                  <c:v>-75.588718999999998</c:v>
                </c:pt>
                <c:pt idx="7924">
                  <c:v>-75.566901000000001</c:v>
                </c:pt>
                <c:pt idx="7925">
                  <c:v>-75.392690000000002</c:v>
                </c:pt>
                <c:pt idx="7926">
                  <c:v>-75.162823000000003</c:v>
                </c:pt>
                <c:pt idx="7927">
                  <c:v>-75.286658000000003</c:v>
                </c:pt>
                <c:pt idx="7928">
                  <c:v>-75.096772000000001</c:v>
                </c:pt>
                <c:pt idx="7929">
                  <c:v>-75.611024999999998</c:v>
                </c:pt>
                <c:pt idx="7930">
                  <c:v>-76.990971000000002</c:v>
                </c:pt>
                <c:pt idx="7931">
                  <c:v>-77.030880999999994</c:v>
                </c:pt>
                <c:pt idx="7932">
                  <c:v>-77.071798000000001</c:v>
                </c:pt>
                <c:pt idx="7933">
                  <c:v>-77.087232</c:v>
                </c:pt>
                <c:pt idx="7934">
                  <c:v>-77.608784</c:v>
                </c:pt>
                <c:pt idx="7935">
                  <c:v>-77.476941999999994</c:v>
                </c:pt>
                <c:pt idx="7936">
                  <c:v>-77.881746000000007</c:v>
                </c:pt>
                <c:pt idx="7937">
                  <c:v>-77.439642000000006</c:v>
                </c:pt>
                <c:pt idx="7938">
                  <c:v>-77.727988999999994</c:v>
                </c:pt>
                <c:pt idx="7939">
                  <c:v>-77.703609999999998</c:v>
                </c:pt>
                <c:pt idx="7940">
                  <c:v>-77.291021999999998</c:v>
                </c:pt>
                <c:pt idx="7941">
                  <c:v>-77.344690999999997</c:v>
                </c:pt>
                <c:pt idx="7942">
                  <c:v>-77.095119999999994</c:v>
                </c:pt>
                <c:pt idx="7943">
                  <c:v>-77.114551000000006</c:v>
                </c:pt>
                <c:pt idx="7944">
                  <c:v>-77.163961999999998</c:v>
                </c:pt>
                <c:pt idx="7945">
                  <c:v>-77.064188999999999</c:v>
                </c:pt>
                <c:pt idx="7946">
                  <c:v>-77.059308999999999</c:v>
                </c:pt>
                <c:pt idx="7947">
                  <c:v>-77.461118999999997</c:v>
                </c:pt>
                <c:pt idx="7948">
                  <c:v>-77.308334000000002</c:v>
                </c:pt>
                <c:pt idx="7949">
                  <c:v>-76.356378000000007</c:v>
                </c:pt>
                <c:pt idx="7950">
                  <c:v>-76.640556000000004</c:v>
                </c:pt>
                <c:pt idx="7951">
                  <c:v>-76.343894000000006</c:v>
                </c:pt>
                <c:pt idx="7952">
                  <c:v>-76.515546999999998</c:v>
                </c:pt>
                <c:pt idx="7953">
                  <c:v>-76.278487999999996</c:v>
                </c:pt>
                <c:pt idx="7954">
                  <c:v>-77.432659999999998</c:v>
                </c:pt>
                <c:pt idx="7955">
                  <c:v>-76.360342000000003</c:v>
                </c:pt>
                <c:pt idx="7956">
                  <c:v>-78.166533000000001</c:v>
                </c:pt>
                <c:pt idx="7957">
                  <c:v>-77.978571000000002</c:v>
                </c:pt>
                <c:pt idx="7958">
                  <c:v>-78.094808</c:v>
                </c:pt>
                <c:pt idx="7959">
                  <c:v>-78.453104999999994</c:v>
                </c:pt>
                <c:pt idx="7960">
                  <c:v>-78.364851999999999</c:v>
                </c:pt>
                <c:pt idx="7961">
                  <c:v>-78.175173000000001</c:v>
                </c:pt>
                <c:pt idx="7962">
                  <c:v>-78.881536999999994</c:v>
                </c:pt>
                <c:pt idx="7963">
                  <c:v>-78.478037999999998</c:v>
                </c:pt>
                <c:pt idx="7964">
                  <c:v>-78.932509999999994</c:v>
                </c:pt>
                <c:pt idx="7965">
                  <c:v>-78.703434999999999</c:v>
                </c:pt>
                <c:pt idx="7966">
                  <c:v>-78.197001999999998</c:v>
                </c:pt>
                <c:pt idx="7967">
                  <c:v>-77.470117000000002</c:v>
                </c:pt>
                <c:pt idx="7968">
                  <c:v>-76.361675000000005</c:v>
                </c:pt>
                <c:pt idx="7969">
                  <c:v>-76.496617999999998</c:v>
                </c:pt>
                <c:pt idx="7970">
                  <c:v>-76.609161999999998</c:v>
                </c:pt>
                <c:pt idx="7971">
                  <c:v>-76.830186999999995</c:v>
                </c:pt>
                <c:pt idx="7972">
                  <c:v>-76.757930999999999</c:v>
                </c:pt>
                <c:pt idx="7973">
                  <c:v>-77.435365000000004</c:v>
                </c:pt>
                <c:pt idx="7974">
                  <c:v>-77.457391999999999</c:v>
                </c:pt>
                <c:pt idx="7975">
                  <c:v>-77.498510999999993</c:v>
                </c:pt>
                <c:pt idx="7976">
                  <c:v>-77.363041999999993</c:v>
                </c:pt>
                <c:pt idx="7977">
                  <c:v>-75.902629000000005</c:v>
                </c:pt>
                <c:pt idx="7978">
                  <c:v>-75.739960999999994</c:v>
                </c:pt>
                <c:pt idx="7979">
                  <c:v>-76.639736999999997</c:v>
                </c:pt>
                <c:pt idx="7980">
                  <c:v>-76.000985</c:v>
                </c:pt>
                <c:pt idx="7981">
                  <c:v>-75.690886000000006</c:v>
                </c:pt>
                <c:pt idx="7982">
                  <c:v>-76.254701999999995</c:v>
                </c:pt>
                <c:pt idx="7983">
                  <c:v>-76.284440000000004</c:v>
                </c:pt>
                <c:pt idx="7984">
                  <c:v>-76.518306999999993</c:v>
                </c:pt>
                <c:pt idx="7985">
                  <c:v>-76.436515</c:v>
                </c:pt>
                <c:pt idx="7986">
                  <c:v>-76.380893999999998</c:v>
                </c:pt>
                <c:pt idx="7987">
                  <c:v>-76.419607999999997</c:v>
                </c:pt>
                <c:pt idx="7988">
                  <c:v>-76.382320000000007</c:v>
                </c:pt>
                <c:pt idx="7989">
                  <c:v>-77.430633999999998</c:v>
                </c:pt>
                <c:pt idx="7990">
                  <c:v>-77.390083000000004</c:v>
                </c:pt>
                <c:pt idx="7991">
                  <c:v>-77.218933000000007</c:v>
                </c:pt>
                <c:pt idx="7992">
                  <c:v>-77.561215000000004</c:v>
                </c:pt>
                <c:pt idx="7993">
                  <c:v>-78.401443</c:v>
                </c:pt>
                <c:pt idx="7994">
                  <c:v>-78.665587000000002</c:v>
                </c:pt>
                <c:pt idx="7995">
                  <c:v>-84.939946000000006</c:v>
                </c:pt>
                <c:pt idx="7996">
                  <c:v>-82.012376000000003</c:v>
                </c:pt>
                <c:pt idx="7997">
                  <c:v>-83.485178000000005</c:v>
                </c:pt>
                <c:pt idx="7998">
                  <c:v>-83.233975999999998</c:v>
                </c:pt>
                <c:pt idx="7999">
                  <c:v>-83.648734000000005</c:v>
                </c:pt>
                <c:pt idx="8000">
                  <c:v>-81.092583000000005</c:v>
                </c:pt>
                <c:pt idx="8001">
                  <c:v>-123.07856700000001</c:v>
                </c:pt>
                <c:pt idx="8002">
                  <c:v>-122.470583</c:v>
                </c:pt>
                <c:pt idx="8003">
                  <c:v>-123.26509900000001</c:v>
                </c:pt>
                <c:pt idx="8004">
                  <c:v>-123.476258</c:v>
                </c:pt>
                <c:pt idx="8005">
                  <c:v>-124.075193</c:v>
                </c:pt>
                <c:pt idx="8006">
                  <c:v>-124.167039</c:v>
                </c:pt>
                <c:pt idx="8007">
                  <c:v>-124.023796</c:v>
                </c:pt>
                <c:pt idx="8008">
                  <c:v>-121.09142799999999</c:v>
                </c:pt>
                <c:pt idx="8009">
                  <c:v>-121.079711</c:v>
                </c:pt>
                <c:pt idx="8010">
                  <c:v>-121.52805499999999</c:v>
                </c:pt>
                <c:pt idx="8011">
                  <c:v>-121.81348</c:v>
                </c:pt>
                <c:pt idx="8012">
                  <c:v>-120.904068</c:v>
                </c:pt>
                <c:pt idx="8013">
                  <c:v>-120.753244</c:v>
                </c:pt>
                <c:pt idx="8014">
                  <c:v>-121.282472</c:v>
                </c:pt>
                <c:pt idx="8015">
                  <c:v>-121.002306</c:v>
                </c:pt>
                <c:pt idx="8016">
                  <c:v>-121.44874900000001</c:v>
                </c:pt>
                <c:pt idx="8017">
                  <c:v>-121.99192499999999</c:v>
                </c:pt>
                <c:pt idx="8018">
                  <c:v>-121.436734</c:v>
                </c:pt>
                <c:pt idx="8019">
                  <c:v>-121.068793</c:v>
                </c:pt>
                <c:pt idx="8020">
                  <c:v>-121.374923</c:v>
                </c:pt>
                <c:pt idx="8021">
                  <c:v>-121.325153</c:v>
                </c:pt>
                <c:pt idx="8022">
                  <c:v>-121.530599</c:v>
                </c:pt>
                <c:pt idx="8023">
                  <c:v>-121.81888600000001</c:v>
                </c:pt>
                <c:pt idx="8024">
                  <c:v>-121.020765</c:v>
                </c:pt>
                <c:pt idx="8025">
                  <c:v>-83.844465</c:v>
                </c:pt>
                <c:pt idx="8026">
                  <c:v>-84.434263000000001</c:v>
                </c:pt>
                <c:pt idx="8027">
                  <c:v>-84.430862000000005</c:v>
                </c:pt>
                <c:pt idx="8028">
                  <c:v>-84.519861000000006</c:v>
                </c:pt>
                <c:pt idx="8029">
                  <c:v>-84.671736999999993</c:v>
                </c:pt>
                <c:pt idx="8030">
                  <c:v>-84.393243999999996</c:v>
                </c:pt>
                <c:pt idx="8031">
                  <c:v>-84.473832999999999</c:v>
                </c:pt>
                <c:pt idx="8032">
                  <c:v>-84.643630000000002</c:v>
                </c:pt>
                <c:pt idx="8033">
                  <c:v>-84.650422000000006</c:v>
                </c:pt>
                <c:pt idx="8034">
                  <c:v>-84.085500999999994</c:v>
                </c:pt>
                <c:pt idx="8035">
                  <c:v>-84.653934000000007</c:v>
                </c:pt>
                <c:pt idx="8036">
                  <c:v>-84.019926999999996</c:v>
                </c:pt>
                <c:pt idx="8037">
                  <c:v>-84.205106000000001</c:v>
                </c:pt>
                <c:pt idx="8038">
                  <c:v>-83.880144000000001</c:v>
                </c:pt>
                <c:pt idx="8039">
                  <c:v>-83.921443999999994</c:v>
                </c:pt>
                <c:pt idx="8040">
                  <c:v>-84.158936999999995</c:v>
                </c:pt>
                <c:pt idx="8041">
                  <c:v>-84.165237000000005</c:v>
                </c:pt>
                <c:pt idx="8042">
                  <c:v>-84.134539000000004</c:v>
                </c:pt>
                <c:pt idx="8043">
                  <c:v>-84.093069</c:v>
                </c:pt>
                <c:pt idx="8044">
                  <c:v>-84.038082000000003</c:v>
                </c:pt>
                <c:pt idx="8045">
                  <c:v>-84.242017000000004</c:v>
                </c:pt>
                <c:pt idx="8046">
                  <c:v>-82.972283000000004</c:v>
                </c:pt>
                <c:pt idx="8047">
                  <c:v>-82.445537000000002</c:v>
                </c:pt>
                <c:pt idx="8048">
                  <c:v>-82.636786999999998</c:v>
                </c:pt>
                <c:pt idx="8049">
                  <c:v>-81.595808000000005</c:v>
                </c:pt>
                <c:pt idx="8050">
                  <c:v>-81.885613000000006</c:v>
                </c:pt>
                <c:pt idx="8051">
                  <c:v>-84.133106999999995</c:v>
                </c:pt>
                <c:pt idx="8052">
                  <c:v>-84.165733000000003</c:v>
                </c:pt>
                <c:pt idx="8053">
                  <c:v>-83.892590999999996</c:v>
                </c:pt>
                <c:pt idx="8054">
                  <c:v>-84.341785999999999</c:v>
                </c:pt>
                <c:pt idx="8055">
                  <c:v>-84.287178999999995</c:v>
                </c:pt>
                <c:pt idx="8056">
                  <c:v>-86.008729000000002</c:v>
                </c:pt>
                <c:pt idx="8057">
                  <c:v>-86.465928000000005</c:v>
                </c:pt>
                <c:pt idx="8058">
                  <c:v>-86.127347</c:v>
                </c:pt>
                <c:pt idx="8059">
                  <c:v>-86.156734999999998</c:v>
                </c:pt>
                <c:pt idx="8060">
                  <c:v>-86.117661999999996</c:v>
                </c:pt>
                <c:pt idx="8061">
                  <c:v>-86.138176999999999</c:v>
                </c:pt>
                <c:pt idx="8062">
                  <c:v>-86.183305000000004</c:v>
                </c:pt>
                <c:pt idx="8063">
                  <c:v>-86.048897999999994</c:v>
                </c:pt>
                <c:pt idx="8064">
                  <c:v>-86.123236000000006</c:v>
                </c:pt>
                <c:pt idx="8065">
                  <c:v>-86.053783999999993</c:v>
                </c:pt>
                <c:pt idx="8066">
                  <c:v>-86.129735999999994</c:v>
                </c:pt>
                <c:pt idx="8067">
                  <c:v>-86.129486</c:v>
                </c:pt>
                <c:pt idx="8068">
                  <c:v>-86.264649000000006</c:v>
                </c:pt>
                <c:pt idx="8069">
                  <c:v>-87.342985999999996</c:v>
                </c:pt>
                <c:pt idx="8070">
                  <c:v>-87.505741</c:v>
                </c:pt>
                <c:pt idx="8071">
                  <c:v>-87.501430999999997</c:v>
                </c:pt>
                <c:pt idx="8072">
                  <c:v>-87.455285000000003</c:v>
                </c:pt>
                <c:pt idx="8073">
                  <c:v>-87.031655999999998</c:v>
                </c:pt>
                <c:pt idx="8074">
                  <c:v>-87.500157999999999</c:v>
                </c:pt>
                <c:pt idx="8075">
                  <c:v>-87.336811999999995</c:v>
                </c:pt>
                <c:pt idx="8076">
                  <c:v>-87.340242000000003</c:v>
                </c:pt>
                <c:pt idx="8077">
                  <c:v>-85.817921999999996</c:v>
                </c:pt>
                <c:pt idx="8078">
                  <c:v>-85.976057999999995</c:v>
                </c:pt>
                <c:pt idx="8079">
                  <c:v>-85.960448</c:v>
                </c:pt>
                <c:pt idx="8080">
                  <c:v>-85.819023999999999</c:v>
                </c:pt>
                <c:pt idx="8081">
                  <c:v>-86.160027999999997</c:v>
                </c:pt>
                <c:pt idx="8082">
                  <c:v>-86.320238000000003</c:v>
                </c:pt>
                <c:pt idx="8083">
                  <c:v>-86.313417000000001</c:v>
                </c:pt>
                <c:pt idx="8084">
                  <c:v>-86.303573</c:v>
                </c:pt>
                <c:pt idx="8085">
                  <c:v>-86.243916999999996</c:v>
                </c:pt>
                <c:pt idx="8086">
                  <c:v>-85.165659000000005</c:v>
                </c:pt>
                <c:pt idx="8087">
                  <c:v>-85.15428</c:v>
                </c:pt>
                <c:pt idx="8088">
                  <c:v>-85.167113000000001</c:v>
                </c:pt>
                <c:pt idx="8089">
                  <c:v>-84.986648000000002</c:v>
                </c:pt>
                <c:pt idx="8090">
                  <c:v>-84.869827000000001</c:v>
                </c:pt>
                <c:pt idx="8091">
                  <c:v>-85.111142999999998</c:v>
                </c:pt>
                <c:pt idx="8092">
                  <c:v>-85.161511000000004</c:v>
                </c:pt>
                <c:pt idx="8093">
                  <c:v>-85.102197000000004</c:v>
                </c:pt>
                <c:pt idx="8094">
                  <c:v>-86.038297</c:v>
                </c:pt>
                <c:pt idx="8095">
                  <c:v>-86.366840999999994</c:v>
                </c:pt>
                <c:pt idx="8096">
                  <c:v>-84.930948999999998</c:v>
                </c:pt>
                <c:pt idx="8097">
                  <c:v>-85.219616000000002</c:v>
                </c:pt>
                <c:pt idx="8098">
                  <c:v>-85.992397999999994</c:v>
                </c:pt>
                <c:pt idx="8099">
                  <c:v>-86.369883000000002</c:v>
                </c:pt>
                <c:pt idx="8100">
                  <c:v>-86.042529000000002</c:v>
                </c:pt>
                <c:pt idx="8101">
                  <c:v>-85.009944000000004</c:v>
                </c:pt>
                <c:pt idx="8102">
                  <c:v>-85.149298000000002</c:v>
                </c:pt>
                <c:pt idx="8103">
                  <c:v>-84.890675000000002</c:v>
                </c:pt>
                <c:pt idx="8104">
                  <c:v>-85.284091000000004</c:v>
                </c:pt>
                <c:pt idx="8105">
                  <c:v>-86.567798999999994</c:v>
                </c:pt>
                <c:pt idx="8106">
                  <c:v>-86.516768999999996</c:v>
                </c:pt>
                <c:pt idx="8107">
                  <c:v>-86.468975</c:v>
                </c:pt>
                <c:pt idx="8108">
                  <c:v>-86.393503999999993</c:v>
                </c:pt>
                <c:pt idx="8109">
                  <c:v>-86.717140999999998</c:v>
                </c:pt>
                <c:pt idx="8110">
                  <c:v>-87.341746999999998</c:v>
                </c:pt>
                <c:pt idx="8111">
                  <c:v>-87.341451000000006</c:v>
                </c:pt>
                <c:pt idx="8112">
                  <c:v>-87.573492999999999</c:v>
                </c:pt>
                <c:pt idx="8113">
                  <c:v>-86.936640999999995</c:v>
                </c:pt>
                <c:pt idx="8114">
                  <c:v>-86.889719999999997</c:v>
                </c:pt>
                <c:pt idx="8115">
                  <c:v>-86.891436999999996</c:v>
                </c:pt>
                <c:pt idx="8116">
                  <c:v>-86.759828999999996</c:v>
                </c:pt>
                <c:pt idx="8117">
                  <c:v>-117.35892699999999</c:v>
                </c:pt>
                <c:pt idx="8118">
                  <c:v>-119.104562</c:v>
                </c:pt>
                <c:pt idx="8119">
                  <c:v>-96.119401999999994</c:v>
                </c:pt>
                <c:pt idx="8120">
                  <c:v>-96.034351999999998</c:v>
                </c:pt>
                <c:pt idx="8121">
                  <c:v>-95.851945000000001</c:v>
                </c:pt>
                <c:pt idx="8122">
                  <c:v>-95.924756000000002</c:v>
                </c:pt>
                <c:pt idx="8123">
                  <c:v>-95.939220000000006</c:v>
                </c:pt>
                <c:pt idx="8124">
                  <c:v>-95.168015999999994</c:v>
                </c:pt>
                <c:pt idx="8125">
                  <c:v>-95.302950999999993</c:v>
                </c:pt>
                <c:pt idx="8126">
                  <c:v>-96.687614999999994</c:v>
                </c:pt>
                <c:pt idx="8127">
                  <c:v>-96.837513000000001</c:v>
                </c:pt>
                <c:pt idx="8128">
                  <c:v>-122.046031</c:v>
                </c:pt>
                <c:pt idx="8129">
                  <c:v>-121.99086</c:v>
                </c:pt>
                <c:pt idx="8130">
                  <c:v>-122.06026199999999</c:v>
                </c:pt>
                <c:pt idx="8131">
                  <c:v>-121.89154000000001</c:v>
                </c:pt>
                <c:pt idx="8132">
                  <c:v>-121.856713</c:v>
                </c:pt>
                <c:pt idx="8133">
                  <c:v>-121.81144999999999</c:v>
                </c:pt>
                <c:pt idx="8134">
                  <c:v>-84.587332000000004</c:v>
                </c:pt>
                <c:pt idx="8135">
                  <c:v>-83.796972999999994</c:v>
                </c:pt>
                <c:pt idx="8136">
                  <c:v>-84.025867000000005</c:v>
                </c:pt>
                <c:pt idx="8137">
                  <c:v>-84.211111000000002</c:v>
                </c:pt>
                <c:pt idx="8138">
                  <c:v>-84.238414000000006</c:v>
                </c:pt>
                <c:pt idx="8139">
                  <c:v>-84.110291000000004</c:v>
                </c:pt>
                <c:pt idx="8140">
                  <c:v>-84.164135999999999</c:v>
                </c:pt>
                <c:pt idx="8141">
                  <c:v>-84.169319000000002</c:v>
                </c:pt>
                <c:pt idx="8142">
                  <c:v>-83.782050999999996</c:v>
                </c:pt>
                <c:pt idx="8143">
                  <c:v>-83.286410000000004</c:v>
                </c:pt>
                <c:pt idx="8144">
                  <c:v>-82.227552000000003</c:v>
                </c:pt>
                <c:pt idx="8145">
                  <c:v>-82.988366999999997</c:v>
                </c:pt>
                <c:pt idx="8146">
                  <c:v>-82.942947000000004</c:v>
                </c:pt>
                <c:pt idx="8147">
                  <c:v>-83.000901999999996</c:v>
                </c:pt>
                <c:pt idx="8148">
                  <c:v>-82.229753000000002</c:v>
                </c:pt>
                <c:pt idx="8149">
                  <c:v>-83.731995999999995</c:v>
                </c:pt>
                <c:pt idx="8150">
                  <c:v>-85.650974000000005</c:v>
                </c:pt>
                <c:pt idx="8151">
                  <c:v>-86.154161999999999</c:v>
                </c:pt>
                <c:pt idx="8152">
                  <c:v>-86.088756000000004</c:v>
                </c:pt>
                <c:pt idx="8153">
                  <c:v>-86.387395999999995</c:v>
                </c:pt>
                <c:pt idx="8154">
                  <c:v>-86.523446000000007</c:v>
                </c:pt>
                <c:pt idx="8155">
                  <c:v>-86.396998999999994</c:v>
                </c:pt>
                <c:pt idx="8156">
                  <c:v>-85.880037000000002</c:v>
                </c:pt>
                <c:pt idx="8157">
                  <c:v>-86.413376999999997</c:v>
                </c:pt>
                <c:pt idx="8158">
                  <c:v>-86.395898000000003</c:v>
                </c:pt>
                <c:pt idx="8159">
                  <c:v>-86.204487999999998</c:v>
                </c:pt>
                <c:pt idx="8160">
                  <c:v>-86.324935999999994</c:v>
                </c:pt>
                <c:pt idx="8161">
                  <c:v>-86.086342999999999</c:v>
                </c:pt>
                <c:pt idx="8162">
                  <c:v>-86.979701000000006</c:v>
                </c:pt>
                <c:pt idx="8163">
                  <c:v>-87.208982000000006</c:v>
                </c:pt>
                <c:pt idx="8164">
                  <c:v>-87.264036000000004</c:v>
                </c:pt>
                <c:pt idx="8165">
                  <c:v>-86.879028000000005</c:v>
                </c:pt>
                <c:pt idx="8166">
                  <c:v>-87.451908000000003</c:v>
                </c:pt>
                <c:pt idx="8167">
                  <c:v>-87.264476999999999</c:v>
                </c:pt>
                <c:pt idx="8168">
                  <c:v>-87.358108000000001</c:v>
                </c:pt>
                <c:pt idx="8169">
                  <c:v>-85.848849999999999</c:v>
                </c:pt>
                <c:pt idx="8170">
                  <c:v>-86.616134000000002</c:v>
                </c:pt>
                <c:pt idx="8171">
                  <c:v>-86.504127999999994</c:v>
                </c:pt>
                <c:pt idx="8172">
                  <c:v>-86.042615999999995</c:v>
                </c:pt>
                <c:pt idx="8173">
                  <c:v>-86.248041000000001</c:v>
                </c:pt>
                <c:pt idx="8174">
                  <c:v>-86.211054000000004</c:v>
                </c:pt>
                <c:pt idx="8175">
                  <c:v>-85.135692000000006</c:v>
                </c:pt>
                <c:pt idx="8176">
                  <c:v>-84.938118000000003</c:v>
                </c:pt>
                <c:pt idx="8177">
                  <c:v>-85.358258000000006</c:v>
                </c:pt>
                <c:pt idx="8178">
                  <c:v>-85.222361000000006</c:v>
                </c:pt>
                <c:pt idx="8179">
                  <c:v>-85.221598</c:v>
                </c:pt>
                <c:pt idx="8180">
                  <c:v>-85.142623</c:v>
                </c:pt>
                <c:pt idx="8181">
                  <c:v>-86.146776000000003</c:v>
                </c:pt>
                <c:pt idx="8182">
                  <c:v>-85.866479999999996</c:v>
                </c:pt>
                <c:pt idx="8183">
                  <c:v>-85.663248999999993</c:v>
                </c:pt>
                <c:pt idx="8184">
                  <c:v>-84.995687000000004</c:v>
                </c:pt>
                <c:pt idx="8185">
                  <c:v>-84.877742999999995</c:v>
                </c:pt>
                <c:pt idx="8186">
                  <c:v>-86.474390999999997</c:v>
                </c:pt>
                <c:pt idx="8187">
                  <c:v>-85.890951000000001</c:v>
                </c:pt>
                <c:pt idx="8188">
                  <c:v>-85.720354999999998</c:v>
                </c:pt>
                <c:pt idx="8189">
                  <c:v>-85.825226000000001</c:v>
                </c:pt>
                <c:pt idx="8190">
                  <c:v>-85.759360999999998</c:v>
                </c:pt>
                <c:pt idx="8191">
                  <c:v>-85.945609000000005</c:v>
                </c:pt>
                <c:pt idx="8192">
                  <c:v>-85.863563999999997</c:v>
                </c:pt>
                <c:pt idx="8193">
                  <c:v>-85.472346000000002</c:v>
                </c:pt>
                <c:pt idx="8194">
                  <c:v>-85.381144000000006</c:v>
                </c:pt>
                <c:pt idx="8195">
                  <c:v>-85.376025999999996</c:v>
                </c:pt>
                <c:pt idx="8196">
                  <c:v>-85.436364999999995</c:v>
                </c:pt>
                <c:pt idx="8197">
                  <c:v>-84.914203999999998</c:v>
                </c:pt>
                <c:pt idx="8198">
                  <c:v>-85.506559999999993</c:v>
                </c:pt>
                <c:pt idx="8199">
                  <c:v>-85.369704999999996</c:v>
                </c:pt>
                <c:pt idx="8200">
                  <c:v>-86.497438000000002</c:v>
                </c:pt>
                <c:pt idx="8201">
                  <c:v>-86.778440000000003</c:v>
                </c:pt>
                <c:pt idx="8202">
                  <c:v>-86.938761999999997</c:v>
                </c:pt>
                <c:pt idx="8203">
                  <c:v>-87.379983999999993</c:v>
                </c:pt>
                <c:pt idx="8204">
                  <c:v>-87.541787999999997</c:v>
                </c:pt>
                <c:pt idx="8205">
                  <c:v>-87.352221</c:v>
                </c:pt>
                <c:pt idx="8206">
                  <c:v>-87.399968999999999</c:v>
                </c:pt>
                <c:pt idx="8207">
                  <c:v>-87.127380000000002</c:v>
                </c:pt>
                <c:pt idx="8208">
                  <c:v>-86.889758</c:v>
                </c:pt>
                <c:pt idx="8209">
                  <c:v>-117.439167</c:v>
                </c:pt>
                <c:pt idx="8210">
                  <c:v>-117.412408</c:v>
                </c:pt>
                <c:pt idx="8211">
                  <c:v>-118.384668</c:v>
                </c:pt>
                <c:pt idx="8212">
                  <c:v>-119.239828</c:v>
                </c:pt>
                <c:pt idx="8213">
                  <c:v>-117.57295499999999</c:v>
                </c:pt>
                <c:pt idx="8214">
                  <c:v>-95.799588</c:v>
                </c:pt>
                <c:pt idx="8215">
                  <c:v>-95.977473000000003</c:v>
                </c:pt>
                <c:pt idx="8216">
                  <c:v>-95.929535000000001</c:v>
                </c:pt>
                <c:pt idx="8217">
                  <c:v>-95.884699999999995</c:v>
                </c:pt>
                <c:pt idx="8218">
                  <c:v>-95.852446999999998</c:v>
                </c:pt>
                <c:pt idx="8219">
                  <c:v>-95.173035999999996</c:v>
                </c:pt>
                <c:pt idx="8220">
                  <c:v>-94.934247999999997</c:v>
                </c:pt>
                <c:pt idx="8221">
                  <c:v>-95.229247999999998</c:v>
                </c:pt>
                <c:pt idx="8222">
                  <c:v>-94.851612000000003</c:v>
                </c:pt>
                <c:pt idx="8223">
                  <c:v>-95.233552000000003</c:v>
                </c:pt>
                <c:pt idx="8224">
                  <c:v>-94.971856000000002</c:v>
                </c:pt>
                <c:pt idx="8225">
                  <c:v>-95.757098999999997</c:v>
                </c:pt>
                <c:pt idx="8226">
                  <c:v>-97.29289</c:v>
                </c:pt>
                <c:pt idx="8227">
                  <c:v>-96.931624999999997</c:v>
                </c:pt>
                <c:pt idx="8228">
                  <c:v>-96.691416000000004</c:v>
                </c:pt>
                <c:pt idx="8229">
                  <c:v>-96.761297999999996</c:v>
                </c:pt>
                <c:pt idx="8230">
                  <c:v>-96.986564000000001</c:v>
                </c:pt>
                <c:pt idx="8231">
                  <c:v>-96.578671</c:v>
                </c:pt>
                <c:pt idx="8232">
                  <c:v>-96.941298000000003</c:v>
                </c:pt>
                <c:pt idx="8233">
                  <c:v>-96.646010000000004</c:v>
                </c:pt>
                <c:pt idx="8234">
                  <c:v>-96.673991000000001</c:v>
                </c:pt>
                <c:pt idx="8235">
                  <c:v>-96.602118000000004</c:v>
                </c:pt>
                <c:pt idx="8236">
                  <c:v>-96.661888000000005</c:v>
                </c:pt>
                <c:pt idx="8237">
                  <c:v>-97.012159999999994</c:v>
                </c:pt>
                <c:pt idx="8238">
                  <c:v>-97.004283999999998</c:v>
                </c:pt>
                <c:pt idx="8239">
                  <c:v>-96.954858999999999</c:v>
                </c:pt>
                <c:pt idx="8240">
                  <c:v>-96.603630999999993</c:v>
                </c:pt>
                <c:pt idx="8241">
                  <c:v>-96.681022999999996</c:v>
                </c:pt>
                <c:pt idx="8242">
                  <c:v>-96.740388999999993</c:v>
                </c:pt>
                <c:pt idx="8243">
                  <c:v>-96.454466999999994</c:v>
                </c:pt>
                <c:pt idx="8244">
                  <c:v>-96.804925999999995</c:v>
                </c:pt>
                <c:pt idx="8245">
                  <c:v>-96.913435000000007</c:v>
                </c:pt>
                <c:pt idx="8246">
                  <c:v>-96.758925000000005</c:v>
                </c:pt>
                <c:pt idx="8247">
                  <c:v>-96.538111999999998</c:v>
                </c:pt>
                <c:pt idx="8248">
                  <c:v>-96.289231000000001</c:v>
                </c:pt>
                <c:pt idx="8249">
                  <c:v>-96.771199999999993</c:v>
                </c:pt>
                <c:pt idx="8250">
                  <c:v>-96.819928000000004</c:v>
                </c:pt>
                <c:pt idx="8251">
                  <c:v>-96.838646999999995</c:v>
                </c:pt>
                <c:pt idx="8252">
                  <c:v>-96.825529000000003</c:v>
                </c:pt>
                <c:pt idx="8253">
                  <c:v>-96.749179999999996</c:v>
                </c:pt>
                <c:pt idx="8254">
                  <c:v>-96.839878999999996</c:v>
                </c:pt>
                <c:pt idx="8255">
                  <c:v>-122.257847</c:v>
                </c:pt>
                <c:pt idx="8256">
                  <c:v>-122.300275</c:v>
                </c:pt>
                <c:pt idx="8257">
                  <c:v>-122.292086</c:v>
                </c:pt>
                <c:pt idx="8258">
                  <c:v>-121.871492</c:v>
                </c:pt>
                <c:pt idx="8259">
                  <c:v>-122.154212</c:v>
                </c:pt>
                <c:pt idx="8260">
                  <c:v>-121.95213800000001</c:v>
                </c:pt>
                <c:pt idx="8261">
                  <c:v>-122.241998</c:v>
                </c:pt>
                <c:pt idx="8262">
                  <c:v>-122.271727</c:v>
                </c:pt>
                <c:pt idx="8263">
                  <c:v>-80.664670999999998</c:v>
                </c:pt>
                <c:pt idx="8264">
                  <c:v>-80.615493999999998</c:v>
                </c:pt>
                <c:pt idx="8265">
                  <c:v>-81.211639000000005</c:v>
                </c:pt>
                <c:pt idx="8266">
                  <c:v>-81.487915000000001</c:v>
                </c:pt>
                <c:pt idx="8267">
                  <c:v>-81.501018000000002</c:v>
                </c:pt>
                <c:pt idx="8268">
                  <c:v>-82.025632000000002</c:v>
                </c:pt>
                <c:pt idx="8269">
                  <c:v>-81.374999000000003</c:v>
                </c:pt>
                <c:pt idx="8270">
                  <c:v>-82.710834000000006</c:v>
                </c:pt>
                <c:pt idx="8271">
                  <c:v>-82.519756999999998</c:v>
                </c:pt>
                <c:pt idx="8272">
                  <c:v>-84.737831</c:v>
                </c:pt>
                <c:pt idx="8273">
                  <c:v>-84.248980000000003</c:v>
                </c:pt>
                <c:pt idx="8274">
                  <c:v>-84.740703999999994</c:v>
                </c:pt>
                <c:pt idx="8275">
                  <c:v>-84.464291000000003</c:v>
                </c:pt>
                <c:pt idx="8276">
                  <c:v>-84.209902</c:v>
                </c:pt>
                <c:pt idx="8277">
                  <c:v>-84.029062999999994</c:v>
                </c:pt>
                <c:pt idx="8278">
                  <c:v>-84.574381000000002</c:v>
                </c:pt>
                <c:pt idx="8279">
                  <c:v>-84.469831999999997</c:v>
                </c:pt>
                <c:pt idx="8280">
                  <c:v>-84.605276000000003</c:v>
                </c:pt>
                <c:pt idx="8281">
                  <c:v>-84.479917</c:v>
                </c:pt>
                <c:pt idx="8282">
                  <c:v>-84.517501999999993</c:v>
                </c:pt>
                <c:pt idx="8283">
                  <c:v>-84.537344000000004</c:v>
                </c:pt>
                <c:pt idx="8284">
                  <c:v>-84.383488999999997</c:v>
                </c:pt>
                <c:pt idx="8285">
                  <c:v>-84.388654000000002</c:v>
                </c:pt>
                <c:pt idx="8286">
                  <c:v>-84.457988999999998</c:v>
                </c:pt>
                <c:pt idx="8287">
                  <c:v>-84.360145000000003</c:v>
                </c:pt>
                <c:pt idx="8288">
                  <c:v>-84.417749000000001</c:v>
                </c:pt>
                <c:pt idx="8289">
                  <c:v>-84.341254000000006</c:v>
                </c:pt>
                <c:pt idx="8290">
                  <c:v>-83.935122000000007</c:v>
                </c:pt>
                <c:pt idx="8291">
                  <c:v>-84.423069999999996</c:v>
                </c:pt>
                <c:pt idx="8292">
                  <c:v>-84.159746999999996</c:v>
                </c:pt>
                <c:pt idx="8293">
                  <c:v>-84.206292000000005</c:v>
                </c:pt>
                <c:pt idx="8294">
                  <c:v>-83.892392999999998</c:v>
                </c:pt>
                <c:pt idx="8295">
                  <c:v>-84.193813000000006</c:v>
                </c:pt>
                <c:pt idx="8296">
                  <c:v>-84.260167999999993</c:v>
                </c:pt>
                <c:pt idx="8297">
                  <c:v>-84.102622999999994</c:v>
                </c:pt>
                <c:pt idx="8298">
                  <c:v>-83.812802000000005</c:v>
                </c:pt>
                <c:pt idx="8299">
                  <c:v>-83.837025999999994</c:v>
                </c:pt>
                <c:pt idx="8300">
                  <c:v>-83.785792999999998</c:v>
                </c:pt>
                <c:pt idx="8301">
                  <c:v>-82.097282000000007</c:v>
                </c:pt>
                <c:pt idx="8302">
                  <c:v>-81.929772999999997</c:v>
                </c:pt>
                <c:pt idx="8303">
                  <c:v>-81.443734000000006</c:v>
                </c:pt>
                <c:pt idx="8304">
                  <c:v>-84.144685999999993</c:v>
                </c:pt>
                <c:pt idx="8305">
                  <c:v>-83.818214999999995</c:v>
                </c:pt>
                <c:pt idx="8306">
                  <c:v>-84.387310999999997</c:v>
                </c:pt>
                <c:pt idx="8307">
                  <c:v>-85.998150999999993</c:v>
                </c:pt>
                <c:pt idx="8308">
                  <c:v>-86.152620999999996</c:v>
                </c:pt>
                <c:pt idx="8309">
                  <c:v>-86.282522</c:v>
                </c:pt>
                <c:pt idx="8310">
                  <c:v>-85.772081999999997</c:v>
                </c:pt>
                <c:pt idx="8311">
                  <c:v>-86.210933999999995</c:v>
                </c:pt>
                <c:pt idx="8312">
                  <c:v>-85.973568</c:v>
                </c:pt>
                <c:pt idx="8313">
                  <c:v>-85.970416</c:v>
                </c:pt>
                <c:pt idx="8314">
                  <c:v>-85.999036000000004</c:v>
                </c:pt>
                <c:pt idx="8315">
                  <c:v>-86.182326000000003</c:v>
                </c:pt>
                <c:pt idx="8316">
                  <c:v>-86.138317999999998</c:v>
                </c:pt>
                <c:pt idx="8317">
                  <c:v>-87.503915000000006</c:v>
                </c:pt>
                <c:pt idx="8318">
                  <c:v>-87.181548000000006</c:v>
                </c:pt>
                <c:pt idx="8319">
                  <c:v>-87.474040000000002</c:v>
                </c:pt>
                <c:pt idx="8320">
                  <c:v>-86.137179000000003</c:v>
                </c:pt>
                <c:pt idx="8321">
                  <c:v>-85.998295999999996</c:v>
                </c:pt>
                <c:pt idx="8322">
                  <c:v>-85.736001999999999</c:v>
                </c:pt>
                <c:pt idx="8323">
                  <c:v>-85.817949999999996</c:v>
                </c:pt>
                <c:pt idx="8324">
                  <c:v>-86.252529999999993</c:v>
                </c:pt>
                <c:pt idx="8325">
                  <c:v>-86.265141999999997</c:v>
                </c:pt>
                <c:pt idx="8326">
                  <c:v>-85.022306</c:v>
                </c:pt>
                <c:pt idx="8327">
                  <c:v>-85.354630999999998</c:v>
                </c:pt>
                <c:pt idx="8328">
                  <c:v>-85.151013000000006</c:v>
                </c:pt>
                <c:pt idx="8329">
                  <c:v>-85.238788999999997</c:v>
                </c:pt>
                <c:pt idx="8330">
                  <c:v>-85.309842000000003</c:v>
                </c:pt>
                <c:pt idx="8331">
                  <c:v>-85.121813000000003</c:v>
                </c:pt>
                <c:pt idx="8332">
                  <c:v>-85.654763000000003</c:v>
                </c:pt>
                <c:pt idx="8333">
                  <c:v>-85.829537000000002</c:v>
                </c:pt>
                <c:pt idx="8334">
                  <c:v>-84.858879000000002</c:v>
                </c:pt>
                <c:pt idx="8335">
                  <c:v>-85.131415000000004</c:v>
                </c:pt>
                <c:pt idx="8336">
                  <c:v>-85.968348000000006</c:v>
                </c:pt>
                <c:pt idx="8337">
                  <c:v>-86.094785999999999</c:v>
                </c:pt>
                <c:pt idx="8338">
                  <c:v>-85.384946999999997</c:v>
                </c:pt>
                <c:pt idx="8339">
                  <c:v>-85.364425999999995</c:v>
                </c:pt>
                <c:pt idx="8340">
                  <c:v>-86.239506000000006</c:v>
                </c:pt>
                <c:pt idx="8341">
                  <c:v>-86.565370999999999</c:v>
                </c:pt>
                <c:pt idx="8342">
                  <c:v>-87.390411999999998</c:v>
                </c:pt>
                <c:pt idx="8343">
                  <c:v>-87.889184999999998</c:v>
                </c:pt>
                <c:pt idx="8344">
                  <c:v>-87.524687</c:v>
                </c:pt>
                <c:pt idx="8345">
                  <c:v>-87.475069000000005</c:v>
                </c:pt>
                <c:pt idx="8346">
                  <c:v>-87.397704000000004</c:v>
                </c:pt>
                <c:pt idx="8347">
                  <c:v>-87.392094</c:v>
                </c:pt>
                <c:pt idx="8348">
                  <c:v>-87.175402000000005</c:v>
                </c:pt>
                <c:pt idx="8349">
                  <c:v>-86.818471000000002</c:v>
                </c:pt>
                <c:pt idx="8350">
                  <c:v>-87.109077999999997</c:v>
                </c:pt>
                <c:pt idx="8351">
                  <c:v>-87.153060999999994</c:v>
                </c:pt>
                <c:pt idx="8352">
                  <c:v>-117.388296</c:v>
                </c:pt>
                <c:pt idx="8353">
                  <c:v>-119.745079</c:v>
                </c:pt>
                <c:pt idx="8354">
                  <c:v>-119.28137700000001</c:v>
                </c:pt>
                <c:pt idx="8355">
                  <c:v>-118.340277</c:v>
                </c:pt>
                <c:pt idx="8356">
                  <c:v>-97.057839999999999</c:v>
                </c:pt>
                <c:pt idx="8357">
                  <c:v>-95.954145999999994</c:v>
                </c:pt>
                <c:pt idx="8358">
                  <c:v>-95.884174999999999</c:v>
                </c:pt>
                <c:pt idx="8359">
                  <c:v>-94.871420999999998</c:v>
                </c:pt>
                <c:pt idx="8360">
                  <c:v>-96.976708000000002</c:v>
                </c:pt>
                <c:pt idx="8361">
                  <c:v>-97.070432999999994</c:v>
                </c:pt>
                <c:pt idx="8362">
                  <c:v>-96.893287999999998</c:v>
                </c:pt>
                <c:pt idx="8363">
                  <c:v>-96.735067000000001</c:v>
                </c:pt>
                <c:pt idx="8364">
                  <c:v>-96.781769999999995</c:v>
                </c:pt>
                <c:pt idx="8365">
                  <c:v>-96.626397999999995</c:v>
                </c:pt>
                <c:pt idx="8366">
                  <c:v>-97.023461999999995</c:v>
                </c:pt>
                <c:pt idx="8367">
                  <c:v>-96.709163000000004</c:v>
                </c:pt>
                <c:pt idx="8368">
                  <c:v>-96.549707999999995</c:v>
                </c:pt>
                <c:pt idx="8369">
                  <c:v>-96.536072000000004</c:v>
                </c:pt>
                <c:pt idx="8370">
                  <c:v>-96.446119999999993</c:v>
                </c:pt>
                <c:pt idx="8371">
                  <c:v>-96.858828000000003</c:v>
                </c:pt>
                <c:pt idx="8372">
                  <c:v>-96.823252999999994</c:v>
                </c:pt>
                <c:pt idx="8373">
                  <c:v>-96.805029000000005</c:v>
                </c:pt>
                <c:pt idx="8374">
                  <c:v>-96.789529000000002</c:v>
                </c:pt>
                <c:pt idx="8375">
                  <c:v>-96.770349999999993</c:v>
                </c:pt>
                <c:pt idx="8376">
                  <c:v>-96.863060000000004</c:v>
                </c:pt>
                <c:pt idx="8377">
                  <c:v>-96.883229</c:v>
                </c:pt>
                <c:pt idx="8378">
                  <c:v>-96.788634000000002</c:v>
                </c:pt>
                <c:pt idx="8379">
                  <c:v>-96.844363999999999</c:v>
                </c:pt>
                <c:pt idx="8380">
                  <c:v>-96.089770000000001</c:v>
                </c:pt>
                <c:pt idx="8381">
                  <c:v>-95.485894000000002</c:v>
                </c:pt>
                <c:pt idx="8382">
                  <c:v>-81.121832999999995</c:v>
                </c:pt>
                <c:pt idx="8383">
                  <c:v>-81.169158999999993</c:v>
                </c:pt>
                <c:pt idx="8384">
                  <c:v>-81.420726000000002</c:v>
                </c:pt>
                <c:pt idx="8385">
                  <c:v>-83.300788999999995</c:v>
                </c:pt>
                <c:pt idx="8386">
                  <c:v>-82.864555999999993</c:v>
                </c:pt>
                <c:pt idx="8387">
                  <c:v>-84.236671000000001</c:v>
                </c:pt>
                <c:pt idx="8388">
                  <c:v>-83.510830999999996</c:v>
                </c:pt>
                <c:pt idx="8389">
                  <c:v>-84.841222999999999</c:v>
                </c:pt>
                <c:pt idx="8390">
                  <c:v>-84.925830000000005</c:v>
                </c:pt>
                <c:pt idx="8391">
                  <c:v>-81.460924000000006</c:v>
                </c:pt>
                <c:pt idx="8392">
                  <c:v>-82.381035999999995</c:v>
                </c:pt>
                <c:pt idx="8393">
                  <c:v>-81.512848000000005</c:v>
                </c:pt>
                <c:pt idx="8394">
                  <c:v>-81.002596999999994</c:v>
                </c:pt>
                <c:pt idx="8395">
                  <c:v>-81.086425000000006</c:v>
                </c:pt>
                <c:pt idx="8396">
                  <c:v>-81.836369000000005</c:v>
                </c:pt>
                <c:pt idx="8397">
                  <c:v>-81.133162999999996</c:v>
                </c:pt>
                <c:pt idx="8398">
                  <c:v>-80.875609999999995</c:v>
                </c:pt>
                <c:pt idx="8399">
                  <c:v>-81.651015999999998</c:v>
                </c:pt>
                <c:pt idx="8400">
                  <c:v>-81.681742999999997</c:v>
                </c:pt>
                <c:pt idx="8401">
                  <c:v>-81.637401999999994</c:v>
                </c:pt>
                <c:pt idx="8402">
                  <c:v>-81.630731999999995</c:v>
                </c:pt>
                <c:pt idx="8403">
                  <c:v>-81.409496000000004</c:v>
                </c:pt>
                <c:pt idx="8404">
                  <c:v>-81.546042999999997</c:v>
                </c:pt>
                <c:pt idx="8405">
                  <c:v>-81.568820000000002</c:v>
                </c:pt>
                <c:pt idx="8406">
                  <c:v>-81.403081</c:v>
                </c:pt>
                <c:pt idx="8407">
                  <c:v>-84.323943</c:v>
                </c:pt>
                <c:pt idx="8408">
                  <c:v>-84.259797000000006</c:v>
                </c:pt>
                <c:pt idx="8409">
                  <c:v>-84.462590000000006</c:v>
                </c:pt>
                <c:pt idx="8410">
                  <c:v>-84.505959000000004</c:v>
                </c:pt>
                <c:pt idx="8411">
                  <c:v>-85.664586999999997</c:v>
                </c:pt>
                <c:pt idx="8412">
                  <c:v>-85.812798999999998</c:v>
                </c:pt>
                <c:pt idx="8413">
                  <c:v>-85.257126</c:v>
                </c:pt>
                <c:pt idx="8414">
                  <c:v>-86.187595000000002</c:v>
                </c:pt>
                <c:pt idx="8415">
                  <c:v>-87.319198</c:v>
                </c:pt>
                <c:pt idx="8416">
                  <c:v>-87.290351999999999</c:v>
                </c:pt>
                <c:pt idx="8417">
                  <c:v>-87.319968000000003</c:v>
                </c:pt>
                <c:pt idx="8418">
                  <c:v>-87.319790999999995</c:v>
                </c:pt>
                <c:pt idx="8419">
                  <c:v>-86.619922000000003</c:v>
                </c:pt>
                <c:pt idx="8420">
                  <c:v>-86.714979</c:v>
                </c:pt>
                <c:pt idx="8421">
                  <c:v>-86.573317000000003</c:v>
                </c:pt>
                <c:pt idx="8422">
                  <c:v>-82.295913999999996</c:v>
                </c:pt>
                <c:pt idx="8423">
                  <c:v>-82.00421</c:v>
                </c:pt>
                <c:pt idx="8424">
                  <c:v>-82.010480000000001</c:v>
                </c:pt>
                <c:pt idx="8425">
                  <c:v>-81.367959999999997</c:v>
                </c:pt>
                <c:pt idx="8426">
                  <c:v>-81.523596999999995</c:v>
                </c:pt>
                <c:pt idx="8427">
                  <c:v>-81.245152000000004</c:v>
                </c:pt>
                <c:pt idx="8428">
                  <c:v>-81.109851000000006</c:v>
                </c:pt>
                <c:pt idx="8429">
                  <c:v>-81.187645000000003</c:v>
                </c:pt>
                <c:pt idx="8430">
                  <c:v>-81.353845000000007</c:v>
                </c:pt>
                <c:pt idx="8431">
                  <c:v>-89.095813000000007</c:v>
                </c:pt>
                <c:pt idx="8432">
                  <c:v>-89.192460999999994</c:v>
                </c:pt>
                <c:pt idx="8433">
                  <c:v>-88.542085</c:v>
                </c:pt>
                <c:pt idx="8434">
                  <c:v>-90.554260999999997</c:v>
                </c:pt>
                <c:pt idx="8435">
                  <c:v>-90.531171999999998</c:v>
                </c:pt>
                <c:pt idx="8436">
                  <c:v>-90.613040999999996</c:v>
                </c:pt>
                <c:pt idx="8437">
                  <c:v>-90.290514999999999</c:v>
                </c:pt>
                <c:pt idx="8438">
                  <c:v>-90.423349999999999</c:v>
                </c:pt>
                <c:pt idx="8439">
                  <c:v>-90.213623999999996</c:v>
                </c:pt>
                <c:pt idx="8440">
                  <c:v>-90.251746999999995</c:v>
                </c:pt>
                <c:pt idx="8441">
                  <c:v>-90.227805000000004</c:v>
                </c:pt>
                <c:pt idx="8442">
                  <c:v>-90.325255999999996</c:v>
                </c:pt>
                <c:pt idx="8443">
                  <c:v>-90.379210999999998</c:v>
                </c:pt>
                <c:pt idx="8444">
                  <c:v>-90.371133</c:v>
                </c:pt>
                <c:pt idx="8445">
                  <c:v>-90.374632000000005</c:v>
                </c:pt>
                <c:pt idx="8446">
                  <c:v>-90.339046999999994</c:v>
                </c:pt>
                <c:pt idx="8447">
                  <c:v>-90.302587000000003</c:v>
                </c:pt>
                <c:pt idx="8448">
                  <c:v>-90.453633999999994</c:v>
                </c:pt>
                <c:pt idx="8449">
                  <c:v>-91.718175000000002</c:v>
                </c:pt>
                <c:pt idx="8450">
                  <c:v>-90.414047999999994</c:v>
                </c:pt>
                <c:pt idx="8451">
                  <c:v>-90.416897000000006</c:v>
                </c:pt>
                <c:pt idx="8452">
                  <c:v>-86.739643999999998</c:v>
                </c:pt>
                <c:pt idx="8453">
                  <c:v>-86.573166000000001</c:v>
                </c:pt>
                <c:pt idx="8454">
                  <c:v>-86.559291999999999</c:v>
                </c:pt>
                <c:pt idx="8455">
                  <c:v>-85.992822000000004</c:v>
                </c:pt>
                <c:pt idx="8456">
                  <c:v>-86.322252000000006</c:v>
                </c:pt>
                <c:pt idx="8457">
                  <c:v>-85.612773000000004</c:v>
                </c:pt>
                <c:pt idx="8458">
                  <c:v>-85.575108</c:v>
                </c:pt>
                <c:pt idx="8459">
                  <c:v>-86.366926000000007</c:v>
                </c:pt>
                <c:pt idx="8460">
                  <c:v>-86.294291999999999</c:v>
                </c:pt>
                <c:pt idx="8461">
                  <c:v>-86.271615999999995</c:v>
                </c:pt>
                <c:pt idx="8462">
                  <c:v>-86.236722</c:v>
                </c:pt>
                <c:pt idx="8463">
                  <c:v>-85.758955</c:v>
                </c:pt>
                <c:pt idx="8464">
                  <c:v>-85.406058000000002</c:v>
                </c:pt>
                <c:pt idx="8465">
                  <c:v>-87.324160000000006</c:v>
                </c:pt>
                <c:pt idx="8466">
                  <c:v>-87.883122999999998</c:v>
                </c:pt>
                <c:pt idx="8467">
                  <c:v>-87.902163000000002</c:v>
                </c:pt>
                <c:pt idx="8468">
                  <c:v>-88.082228000000001</c:v>
                </c:pt>
                <c:pt idx="8469">
                  <c:v>-88.102492999999996</c:v>
                </c:pt>
                <c:pt idx="8470">
                  <c:v>-88.168452000000002</c:v>
                </c:pt>
                <c:pt idx="8471">
                  <c:v>-88.236575000000002</c:v>
                </c:pt>
                <c:pt idx="8472">
                  <c:v>-86.643951000000001</c:v>
                </c:pt>
                <c:pt idx="8473">
                  <c:v>-86.301128000000006</c:v>
                </c:pt>
                <c:pt idx="8474">
                  <c:v>-86.718795999999998</c:v>
                </c:pt>
                <c:pt idx="8475">
                  <c:v>-86.292711999999995</c:v>
                </c:pt>
                <c:pt idx="8476">
                  <c:v>-86.705661000000006</c:v>
                </c:pt>
                <c:pt idx="8477">
                  <c:v>-86.497326000000001</c:v>
                </c:pt>
                <c:pt idx="8478">
                  <c:v>-86.364805000000004</c:v>
                </c:pt>
                <c:pt idx="8479">
                  <c:v>-86.741760999999997</c:v>
                </c:pt>
                <c:pt idx="8480">
                  <c:v>-86.802527999999995</c:v>
                </c:pt>
                <c:pt idx="8481">
                  <c:v>-86.668695999999997</c:v>
                </c:pt>
                <c:pt idx="8482">
                  <c:v>-86.781721000000005</c:v>
                </c:pt>
                <c:pt idx="8483">
                  <c:v>-85.211582000000007</c:v>
                </c:pt>
                <c:pt idx="8484">
                  <c:v>-85.298806999999996</c:v>
                </c:pt>
                <c:pt idx="8485">
                  <c:v>-85.233309000000006</c:v>
                </c:pt>
                <c:pt idx="8486">
                  <c:v>-85.159390000000002</c:v>
                </c:pt>
                <c:pt idx="8487">
                  <c:v>-82.338609000000005</c:v>
                </c:pt>
                <c:pt idx="8488">
                  <c:v>-82.188432000000006</c:v>
                </c:pt>
                <c:pt idx="8489">
                  <c:v>-82.814062000000007</c:v>
                </c:pt>
                <c:pt idx="8490">
                  <c:v>-84.505627000000004</c:v>
                </c:pt>
                <c:pt idx="8491">
                  <c:v>-84.293014999999997</c:v>
                </c:pt>
                <c:pt idx="8492">
                  <c:v>-84.050156999999999</c:v>
                </c:pt>
                <c:pt idx="8493">
                  <c:v>-83.935918999999998</c:v>
                </c:pt>
                <c:pt idx="8494">
                  <c:v>-83.226764000000003</c:v>
                </c:pt>
                <c:pt idx="8495">
                  <c:v>-82.968046999999999</c:v>
                </c:pt>
                <c:pt idx="8496">
                  <c:v>-83.918593000000001</c:v>
                </c:pt>
                <c:pt idx="8497">
                  <c:v>-84.118205000000003</c:v>
                </c:pt>
                <c:pt idx="8498">
                  <c:v>-83.937856999999994</c:v>
                </c:pt>
                <c:pt idx="8499">
                  <c:v>-89.674170000000004</c:v>
                </c:pt>
                <c:pt idx="8500">
                  <c:v>-90.022248000000005</c:v>
                </c:pt>
                <c:pt idx="8501">
                  <c:v>-89.974798000000007</c:v>
                </c:pt>
                <c:pt idx="8502">
                  <c:v>-89.903893999999994</c:v>
                </c:pt>
                <c:pt idx="8503">
                  <c:v>-89.848928000000001</c:v>
                </c:pt>
                <c:pt idx="8504">
                  <c:v>-89.865623999999997</c:v>
                </c:pt>
                <c:pt idx="8505">
                  <c:v>-89.803297999999998</c:v>
                </c:pt>
                <c:pt idx="8506">
                  <c:v>-89.806773000000007</c:v>
                </c:pt>
                <c:pt idx="8507">
                  <c:v>-88.522469000000001</c:v>
                </c:pt>
                <c:pt idx="8508">
                  <c:v>-85.451132000000001</c:v>
                </c:pt>
                <c:pt idx="8509">
                  <c:v>-94.089849000000001</c:v>
                </c:pt>
                <c:pt idx="8510">
                  <c:v>-94.731724999999997</c:v>
                </c:pt>
                <c:pt idx="8511">
                  <c:v>-94.806920000000005</c:v>
                </c:pt>
                <c:pt idx="8512">
                  <c:v>-95.294678000000005</c:v>
                </c:pt>
                <c:pt idx="8513">
                  <c:v>-95.367107000000004</c:v>
                </c:pt>
                <c:pt idx="8514">
                  <c:v>-95.469821999999994</c:v>
                </c:pt>
                <c:pt idx="8515">
                  <c:v>-97.087069</c:v>
                </c:pt>
                <c:pt idx="8516">
                  <c:v>-97.548452999999995</c:v>
                </c:pt>
                <c:pt idx="8517">
                  <c:v>-97.145938999999998</c:v>
                </c:pt>
                <c:pt idx="8518">
                  <c:v>-97.771979999999999</c:v>
                </c:pt>
                <c:pt idx="8519">
                  <c:v>-97.084982999999994</c:v>
                </c:pt>
                <c:pt idx="8520">
                  <c:v>-97.099886999999995</c:v>
                </c:pt>
                <c:pt idx="8521">
                  <c:v>-97.265638999999993</c:v>
                </c:pt>
                <c:pt idx="8522">
                  <c:v>-97.378083000000004</c:v>
                </c:pt>
                <c:pt idx="8523">
                  <c:v>-97.400996000000006</c:v>
                </c:pt>
                <c:pt idx="8524">
                  <c:v>-97.346221</c:v>
                </c:pt>
                <c:pt idx="8525">
                  <c:v>-97.251232000000002</c:v>
                </c:pt>
                <c:pt idx="8526">
                  <c:v>-97.047782999999995</c:v>
                </c:pt>
                <c:pt idx="8527">
                  <c:v>-97.103767000000005</c:v>
                </c:pt>
                <c:pt idx="8528">
                  <c:v>-97.060783999999998</c:v>
                </c:pt>
                <c:pt idx="8529">
                  <c:v>-96.994570999999993</c:v>
                </c:pt>
                <c:pt idx="8530">
                  <c:v>-97.218717999999996</c:v>
                </c:pt>
                <c:pt idx="8531">
                  <c:v>-98.532156000000001</c:v>
                </c:pt>
                <c:pt idx="8532">
                  <c:v>-98.752015</c:v>
                </c:pt>
                <c:pt idx="8533">
                  <c:v>-98.210587000000004</c:v>
                </c:pt>
                <c:pt idx="8534">
                  <c:v>-98.600916999999995</c:v>
                </c:pt>
                <c:pt idx="8535">
                  <c:v>-122.186151</c:v>
                </c:pt>
                <c:pt idx="8536">
                  <c:v>-122.189691</c:v>
                </c:pt>
                <c:pt idx="8537">
                  <c:v>-122.285901</c:v>
                </c:pt>
                <c:pt idx="8538">
                  <c:v>-122.250849</c:v>
                </c:pt>
                <c:pt idx="8539">
                  <c:v>-122.279172</c:v>
                </c:pt>
                <c:pt idx="8540">
                  <c:v>-122.366281</c:v>
                </c:pt>
                <c:pt idx="8541">
                  <c:v>-122.542845</c:v>
                </c:pt>
                <c:pt idx="8542">
                  <c:v>-122.702018</c:v>
                </c:pt>
                <c:pt idx="8543">
                  <c:v>-122.541116</c:v>
                </c:pt>
                <c:pt idx="8544">
                  <c:v>-121.954463</c:v>
                </c:pt>
                <c:pt idx="8545">
                  <c:v>-122.226388</c:v>
                </c:pt>
                <c:pt idx="8546">
                  <c:v>-121.983968</c:v>
                </c:pt>
                <c:pt idx="8547">
                  <c:v>-121.66211199999999</c:v>
                </c:pt>
                <c:pt idx="8548">
                  <c:v>-121.98523400000001</c:v>
                </c:pt>
                <c:pt idx="8549">
                  <c:v>-122.023059</c:v>
                </c:pt>
                <c:pt idx="8550">
                  <c:v>-121.89877</c:v>
                </c:pt>
                <c:pt idx="8551">
                  <c:v>-121.886273</c:v>
                </c:pt>
                <c:pt idx="8552">
                  <c:v>-121.96162200000001</c:v>
                </c:pt>
                <c:pt idx="8553">
                  <c:v>-121.79092199999999</c:v>
                </c:pt>
                <c:pt idx="8554">
                  <c:v>-121.923124</c:v>
                </c:pt>
                <c:pt idx="8555">
                  <c:v>-121.84775500000001</c:v>
                </c:pt>
                <c:pt idx="8556">
                  <c:v>-121.307355</c:v>
                </c:pt>
                <c:pt idx="8557">
                  <c:v>-121.242133</c:v>
                </c:pt>
                <c:pt idx="8558">
                  <c:v>-121.235052</c:v>
                </c:pt>
                <c:pt idx="8559">
                  <c:v>-121.322829</c:v>
                </c:pt>
                <c:pt idx="8560">
                  <c:v>-120.469476</c:v>
                </c:pt>
                <c:pt idx="8561">
                  <c:v>-120.950647</c:v>
                </c:pt>
                <c:pt idx="8562">
                  <c:v>-120.392166</c:v>
                </c:pt>
                <c:pt idx="8563">
                  <c:v>-120.879723</c:v>
                </c:pt>
                <c:pt idx="8564">
                  <c:v>-120.86418999999999</c:v>
                </c:pt>
                <c:pt idx="8565">
                  <c:v>-120.726141</c:v>
                </c:pt>
                <c:pt idx="8566">
                  <c:v>-121.214169</c:v>
                </c:pt>
                <c:pt idx="8567">
                  <c:v>-120.474743</c:v>
                </c:pt>
                <c:pt idx="8568">
                  <c:v>-121.01249300000001</c:v>
                </c:pt>
                <c:pt idx="8569">
                  <c:v>-120.99955799999999</c:v>
                </c:pt>
                <c:pt idx="8570">
                  <c:v>-120.906103</c:v>
                </c:pt>
                <c:pt idx="8571">
                  <c:v>-120.61094799999999</c:v>
                </c:pt>
                <c:pt idx="8572">
                  <c:v>-122.745633</c:v>
                </c:pt>
                <c:pt idx="8573">
                  <c:v>-122.693172</c:v>
                </c:pt>
                <c:pt idx="8574">
                  <c:v>-122.957049</c:v>
                </c:pt>
                <c:pt idx="8575">
                  <c:v>-123.000849</c:v>
                </c:pt>
                <c:pt idx="8576">
                  <c:v>-122.920716</c:v>
                </c:pt>
                <c:pt idx="8577">
                  <c:v>-123.791667</c:v>
                </c:pt>
                <c:pt idx="8578">
                  <c:v>-123.501863</c:v>
                </c:pt>
                <c:pt idx="8579">
                  <c:v>-123.200884</c:v>
                </c:pt>
                <c:pt idx="8580">
                  <c:v>-124.072863</c:v>
                </c:pt>
                <c:pt idx="8581">
                  <c:v>-123.834884</c:v>
                </c:pt>
                <c:pt idx="8582">
                  <c:v>-123.85855599999999</c:v>
                </c:pt>
                <c:pt idx="8583">
                  <c:v>-121.271252</c:v>
                </c:pt>
                <c:pt idx="8584">
                  <c:v>-121.308103</c:v>
                </c:pt>
                <c:pt idx="8585">
                  <c:v>-120.845567</c:v>
                </c:pt>
                <c:pt idx="8586">
                  <c:v>-121.172256</c:v>
                </c:pt>
                <c:pt idx="8587">
                  <c:v>-121.253106</c:v>
                </c:pt>
                <c:pt idx="8588">
                  <c:v>-120.41411600000001</c:v>
                </c:pt>
                <c:pt idx="8589">
                  <c:v>-121.100362</c:v>
                </c:pt>
                <c:pt idx="8590">
                  <c:v>-121.977574</c:v>
                </c:pt>
                <c:pt idx="8591">
                  <c:v>-121.19013</c:v>
                </c:pt>
                <c:pt idx="8592">
                  <c:v>-121.492859</c:v>
                </c:pt>
                <c:pt idx="8593">
                  <c:v>-121.381812</c:v>
                </c:pt>
                <c:pt idx="8594">
                  <c:v>-121.445611</c:v>
                </c:pt>
                <c:pt idx="8595">
                  <c:v>-121.407263</c:v>
                </c:pt>
                <c:pt idx="8596">
                  <c:v>-121.49623099999999</c:v>
                </c:pt>
                <c:pt idx="8597">
                  <c:v>-121.349006</c:v>
                </c:pt>
                <c:pt idx="8598">
                  <c:v>-121.791522</c:v>
                </c:pt>
                <c:pt idx="8599">
                  <c:v>-121.098101</c:v>
                </c:pt>
                <c:pt idx="8600">
                  <c:v>-121.61960500000001</c:v>
                </c:pt>
                <c:pt idx="8601">
                  <c:v>-121.680336</c:v>
                </c:pt>
                <c:pt idx="8602">
                  <c:v>-122.34206399999999</c:v>
                </c:pt>
                <c:pt idx="8603">
                  <c:v>-121.23263300000001</c:v>
                </c:pt>
                <c:pt idx="8604">
                  <c:v>-122.335441</c:v>
                </c:pt>
                <c:pt idx="8605">
                  <c:v>-122.2255</c:v>
                </c:pt>
                <c:pt idx="8606">
                  <c:v>-120.48359000000001</c:v>
                </c:pt>
                <c:pt idx="8607">
                  <c:v>-120.676856</c:v>
                </c:pt>
                <c:pt idx="8608">
                  <c:v>-121.437383</c:v>
                </c:pt>
                <c:pt idx="8609">
                  <c:v>-120.009925</c:v>
                </c:pt>
                <c:pt idx="8610">
                  <c:v>-122.797499</c:v>
                </c:pt>
                <c:pt idx="8611">
                  <c:v>-122.856026</c:v>
                </c:pt>
                <c:pt idx="8612">
                  <c:v>-122.528598</c:v>
                </c:pt>
                <c:pt idx="8613">
                  <c:v>-122.284645</c:v>
                </c:pt>
                <c:pt idx="8614">
                  <c:v>-122.56555400000001</c:v>
                </c:pt>
                <c:pt idx="8615">
                  <c:v>-121.925584</c:v>
                </c:pt>
                <c:pt idx="8616">
                  <c:v>-122.77266299999999</c:v>
                </c:pt>
                <c:pt idx="8617">
                  <c:v>-122.408565</c:v>
                </c:pt>
                <c:pt idx="8618">
                  <c:v>-123.17165300000001</c:v>
                </c:pt>
                <c:pt idx="8619">
                  <c:v>-123.88420600000001</c:v>
                </c:pt>
                <c:pt idx="8620">
                  <c:v>-122.68781</c:v>
                </c:pt>
                <c:pt idx="8621">
                  <c:v>-122.685734</c:v>
                </c:pt>
                <c:pt idx="8622">
                  <c:v>-122.709507</c:v>
                </c:pt>
                <c:pt idx="8623">
                  <c:v>-122.686657</c:v>
                </c:pt>
                <c:pt idx="8624">
                  <c:v>-122.706115</c:v>
                </c:pt>
                <c:pt idx="8625">
                  <c:v>-122.56027899999999</c:v>
                </c:pt>
                <c:pt idx="8626">
                  <c:v>-122.67497400000001</c:v>
                </c:pt>
                <c:pt idx="8627">
                  <c:v>-122.817288</c:v>
                </c:pt>
                <c:pt idx="8628">
                  <c:v>-122.49985100000001</c:v>
                </c:pt>
                <c:pt idx="8629">
                  <c:v>-122.562335</c:v>
                </c:pt>
                <c:pt idx="8630">
                  <c:v>-123.05368199999999</c:v>
                </c:pt>
                <c:pt idx="8631">
                  <c:v>-123.275203</c:v>
                </c:pt>
                <c:pt idx="8632">
                  <c:v>-124.054019</c:v>
                </c:pt>
                <c:pt idx="8633">
                  <c:v>-124.04512099999999</c:v>
                </c:pt>
                <c:pt idx="8634">
                  <c:v>-122.760102</c:v>
                </c:pt>
                <c:pt idx="8635">
                  <c:v>-123.082751</c:v>
                </c:pt>
                <c:pt idx="8636">
                  <c:v>-96.891631000000004</c:v>
                </c:pt>
                <c:pt idx="8637">
                  <c:v>-96.745041000000001</c:v>
                </c:pt>
                <c:pt idx="8638">
                  <c:v>-97.059650000000005</c:v>
                </c:pt>
                <c:pt idx="8639">
                  <c:v>-96.441291000000007</c:v>
                </c:pt>
                <c:pt idx="8640">
                  <c:v>-96.839386000000005</c:v>
                </c:pt>
                <c:pt idx="8641">
                  <c:v>-96.889570000000006</c:v>
                </c:pt>
                <c:pt idx="8642">
                  <c:v>-96.961408000000006</c:v>
                </c:pt>
                <c:pt idx="8643">
                  <c:v>-96.967337000000001</c:v>
                </c:pt>
                <c:pt idx="8644">
                  <c:v>-96.973491999999993</c:v>
                </c:pt>
                <c:pt idx="8645">
                  <c:v>-96.693383999999995</c:v>
                </c:pt>
                <c:pt idx="8646">
                  <c:v>-97.052903999999998</c:v>
                </c:pt>
                <c:pt idx="8647">
                  <c:v>-96.659015999999994</c:v>
                </c:pt>
                <c:pt idx="8648">
                  <c:v>-96.224744999999999</c:v>
                </c:pt>
                <c:pt idx="8649">
                  <c:v>-96.633557999999994</c:v>
                </c:pt>
                <c:pt idx="8650">
                  <c:v>-96.799413000000001</c:v>
                </c:pt>
                <c:pt idx="8651">
                  <c:v>-96.882531</c:v>
                </c:pt>
                <c:pt idx="8652">
                  <c:v>-96.869451999999995</c:v>
                </c:pt>
                <c:pt idx="8653">
                  <c:v>-96.748727000000002</c:v>
                </c:pt>
                <c:pt idx="8654">
                  <c:v>-96.814124000000007</c:v>
                </c:pt>
                <c:pt idx="8655">
                  <c:v>-96.859851000000006</c:v>
                </c:pt>
                <c:pt idx="8656">
                  <c:v>-96.846119999999999</c:v>
                </c:pt>
                <c:pt idx="8657">
                  <c:v>-96.709225000000004</c:v>
                </c:pt>
                <c:pt idx="8658">
                  <c:v>-96.736885000000001</c:v>
                </c:pt>
                <c:pt idx="8659">
                  <c:v>-96.836160000000007</c:v>
                </c:pt>
                <c:pt idx="8660">
                  <c:v>-96.790886</c:v>
                </c:pt>
                <c:pt idx="8661">
                  <c:v>-96.181800999999993</c:v>
                </c:pt>
                <c:pt idx="8662">
                  <c:v>-95.50309</c:v>
                </c:pt>
                <c:pt idx="8663">
                  <c:v>-96.010829000000001</c:v>
                </c:pt>
                <c:pt idx="8664">
                  <c:v>-94.096374999999995</c:v>
                </c:pt>
                <c:pt idx="8665">
                  <c:v>-95.313473000000002</c:v>
                </c:pt>
                <c:pt idx="8666">
                  <c:v>-97.080888000000002</c:v>
                </c:pt>
                <c:pt idx="8667">
                  <c:v>-97.640129999999999</c:v>
                </c:pt>
                <c:pt idx="8668">
                  <c:v>-97.146987999999993</c:v>
                </c:pt>
                <c:pt idx="8669">
                  <c:v>-97.135467000000006</c:v>
                </c:pt>
                <c:pt idx="8670">
                  <c:v>-97.192340999999999</c:v>
                </c:pt>
                <c:pt idx="8671">
                  <c:v>-97.164350999999996</c:v>
                </c:pt>
                <c:pt idx="8672">
                  <c:v>-97.084536</c:v>
                </c:pt>
                <c:pt idx="8673">
                  <c:v>-97.176811999999998</c:v>
                </c:pt>
                <c:pt idx="8674">
                  <c:v>-96.986721000000003</c:v>
                </c:pt>
                <c:pt idx="8675">
                  <c:v>-97.779874000000007</c:v>
                </c:pt>
                <c:pt idx="8676">
                  <c:v>-121.610263</c:v>
                </c:pt>
                <c:pt idx="8677">
                  <c:v>-121.684528</c:v>
                </c:pt>
                <c:pt idx="8678">
                  <c:v>-122.280035</c:v>
                </c:pt>
                <c:pt idx="8679">
                  <c:v>-122.24074299999999</c:v>
                </c:pt>
                <c:pt idx="8680">
                  <c:v>-121.05272600000001</c:v>
                </c:pt>
                <c:pt idx="8681">
                  <c:v>-122.592725</c:v>
                </c:pt>
                <c:pt idx="8682">
                  <c:v>-122.848249</c:v>
                </c:pt>
                <c:pt idx="8683">
                  <c:v>-122.920653</c:v>
                </c:pt>
                <c:pt idx="8684">
                  <c:v>-122.644437</c:v>
                </c:pt>
                <c:pt idx="8685">
                  <c:v>-123.741703</c:v>
                </c:pt>
                <c:pt idx="8686">
                  <c:v>-122.957452</c:v>
                </c:pt>
                <c:pt idx="8687">
                  <c:v>-122.94605900000001</c:v>
                </c:pt>
                <c:pt idx="8688">
                  <c:v>-122.853765</c:v>
                </c:pt>
                <c:pt idx="8689">
                  <c:v>-122.68458099999999</c:v>
                </c:pt>
                <c:pt idx="8690">
                  <c:v>-122.64353</c:v>
                </c:pt>
                <c:pt idx="8691">
                  <c:v>-122.59979300000001</c:v>
                </c:pt>
                <c:pt idx="8692">
                  <c:v>-122.645805</c:v>
                </c:pt>
                <c:pt idx="8693">
                  <c:v>-122.60089499999999</c:v>
                </c:pt>
                <c:pt idx="8694">
                  <c:v>-122.824653</c:v>
                </c:pt>
                <c:pt idx="8695">
                  <c:v>-123.051295</c:v>
                </c:pt>
                <c:pt idx="8696">
                  <c:v>-123.019927</c:v>
                </c:pt>
                <c:pt idx="8697">
                  <c:v>-122.958015</c:v>
                </c:pt>
                <c:pt idx="8698">
                  <c:v>-123.279062</c:v>
                </c:pt>
                <c:pt idx="8699">
                  <c:v>-123.817222</c:v>
                </c:pt>
                <c:pt idx="8700">
                  <c:v>-122.78012200000001</c:v>
                </c:pt>
                <c:pt idx="8701">
                  <c:v>-123.05667</c:v>
                </c:pt>
                <c:pt idx="8702">
                  <c:v>-124.08307000000001</c:v>
                </c:pt>
                <c:pt idx="8703">
                  <c:v>-123.36727</c:v>
                </c:pt>
                <c:pt idx="8704">
                  <c:v>-121.812977</c:v>
                </c:pt>
                <c:pt idx="8705">
                  <c:v>-121.548975</c:v>
                </c:pt>
                <c:pt idx="8706">
                  <c:v>-122.266081</c:v>
                </c:pt>
                <c:pt idx="8707">
                  <c:v>-122.37096699999999</c:v>
                </c:pt>
                <c:pt idx="8708">
                  <c:v>-122.22020999999999</c:v>
                </c:pt>
                <c:pt idx="8709">
                  <c:v>-122.283942</c:v>
                </c:pt>
                <c:pt idx="8710">
                  <c:v>-122.283485</c:v>
                </c:pt>
                <c:pt idx="8711">
                  <c:v>-122.03553599999999</c:v>
                </c:pt>
                <c:pt idx="8712">
                  <c:v>-122.232805</c:v>
                </c:pt>
                <c:pt idx="8713">
                  <c:v>-122.305392</c:v>
                </c:pt>
                <c:pt idx="8714">
                  <c:v>-122.21005700000001</c:v>
                </c:pt>
                <c:pt idx="8715">
                  <c:v>-122.183722</c:v>
                </c:pt>
                <c:pt idx="8716">
                  <c:v>-121.83053099999999</c:v>
                </c:pt>
                <c:pt idx="8717">
                  <c:v>-122.32855499999999</c:v>
                </c:pt>
                <c:pt idx="8718">
                  <c:v>-122.301182</c:v>
                </c:pt>
                <c:pt idx="8719">
                  <c:v>-122.35443600000001</c:v>
                </c:pt>
                <c:pt idx="8720">
                  <c:v>-122.37468800000001</c:v>
                </c:pt>
                <c:pt idx="8721">
                  <c:v>-122.30406000000001</c:v>
                </c:pt>
                <c:pt idx="8722">
                  <c:v>-122.30308599999999</c:v>
                </c:pt>
                <c:pt idx="8723">
                  <c:v>-122.349435</c:v>
                </c:pt>
                <c:pt idx="8724">
                  <c:v>-122.302708</c:v>
                </c:pt>
                <c:pt idx="8725">
                  <c:v>-122.21792499999999</c:v>
                </c:pt>
                <c:pt idx="8726">
                  <c:v>-122.61976900000001</c:v>
                </c:pt>
                <c:pt idx="8727">
                  <c:v>-122.73714</c:v>
                </c:pt>
                <c:pt idx="8728">
                  <c:v>-122.667239</c:v>
                </c:pt>
                <c:pt idx="8729">
                  <c:v>-123.020578</c:v>
                </c:pt>
                <c:pt idx="8730">
                  <c:v>-122.91972800000001</c:v>
                </c:pt>
                <c:pt idx="8731">
                  <c:v>-122.618071</c:v>
                </c:pt>
                <c:pt idx="8732">
                  <c:v>-122.542226</c:v>
                </c:pt>
                <c:pt idx="8733">
                  <c:v>-123.075633</c:v>
                </c:pt>
                <c:pt idx="8734">
                  <c:v>-122.966438</c:v>
                </c:pt>
                <c:pt idx="8735">
                  <c:v>-122.052559</c:v>
                </c:pt>
                <c:pt idx="8736">
                  <c:v>-122.625542</c:v>
                </c:pt>
                <c:pt idx="8737">
                  <c:v>-121.616744</c:v>
                </c:pt>
                <c:pt idx="8738">
                  <c:v>-123.40628100000001</c:v>
                </c:pt>
                <c:pt idx="8739">
                  <c:v>-123.637654</c:v>
                </c:pt>
                <c:pt idx="8740">
                  <c:v>-122.32247099999999</c:v>
                </c:pt>
                <c:pt idx="8741">
                  <c:v>-122.894565</c:v>
                </c:pt>
                <c:pt idx="8742">
                  <c:v>-123.099166</c:v>
                </c:pt>
                <c:pt idx="8743">
                  <c:v>-122.465992</c:v>
                </c:pt>
                <c:pt idx="8744">
                  <c:v>-122.49518500000001</c:v>
                </c:pt>
                <c:pt idx="8745">
                  <c:v>-122.504335</c:v>
                </c:pt>
                <c:pt idx="8746">
                  <c:v>-122.359167</c:v>
                </c:pt>
                <c:pt idx="8747">
                  <c:v>-122.522941</c:v>
                </c:pt>
                <c:pt idx="8748">
                  <c:v>-122.872496</c:v>
                </c:pt>
                <c:pt idx="8749">
                  <c:v>-122.99802200000001</c:v>
                </c:pt>
                <c:pt idx="8750">
                  <c:v>-122.88417699999999</c:v>
                </c:pt>
                <c:pt idx="8751">
                  <c:v>-122.40546999999999</c:v>
                </c:pt>
                <c:pt idx="8752">
                  <c:v>-122.29411</c:v>
                </c:pt>
                <c:pt idx="8753">
                  <c:v>-122.98043699999999</c:v>
                </c:pt>
                <c:pt idx="8754">
                  <c:v>-122.51035400000001</c:v>
                </c:pt>
                <c:pt idx="8755">
                  <c:v>-122.68473</c:v>
                </c:pt>
                <c:pt idx="8756">
                  <c:v>-122.634191</c:v>
                </c:pt>
                <c:pt idx="8757">
                  <c:v>-120.328813</c:v>
                </c:pt>
                <c:pt idx="8758">
                  <c:v>-120.738747</c:v>
                </c:pt>
                <c:pt idx="8759">
                  <c:v>-119.38169600000001</c:v>
                </c:pt>
                <c:pt idx="8760">
                  <c:v>-120.523646</c:v>
                </c:pt>
                <c:pt idx="8761">
                  <c:v>-120.712329</c:v>
                </c:pt>
                <c:pt idx="8762">
                  <c:v>-117.40920300000001</c:v>
                </c:pt>
                <c:pt idx="8763">
                  <c:v>-96.790402999999998</c:v>
                </c:pt>
                <c:pt idx="8764">
                  <c:v>-96.776624999999996</c:v>
                </c:pt>
                <c:pt idx="8765">
                  <c:v>-96.679550000000006</c:v>
                </c:pt>
                <c:pt idx="8766">
                  <c:v>-96.790548999999999</c:v>
                </c:pt>
                <c:pt idx="8767">
                  <c:v>-96.773655000000005</c:v>
                </c:pt>
                <c:pt idx="8768">
                  <c:v>-96.774974</c:v>
                </c:pt>
                <c:pt idx="8769">
                  <c:v>-95.685738000000001</c:v>
                </c:pt>
                <c:pt idx="8770">
                  <c:v>-95.559588000000005</c:v>
                </c:pt>
                <c:pt idx="8771">
                  <c:v>-94.957706000000002</c:v>
                </c:pt>
                <c:pt idx="8772">
                  <c:v>-94.379582999999997</c:v>
                </c:pt>
                <c:pt idx="8773">
                  <c:v>-94.688860000000005</c:v>
                </c:pt>
                <c:pt idx="8774">
                  <c:v>-95.217518999999996</c:v>
                </c:pt>
                <c:pt idx="8775">
                  <c:v>-94.909880999999999</c:v>
                </c:pt>
                <c:pt idx="8776">
                  <c:v>-97.144036</c:v>
                </c:pt>
                <c:pt idx="8777">
                  <c:v>-97.084980999999999</c:v>
                </c:pt>
                <c:pt idx="8778">
                  <c:v>-97.720022</c:v>
                </c:pt>
                <c:pt idx="8779">
                  <c:v>-97.32987</c:v>
                </c:pt>
                <c:pt idx="8780">
                  <c:v>-97.320021999999994</c:v>
                </c:pt>
                <c:pt idx="8781">
                  <c:v>-97.337878000000003</c:v>
                </c:pt>
                <c:pt idx="8782">
                  <c:v>-97.219577999999998</c:v>
                </c:pt>
                <c:pt idx="8783">
                  <c:v>-97.444096999999999</c:v>
                </c:pt>
                <c:pt idx="8784">
                  <c:v>-97.414302000000006</c:v>
                </c:pt>
                <c:pt idx="8785">
                  <c:v>-97.377657999999997</c:v>
                </c:pt>
                <c:pt idx="8786">
                  <c:v>-97.333582000000007</c:v>
                </c:pt>
                <c:pt idx="8787">
                  <c:v>-121.83246200000001</c:v>
                </c:pt>
                <c:pt idx="8788">
                  <c:v>-121.849396</c:v>
                </c:pt>
                <c:pt idx="8789">
                  <c:v>-121.775368</c:v>
                </c:pt>
                <c:pt idx="8790">
                  <c:v>-121.76514899999999</c:v>
                </c:pt>
                <c:pt idx="8791">
                  <c:v>-120.454587</c:v>
                </c:pt>
                <c:pt idx="8792">
                  <c:v>-120.49157700000001</c:v>
                </c:pt>
                <c:pt idx="8793">
                  <c:v>-120.95566599999999</c:v>
                </c:pt>
                <c:pt idx="8794">
                  <c:v>-121.021877</c:v>
                </c:pt>
                <c:pt idx="8795">
                  <c:v>-120.343706</c:v>
                </c:pt>
                <c:pt idx="8796">
                  <c:v>-121.423997</c:v>
                </c:pt>
                <c:pt idx="8797">
                  <c:v>-122.749769</c:v>
                </c:pt>
                <c:pt idx="8798">
                  <c:v>-122.67419099999999</c:v>
                </c:pt>
                <c:pt idx="8799">
                  <c:v>-122.727509</c:v>
                </c:pt>
                <c:pt idx="8800">
                  <c:v>-122.997004</c:v>
                </c:pt>
                <c:pt idx="8801">
                  <c:v>-122.722348</c:v>
                </c:pt>
                <c:pt idx="8802">
                  <c:v>-123.547658</c:v>
                </c:pt>
                <c:pt idx="8803">
                  <c:v>-123.05495500000001</c:v>
                </c:pt>
                <c:pt idx="8804">
                  <c:v>-123.55762</c:v>
                </c:pt>
                <c:pt idx="8805">
                  <c:v>-122.876268</c:v>
                </c:pt>
                <c:pt idx="8806">
                  <c:v>-122.610696</c:v>
                </c:pt>
                <c:pt idx="8807">
                  <c:v>-123.399906</c:v>
                </c:pt>
                <c:pt idx="8808">
                  <c:v>-124.151304</c:v>
                </c:pt>
                <c:pt idx="8809">
                  <c:v>-121.265298</c:v>
                </c:pt>
                <c:pt idx="8810">
                  <c:v>-121.157838</c:v>
                </c:pt>
                <c:pt idx="8811">
                  <c:v>-121.223108</c:v>
                </c:pt>
                <c:pt idx="8812">
                  <c:v>-120.649524</c:v>
                </c:pt>
                <c:pt idx="8813">
                  <c:v>-121.289338</c:v>
                </c:pt>
                <c:pt idx="8814">
                  <c:v>-121.379672</c:v>
                </c:pt>
                <c:pt idx="8815">
                  <c:v>-121.95333100000001</c:v>
                </c:pt>
                <c:pt idx="8816">
                  <c:v>-121.49125100000001</c:v>
                </c:pt>
                <c:pt idx="8817">
                  <c:v>-121.445539</c:v>
                </c:pt>
                <c:pt idx="8818">
                  <c:v>-121.468278</c:v>
                </c:pt>
                <c:pt idx="8819">
                  <c:v>-121.459964</c:v>
                </c:pt>
                <c:pt idx="8820">
                  <c:v>-121.44663199999999</c:v>
                </c:pt>
                <c:pt idx="8821">
                  <c:v>-121.44170200000001</c:v>
                </c:pt>
                <c:pt idx="8822">
                  <c:v>-121.343611</c:v>
                </c:pt>
                <c:pt idx="8823">
                  <c:v>-121.369801</c:v>
                </c:pt>
                <c:pt idx="8824">
                  <c:v>-121.378095</c:v>
                </c:pt>
                <c:pt idx="8825">
                  <c:v>-122.213936</c:v>
                </c:pt>
                <c:pt idx="8826">
                  <c:v>-120.63432</c:v>
                </c:pt>
                <c:pt idx="8827">
                  <c:v>-120.14607100000001</c:v>
                </c:pt>
                <c:pt idx="8828">
                  <c:v>-120.21804899999999</c:v>
                </c:pt>
                <c:pt idx="8829">
                  <c:v>-120.054374</c:v>
                </c:pt>
                <c:pt idx="8830">
                  <c:v>-120.228053</c:v>
                </c:pt>
                <c:pt idx="8831">
                  <c:v>-122.803594</c:v>
                </c:pt>
                <c:pt idx="8832">
                  <c:v>-122.858262</c:v>
                </c:pt>
                <c:pt idx="8833">
                  <c:v>-122.80683500000001</c:v>
                </c:pt>
                <c:pt idx="8834">
                  <c:v>-123.269938</c:v>
                </c:pt>
                <c:pt idx="8835">
                  <c:v>-122.232831</c:v>
                </c:pt>
                <c:pt idx="8836">
                  <c:v>-122.68110299999999</c:v>
                </c:pt>
                <c:pt idx="8837">
                  <c:v>-122.72492</c:v>
                </c:pt>
                <c:pt idx="8838">
                  <c:v>-122.584649</c:v>
                </c:pt>
                <c:pt idx="8839">
                  <c:v>-122.391569</c:v>
                </c:pt>
                <c:pt idx="8840">
                  <c:v>-122.77127</c:v>
                </c:pt>
                <c:pt idx="8841">
                  <c:v>-123.08114</c:v>
                </c:pt>
                <c:pt idx="8842">
                  <c:v>-123.016312</c:v>
                </c:pt>
                <c:pt idx="8843">
                  <c:v>-123.917535</c:v>
                </c:pt>
                <c:pt idx="8844">
                  <c:v>-123.973709</c:v>
                </c:pt>
                <c:pt idx="8845">
                  <c:v>-122.64055399999999</c:v>
                </c:pt>
                <c:pt idx="8846">
                  <c:v>-122.738758</c:v>
                </c:pt>
                <c:pt idx="8847">
                  <c:v>-122.675506</c:v>
                </c:pt>
                <c:pt idx="8848">
                  <c:v>-122.618335</c:v>
                </c:pt>
                <c:pt idx="8849">
                  <c:v>-122.782248</c:v>
                </c:pt>
                <c:pt idx="8850">
                  <c:v>-122.784414</c:v>
                </c:pt>
                <c:pt idx="8851">
                  <c:v>-122.76988799999999</c:v>
                </c:pt>
                <c:pt idx="8852">
                  <c:v>-122.614767</c:v>
                </c:pt>
                <c:pt idx="8853">
                  <c:v>-122.986942</c:v>
                </c:pt>
                <c:pt idx="8854">
                  <c:v>-123.0896</c:v>
                </c:pt>
                <c:pt idx="8855">
                  <c:v>-124.00655500000001</c:v>
                </c:pt>
                <c:pt idx="8856">
                  <c:v>-123.437093</c:v>
                </c:pt>
                <c:pt idx="8857">
                  <c:v>-124.048687</c:v>
                </c:pt>
                <c:pt idx="8858">
                  <c:v>-123.136042</c:v>
                </c:pt>
                <c:pt idx="8859">
                  <c:v>-123.122039</c:v>
                </c:pt>
                <c:pt idx="8860">
                  <c:v>-123.14894700000001</c:v>
                </c:pt>
                <c:pt idx="8861">
                  <c:v>-124.399112</c:v>
                </c:pt>
                <c:pt idx="8862">
                  <c:v>-124.21086200000001</c:v>
                </c:pt>
                <c:pt idx="8863">
                  <c:v>-122.915419</c:v>
                </c:pt>
                <c:pt idx="8864">
                  <c:v>-124.475966</c:v>
                </c:pt>
                <c:pt idx="8865">
                  <c:v>-122.835474</c:v>
                </c:pt>
                <c:pt idx="8866">
                  <c:v>-121.884479</c:v>
                </c:pt>
                <c:pt idx="8867">
                  <c:v>-121.297691</c:v>
                </c:pt>
                <c:pt idx="8868">
                  <c:v>-120.756828</c:v>
                </c:pt>
                <c:pt idx="8869">
                  <c:v>-122.20308300000001</c:v>
                </c:pt>
                <c:pt idx="8870">
                  <c:v>-122.152604</c:v>
                </c:pt>
                <c:pt idx="8871">
                  <c:v>-122.141047</c:v>
                </c:pt>
                <c:pt idx="8872">
                  <c:v>-122.014793</c:v>
                </c:pt>
                <c:pt idx="8873">
                  <c:v>-122.336517</c:v>
                </c:pt>
                <c:pt idx="8874">
                  <c:v>-122.02921000000001</c:v>
                </c:pt>
                <c:pt idx="8875">
                  <c:v>-122.24736</c:v>
                </c:pt>
                <c:pt idx="8876">
                  <c:v>-122.02065399999999</c:v>
                </c:pt>
                <c:pt idx="8877">
                  <c:v>-122.19644599999999</c:v>
                </c:pt>
                <c:pt idx="8878">
                  <c:v>-122.19702599999999</c:v>
                </c:pt>
                <c:pt idx="8879">
                  <c:v>-122.03318899999999</c:v>
                </c:pt>
                <c:pt idx="8880">
                  <c:v>-122.468211</c:v>
                </c:pt>
                <c:pt idx="8881">
                  <c:v>-122.393925</c:v>
                </c:pt>
                <c:pt idx="8882">
                  <c:v>-122.378389</c:v>
                </c:pt>
                <c:pt idx="8883">
                  <c:v>-122.366941</c:v>
                </c:pt>
                <c:pt idx="8884">
                  <c:v>-122.344618</c:v>
                </c:pt>
                <c:pt idx="8885">
                  <c:v>-122.35688</c:v>
                </c:pt>
                <c:pt idx="8886">
                  <c:v>-122.33068</c:v>
                </c:pt>
                <c:pt idx="8887">
                  <c:v>-122.274721</c:v>
                </c:pt>
                <c:pt idx="8888">
                  <c:v>-122.397589</c:v>
                </c:pt>
                <c:pt idx="8889">
                  <c:v>-122.413752</c:v>
                </c:pt>
                <c:pt idx="8890">
                  <c:v>-123.168041</c:v>
                </c:pt>
                <c:pt idx="8891">
                  <c:v>-123.064477</c:v>
                </c:pt>
                <c:pt idx="8892">
                  <c:v>-123.38578699999999</c:v>
                </c:pt>
                <c:pt idx="8893">
                  <c:v>-123.01769899999999</c:v>
                </c:pt>
                <c:pt idx="8894">
                  <c:v>-122.921542</c:v>
                </c:pt>
                <c:pt idx="8895">
                  <c:v>-122.617727</c:v>
                </c:pt>
                <c:pt idx="8896">
                  <c:v>-123.36239999999999</c:v>
                </c:pt>
                <c:pt idx="8897">
                  <c:v>-123.04526199999999</c:v>
                </c:pt>
                <c:pt idx="8898">
                  <c:v>-123.15150800000001</c:v>
                </c:pt>
                <c:pt idx="8899">
                  <c:v>-122.789331</c:v>
                </c:pt>
                <c:pt idx="8900">
                  <c:v>-121.308919</c:v>
                </c:pt>
                <c:pt idx="8901">
                  <c:v>-122.311882</c:v>
                </c:pt>
                <c:pt idx="8902">
                  <c:v>-122.168582</c:v>
                </c:pt>
                <c:pt idx="8903">
                  <c:v>-122.115509</c:v>
                </c:pt>
                <c:pt idx="8904">
                  <c:v>-122.20257100000001</c:v>
                </c:pt>
                <c:pt idx="8905">
                  <c:v>-122.361783</c:v>
                </c:pt>
                <c:pt idx="8906">
                  <c:v>-122.193409</c:v>
                </c:pt>
                <c:pt idx="8907">
                  <c:v>-122.232337</c:v>
                </c:pt>
                <c:pt idx="8908">
                  <c:v>-121.732542</c:v>
                </c:pt>
                <c:pt idx="8909">
                  <c:v>-122.16328</c:v>
                </c:pt>
                <c:pt idx="8910">
                  <c:v>-122.33438700000001</c:v>
                </c:pt>
                <c:pt idx="8911">
                  <c:v>-122.341662</c:v>
                </c:pt>
                <c:pt idx="8912">
                  <c:v>-122.315144</c:v>
                </c:pt>
                <c:pt idx="8913">
                  <c:v>-122.30122</c:v>
                </c:pt>
                <c:pt idx="8914">
                  <c:v>-122.27495999999999</c:v>
                </c:pt>
                <c:pt idx="8915">
                  <c:v>-122.34578399999999</c:v>
                </c:pt>
                <c:pt idx="8916">
                  <c:v>-122.37480499999999</c:v>
                </c:pt>
                <c:pt idx="8917">
                  <c:v>-122.388031</c:v>
                </c:pt>
                <c:pt idx="8918">
                  <c:v>-122.30081</c:v>
                </c:pt>
                <c:pt idx="8919">
                  <c:v>-122.246645</c:v>
                </c:pt>
                <c:pt idx="8920">
                  <c:v>-122.315</c:v>
                </c:pt>
                <c:pt idx="8921">
                  <c:v>-122.20222200000001</c:v>
                </c:pt>
                <c:pt idx="8922">
                  <c:v>-122.197973</c:v>
                </c:pt>
                <c:pt idx="8923">
                  <c:v>-122.052887</c:v>
                </c:pt>
                <c:pt idx="8924">
                  <c:v>-122.43597200000001</c:v>
                </c:pt>
                <c:pt idx="8925">
                  <c:v>-122.333664</c:v>
                </c:pt>
                <c:pt idx="8926">
                  <c:v>-122.23308</c:v>
                </c:pt>
                <c:pt idx="8927">
                  <c:v>-122.063278</c:v>
                </c:pt>
                <c:pt idx="8928">
                  <c:v>-122.882712</c:v>
                </c:pt>
                <c:pt idx="8929">
                  <c:v>-122.216143</c:v>
                </c:pt>
                <c:pt idx="8930">
                  <c:v>-123.050479</c:v>
                </c:pt>
                <c:pt idx="8931">
                  <c:v>-122.69584500000001</c:v>
                </c:pt>
                <c:pt idx="8932">
                  <c:v>-122.623715</c:v>
                </c:pt>
                <c:pt idx="8933">
                  <c:v>-122.634935</c:v>
                </c:pt>
                <c:pt idx="8934">
                  <c:v>-122.643266</c:v>
                </c:pt>
                <c:pt idx="8935">
                  <c:v>-122.634799</c:v>
                </c:pt>
                <c:pt idx="8936">
                  <c:v>-122.574894</c:v>
                </c:pt>
                <c:pt idx="8937">
                  <c:v>-122.76897700000001</c:v>
                </c:pt>
                <c:pt idx="8938">
                  <c:v>-122.571595</c:v>
                </c:pt>
                <c:pt idx="8939">
                  <c:v>-122.694163</c:v>
                </c:pt>
                <c:pt idx="8940">
                  <c:v>-122.31577799999999</c:v>
                </c:pt>
                <c:pt idx="8941">
                  <c:v>-122.31864400000001</c:v>
                </c:pt>
                <c:pt idx="8942">
                  <c:v>-122.45878999999999</c:v>
                </c:pt>
                <c:pt idx="8943">
                  <c:v>-122.529967</c:v>
                </c:pt>
                <c:pt idx="8944">
                  <c:v>-122.558779</c:v>
                </c:pt>
                <c:pt idx="8945">
                  <c:v>-122.977026</c:v>
                </c:pt>
                <c:pt idx="8946">
                  <c:v>-122.783761</c:v>
                </c:pt>
                <c:pt idx="8947">
                  <c:v>-122.83880499999999</c:v>
                </c:pt>
                <c:pt idx="8948">
                  <c:v>-122.95142199999999</c:v>
                </c:pt>
                <c:pt idx="8949">
                  <c:v>-122.92935199999999</c:v>
                </c:pt>
                <c:pt idx="8950">
                  <c:v>-122.487543</c:v>
                </c:pt>
                <c:pt idx="8951">
                  <c:v>-123.105384</c:v>
                </c:pt>
                <c:pt idx="8952">
                  <c:v>-123.074039</c:v>
                </c:pt>
                <c:pt idx="8953">
                  <c:v>-122.698044</c:v>
                </c:pt>
                <c:pt idx="8954">
                  <c:v>-122.628466</c:v>
                </c:pt>
                <c:pt idx="8955">
                  <c:v>-122.513192</c:v>
                </c:pt>
                <c:pt idx="8956">
                  <c:v>-119.576567</c:v>
                </c:pt>
                <c:pt idx="8957">
                  <c:v>-120.130518</c:v>
                </c:pt>
                <c:pt idx="8958">
                  <c:v>-120.531026</c:v>
                </c:pt>
                <c:pt idx="8959">
                  <c:v>-120.624212</c:v>
                </c:pt>
                <c:pt idx="8960">
                  <c:v>-120.992862</c:v>
                </c:pt>
                <c:pt idx="8961">
                  <c:v>-117.372741</c:v>
                </c:pt>
                <c:pt idx="8962">
                  <c:v>-117.223063</c:v>
                </c:pt>
                <c:pt idx="8963">
                  <c:v>-117.7671</c:v>
                </c:pt>
                <c:pt idx="8964">
                  <c:v>-118.95862099999999</c:v>
                </c:pt>
                <c:pt idx="8965">
                  <c:v>-117.406368</c:v>
                </c:pt>
                <c:pt idx="8966">
                  <c:v>-117.439798</c:v>
                </c:pt>
                <c:pt idx="8967">
                  <c:v>-97.686515</c:v>
                </c:pt>
                <c:pt idx="8968">
                  <c:v>-97.714194000000006</c:v>
                </c:pt>
                <c:pt idx="8969">
                  <c:v>-97.875101000000001</c:v>
                </c:pt>
                <c:pt idx="8970">
                  <c:v>-97.941773999999995</c:v>
                </c:pt>
                <c:pt idx="8971">
                  <c:v>-97.822657000000007</c:v>
                </c:pt>
                <c:pt idx="8972">
                  <c:v>-97.646792000000005</c:v>
                </c:pt>
                <c:pt idx="8973">
                  <c:v>-97.741778999999994</c:v>
                </c:pt>
                <c:pt idx="8974">
                  <c:v>-99.816500000000005</c:v>
                </c:pt>
                <c:pt idx="8975">
                  <c:v>-100.424527</c:v>
                </c:pt>
                <c:pt idx="8976">
                  <c:v>-100.829669</c:v>
                </c:pt>
                <c:pt idx="8977">
                  <c:v>-101.725067</c:v>
                </c:pt>
                <c:pt idx="8978">
                  <c:v>-101.84543499999999</c:v>
                </c:pt>
                <c:pt idx="8979">
                  <c:v>-101.861147</c:v>
                </c:pt>
                <c:pt idx="8980">
                  <c:v>-101.981058</c:v>
                </c:pt>
                <c:pt idx="8981">
                  <c:v>-101.875252</c:v>
                </c:pt>
                <c:pt idx="8982">
                  <c:v>-101.86184299999999</c:v>
                </c:pt>
                <c:pt idx="8983">
                  <c:v>-101.888818</c:v>
                </c:pt>
                <c:pt idx="8984">
                  <c:v>-101.86923</c:v>
                </c:pt>
                <c:pt idx="8985">
                  <c:v>-99.798867999999999</c:v>
                </c:pt>
                <c:pt idx="8986">
                  <c:v>-102.086186</c:v>
                </c:pt>
                <c:pt idx="8987">
                  <c:v>-102.16008600000001</c:v>
                </c:pt>
                <c:pt idx="8988">
                  <c:v>-106.49450899999999</c:v>
                </c:pt>
                <c:pt idx="8989">
                  <c:v>-106.56925200000001</c:v>
                </c:pt>
                <c:pt idx="8990">
                  <c:v>-106.457582</c:v>
                </c:pt>
                <c:pt idx="8991">
                  <c:v>-106.599822</c:v>
                </c:pt>
                <c:pt idx="8992">
                  <c:v>-105.06439899999999</c:v>
                </c:pt>
                <c:pt idx="8993">
                  <c:v>-104.809051</c:v>
                </c:pt>
                <c:pt idx="8994">
                  <c:v>-104.779101</c:v>
                </c:pt>
                <c:pt idx="8995">
                  <c:v>-104.83421199999999</c:v>
                </c:pt>
                <c:pt idx="8996">
                  <c:v>-104.748503</c:v>
                </c:pt>
                <c:pt idx="8997">
                  <c:v>-104.71660199999999</c:v>
                </c:pt>
                <c:pt idx="8998">
                  <c:v>-105.100365</c:v>
                </c:pt>
                <c:pt idx="8999">
                  <c:v>-104.42847399999999</c:v>
                </c:pt>
                <c:pt idx="9000">
                  <c:v>-104.958057</c:v>
                </c:pt>
                <c:pt idx="9001">
                  <c:v>-105.07393500000001</c:v>
                </c:pt>
                <c:pt idx="9002">
                  <c:v>-105.078829</c:v>
                </c:pt>
                <c:pt idx="9003">
                  <c:v>-104.996994</c:v>
                </c:pt>
                <c:pt idx="9004">
                  <c:v>-104.966784</c:v>
                </c:pt>
                <c:pt idx="9005">
                  <c:v>-105.10441400000001</c:v>
                </c:pt>
                <c:pt idx="9006">
                  <c:v>-104.99999200000001</c:v>
                </c:pt>
                <c:pt idx="9007">
                  <c:v>-104.883386</c:v>
                </c:pt>
                <c:pt idx="9008">
                  <c:v>-104.95440600000001</c:v>
                </c:pt>
                <c:pt idx="9009">
                  <c:v>-104.94931699999999</c:v>
                </c:pt>
                <c:pt idx="9010">
                  <c:v>-105.19337400000001</c:v>
                </c:pt>
                <c:pt idx="9011">
                  <c:v>-105.476004</c:v>
                </c:pt>
                <c:pt idx="9012">
                  <c:v>-106.03747300000001</c:v>
                </c:pt>
                <c:pt idx="9013">
                  <c:v>-105.368129</c:v>
                </c:pt>
                <c:pt idx="9014">
                  <c:v>-105.39844600000001</c:v>
                </c:pt>
                <c:pt idx="9015">
                  <c:v>-105.301022</c:v>
                </c:pt>
                <c:pt idx="9016">
                  <c:v>-105.50805800000001</c:v>
                </c:pt>
                <c:pt idx="9017">
                  <c:v>-89.950042999999994</c:v>
                </c:pt>
                <c:pt idx="9018">
                  <c:v>-90.019178999999994</c:v>
                </c:pt>
                <c:pt idx="9019">
                  <c:v>-88.999737999999994</c:v>
                </c:pt>
                <c:pt idx="9020">
                  <c:v>-89.997932000000006</c:v>
                </c:pt>
                <c:pt idx="9021">
                  <c:v>-88.756654999999995</c:v>
                </c:pt>
                <c:pt idx="9022">
                  <c:v>-89.898199000000005</c:v>
                </c:pt>
                <c:pt idx="9023">
                  <c:v>-91.078776000000005</c:v>
                </c:pt>
                <c:pt idx="9024">
                  <c:v>-90.115528999999995</c:v>
                </c:pt>
                <c:pt idx="9025">
                  <c:v>-91.354348000000002</c:v>
                </c:pt>
                <c:pt idx="9026">
                  <c:v>-90.183284999999998</c:v>
                </c:pt>
                <c:pt idx="9027">
                  <c:v>-90.199153999999993</c:v>
                </c:pt>
                <c:pt idx="9028">
                  <c:v>-90.263310000000004</c:v>
                </c:pt>
                <c:pt idx="9029">
                  <c:v>-88.709188999999995</c:v>
                </c:pt>
                <c:pt idx="9030">
                  <c:v>-89.139300000000006</c:v>
                </c:pt>
                <c:pt idx="9031">
                  <c:v>-89.096262999999993</c:v>
                </c:pt>
                <c:pt idx="9032">
                  <c:v>-88.650920999999997</c:v>
                </c:pt>
                <c:pt idx="9033">
                  <c:v>-91.077236999999997</c:v>
                </c:pt>
                <c:pt idx="9034">
                  <c:v>-85.570660000000004</c:v>
                </c:pt>
                <c:pt idx="9035">
                  <c:v>-85.991376000000002</c:v>
                </c:pt>
                <c:pt idx="9036">
                  <c:v>-85.751375999999993</c:v>
                </c:pt>
                <c:pt idx="9037">
                  <c:v>-85.726259999999996</c:v>
                </c:pt>
                <c:pt idx="9038">
                  <c:v>-85.786653000000001</c:v>
                </c:pt>
                <c:pt idx="9039">
                  <c:v>-85.799988999999997</c:v>
                </c:pt>
                <c:pt idx="9040">
                  <c:v>-85.831376000000006</c:v>
                </c:pt>
                <c:pt idx="9041">
                  <c:v>-85.739002999999997</c:v>
                </c:pt>
                <c:pt idx="9042">
                  <c:v>-85.613190000000003</c:v>
                </c:pt>
                <c:pt idx="9043">
                  <c:v>-85.584243000000001</c:v>
                </c:pt>
                <c:pt idx="9044">
                  <c:v>-85.536569999999998</c:v>
                </c:pt>
                <c:pt idx="9045">
                  <c:v>-85.863759000000002</c:v>
                </c:pt>
                <c:pt idx="9046">
                  <c:v>-85.591697999999994</c:v>
                </c:pt>
                <c:pt idx="9047">
                  <c:v>-83.415859999999995</c:v>
                </c:pt>
                <c:pt idx="9048">
                  <c:v>-84.940758000000002</c:v>
                </c:pt>
                <c:pt idx="9049">
                  <c:v>-84.886578</c:v>
                </c:pt>
                <c:pt idx="9050">
                  <c:v>-84.696149000000005</c:v>
                </c:pt>
                <c:pt idx="9051">
                  <c:v>-84.660697999999996</c:v>
                </c:pt>
                <c:pt idx="9052">
                  <c:v>-84.461091999999994</c:v>
                </c:pt>
                <c:pt idx="9053">
                  <c:v>-84.496273000000002</c:v>
                </c:pt>
                <c:pt idx="9054">
                  <c:v>-84.507758999999993</c:v>
                </c:pt>
                <c:pt idx="9055">
                  <c:v>-84.488742000000002</c:v>
                </c:pt>
                <c:pt idx="9056">
                  <c:v>-82.660286999999997</c:v>
                </c:pt>
                <c:pt idx="9057">
                  <c:v>-82.831856999999999</c:v>
                </c:pt>
                <c:pt idx="9058">
                  <c:v>-88.656874999999999</c:v>
                </c:pt>
                <c:pt idx="9059">
                  <c:v>-86.461449999999999</c:v>
                </c:pt>
                <c:pt idx="9060">
                  <c:v>-85.717742999999999</c:v>
                </c:pt>
                <c:pt idx="9061">
                  <c:v>-82.805209000000005</c:v>
                </c:pt>
                <c:pt idx="9062">
                  <c:v>-82.894373000000002</c:v>
                </c:pt>
                <c:pt idx="9063">
                  <c:v>-83.147620000000003</c:v>
                </c:pt>
                <c:pt idx="9064">
                  <c:v>-82.796102000000005</c:v>
                </c:pt>
                <c:pt idx="9065">
                  <c:v>-83.766338000000005</c:v>
                </c:pt>
                <c:pt idx="9066">
                  <c:v>-83.020759999999996</c:v>
                </c:pt>
                <c:pt idx="9067">
                  <c:v>-82.808721000000006</c:v>
                </c:pt>
                <c:pt idx="9068">
                  <c:v>-83.166702000000001</c:v>
                </c:pt>
                <c:pt idx="9069">
                  <c:v>-83.079892999999998</c:v>
                </c:pt>
                <c:pt idx="9070">
                  <c:v>-82.612168999999994</c:v>
                </c:pt>
                <c:pt idx="9071">
                  <c:v>-83.439059</c:v>
                </c:pt>
                <c:pt idx="9072">
                  <c:v>-82.965869999999995</c:v>
                </c:pt>
                <c:pt idx="9073">
                  <c:v>-83.004316000000003</c:v>
                </c:pt>
                <c:pt idx="9074">
                  <c:v>-83.045582999999993</c:v>
                </c:pt>
                <c:pt idx="9075">
                  <c:v>-83.123002</c:v>
                </c:pt>
                <c:pt idx="9076">
                  <c:v>-82.940640000000002</c:v>
                </c:pt>
                <c:pt idx="9077">
                  <c:v>-82.961585999999997</c:v>
                </c:pt>
                <c:pt idx="9078">
                  <c:v>-83.112173999999996</c:v>
                </c:pt>
                <c:pt idx="9079">
                  <c:v>-83.323132999999999</c:v>
                </c:pt>
                <c:pt idx="9080">
                  <c:v>-82.758812000000006</c:v>
                </c:pt>
                <c:pt idx="9081">
                  <c:v>-84.336117000000002</c:v>
                </c:pt>
                <c:pt idx="9082">
                  <c:v>-84.323800000000006</c:v>
                </c:pt>
                <c:pt idx="9083">
                  <c:v>-84.357793999999998</c:v>
                </c:pt>
                <c:pt idx="9084">
                  <c:v>-84.323550999999995</c:v>
                </c:pt>
                <c:pt idx="9085">
                  <c:v>-84.453800000000001</c:v>
                </c:pt>
                <c:pt idx="9086">
                  <c:v>-84.466151999999994</c:v>
                </c:pt>
                <c:pt idx="9087">
                  <c:v>-84.372032000000004</c:v>
                </c:pt>
                <c:pt idx="9088">
                  <c:v>-84.284122999999994</c:v>
                </c:pt>
                <c:pt idx="9089">
                  <c:v>-84.490330999999998</c:v>
                </c:pt>
                <c:pt idx="9090">
                  <c:v>-81.935940000000002</c:v>
                </c:pt>
                <c:pt idx="9091">
                  <c:v>-82.055340999999999</c:v>
                </c:pt>
                <c:pt idx="9092">
                  <c:v>-81.80677</c:v>
                </c:pt>
                <c:pt idx="9093">
                  <c:v>-83.947018</c:v>
                </c:pt>
                <c:pt idx="9094">
                  <c:v>-83.559922</c:v>
                </c:pt>
                <c:pt idx="9095">
                  <c:v>-83.364238999999998</c:v>
                </c:pt>
                <c:pt idx="9096">
                  <c:v>-83.417327999999998</c:v>
                </c:pt>
                <c:pt idx="9097">
                  <c:v>-82.825002999999995</c:v>
                </c:pt>
                <c:pt idx="9098">
                  <c:v>-80.623644999999996</c:v>
                </c:pt>
                <c:pt idx="9099">
                  <c:v>-81.392325</c:v>
                </c:pt>
                <c:pt idx="9100">
                  <c:v>-82.108744000000002</c:v>
                </c:pt>
                <c:pt idx="9101">
                  <c:v>-81.410527000000002</c:v>
                </c:pt>
                <c:pt idx="9102">
                  <c:v>-81.470873999999995</c:v>
                </c:pt>
                <c:pt idx="9103">
                  <c:v>-81.399296000000007</c:v>
                </c:pt>
                <c:pt idx="9104">
                  <c:v>-81.609058000000005</c:v>
                </c:pt>
                <c:pt idx="9105">
                  <c:v>-81.701251999999997</c:v>
                </c:pt>
                <c:pt idx="9106">
                  <c:v>-81.671255000000002</c:v>
                </c:pt>
                <c:pt idx="9107">
                  <c:v>-81.554349000000002</c:v>
                </c:pt>
                <c:pt idx="9108">
                  <c:v>-81.533092999999994</c:v>
                </c:pt>
                <c:pt idx="9109">
                  <c:v>-81.523574999999994</c:v>
                </c:pt>
                <c:pt idx="9110">
                  <c:v>-81.551793000000004</c:v>
                </c:pt>
                <c:pt idx="9111">
                  <c:v>-81.658164999999997</c:v>
                </c:pt>
                <c:pt idx="9112">
                  <c:v>-81.560670999999999</c:v>
                </c:pt>
                <c:pt idx="9113">
                  <c:v>-81.915075999999999</c:v>
                </c:pt>
                <c:pt idx="9114">
                  <c:v>-81.928657000000001</c:v>
                </c:pt>
                <c:pt idx="9115">
                  <c:v>-81.363527000000005</c:v>
                </c:pt>
                <c:pt idx="9116">
                  <c:v>-81.734757999999999</c:v>
                </c:pt>
                <c:pt idx="9117">
                  <c:v>-81.344040000000007</c:v>
                </c:pt>
                <c:pt idx="9118">
                  <c:v>-81.931466999999998</c:v>
                </c:pt>
                <c:pt idx="9119">
                  <c:v>-81.426924</c:v>
                </c:pt>
                <c:pt idx="9120">
                  <c:v>-81.519195999999994</c:v>
                </c:pt>
                <c:pt idx="9121">
                  <c:v>-81.545916000000005</c:v>
                </c:pt>
                <c:pt idx="9122">
                  <c:v>-81.518131999999994</c:v>
                </c:pt>
                <c:pt idx="9123">
                  <c:v>-81.519062000000005</c:v>
                </c:pt>
                <c:pt idx="9124">
                  <c:v>-81.571295000000006</c:v>
                </c:pt>
                <c:pt idx="9125">
                  <c:v>-81.559139999999999</c:v>
                </c:pt>
                <c:pt idx="9126">
                  <c:v>-81.650920999999997</c:v>
                </c:pt>
                <c:pt idx="9127">
                  <c:v>-81.619483000000002</c:v>
                </c:pt>
                <c:pt idx="9128">
                  <c:v>-80.592438999999999</c:v>
                </c:pt>
                <c:pt idx="9129">
                  <c:v>-80.692999999999998</c:v>
                </c:pt>
                <c:pt idx="9130">
                  <c:v>-80.948741999999996</c:v>
                </c:pt>
                <c:pt idx="9131">
                  <c:v>-80.764201999999997</c:v>
                </c:pt>
                <c:pt idx="9132">
                  <c:v>-80.752975000000006</c:v>
                </c:pt>
                <c:pt idx="9133">
                  <c:v>-80.764751000000004</c:v>
                </c:pt>
                <c:pt idx="9134">
                  <c:v>-80.649619999999999</c:v>
                </c:pt>
                <c:pt idx="9135">
                  <c:v>-80.620429999999999</c:v>
                </c:pt>
                <c:pt idx="9136">
                  <c:v>-81.116418999999993</c:v>
                </c:pt>
                <c:pt idx="9137">
                  <c:v>-81.598596999999998</c:v>
                </c:pt>
                <c:pt idx="9138">
                  <c:v>-81.437730999999999</c:v>
                </c:pt>
                <c:pt idx="9139">
                  <c:v>-81.331457999999998</c:v>
                </c:pt>
                <c:pt idx="9140">
                  <c:v>-82.556799999999996</c:v>
                </c:pt>
                <c:pt idx="9141">
                  <c:v>-83.176581999999996</c:v>
                </c:pt>
                <c:pt idx="9142">
                  <c:v>-82.567494999999994</c:v>
                </c:pt>
                <c:pt idx="9143">
                  <c:v>-84.522717</c:v>
                </c:pt>
                <c:pt idx="9144">
                  <c:v>-122.504762</c:v>
                </c:pt>
                <c:pt idx="9145">
                  <c:v>-122.351966</c:v>
                </c:pt>
                <c:pt idx="9146">
                  <c:v>-122.244322</c:v>
                </c:pt>
                <c:pt idx="9147">
                  <c:v>-122.30293899999999</c:v>
                </c:pt>
                <c:pt idx="9148">
                  <c:v>-122.03976299999999</c:v>
                </c:pt>
                <c:pt idx="9149">
                  <c:v>-122.110687</c:v>
                </c:pt>
                <c:pt idx="9150">
                  <c:v>-122.72220799999999</c:v>
                </c:pt>
                <c:pt idx="9151">
                  <c:v>-122.600116</c:v>
                </c:pt>
                <c:pt idx="9152">
                  <c:v>-122.619906</c:v>
                </c:pt>
                <c:pt idx="9153">
                  <c:v>-122.605626</c:v>
                </c:pt>
                <c:pt idx="9154">
                  <c:v>-122.29100800000001</c:v>
                </c:pt>
                <c:pt idx="9155">
                  <c:v>-122.51962399999999</c:v>
                </c:pt>
                <c:pt idx="9156">
                  <c:v>-122.317376</c:v>
                </c:pt>
                <c:pt idx="9157">
                  <c:v>-122.797363</c:v>
                </c:pt>
                <c:pt idx="9158">
                  <c:v>-122.630413</c:v>
                </c:pt>
                <c:pt idx="9159">
                  <c:v>-122.405179</c:v>
                </c:pt>
                <c:pt idx="9160">
                  <c:v>-122.60050699999999</c:v>
                </c:pt>
                <c:pt idx="9161">
                  <c:v>-122.18870800000001</c:v>
                </c:pt>
                <c:pt idx="9162">
                  <c:v>-122.55751100000001</c:v>
                </c:pt>
                <c:pt idx="9163">
                  <c:v>-122.44850700000001</c:v>
                </c:pt>
                <c:pt idx="9164">
                  <c:v>-122.41196100000001</c:v>
                </c:pt>
                <c:pt idx="9165">
                  <c:v>-122.53272800000001</c:v>
                </c:pt>
                <c:pt idx="9166">
                  <c:v>-122.803595</c:v>
                </c:pt>
                <c:pt idx="9167">
                  <c:v>-123.81923500000001</c:v>
                </c:pt>
                <c:pt idx="9168">
                  <c:v>-124.08111700000001</c:v>
                </c:pt>
                <c:pt idx="9169">
                  <c:v>-122.56719699999999</c:v>
                </c:pt>
                <c:pt idx="9170">
                  <c:v>-120.75703300000001</c:v>
                </c:pt>
                <c:pt idx="9171">
                  <c:v>-122.661629</c:v>
                </c:pt>
                <c:pt idx="9172">
                  <c:v>-122.57947299999999</c:v>
                </c:pt>
                <c:pt idx="9173">
                  <c:v>-122.66712699999999</c:v>
                </c:pt>
                <c:pt idx="9174">
                  <c:v>-119.284554</c:v>
                </c:pt>
                <c:pt idx="9175">
                  <c:v>-119.390664</c:v>
                </c:pt>
                <c:pt idx="9176">
                  <c:v>-120.24261300000001</c:v>
                </c:pt>
                <c:pt idx="9177">
                  <c:v>-120.61762400000001</c:v>
                </c:pt>
                <c:pt idx="9178">
                  <c:v>-120.33462299999999</c:v>
                </c:pt>
                <c:pt idx="9179">
                  <c:v>-117.151167</c:v>
                </c:pt>
                <c:pt idx="9180">
                  <c:v>-97.763801999999998</c:v>
                </c:pt>
                <c:pt idx="9181">
                  <c:v>-97.894591000000005</c:v>
                </c:pt>
                <c:pt idx="9182">
                  <c:v>-97.958540999999997</c:v>
                </c:pt>
                <c:pt idx="9183">
                  <c:v>-97.988696000000004</c:v>
                </c:pt>
                <c:pt idx="9184">
                  <c:v>-97.723006999999996</c:v>
                </c:pt>
                <c:pt idx="9185">
                  <c:v>-97.705714</c:v>
                </c:pt>
                <c:pt idx="9186">
                  <c:v>-97.676212000000007</c:v>
                </c:pt>
                <c:pt idx="9187">
                  <c:v>-100.881162</c:v>
                </c:pt>
                <c:pt idx="9188">
                  <c:v>-100.48058899999999</c:v>
                </c:pt>
                <c:pt idx="9189">
                  <c:v>-99.766654000000003</c:v>
                </c:pt>
                <c:pt idx="9190">
                  <c:v>-96.874502000000007</c:v>
                </c:pt>
                <c:pt idx="9191">
                  <c:v>-101.921206</c:v>
                </c:pt>
                <c:pt idx="9192">
                  <c:v>-101.61413400000001</c:v>
                </c:pt>
                <c:pt idx="9193">
                  <c:v>-102.41824099999999</c:v>
                </c:pt>
                <c:pt idx="9194">
                  <c:v>-101.932393</c:v>
                </c:pt>
                <c:pt idx="9195">
                  <c:v>-99.770965000000004</c:v>
                </c:pt>
                <c:pt idx="9196">
                  <c:v>-103.982748</c:v>
                </c:pt>
                <c:pt idx="9197">
                  <c:v>-106.480115</c:v>
                </c:pt>
                <c:pt idx="9198">
                  <c:v>-106.42402199999999</c:v>
                </c:pt>
                <c:pt idx="9199">
                  <c:v>-106.337051</c:v>
                </c:pt>
                <c:pt idx="9200">
                  <c:v>-106.298289</c:v>
                </c:pt>
                <c:pt idx="9201">
                  <c:v>-104.777232</c:v>
                </c:pt>
                <c:pt idx="9202">
                  <c:v>-105.03736600000001</c:v>
                </c:pt>
                <c:pt idx="9203">
                  <c:v>-105.041436</c:v>
                </c:pt>
                <c:pt idx="9204">
                  <c:v>-105.10036700000001</c:v>
                </c:pt>
                <c:pt idx="9205">
                  <c:v>-104.85962000000001</c:v>
                </c:pt>
                <c:pt idx="9206">
                  <c:v>-104.5635</c:v>
                </c:pt>
                <c:pt idx="9207">
                  <c:v>-104.58696</c:v>
                </c:pt>
                <c:pt idx="9208">
                  <c:v>-104.990769</c:v>
                </c:pt>
                <c:pt idx="9209">
                  <c:v>-104.881399</c:v>
                </c:pt>
                <c:pt idx="9210">
                  <c:v>-104.882884</c:v>
                </c:pt>
                <c:pt idx="9211">
                  <c:v>-104.896441</c:v>
                </c:pt>
                <c:pt idx="9212">
                  <c:v>-105.067081</c:v>
                </c:pt>
                <c:pt idx="9213">
                  <c:v>-104.96808</c:v>
                </c:pt>
                <c:pt idx="9214">
                  <c:v>-105.130527</c:v>
                </c:pt>
                <c:pt idx="9215">
                  <c:v>-104.86839999999999</c:v>
                </c:pt>
                <c:pt idx="9216">
                  <c:v>-104.952434</c:v>
                </c:pt>
                <c:pt idx="9217">
                  <c:v>-104.91945699999999</c:v>
                </c:pt>
                <c:pt idx="9218">
                  <c:v>-104.971335</c:v>
                </c:pt>
                <c:pt idx="9219">
                  <c:v>-105.034837</c:v>
                </c:pt>
                <c:pt idx="9220">
                  <c:v>-104.916782</c:v>
                </c:pt>
                <c:pt idx="9221">
                  <c:v>-105.01123699999999</c:v>
                </c:pt>
                <c:pt idx="9222">
                  <c:v>-105.00829899999999</c:v>
                </c:pt>
                <c:pt idx="9223">
                  <c:v>-105.08431899999999</c:v>
                </c:pt>
                <c:pt idx="9224">
                  <c:v>-105.04089</c:v>
                </c:pt>
                <c:pt idx="9225">
                  <c:v>-104.904066</c:v>
                </c:pt>
                <c:pt idx="9226">
                  <c:v>-105.322565</c:v>
                </c:pt>
                <c:pt idx="9227">
                  <c:v>-105.524219</c:v>
                </c:pt>
                <c:pt idx="9228">
                  <c:v>-105.011231</c:v>
                </c:pt>
                <c:pt idx="9229">
                  <c:v>-105.433256</c:v>
                </c:pt>
                <c:pt idx="9230">
                  <c:v>-104.914777</c:v>
                </c:pt>
                <c:pt idx="9231">
                  <c:v>-105.33762900000001</c:v>
                </c:pt>
                <c:pt idx="9232">
                  <c:v>-104.902276</c:v>
                </c:pt>
                <c:pt idx="9233">
                  <c:v>-104.691755</c:v>
                </c:pt>
                <c:pt idx="9234">
                  <c:v>-103.21574200000001</c:v>
                </c:pt>
                <c:pt idx="9235">
                  <c:v>-104.76387699999999</c:v>
                </c:pt>
                <c:pt idx="9236">
                  <c:v>-104.708924</c:v>
                </c:pt>
                <c:pt idx="9237">
                  <c:v>-104.767016</c:v>
                </c:pt>
                <c:pt idx="9238">
                  <c:v>-104.669724</c:v>
                </c:pt>
                <c:pt idx="9239">
                  <c:v>-104.74329400000001</c:v>
                </c:pt>
                <c:pt idx="9240">
                  <c:v>-107.59026900000001</c:v>
                </c:pt>
                <c:pt idx="9241">
                  <c:v>-106.03468700000001</c:v>
                </c:pt>
                <c:pt idx="9242">
                  <c:v>-107.849452</c:v>
                </c:pt>
                <c:pt idx="9243">
                  <c:v>-108.296915</c:v>
                </c:pt>
                <c:pt idx="9244">
                  <c:v>-108.25860400000001</c:v>
                </c:pt>
                <c:pt idx="9245">
                  <c:v>-108.583112</c:v>
                </c:pt>
                <c:pt idx="9246">
                  <c:v>-107.54974199999999</c:v>
                </c:pt>
                <c:pt idx="9247">
                  <c:v>-104.88279300000001</c:v>
                </c:pt>
                <c:pt idx="9248">
                  <c:v>-107.637023</c:v>
                </c:pt>
                <c:pt idx="9249">
                  <c:v>-108.631546</c:v>
                </c:pt>
                <c:pt idx="9250">
                  <c:v>-106.29799</c:v>
                </c:pt>
                <c:pt idx="9251">
                  <c:v>-106.676388</c:v>
                </c:pt>
                <c:pt idx="9252">
                  <c:v>-109.16304599999999</c:v>
                </c:pt>
                <c:pt idx="9253">
                  <c:v>-114.619196</c:v>
                </c:pt>
                <c:pt idx="9254">
                  <c:v>-113.88690099999999</c:v>
                </c:pt>
                <c:pt idx="9255">
                  <c:v>-113.629767</c:v>
                </c:pt>
                <c:pt idx="9256">
                  <c:v>-114.181911</c:v>
                </c:pt>
                <c:pt idx="9257">
                  <c:v>-116.984846</c:v>
                </c:pt>
                <c:pt idx="9258">
                  <c:v>-116.13146399999999</c:v>
                </c:pt>
                <c:pt idx="9259">
                  <c:v>-116.67755200000001</c:v>
                </c:pt>
                <c:pt idx="9260">
                  <c:v>-116.738257</c:v>
                </c:pt>
                <c:pt idx="9261">
                  <c:v>-116.575552</c:v>
                </c:pt>
                <c:pt idx="9262">
                  <c:v>-116.396427</c:v>
                </c:pt>
                <c:pt idx="9263">
                  <c:v>-116.53781499999999</c:v>
                </c:pt>
                <c:pt idx="9264">
                  <c:v>-97.451676000000006</c:v>
                </c:pt>
                <c:pt idx="9265">
                  <c:v>-98.588819000000001</c:v>
                </c:pt>
                <c:pt idx="9266">
                  <c:v>-98.802869000000001</c:v>
                </c:pt>
                <c:pt idx="9267">
                  <c:v>-97.400766000000004</c:v>
                </c:pt>
                <c:pt idx="9268">
                  <c:v>-97.357669000000001</c:v>
                </c:pt>
                <c:pt idx="9269">
                  <c:v>-97.655524</c:v>
                </c:pt>
                <c:pt idx="9270">
                  <c:v>-97.227626999999998</c:v>
                </c:pt>
                <c:pt idx="9271">
                  <c:v>-118.100454</c:v>
                </c:pt>
                <c:pt idx="9272">
                  <c:v>-118.72647000000001</c:v>
                </c:pt>
                <c:pt idx="9273">
                  <c:v>-118.43136800000001</c:v>
                </c:pt>
                <c:pt idx="9274">
                  <c:v>-117.43185099999999</c:v>
                </c:pt>
                <c:pt idx="9275">
                  <c:v>-117.37899400000001</c:v>
                </c:pt>
                <c:pt idx="9276">
                  <c:v>-97.835032999999996</c:v>
                </c:pt>
                <c:pt idx="9277">
                  <c:v>-97.831256999999994</c:v>
                </c:pt>
                <c:pt idx="9278">
                  <c:v>-97.872844999999998</c:v>
                </c:pt>
                <c:pt idx="9279">
                  <c:v>-97.716003000000001</c:v>
                </c:pt>
                <c:pt idx="9280">
                  <c:v>-97.740386999999998</c:v>
                </c:pt>
                <c:pt idx="9281">
                  <c:v>-97.802203000000006</c:v>
                </c:pt>
                <c:pt idx="9282">
                  <c:v>-97.703924000000001</c:v>
                </c:pt>
                <c:pt idx="9283">
                  <c:v>-97.757437999999993</c:v>
                </c:pt>
                <c:pt idx="9284">
                  <c:v>-96.659774999999996</c:v>
                </c:pt>
                <c:pt idx="9285">
                  <c:v>-96.919647999999995</c:v>
                </c:pt>
                <c:pt idx="9286">
                  <c:v>-101.406667</c:v>
                </c:pt>
                <c:pt idx="9287">
                  <c:v>-101.883534</c:v>
                </c:pt>
                <c:pt idx="9288">
                  <c:v>-101.786417</c:v>
                </c:pt>
                <c:pt idx="9289">
                  <c:v>-101.875815</c:v>
                </c:pt>
                <c:pt idx="9290">
                  <c:v>-101.916619</c:v>
                </c:pt>
                <c:pt idx="9291">
                  <c:v>-101.947547</c:v>
                </c:pt>
                <c:pt idx="9292">
                  <c:v>-99.721075999999996</c:v>
                </c:pt>
                <c:pt idx="9293">
                  <c:v>-102.08108</c:v>
                </c:pt>
                <c:pt idx="9294">
                  <c:v>-102.130157</c:v>
                </c:pt>
                <c:pt idx="9295">
                  <c:v>-101.453208</c:v>
                </c:pt>
                <c:pt idx="9296">
                  <c:v>-102.353984</c:v>
                </c:pt>
                <c:pt idx="9297">
                  <c:v>-102.423151</c:v>
                </c:pt>
                <c:pt idx="9298">
                  <c:v>-102.286445</c:v>
                </c:pt>
                <c:pt idx="9299">
                  <c:v>-104.22045</c:v>
                </c:pt>
                <c:pt idx="9300">
                  <c:v>-106.430813</c:v>
                </c:pt>
                <c:pt idx="9301">
                  <c:v>-106.544871</c:v>
                </c:pt>
                <c:pt idx="9302">
                  <c:v>-106.41827499999999</c:v>
                </c:pt>
                <c:pt idx="9303">
                  <c:v>-106.36353</c:v>
                </c:pt>
                <c:pt idx="9304">
                  <c:v>-105.122637</c:v>
                </c:pt>
                <c:pt idx="9305">
                  <c:v>-105.11896900000001</c:v>
                </c:pt>
                <c:pt idx="9306">
                  <c:v>-105.185917</c:v>
                </c:pt>
                <c:pt idx="9307">
                  <c:v>-105.054543</c:v>
                </c:pt>
                <c:pt idx="9308">
                  <c:v>-105.09953400000001</c:v>
                </c:pt>
                <c:pt idx="9309">
                  <c:v>-105.05404900000001</c:v>
                </c:pt>
                <c:pt idx="9310">
                  <c:v>-104.70607800000001</c:v>
                </c:pt>
                <c:pt idx="9311">
                  <c:v>-104.96698600000001</c:v>
                </c:pt>
                <c:pt idx="9312">
                  <c:v>-104.964735</c:v>
                </c:pt>
                <c:pt idx="9313">
                  <c:v>-105.01973599999999</c:v>
                </c:pt>
                <c:pt idx="9314">
                  <c:v>-105.04688899999999</c:v>
                </c:pt>
                <c:pt idx="9315">
                  <c:v>-105.089189</c:v>
                </c:pt>
                <c:pt idx="9316">
                  <c:v>-105.09191300000001</c:v>
                </c:pt>
                <c:pt idx="9317">
                  <c:v>-105.14558700000001</c:v>
                </c:pt>
                <c:pt idx="9318">
                  <c:v>-104.959439</c:v>
                </c:pt>
                <c:pt idx="9319">
                  <c:v>-104.931139</c:v>
                </c:pt>
                <c:pt idx="9320">
                  <c:v>-105.21928200000001</c:v>
                </c:pt>
                <c:pt idx="9321">
                  <c:v>-105.296733</c:v>
                </c:pt>
                <c:pt idx="9322">
                  <c:v>-105.725807</c:v>
                </c:pt>
                <c:pt idx="9323">
                  <c:v>-106.428541</c:v>
                </c:pt>
                <c:pt idx="9324">
                  <c:v>-106.313999</c:v>
                </c:pt>
                <c:pt idx="9325">
                  <c:v>-105.86860799999999</c:v>
                </c:pt>
                <c:pt idx="9326">
                  <c:v>-105.173659</c:v>
                </c:pt>
                <c:pt idx="9327">
                  <c:v>-105.01772200000001</c:v>
                </c:pt>
                <c:pt idx="9328">
                  <c:v>-105.027672</c:v>
                </c:pt>
                <c:pt idx="9329">
                  <c:v>-105.517222</c:v>
                </c:pt>
                <c:pt idx="9330">
                  <c:v>-105.104945</c:v>
                </c:pt>
                <c:pt idx="9331">
                  <c:v>-102.213364</c:v>
                </c:pt>
                <c:pt idx="9332">
                  <c:v>-104.824926</c:v>
                </c:pt>
                <c:pt idx="9333">
                  <c:v>-104.818692</c:v>
                </c:pt>
                <c:pt idx="9334">
                  <c:v>-104.69575</c:v>
                </c:pt>
                <c:pt idx="9335">
                  <c:v>-104.778564</c:v>
                </c:pt>
                <c:pt idx="9336">
                  <c:v>-104.83755499999999</c:v>
                </c:pt>
                <c:pt idx="9337">
                  <c:v>-104.701452</c:v>
                </c:pt>
                <c:pt idx="9338">
                  <c:v>-103.540015</c:v>
                </c:pt>
                <c:pt idx="9339">
                  <c:v>-105.83471</c:v>
                </c:pt>
                <c:pt idx="9340">
                  <c:v>-106.954291</c:v>
                </c:pt>
                <c:pt idx="9341">
                  <c:v>-107.11287400000001</c:v>
                </c:pt>
                <c:pt idx="9342">
                  <c:v>-105.53192</c:v>
                </c:pt>
                <c:pt idx="9343">
                  <c:v>-105.021112</c:v>
                </c:pt>
                <c:pt idx="9344">
                  <c:v>-108.603556</c:v>
                </c:pt>
                <c:pt idx="9345">
                  <c:v>-108.452046</c:v>
                </c:pt>
                <c:pt idx="9346">
                  <c:v>-107.773225</c:v>
                </c:pt>
                <c:pt idx="9347">
                  <c:v>-107.88874199999999</c:v>
                </c:pt>
                <c:pt idx="9348">
                  <c:v>-106.94528800000001</c:v>
                </c:pt>
                <c:pt idx="9349">
                  <c:v>-106.970825</c:v>
                </c:pt>
                <c:pt idx="9350">
                  <c:v>-107.18820599999999</c:v>
                </c:pt>
                <c:pt idx="9351">
                  <c:v>-107.025526</c:v>
                </c:pt>
                <c:pt idx="9352">
                  <c:v>-104.80208399999999</c:v>
                </c:pt>
                <c:pt idx="9353">
                  <c:v>-104.805823</c:v>
                </c:pt>
                <c:pt idx="9354">
                  <c:v>-106.75888</c:v>
                </c:pt>
                <c:pt idx="9355">
                  <c:v>-108.03102</c:v>
                </c:pt>
                <c:pt idx="9356">
                  <c:v>-106.539862</c:v>
                </c:pt>
                <c:pt idx="9357">
                  <c:v>-106.27255599999999</c:v>
                </c:pt>
                <c:pt idx="9358">
                  <c:v>-106.96782899999999</c:v>
                </c:pt>
                <c:pt idx="9359">
                  <c:v>-110.90607300000001</c:v>
                </c:pt>
                <c:pt idx="9360">
                  <c:v>-109.856943</c:v>
                </c:pt>
                <c:pt idx="9361">
                  <c:v>-110.75714499999999</c:v>
                </c:pt>
                <c:pt idx="9362">
                  <c:v>-110.832154</c:v>
                </c:pt>
                <c:pt idx="9363">
                  <c:v>-110.978764</c:v>
                </c:pt>
                <c:pt idx="9364">
                  <c:v>-112.503298</c:v>
                </c:pt>
                <c:pt idx="9365">
                  <c:v>-112.11712</c:v>
                </c:pt>
                <c:pt idx="9366">
                  <c:v>-114.311533</c:v>
                </c:pt>
                <c:pt idx="9367">
                  <c:v>-114.519802</c:v>
                </c:pt>
                <c:pt idx="9368">
                  <c:v>-111.809422</c:v>
                </c:pt>
                <c:pt idx="9369">
                  <c:v>-111.167681</c:v>
                </c:pt>
                <c:pt idx="9370">
                  <c:v>-116.54146299999999</c:v>
                </c:pt>
                <c:pt idx="9371">
                  <c:v>-115.623456</c:v>
                </c:pt>
                <c:pt idx="9372">
                  <c:v>-116.577614</c:v>
                </c:pt>
                <c:pt idx="9373">
                  <c:v>-116.2252</c:v>
                </c:pt>
                <c:pt idx="9374">
                  <c:v>-116.199032</c:v>
                </c:pt>
                <c:pt idx="9375">
                  <c:v>-116.163679</c:v>
                </c:pt>
                <c:pt idx="9376">
                  <c:v>-116.775706</c:v>
                </c:pt>
                <c:pt idx="9377">
                  <c:v>-116.749075</c:v>
                </c:pt>
                <c:pt idx="9378">
                  <c:v>-116.274235</c:v>
                </c:pt>
                <c:pt idx="9379">
                  <c:v>-116.909042</c:v>
                </c:pt>
                <c:pt idx="9380">
                  <c:v>-116.557107</c:v>
                </c:pt>
                <c:pt idx="9381">
                  <c:v>-97.145229999999998</c:v>
                </c:pt>
                <c:pt idx="9382">
                  <c:v>-97.384247000000002</c:v>
                </c:pt>
                <c:pt idx="9383">
                  <c:v>-97.270366999999993</c:v>
                </c:pt>
                <c:pt idx="9384">
                  <c:v>-97.491248999999996</c:v>
                </c:pt>
                <c:pt idx="9385">
                  <c:v>-97.130616000000003</c:v>
                </c:pt>
                <c:pt idx="9386">
                  <c:v>-97.169419000000005</c:v>
                </c:pt>
                <c:pt idx="9387">
                  <c:v>-97.136364999999998</c:v>
                </c:pt>
                <c:pt idx="9388">
                  <c:v>-97.303845999999993</c:v>
                </c:pt>
                <c:pt idx="9389">
                  <c:v>-98.480102000000002</c:v>
                </c:pt>
                <c:pt idx="9390">
                  <c:v>-98.540642000000005</c:v>
                </c:pt>
                <c:pt idx="9391">
                  <c:v>-99.296498</c:v>
                </c:pt>
                <c:pt idx="9392">
                  <c:v>-98.922257999999999</c:v>
                </c:pt>
                <c:pt idx="9393">
                  <c:v>-98.027631999999997</c:v>
                </c:pt>
                <c:pt idx="9394">
                  <c:v>-97.729243999999994</c:v>
                </c:pt>
                <c:pt idx="9395">
                  <c:v>-97.011493999999999</c:v>
                </c:pt>
                <c:pt idx="9396">
                  <c:v>-96.962297000000007</c:v>
                </c:pt>
                <c:pt idx="9397">
                  <c:v>-97.410248999999993</c:v>
                </c:pt>
                <c:pt idx="9398">
                  <c:v>-105.783593</c:v>
                </c:pt>
                <c:pt idx="9399">
                  <c:v>-105.10033199999999</c:v>
                </c:pt>
                <c:pt idx="9400">
                  <c:v>-105.64876</c:v>
                </c:pt>
                <c:pt idx="9401">
                  <c:v>-105.05106499999999</c:v>
                </c:pt>
                <c:pt idx="9402">
                  <c:v>-105.115762</c:v>
                </c:pt>
                <c:pt idx="9403">
                  <c:v>-105.404151</c:v>
                </c:pt>
                <c:pt idx="9404">
                  <c:v>-105.08726299999999</c:v>
                </c:pt>
                <c:pt idx="9405">
                  <c:v>-104.824079</c:v>
                </c:pt>
                <c:pt idx="9406">
                  <c:v>-104.987317</c:v>
                </c:pt>
                <c:pt idx="9407">
                  <c:v>-104.69627300000001</c:v>
                </c:pt>
                <c:pt idx="9408">
                  <c:v>-105.013639</c:v>
                </c:pt>
                <c:pt idx="9409">
                  <c:v>-104.93485099999999</c:v>
                </c:pt>
                <c:pt idx="9410">
                  <c:v>-105.06335799999999</c:v>
                </c:pt>
                <c:pt idx="9411">
                  <c:v>-104.864813</c:v>
                </c:pt>
                <c:pt idx="9412">
                  <c:v>-104.77158799999999</c:v>
                </c:pt>
                <c:pt idx="9413">
                  <c:v>-104.73975299999999</c:v>
                </c:pt>
                <c:pt idx="9414">
                  <c:v>-104.85255100000001</c:v>
                </c:pt>
                <c:pt idx="9415">
                  <c:v>-104.570297</c:v>
                </c:pt>
                <c:pt idx="9416">
                  <c:v>-104.62567900000001</c:v>
                </c:pt>
                <c:pt idx="9417">
                  <c:v>-104.619648</c:v>
                </c:pt>
                <c:pt idx="9418">
                  <c:v>-105.029431</c:v>
                </c:pt>
                <c:pt idx="9419">
                  <c:v>-104.478095</c:v>
                </c:pt>
                <c:pt idx="9420">
                  <c:v>-104.804564</c:v>
                </c:pt>
                <c:pt idx="9421">
                  <c:v>-105.27973299999999</c:v>
                </c:pt>
                <c:pt idx="9422">
                  <c:v>-106.957767</c:v>
                </c:pt>
                <c:pt idx="9423">
                  <c:v>-108.157281</c:v>
                </c:pt>
                <c:pt idx="9424">
                  <c:v>-107.8625</c:v>
                </c:pt>
                <c:pt idx="9425">
                  <c:v>-108.08219200000001</c:v>
                </c:pt>
                <c:pt idx="9426">
                  <c:v>-107.67438199999999</c:v>
                </c:pt>
                <c:pt idx="9427">
                  <c:v>-108.003326</c:v>
                </c:pt>
                <c:pt idx="9428">
                  <c:v>-108.490195</c:v>
                </c:pt>
                <c:pt idx="9429">
                  <c:v>-108.546795</c:v>
                </c:pt>
                <c:pt idx="9430">
                  <c:v>-106.77509999999999</c:v>
                </c:pt>
                <c:pt idx="9431">
                  <c:v>-106.614808</c:v>
                </c:pt>
                <c:pt idx="9432">
                  <c:v>-106.978888</c:v>
                </c:pt>
                <c:pt idx="9433">
                  <c:v>-106.818788</c:v>
                </c:pt>
                <c:pt idx="9434">
                  <c:v>-104.391183</c:v>
                </c:pt>
                <c:pt idx="9435">
                  <c:v>-104.760347</c:v>
                </c:pt>
                <c:pt idx="9436">
                  <c:v>-107.294752</c:v>
                </c:pt>
                <c:pt idx="9437">
                  <c:v>-105.52661500000001</c:v>
                </c:pt>
                <c:pt idx="9438">
                  <c:v>-105.52445400000001</c:v>
                </c:pt>
                <c:pt idx="9439">
                  <c:v>-114.47509100000001</c:v>
                </c:pt>
                <c:pt idx="9440">
                  <c:v>-114.818864</c:v>
                </c:pt>
                <c:pt idx="9441">
                  <c:v>-111.11484400000001</c:v>
                </c:pt>
                <c:pt idx="9442">
                  <c:v>-116.36346500000001</c:v>
                </c:pt>
                <c:pt idx="9443">
                  <c:v>-116.207567</c:v>
                </c:pt>
                <c:pt idx="9444">
                  <c:v>-116.287161</c:v>
                </c:pt>
                <c:pt idx="9445">
                  <c:v>-116.295278</c:v>
                </c:pt>
                <c:pt idx="9446">
                  <c:v>-116.26507700000001</c:v>
                </c:pt>
                <c:pt idx="9447">
                  <c:v>-116.027213</c:v>
                </c:pt>
                <c:pt idx="9448">
                  <c:v>-116.945649</c:v>
                </c:pt>
                <c:pt idx="9449">
                  <c:v>-97.310862999999998</c:v>
                </c:pt>
                <c:pt idx="9450">
                  <c:v>-97.916659999999993</c:v>
                </c:pt>
                <c:pt idx="9451">
                  <c:v>-97.767178999999999</c:v>
                </c:pt>
                <c:pt idx="9452">
                  <c:v>-97.409485000000004</c:v>
                </c:pt>
                <c:pt idx="9453">
                  <c:v>-97.185585000000003</c:v>
                </c:pt>
                <c:pt idx="9454">
                  <c:v>-97.235465000000005</c:v>
                </c:pt>
                <c:pt idx="9455">
                  <c:v>-100.47217499999999</c:v>
                </c:pt>
                <c:pt idx="9456">
                  <c:v>-95.389443</c:v>
                </c:pt>
                <c:pt idx="9457">
                  <c:v>-95.409514999999999</c:v>
                </c:pt>
                <c:pt idx="9458">
                  <c:v>-95.362162999999995</c:v>
                </c:pt>
                <c:pt idx="9459">
                  <c:v>-95.279061999999996</c:v>
                </c:pt>
                <c:pt idx="9460">
                  <c:v>-95.472941000000006</c:v>
                </c:pt>
                <c:pt idx="9461">
                  <c:v>-95.399231999999998</c:v>
                </c:pt>
                <c:pt idx="9462">
                  <c:v>-95.517717000000005</c:v>
                </c:pt>
                <c:pt idx="9463">
                  <c:v>-95.260437999999994</c:v>
                </c:pt>
                <c:pt idx="9464">
                  <c:v>-95.217893000000004</c:v>
                </c:pt>
                <c:pt idx="9465">
                  <c:v>-95.476926000000006</c:v>
                </c:pt>
                <c:pt idx="9466">
                  <c:v>-95.533373999999995</c:v>
                </c:pt>
                <c:pt idx="9467">
                  <c:v>-95.572430999999995</c:v>
                </c:pt>
                <c:pt idx="9468">
                  <c:v>-95.561805000000007</c:v>
                </c:pt>
                <c:pt idx="9469">
                  <c:v>-95.459812999999997</c:v>
                </c:pt>
                <c:pt idx="9470">
                  <c:v>-95.496298999999993</c:v>
                </c:pt>
                <c:pt idx="9471">
                  <c:v>-95.469317000000004</c:v>
                </c:pt>
                <c:pt idx="9472">
                  <c:v>-95.605474999999998</c:v>
                </c:pt>
                <c:pt idx="9473">
                  <c:v>-95.517182000000005</c:v>
                </c:pt>
                <c:pt idx="9474">
                  <c:v>-95.631399999999999</c:v>
                </c:pt>
                <c:pt idx="9475">
                  <c:v>-95.663915000000003</c:v>
                </c:pt>
                <c:pt idx="9476">
                  <c:v>-95.698806000000005</c:v>
                </c:pt>
                <c:pt idx="9477">
                  <c:v>-95.481230999999994</c:v>
                </c:pt>
                <c:pt idx="9478">
                  <c:v>-95.507039000000006</c:v>
                </c:pt>
                <c:pt idx="9479">
                  <c:v>-95.326982999999998</c:v>
                </c:pt>
                <c:pt idx="9480">
                  <c:v>-95.549769999999995</c:v>
                </c:pt>
                <c:pt idx="9481">
                  <c:v>-94.899153999999996</c:v>
                </c:pt>
                <c:pt idx="9482">
                  <c:v>-95.652901999999997</c:v>
                </c:pt>
                <c:pt idx="9483">
                  <c:v>-95.496796000000003</c:v>
                </c:pt>
                <c:pt idx="9484">
                  <c:v>-96.277400999999998</c:v>
                </c:pt>
                <c:pt idx="9485">
                  <c:v>-95.730099999999993</c:v>
                </c:pt>
                <c:pt idx="9486">
                  <c:v>-95.747005999999999</c:v>
                </c:pt>
                <c:pt idx="9487">
                  <c:v>-95.624444999999994</c:v>
                </c:pt>
                <c:pt idx="9488">
                  <c:v>-95.085526999999999</c:v>
                </c:pt>
                <c:pt idx="9489">
                  <c:v>-94.793167999999994</c:v>
                </c:pt>
                <c:pt idx="9490">
                  <c:v>-95.003176999999994</c:v>
                </c:pt>
                <c:pt idx="9491">
                  <c:v>-95.441036999999994</c:v>
                </c:pt>
                <c:pt idx="9492">
                  <c:v>-95.358074000000002</c:v>
                </c:pt>
                <c:pt idx="9493">
                  <c:v>-95.340368999999995</c:v>
                </c:pt>
                <c:pt idx="9494">
                  <c:v>-95.034863000000001</c:v>
                </c:pt>
                <c:pt idx="9495">
                  <c:v>-94.991676999999996</c:v>
                </c:pt>
                <c:pt idx="9496">
                  <c:v>-95.134675999999999</c:v>
                </c:pt>
                <c:pt idx="9497">
                  <c:v>-94.406043999999994</c:v>
                </c:pt>
                <c:pt idx="9498">
                  <c:v>-94.16377</c:v>
                </c:pt>
                <c:pt idx="9499">
                  <c:v>-96.298824999999994</c:v>
                </c:pt>
                <c:pt idx="9500">
                  <c:v>-97.007155999999995</c:v>
                </c:pt>
                <c:pt idx="9501">
                  <c:v>-99.499917999999994</c:v>
                </c:pt>
                <c:pt idx="9502">
                  <c:v>-99.382749000000004</c:v>
                </c:pt>
                <c:pt idx="9503">
                  <c:v>-99.533715999999998</c:v>
                </c:pt>
                <c:pt idx="9504">
                  <c:v>-98.463907000000006</c:v>
                </c:pt>
                <c:pt idx="9505">
                  <c:v>-99.218636000000004</c:v>
                </c:pt>
                <c:pt idx="9506">
                  <c:v>-97.748064999999997</c:v>
                </c:pt>
                <c:pt idx="9507">
                  <c:v>-98.305829000000003</c:v>
                </c:pt>
                <c:pt idx="9508">
                  <c:v>-98.043468000000004</c:v>
                </c:pt>
                <c:pt idx="9509">
                  <c:v>-98.107543000000007</c:v>
                </c:pt>
                <c:pt idx="9510">
                  <c:v>-98.525193999999999</c:v>
                </c:pt>
                <c:pt idx="9511">
                  <c:v>-98.466693000000006</c:v>
                </c:pt>
                <c:pt idx="9512">
                  <c:v>-98.496494999999996</c:v>
                </c:pt>
                <c:pt idx="9513">
                  <c:v>-98.399085999999997</c:v>
                </c:pt>
                <c:pt idx="9514">
                  <c:v>-98.571663000000001</c:v>
                </c:pt>
                <c:pt idx="9515">
                  <c:v>-98.539467000000002</c:v>
                </c:pt>
                <c:pt idx="9516">
                  <c:v>-98.367752999999993</c:v>
                </c:pt>
                <c:pt idx="9517">
                  <c:v>-98.525240999999994</c:v>
                </c:pt>
                <c:pt idx="9518">
                  <c:v>-98.504064999999997</c:v>
                </c:pt>
                <c:pt idx="9519">
                  <c:v>-98.093029000000001</c:v>
                </c:pt>
                <c:pt idx="9520">
                  <c:v>-97.207120000000003</c:v>
                </c:pt>
                <c:pt idx="9521">
                  <c:v>-97.247878</c:v>
                </c:pt>
                <c:pt idx="9522">
                  <c:v>-97.048186000000001</c:v>
                </c:pt>
                <c:pt idx="9523">
                  <c:v>-97.400099999999995</c:v>
                </c:pt>
                <c:pt idx="9524">
                  <c:v>-97.385420999999994</c:v>
                </c:pt>
                <c:pt idx="9525">
                  <c:v>-84.315208999999996</c:v>
                </c:pt>
                <c:pt idx="9526">
                  <c:v>-84.393248</c:v>
                </c:pt>
                <c:pt idx="9527">
                  <c:v>-84.365827999999993</c:v>
                </c:pt>
                <c:pt idx="9528">
                  <c:v>-84.226879999999994</c:v>
                </c:pt>
                <c:pt idx="9529">
                  <c:v>-84.153192000000004</c:v>
                </c:pt>
                <c:pt idx="9530">
                  <c:v>-84.249951999999993</c:v>
                </c:pt>
                <c:pt idx="9531">
                  <c:v>-84.116062999999997</c:v>
                </c:pt>
                <c:pt idx="9532">
                  <c:v>-84.564289000000002</c:v>
                </c:pt>
                <c:pt idx="9533">
                  <c:v>-84.488326999999998</c:v>
                </c:pt>
                <c:pt idx="9534">
                  <c:v>-84.514392000000001</c:v>
                </c:pt>
                <c:pt idx="9535">
                  <c:v>-84.495141000000004</c:v>
                </c:pt>
                <c:pt idx="9536">
                  <c:v>-84.509883000000002</c:v>
                </c:pt>
                <c:pt idx="9537">
                  <c:v>-84.541122000000001</c:v>
                </c:pt>
                <c:pt idx="9538">
                  <c:v>-84.425264999999996</c:v>
                </c:pt>
                <c:pt idx="9539">
                  <c:v>-84.395121000000003</c:v>
                </c:pt>
                <c:pt idx="9540">
                  <c:v>-84.608492999999996</c:v>
                </c:pt>
                <c:pt idx="9541">
                  <c:v>-84.360423999999995</c:v>
                </c:pt>
                <c:pt idx="9542">
                  <c:v>-84.333899000000002</c:v>
                </c:pt>
                <c:pt idx="9543">
                  <c:v>-84.273116999999999</c:v>
                </c:pt>
                <c:pt idx="9544">
                  <c:v>-84.330493000000004</c:v>
                </c:pt>
                <c:pt idx="9545">
                  <c:v>-84.322277999999997</c:v>
                </c:pt>
                <c:pt idx="9546">
                  <c:v>-84.309993000000006</c:v>
                </c:pt>
                <c:pt idx="9547">
                  <c:v>-84.019727000000003</c:v>
                </c:pt>
                <c:pt idx="9548">
                  <c:v>-84.270747999999998</c:v>
                </c:pt>
                <c:pt idx="9549">
                  <c:v>-84.242137</c:v>
                </c:pt>
                <c:pt idx="9550">
                  <c:v>-84.530525999999995</c:v>
                </c:pt>
                <c:pt idx="9551">
                  <c:v>-84.188484000000003</c:v>
                </c:pt>
                <c:pt idx="9552">
                  <c:v>-84.220113999999995</c:v>
                </c:pt>
                <c:pt idx="9553">
                  <c:v>-84.189278999999999</c:v>
                </c:pt>
                <c:pt idx="9554">
                  <c:v>-84.122277999999994</c:v>
                </c:pt>
                <c:pt idx="9555">
                  <c:v>-84.155955000000006</c:v>
                </c:pt>
                <c:pt idx="9556">
                  <c:v>-84.081922000000006</c:v>
                </c:pt>
                <c:pt idx="9557">
                  <c:v>-84.216885000000005</c:v>
                </c:pt>
                <c:pt idx="9558">
                  <c:v>-83.832430000000002</c:v>
                </c:pt>
                <c:pt idx="9559">
                  <c:v>-82.548119</c:v>
                </c:pt>
                <c:pt idx="9560">
                  <c:v>-84.089793999999998</c:v>
                </c:pt>
                <c:pt idx="9561">
                  <c:v>-83.645768000000004</c:v>
                </c:pt>
                <c:pt idx="9562">
                  <c:v>-84.578719000000007</c:v>
                </c:pt>
                <c:pt idx="9563">
                  <c:v>-86.050430000000006</c:v>
                </c:pt>
                <c:pt idx="9564">
                  <c:v>-86.873615999999998</c:v>
                </c:pt>
                <c:pt idx="9565">
                  <c:v>-85.784459999999996</c:v>
                </c:pt>
                <c:pt idx="9566">
                  <c:v>-86.151267000000004</c:v>
                </c:pt>
                <c:pt idx="9567">
                  <c:v>-85.897264000000007</c:v>
                </c:pt>
                <c:pt idx="9568">
                  <c:v>-86.108390999999997</c:v>
                </c:pt>
                <c:pt idx="9569">
                  <c:v>-86.155985000000001</c:v>
                </c:pt>
                <c:pt idx="9570">
                  <c:v>-86.171302999999995</c:v>
                </c:pt>
                <c:pt idx="9571">
                  <c:v>-86.285758999999999</c:v>
                </c:pt>
                <c:pt idx="9572">
                  <c:v>-86.009482000000006</c:v>
                </c:pt>
                <c:pt idx="9573">
                  <c:v>-86.254096000000004</c:v>
                </c:pt>
                <c:pt idx="9574">
                  <c:v>-86.067331999999993</c:v>
                </c:pt>
                <c:pt idx="9575">
                  <c:v>-86.014056999999994</c:v>
                </c:pt>
                <c:pt idx="9576">
                  <c:v>-86.225459999999998</c:v>
                </c:pt>
                <c:pt idx="9577">
                  <c:v>-86.286196000000004</c:v>
                </c:pt>
                <c:pt idx="9578">
                  <c:v>-87.058835000000002</c:v>
                </c:pt>
                <c:pt idx="9579">
                  <c:v>-87.510228999999995</c:v>
                </c:pt>
                <c:pt idx="9580">
                  <c:v>-87.424587000000002</c:v>
                </c:pt>
                <c:pt idx="9581">
                  <c:v>-87.458063999999993</c:v>
                </c:pt>
                <c:pt idx="9582">
                  <c:v>-86.719838999999993</c:v>
                </c:pt>
                <c:pt idx="9583">
                  <c:v>-87.112692999999993</c:v>
                </c:pt>
                <c:pt idx="9584">
                  <c:v>-87.256957</c:v>
                </c:pt>
                <c:pt idx="9585">
                  <c:v>-85.969238000000004</c:v>
                </c:pt>
                <c:pt idx="9586">
                  <c:v>-85.789976999999993</c:v>
                </c:pt>
                <c:pt idx="9587">
                  <c:v>-86.168109999999999</c:v>
                </c:pt>
                <c:pt idx="9588">
                  <c:v>-86.244988000000006</c:v>
                </c:pt>
                <c:pt idx="9589">
                  <c:v>-86.078778999999997</c:v>
                </c:pt>
                <c:pt idx="9590">
                  <c:v>-86.235764000000003</c:v>
                </c:pt>
                <c:pt idx="9591">
                  <c:v>-86.209063</c:v>
                </c:pt>
                <c:pt idx="9592">
                  <c:v>-85.439896000000005</c:v>
                </c:pt>
                <c:pt idx="9593">
                  <c:v>-85.047928999999996</c:v>
                </c:pt>
                <c:pt idx="9594">
                  <c:v>-84.956198000000001</c:v>
                </c:pt>
                <c:pt idx="9595">
                  <c:v>-85.120619000000005</c:v>
                </c:pt>
                <c:pt idx="9596">
                  <c:v>-85.144818999999998</c:v>
                </c:pt>
                <c:pt idx="9597">
                  <c:v>-85.065093000000005</c:v>
                </c:pt>
                <c:pt idx="9598">
                  <c:v>-85.05941</c:v>
                </c:pt>
                <c:pt idx="9599">
                  <c:v>-86.121273000000002</c:v>
                </c:pt>
                <c:pt idx="9600">
                  <c:v>-85.775803999999994</c:v>
                </c:pt>
                <c:pt idx="9601">
                  <c:v>-85.966987000000003</c:v>
                </c:pt>
                <c:pt idx="9602">
                  <c:v>-85.767874000000006</c:v>
                </c:pt>
                <c:pt idx="9603">
                  <c:v>-85.609707999999998</c:v>
                </c:pt>
                <c:pt idx="9604">
                  <c:v>-86.089282999999995</c:v>
                </c:pt>
                <c:pt idx="9605">
                  <c:v>-85.380312000000004</c:v>
                </c:pt>
                <c:pt idx="9606">
                  <c:v>-85.899175</c:v>
                </c:pt>
                <c:pt idx="9607">
                  <c:v>-86.806726999999995</c:v>
                </c:pt>
                <c:pt idx="9608">
                  <c:v>-86.873805000000004</c:v>
                </c:pt>
                <c:pt idx="9609">
                  <c:v>-86.787268999999995</c:v>
                </c:pt>
                <c:pt idx="9610">
                  <c:v>-86.973310999999995</c:v>
                </c:pt>
                <c:pt idx="9611">
                  <c:v>-86.585460999999995</c:v>
                </c:pt>
                <c:pt idx="9612">
                  <c:v>-86.881155000000007</c:v>
                </c:pt>
                <c:pt idx="9613">
                  <c:v>-86.784898999999996</c:v>
                </c:pt>
                <c:pt idx="9614">
                  <c:v>-86.773353</c:v>
                </c:pt>
                <c:pt idx="9615">
                  <c:v>-86.696845999999994</c:v>
                </c:pt>
                <c:pt idx="9616">
                  <c:v>-86.815775000000002</c:v>
                </c:pt>
                <c:pt idx="9617">
                  <c:v>-87.568430000000006</c:v>
                </c:pt>
                <c:pt idx="9618">
                  <c:v>-87.506114999999994</c:v>
                </c:pt>
                <c:pt idx="9619">
                  <c:v>-87.938372000000001</c:v>
                </c:pt>
                <c:pt idx="9620">
                  <c:v>-87.589453000000006</c:v>
                </c:pt>
                <c:pt idx="9621">
                  <c:v>-87.588196999999994</c:v>
                </c:pt>
                <c:pt idx="9622">
                  <c:v>-86.957329000000001</c:v>
                </c:pt>
                <c:pt idx="9623">
                  <c:v>-87.662536000000003</c:v>
                </c:pt>
                <c:pt idx="9624">
                  <c:v>-83.254542999999998</c:v>
                </c:pt>
                <c:pt idx="9625">
                  <c:v>-82.907867999999993</c:v>
                </c:pt>
                <c:pt idx="9626">
                  <c:v>-82.880312000000004</c:v>
                </c:pt>
                <c:pt idx="9627">
                  <c:v>-82.830636999999996</c:v>
                </c:pt>
                <c:pt idx="9628">
                  <c:v>-82.525952000000004</c:v>
                </c:pt>
                <c:pt idx="9629">
                  <c:v>-82.486143999999996</c:v>
                </c:pt>
                <c:pt idx="9630">
                  <c:v>-82.676843000000005</c:v>
                </c:pt>
                <c:pt idx="9631">
                  <c:v>-83.228297999999995</c:v>
                </c:pt>
                <c:pt idx="9632">
                  <c:v>-82.899789999999996</c:v>
                </c:pt>
                <c:pt idx="9633">
                  <c:v>-83.184050999999997</c:v>
                </c:pt>
                <c:pt idx="9634">
                  <c:v>-83.059706000000006</c:v>
                </c:pt>
                <c:pt idx="9635">
                  <c:v>-83.722977999999998</c:v>
                </c:pt>
                <c:pt idx="9636">
                  <c:v>-83.757249999999999</c:v>
                </c:pt>
                <c:pt idx="9637">
                  <c:v>-83.406054999999995</c:v>
                </c:pt>
                <c:pt idx="9638">
                  <c:v>-83.158631</c:v>
                </c:pt>
                <c:pt idx="9639">
                  <c:v>-83.259877000000003</c:v>
                </c:pt>
                <c:pt idx="9640">
                  <c:v>-83.283327</c:v>
                </c:pt>
                <c:pt idx="9641">
                  <c:v>-83.287116999999995</c:v>
                </c:pt>
                <c:pt idx="9642">
                  <c:v>-83.338201999999995</c:v>
                </c:pt>
                <c:pt idx="9643">
                  <c:v>-83.180970000000002</c:v>
                </c:pt>
                <c:pt idx="9644">
                  <c:v>-83.387853000000007</c:v>
                </c:pt>
                <c:pt idx="9645">
                  <c:v>-83.298187999999996</c:v>
                </c:pt>
                <c:pt idx="9646">
                  <c:v>-83.372230999999999</c:v>
                </c:pt>
                <c:pt idx="9647">
                  <c:v>-83.214465000000004</c:v>
                </c:pt>
                <c:pt idx="9648">
                  <c:v>-83.024496999999997</c:v>
                </c:pt>
                <c:pt idx="9649">
                  <c:v>-83.114671999999999</c:v>
                </c:pt>
                <c:pt idx="9650">
                  <c:v>-83.127855999999994</c:v>
                </c:pt>
                <c:pt idx="9651">
                  <c:v>-83.249027999999996</c:v>
                </c:pt>
                <c:pt idx="9652">
                  <c:v>-95.434742</c:v>
                </c:pt>
                <c:pt idx="9653">
                  <c:v>-95.443646000000001</c:v>
                </c:pt>
                <c:pt idx="9654">
                  <c:v>-95.404668999999998</c:v>
                </c:pt>
                <c:pt idx="9655">
                  <c:v>-95.491318000000007</c:v>
                </c:pt>
                <c:pt idx="9656">
                  <c:v>-95.102652000000006</c:v>
                </c:pt>
                <c:pt idx="9657">
                  <c:v>-95.117345</c:v>
                </c:pt>
                <c:pt idx="9658">
                  <c:v>-95.399159999999995</c:v>
                </c:pt>
                <c:pt idx="9659">
                  <c:v>-95.284462000000005</c:v>
                </c:pt>
                <c:pt idx="9660">
                  <c:v>-95.590029000000001</c:v>
                </c:pt>
                <c:pt idx="9661">
                  <c:v>-95.412738000000004</c:v>
                </c:pt>
                <c:pt idx="9662">
                  <c:v>-95.511611000000002</c:v>
                </c:pt>
                <c:pt idx="9663">
                  <c:v>-95.495565999999997</c:v>
                </c:pt>
                <c:pt idx="9664">
                  <c:v>-95.303863000000007</c:v>
                </c:pt>
                <c:pt idx="9665">
                  <c:v>-95.450281000000004</c:v>
                </c:pt>
                <c:pt idx="9666">
                  <c:v>-95.451328000000004</c:v>
                </c:pt>
                <c:pt idx="9667">
                  <c:v>-95.476442000000006</c:v>
                </c:pt>
                <c:pt idx="9668">
                  <c:v>-95.138024000000001</c:v>
                </c:pt>
                <c:pt idx="9669">
                  <c:v>-95.284881999999996</c:v>
                </c:pt>
                <c:pt idx="9670">
                  <c:v>-95.218070999999995</c:v>
                </c:pt>
                <c:pt idx="9671">
                  <c:v>-95.507766000000004</c:v>
                </c:pt>
                <c:pt idx="9672">
                  <c:v>-95.639179999999996</c:v>
                </c:pt>
                <c:pt idx="9673">
                  <c:v>-95.744640000000004</c:v>
                </c:pt>
                <c:pt idx="9674">
                  <c:v>-95.618820999999997</c:v>
                </c:pt>
                <c:pt idx="9675">
                  <c:v>-95.502099999999999</c:v>
                </c:pt>
                <c:pt idx="9676">
                  <c:v>-95.532122000000001</c:v>
                </c:pt>
                <c:pt idx="9677">
                  <c:v>-95.722192000000007</c:v>
                </c:pt>
                <c:pt idx="9678">
                  <c:v>-95.571450999999996</c:v>
                </c:pt>
                <c:pt idx="9679">
                  <c:v>-95.632131999999999</c:v>
                </c:pt>
                <c:pt idx="9680">
                  <c:v>-95.820111999999995</c:v>
                </c:pt>
                <c:pt idx="9681">
                  <c:v>-95.811043999999995</c:v>
                </c:pt>
                <c:pt idx="9682">
                  <c:v>-95.199663000000001</c:v>
                </c:pt>
                <c:pt idx="9683">
                  <c:v>-95.122148999999993</c:v>
                </c:pt>
                <c:pt idx="9684">
                  <c:v>-95.194727</c:v>
                </c:pt>
                <c:pt idx="9685">
                  <c:v>-95.044870000000003</c:v>
                </c:pt>
                <c:pt idx="9686">
                  <c:v>-95.089067</c:v>
                </c:pt>
                <c:pt idx="9687">
                  <c:v>-94.103586000000007</c:v>
                </c:pt>
                <c:pt idx="9688">
                  <c:v>-94.126079000000004</c:v>
                </c:pt>
                <c:pt idx="9689">
                  <c:v>-96.326414999999997</c:v>
                </c:pt>
                <c:pt idx="9690">
                  <c:v>-98.910842000000002</c:v>
                </c:pt>
                <c:pt idx="9691">
                  <c:v>-98.648540999999994</c:v>
                </c:pt>
                <c:pt idx="9692">
                  <c:v>-99.151525000000007</c:v>
                </c:pt>
                <c:pt idx="9693">
                  <c:v>-98.176533000000006</c:v>
                </c:pt>
                <c:pt idx="9694">
                  <c:v>-98.299361000000005</c:v>
                </c:pt>
                <c:pt idx="9695">
                  <c:v>-98.278706999999997</c:v>
                </c:pt>
                <c:pt idx="9696">
                  <c:v>-97.962830999999994</c:v>
                </c:pt>
                <c:pt idx="9697">
                  <c:v>-98.502171000000004</c:v>
                </c:pt>
                <c:pt idx="9698">
                  <c:v>-98.539344</c:v>
                </c:pt>
                <c:pt idx="9699">
                  <c:v>-98.615094999999997</c:v>
                </c:pt>
                <c:pt idx="9700">
                  <c:v>-98.608689999999996</c:v>
                </c:pt>
                <c:pt idx="9701">
                  <c:v>-98.612821999999994</c:v>
                </c:pt>
                <c:pt idx="9702">
                  <c:v>-98.670045999999999</c:v>
                </c:pt>
                <c:pt idx="9703">
                  <c:v>-98.701738000000006</c:v>
                </c:pt>
                <c:pt idx="9704">
                  <c:v>-98.759760999999997</c:v>
                </c:pt>
                <c:pt idx="9705">
                  <c:v>-98.745046000000002</c:v>
                </c:pt>
                <c:pt idx="9706">
                  <c:v>-97.079983999999996</c:v>
                </c:pt>
                <c:pt idx="9707">
                  <c:v>-97.320548000000002</c:v>
                </c:pt>
                <c:pt idx="9708">
                  <c:v>-97.686096000000006</c:v>
                </c:pt>
                <c:pt idx="9709">
                  <c:v>-97.426955000000007</c:v>
                </c:pt>
                <c:pt idx="9710">
                  <c:v>-97.352259000000004</c:v>
                </c:pt>
                <c:pt idx="9711">
                  <c:v>-97.428901999999994</c:v>
                </c:pt>
                <c:pt idx="9712">
                  <c:v>-98.230824999999996</c:v>
                </c:pt>
                <c:pt idx="9713">
                  <c:v>-98.342059000000006</c:v>
                </c:pt>
                <c:pt idx="9714">
                  <c:v>-97.544576000000006</c:v>
                </c:pt>
                <c:pt idx="9715">
                  <c:v>-97.170197000000002</c:v>
                </c:pt>
                <c:pt idx="9716">
                  <c:v>-97.563177999999994</c:v>
                </c:pt>
                <c:pt idx="9717">
                  <c:v>-98.883894999999995</c:v>
                </c:pt>
                <c:pt idx="9718">
                  <c:v>-97.847562999999994</c:v>
                </c:pt>
                <c:pt idx="9719">
                  <c:v>-97.870063000000002</c:v>
                </c:pt>
                <c:pt idx="9720">
                  <c:v>-98.365119000000007</c:v>
                </c:pt>
                <c:pt idx="9721">
                  <c:v>-97.65549</c:v>
                </c:pt>
                <c:pt idx="9722">
                  <c:v>-97.946687999999995</c:v>
                </c:pt>
                <c:pt idx="9723">
                  <c:v>-98.080624999999998</c:v>
                </c:pt>
                <c:pt idx="9724">
                  <c:v>-97.741039000000001</c:v>
                </c:pt>
                <c:pt idx="9725">
                  <c:v>-97.760874000000001</c:v>
                </c:pt>
                <c:pt idx="9726">
                  <c:v>-88.049178999999995</c:v>
                </c:pt>
                <c:pt idx="9727">
                  <c:v>-87.841587000000004</c:v>
                </c:pt>
                <c:pt idx="9728">
                  <c:v>-88.096469999999997</c:v>
                </c:pt>
                <c:pt idx="9729">
                  <c:v>-88.025461000000007</c:v>
                </c:pt>
                <c:pt idx="9730">
                  <c:v>-87.723736000000002</c:v>
                </c:pt>
                <c:pt idx="9731">
                  <c:v>-87.750161000000006</c:v>
                </c:pt>
                <c:pt idx="9732">
                  <c:v>-88.318492000000006</c:v>
                </c:pt>
                <c:pt idx="9733">
                  <c:v>-88.172572000000002</c:v>
                </c:pt>
                <c:pt idx="9734">
                  <c:v>-88.288911999999996</c:v>
                </c:pt>
                <c:pt idx="9735">
                  <c:v>-88.464292</c:v>
                </c:pt>
                <c:pt idx="9736">
                  <c:v>-88.259225999999998</c:v>
                </c:pt>
                <c:pt idx="9737">
                  <c:v>-88.323937000000001</c:v>
                </c:pt>
                <c:pt idx="9738">
                  <c:v>-87.941813999999994</c:v>
                </c:pt>
                <c:pt idx="9739">
                  <c:v>-87.874688000000006</c:v>
                </c:pt>
                <c:pt idx="9740">
                  <c:v>-88.319578000000007</c:v>
                </c:pt>
                <c:pt idx="9741">
                  <c:v>-87.883514000000005</c:v>
                </c:pt>
                <c:pt idx="9742">
                  <c:v>-87.854778999999994</c:v>
                </c:pt>
                <c:pt idx="9743">
                  <c:v>-87.871934999999993</c:v>
                </c:pt>
                <c:pt idx="9744">
                  <c:v>-88.306096999999994</c:v>
                </c:pt>
                <c:pt idx="9745">
                  <c:v>-88.687042000000005</c:v>
                </c:pt>
                <c:pt idx="9746">
                  <c:v>-87.978138999999999</c:v>
                </c:pt>
                <c:pt idx="9747">
                  <c:v>-88.251765000000006</c:v>
                </c:pt>
                <c:pt idx="9748">
                  <c:v>-88.152617000000006</c:v>
                </c:pt>
                <c:pt idx="9749">
                  <c:v>-87.976888000000002</c:v>
                </c:pt>
                <c:pt idx="9750">
                  <c:v>-87.795623000000006</c:v>
                </c:pt>
                <c:pt idx="9751">
                  <c:v>-87.610106000000002</c:v>
                </c:pt>
                <c:pt idx="9752">
                  <c:v>-87.612892000000002</c:v>
                </c:pt>
                <c:pt idx="9753">
                  <c:v>-87.548191000000003</c:v>
                </c:pt>
                <c:pt idx="9754">
                  <c:v>-87.733097000000001</c:v>
                </c:pt>
                <c:pt idx="9755">
                  <c:v>-87.692744000000005</c:v>
                </c:pt>
                <c:pt idx="9756">
                  <c:v>-87.835425999999998</c:v>
                </c:pt>
                <c:pt idx="9757">
                  <c:v>-87.723983000000004</c:v>
                </c:pt>
                <c:pt idx="9758">
                  <c:v>-87.792659</c:v>
                </c:pt>
                <c:pt idx="9759">
                  <c:v>-88.252187000000006</c:v>
                </c:pt>
                <c:pt idx="9760">
                  <c:v>-88.296998000000002</c:v>
                </c:pt>
                <c:pt idx="9761">
                  <c:v>-88.352543999999995</c:v>
                </c:pt>
                <c:pt idx="9762">
                  <c:v>-88.309951999999996</c:v>
                </c:pt>
                <c:pt idx="9763">
                  <c:v>-88.548649999999995</c:v>
                </c:pt>
                <c:pt idx="9764">
                  <c:v>-88.630522999999997</c:v>
                </c:pt>
                <c:pt idx="9765">
                  <c:v>-88.749984999999995</c:v>
                </c:pt>
                <c:pt idx="9766">
                  <c:v>-88.451830000000001</c:v>
                </c:pt>
                <c:pt idx="9767">
                  <c:v>-88.194522000000006</c:v>
                </c:pt>
                <c:pt idx="9768">
                  <c:v>-88.439961999999994</c:v>
                </c:pt>
                <c:pt idx="9769">
                  <c:v>-88.128240000000005</c:v>
                </c:pt>
                <c:pt idx="9770">
                  <c:v>-87.651146999999995</c:v>
                </c:pt>
                <c:pt idx="9771">
                  <c:v>-87.669903000000005</c:v>
                </c:pt>
                <c:pt idx="9772">
                  <c:v>-87.652825000000007</c:v>
                </c:pt>
                <c:pt idx="9773">
                  <c:v>-87.637102999999996</c:v>
                </c:pt>
                <c:pt idx="9774">
                  <c:v>-87.625044000000003</c:v>
                </c:pt>
                <c:pt idx="9775">
                  <c:v>-87.687703999999997</c:v>
                </c:pt>
                <c:pt idx="9776">
                  <c:v>-87.711551</c:v>
                </c:pt>
                <c:pt idx="9777">
                  <c:v>-87.758696</c:v>
                </c:pt>
                <c:pt idx="9778">
                  <c:v>-87.810911000000004</c:v>
                </c:pt>
                <c:pt idx="9779">
                  <c:v>-96.487211000000002</c:v>
                </c:pt>
                <c:pt idx="9780">
                  <c:v>-97.118077</c:v>
                </c:pt>
                <c:pt idx="9781">
                  <c:v>-97.185885999999996</c:v>
                </c:pt>
                <c:pt idx="9782">
                  <c:v>-97.119974999999997</c:v>
                </c:pt>
                <c:pt idx="9783">
                  <c:v>-99.232388</c:v>
                </c:pt>
                <c:pt idx="9784">
                  <c:v>-100.519809</c:v>
                </c:pt>
                <c:pt idx="9785">
                  <c:v>-101.245175</c:v>
                </c:pt>
                <c:pt idx="9786">
                  <c:v>-95.365319</c:v>
                </c:pt>
                <c:pt idx="9787">
                  <c:v>-95.347414000000001</c:v>
                </c:pt>
                <c:pt idx="9788">
                  <c:v>-95.365700000000004</c:v>
                </c:pt>
                <c:pt idx="9789">
                  <c:v>-95.428216000000006</c:v>
                </c:pt>
                <c:pt idx="9790">
                  <c:v>-95.181179999999998</c:v>
                </c:pt>
                <c:pt idx="9791">
                  <c:v>-95.426191000000003</c:v>
                </c:pt>
                <c:pt idx="9792">
                  <c:v>-95.318366999999995</c:v>
                </c:pt>
                <c:pt idx="9793">
                  <c:v>-95.543110999999996</c:v>
                </c:pt>
                <c:pt idx="9794">
                  <c:v>-95.438417999999999</c:v>
                </c:pt>
                <c:pt idx="9795">
                  <c:v>-95.431310999999994</c:v>
                </c:pt>
                <c:pt idx="9796">
                  <c:v>-95.522694000000001</c:v>
                </c:pt>
                <c:pt idx="9797">
                  <c:v>-95.496943000000002</c:v>
                </c:pt>
                <c:pt idx="9798">
                  <c:v>-95.485326999999998</c:v>
                </c:pt>
                <c:pt idx="9799">
                  <c:v>-95.528869999999998</c:v>
                </c:pt>
                <c:pt idx="9800">
                  <c:v>-95.523094</c:v>
                </c:pt>
                <c:pt idx="9801">
                  <c:v>-95.483618000000007</c:v>
                </c:pt>
                <c:pt idx="9802">
                  <c:v>-95.414050000000003</c:v>
                </c:pt>
                <c:pt idx="9803">
                  <c:v>-95.586904000000004</c:v>
                </c:pt>
                <c:pt idx="9804">
                  <c:v>-95.450856000000002</c:v>
                </c:pt>
                <c:pt idx="9805">
                  <c:v>-95.550089999999997</c:v>
                </c:pt>
                <c:pt idx="9806">
                  <c:v>-95.169449999999998</c:v>
                </c:pt>
                <c:pt idx="9807">
                  <c:v>-95.675561999999999</c:v>
                </c:pt>
                <c:pt idx="9808">
                  <c:v>-95.468214000000003</c:v>
                </c:pt>
                <c:pt idx="9809">
                  <c:v>-95.438935000000001</c:v>
                </c:pt>
                <c:pt idx="9810">
                  <c:v>-95.267858000000004</c:v>
                </c:pt>
                <c:pt idx="9811">
                  <c:v>-95.935706999999994</c:v>
                </c:pt>
                <c:pt idx="9812">
                  <c:v>-96.222731999999993</c:v>
                </c:pt>
                <c:pt idx="9813">
                  <c:v>-95.517723000000004</c:v>
                </c:pt>
                <c:pt idx="9814">
                  <c:v>-95.146321999999998</c:v>
                </c:pt>
                <c:pt idx="9815">
                  <c:v>-95.202160000000006</c:v>
                </c:pt>
                <c:pt idx="9816">
                  <c:v>-95.244755999999995</c:v>
                </c:pt>
                <c:pt idx="9817">
                  <c:v>-95.026893999999999</c:v>
                </c:pt>
                <c:pt idx="9818">
                  <c:v>-94.944550000000007</c:v>
                </c:pt>
                <c:pt idx="9819">
                  <c:v>-95.269824999999997</c:v>
                </c:pt>
                <c:pt idx="9820">
                  <c:v>-94.073954000000001</c:v>
                </c:pt>
                <c:pt idx="9821">
                  <c:v>-94.246701999999999</c:v>
                </c:pt>
                <c:pt idx="9822">
                  <c:v>-96.360157000000001</c:v>
                </c:pt>
                <c:pt idx="9823">
                  <c:v>-96.340566999999993</c:v>
                </c:pt>
                <c:pt idx="9824">
                  <c:v>-96.376390000000001</c:v>
                </c:pt>
                <c:pt idx="9825">
                  <c:v>-96.169225999999995</c:v>
                </c:pt>
                <c:pt idx="9826">
                  <c:v>-97.014608999999993</c:v>
                </c:pt>
                <c:pt idx="9827">
                  <c:v>-96.630235999999996</c:v>
                </c:pt>
                <c:pt idx="9828">
                  <c:v>-98.729320000000001</c:v>
                </c:pt>
                <c:pt idx="9829">
                  <c:v>-98.880627000000004</c:v>
                </c:pt>
                <c:pt idx="9830">
                  <c:v>-98.741851999999994</c:v>
                </c:pt>
                <c:pt idx="9831">
                  <c:v>-98.252196999999995</c:v>
                </c:pt>
                <c:pt idx="9832">
                  <c:v>-98.441996000000003</c:v>
                </c:pt>
                <c:pt idx="9833">
                  <c:v>-98.506300999999993</c:v>
                </c:pt>
                <c:pt idx="9834">
                  <c:v>-98.489317999999997</c:v>
                </c:pt>
                <c:pt idx="9835">
                  <c:v>-98.490489999999994</c:v>
                </c:pt>
                <c:pt idx="9836">
                  <c:v>-98.481143000000003</c:v>
                </c:pt>
                <c:pt idx="9837">
                  <c:v>-98.492193</c:v>
                </c:pt>
                <c:pt idx="9838">
                  <c:v>-98.417553999999996</c:v>
                </c:pt>
                <c:pt idx="9839">
                  <c:v>-98.552532999999997</c:v>
                </c:pt>
                <c:pt idx="9840">
                  <c:v>-98.354344999999995</c:v>
                </c:pt>
                <c:pt idx="9841">
                  <c:v>-98.427812000000003</c:v>
                </c:pt>
                <c:pt idx="9842">
                  <c:v>-98.426248999999999</c:v>
                </c:pt>
                <c:pt idx="9843">
                  <c:v>-98.517953000000006</c:v>
                </c:pt>
                <c:pt idx="9844">
                  <c:v>-97.400189999999995</c:v>
                </c:pt>
                <c:pt idx="9845">
                  <c:v>-97.267926000000003</c:v>
                </c:pt>
                <c:pt idx="9846">
                  <c:v>-98.235799</c:v>
                </c:pt>
                <c:pt idx="9847">
                  <c:v>-98.250420000000005</c:v>
                </c:pt>
                <c:pt idx="9848">
                  <c:v>-97.753212000000005</c:v>
                </c:pt>
                <c:pt idx="9849">
                  <c:v>-97.439273999999997</c:v>
                </c:pt>
                <c:pt idx="9850">
                  <c:v>-98.153009999999995</c:v>
                </c:pt>
                <c:pt idx="9851">
                  <c:v>-97.647130000000004</c:v>
                </c:pt>
                <c:pt idx="9852">
                  <c:v>-97.843801999999997</c:v>
                </c:pt>
                <c:pt idx="9853">
                  <c:v>-98.307569000000001</c:v>
                </c:pt>
                <c:pt idx="9854">
                  <c:v>-98.132942999999997</c:v>
                </c:pt>
                <c:pt idx="9855">
                  <c:v>-97.756878</c:v>
                </c:pt>
                <c:pt idx="9856">
                  <c:v>-88.025087999999997</c:v>
                </c:pt>
                <c:pt idx="9857">
                  <c:v>-87.892343999999994</c:v>
                </c:pt>
                <c:pt idx="9858">
                  <c:v>-88.178225999999995</c:v>
                </c:pt>
                <c:pt idx="9859">
                  <c:v>-88.216763</c:v>
                </c:pt>
                <c:pt idx="9860">
                  <c:v>-87.762523999999999</c:v>
                </c:pt>
                <c:pt idx="9861">
                  <c:v>-87.935174000000004</c:v>
                </c:pt>
                <c:pt idx="9862">
                  <c:v>-88.614317999999997</c:v>
                </c:pt>
                <c:pt idx="9863">
                  <c:v>-88.153031999999996</c:v>
                </c:pt>
                <c:pt idx="9864">
                  <c:v>-88.200747000000007</c:v>
                </c:pt>
                <c:pt idx="9865">
                  <c:v>-87.716009</c:v>
                </c:pt>
                <c:pt idx="9866">
                  <c:v>-88.011724999999998</c:v>
                </c:pt>
                <c:pt idx="9867">
                  <c:v>-87.929355000000001</c:v>
                </c:pt>
                <c:pt idx="9868">
                  <c:v>-88.143286000000003</c:v>
                </c:pt>
                <c:pt idx="9869">
                  <c:v>-87.861874</c:v>
                </c:pt>
                <c:pt idx="9870">
                  <c:v>-88.082564000000005</c:v>
                </c:pt>
                <c:pt idx="9871">
                  <c:v>-87.838656</c:v>
                </c:pt>
                <c:pt idx="9872">
                  <c:v>-88.428910000000002</c:v>
                </c:pt>
                <c:pt idx="9873">
                  <c:v>-88.017233000000004</c:v>
                </c:pt>
                <c:pt idx="9874">
                  <c:v>-87.840135000000004</c:v>
                </c:pt>
                <c:pt idx="9875">
                  <c:v>-88.048140000000004</c:v>
                </c:pt>
                <c:pt idx="9876">
                  <c:v>-88.136885000000007</c:v>
                </c:pt>
                <c:pt idx="9877">
                  <c:v>-87.696849</c:v>
                </c:pt>
                <c:pt idx="9878">
                  <c:v>-87.681544000000002</c:v>
                </c:pt>
                <c:pt idx="9879">
                  <c:v>-88.223074999999994</c:v>
                </c:pt>
                <c:pt idx="9880">
                  <c:v>-87.664643999999996</c:v>
                </c:pt>
                <c:pt idx="9881">
                  <c:v>-88.190225999999996</c:v>
                </c:pt>
                <c:pt idx="9882">
                  <c:v>-88.119635000000002</c:v>
                </c:pt>
                <c:pt idx="9883">
                  <c:v>-88.099349000000004</c:v>
                </c:pt>
                <c:pt idx="9884">
                  <c:v>-88.291670999999994</c:v>
                </c:pt>
                <c:pt idx="9885">
                  <c:v>-87.753559999999993</c:v>
                </c:pt>
                <c:pt idx="9886">
                  <c:v>-87.754600999999994</c:v>
                </c:pt>
                <c:pt idx="9887">
                  <c:v>-87.806788999999995</c:v>
                </c:pt>
                <c:pt idx="9888">
                  <c:v>-87.687670999999995</c:v>
                </c:pt>
                <c:pt idx="9889">
                  <c:v>-87.892011999999994</c:v>
                </c:pt>
                <c:pt idx="9890">
                  <c:v>-87.799171999999999</c:v>
                </c:pt>
                <c:pt idx="9891">
                  <c:v>-88.142032</c:v>
                </c:pt>
                <c:pt idx="9892">
                  <c:v>-87.847532000000001</c:v>
                </c:pt>
                <c:pt idx="9893">
                  <c:v>-87.876057000000003</c:v>
                </c:pt>
                <c:pt idx="9894">
                  <c:v>-87.870407999999998</c:v>
                </c:pt>
                <c:pt idx="9895">
                  <c:v>-88.145791000000003</c:v>
                </c:pt>
                <c:pt idx="9896">
                  <c:v>-88.329316000000006</c:v>
                </c:pt>
                <c:pt idx="9897">
                  <c:v>-88.341774999999998</c:v>
                </c:pt>
                <c:pt idx="9898">
                  <c:v>-87.618701999999999</c:v>
                </c:pt>
                <c:pt idx="9899">
                  <c:v>-87.637601000000004</c:v>
                </c:pt>
                <c:pt idx="9900">
                  <c:v>-87.704802999999998</c:v>
                </c:pt>
                <c:pt idx="9901">
                  <c:v>-87.6404</c:v>
                </c:pt>
                <c:pt idx="9902">
                  <c:v>-87.718001999999998</c:v>
                </c:pt>
                <c:pt idx="9903">
                  <c:v>-87.721997000000002</c:v>
                </c:pt>
                <c:pt idx="9904">
                  <c:v>-87.669381000000001</c:v>
                </c:pt>
                <c:pt idx="9905">
                  <c:v>-87.635383000000004</c:v>
                </c:pt>
                <c:pt idx="9906">
                  <c:v>-83.133988000000002</c:v>
                </c:pt>
                <c:pt idx="9907">
                  <c:v>-82.928308999999999</c:v>
                </c:pt>
                <c:pt idx="9908">
                  <c:v>-83.191802999999993</c:v>
                </c:pt>
                <c:pt idx="9909">
                  <c:v>-82.924265000000005</c:v>
                </c:pt>
                <c:pt idx="9910">
                  <c:v>-83.280837000000005</c:v>
                </c:pt>
                <c:pt idx="9911">
                  <c:v>-83.165844000000007</c:v>
                </c:pt>
                <c:pt idx="9912">
                  <c:v>-83.004465999999994</c:v>
                </c:pt>
                <c:pt idx="9913">
                  <c:v>-83.048449000000005</c:v>
                </c:pt>
                <c:pt idx="9914">
                  <c:v>-83.351332999999997</c:v>
                </c:pt>
                <c:pt idx="9915">
                  <c:v>-83.408750999999995</c:v>
                </c:pt>
                <c:pt idx="9916">
                  <c:v>-83.302430000000001</c:v>
                </c:pt>
                <c:pt idx="9917">
                  <c:v>-83.279212000000001</c:v>
                </c:pt>
                <c:pt idx="9918">
                  <c:v>-83.473147999999995</c:v>
                </c:pt>
                <c:pt idx="9919">
                  <c:v>-83.545299</c:v>
                </c:pt>
                <c:pt idx="9920">
                  <c:v>-82.654337999999996</c:v>
                </c:pt>
                <c:pt idx="9921">
                  <c:v>-83.794867999999994</c:v>
                </c:pt>
                <c:pt idx="9922">
                  <c:v>-83.740746999999999</c:v>
                </c:pt>
                <c:pt idx="9923">
                  <c:v>-83.635850000000005</c:v>
                </c:pt>
                <c:pt idx="9924">
                  <c:v>-83.020176000000006</c:v>
                </c:pt>
                <c:pt idx="9925">
                  <c:v>-83.690258</c:v>
                </c:pt>
                <c:pt idx="9926">
                  <c:v>-83.431090999999995</c:v>
                </c:pt>
                <c:pt idx="9927">
                  <c:v>-83.826125000000005</c:v>
                </c:pt>
                <c:pt idx="9928">
                  <c:v>-83.690127000000004</c:v>
                </c:pt>
                <c:pt idx="9929">
                  <c:v>-83.692910999999995</c:v>
                </c:pt>
                <c:pt idx="9930">
                  <c:v>-83.994443000000004</c:v>
                </c:pt>
                <c:pt idx="9931">
                  <c:v>-84.272343000000006</c:v>
                </c:pt>
                <c:pt idx="9932">
                  <c:v>-83.534689</c:v>
                </c:pt>
                <c:pt idx="9933">
                  <c:v>-83.178899000000001</c:v>
                </c:pt>
                <c:pt idx="9934">
                  <c:v>-83.812979999999996</c:v>
                </c:pt>
                <c:pt idx="9935">
                  <c:v>-84.662567999999993</c:v>
                </c:pt>
                <c:pt idx="9936">
                  <c:v>-84.647728999999998</c:v>
                </c:pt>
                <c:pt idx="9937">
                  <c:v>-84.479202000000001</c:v>
                </c:pt>
                <c:pt idx="9938">
                  <c:v>-84.447389000000001</c:v>
                </c:pt>
                <c:pt idx="9939">
                  <c:v>-85.105059999999995</c:v>
                </c:pt>
                <c:pt idx="9940">
                  <c:v>-84.170111000000006</c:v>
                </c:pt>
                <c:pt idx="9941">
                  <c:v>-84.561535000000006</c:v>
                </c:pt>
                <c:pt idx="9942">
                  <c:v>-84.554928000000004</c:v>
                </c:pt>
                <c:pt idx="9943">
                  <c:v>-85.559583000000003</c:v>
                </c:pt>
                <c:pt idx="9944">
                  <c:v>-85.566350999999997</c:v>
                </c:pt>
                <c:pt idx="9945">
                  <c:v>-85.585735</c:v>
                </c:pt>
                <c:pt idx="9946">
                  <c:v>-85.692559000000003</c:v>
                </c:pt>
                <c:pt idx="9947">
                  <c:v>-86.418018000000004</c:v>
                </c:pt>
                <c:pt idx="9948">
                  <c:v>-84.948691999999994</c:v>
                </c:pt>
                <c:pt idx="9949">
                  <c:v>-84.910409999999999</c:v>
                </c:pt>
                <c:pt idx="9950">
                  <c:v>-85.71069</c:v>
                </c:pt>
                <c:pt idx="9951">
                  <c:v>-86.249122999999997</c:v>
                </c:pt>
                <c:pt idx="9952">
                  <c:v>-86.555868000000004</c:v>
                </c:pt>
                <c:pt idx="9953">
                  <c:v>-84.388419999999996</c:v>
                </c:pt>
                <c:pt idx="9954">
                  <c:v>-84.409130000000005</c:v>
                </c:pt>
                <c:pt idx="9955">
                  <c:v>-84.363827000000001</c:v>
                </c:pt>
                <c:pt idx="9956">
                  <c:v>-84.645488</c:v>
                </c:pt>
                <c:pt idx="9957">
                  <c:v>-83.938783000000001</c:v>
                </c:pt>
                <c:pt idx="9958">
                  <c:v>-85.478149999999999</c:v>
                </c:pt>
                <c:pt idx="9959">
                  <c:v>-85.725425999999999</c:v>
                </c:pt>
                <c:pt idx="9960">
                  <c:v>-85.627611000000002</c:v>
                </c:pt>
                <c:pt idx="9961">
                  <c:v>-86.133483999999996</c:v>
                </c:pt>
                <c:pt idx="9962">
                  <c:v>-86.127263999999997</c:v>
                </c:pt>
                <c:pt idx="9963">
                  <c:v>-85.878617000000006</c:v>
                </c:pt>
                <c:pt idx="9964">
                  <c:v>-86.266807</c:v>
                </c:pt>
                <c:pt idx="9965">
                  <c:v>-86.193455999999998</c:v>
                </c:pt>
                <c:pt idx="9966">
                  <c:v>-86.141411000000005</c:v>
                </c:pt>
                <c:pt idx="9967">
                  <c:v>-85.658854000000005</c:v>
                </c:pt>
                <c:pt idx="9968">
                  <c:v>-85.647853999999995</c:v>
                </c:pt>
                <c:pt idx="9969">
                  <c:v>-85.663917999999995</c:v>
                </c:pt>
                <c:pt idx="9970">
                  <c:v>-86.215098999999995</c:v>
                </c:pt>
                <c:pt idx="9971">
                  <c:v>-85.756974999999997</c:v>
                </c:pt>
                <c:pt idx="9972">
                  <c:v>-84.937743999999995</c:v>
                </c:pt>
                <c:pt idx="9973">
                  <c:v>-83.836259999999996</c:v>
                </c:pt>
                <c:pt idx="9974">
                  <c:v>-87.089512999999997</c:v>
                </c:pt>
                <c:pt idx="9975">
                  <c:v>-87.727091999999999</c:v>
                </c:pt>
                <c:pt idx="9976">
                  <c:v>-87.422237999999993</c:v>
                </c:pt>
                <c:pt idx="9977">
                  <c:v>-88.572590000000005</c:v>
                </c:pt>
                <c:pt idx="9978">
                  <c:v>-94.035876999999999</c:v>
                </c:pt>
                <c:pt idx="9979">
                  <c:v>-93.609667999999999</c:v>
                </c:pt>
                <c:pt idx="9980">
                  <c:v>-93.801060000000007</c:v>
                </c:pt>
                <c:pt idx="9981">
                  <c:v>-93.262174000000002</c:v>
                </c:pt>
                <c:pt idx="9982">
                  <c:v>-94.109617</c:v>
                </c:pt>
                <c:pt idx="9983">
                  <c:v>-93.735682999999995</c:v>
                </c:pt>
                <c:pt idx="9984">
                  <c:v>-93.620047999999997</c:v>
                </c:pt>
                <c:pt idx="9985">
                  <c:v>-93.673568000000003</c:v>
                </c:pt>
                <c:pt idx="9986">
                  <c:v>-93.632374999999996</c:v>
                </c:pt>
                <c:pt idx="9987">
                  <c:v>-93.661893000000006</c:v>
                </c:pt>
                <c:pt idx="9988">
                  <c:v>-94.295392000000007</c:v>
                </c:pt>
                <c:pt idx="9989">
                  <c:v>-93.820563000000007</c:v>
                </c:pt>
                <c:pt idx="9990">
                  <c:v>-92.780157000000003</c:v>
                </c:pt>
                <c:pt idx="9991">
                  <c:v>-91.892686999999995</c:v>
                </c:pt>
                <c:pt idx="9992">
                  <c:v>-92.218180000000004</c:v>
                </c:pt>
                <c:pt idx="9993">
                  <c:v>-92.606860999999995</c:v>
                </c:pt>
                <c:pt idx="9994">
                  <c:v>-96.429306999999994</c:v>
                </c:pt>
                <c:pt idx="9995">
                  <c:v>-95.353792999999996</c:v>
                </c:pt>
                <c:pt idx="9996">
                  <c:v>-95.030609999999996</c:v>
                </c:pt>
                <c:pt idx="9997">
                  <c:v>-95.68777</c:v>
                </c:pt>
                <c:pt idx="9998">
                  <c:v>-95.03595</c:v>
                </c:pt>
                <c:pt idx="9999">
                  <c:v>-90.753292999999999</c:v>
                </c:pt>
                <c:pt idx="10000">
                  <c:v>-91.113767999999993</c:v>
                </c:pt>
                <c:pt idx="10001">
                  <c:v>-91.520195999999999</c:v>
                </c:pt>
                <c:pt idx="10002">
                  <c:v>-91.436846000000003</c:v>
                </c:pt>
                <c:pt idx="10003">
                  <c:v>-83.561899999999994</c:v>
                </c:pt>
                <c:pt idx="10004">
                  <c:v>-83.849446</c:v>
                </c:pt>
                <c:pt idx="10005">
                  <c:v>-83.589045999999996</c:v>
                </c:pt>
                <c:pt idx="10006">
                  <c:v>-84.155747000000005</c:v>
                </c:pt>
                <c:pt idx="10007">
                  <c:v>-83.532570000000007</c:v>
                </c:pt>
                <c:pt idx="10008">
                  <c:v>-83.605002999999996</c:v>
                </c:pt>
                <c:pt idx="10009">
                  <c:v>-83.545253000000002</c:v>
                </c:pt>
                <c:pt idx="10010">
                  <c:v>-81.525122999999994</c:v>
                </c:pt>
                <c:pt idx="10011">
                  <c:v>-81.806291999999999</c:v>
                </c:pt>
                <c:pt idx="10012">
                  <c:v>-81.867609999999999</c:v>
                </c:pt>
                <c:pt idx="10013">
                  <c:v>-82.163240000000002</c:v>
                </c:pt>
                <c:pt idx="10014">
                  <c:v>-80.725969000000006</c:v>
                </c:pt>
                <c:pt idx="10015">
                  <c:v>-87.926258000000004</c:v>
                </c:pt>
                <c:pt idx="10016">
                  <c:v>-87.910308999999998</c:v>
                </c:pt>
                <c:pt idx="10017">
                  <c:v>-88.012736000000004</c:v>
                </c:pt>
                <c:pt idx="10018">
                  <c:v>-87.945707999999996</c:v>
                </c:pt>
                <c:pt idx="10019">
                  <c:v>-87.987178999999998</c:v>
                </c:pt>
                <c:pt idx="10020">
                  <c:v>-88.037172999999996</c:v>
                </c:pt>
                <c:pt idx="10021">
                  <c:v>-87.933734000000001</c:v>
                </c:pt>
                <c:pt idx="10022">
                  <c:v>-87.797473999999994</c:v>
                </c:pt>
                <c:pt idx="10023">
                  <c:v>-87.858277999999999</c:v>
                </c:pt>
                <c:pt idx="10024">
                  <c:v>-89.743802000000002</c:v>
                </c:pt>
                <c:pt idx="10025">
                  <c:v>-89.042773999999994</c:v>
                </c:pt>
                <c:pt idx="10026">
                  <c:v>-89.560744999999997</c:v>
                </c:pt>
                <c:pt idx="10027">
                  <c:v>-90.174504999999996</c:v>
                </c:pt>
                <c:pt idx="10028">
                  <c:v>-89.454085000000006</c:v>
                </c:pt>
                <c:pt idx="10029">
                  <c:v>-89.450494000000006</c:v>
                </c:pt>
                <c:pt idx="10030">
                  <c:v>-89.519924000000003</c:v>
                </c:pt>
                <c:pt idx="10031">
                  <c:v>-89.505315999999993</c:v>
                </c:pt>
                <c:pt idx="10032">
                  <c:v>-90.634838999999999</c:v>
                </c:pt>
                <c:pt idx="10033">
                  <c:v>-97.401651999999999</c:v>
                </c:pt>
                <c:pt idx="10034">
                  <c:v>-97.370515999999995</c:v>
                </c:pt>
                <c:pt idx="10035">
                  <c:v>-97.516188999999997</c:v>
                </c:pt>
                <c:pt idx="10036">
                  <c:v>-98.186194</c:v>
                </c:pt>
                <c:pt idx="10037">
                  <c:v>-99.007182</c:v>
                </c:pt>
                <c:pt idx="10038">
                  <c:v>-98.035791000000003</c:v>
                </c:pt>
                <c:pt idx="10039">
                  <c:v>-97.490554000000003</c:v>
                </c:pt>
                <c:pt idx="10040">
                  <c:v>-97.723381000000003</c:v>
                </c:pt>
                <c:pt idx="10041">
                  <c:v>-98.398373000000007</c:v>
                </c:pt>
                <c:pt idx="10042">
                  <c:v>-97.680937</c:v>
                </c:pt>
                <c:pt idx="10043">
                  <c:v>-97.762772999999996</c:v>
                </c:pt>
                <c:pt idx="10044">
                  <c:v>-97.738560000000007</c:v>
                </c:pt>
                <c:pt idx="10045">
                  <c:v>-87.865253999999993</c:v>
                </c:pt>
                <c:pt idx="10046">
                  <c:v>-87.963930000000005</c:v>
                </c:pt>
                <c:pt idx="10047">
                  <c:v>-87.929586</c:v>
                </c:pt>
                <c:pt idx="10048">
                  <c:v>-88.176570999999996</c:v>
                </c:pt>
                <c:pt idx="10049">
                  <c:v>-88.746178999999998</c:v>
                </c:pt>
                <c:pt idx="10050">
                  <c:v>-88.021963</c:v>
                </c:pt>
                <c:pt idx="10051">
                  <c:v>-87.844559000000004</c:v>
                </c:pt>
                <c:pt idx="10052">
                  <c:v>-88.383262000000002</c:v>
                </c:pt>
                <c:pt idx="10053">
                  <c:v>-88.205021000000002</c:v>
                </c:pt>
                <c:pt idx="10054">
                  <c:v>-88.109044999999995</c:v>
                </c:pt>
                <c:pt idx="10055">
                  <c:v>-88.107198999999994</c:v>
                </c:pt>
                <c:pt idx="10056">
                  <c:v>-87.717507999999995</c:v>
                </c:pt>
                <c:pt idx="10057">
                  <c:v>-87.788991999999993</c:v>
                </c:pt>
                <c:pt idx="10058">
                  <c:v>-87.788509000000005</c:v>
                </c:pt>
                <c:pt idx="10059">
                  <c:v>-87.624082999999999</c:v>
                </c:pt>
                <c:pt idx="10060">
                  <c:v>-87.684245000000004</c:v>
                </c:pt>
                <c:pt idx="10061">
                  <c:v>-87.838757000000001</c:v>
                </c:pt>
                <c:pt idx="10062">
                  <c:v>-87.678573999999998</c:v>
                </c:pt>
                <c:pt idx="10063">
                  <c:v>-88.056988000000004</c:v>
                </c:pt>
                <c:pt idx="10064">
                  <c:v>-87.982586999999995</c:v>
                </c:pt>
                <c:pt idx="10065">
                  <c:v>-88.074620999999993</c:v>
                </c:pt>
                <c:pt idx="10066">
                  <c:v>-88.407493000000002</c:v>
                </c:pt>
                <c:pt idx="10067">
                  <c:v>-87.828254999999999</c:v>
                </c:pt>
                <c:pt idx="10068">
                  <c:v>-87.770225999999994</c:v>
                </c:pt>
                <c:pt idx="10069">
                  <c:v>-87.791483999999997</c:v>
                </c:pt>
                <c:pt idx="10070">
                  <c:v>-87.829777000000007</c:v>
                </c:pt>
                <c:pt idx="10071">
                  <c:v>-87.803890999999993</c:v>
                </c:pt>
                <c:pt idx="10072">
                  <c:v>-87.877787999999995</c:v>
                </c:pt>
                <c:pt idx="10073">
                  <c:v>-88.018276999999998</c:v>
                </c:pt>
                <c:pt idx="10074">
                  <c:v>-87.977787000000006</c:v>
                </c:pt>
                <c:pt idx="10075">
                  <c:v>-87.981087000000002</c:v>
                </c:pt>
                <c:pt idx="10076">
                  <c:v>-88.196347000000003</c:v>
                </c:pt>
                <c:pt idx="10077">
                  <c:v>-87.623259000000004</c:v>
                </c:pt>
                <c:pt idx="10078">
                  <c:v>-87.628187999999994</c:v>
                </c:pt>
                <c:pt idx="10079">
                  <c:v>-87.654328000000007</c:v>
                </c:pt>
                <c:pt idx="10080">
                  <c:v>-87.631260999999995</c:v>
                </c:pt>
                <c:pt idx="10081">
                  <c:v>-87.622551000000001</c:v>
                </c:pt>
                <c:pt idx="10082">
                  <c:v>-87.796548000000001</c:v>
                </c:pt>
                <c:pt idx="10083">
                  <c:v>-87.605448999999993</c:v>
                </c:pt>
                <c:pt idx="10084">
                  <c:v>-87.666505000000001</c:v>
                </c:pt>
                <c:pt idx="10085">
                  <c:v>-87.570721000000006</c:v>
                </c:pt>
                <c:pt idx="10086">
                  <c:v>-87.711879999999994</c:v>
                </c:pt>
                <c:pt idx="10087">
                  <c:v>-87.658528000000004</c:v>
                </c:pt>
                <c:pt idx="10088">
                  <c:v>-87.703783000000001</c:v>
                </c:pt>
                <c:pt idx="10089">
                  <c:v>-87.666704999999993</c:v>
                </c:pt>
                <c:pt idx="10090">
                  <c:v>-87.808055999999993</c:v>
                </c:pt>
                <c:pt idx="10091">
                  <c:v>-87.735457999999994</c:v>
                </c:pt>
                <c:pt idx="10092">
                  <c:v>-87.815635999999998</c:v>
                </c:pt>
                <c:pt idx="10093">
                  <c:v>-87.632919999999999</c:v>
                </c:pt>
                <c:pt idx="10094">
                  <c:v>-88.114054999999993</c:v>
                </c:pt>
                <c:pt idx="10095">
                  <c:v>-88.847551999999993</c:v>
                </c:pt>
                <c:pt idx="10096">
                  <c:v>-89.409259000000006</c:v>
                </c:pt>
                <c:pt idx="10097">
                  <c:v>-89.476361999999995</c:v>
                </c:pt>
                <c:pt idx="10098">
                  <c:v>-89.582419999999999</c:v>
                </c:pt>
                <c:pt idx="10099">
                  <c:v>-89.632088999999993</c:v>
                </c:pt>
                <c:pt idx="10100">
                  <c:v>-89.761823000000007</c:v>
                </c:pt>
                <c:pt idx="10101">
                  <c:v>-89.033479</c:v>
                </c:pt>
                <c:pt idx="10102">
                  <c:v>-81.333527000000004</c:v>
                </c:pt>
                <c:pt idx="10103">
                  <c:v>-81.680346</c:v>
                </c:pt>
                <c:pt idx="10104">
                  <c:v>-81.522800000000004</c:v>
                </c:pt>
                <c:pt idx="10105">
                  <c:v>-81.359425000000002</c:v>
                </c:pt>
                <c:pt idx="10106">
                  <c:v>-81.305124000000006</c:v>
                </c:pt>
                <c:pt idx="10107">
                  <c:v>-81.119062</c:v>
                </c:pt>
                <c:pt idx="10108">
                  <c:v>-81.287611999999996</c:v>
                </c:pt>
                <c:pt idx="10109">
                  <c:v>-81.276311000000007</c:v>
                </c:pt>
                <c:pt idx="10110">
                  <c:v>-81.374467999999993</c:v>
                </c:pt>
                <c:pt idx="10111">
                  <c:v>-81.443697</c:v>
                </c:pt>
                <c:pt idx="10112">
                  <c:v>-81.289496</c:v>
                </c:pt>
                <c:pt idx="10113">
                  <c:v>-81.176536999999996</c:v>
                </c:pt>
                <c:pt idx="10114">
                  <c:v>-81.478635999999995</c:v>
                </c:pt>
                <c:pt idx="10115">
                  <c:v>-81.406253000000007</c:v>
                </c:pt>
                <c:pt idx="10116">
                  <c:v>-80.619876000000005</c:v>
                </c:pt>
                <c:pt idx="10117">
                  <c:v>-80.611192000000003</c:v>
                </c:pt>
                <c:pt idx="10118">
                  <c:v>-80.701983999999996</c:v>
                </c:pt>
                <c:pt idx="10119">
                  <c:v>-80.482669000000001</c:v>
                </c:pt>
                <c:pt idx="10120">
                  <c:v>-80.497089000000003</c:v>
                </c:pt>
                <c:pt idx="10121">
                  <c:v>-80.457220000000007</c:v>
                </c:pt>
                <c:pt idx="10122">
                  <c:v>-80.514578</c:v>
                </c:pt>
                <c:pt idx="10123">
                  <c:v>-80.150041000000002</c:v>
                </c:pt>
                <c:pt idx="10124">
                  <c:v>-80.300696000000002</c:v>
                </c:pt>
                <c:pt idx="10125">
                  <c:v>-80.307323999999994</c:v>
                </c:pt>
                <c:pt idx="10126">
                  <c:v>-80.122315</c:v>
                </c:pt>
                <c:pt idx="10127">
                  <c:v>-80.149252000000004</c:v>
                </c:pt>
                <c:pt idx="10128">
                  <c:v>-80.344910999999996</c:v>
                </c:pt>
                <c:pt idx="10129">
                  <c:v>-80.402122000000006</c:v>
                </c:pt>
                <c:pt idx="10130">
                  <c:v>-80.486878000000004</c:v>
                </c:pt>
                <c:pt idx="10131">
                  <c:v>-80.447818999999996</c:v>
                </c:pt>
                <c:pt idx="10132">
                  <c:v>-80.407353000000001</c:v>
                </c:pt>
                <c:pt idx="10133">
                  <c:v>-81.486940000000004</c:v>
                </c:pt>
                <c:pt idx="10134">
                  <c:v>-80.177998000000002</c:v>
                </c:pt>
                <c:pt idx="10135">
                  <c:v>-80.217764000000003</c:v>
                </c:pt>
                <c:pt idx="10136">
                  <c:v>-80.182869999999994</c:v>
                </c:pt>
                <c:pt idx="10137">
                  <c:v>-80.273099999999999</c:v>
                </c:pt>
                <c:pt idx="10138">
                  <c:v>-80.139077</c:v>
                </c:pt>
                <c:pt idx="10139">
                  <c:v>-80.297185999999996</c:v>
                </c:pt>
                <c:pt idx="10140">
                  <c:v>-80.202250000000006</c:v>
                </c:pt>
                <c:pt idx="10141">
                  <c:v>-80.187537000000006</c:v>
                </c:pt>
                <c:pt idx="10142">
                  <c:v>-80.270342999999997</c:v>
                </c:pt>
                <c:pt idx="10143">
                  <c:v>-80.308390000000003</c:v>
                </c:pt>
                <c:pt idx="10144">
                  <c:v>-80.237734000000003</c:v>
                </c:pt>
                <c:pt idx="10145">
                  <c:v>-80.316418999999996</c:v>
                </c:pt>
                <c:pt idx="10146">
                  <c:v>-80.138619000000006</c:v>
                </c:pt>
                <c:pt idx="10147">
                  <c:v>-80.358305999999999</c:v>
                </c:pt>
                <c:pt idx="10148">
                  <c:v>-80.361844000000005</c:v>
                </c:pt>
                <c:pt idx="10149">
                  <c:v>-80.359999000000002</c:v>
                </c:pt>
                <c:pt idx="10150">
                  <c:v>-80.160482000000002</c:v>
                </c:pt>
                <c:pt idx="10151">
                  <c:v>-80.408118000000002</c:v>
                </c:pt>
                <c:pt idx="10152">
                  <c:v>-80.447210999999996</c:v>
                </c:pt>
                <c:pt idx="10153">
                  <c:v>-80.126464999999996</c:v>
                </c:pt>
                <c:pt idx="10154">
                  <c:v>-80.168655000000001</c:v>
                </c:pt>
                <c:pt idx="10155">
                  <c:v>-80.220168000000001</c:v>
                </c:pt>
                <c:pt idx="10156">
                  <c:v>-80.129312999999996</c:v>
                </c:pt>
                <c:pt idx="10157">
                  <c:v>-80.272845000000004</c:v>
                </c:pt>
                <c:pt idx="10158">
                  <c:v>-80.274698000000001</c:v>
                </c:pt>
                <c:pt idx="10159">
                  <c:v>-80.272019999999998</c:v>
                </c:pt>
                <c:pt idx="10160">
                  <c:v>-87.731892999999999</c:v>
                </c:pt>
                <c:pt idx="10161">
                  <c:v>-87.702499000000003</c:v>
                </c:pt>
                <c:pt idx="10162">
                  <c:v>-87.862392999999997</c:v>
                </c:pt>
                <c:pt idx="10163">
                  <c:v>-87.851258000000001</c:v>
                </c:pt>
                <c:pt idx="10164">
                  <c:v>-90.589450999999997</c:v>
                </c:pt>
                <c:pt idx="10165">
                  <c:v>-90.397386999999995</c:v>
                </c:pt>
                <c:pt idx="10166">
                  <c:v>-90.310772</c:v>
                </c:pt>
                <c:pt idx="10167">
                  <c:v>-89.004070999999996</c:v>
                </c:pt>
                <c:pt idx="10168">
                  <c:v>-90.128585999999999</c:v>
                </c:pt>
                <c:pt idx="10169">
                  <c:v>-89.082462000000007</c:v>
                </c:pt>
                <c:pt idx="10170">
                  <c:v>-89.055953000000002</c:v>
                </c:pt>
                <c:pt idx="10171">
                  <c:v>-89.008398</c:v>
                </c:pt>
                <c:pt idx="10172">
                  <c:v>-89.04186</c:v>
                </c:pt>
                <c:pt idx="10173">
                  <c:v>-84.946423999999993</c:v>
                </c:pt>
                <c:pt idx="10174">
                  <c:v>-85.274051</c:v>
                </c:pt>
                <c:pt idx="10175">
                  <c:v>-81.972652999999994</c:v>
                </c:pt>
                <c:pt idx="10176">
                  <c:v>-82.010187000000002</c:v>
                </c:pt>
                <c:pt idx="10177">
                  <c:v>-83.624350000000007</c:v>
                </c:pt>
                <c:pt idx="10178">
                  <c:v>-83.056320999999997</c:v>
                </c:pt>
                <c:pt idx="10179">
                  <c:v>-82.933756000000002</c:v>
                </c:pt>
                <c:pt idx="10180">
                  <c:v>-83.354329000000007</c:v>
                </c:pt>
                <c:pt idx="10181">
                  <c:v>-83.671193000000002</c:v>
                </c:pt>
                <c:pt idx="10182">
                  <c:v>-83.722042000000002</c:v>
                </c:pt>
                <c:pt idx="10183">
                  <c:v>-81.390805999999998</c:v>
                </c:pt>
                <c:pt idx="10184">
                  <c:v>-81.202592999999993</c:v>
                </c:pt>
                <c:pt idx="10185">
                  <c:v>-82.351333999999994</c:v>
                </c:pt>
                <c:pt idx="10186">
                  <c:v>-82.375342000000003</c:v>
                </c:pt>
                <c:pt idx="10187">
                  <c:v>-81.972448</c:v>
                </c:pt>
                <c:pt idx="10188">
                  <c:v>-81.569119999999998</c:v>
                </c:pt>
                <c:pt idx="10189">
                  <c:v>-84.226448000000005</c:v>
                </c:pt>
                <c:pt idx="10190">
                  <c:v>-84.219421999999994</c:v>
                </c:pt>
                <c:pt idx="10191">
                  <c:v>-84.608799000000005</c:v>
                </c:pt>
                <c:pt idx="10192">
                  <c:v>-84.906127999999995</c:v>
                </c:pt>
                <c:pt idx="10193">
                  <c:v>-84.951282000000006</c:v>
                </c:pt>
                <c:pt idx="10194">
                  <c:v>-81.840511000000006</c:v>
                </c:pt>
                <c:pt idx="10195">
                  <c:v>-81.721951000000004</c:v>
                </c:pt>
                <c:pt idx="10196">
                  <c:v>-81.879328000000001</c:v>
                </c:pt>
                <c:pt idx="10197">
                  <c:v>-82.944813999999994</c:v>
                </c:pt>
                <c:pt idx="10198">
                  <c:v>-81.729164999999995</c:v>
                </c:pt>
                <c:pt idx="10199">
                  <c:v>-81.294647999999995</c:v>
                </c:pt>
                <c:pt idx="10200">
                  <c:v>-81.309871999999999</c:v>
                </c:pt>
                <c:pt idx="10201">
                  <c:v>-81.556864000000004</c:v>
                </c:pt>
                <c:pt idx="10202">
                  <c:v>-81.216454999999996</c:v>
                </c:pt>
                <c:pt idx="10203">
                  <c:v>-80.895246</c:v>
                </c:pt>
                <c:pt idx="10204">
                  <c:v>-80.957363000000001</c:v>
                </c:pt>
                <c:pt idx="10205">
                  <c:v>-81.646646000000004</c:v>
                </c:pt>
                <c:pt idx="10206">
                  <c:v>-81.679331000000005</c:v>
                </c:pt>
                <c:pt idx="10207">
                  <c:v>-81.620986000000002</c:v>
                </c:pt>
                <c:pt idx="10208">
                  <c:v>-81.470432000000002</c:v>
                </c:pt>
                <c:pt idx="10209">
                  <c:v>-81.499650000000003</c:v>
                </c:pt>
                <c:pt idx="10210">
                  <c:v>-84.269035000000002</c:v>
                </c:pt>
                <c:pt idx="10211">
                  <c:v>-84.160490999999993</c:v>
                </c:pt>
                <c:pt idx="10212">
                  <c:v>-85.904137000000006</c:v>
                </c:pt>
                <c:pt idx="10213">
                  <c:v>-85.577500000000001</c:v>
                </c:pt>
                <c:pt idx="10214">
                  <c:v>-85.393714000000003</c:v>
                </c:pt>
                <c:pt idx="10215">
                  <c:v>-85.327928</c:v>
                </c:pt>
                <c:pt idx="10216">
                  <c:v>-87.334515999999994</c:v>
                </c:pt>
                <c:pt idx="10217">
                  <c:v>-87.277347000000006</c:v>
                </c:pt>
                <c:pt idx="10218">
                  <c:v>-86.585334000000003</c:v>
                </c:pt>
                <c:pt idx="10219">
                  <c:v>-87.132673999999994</c:v>
                </c:pt>
                <c:pt idx="10220">
                  <c:v>-86.890253999999999</c:v>
                </c:pt>
                <c:pt idx="10221">
                  <c:v>-86.453354000000004</c:v>
                </c:pt>
                <c:pt idx="10222">
                  <c:v>-87.001786999999993</c:v>
                </c:pt>
                <c:pt idx="10223">
                  <c:v>-82.604519999999994</c:v>
                </c:pt>
                <c:pt idx="10224">
                  <c:v>-81.312123999999997</c:v>
                </c:pt>
                <c:pt idx="10225">
                  <c:v>-81.411119999999997</c:v>
                </c:pt>
                <c:pt idx="10226">
                  <c:v>-81.279275999999996</c:v>
                </c:pt>
                <c:pt idx="10227">
                  <c:v>-81.339928999999998</c:v>
                </c:pt>
                <c:pt idx="10228">
                  <c:v>-81.306060000000002</c:v>
                </c:pt>
                <c:pt idx="10229">
                  <c:v>-80.841230999999993</c:v>
                </c:pt>
                <c:pt idx="10230">
                  <c:v>-81.352440000000001</c:v>
                </c:pt>
                <c:pt idx="10231">
                  <c:v>-81.393107999999998</c:v>
                </c:pt>
                <c:pt idx="10232">
                  <c:v>-81.36054</c:v>
                </c:pt>
                <c:pt idx="10233">
                  <c:v>-81.247178000000005</c:v>
                </c:pt>
                <c:pt idx="10234">
                  <c:v>-81.486085000000003</c:v>
                </c:pt>
                <c:pt idx="10235">
                  <c:v>-81.475144</c:v>
                </c:pt>
                <c:pt idx="10236">
                  <c:v>-81.303539000000001</c:v>
                </c:pt>
                <c:pt idx="10237">
                  <c:v>-81.184044999999998</c:v>
                </c:pt>
                <c:pt idx="10238">
                  <c:v>-81.524887000000007</c:v>
                </c:pt>
                <c:pt idx="10239">
                  <c:v>-81.411820000000006</c:v>
                </c:pt>
                <c:pt idx="10240">
                  <c:v>-80.605018000000001</c:v>
                </c:pt>
                <c:pt idx="10241">
                  <c:v>-80.741964999999993</c:v>
                </c:pt>
                <c:pt idx="10242">
                  <c:v>-80.692115999999999</c:v>
                </c:pt>
                <c:pt idx="10243">
                  <c:v>-80.650771000000006</c:v>
                </c:pt>
                <c:pt idx="10244">
                  <c:v>-80.535184999999998</c:v>
                </c:pt>
                <c:pt idx="10245">
                  <c:v>-80.391413999999997</c:v>
                </c:pt>
                <c:pt idx="10246">
                  <c:v>-80.372482000000005</c:v>
                </c:pt>
                <c:pt idx="10247">
                  <c:v>-80.145266000000007</c:v>
                </c:pt>
                <c:pt idx="10248">
                  <c:v>-80.213182000000003</c:v>
                </c:pt>
                <c:pt idx="10249">
                  <c:v>-80.238518999999997</c:v>
                </c:pt>
                <c:pt idx="10250">
                  <c:v>-80.273268000000002</c:v>
                </c:pt>
                <c:pt idx="10251">
                  <c:v>-80.158162000000004</c:v>
                </c:pt>
                <c:pt idx="10252">
                  <c:v>-80.265642</c:v>
                </c:pt>
                <c:pt idx="10253">
                  <c:v>-80.317756000000003</c:v>
                </c:pt>
                <c:pt idx="10254">
                  <c:v>-80.236069999999998</c:v>
                </c:pt>
                <c:pt idx="10255">
                  <c:v>-80.189308999999994</c:v>
                </c:pt>
                <c:pt idx="10256">
                  <c:v>-80.202905000000001</c:v>
                </c:pt>
                <c:pt idx="10257">
                  <c:v>-80.190467999999996</c:v>
                </c:pt>
                <c:pt idx="10258">
                  <c:v>-80.186227000000002</c:v>
                </c:pt>
                <c:pt idx="10259">
                  <c:v>-80.141266999999999</c:v>
                </c:pt>
                <c:pt idx="10260">
                  <c:v>-80.130851000000007</c:v>
                </c:pt>
                <c:pt idx="10261">
                  <c:v>-80.129729999999995</c:v>
                </c:pt>
                <c:pt idx="10262">
                  <c:v>-80.306884999999994</c:v>
                </c:pt>
                <c:pt idx="10263">
                  <c:v>-80.348590999999999</c:v>
                </c:pt>
                <c:pt idx="10264">
                  <c:v>-80.212768999999994</c:v>
                </c:pt>
                <c:pt idx="10265">
                  <c:v>-80.416641999999996</c:v>
                </c:pt>
                <c:pt idx="10266">
                  <c:v>-80.179417000000001</c:v>
                </c:pt>
                <c:pt idx="10267">
                  <c:v>-80.439949999999996</c:v>
                </c:pt>
                <c:pt idx="10268">
                  <c:v>-80.409471999999994</c:v>
                </c:pt>
                <c:pt idx="10269">
                  <c:v>-80.131878999999998</c:v>
                </c:pt>
                <c:pt idx="10270">
                  <c:v>-80.126067000000006</c:v>
                </c:pt>
                <c:pt idx="10271">
                  <c:v>-80.113798000000003</c:v>
                </c:pt>
                <c:pt idx="10272">
                  <c:v>-80.223769000000004</c:v>
                </c:pt>
                <c:pt idx="10273">
                  <c:v>-80.221227999999996</c:v>
                </c:pt>
                <c:pt idx="10274">
                  <c:v>-80.263102000000003</c:v>
                </c:pt>
                <c:pt idx="10275">
                  <c:v>-80.408851999999996</c:v>
                </c:pt>
                <c:pt idx="10276">
                  <c:v>-80.070323999999999</c:v>
                </c:pt>
                <c:pt idx="10277">
                  <c:v>-80.240444999999994</c:v>
                </c:pt>
                <c:pt idx="10278">
                  <c:v>-80.127041000000006</c:v>
                </c:pt>
                <c:pt idx="10279">
                  <c:v>-80.126206999999994</c:v>
                </c:pt>
                <c:pt idx="10280">
                  <c:v>-80.160523999999995</c:v>
                </c:pt>
                <c:pt idx="10281">
                  <c:v>-80.082260000000005</c:v>
                </c:pt>
                <c:pt idx="10282">
                  <c:v>-80.096238999999997</c:v>
                </c:pt>
                <c:pt idx="10283">
                  <c:v>-80.085527999999996</c:v>
                </c:pt>
                <c:pt idx="10284">
                  <c:v>-80.099408999999994</c:v>
                </c:pt>
                <c:pt idx="10285">
                  <c:v>-80.081197000000003</c:v>
                </c:pt>
                <c:pt idx="10286">
                  <c:v>-80.215266</c:v>
                </c:pt>
                <c:pt idx="10287">
                  <c:v>-87.710499999999996</c:v>
                </c:pt>
                <c:pt idx="10288">
                  <c:v>-87.754155999999995</c:v>
                </c:pt>
                <c:pt idx="10289">
                  <c:v>-87.659938999999994</c:v>
                </c:pt>
                <c:pt idx="10290">
                  <c:v>-87.756709999999998</c:v>
                </c:pt>
                <c:pt idx="10291">
                  <c:v>-87.696341000000004</c:v>
                </c:pt>
                <c:pt idx="10292">
                  <c:v>-87.760109</c:v>
                </c:pt>
                <c:pt idx="10293">
                  <c:v>-87.700858999999994</c:v>
                </c:pt>
                <c:pt idx="10294">
                  <c:v>-87.740553000000006</c:v>
                </c:pt>
                <c:pt idx="10295">
                  <c:v>-87.689629999999994</c:v>
                </c:pt>
                <c:pt idx="10296">
                  <c:v>-89.339324000000005</c:v>
                </c:pt>
                <c:pt idx="10297">
                  <c:v>-89.835711000000003</c:v>
                </c:pt>
                <c:pt idx="10298">
                  <c:v>-89.590849000000006</c:v>
                </c:pt>
                <c:pt idx="10299">
                  <c:v>-89.705372999999994</c:v>
                </c:pt>
                <c:pt idx="10300">
                  <c:v>-89.125739999999993</c:v>
                </c:pt>
                <c:pt idx="10301">
                  <c:v>-90.569564999999997</c:v>
                </c:pt>
                <c:pt idx="10302">
                  <c:v>-81.492137</c:v>
                </c:pt>
                <c:pt idx="10303">
                  <c:v>-81.380205000000004</c:v>
                </c:pt>
                <c:pt idx="10304">
                  <c:v>-81.498328999999998</c:v>
                </c:pt>
                <c:pt idx="10305">
                  <c:v>-84.160439999999994</c:v>
                </c:pt>
                <c:pt idx="10306">
                  <c:v>-84.977530999999999</c:v>
                </c:pt>
                <c:pt idx="10307">
                  <c:v>-82.621651999999997</c:v>
                </c:pt>
                <c:pt idx="10308">
                  <c:v>-81.382131000000001</c:v>
                </c:pt>
                <c:pt idx="10309">
                  <c:v>-81.339629000000002</c:v>
                </c:pt>
                <c:pt idx="10310">
                  <c:v>-81.036026000000007</c:v>
                </c:pt>
                <c:pt idx="10311">
                  <c:v>-81.022296999999995</c:v>
                </c:pt>
                <c:pt idx="10312">
                  <c:v>-80.981751000000003</c:v>
                </c:pt>
                <c:pt idx="10313">
                  <c:v>-81.102968000000004</c:v>
                </c:pt>
                <c:pt idx="10314">
                  <c:v>-81.739874999999998</c:v>
                </c:pt>
                <c:pt idx="10315">
                  <c:v>-81.586004000000003</c:v>
                </c:pt>
                <c:pt idx="10316">
                  <c:v>-81.748942999999997</c:v>
                </c:pt>
                <c:pt idx="10317">
                  <c:v>-81.522279999999995</c:v>
                </c:pt>
                <c:pt idx="10318">
                  <c:v>-84.355333000000002</c:v>
                </c:pt>
                <c:pt idx="10319">
                  <c:v>-85.652977000000007</c:v>
                </c:pt>
                <c:pt idx="10320">
                  <c:v>-85.645775999999998</c:v>
                </c:pt>
                <c:pt idx="10321">
                  <c:v>-87.223052999999993</c:v>
                </c:pt>
                <c:pt idx="10322">
                  <c:v>-87.189379000000002</c:v>
                </c:pt>
                <c:pt idx="10323">
                  <c:v>-87.214855</c:v>
                </c:pt>
                <c:pt idx="10324">
                  <c:v>-86.433802</c:v>
                </c:pt>
                <c:pt idx="10325">
                  <c:v>-86.621134999999995</c:v>
                </c:pt>
                <c:pt idx="10326">
                  <c:v>-82.368897000000004</c:v>
                </c:pt>
                <c:pt idx="10327">
                  <c:v>-82.415021999999993</c:v>
                </c:pt>
                <c:pt idx="10328">
                  <c:v>-82.396587999999994</c:v>
                </c:pt>
                <c:pt idx="10329">
                  <c:v>-82.394108000000003</c:v>
                </c:pt>
                <c:pt idx="10330">
                  <c:v>-82.488725000000002</c:v>
                </c:pt>
                <c:pt idx="10331">
                  <c:v>-82.100926000000001</c:v>
                </c:pt>
                <c:pt idx="10332">
                  <c:v>-82.545181999999997</c:v>
                </c:pt>
                <c:pt idx="10333">
                  <c:v>-82.030906999999999</c:v>
                </c:pt>
                <c:pt idx="10334">
                  <c:v>-82.277754999999999</c:v>
                </c:pt>
                <c:pt idx="10335">
                  <c:v>-82.594466999999995</c:v>
                </c:pt>
                <c:pt idx="10336">
                  <c:v>-81.317719999999994</c:v>
                </c:pt>
                <c:pt idx="10337">
                  <c:v>-81.355940000000004</c:v>
                </c:pt>
                <c:pt idx="10338">
                  <c:v>-81.388148000000001</c:v>
                </c:pt>
                <c:pt idx="10339">
                  <c:v>-81.426956000000004</c:v>
                </c:pt>
                <c:pt idx="10340">
                  <c:v>-81.439942000000002</c:v>
                </c:pt>
                <c:pt idx="10341">
                  <c:v>-81.326097000000004</c:v>
                </c:pt>
                <c:pt idx="10342">
                  <c:v>-81.245603000000003</c:v>
                </c:pt>
                <c:pt idx="10343">
                  <c:v>-81.186346999999998</c:v>
                </c:pt>
                <c:pt idx="10344">
                  <c:v>-80.574149000000006</c:v>
                </c:pt>
                <c:pt idx="10345">
                  <c:v>-80.671672000000001</c:v>
                </c:pt>
                <c:pt idx="10346">
                  <c:v>-80.600140999999994</c:v>
                </c:pt>
                <c:pt idx="10347">
                  <c:v>-80.798877000000005</c:v>
                </c:pt>
                <c:pt idx="10348">
                  <c:v>-80.694025999999994</c:v>
                </c:pt>
                <c:pt idx="10349">
                  <c:v>-80.453643</c:v>
                </c:pt>
                <c:pt idx="10350">
                  <c:v>-80.318200000000004</c:v>
                </c:pt>
                <c:pt idx="10351">
                  <c:v>-80.332847999999998</c:v>
                </c:pt>
                <c:pt idx="10352">
                  <c:v>-80.355097000000001</c:v>
                </c:pt>
                <c:pt idx="10353">
                  <c:v>-80.496328000000005</c:v>
                </c:pt>
                <c:pt idx="10354">
                  <c:v>-80.405214999999998</c:v>
                </c:pt>
                <c:pt idx="10355">
                  <c:v>-81.343594999999993</c:v>
                </c:pt>
                <c:pt idx="10356">
                  <c:v>-80.249621000000005</c:v>
                </c:pt>
                <c:pt idx="10357">
                  <c:v>-80.095941999999994</c:v>
                </c:pt>
                <c:pt idx="10358">
                  <c:v>-80.210160000000002</c:v>
                </c:pt>
                <c:pt idx="10359">
                  <c:v>-80.113190000000003</c:v>
                </c:pt>
                <c:pt idx="10360">
                  <c:v>-80.531397999999996</c:v>
                </c:pt>
                <c:pt idx="10361">
                  <c:v>-80.236901000000003</c:v>
                </c:pt>
                <c:pt idx="10362">
                  <c:v>-80.296423000000004</c:v>
                </c:pt>
                <c:pt idx="10363">
                  <c:v>-80.161950000000004</c:v>
                </c:pt>
                <c:pt idx="10364">
                  <c:v>-80.127606</c:v>
                </c:pt>
                <c:pt idx="10365">
                  <c:v>-80.306854000000001</c:v>
                </c:pt>
                <c:pt idx="10366">
                  <c:v>-80.181640000000002</c:v>
                </c:pt>
                <c:pt idx="10367">
                  <c:v>-80.178389999999993</c:v>
                </c:pt>
                <c:pt idx="10368">
                  <c:v>-80.361517000000006</c:v>
                </c:pt>
                <c:pt idx="10369">
                  <c:v>-80.402344999999997</c:v>
                </c:pt>
                <c:pt idx="10370">
                  <c:v>-80.369477000000003</c:v>
                </c:pt>
                <c:pt idx="10371">
                  <c:v>-80.459252000000006</c:v>
                </c:pt>
                <c:pt idx="10372">
                  <c:v>-80.108462000000003</c:v>
                </c:pt>
                <c:pt idx="10373">
                  <c:v>-80.172180999999995</c:v>
                </c:pt>
                <c:pt idx="10374">
                  <c:v>-80.179871000000006</c:v>
                </c:pt>
                <c:pt idx="10375">
                  <c:v>-80.154227000000006</c:v>
                </c:pt>
                <c:pt idx="10376">
                  <c:v>-80.376974000000004</c:v>
                </c:pt>
                <c:pt idx="10377">
                  <c:v>-80.414413999999994</c:v>
                </c:pt>
                <c:pt idx="10378">
                  <c:v>-80.315813000000006</c:v>
                </c:pt>
                <c:pt idx="10379">
                  <c:v>-80.363738999999995</c:v>
                </c:pt>
                <c:pt idx="10380">
                  <c:v>-80.065287999999995</c:v>
                </c:pt>
                <c:pt idx="10381">
                  <c:v>-80.058504999999997</c:v>
                </c:pt>
                <c:pt idx="10382">
                  <c:v>-80.088239999999999</c:v>
                </c:pt>
                <c:pt idx="10383">
                  <c:v>-80.095414000000005</c:v>
                </c:pt>
                <c:pt idx="10384">
                  <c:v>-80.078913</c:v>
                </c:pt>
                <c:pt idx="10385">
                  <c:v>-80.165098999999998</c:v>
                </c:pt>
                <c:pt idx="10386">
                  <c:v>-80.146975999999995</c:v>
                </c:pt>
                <c:pt idx="10387">
                  <c:v>-80.074370999999999</c:v>
                </c:pt>
                <c:pt idx="10388">
                  <c:v>-80.128739999999993</c:v>
                </c:pt>
                <c:pt idx="10389">
                  <c:v>-80.301561000000007</c:v>
                </c:pt>
                <c:pt idx="10390">
                  <c:v>-80.039371000000003</c:v>
                </c:pt>
                <c:pt idx="10391">
                  <c:v>-80.218244999999996</c:v>
                </c:pt>
                <c:pt idx="10392">
                  <c:v>-82.297488000000001</c:v>
                </c:pt>
                <c:pt idx="10393">
                  <c:v>-82.150801000000001</c:v>
                </c:pt>
                <c:pt idx="10394">
                  <c:v>-82.466291999999996</c:v>
                </c:pt>
                <c:pt idx="10395">
                  <c:v>-82.116855000000001</c:v>
                </c:pt>
                <c:pt idx="10396">
                  <c:v>-82.145396000000005</c:v>
                </c:pt>
                <c:pt idx="10397">
                  <c:v>-82.317993999999999</c:v>
                </c:pt>
                <c:pt idx="10398">
                  <c:v>-82.150531000000001</c:v>
                </c:pt>
                <c:pt idx="10399">
                  <c:v>-82.506566000000007</c:v>
                </c:pt>
                <c:pt idx="10400">
                  <c:v>-82.409142000000003</c:v>
                </c:pt>
                <c:pt idx="10401">
                  <c:v>-82.505815999999996</c:v>
                </c:pt>
                <c:pt idx="10402">
                  <c:v>-82.451716000000005</c:v>
                </c:pt>
                <c:pt idx="10403">
                  <c:v>-82.509165999999993</c:v>
                </c:pt>
                <c:pt idx="10404">
                  <c:v>-82.549367000000004</c:v>
                </c:pt>
                <c:pt idx="10405">
                  <c:v>-82.362896000000006</c:v>
                </c:pt>
                <c:pt idx="10406">
                  <c:v>-82.639319</c:v>
                </c:pt>
                <c:pt idx="10407">
                  <c:v>-82.627950999999996</c:v>
                </c:pt>
                <c:pt idx="10408">
                  <c:v>-82.688207000000006</c:v>
                </c:pt>
                <c:pt idx="10409">
                  <c:v>-82.665719999999993</c:v>
                </c:pt>
                <c:pt idx="10410">
                  <c:v>-82.680390000000003</c:v>
                </c:pt>
                <c:pt idx="10411">
                  <c:v>-82.713657999999995</c:v>
                </c:pt>
                <c:pt idx="10412">
                  <c:v>-82.725960999999998</c:v>
                </c:pt>
                <c:pt idx="10413">
                  <c:v>-80.133410999999995</c:v>
                </c:pt>
                <c:pt idx="10414">
                  <c:v>-80.091183000000001</c:v>
                </c:pt>
                <c:pt idx="10415">
                  <c:v>-80.094436999999999</c:v>
                </c:pt>
                <c:pt idx="10416">
                  <c:v>-80.253776999999999</c:v>
                </c:pt>
                <c:pt idx="10417">
                  <c:v>-80.156485000000004</c:v>
                </c:pt>
                <c:pt idx="10418">
                  <c:v>-80.063213000000005</c:v>
                </c:pt>
                <c:pt idx="10419">
                  <c:v>-80.150315000000006</c:v>
                </c:pt>
                <c:pt idx="10420">
                  <c:v>-80.145482999999999</c:v>
                </c:pt>
                <c:pt idx="10421">
                  <c:v>-80.105829</c:v>
                </c:pt>
                <c:pt idx="10422">
                  <c:v>-80.118038999999996</c:v>
                </c:pt>
                <c:pt idx="10423">
                  <c:v>-80.056762000000006</c:v>
                </c:pt>
                <c:pt idx="10424">
                  <c:v>-80.179209999999998</c:v>
                </c:pt>
                <c:pt idx="10425">
                  <c:v>-82.294803000000002</c:v>
                </c:pt>
                <c:pt idx="10426">
                  <c:v>-82.202933999999999</c:v>
                </c:pt>
                <c:pt idx="10427">
                  <c:v>-82.316018999999997</c:v>
                </c:pt>
                <c:pt idx="10428">
                  <c:v>-82.288776999999996</c:v>
                </c:pt>
                <c:pt idx="10429">
                  <c:v>-82.288195999999999</c:v>
                </c:pt>
                <c:pt idx="10430">
                  <c:v>-82.456604999999996</c:v>
                </c:pt>
                <c:pt idx="10431">
                  <c:v>-82.469110999999998</c:v>
                </c:pt>
                <c:pt idx="10432">
                  <c:v>-82.506321999999997</c:v>
                </c:pt>
                <c:pt idx="10433">
                  <c:v>-82.522266999999999</c:v>
                </c:pt>
                <c:pt idx="10434">
                  <c:v>-82.611351999999997</c:v>
                </c:pt>
                <c:pt idx="10435">
                  <c:v>-82.644903999999997</c:v>
                </c:pt>
                <c:pt idx="10436">
                  <c:v>-82.637518999999998</c:v>
                </c:pt>
                <c:pt idx="10437">
                  <c:v>-82.722443999999996</c:v>
                </c:pt>
                <c:pt idx="10438">
                  <c:v>-82.720963999999995</c:v>
                </c:pt>
                <c:pt idx="10439">
                  <c:v>-82.781666000000001</c:v>
                </c:pt>
                <c:pt idx="10440">
                  <c:v>-82.683891000000003</c:v>
                </c:pt>
                <c:pt idx="10441">
                  <c:v>-82.741156000000004</c:v>
                </c:pt>
                <c:pt idx="10442">
                  <c:v>-80.065169999999995</c:v>
                </c:pt>
                <c:pt idx="10443">
                  <c:v>-80.112264999999994</c:v>
                </c:pt>
                <c:pt idx="10444">
                  <c:v>-82.200222999999994</c:v>
                </c:pt>
                <c:pt idx="10445">
                  <c:v>-82.410780000000003</c:v>
                </c:pt>
                <c:pt idx="10446">
                  <c:v>-82.245082999999994</c:v>
                </c:pt>
                <c:pt idx="10447">
                  <c:v>-82.457237000000006</c:v>
                </c:pt>
                <c:pt idx="10448">
                  <c:v>-82.462705</c:v>
                </c:pt>
                <c:pt idx="10449">
                  <c:v>-82.393715</c:v>
                </c:pt>
                <c:pt idx="10450">
                  <c:v>-82.493922999999995</c:v>
                </c:pt>
                <c:pt idx="10451">
                  <c:v>-82.524646000000004</c:v>
                </c:pt>
                <c:pt idx="10452">
                  <c:v>-82.523551999999995</c:v>
                </c:pt>
                <c:pt idx="10453">
                  <c:v>-82.361232999999999</c:v>
                </c:pt>
                <c:pt idx="10454">
                  <c:v>-82.751790999999997</c:v>
                </c:pt>
                <c:pt idx="10455">
                  <c:v>-82.793218999999993</c:v>
                </c:pt>
                <c:pt idx="10456">
                  <c:v>-82.787024000000002</c:v>
                </c:pt>
                <c:pt idx="10457">
                  <c:v>-82.716449999999995</c:v>
                </c:pt>
                <c:pt idx="10458">
                  <c:v>-82.825040000000001</c:v>
                </c:pt>
                <c:pt idx="10459">
                  <c:v>-89.471012999999999</c:v>
                </c:pt>
                <c:pt idx="10460">
                  <c:v>-92.719967999999994</c:v>
                </c:pt>
                <c:pt idx="10461">
                  <c:v>-87.465019999999996</c:v>
                </c:pt>
                <c:pt idx="10462">
                  <c:v>-87.797477000000001</c:v>
                </c:pt>
                <c:pt idx="10463">
                  <c:v>-87.116184000000004</c:v>
                </c:pt>
                <c:pt idx="10464">
                  <c:v>-87.586132000000006</c:v>
                </c:pt>
                <c:pt idx="10465">
                  <c:v>-88.063181</c:v>
                </c:pt>
                <c:pt idx="10466">
                  <c:v>-89.133885000000006</c:v>
                </c:pt>
                <c:pt idx="10467">
                  <c:v>-89.394086000000001</c:v>
                </c:pt>
                <c:pt idx="10468">
                  <c:v>-89.248251999999994</c:v>
                </c:pt>
                <c:pt idx="10469">
                  <c:v>-89.907315999999994</c:v>
                </c:pt>
                <c:pt idx="10470">
                  <c:v>-91.002500999999995</c:v>
                </c:pt>
                <c:pt idx="10471">
                  <c:v>-90.484160000000003</c:v>
                </c:pt>
                <c:pt idx="10472">
                  <c:v>-90.855620999999999</c:v>
                </c:pt>
                <c:pt idx="10473">
                  <c:v>-91.505212</c:v>
                </c:pt>
                <c:pt idx="10474">
                  <c:v>-91.291719999999998</c:v>
                </c:pt>
                <c:pt idx="10475">
                  <c:v>-92.080731</c:v>
                </c:pt>
                <c:pt idx="10476">
                  <c:v>-91.957851000000005</c:v>
                </c:pt>
                <c:pt idx="10477">
                  <c:v>-92.050047000000006</c:v>
                </c:pt>
                <c:pt idx="10478">
                  <c:v>-91.726388999999998</c:v>
                </c:pt>
                <c:pt idx="10479">
                  <c:v>-91.479027000000002</c:v>
                </c:pt>
                <c:pt idx="10480">
                  <c:v>-88.535286999999997</c:v>
                </c:pt>
                <c:pt idx="10481">
                  <c:v>-88.394454999999994</c:v>
                </c:pt>
                <c:pt idx="10482">
                  <c:v>-88.404927999999998</c:v>
                </c:pt>
                <c:pt idx="10483">
                  <c:v>-88.974436999999995</c:v>
                </c:pt>
                <c:pt idx="10484">
                  <c:v>-88.409592000000004</c:v>
                </c:pt>
                <c:pt idx="10485">
                  <c:v>-92.819049000000007</c:v>
                </c:pt>
                <c:pt idx="10486">
                  <c:v>-92.805972999999994</c:v>
                </c:pt>
                <c:pt idx="10487">
                  <c:v>-92.332160999999999</c:v>
                </c:pt>
                <c:pt idx="10488">
                  <c:v>-92.995965999999996</c:v>
                </c:pt>
                <c:pt idx="10489">
                  <c:v>-93.266546000000005</c:v>
                </c:pt>
                <c:pt idx="10490">
                  <c:v>-93.422430000000006</c:v>
                </c:pt>
                <c:pt idx="10491">
                  <c:v>-93.068933000000001</c:v>
                </c:pt>
                <c:pt idx="10492">
                  <c:v>-92.825811000000002</c:v>
                </c:pt>
                <c:pt idx="10493">
                  <c:v>-93.122618000000003</c:v>
                </c:pt>
                <c:pt idx="10494">
                  <c:v>-92.957622000000001</c:v>
                </c:pt>
                <c:pt idx="10495">
                  <c:v>-93.174594999999997</c:v>
                </c:pt>
                <c:pt idx="10496">
                  <c:v>-93.135301999999996</c:v>
                </c:pt>
                <c:pt idx="10497">
                  <c:v>-93.408572000000007</c:v>
                </c:pt>
                <c:pt idx="10498">
                  <c:v>-93.583883999999998</c:v>
                </c:pt>
                <c:pt idx="10499">
                  <c:v>-93.421396000000001</c:v>
                </c:pt>
                <c:pt idx="10500">
                  <c:v>-94.055250999999998</c:v>
                </c:pt>
                <c:pt idx="10501">
                  <c:v>-93.270533999999998</c:v>
                </c:pt>
                <c:pt idx="10502">
                  <c:v>-93.302736999999993</c:v>
                </c:pt>
                <c:pt idx="10503">
                  <c:v>-93.254248000000004</c:v>
                </c:pt>
                <c:pt idx="10504">
                  <c:v>-93.319474</c:v>
                </c:pt>
                <c:pt idx="10505">
                  <c:v>-93.303376999999998</c:v>
                </c:pt>
                <c:pt idx="10506">
                  <c:v>-93.290122999999994</c:v>
                </c:pt>
                <c:pt idx="10507">
                  <c:v>-93.250071000000005</c:v>
                </c:pt>
                <c:pt idx="10508">
                  <c:v>-93.281248000000005</c:v>
                </c:pt>
                <c:pt idx="10509">
                  <c:v>-93.319502999999997</c:v>
                </c:pt>
                <c:pt idx="10510">
                  <c:v>-93.370219000000006</c:v>
                </c:pt>
                <c:pt idx="10511">
                  <c:v>-93.304612000000006</c:v>
                </c:pt>
                <c:pt idx="10512">
                  <c:v>-93.492624000000006</c:v>
                </c:pt>
                <c:pt idx="10513">
                  <c:v>-91.664646000000005</c:v>
                </c:pt>
                <c:pt idx="10514">
                  <c:v>-92.486129000000005</c:v>
                </c:pt>
                <c:pt idx="10515">
                  <c:v>-92.101059000000006</c:v>
                </c:pt>
                <c:pt idx="10516">
                  <c:v>-92.127180999999993</c:v>
                </c:pt>
                <c:pt idx="10517">
                  <c:v>-92.491669000000002</c:v>
                </c:pt>
                <c:pt idx="10518">
                  <c:v>-92.429371000000003</c:v>
                </c:pt>
                <c:pt idx="10519">
                  <c:v>-92.979087000000007</c:v>
                </c:pt>
                <c:pt idx="10520">
                  <c:v>-91.486671999999999</c:v>
                </c:pt>
                <c:pt idx="10521">
                  <c:v>-91.339198999999994</c:v>
                </c:pt>
                <c:pt idx="10522">
                  <c:v>-92.537060999999994</c:v>
                </c:pt>
                <c:pt idx="10523">
                  <c:v>-91.845303000000001</c:v>
                </c:pt>
                <c:pt idx="10524">
                  <c:v>-91.651060000000001</c:v>
                </c:pt>
                <c:pt idx="10525">
                  <c:v>-94.181864000000004</c:v>
                </c:pt>
                <c:pt idx="10526">
                  <c:v>-93.712551000000005</c:v>
                </c:pt>
                <c:pt idx="10527">
                  <c:v>-93.992825999999994</c:v>
                </c:pt>
                <c:pt idx="10528">
                  <c:v>-95.909205999999998</c:v>
                </c:pt>
                <c:pt idx="10529">
                  <c:v>-94.449734000000007</c:v>
                </c:pt>
                <c:pt idx="10530">
                  <c:v>-94.162892999999997</c:v>
                </c:pt>
                <c:pt idx="10531">
                  <c:v>-93.664584000000005</c:v>
                </c:pt>
                <c:pt idx="10532">
                  <c:v>-93.815507999999994</c:v>
                </c:pt>
                <c:pt idx="10533">
                  <c:v>-95.065817999999993</c:v>
                </c:pt>
                <c:pt idx="10534">
                  <c:v>-94.533479</c:v>
                </c:pt>
                <c:pt idx="10535">
                  <c:v>-96.109740000000002</c:v>
                </c:pt>
                <c:pt idx="10536">
                  <c:v>-94.871052000000006</c:v>
                </c:pt>
                <c:pt idx="10537">
                  <c:v>-94.215080999999998</c:v>
                </c:pt>
                <c:pt idx="10538">
                  <c:v>-96.695276000000007</c:v>
                </c:pt>
                <c:pt idx="10539">
                  <c:v>-96.722582000000003</c:v>
                </c:pt>
                <c:pt idx="10540">
                  <c:v>-98.018463999999994</c:v>
                </c:pt>
                <c:pt idx="10541">
                  <c:v>-103.085272</c:v>
                </c:pt>
                <c:pt idx="10542">
                  <c:v>-103.709166</c:v>
                </c:pt>
                <c:pt idx="10543">
                  <c:v>-96.905035999999996</c:v>
                </c:pt>
                <c:pt idx="10544">
                  <c:v>-96.839008000000007</c:v>
                </c:pt>
                <c:pt idx="10545">
                  <c:v>-100.772305</c:v>
                </c:pt>
                <c:pt idx="10546">
                  <c:v>-100.908912</c:v>
                </c:pt>
                <c:pt idx="10547">
                  <c:v>-109.322171</c:v>
                </c:pt>
                <c:pt idx="10548">
                  <c:v>-108.487542</c:v>
                </c:pt>
                <c:pt idx="10549">
                  <c:v>-108.66943999999999</c:v>
                </c:pt>
                <c:pt idx="10550">
                  <c:v>-106.695589</c:v>
                </c:pt>
                <c:pt idx="10551">
                  <c:v>-111.88210599999999</c:v>
                </c:pt>
                <c:pt idx="10552">
                  <c:v>-111.625218</c:v>
                </c:pt>
                <c:pt idx="10553">
                  <c:v>-112.77411499999999</c:v>
                </c:pt>
                <c:pt idx="10554">
                  <c:v>-111.942376</c:v>
                </c:pt>
                <c:pt idx="10555">
                  <c:v>-114.18711500000001</c:v>
                </c:pt>
                <c:pt idx="10556">
                  <c:v>-88.099954999999994</c:v>
                </c:pt>
                <c:pt idx="10557">
                  <c:v>-87.890586999999996</c:v>
                </c:pt>
                <c:pt idx="10558">
                  <c:v>-88.034330999999995</c:v>
                </c:pt>
                <c:pt idx="10559">
                  <c:v>-87.809565000000006</c:v>
                </c:pt>
                <c:pt idx="10560">
                  <c:v>-87.863090999999997</c:v>
                </c:pt>
                <c:pt idx="10561">
                  <c:v>-88.054625999999999</c:v>
                </c:pt>
                <c:pt idx="10562">
                  <c:v>-87.852020999999993</c:v>
                </c:pt>
                <c:pt idx="10563">
                  <c:v>-87.927170000000004</c:v>
                </c:pt>
                <c:pt idx="10564">
                  <c:v>-87.732106000000002</c:v>
                </c:pt>
                <c:pt idx="10565">
                  <c:v>-88.221672999999996</c:v>
                </c:pt>
                <c:pt idx="10566">
                  <c:v>-87.830185999999998</c:v>
                </c:pt>
                <c:pt idx="10567">
                  <c:v>-88.438844000000003</c:v>
                </c:pt>
                <c:pt idx="10568">
                  <c:v>-87.812357000000006</c:v>
                </c:pt>
                <c:pt idx="10569">
                  <c:v>-88.062858000000006</c:v>
                </c:pt>
                <c:pt idx="10570">
                  <c:v>-88.610343999999998</c:v>
                </c:pt>
                <c:pt idx="10571">
                  <c:v>-92.417415000000005</c:v>
                </c:pt>
                <c:pt idx="10572">
                  <c:v>-90.687479999999994</c:v>
                </c:pt>
                <c:pt idx="10573">
                  <c:v>-90.603032999999996</c:v>
                </c:pt>
                <c:pt idx="10574">
                  <c:v>-88.516491000000002</c:v>
                </c:pt>
                <c:pt idx="10575">
                  <c:v>-88.261773000000005</c:v>
                </c:pt>
                <c:pt idx="10576">
                  <c:v>-88.150307999999995</c:v>
                </c:pt>
                <c:pt idx="10577">
                  <c:v>-88.539111000000005</c:v>
                </c:pt>
                <c:pt idx="10578">
                  <c:v>-88.110346000000007</c:v>
                </c:pt>
                <c:pt idx="10579">
                  <c:v>-87.980058999999997</c:v>
                </c:pt>
                <c:pt idx="10580">
                  <c:v>-87.880015</c:v>
                </c:pt>
                <c:pt idx="10581">
                  <c:v>-88.180267000000001</c:v>
                </c:pt>
                <c:pt idx="10582">
                  <c:v>-88.009141</c:v>
                </c:pt>
                <c:pt idx="10583">
                  <c:v>-88.281322000000003</c:v>
                </c:pt>
                <c:pt idx="10584">
                  <c:v>-88.638306999999998</c:v>
                </c:pt>
                <c:pt idx="10585">
                  <c:v>-87.966099</c:v>
                </c:pt>
                <c:pt idx="10586">
                  <c:v>-87.872012999999995</c:v>
                </c:pt>
                <c:pt idx="10587">
                  <c:v>-87.863951999999998</c:v>
                </c:pt>
                <c:pt idx="10588">
                  <c:v>-88.134540999999999</c:v>
                </c:pt>
                <c:pt idx="10589">
                  <c:v>-88.264004</c:v>
                </c:pt>
                <c:pt idx="10590">
                  <c:v>-88.732789999999994</c:v>
                </c:pt>
                <c:pt idx="10591">
                  <c:v>-89.106967999999995</c:v>
                </c:pt>
                <c:pt idx="10592">
                  <c:v>-88.847346999999999</c:v>
                </c:pt>
                <c:pt idx="10593">
                  <c:v>-88.836667000000006</c:v>
                </c:pt>
                <c:pt idx="10594">
                  <c:v>-89.460313999999997</c:v>
                </c:pt>
                <c:pt idx="10595">
                  <c:v>-89.608645999999993</c:v>
                </c:pt>
                <c:pt idx="10596">
                  <c:v>-89.636332999999993</c:v>
                </c:pt>
                <c:pt idx="10597">
                  <c:v>-89.597999000000002</c:v>
                </c:pt>
                <c:pt idx="10598">
                  <c:v>-88.293150999999995</c:v>
                </c:pt>
                <c:pt idx="10599">
                  <c:v>-88.402950000000004</c:v>
                </c:pt>
                <c:pt idx="10600">
                  <c:v>-90.138199</c:v>
                </c:pt>
                <c:pt idx="10601">
                  <c:v>-90.353830000000002</c:v>
                </c:pt>
                <c:pt idx="10602">
                  <c:v>-89.974429000000001</c:v>
                </c:pt>
                <c:pt idx="10603">
                  <c:v>-90.002274999999997</c:v>
                </c:pt>
                <c:pt idx="10604">
                  <c:v>-90.050780000000003</c:v>
                </c:pt>
                <c:pt idx="10605">
                  <c:v>-89.850543999999999</c:v>
                </c:pt>
                <c:pt idx="10606">
                  <c:v>-90.017634000000001</c:v>
                </c:pt>
                <c:pt idx="10607">
                  <c:v>-89.813170999999997</c:v>
                </c:pt>
                <c:pt idx="10608">
                  <c:v>-89.912077999999994</c:v>
                </c:pt>
                <c:pt idx="10609">
                  <c:v>-89.109789000000006</c:v>
                </c:pt>
                <c:pt idx="10610">
                  <c:v>-88.019820999999993</c:v>
                </c:pt>
                <c:pt idx="10611">
                  <c:v>-89.699020000000004</c:v>
                </c:pt>
                <c:pt idx="10612">
                  <c:v>-90.229410000000001</c:v>
                </c:pt>
                <c:pt idx="10613">
                  <c:v>-90.552221000000003</c:v>
                </c:pt>
                <c:pt idx="10614">
                  <c:v>-89.663638000000006</c:v>
                </c:pt>
                <c:pt idx="10615">
                  <c:v>-89.125709000000001</c:v>
                </c:pt>
                <c:pt idx="10616">
                  <c:v>-109.54223500000001</c:v>
                </c:pt>
                <c:pt idx="10617">
                  <c:v>-111.86217000000001</c:v>
                </c:pt>
                <c:pt idx="10618">
                  <c:v>-111.536742</c:v>
                </c:pt>
                <c:pt idx="10619">
                  <c:v>-111.87491900000001</c:v>
                </c:pt>
                <c:pt idx="10620">
                  <c:v>-111.860445</c:v>
                </c:pt>
                <c:pt idx="10621">
                  <c:v>-111.838053</c:v>
                </c:pt>
                <c:pt idx="10622">
                  <c:v>-111.83797300000001</c:v>
                </c:pt>
                <c:pt idx="10623">
                  <c:v>-111.952397</c:v>
                </c:pt>
                <c:pt idx="10624">
                  <c:v>-111.922269</c:v>
                </c:pt>
                <c:pt idx="10625">
                  <c:v>-111.86587900000001</c:v>
                </c:pt>
                <c:pt idx="10626">
                  <c:v>-111.649108</c:v>
                </c:pt>
                <c:pt idx="10627">
                  <c:v>-113.165571</c:v>
                </c:pt>
                <c:pt idx="10628">
                  <c:v>-113.67582899999999</c:v>
                </c:pt>
                <c:pt idx="10629">
                  <c:v>-112.68799199999999</c:v>
                </c:pt>
                <c:pt idx="10630">
                  <c:v>-113.598705</c:v>
                </c:pt>
                <c:pt idx="10631">
                  <c:v>-113.496713</c:v>
                </c:pt>
                <c:pt idx="10632">
                  <c:v>-112.084838</c:v>
                </c:pt>
                <c:pt idx="10633">
                  <c:v>-112.093414</c:v>
                </c:pt>
                <c:pt idx="10634">
                  <c:v>-112.004165</c:v>
                </c:pt>
                <c:pt idx="10635">
                  <c:v>-112.02810700000001</c:v>
                </c:pt>
                <c:pt idx="10636">
                  <c:v>-112.02857400000001</c:v>
                </c:pt>
                <c:pt idx="10637">
                  <c:v>-111.992715</c:v>
                </c:pt>
                <c:pt idx="10638">
                  <c:v>-112.131225</c:v>
                </c:pt>
                <c:pt idx="10639">
                  <c:v>-112.079458</c:v>
                </c:pt>
                <c:pt idx="10640">
                  <c:v>-111.847016</c:v>
                </c:pt>
                <c:pt idx="10641">
                  <c:v>-111.643023</c:v>
                </c:pt>
                <c:pt idx="10642">
                  <c:v>-111.734993</c:v>
                </c:pt>
                <c:pt idx="10643">
                  <c:v>-111.708355</c:v>
                </c:pt>
                <c:pt idx="10644">
                  <c:v>-111.954167</c:v>
                </c:pt>
                <c:pt idx="10645">
                  <c:v>-111.679157</c:v>
                </c:pt>
                <c:pt idx="10646">
                  <c:v>-111.728526</c:v>
                </c:pt>
                <c:pt idx="10647">
                  <c:v>-111.928736</c:v>
                </c:pt>
                <c:pt idx="10648">
                  <c:v>-111.929627</c:v>
                </c:pt>
                <c:pt idx="10649">
                  <c:v>-112.176705</c:v>
                </c:pt>
                <c:pt idx="10650">
                  <c:v>-112.221896</c:v>
                </c:pt>
                <c:pt idx="10651">
                  <c:v>-112.178254</c:v>
                </c:pt>
                <c:pt idx="10652">
                  <c:v>-112.176147</c:v>
                </c:pt>
                <c:pt idx="10653">
                  <c:v>-112.78694</c:v>
                </c:pt>
                <c:pt idx="10654">
                  <c:v>-112.32364699999999</c:v>
                </c:pt>
                <c:pt idx="10655">
                  <c:v>-112.384823</c:v>
                </c:pt>
                <c:pt idx="10656">
                  <c:v>-114.646449</c:v>
                </c:pt>
                <c:pt idx="10657">
                  <c:v>-112.248386</c:v>
                </c:pt>
                <c:pt idx="10658">
                  <c:v>-111.281378</c:v>
                </c:pt>
                <c:pt idx="10659">
                  <c:v>-109.690529</c:v>
                </c:pt>
                <c:pt idx="10660">
                  <c:v>-109.550354</c:v>
                </c:pt>
                <c:pt idx="10661">
                  <c:v>-110.989266</c:v>
                </c:pt>
                <c:pt idx="10662">
                  <c:v>-110.985347</c:v>
                </c:pt>
                <c:pt idx="10663">
                  <c:v>-110.828641</c:v>
                </c:pt>
                <c:pt idx="10664">
                  <c:v>-110.922825</c:v>
                </c:pt>
                <c:pt idx="10665">
                  <c:v>-111.148889</c:v>
                </c:pt>
                <c:pt idx="10666">
                  <c:v>-110.768519</c:v>
                </c:pt>
                <c:pt idx="10667">
                  <c:v>-112.453997</c:v>
                </c:pt>
                <c:pt idx="10668">
                  <c:v>-112.010024</c:v>
                </c:pt>
                <c:pt idx="10669">
                  <c:v>-112.14586</c:v>
                </c:pt>
                <c:pt idx="10670">
                  <c:v>-109.619561</c:v>
                </c:pt>
                <c:pt idx="10671">
                  <c:v>-106.191557</c:v>
                </c:pt>
                <c:pt idx="10672">
                  <c:v>-106.287423</c:v>
                </c:pt>
                <c:pt idx="10673">
                  <c:v>-106.617479</c:v>
                </c:pt>
                <c:pt idx="10674">
                  <c:v>-106.582329</c:v>
                </c:pt>
                <c:pt idx="10675">
                  <c:v>-106.56662900000001</c:v>
                </c:pt>
                <c:pt idx="10676">
                  <c:v>-106.67336899999999</c:v>
                </c:pt>
                <c:pt idx="10677">
                  <c:v>-106.551027</c:v>
                </c:pt>
                <c:pt idx="10678">
                  <c:v>-108.848573</c:v>
                </c:pt>
                <c:pt idx="10679">
                  <c:v>-108.78661700000001</c:v>
                </c:pt>
                <c:pt idx="10680">
                  <c:v>-105.60547</c:v>
                </c:pt>
                <c:pt idx="10681">
                  <c:v>-106.234075</c:v>
                </c:pt>
                <c:pt idx="10682">
                  <c:v>-106.06144999999999</c:v>
                </c:pt>
                <c:pt idx="10683">
                  <c:v>-105.18498200000001</c:v>
                </c:pt>
                <c:pt idx="10684">
                  <c:v>-105.107276</c:v>
                </c:pt>
                <c:pt idx="10685">
                  <c:v>-106.76078800000001</c:v>
                </c:pt>
                <c:pt idx="10686">
                  <c:v>-106.719914</c:v>
                </c:pt>
                <c:pt idx="10687">
                  <c:v>-103.225899</c:v>
                </c:pt>
                <c:pt idx="10688">
                  <c:v>-103.166169</c:v>
                </c:pt>
                <c:pt idx="10689">
                  <c:v>-105.666376</c:v>
                </c:pt>
                <c:pt idx="10690">
                  <c:v>-115.404831</c:v>
                </c:pt>
                <c:pt idx="10691">
                  <c:v>-115.161396</c:v>
                </c:pt>
                <c:pt idx="10692">
                  <c:v>-115.183584</c:v>
                </c:pt>
                <c:pt idx="10693">
                  <c:v>-115.147964</c:v>
                </c:pt>
                <c:pt idx="10694">
                  <c:v>-115.057959</c:v>
                </c:pt>
                <c:pt idx="10695">
                  <c:v>-115.088728</c:v>
                </c:pt>
                <c:pt idx="10696">
                  <c:v>-115.045929</c:v>
                </c:pt>
                <c:pt idx="10697">
                  <c:v>-115.227287</c:v>
                </c:pt>
                <c:pt idx="10698">
                  <c:v>-115.26791900000001</c:v>
                </c:pt>
                <c:pt idx="10699">
                  <c:v>-115.28485000000001</c:v>
                </c:pt>
                <c:pt idx="10700">
                  <c:v>-119.98039</c:v>
                </c:pt>
                <c:pt idx="10701">
                  <c:v>-119.91364299999999</c:v>
                </c:pt>
                <c:pt idx="10702">
                  <c:v>-119.952048</c:v>
                </c:pt>
                <c:pt idx="10703">
                  <c:v>-119.81367299999999</c:v>
                </c:pt>
                <c:pt idx="10704">
                  <c:v>-119.879183</c:v>
                </c:pt>
                <c:pt idx="10705">
                  <c:v>-119.713138</c:v>
                </c:pt>
                <c:pt idx="10706">
                  <c:v>-119.796643</c:v>
                </c:pt>
                <c:pt idx="10707">
                  <c:v>-119.798963</c:v>
                </c:pt>
                <c:pt idx="10708">
                  <c:v>-118.308483</c:v>
                </c:pt>
                <c:pt idx="10709">
                  <c:v>-118.337051</c:v>
                </c:pt>
                <c:pt idx="10710">
                  <c:v>-118.242558</c:v>
                </c:pt>
                <c:pt idx="10711">
                  <c:v>-118.308633</c:v>
                </c:pt>
                <c:pt idx="10712">
                  <c:v>-118.288427</c:v>
                </c:pt>
                <c:pt idx="10713">
                  <c:v>-118.294557</c:v>
                </c:pt>
                <c:pt idx="10714">
                  <c:v>-118.398043</c:v>
                </c:pt>
                <c:pt idx="10715">
                  <c:v>-118.349261</c:v>
                </c:pt>
                <c:pt idx="10716">
                  <c:v>-118.207651</c:v>
                </c:pt>
                <c:pt idx="10717">
                  <c:v>-118.36241</c:v>
                </c:pt>
                <c:pt idx="10718">
                  <c:v>-118.37099000000001</c:v>
                </c:pt>
                <c:pt idx="10719">
                  <c:v>-118.22663300000001</c:v>
                </c:pt>
                <c:pt idx="10720">
                  <c:v>-118.43083300000001</c:v>
                </c:pt>
                <c:pt idx="10721">
                  <c:v>-118.450773</c:v>
                </c:pt>
                <c:pt idx="10722">
                  <c:v>-118.17385</c:v>
                </c:pt>
                <c:pt idx="10723">
                  <c:v>-118.406125</c:v>
                </c:pt>
                <c:pt idx="10724">
                  <c:v>-118.297505</c:v>
                </c:pt>
                <c:pt idx="10725">
                  <c:v>-118.217736</c:v>
                </c:pt>
                <c:pt idx="10726">
                  <c:v>-118.20186200000001</c:v>
                </c:pt>
                <c:pt idx="10727">
                  <c:v>-118.533744</c:v>
                </c:pt>
                <c:pt idx="10728">
                  <c:v>-118.45458600000001</c:v>
                </c:pt>
                <c:pt idx="10729">
                  <c:v>-118.49220200000001</c:v>
                </c:pt>
                <c:pt idx="10730">
                  <c:v>-118.474329</c:v>
                </c:pt>
                <c:pt idx="10731">
                  <c:v>-118.350962</c:v>
                </c:pt>
                <c:pt idx="10732">
                  <c:v>-118.067786</c:v>
                </c:pt>
                <c:pt idx="10733">
                  <c:v>-118.009694</c:v>
                </c:pt>
                <c:pt idx="10734">
                  <c:v>-118.40835800000001</c:v>
                </c:pt>
                <c:pt idx="10735">
                  <c:v>-118.07775599999999</c:v>
                </c:pt>
                <c:pt idx="10736">
                  <c:v>-118.31610999999999</c:v>
                </c:pt>
                <c:pt idx="10737">
                  <c:v>-118.07218</c:v>
                </c:pt>
                <c:pt idx="10738">
                  <c:v>-118.31123599999999</c:v>
                </c:pt>
                <c:pt idx="10739">
                  <c:v>-118.129867</c:v>
                </c:pt>
                <c:pt idx="10740">
                  <c:v>-118.214952</c:v>
                </c:pt>
                <c:pt idx="10741">
                  <c:v>-118.191975</c:v>
                </c:pt>
                <c:pt idx="10742">
                  <c:v>-118.11824799999999</c:v>
                </c:pt>
                <c:pt idx="10743">
                  <c:v>-118.052167</c:v>
                </c:pt>
                <c:pt idx="10744">
                  <c:v>-118.318873</c:v>
                </c:pt>
                <c:pt idx="10745">
                  <c:v>-118.13910300000001</c:v>
                </c:pt>
                <c:pt idx="10746">
                  <c:v>-118.127152</c:v>
                </c:pt>
                <c:pt idx="10747">
                  <c:v>-118.11296400000001</c:v>
                </c:pt>
                <c:pt idx="10748">
                  <c:v>-118.291589</c:v>
                </c:pt>
                <c:pt idx="10749">
                  <c:v>-118.269943</c:v>
                </c:pt>
                <c:pt idx="10750">
                  <c:v>-118.228573</c:v>
                </c:pt>
                <c:pt idx="10751">
                  <c:v>-118.602069</c:v>
                </c:pt>
                <c:pt idx="10752">
                  <c:v>-118.51636499999999</c:v>
                </c:pt>
                <c:pt idx="10753">
                  <c:v>-118.55038500000001</c:v>
                </c:pt>
                <c:pt idx="10754">
                  <c:v>-118.540992</c:v>
                </c:pt>
                <c:pt idx="10755">
                  <c:v>-118.428212</c:v>
                </c:pt>
                <c:pt idx="10756">
                  <c:v>-118.56214799999999</c:v>
                </c:pt>
                <c:pt idx="10757">
                  <c:v>-118.83704899999999</c:v>
                </c:pt>
                <c:pt idx="10758">
                  <c:v>-118.60061899999999</c:v>
                </c:pt>
                <c:pt idx="10759">
                  <c:v>-118.652559</c:v>
                </c:pt>
                <c:pt idx="10760">
                  <c:v>-118.443228</c:v>
                </c:pt>
                <c:pt idx="10761">
                  <c:v>-118.489254</c:v>
                </c:pt>
                <c:pt idx="10762">
                  <c:v>-118.372461</c:v>
                </c:pt>
                <c:pt idx="10763">
                  <c:v>-118.35034899999999</c:v>
                </c:pt>
                <c:pt idx="10764">
                  <c:v>-117.719734</c:v>
                </c:pt>
                <c:pt idx="10765">
                  <c:v>-117.89705499999999</c:v>
                </c:pt>
                <c:pt idx="10766">
                  <c:v>-118.141611</c:v>
                </c:pt>
                <c:pt idx="10767">
                  <c:v>-117.66563600000001</c:v>
                </c:pt>
                <c:pt idx="10768">
                  <c:v>-118.14620600000001</c:v>
                </c:pt>
                <c:pt idx="10769">
                  <c:v>-117.024568</c:v>
                </c:pt>
                <c:pt idx="10770">
                  <c:v>-117.066861</c:v>
                </c:pt>
                <c:pt idx="10771">
                  <c:v>-116.826064</c:v>
                </c:pt>
                <c:pt idx="10772">
                  <c:v>-117.27816900000001</c:v>
                </c:pt>
                <c:pt idx="10773">
                  <c:v>-117.32646800000001</c:v>
                </c:pt>
                <c:pt idx="10774">
                  <c:v>-116.912344</c:v>
                </c:pt>
                <c:pt idx="10775">
                  <c:v>-117.26855500000001</c:v>
                </c:pt>
                <c:pt idx="10776">
                  <c:v>-117.11136</c:v>
                </c:pt>
                <c:pt idx="10777">
                  <c:v>-116.904776</c:v>
                </c:pt>
                <c:pt idx="10778">
                  <c:v>-117.298514</c:v>
                </c:pt>
                <c:pt idx="10779">
                  <c:v>-117.037013</c:v>
                </c:pt>
                <c:pt idx="10780">
                  <c:v>-116.989839</c:v>
                </c:pt>
                <c:pt idx="10781">
                  <c:v>-117.21311900000001</c:v>
                </c:pt>
                <c:pt idx="10782">
                  <c:v>-117.127746</c:v>
                </c:pt>
                <c:pt idx="10783">
                  <c:v>-117.12000999999999</c:v>
                </c:pt>
                <c:pt idx="10784">
                  <c:v>-117.05419999999999</c:v>
                </c:pt>
                <c:pt idx="10785">
                  <c:v>-117.211437</c:v>
                </c:pt>
                <c:pt idx="10786">
                  <c:v>-117.135958</c:v>
                </c:pt>
                <c:pt idx="10787">
                  <c:v>-117.056331</c:v>
                </c:pt>
                <c:pt idx="10788">
                  <c:v>-116.38634399999999</c:v>
                </c:pt>
                <c:pt idx="10789">
                  <c:v>-116.38496499999999</c:v>
                </c:pt>
                <c:pt idx="10790">
                  <c:v>-116.0688</c:v>
                </c:pt>
                <c:pt idx="10791">
                  <c:v>-116.03343700000001</c:v>
                </c:pt>
                <c:pt idx="10792">
                  <c:v>-116.87593200000001</c:v>
                </c:pt>
                <c:pt idx="10793">
                  <c:v>-117.036365</c:v>
                </c:pt>
                <c:pt idx="10794">
                  <c:v>-116.854427</c:v>
                </c:pt>
                <c:pt idx="10795">
                  <c:v>-117.394328</c:v>
                </c:pt>
                <c:pt idx="10796">
                  <c:v>-117.175631</c:v>
                </c:pt>
                <c:pt idx="10797">
                  <c:v>-117.481008</c:v>
                </c:pt>
                <c:pt idx="10798">
                  <c:v>-117.376178</c:v>
                </c:pt>
                <c:pt idx="10799">
                  <c:v>-117.353213</c:v>
                </c:pt>
                <c:pt idx="10800">
                  <c:v>-117.370744</c:v>
                </c:pt>
                <c:pt idx="10801">
                  <c:v>-117.32122200000001</c:v>
                </c:pt>
                <c:pt idx="10802">
                  <c:v>-117.272604</c:v>
                </c:pt>
                <c:pt idx="10803">
                  <c:v>-116.90948400000001</c:v>
                </c:pt>
                <c:pt idx="10804">
                  <c:v>-116.951255</c:v>
                </c:pt>
                <c:pt idx="10805">
                  <c:v>-117.76932100000001</c:v>
                </c:pt>
                <c:pt idx="10806">
                  <c:v>-117.805881</c:v>
                </c:pt>
                <c:pt idx="10807">
                  <c:v>-117.666904</c:v>
                </c:pt>
                <c:pt idx="10808">
                  <c:v>-117.908637</c:v>
                </c:pt>
                <c:pt idx="10809">
                  <c:v>-117.703273</c:v>
                </c:pt>
                <c:pt idx="10810">
                  <c:v>-117.658661</c:v>
                </c:pt>
                <c:pt idx="10811">
                  <c:v>-117.70250299999999</c:v>
                </c:pt>
                <c:pt idx="10812">
                  <c:v>-117.60351300000001</c:v>
                </c:pt>
                <c:pt idx="10813">
                  <c:v>-117.66681699999999</c:v>
                </c:pt>
                <c:pt idx="10814">
                  <c:v>-117.640939</c:v>
                </c:pt>
                <c:pt idx="10815">
                  <c:v>-117.63463400000001</c:v>
                </c:pt>
                <c:pt idx="10816">
                  <c:v>-117.90433899999999</c:v>
                </c:pt>
                <c:pt idx="10817">
                  <c:v>-117.81828</c:v>
                </c:pt>
                <c:pt idx="10818">
                  <c:v>-117.956295</c:v>
                </c:pt>
                <c:pt idx="10819">
                  <c:v>-117.78618299999999</c:v>
                </c:pt>
                <c:pt idx="10820">
                  <c:v>-117.953817</c:v>
                </c:pt>
                <c:pt idx="10821">
                  <c:v>-117.738649</c:v>
                </c:pt>
                <c:pt idx="10822">
                  <c:v>-117.895596</c:v>
                </c:pt>
                <c:pt idx="10823">
                  <c:v>-117.893255</c:v>
                </c:pt>
                <c:pt idx="10824">
                  <c:v>-117.829194</c:v>
                </c:pt>
                <c:pt idx="10825">
                  <c:v>-117.59166999999999</c:v>
                </c:pt>
                <c:pt idx="10826">
                  <c:v>-119.224909</c:v>
                </c:pt>
                <c:pt idx="10827">
                  <c:v>-119.176902</c:v>
                </c:pt>
                <c:pt idx="10828">
                  <c:v>-119.22189</c:v>
                </c:pt>
                <c:pt idx="10829">
                  <c:v>-119.02059300000001</c:v>
                </c:pt>
                <c:pt idx="10830">
                  <c:v>-119.754964</c:v>
                </c:pt>
                <c:pt idx="10831">
                  <c:v>-119.631845</c:v>
                </c:pt>
                <c:pt idx="10832">
                  <c:v>-119.80297299999999</c:v>
                </c:pt>
                <c:pt idx="10833">
                  <c:v>-119.02225900000001</c:v>
                </c:pt>
                <c:pt idx="10834">
                  <c:v>-118.92268</c:v>
                </c:pt>
                <c:pt idx="10835">
                  <c:v>-120.834682</c:v>
                </c:pt>
                <c:pt idx="10836">
                  <c:v>-120.725835</c:v>
                </c:pt>
                <c:pt idx="10837">
                  <c:v>-120.49446</c:v>
                </c:pt>
                <c:pt idx="10838">
                  <c:v>-120.08301400000001</c:v>
                </c:pt>
                <c:pt idx="10839">
                  <c:v>-120.428067</c:v>
                </c:pt>
                <c:pt idx="10840">
                  <c:v>-120.138384</c:v>
                </c:pt>
                <c:pt idx="10841">
                  <c:v>-118.38717800000001</c:v>
                </c:pt>
                <c:pt idx="10842">
                  <c:v>-119.12029800000001</c:v>
                </c:pt>
                <c:pt idx="10843">
                  <c:v>-119.661075</c:v>
                </c:pt>
                <c:pt idx="10844">
                  <c:v>-120.158176</c:v>
                </c:pt>
                <c:pt idx="10845">
                  <c:v>-119.52006</c:v>
                </c:pt>
                <c:pt idx="10846">
                  <c:v>-119.53571100000001</c:v>
                </c:pt>
                <c:pt idx="10847">
                  <c:v>-119.622013</c:v>
                </c:pt>
                <c:pt idx="10848">
                  <c:v>-119.800971</c:v>
                </c:pt>
                <c:pt idx="10849">
                  <c:v>-119.82747500000001</c:v>
                </c:pt>
                <c:pt idx="10850">
                  <c:v>-119.697039</c:v>
                </c:pt>
                <c:pt idx="10851">
                  <c:v>-121.654971</c:v>
                </c:pt>
                <c:pt idx="10852">
                  <c:v>-121.61538299999999</c:v>
                </c:pt>
                <c:pt idx="10853">
                  <c:v>-121.664726</c:v>
                </c:pt>
                <c:pt idx="10854">
                  <c:v>-121.886678</c:v>
                </c:pt>
                <c:pt idx="10855">
                  <c:v>-121.921025</c:v>
                </c:pt>
                <c:pt idx="10856">
                  <c:v>-122.40422599999999</c:v>
                </c:pt>
                <c:pt idx="10857">
                  <c:v>-122.36332899999999</c:v>
                </c:pt>
                <c:pt idx="10858">
                  <c:v>-122.443231</c:v>
                </c:pt>
                <c:pt idx="10859">
                  <c:v>-122.213005</c:v>
                </c:pt>
                <c:pt idx="10860">
                  <c:v>-122.482299</c:v>
                </c:pt>
                <c:pt idx="10861">
                  <c:v>-122.214406</c:v>
                </c:pt>
                <c:pt idx="10862">
                  <c:v>-122.24602400000001</c:v>
                </c:pt>
                <c:pt idx="10863">
                  <c:v>-122.03601999999999</c:v>
                </c:pt>
                <c:pt idx="10864">
                  <c:v>-122.41087</c:v>
                </c:pt>
                <c:pt idx="10865">
                  <c:v>-122.43736699999999</c:v>
                </c:pt>
                <c:pt idx="10866">
                  <c:v>-122.459706</c:v>
                </c:pt>
                <c:pt idx="10867">
                  <c:v>-122.15071399999999</c:v>
                </c:pt>
                <c:pt idx="10868">
                  <c:v>-122.13273</c:v>
                </c:pt>
                <c:pt idx="10869">
                  <c:v>-122.302668</c:v>
                </c:pt>
                <c:pt idx="10870">
                  <c:v>-122.259378</c:v>
                </c:pt>
                <c:pt idx="10871">
                  <c:v>-122.024888</c:v>
                </c:pt>
                <c:pt idx="10872">
                  <c:v>-121.911721</c:v>
                </c:pt>
                <c:pt idx="10873">
                  <c:v>-122.025063</c:v>
                </c:pt>
                <c:pt idx="10874">
                  <c:v>-122.07317399999999</c:v>
                </c:pt>
                <c:pt idx="10875">
                  <c:v>-122.079348</c:v>
                </c:pt>
                <c:pt idx="10876">
                  <c:v>-121.73011700000001</c:v>
                </c:pt>
                <c:pt idx="10877">
                  <c:v>-122.025037</c:v>
                </c:pt>
                <c:pt idx="10878">
                  <c:v>-122.05090199999999</c:v>
                </c:pt>
                <c:pt idx="10879">
                  <c:v>-121.90501999999999</c:v>
                </c:pt>
                <c:pt idx="10880">
                  <c:v>-121.720753</c:v>
                </c:pt>
                <c:pt idx="10881">
                  <c:v>-122.128005</c:v>
                </c:pt>
                <c:pt idx="10882">
                  <c:v>-122.071431</c:v>
                </c:pt>
                <c:pt idx="10883">
                  <c:v>-122.212118</c:v>
                </c:pt>
                <c:pt idx="10884">
                  <c:v>-122.163059</c:v>
                </c:pt>
                <c:pt idx="10885">
                  <c:v>-122.22289499999999</c:v>
                </c:pt>
                <c:pt idx="10886">
                  <c:v>-122.243695</c:v>
                </c:pt>
                <c:pt idx="10887">
                  <c:v>-122.275829</c:v>
                </c:pt>
                <c:pt idx="10888">
                  <c:v>-122.25855799999999</c:v>
                </c:pt>
                <c:pt idx="10889">
                  <c:v>-122.298109</c:v>
                </c:pt>
                <c:pt idx="10890">
                  <c:v>-122.33873800000001</c:v>
                </c:pt>
                <c:pt idx="10891">
                  <c:v>-122.516006</c:v>
                </c:pt>
                <c:pt idx="10892">
                  <c:v>-122.883573</c:v>
                </c:pt>
                <c:pt idx="10893">
                  <c:v>-122.54134000000001</c:v>
                </c:pt>
                <c:pt idx="10894">
                  <c:v>-122.59809799999999</c:v>
                </c:pt>
                <c:pt idx="10895">
                  <c:v>-122.69345</c:v>
                </c:pt>
                <c:pt idx="10896">
                  <c:v>-122.606905</c:v>
                </c:pt>
                <c:pt idx="10897">
                  <c:v>-122.819885</c:v>
                </c:pt>
                <c:pt idx="10898">
                  <c:v>-121.630826</c:v>
                </c:pt>
                <c:pt idx="10899">
                  <c:v>-122.047793</c:v>
                </c:pt>
                <c:pt idx="10900">
                  <c:v>-121.988102</c:v>
                </c:pt>
                <c:pt idx="10901">
                  <c:v>-121.960668</c:v>
                </c:pt>
                <c:pt idx="10902">
                  <c:v>-122.01507100000001</c:v>
                </c:pt>
                <c:pt idx="10903">
                  <c:v>-121.826645</c:v>
                </c:pt>
                <c:pt idx="10904">
                  <c:v>-121.854409</c:v>
                </c:pt>
                <c:pt idx="10905">
                  <c:v>-121.89072299999999</c:v>
                </c:pt>
                <c:pt idx="10906">
                  <c:v>-121.89649199999999</c:v>
                </c:pt>
                <c:pt idx="10907">
                  <c:v>-121.82077200000001</c:v>
                </c:pt>
                <c:pt idx="10908">
                  <c:v>-121.85784099999999</c:v>
                </c:pt>
                <c:pt idx="10909">
                  <c:v>-121.754465</c:v>
                </c:pt>
                <c:pt idx="10910">
                  <c:v>-121.3147</c:v>
                </c:pt>
                <c:pt idx="10911">
                  <c:v>-121.302509</c:v>
                </c:pt>
                <c:pt idx="10912">
                  <c:v>-121.25039200000001</c:v>
                </c:pt>
                <c:pt idx="10913">
                  <c:v>-120.605604</c:v>
                </c:pt>
                <c:pt idx="10914">
                  <c:v>-121.235786</c:v>
                </c:pt>
                <c:pt idx="10915">
                  <c:v>-120.50154000000001</c:v>
                </c:pt>
                <c:pt idx="10916">
                  <c:v>-120.258291</c:v>
                </c:pt>
                <c:pt idx="10917">
                  <c:v>-120.851968</c:v>
                </c:pt>
                <c:pt idx="10918">
                  <c:v>-122.642201</c:v>
                </c:pt>
                <c:pt idx="10919">
                  <c:v>-123.713762</c:v>
                </c:pt>
                <c:pt idx="10920">
                  <c:v>-122.906364</c:v>
                </c:pt>
                <c:pt idx="10921">
                  <c:v>-122.524689</c:v>
                </c:pt>
                <c:pt idx="10922">
                  <c:v>-122.86890099999999</c:v>
                </c:pt>
                <c:pt idx="10923">
                  <c:v>-122.54668599999999</c:v>
                </c:pt>
                <c:pt idx="10924">
                  <c:v>-122.983479</c:v>
                </c:pt>
                <c:pt idx="10925">
                  <c:v>-123.22064</c:v>
                </c:pt>
                <c:pt idx="10926">
                  <c:v>-122.83666700000001</c:v>
                </c:pt>
                <c:pt idx="10927">
                  <c:v>-123.37285300000001</c:v>
                </c:pt>
                <c:pt idx="10928">
                  <c:v>-122.807855</c:v>
                </c:pt>
                <c:pt idx="10929">
                  <c:v>-124.161025</c:v>
                </c:pt>
                <c:pt idx="10930">
                  <c:v>-124.22153</c:v>
                </c:pt>
                <c:pt idx="10931">
                  <c:v>-124.131124</c:v>
                </c:pt>
                <c:pt idx="10932">
                  <c:v>-121.32702500000001</c:v>
                </c:pt>
                <c:pt idx="10933">
                  <c:v>-121.73654999999999</c:v>
                </c:pt>
                <c:pt idx="10934">
                  <c:v>-121.686826</c:v>
                </c:pt>
                <c:pt idx="10935">
                  <c:v>-121.36059299999999</c:v>
                </c:pt>
                <c:pt idx="10936">
                  <c:v>-121.297235</c:v>
                </c:pt>
                <c:pt idx="10937">
                  <c:v>-120.05516</c:v>
                </c:pt>
                <c:pt idx="10938">
                  <c:v>-121.29795799999999</c:v>
                </c:pt>
                <c:pt idx="10939">
                  <c:v>-121.142133</c:v>
                </c:pt>
                <c:pt idx="10940">
                  <c:v>-120.79533000000001</c:v>
                </c:pt>
                <c:pt idx="10941">
                  <c:v>-121.238252</c:v>
                </c:pt>
                <c:pt idx="10942">
                  <c:v>-120.97109500000001</c:v>
                </c:pt>
                <c:pt idx="10943">
                  <c:v>-120.79015</c:v>
                </c:pt>
                <c:pt idx="10944">
                  <c:v>-121.434979</c:v>
                </c:pt>
                <c:pt idx="10945">
                  <c:v>-121.809444</c:v>
                </c:pt>
                <c:pt idx="10946">
                  <c:v>-121.336299</c:v>
                </c:pt>
                <c:pt idx="10947">
                  <c:v>-121.263104</c:v>
                </c:pt>
                <c:pt idx="10948">
                  <c:v>-121.44099300000001</c:v>
                </c:pt>
                <c:pt idx="10949">
                  <c:v>-121.492012</c:v>
                </c:pt>
                <c:pt idx="10950">
                  <c:v>-121.496431</c:v>
                </c:pt>
                <c:pt idx="10951">
                  <c:v>-121.504661</c:v>
                </c:pt>
                <c:pt idx="10952">
                  <c:v>-121.537356</c:v>
                </c:pt>
                <c:pt idx="10953">
                  <c:v>-121.84259900000001</c:v>
                </c:pt>
                <c:pt idx="10954">
                  <c:v>-120.951441</c:v>
                </c:pt>
                <c:pt idx="10955">
                  <c:v>-121.879463</c:v>
                </c:pt>
                <c:pt idx="10956">
                  <c:v>-121.764652</c:v>
                </c:pt>
                <c:pt idx="10957">
                  <c:v>-122.332798</c:v>
                </c:pt>
                <c:pt idx="10958">
                  <c:v>-122.445532</c:v>
                </c:pt>
                <c:pt idx="10959">
                  <c:v>-122.4323</c:v>
                </c:pt>
                <c:pt idx="10960">
                  <c:v>-123.130431</c:v>
                </c:pt>
                <c:pt idx="10961">
                  <c:v>-123.207471</c:v>
                </c:pt>
                <c:pt idx="10962">
                  <c:v>-123.882333</c:v>
                </c:pt>
                <c:pt idx="10963">
                  <c:v>-123.815246</c:v>
                </c:pt>
                <c:pt idx="10964">
                  <c:v>-122.600078</c:v>
                </c:pt>
                <c:pt idx="10965">
                  <c:v>-122.646355</c:v>
                </c:pt>
                <c:pt idx="10966">
                  <c:v>-122.560879</c:v>
                </c:pt>
                <c:pt idx="10967">
                  <c:v>-122.59987700000001</c:v>
                </c:pt>
                <c:pt idx="10968">
                  <c:v>-122.72945300000001</c:v>
                </c:pt>
                <c:pt idx="10969">
                  <c:v>-122.504886</c:v>
                </c:pt>
                <c:pt idx="10970">
                  <c:v>-122.644605</c:v>
                </c:pt>
                <c:pt idx="10971">
                  <c:v>-123.080339</c:v>
                </c:pt>
                <c:pt idx="10972">
                  <c:v>-123.27910799999999</c:v>
                </c:pt>
                <c:pt idx="10973">
                  <c:v>-123.33432000000001</c:v>
                </c:pt>
                <c:pt idx="10974">
                  <c:v>-124.050398</c:v>
                </c:pt>
                <c:pt idx="10975">
                  <c:v>-123.109162</c:v>
                </c:pt>
                <c:pt idx="10976">
                  <c:v>-123.910235</c:v>
                </c:pt>
                <c:pt idx="10977">
                  <c:v>-123.05562500000001</c:v>
                </c:pt>
                <c:pt idx="10978">
                  <c:v>-123.030362</c:v>
                </c:pt>
                <c:pt idx="10979">
                  <c:v>-122.90709699999999</c:v>
                </c:pt>
                <c:pt idx="10980">
                  <c:v>-123.383996</c:v>
                </c:pt>
                <c:pt idx="10981">
                  <c:v>-123.324001</c:v>
                </c:pt>
                <c:pt idx="10982">
                  <c:v>-122.87944899999999</c:v>
                </c:pt>
                <c:pt idx="10983">
                  <c:v>-121.702985</c:v>
                </c:pt>
                <c:pt idx="10984">
                  <c:v>-121.191738</c:v>
                </c:pt>
                <c:pt idx="10985">
                  <c:v>-118.789007</c:v>
                </c:pt>
                <c:pt idx="10986">
                  <c:v>-118.081974</c:v>
                </c:pt>
                <c:pt idx="10987">
                  <c:v>-122.21602900000001</c:v>
                </c:pt>
                <c:pt idx="10988">
                  <c:v>-122.204579</c:v>
                </c:pt>
                <c:pt idx="10989">
                  <c:v>-121.91265</c:v>
                </c:pt>
                <c:pt idx="10990">
                  <c:v>-121.96222</c:v>
                </c:pt>
                <c:pt idx="10991">
                  <c:v>-121.919151</c:v>
                </c:pt>
                <c:pt idx="10992">
                  <c:v>-121.886381</c:v>
                </c:pt>
                <c:pt idx="10993">
                  <c:v>-122.259326</c:v>
                </c:pt>
                <c:pt idx="10994">
                  <c:v>-122.114513</c:v>
                </c:pt>
                <c:pt idx="10995">
                  <c:v>-122.12138299999999</c:v>
                </c:pt>
                <c:pt idx="10996">
                  <c:v>-122.14584000000001</c:v>
                </c:pt>
                <c:pt idx="10997">
                  <c:v>-122.141695</c:v>
                </c:pt>
                <c:pt idx="10998">
                  <c:v>-122.102053</c:v>
                </c:pt>
                <c:pt idx="10999">
                  <c:v>-122.322536</c:v>
                </c:pt>
                <c:pt idx="11000">
                  <c:v>-122.346756</c:v>
                </c:pt>
                <c:pt idx="11001">
                  <c:v>-122.535083</c:v>
                </c:pt>
                <c:pt idx="11002">
                  <c:v>-122.297527</c:v>
                </c:pt>
                <c:pt idx="11003">
                  <c:v>-122.33441000000001</c:v>
                </c:pt>
                <c:pt idx="11004">
                  <c:v>-122.303738</c:v>
                </c:pt>
                <c:pt idx="11005">
                  <c:v>-86.574090999999996</c:v>
                </c:pt>
                <c:pt idx="11006">
                  <c:v>-86.502932999999999</c:v>
                </c:pt>
                <c:pt idx="11007">
                  <c:v>-86.416903000000005</c:v>
                </c:pt>
                <c:pt idx="11008">
                  <c:v>-87.557963000000001</c:v>
                </c:pt>
                <c:pt idx="11009">
                  <c:v>-87.627229999999997</c:v>
                </c:pt>
                <c:pt idx="11010">
                  <c:v>-87.344526000000002</c:v>
                </c:pt>
                <c:pt idx="11011">
                  <c:v>-86.876805000000004</c:v>
                </c:pt>
                <c:pt idx="11012">
                  <c:v>-86.767036000000004</c:v>
                </c:pt>
                <c:pt idx="11013">
                  <c:v>-117.30668300000001</c:v>
                </c:pt>
                <c:pt idx="11014">
                  <c:v>-117.493267</c:v>
                </c:pt>
                <c:pt idx="11015">
                  <c:v>-119.163695</c:v>
                </c:pt>
                <c:pt idx="11016">
                  <c:v>-117.08313699999999</c:v>
                </c:pt>
                <c:pt idx="11017">
                  <c:v>-96.061899999999994</c:v>
                </c:pt>
                <c:pt idx="11018">
                  <c:v>-95.830509000000006</c:v>
                </c:pt>
                <c:pt idx="11019">
                  <c:v>-97.076316000000006</c:v>
                </c:pt>
                <c:pt idx="11020">
                  <c:v>-95.995088999999993</c:v>
                </c:pt>
                <c:pt idx="11021">
                  <c:v>-95.966151999999994</c:v>
                </c:pt>
                <c:pt idx="11022">
                  <c:v>-95.908418999999995</c:v>
                </c:pt>
                <c:pt idx="11023">
                  <c:v>-95.946571000000006</c:v>
                </c:pt>
                <c:pt idx="11024">
                  <c:v>-95.988722999999993</c:v>
                </c:pt>
                <c:pt idx="11025">
                  <c:v>-95.407114000000007</c:v>
                </c:pt>
                <c:pt idx="11026">
                  <c:v>-95.336918999999995</c:v>
                </c:pt>
                <c:pt idx="11027">
                  <c:v>-96.624475000000004</c:v>
                </c:pt>
                <c:pt idx="11028">
                  <c:v>-96.897734999999997</c:v>
                </c:pt>
                <c:pt idx="11029">
                  <c:v>-96.694027000000006</c:v>
                </c:pt>
                <c:pt idx="11030">
                  <c:v>-97.102059999999994</c:v>
                </c:pt>
                <c:pt idx="11031">
                  <c:v>-96.798592999999997</c:v>
                </c:pt>
                <c:pt idx="11032">
                  <c:v>-96.985248999999996</c:v>
                </c:pt>
                <c:pt idx="11033">
                  <c:v>-96.586613999999997</c:v>
                </c:pt>
                <c:pt idx="11034">
                  <c:v>-97.007717999999997</c:v>
                </c:pt>
                <c:pt idx="11035">
                  <c:v>-96.675225999999995</c:v>
                </c:pt>
                <c:pt idx="11036">
                  <c:v>-96.740938999999997</c:v>
                </c:pt>
                <c:pt idx="11037">
                  <c:v>-96.591065</c:v>
                </c:pt>
                <c:pt idx="11038">
                  <c:v>-96.949493000000004</c:v>
                </c:pt>
                <c:pt idx="11039">
                  <c:v>-96.912656999999996</c:v>
                </c:pt>
                <c:pt idx="11040">
                  <c:v>-96.607597999999996</c:v>
                </c:pt>
                <c:pt idx="11041">
                  <c:v>-96.832839000000007</c:v>
                </c:pt>
                <c:pt idx="11042">
                  <c:v>-96.795241000000004</c:v>
                </c:pt>
                <c:pt idx="11043">
                  <c:v>-96.699375000000003</c:v>
                </c:pt>
                <c:pt idx="11044">
                  <c:v>-96.747647999999998</c:v>
                </c:pt>
                <c:pt idx="11045">
                  <c:v>-96.872226999999995</c:v>
                </c:pt>
                <c:pt idx="11046">
                  <c:v>-96.785437000000002</c:v>
                </c:pt>
                <c:pt idx="11047">
                  <c:v>-96.879283999999998</c:v>
                </c:pt>
                <c:pt idx="11048">
                  <c:v>-96.801987999999994</c:v>
                </c:pt>
                <c:pt idx="11049">
                  <c:v>-96.112892000000002</c:v>
                </c:pt>
                <c:pt idx="11050">
                  <c:v>-95.910616000000005</c:v>
                </c:pt>
                <c:pt idx="11051">
                  <c:v>-94.125315000000001</c:v>
                </c:pt>
                <c:pt idx="11052">
                  <c:v>-94.419548000000006</c:v>
                </c:pt>
                <c:pt idx="11053">
                  <c:v>-94.855684999999994</c:v>
                </c:pt>
                <c:pt idx="11054">
                  <c:v>-94.307044000000005</c:v>
                </c:pt>
                <c:pt idx="11055">
                  <c:v>-95.846249999999998</c:v>
                </c:pt>
                <c:pt idx="11056">
                  <c:v>-97.135142999999999</c:v>
                </c:pt>
                <c:pt idx="11057">
                  <c:v>-97.087487999999993</c:v>
                </c:pt>
                <c:pt idx="11058">
                  <c:v>-97.138498999999996</c:v>
                </c:pt>
                <c:pt idx="11059">
                  <c:v>-97.306816999999995</c:v>
                </c:pt>
                <c:pt idx="11060">
                  <c:v>-97.149232999999995</c:v>
                </c:pt>
                <c:pt idx="11061">
                  <c:v>-97.525953000000001</c:v>
                </c:pt>
                <c:pt idx="11062">
                  <c:v>-97.134859000000006</c:v>
                </c:pt>
                <c:pt idx="11063">
                  <c:v>-97.480799000000005</c:v>
                </c:pt>
                <c:pt idx="11064">
                  <c:v>-97.264792</c:v>
                </c:pt>
                <c:pt idx="11065">
                  <c:v>-97.375479999999996</c:v>
                </c:pt>
                <c:pt idx="11066">
                  <c:v>-97.285666000000006</c:v>
                </c:pt>
                <c:pt idx="11067">
                  <c:v>-97.271026000000006</c:v>
                </c:pt>
                <c:pt idx="11068">
                  <c:v>-97.412496000000004</c:v>
                </c:pt>
                <c:pt idx="11069">
                  <c:v>-97.218183999999994</c:v>
                </c:pt>
                <c:pt idx="11070">
                  <c:v>-97.250608999999997</c:v>
                </c:pt>
                <c:pt idx="11071">
                  <c:v>-98.157781999999997</c:v>
                </c:pt>
                <c:pt idx="11072">
                  <c:v>-97.486424999999997</c:v>
                </c:pt>
                <c:pt idx="11073">
                  <c:v>-97.726020000000005</c:v>
                </c:pt>
                <c:pt idx="11074">
                  <c:v>-97.692460999999994</c:v>
                </c:pt>
                <c:pt idx="11075">
                  <c:v>-97.809186999999994</c:v>
                </c:pt>
                <c:pt idx="11076">
                  <c:v>-97.159570000000002</c:v>
                </c:pt>
                <c:pt idx="11077">
                  <c:v>-100.438704</c:v>
                </c:pt>
                <c:pt idx="11078">
                  <c:v>-95.403189999999995</c:v>
                </c:pt>
                <c:pt idx="11079">
                  <c:v>-95.367356000000001</c:v>
                </c:pt>
                <c:pt idx="11080">
                  <c:v>-95.242896000000002</c:v>
                </c:pt>
                <c:pt idx="11081">
                  <c:v>-95.357303000000002</c:v>
                </c:pt>
                <c:pt idx="11082">
                  <c:v>-95.322705999999997</c:v>
                </c:pt>
                <c:pt idx="11083">
                  <c:v>-95.338345000000004</c:v>
                </c:pt>
                <c:pt idx="11084">
                  <c:v>-95.535141999999993</c:v>
                </c:pt>
                <c:pt idx="11085">
                  <c:v>-95.559962999999996</c:v>
                </c:pt>
                <c:pt idx="11086">
                  <c:v>-95.397722999999999</c:v>
                </c:pt>
                <c:pt idx="11087">
                  <c:v>-95.132386999999994</c:v>
                </c:pt>
                <c:pt idx="11088">
                  <c:v>-95.559197999999995</c:v>
                </c:pt>
                <c:pt idx="11089">
                  <c:v>-95.576550999999995</c:v>
                </c:pt>
                <c:pt idx="11090">
                  <c:v>-95.612554000000003</c:v>
                </c:pt>
                <c:pt idx="11091">
                  <c:v>-95.601253999999997</c:v>
                </c:pt>
                <c:pt idx="11092">
                  <c:v>-95.649780000000007</c:v>
                </c:pt>
                <c:pt idx="11093">
                  <c:v>-95.648427999999996</c:v>
                </c:pt>
                <c:pt idx="11094">
                  <c:v>-95.169621000000006</c:v>
                </c:pt>
                <c:pt idx="11095">
                  <c:v>-95.389618999999996</c:v>
                </c:pt>
                <c:pt idx="11096">
                  <c:v>-95.532150999999999</c:v>
                </c:pt>
                <c:pt idx="11097">
                  <c:v>-95.418961999999993</c:v>
                </c:pt>
                <c:pt idx="11098">
                  <c:v>-95.468262999999993</c:v>
                </c:pt>
                <c:pt idx="11099">
                  <c:v>-95.460992000000005</c:v>
                </c:pt>
                <c:pt idx="11100">
                  <c:v>-95.665977999999996</c:v>
                </c:pt>
                <c:pt idx="11101">
                  <c:v>-95.918045000000006</c:v>
                </c:pt>
                <c:pt idx="11102">
                  <c:v>-95.747513999999995</c:v>
                </c:pt>
                <c:pt idx="11103">
                  <c:v>-95.547619999999995</c:v>
                </c:pt>
                <c:pt idx="11104">
                  <c:v>-94.975881000000001</c:v>
                </c:pt>
                <c:pt idx="11105">
                  <c:v>-94.888639999999995</c:v>
                </c:pt>
                <c:pt idx="11106">
                  <c:v>-94.826835000000003</c:v>
                </c:pt>
                <c:pt idx="11107">
                  <c:v>-95.029960000000003</c:v>
                </c:pt>
                <c:pt idx="11108">
                  <c:v>-95.453327999999999</c:v>
                </c:pt>
                <c:pt idx="11109">
                  <c:v>-93.999863000000005</c:v>
                </c:pt>
                <c:pt idx="11110">
                  <c:v>-93.774086999999994</c:v>
                </c:pt>
                <c:pt idx="11111">
                  <c:v>-93.926946999999998</c:v>
                </c:pt>
                <c:pt idx="11112">
                  <c:v>-94.180318</c:v>
                </c:pt>
                <c:pt idx="11113">
                  <c:v>-96.461016000000001</c:v>
                </c:pt>
                <c:pt idx="11114">
                  <c:v>-96.993562999999995</c:v>
                </c:pt>
                <c:pt idx="11115">
                  <c:v>-99.422137000000006</c:v>
                </c:pt>
                <c:pt idx="11116">
                  <c:v>-99.492335999999995</c:v>
                </c:pt>
                <c:pt idx="11117">
                  <c:v>-98.218874999999997</c:v>
                </c:pt>
                <c:pt idx="11118">
                  <c:v>-97.954397</c:v>
                </c:pt>
                <c:pt idx="11119">
                  <c:v>-98.523505999999998</c:v>
                </c:pt>
                <c:pt idx="11120">
                  <c:v>-98.456809000000007</c:v>
                </c:pt>
                <c:pt idx="11121">
                  <c:v>-98.522032999999993</c:v>
                </c:pt>
                <c:pt idx="11122">
                  <c:v>-98.404313999999999</c:v>
                </c:pt>
                <c:pt idx="11123">
                  <c:v>-98.566508999999996</c:v>
                </c:pt>
                <c:pt idx="11124">
                  <c:v>-98.469876999999997</c:v>
                </c:pt>
                <c:pt idx="11125">
                  <c:v>-98.455371999999997</c:v>
                </c:pt>
                <c:pt idx="11126">
                  <c:v>-98.361615999999998</c:v>
                </c:pt>
                <c:pt idx="11127">
                  <c:v>-98.704848999999996</c:v>
                </c:pt>
                <c:pt idx="11128">
                  <c:v>-98.408896999999996</c:v>
                </c:pt>
                <c:pt idx="11129">
                  <c:v>-98.667844000000002</c:v>
                </c:pt>
                <c:pt idx="11130">
                  <c:v>-98.668120000000002</c:v>
                </c:pt>
                <c:pt idx="11131">
                  <c:v>-98.609907000000007</c:v>
                </c:pt>
                <c:pt idx="11132">
                  <c:v>-98.479692999999997</c:v>
                </c:pt>
                <c:pt idx="11133">
                  <c:v>-98.119694999999993</c:v>
                </c:pt>
                <c:pt idx="11134">
                  <c:v>-97.427390000000003</c:v>
                </c:pt>
                <c:pt idx="11135">
                  <c:v>-98.180109999999999</c:v>
                </c:pt>
                <c:pt idx="11136">
                  <c:v>-97.687766999999994</c:v>
                </c:pt>
                <c:pt idx="11137">
                  <c:v>-97.635197000000005</c:v>
                </c:pt>
                <c:pt idx="11138">
                  <c:v>-97.309912999999995</c:v>
                </c:pt>
                <c:pt idx="11139">
                  <c:v>-97.817801000000003</c:v>
                </c:pt>
                <c:pt idx="11140">
                  <c:v>-97.830870000000004</c:v>
                </c:pt>
                <c:pt idx="11141">
                  <c:v>-98.107539000000003</c:v>
                </c:pt>
                <c:pt idx="11142">
                  <c:v>-97.366117000000003</c:v>
                </c:pt>
                <c:pt idx="11143">
                  <c:v>-98.665576999999999</c:v>
                </c:pt>
                <c:pt idx="11144">
                  <c:v>-97.975072999999995</c:v>
                </c:pt>
                <c:pt idx="11145">
                  <c:v>-97.547315999999995</c:v>
                </c:pt>
                <c:pt idx="11146">
                  <c:v>-97.841787999999994</c:v>
                </c:pt>
                <c:pt idx="11147">
                  <c:v>-97.623005000000006</c:v>
                </c:pt>
                <c:pt idx="11148">
                  <c:v>-97.714399</c:v>
                </c:pt>
                <c:pt idx="11149">
                  <c:v>-122.36978499999999</c:v>
                </c:pt>
                <c:pt idx="11150">
                  <c:v>-122.250641</c:v>
                </c:pt>
                <c:pt idx="11151">
                  <c:v>-122.12723800000001</c:v>
                </c:pt>
                <c:pt idx="11152">
                  <c:v>-122.485086</c:v>
                </c:pt>
                <c:pt idx="11153">
                  <c:v>-122.40089399999999</c:v>
                </c:pt>
                <c:pt idx="11154">
                  <c:v>-122.63256199999999</c:v>
                </c:pt>
                <c:pt idx="11155">
                  <c:v>-121.822429</c:v>
                </c:pt>
                <c:pt idx="11156">
                  <c:v>-122.448566</c:v>
                </c:pt>
                <c:pt idx="11157">
                  <c:v>-122.15880199999999</c:v>
                </c:pt>
                <c:pt idx="11158">
                  <c:v>-121.937343</c:v>
                </c:pt>
                <c:pt idx="11159">
                  <c:v>-122.650931</c:v>
                </c:pt>
                <c:pt idx="11160">
                  <c:v>-122.165459</c:v>
                </c:pt>
                <c:pt idx="11161">
                  <c:v>-122.389617</c:v>
                </c:pt>
                <c:pt idx="11162">
                  <c:v>-122.01544199999999</c:v>
                </c:pt>
                <c:pt idx="11163">
                  <c:v>-122.712935</c:v>
                </c:pt>
                <c:pt idx="11164">
                  <c:v>-122.77537700000001</c:v>
                </c:pt>
                <c:pt idx="11165">
                  <c:v>-122.687943</c:v>
                </c:pt>
                <c:pt idx="11166">
                  <c:v>-122.59905500000001</c:v>
                </c:pt>
                <c:pt idx="11167">
                  <c:v>-122.271315</c:v>
                </c:pt>
                <c:pt idx="11168">
                  <c:v>-122.260122</c:v>
                </c:pt>
                <c:pt idx="11169">
                  <c:v>-122.045101</c:v>
                </c:pt>
                <c:pt idx="11170">
                  <c:v>-122.439711</c:v>
                </c:pt>
                <c:pt idx="11171">
                  <c:v>-122.41560200000001</c:v>
                </c:pt>
                <c:pt idx="11172">
                  <c:v>-122.48053400000001</c:v>
                </c:pt>
                <c:pt idx="11173">
                  <c:v>-122.39835600000001</c:v>
                </c:pt>
                <c:pt idx="11174">
                  <c:v>-122.528183</c:v>
                </c:pt>
                <c:pt idx="11175">
                  <c:v>-122.508443</c:v>
                </c:pt>
                <c:pt idx="11176">
                  <c:v>-122.8819</c:v>
                </c:pt>
                <c:pt idx="11177">
                  <c:v>-122.752859</c:v>
                </c:pt>
                <c:pt idx="11178">
                  <c:v>-123.01599</c:v>
                </c:pt>
                <c:pt idx="11179">
                  <c:v>-122.83260900000001</c:v>
                </c:pt>
                <c:pt idx="11180">
                  <c:v>-122.48034</c:v>
                </c:pt>
                <c:pt idx="11181">
                  <c:v>-122.69009200000001</c:v>
                </c:pt>
                <c:pt idx="11182">
                  <c:v>-122.57894400000001</c:v>
                </c:pt>
                <c:pt idx="11183">
                  <c:v>-120.083792</c:v>
                </c:pt>
                <c:pt idx="11184">
                  <c:v>-119.571299</c:v>
                </c:pt>
                <c:pt idx="11185">
                  <c:v>-119.85868000000001</c:v>
                </c:pt>
                <c:pt idx="11186">
                  <c:v>-120.464815</c:v>
                </c:pt>
                <c:pt idx="11187">
                  <c:v>-120.917337</c:v>
                </c:pt>
                <c:pt idx="11188">
                  <c:v>-120.569974</c:v>
                </c:pt>
                <c:pt idx="11189">
                  <c:v>-117.605757</c:v>
                </c:pt>
                <c:pt idx="11190">
                  <c:v>-117.19993700000001</c:v>
                </c:pt>
                <c:pt idx="11191">
                  <c:v>-117.186481</c:v>
                </c:pt>
                <c:pt idx="11192">
                  <c:v>-117.43174500000001</c:v>
                </c:pt>
                <c:pt idx="11193">
                  <c:v>-117.259128</c:v>
                </c:pt>
                <c:pt idx="11194">
                  <c:v>-97.716593000000003</c:v>
                </c:pt>
                <c:pt idx="11195">
                  <c:v>-97.679897999999994</c:v>
                </c:pt>
                <c:pt idx="11196">
                  <c:v>-97.765885999999995</c:v>
                </c:pt>
                <c:pt idx="11197">
                  <c:v>-97.950283999999996</c:v>
                </c:pt>
                <c:pt idx="11198">
                  <c:v>-97.844695000000002</c:v>
                </c:pt>
                <c:pt idx="11199">
                  <c:v>-97.678318000000004</c:v>
                </c:pt>
                <c:pt idx="11200">
                  <c:v>-97.795750999999996</c:v>
                </c:pt>
                <c:pt idx="11201">
                  <c:v>-97.761870000000002</c:v>
                </c:pt>
                <c:pt idx="11202">
                  <c:v>-97.858284999999995</c:v>
                </c:pt>
                <c:pt idx="11203">
                  <c:v>-97.803835000000007</c:v>
                </c:pt>
                <c:pt idx="11204">
                  <c:v>-97.733283999999998</c:v>
                </c:pt>
                <c:pt idx="11205">
                  <c:v>-99.488947999999993</c:v>
                </c:pt>
                <c:pt idx="11206">
                  <c:v>-97.124902000000006</c:v>
                </c:pt>
                <c:pt idx="11207">
                  <c:v>-96.496178999999998</c:v>
                </c:pt>
                <c:pt idx="11208">
                  <c:v>-97.160364000000001</c:v>
                </c:pt>
                <c:pt idx="11209">
                  <c:v>-96.759321</c:v>
                </c:pt>
                <c:pt idx="11210">
                  <c:v>-100.16168</c:v>
                </c:pt>
                <c:pt idx="11211">
                  <c:v>-101.81073499999999</c:v>
                </c:pt>
                <c:pt idx="11212">
                  <c:v>-101.806061</c:v>
                </c:pt>
                <c:pt idx="11213">
                  <c:v>-101.92914</c:v>
                </c:pt>
                <c:pt idx="11214">
                  <c:v>-101.88156600000001</c:v>
                </c:pt>
                <c:pt idx="11215">
                  <c:v>-101.983295</c:v>
                </c:pt>
                <c:pt idx="11216">
                  <c:v>-99.698037999999997</c:v>
                </c:pt>
                <c:pt idx="11217">
                  <c:v>-99.822035999999997</c:v>
                </c:pt>
                <c:pt idx="11218">
                  <c:v>-102.567678</c:v>
                </c:pt>
                <c:pt idx="11219">
                  <c:v>-103.692711</c:v>
                </c:pt>
                <c:pt idx="11220">
                  <c:v>-106.445834</c:v>
                </c:pt>
                <c:pt idx="11221">
                  <c:v>-106.369576</c:v>
                </c:pt>
                <c:pt idx="11222">
                  <c:v>-106.093255</c:v>
                </c:pt>
                <c:pt idx="11223">
                  <c:v>-105.09810299999999</c:v>
                </c:pt>
                <c:pt idx="11224">
                  <c:v>-104.862104</c:v>
                </c:pt>
                <c:pt idx="11225">
                  <c:v>-104.839567</c:v>
                </c:pt>
                <c:pt idx="11226">
                  <c:v>-104.784397</c:v>
                </c:pt>
                <c:pt idx="11227">
                  <c:v>-104.903904</c:v>
                </c:pt>
                <c:pt idx="11228">
                  <c:v>-105.150537</c:v>
                </c:pt>
                <c:pt idx="11229">
                  <c:v>-104.724104</c:v>
                </c:pt>
                <c:pt idx="11230">
                  <c:v>-104.90983900000001</c:v>
                </c:pt>
                <c:pt idx="11231">
                  <c:v>-105.006584</c:v>
                </c:pt>
                <c:pt idx="11232">
                  <c:v>-104.958347</c:v>
                </c:pt>
                <c:pt idx="11233">
                  <c:v>-104.780315</c:v>
                </c:pt>
                <c:pt idx="11234">
                  <c:v>-104.309973</c:v>
                </c:pt>
                <c:pt idx="11235">
                  <c:v>-104.98305999999999</c:v>
                </c:pt>
                <c:pt idx="11236">
                  <c:v>-105.01966</c:v>
                </c:pt>
                <c:pt idx="11237">
                  <c:v>-105.06251</c:v>
                </c:pt>
                <c:pt idx="11238">
                  <c:v>-104.962142</c:v>
                </c:pt>
                <c:pt idx="11239">
                  <c:v>-104.92766399999999</c:v>
                </c:pt>
                <c:pt idx="11240">
                  <c:v>-104.913483</c:v>
                </c:pt>
                <c:pt idx="11241">
                  <c:v>-104.89627</c:v>
                </c:pt>
                <c:pt idx="11242">
                  <c:v>-105.088667</c:v>
                </c:pt>
                <c:pt idx="11243">
                  <c:v>-104.83034000000001</c:v>
                </c:pt>
                <c:pt idx="11244">
                  <c:v>-104.73913</c:v>
                </c:pt>
                <c:pt idx="11245">
                  <c:v>-105.22883299999999</c:v>
                </c:pt>
                <c:pt idx="11246">
                  <c:v>-105.27938899999999</c:v>
                </c:pt>
                <c:pt idx="11247">
                  <c:v>-105.311981</c:v>
                </c:pt>
                <c:pt idx="11248">
                  <c:v>-106.140292</c:v>
                </c:pt>
                <c:pt idx="11249">
                  <c:v>-105.181218</c:v>
                </c:pt>
                <c:pt idx="11250">
                  <c:v>-106.928498</c:v>
                </c:pt>
                <c:pt idx="11251">
                  <c:v>-105.57057500000001</c:v>
                </c:pt>
                <c:pt idx="11252">
                  <c:v>-106.87521</c:v>
                </c:pt>
                <c:pt idx="11253">
                  <c:v>-105.08431899999999</c:v>
                </c:pt>
                <c:pt idx="11254">
                  <c:v>-105.053506</c:v>
                </c:pt>
                <c:pt idx="11255">
                  <c:v>-105.103494</c:v>
                </c:pt>
                <c:pt idx="11256">
                  <c:v>-104.754983</c:v>
                </c:pt>
                <c:pt idx="11257">
                  <c:v>-105.636169</c:v>
                </c:pt>
                <c:pt idx="11258">
                  <c:v>-104.816548</c:v>
                </c:pt>
                <c:pt idx="11259">
                  <c:v>-104.738238</c:v>
                </c:pt>
                <c:pt idx="11260">
                  <c:v>-104.76602099999999</c:v>
                </c:pt>
                <c:pt idx="11261">
                  <c:v>-104.872981</c:v>
                </c:pt>
                <c:pt idx="11262">
                  <c:v>-103.51113700000001</c:v>
                </c:pt>
                <c:pt idx="11263">
                  <c:v>-107.42271100000001</c:v>
                </c:pt>
                <c:pt idx="11264">
                  <c:v>-106.96556</c:v>
                </c:pt>
                <c:pt idx="11265">
                  <c:v>-105.457982</c:v>
                </c:pt>
                <c:pt idx="11266">
                  <c:v>-107.587999</c:v>
                </c:pt>
                <c:pt idx="11267">
                  <c:v>-107.62223400000001</c:v>
                </c:pt>
                <c:pt idx="11268">
                  <c:v>-108.55000200000001</c:v>
                </c:pt>
                <c:pt idx="11269">
                  <c:v>-108.60506700000001</c:v>
                </c:pt>
                <c:pt idx="11270">
                  <c:v>-108.367009</c:v>
                </c:pt>
                <c:pt idx="11271">
                  <c:v>-107.321079</c:v>
                </c:pt>
                <c:pt idx="11272">
                  <c:v>-106.819102</c:v>
                </c:pt>
                <c:pt idx="11273">
                  <c:v>-106.515343</c:v>
                </c:pt>
                <c:pt idx="11274">
                  <c:v>-106.627056</c:v>
                </c:pt>
                <c:pt idx="11275">
                  <c:v>-106.370773</c:v>
                </c:pt>
                <c:pt idx="11276">
                  <c:v>-105.75364399999999</c:v>
                </c:pt>
                <c:pt idx="11277">
                  <c:v>-105.586263</c:v>
                </c:pt>
                <c:pt idx="11278">
                  <c:v>-109.20826599999999</c:v>
                </c:pt>
                <c:pt idx="11279">
                  <c:v>-108.927184</c:v>
                </c:pt>
                <c:pt idx="11280">
                  <c:v>-106.424041</c:v>
                </c:pt>
                <c:pt idx="11281">
                  <c:v>-110.864187</c:v>
                </c:pt>
                <c:pt idx="11282">
                  <c:v>-112.43968599999999</c:v>
                </c:pt>
                <c:pt idx="11283">
                  <c:v>-112.073915</c:v>
                </c:pt>
                <c:pt idx="11284">
                  <c:v>-112.014256</c:v>
                </c:pt>
                <c:pt idx="11285">
                  <c:v>-116.049916</c:v>
                </c:pt>
                <c:pt idx="11286">
                  <c:v>-116.25707199999999</c:v>
                </c:pt>
                <c:pt idx="11287">
                  <c:v>-116.788971</c:v>
                </c:pt>
                <c:pt idx="11288">
                  <c:v>-116.118488</c:v>
                </c:pt>
                <c:pt idx="11289">
                  <c:v>-116.98067899999999</c:v>
                </c:pt>
                <c:pt idx="11290">
                  <c:v>-116.55101500000001</c:v>
                </c:pt>
                <c:pt idx="11291">
                  <c:v>-97.718796999999995</c:v>
                </c:pt>
                <c:pt idx="11292">
                  <c:v>-87.859785000000002</c:v>
                </c:pt>
                <c:pt idx="11293">
                  <c:v>-88.087040000000002</c:v>
                </c:pt>
                <c:pt idx="11294">
                  <c:v>-88.304985000000002</c:v>
                </c:pt>
                <c:pt idx="11295">
                  <c:v>-88.096755000000002</c:v>
                </c:pt>
                <c:pt idx="11296">
                  <c:v>-88.108286000000007</c:v>
                </c:pt>
                <c:pt idx="11297">
                  <c:v>-87.688287000000003</c:v>
                </c:pt>
                <c:pt idx="11298">
                  <c:v>-87.817182000000003</c:v>
                </c:pt>
                <c:pt idx="11299">
                  <c:v>-87.790954999999997</c:v>
                </c:pt>
                <c:pt idx="11300">
                  <c:v>-87.778689999999997</c:v>
                </c:pt>
                <c:pt idx="11301">
                  <c:v>-87.598653999999996</c:v>
                </c:pt>
                <c:pt idx="11302">
                  <c:v>-88.105531999999997</c:v>
                </c:pt>
                <c:pt idx="11303">
                  <c:v>-88.027539000000004</c:v>
                </c:pt>
                <c:pt idx="11304">
                  <c:v>-87.968835999999996</c:v>
                </c:pt>
                <c:pt idx="11305">
                  <c:v>-87.885827000000006</c:v>
                </c:pt>
                <c:pt idx="11306">
                  <c:v>-87.964754999999997</c:v>
                </c:pt>
                <c:pt idx="11307">
                  <c:v>-87.731982000000002</c:v>
                </c:pt>
                <c:pt idx="11308">
                  <c:v>-87.843781000000007</c:v>
                </c:pt>
                <c:pt idx="11309">
                  <c:v>-87.721349000000004</c:v>
                </c:pt>
                <c:pt idx="11310">
                  <c:v>-87.957988999999998</c:v>
                </c:pt>
                <c:pt idx="11311">
                  <c:v>-88.013340999999997</c:v>
                </c:pt>
                <c:pt idx="11312">
                  <c:v>-88.048644999999993</c:v>
                </c:pt>
                <c:pt idx="11313">
                  <c:v>-87.929963999999998</c:v>
                </c:pt>
                <c:pt idx="11314">
                  <c:v>-87.960409999999996</c:v>
                </c:pt>
                <c:pt idx="11315">
                  <c:v>-88.085369</c:v>
                </c:pt>
                <c:pt idx="11316">
                  <c:v>-88.197362999999996</c:v>
                </c:pt>
                <c:pt idx="11317">
                  <c:v>-87.821634000000003</c:v>
                </c:pt>
                <c:pt idx="11318">
                  <c:v>-87.901034999999993</c:v>
                </c:pt>
                <c:pt idx="11319">
                  <c:v>-88.161884000000001</c:v>
                </c:pt>
                <c:pt idx="11320">
                  <c:v>-87.628746000000007</c:v>
                </c:pt>
                <c:pt idx="11321">
                  <c:v>-87.630144999999999</c:v>
                </c:pt>
                <c:pt idx="11322">
                  <c:v>-87.662903999999997</c:v>
                </c:pt>
                <c:pt idx="11323">
                  <c:v>-87.602159</c:v>
                </c:pt>
                <c:pt idx="11324">
                  <c:v>-87.555706999999998</c:v>
                </c:pt>
                <c:pt idx="11325">
                  <c:v>-87.604445999999996</c:v>
                </c:pt>
                <c:pt idx="11326">
                  <c:v>-87.652823999999995</c:v>
                </c:pt>
                <c:pt idx="11327">
                  <c:v>-87.669275999999996</c:v>
                </c:pt>
                <c:pt idx="11328">
                  <c:v>-87.702561000000003</c:v>
                </c:pt>
                <c:pt idx="11329">
                  <c:v>-87.773803000000001</c:v>
                </c:pt>
                <c:pt idx="11330">
                  <c:v>-87.745760000000004</c:v>
                </c:pt>
                <c:pt idx="11331">
                  <c:v>-87.612696999999997</c:v>
                </c:pt>
                <c:pt idx="11332">
                  <c:v>-87.699123</c:v>
                </c:pt>
                <c:pt idx="11333">
                  <c:v>-87.816306999999995</c:v>
                </c:pt>
                <c:pt idx="11334">
                  <c:v>-87.644610999999998</c:v>
                </c:pt>
                <c:pt idx="11335">
                  <c:v>-87.816860000000005</c:v>
                </c:pt>
                <c:pt idx="11336">
                  <c:v>-87.759907999999996</c:v>
                </c:pt>
                <c:pt idx="11337">
                  <c:v>-87.867846</c:v>
                </c:pt>
                <c:pt idx="11338">
                  <c:v>-87.868915000000001</c:v>
                </c:pt>
                <c:pt idx="11339">
                  <c:v>-87.635791999999995</c:v>
                </c:pt>
                <c:pt idx="11340">
                  <c:v>-88.932501000000002</c:v>
                </c:pt>
                <c:pt idx="11341">
                  <c:v>-89.694526999999994</c:v>
                </c:pt>
                <c:pt idx="11342">
                  <c:v>-89.186329999999998</c:v>
                </c:pt>
                <c:pt idx="11343">
                  <c:v>-89.017759999999996</c:v>
                </c:pt>
                <c:pt idx="11344">
                  <c:v>-81.644758999999993</c:v>
                </c:pt>
                <c:pt idx="11345">
                  <c:v>-81.210260000000005</c:v>
                </c:pt>
                <c:pt idx="11346">
                  <c:v>-81.501740999999996</c:v>
                </c:pt>
                <c:pt idx="11347">
                  <c:v>-81.536897999999994</c:v>
                </c:pt>
                <c:pt idx="11348">
                  <c:v>-81.417112000000003</c:v>
                </c:pt>
                <c:pt idx="11349">
                  <c:v>-80.816951000000003</c:v>
                </c:pt>
                <c:pt idx="11350">
                  <c:v>-81.706214000000003</c:v>
                </c:pt>
                <c:pt idx="11351">
                  <c:v>-81.400891000000001</c:v>
                </c:pt>
                <c:pt idx="11352">
                  <c:v>-81.307742000000005</c:v>
                </c:pt>
                <c:pt idx="11353">
                  <c:v>-81.473451999999995</c:v>
                </c:pt>
                <c:pt idx="11354">
                  <c:v>-80.677299000000005</c:v>
                </c:pt>
                <c:pt idx="11355">
                  <c:v>-80.795850999999999</c:v>
                </c:pt>
                <c:pt idx="11356">
                  <c:v>-80.599574000000004</c:v>
                </c:pt>
                <c:pt idx="11357">
                  <c:v>-80.6691</c:v>
                </c:pt>
                <c:pt idx="11358">
                  <c:v>-80.725586000000007</c:v>
                </c:pt>
                <c:pt idx="11359">
                  <c:v>-80.402940000000001</c:v>
                </c:pt>
                <c:pt idx="11360">
                  <c:v>-80.514680999999996</c:v>
                </c:pt>
                <c:pt idx="11361">
                  <c:v>-80.794053000000005</c:v>
                </c:pt>
                <c:pt idx="11362">
                  <c:v>-80.189220000000006</c:v>
                </c:pt>
                <c:pt idx="11363">
                  <c:v>-80.294438</c:v>
                </c:pt>
                <c:pt idx="11364">
                  <c:v>-80.347982000000002</c:v>
                </c:pt>
                <c:pt idx="11365">
                  <c:v>-80.636765999999994</c:v>
                </c:pt>
                <c:pt idx="11366">
                  <c:v>-81.756606000000005</c:v>
                </c:pt>
                <c:pt idx="11367">
                  <c:v>-81.027799999999999</c:v>
                </c:pt>
                <c:pt idx="11368">
                  <c:v>-80.277306999999993</c:v>
                </c:pt>
                <c:pt idx="11369">
                  <c:v>-80.122114999999994</c:v>
                </c:pt>
                <c:pt idx="11370">
                  <c:v>-80.255893999999998</c:v>
                </c:pt>
                <c:pt idx="11371">
                  <c:v>-80.227277999999998</c:v>
                </c:pt>
                <c:pt idx="11372">
                  <c:v>-80.206569000000002</c:v>
                </c:pt>
                <c:pt idx="11373">
                  <c:v>-80.203394000000003</c:v>
                </c:pt>
                <c:pt idx="11374">
                  <c:v>-80.244107</c:v>
                </c:pt>
                <c:pt idx="11375">
                  <c:v>-80.235761999999994</c:v>
                </c:pt>
                <c:pt idx="11376">
                  <c:v>-80.233270000000005</c:v>
                </c:pt>
                <c:pt idx="11377">
                  <c:v>-80.272559000000001</c:v>
                </c:pt>
                <c:pt idx="11378">
                  <c:v>-80.304766999999998</c:v>
                </c:pt>
                <c:pt idx="11379">
                  <c:v>-80.210320999999993</c:v>
                </c:pt>
                <c:pt idx="11380">
                  <c:v>-80.359189999999998</c:v>
                </c:pt>
                <c:pt idx="11381">
                  <c:v>-80.411976999999993</c:v>
                </c:pt>
                <c:pt idx="11382">
                  <c:v>-80.144658000000007</c:v>
                </c:pt>
                <c:pt idx="11383">
                  <c:v>-80.407730000000001</c:v>
                </c:pt>
                <c:pt idx="11384">
                  <c:v>-80.346705999999998</c:v>
                </c:pt>
                <c:pt idx="11385">
                  <c:v>-80.224468999999999</c:v>
                </c:pt>
                <c:pt idx="11386">
                  <c:v>-80.314087999999998</c:v>
                </c:pt>
                <c:pt idx="11387">
                  <c:v>-80.320976999999999</c:v>
                </c:pt>
                <c:pt idx="11388">
                  <c:v>-80.271832000000003</c:v>
                </c:pt>
                <c:pt idx="11389">
                  <c:v>-80.060439000000002</c:v>
                </c:pt>
                <c:pt idx="11390">
                  <c:v>-80.072965999999994</c:v>
                </c:pt>
                <c:pt idx="11391">
                  <c:v>-80.063124000000002</c:v>
                </c:pt>
                <c:pt idx="11392">
                  <c:v>-80.220774000000006</c:v>
                </c:pt>
                <c:pt idx="11393">
                  <c:v>-80.147215000000003</c:v>
                </c:pt>
                <c:pt idx="11394">
                  <c:v>-80.218417000000002</c:v>
                </c:pt>
                <c:pt idx="11395">
                  <c:v>-80.166995999999997</c:v>
                </c:pt>
                <c:pt idx="11396">
                  <c:v>-80.104615999999993</c:v>
                </c:pt>
                <c:pt idx="11397">
                  <c:v>-80.089768000000007</c:v>
                </c:pt>
                <c:pt idx="11398">
                  <c:v>-80.135602000000006</c:v>
                </c:pt>
                <c:pt idx="11399">
                  <c:v>-80.088414</c:v>
                </c:pt>
                <c:pt idx="11400">
                  <c:v>-80.162702999999993</c:v>
                </c:pt>
                <c:pt idx="11401">
                  <c:v>-82.590545000000006</c:v>
                </c:pt>
                <c:pt idx="11402">
                  <c:v>-82.359658999999994</c:v>
                </c:pt>
                <c:pt idx="11403">
                  <c:v>-82.431935999999993</c:v>
                </c:pt>
                <c:pt idx="11404">
                  <c:v>-82.495375999999993</c:v>
                </c:pt>
                <c:pt idx="11405">
                  <c:v>-82.449890999999994</c:v>
                </c:pt>
                <c:pt idx="11406">
                  <c:v>-82.577769000000004</c:v>
                </c:pt>
                <c:pt idx="11407">
                  <c:v>-82.557345999999995</c:v>
                </c:pt>
                <c:pt idx="11408">
                  <c:v>-82.605930999999998</c:v>
                </c:pt>
                <c:pt idx="11409">
                  <c:v>-82.643494000000004</c:v>
                </c:pt>
                <c:pt idx="11410">
                  <c:v>-82.717646000000002</c:v>
                </c:pt>
                <c:pt idx="11411">
                  <c:v>-82.728655000000003</c:v>
                </c:pt>
                <c:pt idx="11412">
                  <c:v>-82.645155000000003</c:v>
                </c:pt>
                <c:pt idx="11413">
                  <c:v>-82.745490000000004</c:v>
                </c:pt>
                <c:pt idx="11414">
                  <c:v>-82.744825000000006</c:v>
                </c:pt>
              </c:numCache>
            </c:numRef>
          </c:xVal>
          <c:yVal>
            <c:numRef>
              <c:f>'F04-06'!$E$14:$E$11428</c:f>
              <c:numCache>
                <c:formatCode>0.0000</c:formatCode>
                <c:ptCount val="11415"/>
                <c:pt idx="0">
                  <c:v>39.016612000000002</c:v>
                </c:pt>
                <c:pt idx="1">
                  <c:v>38.712465000000002</c:v>
                </c:pt>
                <c:pt idx="2">
                  <c:v>38.988610000000001</c:v>
                </c:pt>
                <c:pt idx="3">
                  <c:v>39.103037</c:v>
                </c:pt>
                <c:pt idx="4">
                  <c:v>39.084553999999997</c:v>
                </c:pt>
                <c:pt idx="5">
                  <c:v>39.056505000000001</c:v>
                </c:pt>
                <c:pt idx="6">
                  <c:v>39.013638</c:v>
                </c:pt>
                <c:pt idx="7">
                  <c:v>39.213082</c:v>
                </c:pt>
                <c:pt idx="8">
                  <c:v>39.113604000000002</c:v>
                </c:pt>
                <c:pt idx="9">
                  <c:v>39.051454999999997</c:v>
                </c:pt>
                <c:pt idx="10">
                  <c:v>38.972473000000001</c:v>
                </c:pt>
                <c:pt idx="11">
                  <c:v>38.896407000000004</c:v>
                </c:pt>
                <c:pt idx="12">
                  <c:v>38.899842999999997</c:v>
                </c:pt>
                <c:pt idx="13">
                  <c:v>39.215651999999999</c:v>
                </c:pt>
                <c:pt idx="14">
                  <c:v>39.743859</c:v>
                </c:pt>
                <c:pt idx="15">
                  <c:v>40.386181000000001</c:v>
                </c:pt>
                <c:pt idx="16">
                  <c:v>40.341715999999998</c:v>
                </c:pt>
                <c:pt idx="17">
                  <c:v>40.264749000000002</c:v>
                </c:pt>
                <c:pt idx="18">
                  <c:v>39.787393999999999</c:v>
                </c:pt>
                <c:pt idx="19">
                  <c:v>39.344835000000003</c:v>
                </c:pt>
                <c:pt idx="20">
                  <c:v>38.364213999999997</c:v>
                </c:pt>
                <c:pt idx="21">
                  <c:v>37.371364999999997</c:v>
                </c:pt>
                <c:pt idx="22">
                  <c:v>37.838563000000001</c:v>
                </c:pt>
                <c:pt idx="23">
                  <c:v>37.094160000000002</c:v>
                </c:pt>
                <c:pt idx="24">
                  <c:v>38.338949999999997</c:v>
                </c:pt>
                <c:pt idx="25">
                  <c:v>39.420352999999999</c:v>
                </c:pt>
                <c:pt idx="26">
                  <c:v>39.014477999999997</c:v>
                </c:pt>
                <c:pt idx="27">
                  <c:v>38.609313</c:v>
                </c:pt>
                <c:pt idx="28">
                  <c:v>30.613004</c:v>
                </c:pt>
                <c:pt idx="29">
                  <c:v>30.470793</c:v>
                </c:pt>
                <c:pt idx="30">
                  <c:v>30.367118999999999</c:v>
                </c:pt>
                <c:pt idx="31">
                  <c:v>30.2334</c:v>
                </c:pt>
                <c:pt idx="32">
                  <c:v>30.163367999999998</c:v>
                </c:pt>
                <c:pt idx="33">
                  <c:v>29.975453000000002</c:v>
                </c:pt>
                <c:pt idx="34">
                  <c:v>30.530964999999998</c:v>
                </c:pt>
                <c:pt idx="35">
                  <c:v>30.244311</c:v>
                </c:pt>
                <c:pt idx="36">
                  <c:v>30.103107000000001</c:v>
                </c:pt>
                <c:pt idx="37">
                  <c:v>30.245204999999999</c:v>
                </c:pt>
                <c:pt idx="38">
                  <c:v>30.229237000000001</c:v>
                </c:pt>
                <c:pt idx="39">
                  <c:v>30.534088000000001</c:v>
                </c:pt>
                <c:pt idx="40">
                  <c:v>30.45514</c:v>
                </c:pt>
                <c:pt idx="41">
                  <c:v>32.631008999999999</c:v>
                </c:pt>
                <c:pt idx="42">
                  <c:v>32.552315</c:v>
                </c:pt>
                <c:pt idx="43">
                  <c:v>31.751287000000001</c:v>
                </c:pt>
                <c:pt idx="44">
                  <c:v>33.351500999999999</c:v>
                </c:pt>
                <c:pt idx="45">
                  <c:v>33.62086</c:v>
                </c:pt>
                <c:pt idx="46">
                  <c:v>33.592312999999997</c:v>
                </c:pt>
                <c:pt idx="47">
                  <c:v>33.249608000000002</c:v>
                </c:pt>
                <c:pt idx="48">
                  <c:v>34.657741999999999</c:v>
                </c:pt>
                <c:pt idx="49">
                  <c:v>42.609425000000002</c:v>
                </c:pt>
                <c:pt idx="50">
                  <c:v>42.608902999999998</c:v>
                </c:pt>
                <c:pt idx="51">
                  <c:v>42.505927999999997</c:v>
                </c:pt>
                <c:pt idx="52">
                  <c:v>42.526522999999997</c:v>
                </c:pt>
                <c:pt idx="53">
                  <c:v>42.665686000000001</c:v>
                </c:pt>
                <c:pt idx="54">
                  <c:v>42.669407999999997</c:v>
                </c:pt>
                <c:pt idx="55">
                  <c:v>42.338391999999999</c:v>
                </c:pt>
                <c:pt idx="56">
                  <c:v>42.369658000000001</c:v>
                </c:pt>
                <c:pt idx="57">
                  <c:v>42.196143999999997</c:v>
                </c:pt>
                <c:pt idx="58">
                  <c:v>42.451568999999999</c:v>
                </c:pt>
                <c:pt idx="59">
                  <c:v>42.286642999999998</c:v>
                </c:pt>
                <c:pt idx="60">
                  <c:v>42.173819999999999</c:v>
                </c:pt>
                <c:pt idx="61">
                  <c:v>42.049863999999999</c:v>
                </c:pt>
                <c:pt idx="62">
                  <c:v>42.286543000000002</c:v>
                </c:pt>
                <c:pt idx="63">
                  <c:v>42.318694999999998</c:v>
                </c:pt>
                <c:pt idx="64">
                  <c:v>42.477142000000001</c:v>
                </c:pt>
                <c:pt idx="65">
                  <c:v>42.459085000000002</c:v>
                </c:pt>
                <c:pt idx="66">
                  <c:v>42.528599999999997</c:v>
                </c:pt>
                <c:pt idx="67">
                  <c:v>42.220447</c:v>
                </c:pt>
                <c:pt idx="68">
                  <c:v>42.290762999999998</c:v>
                </c:pt>
                <c:pt idx="69">
                  <c:v>42.425536999999998</c:v>
                </c:pt>
                <c:pt idx="70">
                  <c:v>42.38532</c:v>
                </c:pt>
                <c:pt idx="71">
                  <c:v>42.730040000000002</c:v>
                </c:pt>
                <c:pt idx="72">
                  <c:v>42.655791000000001</c:v>
                </c:pt>
                <c:pt idx="73">
                  <c:v>42.634112000000002</c:v>
                </c:pt>
                <c:pt idx="74">
                  <c:v>42.583435999999999</c:v>
                </c:pt>
                <c:pt idx="75">
                  <c:v>42.601683999999999</c:v>
                </c:pt>
                <c:pt idx="76">
                  <c:v>42.451945000000002</c:v>
                </c:pt>
                <c:pt idx="77">
                  <c:v>42.469946</c:v>
                </c:pt>
                <c:pt idx="78">
                  <c:v>42.474409000000001</c:v>
                </c:pt>
                <c:pt idx="79">
                  <c:v>42.854422999999997</c:v>
                </c:pt>
                <c:pt idx="80">
                  <c:v>42.560994999999998</c:v>
                </c:pt>
                <c:pt idx="81">
                  <c:v>42.569755999999998</c:v>
                </c:pt>
                <c:pt idx="82">
                  <c:v>42.682965000000003</c:v>
                </c:pt>
                <c:pt idx="83">
                  <c:v>42.580033</c:v>
                </c:pt>
                <c:pt idx="84">
                  <c:v>42.780141</c:v>
                </c:pt>
                <c:pt idx="85">
                  <c:v>42.642471</c:v>
                </c:pt>
                <c:pt idx="86">
                  <c:v>42.238880000000002</c:v>
                </c:pt>
                <c:pt idx="87">
                  <c:v>42.151525999999997</c:v>
                </c:pt>
                <c:pt idx="88">
                  <c:v>42.113748999999999</c:v>
                </c:pt>
                <c:pt idx="89">
                  <c:v>42.125432000000004</c:v>
                </c:pt>
                <c:pt idx="90">
                  <c:v>42.145237000000002</c:v>
                </c:pt>
                <c:pt idx="91">
                  <c:v>42.357903</c:v>
                </c:pt>
                <c:pt idx="92">
                  <c:v>42.338723999999999</c:v>
                </c:pt>
                <c:pt idx="93">
                  <c:v>42.332098999999999</c:v>
                </c:pt>
                <c:pt idx="94">
                  <c:v>42.307448000000001</c:v>
                </c:pt>
                <c:pt idx="95">
                  <c:v>42.334989999999998</c:v>
                </c:pt>
                <c:pt idx="96">
                  <c:v>42.309998</c:v>
                </c:pt>
                <c:pt idx="97">
                  <c:v>42.364347000000002</c:v>
                </c:pt>
                <c:pt idx="98">
                  <c:v>42.390846000000003</c:v>
                </c:pt>
                <c:pt idx="99">
                  <c:v>42.419846</c:v>
                </c:pt>
                <c:pt idx="100">
                  <c:v>42.267049</c:v>
                </c:pt>
                <c:pt idx="101">
                  <c:v>42.209555000000002</c:v>
                </c:pt>
                <c:pt idx="102">
                  <c:v>42.253073999999998</c:v>
                </c:pt>
                <c:pt idx="103">
                  <c:v>42.171100000000003</c:v>
                </c:pt>
                <c:pt idx="104">
                  <c:v>42.0794</c:v>
                </c:pt>
                <c:pt idx="105">
                  <c:v>42.121932000000001</c:v>
                </c:pt>
                <c:pt idx="106">
                  <c:v>41.873697</c:v>
                </c:pt>
                <c:pt idx="107">
                  <c:v>42.031371</c:v>
                </c:pt>
                <c:pt idx="108">
                  <c:v>42.12867</c:v>
                </c:pt>
                <c:pt idx="109">
                  <c:v>42.059434000000003</c:v>
                </c:pt>
                <c:pt idx="110">
                  <c:v>41.894675999999997</c:v>
                </c:pt>
                <c:pt idx="111">
                  <c:v>41.968986999999998</c:v>
                </c:pt>
                <c:pt idx="112">
                  <c:v>42.129513000000003</c:v>
                </c:pt>
                <c:pt idx="113">
                  <c:v>42.029749000000002</c:v>
                </c:pt>
                <c:pt idx="114">
                  <c:v>42.452894999999998</c:v>
                </c:pt>
                <c:pt idx="115">
                  <c:v>42.324396999999998</c:v>
                </c:pt>
                <c:pt idx="116">
                  <c:v>42.318829999999998</c:v>
                </c:pt>
                <c:pt idx="117">
                  <c:v>42.371296000000001</c:v>
                </c:pt>
                <c:pt idx="118">
                  <c:v>42.358663</c:v>
                </c:pt>
                <c:pt idx="119">
                  <c:v>41.578992</c:v>
                </c:pt>
                <c:pt idx="120">
                  <c:v>41.782915000000003</c:v>
                </c:pt>
                <c:pt idx="121">
                  <c:v>41.640300000000003</c:v>
                </c:pt>
                <c:pt idx="122">
                  <c:v>41.746423999999998</c:v>
                </c:pt>
                <c:pt idx="123">
                  <c:v>41.451262999999997</c:v>
                </c:pt>
                <c:pt idx="124">
                  <c:v>41.654741000000001</c:v>
                </c:pt>
                <c:pt idx="125">
                  <c:v>41.658718</c:v>
                </c:pt>
                <c:pt idx="126">
                  <c:v>41.661115000000002</c:v>
                </c:pt>
                <c:pt idx="127">
                  <c:v>39.108704000000003</c:v>
                </c:pt>
                <c:pt idx="128">
                  <c:v>38.908656999999998</c:v>
                </c:pt>
                <c:pt idx="129">
                  <c:v>38.928109999999997</c:v>
                </c:pt>
                <c:pt idx="130">
                  <c:v>38.772117000000001</c:v>
                </c:pt>
                <c:pt idx="131">
                  <c:v>39.037604999999999</c:v>
                </c:pt>
                <c:pt idx="132">
                  <c:v>38.966056000000002</c:v>
                </c:pt>
                <c:pt idx="133">
                  <c:v>39.202654000000003</c:v>
                </c:pt>
                <c:pt idx="134">
                  <c:v>39.013905000000001</c:v>
                </c:pt>
                <c:pt idx="135">
                  <c:v>38.959277</c:v>
                </c:pt>
                <c:pt idx="136">
                  <c:v>38.575037000000002</c:v>
                </c:pt>
                <c:pt idx="137">
                  <c:v>37.047161000000003</c:v>
                </c:pt>
                <c:pt idx="138">
                  <c:v>38.784123000000001</c:v>
                </c:pt>
                <c:pt idx="139">
                  <c:v>38.140079999999998</c:v>
                </c:pt>
                <c:pt idx="140">
                  <c:v>38.156070999999997</c:v>
                </c:pt>
                <c:pt idx="141">
                  <c:v>38.702964000000001</c:v>
                </c:pt>
                <c:pt idx="142">
                  <c:v>38.203620999999998</c:v>
                </c:pt>
                <c:pt idx="143">
                  <c:v>38.525725000000001</c:v>
                </c:pt>
                <c:pt idx="144">
                  <c:v>38.092097000000003</c:v>
                </c:pt>
                <c:pt idx="145">
                  <c:v>37.316088000000001</c:v>
                </c:pt>
                <c:pt idx="146">
                  <c:v>30.427599000000001</c:v>
                </c:pt>
                <c:pt idx="147">
                  <c:v>30.266707</c:v>
                </c:pt>
                <c:pt idx="148">
                  <c:v>30.185866999999998</c:v>
                </c:pt>
                <c:pt idx="149">
                  <c:v>30.301254</c:v>
                </c:pt>
                <c:pt idx="150">
                  <c:v>29.759314</c:v>
                </c:pt>
                <c:pt idx="151">
                  <c:v>30.022348000000001</c:v>
                </c:pt>
                <c:pt idx="152">
                  <c:v>30.234580999999999</c:v>
                </c:pt>
                <c:pt idx="153">
                  <c:v>30.165907000000001</c:v>
                </c:pt>
                <c:pt idx="154">
                  <c:v>30.835881000000001</c:v>
                </c:pt>
                <c:pt idx="155">
                  <c:v>30.586251000000001</c:v>
                </c:pt>
                <c:pt idx="156">
                  <c:v>30.287103999999999</c:v>
                </c:pt>
                <c:pt idx="157">
                  <c:v>30.444949999999999</c:v>
                </c:pt>
                <c:pt idx="158">
                  <c:v>30.373864999999999</c:v>
                </c:pt>
                <c:pt idx="159">
                  <c:v>32.782879999999999</c:v>
                </c:pt>
                <c:pt idx="160">
                  <c:v>32.679068000000001</c:v>
                </c:pt>
                <c:pt idx="161">
                  <c:v>32.505352000000002</c:v>
                </c:pt>
                <c:pt idx="162">
                  <c:v>32.420670000000001</c:v>
                </c:pt>
                <c:pt idx="163">
                  <c:v>32.519393000000001</c:v>
                </c:pt>
                <c:pt idx="164">
                  <c:v>32.887551999999999</c:v>
                </c:pt>
                <c:pt idx="165">
                  <c:v>32.524760000000001</c:v>
                </c:pt>
                <c:pt idx="166">
                  <c:v>32.526944</c:v>
                </c:pt>
                <c:pt idx="167">
                  <c:v>31.352105000000002</c:v>
                </c:pt>
                <c:pt idx="168">
                  <c:v>31.378139000000001</c:v>
                </c:pt>
                <c:pt idx="169">
                  <c:v>33.218456000000003</c:v>
                </c:pt>
                <c:pt idx="170">
                  <c:v>33.913837999999998</c:v>
                </c:pt>
                <c:pt idx="171">
                  <c:v>33.350296</c:v>
                </c:pt>
                <c:pt idx="172">
                  <c:v>33.657969000000001</c:v>
                </c:pt>
                <c:pt idx="173">
                  <c:v>34.506487</c:v>
                </c:pt>
                <c:pt idx="174">
                  <c:v>34.470559999999999</c:v>
                </c:pt>
                <c:pt idx="175">
                  <c:v>42.477514999999997</c:v>
                </c:pt>
                <c:pt idx="176">
                  <c:v>42.540052000000003</c:v>
                </c:pt>
                <c:pt idx="177">
                  <c:v>42.582839</c:v>
                </c:pt>
                <c:pt idx="178">
                  <c:v>42.658738</c:v>
                </c:pt>
                <c:pt idx="179">
                  <c:v>42.675440999999999</c:v>
                </c:pt>
                <c:pt idx="180">
                  <c:v>42.135142000000002</c:v>
                </c:pt>
                <c:pt idx="181">
                  <c:v>42.418835999999999</c:v>
                </c:pt>
                <c:pt idx="182">
                  <c:v>42.338962000000002</c:v>
                </c:pt>
                <c:pt idx="183">
                  <c:v>42.170845999999997</c:v>
                </c:pt>
                <c:pt idx="184">
                  <c:v>42.117527000000003</c:v>
                </c:pt>
                <c:pt idx="185">
                  <c:v>42.194792999999997</c:v>
                </c:pt>
                <c:pt idx="186">
                  <c:v>42.247211999999998</c:v>
                </c:pt>
                <c:pt idx="187">
                  <c:v>42.436875000000001</c:v>
                </c:pt>
                <c:pt idx="188">
                  <c:v>42.104581000000003</c:v>
                </c:pt>
                <c:pt idx="189">
                  <c:v>42.064978000000004</c:v>
                </c:pt>
                <c:pt idx="190">
                  <c:v>42.269844999999997</c:v>
                </c:pt>
                <c:pt idx="191">
                  <c:v>42.272359000000002</c:v>
                </c:pt>
                <c:pt idx="192">
                  <c:v>42.255392999999998</c:v>
                </c:pt>
                <c:pt idx="193">
                  <c:v>42.229543</c:v>
                </c:pt>
                <c:pt idx="194">
                  <c:v>42.307591000000002</c:v>
                </c:pt>
                <c:pt idx="195">
                  <c:v>42.486258999999997</c:v>
                </c:pt>
                <c:pt idx="196">
                  <c:v>42.496679</c:v>
                </c:pt>
                <c:pt idx="197">
                  <c:v>42.457200999999998</c:v>
                </c:pt>
                <c:pt idx="198">
                  <c:v>42.125535999999997</c:v>
                </c:pt>
                <c:pt idx="199">
                  <c:v>42.389812999999997</c:v>
                </c:pt>
                <c:pt idx="200">
                  <c:v>42.092005999999998</c:v>
                </c:pt>
                <c:pt idx="201">
                  <c:v>42.423881999999999</c:v>
                </c:pt>
                <c:pt idx="202">
                  <c:v>42.484544999999997</c:v>
                </c:pt>
                <c:pt idx="203">
                  <c:v>42.646942000000003</c:v>
                </c:pt>
                <c:pt idx="204">
                  <c:v>42.671356000000003</c:v>
                </c:pt>
                <c:pt idx="205">
                  <c:v>42.781357</c:v>
                </c:pt>
                <c:pt idx="206">
                  <c:v>42.683841000000001</c:v>
                </c:pt>
                <c:pt idx="207">
                  <c:v>42.630915000000002</c:v>
                </c:pt>
                <c:pt idx="208">
                  <c:v>42.573591999999998</c:v>
                </c:pt>
                <c:pt idx="209">
                  <c:v>42.427095999999999</c:v>
                </c:pt>
                <c:pt idx="210">
                  <c:v>42.760869999999997</c:v>
                </c:pt>
                <c:pt idx="211">
                  <c:v>42.624015</c:v>
                </c:pt>
                <c:pt idx="212">
                  <c:v>42.497146000000001</c:v>
                </c:pt>
                <c:pt idx="213">
                  <c:v>42.809891</c:v>
                </c:pt>
                <c:pt idx="214">
                  <c:v>42.850479999999997</c:v>
                </c:pt>
                <c:pt idx="215">
                  <c:v>42.534044999999999</c:v>
                </c:pt>
                <c:pt idx="216">
                  <c:v>42.616643000000003</c:v>
                </c:pt>
                <c:pt idx="217">
                  <c:v>42.600518000000001</c:v>
                </c:pt>
                <c:pt idx="218">
                  <c:v>42.166775999999999</c:v>
                </c:pt>
                <c:pt idx="219">
                  <c:v>42.089103999999999</c:v>
                </c:pt>
                <c:pt idx="220">
                  <c:v>42.225707999999997</c:v>
                </c:pt>
                <c:pt idx="221">
                  <c:v>42.286346999999999</c:v>
                </c:pt>
                <c:pt idx="222">
                  <c:v>42.185571000000003</c:v>
                </c:pt>
                <c:pt idx="223">
                  <c:v>42.166398000000001</c:v>
                </c:pt>
                <c:pt idx="224">
                  <c:v>42.059699999999999</c:v>
                </c:pt>
                <c:pt idx="225">
                  <c:v>42.361477000000001</c:v>
                </c:pt>
                <c:pt idx="226">
                  <c:v>42.356532000000001</c:v>
                </c:pt>
                <c:pt idx="227">
                  <c:v>42.34308</c:v>
                </c:pt>
                <c:pt idx="228">
                  <c:v>42.296298</c:v>
                </c:pt>
                <c:pt idx="229">
                  <c:v>42.378297000000003</c:v>
                </c:pt>
                <c:pt idx="230">
                  <c:v>42.378619</c:v>
                </c:pt>
                <c:pt idx="231">
                  <c:v>42.348418000000002</c:v>
                </c:pt>
                <c:pt idx="232">
                  <c:v>42.252198</c:v>
                </c:pt>
                <c:pt idx="233">
                  <c:v>42.379145999999999</c:v>
                </c:pt>
                <c:pt idx="234">
                  <c:v>42.399546000000001</c:v>
                </c:pt>
                <c:pt idx="235">
                  <c:v>42.373047</c:v>
                </c:pt>
                <c:pt idx="236">
                  <c:v>42.459045000000003</c:v>
                </c:pt>
                <c:pt idx="237">
                  <c:v>42.087150000000001</c:v>
                </c:pt>
                <c:pt idx="238">
                  <c:v>41.999851</c:v>
                </c:pt>
                <c:pt idx="239">
                  <c:v>42.148350999999998</c:v>
                </c:pt>
                <c:pt idx="240">
                  <c:v>42.173417000000001</c:v>
                </c:pt>
                <c:pt idx="241">
                  <c:v>42.344746999999998</c:v>
                </c:pt>
                <c:pt idx="242">
                  <c:v>42.393028999999999</c:v>
                </c:pt>
                <c:pt idx="243">
                  <c:v>42.392496000000001</c:v>
                </c:pt>
                <c:pt idx="244">
                  <c:v>42.352995999999997</c:v>
                </c:pt>
                <c:pt idx="245">
                  <c:v>42.331645999999999</c:v>
                </c:pt>
                <c:pt idx="246">
                  <c:v>42.311996999999998</c:v>
                </c:pt>
                <c:pt idx="247">
                  <c:v>42.321997000000003</c:v>
                </c:pt>
                <c:pt idx="248">
                  <c:v>42.391545999999998</c:v>
                </c:pt>
                <c:pt idx="249">
                  <c:v>42.313329000000003</c:v>
                </c:pt>
                <c:pt idx="250">
                  <c:v>41.380479000000001</c:v>
                </c:pt>
                <c:pt idx="251">
                  <c:v>41.694132000000003</c:v>
                </c:pt>
                <c:pt idx="252">
                  <c:v>41.751553999999999</c:v>
                </c:pt>
                <c:pt idx="253">
                  <c:v>41.746647000000003</c:v>
                </c:pt>
                <c:pt idx="254">
                  <c:v>38.810856000000001</c:v>
                </c:pt>
                <c:pt idx="255">
                  <c:v>39.017558999999999</c:v>
                </c:pt>
                <c:pt idx="256">
                  <c:v>39.098880000000001</c:v>
                </c:pt>
                <c:pt idx="257">
                  <c:v>39.365318000000002</c:v>
                </c:pt>
                <c:pt idx="258">
                  <c:v>38.913857</c:v>
                </c:pt>
                <c:pt idx="259">
                  <c:v>39.065953999999998</c:v>
                </c:pt>
                <c:pt idx="260">
                  <c:v>39.149120000000003</c:v>
                </c:pt>
                <c:pt idx="261">
                  <c:v>39.165253</c:v>
                </c:pt>
                <c:pt idx="262">
                  <c:v>39.034838000000001</c:v>
                </c:pt>
                <c:pt idx="263">
                  <c:v>39.216634999999997</c:v>
                </c:pt>
                <c:pt idx="264">
                  <c:v>39.281601999999999</c:v>
                </c:pt>
                <c:pt idx="265">
                  <c:v>39.261679000000001</c:v>
                </c:pt>
                <c:pt idx="266">
                  <c:v>39.276828000000002</c:v>
                </c:pt>
                <c:pt idx="267">
                  <c:v>40.218842000000002</c:v>
                </c:pt>
                <c:pt idx="268">
                  <c:v>40.452497000000001</c:v>
                </c:pt>
                <c:pt idx="269">
                  <c:v>39.766143999999997</c:v>
                </c:pt>
                <c:pt idx="270">
                  <c:v>37.168984999999999</c:v>
                </c:pt>
                <c:pt idx="271">
                  <c:v>38.192971999999997</c:v>
                </c:pt>
                <c:pt idx="272">
                  <c:v>38.130806999999997</c:v>
                </c:pt>
                <c:pt idx="273">
                  <c:v>38.568286999999998</c:v>
                </c:pt>
                <c:pt idx="274">
                  <c:v>38.926837999999996</c:v>
                </c:pt>
                <c:pt idx="275">
                  <c:v>38.925204000000001</c:v>
                </c:pt>
                <c:pt idx="276">
                  <c:v>38.852435999999997</c:v>
                </c:pt>
                <c:pt idx="277">
                  <c:v>39.179316</c:v>
                </c:pt>
                <c:pt idx="278">
                  <c:v>30.53978</c:v>
                </c:pt>
                <c:pt idx="279">
                  <c:v>30.844465</c:v>
                </c:pt>
                <c:pt idx="280">
                  <c:v>30.269565</c:v>
                </c:pt>
                <c:pt idx="281">
                  <c:v>30.875453</c:v>
                </c:pt>
                <c:pt idx="282">
                  <c:v>30.400949000000001</c:v>
                </c:pt>
                <c:pt idx="283">
                  <c:v>30.633678</c:v>
                </c:pt>
                <c:pt idx="284">
                  <c:v>30.411390999999998</c:v>
                </c:pt>
                <c:pt idx="285">
                  <c:v>30.403341000000001</c:v>
                </c:pt>
                <c:pt idx="286">
                  <c:v>30.361609000000001</c:v>
                </c:pt>
                <c:pt idx="287">
                  <c:v>32.478752</c:v>
                </c:pt>
                <c:pt idx="288">
                  <c:v>32.397286000000001</c:v>
                </c:pt>
                <c:pt idx="289">
                  <c:v>31.294532</c:v>
                </c:pt>
                <c:pt idx="290">
                  <c:v>31.261716</c:v>
                </c:pt>
                <c:pt idx="291">
                  <c:v>33.945653999999998</c:v>
                </c:pt>
                <c:pt idx="292">
                  <c:v>33.675597000000003</c:v>
                </c:pt>
                <c:pt idx="293">
                  <c:v>42.658768000000002</c:v>
                </c:pt>
                <c:pt idx="294">
                  <c:v>42.672004999999999</c:v>
                </c:pt>
                <c:pt idx="295">
                  <c:v>42.549821000000001</c:v>
                </c:pt>
                <c:pt idx="296">
                  <c:v>42.575355000000002</c:v>
                </c:pt>
                <c:pt idx="297">
                  <c:v>42.380561999999998</c:v>
                </c:pt>
                <c:pt idx="298">
                  <c:v>42.054676000000001</c:v>
                </c:pt>
                <c:pt idx="299">
                  <c:v>42.238942000000002</c:v>
                </c:pt>
                <c:pt idx="300">
                  <c:v>42.267274</c:v>
                </c:pt>
                <c:pt idx="301">
                  <c:v>42.231444000000003</c:v>
                </c:pt>
                <c:pt idx="302">
                  <c:v>42.380876999999998</c:v>
                </c:pt>
                <c:pt idx="303">
                  <c:v>42.070827000000001</c:v>
                </c:pt>
                <c:pt idx="304">
                  <c:v>42.047727999999999</c:v>
                </c:pt>
                <c:pt idx="305">
                  <c:v>42.359842</c:v>
                </c:pt>
                <c:pt idx="306">
                  <c:v>42.114195000000002</c:v>
                </c:pt>
                <c:pt idx="307">
                  <c:v>42.257956</c:v>
                </c:pt>
                <c:pt idx="308">
                  <c:v>42.437086000000001</c:v>
                </c:pt>
                <c:pt idx="309">
                  <c:v>42.430781000000003</c:v>
                </c:pt>
                <c:pt idx="310">
                  <c:v>42.149175999999997</c:v>
                </c:pt>
                <c:pt idx="311">
                  <c:v>42.231025000000002</c:v>
                </c:pt>
                <c:pt idx="312">
                  <c:v>42.297643000000001</c:v>
                </c:pt>
                <c:pt idx="313">
                  <c:v>42.548050000000003</c:v>
                </c:pt>
                <c:pt idx="314">
                  <c:v>42.78519</c:v>
                </c:pt>
                <c:pt idx="315">
                  <c:v>42.711590000000001</c:v>
                </c:pt>
                <c:pt idx="316">
                  <c:v>42.691091</c:v>
                </c:pt>
                <c:pt idx="317">
                  <c:v>42.649757999999999</c:v>
                </c:pt>
                <c:pt idx="318">
                  <c:v>42.834246</c:v>
                </c:pt>
                <c:pt idx="319">
                  <c:v>42.671588999999997</c:v>
                </c:pt>
                <c:pt idx="320">
                  <c:v>42.501345000000001</c:v>
                </c:pt>
                <c:pt idx="321">
                  <c:v>42.592086000000002</c:v>
                </c:pt>
                <c:pt idx="322">
                  <c:v>42.558576000000002</c:v>
                </c:pt>
                <c:pt idx="323">
                  <c:v>42.490420999999998</c:v>
                </c:pt>
                <c:pt idx="324">
                  <c:v>42.464879000000003</c:v>
                </c:pt>
                <c:pt idx="325">
                  <c:v>42.462795999999997</c:v>
                </c:pt>
                <c:pt idx="326">
                  <c:v>42.677869000000001</c:v>
                </c:pt>
                <c:pt idx="327">
                  <c:v>42.602277999999998</c:v>
                </c:pt>
                <c:pt idx="328">
                  <c:v>42.516845000000004</c:v>
                </c:pt>
                <c:pt idx="329">
                  <c:v>42.075122</c:v>
                </c:pt>
                <c:pt idx="330">
                  <c:v>42.153911999999998</c:v>
                </c:pt>
                <c:pt idx="331">
                  <c:v>42.061427000000002</c:v>
                </c:pt>
                <c:pt idx="332">
                  <c:v>42.109763000000001</c:v>
                </c:pt>
                <c:pt idx="333">
                  <c:v>42.205038000000002</c:v>
                </c:pt>
                <c:pt idx="334">
                  <c:v>42.349837999999998</c:v>
                </c:pt>
                <c:pt idx="335">
                  <c:v>42.365028000000002</c:v>
                </c:pt>
                <c:pt idx="336">
                  <c:v>42.361792000000001</c:v>
                </c:pt>
                <c:pt idx="337">
                  <c:v>42.287129999999998</c:v>
                </c:pt>
                <c:pt idx="338">
                  <c:v>42.284678</c:v>
                </c:pt>
                <c:pt idx="339">
                  <c:v>42.393326999999999</c:v>
                </c:pt>
                <c:pt idx="340">
                  <c:v>42.370519000000002</c:v>
                </c:pt>
                <c:pt idx="341">
                  <c:v>42.250739000000003</c:v>
                </c:pt>
                <c:pt idx="342">
                  <c:v>42.212865999999998</c:v>
                </c:pt>
                <c:pt idx="343">
                  <c:v>42.211199999999998</c:v>
                </c:pt>
                <c:pt idx="344">
                  <c:v>42.242749000000003</c:v>
                </c:pt>
                <c:pt idx="345">
                  <c:v>42.347974000000001</c:v>
                </c:pt>
                <c:pt idx="346">
                  <c:v>42.029083</c:v>
                </c:pt>
                <c:pt idx="347">
                  <c:v>42.058506999999999</c:v>
                </c:pt>
                <c:pt idx="348">
                  <c:v>41.805219000000001</c:v>
                </c:pt>
                <c:pt idx="349">
                  <c:v>42.065553999999999</c:v>
                </c:pt>
                <c:pt idx="350">
                  <c:v>42.082349999999998</c:v>
                </c:pt>
                <c:pt idx="351">
                  <c:v>42.439295000000001</c:v>
                </c:pt>
                <c:pt idx="352">
                  <c:v>42.354726999999997</c:v>
                </c:pt>
                <c:pt idx="353">
                  <c:v>42.321196999999998</c:v>
                </c:pt>
                <c:pt idx="354">
                  <c:v>42.278247</c:v>
                </c:pt>
                <c:pt idx="355">
                  <c:v>42.29813</c:v>
                </c:pt>
                <c:pt idx="356">
                  <c:v>41.733837000000001</c:v>
                </c:pt>
                <c:pt idx="357">
                  <c:v>41.561050000000002</c:v>
                </c:pt>
                <c:pt idx="358">
                  <c:v>41.526791000000003</c:v>
                </c:pt>
                <c:pt idx="359">
                  <c:v>41.735644999999998</c:v>
                </c:pt>
                <c:pt idx="360">
                  <c:v>41.378807000000002</c:v>
                </c:pt>
                <c:pt idx="361">
                  <c:v>41.686534000000002</c:v>
                </c:pt>
                <c:pt idx="362">
                  <c:v>41.625036999999999</c:v>
                </c:pt>
                <c:pt idx="363">
                  <c:v>41.707332000000001</c:v>
                </c:pt>
                <c:pt idx="364">
                  <c:v>41.669218999999998</c:v>
                </c:pt>
                <c:pt idx="365">
                  <c:v>41.678628000000003</c:v>
                </c:pt>
                <c:pt idx="366">
                  <c:v>41.670980999999998</c:v>
                </c:pt>
                <c:pt idx="367">
                  <c:v>41.922412000000001</c:v>
                </c:pt>
                <c:pt idx="368">
                  <c:v>41.659748999999998</c:v>
                </c:pt>
                <c:pt idx="369">
                  <c:v>41.634152</c:v>
                </c:pt>
                <c:pt idx="370">
                  <c:v>41.684151999999997</c:v>
                </c:pt>
                <c:pt idx="371">
                  <c:v>41.706598999999997</c:v>
                </c:pt>
                <c:pt idx="372">
                  <c:v>41.610754</c:v>
                </c:pt>
                <c:pt idx="373">
                  <c:v>41.969185000000003</c:v>
                </c:pt>
                <c:pt idx="374">
                  <c:v>41.760783000000004</c:v>
                </c:pt>
                <c:pt idx="375">
                  <c:v>41.843449999999997</c:v>
                </c:pt>
                <c:pt idx="376">
                  <c:v>41.904888</c:v>
                </c:pt>
                <c:pt idx="377">
                  <c:v>41.746834</c:v>
                </c:pt>
                <c:pt idx="378">
                  <c:v>41.171388999999998</c:v>
                </c:pt>
                <c:pt idx="379">
                  <c:v>41.73865</c:v>
                </c:pt>
                <c:pt idx="380">
                  <c:v>41.511414000000002</c:v>
                </c:pt>
                <c:pt idx="381">
                  <c:v>38.883547999999998</c:v>
                </c:pt>
                <c:pt idx="382">
                  <c:v>39.076405000000001</c:v>
                </c:pt>
                <c:pt idx="383">
                  <c:v>39.053255</c:v>
                </c:pt>
                <c:pt idx="384">
                  <c:v>39.246178999999998</c:v>
                </c:pt>
                <c:pt idx="385">
                  <c:v>38.850242999999999</c:v>
                </c:pt>
                <c:pt idx="386">
                  <c:v>38.803528</c:v>
                </c:pt>
                <c:pt idx="387">
                  <c:v>39.311978000000003</c:v>
                </c:pt>
                <c:pt idx="388">
                  <c:v>39.104204000000003</c:v>
                </c:pt>
                <c:pt idx="389">
                  <c:v>39.103704</c:v>
                </c:pt>
                <c:pt idx="390">
                  <c:v>39.033504999999998</c:v>
                </c:pt>
                <c:pt idx="391">
                  <c:v>39.089703999999998</c:v>
                </c:pt>
                <c:pt idx="392">
                  <c:v>38.969805999999998</c:v>
                </c:pt>
                <c:pt idx="393">
                  <c:v>40.037076999999996</c:v>
                </c:pt>
                <c:pt idx="394">
                  <c:v>38.259528000000003</c:v>
                </c:pt>
                <c:pt idx="395">
                  <c:v>36.864289999999997</c:v>
                </c:pt>
                <c:pt idx="396">
                  <c:v>38.575172999999999</c:v>
                </c:pt>
                <c:pt idx="397">
                  <c:v>38.535896999999999</c:v>
                </c:pt>
                <c:pt idx="398">
                  <c:v>39.015653999999998</c:v>
                </c:pt>
                <c:pt idx="399">
                  <c:v>38.982222</c:v>
                </c:pt>
                <c:pt idx="400">
                  <c:v>37.943840000000002</c:v>
                </c:pt>
                <c:pt idx="401">
                  <c:v>30.298048000000001</c:v>
                </c:pt>
                <c:pt idx="402">
                  <c:v>30.211901000000001</c:v>
                </c:pt>
                <c:pt idx="403">
                  <c:v>30.226399000000001</c:v>
                </c:pt>
                <c:pt idx="404">
                  <c:v>30.857354999999998</c:v>
                </c:pt>
                <c:pt idx="405">
                  <c:v>30.448840000000001</c:v>
                </c:pt>
                <c:pt idx="406">
                  <c:v>30.446290000000001</c:v>
                </c:pt>
                <c:pt idx="407">
                  <c:v>30.425791</c:v>
                </c:pt>
                <c:pt idx="408">
                  <c:v>30.387642</c:v>
                </c:pt>
                <c:pt idx="409">
                  <c:v>30.537938</c:v>
                </c:pt>
                <c:pt idx="410">
                  <c:v>30.465340000000001</c:v>
                </c:pt>
                <c:pt idx="411">
                  <c:v>32.484231999999999</c:v>
                </c:pt>
                <c:pt idx="412">
                  <c:v>32.457903000000002</c:v>
                </c:pt>
                <c:pt idx="413">
                  <c:v>32.426104000000002</c:v>
                </c:pt>
                <c:pt idx="414">
                  <c:v>32.564430000000002</c:v>
                </c:pt>
                <c:pt idx="415">
                  <c:v>32.350987000000003</c:v>
                </c:pt>
                <c:pt idx="416">
                  <c:v>32.397255000000001</c:v>
                </c:pt>
                <c:pt idx="417">
                  <c:v>32.487600999999998</c:v>
                </c:pt>
                <c:pt idx="418">
                  <c:v>32.456034000000002</c:v>
                </c:pt>
                <c:pt idx="419">
                  <c:v>32.156790999999998</c:v>
                </c:pt>
                <c:pt idx="420">
                  <c:v>31.21968</c:v>
                </c:pt>
                <c:pt idx="421">
                  <c:v>31.332031000000001</c:v>
                </c:pt>
                <c:pt idx="422">
                  <c:v>34.189397999999997</c:v>
                </c:pt>
                <c:pt idx="423">
                  <c:v>42.578688999999997</c:v>
                </c:pt>
                <c:pt idx="424">
                  <c:v>42.609887000000001</c:v>
                </c:pt>
                <c:pt idx="425">
                  <c:v>42.559289</c:v>
                </c:pt>
                <c:pt idx="426">
                  <c:v>42.488666000000002</c:v>
                </c:pt>
                <c:pt idx="427">
                  <c:v>42.203609999999998</c:v>
                </c:pt>
                <c:pt idx="428">
                  <c:v>42.200373999999996</c:v>
                </c:pt>
                <c:pt idx="429">
                  <c:v>42.201673999999997</c:v>
                </c:pt>
                <c:pt idx="430">
                  <c:v>42.317121</c:v>
                </c:pt>
                <c:pt idx="431">
                  <c:v>42.321916999999999</c:v>
                </c:pt>
                <c:pt idx="432">
                  <c:v>42.140740999999998</c:v>
                </c:pt>
                <c:pt idx="433">
                  <c:v>42.240526000000003</c:v>
                </c:pt>
                <c:pt idx="434">
                  <c:v>42.311342000000003</c:v>
                </c:pt>
                <c:pt idx="435">
                  <c:v>42.261342999999997</c:v>
                </c:pt>
                <c:pt idx="436">
                  <c:v>42.271743000000001</c:v>
                </c:pt>
                <c:pt idx="437">
                  <c:v>42.248493000000003</c:v>
                </c:pt>
                <c:pt idx="438">
                  <c:v>42.238449000000003</c:v>
                </c:pt>
                <c:pt idx="439">
                  <c:v>42.283994999999997</c:v>
                </c:pt>
                <c:pt idx="440">
                  <c:v>42.196064999999997</c:v>
                </c:pt>
                <c:pt idx="441">
                  <c:v>42.350909000000001</c:v>
                </c:pt>
                <c:pt idx="442">
                  <c:v>42.345582999999998</c:v>
                </c:pt>
                <c:pt idx="443">
                  <c:v>42.506362000000003</c:v>
                </c:pt>
                <c:pt idx="444">
                  <c:v>42.595491000000003</c:v>
                </c:pt>
                <c:pt idx="445">
                  <c:v>42.677771999999997</c:v>
                </c:pt>
                <c:pt idx="446">
                  <c:v>42.729436999999997</c:v>
                </c:pt>
                <c:pt idx="447">
                  <c:v>42.750691000000003</c:v>
                </c:pt>
                <c:pt idx="448">
                  <c:v>42.757767000000001</c:v>
                </c:pt>
                <c:pt idx="449">
                  <c:v>42.525849999999998</c:v>
                </c:pt>
                <c:pt idx="450">
                  <c:v>42.631753000000003</c:v>
                </c:pt>
                <c:pt idx="451">
                  <c:v>42.527895000000001</c:v>
                </c:pt>
                <c:pt idx="452">
                  <c:v>42.659936000000002</c:v>
                </c:pt>
                <c:pt idx="453">
                  <c:v>42.790736000000003</c:v>
                </c:pt>
                <c:pt idx="454">
                  <c:v>42.241908000000002</c:v>
                </c:pt>
                <c:pt idx="455">
                  <c:v>42.244608999999997</c:v>
                </c:pt>
                <c:pt idx="456">
                  <c:v>42.019981999999999</c:v>
                </c:pt>
                <c:pt idx="457">
                  <c:v>42.111835999999997</c:v>
                </c:pt>
                <c:pt idx="458">
                  <c:v>42.152430000000003</c:v>
                </c:pt>
                <c:pt idx="459">
                  <c:v>42.185974000000002</c:v>
                </c:pt>
                <c:pt idx="460">
                  <c:v>42.212949000000002</c:v>
                </c:pt>
                <c:pt idx="461">
                  <c:v>42.349621999999997</c:v>
                </c:pt>
                <c:pt idx="462">
                  <c:v>42.324511000000001</c:v>
                </c:pt>
                <c:pt idx="463">
                  <c:v>42.316851999999997</c:v>
                </c:pt>
                <c:pt idx="464">
                  <c:v>42.272098</c:v>
                </c:pt>
                <c:pt idx="465">
                  <c:v>42.279432</c:v>
                </c:pt>
                <c:pt idx="466">
                  <c:v>42.355147000000002</c:v>
                </c:pt>
                <c:pt idx="467">
                  <c:v>42.362296999999998</c:v>
                </c:pt>
                <c:pt idx="468">
                  <c:v>42.381929</c:v>
                </c:pt>
                <c:pt idx="469">
                  <c:v>42.428548999999997</c:v>
                </c:pt>
                <c:pt idx="470">
                  <c:v>42.409916000000003</c:v>
                </c:pt>
                <c:pt idx="471">
                  <c:v>42.396382000000003</c:v>
                </c:pt>
                <c:pt idx="472">
                  <c:v>42.416246999999998</c:v>
                </c:pt>
                <c:pt idx="473">
                  <c:v>42.367946000000003</c:v>
                </c:pt>
                <c:pt idx="474">
                  <c:v>42.284497999999999</c:v>
                </c:pt>
                <c:pt idx="475">
                  <c:v>42.480145</c:v>
                </c:pt>
                <c:pt idx="476">
                  <c:v>42.34713</c:v>
                </c:pt>
                <c:pt idx="477">
                  <c:v>42.346997000000002</c:v>
                </c:pt>
                <c:pt idx="478">
                  <c:v>41.979500999999999</c:v>
                </c:pt>
                <c:pt idx="479">
                  <c:v>41.889581999999997</c:v>
                </c:pt>
                <c:pt idx="480">
                  <c:v>41.835093999999998</c:v>
                </c:pt>
                <c:pt idx="481">
                  <c:v>42.119534000000002</c:v>
                </c:pt>
                <c:pt idx="482">
                  <c:v>41.993102</c:v>
                </c:pt>
                <c:pt idx="483">
                  <c:v>42.370446000000001</c:v>
                </c:pt>
                <c:pt idx="484">
                  <c:v>42.351045999999997</c:v>
                </c:pt>
                <c:pt idx="485">
                  <c:v>42.345832999999999</c:v>
                </c:pt>
                <c:pt idx="486">
                  <c:v>42.325246999999997</c:v>
                </c:pt>
                <c:pt idx="487">
                  <c:v>42.419496000000002</c:v>
                </c:pt>
                <c:pt idx="488">
                  <c:v>42.416744999999999</c:v>
                </c:pt>
                <c:pt idx="489">
                  <c:v>42.300096000000003</c:v>
                </c:pt>
                <c:pt idx="490">
                  <c:v>41.751840999999999</c:v>
                </c:pt>
                <c:pt idx="491">
                  <c:v>41.665660000000003</c:v>
                </c:pt>
                <c:pt idx="492">
                  <c:v>41.345578000000003</c:v>
                </c:pt>
                <c:pt idx="493">
                  <c:v>41.276758000000001</c:v>
                </c:pt>
                <c:pt idx="494">
                  <c:v>41.700327000000001</c:v>
                </c:pt>
                <c:pt idx="495">
                  <c:v>41.702264999999997</c:v>
                </c:pt>
                <c:pt idx="496">
                  <c:v>42.028889999999997</c:v>
                </c:pt>
                <c:pt idx="497">
                  <c:v>41.656883000000001</c:v>
                </c:pt>
                <c:pt idx="498">
                  <c:v>41.765934000000001</c:v>
                </c:pt>
                <c:pt idx="499">
                  <c:v>41.876249000000001</c:v>
                </c:pt>
                <c:pt idx="500">
                  <c:v>41.975495000000002</c:v>
                </c:pt>
                <c:pt idx="501">
                  <c:v>41.741551000000001</c:v>
                </c:pt>
                <c:pt idx="502">
                  <c:v>41.385255999999998</c:v>
                </c:pt>
                <c:pt idx="503">
                  <c:v>41.691049999999997</c:v>
                </c:pt>
                <c:pt idx="504">
                  <c:v>41.649732999999998</c:v>
                </c:pt>
                <c:pt idx="505">
                  <c:v>41.948107999999998</c:v>
                </c:pt>
                <c:pt idx="506">
                  <c:v>41.511738999999999</c:v>
                </c:pt>
                <c:pt idx="507">
                  <c:v>41.839019999999998</c:v>
                </c:pt>
                <c:pt idx="508">
                  <c:v>41.470821999999998</c:v>
                </c:pt>
                <c:pt idx="509">
                  <c:v>41.488002000000002</c:v>
                </c:pt>
                <c:pt idx="510">
                  <c:v>41.905665999999997</c:v>
                </c:pt>
                <c:pt idx="511">
                  <c:v>41.603929000000001</c:v>
                </c:pt>
                <c:pt idx="512">
                  <c:v>41.432451999999998</c:v>
                </c:pt>
                <c:pt idx="513">
                  <c:v>41.726184000000003</c:v>
                </c:pt>
                <c:pt idx="514">
                  <c:v>41.820799999999998</c:v>
                </c:pt>
                <c:pt idx="515">
                  <c:v>41.812399999999997</c:v>
                </c:pt>
                <c:pt idx="516">
                  <c:v>41.769500000000001</c:v>
                </c:pt>
                <c:pt idx="517">
                  <c:v>41.843249999999998</c:v>
                </c:pt>
                <c:pt idx="518">
                  <c:v>41.771500000000003</c:v>
                </c:pt>
                <c:pt idx="519">
                  <c:v>42.854886</c:v>
                </c:pt>
                <c:pt idx="520">
                  <c:v>42.967823000000003</c:v>
                </c:pt>
                <c:pt idx="521">
                  <c:v>43.037495</c:v>
                </c:pt>
                <c:pt idx="522">
                  <c:v>42.747024000000003</c:v>
                </c:pt>
                <c:pt idx="523">
                  <c:v>42.739908999999997</c:v>
                </c:pt>
                <c:pt idx="524">
                  <c:v>42.734181999999997</c:v>
                </c:pt>
                <c:pt idx="525">
                  <c:v>42.792456000000001</c:v>
                </c:pt>
                <c:pt idx="526">
                  <c:v>36.644170000000003</c:v>
                </c:pt>
                <c:pt idx="527">
                  <c:v>36.606281000000003</c:v>
                </c:pt>
                <c:pt idx="528">
                  <c:v>37.330958000000003</c:v>
                </c:pt>
                <c:pt idx="529">
                  <c:v>37.124302</c:v>
                </c:pt>
                <c:pt idx="530">
                  <c:v>37.257052999999999</c:v>
                </c:pt>
                <c:pt idx="531">
                  <c:v>37.161299</c:v>
                </c:pt>
                <c:pt idx="532">
                  <c:v>38.961396000000001</c:v>
                </c:pt>
                <c:pt idx="533">
                  <c:v>38.489733000000001</c:v>
                </c:pt>
                <c:pt idx="534">
                  <c:v>38.736691999999998</c:v>
                </c:pt>
                <c:pt idx="535">
                  <c:v>39.156275000000001</c:v>
                </c:pt>
                <c:pt idx="536">
                  <c:v>39.023105000000001</c:v>
                </c:pt>
                <c:pt idx="537">
                  <c:v>39.020404999999997</c:v>
                </c:pt>
                <c:pt idx="538">
                  <c:v>38.992255</c:v>
                </c:pt>
                <c:pt idx="539">
                  <c:v>38.899633999999999</c:v>
                </c:pt>
                <c:pt idx="540">
                  <c:v>38.961005999999998</c:v>
                </c:pt>
                <c:pt idx="541">
                  <c:v>39.009484999999998</c:v>
                </c:pt>
                <c:pt idx="542">
                  <c:v>39.011673000000002</c:v>
                </c:pt>
                <c:pt idx="543">
                  <c:v>38.862006999999998</c:v>
                </c:pt>
                <c:pt idx="544">
                  <c:v>38.918101999999998</c:v>
                </c:pt>
                <c:pt idx="545">
                  <c:v>39.074627999999997</c:v>
                </c:pt>
                <c:pt idx="546">
                  <c:v>39.194065000000002</c:v>
                </c:pt>
                <c:pt idx="547">
                  <c:v>39.852696000000002</c:v>
                </c:pt>
                <c:pt idx="548">
                  <c:v>38.775185</c:v>
                </c:pt>
                <c:pt idx="549">
                  <c:v>39.840496000000002</c:v>
                </c:pt>
                <c:pt idx="550">
                  <c:v>39.04045</c:v>
                </c:pt>
                <c:pt idx="551">
                  <c:v>39.013987999999998</c:v>
                </c:pt>
                <c:pt idx="552">
                  <c:v>39.058177000000001</c:v>
                </c:pt>
                <c:pt idx="553">
                  <c:v>39.044055999999998</c:v>
                </c:pt>
                <c:pt idx="554">
                  <c:v>39.126429000000002</c:v>
                </c:pt>
                <c:pt idx="555">
                  <c:v>38.649811</c:v>
                </c:pt>
                <c:pt idx="556">
                  <c:v>37.557434000000001</c:v>
                </c:pt>
                <c:pt idx="557">
                  <c:v>37.513370999999999</c:v>
                </c:pt>
                <c:pt idx="558">
                  <c:v>40.789051000000001</c:v>
                </c:pt>
                <c:pt idx="559">
                  <c:v>40.823602000000001</c:v>
                </c:pt>
                <c:pt idx="560">
                  <c:v>40.790601000000002</c:v>
                </c:pt>
                <c:pt idx="561">
                  <c:v>40.859321000000001</c:v>
                </c:pt>
                <c:pt idx="562">
                  <c:v>40.589298999999997</c:v>
                </c:pt>
                <c:pt idx="563">
                  <c:v>41.129362999999998</c:v>
                </c:pt>
                <c:pt idx="564">
                  <c:v>41.036034999999998</c:v>
                </c:pt>
                <c:pt idx="565">
                  <c:v>41.660814000000002</c:v>
                </c:pt>
                <c:pt idx="566">
                  <c:v>42.808213000000002</c:v>
                </c:pt>
                <c:pt idx="567">
                  <c:v>29.984096000000001</c:v>
                </c:pt>
                <c:pt idx="568">
                  <c:v>30.011517000000001</c:v>
                </c:pt>
                <c:pt idx="569">
                  <c:v>29.997167999999999</c:v>
                </c:pt>
                <c:pt idx="570">
                  <c:v>29.822707000000001</c:v>
                </c:pt>
                <c:pt idx="571">
                  <c:v>29.969128000000001</c:v>
                </c:pt>
                <c:pt idx="572">
                  <c:v>30.022853000000001</c:v>
                </c:pt>
                <c:pt idx="573">
                  <c:v>29.935089000000001</c:v>
                </c:pt>
                <c:pt idx="574">
                  <c:v>29.692515</c:v>
                </c:pt>
                <c:pt idx="575">
                  <c:v>35.857303000000002</c:v>
                </c:pt>
                <c:pt idx="576">
                  <c:v>35.491183999999997</c:v>
                </c:pt>
                <c:pt idx="577">
                  <c:v>35.212681000000003</c:v>
                </c:pt>
                <c:pt idx="578">
                  <c:v>35.509658999999999</c:v>
                </c:pt>
                <c:pt idx="579">
                  <c:v>35.515008000000002</c:v>
                </c:pt>
                <c:pt idx="580">
                  <c:v>35.50356</c:v>
                </c:pt>
                <c:pt idx="581">
                  <c:v>35.612358999999998</c:v>
                </c:pt>
                <c:pt idx="582">
                  <c:v>35.400170000000003</c:v>
                </c:pt>
                <c:pt idx="583">
                  <c:v>35.338715999999998</c:v>
                </c:pt>
                <c:pt idx="584">
                  <c:v>34.359738999999998</c:v>
                </c:pt>
                <c:pt idx="585">
                  <c:v>36.327143</c:v>
                </c:pt>
                <c:pt idx="586">
                  <c:v>35.987420999999998</c:v>
                </c:pt>
                <c:pt idx="587">
                  <c:v>42.126038000000001</c:v>
                </c:pt>
                <c:pt idx="588">
                  <c:v>42.066794999999999</c:v>
                </c:pt>
                <c:pt idx="589">
                  <c:v>42.353104999999999</c:v>
                </c:pt>
                <c:pt idx="590">
                  <c:v>42.479838999999998</c:v>
                </c:pt>
                <c:pt idx="591">
                  <c:v>42.174892999999997</c:v>
                </c:pt>
                <c:pt idx="592">
                  <c:v>42.223885000000003</c:v>
                </c:pt>
                <c:pt idx="593">
                  <c:v>42.388831000000003</c:v>
                </c:pt>
                <c:pt idx="594">
                  <c:v>42.095343999999997</c:v>
                </c:pt>
                <c:pt idx="595">
                  <c:v>42.557346000000003</c:v>
                </c:pt>
                <c:pt idx="596">
                  <c:v>42.362369999999999</c:v>
                </c:pt>
                <c:pt idx="597">
                  <c:v>42.180658999999999</c:v>
                </c:pt>
                <c:pt idx="598">
                  <c:v>42.689962000000001</c:v>
                </c:pt>
                <c:pt idx="599">
                  <c:v>42.579931000000002</c:v>
                </c:pt>
                <c:pt idx="600">
                  <c:v>42.673371000000003</c:v>
                </c:pt>
                <c:pt idx="601">
                  <c:v>42.671011999999997</c:v>
                </c:pt>
                <c:pt idx="602">
                  <c:v>42.449978000000002</c:v>
                </c:pt>
                <c:pt idx="603">
                  <c:v>44.445295000000002</c:v>
                </c:pt>
                <c:pt idx="604">
                  <c:v>44.603329000000002</c:v>
                </c:pt>
                <c:pt idx="605">
                  <c:v>44.466011999999999</c:v>
                </c:pt>
                <c:pt idx="606">
                  <c:v>44.855490000000003</c:v>
                </c:pt>
                <c:pt idx="607">
                  <c:v>44.966701</c:v>
                </c:pt>
                <c:pt idx="608">
                  <c:v>43.994064000000002</c:v>
                </c:pt>
                <c:pt idx="609">
                  <c:v>44.254302000000003</c:v>
                </c:pt>
                <c:pt idx="610">
                  <c:v>43.714886999999997</c:v>
                </c:pt>
                <c:pt idx="611">
                  <c:v>43.808622999999997</c:v>
                </c:pt>
                <c:pt idx="612">
                  <c:v>44.168111000000003</c:v>
                </c:pt>
                <c:pt idx="613">
                  <c:v>43.568095</c:v>
                </c:pt>
                <c:pt idx="614">
                  <c:v>43.815621</c:v>
                </c:pt>
                <c:pt idx="615">
                  <c:v>43.106492000000003</c:v>
                </c:pt>
                <c:pt idx="616">
                  <c:v>43.266886</c:v>
                </c:pt>
                <c:pt idx="617">
                  <c:v>43.065891000000001</c:v>
                </c:pt>
                <c:pt idx="618">
                  <c:v>43.243448999999998</c:v>
                </c:pt>
                <c:pt idx="619">
                  <c:v>42.934798000000001</c:v>
                </c:pt>
                <c:pt idx="620">
                  <c:v>44.645648999999999</c:v>
                </c:pt>
                <c:pt idx="621">
                  <c:v>44.309241</c:v>
                </c:pt>
                <c:pt idx="622">
                  <c:v>44.541902</c:v>
                </c:pt>
                <c:pt idx="623">
                  <c:v>44.332217</c:v>
                </c:pt>
                <c:pt idx="624">
                  <c:v>44.304003999999999</c:v>
                </c:pt>
                <c:pt idx="625">
                  <c:v>44.831100999999997</c:v>
                </c:pt>
                <c:pt idx="626">
                  <c:v>44.970416999999998</c:v>
                </c:pt>
                <c:pt idx="627">
                  <c:v>44.930163</c:v>
                </c:pt>
                <c:pt idx="628">
                  <c:v>44.546537999999998</c:v>
                </c:pt>
                <c:pt idx="629">
                  <c:v>44.12753</c:v>
                </c:pt>
                <c:pt idx="630">
                  <c:v>44.608283</c:v>
                </c:pt>
                <c:pt idx="631">
                  <c:v>44.265633000000001</c:v>
                </c:pt>
                <c:pt idx="632">
                  <c:v>44.375726</c:v>
                </c:pt>
                <c:pt idx="633">
                  <c:v>44.248198000000002</c:v>
                </c:pt>
                <c:pt idx="634">
                  <c:v>44.141055999999999</c:v>
                </c:pt>
                <c:pt idx="635">
                  <c:v>41.964896000000003</c:v>
                </c:pt>
                <c:pt idx="636">
                  <c:v>41.872098999999999</c:v>
                </c:pt>
                <c:pt idx="637">
                  <c:v>41.881632000000003</c:v>
                </c:pt>
                <c:pt idx="638">
                  <c:v>41.515135000000001</c:v>
                </c:pt>
                <c:pt idx="639">
                  <c:v>41.629413</c:v>
                </c:pt>
                <c:pt idx="640">
                  <c:v>41.354880999999999</c:v>
                </c:pt>
                <c:pt idx="641">
                  <c:v>41.501550000000002</c:v>
                </c:pt>
                <c:pt idx="642">
                  <c:v>42.001730999999999</c:v>
                </c:pt>
                <c:pt idx="643">
                  <c:v>41.988166</c:v>
                </c:pt>
                <c:pt idx="644">
                  <c:v>41.514949999999999</c:v>
                </c:pt>
                <c:pt idx="645">
                  <c:v>41.839295999999997</c:v>
                </c:pt>
                <c:pt idx="646">
                  <c:v>41.819099999999999</c:v>
                </c:pt>
                <c:pt idx="647">
                  <c:v>43.045076000000002</c:v>
                </c:pt>
                <c:pt idx="648">
                  <c:v>42.976900999999998</c:v>
                </c:pt>
                <c:pt idx="649">
                  <c:v>42.759821000000002</c:v>
                </c:pt>
                <c:pt idx="650">
                  <c:v>42.850589999999997</c:v>
                </c:pt>
                <c:pt idx="651">
                  <c:v>42.880481000000003</c:v>
                </c:pt>
                <c:pt idx="652">
                  <c:v>42.831685999999998</c:v>
                </c:pt>
                <c:pt idx="653">
                  <c:v>37.707827000000002</c:v>
                </c:pt>
                <c:pt idx="654">
                  <c:v>36.561455000000002</c:v>
                </c:pt>
                <c:pt idx="655">
                  <c:v>37.045592999999997</c:v>
                </c:pt>
                <c:pt idx="656">
                  <c:v>37.167282</c:v>
                </c:pt>
                <c:pt idx="657">
                  <c:v>39.348030999999999</c:v>
                </c:pt>
                <c:pt idx="658">
                  <c:v>39.258623999999998</c:v>
                </c:pt>
                <c:pt idx="659">
                  <c:v>38.983550999999999</c:v>
                </c:pt>
                <c:pt idx="660">
                  <c:v>39.201273999999998</c:v>
                </c:pt>
                <c:pt idx="661">
                  <c:v>39.118054000000001</c:v>
                </c:pt>
                <c:pt idx="662">
                  <c:v>38.900534999999998</c:v>
                </c:pt>
                <c:pt idx="663">
                  <c:v>38.924739000000002</c:v>
                </c:pt>
                <c:pt idx="664">
                  <c:v>38.865825000000001</c:v>
                </c:pt>
                <c:pt idx="665">
                  <c:v>39.184986000000002</c:v>
                </c:pt>
                <c:pt idx="666">
                  <c:v>39.241083000000003</c:v>
                </c:pt>
                <c:pt idx="667">
                  <c:v>39.691428000000002</c:v>
                </c:pt>
                <c:pt idx="668">
                  <c:v>39.016100000000002</c:v>
                </c:pt>
                <c:pt idx="669">
                  <c:v>37.802717999999999</c:v>
                </c:pt>
                <c:pt idx="670">
                  <c:v>37.926665999999997</c:v>
                </c:pt>
                <c:pt idx="671">
                  <c:v>40.661439000000001</c:v>
                </c:pt>
                <c:pt idx="672">
                  <c:v>40.909196999999999</c:v>
                </c:pt>
                <c:pt idx="673">
                  <c:v>40.814191000000001</c:v>
                </c:pt>
                <c:pt idx="674">
                  <c:v>40.744799999999998</c:v>
                </c:pt>
                <c:pt idx="675">
                  <c:v>42.467095</c:v>
                </c:pt>
                <c:pt idx="676">
                  <c:v>42.000681999999998</c:v>
                </c:pt>
                <c:pt idx="677">
                  <c:v>40.868727</c:v>
                </c:pt>
                <c:pt idx="678">
                  <c:v>41.162213999999999</c:v>
                </c:pt>
                <c:pt idx="679">
                  <c:v>42.530382000000003</c:v>
                </c:pt>
                <c:pt idx="680">
                  <c:v>42.139279999999999</c:v>
                </c:pt>
                <c:pt idx="681">
                  <c:v>29.958801999999999</c:v>
                </c:pt>
                <c:pt idx="682">
                  <c:v>29.894261</c:v>
                </c:pt>
                <c:pt idx="683">
                  <c:v>30.073941000000001</c:v>
                </c:pt>
                <c:pt idx="684">
                  <c:v>29.956804000000002</c:v>
                </c:pt>
                <c:pt idx="685">
                  <c:v>29.943504999999998</c:v>
                </c:pt>
                <c:pt idx="686">
                  <c:v>29.938154999999998</c:v>
                </c:pt>
                <c:pt idx="687">
                  <c:v>29.927305</c:v>
                </c:pt>
                <c:pt idx="688">
                  <c:v>29.974504</c:v>
                </c:pt>
                <c:pt idx="689">
                  <c:v>30.006353000000001</c:v>
                </c:pt>
                <c:pt idx="690">
                  <c:v>29.952604999999998</c:v>
                </c:pt>
                <c:pt idx="691">
                  <c:v>30.006003</c:v>
                </c:pt>
                <c:pt idx="692">
                  <c:v>29.951705</c:v>
                </c:pt>
                <c:pt idx="693">
                  <c:v>29.593377</c:v>
                </c:pt>
                <c:pt idx="694">
                  <c:v>30.517866000000001</c:v>
                </c:pt>
                <c:pt idx="695">
                  <c:v>35.683768000000001</c:v>
                </c:pt>
                <c:pt idx="696">
                  <c:v>35.484558</c:v>
                </c:pt>
                <c:pt idx="697">
                  <c:v>35.459477999999997</c:v>
                </c:pt>
                <c:pt idx="698">
                  <c:v>35.517856999999999</c:v>
                </c:pt>
                <c:pt idx="699">
                  <c:v>35.520505999999997</c:v>
                </c:pt>
                <c:pt idx="700">
                  <c:v>35.605784999999997</c:v>
                </c:pt>
                <c:pt idx="701">
                  <c:v>35.343769999999999</c:v>
                </c:pt>
                <c:pt idx="702">
                  <c:v>34.613973000000001</c:v>
                </c:pt>
                <c:pt idx="703">
                  <c:v>34.621372999999998</c:v>
                </c:pt>
                <c:pt idx="704">
                  <c:v>36.402666000000004</c:v>
                </c:pt>
                <c:pt idx="705">
                  <c:v>36.741588999999998</c:v>
                </c:pt>
                <c:pt idx="706">
                  <c:v>35.992283</c:v>
                </c:pt>
                <c:pt idx="707">
                  <c:v>36.012562000000003</c:v>
                </c:pt>
                <c:pt idx="708">
                  <c:v>42.070610000000002</c:v>
                </c:pt>
                <c:pt idx="709">
                  <c:v>42.377651</c:v>
                </c:pt>
                <c:pt idx="710">
                  <c:v>42.278424000000001</c:v>
                </c:pt>
                <c:pt idx="711">
                  <c:v>42.175992000000001</c:v>
                </c:pt>
                <c:pt idx="712">
                  <c:v>42.086224000000001</c:v>
                </c:pt>
                <c:pt idx="713">
                  <c:v>42.355490000000003</c:v>
                </c:pt>
                <c:pt idx="714">
                  <c:v>42.064703000000002</c:v>
                </c:pt>
                <c:pt idx="715">
                  <c:v>42.201891000000003</c:v>
                </c:pt>
                <c:pt idx="716">
                  <c:v>42.165931</c:v>
                </c:pt>
                <c:pt idx="717">
                  <c:v>42.486027</c:v>
                </c:pt>
                <c:pt idx="718">
                  <c:v>42.133642000000002</c:v>
                </c:pt>
                <c:pt idx="719">
                  <c:v>42.116276999999997</c:v>
                </c:pt>
                <c:pt idx="720">
                  <c:v>42.45384</c:v>
                </c:pt>
                <c:pt idx="721">
                  <c:v>42.057496</c:v>
                </c:pt>
                <c:pt idx="722">
                  <c:v>42.314449000000003</c:v>
                </c:pt>
                <c:pt idx="723">
                  <c:v>42.551730999999997</c:v>
                </c:pt>
                <c:pt idx="724">
                  <c:v>42.696064</c:v>
                </c:pt>
                <c:pt idx="725">
                  <c:v>42.198402999999999</c:v>
                </c:pt>
                <c:pt idx="726">
                  <c:v>42.374710999999998</c:v>
                </c:pt>
                <c:pt idx="727">
                  <c:v>42.283216000000003</c:v>
                </c:pt>
                <c:pt idx="728">
                  <c:v>42.605524000000003</c:v>
                </c:pt>
                <c:pt idx="729">
                  <c:v>42.542321999999999</c:v>
                </c:pt>
                <c:pt idx="730">
                  <c:v>42.669255</c:v>
                </c:pt>
                <c:pt idx="731">
                  <c:v>42.682285</c:v>
                </c:pt>
                <c:pt idx="732">
                  <c:v>42.474718000000003</c:v>
                </c:pt>
                <c:pt idx="733">
                  <c:v>43.662891999999999</c:v>
                </c:pt>
                <c:pt idx="734">
                  <c:v>43.577762</c:v>
                </c:pt>
                <c:pt idx="735">
                  <c:v>44.025910000000003</c:v>
                </c:pt>
                <c:pt idx="736">
                  <c:v>43.735334999999999</c:v>
                </c:pt>
                <c:pt idx="737">
                  <c:v>43.954352999999998</c:v>
                </c:pt>
                <c:pt idx="738">
                  <c:v>43.631076</c:v>
                </c:pt>
                <c:pt idx="739">
                  <c:v>43.139961</c:v>
                </c:pt>
                <c:pt idx="740">
                  <c:v>43.158484000000001</c:v>
                </c:pt>
                <c:pt idx="741">
                  <c:v>43.303612999999999</c:v>
                </c:pt>
                <c:pt idx="742">
                  <c:v>42.797635999999997</c:v>
                </c:pt>
                <c:pt idx="743">
                  <c:v>42.776384</c:v>
                </c:pt>
                <c:pt idx="744">
                  <c:v>42.977018000000001</c:v>
                </c:pt>
                <c:pt idx="745">
                  <c:v>42.849957000000003</c:v>
                </c:pt>
                <c:pt idx="746">
                  <c:v>43.103191000000002</c:v>
                </c:pt>
                <c:pt idx="747">
                  <c:v>42.774479999999997</c:v>
                </c:pt>
                <c:pt idx="748">
                  <c:v>44.484037999999998</c:v>
                </c:pt>
                <c:pt idx="749">
                  <c:v>44.451940999999998</c:v>
                </c:pt>
                <c:pt idx="750">
                  <c:v>44.129002</c:v>
                </c:pt>
                <c:pt idx="751">
                  <c:v>44.693804999999998</c:v>
                </c:pt>
                <c:pt idx="752">
                  <c:v>44.641973999999998</c:v>
                </c:pt>
                <c:pt idx="753">
                  <c:v>44.388556000000001</c:v>
                </c:pt>
                <c:pt idx="754">
                  <c:v>44.354295999999998</c:v>
                </c:pt>
                <c:pt idx="755">
                  <c:v>44.403899000000003</c:v>
                </c:pt>
                <c:pt idx="756">
                  <c:v>44.645218999999997</c:v>
                </c:pt>
                <c:pt idx="757">
                  <c:v>44.383558999999998</c:v>
                </c:pt>
                <c:pt idx="758">
                  <c:v>43.416665999999999</c:v>
                </c:pt>
                <c:pt idx="759">
                  <c:v>43.810371000000004</c:v>
                </c:pt>
                <c:pt idx="760">
                  <c:v>43.987529000000002</c:v>
                </c:pt>
                <c:pt idx="761">
                  <c:v>43.640503000000002</c:v>
                </c:pt>
                <c:pt idx="762">
                  <c:v>43.553904000000003</c:v>
                </c:pt>
                <c:pt idx="763">
                  <c:v>43.801501000000002</c:v>
                </c:pt>
                <c:pt idx="764">
                  <c:v>43.876046000000002</c:v>
                </c:pt>
                <c:pt idx="765">
                  <c:v>43.444268000000001</c:v>
                </c:pt>
                <c:pt idx="766">
                  <c:v>44.750509000000001</c:v>
                </c:pt>
                <c:pt idx="767">
                  <c:v>44.599176999999997</c:v>
                </c:pt>
                <c:pt idx="768">
                  <c:v>44.632917999999997</c:v>
                </c:pt>
                <c:pt idx="769">
                  <c:v>44.673586</c:v>
                </c:pt>
                <c:pt idx="770">
                  <c:v>42.023510000000002</c:v>
                </c:pt>
                <c:pt idx="771">
                  <c:v>41.834246999999998</c:v>
                </c:pt>
                <c:pt idx="772">
                  <c:v>41.619047999999999</c:v>
                </c:pt>
                <c:pt idx="773">
                  <c:v>41.951782999999999</c:v>
                </c:pt>
                <c:pt idx="774">
                  <c:v>41.666249000000001</c:v>
                </c:pt>
                <c:pt idx="775">
                  <c:v>41.686948999999998</c:v>
                </c:pt>
                <c:pt idx="776">
                  <c:v>42.012194999999998</c:v>
                </c:pt>
                <c:pt idx="777">
                  <c:v>41.979871000000003</c:v>
                </c:pt>
                <c:pt idx="778">
                  <c:v>41.907114</c:v>
                </c:pt>
                <c:pt idx="779">
                  <c:v>41.925967</c:v>
                </c:pt>
                <c:pt idx="780">
                  <c:v>41.767049</c:v>
                </c:pt>
                <c:pt idx="781">
                  <c:v>41.784793999999998</c:v>
                </c:pt>
                <c:pt idx="782">
                  <c:v>41.714866999999998</c:v>
                </c:pt>
                <c:pt idx="783">
                  <c:v>41.799111000000003</c:v>
                </c:pt>
                <c:pt idx="784">
                  <c:v>41.850225000000002</c:v>
                </c:pt>
                <c:pt idx="785">
                  <c:v>41.609065999999999</c:v>
                </c:pt>
                <c:pt idx="786">
                  <c:v>41.913815999999997</c:v>
                </c:pt>
                <c:pt idx="787">
                  <c:v>41.972782000000002</c:v>
                </c:pt>
                <c:pt idx="788">
                  <c:v>41.895108</c:v>
                </c:pt>
                <c:pt idx="789">
                  <c:v>41.697764999999997</c:v>
                </c:pt>
                <c:pt idx="790">
                  <c:v>41.971403000000002</c:v>
                </c:pt>
                <c:pt idx="791">
                  <c:v>41.352497999999997</c:v>
                </c:pt>
                <c:pt idx="792">
                  <c:v>41.697122999999998</c:v>
                </c:pt>
                <c:pt idx="793">
                  <c:v>41.371912999999999</c:v>
                </c:pt>
                <c:pt idx="794">
                  <c:v>41.543559000000002</c:v>
                </c:pt>
                <c:pt idx="795">
                  <c:v>41.456189000000002</c:v>
                </c:pt>
                <c:pt idx="796">
                  <c:v>41.533847999999999</c:v>
                </c:pt>
                <c:pt idx="797">
                  <c:v>38.142541000000001</c:v>
                </c:pt>
                <c:pt idx="798">
                  <c:v>37.286935999999997</c:v>
                </c:pt>
                <c:pt idx="799">
                  <c:v>37.946173999999999</c:v>
                </c:pt>
                <c:pt idx="800">
                  <c:v>37.853935</c:v>
                </c:pt>
                <c:pt idx="801">
                  <c:v>37.686991999999996</c:v>
                </c:pt>
                <c:pt idx="802">
                  <c:v>37.738348000000002</c:v>
                </c:pt>
                <c:pt idx="803">
                  <c:v>37.703246999999998</c:v>
                </c:pt>
                <c:pt idx="804">
                  <c:v>37.669066999999998</c:v>
                </c:pt>
                <c:pt idx="805">
                  <c:v>37.705384000000002</c:v>
                </c:pt>
                <c:pt idx="806">
                  <c:v>37.624209999999998</c:v>
                </c:pt>
                <c:pt idx="807">
                  <c:v>37.670091999999997</c:v>
                </c:pt>
                <c:pt idx="808">
                  <c:v>37.750903999999998</c:v>
                </c:pt>
                <c:pt idx="809">
                  <c:v>38.827874999999999</c:v>
                </c:pt>
                <c:pt idx="810">
                  <c:v>38.590743000000003</c:v>
                </c:pt>
                <c:pt idx="811">
                  <c:v>38.197839999999999</c:v>
                </c:pt>
                <c:pt idx="812">
                  <c:v>37.976008</c:v>
                </c:pt>
                <c:pt idx="813">
                  <c:v>37.21313</c:v>
                </c:pt>
                <c:pt idx="814">
                  <c:v>38.484610000000004</c:v>
                </c:pt>
                <c:pt idx="815">
                  <c:v>41.274881000000001</c:v>
                </c:pt>
                <c:pt idx="816">
                  <c:v>41.260565999999997</c:v>
                </c:pt>
                <c:pt idx="817">
                  <c:v>41.292445000000001</c:v>
                </c:pt>
                <c:pt idx="818">
                  <c:v>41.292321000000001</c:v>
                </c:pt>
                <c:pt idx="819">
                  <c:v>41.235064000000001</c:v>
                </c:pt>
                <c:pt idx="820">
                  <c:v>41.240036000000003</c:v>
                </c:pt>
                <c:pt idx="821">
                  <c:v>41.264417999999999</c:v>
                </c:pt>
                <c:pt idx="822">
                  <c:v>41.265650000000001</c:v>
                </c:pt>
                <c:pt idx="823">
                  <c:v>41.144084999999997</c:v>
                </c:pt>
                <c:pt idx="824">
                  <c:v>34.606079000000001</c:v>
                </c:pt>
                <c:pt idx="825">
                  <c:v>34.967042999999997</c:v>
                </c:pt>
                <c:pt idx="826">
                  <c:v>34.283346999999999</c:v>
                </c:pt>
                <c:pt idx="827">
                  <c:v>35.633262999999999</c:v>
                </c:pt>
                <c:pt idx="828">
                  <c:v>34.479852000000001</c:v>
                </c:pt>
                <c:pt idx="829">
                  <c:v>34.745691999999998</c:v>
                </c:pt>
                <c:pt idx="830">
                  <c:v>34.739224</c:v>
                </c:pt>
                <c:pt idx="831">
                  <c:v>35.925991000000003</c:v>
                </c:pt>
                <c:pt idx="832">
                  <c:v>36.329025999999999</c:v>
                </c:pt>
                <c:pt idx="833">
                  <c:v>36.040467</c:v>
                </c:pt>
                <c:pt idx="834">
                  <c:v>43.607680000000002</c:v>
                </c:pt>
                <c:pt idx="835">
                  <c:v>43.418863000000002</c:v>
                </c:pt>
                <c:pt idx="836">
                  <c:v>43.216633000000002</c:v>
                </c:pt>
                <c:pt idx="837">
                  <c:v>43.179983999999997</c:v>
                </c:pt>
                <c:pt idx="838">
                  <c:v>43.005428999999999</c:v>
                </c:pt>
                <c:pt idx="839">
                  <c:v>42.871814999999998</c:v>
                </c:pt>
                <c:pt idx="840">
                  <c:v>42.899873999999997</c:v>
                </c:pt>
                <c:pt idx="841">
                  <c:v>42.754744000000002</c:v>
                </c:pt>
                <c:pt idx="842">
                  <c:v>42.941175000000001</c:v>
                </c:pt>
                <c:pt idx="843">
                  <c:v>42.797632999999998</c:v>
                </c:pt>
                <c:pt idx="844">
                  <c:v>42.827095999999997</c:v>
                </c:pt>
                <c:pt idx="845">
                  <c:v>43.078657999999997</c:v>
                </c:pt>
                <c:pt idx="846">
                  <c:v>42.822155000000002</c:v>
                </c:pt>
                <c:pt idx="847">
                  <c:v>42.899338</c:v>
                </c:pt>
                <c:pt idx="848">
                  <c:v>44.463337000000003</c:v>
                </c:pt>
                <c:pt idx="849">
                  <c:v>45.085546999999998</c:v>
                </c:pt>
                <c:pt idx="850">
                  <c:v>43.659171999999998</c:v>
                </c:pt>
                <c:pt idx="851">
                  <c:v>43.374561999999997</c:v>
                </c:pt>
                <c:pt idx="852">
                  <c:v>43.516382999999998</c:v>
                </c:pt>
                <c:pt idx="853">
                  <c:v>43.719755999999997</c:v>
                </c:pt>
                <c:pt idx="854">
                  <c:v>43.525461999999997</c:v>
                </c:pt>
                <c:pt idx="855">
                  <c:v>43.358339000000001</c:v>
                </c:pt>
                <c:pt idx="856">
                  <c:v>43.908925000000004</c:v>
                </c:pt>
                <c:pt idx="857">
                  <c:v>43.533569999999997</c:v>
                </c:pt>
                <c:pt idx="858">
                  <c:v>43.381132999999998</c:v>
                </c:pt>
                <c:pt idx="859">
                  <c:v>43.208136000000003</c:v>
                </c:pt>
                <c:pt idx="860">
                  <c:v>42.923642999999998</c:v>
                </c:pt>
                <c:pt idx="861">
                  <c:v>43.930804999999999</c:v>
                </c:pt>
                <c:pt idx="862">
                  <c:v>43.304163000000003</c:v>
                </c:pt>
                <c:pt idx="863">
                  <c:v>43.253782999999999</c:v>
                </c:pt>
                <c:pt idx="864">
                  <c:v>43.257919000000001</c:v>
                </c:pt>
                <c:pt idx="865">
                  <c:v>43.234782000000003</c:v>
                </c:pt>
                <c:pt idx="866">
                  <c:v>43.159537</c:v>
                </c:pt>
                <c:pt idx="867">
                  <c:v>43.730791000000004</c:v>
                </c:pt>
                <c:pt idx="868">
                  <c:v>43.736628000000003</c:v>
                </c:pt>
                <c:pt idx="869">
                  <c:v>43.773606000000001</c:v>
                </c:pt>
                <c:pt idx="870">
                  <c:v>43.697118000000003</c:v>
                </c:pt>
                <c:pt idx="871">
                  <c:v>43.879576</c:v>
                </c:pt>
                <c:pt idx="872">
                  <c:v>43.611238</c:v>
                </c:pt>
                <c:pt idx="873">
                  <c:v>43.385509999999996</c:v>
                </c:pt>
                <c:pt idx="874">
                  <c:v>43.692683000000002</c:v>
                </c:pt>
                <c:pt idx="875">
                  <c:v>43.426791999999999</c:v>
                </c:pt>
                <c:pt idx="876">
                  <c:v>43.797398000000001</c:v>
                </c:pt>
                <c:pt idx="877">
                  <c:v>43.736732000000003</c:v>
                </c:pt>
                <c:pt idx="878">
                  <c:v>44.089173000000002</c:v>
                </c:pt>
                <c:pt idx="879">
                  <c:v>44.295264000000003</c:v>
                </c:pt>
                <c:pt idx="880">
                  <c:v>44.408579000000003</c:v>
                </c:pt>
                <c:pt idx="881">
                  <c:v>44.10472</c:v>
                </c:pt>
                <c:pt idx="882">
                  <c:v>44.231811</c:v>
                </c:pt>
                <c:pt idx="883">
                  <c:v>44.535989999999998</c:v>
                </c:pt>
                <c:pt idx="884">
                  <c:v>44.602260999999999</c:v>
                </c:pt>
                <c:pt idx="885">
                  <c:v>44.07685</c:v>
                </c:pt>
                <c:pt idx="886">
                  <c:v>44.465989999999998</c:v>
                </c:pt>
                <c:pt idx="887">
                  <c:v>44.376801999999998</c:v>
                </c:pt>
                <c:pt idx="888">
                  <c:v>45.195051999999997</c:v>
                </c:pt>
                <c:pt idx="889">
                  <c:v>41.667689000000003</c:v>
                </c:pt>
                <c:pt idx="890">
                  <c:v>41.992804</c:v>
                </c:pt>
                <c:pt idx="891">
                  <c:v>41.706310000000002</c:v>
                </c:pt>
                <c:pt idx="892">
                  <c:v>41.665588999999997</c:v>
                </c:pt>
                <c:pt idx="893">
                  <c:v>41.703204999999997</c:v>
                </c:pt>
                <c:pt idx="894">
                  <c:v>41.928099000000003</c:v>
                </c:pt>
                <c:pt idx="895">
                  <c:v>41.716951999999999</c:v>
                </c:pt>
                <c:pt idx="896">
                  <c:v>41.685451999999998</c:v>
                </c:pt>
                <c:pt idx="897">
                  <c:v>41.634754000000001</c:v>
                </c:pt>
                <c:pt idx="898">
                  <c:v>41.692805999999997</c:v>
                </c:pt>
                <c:pt idx="899">
                  <c:v>41.637915999999997</c:v>
                </c:pt>
                <c:pt idx="900">
                  <c:v>41.835067000000002</c:v>
                </c:pt>
                <c:pt idx="901">
                  <c:v>41.602516999999999</c:v>
                </c:pt>
                <c:pt idx="902">
                  <c:v>41.402009</c:v>
                </c:pt>
                <c:pt idx="903">
                  <c:v>41.563937000000003</c:v>
                </c:pt>
                <c:pt idx="904">
                  <c:v>41.695419000000001</c:v>
                </c:pt>
                <c:pt idx="905">
                  <c:v>41.976658999999998</c:v>
                </c:pt>
                <c:pt idx="906">
                  <c:v>37.789906999999999</c:v>
                </c:pt>
                <c:pt idx="907">
                  <c:v>37.168435000000002</c:v>
                </c:pt>
                <c:pt idx="908">
                  <c:v>38.920648999999997</c:v>
                </c:pt>
                <c:pt idx="909">
                  <c:v>38.975830000000002</c:v>
                </c:pt>
                <c:pt idx="910">
                  <c:v>38.889783999999999</c:v>
                </c:pt>
                <c:pt idx="911">
                  <c:v>38.860511000000002</c:v>
                </c:pt>
                <c:pt idx="912">
                  <c:v>39.137003</c:v>
                </c:pt>
                <c:pt idx="913">
                  <c:v>39.066732000000002</c:v>
                </c:pt>
                <c:pt idx="914">
                  <c:v>38.959256000000003</c:v>
                </c:pt>
                <c:pt idx="915">
                  <c:v>38.999504999999999</c:v>
                </c:pt>
                <c:pt idx="916">
                  <c:v>38.959606000000001</c:v>
                </c:pt>
                <c:pt idx="917">
                  <c:v>38.961756000000001</c:v>
                </c:pt>
                <c:pt idx="918">
                  <c:v>39.021628999999997</c:v>
                </c:pt>
                <c:pt idx="919">
                  <c:v>38.963797999999997</c:v>
                </c:pt>
                <c:pt idx="920">
                  <c:v>38.860551999999998</c:v>
                </c:pt>
                <c:pt idx="921">
                  <c:v>39.655740999999999</c:v>
                </c:pt>
                <c:pt idx="922">
                  <c:v>39.113103000000002</c:v>
                </c:pt>
                <c:pt idx="923">
                  <c:v>38.988508000000003</c:v>
                </c:pt>
                <c:pt idx="924">
                  <c:v>39.067174000000001</c:v>
                </c:pt>
                <c:pt idx="925">
                  <c:v>40.106605000000002</c:v>
                </c:pt>
                <c:pt idx="926">
                  <c:v>40.826549999999997</c:v>
                </c:pt>
                <c:pt idx="927">
                  <c:v>40.807105999999997</c:v>
                </c:pt>
                <c:pt idx="928">
                  <c:v>40.798631999999998</c:v>
                </c:pt>
                <c:pt idx="929">
                  <c:v>41.259891000000003</c:v>
                </c:pt>
                <c:pt idx="930">
                  <c:v>40.916865999999999</c:v>
                </c:pt>
                <c:pt idx="931">
                  <c:v>40.491484</c:v>
                </c:pt>
                <c:pt idx="932">
                  <c:v>40.150604999999999</c:v>
                </c:pt>
                <c:pt idx="933">
                  <c:v>41.885553000000002</c:v>
                </c:pt>
                <c:pt idx="934">
                  <c:v>30.013985000000002</c:v>
                </c:pt>
                <c:pt idx="935">
                  <c:v>29.915355000000002</c:v>
                </c:pt>
                <c:pt idx="936">
                  <c:v>29.991050999999999</c:v>
                </c:pt>
                <c:pt idx="937">
                  <c:v>29.907162</c:v>
                </c:pt>
                <c:pt idx="938">
                  <c:v>29.869282999999999</c:v>
                </c:pt>
                <c:pt idx="939">
                  <c:v>29.970403999999998</c:v>
                </c:pt>
                <c:pt idx="940">
                  <c:v>29.961874999999999</c:v>
                </c:pt>
                <c:pt idx="941">
                  <c:v>30.016002</c:v>
                </c:pt>
                <c:pt idx="942">
                  <c:v>29.917005</c:v>
                </c:pt>
                <c:pt idx="943">
                  <c:v>29.797775999999999</c:v>
                </c:pt>
                <c:pt idx="944">
                  <c:v>35.227040000000002</c:v>
                </c:pt>
                <c:pt idx="945">
                  <c:v>35.225701999999998</c:v>
                </c:pt>
                <c:pt idx="946">
                  <c:v>35.475960000000001</c:v>
                </c:pt>
                <c:pt idx="947">
                  <c:v>35.482309000000001</c:v>
                </c:pt>
                <c:pt idx="948">
                  <c:v>35.568806000000002</c:v>
                </c:pt>
                <c:pt idx="949">
                  <c:v>35.544863999999997</c:v>
                </c:pt>
                <c:pt idx="950">
                  <c:v>35.579487999999998</c:v>
                </c:pt>
                <c:pt idx="951">
                  <c:v>35.481507000000001</c:v>
                </c:pt>
                <c:pt idx="952">
                  <c:v>34.092658</c:v>
                </c:pt>
                <c:pt idx="953">
                  <c:v>34.502833000000003</c:v>
                </c:pt>
                <c:pt idx="954">
                  <c:v>35.508248000000002</c:v>
                </c:pt>
                <c:pt idx="955">
                  <c:v>36.053246000000001</c:v>
                </c:pt>
                <c:pt idx="956">
                  <c:v>36.546415000000003</c:v>
                </c:pt>
                <c:pt idx="957">
                  <c:v>42.161492000000003</c:v>
                </c:pt>
                <c:pt idx="958">
                  <c:v>42.465040999999999</c:v>
                </c:pt>
                <c:pt idx="959">
                  <c:v>42.330710000000003</c:v>
                </c:pt>
                <c:pt idx="960">
                  <c:v>42.254562999999997</c:v>
                </c:pt>
                <c:pt idx="961">
                  <c:v>42.375154999999999</c:v>
                </c:pt>
                <c:pt idx="962">
                  <c:v>42.290208999999997</c:v>
                </c:pt>
                <c:pt idx="963">
                  <c:v>42.089269000000002</c:v>
                </c:pt>
                <c:pt idx="964">
                  <c:v>42.515853</c:v>
                </c:pt>
                <c:pt idx="965">
                  <c:v>42.05283</c:v>
                </c:pt>
                <c:pt idx="966">
                  <c:v>42.270611000000002</c:v>
                </c:pt>
                <c:pt idx="967">
                  <c:v>42.204680000000003</c:v>
                </c:pt>
                <c:pt idx="968">
                  <c:v>42.112793000000003</c:v>
                </c:pt>
                <c:pt idx="969">
                  <c:v>42.399054</c:v>
                </c:pt>
                <c:pt idx="970">
                  <c:v>42.103293999999998</c:v>
                </c:pt>
                <c:pt idx="971">
                  <c:v>42.096643999999998</c:v>
                </c:pt>
                <c:pt idx="972">
                  <c:v>42.120193</c:v>
                </c:pt>
                <c:pt idx="973">
                  <c:v>42.128442</c:v>
                </c:pt>
                <c:pt idx="974">
                  <c:v>42.299263000000003</c:v>
                </c:pt>
                <c:pt idx="975">
                  <c:v>42.139104000000003</c:v>
                </c:pt>
                <c:pt idx="976">
                  <c:v>42.103121999999999</c:v>
                </c:pt>
                <c:pt idx="977">
                  <c:v>42.521130999999997</c:v>
                </c:pt>
                <c:pt idx="978">
                  <c:v>42.678023000000003</c:v>
                </c:pt>
                <c:pt idx="979">
                  <c:v>42.626857999999999</c:v>
                </c:pt>
                <c:pt idx="980">
                  <c:v>42.607050999999998</c:v>
                </c:pt>
                <c:pt idx="981">
                  <c:v>42.603447000000003</c:v>
                </c:pt>
                <c:pt idx="982">
                  <c:v>44.493133</c:v>
                </c:pt>
                <c:pt idx="983">
                  <c:v>44.667760000000001</c:v>
                </c:pt>
                <c:pt idx="984">
                  <c:v>44.599606999999999</c:v>
                </c:pt>
                <c:pt idx="985">
                  <c:v>44.560495000000003</c:v>
                </c:pt>
                <c:pt idx="986">
                  <c:v>44.822625000000002</c:v>
                </c:pt>
                <c:pt idx="987">
                  <c:v>43.811957999999997</c:v>
                </c:pt>
                <c:pt idx="988">
                  <c:v>43.649152999999998</c:v>
                </c:pt>
                <c:pt idx="989">
                  <c:v>43.910088999999999</c:v>
                </c:pt>
                <c:pt idx="990">
                  <c:v>43.156450999999997</c:v>
                </c:pt>
                <c:pt idx="991">
                  <c:v>43.264490000000002</c:v>
                </c:pt>
                <c:pt idx="992">
                  <c:v>43.186044000000003</c:v>
                </c:pt>
                <c:pt idx="993">
                  <c:v>43.238920999999998</c:v>
                </c:pt>
                <c:pt idx="994">
                  <c:v>43.439301999999998</c:v>
                </c:pt>
                <c:pt idx="995">
                  <c:v>43.172699000000001</c:v>
                </c:pt>
                <c:pt idx="996">
                  <c:v>42.936801000000003</c:v>
                </c:pt>
                <c:pt idx="997">
                  <c:v>42.952753999999999</c:v>
                </c:pt>
                <c:pt idx="998">
                  <c:v>43.024189999999997</c:v>
                </c:pt>
                <c:pt idx="999">
                  <c:v>42.952973999999998</c:v>
                </c:pt>
                <c:pt idx="1000">
                  <c:v>44.751801</c:v>
                </c:pt>
                <c:pt idx="1001">
                  <c:v>44.712592999999998</c:v>
                </c:pt>
                <c:pt idx="1002">
                  <c:v>44.636282999999999</c:v>
                </c:pt>
                <c:pt idx="1003">
                  <c:v>44.121825000000001</c:v>
                </c:pt>
                <c:pt idx="1004">
                  <c:v>44.255574000000003</c:v>
                </c:pt>
                <c:pt idx="1005">
                  <c:v>44.392443</c:v>
                </c:pt>
                <c:pt idx="1006">
                  <c:v>44.224102999999999</c:v>
                </c:pt>
                <c:pt idx="1007">
                  <c:v>44.445239999999998</c:v>
                </c:pt>
                <c:pt idx="1008">
                  <c:v>44.194307000000002</c:v>
                </c:pt>
                <c:pt idx="1009">
                  <c:v>44.715079000000003</c:v>
                </c:pt>
                <c:pt idx="1010">
                  <c:v>44.549391</c:v>
                </c:pt>
                <c:pt idx="1011">
                  <c:v>44.295577000000002</c:v>
                </c:pt>
                <c:pt idx="1012">
                  <c:v>44.184704000000004</c:v>
                </c:pt>
                <c:pt idx="1013">
                  <c:v>43.477826999999998</c:v>
                </c:pt>
                <c:pt idx="1014">
                  <c:v>44.678879000000002</c:v>
                </c:pt>
                <c:pt idx="1015">
                  <c:v>44.684488000000002</c:v>
                </c:pt>
                <c:pt idx="1016">
                  <c:v>44.348486000000001</c:v>
                </c:pt>
                <c:pt idx="1017">
                  <c:v>44.375143999999999</c:v>
                </c:pt>
                <c:pt idx="1018">
                  <c:v>44.109793000000003</c:v>
                </c:pt>
                <c:pt idx="1019">
                  <c:v>43.617302000000002</c:v>
                </c:pt>
                <c:pt idx="1020">
                  <c:v>43.914026</c:v>
                </c:pt>
                <c:pt idx="1021">
                  <c:v>43.365073000000002</c:v>
                </c:pt>
                <c:pt idx="1022">
                  <c:v>43.235771</c:v>
                </c:pt>
                <c:pt idx="1023">
                  <c:v>43.574325999999999</c:v>
                </c:pt>
                <c:pt idx="1024">
                  <c:v>43.864418999999998</c:v>
                </c:pt>
                <c:pt idx="1025">
                  <c:v>44.428536999999999</c:v>
                </c:pt>
                <c:pt idx="1026">
                  <c:v>44.945925000000003</c:v>
                </c:pt>
                <c:pt idx="1027">
                  <c:v>44.985004000000004</c:v>
                </c:pt>
                <c:pt idx="1028">
                  <c:v>44.541352000000003</c:v>
                </c:pt>
                <c:pt idx="1029">
                  <c:v>41.682248999999999</c:v>
                </c:pt>
                <c:pt idx="1030">
                  <c:v>41.832841999999999</c:v>
                </c:pt>
                <c:pt idx="1031">
                  <c:v>41.948694000000003</c:v>
                </c:pt>
                <c:pt idx="1032">
                  <c:v>41.778888000000002</c:v>
                </c:pt>
                <c:pt idx="1033">
                  <c:v>41.771265</c:v>
                </c:pt>
                <c:pt idx="1034">
                  <c:v>41.671548000000001</c:v>
                </c:pt>
                <c:pt idx="1035">
                  <c:v>41.961126999999998</c:v>
                </c:pt>
                <c:pt idx="1036">
                  <c:v>41.660949000000002</c:v>
                </c:pt>
                <c:pt idx="1037">
                  <c:v>42.014673000000002</c:v>
                </c:pt>
                <c:pt idx="1038">
                  <c:v>41.874063999999997</c:v>
                </c:pt>
                <c:pt idx="1039">
                  <c:v>41.836665000000004</c:v>
                </c:pt>
                <c:pt idx="1040">
                  <c:v>41.908464000000002</c:v>
                </c:pt>
                <c:pt idx="1041">
                  <c:v>41.839731</c:v>
                </c:pt>
                <c:pt idx="1042">
                  <c:v>41.953595999999997</c:v>
                </c:pt>
                <c:pt idx="1043">
                  <c:v>41.861297</c:v>
                </c:pt>
                <c:pt idx="1044">
                  <c:v>42.019907000000003</c:v>
                </c:pt>
                <c:pt idx="1045">
                  <c:v>41.771166000000001</c:v>
                </c:pt>
                <c:pt idx="1046">
                  <c:v>41.702049000000002</c:v>
                </c:pt>
                <c:pt idx="1047">
                  <c:v>41.688898999999999</c:v>
                </c:pt>
                <c:pt idx="1048">
                  <c:v>41.793298999999998</c:v>
                </c:pt>
                <c:pt idx="1049">
                  <c:v>41.738700000000001</c:v>
                </c:pt>
                <c:pt idx="1050">
                  <c:v>42.989984</c:v>
                </c:pt>
                <c:pt idx="1051">
                  <c:v>42.990684000000002</c:v>
                </c:pt>
                <c:pt idx="1052">
                  <c:v>40.182380000000002</c:v>
                </c:pt>
                <c:pt idx="1053">
                  <c:v>40.134892000000001</c:v>
                </c:pt>
                <c:pt idx="1054">
                  <c:v>40.148209999999999</c:v>
                </c:pt>
                <c:pt idx="1055">
                  <c:v>40.377172999999999</c:v>
                </c:pt>
                <c:pt idx="1056">
                  <c:v>40.075184999999998</c:v>
                </c:pt>
                <c:pt idx="1057">
                  <c:v>40.292358</c:v>
                </c:pt>
                <c:pt idx="1058">
                  <c:v>40.449171</c:v>
                </c:pt>
                <c:pt idx="1059">
                  <c:v>40.224440999999999</c:v>
                </c:pt>
                <c:pt idx="1060">
                  <c:v>40.238258000000002</c:v>
                </c:pt>
                <c:pt idx="1061">
                  <c:v>40.240558</c:v>
                </c:pt>
                <c:pt idx="1062">
                  <c:v>40.082782000000002</c:v>
                </c:pt>
                <c:pt idx="1063">
                  <c:v>39.942616000000001</c:v>
                </c:pt>
                <c:pt idx="1064">
                  <c:v>40.017116999999999</c:v>
                </c:pt>
                <c:pt idx="1065">
                  <c:v>39.862864000000002</c:v>
                </c:pt>
                <c:pt idx="1066">
                  <c:v>39.982101</c:v>
                </c:pt>
                <c:pt idx="1067">
                  <c:v>39.975966999999997</c:v>
                </c:pt>
                <c:pt idx="1068">
                  <c:v>39.943541000000003</c:v>
                </c:pt>
                <c:pt idx="1069">
                  <c:v>40.434238999999998</c:v>
                </c:pt>
                <c:pt idx="1070">
                  <c:v>40.575502999999998</c:v>
                </c:pt>
                <c:pt idx="1071">
                  <c:v>40.643313999999997</c:v>
                </c:pt>
                <c:pt idx="1072">
                  <c:v>40.538902999999998</c:v>
                </c:pt>
                <c:pt idx="1073">
                  <c:v>40.397506999999997</c:v>
                </c:pt>
                <c:pt idx="1074">
                  <c:v>40.681694</c:v>
                </c:pt>
                <c:pt idx="1075">
                  <c:v>40.461851000000003</c:v>
                </c:pt>
                <c:pt idx="1076">
                  <c:v>40.571302000000003</c:v>
                </c:pt>
                <c:pt idx="1077">
                  <c:v>40.545853000000001</c:v>
                </c:pt>
                <c:pt idx="1078">
                  <c:v>40.694938</c:v>
                </c:pt>
                <c:pt idx="1079">
                  <c:v>40.525360999999997</c:v>
                </c:pt>
                <c:pt idx="1080">
                  <c:v>40.612850999999999</c:v>
                </c:pt>
                <c:pt idx="1081">
                  <c:v>40.717039999999997</c:v>
                </c:pt>
                <c:pt idx="1082">
                  <c:v>40.692163999999998</c:v>
                </c:pt>
                <c:pt idx="1083">
                  <c:v>40.706018999999998</c:v>
                </c:pt>
                <c:pt idx="1084">
                  <c:v>40.707903999999999</c:v>
                </c:pt>
                <c:pt idx="1085">
                  <c:v>40.714753999999999</c:v>
                </c:pt>
                <c:pt idx="1086">
                  <c:v>40.739021999999999</c:v>
                </c:pt>
                <c:pt idx="1087">
                  <c:v>40.798501999999999</c:v>
                </c:pt>
                <c:pt idx="1088">
                  <c:v>40.848764000000003</c:v>
                </c:pt>
                <c:pt idx="1089">
                  <c:v>40.867652999999997</c:v>
                </c:pt>
                <c:pt idx="1090">
                  <c:v>40.802394999999997</c:v>
                </c:pt>
                <c:pt idx="1091">
                  <c:v>40.759511000000003</c:v>
                </c:pt>
                <c:pt idx="1092">
                  <c:v>40.858704000000003</c:v>
                </c:pt>
                <c:pt idx="1093">
                  <c:v>40.759234999999997</c:v>
                </c:pt>
                <c:pt idx="1094">
                  <c:v>40.763742000000001</c:v>
                </c:pt>
                <c:pt idx="1095">
                  <c:v>40.757986000000002</c:v>
                </c:pt>
                <c:pt idx="1096">
                  <c:v>40.752353999999997</c:v>
                </c:pt>
                <c:pt idx="1097">
                  <c:v>40.631774999999998</c:v>
                </c:pt>
                <c:pt idx="1098">
                  <c:v>40.631126999999999</c:v>
                </c:pt>
                <c:pt idx="1099">
                  <c:v>40.629447999999996</c:v>
                </c:pt>
                <c:pt idx="1100">
                  <c:v>40.607869999999998</c:v>
                </c:pt>
                <c:pt idx="1101">
                  <c:v>40.543117000000002</c:v>
                </c:pt>
                <c:pt idx="1102">
                  <c:v>40.838745000000003</c:v>
                </c:pt>
                <c:pt idx="1103">
                  <c:v>40.853017000000001</c:v>
                </c:pt>
                <c:pt idx="1104">
                  <c:v>40.815559</c:v>
                </c:pt>
                <c:pt idx="1105">
                  <c:v>40.842173000000003</c:v>
                </c:pt>
                <c:pt idx="1106">
                  <c:v>40.900629000000002</c:v>
                </c:pt>
                <c:pt idx="1107">
                  <c:v>40.878521999999997</c:v>
                </c:pt>
                <c:pt idx="1108">
                  <c:v>41.413620000000002</c:v>
                </c:pt>
                <c:pt idx="1109">
                  <c:v>41.260283000000001</c:v>
                </c:pt>
                <c:pt idx="1110">
                  <c:v>41.167454999999997</c:v>
                </c:pt>
                <c:pt idx="1111">
                  <c:v>41.440694999999998</c:v>
                </c:pt>
                <c:pt idx="1112">
                  <c:v>41.294561000000002</c:v>
                </c:pt>
                <c:pt idx="1113">
                  <c:v>41.025114000000002</c:v>
                </c:pt>
                <c:pt idx="1114">
                  <c:v>41.204027000000004</c:v>
                </c:pt>
                <c:pt idx="1115">
                  <c:v>40.924194999999997</c:v>
                </c:pt>
                <c:pt idx="1116">
                  <c:v>40.909287999999997</c:v>
                </c:pt>
                <c:pt idx="1117">
                  <c:v>41.288257999999999</c:v>
                </c:pt>
                <c:pt idx="1118">
                  <c:v>41.300812999999998</c:v>
                </c:pt>
                <c:pt idx="1119">
                  <c:v>41.132367000000002</c:v>
                </c:pt>
                <c:pt idx="1120">
                  <c:v>41.010376000000001</c:v>
                </c:pt>
                <c:pt idx="1121">
                  <c:v>40.98845</c:v>
                </c:pt>
                <c:pt idx="1122">
                  <c:v>41.256639</c:v>
                </c:pt>
                <c:pt idx="1123">
                  <c:v>41.032488999999998</c:v>
                </c:pt>
                <c:pt idx="1124">
                  <c:v>41.045386999999998</c:v>
                </c:pt>
                <c:pt idx="1125">
                  <c:v>40.917281000000003</c:v>
                </c:pt>
                <c:pt idx="1126">
                  <c:v>40.939048999999997</c:v>
                </c:pt>
                <c:pt idx="1127">
                  <c:v>40.946804999999998</c:v>
                </c:pt>
                <c:pt idx="1128">
                  <c:v>40.897782999999997</c:v>
                </c:pt>
                <c:pt idx="1129">
                  <c:v>41.356479999999998</c:v>
                </c:pt>
                <c:pt idx="1130">
                  <c:v>41.149245000000001</c:v>
                </c:pt>
                <c:pt idx="1131">
                  <c:v>41.478028000000002</c:v>
                </c:pt>
                <c:pt idx="1132">
                  <c:v>41.323546999999998</c:v>
                </c:pt>
                <c:pt idx="1133">
                  <c:v>41.011463999999997</c:v>
                </c:pt>
                <c:pt idx="1134">
                  <c:v>41.063329000000003</c:v>
                </c:pt>
                <c:pt idx="1135">
                  <c:v>41.028646999999999</c:v>
                </c:pt>
                <c:pt idx="1136">
                  <c:v>41.116795000000003</c:v>
                </c:pt>
                <c:pt idx="1137">
                  <c:v>41.334034000000003</c:v>
                </c:pt>
                <c:pt idx="1138">
                  <c:v>40.798839000000001</c:v>
                </c:pt>
                <c:pt idx="1139">
                  <c:v>40.796751999999998</c:v>
                </c:pt>
                <c:pt idx="1140">
                  <c:v>40.771286000000003</c:v>
                </c:pt>
                <c:pt idx="1141">
                  <c:v>40.762968000000001</c:v>
                </c:pt>
                <c:pt idx="1142">
                  <c:v>40.644551999999997</c:v>
                </c:pt>
                <c:pt idx="1143">
                  <c:v>41.736683999999997</c:v>
                </c:pt>
                <c:pt idx="1144">
                  <c:v>41.844087000000002</c:v>
                </c:pt>
                <c:pt idx="1145">
                  <c:v>41.632750000000001</c:v>
                </c:pt>
                <c:pt idx="1146">
                  <c:v>41.613742999999999</c:v>
                </c:pt>
                <c:pt idx="1147">
                  <c:v>41.777647000000002</c:v>
                </c:pt>
                <c:pt idx="1148">
                  <c:v>41.632935000000003</c:v>
                </c:pt>
                <c:pt idx="1149">
                  <c:v>42.053355000000003</c:v>
                </c:pt>
                <c:pt idx="1150">
                  <c:v>41.712338000000003</c:v>
                </c:pt>
                <c:pt idx="1151">
                  <c:v>41.673634999999997</c:v>
                </c:pt>
                <c:pt idx="1152">
                  <c:v>41.754828000000003</c:v>
                </c:pt>
                <c:pt idx="1153">
                  <c:v>41.654775999999998</c:v>
                </c:pt>
                <c:pt idx="1154">
                  <c:v>41.591560000000001</c:v>
                </c:pt>
                <c:pt idx="1155">
                  <c:v>41.684199999999997</c:v>
                </c:pt>
                <c:pt idx="1156">
                  <c:v>41.896002000000003</c:v>
                </c:pt>
                <c:pt idx="1157">
                  <c:v>41.625874000000003</c:v>
                </c:pt>
                <c:pt idx="1158">
                  <c:v>41.870798999999998</c:v>
                </c:pt>
                <c:pt idx="1159">
                  <c:v>41.589700999999998</c:v>
                </c:pt>
                <c:pt idx="1160">
                  <c:v>36.755167999999998</c:v>
                </c:pt>
                <c:pt idx="1161">
                  <c:v>36.603318000000002</c:v>
                </c:pt>
                <c:pt idx="1162">
                  <c:v>36.631010000000003</c:v>
                </c:pt>
                <c:pt idx="1163">
                  <c:v>37.412436999999997</c:v>
                </c:pt>
                <c:pt idx="1164">
                  <c:v>36.795164</c:v>
                </c:pt>
                <c:pt idx="1165">
                  <c:v>37.281618999999999</c:v>
                </c:pt>
                <c:pt idx="1166">
                  <c:v>36.996755</c:v>
                </c:pt>
                <c:pt idx="1167">
                  <c:v>37.206623999999998</c:v>
                </c:pt>
                <c:pt idx="1168">
                  <c:v>39.065702999999999</c:v>
                </c:pt>
                <c:pt idx="1169">
                  <c:v>38.932302999999997</c:v>
                </c:pt>
                <c:pt idx="1170">
                  <c:v>39.298775999999997</c:v>
                </c:pt>
                <c:pt idx="1171">
                  <c:v>38.574804</c:v>
                </c:pt>
                <c:pt idx="1172">
                  <c:v>38.798648</c:v>
                </c:pt>
                <c:pt idx="1173">
                  <c:v>38.698414999999997</c:v>
                </c:pt>
                <c:pt idx="1174">
                  <c:v>39.059254000000003</c:v>
                </c:pt>
                <c:pt idx="1175">
                  <c:v>39.030172</c:v>
                </c:pt>
                <c:pt idx="1176">
                  <c:v>38.957396000000003</c:v>
                </c:pt>
                <c:pt idx="1177">
                  <c:v>38.925159000000001</c:v>
                </c:pt>
                <c:pt idx="1178">
                  <c:v>38.964728000000001</c:v>
                </c:pt>
                <c:pt idx="1179">
                  <c:v>39.949989000000002</c:v>
                </c:pt>
                <c:pt idx="1180">
                  <c:v>39.516143999999997</c:v>
                </c:pt>
                <c:pt idx="1181">
                  <c:v>39.056199999999997</c:v>
                </c:pt>
                <c:pt idx="1182">
                  <c:v>39.015374000000001</c:v>
                </c:pt>
                <c:pt idx="1183">
                  <c:v>37.026091000000001</c:v>
                </c:pt>
                <c:pt idx="1184">
                  <c:v>37.666077999999999</c:v>
                </c:pt>
                <c:pt idx="1185">
                  <c:v>38.410549000000003</c:v>
                </c:pt>
                <c:pt idx="1186">
                  <c:v>40.844200000000001</c:v>
                </c:pt>
                <c:pt idx="1187">
                  <c:v>40.785556999999997</c:v>
                </c:pt>
                <c:pt idx="1188">
                  <c:v>40.749223999999998</c:v>
                </c:pt>
                <c:pt idx="1189">
                  <c:v>40.855645000000003</c:v>
                </c:pt>
                <c:pt idx="1190">
                  <c:v>41.091209999999997</c:v>
                </c:pt>
                <c:pt idx="1191">
                  <c:v>40.845229000000003</c:v>
                </c:pt>
                <c:pt idx="1192">
                  <c:v>42.716710999999997</c:v>
                </c:pt>
                <c:pt idx="1193">
                  <c:v>29.999452999999999</c:v>
                </c:pt>
                <c:pt idx="1194">
                  <c:v>29.91534</c:v>
                </c:pt>
                <c:pt idx="1195">
                  <c:v>29.968053999999999</c:v>
                </c:pt>
                <c:pt idx="1196">
                  <c:v>29.952304999999999</c:v>
                </c:pt>
                <c:pt idx="1197">
                  <c:v>30.033474999999999</c:v>
                </c:pt>
                <c:pt idx="1198">
                  <c:v>29.938005</c:v>
                </c:pt>
                <c:pt idx="1199">
                  <c:v>35.388058999999998</c:v>
                </c:pt>
                <c:pt idx="1200">
                  <c:v>35.228648999999997</c:v>
                </c:pt>
                <c:pt idx="1201">
                  <c:v>35.506203999999997</c:v>
                </c:pt>
                <c:pt idx="1202">
                  <c:v>35.471559999999997</c:v>
                </c:pt>
                <c:pt idx="1203">
                  <c:v>35.489708999999998</c:v>
                </c:pt>
                <c:pt idx="1204">
                  <c:v>35.440311000000001</c:v>
                </c:pt>
                <c:pt idx="1205">
                  <c:v>35.407113000000003</c:v>
                </c:pt>
                <c:pt idx="1206">
                  <c:v>35.386411000000003</c:v>
                </c:pt>
                <c:pt idx="1207">
                  <c:v>35.579253999999999</c:v>
                </c:pt>
                <c:pt idx="1208">
                  <c:v>34.184742</c:v>
                </c:pt>
                <c:pt idx="1209">
                  <c:v>36.411133</c:v>
                </c:pt>
                <c:pt idx="1210">
                  <c:v>36.433664999999998</c:v>
                </c:pt>
                <c:pt idx="1211">
                  <c:v>36.733398000000001</c:v>
                </c:pt>
                <c:pt idx="1212">
                  <c:v>36.045907</c:v>
                </c:pt>
                <c:pt idx="1213">
                  <c:v>36.188136</c:v>
                </c:pt>
                <c:pt idx="1214">
                  <c:v>42.174312999999998</c:v>
                </c:pt>
                <c:pt idx="1215">
                  <c:v>42.390836</c:v>
                </c:pt>
                <c:pt idx="1216">
                  <c:v>42.272790000000001</c:v>
                </c:pt>
                <c:pt idx="1217">
                  <c:v>42.070774</c:v>
                </c:pt>
                <c:pt idx="1218">
                  <c:v>42.457920000000001</c:v>
                </c:pt>
                <c:pt idx="1219">
                  <c:v>42.381475000000002</c:v>
                </c:pt>
                <c:pt idx="1220">
                  <c:v>42.324539000000001</c:v>
                </c:pt>
                <c:pt idx="1221">
                  <c:v>42.324232000000002</c:v>
                </c:pt>
                <c:pt idx="1222">
                  <c:v>42.176400999999998</c:v>
                </c:pt>
                <c:pt idx="1223">
                  <c:v>42.234890999999998</c:v>
                </c:pt>
                <c:pt idx="1224">
                  <c:v>42.058024000000003</c:v>
                </c:pt>
                <c:pt idx="1225">
                  <c:v>42.125309999999999</c:v>
                </c:pt>
                <c:pt idx="1226">
                  <c:v>42.130343000000003</c:v>
                </c:pt>
                <c:pt idx="1227">
                  <c:v>42.050395000000002</c:v>
                </c:pt>
                <c:pt idx="1228">
                  <c:v>42.084094</c:v>
                </c:pt>
                <c:pt idx="1229">
                  <c:v>42.093144000000002</c:v>
                </c:pt>
                <c:pt idx="1230">
                  <c:v>42.476574999999997</c:v>
                </c:pt>
                <c:pt idx="1231">
                  <c:v>42.189715</c:v>
                </c:pt>
                <c:pt idx="1232">
                  <c:v>42.592506</c:v>
                </c:pt>
                <c:pt idx="1233">
                  <c:v>42.102694</c:v>
                </c:pt>
                <c:pt idx="1234">
                  <c:v>42.328535000000002</c:v>
                </c:pt>
                <c:pt idx="1235">
                  <c:v>42.508313000000001</c:v>
                </c:pt>
                <c:pt idx="1236">
                  <c:v>42.534976</c:v>
                </c:pt>
                <c:pt idx="1237">
                  <c:v>42.599614000000003</c:v>
                </c:pt>
                <c:pt idx="1238">
                  <c:v>42.472734000000003</c:v>
                </c:pt>
                <c:pt idx="1239">
                  <c:v>44.689677000000003</c:v>
                </c:pt>
                <c:pt idx="1240">
                  <c:v>44.700172999999999</c:v>
                </c:pt>
                <c:pt idx="1241">
                  <c:v>44.369557</c:v>
                </c:pt>
                <c:pt idx="1242">
                  <c:v>44.782567999999998</c:v>
                </c:pt>
                <c:pt idx="1243">
                  <c:v>43.919887000000003</c:v>
                </c:pt>
                <c:pt idx="1244">
                  <c:v>43.687514999999998</c:v>
                </c:pt>
                <c:pt idx="1245">
                  <c:v>43.831780000000002</c:v>
                </c:pt>
                <c:pt idx="1246">
                  <c:v>43.486790999999997</c:v>
                </c:pt>
                <c:pt idx="1247">
                  <c:v>43.300125999999999</c:v>
                </c:pt>
                <c:pt idx="1248">
                  <c:v>42.882230999999997</c:v>
                </c:pt>
                <c:pt idx="1249">
                  <c:v>43.162073999999997</c:v>
                </c:pt>
                <c:pt idx="1250">
                  <c:v>43.156010000000002</c:v>
                </c:pt>
                <c:pt idx="1251">
                  <c:v>43.003270999999998</c:v>
                </c:pt>
                <c:pt idx="1252">
                  <c:v>43.049430000000001</c:v>
                </c:pt>
                <c:pt idx="1253">
                  <c:v>42.886921000000001</c:v>
                </c:pt>
                <c:pt idx="1254">
                  <c:v>44.494999</c:v>
                </c:pt>
                <c:pt idx="1255">
                  <c:v>44.966836000000001</c:v>
                </c:pt>
                <c:pt idx="1256">
                  <c:v>44.885688999999999</c:v>
                </c:pt>
                <c:pt idx="1257">
                  <c:v>44.501990999999997</c:v>
                </c:pt>
                <c:pt idx="1258">
                  <c:v>44.204926</c:v>
                </c:pt>
                <c:pt idx="1259">
                  <c:v>44.486113000000003</c:v>
                </c:pt>
                <c:pt idx="1260">
                  <c:v>44.807555000000001</c:v>
                </c:pt>
                <c:pt idx="1261">
                  <c:v>44.645192000000002</c:v>
                </c:pt>
                <c:pt idx="1262">
                  <c:v>44.062311000000001</c:v>
                </c:pt>
                <c:pt idx="1263">
                  <c:v>44.475386999999998</c:v>
                </c:pt>
                <c:pt idx="1264">
                  <c:v>44.106921999999997</c:v>
                </c:pt>
                <c:pt idx="1265">
                  <c:v>44.551056000000003</c:v>
                </c:pt>
                <c:pt idx="1266">
                  <c:v>43.644207999999999</c:v>
                </c:pt>
                <c:pt idx="1267">
                  <c:v>43.341177000000002</c:v>
                </c:pt>
                <c:pt idx="1268">
                  <c:v>43.999811000000001</c:v>
                </c:pt>
                <c:pt idx="1269">
                  <c:v>43.659838999999998</c:v>
                </c:pt>
                <c:pt idx="1270">
                  <c:v>45.646915999999997</c:v>
                </c:pt>
                <c:pt idx="1271">
                  <c:v>43.965125</c:v>
                </c:pt>
                <c:pt idx="1272">
                  <c:v>43.810547999999997</c:v>
                </c:pt>
                <c:pt idx="1273">
                  <c:v>43.863028</c:v>
                </c:pt>
                <c:pt idx="1274">
                  <c:v>44.378867999999997</c:v>
                </c:pt>
                <c:pt idx="1275">
                  <c:v>44.413055999999997</c:v>
                </c:pt>
                <c:pt idx="1276">
                  <c:v>44.275325000000002</c:v>
                </c:pt>
                <c:pt idx="1277">
                  <c:v>44.617843999999998</c:v>
                </c:pt>
                <c:pt idx="1278">
                  <c:v>44.258201</c:v>
                </c:pt>
                <c:pt idx="1279">
                  <c:v>44.333098999999997</c:v>
                </c:pt>
                <c:pt idx="1280">
                  <c:v>46.104734000000001</c:v>
                </c:pt>
                <c:pt idx="1281">
                  <c:v>44.108735000000003</c:v>
                </c:pt>
                <c:pt idx="1282">
                  <c:v>44.218159</c:v>
                </c:pt>
                <c:pt idx="1283">
                  <c:v>44.065747999999999</c:v>
                </c:pt>
                <c:pt idx="1284">
                  <c:v>44.180866999999999</c:v>
                </c:pt>
                <c:pt idx="1285">
                  <c:v>43.946399999999997</c:v>
                </c:pt>
                <c:pt idx="1286">
                  <c:v>44.082602000000001</c:v>
                </c:pt>
                <c:pt idx="1287">
                  <c:v>44.240765000000003</c:v>
                </c:pt>
                <c:pt idx="1288">
                  <c:v>44.061050999999999</c:v>
                </c:pt>
                <c:pt idx="1289">
                  <c:v>41.576929999999997</c:v>
                </c:pt>
                <c:pt idx="1290">
                  <c:v>41.549030000000002</c:v>
                </c:pt>
                <c:pt idx="1291">
                  <c:v>41.569496000000001</c:v>
                </c:pt>
                <c:pt idx="1292">
                  <c:v>41.594785000000002</c:v>
                </c:pt>
                <c:pt idx="1293">
                  <c:v>41.836049000000003</c:v>
                </c:pt>
                <c:pt idx="1294">
                  <c:v>41.754255000000001</c:v>
                </c:pt>
                <c:pt idx="1295">
                  <c:v>41.693855999999997</c:v>
                </c:pt>
                <c:pt idx="1296">
                  <c:v>41.699710000000003</c:v>
                </c:pt>
                <c:pt idx="1297">
                  <c:v>41.676414999999999</c:v>
                </c:pt>
                <c:pt idx="1298">
                  <c:v>41.677982</c:v>
                </c:pt>
                <c:pt idx="1299">
                  <c:v>41.820273999999998</c:v>
                </c:pt>
                <c:pt idx="1300">
                  <c:v>41.379978000000001</c:v>
                </c:pt>
                <c:pt idx="1301">
                  <c:v>41.030729999999998</c:v>
                </c:pt>
                <c:pt idx="1302">
                  <c:v>41.066195999999998</c:v>
                </c:pt>
                <c:pt idx="1303">
                  <c:v>41.092196000000001</c:v>
                </c:pt>
                <c:pt idx="1304">
                  <c:v>41.100496</c:v>
                </c:pt>
                <c:pt idx="1305">
                  <c:v>41.297910999999999</c:v>
                </c:pt>
                <c:pt idx="1306">
                  <c:v>41.034264</c:v>
                </c:pt>
                <c:pt idx="1307">
                  <c:v>41.216453999999999</c:v>
                </c:pt>
                <c:pt idx="1308">
                  <c:v>41.301006999999998</c:v>
                </c:pt>
                <c:pt idx="1309">
                  <c:v>41.047995999999998</c:v>
                </c:pt>
                <c:pt idx="1310">
                  <c:v>41.081395999999998</c:v>
                </c:pt>
                <c:pt idx="1311">
                  <c:v>40.582504</c:v>
                </c:pt>
                <c:pt idx="1312">
                  <c:v>40.755549999999999</c:v>
                </c:pt>
                <c:pt idx="1313">
                  <c:v>40.650801999999999</c:v>
                </c:pt>
                <c:pt idx="1314">
                  <c:v>40.804949999999998</c:v>
                </c:pt>
                <c:pt idx="1315">
                  <c:v>40.745950999999998</c:v>
                </c:pt>
                <c:pt idx="1316">
                  <c:v>40.744850999999997</c:v>
                </c:pt>
                <c:pt idx="1317">
                  <c:v>40.791894999999997</c:v>
                </c:pt>
                <c:pt idx="1318">
                  <c:v>40.763050999999997</c:v>
                </c:pt>
                <c:pt idx="1319">
                  <c:v>40.674652000000002</c:v>
                </c:pt>
                <c:pt idx="1320">
                  <c:v>40.728901</c:v>
                </c:pt>
                <c:pt idx="1321">
                  <c:v>42.748888000000001</c:v>
                </c:pt>
                <c:pt idx="1322">
                  <c:v>42.724822000000003</c:v>
                </c:pt>
                <c:pt idx="1323">
                  <c:v>42.770738000000001</c:v>
                </c:pt>
                <c:pt idx="1324">
                  <c:v>42.972583999999998</c:v>
                </c:pt>
                <c:pt idx="1325">
                  <c:v>43.346136999999999</c:v>
                </c:pt>
                <c:pt idx="1326">
                  <c:v>43.802936000000003</c:v>
                </c:pt>
                <c:pt idx="1327">
                  <c:v>43.506405000000001</c:v>
                </c:pt>
                <c:pt idx="1328">
                  <c:v>39.329416000000002</c:v>
                </c:pt>
                <c:pt idx="1329">
                  <c:v>39.314765999999999</c:v>
                </c:pt>
                <c:pt idx="1330">
                  <c:v>40.164555999999997</c:v>
                </c:pt>
                <c:pt idx="1331">
                  <c:v>40.460137000000003</c:v>
                </c:pt>
                <c:pt idx="1332">
                  <c:v>40.262808999999997</c:v>
                </c:pt>
                <c:pt idx="1333">
                  <c:v>40.375039000000001</c:v>
                </c:pt>
                <c:pt idx="1334">
                  <c:v>40.354424000000002</c:v>
                </c:pt>
                <c:pt idx="1335">
                  <c:v>40.435878000000002</c:v>
                </c:pt>
                <c:pt idx="1336">
                  <c:v>40.062215000000002</c:v>
                </c:pt>
                <c:pt idx="1337">
                  <c:v>40.199858999999996</c:v>
                </c:pt>
                <c:pt idx="1338">
                  <c:v>40.206958999999998</c:v>
                </c:pt>
                <c:pt idx="1339">
                  <c:v>40.172960000000003</c:v>
                </c:pt>
                <c:pt idx="1340">
                  <c:v>40.206708999999996</c:v>
                </c:pt>
                <c:pt idx="1341">
                  <c:v>40.225408999999999</c:v>
                </c:pt>
                <c:pt idx="1342">
                  <c:v>39.902850999999998</c:v>
                </c:pt>
                <c:pt idx="1343">
                  <c:v>40.081164999999999</c:v>
                </c:pt>
                <c:pt idx="1344">
                  <c:v>40.133754000000003</c:v>
                </c:pt>
                <c:pt idx="1345">
                  <c:v>39.948518</c:v>
                </c:pt>
                <c:pt idx="1346">
                  <c:v>40.661172000000001</c:v>
                </c:pt>
                <c:pt idx="1347">
                  <c:v>40.652484000000001</c:v>
                </c:pt>
                <c:pt idx="1348">
                  <c:v>40.567953000000003</c:v>
                </c:pt>
                <c:pt idx="1349">
                  <c:v>40.716332000000001</c:v>
                </c:pt>
                <c:pt idx="1350">
                  <c:v>40.677404000000003</c:v>
                </c:pt>
                <c:pt idx="1351">
                  <c:v>40.37594</c:v>
                </c:pt>
                <c:pt idx="1352">
                  <c:v>40.668593999999999</c:v>
                </c:pt>
                <c:pt idx="1353">
                  <c:v>40.451104999999998</c:v>
                </c:pt>
                <c:pt idx="1354">
                  <c:v>40.555354999999999</c:v>
                </c:pt>
                <c:pt idx="1355">
                  <c:v>40.520105000000001</c:v>
                </c:pt>
                <c:pt idx="1356">
                  <c:v>40.535303999999996</c:v>
                </c:pt>
                <c:pt idx="1357">
                  <c:v>40.553803000000002</c:v>
                </c:pt>
                <c:pt idx="1358">
                  <c:v>40.725960000000001</c:v>
                </c:pt>
                <c:pt idx="1359">
                  <c:v>40.734718000000001</c:v>
                </c:pt>
                <c:pt idx="1360">
                  <c:v>40.802852999999999</c:v>
                </c:pt>
                <c:pt idx="1361">
                  <c:v>40.812665000000003</c:v>
                </c:pt>
                <c:pt idx="1362">
                  <c:v>40.776777000000003</c:v>
                </c:pt>
                <c:pt idx="1363">
                  <c:v>40.712085999999999</c:v>
                </c:pt>
                <c:pt idx="1364">
                  <c:v>40.775477000000002</c:v>
                </c:pt>
                <c:pt idx="1365">
                  <c:v>40.760914999999997</c:v>
                </c:pt>
                <c:pt idx="1366">
                  <c:v>40.750824000000001</c:v>
                </c:pt>
                <c:pt idx="1367">
                  <c:v>40.781894000000001</c:v>
                </c:pt>
                <c:pt idx="1368">
                  <c:v>40.756098999999999</c:v>
                </c:pt>
                <c:pt idx="1369">
                  <c:v>40.755493999999999</c:v>
                </c:pt>
                <c:pt idx="1370">
                  <c:v>40.754302000000003</c:v>
                </c:pt>
                <c:pt idx="1371">
                  <c:v>40.707467000000001</c:v>
                </c:pt>
                <c:pt idx="1372">
                  <c:v>40.717179000000002</c:v>
                </c:pt>
                <c:pt idx="1373">
                  <c:v>40.529749000000002</c:v>
                </c:pt>
                <c:pt idx="1374">
                  <c:v>40.63212</c:v>
                </c:pt>
                <c:pt idx="1375">
                  <c:v>40.864165999999997</c:v>
                </c:pt>
                <c:pt idx="1376">
                  <c:v>40.857016999999999</c:v>
                </c:pt>
                <c:pt idx="1377">
                  <c:v>40.825727000000001</c:v>
                </c:pt>
                <c:pt idx="1378">
                  <c:v>40.872264999999999</c:v>
                </c:pt>
                <c:pt idx="1379">
                  <c:v>41.289938999999997</c:v>
                </c:pt>
                <c:pt idx="1380">
                  <c:v>41.011324000000002</c:v>
                </c:pt>
                <c:pt idx="1381">
                  <c:v>41.024855000000002</c:v>
                </c:pt>
                <c:pt idx="1382">
                  <c:v>41.057088999999998</c:v>
                </c:pt>
                <c:pt idx="1383">
                  <c:v>41.363062999999997</c:v>
                </c:pt>
                <c:pt idx="1384">
                  <c:v>41.103664000000002</c:v>
                </c:pt>
                <c:pt idx="1385">
                  <c:v>41.039005000000003</c:v>
                </c:pt>
                <c:pt idx="1386">
                  <c:v>40.933089000000002</c:v>
                </c:pt>
                <c:pt idx="1387">
                  <c:v>41.372419000000001</c:v>
                </c:pt>
                <c:pt idx="1388">
                  <c:v>40.952891999999999</c:v>
                </c:pt>
                <c:pt idx="1389">
                  <c:v>41.325200000000002</c:v>
                </c:pt>
                <c:pt idx="1390">
                  <c:v>41.390355999999997</c:v>
                </c:pt>
                <c:pt idx="1391">
                  <c:v>41.083848000000003</c:v>
                </c:pt>
                <c:pt idx="1392">
                  <c:v>41.289161999999997</c:v>
                </c:pt>
                <c:pt idx="1393">
                  <c:v>41.296874000000003</c:v>
                </c:pt>
                <c:pt idx="1394">
                  <c:v>41.041190999999998</c:v>
                </c:pt>
                <c:pt idx="1395">
                  <c:v>40.956546000000003</c:v>
                </c:pt>
                <c:pt idx="1396">
                  <c:v>40.96555</c:v>
                </c:pt>
                <c:pt idx="1397">
                  <c:v>40.632449000000001</c:v>
                </c:pt>
                <c:pt idx="1398">
                  <c:v>40.641435999999999</c:v>
                </c:pt>
                <c:pt idx="1399">
                  <c:v>40.691234000000001</c:v>
                </c:pt>
                <c:pt idx="1400">
                  <c:v>40.726301999999997</c:v>
                </c:pt>
                <c:pt idx="1401">
                  <c:v>40.598142000000003</c:v>
                </c:pt>
                <c:pt idx="1402">
                  <c:v>40.622993999999998</c:v>
                </c:pt>
                <c:pt idx="1403">
                  <c:v>40.678800000000003</c:v>
                </c:pt>
                <c:pt idx="1404">
                  <c:v>40.655481000000002</c:v>
                </c:pt>
                <c:pt idx="1405">
                  <c:v>40.676938</c:v>
                </c:pt>
                <c:pt idx="1406">
                  <c:v>40.767969000000001</c:v>
                </c:pt>
                <c:pt idx="1407">
                  <c:v>40.749462999999999</c:v>
                </c:pt>
                <c:pt idx="1408">
                  <c:v>40.784452999999999</c:v>
                </c:pt>
                <c:pt idx="1409">
                  <c:v>40.780386</c:v>
                </c:pt>
                <c:pt idx="1410">
                  <c:v>40.763176999999999</c:v>
                </c:pt>
                <c:pt idx="1411">
                  <c:v>40.750146000000001</c:v>
                </c:pt>
                <c:pt idx="1412">
                  <c:v>40.724096000000003</c:v>
                </c:pt>
                <c:pt idx="1413">
                  <c:v>40.716028000000001</c:v>
                </c:pt>
                <c:pt idx="1414">
                  <c:v>40.728234999999998</c:v>
                </c:pt>
                <c:pt idx="1415">
                  <c:v>40.719980999999997</c:v>
                </c:pt>
                <c:pt idx="1416">
                  <c:v>40.650519000000003</c:v>
                </c:pt>
                <c:pt idx="1417">
                  <c:v>40.769942</c:v>
                </c:pt>
                <c:pt idx="1418">
                  <c:v>40.654111999999998</c:v>
                </c:pt>
                <c:pt idx="1419">
                  <c:v>40.725256999999999</c:v>
                </c:pt>
                <c:pt idx="1420">
                  <c:v>40.703502</c:v>
                </c:pt>
                <c:pt idx="1421">
                  <c:v>40.714300000000001</c:v>
                </c:pt>
                <c:pt idx="1422">
                  <c:v>40.656973999999998</c:v>
                </c:pt>
                <c:pt idx="1423">
                  <c:v>40.675249000000001</c:v>
                </c:pt>
                <c:pt idx="1424">
                  <c:v>40.846387999999997</c:v>
                </c:pt>
                <c:pt idx="1425">
                  <c:v>40.651733</c:v>
                </c:pt>
                <c:pt idx="1426">
                  <c:v>40.560167</c:v>
                </c:pt>
                <c:pt idx="1427">
                  <c:v>44.171624999999999</c:v>
                </c:pt>
                <c:pt idx="1428">
                  <c:v>44.483465000000002</c:v>
                </c:pt>
                <c:pt idx="1429">
                  <c:v>42.922272999999997</c:v>
                </c:pt>
                <c:pt idx="1430">
                  <c:v>43.165134000000002</c:v>
                </c:pt>
                <c:pt idx="1431">
                  <c:v>43.171706999999998</c:v>
                </c:pt>
                <c:pt idx="1432">
                  <c:v>42.591109000000003</c:v>
                </c:pt>
                <c:pt idx="1433">
                  <c:v>42.591960999999998</c:v>
                </c:pt>
                <c:pt idx="1434">
                  <c:v>42.973990999999998</c:v>
                </c:pt>
                <c:pt idx="1435">
                  <c:v>43.105916999999998</c:v>
                </c:pt>
                <c:pt idx="1436">
                  <c:v>42.979467</c:v>
                </c:pt>
                <c:pt idx="1437">
                  <c:v>42.891595000000002</c:v>
                </c:pt>
                <c:pt idx="1438">
                  <c:v>43.088698999999998</c:v>
                </c:pt>
                <c:pt idx="1439">
                  <c:v>42.911377000000002</c:v>
                </c:pt>
                <c:pt idx="1440">
                  <c:v>43.045065999999998</c:v>
                </c:pt>
                <c:pt idx="1441">
                  <c:v>43.048966</c:v>
                </c:pt>
                <c:pt idx="1442">
                  <c:v>43.038099000000003</c:v>
                </c:pt>
                <c:pt idx="1443">
                  <c:v>42.996803999999997</c:v>
                </c:pt>
                <c:pt idx="1444">
                  <c:v>43.932488999999997</c:v>
                </c:pt>
                <c:pt idx="1445">
                  <c:v>42.984299999999998</c:v>
                </c:pt>
                <c:pt idx="1446">
                  <c:v>42.743186000000001</c:v>
                </c:pt>
                <c:pt idx="1447">
                  <c:v>42.708283999999999</c:v>
                </c:pt>
                <c:pt idx="1448">
                  <c:v>43.038148999999997</c:v>
                </c:pt>
                <c:pt idx="1449">
                  <c:v>37.669803000000002</c:v>
                </c:pt>
                <c:pt idx="1450">
                  <c:v>37.701996999999999</c:v>
                </c:pt>
                <c:pt idx="1451">
                  <c:v>37.671289999999999</c:v>
                </c:pt>
                <c:pt idx="1452">
                  <c:v>37.700631999999999</c:v>
                </c:pt>
                <c:pt idx="1453">
                  <c:v>37.745561000000002</c:v>
                </c:pt>
                <c:pt idx="1454">
                  <c:v>38.014215999999998</c:v>
                </c:pt>
                <c:pt idx="1455">
                  <c:v>38.866551000000001</c:v>
                </c:pt>
                <c:pt idx="1456">
                  <c:v>37.755267000000003</c:v>
                </c:pt>
                <c:pt idx="1457">
                  <c:v>41.146847999999999</c:v>
                </c:pt>
                <c:pt idx="1458">
                  <c:v>41.118693999999998</c:v>
                </c:pt>
                <c:pt idx="1459">
                  <c:v>41.294069</c:v>
                </c:pt>
                <c:pt idx="1460">
                  <c:v>41.117336999999999</c:v>
                </c:pt>
                <c:pt idx="1461">
                  <c:v>41.179338000000001</c:v>
                </c:pt>
                <c:pt idx="1462">
                  <c:v>41.344394000000001</c:v>
                </c:pt>
                <c:pt idx="1463">
                  <c:v>34.644387000000002</c:v>
                </c:pt>
                <c:pt idx="1464">
                  <c:v>35.586064</c:v>
                </c:pt>
                <c:pt idx="1465">
                  <c:v>34.879418999999999</c:v>
                </c:pt>
                <c:pt idx="1466">
                  <c:v>34.799540999999998</c:v>
                </c:pt>
                <c:pt idx="1467">
                  <c:v>34.855961999999998</c:v>
                </c:pt>
                <c:pt idx="1468">
                  <c:v>34.674191999999998</c:v>
                </c:pt>
                <c:pt idx="1469">
                  <c:v>34.749723000000003</c:v>
                </c:pt>
                <c:pt idx="1470">
                  <c:v>34.783504999999998</c:v>
                </c:pt>
                <c:pt idx="1471">
                  <c:v>34.796399000000001</c:v>
                </c:pt>
                <c:pt idx="1472">
                  <c:v>34.771023999999997</c:v>
                </c:pt>
                <c:pt idx="1473">
                  <c:v>35.200501000000003</c:v>
                </c:pt>
                <c:pt idx="1474">
                  <c:v>35.844794999999998</c:v>
                </c:pt>
                <c:pt idx="1475">
                  <c:v>35.910390999999997</c:v>
                </c:pt>
                <c:pt idx="1476">
                  <c:v>36.304912000000002</c:v>
                </c:pt>
                <c:pt idx="1477">
                  <c:v>36.225645</c:v>
                </c:pt>
                <c:pt idx="1478">
                  <c:v>36.424286000000002</c:v>
                </c:pt>
                <c:pt idx="1479">
                  <c:v>36.193277999999999</c:v>
                </c:pt>
                <c:pt idx="1480">
                  <c:v>36.242941999999999</c:v>
                </c:pt>
                <c:pt idx="1481">
                  <c:v>36.107078000000001</c:v>
                </c:pt>
                <c:pt idx="1482">
                  <c:v>36.247574999999998</c:v>
                </c:pt>
                <c:pt idx="1483">
                  <c:v>36.342235000000002</c:v>
                </c:pt>
                <c:pt idx="1484">
                  <c:v>36.306615999999998</c:v>
                </c:pt>
                <c:pt idx="1485">
                  <c:v>36.179904999999998</c:v>
                </c:pt>
                <c:pt idx="1486">
                  <c:v>35.896307</c:v>
                </c:pt>
                <c:pt idx="1487">
                  <c:v>35.357041000000002</c:v>
                </c:pt>
                <c:pt idx="1488">
                  <c:v>35.797792000000001</c:v>
                </c:pt>
                <c:pt idx="1489">
                  <c:v>35.681401999999999</c:v>
                </c:pt>
                <c:pt idx="1490">
                  <c:v>35.050671000000001</c:v>
                </c:pt>
                <c:pt idx="1491">
                  <c:v>35.623804999999997</c:v>
                </c:pt>
                <c:pt idx="1492">
                  <c:v>35.465363000000004</c:v>
                </c:pt>
                <c:pt idx="1493">
                  <c:v>43.429749999999999</c:v>
                </c:pt>
                <c:pt idx="1494">
                  <c:v>43.119416999999999</c:v>
                </c:pt>
                <c:pt idx="1495">
                  <c:v>43.557153</c:v>
                </c:pt>
                <c:pt idx="1496">
                  <c:v>43.753836999999997</c:v>
                </c:pt>
                <c:pt idx="1497">
                  <c:v>43.523175000000002</c:v>
                </c:pt>
                <c:pt idx="1498">
                  <c:v>43.938223999999998</c:v>
                </c:pt>
                <c:pt idx="1499">
                  <c:v>42.884918999999996</c:v>
                </c:pt>
                <c:pt idx="1500">
                  <c:v>44.378771</c:v>
                </c:pt>
                <c:pt idx="1501">
                  <c:v>43.142384</c:v>
                </c:pt>
                <c:pt idx="1502">
                  <c:v>43.075411000000003</c:v>
                </c:pt>
                <c:pt idx="1503">
                  <c:v>43.614846999999997</c:v>
                </c:pt>
                <c:pt idx="1504">
                  <c:v>43.642944999999997</c:v>
                </c:pt>
                <c:pt idx="1505">
                  <c:v>43.976427000000001</c:v>
                </c:pt>
                <c:pt idx="1506">
                  <c:v>43.649780999999997</c:v>
                </c:pt>
                <c:pt idx="1507">
                  <c:v>43.478363999999999</c:v>
                </c:pt>
                <c:pt idx="1508">
                  <c:v>44.081905999999996</c:v>
                </c:pt>
                <c:pt idx="1509">
                  <c:v>44.041088999999999</c:v>
                </c:pt>
                <c:pt idx="1510">
                  <c:v>43.767878000000003</c:v>
                </c:pt>
                <c:pt idx="1511">
                  <c:v>43.190984</c:v>
                </c:pt>
                <c:pt idx="1512">
                  <c:v>42.923946000000001</c:v>
                </c:pt>
                <c:pt idx="1513">
                  <c:v>44.086488000000003</c:v>
                </c:pt>
                <c:pt idx="1514">
                  <c:v>44.166268000000002</c:v>
                </c:pt>
                <c:pt idx="1515">
                  <c:v>43.068337999999997</c:v>
                </c:pt>
                <c:pt idx="1516">
                  <c:v>43.038330000000002</c:v>
                </c:pt>
                <c:pt idx="1517">
                  <c:v>43.072738000000001</c:v>
                </c:pt>
                <c:pt idx="1518">
                  <c:v>42.871321999999999</c:v>
                </c:pt>
                <c:pt idx="1519">
                  <c:v>42.884390000000003</c:v>
                </c:pt>
                <c:pt idx="1520">
                  <c:v>43.29016</c:v>
                </c:pt>
                <c:pt idx="1521">
                  <c:v>43.135435000000001</c:v>
                </c:pt>
                <c:pt idx="1522">
                  <c:v>43.480704000000003</c:v>
                </c:pt>
                <c:pt idx="1523">
                  <c:v>43.843778</c:v>
                </c:pt>
                <c:pt idx="1524">
                  <c:v>44.682268999999998</c:v>
                </c:pt>
                <c:pt idx="1525">
                  <c:v>41.758414999999999</c:v>
                </c:pt>
                <c:pt idx="1526">
                  <c:v>42.027797</c:v>
                </c:pt>
                <c:pt idx="1527">
                  <c:v>41.935501000000002</c:v>
                </c:pt>
                <c:pt idx="1528">
                  <c:v>41.707932</c:v>
                </c:pt>
                <c:pt idx="1529">
                  <c:v>41.959713000000001</c:v>
                </c:pt>
                <c:pt idx="1530">
                  <c:v>41.986860999999998</c:v>
                </c:pt>
                <c:pt idx="1531">
                  <c:v>41.926696</c:v>
                </c:pt>
                <c:pt idx="1532">
                  <c:v>41.841614999999997</c:v>
                </c:pt>
                <c:pt idx="1533">
                  <c:v>41.995851000000002</c:v>
                </c:pt>
                <c:pt idx="1534">
                  <c:v>41.660899000000001</c:v>
                </c:pt>
                <c:pt idx="1535">
                  <c:v>41.987237999999998</c:v>
                </c:pt>
                <c:pt idx="1536">
                  <c:v>41.749831999999998</c:v>
                </c:pt>
                <c:pt idx="1537">
                  <c:v>41.857303000000002</c:v>
                </c:pt>
                <c:pt idx="1538">
                  <c:v>41.752749999999999</c:v>
                </c:pt>
                <c:pt idx="1539">
                  <c:v>41.778315999999997</c:v>
                </c:pt>
                <c:pt idx="1540">
                  <c:v>41.731299999999997</c:v>
                </c:pt>
                <c:pt idx="1541">
                  <c:v>41.791398999999998</c:v>
                </c:pt>
                <c:pt idx="1542">
                  <c:v>41.782474000000001</c:v>
                </c:pt>
                <c:pt idx="1543">
                  <c:v>41.778651000000004</c:v>
                </c:pt>
                <c:pt idx="1544">
                  <c:v>41.683399000000001</c:v>
                </c:pt>
                <c:pt idx="1545">
                  <c:v>41.768455000000003</c:v>
                </c:pt>
                <c:pt idx="1546">
                  <c:v>41.876564999999999</c:v>
                </c:pt>
                <c:pt idx="1547">
                  <c:v>41.943199</c:v>
                </c:pt>
                <c:pt idx="1548">
                  <c:v>41.449482000000003</c:v>
                </c:pt>
                <c:pt idx="1549">
                  <c:v>41.360798000000003</c:v>
                </c:pt>
                <c:pt idx="1550">
                  <c:v>41.339421000000002</c:v>
                </c:pt>
                <c:pt idx="1551">
                  <c:v>41.351306999999998</c:v>
                </c:pt>
                <c:pt idx="1552">
                  <c:v>41.347948000000002</c:v>
                </c:pt>
                <c:pt idx="1553">
                  <c:v>41.432935999999998</c:v>
                </c:pt>
                <c:pt idx="1554">
                  <c:v>41.277763</c:v>
                </c:pt>
                <c:pt idx="1555">
                  <c:v>41.612045999999999</c:v>
                </c:pt>
                <c:pt idx="1556">
                  <c:v>41.461638999999998</c:v>
                </c:pt>
                <c:pt idx="1557">
                  <c:v>41.573008000000002</c:v>
                </c:pt>
                <c:pt idx="1558">
                  <c:v>41.520311999999997</c:v>
                </c:pt>
                <c:pt idx="1559">
                  <c:v>41.518037999999997</c:v>
                </c:pt>
                <c:pt idx="1560">
                  <c:v>41.949098999999997</c:v>
                </c:pt>
                <c:pt idx="1561">
                  <c:v>41.481000999999999</c:v>
                </c:pt>
                <c:pt idx="1562">
                  <c:v>41.705477999999999</c:v>
                </c:pt>
                <c:pt idx="1563">
                  <c:v>41.748049999999999</c:v>
                </c:pt>
                <c:pt idx="1564">
                  <c:v>41.7883</c:v>
                </c:pt>
                <c:pt idx="1565">
                  <c:v>41.798549999999999</c:v>
                </c:pt>
                <c:pt idx="1566">
                  <c:v>41.853698999999999</c:v>
                </c:pt>
                <c:pt idx="1567">
                  <c:v>41.825132000000004</c:v>
                </c:pt>
                <c:pt idx="1568">
                  <c:v>41.76435</c:v>
                </c:pt>
                <c:pt idx="1569">
                  <c:v>42.742587</c:v>
                </c:pt>
                <c:pt idx="1570">
                  <c:v>43.048372000000001</c:v>
                </c:pt>
                <c:pt idx="1571">
                  <c:v>42.899433999999999</c:v>
                </c:pt>
                <c:pt idx="1572">
                  <c:v>42.774171000000003</c:v>
                </c:pt>
                <c:pt idx="1573">
                  <c:v>42.753726</c:v>
                </c:pt>
                <c:pt idx="1574">
                  <c:v>42.830184000000003</c:v>
                </c:pt>
                <c:pt idx="1575">
                  <c:v>43.006033000000002</c:v>
                </c:pt>
                <c:pt idx="1576">
                  <c:v>43.058785</c:v>
                </c:pt>
                <c:pt idx="1577">
                  <c:v>42.942551000000002</c:v>
                </c:pt>
                <c:pt idx="1578">
                  <c:v>43.204191999999999</c:v>
                </c:pt>
                <c:pt idx="1579">
                  <c:v>43.228594000000001</c:v>
                </c:pt>
                <c:pt idx="1580">
                  <c:v>39.458114000000002</c:v>
                </c:pt>
                <c:pt idx="1581">
                  <c:v>39.464582</c:v>
                </c:pt>
                <c:pt idx="1582">
                  <c:v>39.342298999999997</c:v>
                </c:pt>
                <c:pt idx="1583">
                  <c:v>40.115969999999997</c:v>
                </c:pt>
                <c:pt idx="1584">
                  <c:v>40.228496999999997</c:v>
                </c:pt>
                <c:pt idx="1585">
                  <c:v>40.333710000000004</c:v>
                </c:pt>
                <c:pt idx="1586">
                  <c:v>40.113883000000001</c:v>
                </c:pt>
                <c:pt idx="1587">
                  <c:v>40.219158</c:v>
                </c:pt>
                <c:pt idx="1588">
                  <c:v>40.219358</c:v>
                </c:pt>
                <c:pt idx="1589">
                  <c:v>40.003861000000001</c:v>
                </c:pt>
                <c:pt idx="1590">
                  <c:v>39.931068000000003</c:v>
                </c:pt>
                <c:pt idx="1591">
                  <c:v>40.087794000000002</c:v>
                </c:pt>
                <c:pt idx="1592">
                  <c:v>39.848035000000003</c:v>
                </c:pt>
                <c:pt idx="1593">
                  <c:v>40.120260999999999</c:v>
                </c:pt>
                <c:pt idx="1594">
                  <c:v>40.025258000000001</c:v>
                </c:pt>
                <c:pt idx="1595">
                  <c:v>39.934317999999998</c:v>
                </c:pt>
                <c:pt idx="1596">
                  <c:v>39.974584</c:v>
                </c:pt>
                <c:pt idx="1597">
                  <c:v>40.010092</c:v>
                </c:pt>
                <c:pt idx="1598">
                  <c:v>40.588096999999998</c:v>
                </c:pt>
                <c:pt idx="1599">
                  <c:v>40.639546000000003</c:v>
                </c:pt>
                <c:pt idx="1600">
                  <c:v>40.372881</c:v>
                </c:pt>
                <c:pt idx="1601">
                  <c:v>40.594501999999999</c:v>
                </c:pt>
                <c:pt idx="1602">
                  <c:v>40.516103999999999</c:v>
                </c:pt>
                <c:pt idx="1603">
                  <c:v>40.515644999999999</c:v>
                </c:pt>
                <c:pt idx="1604">
                  <c:v>40.423054999999998</c:v>
                </c:pt>
                <c:pt idx="1605">
                  <c:v>40.571503999999997</c:v>
                </c:pt>
                <c:pt idx="1606">
                  <c:v>40.529355000000002</c:v>
                </c:pt>
                <c:pt idx="1607">
                  <c:v>40.574551999999997</c:v>
                </c:pt>
                <c:pt idx="1608">
                  <c:v>40.587606000000001</c:v>
                </c:pt>
                <c:pt idx="1609">
                  <c:v>40.389428000000002</c:v>
                </c:pt>
                <c:pt idx="1610">
                  <c:v>40.689123000000002</c:v>
                </c:pt>
                <c:pt idx="1611">
                  <c:v>40.583035000000002</c:v>
                </c:pt>
                <c:pt idx="1612">
                  <c:v>40.461604999999999</c:v>
                </c:pt>
                <c:pt idx="1613">
                  <c:v>40.469605999999999</c:v>
                </c:pt>
                <c:pt idx="1614">
                  <c:v>40.488303999999999</c:v>
                </c:pt>
                <c:pt idx="1615">
                  <c:v>40.453130999999999</c:v>
                </c:pt>
                <c:pt idx="1616">
                  <c:v>40.500253999999998</c:v>
                </c:pt>
                <c:pt idx="1617">
                  <c:v>40.732509</c:v>
                </c:pt>
                <c:pt idx="1618">
                  <c:v>40.741011999999998</c:v>
                </c:pt>
                <c:pt idx="1619">
                  <c:v>40.746180000000003</c:v>
                </c:pt>
                <c:pt idx="1620">
                  <c:v>40.755101000000003</c:v>
                </c:pt>
                <c:pt idx="1621">
                  <c:v>40.768419999999999</c:v>
                </c:pt>
                <c:pt idx="1622">
                  <c:v>40.759014999999998</c:v>
                </c:pt>
                <c:pt idx="1623">
                  <c:v>40.786386999999998</c:v>
                </c:pt>
                <c:pt idx="1624">
                  <c:v>40.818151</c:v>
                </c:pt>
                <c:pt idx="1625">
                  <c:v>40.840685999999998</c:v>
                </c:pt>
                <c:pt idx="1626">
                  <c:v>40.813384999999997</c:v>
                </c:pt>
                <c:pt idx="1627">
                  <c:v>40.826180999999998</c:v>
                </c:pt>
                <c:pt idx="1628">
                  <c:v>40.703042000000003</c:v>
                </c:pt>
                <c:pt idx="1629">
                  <c:v>40.762174000000002</c:v>
                </c:pt>
                <c:pt idx="1630">
                  <c:v>40.759290999999997</c:v>
                </c:pt>
                <c:pt idx="1631">
                  <c:v>40.769334000000001</c:v>
                </c:pt>
                <c:pt idx="1632">
                  <c:v>40.754862000000003</c:v>
                </c:pt>
                <c:pt idx="1633">
                  <c:v>40.754463000000001</c:v>
                </c:pt>
                <c:pt idx="1634">
                  <c:v>40.755344999999998</c:v>
                </c:pt>
                <c:pt idx="1635">
                  <c:v>40.708669</c:v>
                </c:pt>
                <c:pt idx="1636">
                  <c:v>40.715721000000002</c:v>
                </c:pt>
                <c:pt idx="1637">
                  <c:v>40.569394000000003</c:v>
                </c:pt>
                <c:pt idx="1638">
                  <c:v>40.551352999999999</c:v>
                </c:pt>
                <c:pt idx="1639">
                  <c:v>40.606337000000003</c:v>
                </c:pt>
                <c:pt idx="1640">
                  <c:v>40.819729000000002</c:v>
                </c:pt>
                <c:pt idx="1641">
                  <c:v>40.805968</c:v>
                </c:pt>
                <c:pt idx="1642">
                  <c:v>40.829675999999999</c:v>
                </c:pt>
                <c:pt idx="1643">
                  <c:v>40.842917</c:v>
                </c:pt>
                <c:pt idx="1644">
                  <c:v>40.881086000000003</c:v>
                </c:pt>
                <c:pt idx="1645">
                  <c:v>40.867106999999997</c:v>
                </c:pt>
                <c:pt idx="1646">
                  <c:v>40.900818999999998</c:v>
                </c:pt>
                <c:pt idx="1647">
                  <c:v>40.818514</c:v>
                </c:pt>
                <c:pt idx="1648">
                  <c:v>40.813209999999998</c:v>
                </c:pt>
                <c:pt idx="1649">
                  <c:v>41.236930999999998</c:v>
                </c:pt>
                <c:pt idx="1650">
                  <c:v>41.146296999999997</c:v>
                </c:pt>
                <c:pt idx="1651">
                  <c:v>43.912616</c:v>
                </c:pt>
                <c:pt idx="1652">
                  <c:v>43.917206</c:v>
                </c:pt>
                <c:pt idx="1653">
                  <c:v>43.527321999999998</c:v>
                </c:pt>
                <c:pt idx="1654">
                  <c:v>43.467036999999998</c:v>
                </c:pt>
                <c:pt idx="1655">
                  <c:v>43.946739999999998</c:v>
                </c:pt>
                <c:pt idx="1656">
                  <c:v>43.658631999999997</c:v>
                </c:pt>
                <c:pt idx="1657">
                  <c:v>43.685881999999999</c:v>
                </c:pt>
                <c:pt idx="1658">
                  <c:v>44.372129000000001</c:v>
                </c:pt>
                <c:pt idx="1659">
                  <c:v>44.094773000000004</c:v>
                </c:pt>
                <c:pt idx="1660">
                  <c:v>44.283844000000002</c:v>
                </c:pt>
                <c:pt idx="1661">
                  <c:v>44.344405999999999</c:v>
                </c:pt>
                <c:pt idx="1662">
                  <c:v>44.786960000000001</c:v>
                </c:pt>
                <c:pt idx="1663">
                  <c:v>45.479835000000001</c:v>
                </c:pt>
                <c:pt idx="1664">
                  <c:v>44.735745000000001</c:v>
                </c:pt>
                <c:pt idx="1665">
                  <c:v>44.560479000000001</c:v>
                </c:pt>
                <c:pt idx="1666">
                  <c:v>44.721392999999999</c:v>
                </c:pt>
                <c:pt idx="1667">
                  <c:v>44.084989</c:v>
                </c:pt>
                <c:pt idx="1668">
                  <c:v>43.832642</c:v>
                </c:pt>
                <c:pt idx="1669">
                  <c:v>44.106369999999998</c:v>
                </c:pt>
                <c:pt idx="1670">
                  <c:v>43.949672</c:v>
                </c:pt>
                <c:pt idx="1671">
                  <c:v>44.274006999999997</c:v>
                </c:pt>
                <c:pt idx="1672">
                  <c:v>44.614885000000001</c:v>
                </c:pt>
                <c:pt idx="1673">
                  <c:v>44.346290000000003</c:v>
                </c:pt>
                <c:pt idx="1674">
                  <c:v>44.490634999999997</c:v>
                </c:pt>
                <c:pt idx="1675">
                  <c:v>44.305981000000003</c:v>
                </c:pt>
                <c:pt idx="1676">
                  <c:v>44.325944</c:v>
                </c:pt>
                <c:pt idx="1677">
                  <c:v>41.253945999999999</c:v>
                </c:pt>
                <c:pt idx="1678">
                  <c:v>41.219245999999998</c:v>
                </c:pt>
                <c:pt idx="1679">
                  <c:v>41.639234999999999</c:v>
                </c:pt>
                <c:pt idx="1680">
                  <c:v>41.581493999999999</c:v>
                </c:pt>
                <c:pt idx="1681">
                  <c:v>41.697487000000002</c:v>
                </c:pt>
                <c:pt idx="1682">
                  <c:v>41.608196</c:v>
                </c:pt>
                <c:pt idx="1683">
                  <c:v>41.875075000000002</c:v>
                </c:pt>
                <c:pt idx="1684">
                  <c:v>41.554112000000003</c:v>
                </c:pt>
                <c:pt idx="1685">
                  <c:v>41.465811000000002</c:v>
                </c:pt>
                <c:pt idx="1686">
                  <c:v>41.047626999999999</c:v>
                </c:pt>
                <c:pt idx="1687">
                  <c:v>41.472226999999997</c:v>
                </c:pt>
                <c:pt idx="1688">
                  <c:v>41.124546000000002</c:v>
                </c:pt>
                <c:pt idx="1689">
                  <c:v>41.033346999999999</c:v>
                </c:pt>
                <c:pt idx="1690">
                  <c:v>40.578995999999997</c:v>
                </c:pt>
                <c:pt idx="1691">
                  <c:v>40.666552000000003</c:v>
                </c:pt>
                <c:pt idx="1692">
                  <c:v>40.802999999999997</c:v>
                </c:pt>
                <c:pt idx="1693">
                  <c:v>40.834049</c:v>
                </c:pt>
                <c:pt idx="1694">
                  <c:v>40.656301999999997</c:v>
                </c:pt>
                <c:pt idx="1695">
                  <c:v>40.770932999999999</c:v>
                </c:pt>
                <c:pt idx="1696">
                  <c:v>40.830733000000002</c:v>
                </c:pt>
                <c:pt idx="1697">
                  <c:v>40.827499000000003</c:v>
                </c:pt>
                <c:pt idx="1698">
                  <c:v>40.816737000000003</c:v>
                </c:pt>
                <c:pt idx="1699">
                  <c:v>40.788733000000001</c:v>
                </c:pt>
                <c:pt idx="1700">
                  <c:v>40.906151999999999</c:v>
                </c:pt>
                <c:pt idx="1701">
                  <c:v>40.892021</c:v>
                </c:pt>
                <c:pt idx="1702">
                  <c:v>40.794600000000003</c:v>
                </c:pt>
                <c:pt idx="1703">
                  <c:v>40.768300000000004</c:v>
                </c:pt>
                <c:pt idx="1704">
                  <c:v>40.788649999999997</c:v>
                </c:pt>
                <c:pt idx="1705">
                  <c:v>40.860149</c:v>
                </c:pt>
                <c:pt idx="1706">
                  <c:v>40.591653000000001</c:v>
                </c:pt>
                <c:pt idx="1707">
                  <c:v>40.821798999999999</c:v>
                </c:pt>
                <c:pt idx="1708">
                  <c:v>40.808416000000001</c:v>
                </c:pt>
                <c:pt idx="1709">
                  <c:v>40.836554999999997</c:v>
                </c:pt>
                <c:pt idx="1710">
                  <c:v>40.922409999999999</c:v>
                </c:pt>
                <c:pt idx="1711">
                  <c:v>40.695400999999997</c:v>
                </c:pt>
                <c:pt idx="1712">
                  <c:v>40.649202000000002</c:v>
                </c:pt>
                <c:pt idx="1713">
                  <c:v>40.735256999999997</c:v>
                </c:pt>
                <c:pt idx="1714">
                  <c:v>40.738500999999999</c:v>
                </c:pt>
                <c:pt idx="1715">
                  <c:v>40.767702</c:v>
                </c:pt>
                <c:pt idx="1716">
                  <c:v>40.725800999999997</c:v>
                </c:pt>
                <c:pt idx="1717">
                  <c:v>40.707552999999997</c:v>
                </c:pt>
                <c:pt idx="1718">
                  <c:v>41.026747</c:v>
                </c:pt>
                <c:pt idx="1719">
                  <c:v>41.173445000000001</c:v>
                </c:pt>
                <c:pt idx="1720">
                  <c:v>41.180137000000002</c:v>
                </c:pt>
                <c:pt idx="1721">
                  <c:v>41.001694999999998</c:v>
                </c:pt>
                <c:pt idx="1722">
                  <c:v>41.077101999999996</c:v>
                </c:pt>
                <c:pt idx="1723">
                  <c:v>40.993119999999998</c:v>
                </c:pt>
                <c:pt idx="1724">
                  <c:v>40.964548000000001</c:v>
                </c:pt>
                <c:pt idx="1725">
                  <c:v>41.058819</c:v>
                </c:pt>
                <c:pt idx="1726">
                  <c:v>40.983997000000002</c:v>
                </c:pt>
                <c:pt idx="1727">
                  <c:v>41.096094999999998</c:v>
                </c:pt>
                <c:pt idx="1728">
                  <c:v>40.906598000000002</c:v>
                </c:pt>
                <c:pt idx="1729">
                  <c:v>40.923648</c:v>
                </c:pt>
                <c:pt idx="1730">
                  <c:v>40.925778000000001</c:v>
                </c:pt>
                <c:pt idx="1731">
                  <c:v>40.930397999999997</c:v>
                </c:pt>
                <c:pt idx="1732">
                  <c:v>40.888677999999999</c:v>
                </c:pt>
                <c:pt idx="1733">
                  <c:v>40.873876000000003</c:v>
                </c:pt>
                <c:pt idx="1734">
                  <c:v>40.86289</c:v>
                </c:pt>
                <c:pt idx="1735">
                  <c:v>40.862684999999999</c:v>
                </c:pt>
                <c:pt idx="1736">
                  <c:v>40.863698999999997</c:v>
                </c:pt>
                <c:pt idx="1737">
                  <c:v>40.905029999999996</c:v>
                </c:pt>
                <c:pt idx="1738">
                  <c:v>40.853723000000002</c:v>
                </c:pt>
                <c:pt idx="1739">
                  <c:v>40.989356999999998</c:v>
                </c:pt>
                <c:pt idx="1740">
                  <c:v>40.958573000000001</c:v>
                </c:pt>
                <c:pt idx="1741">
                  <c:v>40.850620999999997</c:v>
                </c:pt>
                <c:pt idx="1742">
                  <c:v>40.936211</c:v>
                </c:pt>
                <c:pt idx="1743">
                  <c:v>40.845742000000001</c:v>
                </c:pt>
                <c:pt idx="1744">
                  <c:v>41.034672</c:v>
                </c:pt>
                <c:pt idx="1745">
                  <c:v>40.832420999999997</c:v>
                </c:pt>
                <c:pt idx="1746">
                  <c:v>40.904131</c:v>
                </c:pt>
                <c:pt idx="1747">
                  <c:v>40.352952999999999</c:v>
                </c:pt>
                <c:pt idx="1748">
                  <c:v>40.329127999999997</c:v>
                </c:pt>
                <c:pt idx="1749">
                  <c:v>40.360581000000003</c:v>
                </c:pt>
                <c:pt idx="1750">
                  <c:v>40.236916000000001</c:v>
                </c:pt>
                <c:pt idx="1751">
                  <c:v>40.232712999999997</c:v>
                </c:pt>
                <c:pt idx="1752">
                  <c:v>40.191808999999999</c:v>
                </c:pt>
                <c:pt idx="1753">
                  <c:v>40.415902000000003</c:v>
                </c:pt>
                <c:pt idx="1754">
                  <c:v>40.241036000000001</c:v>
                </c:pt>
                <c:pt idx="1755">
                  <c:v>40.404474</c:v>
                </c:pt>
                <c:pt idx="1756">
                  <c:v>40.410212999999999</c:v>
                </c:pt>
                <c:pt idx="1757">
                  <c:v>40.332877000000003</c:v>
                </c:pt>
                <c:pt idx="1758">
                  <c:v>40.361013999999997</c:v>
                </c:pt>
                <c:pt idx="1759">
                  <c:v>40.878197999999998</c:v>
                </c:pt>
                <c:pt idx="1760">
                  <c:v>40.723778000000003</c:v>
                </c:pt>
                <c:pt idx="1761">
                  <c:v>40.844050000000003</c:v>
                </c:pt>
                <c:pt idx="1762">
                  <c:v>40.937206000000003</c:v>
                </c:pt>
                <c:pt idx="1763">
                  <c:v>40.908197999999999</c:v>
                </c:pt>
                <c:pt idx="1764">
                  <c:v>41.172967999999997</c:v>
                </c:pt>
                <c:pt idx="1765">
                  <c:v>40.847648999999997</c:v>
                </c:pt>
                <c:pt idx="1766">
                  <c:v>41.035384000000001</c:v>
                </c:pt>
                <c:pt idx="1767">
                  <c:v>40.913297999999998</c:v>
                </c:pt>
                <c:pt idx="1768">
                  <c:v>40.678899999999999</c:v>
                </c:pt>
                <c:pt idx="1769">
                  <c:v>40.675111999999999</c:v>
                </c:pt>
                <c:pt idx="1770">
                  <c:v>40.786549000000001</c:v>
                </c:pt>
                <c:pt idx="1771">
                  <c:v>40.758749999999999</c:v>
                </c:pt>
                <c:pt idx="1772">
                  <c:v>40.698267999999999</c:v>
                </c:pt>
                <c:pt idx="1773">
                  <c:v>39.784613999999998</c:v>
                </c:pt>
                <c:pt idx="1774">
                  <c:v>39.960596000000002</c:v>
                </c:pt>
                <c:pt idx="1775">
                  <c:v>39.625290999999997</c:v>
                </c:pt>
                <c:pt idx="1776">
                  <c:v>40.029010999999997</c:v>
                </c:pt>
                <c:pt idx="1777">
                  <c:v>39.854779999999998</c:v>
                </c:pt>
                <c:pt idx="1778">
                  <c:v>41.125695</c:v>
                </c:pt>
                <c:pt idx="1779">
                  <c:v>41.062778999999999</c:v>
                </c:pt>
                <c:pt idx="1780">
                  <c:v>41.211793999999998</c:v>
                </c:pt>
                <c:pt idx="1781">
                  <c:v>41.299334000000002</c:v>
                </c:pt>
                <c:pt idx="1782">
                  <c:v>41.196044000000001</c:v>
                </c:pt>
                <c:pt idx="1783">
                  <c:v>41.360335999999997</c:v>
                </c:pt>
                <c:pt idx="1784">
                  <c:v>41.145494999999997</c:v>
                </c:pt>
                <c:pt idx="1785">
                  <c:v>41.384737999999999</c:v>
                </c:pt>
                <c:pt idx="1786">
                  <c:v>41.192394</c:v>
                </c:pt>
                <c:pt idx="1787">
                  <c:v>41.208326999999997</c:v>
                </c:pt>
                <c:pt idx="1788">
                  <c:v>41.580793</c:v>
                </c:pt>
                <c:pt idx="1789">
                  <c:v>41.271543000000001</c:v>
                </c:pt>
                <c:pt idx="1790">
                  <c:v>41.259895999999998</c:v>
                </c:pt>
                <c:pt idx="1791">
                  <c:v>41.428269</c:v>
                </c:pt>
                <c:pt idx="1792">
                  <c:v>40.700529000000003</c:v>
                </c:pt>
                <c:pt idx="1793">
                  <c:v>40.742944000000001</c:v>
                </c:pt>
                <c:pt idx="1794">
                  <c:v>40.756982999999998</c:v>
                </c:pt>
                <c:pt idx="1795">
                  <c:v>40.701701999999997</c:v>
                </c:pt>
                <c:pt idx="1796">
                  <c:v>40.812887000000003</c:v>
                </c:pt>
                <c:pt idx="1797">
                  <c:v>40.618206000000001</c:v>
                </c:pt>
                <c:pt idx="1798">
                  <c:v>40.743796000000003</c:v>
                </c:pt>
                <c:pt idx="1799">
                  <c:v>40.695286000000003</c:v>
                </c:pt>
                <c:pt idx="1800">
                  <c:v>40.649059000000001</c:v>
                </c:pt>
                <c:pt idx="1801">
                  <c:v>40.627946000000001</c:v>
                </c:pt>
                <c:pt idx="1802">
                  <c:v>40.712090000000003</c:v>
                </c:pt>
                <c:pt idx="1803">
                  <c:v>40.662191</c:v>
                </c:pt>
                <c:pt idx="1804">
                  <c:v>40.670937000000002</c:v>
                </c:pt>
                <c:pt idx="1805">
                  <c:v>40.617562999999997</c:v>
                </c:pt>
                <c:pt idx="1806">
                  <c:v>40.599255999999997</c:v>
                </c:pt>
                <c:pt idx="1807">
                  <c:v>40.680145000000003</c:v>
                </c:pt>
                <c:pt idx="1808">
                  <c:v>40.645848000000001</c:v>
                </c:pt>
                <c:pt idx="1809">
                  <c:v>40.772635999999999</c:v>
                </c:pt>
                <c:pt idx="1810">
                  <c:v>40.726137000000001</c:v>
                </c:pt>
                <c:pt idx="1811">
                  <c:v>40.747106000000002</c:v>
                </c:pt>
                <c:pt idx="1812">
                  <c:v>40.762853999999997</c:v>
                </c:pt>
                <c:pt idx="1813">
                  <c:v>40.763015000000003</c:v>
                </c:pt>
                <c:pt idx="1814">
                  <c:v>40.772072000000001</c:v>
                </c:pt>
                <c:pt idx="1815">
                  <c:v>40.670138000000001</c:v>
                </c:pt>
                <c:pt idx="1816">
                  <c:v>40.658188000000003</c:v>
                </c:pt>
                <c:pt idx="1817">
                  <c:v>40.706902999999997</c:v>
                </c:pt>
                <c:pt idx="1818">
                  <c:v>40.675533999999999</c:v>
                </c:pt>
                <c:pt idx="1819">
                  <c:v>40.698484999999998</c:v>
                </c:pt>
                <c:pt idx="1820">
                  <c:v>40.688687999999999</c:v>
                </c:pt>
                <c:pt idx="1821">
                  <c:v>40.673138000000002</c:v>
                </c:pt>
                <c:pt idx="1822">
                  <c:v>40.690869999999997</c:v>
                </c:pt>
                <c:pt idx="1823">
                  <c:v>40.662537999999998</c:v>
                </c:pt>
                <c:pt idx="1824">
                  <c:v>40.696537999999997</c:v>
                </c:pt>
                <c:pt idx="1825">
                  <c:v>40.700068000000002</c:v>
                </c:pt>
                <c:pt idx="1826">
                  <c:v>40.674146</c:v>
                </c:pt>
                <c:pt idx="1827">
                  <c:v>40.639575000000001</c:v>
                </c:pt>
                <c:pt idx="1828">
                  <c:v>40.864756999999997</c:v>
                </c:pt>
                <c:pt idx="1829">
                  <c:v>40.823957</c:v>
                </c:pt>
                <c:pt idx="1830">
                  <c:v>40.813186999999999</c:v>
                </c:pt>
                <c:pt idx="1831">
                  <c:v>40.663935000000002</c:v>
                </c:pt>
                <c:pt idx="1832">
                  <c:v>40.636285999999998</c:v>
                </c:pt>
                <c:pt idx="1833">
                  <c:v>40.758282999999999</c:v>
                </c:pt>
                <c:pt idx="1834">
                  <c:v>44.832180000000001</c:v>
                </c:pt>
                <c:pt idx="1835">
                  <c:v>44.292147</c:v>
                </c:pt>
                <c:pt idx="1836">
                  <c:v>44.563322999999997</c:v>
                </c:pt>
                <c:pt idx="1837">
                  <c:v>43.039915999999998</c:v>
                </c:pt>
                <c:pt idx="1838">
                  <c:v>43.086438999999999</c:v>
                </c:pt>
                <c:pt idx="1839">
                  <c:v>42.912846000000002</c:v>
                </c:pt>
                <c:pt idx="1840">
                  <c:v>42.560794999999999</c:v>
                </c:pt>
                <c:pt idx="1841">
                  <c:v>42.728977</c:v>
                </c:pt>
                <c:pt idx="1842">
                  <c:v>42.883502999999997</c:v>
                </c:pt>
                <c:pt idx="1843">
                  <c:v>43.559925999999997</c:v>
                </c:pt>
                <c:pt idx="1844">
                  <c:v>42.897167000000003</c:v>
                </c:pt>
                <c:pt idx="1845">
                  <c:v>42.772775000000003</c:v>
                </c:pt>
                <c:pt idx="1846">
                  <c:v>43.115450000000003</c:v>
                </c:pt>
                <c:pt idx="1847">
                  <c:v>40.620102000000003</c:v>
                </c:pt>
                <c:pt idx="1848">
                  <c:v>40.631252000000003</c:v>
                </c:pt>
                <c:pt idx="1849">
                  <c:v>40.841667999999999</c:v>
                </c:pt>
                <c:pt idx="1850">
                  <c:v>40.553970999999997</c:v>
                </c:pt>
                <c:pt idx="1851">
                  <c:v>40.739150000000002</c:v>
                </c:pt>
                <c:pt idx="1852">
                  <c:v>40.74765</c:v>
                </c:pt>
                <c:pt idx="1853">
                  <c:v>40.680301</c:v>
                </c:pt>
                <c:pt idx="1854">
                  <c:v>40.760666999999998</c:v>
                </c:pt>
                <c:pt idx="1855">
                  <c:v>40.669502000000001</c:v>
                </c:pt>
                <c:pt idx="1856">
                  <c:v>40.653188999999998</c:v>
                </c:pt>
                <c:pt idx="1857">
                  <c:v>40.673102</c:v>
                </c:pt>
                <c:pt idx="1858">
                  <c:v>40.701301999999998</c:v>
                </c:pt>
                <c:pt idx="1859">
                  <c:v>40.733750999999998</c:v>
                </c:pt>
                <c:pt idx="1860">
                  <c:v>40.748001000000002</c:v>
                </c:pt>
                <c:pt idx="1861">
                  <c:v>40.731901000000001</c:v>
                </c:pt>
                <c:pt idx="1862">
                  <c:v>41.031505000000003</c:v>
                </c:pt>
                <c:pt idx="1863">
                  <c:v>41.014496999999999</c:v>
                </c:pt>
                <c:pt idx="1864">
                  <c:v>41.117359999999998</c:v>
                </c:pt>
                <c:pt idx="1865">
                  <c:v>41.029555000000002</c:v>
                </c:pt>
                <c:pt idx="1866">
                  <c:v>41.054568000000003</c:v>
                </c:pt>
                <c:pt idx="1867">
                  <c:v>41.091253999999999</c:v>
                </c:pt>
                <c:pt idx="1868">
                  <c:v>41.052957999999997</c:v>
                </c:pt>
                <c:pt idx="1869">
                  <c:v>41.102569000000003</c:v>
                </c:pt>
                <c:pt idx="1870">
                  <c:v>40.998583000000004</c:v>
                </c:pt>
                <c:pt idx="1871">
                  <c:v>40.912197999999997</c:v>
                </c:pt>
                <c:pt idx="1872">
                  <c:v>40.918948</c:v>
                </c:pt>
                <c:pt idx="1873">
                  <c:v>40.896797999999997</c:v>
                </c:pt>
                <c:pt idx="1874">
                  <c:v>40.912148000000002</c:v>
                </c:pt>
                <c:pt idx="1875">
                  <c:v>40.971955999999999</c:v>
                </c:pt>
                <c:pt idx="1876">
                  <c:v>40.975140000000003</c:v>
                </c:pt>
                <c:pt idx="1877">
                  <c:v>40.893343000000002</c:v>
                </c:pt>
                <c:pt idx="1878">
                  <c:v>40.856749000000001</c:v>
                </c:pt>
                <c:pt idx="1879">
                  <c:v>40.927579000000001</c:v>
                </c:pt>
                <c:pt idx="1880">
                  <c:v>40.906553000000002</c:v>
                </c:pt>
                <c:pt idx="1881">
                  <c:v>40.175356999999998</c:v>
                </c:pt>
                <c:pt idx="1882">
                  <c:v>40.202112999999997</c:v>
                </c:pt>
                <c:pt idx="1883">
                  <c:v>40.435960999999999</c:v>
                </c:pt>
                <c:pt idx="1884">
                  <c:v>40.300226000000002</c:v>
                </c:pt>
                <c:pt idx="1885">
                  <c:v>40.205367000000003</c:v>
                </c:pt>
                <c:pt idx="1886">
                  <c:v>40.444406999999998</c:v>
                </c:pt>
                <c:pt idx="1887">
                  <c:v>40.439714000000002</c:v>
                </c:pt>
                <c:pt idx="1888">
                  <c:v>40.297932000000003</c:v>
                </c:pt>
                <c:pt idx="1889">
                  <c:v>40.318114999999999</c:v>
                </c:pt>
                <c:pt idx="1890">
                  <c:v>40.427560999999997</c:v>
                </c:pt>
                <c:pt idx="1891">
                  <c:v>40.369145000000003</c:v>
                </c:pt>
                <c:pt idx="1892">
                  <c:v>40.153024000000002</c:v>
                </c:pt>
                <c:pt idx="1893">
                  <c:v>40.889166000000003</c:v>
                </c:pt>
                <c:pt idx="1894">
                  <c:v>40.878785000000001</c:v>
                </c:pt>
                <c:pt idx="1895">
                  <c:v>40.966307999999998</c:v>
                </c:pt>
                <c:pt idx="1896">
                  <c:v>41.139544999999998</c:v>
                </c:pt>
                <c:pt idx="1897">
                  <c:v>40.823830000000001</c:v>
                </c:pt>
                <c:pt idx="1898">
                  <c:v>40.886474</c:v>
                </c:pt>
                <c:pt idx="1899">
                  <c:v>40.919497999999997</c:v>
                </c:pt>
                <c:pt idx="1900">
                  <c:v>40.897398000000003</c:v>
                </c:pt>
                <c:pt idx="1901">
                  <c:v>40.815106999999998</c:v>
                </c:pt>
                <c:pt idx="1902">
                  <c:v>40.872866000000002</c:v>
                </c:pt>
                <c:pt idx="1903">
                  <c:v>40.733199999999997</c:v>
                </c:pt>
                <c:pt idx="1904">
                  <c:v>40.696601000000001</c:v>
                </c:pt>
                <c:pt idx="1905">
                  <c:v>39.952212000000003</c:v>
                </c:pt>
                <c:pt idx="1906">
                  <c:v>39.884880000000003</c:v>
                </c:pt>
                <c:pt idx="1907">
                  <c:v>39.645377000000003</c:v>
                </c:pt>
                <c:pt idx="1908">
                  <c:v>39.730964</c:v>
                </c:pt>
                <c:pt idx="1909">
                  <c:v>39.647598000000002</c:v>
                </c:pt>
                <c:pt idx="1910">
                  <c:v>39.830312999999997</c:v>
                </c:pt>
                <c:pt idx="1911">
                  <c:v>39.816063</c:v>
                </c:pt>
                <c:pt idx="1912">
                  <c:v>39.892212999999998</c:v>
                </c:pt>
                <c:pt idx="1913">
                  <c:v>39.908163000000002</c:v>
                </c:pt>
                <c:pt idx="1914">
                  <c:v>39.949978999999999</c:v>
                </c:pt>
                <c:pt idx="1915">
                  <c:v>39.966811999999997</c:v>
                </c:pt>
                <c:pt idx="1916">
                  <c:v>39.081753999999997</c:v>
                </c:pt>
                <c:pt idx="1917">
                  <c:v>39.370083000000001</c:v>
                </c:pt>
                <c:pt idx="1918">
                  <c:v>39.208770000000001</c:v>
                </c:pt>
                <c:pt idx="1919">
                  <c:v>39.051288999999997</c:v>
                </c:pt>
                <c:pt idx="1920">
                  <c:v>39.197394000000003</c:v>
                </c:pt>
                <c:pt idx="1921">
                  <c:v>39.553503999999997</c:v>
                </c:pt>
                <c:pt idx="1922">
                  <c:v>39.402763</c:v>
                </c:pt>
                <c:pt idx="1923">
                  <c:v>39.379382</c:v>
                </c:pt>
                <c:pt idx="1924">
                  <c:v>40.347757000000001</c:v>
                </c:pt>
                <c:pt idx="1925">
                  <c:v>40.160792999999998</c:v>
                </c:pt>
                <c:pt idx="1926">
                  <c:v>40.560414000000002</c:v>
                </c:pt>
                <c:pt idx="1927">
                  <c:v>40.288069999999998</c:v>
                </c:pt>
                <c:pt idx="1928">
                  <c:v>40.483580000000003</c:v>
                </c:pt>
                <c:pt idx="1929">
                  <c:v>40.277923000000001</c:v>
                </c:pt>
                <c:pt idx="1930">
                  <c:v>40.215938999999999</c:v>
                </c:pt>
                <c:pt idx="1931">
                  <c:v>40.114682000000002</c:v>
                </c:pt>
                <c:pt idx="1932">
                  <c:v>40.409543999999997</c:v>
                </c:pt>
                <c:pt idx="1933">
                  <c:v>40.220039999999997</c:v>
                </c:pt>
                <c:pt idx="1934">
                  <c:v>40.678449999999998</c:v>
                </c:pt>
                <c:pt idx="1935">
                  <c:v>40.272838999999998</c:v>
                </c:pt>
                <c:pt idx="1936">
                  <c:v>40.290438999999999</c:v>
                </c:pt>
                <c:pt idx="1937">
                  <c:v>40.343260999999998</c:v>
                </c:pt>
                <c:pt idx="1938">
                  <c:v>40.232990000000001</c:v>
                </c:pt>
                <c:pt idx="1939">
                  <c:v>39.840491</c:v>
                </c:pt>
                <c:pt idx="1940">
                  <c:v>39.766280999999999</c:v>
                </c:pt>
                <c:pt idx="1941">
                  <c:v>39.898899999999998</c:v>
                </c:pt>
                <c:pt idx="1942">
                  <c:v>40.157381999999998</c:v>
                </c:pt>
                <c:pt idx="1943">
                  <c:v>39.876674999999999</c:v>
                </c:pt>
                <c:pt idx="1944">
                  <c:v>39.900350000000003</c:v>
                </c:pt>
                <c:pt idx="1945">
                  <c:v>39.765740999999998</c:v>
                </c:pt>
                <c:pt idx="1946">
                  <c:v>39.952198000000003</c:v>
                </c:pt>
                <c:pt idx="1947">
                  <c:v>39.962820999999998</c:v>
                </c:pt>
                <c:pt idx="1948">
                  <c:v>40.002547</c:v>
                </c:pt>
                <c:pt idx="1949">
                  <c:v>40.125278000000002</c:v>
                </c:pt>
                <c:pt idx="1950">
                  <c:v>39.938254999999998</c:v>
                </c:pt>
                <c:pt idx="1951">
                  <c:v>40.234392</c:v>
                </c:pt>
                <c:pt idx="1952">
                  <c:v>39.859296000000001</c:v>
                </c:pt>
                <c:pt idx="1953">
                  <c:v>40.091195999999997</c:v>
                </c:pt>
                <c:pt idx="1954">
                  <c:v>40.168294000000003</c:v>
                </c:pt>
                <c:pt idx="1955">
                  <c:v>40.064861999999998</c:v>
                </c:pt>
                <c:pt idx="1956">
                  <c:v>40.040697000000002</c:v>
                </c:pt>
                <c:pt idx="1957">
                  <c:v>40.126610999999997</c:v>
                </c:pt>
                <c:pt idx="1958">
                  <c:v>40.102296000000003</c:v>
                </c:pt>
                <c:pt idx="1959">
                  <c:v>39.915208999999997</c:v>
                </c:pt>
                <c:pt idx="1960">
                  <c:v>40.739458999999997</c:v>
                </c:pt>
                <c:pt idx="1961">
                  <c:v>40.812047</c:v>
                </c:pt>
                <c:pt idx="1962">
                  <c:v>40.614770999999998</c:v>
                </c:pt>
                <c:pt idx="1963">
                  <c:v>40.651750999999997</c:v>
                </c:pt>
                <c:pt idx="1964">
                  <c:v>40.343586999999999</c:v>
                </c:pt>
                <c:pt idx="1965">
                  <c:v>40.585648999999997</c:v>
                </c:pt>
                <c:pt idx="1966">
                  <c:v>40.517304000000003</c:v>
                </c:pt>
                <c:pt idx="1967">
                  <c:v>40.746848999999997</c:v>
                </c:pt>
                <c:pt idx="1968">
                  <c:v>40.576988999999998</c:v>
                </c:pt>
                <c:pt idx="1969">
                  <c:v>40.675741000000002</c:v>
                </c:pt>
                <c:pt idx="1970">
                  <c:v>40.556975999999999</c:v>
                </c:pt>
                <c:pt idx="1971">
                  <c:v>40.988833999999997</c:v>
                </c:pt>
                <c:pt idx="1972">
                  <c:v>40.913283</c:v>
                </c:pt>
                <c:pt idx="1973">
                  <c:v>40.832476999999997</c:v>
                </c:pt>
                <c:pt idx="1974">
                  <c:v>40.826908000000003</c:v>
                </c:pt>
                <c:pt idx="1975">
                  <c:v>40.792315000000002</c:v>
                </c:pt>
                <c:pt idx="1976">
                  <c:v>41.141582</c:v>
                </c:pt>
                <c:pt idx="1977">
                  <c:v>41.205737999999997</c:v>
                </c:pt>
                <c:pt idx="1978">
                  <c:v>41.154328999999997</c:v>
                </c:pt>
                <c:pt idx="1979">
                  <c:v>40.982028</c:v>
                </c:pt>
                <c:pt idx="1980">
                  <c:v>41.075315000000003</c:v>
                </c:pt>
                <c:pt idx="1981">
                  <c:v>41.368893</c:v>
                </c:pt>
                <c:pt idx="1982">
                  <c:v>41.320903999999999</c:v>
                </c:pt>
                <c:pt idx="1983">
                  <c:v>41.116737000000001</c:v>
                </c:pt>
                <c:pt idx="1984">
                  <c:v>41.095436999999997</c:v>
                </c:pt>
                <c:pt idx="1985">
                  <c:v>41.493380999999999</c:v>
                </c:pt>
                <c:pt idx="1986">
                  <c:v>41.800226000000002</c:v>
                </c:pt>
                <c:pt idx="1987">
                  <c:v>41.568871999999999</c:v>
                </c:pt>
                <c:pt idx="1988">
                  <c:v>41.426197000000002</c:v>
                </c:pt>
                <c:pt idx="1989">
                  <c:v>41.429411000000002</c:v>
                </c:pt>
                <c:pt idx="1990">
                  <c:v>41.286968000000002</c:v>
                </c:pt>
                <c:pt idx="1991">
                  <c:v>41.477849999999997</c:v>
                </c:pt>
                <c:pt idx="1992">
                  <c:v>41.404263</c:v>
                </c:pt>
                <c:pt idx="1993">
                  <c:v>41.629818</c:v>
                </c:pt>
                <c:pt idx="1994">
                  <c:v>41.618403000000001</c:v>
                </c:pt>
                <c:pt idx="1995">
                  <c:v>41.806041</c:v>
                </c:pt>
                <c:pt idx="1996">
                  <c:v>41.807429999999997</c:v>
                </c:pt>
                <c:pt idx="1997">
                  <c:v>41.604340999999998</c:v>
                </c:pt>
                <c:pt idx="1998">
                  <c:v>41.342689999999997</c:v>
                </c:pt>
                <c:pt idx="1999">
                  <c:v>41.507049000000002</c:v>
                </c:pt>
                <c:pt idx="2000">
                  <c:v>41.408774999999999</c:v>
                </c:pt>
                <c:pt idx="2001">
                  <c:v>41.351598000000003</c:v>
                </c:pt>
                <c:pt idx="2002">
                  <c:v>41.468654000000001</c:v>
                </c:pt>
                <c:pt idx="2003">
                  <c:v>41.298648</c:v>
                </c:pt>
                <c:pt idx="2004">
                  <c:v>41.514383000000002</c:v>
                </c:pt>
                <c:pt idx="2005">
                  <c:v>41.336046000000003</c:v>
                </c:pt>
                <c:pt idx="2006">
                  <c:v>41.428162999999998</c:v>
                </c:pt>
                <c:pt idx="2007">
                  <c:v>41.386583999999999</c:v>
                </c:pt>
                <c:pt idx="2008">
                  <c:v>41.306395999999999</c:v>
                </c:pt>
                <c:pt idx="2009">
                  <c:v>41.457711000000003</c:v>
                </c:pt>
                <c:pt idx="2010">
                  <c:v>41.306196999999997</c:v>
                </c:pt>
                <c:pt idx="2011">
                  <c:v>41.317197</c:v>
                </c:pt>
                <c:pt idx="2012">
                  <c:v>41.276496999999999</c:v>
                </c:pt>
                <c:pt idx="2013">
                  <c:v>41.315797000000003</c:v>
                </c:pt>
                <c:pt idx="2014">
                  <c:v>41.357947000000003</c:v>
                </c:pt>
                <c:pt idx="2015">
                  <c:v>41.256129000000001</c:v>
                </c:pt>
                <c:pt idx="2016">
                  <c:v>40.733398000000001</c:v>
                </c:pt>
                <c:pt idx="2017">
                  <c:v>40.719248999999998</c:v>
                </c:pt>
                <c:pt idx="2018">
                  <c:v>40.74485</c:v>
                </c:pt>
                <c:pt idx="2019">
                  <c:v>40.783954000000001</c:v>
                </c:pt>
                <c:pt idx="2020">
                  <c:v>40.720745999999998</c:v>
                </c:pt>
                <c:pt idx="2021">
                  <c:v>40.780057999999997</c:v>
                </c:pt>
                <c:pt idx="2022">
                  <c:v>40.890597999999997</c:v>
                </c:pt>
                <c:pt idx="2023">
                  <c:v>40.784874000000002</c:v>
                </c:pt>
                <c:pt idx="2024">
                  <c:v>40.834690000000002</c:v>
                </c:pt>
                <c:pt idx="2025">
                  <c:v>40.791592999999999</c:v>
                </c:pt>
                <c:pt idx="2026">
                  <c:v>40.724882999999998</c:v>
                </c:pt>
                <c:pt idx="2027">
                  <c:v>40.690049000000002</c:v>
                </c:pt>
                <c:pt idx="2028">
                  <c:v>40.68085</c:v>
                </c:pt>
                <c:pt idx="2029">
                  <c:v>40.685049999999997</c:v>
                </c:pt>
                <c:pt idx="2030">
                  <c:v>40.820785999999998</c:v>
                </c:pt>
                <c:pt idx="2031">
                  <c:v>40.888890000000004</c:v>
                </c:pt>
                <c:pt idx="2032">
                  <c:v>44.006023999999996</c:v>
                </c:pt>
                <c:pt idx="2033">
                  <c:v>43.357160999999998</c:v>
                </c:pt>
                <c:pt idx="2034">
                  <c:v>43.719898000000001</c:v>
                </c:pt>
                <c:pt idx="2035">
                  <c:v>44.412413000000001</c:v>
                </c:pt>
                <c:pt idx="2036">
                  <c:v>44.574196000000001</c:v>
                </c:pt>
                <c:pt idx="2037">
                  <c:v>44.800462000000003</c:v>
                </c:pt>
                <c:pt idx="2038">
                  <c:v>44.881757999999998</c:v>
                </c:pt>
                <c:pt idx="2039">
                  <c:v>44.936236999999998</c:v>
                </c:pt>
                <c:pt idx="2040">
                  <c:v>44.815511000000001</c:v>
                </c:pt>
                <c:pt idx="2041">
                  <c:v>41.789698000000001</c:v>
                </c:pt>
                <c:pt idx="2042">
                  <c:v>41.832797999999997</c:v>
                </c:pt>
                <c:pt idx="2043">
                  <c:v>41.909146999999997</c:v>
                </c:pt>
                <c:pt idx="2044">
                  <c:v>41.725194999999999</c:v>
                </c:pt>
                <c:pt idx="2045">
                  <c:v>41.659098999999998</c:v>
                </c:pt>
                <c:pt idx="2046">
                  <c:v>41.852711999999997</c:v>
                </c:pt>
                <c:pt idx="2047">
                  <c:v>41.866222</c:v>
                </c:pt>
                <c:pt idx="2048">
                  <c:v>41.985945999999998</c:v>
                </c:pt>
                <c:pt idx="2049">
                  <c:v>41.87688</c:v>
                </c:pt>
                <c:pt idx="2050">
                  <c:v>41.926997</c:v>
                </c:pt>
                <c:pt idx="2051">
                  <c:v>41.746899999999997</c:v>
                </c:pt>
                <c:pt idx="2052">
                  <c:v>41.745348999999997</c:v>
                </c:pt>
                <c:pt idx="2053">
                  <c:v>41.762549999999997</c:v>
                </c:pt>
                <c:pt idx="2054">
                  <c:v>41.809165999999998</c:v>
                </c:pt>
                <c:pt idx="2055">
                  <c:v>41.702776999999998</c:v>
                </c:pt>
                <c:pt idx="2056">
                  <c:v>41.767929000000002</c:v>
                </c:pt>
                <c:pt idx="2057">
                  <c:v>41.896875000000001</c:v>
                </c:pt>
                <c:pt idx="2058">
                  <c:v>41.426774999999999</c:v>
                </c:pt>
                <c:pt idx="2059">
                  <c:v>41.345331000000002</c:v>
                </c:pt>
                <c:pt idx="2060">
                  <c:v>41.319648999999998</c:v>
                </c:pt>
                <c:pt idx="2061">
                  <c:v>41.730575000000002</c:v>
                </c:pt>
                <c:pt idx="2062">
                  <c:v>41.375700999999999</c:v>
                </c:pt>
                <c:pt idx="2063">
                  <c:v>41.457197999999998</c:v>
                </c:pt>
                <c:pt idx="2064">
                  <c:v>41.288598999999998</c:v>
                </c:pt>
                <c:pt idx="2065">
                  <c:v>41.56033</c:v>
                </c:pt>
                <c:pt idx="2066">
                  <c:v>41.468451000000002</c:v>
                </c:pt>
                <c:pt idx="2067">
                  <c:v>41.889862999999998</c:v>
                </c:pt>
                <c:pt idx="2068">
                  <c:v>41.423600999999998</c:v>
                </c:pt>
                <c:pt idx="2069">
                  <c:v>41.706814000000001</c:v>
                </c:pt>
                <c:pt idx="2070">
                  <c:v>41.859198999999997</c:v>
                </c:pt>
                <c:pt idx="2071">
                  <c:v>41.836350000000003</c:v>
                </c:pt>
                <c:pt idx="2072">
                  <c:v>41.776867000000003</c:v>
                </c:pt>
                <c:pt idx="2073">
                  <c:v>41.894499000000003</c:v>
                </c:pt>
                <c:pt idx="2074">
                  <c:v>43.000345000000003</c:v>
                </c:pt>
                <c:pt idx="2075">
                  <c:v>42.886485999999998</c:v>
                </c:pt>
                <c:pt idx="2076">
                  <c:v>42.935709000000003</c:v>
                </c:pt>
                <c:pt idx="2077">
                  <c:v>42.858052999999998</c:v>
                </c:pt>
                <c:pt idx="2078">
                  <c:v>42.978267000000002</c:v>
                </c:pt>
                <c:pt idx="2079">
                  <c:v>42.805194</c:v>
                </c:pt>
                <c:pt idx="2080">
                  <c:v>42.967683999999998</c:v>
                </c:pt>
                <c:pt idx="2081">
                  <c:v>43.256053000000001</c:v>
                </c:pt>
                <c:pt idx="2082">
                  <c:v>43.887681999999998</c:v>
                </c:pt>
                <c:pt idx="2083">
                  <c:v>43.721094000000001</c:v>
                </c:pt>
                <c:pt idx="2084">
                  <c:v>43.423484000000002</c:v>
                </c:pt>
                <c:pt idx="2085">
                  <c:v>39.492265000000003</c:v>
                </c:pt>
                <c:pt idx="2086">
                  <c:v>39.364966000000003</c:v>
                </c:pt>
                <c:pt idx="2087">
                  <c:v>40.132784000000001</c:v>
                </c:pt>
                <c:pt idx="2088">
                  <c:v>40.306286</c:v>
                </c:pt>
                <c:pt idx="2089">
                  <c:v>40.386901999999999</c:v>
                </c:pt>
                <c:pt idx="2090">
                  <c:v>40.323149999999998</c:v>
                </c:pt>
                <c:pt idx="2091">
                  <c:v>40.357438999999999</c:v>
                </c:pt>
                <c:pt idx="2092">
                  <c:v>40.400405999999997</c:v>
                </c:pt>
                <c:pt idx="2093">
                  <c:v>40.221420000000002</c:v>
                </c:pt>
                <c:pt idx="2094">
                  <c:v>40.410155000000003</c:v>
                </c:pt>
                <c:pt idx="2095">
                  <c:v>40.310490000000001</c:v>
                </c:pt>
                <c:pt idx="2096">
                  <c:v>40.264707999999999</c:v>
                </c:pt>
                <c:pt idx="2097">
                  <c:v>40.249907999999998</c:v>
                </c:pt>
                <c:pt idx="2098">
                  <c:v>40.276781999999997</c:v>
                </c:pt>
                <c:pt idx="2099">
                  <c:v>40.207034</c:v>
                </c:pt>
                <c:pt idx="2100">
                  <c:v>40.042479</c:v>
                </c:pt>
                <c:pt idx="2101">
                  <c:v>40.108432999999998</c:v>
                </c:pt>
                <c:pt idx="2102">
                  <c:v>39.920268</c:v>
                </c:pt>
                <c:pt idx="2103">
                  <c:v>40.624538000000001</c:v>
                </c:pt>
                <c:pt idx="2104">
                  <c:v>40.439411999999997</c:v>
                </c:pt>
                <c:pt idx="2105">
                  <c:v>40.509998000000003</c:v>
                </c:pt>
                <c:pt idx="2106">
                  <c:v>40.336508000000002</c:v>
                </c:pt>
                <c:pt idx="2107">
                  <c:v>40.595551999999998</c:v>
                </c:pt>
                <c:pt idx="2108">
                  <c:v>40.543354000000001</c:v>
                </c:pt>
                <c:pt idx="2109">
                  <c:v>40.510570000000001</c:v>
                </c:pt>
                <c:pt idx="2110">
                  <c:v>40.505253000000003</c:v>
                </c:pt>
                <c:pt idx="2111">
                  <c:v>40.445005999999999</c:v>
                </c:pt>
                <c:pt idx="2112">
                  <c:v>40.391590000000001</c:v>
                </c:pt>
                <c:pt idx="2113">
                  <c:v>40.750742000000002</c:v>
                </c:pt>
                <c:pt idx="2114">
                  <c:v>40.727093000000004</c:v>
                </c:pt>
                <c:pt idx="2115">
                  <c:v>40.720666000000001</c:v>
                </c:pt>
                <c:pt idx="2116">
                  <c:v>40.752158999999999</c:v>
                </c:pt>
                <c:pt idx="2117">
                  <c:v>40.765714000000003</c:v>
                </c:pt>
                <c:pt idx="2118">
                  <c:v>40.758667000000003</c:v>
                </c:pt>
                <c:pt idx="2119">
                  <c:v>40.776099000000002</c:v>
                </c:pt>
                <c:pt idx="2120">
                  <c:v>40.791586000000002</c:v>
                </c:pt>
                <c:pt idx="2121">
                  <c:v>40.826200999999998</c:v>
                </c:pt>
                <c:pt idx="2122">
                  <c:v>40.709676999999999</c:v>
                </c:pt>
                <c:pt idx="2123">
                  <c:v>40.810906000000003</c:v>
                </c:pt>
                <c:pt idx="2124">
                  <c:v>40.758611000000002</c:v>
                </c:pt>
                <c:pt idx="2125">
                  <c:v>40.752859000000001</c:v>
                </c:pt>
                <c:pt idx="2126">
                  <c:v>40.713062000000001</c:v>
                </c:pt>
                <c:pt idx="2127">
                  <c:v>40.599021</c:v>
                </c:pt>
                <c:pt idx="2128">
                  <c:v>40.508274</c:v>
                </c:pt>
                <c:pt idx="2129">
                  <c:v>40.846744999999999</c:v>
                </c:pt>
                <c:pt idx="2130">
                  <c:v>40.825431999999999</c:v>
                </c:pt>
                <c:pt idx="2131">
                  <c:v>40.840949999999999</c:v>
                </c:pt>
                <c:pt idx="2132">
                  <c:v>40.890949999999997</c:v>
                </c:pt>
                <c:pt idx="2133">
                  <c:v>40.868642999999999</c:v>
                </c:pt>
                <c:pt idx="2134">
                  <c:v>40.830409000000003</c:v>
                </c:pt>
                <c:pt idx="2135">
                  <c:v>41.129908</c:v>
                </c:pt>
                <c:pt idx="2136">
                  <c:v>41.195777999999997</c:v>
                </c:pt>
                <c:pt idx="2137">
                  <c:v>41.269072000000001</c:v>
                </c:pt>
                <c:pt idx="2138">
                  <c:v>41.012729</c:v>
                </c:pt>
                <c:pt idx="2139">
                  <c:v>40.972667000000001</c:v>
                </c:pt>
                <c:pt idx="2140">
                  <c:v>41.331173</c:v>
                </c:pt>
                <c:pt idx="2141">
                  <c:v>41.337335000000003</c:v>
                </c:pt>
                <c:pt idx="2142">
                  <c:v>41.199502000000003</c:v>
                </c:pt>
                <c:pt idx="2143">
                  <c:v>40.907606999999999</c:v>
                </c:pt>
                <c:pt idx="2144">
                  <c:v>41.327970000000001</c:v>
                </c:pt>
                <c:pt idx="2145">
                  <c:v>41.176836999999999</c:v>
                </c:pt>
                <c:pt idx="2146">
                  <c:v>41.212954000000003</c:v>
                </c:pt>
                <c:pt idx="2147">
                  <c:v>40.976579000000001</c:v>
                </c:pt>
                <c:pt idx="2148">
                  <c:v>41.331586999999999</c:v>
                </c:pt>
                <c:pt idx="2149">
                  <c:v>41.120024999999998</c:v>
                </c:pt>
                <c:pt idx="2150">
                  <c:v>41.024107000000001</c:v>
                </c:pt>
                <c:pt idx="2151">
                  <c:v>40.943525000000001</c:v>
                </c:pt>
                <c:pt idx="2152">
                  <c:v>40.958689</c:v>
                </c:pt>
                <c:pt idx="2153">
                  <c:v>40.915844999999997</c:v>
                </c:pt>
                <c:pt idx="2154">
                  <c:v>40.902220999999997</c:v>
                </c:pt>
                <c:pt idx="2155">
                  <c:v>41.451073999999998</c:v>
                </c:pt>
                <c:pt idx="2156">
                  <c:v>41.389279999999999</c:v>
                </c:pt>
                <c:pt idx="2157">
                  <c:v>41.047995999999998</c:v>
                </c:pt>
                <c:pt idx="2158">
                  <c:v>41.040622999999997</c:v>
                </c:pt>
                <c:pt idx="2159">
                  <c:v>40.954093</c:v>
                </c:pt>
                <c:pt idx="2160">
                  <c:v>40.818826000000001</c:v>
                </c:pt>
                <c:pt idx="2161">
                  <c:v>40.869273999999997</c:v>
                </c:pt>
                <c:pt idx="2162">
                  <c:v>40.949930000000002</c:v>
                </c:pt>
                <c:pt idx="2163">
                  <c:v>40.906174</c:v>
                </c:pt>
                <c:pt idx="2164">
                  <c:v>40.939075000000003</c:v>
                </c:pt>
                <c:pt idx="2165">
                  <c:v>41.103838000000003</c:v>
                </c:pt>
                <c:pt idx="2166">
                  <c:v>40.875897000000002</c:v>
                </c:pt>
                <c:pt idx="2167">
                  <c:v>41.038310000000003</c:v>
                </c:pt>
                <c:pt idx="2168">
                  <c:v>40.805788999999997</c:v>
                </c:pt>
                <c:pt idx="2169">
                  <c:v>41.151826</c:v>
                </c:pt>
                <c:pt idx="2170">
                  <c:v>40.803922999999998</c:v>
                </c:pt>
                <c:pt idx="2171">
                  <c:v>40.896090000000001</c:v>
                </c:pt>
                <c:pt idx="2172">
                  <c:v>40.937683</c:v>
                </c:pt>
                <c:pt idx="2173">
                  <c:v>40.794316999999999</c:v>
                </c:pt>
                <c:pt idx="2174">
                  <c:v>40.919693000000002</c:v>
                </c:pt>
                <c:pt idx="2175">
                  <c:v>40.818190000000001</c:v>
                </c:pt>
                <c:pt idx="2176">
                  <c:v>40.816141999999999</c:v>
                </c:pt>
                <c:pt idx="2177">
                  <c:v>40.832858000000002</c:v>
                </c:pt>
                <c:pt idx="2178">
                  <c:v>42.940643999999999</c:v>
                </c:pt>
                <c:pt idx="2179">
                  <c:v>42.279648999999999</c:v>
                </c:pt>
                <c:pt idx="2180">
                  <c:v>43.006309000000002</c:v>
                </c:pt>
                <c:pt idx="2181">
                  <c:v>42.773777000000003</c:v>
                </c:pt>
                <c:pt idx="2182">
                  <c:v>42.350557000000002</c:v>
                </c:pt>
                <c:pt idx="2183">
                  <c:v>43.069561999999998</c:v>
                </c:pt>
                <c:pt idx="2184">
                  <c:v>42.698231</c:v>
                </c:pt>
                <c:pt idx="2185">
                  <c:v>42.437593999999997</c:v>
                </c:pt>
                <c:pt idx="2186">
                  <c:v>42.760049000000002</c:v>
                </c:pt>
                <c:pt idx="2187">
                  <c:v>42.469149999999999</c:v>
                </c:pt>
                <c:pt idx="2188">
                  <c:v>42.63738</c:v>
                </c:pt>
                <c:pt idx="2189">
                  <c:v>42.539822000000001</c:v>
                </c:pt>
                <c:pt idx="2190">
                  <c:v>42.317959000000002</c:v>
                </c:pt>
                <c:pt idx="2191">
                  <c:v>42.414518999999999</c:v>
                </c:pt>
                <c:pt idx="2192">
                  <c:v>42.426901000000001</c:v>
                </c:pt>
                <c:pt idx="2193">
                  <c:v>42.884779000000002</c:v>
                </c:pt>
                <c:pt idx="2194">
                  <c:v>42.769008999999997</c:v>
                </c:pt>
                <c:pt idx="2195">
                  <c:v>42.779026000000002</c:v>
                </c:pt>
                <c:pt idx="2196">
                  <c:v>42.793326</c:v>
                </c:pt>
                <c:pt idx="2197">
                  <c:v>42.114646</c:v>
                </c:pt>
                <c:pt idx="2198">
                  <c:v>42.105611000000003</c:v>
                </c:pt>
                <c:pt idx="2199">
                  <c:v>41.674287999999997</c:v>
                </c:pt>
                <c:pt idx="2200">
                  <c:v>42.183261999999999</c:v>
                </c:pt>
                <c:pt idx="2201">
                  <c:v>41.993639000000002</c:v>
                </c:pt>
                <c:pt idx="2202">
                  <c:v>42.284773000000001</c:v>
                </c:pt>
                <c:pt idx="2203">
                  <c:v>42.285643999999998</c:v>
                </c:pt>
                <c:pt idx="2204">
                  <c:v>41.974857</c:v>
                </c:pt>
                <c:pt idx="2205">
                  <c:v>41.850293999999998</c:v>
                </c:pt>
                <c:pt idx="2206">
                  <c:v>42.005983999999998</c:v>
                </c:pt>
                <c:pt idx="2207">
                  <c:v>42.220962</c:v>
                </c:pt>
                <c:pt idx="2208">
                  <c:v>41.874183000000002</c:v>
                </c:pt>
                <c:pt idx="2209">
                  <c:v>41.681095999999997</c:v>
                </c:pt>
                <c:pt idx="2210">
                  <c:v>42.112895000000002</c:v>
                </c:pt>
                <c:pt idx="2211">
                  <c:v>42.204681000000001</c:v>
                </c:pt>
                <c:pt idx="2212">
                  <c:v>41.573253000000001</c:v>
                </c:pt>
                <c:pt idx="2213">
                  <c:v>42.229480000000002</c:v>
                </c:pt>
                <c:pt idx="2214">
                  <c:v>41.611339999999998</c:v>
                </c:pt>
                <c:pt idx="2215">
                  <c:v>41.997807000000002</c:v>
                </c:pt>
                <c:pt idx="2216">
                  <c:v>41.746468999999998</c:v>
                </c:pt>
                <c:pt idx="2217">
                  <c:v>41.614666999999997</c:v>
                </c:pt>
                <c:pt idx="2218">
                  <c:v>41.478721999999998</c:v>
                </c:pt>
                <c:pt idx="2219">
                  <c:v>41.854464999999998</c:v>
                </c:pt>
                <c:pt idx="2220">
                  <c:v>41.615036000000003</c:v>
                </c:pt>
                <c:pt idx="2221">
                  <c:v>41.694153</c:v>
                </c:pt>
                <c:pt idx="2222">
                  <c:v>41.475234999999998</c:v>
                </c:pt>
                <c:pt idx="2223">
                  <c:v>41.734912999999999</c:v>
                </c:pt>
                <c:pt idx="2224">
                  <c:v>41.588603999999997</c:v>
                </c:pt>
                <c:pt idx="2225">
                  <c:v>41.614218000000001</c:v>
                </c:pt>
                <c:pt idx="2226">
                  <c:v>41.808540000000001</c:v>
                </c:pt>
                <c:pt idx="2227">
                  <c:v>41.592086999999999</c:v>
                </c:pt>
                <c:pt idx="2228">
                  <c:v>43.312103999999998</c:v>
                </c:pt>
                <c:pt idx="2229">
                  <c:v>43.865350999999997</c:v>
                </c:pt>
                <c:pt idx="2230">
                  <c:v>43.248891999999998</c:v>
                </c:pt>
                <c:pt idx="2231">
                  <c:v>43.316622000000002</c:v>
                </c:pt>
                <c:pt idx="2232">
                  <c:v>43.761451000000001</c:v>
                </c:pt>
                <c:pt idx="2233">
                  <c:v>43.088918999999997</c:v>
                </c:pt>
                <c:pt idx="2234">
                  <c:v>43.115949999999998</c:v>
                </c:pt>
                <c:pt idx="2235">
                  <c:v>43.547821999999996</c:v>
                </c:pt>
                <c:pt idx="2236">
                  <c:v>44.683467999999998</c:v>
                </c:pt>
                <c:pt idx="2237">
                  <c:v>44.692861999999998</c:v>
                </c:pt>
                <c:pt idx="2238">
                  <c:v>43.221688999999998</c:v>
                </c:pt>
                <c:pt idx="2239">
                  <c:v>42.879207999999998</c:v>
                </c:pt>
                <c:pt idx="2240">
                  <c:v>42.724074999999999</c:v>
                </c:pt>
                <c:pt idx="2241">
                  <c:v>43.071131000000001</c:v>
                </c:pt>
                <c:pt idx="2242">
                  <c:v>43.030313</c:v>
                </c:pt>
                <c:pt idx="2243">
                  <c:v>42.739446999999998</c:v>
                </c:pt>
                <c:pt idx="2244">
                  <c:v>43.248159999999999</c:v>
                </c:pt>
                <c:pt idx="2245">
                  <c:v>43.175113000000003</c:v>
                </c:pt>
                <c:pt idx="2246">
                  <c:v>43.132474000000002</c:v>
                </c:pt>
                <c:pt idx="2247">
                  <c:v>43.185163000000003</c:v>
                </c:pt>
                <c:pt idx="2248">
                  <c:v>43.214613</c:v>
                </c:pt>
                <c:pt idx="2249">
                  <c:v>42.101430000000001</c:v>
                </c:pt>
                <c:pt idx="2250">
                  <c:v>42.098227000000001</c:v>
                </c:pt>
                <c:pt idx="2251">
                  <c:v>42.319654</c:v>
                </c:pt>
                <c:pt idx="2252">
                  <c:v>42.220602</c:v>
                </c:pt>
                <c:pt idx="2253">
                  <c:v>42.426884999999999</c:v>
                </c:pt>
                <c:pt idx="2254">
                  <c:v>42.226148999999999</c:v>
                </c:pt>
                <c:pt idx="2255">
                  <c:v>42.255693999999998</c:v>
                </c:pt>
                <c:pt idx="2256">
                  <c:v>42.444243</c:v>
                </c:pt>
                <c:pt idx="2257">
                  <c:v>42.140881</c:v>
                </c:pt>
                <c:pt idx="2258">
                  <c:v>42.173481000000002</c:v>
                </c:pt>
                <c:pt idx="2259">
                  <c:v>42.514319999999998</c:v>
                </c:pt>
                <c:pt idx="2260">
                  <c:v>42.374828000000001</c:v>
                </c:pt>
                <c:pt idx="2261">
                  <c:v>42.091923999999999</c:v>
                </c:pt>
                <c:pt idx="2262">
                  <c:v>42.129274000000002</c:v>
                </c:pt>
                <c:pt idx="2263">
                  <c:v>40.603966</c:v>
                </c:pt>
                <c:pt idx="2264">
                  <c:v>40.763899000000002</c:v>
                </c:pt>
                <c:pt idx="2265">
                  <c:v>42.992322999999999</c:v>
                </c:pt>
                <c:pt idx="2266">
                  <c:v>43.637104000000001</c:v>
                </c:pt>
                <c:pt idx="2267">
                  <c:v>42.907769999999999</c:v>
                </c:pt>
                <c:pt idx="2268">
                  <c:v>42.970098999999998</c:v>
                </c:pt>
                <c:pt idx="2269">
                  <c:v>43.021222999999999</c:v>
                </c:pt>
                <c:pt idx="2270">
                  <c:v>43.079233000000002</c:v>
                </c:pt>
                <c:pt idx="2271">
                  <c:v>42.862696</c:v>
                </c:pt>
                <c:pt idx="2272">
                  <c:v>43.11627</c:v>
                </c:pt>
                <c:pt idx="2273">
                  <c:v>44.494708000000003</c:v>
                </c:pt>
                <c:pt idx="2274">
                  <c:v>42.213965000000002</c:v>
                </c:pt>
                <c:pt idx="2275">
                  <c:v>42.411895000000001</c:v>
                </c:pt>
                <c:pt idx="2276">
                  <c:v>42.197904999999999</c:v>
                </c:pt>
                <c:pt idx="2277">
                  <c:v>42.453662999999999</c:v>
                </c:pt>
                <c:pt idx="2278">
                  <c:v>42.120274000000002</c:v>
                </c:pt>
                <c:pt idx="2279">
                  <c:v>42.075873999999999</c:v>
                </c:pt>
                <c:pt idx="2280">
                  <c:v>42.298203000000001</c:v>
                </c:pt>
                <c:pt idx="2281">
                  <c:v>42.070228</c:v>
                </c:pt>
                <c:pt idx="2282">
                  <c:v>43.024559000000004</c:v>
                </c:pt>
                <c:pt idx="2283">
                  <c:v>43.025216999999998</c:v>
                </c:pt>
                <c:pt idx="2284">
                  <c:v>42.651775999999998</c:v>
                </c:pt>
                <c:pt idx="2285">
                  <c:v>42.718308</c:v>
                </c:pt>
                <c:pt idx="2286">
                  <c:v>40.778350000000003</c:v>
                </c:pt>
                <c:pt idx="2287">
                  <c:v>40.672823000000001</c:v>
                </c:pt>
                <c:pt idx="2288">
                  <c:v>40.672967999999997</c:v>
                </c:pt>
                <c:pt idx="2289">
                  <c:v>40.821482000000003</c:v>
                </c:pt>
                <c:pt idx="2290">
                  <c:v>39.769356999999999</c:v>
                </c:pt>
                <c:pt idx="2291">
                  <c:v>39.759580999999997</c:v>
                </c:pt>
                <c:pt idx="2292">
                  <c:v>39.751959999999997</c:v>
                </c:pt>
                <c:pt idx="2293">
                  <c:v>39.868012999999998</c:v>
                </c:pt>
                <c:pt idx="2294">
                  <c:v>40.079951999999999</c:v>
                </c:pt>
                <c:pt idx="2295">
                  <c:v>39.833846999999999</c:v>
                </c:pt>
                <c:pt idx="2296">
                  <c:v>39.700007999999997</c:v>
                </c:pt>
                <c:pt idx="2297">
                  <c:v>39.867013</c:v>
                </c:pt>
                <c:pt idx="2298">
                  <c:v>39.908613000000003</c:v>
                </c:pt>
                <c:pt idx="2299">
                  <c:v>39.879130000000004</c:v>
                </c:pt>
                <c:pt idx="2300">
                  <c:v>39.851968999999997</c:v>
                </c:pt>
                <c:pt idx="2301">
                  <c:v>39.884262999999997</c:v>
                </c:pt>
                <c:pt idx="2302">
                  <c:v>40.002780000000001</c:v>
                </c:pt>
                <c:pt idx="2303">
                  <c:v>39.833156000000002</c:v>
                </c:pt>
                <c:pt idx="2304">
                  <c:v>39.829014000000001</c:v>
                </c:pt>
                <c:pt idx="2305">
                  <c:v>39.753087999999998</c:v>
                </c:pt>
                <c:pt idx="2306">
                  <c:v>39.849156000000001</c:v>
                </c:pt>
                <c:pt idx="2307">
                  <c:v>39.598990000000001</c:v>
                </c:pt>
                <c:pt idx="2308">
                  <c:v>39.949579</c:v>
                </c:pt>
                <c:pt idx="2309">
                  <c:v>39.936179000000003</c:v>
                </c:pt>
                <c:pt idx="2310">
                  <c:v>39.457517000000003</c:v>
                </c:pt>
                <c:pt idx="2311">
                  <c:v>39.092928000000001</c:v>
                </c:pt>
                <c:pt idx="2312">
                  <c:v>39.401800999999999</c:v>
                </c:pt>
                <c:pt idx="2313">
                  <c:v>39.348616</c:v>
                </c:pt>
                <c:pt idx="2314">
                  <c:v>39.319901000000002</c:v>
                </c:pt>
                <c:pt idx="2315">
                  <c:v>39.633963999999999</c:v>
                </c:pt>
                <c:pt idx="2316">
                  <c:v>40.203457999999998</c:v>
                </c:pt>
                <c:pt idx="2317">
                  <c:v>40.319769999999998</c:v>
                </c:pt>
                <c:pt idx="2318">
                  <c:v>40.247188999999999</c:v>
                </c:pt>
                <c:pt idx="2319">
                  <c:v>40.595359000000002</c:v>
                </c:pt>
                <c:pt idx="2320">
                  <c:v>40.201340999999999</c:v>
                </c:pt>
                <c:pt idx="2321">
                  <c:v>40.304155999999999</c:v>
                </c:pt>
                <c:pt idx="2322">
                  <c:v>40.261839000000002</c:v>
                </c:pt>
                <c:pt idx="2323">
                  <c:v>40.172412000000001</c:v>
                </c:pt>
                <c:pt idx="2324">
                  <c:v>40.153677000000002</c:v>
                </c:pt>
                <c:pt idx="2325">
                  <c:v>40.030925000000003</c:v>
                </c:pt>
                <c:pt idx="2326">
                  <c:v>39.827337</c:v>
                </c:pt>
                <c:pt idx="2327">
                  <c:v>39.795301000000002</c:v>
                </c:pt>
                <c:pt idx="2328">
                  <c:v>40.156472000000001</c:v>
                </c:pt>
                <c:pt idx="2329">
                  <c:v>40.174993999999998</c:v>
                </c:pt>
                <c:pt idx="2330">
                  <c:v>39.872436999999998</c:v>
                </c:pt>
                <c:pt idx="2331">
                  <c:v>40.072246</c:v>
                </c:pt>
                <c:pt idx="2332">
                  <c:v>40.032663999999997</c:v>
                </c:pt>
                <c:pt idx="2333">
                  <c:v>40.032629999999997</c:v>
                </c:pt>
                <c:pt idx="2334">
                  <c:v>41.414864000000001</c:v>
                </c:pt>
                <c:pt idx="2335">
                  <c:v>41.173254</c:v>
                </c:pt>
                <c:pt idx="2336">
                  <c:v>41.271098000000002</c:v>
                </c:pt>
                <c:pt idx="2337">
                  <c:v>41.280065999999998</c:v>
                </c:pt>
                <c:pt idx="2338">
                  <c:v>41.436639999999997</c:v>
                </c:pt>
                <c:pt idx="2339">
                  <c:v>40.856104999999999</c:v>
                </c:pt>
                <c:pt idx="2340">
                  <c:v>40.848885000000003</c:v>
                </c:pt>
                <c:pt idx="2341">
                  <c:v>40.965347999999999</c:v>
                </c:pt>
                <c:pt idx="2342">
                  <c:v>41.047294999999998</c:v>
                </c:pt>
                <c:pt idx="2343">
                  <c:v>40.899360999999999</c:v>
                </c:pt>
                <c:pt idx="2344">
                  <c:v>40.645057000000001</c:v>
                </c:pt>
                <c:pt idx="2345">
                  <c:v>40.496375</c:v>
                </c:pt>
                <c:pt idx="2346">
                  <c:v>40.601261000000001</c:v>
                </c:pt>
                <c:pt idx="2347">
                  <c:v>40.645665000000001</c:v>
                </c:pt>
                <c:pt idx="2348">
                  <c:v>40.625444000000002</c:v>
                </c:pt>
                <c:pt idx="2349">
                  <c:v>40.657088999999999</c:v>
                </c:pt>
                <c:pt idx="2350">
                  <c:v>40.410223999999999</c:v>
                </c:pt>
                <c:pt idx="2351">
                  <c:v>40.681798000000001</c:v>
                </c:pt>
                <c:pt idx="2352">
                  <c:v>40.624592</c:v>
                </c:pt>
                <c:pt idx="2353">
                  <c:v>40.820557999999998</c:v>
                </c:pt>
                <c:pt idx="2354">
                  <c:v>40.857829000000002</c:v>
                </c:pt>
                <c:pt idx="2355">
                  <c:v>40.835127999999997</c:v>
                </c:pt>
                <c:pt idx="2356">
                  <c:v>40.607747000000003</c:v>
                </c:pt>
                <c:pt idx="2357">
                  <c:v>40.595097000000003</c:v>
                </c:pt>
                <c:pt idx="2358">
                  <c:v>40.601996</c:v>
                </c:pt>
                <c:pt idx="2359">
                  <c:v>41.000937</c:v>
                </c:pt>
                <c:pt idx="2360">
                  <c:v>40.931187000000001</c:v>
                </c:pt>
                <c:pt idx="2361">
                  <c:v>40.828682000000001</c:v>
                </c:pt>
                <c:pt idx="2362">
                  <c:v>41.118226</c:v>
                </c:pt>
                <c:pt idx="2363">
                  <c:v>40.983139999999999</c:v>
                </c:pt>
                <c:pt idx="2364">
                  <c:v>41.048423</c:v>
                </c:pt>
                <c:pt idx="2365">
                  <c:v>41.485844999999998</c:v>
                </c:pt>
                <c:pt idx="2366">
                  <c:v>41.251286</c:v>
                </c:pt>
                <c:pt idx="2367">
                  <c:v>41.337195000000001</c:v>
                </c:pt>
                <c:pt idx="2368">
                  <c:v>41.839348999999999</c:v>
                </c:pt>
                <c:pt idx="2369">
                  <c:v>41.19012</c:v>
                </c:pt>
                <c:pt idx="2370">
                  <c:v>41.358379999999997</c:v>
                </c:pt>
                <c:pt idx="2371">
                  <c:v>41.439329000000001</c:v>
                </c:pt>
                <c:pt idx="2372">
                  <c:v>41.428179999999998</c:v>
                </c:pt>
                <c:pt idx="2373">
                  <c:v>41.684776999999997</c:v>
                </c:pt>
                <c:pt idx="2374">
                  <c:v>41.401398</c:v>
                </c:pt>
                <c:pt idx="2375">
                  <c:v>41.261935999999999</c:v>
                </c:pt>
                <c:pt idx="2376">
                  <c:v>41.353453000000002</c:v>
                </c:pt>
                <c:pt idx="2377">
                  <c:v>41.379339999999999</c:v>
                </c:pt>
                <c:pt idx="2378">
                  <c:v>41.323005000000002</c:v>
                </c:pt>
                <c:pt idx="2379">
                  <c:v>41.380594000000002</c:v>
                </c:pt>
                <c:pt idx="2380">
                  <c:v>41.485469000000002</c:v>
                </c:pt>
                <c:pt idx="2381">
                  <c:v>41.189646000000003</c:v>
                </c:pt>
                <c:pt idx="2382">
                  <c:v>41.31353</c:v>
                </c:pt>
                <c:pt idx="2383">
                  <c:v>41.453069999999997</c:v>
                </c:pt>
                <c:pt idx="2384">
                  <c:v>41.553671999999999</c:v>
                </c:pt>
                <c:pt idx="2385">
                  <c:v>41.399872999999999</c:v>
                </c:pt>
                <c:pt idx="2386">
                  <c:v>41.378447000000001</c:v>
                </c:pt>
                <c:pt idx="2387">
                  <c:v>41.289347999999997</c:v>
                </c:pt>
                <c:pt idx="2388">
                  <c:v>41.588296999999997</c:v>
                </c:pt>
                <c:pt idx="2389">
                  <c:v>41.413114</c:v>
                </c:pt>
                <c:pt idx="2390">
                  <c:v>41.295197000000002</c:v>
                </c:pt>
                <c:pt idx="2391">
                  <c:v>41.178696000000002</c:v>
                </c:pt>
                <c:pt idx="2392">
                  <c:v>41.163595999999998</c:v>
                </c:pt>
                <c:pt idx="2393">
                  <c:v>41.209496000000001</c:v>
                </c:pt>
                <c:pt idx="2394">
                  <c:v>40.729098</c:v>
                </c:pt>
                <c:pt idx="2395">
                  <c:v>40.673437999999997</c:v>
                </c:pt>
                <c:pt idx="2396">
                  <c:v>40.770041999999997</c:v>
                </c:pt>
                <c:pt idx="2397">
                  <c:v>40.865730999999997</c:v>
                </c:pt>
                <c:pt idx="2398">
                  <c:v>40.760697999999998</c:v>
                </c:pt>
                <c:pt idx="2399">
                  <c:v>40.729210000000002</c:v>
                </c:pt>
                <c:pt idx="2400">
                  <c:v>40.865997999999998</c:v>
                </c:pt>
                <c:pt idx="2401">
                  <c:v>40.848765999999998</c:v>
                </c:pt>
                <c:pt idx="2402">
                  <c:v>40.862564999999996</c:v>
                </c:pt>
                <c:pt idx="2403">
                  <c:v>40.799706</c:v>
                </c:pt>
                <c:pt idx="2404">
                  <c:v>40.734211999999999</c:v>
                </c:pt>
                <c:pt idx="2405">
                  <c:v>40.643951000000001</c:v>
                </c:pt>
                <c:pt idx="2406">
                  <c:v>40.770898000000003</c:v>
                </c:pt>
                <c:pt idx="2407">
                  <c:v>40.679752000000001</c:v>
                </c:pt>
                <c:pt idx="2408">
                  <c:v>40.815215000000002</c:v>
                </c:pt>
                <c:pt idx="2409">
                  <c:v>40.953260999999998</c:v>
                </c:pt>
                <c:pt idx="2410">
                  <c:v>40.813800999999998</c:v>
                </c:pt>
                <c:pt idx="2411">
                  <c:v>40.752097999999997</c:v>
                </c:pt>
                <c:pt idx="2412">
                  <c:v>40.763354999999997</c:v>
                </c:pt>
                <c:pt idx="2413">
                  <c:v>42.904257999999999</c:v>
                </c:pt>
                <c:pt idx="2414">
                  <c:v>43.169055</c:v>
                </c:pt>
                <c:pt idx="2415">
                  <c:v>43.160857</c:v>
                </c:pt>
                <c:pt idx="2416">
                  <c:v>42.393205999999999</c:v>
                </c:pt>
                <c:pt idx="2417">
                  <c:v>43.048155999999999</c:v>
                </c:pt>
                <c:pt idx="2418">
                  <c:v>43.307288</c:v>
                </c:pt>
                <c:pt idx="2419">
                  <c:v>42.947220000000002</c:v>
                </c:pt>
                <c:pt idx="2420">
                  <c:v>42.914307000000001</c:v>
                </c:pt>
                <c:pt idx="2421">
                  <c:v>42.907358000000002</c:v>
                </c:pt>
                <c:pt idx="2422">
                  <c:v>42.836857999999999</c:v>
                </c:pt>
                <c:pt idx="2423">
                  <c:v>42.929890999999998</c:v>
                </c:pt>
                <c:pt idx="2424">
                  <c:v>42.968057000000002</c:v>
                </c:pt>
                <c:pt idx="2425">
                  <c:v>42.881371999999999</c:v>
                </c:pt>
                <c:pt idx="2426">
                  <c:v>43.023347000000001</c:v>
                </c:pt>
                <c:pt idx="2427">
                  <c:v>43.096555000000002</c:v>
                </c:pt>
                <c:pt idx="2428">
                  <c:v>42.605480999999997</c:v>
                </c:pt>
                <c:pt idx="2429">
                  <c:v>43.214261</c:v>
                </c:pt>
                <c:pt idx="2430">
                  <c:v>43.079217</c:v>
                </c:pt>
                <c:pt idx="2431">
                  <c:v>42.965372000000002</c:v>
                </c:pt>
                <c:pt idx="2432">
                  <c:v>40.325901999999999</c:v>
                </c:pt>
                <c:pt idx="2433">
                  <c:v>40.247351000000002</c:v>
                </c:pt>
                <c:pt idx="2434">
                  <c:v>40.612648999999998</c:v>
                </c:pt>
                <c:pt idx="2435">
                  <c:v>40.763401999999999</c:v>
                </c:pt>
                <c:pt idx="2436">
                  <c:v>41.345663000000002</c:v>
                </c:pt>
                <c:pt idx="2437">
                  <c:v>40.695658000000002</c:v>
                </c:pt>
                <c:pt idx="2438">
                  <c:v>40.700423000000001</c:v>
                </c:pt>
                <c:pt idx="2439">
                  <c:v>41.330027999999999</c:v>
                </c:pt>
                <c:pt idx="2440">
                  <c:v>41.607954999999997</c:v>
                </c:pt>
                <c:pt idx="2441">
                  <c:v>41.978999999999999</c:v>
                </c:pt>
                <c:pt idx="2442">
                  <c:v>41.992528</c:v>
                </c:pt>
                <c:pt idx="2443">
                  <c:v>40.498403000000003</c:v>
                </c:pt>
                <c:pt idx="2444">
                  <c:v>41.801302</c:v>
                </c:pt>
                <c:pt idx="2445">
                  <c:v>40.912550000000003</c:v>
                </c:pt>
                <c:pt idx="2446">
                  <c:v>40.942532999999997</c:v>
                </c:pt>
                <c:pt idx="2447">
                  <c:v>40.722897000000003</c:v>
                </c:pt>
                <c:pt idx="2448">
                  <c:v>37.512912</c:v>
                </c:pt>
                <c:pt idx="2449">
                  <c:v>36.696263999999999</c:v>
                </c:pt>
                <c:pt idx="2450">
                  <c:v>37.288806999999998</c:v>
                </c:pt>
                <c:pt idx="2451">
                  <c:v>36.606582000000003</c:v>
                </c:pt>
                <c:pt idx="2452">
                  <c:v>36.657812</c:v>
                </c:pt>
                <c:pt idx="2453">
                  <c:v>36.642026999999999</c:v>
                </c:pt>
                <c:pt idx="2454">
                  <c:v>36.942047000000002</c:v>
                </c:pt>
                <c:pt idx="2455">
                  <c:v>36.659171000000001</c:v>
                </c:pt>
                <c:pt idx="2456">
                  <c:v>36.750352999999997</c:v>
                </c:pt>
                <c:pt idx="2457">
                  <c:v>36.893445</c:v>
                </c:pt>
                <c:pt idx="2458">
                  <c:v>38.151767</c:v>
                </c:pt>
                <c:pt idx="2459">
                  <c:v>37.339184000000003</c:v>
                </c:pt>
                <c:pt idx="2460">
                  <c:v>38.350647000000002</c:v>
                </c:pt>
                <c:pt idx="2461">
                  <c:v>39.279964999999997</c:v>
                </c:pt>
                <c:pt idx="2462">
                  <c:v>39.434479000000003</c:v>
                </c:pt>
                <c:pt idx="2463">
                  <c:v>37.833826000000002</c:v>
                </c:pt>
                <c:pt idx="2464">
                  <c:v>38.403511000000002</c:v>
                </c:pt>
                <c:pt idx="2465">
                  <c:v>40.412067</c:v>
                </c:pt>
                <c:pt idx="2466">
                  <c:v>40.266697999999998</c:v>
                </c:pt>
                <c:pt idx="2467">
                  <c:v>39.285724000000002</c:v>
                </c:pt>
                <c:pt idx="2468">
                  <c:v>39.628475000000002</c:v>
                </c:pt>
                <c:pt idx="2469">
                  <c:v>39.344465999999997</c:v>
                </c:pt>
                <c:pt idx="2470">
                  <c:v>38.986449999999998</c:v>
                </c:pt>
                <c:pt idx="2471">
                  <c:v>36.297049000000001</c:v>
                </c:pt>
                <c:pt idx="2472">
                  <c:v>36.097766999999997</c:v>
                </c:pt>
                <c:pt idx="2473">
                  <c:v>36.107036999999998</c:v>
                </c:pt>
                <c:pt idx="2474">
                  <c:v>36.066544999999998</c:v>
                </c:pt>
                <c:pt idx="2475">
                  <c:v>36.094104000000002</c:v>
                </c:pt>
                <c:pt idx="2476">
                  <c:v>36.072336</c:v>
                </c:pt>
                <c:pt idx="2477">
                  <c:v>36.092075999999999</c:v>
                </c:pt>
                <c:pt idx="2478">
                  <c:v>36.064176000000003</c:v>
                </c:pt>
                <c:pt idx="2479">
                  <c:v>36.505996000000003</c:v>
                </c:pt>
                <c:pt idx="2480">
                  <c:v>35.775789000000003</c:v>
                </c:pt>
                <c:pt idx="2481">
                  <c:v>35.729692</c:v>
                </c:pt>
                <c:pt idx="2482">
                  <c:v>35.414095000000003</c:v>
                </c:pt>
                <c:pt idx="2483">
                  <c:v>35.843856000000002</c:v>
                </c:pt>
                <c:pt idx="2484">
                  <c:v>35.382213</c:v>
                </c:pt>
                <c:pt idx="2485">
                  <c:v>36.158344</c:v>
                </c:pt>
                <c:pt idx="2486">
                  <c:v>35.635275</c:v>
                </c:pt>
                <c:pt idx="2487">
                  <c:v>35.377068999999999</c:v>
                </c:pt>
                <c:pt idx="2488">
                  <c:v>36.340680999999996</c:v>
                </c:pt>
                <c:pt idx="2489">
                  <c:v>35.971539999999997</c:v>
                </c:pt>
                <c:pt idx="2490">
                  <c:v>36.000487</c:v>
                </c:pt>
                <c:pt idx="2491">
                  <c:v>35.848039</c:v>
                </c:pt>
                <c:pt idx="2492">
                  <c:v>35.758268000000001</c:v>
                </c:pt>
                <c:pt idx="2493">
                  <c:v>35.807457999999997</c:v>
                </c:pt>
                <c:pt idx="2494">
                  <c:v>35.808450999999998</c:v>
                </c:pt>
                <c:pt idx="2495">
                  <c:v>35.844752999999997</c:v>
                </c:pt>
                <c:pt idx="2496">
                  <c:v>35.767828999999999</c:v>
                </c:pt>
                <c:pt idx="2497">
                  <c:v>35.966431</c:v>
                </c:pt>
                <c:pt idx="2498">
                  <c:v>36.034560999999997</c:v>
                </c:pt>
                <c:pt idx="2499">
                  <c:v>36.015991999999997</c:v>
                </c:pt>
                <c:pt idx="2500">
                  <c:v>36.087738000000002</c:v>
                </c:pt>
                <c:pt idx="2501">
                  <c:v>35.487026</c:v>
                </c:pt>
                <c:pt idx="2502">
                  <c:v>36.448591999999998</c:v>
                </c:pt>
                <c:pt idx="2503">
                  <c:v>35.715314999999997</c:v>
                </c:pt>
                <c:pt idx="2504">
                  <c:v>36.157291999999998</c:v>
                </c:pt>
                <c:pt idx="2505">
                  <c:v>36.440508999999999</c:v>
                </c:pt>
                <c:pt idx="2506">
                  <c:v>35.351477000000003</c:v>
                </c:pt>
                <c:pt idx="2507">
                  <c:v>35.254223000000003</c:v>
                </c:pt>
                <c:pt idx="2508">
                  <c:v>35.317602000000001</c:v>
                </c:pt>
                <c:pt idx="2509">
                  <c:v>35.263286999999998</c:v>
                </c:pt>
                <c:pt idx="2510">
                  <c:v>35.335293999999998</c:v>
                </c:pt>
                <c:pt idx="2511">
                  <c:v>35.407499000000001</c:v>
                </c:pt>
                <c:pt idx="2512">
                  <c:v>35.361333000000002</c:v>
                </c:pt>
                <c:pt idx="2513">
                  <c:v>35.614421999999998</c:v>
                </c:pt>
                <c:pt idx="2514">
                  <c:v>35.665362000000002</c:v>
                </c:pt>
                <c:pt idx="2515">
                  <c:v>35.197642999999999</c:v>
                </c:pt>
                <c:pt idx="2516">
                  <c:v>35.235790999999999</c:v>
                </c:pt>
                <c:pt idx="2517">
                  <c:v>35.178542999999998</c:v>
                </c:pt>
                <c:pt idx="2518">
                  <c:v>35.134509999999999</c:v>
                </c:pt>
                <c:pt idx="2519">
                  <c:v>35.170093999999999</c:v>
                </c:pt>
                <c:pt idx="2520">
                  <c:v>35.329234999999997</c:v>
                </c:pt>
                <c:pt idx="2521">
                  <c:v>35.054546000000002</c:v>
                </c:pt>
                <c:pt idx="2522">
                  <c:v>35.119011999999998</c:v>
                </c:pt>
                <c:pt idx="2523">
                  <c:v>35.056963000000003</c:v>
                </c:pt>
                <c:pt idx="2524">
                  <c:v>35.003712</c:v>
                </c:pt>
                <c:pt idx="2525">
                  <c:v>35.134301000000001</c:v>
                </c:pt>
                <c:pt idx="2526">
                  <c:v>34.571075999999998</c:v>
                </c:pt>
                <c:pt idx="2527">
                  <c:v>34.235219000000001</c:v>
                </c:pt>
                <c:pt idx="2528">
                  <c:v>34.285950999999997</c:v>
                </c:pt>
                <c:pt idx="2529">
                  <c:v>34.477220000000003</c:v>
                </c:pt>
                <c:pt idx="2530">
                  <c:v>33.963110999999998</c:v>
                </c:pt>
                <c:pt idx="2531">
                  <c:v>34.781211999999996</c:v>
                </c:pt>
                <c:pt idx="2532">
                  <c:v>36.166514999999997</c:v>
                </c:pt>
                <c:pt idx="2533">
                  <c:v>36.133082999999999</c:v>
                </c:pt>
                <c:pt idx="2534">
                  <c:v>36.290889</c:v>
                </c:pt>
                <c:pt idx="2535">
                  <c:v>35.934783000000003</c:v>
                </c:pt>
                <c:pt idx="2536">
                  <c:v>41.481879999999997</c:v>
                </c:pt>
                <c:pt idx="2537">
                  <c:v>41.408588999999999</c:v>
                </c:pt>
                <c:pt idx="2538">
                  <c:v>41.579472000000003</c:v>
                </c:pt>
                <c:pt idx="2539">
                  <c:v>41.184986000000002</c:v>
                </c:pt>
                <c:pt idx="2540">
                  <c:v>41.156095000000001</c:v>
                </c:pt>
                <c:pt idx="2541">
                  <c:v>41.231408000000002</c:v>
                </c:pt>
                <c:pt idx="2542">
                  <c:v>41.197122999999998</c:v>
                </c:pt>
                <c:pt idx="2543">
                  <c:v>41.119788</c:v>
                </c:pt>
                <c:pt idx="2544">
                  <c:v>41.097529000000002</c:v>
                </c:pt>
                <c:pt idx="2545">
                  <c:v>41.376109</c:v>
                </c:pt>
                <c:pt idx="2546">
                  <c:v>40.771082</c:v>
                </c:pt>
                <c:pt idx="2547">
                  <c:v>40.742901000000003</c:v>
                </c:pt>
                <c:pt idx="2548">
                  <c:v>40.833246000000003</c:v>
                </c:pt>
                <c:pt idx="2549">
                  <c:v>40.745341000000003</c:v>
                </c:pt>
                <c:pt idx="2550">
                  <c:v>40.774686000000003</c:v>
                </c:pt>
                <c:pt idx="2551">
                  <c:v>40.694214000000002</c:v>
                </c:pt>
                <c:pt idx="2552">
                  <c:v>40.670873999999998</c:v>
                </c:pt>
                <c:pt idx="2553">
                  <c:v>40.672666</c:v>
                </c:pt>
                <c:pt idx="2554">
                  <c:v>40.598993999999998</c:v>
                </c:pt>
                <c:pt idx="2555">
                  <c:v>40.680397999999997</c:v>
                </c:pt>
                <c:pt idx="2556">
                  <c:v>40.576588999999998</c:v>
                </c:pt>
                <c:pt idx="2557">
                  <c:v>40.645256000000003</c:v>
                </c:pt>
                <c:pt idx="2558">
                  <c:v>40.583803000000003</c:v>
                </c:pt>
                <c:pt idx="2559">
                  <c:v>40.703355000000002</c:v>
                </c:pt>
                <c:pt idx="2560">
                  <c:v>40.759686000000002</c:v>
                </c:pt>
                <c:pt idx="2561">
                  <c:v>40.746718000000001</c:v>
                </c:pt>
                <c:pt idx="2562">
                  <c:v>40.728614</c:v>
                </c:pt>
                <c:pt idx="2563">
                  <c:v>40.724944999999998</c:v>
                </c:pt>
                <c:pt idx="2564">
                  <c:v>40.742868999999999</c:v>
                </c:pt>
                <c:pt idx="2565">
                  <c:v>40.703068999999999</c:v>
                </c:pt>
                <c:pt idx="2566">
                  <c:v>40.697187999999997</c:v>
                </c:pt>
                <c:pt idx="2567">
                  <c:v>40.683301</c:v>
                </c:pt>
                <c:pt idx="2568">
                  <c:v>40.732239</c:v>
                </c:pt>
                <c:pt idx="2569">
                  <c:v>40.708832999999998</c:v>
                </c:pt>
                <c:pt idx="2570">
                  <c:v>40.714143999999997</c:v>
                </c:pt>
                <c:pt idx="2571">
                  <c:v>40.674888000000003</c:v>
                </c:pt>
                <c:pt idx="2572">
                  <c:v>40.747188000000001</c:v>
                </c:pt>
                <c:pt idx="2573">
                  <c:v>40.828142999999997</c:v>
                </c:pt>
                <c:pt idx="2574">
                  <c:v>40.702271000000003</c:v>
                </c:pt>
                <c:pt idx="2575">
                  <c:v>40.639533999999998</c:v>
                </c:pt>
                <c:pt idx="2576">
                  <c:v>40.615789999999997</c:v>
                </c:pt>
                <c:pt idx="2577">
                  <c:v>40.588154000000003</c:v>
                </c:pt>
                <c:pt idx="2578">
                  <c:v>40.666575000000002</c:v>
                </c:pt>
                <c:pt idx="2579">
                  <c:v>40.787368000000001</c:v>
                </c:pt>
                <c:pt idx="2580">
                  <c:v>40.793838999999998</c:v>
                </c:pt>
                <c:pt idx="2581">
                  <c:v>40.633102999999998</c:v>
                </c:pt>
                <c:pt idx="2582">
                  <c:v>40.600020000000001</c:v>
                </c:pt>
                <c:pt idx="2583">
                  <c:v>40.596958999999998</c:v>
                </c:pt>
                <c:pt idx="2584">
                  <c:v>44.948894000000003</c:v>
                </c:pt>
                <c:pt idx="2585">
                  <c:v>44.212623000000001</c:v>
                </c:pt>
                <c:pt idx="2586">
                  <c:v>44.3919</c:v>
                </c:pt>
                <c:pt idx="2587">
                  <c:v>44.360565999999999</c:v>
                </c:pt>
                <c:pt idx="2588">
                  <c:v>44.329473</c:v>
                </c:pt>
                <c:pt idx="2589">
                  <c:v>43.164296999999998</c:v>
                </c:pt>
                <c:pt idx="2590">
                  <c:v>42.938816000000003</c:v>
                </c:pt>
                <c:pt idx="2591">
                  <c:v>43.252084000000004</c:v>
                </c:pt>
                <c:pt idx="2592">
                  <c:v>43.074266000000001</c:v>
                </c:pt>
                <c:pt idx="2593">
                  <c:v>37.754443000000002</c:v>
                </c:pt>
                <c:pt idx="2594">
                  <c:v>37.619858000000001</c:v>
                </c:pt>
                <c:pt idx="2595">
                  <c:v>37.683391999999998</c:v>
                </c:pt>
                <c:pt idx="2596">
                  <c:v>38.363151000000002</c:v>
                </c:pt>
                <c:pt idx="2597">
                  <c:v>38.881081999999999</c:v>
                </c:pt>
                <c:pt idx="2598">
                  <c:v>39.799833999999997</c:v>
                </c:pt>
                <c:pt idx="2599">
                  <c:v>41.259729999999998</c:v>
                </c:pt>
                <c:pt idx="2600">
                  <c:v>40.999245000000002</c:v>
                </c:pt>
                <c:pt idx="2601">
                  <c:v>41.242313000000003</c:v>
                </c:pt>
                <c:pt idx="2602">
                  <c:v>41.203029000000001</c:v>
                </c:pt>
                <c:pt idx="2603">
                  <c:v>41.183458000000002</c:v>
                </c:pt>
                <c:pt idx="2604">
                  <c:v>41.203791000000002</c:v>
                </c:pt>
                <c:pt idx="2605">
                  <c:v>41.204630999999999</c:v>
                </c:pt>
                <c:pt idx="2606">
                  <c:v>41.365763000000001</c:v>
                </c:pt>
                <c:pt idx="2607">
                  <c:v>41.235247999999999</c:v>
                </c:pt>
                <c:pt idx="2608">
                  <c:v>41.264952000000001</c:v>
                </c:pt>
                <c:pt idx="2609">
                  <c:v>41.296197999999997</c:v>
                </c:pt>
                <c:pt idx="2610">
                  <c:v>40.630445000000002</c:v>
                </c:pt>
                <c:pt idx="2611">
                  <c:v>34.564734000000001</c:v>
                </c:pt>
                <c:pt idx="2612">
                  <c:v>34.813268999999998</c:v>
                </c:pt>
                <c:pt idx="2613">
                  <c:v>35.239021999999999</c:v>
                </c:pt>
                <c:pt idx="2614">
                  <c:v>34.729159000000003</c:v>
                </c:pt>
                <c:pt idx="2615">
                  <c:v>36.443322000000002</c:v>
                </c:pt>
                <c:pt idx="2616">
                  <c:v>36.458041000000001</c:v>
                </c:pt>
                <c:pt idx="2617">
                  <c:v>35.376739000000001</c:v>
                </c:pt>
                <c:pt idx="2618">
                  <c:v>35.506456</c:v>
                </c:pt>
                <c:pt idx="2619">
                  <c:v>43.173468999999997</c:v>
                </c:pt>
                <c:pt idx="2620">
                  <c:v>43.32582</c:v>
                </c:pt>
                <c:pt idx="2621">
                  <c:v>43.283838000000003</c:v>
                </c:pt>
                <c:pt idx="2622">
                  <c:v>43.213704999999997</c:v>
                </c:pt>
                <c:pt idx="2623">
                  <c:v>43.283796000000002</c:v>
                </c:pt>
                <c:pt idx="2624">
                  <c:v>42.946418000000001</c:v>
                </c:pt>
                <c:pt idx="2625">
                  <c:v>42.791069</c:v>
                </c:pt>
                <c:pt idx="2626">
                  <c:v>43.025227000000001</c:v>
                </c:pt>
                <c:pt idx="2627">
                  <c:v>42.749834999999997</c:v>
                </c:pt>
                <c:pt idx="2628">
                  <c:v>44.281770000000002</c:v>
                </c:pt>
                <c:pt idx="2629">
                  <c:v>44.225864000000001</c:v>
                </c:pt>
                <c:pt idx="2630">
                  <c:v>43.701003</c:v>
                </c:pt>
                <c:pt idx="2631">
                  <c:v>43.070188000000002</c:v>
                </c:pt>
                <c:pt idx="2632">
                  <c:v>43.966957999999998</c:v>
                </c:pt>
                <c:pt idx="2633">
                  <c:v>43.128084999999999</c:v>
                </c:pt>
                <c:pt idx="2634">
                  <c:v>42.91574</c:v>
                </c:pt>
                <c:pt idx="2635">
                  <c:v>42.880837</c:v>
                </c:pt>
                <c:pt idx="2636">
                  <c:v>42.977780000000003</c:v>
                </c:pt>
                <c:pt idx="2637">
                  <c:v>43.000003</c:v>
                </c:pt>
                <c:pt idx="2638">
                  <c:v>43.015756000000003</c:v>
                </c:pt>
                <c:pt idx="2639">
                  <c:v>43.596232999999998</c:v>
                </c:pt>
                <c:pt idx="2640">
                  <c:v>43.085120000000003</c:v>
                </c:pt>
                <c:pt idx="2641">
                  <c:v>43.247931000000001</c:v>
                </c:pt>
                <c:pt idx="2642">
                  <c:v>43.490938999999997</c:v>
                </c:pt>
                <c:pt idx="2643">
                  <c:v>44.059192000000003</c:v>
                </c:pt>
                <c:pt idx="2644">
                  <c:v>43.798251</c:v>
                </c:pt>
                <c:pt idx="2645">
                  <c:v>43.871738000000001</c:v>
                </c:pt>
                <c:pt idx="2646">
                  <c:v>43.399493999999997</c:v>
                </c:pt>
                <c:pt idx="2647">
                  <c:v>43.682791000000002</c:v>
                </c:pt>
                <c:pt idx="2648">
                  <c:v>44.172275999999997</c:v>
                </c:pt>
                <c:pt idx="2649">
                  <c:v>43.810673000000001</c:v>
                </c:pt>
                <c:pt idx="2650">
                  <c:v>43.514864000000003</c:v>
                </c:pt>
                <c:pt idx="2651">
                  <c:v>43.583224000000001</c:v>
                </c:pt>
                <c:pt idx="2652">
                  <c:v>43.553075999999997</c:v>
                </c:pt>
                <c:pt idx="2653">
                  <c:v>43.320211</c:v>
                </c:pt>
                <c:pt idx="2654">
                  <c:v>43.642631000000002</c:v>
                </c:pt>
                <c:pt idx="2655">
                  <c:v>43.842796999999997</c:v>
                </c:pt>
                <c:pt idx="2656">
                  <c:v>43.631549</c:v>
                </c:pt>
                <c:pt idx="2657">
                  <c:v>43.665177</c:v>
                </c:pt>
                <c:pt idx="2658">
                  <c:v>43.760368999999997</c:v>
                </c:pt>
                <c:pt idx="2659">
                  <c:v>44.194403999999999</c:v>
                </c:pt>
                <c:pt idx="2660">
                  <c:v>44.697077</c:v>
                </c:pt>
                <c:pt idx="2661">
                  <c:v>44.174052000000003</c:v>
                </c:pt>
                <c:pt idx="2662">
                  <c:v>44.700606000000001</c:v>
                </c:pt>
                <c:pt idx="2663">
                  <c:v>43.854239999999997</c:v>
                </c:pt>
                <c:pt idx="2664">
                  <c:v>44.036532999999999</c:v>
                </c:pt>
                <c:pt idx="2665">
                  <c:v>44.048713999999997</c:v>
                </c:pt>
                <c:pt idx="2666">
                  <c:v>43.974367000000001</c:v>
                </c:pt>
                <c:pt idx="2667">
                  <c:v>41.345579000000001</c:v>
                </c:pt>
                <c:pt idx="2668">
                  <c:v>41.449134999999998</c:v>
                </c:pt>
                <c:pt idx="2669">
                  <c:v>41.509363999999998</c:v>
                </c:pt>
                <c:pt idx="2670">
                  <c:v>41.028616999999997</c:v>
                </c:pt>
                <c:pt idx="2671">
                  <c:v>41.274748000000002</c:v>
                </c:pt>
                <c:pt idx="2672">
                  <c:v>41.268231</c:v>
                </c:pt>
                <c:pt idx="2673">
                  <c:v>41.133482000000001</c:v>
                </c:pt>
                <c:pt idx="2674">
                  <c:v>41.944333999999998</c:v>
                </c:pt>
                <c:pt idx="2675">
                  <c:v>41.719942000000003</c:v>
                </c:pt>
                <c:pt idx="2676">
                  <c:v>41.781522000000002</c:v>
                </c:pt>
                <c:pt idx="2677">
                  <c:v>40.317473</c:v>
                </c:pt>
                <c:pt idx="2678">
                  <c:v>40.346926000000003</c:v>
                </c:pt>
                <c:pt idx="2679">
                  <c:v>40.282167999999999</c:v>
                </c:pt>
                <c:pt idx="2680">
                  <c:v>40.354734999999998</c:v>
                </c:pt>
                <c:pt idx="2681">
                  <c:v>40.535226999999999</c:v>
                </c:pt>
                <c:pt idx="2682">
                  <c:v>40.280830000000002</c:v>
                </c:pt>
                <c:pt idx="2683">
                  <c:v>40.000861</c:v>
                </c:pt>
                <c:pt idx="2684">
                  <c:v>40.012861999999998</c:v>
                </c:pt>
                <c:pt idx="2685">
                  <c:v>40.129508999999999</c:v>
                </c:pt>
                <c:pt idx="2686">
                  <c:v>39.922862000000002</c:v>
                </c:pt>
                <c:pt idx="2687">
                  <c:v>40.103859999999997</c:v>
                </c:pt>
                <c:pt idx="2688">
                  <c:v>40.093443000000001</c:v>
                </c:pt>
                <c:pt idx="2689">
                  <c:v>39.893211999999998</c:v>
                </c:pt>
                <c:pt idx="2690">
                  <c:v>39.890461999999999</c:v>
                </c:pt>
                <c:pt idx="2691">
                  <c:v>40.042444000000003</c:v>
                </c:pt>
                <c:pt idx="2692">
                  <c:v>40.103459999999998</c:v>
                </c:pt>
                <c:pt idx="2693">
                  <c:v>39.939608999999997</c:v>
                </c:pt>
                <c:pt idx="2694">
                  <c:v>40.148758999999998</c:v>
                </c:pt>
                <c:pt idx="2695">
                  <c:v>39.916077999999999</c:v>
                </c:pt>
                <c:pt idx="2696">
                  <c:v>39.929510999999998</c:v>
                </c:pt>
                <c:pt idx="2697">
                  <c:v>40.003762000000002</c:v>
                </c:pt>
                <c:pt idx="2698">
                  <c:v>40.087859999999999</c:v>
                </c:pt>
                <c:pt idx="2699">
                  <c:v>39.992345</c:v>
                </c:pt>
                <c:pt idx="2700">
                  <c:v>39.952112</c:v>
                </c:pt>
                <c:pt idx="2701">
                  <c:v>39.977662000000002</c:v>
                </c:pt>
                <c:pt idx="2702">
                  <c:v>39.992862000000002</c:v>
                </c:pt>
                <c:pt idx="2703">
                  <c:v>39.991712</c:v>
                </c:pt>
                <c:pt idx="2704">
                  <c:v>40.055861</c:v>
                </c:pt>
                <c:pt idx="2705">
                  <c:v>39.961812000000002</c:v>
                </c:pt>
                <c:pt idx="2706">
                  <c:v>40.012211999999998</c:v>
                </c:pt>
                <c:pt idx="2707">
                  <c:v>40.035778000000001</c:v>
                </c:pt>
                <c:pt idx="2708">
                  <c:v>39.922612000000001</c:v>
                </c:pt>
                <c:pt idx="2709">
                  <c:v>40.07226</c:v>
                </c:pt>
                <c:pt idx="2710">
                  <c:v>39.825642999999999</c:v>
                </c:pt>
                <c:pt idx="2711">
                  <c:v>40.037958000000003</c:v>
                </c:pt>
                <c:pt idx="2712">
                  <c:v>39.781937999999997</c:v>
                </c:pt>
                <c:pt idx="2713">
                  <c:v>39.940043000000003</c:v>
                </c:pt>
                <c:pt idx="2714">
                  <c:v>40.146068999999997</c:v>
                </c:pt>
                <c:pt idx="2715">
                  <c:v>40.103208000000002</c:v>
                </c:pt>
                <c:pt idx="2716">
                  <c:v>40.089905000000002</c:v>
                </c:pt>
                <c:pt idx="2717">
                  <c:v>40.126271000000003</c:v>
                </c:pt>
                <c:pt idx="2718">
                  <c:v>40.176858000000003</c:v>
                </c:pt>
                <c:pt idx="2719">
                  <c:v>40.241588</c:v>
                </c:pt>
                <c:pt idx="2720">
                  <c:v>40.453885999999997</c:v>
                </c:pt>
                <c:pt idx="2721">
                  <c:v>40.157077999999998</c:v>
                </c:pt>
                <c:pt idx="2722">
                  <c:v>40.447093000000002</c:v>
                </c:pt>
                <c:pt idx="2723">
                  <c:v>40.355091999999999</c:v>
                </c:pt>
                <c:pt idx="2724">
                  <c:v>40.335023</c:v>
                </c:pt>
                <c:pt idx="2725">
                  <c:v>39.598202999999998</c:v>
                </c:pt>
                <c:pt idx="2726">
                  <c:v>39.626297000000001</c:v>
                </c:pt>
                <c:pt idx="2727">
                  <c:v>39.788561999999999</c:v>
                </c:pt>
                <c:pt idx="2728">
                  <c:v>39.700561</c:v>
                </c:pt>
                <c:pt idx="2729">
                  <c:v>39.669210999999997</c:v>
                </c:pt>
                <c:pt idx="2730">
                  <c:v>39.745376999999998</c:v>
                </c:pt>
                <c:pt idx="2731">
                  <c:v>39.758563000000002</c:v>
                </c:pt>
                <c:pt idx="2732">
                  <c:v>39.787512</c:v>
                </c:pt>
                <c:pt idx="2733">
                  <c:v>39.734279000000001</c:v>
                </c:pt>
                <c:pt idx="2734">
                  <c:v>39.164259999999999</c:v>
                </c:pt>
                <c:pt idx="2735">
                  <c:v>39.161639000000001</c:v>
                </c:pt>
                <c:pt idx="2736">
                  <c:v>39.265065999999997</c:v>
                </c:pt>
                <c:pt idx="2737">
                  <c:v>38.922806000000001</c:v>
                </c:pt>
                <c:pt idx="2738">
                  <c:v>38.550440000000002</c:v>
                </c:pt>
                <c:pt idx="2739">
                  <c:v>38.907710999999999</c:v>
                </c:pt>
                <c:pt idx="2740">
                  <c:v>38.881762000000002</c:v>
                </c:pt>
                <c:pt idx="2741">
                  <c:v>38.897567000000002</c:v>
                </c:pt>
                <c:pt idx="2742">
                  <c:v>38.952109999999998</c:v>
                </c:pt>
                <c:pt idx="2743">
                  <c:v>38.978079999999999</c:v>
                </c:pt>
                <c:pt idx="2744">
                  <c:v>38.937477999999999</c:v>
                </c:pt>
                <c:pt idx="2745">
                  <c:v>38.928761000000002</c:v>
                </c:pt>
                <c:pt idx="2746">
                  <c:v>38.863078999999999</c:v>
                </c:pt>
                <c:pt idx="2747">
                  <c:v>38.836145000000002</c:v>
                </c:pt>
                <c:pt idx="2748">
                  <c:v>38.906778000000003</c:v>
                </c:pt>
                <c:pt idx="2749">
                  <c:v>38.683115999999998</c:v>
                </c:pt>
                <c:pt idx="2750">
                  <c:v>38.790202000000001</c:v>
                </c:pt>
                <c:pt idx="2751">
                  <c:v>38.769697000000001</c:v>
                </c:pt>
                <c:pt idx="2752">
                  <c:v>38.685116999999998</c:v>
                </c:pt>
                <c:pt idx="2753">
                  <c:v>38.797423999999999</c:v>
                </c:pt>
                <c:pt idx="2754">
                  <c:v>39.080229000000003</c:v>
                </c:pt>
                <c:pt idx="2755">
                  <c:v>38.747500000000002</c:v>
                </c:pt>
                <c:pt idx="2756">
                  <c:v>38.810628999999999</c:v>
                </c:pt>
                <c:pt idx="2757">
                  <c:v>38.678451000000003</c:v>
                </c:pt>
                <c:pt idx="2758">
                  <c:v>38.757213999999998</c:v>
                </c:pt>
                <c:pt idx="2759">
                  <c:v>38.728464000000002</c:v>
                </c:pt>
                <c:pt idx="2760">
                  <c:v>38.725214000000001</c:v>
                </c:pt>
                <c:pt idx="2761">
                  <c:v>38.326624000000002</c:v>
                </c:pt>
                <c:pt idx="2762">
                  <c:v>37.916172000000003</c:v>
                </c:pt>
                <c:pt idx="2763">
                  <c:v>38.095771999999997</c:v>
                </c:pt>
                <c:pt idx="2764">
                  <c:v>38.926614999999998</c:v>
                </c:pt>
                <c:pt idx="2765">
                  <c:v>39.069682</c:v>
                </c:pt>
                <c:pt idx="2766">
                  <c:v>39.078139999999998</c:v>
                </c:pt>
                <c:pt idx="2767">
                  <c:v>38.881557999999998</c:v>
                </c:pt>
                <c:pt idx="2768">
                  <c:v>38.026342</c:v>
                </c:pt>
                <c:pt idx="2769">
                  <c:v>38.150083000000002</c:v>
                </c:pt>
                <c:pt idx="2770">
                  <c:v>38.197583000000002</c:v>
                </c:pt>
                <c:pt idx="2771">
                  <c:v>38.025345999999999</c:v>
                </c:pt>
                <c:pt idx="2772">
                  <c:v>37.905648999999997</c:v>
                </c:pt>
                <c:pt idx="2773">
                  <c:v>38.076546999999998</c:v>
                </c:pt>
                <c:pt idx="2774">
                  <c:v>37.728067000000003</c:v>
                </c:pt>
                <c:pt idx="2775">
                  <c:v>37.961187000000002</c:v>
                </c:pt>
                <c:pt idx="2776">
                  <c:v>37.342306000000001</c:v>
                </c:pt>
                <c:pt idx="2777">
                  <c:v>37.492528999999998</c:v>
                </c:pt>
                <c:pt idx="2778">
                  <c:v>37.288998999999997</c:v>
                </c:pt>
                <c:pt idx="2779">
                  <c:v>37.427987999999999</c:v>
                </c:pt>
                <c:pt idx="2780">
                  <c:v>37.513379999999998</c:v>
                </c:pt>
                <c:pt idx="2781">
                  <c:v>37.662559000000002</c:v>
                </c:pt>
                <c:pt idx="2782">
                  <c:v>37.555630000000001</c:v>
                </c:pt>
                <c:pt idx="2783">
                  <c:v>37.501266999999999</c:v>
                </c:pt>
                <c:pt idx="2784">
                  <c:v>37.400286999999999</c:v>
                </c:pt>
                <c:pt idx="2785">
                  <c:v>37.256301000000001</c:v>
                </c:pt>
                <c:pt idx="2786">
                  <c:v>37.581696000000001</c:v>
                </c:pt>
                <c:pt idx="2787">
                  <c:v>37.606777999999998</c:v>
                </c:pt>
                <c:pt idx="2788">
                  <c:v>37.621744999999997</c:v>
                </c:pt>
                <c:pt idx="2789">
                  <c:v>37.593546000000003</c:v>
                </c:pt>
                <c:pt idx="2790">
                  <c:v>37.633316000000001</c:v>
                </c:pt>
                <c:pt idx="2791">
                  <c:v>37.522269000000001</c:v>
                </c:pt>
                <c:pt idx="2792">
                  <c:v>36.735892999999997</c:v>
                </c:pt>
                <c:pt idx="2793">
                  <c:v>36.839647999999997</c:v>
                </c:pt>
                <c:pt idx="2794">
                  <c:v>40.926594999999999</c:v>
                </c:pt>
                <c:pt idx="2795">
                  <c:v>40.933428999999997</c:v>
                </c:pt>
                <c:pt idx="2796">
                  <c:v>40.797772000000002</c:v>
                </c:pt>
                <c:pt idx="2797">
                  <c:v>41.012867999999997</c:v>
                </c:pt>
                <c:pt idx="2798">
                  <c:v>40.994649000000003</c:v>
                </c:pt>
                <c:pt idx="2799">
                  <c:v>40.904347999999999</c:v>
                </c:pt>
                <c:pt idx="2800">
                  <c:v>41.059209000000003</c:v>
                </c:pt>
                <c:pt idx="2801">
                  <c:v>42.627420000000001</c:v>
                </c:pt>
                <c:pt idx="2802">
                  <c:v>42.912174999999998</c:v>
                </c:pt>
                <c:pt idx="2803">
                  <c:v>42.932315000000003</c:v>
                </c:pt>
                <c:pt idx="2804">
                  <c:v>42.399158999999997</c:v>
                </c:pt>
                <c:pt idx="2805">
                  <c:v>42.346758000000001</c:v>
                </c:pt>
                <c:pt idx="2806">
                  <c:v>42.749499</c:v>
                </c:pt>
                <c:pt idx="2807">
                  <c:v>42.614978999999998</c:v>
                </c:pt>
                <c:pt idx="2808">
                  <c:v>42.853676</c:v>
                </c:pt>
                <c:pt idx="2809">
                  <c:v>42.784090999999997</c:v>
                </c:pt>
                <c:pt idx="2810">
                  <c:v>42.561225999999998</c:v>
                </c:pt>
                <c:pt idx="2811">
                  <c:v>42.305793000000001</c:v>
                </c:pt>
                <c:pt idx="2812">
                  <c:v>42.425404999999998</c:v>
                </c:pt>
                <c:pt idx="2813">
                  <c:v>42.600551000000003</c:v>
                </c:pt>
                <c:pt idx="2814">
                  <c:v>43.014522999999997</c:v>
                </c:pt>
                <c:pt idx="2815">
                  <c:v>42.388393999999998</c:v>
                </c:pt>
                <c:pt idx="2816">
                  <c:v>42.749639999999999</c:v>
                </c:pt>
                <c:pt idx="2817">
                  <c:v>42.522196999999998</c:v>
                </c:pt>
                <c:pt idx="2818">
                  <c:v>42.842132999999997</c:v>
                </c:pt>
                <c:pt idx="2819">
                  <c:v>42.559095999999997</c:v>
                </c:pt>
                <c:pt idx="2820">
                  <c:v>42.743288999999997</c:v>
                </c:pt>
                <c:pt idx="2821">
                  <c:v>42.413741999999999</c:v>
                </c:pt>
                <c:pt idx="2822">
                  <c:v>42.685310999999999</c:v>
                </c:pt>
                <c:pt idx="2823">
                  <c:v>42.713327999999997</c:v>
                </c:pt>
                <c:pt idx="2824">
                  <c:v>42.669645000000003</c:v>
                </c:pt>
                <c:pt idx="2825">
                  <c:v>42.705345000000001</c:v>
                </c:pt>
                <c:pt idx="2826">
                  <c:v>42.800275999999997</c:v>
                </c:pt>
                <c:pt idx="2827">
                  <c:v>41.932315000000003</c:v>
                </c:pt>
                <c:pt idx="2828">
                  <c:v>41.727587999999997</c:v>
                </c:pt>
                <c:pt idx="2829">
                  <c:v>41.801696</c:v>
                </c:pt>
                <c:pt idx="2830">
                  <c:v>42.151449</c:v>
                </c:pt>
                <c:pt idx="2831">
                  <c:v>42.038539</c:v>
                </c:pt>
                <c:pt idx="2832">
                  <c:v>41.802897999999999</c:v>
                </c:pt>
                <c:pt idx="2833">
                  <c:v>42.442591999999998</c:v>
                </c:pt>
                <c:pt idx="2834">
                  <c:v>42.085633999999999</c:v>
                </c:pt>
                <c:pt idx="2835">
                  <c:v>41.998199</c:v>
                </c:pt>
                <c:pt idx="2836">
                  <c:v>42.209414000000002</c:v>
                </c:pt>
                <c:pt idx="2837">
                  <c:v>42.037356000000003</c:v>
                </c:pt>
                <c:pt idx="2838">
                  <c:v>42.045940999999999</c:v>
                </c:pt>
                <c:pt idx="2839">
                  <c:v>42.176215999999997</c:v>
                </c:pt>
                <c:pt idx="2840">
                  <c:v>41.738852999999999</c:v>
                </c:pt>
                <c:pt idx="2841">
                  <c:v>42.080964000000002</c:v>
                </c:pt>
                <c:pt idx="2842">
                  <c:v>41.537232000000003</c:v>
                </c:pt>
                <c:pt idx="2843">
                  <c:v>42.123976999999996</c:v>
                </c:pt>
                <c:pt idx="2844">
                  <c:v>41.785108999999999</c:v>
                </c:pt>
                <c:pt idx="2845">
                  <c:v>41.961002000000001</c:v>
                </c:pt>
                <c:pt idx="2846">
                  <c:v>41.570328000000003</c:v>
                </c:pt>
                <c:pt idx="2847">
                  <c:v>42.248620000000003</c:v>
                </c:pt>
                <c:pt idx="2848">
                  <c:v>41.433855999999999</c:v>
                </c:pt>
                <c:pt idx="2849">
                  <c:v>41.803384000000001</c:v>
                </c:pt>
                <c:pt idx="2850">
                  <c:v>41.891869999999997</c:v>
                </c:pt>
                <c:pt idx="2851">
                  <c:v>41.549525000000003</c:v>
                </c:pt>
                <c:pt idx="2852">
                  <c:v>41.563701000000002</c:v>
                </c:pt>
                <c:pt idx="2853">
                  <c:v>41.594659999999998</c:v>
                </c:pt>
                <c:pt idx="2854">
                  <c:v>41.701442999999998</c:v>
                </c:pt>
                <c:pt idx="2855">
                  <c:v>41.653070999999997</c:v>
                </c:pt>
                <c:pt idx="2856">
                  <c:v>41.838672000000003</c:v>
                </c:pt>
                <c:pt idx="2857">
                  <c:v>41.720235000000002</c:v>
                </c:pt>
                <c:pt idx="2858">
                  <c:v>41.920200999999999</c:v>
                </c:pt>
                <c:pt idx="2859">
                  <c:v>41.562140999999997</c:v>
                </c:pt>
                <c:pt idx="2860">
                  <c:v>41.736522999999998</c:v>
                </c:pt>
                <c:pt idx="2861">
                  <c:v>41.676138999999999</c:v>
                </c:pt>
                <c:pt idx="2862">
                  <c:v>41.518124999999998</c:v>
                </c:pt>
                <c:pt idx="2863">
                  <c:v>43.229053999999998</c:v>
                </c:pt>
                <c:pt idx="2864">
                  <c:v>43.582318000000001</c:v>
                </c:pt>
                <c:pt idx="2865">
                  <c:v>43.174565999999999</c:v>
                </c:pt>
                <c:pt idx="2866">
                  <c:v>43.095447</c:v>
                </c:pt>
                <c:pt idx="2867">
                  <c:v>43.996302999999997</c:v>
                </c:pt>
                <c:pt idx="2868">
                  <c:v>43.091714000000003</c:v>
                </c:pt>
                <c:pt idx="2869">
                  <c:v>42.933104999999998</c:v>
                </c:pt>
                <c:pt idx="2870">
                  <c:v>43.341512000000002</c:v>
                </c:pt>
                <c:pt idx="2871">
                  <c:v>42.589281</c:v>
                </c:pt>
                <c:pt idx="2872">
                  <c:v>42.970621000000001</c:v>
                </c:pt>
                <c:pt idx="2873">
                  <c:v>43.227921000000002</c:v>
                </c:pt>
                <c:pt idx="2874">
                  <c:v>42.876221999999999</c:v>
                </c:pt>
                <c:pt idx="2875">
                  <c:v>43.156962999999998</c:v>
                </c:pt>
                <c:pt idx="2876">
                  <c:v>43.155862999999997</c:v>
                </c:pt>
                <c:pt idx="2877">
                  <c:v>43.204695000000001</c:v>
                </c:pt>
                <c:pt idx="2878">
                  <c:v>43.232312</c:v>
                </c:pt>
                <c:pt idx="2879">
                  <c:v>43.223213000000001</c:v>
                </c:pt>
                <c:pt idx="2880">
                  <c:v>42.091790000000003</c:v>
                </c:pt>
                <c:pt idx="2881">
                  <c:v>42.098657000000003</c:v>
                </c:pt>
                <c:pt idx="2882">
                  <c:v>42.327029000000003</c:v>
                </c:pt>
                <c:pt idx="2883">
                  <c:v>42.351281</c:v>
                </c:pt>
                <c:pt idx="2884">
                  <c:v>42.238993999999998</c:v>
                </c:pt>
                <c:pt idx="2885">
                  <c:v>42.331062000000003</c:v>
                </c:pt>
                <c:pt idx="2886">
                  <c:v>40.695281000000001</c:v>
                </c:pt>
                <c:pt idx="2887">
                  <c:v>40.635147000000003</c:v>
                </c:pt>
                <c:pt idx="2888">
                  <c:v>40.351801999999999</c:v>
                </c:pt>
                <c:pt idx="2889">
                  <c:v>40.631011000000001</c:v>
                </c:pt>
                <c:pt idx="2890">
                  <c:v>40.570914999999999</c:v>
                </c:pt>
                <c:pt idx="2891">
                  <c:v>40.289752</c:v>
                </c:pt>
                <c:pt idx="2892">
                  <c:v>40.341468999999996</c:v>
                </c:pt>
                <c:pt idx="2893">
                  <c:v>40.408217999999998</c:v>
                </c:pt>
                <c:pt idx="2894">
                  <c:v>40.426211000000002</c:v>
                </c:pt>
                <c:pt idx="2895">
                  <c:v>40.455117999999999</c:v>
                </c:pt>
                <c:pt idx="2896">
                  <c:v>40.443818999999998</c:v>
                </c:pt>
                <c:pt idx="2897">
                  <c:v>40.430821999999999</c:v>
                </c:pt>
                <c:pt idx="2898">
                  <c:v>40.518701</c:v>
                </c:pt>
                <c:pt idx="2899">
                  <c:v>43.046470999999997</c:v>
                </c:pt>
                <c:pt idx="2900">
                  <c:v>42.820825999999997</c:v>
                </c:pt>
                <c:pt idx="2901">
                  <c:v>43.067169</c:v>
                </c:pt>
                <c:pt idx="2902">
                  <c:v>43.349682000000001</c:v>
                </c:pt>
                <c:pt idx="2903">
                  <c:v>42.852372000000003</c:v>
                </c:pt>
                <c:pt idx="2904">
                  <c:v>42.687756999999998</c:v>
                </c:pt>
                <c:pt idx="2905">
                  <c:v>42.922823000000001</c:v>
                </c:pt>
                <c:pt idx="2906">
                  <c:v>43.807653999999999</c:v>
                </c:pt>
                <c:pt idx="2907">
                  <c:v>44.436003999999997</c:v>
                </c:pt>
                <c:pt idx="2908">
                  <c:v>44.585560999999998</c:v>
                </c:pt>
                <c:pt idx="2909">
                  <c:v>44.683636</c:v>
                </c:pt>
                <c:pt idx="2910">
                  <c:v>42.232990999999998</c:v>
                </c:pt>
                <c:pt idx="2911">
                  <c:v>42.152104999999999</c:v>
                </c:pt>
                <c:pt idx="2912">
                  <c:v>42.302715999999997</c:v>
                </c:pt>
                <c:pt idx="2913">
                  <c:v>42.540359000000002</c:v>
                </c:pt>
                <c:pt idx="2914">
                  <c:v>42.541733000000001</c:v>
                </c:pt>
                <c:pt idx="2915">
                  <c:v>42.469760999999998</c:v>
                </c:pt>
                <c:pt idx="2916">
                  <c:v>42.185195999999998</c:v>
                </c:pt>
                <c:pt idx="2917">
                  <c:v>42.182237000000001</c:v>
                </c:pt>
                <c:pt idx="2918">
                  <c:v>42.142575000000001</c:v>
                </c:pt>
                <c:pt idx="2919">
                  <c:v>42.904958000000001</c:v>
                </c:pt>
                <c:pt idx="2920">
                  <c:v>43.217154999999998</c:v>
                </c:pt>
                <c:pt idx="2921">
                  <c:v>43.949900999999997</c:v>
                </c:pt>
                <c:pt idx="2922">
                  <c:v>44.495690000000003</c:v>
                </c:pt>
                <c:pt idx="2923">
                  <c:v>44.402596000000003</c:v>
                </c:pt>
                <c:pt idx="2924">
                  <c:v>44.363587000000003</c:v>
                </c:pt>
                <c:pt idx="2925">
                  <c:v>44.221142</c:v>
                </c:pt>
                <c:pt idx="2926">
                  <c:v>44.753991999999997</c:v>
                </c:pt>
                <c:pt idx="2927">
                  <c:v>44.913741000000002</c:v>
                </c:pt>
                <c:pt idx="2928">
                  <c:v>44.524526000000002</c:v>
                </c:pt>
                <c:pt idx="2929">
                  <c:v>44.802636999999997</c:v>
                </c:pt>
                <c:pt idx="2930">
                  <c:v>44.512003</c:v>
                </c:pt>
                <c:pt idx="2931">
                  <c:v>44.278452999999999</c:v>
                </c:pt>
                <c:pt idx="2932">
                  <c:v>46.640050000000002</c:v>
                </c:pt>
                <c:pt idx="2933">
                  <c:v>46.878869000000002</c:v>
                </c:pt>
                <c:pt idx="2934">
                  <c:v>43.999827000000003</c:v>
                </c:pt>
                <c:pt idx="2935">
                  <c:v>44.554965000000003</c:v>
                </c:pt>
                <c:pt idx="2936">
                  <c:v>41.555846000000003</c:v>
                </c:pt>
                <c:pt idx="2937">
                  <c:v>41.655997999999997</c:v>
                </c:pt>
                <c:pt idx="2938">
                  <c:v>41.729239</c:v>
                </c:pt>
                <c:pt idx="2939">
                  <c:v>41.532992</c:v>
                </c:pt>
                <c:pt idx="2940">
                  <c:v>41.493763000000001</c:v>
                </c:pt>
                <c:pt idx="2941">
                  <c:v>41.592046000000003</c:v>
                </c:pt>
                <c:pt idx="2942">
                  <c:v>41.662281</c:v>
                </c:pt>
                <c:pt idx="2943">
                  <c:v>41.566533999999997</c:v>
                </c:pt>
                <c:pt idx="2944">
                  <c:v>41.644095999999998</c:v>
                </c:pt>
                <c:pt idx="2945">
                  <c:v>41.390194000000001</c:v>
                </c:pt>
                <c:pt idx="2946">
                  <c:v>41.061295999999999</c:v>
                </c:pt>
                <c:pt idx="2947">
                  <c:v>41.150145999999999</c:v>
                </c:pt>
                <c:pt idx="2948">
                  <c:v>41.051996000000003</c:v>
                </c:pt>
                <c:pt idx="2949">
                  <c:v>41.132095999999997</c:v>
                </c:pt>
                <c:pt idx="2950">
                  <c:v>41.069298000000003</c:v>
                </c:pt>
                <c:pt idx="2951">
                  <c:v>40.879049000000002</c:v>
                </c:pt>
                <c:pt idx="2952">
                  <c:v>40.848998999999999</c:v>
                </c:pt>
                <c:pt idx="2953">
                  <c:v>40.855854000000001</c:v>
                </c:pt>
                <c:pt idx="2954">
                  <c:v>40.821539999999999</c:v>
                </c:pt>
                <c:pt idx="2955">
                  <c:v>40.847921999999997</c:v>
                </c:pt>
                <c:pt idx="2956">
                  <c:v>40.849879000000001</c:v>
                </c:pt>
                <c:pt idx="2957">
                  <c:v>40.879857999999999</c:v>
                </c:pt>
                <c:pt idx="2958">
                  <c:v>40.881149000000001</c:v>
                </c:pt>
                <c:pt idx="2959">
                  <c:v>40.633952999999998</c:v>
                </c:pt>
                <c:pt idx="2960">
                  <c:v>40.724167999999999</c:v>
                </c:pt>
                <c:pt idx="2961">
                  <c:v>40.844199000000003</c:v>
                </c:pt>
                <c:pt idx="2962">
                  <c:v>40.857384000000003</c:v>
                </c:pt>
                <c:pt idx="2963">
                  <c:v>40.852930999999998</c:v>
                </c:pt>
                <c:pt idx="2964">
                  <c:v>40.633651999999998</c:v>
                </c:pt>
                <c:pt idx="2965">
                  <c:v>40.604252000000002</c:v>
                </c:pt>
                <c:pt idx="2966">
                  <c:v>40.607103000000002</c:v>
                </c:pt>
                <c:pt idx="2967">
                  <c:v>40.830157999999997</c:v>
                </c:pt>
                <c:pt idx="2968">
                  <c:v>40.847638000000003</c:v>
                </c:pt>
                <c:pt idx="2969">
                  <c:v>40.701801000000003</c:v>
                </c:pt>
                <c:pt idx="2970">
                  <c:v>40.789499999999997</c:v>
                </c:pt>
                <c:pt idx="2971">
                  <c:v>40.557104000000002</c:v>
                </c:pt>
                <c:pt idx="2972">
                  <c:v>40.742251000000003</c:v>
                </c:pt>
                <c:pt idx="2973">
                  <c:v>40.722751000000002</c:v>
                </c:pt>
                <c:pt idx="2974">
                  <c:v>40.819600000000001</c:v>
                </c:pt>
                <c:pt idx="2975">
                  <c:v>40.652301999999999</c:v>
                </c:pt>
                <c:pt idx="2976">
                  <c:v>40.665551999999998</c:v>
                </c:pt>
                <c:pt idx="2977">
                  <c:v>40.721601999999997</c:v>
                </c:pt>
                <c:pt idx="2978">
                  <c:v>40.716451999999997</c:v>
                </c:pt>
                <c:pt idx="2979">
                  <c:v>40.933942999999999</c:v>
                </c:pt>
                <c:pt idx="2980">
                  <c:v>41.010432999999999</c:v>
                </c:pt>
                <c:pt idx="2981">
                  <c:v>41.156187000000003</c:v>
                </c:pt>
                <c:pt idx="2982">
                  <c:v>41.028883999999998</c:v>
                </c:pt>
                <c:pt idx="2983">
                  <c:v>40.946747999999999</c:v>
                </c:pt>
                <c:pt idx="2984">
                  <c:v>40.999479999999998</c:v>
                </c:pt>
                <c:pt idx="2985">
                  <c:v>41.229754</c:v>
                </c:pt>
                <c:pt idx="2986">
                  <c:v>41.013109</c:v>
                </c:pt>
                <c:pt idx="2987">
                  <c:v>40.957498000000001</c:v>
                </c:pt>
                <c:pt idx="2988">
                  <c:v>40.945197999999998</c:v>
                </c:pt>
                <c:pt idx="2989">
                  <c:v>40.952813999999996</c:v>
                </c:pt>
                <c:pt idx="2990">
                  <c:v>40.955603000000004</c:v>
                </c:pt>
                <c:pt idx="2991">
                  <c:v>40.945172999999997</c:v>
                </c:pt>
                <c:pt idx="2992">
                  <c:v>40.883749000000002</c:v>
                </c:pt>
                <c:pt idx="2993">
                  <c:v>40.877999000000003</c:v>
                </c:pt>
                <c:pt idx="2994">
                  <c:v>40.953125999999997</c:v>
                </c:pt>
                <c:pt idx="2995">
                  <c:v>40.947107000000003</c:v>
                </c:pt>
                <c:pt idx="2996">
                  <c:v>40.921689999999998</c:v>
                </c:pt>
                <c:pt idx="2997">
                  <c:v>40.407958000000001</c:v>
                </c:pt>
                <c:pt idx="2998">
                  <c:v>40.250104</c:v>
                </c:pt>
                <c:pt idx="2999">
                  <c:v>40.301979000000003</c:v>
                </c:pt>
                <c:pt idx="3000">
                  <c:v>40.294243999999999</c:v>
                </c:pt>
                <c:pt idx="3001">
                  <c:v>40.423298000000003</c:v>
                </c:pt>
                <c:pt idx="3002">
                  <c:v>40.335169999999998</c:v>
                </c:pt>
                <c:pt idx="3003">
                  <c:v>40.316876000000001</c:v>
                </c:pt>
                <c:pt idx="3004">
                  <c:v>40.211981999999999</c:v>
                </c:pt>
                <c:pt idx="3005">
                  <c:v>40.289985000000001</c:v>
                </c:pt>
                <c:pt idx="3006">
                  <c:v>40.960349999999998</c:v>
                </c:pt>
                <c:pt idx="3007">
                  <c:v>41.300061999999997</c:v>
                </c:pt>
                <c:pt idx="3008">
                  <c:v>40.929760000000002</c:v>
                </c:pt>
                <c:pt idx="3009">
                  <c:v>41.094158999999998</c:v>
                </c:pt>
                <c:pt idx="3010">
                  <c:v>40.788598999999998</c:v>
                </c:pt>
                <c:pt idx="3011">
                  <c:v>41.071399999999997</c:v>
                </c:pt>
                <c:pt idx="3012">
                  <c:v>40.783175</c:v>
                </c:pt>
                <c:pt idx="3013">
                  <c:v>40.723439999999997</c:v>
                </c:pt>
                <c:pt idx="3014">
                  <c:v>40.683934000000001</c:v>
                </c:pt>
                <c:pt idx="3015">
                  <c:v>40.820011999999998</c:v>
                </c:pt>
                <c:pt idx="3016">
                  <c:v>40.782767</c:v>
                </c:pt>
                <c:pt idx="3017">
                  <c:v>40.842399</c:v>
                </c:pt>
                <c:pt idx="3018">
                  <c:v>40.792149999999999</c:v>
                </c:pt>
                <c:pt idx="3019">
                  <c:v>40.813281000000003</c:v>
                </c:pt>
                <c:pt idx="3020">
                  <c:v>40.707504999999998</c:v>
                </c:pt>
                <c:pt idx="3021">
                  <c:v>40.713675000000002</c:v>
                </c:pt>
                <c:pt idx="3022">
                  <c:v>39.879713000000002</c:v>
                </c:pt>
                <c:pt idx="3023">
                  <c:v>39.614595999999999</c:v>
                </c:pt>
                <c:pt idx="3024">
                  <c:v>40.068339999999999</c:v>
                </c:pt>
                <c:pt idx="3025">
                  <c:v>39.895212999999998</c:v>
                </c:pt>
                <c:pt idx="3026">
                  <c:v>39.685445000000001</c:v>
                </c:pt>
                <c:pt idx="3027">
                  <c:v>39.967013000000001</c:v>
                </c:pt>
                <c:pt idx="3028">
                  <c:v>39.785218999999998</c:v>
                </c:pt>
                <c:pt idx="3029">
                  <c:v>39.807684000000002</c:v>
                </c:pt>
                <c:pt idx="3030">
                  <c:v>39.961182999999998</c:v>
                </c:pt>
                <c:pt idx="3031">
                  <c:v>39.850012999999997</c:v>
                </c:pt>
                <c:pt idx="3032">
                  <c:v>39.741385000000001</c:v>
                </c:pt>
                <c:pt idx="3033">
                  <c:v>39.842613</c:v>
                </c:pt>
                <c:pt idx="3034">
                  <c:v>39.871699</c:v>
                </c:pt>
                <c:pt idx="3035">
                  <c:v>39.861412999999999</c:v>
                </c:pt>
                <c:pt idx="3036">
                  <c:v>39.637838000000002</c:v>
                </c:pt>
                <c:pt idx="3037">
                  <c:v>39.527903000000002</c:v>
                </c:pt>
                <c:pt idx="3038">
                  <c:v>39.022255999999999</c:v>
                </c:pt>
                <c:pt idx="3039">
                  <c:v>39.445163999999998</c:v>
                </c:pt>
                <c:pt idx="3040">
                  <c:v>39.239649</c:v>
                </c:pt>
                <c:pt idx="3041">
                  <c:v>41.736342999999998</c:v>
                </c:pt>
                <c:pt idx="3042">
                  <c:v>41.811138999999997</c:v>
                </c:pt>
                <c:pt idx="3043">
                  <c:v>40.093967999999997</c:v>
                </c:pt>
                <c:pt idx="3044">
                  <c:v>40.153655999999998</c:v>
                </c:pt>
                <c:pt idx="3045">
                  <c:v>40.270367</c:v>
                </c:pt>
                <c:pt idx="3046">
                  <c:v>40.434998</c:v>
                </c:pt>
                <c:pt idx="3047">
                  <c:v>40.358015000000002</c:v>
                </c:pt>
                <c:pt idx="3048">
                  <c:v>42.516247999999997</c:v>
                </c:pt>
                <c:pt idx="3049">
                  <c:v>43.001907000000003</c:v>
                </c:pt>
                <c:pt idx="3050">
                  <c:v>43.247053999999999</c:v>
                </c:pt>
                <c:pt idx="3051">
                  <c:v>42.880105</c:v>
                </c:pt>
                <c:pt idx="3052">
                  <c:v>42.916057000000002</c:v>
                </c:pt>
                <c:pt idx="3053">
                  <c:v>42.790708000000002</c:v>
                </c:pt>
                <c:pt idx="3054">
                  <c:v>42.845757999999996</c:v>
                </c:pt>
                <c:pt idx="3055">
                  <c:v>43.079180999999998</c:v>
                </c:pt>
                <c:pt idx="3056">
                  <c:v>40.329237999999997</c:v>
                </c:pt>
                <c:pt idx="3057">
                  <c:v>40.087243000000001</c:v>
                </c:pt>
                <c:pt idx="3058">
                  <c:v>40.299646000000003</c:v>
                </c:pt>
                <c:pt idx="3059">
                  <c:v>40.150143</c:v>
                </c:pt>
                <c:pt idx="3060">
                  <c:v>40.592854000000003</c:v>
                </c:pt>
                <c:pt idx="3061">
                  <c:v>40.325373999999996</c:v>
                </c:pt>
                <c:pt idx="3062">
                  <c:v>40.228222000000002</c:v>
                </c:pt>
                <c:pt idx="3063">
                  <c:v>40.877664000000003</c:v>
                </c:pt>
                <c:pt idx="3064">
                  <c:v>41.109360000000002</c:v>
                </c:pt>
                <c:pt idx="3065">
                  <c:v>41.038204999999998</c:v>
                </c:pt>
                <c:pt idx="3066">
                  <c:v>41.506801000000003</c:v>
                </c:pt>
                <c:pt idx="3067">
                  <c:v>41.255690999999999</c:v>
                </c:pt>
                <c:pt idx="3068">
                  <c:v>41.637501999999998</c:v>
                </c:pt>
                <c:pt idx="3069">
                  <c:v>42.072606</c:v>
                </c:pt>
                <c:pt idx="3070">
                  <c:v>42.132707000000003</c:v>
                </c:pt>
                <c:pt idx="3071">
                  <c:v>42.097856</c:v>
                </c:pt>
                <c:pt idx="3072">
                  <c:v>41.943790999999997</c:v>
                </c:pt>
                <c:pt idx="3073">
                  <c:v>41.021842999999997</c:v>
                </c:pt>
                <c:pt idx="3074">
                  <c:v>37.270637000000001</c:v>
                </c:pt>
                <c:pt idx="3075">
                  <c:v>37.305768999999998</c:v>
                </c:pt>
                <c:pt idx="3076">
                  <c:v>36.757893000000003</c:v>
                </c:pt>
                <c:pt idx="3077">
                  <c:v>37.136012999999998</c:v>
                </c:pt>
                <c:pt idx="3078">
                  <c:v>37.107272999999999</c:v>
                </c:pt>
                <c:pt idx="3079">
                  <c:v>36.901203000000002</c:v>
                </c:pt>
                <c:pt idx="3080">
                  <c:v>37.180712999999997</c:v>
                </c:pt>
                <c:pt idx="3081">
                  <c:v>37.107411999999997</c:v>
                </c:pt>
                <c:pt idx="3082">
                  <c:v>38.146216000000003</c:v>
                </c:pt>
                <c:pt idx="3083">
                  <c:v>38.015152999999998</c:v>
                </c:pt>
                <c:pt idx="3084">
                  <c:v>37.400275000000001</c:v>
                </c:pt>
                <c:pt idx="3085">
                  <c:v>37.650711000000001</c:v>
                </c:pt>
                <c:pt idx="3086">
                  <c:v>37.113003999999997</c:v>
                </c:pt>
                <c:pt idx="3087">
                  <c:v>37.275700000000001</c:v>
                </c:pt>
                <c:pt idx="3088">
                  <c:v>37.368167</c:v>
                </c:pt>
                <c:pt idx="3089">
                  <c:v>37.731717000000003</c:v>
                </c:pt>
                <c:pt idx="3090">
                  <c:v>38.367255</c:v>
                </c:pt>
                <c:pt idx="3091">
                  <c:v>38.202669</c:v>
                </c:pt>
                <c:pt idx="3092">
                  <c:v>38.417852000000003</c:v>
                </c:pt>
                <c:pt idx="3093">
                  <c:v>38.375397</c:v>
                </c:pt>
                <c:pt idx="3094">
                  <c:v>38.351204000000003</c:v>
                </c:pt>
                <c:pt idx="3095">
                  <c:v>39.463780999999997</c:v>
                </c:pt>
                <c:pt idx="3096">
                  <c:v>38.399498999999999</c:v>
                </c:pt>
                <c:pt idx="3097">
                  <c:v>38.324409000000003</c:v>
                </c:pt>
                <c:pt idx="3098">
                  <c:v>40.198956000000003</c:v>
                </c:pt>
                <c:pt idx="3099">
                  <c:v>39.265408000000001</c:v>
                </c:pt>
                <c:pt idx="3100">
                  <c:v>39.646099</c:v>
                </c:pt>
                <c:pt idx="3101">
                  <c:v>38.857567000000003</c:v>
                </c:pt>
                <c:pt idx="3102">
                  <c:v>39.610979999999998</c:v>
                </c:pt>
                <c:pt idx="3103">
                  <c:v>39.472923999999999</c:v>
                </c:pt>
                <c:pt idx="3104">
                  <c:v>39.470948999999997</c:v>
                </c:pt>
                <c:pt idx="3105">
                  <c:v>36.027101000000002</c:v>
                </c:pt>
                <c:pt idx="3106">
                  <c:v>36.182718000000001</c:v>
                </c:pt>
                <c:pt idx="3107">
                  <c:v>36.132736999999999</c:v>
                </c:pt>
                <c:pt idx="3108">
                  <c:v>36.125746999999997</c:v>
                </c:pt>
                <c:pt idx="3109">
                  <c:v>36.017646999999997</c:v>
                </c:pt>
                <c:pt idx="3110">
                  <c:v>35.998221000000001</c:v>
                </c:pt>
                <c:pt idx="3111">
                  <c:v>36.345919000000002</c:v>
                </c:pt>
                <c:pt idx="3112">
                  <c:v>35.248989000000002</c:v>
                </c:pt>
                <c:pt idx="3113">
                  <c:v>36.050651999999999</c:v>
                </c:pt>
                <c:pt idx="3114">
                  <c:v>36.071134999999998</c:v>
                </c:pt>
                <c:pt idx="3115">
                  <c:v>36.064484999999998</c:v>
                </c:pt>
                <c:pt idx="3116">
                  <c:v>36.107498999999997</c:v>
                </c:pt>
                <c:pt idx="3117">
                  <c:v>36.025379000000001</c:v>
                </c:pt>
                <c:pt idx="3118">
                  <c:v>36.116853999999996</c:v>
                </c:pt>
                <c:pt idx="3119">
                  <c:v>36.156706999999997</c:v>
                </c:pt>
                <c:pt idx="3120">
                  <c:v>35.406512999999997</c:v>
                </c:pt>
                <c:pt idx="3121">
                  <c:v>36.138297999999999</c:v>
                </c:pt>
                <c:pt idx="3122">
                  <c:v>35.755651</c:v>
                </c:pt>
                <c:pt idx="3123">
                  <c:v>35.797882000000001</c:v>
                </c:pt>
                <c:pt idx="3124">
                  <c:v>35.915083000000003</c:v>
                </c:pt>
                <c:pt idx="3125">
                  <c:v>35.575302000000001</c:v>
                </c:pt>
                <c:pt idx="3126">
                  <c:v>35.606392</c:v>
                </c:pt>
                <c:pt idx="3127">
                  <c:v>35.846362999999997</c:v>
                </c:pt>
                <c:pt idx="3128">
                  <c:v>35.774450999999999</c:v>
                </c:pt>
                <c:pt idx="3129">
                  <c:v>35.865440999999997</c:v>
                </c:pt>
                <c:pt idx="3130">
                  <c:v>35.993143000000003</c:v>
                </c:pt>
                <c:pt idx="3131">
                  <c:v>36.490929000000001</c:v>
                </c:pt>
                <c:pt idx="3132">
                  <c:v>35.768692999999999</c:v>
                </c:pt>
                <c:pt idx="3133">
                  <c:v>35.923805000000002</c:v>
                </c:pt>
                <c:pt idx="3134">
                  <c:v>35.842106999999999</c:v>
                </c:pt>
                <c:pt idx="3135">
                  <c:v>35.104652000000002</c:v>
                </c:pt>
                <c:pt idx="3136">
                  <c:v>35.292580999999998</c:v>
                </c:pt>
                <c:pt idx="3137">
                  <c:v>35.383935000000001</c:v>
                </c:pt>
                <c:pt idx="3138">
                  <c:v>35.477583000000003</c:v>
                </c:pt>
                <c:pt idx="3139">
                  <c:v>35.239702000000001</c:v>
                </c:pt>
                <c:pt idx="3140">
                  <c:v>35.105207999999998</c:v>
                </c:pt>
                <c:pt idx="3141">
                  <c:v>35.584156999999998</c:v>
                </c:pt>
                <c:pt idx="3142">
                  <c:v>35.571826999999999</c:v>
                </c:pt>
                <c:pt idx="3143">
                  <c:v>35.311861999999998</c:v>
                </c:pt>
                <c:pt idx="3144">
                  <c:v>34.929433000000003</c:v>
                </c:pt>
                <c:pt idx="3145">
                  <c:v>35.227192000000002</c:v>
                </c:pt>
                <c:pt idx="3146">
                  <c:v>35.286966999999997</c:v>
                </c:pt>
                <c:pt idx="3147">
                  <c:v>35.172319000000002</c:v>
                </c:pt>
                <c:pt idx="3148">
                  <c:v>35.305551999999999</c:v>
                </c:pt>
                <c:pt idx="3149">
                  <c:v>35.321278999999997</c:v>
                </c:pt>
                <c:pt idx="3150">
                  <c:v>35.113906</c:v>
                </c:pt>
                <c:pt idx="3151">
                  <c:v>35.142321000000003</c:v>
                </c:pt>
                <c:pt idx="3152">
                  <c:v>34.647610999999998</c:v>
                </c:pt>
                <c:pt idx="3153">
                  <c:v>34.879185999999997</c:v>
                </c:pt>
                <c:pt idx="3154">
                  <c:v>35.195416999999999</c:v>
                </c:pt>
                <c:pt idx="3155">
                  <c:v>34.989801</c:v>
                </c:pt>
                <c:pt idx="3156">
                  <c:v>35.218131</c:v>
                </c:pt>
                <c:pt idx="3157">
                  <c:v>34.169953</c:v>
                </c:pt>
                <c:pt idx="3158">
                  <c:v>34.285519000000001</c:v>
                </c:pt>
                <c:pt idx="3159">
                  <c:v>34.152020999999998</c:v>
                </c:pt>
                <c:pt idx="3160">
                  <c:v>33.913508</c:v>
                </c:pt>
                <c:pt idx="3161">
                  <c:v>34.698273999999998</c:v>
                </c:pt>
                <c:pt idx="3162">
                  <c:v>35.463011999999999</c:v>
                </c:pt>
                <c:pt idx="3163">
                  <c:v>35.091472000000003</c:v>
                </c:pt>
                <c:pt idx="3164">
                  <c:v>35.742752000000003</c:v>
                </c:pt>
                <c:pt idx="3165">
                  <c:v>35.653436999999997</c:v>
                </c:pt>
                <c:pt idx="3166">
                  <c:v>36.229982999999997</c:v>
                </c:pt>
                <c:pt idx="3167">
                  <c:v>36.326000999999998</c:v>
                </c:pt>
                <c:pt idx="3168">
                  <c:v>35.765718999999997</c:v>
                </c:pt>
                <c:pt idx="3169">
                  <c:v>41.175581999999999</c:v>
                </c:pt>
                <c:pt idx="3170">
                  <c:v>41.319429999999997</c:v>
                </c:pt>
                <c:pt idx="3171">
                  <c:v>40.379029000000003</c:v>
                </c:pt>
                <c:pt idx="3172">
                  <c:v>40.426391000000002</c:v>
                </c:pt>
                <c:pt idx="3173">
                  <c:v>40.214652000000001</c:v>
                </c:pt>
                <c:pt idx="3174">
                  <c:v>40.305176000000003</c:v>
                </c:pt>
                <c:pt idx="3175">
                  <c:v>36.799284</c:v>
                </c:pt>
                <c:pt idx="3176">
                  <c:v>36.870196999999997</c:v>
                </c:pt>
                <c:pt idx="3177">
                  <c:v>36.916497</c:v>
                </c:pt>
                <c:pt idx="3178">
                  <c:v>37.078195999999998</c:v>
                </c:pt>
                <c:pt idx="3179">
                  <c:v>36.987150999999997</c:v>
                </c:pt>
                <c:pt idx="3180">
                  <c:v>37.151314999999997</c:v>
                </c:pt>
                <c:pt idx="3181">
                  <c:v>37.005814000000001</c:v>
                </c:pt>
                <c:pt idx="3182">
                  <c:v>37.056778000000001</c:v>
                </c:pt>
                <c:pt idx="3183">
                  <c:v>37.050946000000003</c:v>
                </c:pt>
                <c:pt idx="3184">
                  <c:v>37.178417000000003</c:v>
                </c:pt>
                <c:pt idx="3185">
                  <c:v>37.112915000000001</c:v>
                </c:pt>
                <c:pt idx="3186">
                  <c:v>36.835214999999998</c:v>
                </c:pt>
                <c:pt idx="3187">
                  <c:v>36.567520999999999</c:v>
                </c:pt>
                <c:pt idx="3188">
                  <c:v>33.849285999999999</c:v>
                </c:pt>
                <c:pt idx="3189">
                  <c:v>40.569723000000003</c:v>
                </c:pt>
                <c:pt idx="3190">
                  <c:v>40.292974000000001</c:v>
                </c:pt>
                <c:pt idx="3191">
                  <c:v>40.565367000000002</c:v>
                </c:pt>
                <c:pt idx="3192">
                  <c:v>40.196694000000001</c:v>
                </c:pt>
                <c:pt idx="3193">
                  <c:v>40.628521999999997</c:v>
                </c:pt>
                <c:pt idx="3194">
                  <c:v>40.661431</c:v>
                </c:pt>
                <c:pt idx="3195">
                  <c:v>40.211894999999998</c:v>
                </c:pt>
                <c:pt idx="3196">
                  <c:v>40.404119000000001</c:v>
                </c:pt>
                <c:pt idx="3197">
                  <c:v>40.500664999999998</c:v>
                </c:pt>
                <c:pt idx="3198">
                  <c:v>40.366177</c:v>
                </c:pt>
                <c:pt idx="3199">
                  <c:v>40.519517999999998</c:v>
                </c:pt>
                <c:pt idx="3200">
                  <c:v>40.561090999999998</c:v>
                </c:pt>
                <c:pt idx="3201">
                  <c:v>40.436618000000003</c:v>
                </c:pt>
                <c:pt idx="3202">
                  <c:v>40.468967999999997</c:v>
                </c:pt>
                <c:pt idx="3203">
                  <c:v>40.428369000000004</c:v>
                </c:pt>
                <c:pt idx="3204">
                  <c:v>40.460669000000003</c:v>
                </c:pt>
                <c:pt idx="3205">
                  <c:v>40.443269000000001</c:v>
                </c:pt>
                <c:pt idx="3206">
                  <c:v>40.479469000000002</c:v>
                </c:pt>
                <c:pt idx="3207">
                  <c:v>40.513778000000002</c:v>
                </c:pt>
                <c:pt idx="3208">
                  <c:v>40.377868999999997</c:v>
                </c:pt>
                <c:pt idx="3209">
                  <c:v>40.372802</c:v>
                </c:pt>
                <c:pt idx="3210">
                  <c:v>40.454017999999998</c:v>
                </c:pt>
                <c:pt idx="3211">
                  <c:v>40.455919000000002</c:v>
                </c:pt>
                <c:pt idx="3212">
                  <c:v>40.268189999999997</c:v>
                </c:pt>
                <c:pt idx="3213">
                  <c:v>39.898220000000002</c:v>
                </c:pt>
                <c:pt idx="3214">
                  <c:v>40.028469999999999</c:v>
                </c:pt>
                <c:pt idx="3215">
                  <c:v>39.825578</c:v>
                </c:pt>
                <c:pt idx="3216">
                  <c:v>39.044854999999998</c:v>
                </c:pt>
                <c:pt idx="3217">
                  <c:v>38.977108999999999</c:v>
                </c:pt>
                <c:pt idx="3218">
                  <c:v>38.931479000000003</c:v>
                </c:pt>
                <c:pt idx="3219">
                  <c:v>39.261906000000003</c:v>
                </c:pt>
                <c:pt idx="3220">
                  <c:v>38.698349999999998</c:v>
                </c:pt>
                <c:pt idx="3221">
                  <c:v>38.934708999999998</c:v>
                </c:pt>
                <c:pt idx="3222">
                  <c:v>38.977361999999999</c:v>
                </c:pt>
                <c:pt idx="3223">
                  <c:v>38.866923999999997</c:v>
                </c:pt>
                <c:pt idx="3224">
                  <c:v>38.601647999999997</c:v>
                </c:pt>
                <c:pt idx="3225">
                  <c:v>38.370044</c:v>
                </c:pt>
                <c:pt idx="3226">
                  <c:v>38.593201999999998</c:v>
                </c:pt>
                <c:pt idx="3227">
                  <c:v>38.964092999999998</c:v>
                </c:pt>
                <c:pt idx="3228">
                  <c:v>38.808839999999996</c:v>
                </c:pt>
                <c:pt idx="3229">
                  <c:v>38.931930000000001</c:v>
                </c:pt>
                <c:pt idx="3230">
                  <c:v>39.101646000000002</c:v>
                </c:pt>
                <c:pt idx="3231">
                  <c:v>38.670858000000003</c:v>
                </c:pt>
                <c:pt idx="3232">
                  <c:v>38.801515999999999</c:v>
                </c:pt>
                <c:pt idx="3233">
                  <c:v>38.753264000000001</c:v>
                </c:pt>
                <c:pt idx="3234">
                  <c:v>38.694074000000001</c:v>
                </c:pt>
                <c:pt idx="3235">
                  <c:v>39.147257000000003</c:v>
                </c:pt>
                <c:pt idx="3236">
                  <c:v>38.892456000000003</c:v>
                </c:pt>
                <c:pt idx="3237">
                  <c:v>38.759196000000003</c:v>
                </c:pt>
                <c:pt idx="3238">
                  <c:v>38.946745999999997</c:v>
                </c:pt>
                <c:pt idx="3239">
                  <c:v>38.996842000000001</c:v>
                </c:pt>
                <c:pt idx="3240">
                  <c:v>38.975110000000001</c:v>
                </c:pt>
                <c:pt idx="3241">
                  <c:v>39.262597999999997</c:v>
                </c:pt>
                <c:pt idx="3242">
                  <c:v>39.027259000000001</c:v>
                </c:pt>
                <c:pt idx="3243">
                  <c:v>39.035276000000003</c:v>
                </c:pt>
                <c:pt idx="3244">
                  <c:v>39.077370000000002</c:v>
                </c:pt>
                <c:pt idx="3245">
                  <c:v>39.508177000000003</c:v>
                </c:pt>
                <c:pt idx="3246">
                  <c:v>39.476018000000003</c:v>
                </c:pt>
                <c:pt idx="3247">
                  <c:v>39.487938</c:v>
                </c:pt>
                <c:pt idx="3248">
                  <c:v>39.638038999999999</c:v>
                </c:pt>
                <c:pt idx="3249">
                  <c:v>39.243670000000002</c:v>
                </c:pt>
                <c:pt idx="3250">
                  <c:v>39.574606000000003</c:v>
                </c:pt>
                <c:pt idx="3251">
                  <c:v>39.613292999999999</c:v>
                </c:pt>
                <c:pt idx="3252">
                  <c:v>39.197119000000001</c:v>
                </c:pt>
                <c:pt idx="3253">
                  <c:v>39.209529000000003</c:v>
                </c:pt>
                <c:pt idx="3254">
                  <c:v>39.661904999999997</c:v>
                </c:pt>
                <c:pt idx="3255">
                  <c:v>39.624704999999999</c:v>
                </c:pt>
                <c:pt idx="3256">
                  <c:v>39.405605999999999</c:v>
                </c:pt>
                <c:pt idx="3257">
                  <c:v>39.306305999999999</c:v>
                </c:pt>
                <c:pt idx="3258">
                  <c:v>39.229258000000002</c:v>
                </c:pt>
                <c:pt idx="3259">
                  <c:v>39.337797999999999</c:v>
                </c:pt>
                <c:pt idx="3260">
                  <c:v>39.307737000000003</c:v>
                </c:pt>
                <c:pt idx="3261">
                  <c:v>39.241956999999999</c:v>
                </c:pt>
                <c:pt idx="3262">
                  <c:v>39.278055999999999</c:v>
                </c:pt>
                <c:pt idx="3263">
                  <c:v>39.284855999999998</c:v>
                </c:pt>
                <c:pt idx="3264">
                  <c:v>39.332239999999999</c:v>
                </c:pt>
                <c:pt idx="3265">
                  <c:v>39.362250000000003</c:v>
                </c:pt>
                <c:pt idx="3266">
                  <c:v>39.646586999999997</c:v>
                </c:pt>
                <c:pt idx="3267">
                  <c:v>39.049697000000002</c:v>
                </c:pt>
                <c:pt idx="3268">
                  <c:v>38.393669000000003</c:v>
                </c:pt>
                <c:pt idx="3269">
                  <c:v>39.295735999999998</c:v>
                </c:pt>
                <c:pt idx="3270">
                  <c:v>39.385165000000001</c:v>
                </c:pt>
                <c:pt idx="3271">
                  <c:v>39.363415000000003</c:v>
                </c:pt>
                <c:pt idx="3272">
                  <c:v>39.301647000000003</c:v>
                </c:pt>
                <c:pt idx="3273">
                  <c:v>39.695328000000003</c:v>
                </c:pt>
                <c:pt idx="3274">
                  <c:v>39.280106000000004</c:v>
                </c:pt>
                <c:pt idx="3275">
                  <c:v>39.342990999999998</c:v>
                </c:pt>
                <c:pt idx="3276">
                  <c:v>39.381295000000001</c:v>
                </c:pt>
                <c:pt idx="3277">
                  <c:v>39.39667</c:v>
                </c:pt>
                <c:pt idx="3278">
                  <c:v>39.484842999999998</c:v>
                </c:pt>
                <c:pt idx="3279">
                  <c:v>39.297519000000001</c:v>
                </c:pt>
                <c:pt idx="3280">
                  <c:v>39.600028999999999</c:v>
                </c:pt>
                <c:pt idx="3281">
                  <c:v>38.369675000000001</c:v>
                </c:pt>
                <c:pt idx="3282">
                  <c:v>38.205272000000001</c:v>
                </c:pt>
                <c:pt idx="3283">
                  <c:v>38.193683</c:v>
                </c:pt>
                <c:pt idx="3284">
                  <c:v>39.571002999999997</c:v>
                </c:pt>
                <c:pt idx="3285">
                  <c:v>39.626736000000001</c:v>
                </c:pt>
                <c:pt idx="3286">
                  <c:v>38.859675000000003</c:v>
                </c:pt>
                <c:pt idx="3287">
                  <c:v>38.849136000000001</c:v>
                </c:pt>
                <c:pt idx="3288">
                  <c:v>38.864668999999999</c:v>
                </c:pt>
                <c:pt idx="3289">
                  <c:v>38.901311</c:v>
                </c:pt>
                <c:pt idx="3290">
                  <c:v>38.859645</c:v>
                </c:pt>
                <c:pt idx="3291">
                  <c:v>38.712989999999998</c:v>
                </c:pt>
                <c:pt idx="3292">
                  <c:v>38.886189999999999</c:v>
                </c:pt>
                <c:pt idx="3293">
                  <c:v>27.885283000000001</c:v>
                </c:pt>
                <c:pt idx="3294">
                  <c:v>27.853151</c:v>
                </c:pt>
                <c:pt idx="3295">
                  <c:v>27.851051999999999</c:v>
                </c:pt>
                <c:pt idx="3296">
                  <c:v>27.885344</c:v>
                </c:pt>
                <c:pt idx="3297">
                  <c:v>27.861924999999999</c:v>
                </c:pt>
                <c:pt idx="3298">
                  <c:v>28.106787000000001</c:v>
                </c:pt>
                <c:pt idx="3299">
                  <c:v>27.978316</c:v>
                </c:pt>
                <c:pt idx="3300">
                  <c:v>27.965468999999999</c:v>
                </c:pt>
                <c:pt idx="3301">
                  <c:v>28.180035</c:v>
                </c:pt>
                <c:pt idx="3302">
                  <c:v>40.247929999999997</c:v>
                </c:pt>
                <c:pt idx="3303">
                  <c:v>40.258972</c:v>
                </c:pt>
                <c:pt idx="3304">
                  <c:v>40.264389000000001</c:v>
                </c:pt>
                <c:pt idx="3305">
                  <c:v>39.931122999999999</c:v>
                </c:pt>
                <c:pt idx="3306">
                  <c:v>39.792121999999999</c:v>
                </c:pt>
                <c:pt idx="3307">
                  <c:v>39.793292999999998</c:v>
                </c:pt>
                <c:pt idx="3308">
                  <c:v>39.913536999999998</c:v>
                </c:pt>
                <c:pt idx="3309">
                  <c:v>40.002696</c:v>
                </c:pt>
                <c:pt idx="3310">
                  <c:v>39.965131</c:v>
                </c:pt>
                <c:pt idx="3311">
                  <c:v>39.747204000000004</c:v>
                </c:pt>
                <c:pt idx="3312">
                  <c:v>39.849870000000003</c:v>
                </c:pt>
                <c:pt idx="3313">
                  <c:v>40.120806000000002</c:v>
                </c:pt>
                <c:pt idx="3314">
                  <c:v>40.008814000000001</c:v>
                </c:pt>
                <c:pt idx="3315">
                  <c:v>40.164048999999999</c:v>
                </c:pt>
                <c:pt idx="3316">
                  <c:v>40.109445000000001</c:v>
                </c:pt>
                <c:pt idx="3317">
                  <c:v>39.981915999999998</c:v>
                </c:pt>
                <c:pt idx="3318">
                  <c:v>39.965600000000002</c:v>
                </c:pt>
                <c:pt idx="3319">
                  <c:v>41.222127999999998</c:v>
                </c:pt>
                <c:pt idx="3320">
                  <c:v>41.125166</c:v>
                </c:pt>
                <c:pt idx="3321">
                  <c:v>41.108454000000002</c:v>
                </c:pt>
                <c:pt idx="3322">
                  <c:v>41.208834000000003</c:v>
                </c:pt>
                <c:pt idx="3323">
                  <c:v>40.985593999999999</c:v>
                </c:pt>
                <c:pt idx="3324">
                  <c:v>40.928666</c:v>
                </c:pt>
                <c:pt idx="3325">
                  <c:v>41.142068999999999</c:v>
                </c:pt>
                <c:pt idx="3326">
                  <c:v>40.780982000000002</c:v>
                </c:pt>
                <c:pt idx="3327">
                  <c:v>40.685139999999997</c:v>
                </c:pt>
                <c:pt idx="3328">
                  <c:v>40.820861999999998</c:v>
                </c:pt>
                <c:pt idx="3329">
                  <c:v>40.863123999999999</c:v>
                </c:pt>
                <c:pt idx="3330">
                  <c:v>40.656497999999999</c:v>
                </c:pt>
                <c:pt idx="3331">
                  <c:v>40.540398000000003</c:v>
                </c:pt>
                <c:pt idx="3332">
                  <c:v>40.508854999999997</c:v>
                </c:pt>
                <c:pt idx="3333">
                  <c:v>40.730181999999999</c:v>
                </c:pt>
                <c:pt idx="3334">
                  <c:v>40.681531</c:v>
                </c:pt>
                <c:pt idx="3335">
                  <c:v>40.533597</c:v>
                </c:pt>
                <c:pt idx="3336">
                  <c:v>40.653036999999998</c:v>
                </c:pt>
                <c:pt idx="3337">
                  <c:v>41.015633999999999</c:v>
                </c:pt>
                <c:pt idx="3338">
                  <c:v>40.99118</c:v>
                </c:pt>
                <c:pt idx="3339">
                  <c:v>41.052199000000002</c:v>
                </c:pt>
                <c:pt idx="3340">
                  <c:v>41.198247000000002</c:v>
                </c:pt>
                <c:pt idx="3341">
                  <c:v>41.241889</c:v>
                </c:pt>
                <c:pt idx="3342">
                  <c:v>40.969985000000001</c:v>
                </c:pt>
                <c:pt idx="3343">
                  <c:v>41.093812999999997</c:v>
                </c:pt>
                <c:pt idx="3344">
                  <c:v>41.118465</c:v>
                </c:pt>
                <c:pt idx="3345">
                  <c:v>40.906654000000003</c:v>
                </c:pt>
                <c:pt idx="3346">
                  <c:v>41.598905999999999</c:v>
                </c:pt>
                <c:pt idx="3347">
                  <c:v>41.583517000000001</c:v>
                </c:pt>
                <c:pt idx="3348">
                  <c:v>41.427945000000001</c:v>
                </c:pt>
                <c:pt idx="3349">
                  <c:v>41.600320000000004</c:v>
                </c:pt>
                <c:pt idx="3350">
                  <c:v>41.344794</c:v>
                </c:pt>
                <c:pt idx="3351">
                  <c:v>41.527133999999997</c:v>
                </c:pt>
                <c:pt idx="3352">
                  <c:v>41.410179999999997</c:v>
                </c:pt>
                <c:pt idx="3353">
                  <c:v>41.39208</c:v>
                </c:pt>
                <c:pt idx="3354">
                  <c:v>41.409179999999999</c:v>
                </c:pt>
                <c:pt idx="3355">
                  <c:v>41.427199000000002</c:v>
                </c:pt>
                <c:pt idx="3356">
                  <c:v>41.462130000000002</c:v>
                </c:pt>
                <c:pt idx="3357">
                  <c:v>41.038240999999999</c:v>
                </c:pt>
                <c:pt idx="3358">
                  <c:v>41.317242</c:v>
                </c:pt>
                <c:pt idx="3359">
                  <c:v>41.348939000000001</c:v>
                </c:pt>
                <c:pt idx="3360">
                  <c:v>41.082188000000002</c:v>
                </c:pt>
                <c:pt idx="3361">
                  <c:v>41.243181</c:v>
                </c:pt>
                <c:pt idx="3362">
                  <c:v>41.283279999999998</c:v>
                </c:pt>
                <c:pt idx="3363">
                  <c:v>41.830406000000004</c:v>
                </c:pt>
                <c:pt idx="3364">
                  <c:v>41.853082000000001</c:v>
                </c:pt>
                <c:pt idx="3365">
                  <c:v>41.983801</c:v>
                </c:pt>
                <c:pt idx="3366">
                  <c:v>40.282406000000002</c:v>
                </c:pt>
                <c:pt idx="3367">
                  <c:v>40.537142000000003</c:v>
                </c:pt>
                <c:pt idx="3368">
                  <c:v>40.246802000000002</c:v>
                </c:pt>
                <c:pt idx="3369">
                  <c:v>40.466205000000002</c:v>
                </c:pt>
                <c:pt idx="3370">
                  <c:v>40.361206000000003</c:v>
                </c:pt>
                <c:pt idx="3371">
                  <c:v>40.289938999999997</c:v>
                </c:pt>
                <c:pt idx="3372">
                  <c:v>40.169607999999997</c:v>
                </c:pt>
                <c:pt idx="3373">
                  <c:v>40.108942999999996</c:v>
                </c:pt>
                <c:pt idx="3374">
                  <c:v>39.846969999999999</c:v>
                </c:pt>
                <c:pt idx="3375">
                  <c:v>39.864928999999997</c:v>
                </c:pt>
                <c:pt idx="3376">
                  <c:v>40.149163999999999</c:v>
                </c:pt>
                <c:pt idx="3377">
                  <c:v>39.949961999999999</c:v>
                </c:pt>
                <c:pt idx="3378">
                  <c:v>39.902045000000001</c:v>
                </c:pt>
                <c:pt idx="3379">
                  <c:v>40.012661000000001</c:v>
                </c:pt>
                <c:pt idx="3380">
                  <c:v>40.184758000000002</c:v>
                </c:pt>
                <c:pt idx="3381">
                  <c:v>40.098109999999998</c:v>
                </c:pt>
                <c:pt idx="3382">
                  <c:v>40.166859000000002</c:v>
                </c:pt>
                <c:pt idx="3383">
                  <c:v>40.151508999999997</c:v>
                </c:pt>
                <c:pt idx="3384">
                  <c:v>40.214661</c:v>
                </c:pt>
                <c:pt idx="3385">
                  <c:v>39.906312</c:v>
                </c:pt>
                <c:pt idx="3386">
                  <c:v>40.014541000000001</c:v>
                </c:pt>
                <c:pt idx="3387">
                  <c:v>39.897562000000001</c:v>
                </c:pt>
                <c:pt idx="3388">
                  <c:v>39.978727999999997</c:v>
                </c:pt>
                <c:pt idx="3389">
                  <c:v>39.888913000000002</c:v>
                </c:pt>
                <c:pt idx="3390">
                  <c:v>39.952961999999999</c:v>
                </c:pt>
                <c:pt idx="3391">
                  <c:v>43.32347</c:v>
                </c:pt>
                <c:pt idx="3392">
                  <c:v>43.099547000000001</c:v>
                </c:pt>
                <c:pt idx="3393">
                  <c:v>43.258952000000001</c:v>
                </c:pt>
                <c:pt idx="3394">
                  <c:v>43.449201000000002</c:v>
                </c:pt>
                <c:pt idx="3395">
                  <c:v>42.774714000000003</c:v>
                </c:pt>
                <c:pt idx="3396">
                  <c:v>43.069865999999998</c:v>
                </c:pt>
                <c:pt idx="3397">
                  <c:v>43.074565999999997</c:v>
                </c:pt>
                <c:pt idx="3398">
                  <c:v>43.037165999999999</c:v>
                </c:pt>
                <c:pt idx="3399">
                  <c:v>43.128534000000002</c:v>
                </c:pt>
                <c:pt idx="3400">
                  <c:v>43.041566000000003</c:v>
                </c:pt>
                <c:pt idx="3401">
                  <c:v>43.041865999999999</c:v>
                </c:pt>
                <c:pt idx="3402">
                  <c:v>42.888210000000001</c:v>
                </c:pt>
                <c:pt idx="3403">
                  <c:v>43.261526000000003</c:v>
                </c:pt>
                <c:pt idx="3404">
                  <c:v>43.162118999999997</c:v>
                </c:pt>
                <c:pt idx="3405">
                  <c:v>43.178528</c:v>
                </c:pt>
                <c:pt idx="3406">
                  <c:v>43.217069000000002</c:v>
                </c:pt>
                <c:pt idx="3407">
                  <c:v>42.774076999999998</c:v>
                </c:pt>
                <c:pt idx="3408">
                  <c:v>42.680050999999999</c:v>
                </c:pt>
                <c:pt idx="3409">
                  <c:v>43.110619</c:v>
                </c:pt>
                <c:pt idx="3410">
                  <c:v>43.087668999999998</c:v>
                </c:pt>
                <c:pt idx="3411">
                  <c:v>43.976734999999998</c:v>
                </c:pt>
                <c:pt idx="3412">
                  <c:v>44.58249</c:v>
                </c:pt>
                <c:pt idx="3413">
                  <c:v>44.319896999999997</c:v>
                </c:pt>
                <c:pt idx="3414">
                  <c:v>44.752355000000001</c:v>
                </c:pt>
                <c:pt idx="3415">
                  <c:v>42.059432999999999</c:v>
                </c:pt>
                <c:pt idx="3416">
                  <c:v>42.063670999999999</c:v>
                </c:pt>
                <c:pt idx="3417">
                  <c:v>42.113973999999999</c:v>
                </c:pt>
                <c:pt idx="3418">
                  <c:v>41.985838999999999</c:v>
                </c:pt>
                <c:pt idx="3419">
                  <c:v>42.368357000000003</c:v>
                </c:pt>
                <c:pt idx="3420">
                  <c:v>42.606209</c:v>
                </c:pt>
                <c:pt idx="3421">
                  <c:v>42.428818</c:v>
                </c:pt>
                <c:pt idx="3422">
                  <c:v>42.236761999999999</c:v>
                </c:pt>
                <c:pt idx="3423">
                  <c:v>42.328283999999996</c:v>
                </c:pt>
                <c:pt idx="3424">
                  <c:v>42.077258</c:v>
                </c:pt>
                <c:pt idx="3425">
                  <c:v>42.121442999999999</c:v>
                </c:pt>
                <c:pt idx="3426">
                  <c:v>42.898708999999997</c:v>
                </c:pt>
                <c:pt idx="3427">
                  <c:v>42.844962000000002</c:v>
                </c:pt>
                <c:pt idx="3428">
                  <c:v>42.996507000000001</c:v>
                </c:pt>
                <c:pt idx="3429">
                  <c:v>40.023710000000001</c:v>
                </c:pt>
                <c:pt idx="3430">
                  <c:v>40.060304000000002</c:v>
                </c:pt>
                <c:pt idx="3431">
                  <c:v>39.916262000000003</c:v>
                </c:pt>
                <c:pt idx="3432">
                  <c:v>40.175503999999997</c:v>
                </c:pt>
                <c:pt idx="3433">
                  <c:v>40.107742999999999</c:v>
                </c:pt>
                <c:pt idx="3434">
                  <c:v>40.178075999999997</c:v>
                </c:pt>
                <c:pt idx="3435">
                  <c:v>39.98451</c:v>
                </c:pt>
                <c:pt idx="3436">
                  <c:v>40.114609999999999</c:v>
                </c:pt>
                <c:pt idx="3437">
                  <c:v>39.884562000000003</c:v>
                </c:pt>
                <c:pt idx="3438">
                  <c:v>39.958511999999999</c:v>
                </c:pt>
                <c:pt idx="3439">
                  <c:v>40.038477</c:v>
                </c:pt>
                <c:pt idx="3440">
                  <c:v>40.058807999999999</c:v>
                </c:pt>
                <c:pt idx="3441">
                  <c:v>40.145859000000002</c:v>
                </c:pt>
                <c:pt idx="3442">
                  <c:v>39.952162000000001</c:v>
                </c:pt>
                <c:pt idx="3443">
                  <c:v>40.092610000000001</c:v>
                </c:pt>
                <c:pt idx="3444">
                  <c:v>40.117412999999999</c:v>
                </c:pt>
                <c:pt idx="3445">
                  <c:v>40.072360000000003</c:v>
                </c:pt>
                <c:pt idx="3446">
                  <c:v>40.053511</c:v>
                </c:pt>
                <c:pt idx="3447">
                  <c:v>40.033943999999998</c:v>
                </c:pt>
                <c:pt idx="3448">
                  <c:v>40.026626</c:v>
                </c:pt>
                <c:pt idx="3449">
                  <c:v>40.038944000000001</c:v>
                </c:pt>
                <c:pt idx="3450">
                  <c:v>40.011561999999998</c:v>
                </c:pt>
                <c:pt idx="3451">
                  <c:v>39.968262000000003</c:v>
                </c:pt>
                <c:pt idx="3452">
                  <c:v>39.981112000000003</c:v>
                </c:pt>
                <c:pt idx="3453">
                  <c:v>40.034111000000003</c:v>
                </c:pt>
                <c:pt idx="3454">
                  <c:v>39.936562000000002</c:v>
                </c:pt>
                <c:pt idx="3455">
                  <c:v>40.037711000000002</c:v>
                </c:pt>
                <c:pt idx="3456">
                  <c:v>39.898985000000003</c:v>
                </c:pt>
                <c:pt idx="3457">
                  <c:v>39.978456000000001</c:v>
                </c:pt>
                <c:pt idx="3458">
                  <c:v>40.044857999999998</c:v>
                </c:pt>
                <c:pt idx="3459">
                  <c:v>40.023420000000002</c:v>
                </c:pt>
                <c:pt idx="3460">
                  <c:v>39.897677000000002</c:v>
                </c:pt>
                <c:pt idx="3461">
                  <c:v>40.078045000000003</c:v>
                </c:pt>
                <c:pt idx="3462">
                  <c:v>39.783675000000002</c:v>
                </c:pt>
                <c:pt idx="3463">
                  <c:v>39.997469000000002</c:v>
                </c:pt>
                <c:pt idx="3464">
                  <c:v>39.820841000000001</c:v>
                </c:pt>
                <c:pt idx="3465">
                  <c:v>40.278294000000002</c:v>
                </c:pt>
                <c:pt idx="3466">
                  <c:v>40.200347000000001</c:v>
                </c:pt>
                <c:pt idx="3467">
                  <c:v>40.273178999999999</c:v>
                </c:pt>
                <c:pt idx="3468">
                  <c:v>40.625739000000003</c:v>
                </c:pt>
                <c:pt idx="3469">
                  <c:v>40.435509000000003</c:v>
                </c:pt>
                <c:pt idx="3470">
                  <c:v>40.574033</c:v>
                </c:pt>
                <c:pt idx="3471">
                  <c:v>40.167617999999997</c:v>
                </c:pt>
                <c:pt idx="3472">
                  <c:v>40.357033999999999</c:v>
                </c:pt>
                <c:pt idx="3473">
                  <c:v>40.327973999999998</c:v>
                </c:pt>
                <c:pt idx="3474">
                  <c:v>40.390943</c:v>
                </c:pt>
                <c:pt idx="3475">
                  <c:v>40.327741000000003</c:v>
                </c:pt>
                <c:pt idx="3476">
                  <c:v>40.324694000000001</c:v>
                </c:pt>
                <c:pt idx="3477">
                  <c:v>40.327792000000002</c:v>
                </c:pt>
                <c:pt idx="3478">
                  <c:v>39.784013999999999</c:v>
                </c:pt>
                <c:pt idx="3479">
                  <c:v>39.479602</c:v>
                </c:pt>
                <c:pt idx="3480">
                  <c:v>38.536354000000003</c:v>
                </c:pt>
                <c:pt idx="3481">
                  <c:v>39.065170000000002</c:v>
                </c:pt>
                <c:pt idx="3482">
                  <c:v>38.463751000000002</c:v>
                </c:pt>
                <c:pt idx="3483">
                  <c:v>39.297989999999999</c:v>
                </c:pt>
                <c:pt idx="3484">
                  <c:v>38.934866</c:v>
                </c:pt>
                <c:pt idx="3485">
                  <c:v>38.919210999999997</c:v>
                </c:pt>
                <c:pt idx="3486">
                  <c:v>38.933311000000003</c:v>
                </c:pt>
                <c:pt idx="3487">
                  <c:v>38.891444999999997</c:v>
                </c:pt>
                <c:pt idx="3488">
                  <c:v>38.922477999999998</c:v>
                </c:pt>
                <c:pt idx="3489">
                  <c:v>38.632750000000001</c:v>
                </c:pt>
                <c:pt idx="3490">
                  <c:v>38.882750000000001</c:v>
                </c:pt>
                <c:pt idx="3491">
                  <c:v>38.843465999999999</c:v>
                </c:pt>
                <c:pt idx="3492">
                  <c:v>38.903697000000001</c:v>
                </c:pt>
                <c:pt idx="3493">
                  <c:v>38.819862999999998</c:v>
                </c:pt>
                <c:pt idx="3494">
                  <c:v>38.792862999999997</c:v>
                </c:pt>
                <c:pt idx="3495">
                  <c:v>38.837311999999997</c:v>
                </c:pt>
                <c:pt idx="3496">
                  <c:v>38.817362000000003</c:v>
                </c:pt>
                <c:pt idx="3497">
                  <c:v>38.806162999999998</c:v>
                </c:pt>
                <c:pt idx="3498">
                  <c:v>38.757924000000003</c:v>
                </c:pt>
                <c:pt idx="3499">
                  <c:v>38.301828999999998</c:v>
                </c:pt>
                <c:pt idx="3500">
                  <c:v>38.387261000000002</c:v>
                </c:pt>
                <c:pt idx="3501">
                  <c:v>38.271028000000001</c:v>
                </c:pt>
                <c:pt idx="3502">
                  <c:v>38.340124000000003</c:v>
                </c:pt>
                <c:pt idx="3503">
                  <c:v>37.854790999999999</c:v>
                </c:pt>
                <c:pt idx="3504">
                  <c:v>37.892668</c:v>
                </c:pt>
                <c:pt idx="3505">
                  <c:v>37.668709999999997</c:v>
                </c:pt>
                <c:pt idx="3506">
                  <c:v>37.991771999999997</c:v>
                </c:pt>
                <c:pt idx="3507">
                  <c:v>38.006793000000002</c:v>
                </c:pt>
                <c:pt idx="3508">
                  <c:v>37.680123999999999</c:v>
                </c:pt>
                <c:pt idx="3509">
                  <c:v>38.814086000000003</c:v>
                </c:pt>
                <c:pt idx="3510">
                  <c:v>38.630344999999998</c:v>
                </c:pt>
                <c:pt idx="3511">
                  <c:v>38.725800999999997</c:v>
                </c:pt>
                <c:pt idx="3512">
                  <c:v>38.453741000000001</c:v>
                </c:pt>
                <c:pt idx="3513">
                  <c:v>38.387720999999999</c:v>
                </c:pt>
                <c:pt idx="3514">
                  <c:v>37.987811999999998</c:v>
                </c:pt>
                <c:pt idx="3515">
                  <c:v>37.871020999999999</c:v>
                </c:pt>
                <c:pt idx="3516">
                  <c:v>38.214022999999997</c:v>
                </c:pt>
                <c:pt idx="3517">
                  <c:v>38.301191000000003</c:v>
                </c:pt>
                <c:pt idx="3518">
                  <c:v>37.959375999999999</c:v>
                </c:pt>
                <c:pt idx="3519">
                  <c:v>37.754254000000003</c:v>
                </c:pt>
                <c:pt idx="3520">
                  <c:v>37.661647000000002</c:v>
                </c:pt>
                <c:pt idx="3521">
                  <c:v>37.712893999999999</c:v>
                </c:pt>
                <c:pt idx="3522">
                  <c:v>37.639353999999997</c:v>
                </c:pt>
                <c:pt idx="3523">
                  <c:v>37.725675000000003</c:v>
                </c:pt>
                <c:pt idx="3524">
                  <c:v>37.813901000000001</c:v>
                </c:pt>
                <c:pt idx="3525">
                  <c:v>37.557625999999999</c:v>
                </c:pt>
                <c:pt idx="3526">
                  <c:v>37.573594999999997</c:v>
                </c:pt>
                <c:pt idx="3527">
                  <c:v>37.544746000000004</c:v>
                </c:pt>
                <c:pt idx="3528">
                  <c:v>37.622464999999998</c:v>
                </c:pt>
                <c:pt idx="3529">
                  <c:v>37.457341</c:v>
                </c:pt>
                <c:pt idx="3530">
                  <c:v>37.522514000000001</c:v>
                </c:pt>
                <c:pt idx="3531">
                  <c:v>37.406204000000002</c:v>
                </c:pt>
                <c:pt idx="3532">
                  <c:v>37.539693999999997</c:v>
                </c:pt>
                <c:pt idx="3533">
                  <c:v>37.284061000000001</c:v>
                </c:pt>
                <c:pt idx="3534">
                  <c:v>36.687542999999998</c:v>
                </c:pt>
                <c:pt idx="3535">
                  <c:v>36.757815000000001</c:v>
                </c:pt>
                <c:pt idx="3536">
                  <c:v>36.805717000000001</c:v>
                </c:pt>
                <c:pt idx="3537">
                  <c:v>37.70973</c:v>
                </c:pt>
                <c:pt idx="3538">
                  <c:v>36.848820000000003</c:v>
                </c:pt>
                <c:pt idx="3539">
                  <c:v>36.889797000000002</c:v>
                </c:pt>
                <c:pt idx="3540">
                  <c:v>36.762459</c:v>
                </c:pt>
                <c:pt idx="3541">
                  <c:v>36.600219000000003</c:v>
                </c:pt>
                <c:pt idx="3542">
                  <c:v>36.864046999999999</c:v>
                </c:pt>
                <c:pt idx="3543">
                  <c:v>36.886446999999997</c:v>
                </c:pt>
                <c:pt idx="3544">
                  <c:v>36.880296999999999</c:v>
                </c:pt>
                <c:pt idx="3545">
                  <c:v>36.852547000000001</c:v>
                </c:pt>
                <c:pt idx="3546">
                  <c:v>37.193711999999998</c:v>
                </c:pt>
                <c:pt idx="3547">
                  <c:v>37.037945999999998</c:v>
                </c:pt>
                <c:pt idx="3548">
                  <c:v>37.405698999999998</c:v>
                </c:pt>
                <c:pt idx="3549">
                  <c:v>37.265402999999999</c:v>
                </c:pt>
                <c:pt idx="3550">
                  <c:v>36.732858999999998</c:v>
                </c:pt>
                <c:pt idx="3551">
                  <c:v>36.806421999999998</c:v>
                </c:pt>
                <c:pt idx="3552">
                  <c:v>34.827019</c:v>
                </c:pt>
                <c:pt idx="3553">
                  <c:v>34.957134000000003</c:v>
                </c:pt>
                <c:pt idx="3554">
                  <c:v>33.459488999999998</c:v>
                </c:pt>
                <c:pt idx="3555">
                  <c:v>33.321570000000001</c:v>
                </c:pt>
                <c:pt idx="3556">
                  <c:v>27.483816999999998</c:v>
                </c:pt>
                <c:pt idx="3557">
                  <c:v>26.623650000000001</c:v>
                </c:pt>
                <c:pt idx="3558">
                  <c:v>26.6435</c:v>
                </c:pt>
                <c:pt idx="3559">
                  <c:v>26.711646999999999</c:v>
                </c:pt>
                <c:pt idx="3560">
                  <c:v>26.555958</c:v>
                </c:pt>
                <c:pt idx="3561">
                  <c:v>26.759513999999999</c:v>
                </c:pt>
                <c:pt idx="3562">
                  <c:v>26.588982000000001</c:v>
                </c:pt>
                <c:pt idx="3563">
                  <c:v>26.837879000000001</c:v>
                </c:pt>
                <c:pt idx="3564">
                  <c:v>26.634332000000001</c:v>
                </c:pt>
                <c:pt idx="3565">
                  <c:v>26.922089</c:v>
                </c:pt>
                <c:pt idx="3566">
                  <c:v>26.142938000000001</c:v>
                </c:pt>
                <c:pt idx="3567">
                  <c:v>26.191116999999998</c:v>
                </c:pt>
                <c:pt idx="3568">
                  <c:v>26.187767000000001</c:v>
                </c:pt>
                <c:pt idx="3569">
                  <c:v>26.1785</c:v>
                </c:pt>
                <c:pt idx="3570">
                  <c:v>26.256551000000002</c:v>
                </c:pt>
                <c:pt idx="3571">
                  <c:v>27.434754999999999</c:v>
                </c:pt>
                <c:pt idx="3572">
                  <c:v>27.448369</c:v>
                </c:pt>
                <c:pt idx="3573">
                  <c:v>27.532098000000001</c:v>
                </c:pt>
                <c:pt idx="3574">
                  <c:v>27.240570999999999</c:v>
                </c:pt>
                <c:pt idx="3575">
                  <c:v>27.310924</c:v>
                </c:pt>
                <c:pt idx="3576">
                  <c:v>27.136731000000001</c:v>
                </c:pt>
                <c:pt idx="3577">
                  <c:v>27.055012999999999</c:v>
                </c:pt>
                <c:pt idx="3578">
                  <c:v>28.99409</c:v>
                </c:pt>
                <c:pt idx="3579">
                  <c:v>29.171187</c:v>
                </c:pt>
                <c:pt idx="3580">
                  <c:v>29.166186</c:v>
                </c:pt>
                <c:pt idx="3581">
                  <c:v>29.080909999999999</c:v>
                </c:pt>
                <c:pt idx="3582">
                  <c:v>28.470236</c:v>
                </c:pt>
                <c:pt idx="3583">
                  <c:v>28.475662</c:v>
                </c:pt>
                <c:pt idx="3584">
                  <c:v>28.149691000000001</c:v>
                </c:pt>
                <c:pt idx="3585">
                  <c:v>28.190180999999999</c:v>
                </c:pt>
                <c:pt idx="3586">
                  <c:v>28.190059999999999</c:v>
                </c:pt>
                <c:pt idx="3587">
                  <c:v>28.24934</c:v>
                </c:pt>
                <c:pt idx="3588">
                  <c:v>37.771805999999998</c:v>
                </c:pt>
                <c:pt idx="3589">
                  <c:v>38.601402999999998</c:v>
                </c:pt>
                <c:pt idx="3590">
                  <c:v>38.280327999999997</c:v>
                </c:pt>
                <c:pt idx="3591">
                  <c:v>38.187767000000001</c:v>
                </c:pt>
                <c:pt idx="3592">
                  <c:v>38.727184000000001</c:v>
                </c:pt>
                <c:pt idx="3593">
                  <c:v>38.631551000000002</c:v>
                </c:pt>
                <c:pt idx="3594">
                  <c:v>38.635199999999998</c:v>
                </c:pt>
                <c:pt idx="3595">
                  <c:v>38.582701999999998</c:v>
                </c:pt>
                <c:pt idx="3596">
                  <c:v>38.645802000000003</c:v>
                </c:pt>
                <c:pt idx="3597">
                  <c:v>38.618582000000004</c:v>
                </c:pt>
                <c:pt idx="3598">
                  <c:v>38.619152</c:v>
                </c:pt>
                <c:pt idx="3599">
                  <c:v>38.808582999999999</c:v>
                </c:pt>
                <c:pt idx="3600">
                  <c:v>38.762715</c:v>
                </c:pt>
                <c:pt idx="3601">
                  <c:v>38.729259999999996</c:v>
                </c:pt>
                <c:pt idx="3602">
                  <c:v>38.786335000000001</c:v>
                </c:pt>
                <c:pt idx="3603">
                  <c:v>38.796601000000003</c:v>
                </c:pt>
                <c:pt idx="3604">
                  <c:v>40.183335</c:v>
                </c:pt>
                <c:pt idx="3605">
                  <c:v>37.210461000000002</c:v>
                </c:pt>
                <c:pt idx="3606">
                  <c:v>37.32564</c:v>
                </c:pt>
                <c:pt idx="3607">
                  <c:v>37.413716000000001</c:v>
                </c:pt>
                <c:pt idx="3608">
                  <c:v>36.915334999999999</c:v>
                </c:pt>
                <c:pt idx="3609">
                  <c:v>36.237127999999998</c:v>
                </c:pt>
                <c:pt idx="3610">
                  <c:v>34.815817000000003</c:v>
                </c:pt>
                <c:pt idx="3611">
                  <c:v>34.541285000000002</c:v>
                </c:pt>
                <c:pt idx="3612">
                  <c:v>34.624533</c:v>
                </c:pt>
                <c:pt idx="3613">
                  <c:v>34.603017000000001</c:v>
                </c:pt>
                <c:pt idx="3614">
                  <c:v>34.711291000000003</c:v>
                </c:pt>
                <c:pt idx="3615">
                  <c:v>34.739690000000003</c:v>
                </c:pt>
                <c:pt idx="3616">
                  <c:v>33.943964000000001</c:v>
                </c:pt>
                <c:pt idx="3617">
                  <c:v>33.906415000000003</c:v>
                </c:pt>
                <c:pt idx="3618">
                  <c:v>32.553035999999999</c:v>
                </c:pt>
                <c:pt idx="3619">
                  <c:v>32.377509000000003</c:v>
                </c:pt>
                <c:pt idx="3620">
                  <c:v>32.386088000000001</c:v>
                </c:pt>
                <c:pt idx="3621">
                  <c:v>33.658802999999999</c:v>
                </c:pt>
                <c:pt idx="3622">
                  <c:v>33.591301000000001</c:v>
                </c:pt>
                <c:pt idx="3623">
                  <c:v>30.684873</c:v>
                </c:pt>
                <c:pt idx="3624">
                  <c:v>30.396875999999999</c:v>
                </c:pt>
                <c:pt idx="3625">
                  <c:v>30.393982999999999</c:v>
                </c:pt>
                <c:pt idx="3626">
                  <c:v>30.471767</c:v>
                </c:pt>
                <c:pt idx="3627">
                  <c:v>30.831636</c:v>
                </c:pt>
                <c:pt idx="3628">
                  <c:v>30.693389</c:v>
                </c:pt>
                <c:pt idx="3629">
                  <c:v>30.699539000000001</c:v>
                </c:pt>
                <c:pt idx="3630">
                  <c:v>30.690439999999999</c:v>
                </c:pt>
                <c:pt idx="3631">
                  <c:v>30.662735000000001</c:v>
                </c:pt>
                <c:pt idx="3632">
                  <c:v>32.660496999999999</c:v>
                </c:pt>
                <c:pt idx="3633">
                  <c:v>32.602434000000002</c:v>
                </c:pt>
                <c:pt idx="3634">
                  <c:v>35.616934999999998</c:v>
                </c:pt>
                <c:pt idx="3635">
                  <c:v>35.943598000000001</c:v>
                </c:pt>
                <c:pt idx="3636">
                  <c:v>35.893822999999998</c:v>
                </c:pt>
                <c:pt idx="3637">
                  <c:v>36.388997000000003</c:v>
                </c:pt>
                <c:pt idx="3638">
                  <c:v>35.977060000000002</c:v>
                </c:pt>
                <c:pt idx="3639">
                  <c:v>36.311047000000002</c:v>
                </c:pt>
                <c:pt idx="3640">
                  <c:v>35.922583000000003</c:v>
                </c:pt>
                <c:pt idx="3641">
                  <c:v>35.968513000000002</c:v>
                </c:pt>
                <c:pt idx="3642">
                  <c:v>36.513978999999999</c:v>
                </c:pt>
                <c:pt idx="3643">
                  <c:v>36.117432999999998</c:v>
                </c:pt>
                <c:pt idx="3644">
                  <c:v>36.151324000000002</c:v>
                </c:pt>
                <c:pt idx="3645">
                  <c:v>36.140856999999997</c:v>
                </c:pt>
                <c:pt idx="3646">
                  <c:v>35.191540000000003</c:v>
                </c:pt>
                <c:pt idx="3647">
                  <c:v>35.192829000000003</c:v>
                </c:pt>
                <c:pt idx="3648">
                  <c:v>35.116284999999998</c:v>
                </c:pt>
                <c:pt idx="3649">
                  <c:v>35.089804999999998</c:v>
                </c:pt>
                <c:pt idx="3650">
                  <c:v>36.312632999999998</c:v>
                </c:pt>
                <c:pt idx="3651">
                  <c:v>36.430799</c:v>
                </c:pt>
                <c:pt idx="3652">
                  <c:v>36.102325</c:v>
                </c:pt>
                <c:pt idx="3653">
                  <c:v>36.109403999999998</c:v>
                </c:pt>
                <c:pt idx="3654">
                  <c:v>35.835374000000002</c:v>
                </c:pt>
                <c:pt idx="3655">
                  <c:v>35.992691000000001</c:v>
                </c:pt>
                <c:pt idx="3656">
                  <c:v>35.834125999999998</c:v>
                </c:pt>
                <c:pt idx="3657">
                  <c:v>35.861763000000003</c:v>
                </c:pt>
                <c:pt idx="3658">
                  <c:v>35.853932</c:v>
                </c:pt>
                <c:pt idx="3659">
                  <c:v>36.040509999999998</c:v>
                </c:pt>
                <c:pt idx="3660">
                  <c:v>35.860157000000001</c:v>
                </c:pt>
                <c:pt idx="3661">
                  <c:v>36.008048000000002</c:v>
                </c:pt>
                <c:pt idx="3662">
                  <c:v>35.928997000000003</c:v>
                </c:pt>
                <c:pt idx="3663">
                  <c:v>36.029986999999998</c:v>
                </c:pt>
                <c:pt idx="3664">
                  <c:v>35.347965000000002</c:v>
                </c:pt>
                <c:pt idx="3665">
                  <c:v>35.146130999999997</c:v>
                </c:pt>
                <c:pt idx="3666">
                  <c:v>35.133825000000002</c:v>
                </c:pt>
                <c:pt idx="3667">
                  <c:v>35.155588999999999</c:v>
                </c:pt>
                <c:pt idx="3668">
                  <c:v>35.073545000000003</c:v>
                </c:pt>
                <c:pt idx="3669">
                  <c:v>35.193046000000002</c:v>
                </c:pt>
                <c:pt idx="3670">
                  <c:v>35.232084999999998</c:v>
                </c:pt>
                <c:pt idx="3671">
                  <c:v>35.825299000000001</c:v>
                </c:pt>
                <c:pt idx="3672">
                  <c:v>35.204982999999999</c:v>
                </c:pt>
                <c:pt idx="3673">
                  <c:v>36.376289</c:v>
                </c:pt>
                <c:pt idx="3674">
                  <c:v>33.701985999999998</c:v>
                </c:pt>
                <c:pt idx="3675">
                  <c:v>33.749149000000003</c:v>
                </c:pt>
                <c:pt idx="3676">
                  <c:v>34.272373999999999</c:v>
                </c:pt>
                <c:pt idx="3677">
                  <c:v>34.928325000000001</c:v>
                </c:pt>
                <c:pt idx="3678">
                  <c:v>34.236311999999998</c:v>
                </c:pt>
                <c:pt idx="3679">
                  <c:v>32.347295000000003</c:v>
                </c:pt>
                <c:pt idx="3680">
                  <c:v>33.114291000000001</c:v>
                </c:pt>
                <c:pt idx="3681">
                  <c:v>32.313594999999999</c:v>
                </c:pt>
                <c:pt idx="3682">
                  <c:v>31.285508</c:v>
                </c:pt>
                <c:pt idx="3683">
                  <c:v>32.652312999999999</c:v>
                </c:pt>
                <c:pt idx="3684">
                  <c:v>32.045313</c:v>
                </c:pt>
                <c:pt idx="3685">
                  <c:v>32.878304</c:v>
                </c:pt>
                <c:pt idx="3686">
                  <c:v>32.839005</c:v>
                </c:pt>
                <c:pt idx="3687">
                  <c:v>32.862245999999999</c:v>
                </c:pt>
                <c:pt idx="3688">
                  <c:v>31.407598</c:v>
                </c:pt>
                <c:pt idx="3689">
                  <c:v>31.828575000000001</c:v>
                </c:pt>
                <c:pt idx="3690">
                  <c:v>31.906365000000001</c:v>
                </c:pt>
                <c:pt idx="3691">
                  <c:v>32.006672000000002</c:v>
                </c:pt>
                <c:pt idx="3692">
                  <c:v>31.547412000000001</c:v>
                </c:pt>
                <c:pt idx="3693">
                  <c:v>32.046143000000001</c:v>
                </c:pt>
                <c:pt idx="3694">
                  <c:v>31.927434000000002</c:v>
                </c:pt>
                <c:pt idx="3695">
                  <c:v>37.540571</c:v>
                </c:pt>
                <c:pt idx="3696">
                  <c:v>37.618822000000002</c:v>
                </c:pt>
                <c:pt idx="3697">
                  <c:v>38.647022999999997</c:v>
                </c:pt>
                <c:pt idx="3698">
                  <c:v>38.226996999999997</c:v>
                </c:pt>
                <c:pt idx="3699">
                  <c:v>38.575834999999998</c:v>
                </c:pt>
                <c:pt idx="3700">
                  <c:v>38.778500000000001</c:v>
                </c:pt>
                <c:pt idx="3701">
                  <c:v>38.725330999999997</c:v>
                </c:pt>
                <c:pt idx="3702">
                  <c:v>38.405287000000001</c:v>
                </c:pt>
                <c:pt idx="3703">
                  <c:v>38.535499000000002</c:v>
                </c:pt>
                <c:pt idx="3704">
                  <c:v>38.646200999999998</c:v>
                </c:pt>
                <c:pt idx="3705">
                  <c:v>38.586052000000002</c:v>
                </c:pt>
                <c:pt idx="3706">
                  <c:v>38.656700999999998</c:v>
                </c:pt>
                <c:pt idx="3707">
                  <c:v>38.702651000000003</c:v>
                </c:pt>
                <c:pt idx="3708">
                  <c:v>38.580551999999997</c:v>
                </c:pt>
                <c:pt idx="3709">
                  <c:v>38.469952999999997</c:v>
                </c:pt>
                <c:pt idx="3710">
                  <c:v>38.663950999999997</c:v>
                </c:pt>
                <c:pt idx="3711">
                  <c:v>38.610900999999998</c:v>
                </c:pt>
                <c:pt idx="3712">
                  <c:v>38.612451999999998</c:v>
                </c:pt>
                <c:pt idx="3713">
                  <c:v>38.647610999999998</c:v>
                </c:pt>
                <c:pt idx="3714">
                  <c:v>38.991916000000003</c:v>
                </c:pt>
                <c:pt idx="3715">
                  <c:v>36.624115000000003</c:v>
                </c:pt>
                <c:pt idx="3716">
                  <c:v>34.815033</c:v>
                </c:pt>
                <c:pt idx="3717">
                  <c:v>34.748066000000001</c:v>
                </c:pt>
                <c:pt idx="3718">
                  <c:v>34.781080000000003</c:v>
                </c:pt>
                <c:pt idx="3719">
                  <c:v>34.654125999999998</c:v>
                </c:pt>
                <c:pt idx="3720">
                  <c:v>34.350834999999996</c:v>
                </c:pt>
                <c:pt idx="3721">
                  <c:v>32.459434999999999</c:v>
                </c:pt>
                <c:pt idx="3722">
                  <c:v>32.488112999999998</c:v>
                </c:pt>
                <c:pt idx="3723">
                  <c:v>32.505741</c:v>
                </c:pt>
                <c:pt idx="3724">
                  <c:v>32.338988999999998</c:v>
                </c:pt>
                <c:pt idx="3725">
                  <c:v>32.359588000000002</c:v>
                </c:pt>
                <c:pt idx="3726">
                  <c:v>30.487783</c:v>
                </c:pt>
                <c:pt idx="3727">
                  <c:v>30.262276</c:v>
                </c:pt>
                <c:pt idx="3728">
                  <c:v>30.533743999999999</c:v>
                </c:pt>
                <c:pt idx="3729">
                  <c:v>32.495483999999998</c:v>
                </c:pt>
                <c:pt idx="3730">
                  <c:v>32.577134999999998</c:v>
                </c:pt>
                <c:pt idx="3731">
                  <c:v>32.787441000000001</c:v>
                </c:pt>
                <c:pt idx="3732">
                  <c:v>36.055115000000001</c:v>
                </c:pt>
                <c:pt idx="3733">
                  <c:v>35.767139999999998</c:v>
                </c:pt>
                <c:pt idx="3734">
                  <c:v>36.580680000000001</c:v>
                </c:pt>
                <c:pt idx="3735">
                  <c:v>36.506407000000003</c:v>
                </c:pt>
                <c:pt idx="3736">
                  <c:v>36.065778999999999</c:v>
                </c:pt>
                <c:pt idx="3737">
                  <c:v>36.301088999999997</c:v>
                </c:pt>
                <c:pt idx="3738">
                  <c:v>35.976982999999997</c:v>
                </c:pt>
                <c:pt idx="3739">
                  <c:v>35.813319</c:v>
                </c:pt>
                <c:pt idx="3740">
                  <c:v>35.896644999999999</c:v>
                </c:pt>
                <c:pt idx="3741">
                  <c:v>36.164555999999997</c:v>
                </c:pt>
                <c:pt idx="3742">
                  <c:v>36.152607000000003</c:v>
                </c:pt>
                <c:pt idx="3743">
                  <c:v>36.112057999999998</c:v>
                </c:pt>
                <c:pt idx="3744">
                  <c:v>36.133251000000001</c:v>
                </c:pt>
                <c:pt idx="3745">
                  <c:v>36.098407999999999</c:v>
                </c:pt>
                <c:pt idx="3746">
                  <c:v>36.103408000000002</c:v>
                </c:pt>
                <c:pt idx="3747">
                  <c:v>36.069659000000001</c:v>
                </c:pt>
                <c:pt idx="3748">
                  <c:v>35.441378</c:v>
                </c:pt>
                <c:pt idx="3749">
                  <c:v>35.219532000000001</c:v>
                </c:pt>
                <c:pt idx="3750">
                  <c:v>35.500067999999999</c:v>
                </c:pt>
                <c:pt idx="3751">
                  <c:v>35.081322999999998</c:v>
                </c:pt>
                <c:pt idx="3752">
                  <c:v>35.030906999999999</c:v>
                </c:pt>
                <c:pt idx="3753">
                  <c:v>36.218862999999999</c:v>
                </c:pt>
                <c:pt idx="3754">
                  <c:v>36.547133000000002</c:v>
                </c:pt>
                <c:pt idx="3755">
                  <c:v>36.468952999999999</c:v>
                </c:pt>
                <c:pt idx="3756">
                  <c:v>36.522967999999999</c:v>
                </c:pt>
                <c:pt idx="3757">
                  <c:v>36.251264999999997</c:v>
                </c:pt>
                <c:pt idx="3758">
                  <c:v>35.964032000000003</c:v>
                </c:pt>
                <c:pt idx="3759">
                  <c:v>35.988528000000002</c:v>
                </c:pt>
                <c:pt idx="3760">
                  <c:v>36.046598000000003</c:v>
                </c:pt>
                <c:pt idx="3761">
                  <c:v>35.973731000000001</c:v>
                </c:pt>
                <c:pt idx="3762">
                  <c:v>35.590558000000001</c:v>
                </c:pt>
                <c:pt idx="3763">
                  <c:v>36.381760999999997</c:v>
                </c:pt>
                <c:pt idx="3764">
                  <c:v>36.224429000000001</c:v>
                </c:pt>
                <c:pt idx="3765">
                  <c:v>35.057310999999999</c:v>
                </c:pt>
                <c:pt idx="3766">
                  <c:v>35.033189999999998</c:v>
                </c:pt>
                <c:pt idx="3767">
                  <c:v>35.016803000000003</c:v>
                </c:pt>
                <c:pt idx="3768">
                  <c:v>36.353928000000003</c:v>
                </c:pt>
                <c:pt idx="3769">
                  <c:v>36.483302000000002</c:v>
                </c:pt>
                <c:pt idx="3770">
                  <c:v>35.607579999999999</c:v>
                </c:pt>
                <c:pt idx="3771">
                  <c:v>35.414453999999999</c:v>
                </c:pt>
                <c:pt idx="3772">
                  <c:v>35.522263000000002</c:v>
                </c:pt>
                <c:pt idx="3773">
                  <c:v>35.619784000000003</c:v>
                </c:pt>
                <c:pt idx="3774">
                  <c:v>36.183199999999999</c:v>
                </c:pt>
                <c:pt idx="3775">
                  <c:v>36.525275000000001</c:v>
                </c:pt>
                <c:pt idx="3776">
                  <c:v>36.008521000000002</c:v>
                </c:pt>
                <c:pt idx="3777">
                  <c:v>34.345016000000001</c:v>
                </c:pt>
                <c:pt idx="3778">
                  <c:v>34.265985000000001</c:v>
                </c:pt>
                <c:pt idx="3779">
                  <c:v>33.771320000000003</c:v>
                </c:pt>
                <c:pt idx="3780">
                  <c:v>33.528734</c:v>
                </c:pt>
                <c:pt idx="3781">
                  <c:v>32.237741999999997</c:v>
                </c:pt>
                <c:pt idx="3782">
                  <c:v>31.985052</c:v>
                </c:pt>
                <c:pt idx="3783">
                  <c:v>32.230592000000001</c:v>
                </c:pt>
                <c:pt idx="3784">
                  <c:v>32.420814</c:v>
                </c:pt>
                <c:pt idx="3785">
                  <c:v>32.398142</c:v>
                </c:pt>
                <c:pt idx="3786">
                  <c:v>32.292760999999999</c:v>
                </c:pt>
                <c:pt idx="3787">
                  <c:v>32.855811000000003</c:v>
                </c:pt>
                <c:pt idx="3788">
                  <c:v>32.280746000000001</c:v>
                </c:pt>
                <c:pt idx="3789">
                  <c:v>32.334738000000002</c:v>
                </c:pt>
                <c:pt idx="3790">
                  <c:v>32.339004000000003</c:v>
                </c:pt>
                <c:pt idx="3791">
                  <c:v>32.358891</c:v>
                </c:pt>
                <c:pt idx="3792">
                  <c:v>32.776367999999998</c:v>
                </c:pt>
                <c:pt idx="3793">
                  <c:v>30.461786</c:v>
                </c:pt>
                <c:pt idx="3794">
                  <c:v>30.356147</c:v>
                </c:pt>
                <c:pt idx="3795">
                  <c:v>30.403286000000001</c:v>
                </c:pt>
                <c:pt idx="3796">
                  <c:v>31.225598000000002</c:v>
                </c:pt>
                <c:pt idx="3797">
                  <c:v>33.450215</c:v>
                </c:pt>
                <c:pt idx="3798">
                  <c:v>38.495454000000002</c:v>
                </c:pt>
                <c:pt idx="3799">
                  <c:v>38.211511000000002</c:v>
                </c:pt>
                <c:pt idx="3800">
                  <c:v>37.973094000000003</c:v>
                </c:pt>
                <c:pt idx="3801">
                  <c:v>38.222920000000002</c:v>
                </c:pt>
                <c:pt idx="3802">
                  <c:v>38.254671000000002</c:v>
                </c:pt>
                <c:pt idx="3803">
                  <c:v>38.257489</c:v>
                </c:pt>
                <c:pt idx="3804">
                  <c:v>38.218764</c:v>
                </c:pt>
                <c:pt idx="3805">
                  <c:v>38.214981999999999</c:v>
                </c:pt>
                <c:pt idx="3806">
                  <c:v>38.258941</c:v>
                </c:pt>
                <c:pt idx="3807">
                  <c:v>38.085600999999997</c:v>
                </c:pt>
                <c:pt idx="3808">
                  <c:v>38.096055999999997</c:v>
                </c:pt>
                <c:pt idx="3809">
                  <c:v>38.221178999999999</c:v>
                </c:pt>
                <c:pt idx="3810">
                  <c:v>42.627312000000003</c:v>
                </c:pt>
                <c:pt idx="3811">
                  <c:v>43.019908000000001</c:v>
                </c:pt>
                <c:pt idx="3812">
                  <c:v>42.655098000000002</c:v>
                </c:pt>
                <c:pt idx="3813">
                  <c:v>42.694597999999999</c:v>
                </c:pt>
                <c:pt idx="3814">
                  <c:v>42.770859000000002</c:v>
                </c:pt>
                <c:pt idx="3815">
                  <c:v>42.834159</c:v>
                </c:pt>
                <c:pt idx="3816">
                  <c:v>42.425682999999999</c:v>
                </c:pt>
                <c:pt idx="3817">
                  <c:v>43.02534</c:v>
                </c:pt>
                <c:pt idx="3818">
                  <c:v>42.734051000000001</c:v>
                </c:pt>
                <c:pt idx="3819">
                  <c:v>42.593147999999999</c:v>
                </c:pt>
                <c:pt idx="3820">
                  <c:v>42.759917000000002</c:v>
                </c:pt>
                <c:pt idx="3821">
                  <c:v>43.140056000000001</c:v>
                </c:pt>
                <c:pt idx="3822">
                  <c:v>42.896407000000004</c:v>
                </c:pt>
                <c:pt idx="3823">
                  <c:v>42.941406999999998</c:v>
                </c:pt>
                <c:pt idx="3824">
                  <c:v>42.949706999999997</c:v>
                </c:pt>
                <c:pt idx="3825">
                  <c:v>42.968707000000002</c:v>
                </c:pt>
                <c:pt idx="3826">
                  <c:v>42.917656999999998</c:v>
                </c:pt>
                <c:pt idx="3827">
                  <c:v>43.091106000000003</c:v>
                </c:pt>
                <c:pt idx="3828">
                  <c:v>43.244033999999999</c:v>
                </c:pt>
                <c:pt idx="3829">
                  <c:v>42.937589000000003</c:v>
                </c:pt>
                <c:pt idx="3830">
                  <c:v>42.985007000000003</c:v>
                </c:pt>
                <c:pt idx="3831">
                  <c:v>40.409992000000003</c:v>
                </c:pt>
                <c:pt idx="3832">
                  <c:v>40.430632000000003</c:v>
                </c:pt>
                <c:pt idx="3833">
                  <c:v>40.451664000000001</c:v>
                </c:pt>
                <c:pt idx="3834">
                  <c:v>40.626306999999997</c:v>
                </c:pt>
                <c:pt idx="3835">
                  <c:v>40.302374</c:v>
                </c:pt>
                <c:pt idx="3836">
                  <c:v>40.498792999999999</c:v>
                </c:pt>
                <c:pt idx="3837">
                  <c:v>40.818663000000001</c:v>
                </c:pt>
                <c:pt idx="3838">
                  <c:v>40.796809000000003</c:v>
                </c:pt>
                <c:pt idx="3839">
                  <c:v>41.009219000000002</c:v>
                </c:pt>
                <c:pt idx="3840">
                  <c:v>40.713078000000003</c:v>
                </c:pt>
                <c:pt idx="3841">
                  <c:v>41.403461999999998</c:v>
                </c:pt>
                <c:pt idx="3842">
                  <c:v>41.169986999999999</c:v>
                </c:pt>
                <c:pt idx="3843">
                  <c:v>41.007756999999998</c:v>
                </c:pt>
                <c:pt idx="3844">
                  <c:v>41.439658000000001</c:v>
                </c:pt>
                <c:pt idx="3845">
                  <c:v>42.100307000000001</c:v>
                </c:pt>
                <c:pt idx="3846">
                  <c:v>42.156157</c:v>
                </c:pt>
                <c:pt idx="3847">
                  <c:v>40.50217</c:v>
                </c:pt>
                <c:pt idx="3848">
                  <c:v>40.464753999999999</c:v>
                </c:pt>
                <c:pt idx="3849">
                  <c:v>40.439272000000003</c:v>
                </c:pt>
                <c:pt idx="3850">
                  <c:v>40.792011000000002</c:v>
                </c:pt>
                <c:pt idx="3851">
                  <c:v>40.828679000000001</c:v>
                </c:pt>
                <c:pt idx="3852">
                  <c:v>40.721786999999999</c:v>
                </c:pt>
                <c:pt idx="3853">
                  <c:v>36.733874</c:v>
                </c:pt>
                <c:pt idx="3854">
                  <c:v>37.258786999999998</c:v>
                </c:pt>
                <c:pt idx="3855">
                  <c:v>37.229785999999997</c:v>
                </c:pt>
                <c:pt idx="3856">
                  <c:v>36.720001000000003</c:v>
                </c:pt>
                <c:pt idx="3857">
                  <c:v>36.876176999999998</c:v>
                </c:pt>
                <c:pt idx="3858">
                  <c:v>37.794344000000002</c:v>
                </c:pt>
                <c:pt idx="3859">
                  <c:v>38.374628000000001</c:v>
                </c:pt>
                <c:pt idx="3860">
                  <c:v>37.936577</c:v>
                </c:pt>
                <c:pt idx="3861">
                  <c:v>37.390208999999999</c:v>
                </c:pt>
                <c:pt idx="3862">
                  <c:v>37.440640999999999</c:v>
                </c:pt>
                <c:pt idx="3863">
                  <c:v>36.631531000000003</c:v>
                </c:pt>
                <c:pt idx="3864">
                  <c:v>37.576208000000001</c:v>
                </c:pt>
                <c:pt idx="3865">
                  <c:v>37.806508000000001</c:v>
                </c:pt>
                <c:pt idx="3866">
                  <c:v>37.222548000000003</c:v>
                </c:pt>
                <c:pt idx="3867">
                  <c:v>37.296213000000002</c:v>
                </c:pt>
                <c:pt idx="3868">
                  <c:v>38.552106000000002</c:v>
                </c:pt>
                <c:pt idx="3869">
                  <c:v>38.509444999999999</c:v>
                </c:pt>
                <c:pt idx="3870">
                  <c:v>38.926712999999999</c:v>
                </c:pt>
                <c:pt idx="3871">
                  <c:v>38.313411000000002</c:v>
                </c:pt>
                <c:pt idx="3872">
                  <c:v>38.414155000000001</c:v>
                </c:pt>
                <c:pt idx="3873">
                  <c:v>38.335968999999999</c:v>
                </c:pt>
                <c:pt idx="3874">
                  <c:v>39.567987000000002</c:v>
                </c:pt>
                <c:pt idx="3875">
                  <c:v>39.272323999999998</c:v>
                </c:pt>
                <c:pt idx="3876">
                  <c:v>39.540635999999999</c:v>
                </c:pt>
                <c:pt idx="3877">
                  <c:v>38.391209000000003</c:v>
                </c:pt>
                <c:pt idx="3878">
                  <c:v>38.421442999999996</c:v>
                </c:pt>
                <c:pt idx="3879">
                  <c:v>38.410744999999999</c:v>
                </c:pt>
                <c:pt idx="3880">
                  <c:v>38.059415000000001</c:v>
                </c:pt>
                <c:pt idx="3881">
                  <c:v>40.071472</c:v>
                </c:pt>
                <c:pt idx="3882">
                  <c:v>40.104818000000002</c:v>
                </c:pt>
                <c:pt idx="3883">
                  <c:v>39.032643999999998</c:v>
                </c:pt>
                <c:pt idx="3884">
                  <c:v>39.04101</c:v>
                </c:pt>
                <c:pt idx="3885">
                  <c:v>35.954678999999999</c:v>
                </c:pt>
                <c:pt idx="3886">
                  <c:v>35.739559999999997</c:v>
                </c:pt>
                <c:pt idx="3887">
                  <c:v>36.232354000000001</c:v>
                </c:pt>
                <c:pt idx="3888">
                  <c:v>36.141395000000003</c:v>
                </c:pt>
                <c:pt idx="3889">
                  <c:v>35.911979000000002</c:v>
                </c:pt>
                <c:pt idx="3890">
                  <c:v>36.082138</c:v>
                </c:pt>
                <c:pt idx="3891">
                  <c:v>36.031837000000003</c:v>
                </c:pt>
                <c:pt idx="3892">
                  <c:v>35.914548000000003</c:v>
                </c:pt>
                <c:pt idx="3893">
                  <c:v>36.079726000000001</c:v>
                </c:pt>
                <c:pt idx="3894">
                  <c:v>36.119886999999999</c:v>
                </c:pt>
                <c:pt idx="3895">
                  <c:v>36.178137</c:v>
                </c:pt>
                <c:pt idx="3896">
                  <c:v>35.756090999999998</c:v>
                </c:pt>
                <c:pt idx="3897">
                  <c:v>36.101385000000001</c:v>
                </c:pt>
                <c:pt idx="3898">
                  <c:v>35.912489000000001</c:v>
                </c:pt>
                <c:pt idx="3899">
                  <c:v>35.396653999999998</c:v>
                </c:pt>
                <c:pt idx="3900">
                  <c:v>36.414738999999997</c:v>
                </c:pt>
                <c:pt idx="3901">
                  <c:v>35.781595000000003</c:v>
                </c:pt>
                <c:pt idx="3902">
                  <c:v>35.716104999999999</c:v>
                </c:pt>
                <c:pt idx="3903">
                  <c:v>35.788283999999997</c:v>
                </c:pt>
                <c:pt idx="3904">
                  <c:v>35.899208000000002</c:v>
                </c:pt>
                <c:pt idx="3905">
                  <c:v>35.891725999999998</c:v>
                </c:pt>
                <c:pt idx="3906">
                  <c:v>35.963994</c:v>
                </c:pt>
                <c:pt idx="3907">
                  <c:v>35.973773000000001</c:v>
                </c:pt>
                <c:pt idx="3908">
                  <c:v>36.022241999999999</c:v>
                </c:pt>
                <c:pt idx="3909">
                  <c:v>35.113264999999998</c:v>
                </c:pt>
                <c:pt idx="3910">
                  <c:v>35.240600000000001</c:v>
                </c:pt>
                <c:pt idx="3911">
                  <c:v>35.518636999999998</c:v>
                </c:pt>
                <c:pt idx="3912">
                  <c:v>35.405636000000001</c:v>
                </c:pt>
                <c:pt idx="3913">
                  <c:v>35.501448000000003</c:v>
                </c:pt>
                <c:pt idx="3914">
                  <c:v>35.346885999999998</c:v>
                </c:pt>
                <c:pt idx="3915">
                  <c:v>35.409543999999997</c:v>
                </c:pt>
                <c:pt idx="3916">
                  <c:v>35.473447</c:v>
                </c:pt>
                <c:pt idx="3917">
                  <c:v>41.532048000000003</c:v>
                </c:pt>
                <c:pt idx="3918">
                  <c:v>41.332197000000001</c:v>
                </c:pt>
                <c:pt idx="3919">
                  <c:v>41.536642999999998</c:v>
                </c:pt>
                <c:pt idx="3920">
                  <c:v>41.475262999999998</c:v>
                </c:pt>
                <c:pt idx="3921">
                  <c:v>41.140645999999997</c:v>
                </c:pt>
                <c:pt idx="3922">
                  <c:v>41.327997000000003</c:v>
                </c:pt>
                <c:pt idx="3923">
                  <c:v>41.348297000000002</c:v>
                </c:pt>
                <c:pt idx="3924">
                  <c:v>41.352964</c:v>
                </c:pt>
                <c:pt idx="3925">
                  <c:v>40.907277000000001</c:v>
                </c:pt>
                <c:pt idx="3926">
                  <c:v>40.771447000000002</c:v>
                </c:pt>
                <c:pt idx="3927">
                  <c:v>40.74897</c:v>
                </c:pt>
                <c:pt idx="3928">
                  <c:v>40.841521999999998</c:v>
                </c:pt>
                <c:pt idx="3929">
                  <c:v>40.932053000000003</c:v>
                </c:pt>
                <c:pt idx="3930">
                  <c:v>40.725968000000002</c:v>
                </c:pt>
                <c:pt idx="3931">
                  <c:v>40.810606</c:v>
                </c:pt>
                <c:pt idx="3932">
                  <c:v>40.821697999999998</c:v>
                </c:pt>
                <c:pt idx="3933">
                  <c:v>40.786543999999999</c:v>
                </c:pt>
                <c:pt idx="3934">
                  <c:v>40.855401999999998</c:v>
                </c:pt>
                <c:pt idx="3935">
                  <c:v>40.842962</c:v>
                </c:pt>
                <c:pt idx="3936">
                  <c:v>40.736010999999998</c:v>
                </c:pt>
                <c:pt idx="3937">
                  <c:v>40.868881999999999</c:v>
                </c:pt>
                <c:pt idx="3938">
                  <c:v>40.946103000000001</c:v>
                </c:pt>
                <c:pt idx="3939">
                  <c:v>40.884394</c:v>
                </c:pt>
                <c:pt idx="3940">
                  <c:v>40.739868999999999</c:v>
                </c:pt>
                <c:pt idx="3941">
                  <c:v>40.955585999999997</c:v>
                </c:pt>
                <c:pt idx="3942">
                  <c:v>40.713459</c:v>
                </c:pt>
                <c:pt idx="3943">
                  <c:v>40.779910999999998</c:v>
                </c:pt>
                <c:pt idx="3944">
                  <c:v>40.985301</c:v>
                </c:pt>
                <c:pt idx="3945">
                  <c:v>40.995384000000001</c:v>
                </c:pt>
                <c:pt idx="3946">
                  <c:v>41.128923</c:v>
                </c:pt>
                <c:pt idx="3947">
                  <c:v>40.806286999999998</c:v>
                </c:pt>
                <c:pt idx="3948">
                  <c:v>40.848669999999998</c:v>
                </c:pt>
                <c:pt idx="3949">
                  <c:v>40.943322999999999</c:v>
                </c:pt>
                <c:pt idx="3950">
                  <c:v>40.855860999999997</c:v>
                </c:pt>
                <c:pt idx="3951">
                  <c:v>40.763634000000003</c:v>
                </c:pt>
                <c:pt idx="3952">
                  <c:v>40.886266999999997</c:v>
                </c:pt>
                <c:pt idx="3953">
                  <c:v>41.03687</c:v>
                </c:pt>
                <c:pt idx="3954">
                  <c:v>41.078150000000001</c:v>
                </c:pt>
                <c:pt idx="3955">
                  <c:v>40.947418999999996</c:v>
                </c:pt>
                <c:pt idx="3956">
                  <c:v>42.323565000000002</c:v>
                </c:pt>
                <c:pt idx="3957">
                  <c:v>42.916342999999998</c:v>
                </c:pt>
                <c:pt idx="3958">
                  <c:v>42.534630999999997</c:v>
                </c:pt>
                <c:pt idx="3959">
                  <c:v>42.696925999999998</c:v>
                </c:pt>
                <c:pt idx="3960">
                  <c:v>42.353772999999997</c:v>
                </c:pt>
                <c:pt idx="3961">
                  <c:v>42.767853000000002</c:v>
                </c:pt>
                <c:pt idx="3962">
                  <c:v>42.419559999999997</c:v>
                </c:pt>
                <c:pt idx="3963">
                  <c:v>42.525531000000001</c:v>
                </c:pt>
                <c:pt idx="3964">
                  <c:v>43.068202999999997</c:v>
                </c:pt>
                <c:pt idx="3965">
                  <c:v>42.430683999999999</c:v>
                </c:pt>
                <c:pt idx="3966">
                  <c:v>42.915903999999998</c:v>
                </c:pt>
                <c:pt idx="3967">
                  <c:v>42.474027999999997</c:v>
                </c:pt>
                <c:pt idx="3968">
                  <c:v>42.518386</c:v>
                </c:pt>
                <c:pt idx="3969">
                  <c:v>42.932326000000003</c:v>
                </c:pt>
                <c:pt idx="3970">
                  <c:v>42.638579</c:v>
                </c:pt>
                <c:pt idx="3971">
                  <c:v>42.975154000000003</c:v>
                </c:pt>
                <c:pt idx="3972">
                  <c:v>42.731628000000001</c:v>
                </c:pt>
                <c:pt idx="3973">
                  <c:v>42.638480999999999</c:v>
                </c:pt>
                <c:pt idx="3974">
                  <c:v>42.729278000000001</c:v>
                </c:pt>
                <c:pt idx="3975">
                  <c:v>42.678111999999999</c:v>
                </c:pt>
                <c:pt idx="3976">
                  <c:v>42.654978</c:v>
                </c:pt>
                <c:pt idx="3977">
                  <c:v>42.656678999999997</c:v>
                </c:pt>
                <c:pt idx="3978">
                  <c:v>42.820909</c:v>
                </c:pt>
                <c:pt idx="3979">
                  <c:v>41.811321999999997</c:v>
                </c:pt>
                <c:pt idx="3980">
                  <c:v>42.223002000000001</c:v>
                </c:pt>
                <c:pt idx="3981">
                  <c:v>42.167622000000001</c:v>
                </c:pt>
                <c:pt idx="3982">
                  <c:v>41.905003999999998</c:v>
                </c:pt>
                <c:pt idx="3983">
                  <c:v>41.846938000000002</c:v>
                </c:pt>
                <c:pt idx="3984">
                  <c:v>42.199478999999997</c:v>
                </c:pt>
                <c:pt idx="3985">
                  <c:v>41.855761000000001</c:v>
                </c:pt>
                <c:pt idx="3986">
                  <c:v>41.961315999999997</c:v>
                </c:pt>
                <c:pt idx="3987">
                  <c:v>42.086627999999997</c:v>
                </c:pt>
                <c:pt idx="3988">
                  <c:v>42.144584999999999</c:v>
                </c:pt>
                <c:pt idx="3989">
                  <c:v>41.442588999999998</c:v>
                </c:pt>
                <c:pt idx="3990">
                  <c:v>41.691524000000001</c:v>
                </c:pt>
                <c:pt idx="3991">
                  <c:v>41.656933000000002</c:v>
                </c:pt>
                <c:pt idx="3992">
                  <c:v>41.656804999999999</c:v>
                </c:pt>
                <c:pt idx="3993">
                  <c:v>41.520395999999998</c:v>
                </c:pt>
                <c:pt idx="3994">
                  <c:v>41.521593000000003</c:v>
                </c:pt>
                <c:pt idx="3995">
                  <c:v>41.483688999999998</c:v>
                </c:pt>
                <c:pt idx="3996">
                  <c:v>41.646583999999997</c:v>
                </c:pt>
                <c:pt idx="3997">
                  <c:v>41.480325999999998</c:v>
                </c:pt>
                <c:pt idx="3998">
                  <c:v>41.848244000000001</c:v>
                </c:pt>
                <c:pt idx="3999">
                  <c:v>41.436731999999999</c:v>
                </c:pt>
                <c:pt idx="4000">
                  <c:v>41.774222999999999</c:v>
                </c:pt>
                <c:pt idx="4001">
                  <c:v>41.798476000000001</c:v>
                </c:pt>
                <c:pt idx="4002">
                  <c:v>41.374733999999997</c:v>
                </c:pt>
                <c:pt idx="4003">
                  <c:v>41.784477000000003</c:v>
                </c:pt>
                <c:pt idx="4004">
                  <c:v>43.330471000000003</c:v>
                </c:pt>
                <c:pt idx="4005">
                  <c:v>43.703484000000003</c:v>
                </c:pt>
                <c:pt idx="4006">
                  <c:v>43.638919000000001</c:v>
                </c:pt>
                <c:pt idx="4007">
                  <c:v>43.329850999999998</c:v>
                </c:pt>
                <c:pt idx="4008">
                  <c:v>43.080399</c:v>
                </c:pt>
                <c:pt idx="4009">
                  <c:v>44.466008000000002</c:v>
                </c:pt>
                <c:pt idx="4010">
                  <c:v>43.111663</c:v>
                </c:pt>
                <c:pt idx="4011">
                  <c:v>42.853039000000003</c:v>
                </c:pt>
                <c:pt idx="4012">
                  <c:v>43.289786999999997</c:v>
                </c:pt>
                <c:pt idx="4013">
                  <c:v>42.964593000000001</c:v>
                </c:pt>
                <c:pt idx="4014">
                  <c:v>42.837786000000001</c:v>
                </c:pt>
                <c:pt idx="4015">
                  <c:v>42.979886999999998</c:v>
                </c:pt>
                <c:pt idx="4016">
                  <c:v>42.809908</c:v>
                </c:pt>
                <c:pt idx="4017">
                  <c:v>43.076715</c:v>
                </c:pt>
                <c:pt idx="4018">
                  <c:v>43.087859999999999</c:v>
                </c:pt>
                <c:pt idx="4019">
                  <c:v>43.160634999999999</c:v>
                </c:pt>
                <c:pt idx="4020">
                  <c:v>43.052126000000001</c:v>
                </c:pt>
                <c:pt idx="4021">
                  <c:v>43.063858000000003</c:v>
                </c:pt>
                <c:pt idx="4022">
                  <c:v>43.145341999999999</c:v>
                </c:pt>
                <c:pt idx="4023">
                  <c:v>42.664079000000001</c:v>
                </c:pt>
                <c:pt idx="4024">
                  <c:v>42.987229999999997</c:v>
                </c:pt>
                <c:pt idx="4025">
                  <c:v>43.189861999999998</c:v>
                </c:pt>
                <c:pt idx="4026">
                  <c:v>43.149863000000003</c:v>
                </c:pt>
                <c:pt idx="4027">
                  <c:v>43.116712999999997</c:v>
                </c:pt>
                <c:pt idx="4028">
                  <c:v>43.087612999999997</c:v>
                </c:pt>
                <c:pt idx="4029">
                  <c:v>43.127195</c:v>
                </c:pt>
                <c:pt idx="4030">
                  <c:v>42.076574000000001</c:v>
                </c:pt>
                <c:pt idx="4031">
                  <c:v>42.321173000000002</c:v>
                </c:pt>
                <c:pt idx="4032">
                  <c:v>42.150834000000003</c:v>
                </c:pt>
                <c:pt idx="4033">
                  <c:v>42.502293000000002</c:v>
                </c:pt>
                <c:pt idx="4034">
                  <c:v>42.181584000000001</c:v>
                </c:pt>
                <c:pt idx="4035">
                  <c:v>42.614517999999997</c:v>
                </c:pt>
                <c:pt idx="4036">
                  <c:v>42.449454000000003</c:v>
                </c:pt>
                <c:pt idx="4037">
                  <c:v>42.094855000000003</c:v>
                </c:pt>
                <c:pt idx="4038">
                  <c:v>42.072023999999999</c:v>
                </c:pt>
                <c:pt idx="4039">
                  <c:v>40.140248</c:v>
                </c:pt>
                <c:pt idx="4040">
                  <c:v>40.136536999999997</c:v>
                </c:pt>
                <c:pt idx="4041">
                  <c:v>40.682566000000001</c:v>
                </c:pt>
                <c:pt idx="4042">
                  <c:v>40.708165999999999</c:v>
                </c:pt>
                <c:pt idx="4043">
                  <c:v>40.617016</c:v>
                </c:pt>
                <c:pt idx="4044">
                  <c:v>40.533805999999998</c:v>
                </c:pt>
                <c:pt idx="4045">
                  <c:v>40.341918999999997</c:v>
                </c:pt>
                <c:pt idx="4046">
                  <c:v>40.431033999999997</c:v>
                </c:pt>
                <c:pt idx="4047">
                  <c:v>40.471468000000002</c:v>
                </c:pt>
                <c:pt idx="4048">
                  <c:v>40.399355</c:v>
                </c:pt>
                <c:pt idx="4049">
                  <c:v>40.409219</c:v>
                </c:pt>
                <c:pt idx="4050">
                  <c:v>40.497700999999999</c:v>
                </c:pt>
                <c:pt idx="4051">
                  <c:v>40.430919000000003</c:v>
                </c:pt>
                <c:pt idx="4052">
                  <c:v>40.438034999999999</c:v>
                </c:pt>
                <c:pt idx="4053">
                  <c:v>40.503768000000001</c:v>
                </c:pt>
                <c:pt idx="4054">
                  <c:v>40.459518000000003</c:v>
                </c:pt>
                <c:pt idx="4055">
                  <c:v>40.552768</c:v>
                </c:pt>
                <c:pt idx="4056">
                  <c:v>40.250298999999998</c:v>
                </c:pt>
                <c:pt idx="4057">
                  <c:v>39.943551999999997</c:v>
                </c:pt>
                <c:pt idx="4058">
                  <c:v>39.926509000000003</c:v>
                </c:pt>
                <c:pt idx="4059">
                  <c:v>40.159053999999998</c:v>
                </c:pt>
                <c:pt idx="4060">
                  <c:v>40.298765000000003</c:v>
                </c:pt>
                <c:pt idx="4061">
                  <c:v>39.961612000000002</c:v>
                </c:pt>
                <c:pt idx="4062">
                  <c:v>40.064256999999998</c:v>
                </c:pt>
                <c:pt idx="4063">
                  <c:v>40.017361999999999</c:v>
                </c:pt>
                <c:pt idx="4064">
                  <c:v>40.055410999999999</c:v>
                </c:pt>
                <c:pt idx="4065">
                  <c:v>40.023611000000002</c:v>
                </c:pt>
                <c:pt idx="4066">
                  <c:v>39.944161999999999</c:v>
                </c:pt>
                <c:pt idx="4067">
                  <c:v>39.922262000000003</c:v>
                </c:pt>
                <c:pt idx="4068">
                  <c:v>39.919812</c:v>
                </c:pt>
                <c:pt idx="4069">
                  <c:v>40.059610999999997</c:v>
                </c:pt>
                <c:pt idx="4070">
                  <c:v>40.091459999999998</c:v>
                </c:pt>
                <c:pt idx="4071">
                  <c:v>40.040505000000003</c:v>
                </c:pt>
                <c:pt idx="4072">
                  <c:v>40.094620999999997</c:v>
                </c:pt>
                <c:pt idx="4073">
                  <c:v>39.858136999999999</c:v>
                </c:pt>
                <c:pt idx="4074">
                  <c:v>40.042957000000001</c:v>
                </c:pt>
                <c:pt idx="4075">
                  <c:v>39.899315000000001</c:v>
                </c:pt>
                <c:pt idx="4076">
                  <c:v>40.123708000000001</c:v>
                </c:pt>
                <c:pt idx="4077">
                  <c:v>40.092941000000003</c:v>
                </c:pt>
                <c:pt idx="4078">
                  <c:v>40.138888999999999</c:v>
                </c:pt>
                <c:pt idx="4079">
                  <c:v>40.185637</c:v>
                </c:pt>
                <c:pt idx="4080">
                  <c:v>40.077736000000002</c:v>
                </c:pt>
                <c:pt idx="4081">
                  <c:v>40.183762999999999</c:v>
                </c:pt>
                <c:pt idx="4082">
                  <c:v>40.253495999999998</c:v>
                </c:pt>
                <c:pt idx="4083">
                  <c:v>40.281036</c:v>
                </c:pt>
                <c:pt idx="4084">
                  <c:v>40.401043999999999</c:v>
                </c:pt>
                <c:pt idx="4085">
                  <c:v>40.444786000000001</c:v>
                </c:pt>
                <c:pt idx="4086">
                  <c:v>40.250591999999997</c:v>
                </c:pt>
                <c:pt idx="4087">
                  <c:v>40.385142999999999</c:v>
                </c:pt>
                <c:pt idx="4088">
                  <c:v>40.513793999999997</c:v>
                </c:pt>
                <c:pt idx="4089">
                  <c:v>40.348092000000001</c:v>
                </c:pt>
                <c:pt idx="4090">
                  <c:v>40.302492000000001</c:v>
                </c:pt>
                <c:pt idx="4091">
                  <c:v>39.794496000000002</c:v>
                </c:pt>
                <c:pt idx="4092">
                  <c:v>39.756213000000002</c:v>
                </c:pt>
                <c:pt idx="4093">
                  <c:v>39.721062000000003</c:v>
                </c:pt>
                <c:pt idx="4094">
                  <c:v>39.771662999999997</c:v>
                </c:pt>
                <c:pt idx="4095">
                  <c:v>39.817644999999999</c:v>
                </c:pt>
                <c:pt idx="4096">
                  <c:v>38.511468999999998</c:v>
                </c:pt>
                <c:pt idx="4097">
                  <c:v>39.037802999999997</c:v>
                </c:pt>
                <c:pt idx="4098">
                  <c:v>38.549720999999998</c:v>
                </c:pt>
                <c:pt idx="4099">
                  <c:v>38.601354999999998</c:v>
                </c:pt>
                <c:pt idx="4100">
                  <c:v>38.895268000000002</c:v>
                </c:pt>
                <c:pt idx="4101">
                  <c:v>38.965159999999997</c:v>
                </c:pt>
                <c:pt idx="4102">
                  <c:v>38.880111999999997</c:v>
                </c:pt>
                <c:pt idx="4103">
                  <c:v>38.900393999999999</c:v>
                </c:pt>
                <c:pt idx="4104">
                  <c:v>38.953454000000001</c:v>
                </c:pt>
                <c:pt idx="4105">
                  <c:v>38.851221000000002</c:v>
                </c:pt>
                <c:pt idx="4106">
                  <c:v>39.149031999999998</c:v>
                </c:pt>
                <c:pt idx="4107">
                  <c:v>38.856794999999998</c:v>
                </c:pt>
                <c:pt idx="4108">
                  <c:v>38.860247000000001</c:v>
                </c:pt>
                <c:pt idx="4109">
                  <c:v>38.893241000000003</c:v>
                </c:pt>
                <c:pt idx="4110">
                  <c:v>38.829512000000001</c:v>
                </c:pt>
                <c:pt idx="4111">
                  <c:v>38.813012999999998</c:v>
                </c:pt>
                <c:pt idx="4112">
                  <c:v>38.782012999999999</c:v>
                </c:pt>
                <c:pt idx="4113">
                  <c:v>38.317636</c:v>
                </c:pt>
                <c:pt idx="4114">
                  <c:v>38.277836999999998</c:v>
                </c:pt>
                <c:pt idx="4115">
                  <c:v>38.207275000000003</c:v>
                </c:pt>
                <c:pt idx="4116">
                  <c:v>37.807268000000001</c:v>
                </c:pt>
                <c:pt idx="4117">
                  <c:v>39.158386</c:v>
                </c:pt>
                <c:pt idx="4118">
                  <c:v>38.822505999999997</c:v>
                </c:pt>
                <c:pt idx="4119">
                  <c:v>39.061498999999998</c:v>
                </c:pt>
                <c:pt idx="4120">
                  <c:v>38.949013000000001</c:v>
                </c:pt>
                <c:pt idx="4121">
                  <c:v>38.636896</c:v>
                </c:pt>
                <c:pt idx="4122">
                  <c:v>38.456916</c:v>
                </c:pt>
                <c:pt idx="4123">
                  <c:v>38.477752000000002</c:v>
                </c:pt>
                <c:pt idx="4124">
                  <c:v>38.652273999999998</c:v>
                </c:pt>
                <c:pt idx="4125">
                  <c:v>38.371616000000003</c:v>
                </c:pt>
                <c:pt idx="4126">
                  <c:v>38.567458999999999</c:v>
                </c:pt>
                <c:pt idx="4127">
                  <c:v>38.072401999999997</c:v>
                </c:pt>
                <c:pt idx="4128">
                  <c:v>38.077350000000003</c:v>
                </c:pt>
                <c:pt idx="4129">
                  <c:v>38.167465</c:v>
                </c:pt>
                <c:pt idx="4130">
                  <c:v>38.116216999999999</c:v>
                </c:pt>
                <c:pt idx="4131">
                  <c:v>37.935994000000001</c:v>
                </c:pt>
                <c:pt idx="4132">
                  <c:v>38.231526000000002</c:v>
                </c:pt>
                <c:pt idx="4133">
                  <c:v>37.791510000000002</c:v>
                </c:pt>
                <c:pt idx="4134">
                  <c:v>37.74747</c:v>
                </c:pt>
                <c:pt idx="4135">
                  <c:v>37.514774000000003</c:v>
                </c:pt>
                <c:pt idx="4136">
                  <c:v>37.686152</c:v>
                </c:pt>
                <c:pt idx="4137">
                  <c:v>37.414991000000001</c:v>
                </c:pt>
                <c:pt idx="4138">
                  <c:v>37.605640999999999</c:v>
                </c:pt>
                <c:pt idx="4139">
                  <c:v>37.506368999999999</c:v>
                </c:pt>
                <c:pt idx="4140">
                  <c:v>37.648536</c:v>
                </c:pt>
                <c:pt idx="4141">
                  <c:v>37.580345999999999</c:v>
                </c:pt>
                <c:pt idx="4142">
                  <c:v>37.475797999999998</c:v>
                </c:pt>
                <c:pt idx="4143">
                  <c:v>36.761698000000003</c:v>
                </c:pt>
                <c:pt idx="4144">
                  <c:v>37.685447000000003</c:v>
                </c:pt>
                <c:pt idx="4145">
                  <c:v>36.839208999999997</c:v>
                </c:pt>
                <c:pt idx="4146">
                  <c:v>36.838397999999998</c:v>
                </c:pt>
                <c:pt idx="4147">
                  <c:v>36.855246999999999</c:v>
                </c:pt>
                <c:pt idx="4148">
                  <c:v>37.053345999999998</c:v>
                </c:pt>
                <c:pt idx="4149">
                  <c:v>36.803981</c:v>
                </c:pt>
                <c:pt idx="4150">
                  <c:v>36.830748</c:v>
                </c:pt>
                <c:pt idx="4151">
                  <c:v>37.350999000000002</c:v>
                </c:pt>
                <c:pt idx="4152">
                  <c:v>37.343004999999998</c:v>
                </c:pt>
                <c:pt idx="4153">
                  <c:v>37.328232</c:v>
                </c:pt>
                <c:pt idx="4154">
                  <c:v>37.581656000000002</c:v>
                </c:pt>
                <c:pt idx="4155">
                  <c:v>37.529283999999997</c:v>
                </c:pt>
                <c:pt idx="4156">
                  <c:v>34.496600000000001</c:v>
                </c:pt>
                <c:pt idx="4157">
                  <c:v>34.766095</c:v>
                </c:pt>
                <c:pt idx="4158">
                  <c:v>34.954188000000002</c:v>
                </c:pt>
                <c:pt idx="4159">
                  <c:v>33.551144999999998</c:v>
                </c:pt>
                <c:pt idx="4160">
                  <c:v>33.512540999999999</c:v>
                </c:pt>
                <c:pt idx="4161">
                  <c:v>33.475935999999997</c:v>
                </c:pt>
                <c:pt idx="4162">
                  <c:v>32.371371000000003</c:v>
                </c:pt>
                <c:pt idx="4163">
                  <c:v>32.446655999999997</c:v>
                </c:pt>
                <c:pt idx="4164">
                  <c:v>32.460791</c:v>
                </c:pt>
                <c:pt idx="4165">
                  <c:v>32.293146999999998</c:v>
                </c:pt>
                <c:pt idx="4166">
                  <c:v>31.988676000000002</c:v>
                </c:pt>
                <c:pt idx="4167">
                  <c:v>32.022019</c:v>
                </c:pt>
                <c:pt idx="4168">
                  <c:v>30.783639000000001</c:v>
                </c:pt>
                <c:pt idx="4169">
                  <c:v>30.87039</c:v>
                </c:pt>
                <c:pt idx="4170">
                  <c:v>30.817654000000001</c:v>
                </c:pt>
                <c:pt idx="4171">
                  <c:v>32.479492</c:v>
                </c:pt>
                <c:pt idx="4172">
                  <c:v>29.787831000000001</c:v>
                </c:pt>
                <c:pt idx="4173">
                  <c:v>30.216073000000002</c:v>
                </c:pt>
                <c:pt idx="4174">
                  <c:v>30.133006999999999</c:v>
                </c:pt>
                <c:pt idx="4175">
                  <c:v>29.238606000000001</c:v>
                </c:pt>
                <c:pt idx="4176">
                  <c:v>28.930572999999999</c:v>
                </c:pt>
                <c:pt idx="4177">
                  <c:v>29.499590999999999</c:v>
                </c:pt>
                <c:pt idx="4178">
                  <c:v>29.316606</c:v>
                </c:pt>
                <c:pt idx="4179">
                  <c:v>30.307438999999999</c:v>
                </c:pt>
                <c:pt idx="4180">
                  <c:v>30.283740000000002</c:v>
                </c:pt>
                <c:pt idx="4181">
                  <c:v>30.292631</c:v>
                </c:pt>
                <c:pt idx="4182">
                  <c:v>30.284641000000001</c:v>
                </c:pt>
                <c:pt idx="4183">
                  <c:v>30.192433999999999</c:v>
                </c:pt>
                <c:pt idx="4184">
                  <c:v>30.092345999999999</c:v>
                </c:pt>
                <c:pt idx="4185">
                  <c:v>30.364339000000001</c:v>
                </c:pt>
                <c:pt idx="4186">
                  <c:v>30.486060999999999</c:v>
                </c:pt>
                <c:pt idx="4187">
                  <c:v>30.400317999999999</c:v>
                </c:pt>
                <c:pt idx="4188">
                  <c:v>30.403146</c:v>
                </c:pt>
                <c:pt idx="4189">
                  <c:v>29.718769999999999</c:v>
                </c:pt>
                <c:pt idx="4190">
                  <c:v>30.154620999999999</c:v>
                </c:pt>
                <c:pt idx="4191">
                  <c:v>30.804697999999998</c:v>
                </c:pt>
                <c:pt idx="4192">
                  <c:v>30.447997000000001</c:v>
                </c:pt>
                <c:pt idx="4193">
                  <c:v>30.441994000000001</c:v>
                </c:pt>
                <c:pt idx="4194">
                  <c:v>30.375468999999999</c:v>
                </c:pt>
                <c:pt idx="4195">
                  <c:v>30.627637</c:v>
                </c:pt>
                <c:pt idx="4196">
                  <c:v>29.653195</c:v>
                </c:pt>
                <c:pt idx="4197">
                  <c:v>29.653144999999999</c:v>
                </c:pt>
                <c:pt idx="4198">
                  <c:v>29.178170999999999</c:v>
                </c:pt>
                <c:pt idx="4199">
                  <c:v>29.648593999999999</c:v>
                </c:pt>
                <c:pt idx="4200">
                  <c:v>29.823616000000001</c:v>
                </c:pt>
                <c:pt idx="4201">
                  <c:v>29.735831999999998</c:v>
                </c:pt>
                <c:pt idx="4202">
                  <c:v>29.598935000000001</c:v>
                </c:pt>
                <c:pt idx="4203">
                  <c:v>28.658394999999999</c:v>
                </c:pt>
                <c:pt idx="4204">
                  <c:v>28.683408</c:v>
                </c:pt>
                <c:pt idx="4205">
                  <c:v>37.894495999999997</c:v>
                </c:pt>
                <c:pt idx="4206">
                  <c:v>37.612172999999999</c:v>
                </c:pt>
                <c:pt idx="4207">
                  <c:v>38.646980999999997</c:v>
                </c:pt>
                <c:pt idx="4208">
                  <c:v>38.502853999999999</c:v>
                </c:pt>
                <c:pt idx="4209">
                  <c:v>38.801600000000001</c:v>
                </c:pt>
                <c:pt idx="4210">
                  <c:v>38.795050000000003</c:v>
                </c:pt>
                <c:pt idx="4211">
                  <c:v>38.578702999999997</c:v>
                </c:pt>
                <c:pt idx="4212">
                  <c:v>38.336092999999998</c:v>
                </c:pt>
                <c:pt idx="4213">
                  <c:v>38.631450999999998</c:v>
                </c:pt>
                <c:pt idx="4214">
                  <c:v>38.645484000000003</c:v>
                </c:pt>
                <c:pt idx="4215">
                  <c:v>38.622601000000003</c:v>
                </c:pt>
                <c:pt idx="4216">
                  <c:v>38.661351000000003</c:v>
                </c:pt>
                <c:pt idx="4217">
                  <c:v>38.628402000000001</c:v>
                </c:pt>
                <c:pt idx="4218">
                  <c:v>38.590651999999999</c:v>
                </c:pt>
                <c:pt idx="4219">
                  <c:v>38.688585000000003</c:v>
                </c:pt>
                <c:pt idx="4220">
                  <c:v>38.778579000000001</c:v>
                </c:pt>
                <c:pt idx="4221">
                  <c:v>39.747736000000003</c:v>
                </c:pt>
                <c:pt idx="4222">
                  <c:v>34.948321</c:v>
                </c:pt>
                <c:pt idx="4223">
                  <c:v>34.863236000000001</c:v>
                </c:pt>
                <c:pt idx="4224">
                  <c:v>34.460537000000002</c:v>
                </c:pt>
                <c:pt idx="4225">
                  <c:v>32.079549999999998</c:v>
                </c:pt>
                <c:pt idx="4226">
                  <c:v>32.378138</c:v>
                </c:pt>
                <c:pt idx="4227">
                  <c:v>32.404753999999997</c:v>
                </c:pt>
                <c:pt idx="4228">
                  <c:v>32.373714</c:v>
                </c:pt>
                <c:pt idx="4229">
                  <c:v>33.824496000000003</c:v>
                </c:pt>
                <c:pt idx="4230">
                  <c:v>33.535491</c:v>
                </c:pt>
                <c:pt idx="4231">
                  <c:v>30.312315999999999</c:v>
                </c:pt>
                <c:pt idx="4232">
                  <c:v>30.512457999999999</c:v>
                </c:pt>
                <c:pt idx="4233">
                  <c:v>30.291502999999999</c:v>
                </c:pt>
                <c:pt idx="4234">
                  <c:v>30.681640000000002</c:v>
                </c:pt>
                <c:pt idx="4235">
                  <c:v>30.586808000000001</c:v>
                </c:pt>
                <c:pt idx="4236">
                  <c:v>30.630441000000001</c:v>
                </c:pt>
                <c:pt idx="4237">
                  <c:v>32.589553000000002</c:v>
                </c:pt>
                <c:pt idx="4238">
                  <c:v>32.492303999999997</c:v>
                </c:pt>
                <c:pt idx="4239">
                  <c:v>32.545138000000001</c:v>
                </c:pt>
                <c:pt idx="4240">
                  <c:v>36.007373000000001</c:v>
                </c:pt>
                <c:pt idx="4241">
                  <c:v>36.371608999999999</c:v>
                </c:pt>
                <c:pt idx="4242">
                  <c:v>35.921810999999998</c:v>
                </c:pt>
                <c:pt idx="4243">
                  <c:v>36.013330000000003</c:v>
                </c:pt>
                <c:pt idx="4244">
                  <c:v>35.470660000000002</c:v>
                </c:pt>
                <c:pt idx="4245">
                  <c:v>35.798670000000001</c:v>
                </c:pt>
                <c:pt idx="4246">
                  <c:v>36.113557999999998</c:v>
                </c:pt>
                <c:pt idx="4247">
                  <c:v>36.215535000000003</c:v>
                </c:pt>
                <c:pt idx="4248">
                  <c:v>36.079259</c:v>
                </c:pt>
                <c:pt idx="4249">
                  <c:v>36.213003999999998</c:v>
                </c:pt>
                <c:pt idx="4250">
                  <c:v>36.065032000000002</c:v>
                </c:pt>
                <c:pt idx="4251">
                  <c:v>35.146362000000003</c:v>
                </c:pt>
                <c:pt idx="4252">
                  <c:v>35.495894</c:v>
                </c:pt>
                <c:pt idx="4253">
                  <c:v>35.136177000000004</c:v>
                </c:pt>
                <c:pt idx="4254">
                  <c:v>34.998375000000003</c:v>
                </c:pt>
                <c:pt idx="4255">
                  <c:v>35.087881000000003</c:v>
                </c:pt>
                <c:pt idx="4256">
                  <c:v>35.391643000000002</c:v>
                </c:pt>
                <c:pt idx="4257">
                  <c:v>35.193891000000001</c:v>
                </c:pt>
                <c:pt idx="4258">
                  <c:v>35.159778000000003</c:v>
                </c:pt>
                <c:pt idx="4259">
                  <c:v>35.046323999999998</c:v>
                </c:pt>
                <c:pt idx="4260">
                  <c:v>35.030473999999998</c:v>
                </c:pt>
                <c:pt idx="4261">
                  <c:v>35.002341999999999</c:v>
                </c:pt>
                <c:pt idx="4262">
                  <c:v>34.996673999999999</c:v>
                </c:pt>
                <c:pt idx="4263">
                  <c:v>35.031674000000002</c:v>
                </c:pt>
                <c:pt idx="4264">
                  <c:v>36.561340999999999</c:v>
                </c:pt>
                <c:pt idx="4265">
                  <c:v>36.293804999999999</c:v>
                </c:pt>
                <c:pt idx="4266">
                  <c:v>36.320262</c:v>
                </c:pt>
                <c:pt idx="4267">
                  <c:v>36.099283</c:v>
                </c:pt>
                <c:pt idx="4268">
                  <c:v>35.733626999999998</c:v>
                </c:pt>
                <c:pt idx="4269">
                  <c:v>35.725968999999999</c:v>
                </c:pt>
                <c:pt idx="4270">
                  <c:v>35.693358000000003</c:v>
                </c:pt>
                <c:pt idx="4271">
                  <c:v>36.225565000000003</c:v>
                </c:pt>
                <c:pt idx="4272">
                  <c:v>36.094622000000001</c:v>
                </c:pt>
                <c:pt idx="4273">
                  <c:v>35.947845999999998</c:v>
                </c:pt>
                <c:pt idx="4274">
                  <c:v>35.955731999999998</c:v>
                </c:pt>
                <c:pt idx="4275">
                  <c:v>35.922880999999997</c:v>
                </c:pt>
                <c:pt idx="4276">
                  <c:v>35.923516999999997</c:v>
                </c:pt>
                <c:pt idx="4277">
                  <c:v>35.875925000000002</c:v>
                </c:pt>
                <c:pt idx="4278">
                  <c:v>35.919694999999997</c:v>
                </c:pt>
                <c:pt idx="4279">
                  <c:v>35.157680999999997</c:v>
                </c:pt>
                <c:pt idx="4280">
                  <c:v>35.203968000000003</c:v>
                </c:pt>
                <c:pt idx="4281">
                  <c:v>35.174165000000002</c:v>
                </c:pt>
                <c:pt idx="4282">
                  <c:v>35.109349999999999</c:v>
                </c:pt>
                <c:pt idx="4283">
                  <c:v>35.101525000000002</c:v>
                </c:pt>
                <c:pt idx="4284">
                  <c:v>35.048454999999997</c:v>
                </c:pt>
                <c:pt idx="4285">
                  <c:v>35.219881999999998</c:v>
                </c:pt>
                <c:pt idx="4286">
                  <c:v>35.087468000000001</c:v>
                </c:pt>
                <c:pt idx="4287">
                  <c:v>35.114415999999999</c:v>
                </c:pt>
                <c:pt idx="4288">
                  <c:v>36.330953000000001</c:v>
                </c:pt>
                <c:pt idx="4289">
                  <c:v>35.693100999999999</c:v>
                </c:pt>
                <c:pt idx="4290">
                  <c:v>36.133983000000001</c:v>
                </c:pt>
                <c:pt idx="4291">
                  <c:v>34.309659000000003</c:v>
                </c:pt>
                <c:pt idx="4292">
                  <c:v>34.893253999999999</c:v>
                </c:pt>
                <c:pt idx="4293">
                  <c:v>34.954106000000003</c:v>
                </c:pt>
                <c:pt idx="4294">
                  <c:v>34.418337999999999</c:v>
                </c:pt>
                <c:pt idx="4295">
                  <c:v>34.366301999999997</c:v>
                </c:pt>
                <c:pt idx="4296">
                  <c:v>32.618474999999997</c:v>
                </c:pt>
                <c:pt idx="4297">
                  <c:v>32.39705</c:v>
                </c:pt>
                <c:pt idx="4298">
                  <c:v>32.365794000000001</c:v>
                </c:pt>
                <c:pt idx="4299">
                  <c:v>32.370544000000002</c:v>
                </c:pt>
                <c:pt idx="4300">
                  <c:v>30.397044000000001</c:v>
                </c:pt>
                <c:pt idx="4301">
                  <c:v>30.304327000000001</c:v>
                </c:pt>
                <c:pt idx="4302">
                  <c:v>30.382543999999999</c:v>
                </c:pt>
                <c:pt idx="4303">
                  <c:v>31.292262000000001</c:v>
                </c:pt>
                <c:pt idx="4304">
                  <c:v>33.581598999999997</c:v>
                </c:pt>
                <c:pt idx="4305">
                  <c:v>37.81109</c:v>
                </c:pt>
                <c:pt idx="4306">
                  <c:v>38.407832999999997</c:v>
                </c:pt>
                <c:pt idx="4307">
                  <c:v>37.565894</c:v>
                </c:pt>
                <c:pt idx="4308">
                  <c:v>38.350915000000001</c:v>
                </c:pt>
                <c:pt idx="4309">
                  <c:v>37.895491</c:v>
                </c:pt>
                <c:pt idx="4310">
                  <c:v>38.248106</c:v>
                </c:pt>
                <c:pt idx="4311">
                  <c:v>38.241419999999998</c:v>
                </c:pt>
                <c:pt idx="4312">
                  <c:v>38.193769000000003</c:v>
                </c:pt>
                <c:pt idx="4313">
                  <c:v>38.279058999999997</c:v>
                </c:pt>
                <c:pt idx="4314">
                  <c:v>38.270854999999997</c:v>
                </c:pt>
                <c:pt idx="4315">
                  <c:v>38.190567999999999</c:v>
                </c:pt>
                <c:pt idx="4316">
                  <c:v>37.982230000000001</c:v>
                </c:pt>
                <c:pt idx="4317">
                  <c:v>37.575567999999997</c:v>
                </c:pt>
                <c:pt idx="4318">
                  <c:v>41.444833000000003</c:v>
                </c:pt>
                <c:pt idx="4319">
                  <c:v>41.215541000000002</c:v>
                </c:pt>
                <c:pt idx="4320">
                  <c:v>41.319026000000001</c:v>
                </c:pt>
                <c:pt idx="4321">
                  <c:v>41.265478000000002</c:v>
                </c:pt>
                <c:pt idx="4322">
                  <c:v>41.314675999999999</c:v>
                </c:pt>
                <c:pt idx="4323">
                  <c:v>41.248359000000001</c:v>
                </c:pt>
                <c:pt idx="4324">
                  <c:v>41.037202999999998</c:v>
                </c:pt>
                <c:pt idx="4325">
                  <c:v>41.330177999999997</c:v>
                </c:pt>
                <c:pt idx="4326">
                  <c:v>41.080196000000001</c:v>
                </c:pt>
                <c:pt idx="4327">
                  <c:v>41.053182</c:v>
                </c:pt>
                <c:pt idx="4328">
                  <c:v>41.010019999999997</c:v>
                </c:pt>
                <c:pt idx="4329">
                  <c:v>40.920273000000002</c:v>
                </c:pt>
                <c:pt idx="4330">
                  <c:v>40.992083999999998</c:v>
                </c:pt>
                <c:pt idx="4331">
                  <c:v>40.953848999999998</c:v>
                </c:pt>
                <c:pt idx="4332">
                  <c:v>41.322344000000001</c:v>
                </c:pt>
                <c:pt idx="4333">
                  <c:v>41.332518999999998</c:v>
                </c:pt>
                <c:pt idx="4334">
                  <c:v>41.204543999999999</c:v>
                </c:pt>
                <c:pt idx="4335">
                  <c:v>41.358049999999999</c:v>
                </c:pt>
                <c:pt idx="4336">
                  <c:v>41.449364000000003</c:v>
                </c:pt>
                <c:pt idx="4337">
                  <c:v>41.116162000000003</c:v>
                </c:pt>
                <c:pt idx="4338">
                  <c:v>41.100181999999997</c:v>
                </c:pt>
                <c:pt idx="4339">
                  <c:v>41.089745999999998</c:v>
                </c:pt>
                <c:pt idx="4340">
                  <c:v>41.475197000000001</c:v>
                </c:pt>
                <c:pt idx="4341">
                  <c:v>41.246428000000002</c:v>
                </c:pt>
                <c:pt idx="4342">
                  <c:v>41.025897000000001</c:v>
                </c:pt>
                <c:pt idx="4343">
                  <c:v>41.207594</c:v>
                </c:pt>
                <c:pt idx="4344">
                  <c:v>40.723199999999999</c:v>
                </c:pt>
                <c:pt idx="4345">
                  <c:v>40.787067999999998</c:v>
                </c:pt>
                <c:pt idx="4346">
                  <c:v>40.760128000000002</c:v>
                </c:pt>
                <c:pt idx="4347">
                  <c:v>40.762011999999999</c:v>
                </c:pt>
                <c:pt idx="4348">
                  <c:v>40.618943999999999</c:v>
                </c:pt>
                <c:pt idx="4349">
                  <c:v>40.702348000000001</c:v>
                </c:pt>
                <c:pt idx="4350">
                  <c:v>40.623269999999998</c:v>
                </c:pt>
                <c:pt idx="4351">
                  <c:v>40.667507999999998</c:v>
                </c:pt>
                <c:pt idx="4352">
                  <c:v>40.682090000000002</c:v>
                </c:pt>
                <c:pt idx="4353">
                  <c:v>40.662891999999999</c:v>
                </c:pt>
                <c:pt idx="4354">
                  <c:v>40.618561</c:v>
                </c:pt>
                <c:pt idx="4355">
                  <c:v>40.640526999999999</c:v>
                </c:pt>
                <c:pt idx="4356">
                  <c:v>40.785462000000003</c:v>
                </c:pt>
                <c:pt idx="4357">
                  <c:v>40.760522000000002</c:v>
                </c:pt>
                <c:pt idx="4358">
                  <c:v>40.738982999999998</c:v>
                </c:pt>
                <c:pt idx="4359">
                  <c:v>40.736075999999997</c:v>
                </c:pt>
                <c:pt idx="4360">
                  <c:v>40.720534999999998</c:v>
                </c:pt>
                <c:pt idx="4361">
                  <c:v>40.693537999999997</c:v>
                </c:pt>
                <c:pt idx="4362">
                  <c:v>40.714261</c:v>
                </c:pt>
                <c:pt idx="4363">
                  <c:v>40.589537999999997</c:v>
                </c:pt>
                <c:pt idx="4364">
                  <c:v>40.750132000000001</c:v>
                </c:pt>
                <c:pt idx="4365">
                  <c:v>40.627386000000001</c:v>
                </c:pt>
                <c:pt idx="4366">
                  <c:v>40.653934999999997</c:v>
                </c:pt>
                <c:pt idx="4367">
                  <c:v>40.694899999999997</c:v>
                </c:pt>
                <c:pt idx="4368">
                  <c:v>40.603158999999998</c:v>
                </c:pt>
                <c:pt idx="4369">
                  <c:v>40.881957</c:v>
                </c:pt>
                <c:pt idx="4370">
                  <c:v>38.051679</c:v>
                </c:pt>
                <c:pt idx="4371">
                  <c:v>37.256574999999998</c:v>
                </c:pt>
                <c:pt idx="4372">
                  <c:v>37.703932000000002</c:v>
                </c:pt>
                <c:pt idx="4373">
                  <c:v>38.094945000000003</c:v>
                </c:pt>
                <c:pt idx="4374">
                  <c:v>41.538438999999997</c:v>
                </c:pt>
                <c:pt idx="4375">
                  <c:v>41.240853999999999</c:v>
                </c:pt>
                <c:pt idx="4376">
                  <c:v>41.334947</c:v>
                </c:pt>
                <c:pt idx="4377">
                  <c:v>41.264530999999998</c:v>
                </c:pt>
                <c:pt idx="4378">
                  <c:v>41.348081000000001</c:v>
                </c:pt>
                <c:pt idx="4379">
                  <c:v>41.296748000000001</c:v>
                </c:pt>
                <c:pt idx="4380">
                  <c:v>41.182198</c:v>
                </c:pt>
                <c:pt idx="4381">
                  <c:v>40.264192999999999</c:v>
                </c:pt>
                <c:pt idx="4382">
                  <c:v>40.951779999999999</c:v>
                </c:pt>
                <c:pt idx="4383">
                  <c:v>34.111837000000001</c:v>
                </c:pt>
                <c:pt idx="4384">
                  <c:v>35.564064999999999</c:v>
                </c:pt>
                <c:pt idx="4385">
                  <c:v>34.880442000000002</c:v>
                </c:pt>
                <c:pt idx="4386">
                  <c:v>34.689349</c:v>
                </c:pt>
                <c:pt idx="4387">
                  <c:v>34.752391000000003</c:v>
                </c:pt>
                <c:pt idx="4388">
                  <c:v>34.771290999999998</c:v>
                </c:pt>
                <c:pt idx="4389">
                  <c:v>35.150008999999997</c:v>
                </c:pt>
                <c:pt idx="4390">
                  <c:v>35.375703999999999</c:v>
                </c:pt>
                <c:pt idx="4391">
                  <c:v>36.236984</c:v>
                </c:pt>
                <c:pt idx="4392">
                  <c:v>35.896883000000003</c:v>
                </c:pt>
                <c:pt idx="4393">
                  <c:v>36.264468999999998</c:v>
                </c:pt>
                <c:pt idx="4394">
                  <c:v>36.362524999999998</c:v>
                </c:pt>
                <c:pt idx="4395">
                  <c:v>36.472566999999998</c:v>
                </c:pt>
                <c:pt idx="4396">
                  <c:v>36.186059</c:v>
                </c:pt>
                <c:pt idx="4397">
                  <c:v>35.373790999999997</c:v>
                </c:pt>
                <c:pt idx="4398">
                  <c:v>35.301622999999999</c:v>
                </c:pt>
                <c:pt idx="4399">
                  <c:v>35.105966000000002</c:v>
                </c:pt>
                <c:pt idx="4400">
                  <c:v>35.348089000000002</c:v>
                </c:pt>
                <c:pt idx="4401">
                  <c:v>43.713794</c:v>
                </c:pt>
                <c:pt idx="4402">
                  <c:v>43.644559000000001</c:v>
                </c:pt>
                <c:pt idx="4403">
                  <c:v>43.060423999999998</c:v>
                </c:pt>
                <c:pt idx="4404">
                  <c:v>42.975104999999999</c:v>
                </c:pt>
                <c:pt idx="4405">
                  <c:v>43.125523000000001</c:v>
                </c:pt>
                <c:pt idx="4406">
                  <c:v>42.913966000000002</c:v>
                </c:pt>
                <c:pt idx="4407">
                  <c:v>42.971069</c:v>
                </c:pt>
                <c:pt idx="4408">
                  <c:v>44.313606</c:v>
                </c:pt>
                <c:pt idx="4409">
                  <c:v>44.483756</c:v>
                </c:pt>
                <c:pt idx="4410">
                  <c:v>44.271515999999998</c:v>
                </c:pt>
                <c:pt idx="4411">
                  <c:v>43.195329000000001</c:v>
                </c:pt>
                <c:pt idx="4412">
                  <c:v>43.476337000000001</c:v>
                </c:pt>
                <c:pt idx="4413">
                  <c:v>43.823864</c:v>
                </c:pt>
                <c:pt idx="4414">
                  <c:v>42.836244999999998</c:v>
                </c:pt>
                <c:pt idx="4415">
                  <c:v>42.927681999999997</c:v>
                </c:pt>
                <c:pt idx="4416">
                  <c:v>42.973782999999997</c:v>
                </c:pt>
                <c:pt idx="4417">
                  <c:v>43.038279000000003</c:v>
                </c:pt>
                <c:pt idx="4418">
                  <c:v>42.935690000000001</c:v>
                </c:pt>
                <c:pt idx="4419">
                  <c:v>43.672635999999997</c:v>
                </c:pt>
                <c:pt idx="4420">
                  <c:v>42.929588000000003</c:v>
                </c:pt>
                <c:pt idx="4421">
                  <c:v>43.857078999999999</c:v>
                </c:pt>
                <c:pt idx="4422">
                  <c:v>43.216251</c:v>
                </c:pt>
                <c:pt idx="4423">
                  <c:v>43.101537999999998</c:v>
                </c:pt>
                <c:pt idx="4424">
                  <c:v>43.548122999999997</c:v>
                </c:pt>
                <c:pt idx="4425">
                  <c:v>43.8992</c:v>
                </c:pt>
                <c:pt idx="4426">
                  <c:v>43.887355999999997</c:v>
                </c:pt>
                <c:pt idx="4427">
                  <c:v>44.050856000000003</c:v>
                </c:pt>
                <c:pt idx="4428">
                  <c:v>43.733814000000002</c:v>
                </c:pt>
                <c:pt idx="4429">
                  <c:v>44.190761000000002</c:v>
                </c:pt>
                <c:pt idx="4430">
                  <c:v>43.801772999999997</c:v>
                </c:pt>
                <c:pt idx="4431">
                  <c:v>43.660525</c:v>
                </c:pt>
                <c:pt idx="4432">
                  <c:v>43.604739000000002</c:v>
                </c:pt>
                <c:pt idx="4433">
                  <c:v>43.972504999999998</c:v>
                </c:pt>
                <c:pt idx="4434">
                  <c:v>44.555582999999999</c:v>
                </c:pt>
                <c:pt idx="4435">
                  <c:v>43.957374999999999</c:v>
                </c:pt>
                <c:pt idx="4436">
                  <c:v>44.235140999999999</c:v>
                </c:pt>
                <c:pt idx="4437">
                  <c:v>44.211491000000002</c:v>
                </c:pt>
                <c:pt idx="4438">
                  <c:v>44.286802000000002</c:v>
                </c:pt>
                <c:pt idx="4439">
                  <c:v>44.428910999999999</c:v>
                </c:pt>
                <c:pt idx="4440">
                  <c:v>44.548457999999997</c:v>
                </c:pt>
                <c:pt idx="4441">
                  <c:v>44.817770000000003</c:v>
                </c:pt>
                <c:pt idx="4442">
                  <c:v>44.609813000000003</c:v>
                </c:pt>
                <c:pt idx="4443">
                  <c:v>44.405928000000003</c:v>
                </c:pt>
                <c:pt idx="4444">
                  <c:v>45.245781000000001</c:v>
                </c:pt>
                <c:pt idx="4445">
                  <c:v>31.325437000000001</c:v>
                </c:pt>
                <c:pt idx="4446">
                  <c:v>30.399148</c:v>
                </c:pt>
                <c:pt idx="4447">
                  <c:v>30.405830999999999</c:v>
                </c:pt>
                <c:pt idx="4448">
                  <c:v>30.462388000000001</c:v>
                </c:pt>
                <c:pt idx="4449">
                  <c:v>30.429334000000001</c:v>
                </c:pt>
                <c:pt idx="4450">
                  <c:v>30.362203000000001</c:v>
                </c:pt>
                <c:pt idx="4451">
                  <c:v>30.371623</c:v>
                </c:pt>
                <c:pt idx="4452">
                  <c:v>33.833689</c:v>
                </c:pt>
                <c:pt idx="4453">
                  <c:v>38.335106000000003</c:v>
                </c:pt>
                <c:pt idx="4454">
                  <c:v>38.045982000000002</c:v>
                </c:pt>
                <c:pt idx="4455">
                  <c:v>38.186126000000002</c:v>
                </c:pt>
                <c:pt idx="4456">
                  <c:v>38.160936</c:v>
                </c:pt>
                <c:pt idx="4457">
                  <c:v>37.846536</c:v>
                </c:pt>
                <c:pt idx="4458">
                  <c:v>38.061247999999999</c:v>
                </c:pt>
                <c:pt idx="4459">
                  <c:v>38.042639000000001</c:v>
                </c:pt>
                <c:pt idx="4460">
                  <c:v>38.051727</c:v>
                </c:pt>
                <c:pt idx="4461">
                  <c:v>38.005198999999998</c:v>
                </c:pt>
                <c:pt idx="4462">
                  <c:v>38.010247</c:v>
                </c:pt>
                <c:pt idx="4463">
                  <c:v>38.201649000000003</c:v>
                </c:pt>
                <c:pt idx="4464">
                  <c:v>39.020465999999999</c:v>
                </c:pt>
                <c:pt idx="4465">
                  <c:v>38.624533999999997</c:v>
                </c:pt>
                <c:pt idx="4466">
                  <c:v>39.022731999999998</c:v>
                </c:pt>
                <c:pt idx="4467">
                  <c:v>37.841448</c:v>
                </c:pt>
                <c:pt idx="4468">
                  <c:v>37.667872000000003</c:v>
                </c:pt>
                <c:pt idx="4469">
                  <c:v>36.733761000000001</c:v>
                </c:pt>
                <c:pt idx="4470">
                  <c:v>36.617443000000002</c:v>
                </c:pt>
                <c:pt idx="4471">
                  <c:v>36.970776000000001</c:v>
                </c:pt>
                <c:pt idx="4472">
                  <c:v>36.767969000000001</c:v>
                </c:pt>
                <c:pt idx="4473">
                  <c:v>36.847923999999999</c:v>
                </c:pt>
                <c:pt idx="4474">
                  <c:v>37.753346999999998</c:v>
                </c:pt>
                <c:pt idx="4475">
                  <c:v>37.825094</c:v>
                </c:pt>
                <c:pt idx="4476">
                  <c:v>37.330790999999998</c:v>
                </c:pt>
                <c:pt idx="4477">
                  <c:v>36.765985000000001</c:v>
                </c:pt>
                <c:pt idx="4478">
                  <c:v>37.372314000000003</c:v>
                </c:pt>
                <c:pt idx="4479">
                  <c:v>40.173636000000002</c:v>
                </c:pt>
                <c:pt idx="4480">
                  <c:v>40.080252000000002</c:v>
                </c:pt>
                <c:pt idx="4481">
                  <c:v>40.270926000000003</c:v>
                </c:pt>
                <c:pt idx="4482">
                  <c:v>39.909914999999998</c:v>
                </c:pt>
                <c:pt idx="4483">
                  <c:v>40.109513</c:v>
                </c:pt>
                <c:pt idx="4484">
                  <c:v>39.904288000000001</c:v>
                </c:pt>
                <c:pt idx="4485">
                  <c:v>39.816577000000002</c:v>
                </c:pt>
                <c:pt idx="4486">
                  <c:v>39.990763999999999</c:v>
                </c:pt>
                <c:pt idx="4487">
                  <c:v>39.988114000000003</c:v>
                </c:pt>
                <c:pt idx="4488">
                  <c:v>39.966813999999999</c:v>
                </c:pt>
                <c:pt idx="4489">
                  <c:v>40.053063000000002</c:v>
                </c:pt>
                <c:pt idx="4490">
                  <c:v>40.002513999999998</c:v>
                </c:pt>
                <c:pt idx="4491">
                  <c:v>40.047272999999997</c:v>
                </c:pt>
                <c:pt idx="4492">
                  <c:v>36.073202000000002</c:v>
                </c:pt>
                <c:pt idx="4493">
                  <c:v>36.345452999999999</c:v>
                </c:pt>
                <c:pt idx="4494">
                  <c:v>35.740367999999997</c:v>
                </c:pt>
                <c:pt idx="4495">
                  <c:v>35.103251</c:v>
                </c:pt>
                <c:pt idx="4496">
                  <c:v>35.256241000000003</c:v>
                </c:pt>
                <c:pt idx="4497">
                  <c:v>35.526685999999998</c:v>
                </c:pt>
                <c:pt idx="4498">
                  <c:v>35.270682000000001</c:v>
                </c:pt>
                <c:pt idx="4499">
                  <c:v>35.437610999999997</c:v>
                </c:pt>
                <c:pt idx="4500">
                  <c:v>35.834212000000001</c:v>
                </c:pt>
                <c:pt idx="4501">
                  <c:v>35.849372000000002</c:v>
                </c:pt>
                <c:pt idx="4502">
                  <c:v>35.575876999999998</c:v>
                </c:pt>
                <c:pt idx="4503">
                  <c:v>35.091332000000001</c:v>
                </c:pt>
                <c:pt idx="4504">
                  <c:v>34.994751999999998</c:v>
                </c:pt>
                <c:pt idx="4505">
                  <c:v>33.917811999999998</c:v>
                </c:pt>
                <c:pt idx="4506">
                  <c:v>34.461353000000003</c:v>
                </c:pt>
                <c:pt idx="4507">
                  <c:v>33.548282</c:v>
                </c:pt>
                <c:pt idx="4508">
                  <c:v>33.998454000000002</c:v>
                </c:pt>
                <c:pt idx="4509">
                  <c:v>34.022920999999997</c:v>
                </c:pt>
                <c:pt idx="4510">
                  <c:v>34.066271</c:v>
                </c:pt>
                <c:pt idx="4511">
                  <c:v>34.027954999999999</c:v>
                </c:pt>
                <c:pt idx="4512">
                  <c:v>34.980635999999997</c:v>
                </c:pt>
                <c:pt idx="4513">
                  <c:v>35.033903000000002</c:v>
                </c:pt>
                <c:pt idx="4514">
                  <c:v>35.156170000000003</c:v>
                </c:pt>
                <c:pt idx="4515">
                  <c:v>32.930639999999997</c:v>
                </c:pt>
                <c:pt idx="4516">
                  <c:v>32.542343000000002</c:v>
                </c:pt>
                <c:pt idx="4517">
                  <c:v>32.813518000000002</c:v>
                </c:pt>
                <c:pt idx="4518">
                  <c:v>32.876019999999997</c:v>
                </c:pt>
                <c:pt idx="4519">
                  <c:v>34.142119000000001</c:v>
                </c:pt>
                <c:pt idx="4520">
                  <c:v>33.729438999999999</c:v>
                </c:pt>
                <c:pt idx="4521">
                  <c:v>33.823495000000001</c:v>
                </c:pt>
                <c:pt idx="4522">
                  <c:v>34.889217000000002</c:v>
                </c:pt>
                <c:pt idx="4523">
                  <c:v>34.897829000000002</c:v>
                </c:pt>
                <c:pt idx="4524">
                  <c:v>34.681255</c:v>
                </c:pt>
                <c:pt idx="4525">
                  <c:v>34.849654999999998</c:v>
                </c:pt>
                <c:pt idx="4526">
                  <c:v>34.911468999999997</c:v>
                </c:pt>
                <c:pt idx="4527">
                  <c:v>34.937356000000001</c:v>
                </c:pt>
                <c:pt idx="4528">
                  <c:v>34.709868999999998</c:v>
                </c:pt>
                <c:pt idx="4529">
                  <c:v>34.762692999999999</c:v>
                </c:pt>
                <c:pt idx="4530">
                  <c:v>34.935636000000002</c:v>
                </c:pt>
                <c:pt idx="4531">
                  <c:v>35.041829</c:v>
                </c:pt>
                <c:pt idx="4532">
                  <c:v>33.569884999999999</c:v>
                </c:pt>
                <c:pt idx="4533">
                  <c:v>32.421593999999999</c:v>
                </c:pt>
                <c:pt idx="4534">
                  <c:v>32.371696999999998</c:v>
                </c:pt>
                <c:pt idx="4535">
                  <c:v>32.382452999999998</c:v>
                </c:pt>
                <c:pt idx="4536">
                  <c:v>34.119177000000001</c:v>
                </c:pt>
                <c:pt idx="4537">
                  <c:v>33.633685</c:v>
                </c:pt>
                <c:pt idx="4538">
                  <c:v>33.581406000000001</c:v>
                </c:pt>
                <c:pt idx="4539">
                  <c:v>33.542118000000002</c:v>
                </c:pt>
                <c:pt idx="4540">
                  <c:v>34.052697999999999</c:v>
                </c:pt>
                <c:pt idx="4541">
                  <c:v>33.740054999999998</c:v>
                </c:pt>
                <c:pt idx="4542">
                  <c:v>33.811354000000001</c:v>
                </c:pt>
                <c:pt idx="4543">
                  <c:v>33.693447999999997</c:v>
                </c:pt>
                <c:pt idx="4544">
                  <c:v>33.725738999999997</c:v>
                </c:pt>
                <c:pt idx="4545">
                  <c:v>34.235408</c:v>
                </c:pt>
                <c:pt idx="4546">
                  <c:v>33.860954999999997</c:v>
                </c:pt>
                <c:pt idx="4547">
                  <c:v>33.791536999999998</c:v>
                </c:pt>
                <c:pt idx="4548">
                  <c:v>33.859136999999997</c:v>
                </c:pt>
                <c:pt idx="4549">
                  <c:v>33.795622000000002</c:v>
                </c:pt>
                <c:pt idx="4550">
                  <c:v>33.979401000000003</c:v>
                </c:pt>
                <c:pt idx="4551">
                  <c:v>34.097997999999997</c:v>
                </c:pt>
                <c:pt idx="4552">
                  <c:v>34.228478000000003</c:v>
                </c:pt>
                <c:pt idx="4553">
                  <c:v>33.769635999999998</c:v>
                </c:pt>
                <c:pt idx="4554">
                  <c:v>33.701554000000002</c:v>
                </c:pt>
                <c:pt idx="4555">
                  <c:v>34.002147000000001</c:v>
                </c:pt>
                <c:pt idx="4556">
                  <c:v>33.987496999999998</c:v>
                </c:pt>
                <c:pt idx="4557">
                  <c:v>34.281422999999997</c:v>
                </c:pt>
                <c:pt idx="4558">
                  <c:v>33.748837999999999</c:v>
                </c:pt>
                <c:pt idx="4559">
                  <c:v>33.718079000000003</c:v>
                </c:pt>
                <c:pt idx="4560">
                  <c:v>33.528345000000002</c:v>
                </c:pt>
                <c:pt idx="4561">
                  <c:v>33.398992</c:v>
                </c:pt>
                <c:pt idx="4562">
                  <c:v>33.727806999999999</c:v>
                </c:pt>
                <c:pt idx="4563">
                  <c:v>33.849853000000003</c:v>
                </c:pt>
                <c:pt idx="4564">
                  <c:v>33.864269999999998</c:v>
                </c:pt>
                <c:pt idx="4565">
                  <c:v>33.942751000000001</c:v>
                </c:pt>
                <c:pt idx="4566">
                  <c:v>33.899380999999998</c:v>
                </c:pt>
                <c:pt idx="4567">
                  <c:v>33.888102000000003</c:v>
                </c:pt>
                <c:pt idx="4568">
                  <c:v>33.926752999999998</c:v>
                </c:pt>
                <c:pt idx="4569">
                  <c:v>33.934536000000001</c:v>
                </c:pt>
                <c:pt idx="4570">
                  <c:v>33.008983000000001</c:v>
                </c:pt>
                <c:pt idx="4571">
                  <c:v>32.802447999999998</c:v>
                </c:pt>
                <c:pt idx="4572">
                  <c:v>38.212471000000001</c:v>
                </c:pt>
                <c:pt idx="4573">
                  <c:v>37.745998999999998</c:v>
                </c:pt>
                <c:pt idx="4574">
                  <c:v>38.017218999999997</c:v>
                </c:pt>
                <c:pt idx="4575">
                  <c:v>38.007897999999997</c:v>
                </c:pt>
                <c:pt idx="4576">
                  <c:v>37.984907</c:v>
                </c:pt>
                <c:pt idx="4577">
                  <c:v>37.952112999999997</c:v>
                </c:pt>
                <c:pt idx="4578">
                  <c:v>36.709853000000003</c:v>
                </c:pt>
                <c:pt idx="4579">
                  <c:v>39.013061999999998</c:v>
                </c:pt>
                <c:pt idx="4580">
                  <c:v>39.036360999999999</c:v>
                </c:pt>
                <c:pt idx="4581">
                  <c:v>39.013755000000003</c:v>
                </c:pt>
                <c:pt idx="4582">
                  <c:v>38.788438999999997</c:v>
                </c:pt>
                <c:pt idx="4583">
                  <c:v>38.941952999999998</c:v>
                </c:pt>
                <c:pt idx="4584">
                  <c:v>39.019185</c:v>
                </c:pt>
                <c:pt idx="4585">
                  <c:v>38.439526000000001</c:v>
                </c:pt>
                <c:pt idx="4586">
                  <c:v>36.930526999999998</c:v>
                </c:pt>
                <c:pt idx="4587">
                  <c:v>36.881836999999997</c:v>
                </c:pt>
                <c:pt idx="4588">
                  <c:v>37.425687000000003</c:v>
                </c:pt>
                <c:pt idx="4589">
                  <c:v>37.075623999999998</c:v>
                </c:pt>
                <c:pt idx="4590">
                  <c:v>37.112273999999999</c:v>
                </c:pt>
                <c:pt idx="4591">
                  <c:v>37.704287000000001</c:v>
                </c:pt>
                <c:pt idx="4592">
                  <c:v>37.176738</c:v>
                </c:pt>
                <c:pt idx="4593">
                  <c:v>40.091576000000003</c:v>
                </c:pt>
                <c:pt idx="4594">
                  <c:v>40.089810999999997</c:v>
                </c:pt>
                <c:pt idx="4595">
                  <c:v>40.109478000000003</c:v>
                </c:pt>
                <c:pt idx="4596">
                  <c:v>40.351781000000003</c:v>
                </c:pt>
                <c:pt idx="4597">
                  <c:v>40.070985</c:v>
                </c:pt>
                <c:pt idx="4598">
                  <c:v>40.385635999999998</c:v>
                </c:pt>
                <c:pt idx="4599">
                  <c:v>35.605145999999998</c:v>
                </c:pt>
                <c:pt idx="4600">
                  <c:v>35.290453999999997</c:v>
                </c:pt>
                <c:pt idx="4601">
                  <c:v>35.062519999999999</c:v>
                </c:pt>
                <c:pt idx="4602">
                  <c:v>35.362015999999997</c:v>
                </c:pt>
                <c:pt idx="4603">
                  <c:v>35.646372999999997</c:v>
                </c:pt>
                <c:pt idx="4604">
                  <c:v>35.272331000000001</c:v>
                </c:pt>
                <c:pt idx="4605">
                  <c:v>35.238990000000001</c:v>
                </c:pt>
                <c:pt idx="4606">
                  <c:v>35.602429999999998</c:v>
                </c:pt>
                <c:pt idx="4607">
                  <c:v>35.372729999999997</c:v>
                </c:pt>
                <c:pt idx="4608">
                  <c:v>35.595661</c:v>
                </c:pt>
                <c:pt idx="4609">
                  <c:v>35.541789999999999</c:v>
                </c:pt>
                <c:pt idx="4610">
                  <c:v>35.202178000000004</c:v>
                </c:pt>
                <c:pt idx="4611">
                  <c:v>34.200042000000003</c:v>
                </c:pt>
                <c:pt idx="4612">
                  <c:v>33.964753000000002</c:v>
                </c:pt>
                <c:pt idx="4613">
                  <c:v>34.282876999999999</c:v>
                </c:pt>
                <c:pt idx="4614">
                  <c:v>33.629016999999997</c:v>
                </c:pt>
                <c:pt idx="4615">
                  <c:v>33.881985999999998</c:v>
                </c:pt>
                <c:pt idx="4616">
                  <c:v>33.990952</c:v>
                </c:pt>
                <c:pt idx="4617">
                  <c:v>34.084069</c:v>
                </c:pt>
                <c:pt idx="4618">
                  <c:v>34.925353000000001</c:v>
                </c:pt>
                <c:pt idx="4619">
                  <c:v>34.865445000000001</c:v>
                </c:pt>
                <c:pt idx="4620">
                  <c:v>32.779125999999998</c:v>
                </c:pt>
                <c:pt idx="4621">
                  <c:v>32.794840999999998</c:v>
                </c:pt>
                <c:pt idx="4622">
                  <c:v>32.97251</c:v>
                </c:pt>
                <c:pt idx="4623">
                  <c:v>33.389339999999997</c:v>
                </c:pt>
                <c:pt idx="4624">
                  <c:v>32.651864000000003</c:v>
                </c:pt>
                <c:pt idx="4625">
                  <c:v>32.899889999999999</c:v>
                </c:pt>
                <c:pt idx="4626">
                  <c:v>32.91583</c:v>
                </c:pt>
                <c:pt idx="4627">
                  <c:v>34.201298999999999</c:v>
                </c:pt>
                <c:pt idx="4628">
                  <c:v>33.450530000000001</c:v>
                </c:pt>
                <c:pt idx="4629">
                  <c:v>34.413907000000002</c:v>
                </c:pt>
                <c:pt idx="4630">
                  <c:v>34.386727999999998</c:v>
                </c:pt>
                <c:pt idx="4631">
                  <c:v>33.765135999999998</c:v>
                </c:pt>
                <c:pt idx="4632">
                  <c:v>34.840716999999998</c:v>
                </c:pt>
                <c:pt idx="4633">
                  <c:v>34.866801000000002</c:v>
                </c:pt>
                <c:pt idx="4634">
                  <c:v>34.523657</c:v>
                </c:pt>
                <c:pt idx="4635">
                  <c:v>34.601311000000003</c:v>
                </c:pt>
                <c:pt idx="4636">
                  <c:v>34.169781</c:v>
                </c:pt>
                <c:pt idx="4637">
                  <c:v>34.888111000000002</c:v>
                </c:pt>
                <c:pt idx="4638">
                  <c:v>35.109113999999998</c:v>
                </c:pt>
                <c:pt idx="4639">
                  <c:v>34.692002000000002</c:v>
                </c:pt>
                <c:pt idx="4640">
                  <c:v>34.914611000000001</c:v>
                </c:pt>
                <c:pt idx="4641">
                  <c:v>35.005980999999998</c:v>
                </c:pt>
                <c:pt idx="4642">
                  <c:v>33.517434999999999</c:v>
                </c:pt>
                <c:pt idx="4643">
                  <c:v>32.226712999999997</c:v>
                </c:pt>
                <c:pt idx="4644">
                  <c:v>32.159475999999998</c:v>
                </c:pt>
                <c:pt idx="4645">
                  <c:v>34.026237999999999</c:v>
                </c:pt>
                <c:pt idx="4646">
                  <c:v>33.822203999999999</c:v>
                </c:pt>
                <c:pt idx="4647">
                  <c:v>33.949053999999997</c:v>
                </c:pt>
                <c:pt idx="4648">
                  <c:v>33.872371000000001</c:v>
                </c:pt>
                <c:pt idx="4649">
                  <c:v>33.823808999999997</c:v>
                </c:pt>
                <c:pt idx="4650">
                  <c:v>33.996049999999997</c:v>
                </c:pt>
                <c:pt idx="4651">
                  <c:v>33.946734999999997</c:v>
                </c:pt>
                <c:pt idx="4652">
                  <c:v>33.940767999999998</c:v>
                </c:pt>
                <c:pt idx="4653">
                  <c:v>33.853853000000001</c:v>
                </c:pt>
                <c:pt idx="4654">
                  <c:v>33.909951999999997</c:v>
                </c:pt>
                <c:pt idx="4655">
                  <c:v>34.010162000000001</c:v>
                </c:pt>
                <c:pt idx="4656">
                  <c:v>33.817737999999999</c:v>
                </c:pt>
                <c:pt idx="4657">
                  <c:v>33.874552999999999</c:v>
                </c:pt>
                <c:pt idx="4658">
                  <c:v>33.945734999999999</c:v>
                </c:pt>
                <c:pt idx="4659">
                  <c:v>34.454934000000002</c:v>
                </c:pt>
                <c:pt idx="4660">
                  <c:v>34.108027</c:v>
                </c:pt>
                <c:pt idx="4661">
                  <c:v>34.117564999999999</c:v>
                </c:pt>
                <c:pt idx="4662">
                  <c:v>33.034761000000003</c:v>
                </c:pt>
                <c:pt idx="4663">
                  <c:v>33.215454000000001</c:v>
                </c:pt>
                <c:pt idx="4664">
                  <c:v>33.587760000000003</c:v>
                </c:pt>
                <c:pt idx="4665">
                  <c:v>33.387790000000003</c:v>
                </c:pt>
                <c:pt idx="4666">
                  <c:v>33.387534000000002</c:v>
                </c:pt>
                <c:pt idx="4667">
                  <c:v>33.639657999999997</c:v>
                </c:pt>
                <c:pt idx="4668">
                  <c:v>33.752856000000001</c:v>
                </c:pt>
                <c:pt idx="4669">
                  <c:v>33.830053999999997</c:v>
                </c:pt>
                <c:pt idx="4670">
                  <c:v>33.786754999999999</c:v>
                </c:pt>
                <c:pt idx="4671">
                  <c:v>33.768205000000002</c:v>
                </c:pt>
                <c:pt idx="4672">
                  <c:v>33.771754999999999</c:v>
                </c:pt>
                <c:pt idx="4673">
                  <c:v>33.709595</c:v>
                </c:pt>
                <c:pt idx="4674">
                  <c:v>33.715558000000001</c:v>
                </c:pt>
                <c:pt idx="4675">
                  <c:v>33.972850000000001</c:v>
                </c:pt>
                <c:pt idx="4676">
                  <c:v>32.490600000000001</c:v>
                </c:pt>
                <c:pt idx="4677">
                  <c:v>34.274355</c:v>
                </c:pt>
                <c:pt idx="4678">
                  <c:v>34.875556000000003</c:v>
                </c:pt>
                <c:pt idx="4679">
                  <c:v>34.12115</c:v>
                </c:pt>
                <c:pt idx="4680">
                  <c:v>34.514215</c:v>
                </c:pt>
                <c:pt idx="4681">
                  <c:v>34.952452000000001</c:v>
                </c:pt>
                <c:pt idx="4682">
                  <c:v>34.072572999999998</c:v>
                </c:pt>
                <c:pt idx="4683">
                  <c:v>34.366948000000001</c:v>
                </c:pt>
                <c:pt idx="4684">
                  <c:v>33.857422999999997</c:v>
                </c:pt>
                <c:pt idx="4685">
                  <c:v>33.775126999999998</c:v>
                </c:pt>
                <c:pt idx="4686">
                  <c:v>41.871212</c:v>
                </c:pt>
                <c:pt idx="4687">
                  <c:v>41.369950000000003</c:v>
                </c:pt>
                <c:pt idx="4688">
                  <c:v>41.574171</c:v>
                </c:pt>
                <c:pt idx="4689">
                  <c:v>41.526300999999997</c:v>
                </c:pt>
                <c:pt idx="4690">
                  <c:v>41.389546000000003</c:v>
                </c:pt>
                <c:pt idx="4691">
                  <c:v>41.728451</c:v>
                </c:pt>
                <c:pt idx="4692">
                  <c:v>41.259352</c:v>
                </c:pt>
                <c:pt idx="4693">
                  <c:v>41.321188999999997</c:v>
                </c:pt>
                <c:pt idx="4694">
                  <c:v>41.478468999999997</c:v>
                </c:pt>
                <c:pt idx="4695">
                  <c:v>41.286299999999997</c:v>
                </c:pt>
                <c:pt idx="4696">
                  <c:v>41.513801000000001</c:v>
                </c:pt>
                <c:pt idx="4697">
                  <c:v>41.450602000000003</c:v>
                </c:pt>
                <c:pt idx="4698">
                  <c:v>41.507750999999999</c:v>
                </c:pt>
                <c:pt idx="4699">
                  <c:v>37.644426000000003</c:v>
                </c:pt>
                <c:pt idx="4700">
                  <c:v>37.667082999999998</c:v>
                </c:pt>
                <c:pt idx="4701">
                  <c:v>38.039321999999999</c:v>
                </c:pt>
                <c:pt idx="4702">
                  <c:v>38.071981000000001</c:v>
                </c:pt>
                <c:pt idx="4703">
                  <c:v>36.942034999999997</c:v>
                </c:pt>
                <c:pt idx="4704">
                  <c:v>37.060575999999998</c:v>
                </c:pt>
                <c:pt idx="4705">
                  <c:v>36.853912999999999</c:v>
                </c:pt>
                <c:pt idx="4706">
                  <c:v>39.075200000000002</c:v>
                </c:pt>
                <c:pt idx="4707">
                  <c:v>38.983853000000003</c:v>
                </c:pt>
                <c:pt idx="4708">
                  <c:v>39.083469999999998</c:v>
                </c:pt>
                <c:pt idx="4709">
                  <c:v>39.076011000000001</c:v>
                </c:pt>
                <c:pt idx="4710">
                  <c:v>38.930284999999998</c:v>
                </c:pt>
                <c:pt idx="4711">
                  <c:v>38.775686</c:v>
                </c:pt>
                <c:pt idx="4712">
                  <c:v>38.473961000000003</c:v>
                </c:pt>
                <c:pt idx="4713">
                  <c:v>38.552472000000002</c:v>
                </c:pt>
                <c:pt idx="4714">
                  <c:v>37.823275000000002</c:v>
                </c:pt>
                <c:pt idx="4715">
                  <c:v>37.478169000000001</c:v>
                </c:pt>
                <c:pt idx="4716">
                  <c:v>37.599893000000002</c:v>
                </c:pt>
                <c:pt idx="4717">
                  <c:v>37.245041000000001</c:v>
                </c:pt>
                <c:pt idx="4718">
                  <c:v>36.969760999999998</c:v>
                </c:pt>
                <c:pt idx="4719">
                  <c:v>36.866844999999998</c:v>
                </c:pt>
                <c:pt idx="4720">
                  <c:v>36.780906000000002</c:v>
                </c:pt>
                <c:pt idx="4721">
                  <c:v>40.304121000000002</c:v>
                </c:pt>
                <c:pt idx="4722">
                  <c:v>40.235446000000003</c:v>
                </c:pt>
                <c:pt idx="4723">
                  <c:v>40.295924999999997</c:v>
                </c:pt>
                <c:pt idx="4724">
                  <c:v>40.079115000000002</c:v>
                </c:pt>
                <c:pt idx="4725">
                  <c:v>40.155515000000001</c:v>
                </c:pt>
                <c:pt idx="4726">
                  <c:v>40.123455</c:v>
                </c:pt>
                <c:pt idx="4727">
                  <c:v>40.148519999999998</c:v>
                </c:pt>
                <c:pt idx="4728">
                  <c:v>39.651027999999997</c:v>
                </c:pt>
                <c:pt idx="4729">
                  <c:v>39.778306000000001</c:v>
                </c:pt>
                <c:pt idx="4730">
                  <c:v>35.067284999999998</c:v>
                </c:pt>
                <c:pt idx="4731">
                  <c:v>35.031947000000002</c:v>
                </c:pt>
                <c:pt idx="4732">
                  <c:v>34.936388000000001</c:v>
                </c:pt>
                <c:pt idx="4733">
                  <c:v>35.243585000000003</c:v>
                </c:pt>
                <c:pt idx="4734">
                  <c:v>35.377575999999998</c:v>
                </c:pt>
                <c:pt idx="4735">
                  <c:v>35.208992000000002</c:v>
                </c:pt>
                <c:pt idx="4736">
                  <c:v>35.222405999999999</c:v>
                </c:pt>
                <c:pt idx="4737">
                  <c:v>35.280464000000002</c:v>
                </c:pt>
                <c:pt idx="4738">
                  <c:v>35.244467999999998</c:v>
                </c:pt>
                <c:pt idx="4739">
                  <c:v>35.192919000000003</c:v>
                </c:pt>
                <c:pt idx="4740">
                  <c:v>35.084162999999997</c:v>
                </c:pt>
                <c:pt idx="4741">
                  <c:v>35.060087000000003</c:v>
                </c:pt>
                <c:pt idx="4742">
                  <c:v>35.000056000000001</c:v>
                </c:pt>
                <c:pt idx="4743">
                  <c:v>35.302419</c:v>
                </c:pt>
                <c:pt idx="4744">
                  <c:v>34.779226999999999</c:v>
                </c:pt>
                <c:pt idx="4745">
                  <c:v>34.034336000000003</c:v>
                </c:pt>
                <c:pt idx="4746">
                  <c:v>34.407677</c:v>
                </c:pt>
                <c:pt idx="4747">
                  <c:v>34.212220000000002</c:v>
                </c:pt>
                <c:pt idx="4748">
                  <c:v>34.769531999999998</c:v>
                </c:pt>
                <c:pt idx="4749">
                  <c:v>34.712314999999997</c:v>
                </c:pt>
                <c:pt idx="4750">
                  <c:v>34.729838999999998</c:v>
                </c:pt>
                <c:pt idx="4751">
                  <c:v>35.119674000000003</c:v>
                </c:pt>
                <c:pt idx="4752">
                  <c:v>35.040756999999999</c:v>
                </c:pt>
                <c:pt idx="4753">
                  <c:v>35.707009999999997</c:v>
                </c:pt>
                <c:pt idx="4754">
                  <c:v>35.689805999999997</c:v>
                </c:pt>
                <c:pt idx="4755">
                  <c:v>35.811919000000003</c:v>
                </c:pt>
                <c:pt idx="4756">
                  <c:v>36.410186000000003</c:v>
                </c:pt>
                <c:pt idx="4757">
                  <c:v>36.136991000000002</c:v>
                </c:pt>
                <c:pt idx="4758">
                  <c:v>35.459868999999998</c:v>
                </c:pt>
                <c:pt idx="4759">
                  <c:v>35.188077</c:v>
                </c:pt>
                <c:pt idx="4760">
                  <c:v>35.891275999999998</c:v>
                </c:pt>
                <c:pt idx="4761">
                  <c:v>35.852912000000003</c:v>
                </c:pt>
                <c:pt idx="4762">
                  <c:v>35.511094</c:v>
                </c:pt>
                <c:pt idx="4763">
                  <c:v>35.353836999999999</c:v>
                </c:pt>
                <c:pt idx="4764">
                  <c:v>35.635843999999999</c:v>
                </c:pt>
                <c:pt idx="4765">
                  <c:v>34.169899999999998</c:v>
                </c:pt>
                <c:pt idx="4766">
                  <c:v>33.528030000000001</c:v>
                </c:pt>
                <c:pt idx="4767">
                  <c:v>34.120486999999997</c:v>
                </c:pt>
                <c:pt idx="4768">
                  <c:v>34.545825000000001</c:v>
                </c:pt>
                <c:pt idx="4769">
                  <c:v>33.916418</c:v>
                </c:pt>
                <c:pt idx="4770">
                  <c:v>33.659078000000001</c:v>
                </c:pt>
                <c:pt idx="4771">
                  <c:v>33.990555000000001</c:v>
                </c:pt>
                <c:pt idx="4772">
                  <c:v>33.968010999999997</c:v>
                </c:pt>
                <c:pt idx="4773">
                  <c:v>34.926074999999997</c:v>
                </c:pt>
                <c:pt idx="4774">
                  <c:v>32.799326000000001</c:v>
                </c:pt>
                <c:pt idx="4775">
                  <c:v>32.918756999999999</c:v>
                </c:pt>
                <c:pt idx="4776">
                  <c:v>32.715744999999998</c:v>
                </c:pt>
                <c:pt idx="4777">
                  <c:v>32.798138000000002</c:v>
                </c:pt>
                <c:pt idx="4778">
                  <c:v>32.717109000000001</c:v>
                </c:pt>
                <c:pt idx="4779">
                  <c:v>32.763455999999998</c:v>
                </c:pt>
                <c:pt idx="4780">
                  <c:v>33.034585999999997</c:v>
                </c:pt>
                <c:pt idx="4781">
                  <c:v>32.983407999999997</c:v>
                </c:pt>
                <c:pt idx="4782">
                  <c:v>34.68862</c:v>
                </c:pt>
                <c:pt idx="4783">
                  <c:v>33.801048999999999</c:v>
                </c:pt>
                <c:pt idx="4784">
                  <c:v>33.873016999999997</c:v>
                </c:pt>
                <c:pt idx="4785">
                  <c:v>33.627763000000002</c:v>
                </c:pt>
                <c:pt idx="4786">
                  <c:v>33.698101000000001</c:v>
                </c:pt>
                <c:pt idx="4787">
                  <c:v>33.467343</c:v>
                </c:pt>
                <c:pt idx="4788">
                  <c:v>34.848300999999999</c:v>
                </c:pt>
                <c:pt idx="4789">
                  <c:v>34.798034999999999</c:v>
                </c:pt>
                <c:pt idx="4790">
                  <c:v>34.532637999999999</c:v>
                </c:pt>
                <c:pt idx="4791">
                  <c:v>34.733514999999997</c:v>
                </c:pt>
                <c:pt idx="4792">
                  <c:v>34.225872000000003</c:v>
                </c:pt>
                <c:pt idx="4793">
                  <c:v>35.040968999999997</c:v>
                </c:pt>
                <c:pt idx="4794">
                  <c:v>35.008415999999997</c:v>
                </c:pt>
                <c:pt idx="4795">
                  <c:v>34.729073</c:v>
                </c:pt>
                <c:pt idx="4796">
                  <c:v>33.226171999999998</c:v>
                </c:pt>
                <c:pt idx="4797">
                  <c:v>33.591070000000002</c:v>
                </c:pt>
                <c:pt idx="4798">
                  <c:v>32.241315</c:v>
                </c:pt>
                <c:pt idx="4799">
                  <c:v>33.772122000000003</c:v>
                </c:pt>
                <c:pt idx="4800">
                  <c:v>33.696714</c:v>
                </c:pt>
                <c:pt idx="4801">
                  <c:v>33.888829000000001</c:v>
                </c:pt>
                <c:pt idx="4802">
                  <c:v>33.981721</c:v>
                </c:pt>
                <c:pt idx="4803">
                  <c:v>33.809604</c:v>
                </c:pt>
                <c:pt idx="4804">
                  <c:v>33.771704999999997</c:v>
                </c:pt>
                <c:pt idx="4805">
                  <c:v>33.919670000000004</c:v>
                </c:pt>
                <c:pt idx="4806">
                  <c:v>33.932051999999999</c:v>
                </c:pt>
                <c:pt idx="4807">
                  <c:v>33.933002000000002</c:v>
                </c:pt>
                <c:pt idx="4808">
                  <c:v>34.032532000000003</c:v>
                </c:pt>
                <c:pt idx="4809">
                  <c:v>33.875779999999999</c:v>
                </c:pt>
                <c:pt idx="4810">
                  <c:v>33.969200000000001</c:v>
                </c:pt>
                <c:pt idx="4811">
                  <c:v>33.621906000000003</c:v>
                </c:pt>
                <c:pt idx="4812">
                  <c:v>34.344938999999997</c:v>
                </c:pt>
                <c:pt idx="4813">
                  <c:v>33.560454</c:v>
                </c:pt>
                <c:pt idx="4814">
                  <c:v>33.867573999999998</c:v>
                </c:pt>
                <c:pt idx="4815">
                  <c:v>34.038949000000002</c:v>
                </c:pt>
                <c:pt idx="4816">
                  <c:v>34.145930999999997</c:v>
                </c:pt>
                <c:pt idx="4817">
                  <c:v>33.478749999999998</c:v>
                </c:pt>
                <c:pt idx="4818">
                  <c:v>33.029837999999998</c:v>
                </c:pt>
                <c:pt idx="4819">
                  <c:v>33.455030999999998</c:v>
                </c:pt>
                <c:pt idx="4820">
                  <c:v>33.400874999999999</c:v>
                </c:pt>
                <c:pt idx="4821">
                  <c:v>33.547578000000001</c:v>
                </c:pt>
                <c:pt idx="4822">
                  <c:v>33.794055</c:v>
                </c:pt>
                <c:pt idx="4823">
                  <c:v>33.724907000000002</c:v>
                </c:pt>
                <c:pt idx="4824">
                  <c:v>33.761223000000001</c:v>
                </c:pt>
                <c:pt idx="4825">
                  <c:v>33.729506000000001</c:v>
                </c:pt>
                <c:pt idx="4826">
                  <c:v>44.889249</c:v>
                </c:pt>
                <c:pt idx="4827">
                  <c:v>44.444707000000001</c:v>
                </c:pt>
                <c:pt idx="4828">
                  <c:v>43.900651000000003</c:v>
                </c:pt>
                <c:pt idx="4829">
                  <c:v>43.907812</c:v>
                </c:pt>
                <c:pt idx="4830">
                  <c:v>43.893847999999998</c:v>
                </c:pt>
                <c:pt idx="4831">
                  <c:v>43.993355999999999</c:v>
                </c:pt>
                <c:pt idx="4832">
                  <c:v>46.126719999999999</c:v>
                </c:pt>
                <c:pt idx="4833">
                  <c:v>46.024219000000002</c:v>
                </c:pt>
                <c:pt idx="4834">
                  <c:v>47.119796000000001</c:v>
                </c:pt>
                <c:pt idx="4835">
                  <c:v>44.232720999999998</c:v>
                </c:pt>
                <c:pt idx="4836">
                  <c:v>41.175947000000001</c:v>
                </c:pt>
                <c:pt idx="4837">
                  <c:v>41.551600999999998</c:v>
                </c:pt>
                <c:pt idx="4838">
                  <c:v>41.501855999999997</c:v>
                </c:pt>
                <c:pt idx="4839">
                  <c:v>41.52599</c:v>
                </c:pt>
                <c:pt idx="4840">
                  <c:v>41.786034999999998</c:v>
                </c:pt>
                <c:pt idx="4841">
                  <c:v>41.694944999999997</c:v>
                </c:pt>
                <c:pt idx="4842">
                  <c:v>41.557710999999998</c:v>
                </c:pt>
                <c:pt idx="4843">
                  <c:v>41.754871999999999</c:v>
                </c:pt>
                <c:pt idx="4844">
                  <c:v>41.633422000000003</c:v>
                </c:pt>
                <c:pt idx="4845">
                  <c:v>41.425593999999997</c:v>
                </c:pt>
                <c:pt idx="4846">
                  <c:v>41.075662999999999</c:v>
                </c:pt>
                <c:pt idx="4847">
                  <c:v>41.134895999999998</c:v>
                </c:pt>
                <c:pt idx="4848">
                  <c:v>41.140895999999998</c:v>
                </c:pt>
                <c:pt idx="4849">
                  <c:v>41.201445999999997</c:v>
                </c:pt>
                <c:pt idx="4850">
                  <c:v>41.096845999999999</c:v>
                </c:pt>
                <c:pt idx="4851">
                  <c:v>40.912798000000002</c:v>
                </c:pt>
                <c:pt idx="4852">
                  <c:v>40.879699000000002</c:v>
                </c:pt>
                <c:pt idx="4853">
                  <c:v>40.868698999999999</c:v>
                </c:pt>
                <c:pt idx="4854">
                  <c:v>40.641852</c:v>
                </c:pt>
                <c:pt idx="4855">
                  <c:v>40.923233000000003</c:v>
                </c:pt>
                <c:pt idx="4856">
                  <c:v>40.81315</c:v>
                </c:pt>
                <c:pt idx="4857">
                  <c:v>40.832448999999997</c:v>
                </c:pt>
                <c:pt idx="4858">
                  <c:v>40.871299</c:v>
                </c:pt>
                <c:pt idx="4859">
                  <c:v>40.569504000000002</c:v>
                </c:pt>
                <c:pt idx="4860">
                  <c:v>40.620336000000002</c:v>
                </c:pt>
                <c:pt idx="4861">
                  <c:v>40.828921999999999</c:v>
                </c:pt>
                <c:pt idx="4862">
                  <c:v>40.637152</c:v>
                </c:pt>
                <c:pt idx="4863">
                  <c:v>40.580703</c:v>
                </c:pt>
                <c:pt idx="4864">
                  <c:v>40.767750999999997</c:v>
                </c:pt>
                <c:pt idx="4865">
                  <c:v>40.788499999999999</c:v>
                </c:pt>
                <c:pt idx="4866">
                  <c:v>40.793500000000002</c:v>
                </c:pt>
                <c:pt idx="4867">
                  <c:v>40.725650999999999</c:v>
                </c:pt>
                <c:pt idx="4868">
                  <c:v>40.653502000000003</c:v>
                </c:pt>
                <c:pt idx="4869">
                  <c:v>40.695551999999999</c:v>
                </c:pt>
                <c:pt idx="4870">
                  <c:v>40.993130000000001</c:v>
                </c:pt>
                <c:pt idx="4871">
                  <c:v>40.905639000000001</c:v>
                </c:pt>
                <c:pt idx="4872">
                  <c:v>40.886628000000002</c:v>
                </c:pt>
                <c:pt idx="4873">
                  <c:v>41.181052000000001</c:v>
                </c:pt>
                <c:pt idx="4874">
                  <c:v>41.045896999999997</c:v>
                </c:pt>
                <c:pt idx="4875">
                  <c:v>40.961109</c:v>
                </c:pt>
                <c:pt idx="4876">
                  <c:v>40.990031999999999</c:v>
                </c:pt>
                <c:pt idx="4877">
                  <c:v>41.193708000000001</c:v>
                </c:pt>
                <c:pt idx="4878">
                  <c:v>40.943607999999998</c:v>
                </c:pt>
                <c:pt idx="4879">
                  <c:v>40.916164999999999</c:v>
                </c:pt>
                <c:pt idx="4880">
                  <c:v>40.903348000000001</c:v>
                </c:pt>
                <c:pt idx="4881">
                  <c:v>40.923748000000003</c:v>
                </c:pt>
                <c:pt idx="4882">
                  <c:v>40.942073999999998</c:v>
                </c:pt>
                <c:pt idx="4883">
                  <c:v>41.007389000000003</c:v>
                </c:pt>
                <c:pt idx="4884">
                  <c:v>41.048997</c:v>
                </c:pt>
                <c:pt idx="4885">
                  <c:v>41.009414</c:v>
                </c:pt>
                <c:pt idx="4886">
                  <c:v>40.994441999999999</c:v>
                </c:pt>
                <c:pt idx="4887">
                  <c:v>40.890963999999997</c:v>
                </c:pt>
                <c:pt idx="4888">
                  <c:v>40.999040000000001</c:v>
                </c:pt>
                <c:pt idx="4889">
                  <c:v>40.309120999999998</c:v>
                </c:pt>
                <c:pt idx="4890">
                  <c:v>40.146597</c:v>
                </c:pt>
                <c:pt idx="4891">
                  <c:v>40.384832000000003</c:v>
                </c:pt>
                <c:pt idx="4892">
                  <c:v>40.416772000000002</c:v>
                </c:pt>
                <c:pt idx="4893">
                  <c:v>40.337373999999997</c:v>
                </c:pt>
                <c:pt idx="4894">
                  <c:v>40.411102</c:v>
                </c:pt>
                <c:pt idx="4895">
                  <c:v>40.208945</c:v>
                </c:pt>
                <c:pt idx="4896">
                  <c:v>41.163445000000003</c:v>
                </c:pt>
                <c:pt idx="4897">
                  <c:v>41.637065999999997</c:v>
                </c:pt>
                <c:pt idx="4898">
                  <c:v>41.536048000000001</c:v>
                </c:pt>
                <c:pt idx="4899">
                  <c:v>41.219529999999999</c:v>
                </c:pt>
                <c:pt idx="4900">
                  <c:v>41.398462000000002</c:v>
                </c:pt>
                <c:pt idx="4901">
                  <c:v>41.279547000000001</c:v>
                </c:pt>
                <c:pt idx="4902">
                  <c:v>41.575847000000003</c:v>
                </c:pt>
                <c:pt idx="4903">
                  <c:v>41.411535999999998</c:v>
                </c:pt>
                <c:pt idx="4904">
                  <c:v>41.612298000000003</c:v>
                </c:pt>
                <c:pt idx="4905">
                  <c:v>41.289498999999999</c:v>
                </c:pt>
                <c:pt idx="4906">
                  <c:v>41.272146999999997</c:v>
                </c:pt>
                <c:pt idx="4907">
                  <c:v>41.417895999999999</c:v>
                </c:pt>
                <c:pt idx="4908">
                  <c:v>41.177646000000003</c:v>
                </c:pt>
                <c:pt idx="4909">
                  <c:v>41.202091000000003</c:v>
                </c:pt>
                <c:pt idx="4910">
                  <c:v>40.687649</c:v>
                </c:pt>
                <c:pt idx="4911">
                  <c:v>40.740662</c:v>
                </c:pt>
                <c:pt idx="4912">
                  <c:v>40.868946000000001</c:v>
                </c:pt>
                <c:pt idx="4913">
                  <c:v>40.680892</c:v>
                </c:pt>
                <c:pt idx="4914">
                  <c:v>40.884895</c:v>
                </c:pt>
                <c:pt idx="4915">
                  <c:v>40.867497999999998</c:v>
                </c:pt>
                <c:pt idx="4916">
                  <c:v>40.754385999999997</c:v>
                </c:pt>
                <c:pt idx="4917">
                  <c:v>40.888497000000001</c:v>
                </c:pt>
                <c:pt idx="4918">
                  <c:v>40.946505999999999</c:v>
                </c:pt>
                <c:pt idx="4919">
                  <c:v>40.929242000000002</c:v>
                </c:pt>
                <c:pt idx="4920">
                  <c:v>40.905647000000002</c:v>
                </c:pt>
                <c:pt idx="4921">
                  <c:v>40.911082</c:v>
                </c:pt>
                <c:pt idx="4922">
                  <c:v>40.853343000000002</c:v>
                </c:pt>
                <c:pt idx="4923">
                  <c:v>40.819265999999999</c:v>
                </c:pt>
                <c:pt idx="4924">
                  <c:v>40.676648999999998</c:v>
                </c:pt>
                <c:pt idx="4925">
                  <c:v>40.731954000000002</c:v>
                </c:pt>
                <c:pt idx="4926">
                  <c:v>40.765377999999998</c:v>
                </c:pt>
                <c:pt idx="4927">
                  <c:v>40.824657999999999</c:v>
                </c:pt>
                <c:pt idx="4928">
                  <c:v>40.961916000000002</c:v>
                </c:pt>
                <c:pt idx="4929">
                  <c:v>40.804810000000003</c:v>
                </c:pt>
                <c:pt idx="4930">
                  <c:v>40.991835999999999</c:v>
                </c:pt>
                <c:pt idx="4931">
                  <c:v>40.825411000000003</c:v>
                </c:pt>
                <c:pt idx="4932">
                  <c:v>40.996279999999999</c:v>
                </c:pt>
                <c:pt idx="4933">
                  <c:v>41.060842999999998</c:v>
                </c:pt>
                <c:pt idx="4934">
                  <c:v>40.820399999999999</c:v>
                </c:pt>
                <c:pt idx="4935">
                  <c:v>42.698692000000001</c:v>
                </c:pt>
                <c:pt idx="4936">
                  <c:v>42.610306000000001</c:v>
                </c:pt>
                <c:pt idx="4937">
                  <c:v>43.076810000000002</c:v>
                </c:pt>
                <c:pt idx="4938">
                  <c:v>43.158566999999998</c:v>
                </c:pt>
                <c:pt idx="4939">
                  <c:v>42.621932999999999</c:v>
                </c:pt>
                <c:pt idx="4940">
                  <c:v>42.593046999999999</c:v>
                </c:pt>
                <c:pt idx="4941">
                  <c:v>42.953913</c:v>
                </c:pt>
                <c:pt idx="4942">
                  <c:v>42.896974</c:v>
                </c:pt>
                <c:pt idx="4943">
                  <c:v>42.538589000000002</c:v>
                </c:pt>
                <c:pt idx="4944">
                  <c:v>42.558318</c:v>
                </c:pt>
                <c:pt idx="4945">
                  <c:v>43.218919999999997</c:v>
                </c:pt>
                <c:pt idx="4946">
                  <c:v>42.646977999999997</c:v>
                </c:pt>
                <c:pt idx="4947">
                  <c:v>42.552126999999999</c:v>
                </c:pt>
                <c:pt idx="4948">
                  <c:v>42.377828999999998</c:v>
                </c:pt>
                <c:pt idx="4949">
                  <c:v>42.624507000000001</c:v>
                </c:pt>
                <c:pt idx="4950">
                  <c:v>42.805349999999997</c:v>
                </c:pt>
                <c:pt idx="4951">
                  <c:v>42.631625</c:v>
                </c:pt>
                <c:pt idx="4952">
                  <c:v>42.640129000000002</c:v>
                </c:pt>
                <c:pt idx="4953">
                  <c:v>33.786805000000001</c:v>
                </c:pt>
                <c:pt idx="4954">
                  <c:v>33.931745999999997</c:v>
                </c:pt>
                <c:pt idx="4955">
                  <c:v>33.744007000000003</c:v>
                </c:pt>
                <c:pt idx="4956">
                  <c:v>33.676257999999997</c:v>
                </c:pt>
                <c:pt idx="4957">
                  <c:v>33.658833999999999</c:v>
                </c:pt>
                <c:pt idx="4958">
                  <c:v>34.306643000000001</c:v>
                </c:pt>
                <c:pt idx="4959">
                  <c:v>34.851171000000001</c:v>
                </c:pt>
                <c:pt idx="4960">
                  <c:v>34.542098000000003</c:v>
                </c:pt>
                <c:pt idx="4961">
                  <c:v>34.416521000000003</c:v>
                </c:pt>
                <c:pt idx="4962">
                  <c:v>34.923847000000002</c:v>
                </c:pt>
                <c:pt idx="4963">
                  <c:v>33.527206999999997</c:v>
                </c:pt>
                <c:pt idx="4964">
                  <c:v>34.270167000000001</c:v>
                </c:pt>
                <c:pt idx="4965">
                  <c:v>41.386533</c:v>
                </c:pt>
                <c:pt idx="4966">
                  <c:v>41.442863000000003</c:v>
                </c:pt>
                <c:pt idx="4967">
                  <c:v>41.392170999999998</c:v>
                </c:pt>
                <c:pt idx="4968">
                  <c:v>41.316001</c:v>
                </c:pt>
                <c:pt idx="4969">
                  <c:v>41.459218</c:v>
                </c:pt>
                <c:pt idx="4970">
                  <c:v>41.431874999999998</c:v>
                </c:pt>
                <c:pt idx="4971">
                  <c:v>41.688161999999998</c:v>
                </c:pt>
                <c:pt idx="4972">
                  <c:v>41.319704000000002</c:v>
                </c:pt>
                <c:pt idx="4973">
                  <c:v>41.415097000000003</c:v>
                </c:pt>
                <c:pt idx="4974">
                  <c:v>41.314655000000002</c:v>
                </c:pt>
                <c:pt idx="4975">
                  <c:v>41.407845000000002</c:v>
                </c:pt>
                <c:pt idx="4976">
                  <c:v>41.653796</c:v>
                </c:pt>
                <c:pt idx="4977">
                  <c:v>41.473450999999997</c:v>
                </c:pt>
                <c:pt idx="4978">
                  <c:v>41.480880999999997</c:v>
                </c:pt>
                <c:pt idx="4979">
                  <c:v>41.448951000000001</c:v>
                </c:pt>
                <c:pt idx="4980">
                  <c:v>41.562781000000001</c:v>
                </c:pt>
                <c:pt idx="4981">
                  <c:v>41.534101</c:v>
                </c:pt>
                <c:pt idx="4982">
                  <c:v>41.472352000000001</c:v>
                </c:pt>
                <c:pt idx="4983">
                  <c:v>41.472881000000001</c:v>
                </c:pt>
                <c:pt idx="4984">
                  <c:v>41.397700999999998</c:v>
                </c:pt>
                <c:pt idx="4985">
                  <c:v>41.378050999999999</c:v>
                </c:pt>
                <c:pt idx="4986">
                  <c:v>41.312752000000003</c:v>
                </c:pt>
                <c:pt idx="4987">
                  <c:v>41.388387000000002</c:v>
                </c:pt>
                <c:pt idx="4988">
                  <c:v>41.389370999999997</c:v>
                </c:pt>
                <c:pt idx="4989">
                  <c:v>41.321826999999999</c:v>
                </c:pt>
                <c:pt idx="4990">
                  <c:v>41.017522</c:v>
                </c:pt>
                <c:pt idx="4991">
                  <c:v>40.965423000000001</c:v>
                </c:pt>
                <c:pt idx="4992">
                  <c:v>41.148755999999999</c:v>
                </c:pt>
                <c:pt idx="4993">
                  <c:v>41.039394000000001</c:v>
                </c:pt>
                <c:pt idx="4994">
                  <c:v>41.034156000000003</c:v>
                </c:pt>
                <c:pt idx="4995">
                  <c:v>40.990921999999998</c:v>
                </c:pt>
                <c:pt idx="4996">
                  <c:v>41.083154999999998</c:v>
                </c:pt>
                <c:pt idx="4997">
                  <c:v>41.029665999999999</c:v>
                </c:pt>
                <c:pt idx="4998">
                  <c:v>40.838456000000001</c:v>
                </c:pt>
                <c:pt idx="4999">
                  <c:v>41.051254999999998</c:v>
                </c:pt>
                <c:pt idx="5000">
                  <c:v>41.252747999999997</c:v>
                </c:pt>
                <c:pt idx="5001">
                  <c:v>41.123756999999998</c:v>
                </c:pt>
                <c:pt idx="5002">
                  <c:v>39.119917000000001</c:v>
                </c:pt>
                <c:pt idx="5003">
                  <c:v>38.858612999999998</c:v>
                </c:pt>
                <c:pt idx="5004">
                  <c:v>39.138978000000002</c:v>
                </c:pt>
                <c:pt idx="5005">
                  <c:v>38.735202000000001</c:v>
                </c:pt>
                <c:pt idx="5006">
                  <c:v>38.598185000000001</c:v>
                </c:pt>
                <c:pt idx="5007">
                  <c:v>38.552230000000002</c:v>
                </c:pt>
                <c:pt idx="5008">
                  <c:v>38.234838000000003</c:v>
                </c:pt>
                <c:pt idx="5009">
                  <c:v>38.668765</c:v>
                </c:pt>
                <c:pt idx="5010">
                  <c:v>39.063200000000002</c:v>
                </c:pt>
                <c:pt idx="5011">
                  <c:v>38.986699000000002</c:v>
                </c:pt>
                <c:pt idx="5012">
                  <c:v>38.939715999999997</c:v>
                </c:pt>
                <c:pt idx="5013">
                  <c:v>38.886811999999999</c:v>
                </c:pt>
                <c:pt idx="5014">
                  <c:v>38.822163000000003</c:v>
                </c:pt>
                <c:pt idx="5015">
                  <c:v>38.832265</c:v>
                </c:pt>
                <c:pt idx="5016">
                  <c:v>38.920110999999999</c:v>
                </c:pt>
                <c:pt idx="5017">
                  <c:v>38.970260000000003</c:v>
                </c:pt>
                <c:pt idx="5018">
                  <c:v>38.999758999999997</c:v>
                </c:pt>
                <c:pt idx="5019">
                  <c:v>38.958376999999999</c:v>
                </c:pt>
                <c:pt idx="5020">
                  <c:v>39.220860000000002</c:v>
                </c:pt>
                <c:pt idx="5021">
                  <c:v>39.076608</c:v>
                </c:pt>
                <c:pt idx="5022">
                  <c:v>39.050899999999999</c:v>
                </c:pt>
                <c:pt idx="5023">
                  <c:v>39.097242999999999</c:v>
                </c:pt>
                <c:pt idx="5024">
                  <c:v>39.139749999999999</c:v>
                </c:pt>
                <c:pt idx="5025">
                  <c:v>39.168655999999999</c:v>
                </c:pt>
                <c:pt idx="5026">
                  <c:v>39.040759000000001</c:v>
                </c:pt>
                <c:pt idx="5027">
                  <c:v>39.069108</c:v>
                </c:pt>
                <c:pt idx="5028">
                  <c:v>39.049377</c:v>
                </c:pt>
                <c:pt idx="5029">
                  <c:v>39.508738999999998</c:v>
                </c:pt>
                <c:pt idx="5030">
                  <c:v>39.532212000000001</c:v>
                </c:pt>
                <c:pt idx="5031">
                  <c:v>39.559373999999998</c:v>
                </c:pt>
                <c:pt idx="5032">
                  <c:v>39.175004000000001</c:v>
                </c:pt>
                <c:pt idx="5033">
                  <c:v>39.506853</c:v>
                </c:pt>
                <c:pt idx="5034">
                  <c:v>39.040159000000003</c:v>
                </c:pt>
                <c:pt idx="5035">
                  <c:v>39.164158</c:v>
                </c:pt>
                <c:pt idx="5036">
                  <c:v>39.472603999999997</c:v>
                </c:pt>
                <c:pt idx="5037">
                  <c:v>39.554644000000003</c:v>
                </c:pt>
                <c:pt idx="5038">
                  <c:v>39.432273000000002</c:v>
                </c:pt>
                <c:pt idx="5039">
                  <c:v>39.099957000000003</c:v>
                </c:pt>
                <c:pt idx="5040">
                  <c:v>39.656737</c:v>
                </c:pt>
                <c:pt idx="5041">
                  <c:v>39.125776000000002</c:v>
                </c:pt>
                <c:pt idx="5042">
                  <c:v>39.376372000000003</c:v>
                </c:pt>
                <c:pt idx="5043">
                  <c:v>39.659671000000003</c:v>
                </c:pt>
                <c:pt idx="5044">
                  <c:v>39.336855</c:v>
                </c:pt>
                <c:pt idx="5045">
                  <c:v>39.296506999999998</c:v>
                </c:pt>
                <c:pt idx="5046">
                  <c:v>39.324406000000003</c:v>
                </c:pt>
                <c:pt idx="5047">
                  <c:v>39.368974000000001</c:v>
                </c:pt>
                <c:pt idx="5048">
                  <c:v>39.352496000000002</c:v>
                </c:pt>
                <c:pt idx="5049">
                  <c:v>39.363455999999999</c:v>
                </c:pt>
                <c:pt idx="5050">
                  <c:v>39.345455999999999</c:v>
                </c:pt>
                <c:pt idx="5051">
                  <c:v>39.286555999999997</c:v>
                </c:pt>
                <c:pt idx="5052">
                  <c:v>39.028010000000002</c:v>
                </c:pt>
                <c:pt idx="5053">
                  <c:v>39.409860999999999</c:v>
                </c:pt>
                <c:pt idx="5054">
                  <c:v>38.949536000000002</c:v>
                </c:pt>
                <c:pt idx="5055">
                  <c:v>39.215277999999998</c:v>
                </c:pt>
                <c:pt idx="5056">
                  <c:v>38.690831000000003</c:v>
                </c:pt>
                <c:pt idx="5057">
                  <c:v>39.633946000000002</c:v>
                </c:pt>
                <c:pt idx="5058">
                  <c:v>39.658897000000003</c:v>
                </c:pt>
                <c:pt idx="5059">
                  <c:v>39.342095999999998</c:v>
                </c:pt>
                <c:pt idx="5060">
                  <c:v>39.460534000000003</c:v>
                </c:pt>
                <c:pt idx="5061">
                  <c:v>39.446452000000001</c:v>
                </c:pt>
                <c:pt idx="5062">
                  <c:v>39.354092999999999</c:v>
                </c:pt>
                <c:pt idx="5063">
                  <c:v>39.275497999999999</c:v>
                </c:pt>
                <c:pt idx="5064">
                  <c:v>39.604303000000002</c:v>
                </c:pt>
                <c:pt idx="5065">
                  <c:v>39.335670999999998</c:v>
                </c:pt>
                <c:pt idx="5066">
                  <c:v>38.343165999999997</c:v>
                </c:pt>
                <c:pt idx="5067">
                  <c:v>38.431953999999998</c:v>
                </c:pt>
                <c:pt idx="5068">
                  <c:v>38.385457000000002</c:v>
                </c:pt>
                <c:pt idx="5069">
                  <c:v>39.593812999999997</c:v>
                </c:pt>
                <c:pt idx="5070">
                  <c:v>38.893920999999999</c:v>
                </c:pt>
                <c:pt idx="5071">
                  <c:v>38.874879</c:v>
                </c:pt>
                <c:pt idx="5072">
                  <c:v>38.695914999999999</c:v>
                </c:pt>
                <c:pt idx="5073">
                  <c:v>38.932760000000002</c:v>
                </c:pt>
                <c:pt idx="5074">
                  <c:v>38.803812999999998</c:v>
                </c:pt>
                <c:pt idx="5075">
                  <c:v>38.894711000000001</c:v>
                </c:pt>
                <c:pt idx="5076">
                  <c:v>27.906088</c:v>
                </c:pt>
                <c:pt idx="5077">
                  <c:v>27.883188000000001</c:v>
                </c:pt>
                <c:pt idx="5078">
                  <c:v>27.887923000000001</c:v>
                </c:pt>
                <c:pt idx="5079">
                  <c:v>28.041198000000001</c:v>
                </c:pt>
                <c:pt idx="5080">
                  <c:v>41.459398999999998</c:v>
                </c:pt>
                <c:pt idx="5081">
                  <c:v>41.513751999999997</c:v>
                </c:pt>
                <c:pt idx="5082">
                  <c:v>41.414403</c:v>
                </c:pt>
                <c:pt idx="5083">
                  <c:v>41.441696999999998</c:v>
                </c:pt>
                <c:pt idx="5084">
                  <c:v>41.608297999999998</c:v>
                </c:pt>
                <c:pt idx="5085">
                  <c:v>41.313758</c:v>
                </c:pt>
                <c:pt idx="5086">
                  <c:v>41.550317999999997</c:v>
                </c:pt>
                <c:pt idx="5087">
                  <c:v>41.437018000000002</c:v>
                </c:pt>
                <c:pt idx="5088">
                  <c:v>41.141455999999998</c:v>
                </c:pt>
                <c:pt idx="5089">
                  <c:v>41.148600000000002</c:v>
                </c:pt>
                <c:pt idx="5090">
                  <c:v>41.248795000000001</c:v>
                </c:pt>
                <c:pt idx="5091">
                  <c:v>41.286754999999999</c:v>
                </c:pt>
                <c:pt idx="5092">
                  <c:v>41.139848999999998</c:v>
                </c:pt>
                <c:pt idx="5093">
                  <c:v>40.971727000000001</c:v>
                </c:pt>
                <c:pt idx="5094">
                  <c:v>41.101908999999999</c:v>
                </c:pt>
                <c:pt idx="5095">
                  <c:v>41.073605999999998</c:v>
                </c:pt>
                <c:pt idx="5096">
                  <c:v>40.884298999999999</c:v>
                </c:pt>
                <c:pt idx="5097">
                  <c:v>41.046605999999997</c:v>
                </c:pt>
                <c:pt idx="5098">
                  <c:v>41.188980999999998</c:v>
                </c:pt>
                <c:pt idx="5099">
                  <c:v>40.898657999999998</c:v>
                </c:pt>
                <c:pt idx="5100">
                  <c:v>41.086278999999998</c:v>
                </c:pt>
                <c:pt idx="5101">
                  <c:v>41.099007999999998</c:v>
                </c:pt>
                <c:pt idx="5102">
                  <c:v>40.643723999999999</c:v>
                </c:pt>
                <c:pt idx="5103">
                  <c:v>40.962890000000002</c:v>
                </c:pt>
                <c:pt idx="5104">
                  <c:v>40.835059000000001</c:v>
                </c:pt>
                <c:pt idx="5105">
                  <c:v>40.961205999999997</c:v>
                </c:pt>
                <c:pt idx="5106">
                  <c:v>40.827658999999997</c:v>
                </c:pt>
                <c:pt idx="5107">
                  <c:v>40.867016</c:v>
                </c:pt>
                <c:pt idx="5108">
                  <c:v>40.815179000000001</c:v>
                </c:pt>
                <c:pt idx="5109">
                  <c:v>40.720869</c:v>
                </c:pt>
                <c:pt idx="5110">
                  <c:v>41.236356999999998</c:v>
                </c:pt>
                <c:pt idx="5111">
                  <c:v>40.888987999999998</c:v>
                </c:pt>
                <c:pt idx="5112">
                  <c:v>40.678207999999998</c:v>
                </c:pt>
                <c:pt idx="5113">
                  <c:v>39.258653000000002</c:v>
                </c:pt>
                <c:pt idx="5114">
                  <c:v>38.957385000000002</c:v>
                </c:pt>
                <c:pt idx="5115">
                  <c:v>39.326987000000003</c:v>
                </c:pt>
                <c:pt idx="5116">
                  <c:v>39.104410000000001</c:v>
                </c:pt>
                <c:pt idx="5117">
                  <c:v>39.104126999999998</c:v>
                </c:pt>
                <c:pt idx="5118">
                  <c:v>39.160693000000002</c:v>
                </c:pt>
                <c:pt idx="5119">
                  <c:v>39.180892999999998</c:v>
                </c:pt>
                <c:pt idx="5120">
                  <c:v>39.228859</c:v>
                </c:pt>
                <c:pt idx="5121">
                  <c:v>39.161859</c:v>
                </c:pt>
                <c:pt idx="5122">
                  <c:v>39.152093000000001</c:v>
                </c:pt>
                <c:pt idx="5123">
                  <c:v>39.242607999999997</c:v>
                </c:pt>
                <c:pt idx="5124">
                  <c:v>39.284806000000003</c:v>
                </c:pt>
                <c:pt idx="5125">
                  <c:v>40.482655000000001</c:v>
                </c:pt>
                <c:pt idx="5126">
                  <c:v>39.744190000000003</c:v>
                </c:pt>
                <c:pt idx="5127">
                  <c:v>40.038201000000001</c:v>
                </c:pt>
                <c:pt idx="5128">
                  <c:v>39.041978</c:v>
                </c:pt>
                <c:pt idx="5129">
                  <c:v>39.020637000000001</c:v>
                </c:pt>
                <c:pt idx="5130">
                  <c:v>38.903709999999997</c:v>
                </c:pt>
                <c:pt idx="5131">
                  <c:v>38.803731999999997</c:v>
                </c:pt>
                <c:pt idx="5132">
                  <c:v>39.004275999999997</c:v>
                </c:pt>
                <c:pt idx="5133">
                  <c:v>38.860551000000001</c:v>
                </c:pt>
                <c:pt idx="5134">
                  <c:v>38.707135000000001</c:v>
                </c:pt>
                <c:pt idx="5135">
                  <c:v>38.631542000000003</c:v>
                </c:pt>
                <c:pt idx="5136">
                  <c:v>38.250996000000001</c:v>
                </c:pt>
                <c:pt idx="5137">
                  <c:v>38.676968000000002</c:v>
                </c:pt>
                <c:pt idx="5138">
                  <c:v>38.303103</c:v>
                </c:pt>
                <c:pt idx="5139">
                  <c:v>38.528103000000002</c:v>
                </c:pt>
                <c:pt idx="5140">
                  <c:v>38.269283000000001</c:v>
                </c:pt>
                <c:pt idx="5141">
                  <c:v>38.420290000000001</c:v>
                </c:pt>
                <c:pt idx="5142">
                  <c:v>38.535116000000002</c:v>
                </c:pt>
                <c:pt idx="5143">
                  <c:v>38.112419000000003</c:v>
                </c:pt>
                <c:pt idx="5144">
                  <c:v>39.127707999999998</c:v>
                </c:pt>
                <c:pt idx="5145">
                  <c:v>38.756346999999998</c:v>
                </c:pt>
                <c:pt idx="5146">
                  <c:v>38.855479000000003</c:v>
                </c:pt>
                <c:pt idx="5147">
                  <c:v>38.984107000000002</c:v>
                </c:pt>
                <c:pt idx="5148">
                  <c:v>38.792281000000003</c:v>
                </c:pt>
                <c:pt idx="5149">
                  <c:v>38.989409999999999</c:v>
                </c:pt>
                <c:pt idx="5150">
                  <c:v>39.155448999999997</c:v>
                </c:pt>
                <c:pt idx="5151">
                  <c:v>39.183221000000003</c:v>
                </c:pt>
                <c:pt idx="5152">
                  <c:v>39.087409000000001</c:v>
                </c:pt>
                <c:pt idx="5153">
                  <c:v>39.035027999999997</c:v>
                </c:pt>
                <c:pt idx="5154">
                  <c:v>39.131704999999997</c:v>
                </c:pt>
                <c:pt idx="5155">
                  <c:v>39.169859000000002</c:v>
                </c:pt>
                <c:pt idx="5156">
                  <c:v>39.191769000000001</c:v>
                </c:pt>
                <c:pt idx="5157">
                  <c:v>39.229652000000002</c:v>
                </c:pt>
                <c:pt idx="5158">
                  <c:v>39.020358999999999</c:v>
                </c:pt>
                <c:pt idx="5159">
                  <c:v>38.999991999999999</c:v>
                </c:pt>
                <c:pt idx="5160">
                  <c:v>39.473899000000003</c:v>
                </c:pt>
                <c:pt idx="5161">
                  <c:v>39.276305000000001</c:v>
                </c:pt>
                <c:pt idx="5162">
                  <c:v>39.254356000000001</c:v>
                </c:pt>
                <c:pt idx="5163">
                  <c:v>39.215359999999997</c:v>
                </c:pt>
                <c:pt idx="5164">
                  <c:v>39.207523000000002</c:v>
                </c:pt>
                <c:pt idx="5165">
                  <c:v>39.075659999999999</c:v>
                </c:pt>
                <c:pt idx="5166">
                  <c:v>39.454943</c:v>
                </c:pt>
                <c:pt idx="5167">
                  <c:v>39.575605000000003</c:v>
                </c:pt>
                <c:pt idx="5168">
                  <c:v>39.079901999999997</c:v>
                </c:pt>
                <c:pt idx="5169">
                  <c:v>39.012134000000003</c:v>
                </c:pt>
                <c:pt idx="5170">
                  <c:v>38.952412000000002</c:v>
                </c:pt>
                <c:pt idx="5171">
                  <c:v>39.543905000000002</c:v>
                </c:pt>
                <c:pt idx="5172">
                  <c:v>39.376879000000002</c:v>
                </c:pt>
                <c:pt idx="5173">
                  <c:v>39.328957000000003</c:v>
                </c:pt>
                <c:pt idx="5174">
                  <c:v>39.311473999999997</c:v>
                </c:pt>
                <c:pt idx="5175">
                  <c:v>39.351857000000003</c:v>
                </c:pt>
                <c:pt idx="5176">
                  <c:v>39.310006000000001</c:v>
                </c:pt>
                <c:pt idx="5177">
                  <c:v>39.273107000000003</c:v>
                </c:pt>
                <c:pt idx="5178">
                  <c:v>39.288606999999999</c:v>
                </c:pt>
                <c:pt idx="5179">
                  <c:v>39.389457</c:v>
                </c:pt>
                <c:pt idx="5180">
                  <c:v>39.338155999999998</c:v>
                </c:pt>
                <c:pt idx="5181">
                  <c:v>39.399639000000001</c:v>
                </c:pt>
                <c:pt idx="5182">
                  <c:v>38.997511000000003</c:v>
                </c:pt>
                <c:pt idx="5183">
                  <c:v>38.988506000000001</c:v>
                </c:pt>
                <c:pt idx="5184">
                  <c:v>38.946461999999997</c:v>
                </c:pt>
                <c:pt idx="5185">
                  <c:v>39.557364</c:v>
                </c:pt>
                <c:pt idx="5186">
                  <c:v>38.777863000000004</c:v>
                </c:pt>
                <c:pt idx="5187">
                  <c:v>38.545285</c:v>
                </c:pt>
                <c:pt idx="5188">
                  <c:v>38.954613000000002</c:v>
                </c:pt>
                <c:pt idx="5189">
                  <c:v>39.137774999999998</c:v>
                </c:pt>
                <c:pt idx="5190">
                  <c:v>38.709254000000001</c:v>
                </c:pt>
                <c:pt idx="5191">
                  <c:v>38.783264000000003</c:v>
                </c:pt>
                <c:pt idx="5192">
                  <c:v>38.942464000000001</c:v>
                </c:pt>
                <c:pt idx="5193">
                  <c:v>39.423344</c:v>
                </c:pt>
                <c:pt idx="5194">
                  <c:v>39.451934000000001</c:v>
                </c:pt>
                <c:pt idx="5195">
                  <c:v>39.710433000000002</c:v>
                </c:pt>
                <c:pt idx="5196">
                  <c:v>39.431058</c:v>
                </c:pt>
                <c:pt idx="5197">
                  <c:v>38.322867000000002</c:v>
                </c:pt>
                <c:pt idx="5198">
                  <c:v>39.523096000000002</c:v>
                </c:pt>
                <c:pt idx="5199">
                  <c:v>38.788646</c:v>
                </c:pt>
                <c:pt idx="5200">
                  <c:v>38.846212000000001</c:v>
                </c:pt>
                <c:pt idx="5201">
                  <c:v>39.003808999999997</c:v>
                </c:pt>
                <c:pt idx="5202">
                  <c:v>38.745164000000003</c:v>
                </c:pt>
                <c:pt idx="5203">
                  <c:v>28.015032000000001</c:v>
                </c:pt>
                <c:pt idx="5204">
                  <c:v>28.071563999999999</c:v>
                </c:pt>
                <c:pt idx="5205">
                  <c:v>27.894991000000001</c:v>
                </c:pt>
                <c:pt idx="5206">
                  <c:v>28.260739999999998</c:v>
                </c:pt>
                <c:pt idx="5207">
                  <c:v>42.683726999999998</c:v>
                </c:pt>
                <c:pt idx="5208">
                  <c:v>42.653979</c:v>
                </c:pt>
                <c:pt idx="5209">
                  <c:v>42.640813000000001</c:v>
                </c:pt>
                <c:pt idx="5210">
                  <c:v>42.862192999999998</c:v>
                </c:pt>
                <c:pt idx="5211">
                  <c:v>42.814475999999999</c:v>
                </c:pt>
                <c:pt idx="5212">
                  <c:v>42.804076000000002</c:v>
                </c:pt>
                <c:pt idx="5213">
                  <c:v>42.061841000000001</c:v>
                </c:pt>
                <c:pt idx="5214">
                  <c:v>42.240343000000003</c:v>
                </c:pt>
                <c:pt idx="5215">
                  <c:v>42.361837999999999</c:v>
                </c:pt>
                <c:pt idx="5216">
                  <c:v>42.000093</c:v>
                </c:pt>
                <c:pt idx="5217">
                  <c:v>41.926740000000002</c:v>
                </c:pt>
                <c:pt idx="5218">
                  <c:v>42.081268999999999</c:v>
                </c:pt>
                <c:pt idx="5219">
                  <c:v>42.260708999999999</c:v>
                </c:pt>
                <c:pt idx="5220">
                  <c:v>41.831082000000002</c:v>
                </c:pt>
                <c:pt idx="5221">
                  <c:v>42.326917999999999</c:v>
                </c:pt>
                <c:pt idx="5222">
                  <c:v>41.852958999999998</c:v>
                </c:pt>
                <c:pt idx="5223">
                  <c:v>41.505992999999997</c:v>
                </c:pt>
                <c:pt idx="5224">
                  <c:v>41.434475999999997</c:v>
                </c:pt>
                <c:pt idx="5225">
                  <c:v>41.713681999999999</c:v>
                </c:pt>
                <c:pt idx="5226">
                  <c:v>41.519084999999997</c:v>
                </c:pt>
                <c:pt idx="5227">
                  <c:v>41.779541000000002</c:v>
                </c:pt>
                <c:pt idx="5228">
                  <c:v>41.484988000000001</c:v>
                </c:pt>
                <c:pt idx="5229">
                  <c:v>41.664239000000002</c:v>
                </c:pt>
                <c:pt idx="5230">
                  <c:v>41.463590000000003</c:v>
                </c:pt>
                <c:pt idx="5231">
                  <c:v>41.751565999999997</c:v>
                </c:pt>
                <c:pt idx="5232">
                  <c:v>42.002690999999999</c:v>
                </c:pt>
                <c:pt idx="5233">
                  <c:v>41.930982999999998</c:v>
                </c:pt>
                <c:pt idx="5234">
                  <c:v>42.060034000000002</c:v>
                </c:pt>
                <c:pt idx="5235">
                  <c:v>41.670859999999998</c:v>
                </c:pt>
                <c:pt idx="5236">
                  <c:v>41.564425999999997</c:v>
                </c:pt>
                <c:pt idx="5237">
                  <c:v>41.769427</c:v>
                </c:pt>
                <c:pt idx="5238">
                  <c:v>41.483969999999999</c:v>
                </c:pt>
                <c:pt idx="5239">
                  <c:v>41.85304</c:v>
                </c:pt>
                <c:pt idx="5240">
                  <c:v>41.752457999999997</c:v>
                </c:pt>
                <c:pt idx="5241">
                  <c:v>41.689599999999999</c:v>
                </c:pt>
                <c:pt idx="5242">
                  <c:v>41.690795000000001</c:v>
                </c:pt>
                <c:pt idx="5243">
                  <c:v>41.705649000000001</c:v>
                </c:pt>
                <c:pt idx="5244">
                  <c:v>41.429425000000002</c:v>
                </c:pt>
                <c:pt idx="5245">
                  <c:v>41.708061999999998</c:v>
                </c:pt>
                <c:pt idx="5246">
                  <c:v>43.288817999999999</c:v>
                </c:pt>
                <c:pt idx="5247">
                  <c:v>43.039225999999999</c:v>
                </c:pt>
                <c:pt idx="5248">
                  <c:v>43.500422999999998</c:v>
                </c:pt>
                <c:pt idx="5249">
                  <c:v>43.419280000000001</c:v>
                </c:pt>
                <c:pt idx="5250">
                  <c:v>43.976430000000001</c:v>
                </c:pt>
                <c:pt idx="5251">
                  <c:v>43.092312</c:v>
                </c:pt>
                <c:pt idx="5252">
                  <c:v>43.972307000000001</c:v>
                </c:pt>
                <c:pt idx="5253">
                  <c:v>43.200350999999998</c:v>
                </c:pt>
                <c:pt idx="5254">
                  <c:v>43.685474999999997</c:v>
                </c:pt>
                <c:pt idx="5255">
                  <c:v>44.693271000000003</c:v>
                </c:pt>
                <c:pt idx="5256">
                  <c:v>42.798158999999998</c:v>
                </c:pt>
                <c:pt idx="5257">
                  <c:v>43.048662999999998</c:v>
                </c:pt>
                <c:pt idx="5258">
                  <c:v>42.868608999999999</c:v>
                </c:pt>
                <c:pt idx="5259">
                  <c:v>42.999200999999999</c:v>
                </c:pt>
                <c:pt idx="5260">
                  <c:v>43.122385999999999</c:v>
                </c:pt>
                <c:pt idx="5261">
                  <c:v>42.751469999999998</c:v>
                </c:pt>
                <c:pt idx="5262">
                  <c:v>42.980322999999999</c:v>
                </c:pt>
                <c:pt idx="5263">
                  <c:v>43.220990999999998</c:v>
                </c:pt>
                <c:pt idx="5264">
                  <c:v>43.040270999999997</c:v>
                </c:pt>
                <c:pt idx="5265">
                  <c:v>43.168061999999999</c:v>
                </c:pt>
                <c:pt idx="5266">
                  <c:v>43.155568000000002</c:v>
                </c:pt>
                <c:pt idx="5267">
                  <c:v>43.142259000000003</c:v>
                </c:pt>
                <c:pt idx="5268">
                  <c:v>43.256461999999999</c:v>
                </c:pt>
                <c:pt idx="5269">
                  <c:v>43.215429999999998</c:v>
                </c:pt>
                <c:pt idx="5270">
                  <c:v>43.143662999999997</c:v>
                </c:pt>
                <c:pt idx="5271">
                  <c:v>42.170786999999997</c:v>
                </c:pt>
                <c:pt idx="5272">
                  <c:v>42.213216000000003</c:v>
                </c:pt>
                <c:pt idx="5273">
                  <c:v>42.168508000000003</c:v>
                </c:pt>
                <c:pt idx="5274">
                  <c:v>42.368000000000002</c:v>
                </c:pt>
                <c:pt idx="5275">
                  <c:v>42.484672000000003</c:v>
                </c:pt>
                <c:pt idx="5276">
                  <c:v>42.352725</c:v>
                </c:pt>
                <c:pt idx="5277">
                  <c:v>42.048031999999999</c:v>
                </c:pt>
                <c:pt idx="5278">
                  <c:v>42.564191000000001</c:v>
                </c:pt>
                <c:pt idx="5279">
                  <c:v>42.473556000000002</c:v>
                </c:pt>
                <c:pt idx="5280">
                  <c:v>42.023442000000003</c:v>
                </c:pt>
                <c:pt idx="5281">
                  <c:v>42.087823999999998</c:v>
                </c:pt>
                <c:pt idx="5282">
                  <c:v>40.258437999999998</c:v>
                </c:pt>
                <c:pt idx="5283">
                  <c:v>40.326918999999997</c:v>
                </c:pt>
                <c:pt idx="5284">
                  <c:v>40.665000999999997</c:v>
                </c:pt>
                <c:pt idx="5285">
                  <c:v>40.677132</c:v>
                </c:pt>
                <c:pt idx="5286">
                  <c:v>40.154271000000001</c:v>
                </c:pt>
                <c:pt idx="5287">
                  <c:v>40.571108000000002</c:v>
                </c:pt>
                <c:pt idx="5288">
                  <c:v>40.386968000000003</c:v>
                </c:pt>
                <c:pt idx="5289">
                  <c:v>40.324534999999997</c:v>
                </c:pt>
                <c:pt idx="5290">
                  <c:v>40.369968999999998</c:v>
                </c:pt>
                <c:pt idx="5291">
                  <c:v>40.395336</c:v>
                </c:pt>
                <c:pt idx="5292">
                  <c:v>40.405768000000002</c:v>
                </c:pt>
                <c:pt idx="5293">
                  <c:v>40.498218000000001</c:v>
                </c:pt>
                <c:pt idx="5294">
                  <c:v>40.502918000000001</c:v>
                </c:pt>
                <c:pt idx="5295">
                  <c:v>40.263575000000003</c:v>
                </c:pt>
                <c:pt idx="5296">
                  <c:v>41.177456999999997</c:v>
                </c:pt>
                <c:pt idx="5297">
                  <c:v>40.886149000000003</c:v>
                </c:pt>
                <c:pt idx="5298">
                  <c:v>40.861747999999999</c:v>
                </c:pt>
                <c:pt idx="5299">
                  <c:v>40.880380000000002</c:v>
                </c:pt>
                <c:pt idx="5300">
                  <c:v>40.963959000000003</c:v>
                </c:pt>
                <c:pt idx="5301">
                  <c:v>40.876348999999998</c:v>
                </c:pt>
                <c:pt idx="5302">
                  <c:v>40.926797999999998</c:v>
                </c:pt>
                <c:pt idx="5303">
                  <c:v>40.917054</c:v>
                </c:pt>
                <c:pt idx="5304">
                  <c:v>40.855549000000003</c:v>
                </c:pt>
                <c:pt idx="5305">
                  <c:v>40.753753000000003</c:v>
                </c:pt>
                <c:pt idx="5306">
                  <c:v>40.714500999999998</c:v>
                </c:pt>
                <c:pt idx="5307">
                  <c:v>40.652301000000001</c:v>
                </c:pt>
                <c:pt idx="5308">
                  <c:v>40.821148999999998</c:v>
                </c:pt>
                <c:pt idx="5309">
                  <c:v>40.722650000000002</c:v>
                </c:pt>
                <c:pt idx="5310">
                  <c:v>40.739333000000002</c:v>
                </c:pt>
                <c:pt idx="5311">
                  <c:v>40.733739</c:v>
                </c:pt>
                <c:pt idx="5312">
                  <c:v>39.932279000000001</c:v>
                </c:pt>
                <c:pt idx="5313">
                  <c:v>39.779581999999998</c:v>
                </c:pt>
                <c:pt idx="5314">
                  <c:v>40.058211</c:v>
                </c:pt>
                <c:pt idx="5315">
                  <c:v>39.777313999999997</c:v>
                </c:pt>
                <c:pt idx="5316">
                  <c:v>39.810485</c:v>
                </c:pt>
                <c:pt idx="5317">
                  <c:v>39.985661999999998</c:v>
                </c:pt>
                <c:pt idx="5318">
                  <c:v>39.866512999999998</c:v>
                </c:pt>
                <c:pt idx="5319">
                  <c:v>39.707574999999999</c:v>
                </c:pt>
                <c:pt idx="5320">
                  <c:v>39.949446000000002</c:v>
                </c:pt>
                <c:pt idx="5321">
                  <c:v>39.865271999999997</c:v>
                </c:pt>
                <c:pt idx="5322">
                  <c:v>39.968961999999998</c:v>
                </c:pt>
                <c:pt idx="5323">
                  <c:v>39.991562000000002</c:v>
                </c:pt>
                <c:pt idx="5324">
                  <c:v>39.716939000000004</c:v>
                </c:pt>
                <c:pt idx="5325">
                  <c:v>40.029361000000002</c:v>
                </c:pt>
                <c:pt idx="5326">
                  <c:v>39.997379000000002</c:v>
                </c:pt>
                <c:pt idx="5327">
                  <c:v>39.74953</c:v>
                </c:pt>
                <c:pt idx="5328">
                  <c:v>39.799346999999997</c:v>
                </c:pt>
                <c:pt idx="5329">
                  <c:v>39.658780999999998</c:v>
                </c:pt>
                <c:pt idx="5330">
                  <c:v>39.949812000000001</c:v>
                </c:pt>
                <c:pt idx="5331">
                  <c:v>39.915263000000003</c:v>
                </c:pt>
                <c:pt idx="5332">
                  <c:v>38.963652000000003</c:v>
                </c:pt>
                <c:pt idx="5333">
                  <c:v>38.936895999999997</c:v>
                </c:pt>
                <c:pt idx="5334">
                  <c:v>34.346102000000002</c:v>
                </c:pt>
                <c:pt idx="5335">
                  <c:v>34.882362000000001</c:v>
                </c:pt>
                <c:pt idx="5336">
                  <c:v>34.688715999999999</c:v>
                </c:pt>
                <c:pt idx="5337">
                  <c:v>34.188281000000003</c:v>
                </c:pt>
                <c:pt idx="5338">
                  <c:v>33.948431999999997</c:v>
                </c:pt>
                <c:pt idx="5339">
                  <c:v>33.925085000000003</c:v>
                </c:pt>
                <c:pt idx="5340">
                  <c:v>34.013154</c:v>
                </c:pt>
                <c:pt idx="5341">
                  <c:v>33.927791999999997</c:v>
                </c:pt>
                <c:pt idx="5342">
                  <c:v>33.892957000000003</c:v>
                </c:pt>
                <c:pt idx="5343">
                  <c:v>33.570317000000003</c:v>
                </c:pt>
                <c:pt idx="5344">
                  <c:v>33.588436000000002</c:v>
                </c:pt>
                <c:pt idx="5345">
                  <c:v>33.957712999999998</c:v>
                </c:pt>
                <c:pt idx="5346">
                  <c:v>41.450538000000002</c:v>
                </c:pt>
                <c:pt idx="5347">
                  <c:v>41.501595000000002</c:v>
                </c:pt>
                <c:pt idx="5348">
                  <c:v>41.934916000000001</c:v>
                </c:pt>
                <c:pt idx="5349">
                  <c:v>41.802618000000002</c:v>
                </c:pt>
                <c:pt idx="5350">
                  <c:v>41.469907999999997</c:v>
                </c:pt>
                <c:pt idx="5351">
                  <c:v>41.716093999999998</c:v>
                </c:pt>
                <c:pt idx="5352">
                  <c:v>41.509880000000003</c:v>
                </c:pt>
                <c:pt idx="5353">
                  <c:v>41.475296999999998</c:v>
                </c:pt>
                <c:pt idx="5354">
                  <c:v>41.570343999999999</c:v>
                </c:pt>
                <c:pt idx="5355">
                  <c:v>41.586748999999998</c:v>
                </c:pt>
                <c:pt idx="5356">
                  <c:v>41.393852000000003</c:v>
                </c:pt>
                <c:pt idx="5357">
                  <c:v>41.432149000000003</c:v>
                </c:pt>
                <c:pt idx="5358">
                  <c:v>41.484192999999998</c:v>
                </c:pt>
                <c:pt idx="5359">
                  <c:v>41.307687999999999</c:v>
                </c:pt>
                <c:pt idx="5360">
                  <c:v>41.400350000000003</c:v>
                </c:pt>
                <c:pt idx="5361">
                  <c:v>41.244050999999999</c:v>
                </c:pt>
                <c:pt idx="5362">
                  <c:v>40.936655000000002</c:v>
                </c:pt>
                <c:pt idx="5363">
                  <c:v>41.174256</c:v>
                </c:pt>
                <c:pt idx="5364">
                  <c:v>40.964111000000003</c:v>
                </c:pt>
                <c:pt idx="5365">
                  <c:v>41.295898000000001</c:v>
                </c:pt>
                <c:pt idx="5366">
                  <c:v>41.138806000000002</c:v>
                </c:pt>
                <c:pt idx="5367">
                  <c:v>41.159224000000002</c:v>
                </c:pt>
                <c:pt idx="5368">
                  <c:v>41.230744999999999</c:v>
                </c:pt>
                <c:pt idx="5369">
                  <c:v>41.037663999999999</c:v>
                </c:pt>
                <c:pt idx="5370">
                  <c:v>41.089404999999999</c:v>
                </c:pt>
                <c:pt idx="5371">
                  <c:v>41.103205000000003</c:v>
                </c:pt>
                <c:pt idx="5372">
                  <c:v>41.107655000000001</c:v>
                </c:pt>
                <c:pt idx="5373">
                  <c:v>41.333311999999999</c:v>
                </c:pt>
                <c:pt idx="5374">
                  <c:v>41.106248999999998</c:v>
                </c:pt>
                <c:pt idx="5375">
                  <c:v>40.843685000000001</c:v>
                </c:pt>
                <c:pt idx="5376">
                  <c:v>40.733459000000003</c:v>
                </c:pt>
                <c:pt idx="5377">
                  <c:v>40.477187000000001</c:v>
                </c:pt>
                <c:pt idx="5378">
                  <c:v>40.800086</c:v>
                </c:pt>
                <c:pt idx="5379">
                  <c:v>40.776857999999997</c:v>
                </c:pt>
                <c:pt idx="5380">
                  <c:v>40.784157999999998</c:v>
                </c:pt>
                <c:pt idx="5381">
                  <c:v>40.810930999999997</c:v>
                </c:pt>
                <c:pt idx="5382">
                  <c:v>40.836508000000002</c:v>
                </c:pt>
                <c:pt idx="5383">
                  <c:v>40.888407999999998</c:v>
                </c:pt>
                <c:pt idx="5384">
                  <c:v>41.393507</c:v>
                </c:pt>
                <c:pt idx="5385">
                  <c:v>40.639848999999998</c:v>
                </c:pt>
                <c:pt idx="5386">
                  <c:v>40.701791999999998</c:v>
                </c:pt>
                <c:pt idx="5387">
                  <c:v>40.664960000000001</c:v>
                </c:pt>
                <c:pt idx="5388">
                  <c:v>39.550241</c:v>
                </c:pt>
                <c:pt idx="5389">
                  <c:v>39.409188</c:v>
                </c:pt>
                <c:pt idx="5390">
                  <c:v>39.330356000000002</c:v>
                </c:pt>
                <c:pt idx="5391">
                  <c:v>39.440151999999998</c:v>
                </c:pt>
                <c:pt idx="5392">
                  <c:v>39.317734999999999</c:v>
                </c:pt>
                <c:pt idx="5393">
                  <c:v>39.343756999999997</c:v>
                </c:pt>
                <c:pt idx="5394">
                  <c:v>39.588878000000001</c:v>
                </c:pt>
                <c:pt idx="5395">
                  <c:v>38.956484000000003</c:v>
                </c:pt>
                <c:pt idx="5396">
                  <c:v>39.162917</c:v>
                </c:pt>
                <c:pt idx="5397">
                  <c:v>38.870199999999997</c:v>
                </c:pt>
                <c:pt idx="5398">
                  <c:v>39.161060999999997</c:v>
                </c:pt>
                <c:pt idx="5399">
                  <c:v>40.020629999999997</c:v>
                </c:pt>
                <c:pt idx="5400">
                  <c:v>39.924213000000002</c:v>
                </c:pt>
                <c:pt idx="5401">
                  <c:v>40.099204</c:v>
                </c:pt>
                <c:pt idx="5402">
                  <c:v>40.399647999999999</c:v>
                </c:pt>
                <c:pt idx="5403">
                  <c:v>40.555365999999999</c:v>
                </c:pt>
                <c:pt idx="5404">
                  <c:v>41.477060999999999</c:v>
                </c:pt>
                <c:pt idx="5405">
                  <c:v>41.512855000000002</c:v>
                </c:pt>
                <c:pt idx="5406">
                  <c:v>41.529231000000003</c:v>
                </c:pt>
                <c:pt idx="5407">
                  <c:v>41.626651000000003</c:v>
                </c:pt>
                <c:pt idx="5408">
                  <c:v>41.501902000000001</c:v>
                </c:pt>
                <c:pt idx="5409">
                  <c:v>41.658109000000003</c:v>
                </c:pt>
                <c:pt idx="5410">
                  <c:v>41.671760999999996</c:v>
                </c:pt>
                <c:pt idx="5411">
                  <c:v>41.676299</c:v>
                </c:pt>
                <c:pt idx="5412">
                  <c:v>41.665849000000001</c:v>
                </c:pt>
                <c:pt idx="5413">
                  <c:v>40.025858999999997</c:v>
                </c:pt>
                <c:pt idx="5414">
                  <c:v>39.484625999999999</c:v>
                </c:pt>
                <c:pt idx="5415">
                  <c:v>40.018953000000003</c:v>
                </c:pt>
                <c:pt idx="5416">
                  <c:v>40.641545000000001</c:v>
                </c:pt>
                <c:pt idx="5417">
                  <c:v>39.938217999999999</c:v>
                </c:pt>
                <c:pt idx="5418">
                  <c:v>40.103876999999997</c:v>
                </c:pt>
                <c:pt idx="5419">
                  <c:v>40.624307000000002</c:v>
                </c:pt>
                <c:pt idx="5420">
                  <c:v>42.985464999999998</c:v>
                </c:pt>
                <c:pt idx="5421">
                  <c:v>43.047863</c:v>
                </c:pt>
                <c:pt idx="5422">
                  <c:v>43.119410000000002</c:v>
                </c:pt>
                <c:pt idx="5423">
                  <c:v>43.049011999999998</c:v>
                </c:pt>
                <c:pt idx="5424">
                  <c:v>43.086711000000001</c:v>
                </c:pt>
                <c:pt idx="5425">
                  <c:v>43.143509999999999</c:v>
                </c:pt>
                <c:pt idx="5426">
                  <c:v>42.996614000000001</c:v>
                </c:pt>
                <c:pt idx="5427">
                  <c:v>43.048544999999997</c:v>
                </c:pt>
                <c:pt idx="5428">
                  <c:v>42.714368999999998</c:v>
                </c:pt>
                <c:pt idx="5429">
                  <c:v>42.526463999999997</c:v>
                </c:pt>
                <c:pt idx="5430">
                  <c:v>42.992730000000002</c:v>
                </c:pt>
                <c:pt idx="5431">
                  <c:v>42.551253000000003</c:v>
                </c:pt>
                <c:pt idx="5432">
                  <c:v>42.666761000000001</c:v>
                </c:pt>
                <c:pt idx="5433">
                  <c:v>43.082760999999998</c:v>
                </c:pt>
                <c:pt idx="5434">
                  <c:v>42.92239</c:v>
                </c:pt>
                <c:pt idx="5435">
                  <c:v>43.318317999999998</c:v>
                </c:pt>
                <c:pt idx="5436">
                  <c:v>43.174503000000001</c:v>
                </c:pt>
                <c:pt idx="5437">
                  <c:v>42.926473000000001</c:v>
                </c:pt>
                <c:pt idx="5438">
                  <c:v>43.189953000000003</c:v>
                </c:pt>
                <c:pt idx="5439">
                  <c:v>42.988593000000002</c:v>
                </c:pt>
                <c:pt idx="5440">
                  <c:v>43.099860999999997</c:v>
                </c:pt>
                <c:pt idx="5441">
                  <c:v>43.061546</c:v>
                </c:pt>
                <c:pt idx="5442">
                  <c:v>43.065621</c:v>
                </c:pt>
                <c:pt idx="5443">
                  <c:v>43.483502999999999</c:v>
                </c:pt>
                <c:pt idx="5444">
                  <c:v>43.456814000000001</c:v>
                </c:pt>
                <c:pt idx="5445">
                  <c:v>43.340383000000003</c:v>
                </c:pt>
                <c:pt idx="5446">
                  <c:v>43.522528999999999</c:v>
                </c:pt>
                <c:pt idx="5447">
                  <c:v>43.534140000000001</c:v>
                </c:pt>
                <c:pt idx="5448">
                  <c:v>44.268386999999997</c:v>
                </c:pt>
                <c:pt idx="5449">
                  <c:v>44.844132999999999</c:v>
                </c:pt>
                <c:pt idx="5450">
                  <c:v>44.489058999999997</c:v>
                </c:pt>
                <c:pt idx="5451">
                  <c:v>44.530892000000001</c:v>
                </c:pt>
                <c:pt idx="5452">
                  <c:v>44.787002999999999</c:v>
                </c:pt>
                <c:pt idx="5453">
                  <c:v>46.405529999999999</c:v>
                </c:pt>
                <c:pt idx="5454">
                  <c:v>46.149935999999997</c:v>
                </c:pt>
                <c:pt idx="5455">
                  <c:v>43.899664000000001</c:v>
                </c:pt>
                <c:pt idx="5456">
                  <c:v>44.780427000000003</c:v>
                </c:pt>
                <c:pt idx="5457">
                  <c:v>44.804160000000003</c:v>
                </c:pt>
                <c:pt idx="5458">
                  <c:v>44.868769999999998</c:v>
                </c:pt>
                <c:pt idx="5459">
                  <c:v>44.833745999999998</c:v>
                </c:pt>
                <c:pt idx="5460">
                  <c:v>45.661506000000003</c:v>
                </c:pt>
                <c:pt idx="5461">
                  <c:v>27.600470000000001</c:v>
                </c:pt>
                <c:pt idx="5462">
                  <c:v>28.044640999999999</c:v>
                </c:pt>
                <c:pt idx="5463">
                  <c:v>27.894621999999998</c:v>
                </c:pt>
                <c:pt idx="5464">
                  <c:v>27.475287999999999</c:v>
                </c:pt>
                <c:pt idx="5465">
                  <c:v>27.997387</c:v>
                </c:pt>
                <c:pt idx="5466">
                  <c:v>26.582184999999999</c:v>
                </c:pt>
                <c:pt idx="5467">
                  <c:v>26.501581999999999</c:v>
                </c:pt>
                <c:pt idx="5468">
                  <c:v>26.579861999999999</c:v>
                </c:pt>
                <c:pt idx="5469">
                  <c:v>26.519414999999999</c:v>
                </c:pt>
                <c:pt idx="5470">
                  <c:v>26.446463000000001</c:v>
                </c:pt>
                <c:pt idx="5471">
                  <c:v>26.984486</c:v>
                </c:pt>
                <c:pt idx="5472">
                  <c:v>26.993876</c:v>
                </c:pt>
                <c:pt idx="5473">
                  <c:v>27.052582999999998</c:v>
                </c:pt>
                <c:pt idx="5474">
                  <c:v>26.630749999999999</c:v>
                </c:pt>
                <c:pt idx="5475">
                  <c:v>26.240637</c:v>
                </c:pt>
                <c:pt idx="5476">
                  <c:v>26.28828</c:v>
                </c:pt>
                <c:pt idx="5477">
                  <c:v>26.121545999999999</c:v>
                </c:pt>
                <c:pt idx="5478">
                  <c:v>26.348607999999999</c:v>
                </c:pt>
                <c:pt idx="5479">
                  <c:v>27.486447999999999</c:v>
                </c:pt>
                <c:pt idx="5480">
                  <c:v>27.488866000000002</c:v>
                </c:pt>
                <c:pt idx="5481">
                  <c:v>27.455542999999999</c:v>
                </c:pt>
                <c:pt idx="5482">
                  <c:v>27.499981999999999</c:v>
                </c:pt>
                <c:pt idx="5483">
                  <c:v>27.187829000000001</c:v>
                </c:pt>
                <c:pt idx="5484">
                  <c:v>27.365621999999998</c:v>
                </c:pt>
                <c:pt idx="5485">
                  <c:v>27.333013999999999</c:v>
                </c:pt>
                <c:pt idx="5486">
                  <c:v>27.334579999999999</c:v>
                </c:pt>
                <c:pt idx="5487">
                  <c:v>27.201006</c:v>
                </c:pt>
                <c:pt idx="5488">
                  <c:v>27.091783</c:v>
                </c:pt>
                <c:pt idx="5489">
                  <c:v>27.098474</c:v>
                </c:pt>
                <c:pt idx="5490">
                  <c:v>28.95138</c:v>
                </c:pt>
                <c:pt idx="5491">
                  <c:v>29.131665000000002</c:v>
                </c:pt>
                <c:pt idx="5492">
                  <c:v>28.746911999999998</c:v>
                </c:pt>
                <c:pt idx="5493">
                  <c:v>28.848776000000001</c:v>
                </c:pt>
                <c:pt idx="5494">
                  <c:v>28.555346</c:v>
                </c:pt>
                <c:pt idx="5495">
                  <c:v>28.237582</c:v>
                </c:pt>
                <c:pt idx="5496">
                  <c:v>28.209833</c:v>
                </c:pt>
                <c:pt idx="5497">
                  <c:v>28.372440999999998</c:v>
                </c:pt>
                <c:pt idx="5498">
                  <c:v>28.081325</c:v>
                </c:pt>
                <c:pt idx="5499">
                  <c:v>28.545742000000001</c:v>
                </c:pt>
                <c:pt idx="5500">
                  <c:v>28.287883000000001</c:v>
                </c:pt>
                <c:pt idx="5501">
                  <c:v>28.326187000000001</c:v>
                </c:pt>
                <c:pt idx="5502">
                  <c:v>28.852564000000001</c:v>
                </c:pt>
                <c:pt idx="5503">
                  <c:v>28.536794</c:v>
                </c:pt>
                <c:pt idx="5504">
                  <c:v>27.448015999999999</c:v>
                </c:pt>
                <c:pt idx="5505">
                  <c:v>27.248445</c:v>
                </c:pt>
                <c:pt idx="5506">
                  <c:v>27.163485000000001</c:v>
                </c:pt>
                <c:pt idx="5507">
                  <c:v>27.136002999999999</c:v>
                </c:pt>
                <c:pt idx="5508">
                  <c:v>32.903432000000002</c:v>
                </c:pt>
                <c:pt idx="5509">
                  <c:v>33.728568000000003</c:v>
                </c:pt>
                <c:pt idx="5510">
                  <c:v>33.561596999999999</c:v>
                </c:pt>
                <c:pt idx="5511">
                  <c:v>33.468305999999998</c:v>
                </c:pt>
                <c:pt idx="5512">
                  <c:v>33.546050999999999</c:v>
                </c:pt>
                <c:pt idx="5513">
                  <c:v>33.636102000000001</c:v>
                </c:pt>
                <c:pt idx="5514">
                  <c:v>33.488354999999999</c:v>
                </c:pt>
                <c:pt idx="5515">
                  <c:v>33.509622999999998</c:v>
                </c:pt>
                <c:pt idx="5516">
                  <c:v>33.609779000000003</c:v>
                </c:pt>
                <c:pt idx="5517">
                  <c:v>33.437666999999998</c:v>
                </c:pt>
                <c:pt idx="5518">
                  <c:v>33.149245999999998</c:v>
                </c:pt>
                <c:pt idx="5519">
                  <c:v>33.170357000000003</c:v>
                </c:pt>
                <c:pt idx="5520">
                  <c:v>33.883566000000002</c:v>
                </c:pt>
                <c:pt idx="5521">
                  <c:v>34.898896999999998</c:v>
                </c:pt>
                <c:pt idx="5522">
                  <c:v>34.581591000000003</c:v>
                </c:pt>
                <c:pt idx="5523">
                  <c:v>43.013804999999998</c:v>
                </c:pt>
                <c:pt idx="5524">
                  <c:v>42.474234000000003</c:v>
                </c:pt>
                <c:pt idx="5525">
                  <c:v>42.587116999999999</c:v>
                </c:pt>
                <c:pt idx="5526">
                  <c:v>42.910198000000001</c:v>
                </c:pt>
                <c:pt idx="5527">
                  <c:v>42.68347</c:v>
                </c:pt>
                <c:pt idx="5528">
                  <c:v>40.018813999999999</c:v>
                </c:pt>
                <c:pt idx="5529">
                  <c:v>39.958495999999997</c:v>
                </c:pt>
                <c:pt idx="5530">
                  <c:v>40.085312999999999</c:v>
                </c:pt>
                <c:pt idx="5531">
                  <c:v>40.039963</c:v>
                </c:pt>
                <c:pt idx="5532">
                  <c:v>40.146872999999999</c:v>
                </c:pt>
                <c:pt idx="5533">
                  <c:v>40.589747000000003</c:v>
                </c:pt>
                <c:pt idx="5534">
                  <c:v>40.430757999999997</c:v>
                </c:pt>
                <c:pt idx="5535">
                  <c:v>41.576991999999997</c:v>
                </c:pt>
                <c:pt idx="5536">
                  <c:v>41.65</c:v>
                </c:pt>
                <c:pt idx="5537">
                  <c:v>41.631050000000002</c:v>
                </c:pt>
                <c:pt idx="5538">
                  <c:v>41.706048000000003</c:v>
                </c:pt>
                <c:pt idx="5539">
                  <c:v>41.601349999999996</c:v>
                </c:pt>
                <c:pt idx="5540">
                  <c:v>41.607416000000001</c:v>
                </c:pt>
                <c:pt idx="5541">
                  <c:v>41.707649000000004</c:v>
                </c:pt>
                <c:pt idx="5542">
                  <c:v>40.086725000000001</c:v>
                </c:pt>
                <c:pt idx="5543">
                  <c:v>42.999364</c:v>
                </c:pt>
                <c:pt idx="5544">
                  <c:v>43.083261</c:v>
                </c:pt>
                <c:pt idx="5545">
                  <c:v>42.966681000000001</c:v>
                </c:pt>
                <c:pt idx="5546">
                  <c:v>42.971156000000001</c:v>
                </c:pt>
                <c:pt idx="5547">
                  <c:v>43.031137999999999</c:v>
                </c:pt>
                <c:pt idx="5548">
                  <c:v>43.073751000000001</c:v>
                </c:pt>
                <c:pt idx="5549">
                  <c:v>43.015498000000001</c:v>
                </c:pt>
                <c:pt idx="5550">
                  <c:v>42.603462</c:v>
                </c:pt>
                <c:pt idx="5551">
                  <c:v>42.929208000000003</c:v>
                </c:pt>
                <c:pt idx="5552">
                  <c:v>43.185839999999999</c:v>
                </c:pt>
                <c:pt idx="5553">
                  <c:v>43.121416000000004</c:v>
                </c:pt>
                <c:pt idx="5554">
                  <c:v>43.074295999999997</c:v>
                </c:pt>
                <c:pt idx="5555">
                  <c:v>43.036695999999999</c:v>
                </c:pt>
                <c:pt idx="5556">
                  <c:v>43.037647</c:v>
                </c:pt>
                <c:pt idx="5557">
                  <c:v>43.095177999999997</c:v>
                </c:pt>
                <c:pt idx="5558">
                  <c:v>43.901470000000003</c:v>
                </c:pt>
                <c:pt idx="5559">
                  <c:v>44.957487</c:v>
                </c:pt>
                <c:pt idx="5560">
                  <c:v>44.779240999999999</c:v>
                </c:pt>
                <c:pt idx="5561">
                  <c:v>44.640366999999998</c:v>
                </c:pt>
                <c:pt idx="5562">
                  <c:v>45.027667999999998</c:v>
                </c:pt>
                <c:pt idx="5563">
                  <c:v>44.456021999999997</c:v>
                </c:pt>
                <c:pt idx="5564">
                  <c:v>44.096193999999997</c:v>
                </c:pt>
                <c:pt idx="5565">
                  <c:v>44.885168</c:v>
                </c:pt>
                <c:pt idx="5566">
                  <c:v>44.764411000000003</c:v>
                </c:pt>
                <c:pt idx="5567">
                  <c:v>44.524054</c:v>
                </c:pt>
                <c:pt idx="5568">
                  <c:v>46.083177999999997</c:v>
                </c:pt>
                <c:pt idx="5569">
                  <c:v>46.040996</c:v>
                </c:pt>
                <c:pt idx="5570">
                  <c:v>43.797116000000003</c:v>
                </c:pt>
                <c:pt idx="5571">
                  <c:v>44.168985999999997</c:v>
                </c:pt>
                <c:pt idx="5572">
                  <c:v>43.969769999999997</c:v>
                </c:pt>
                <c:pt idx="5573">
                  <c:v>46.856701000000001</c:v>
                </c:pt>
                <c:pt idx="5574">
                  <c:v>46.005082000000002</c:v>
                </c:pt>
                <c:pt idx="5575">
                  <c:v>46.692970000000003</c:v>
                </c:pt>
                <c:pt idx="5576">
                  <c:v>45.870441</c:v>
                </c:pt>
                <c:pt idx="5577">
                  <c:v>43.988616</c:v>
                </c:pt>
                <c:pt idx="5578">
                  <c:v>44.018870999999997</c:v>
                </c:pt>
                <c:pt idx="5579">
                  <c:v>44.267411000000003</c:v>
                </c:pt>
                <c:pt idx="5580">
                  <c:v>43.769888999999999</c:v>
                </c:pt>
                <c:pt idx="5581">
                  <c:v>43.923141000000001</c:v>
                </c:pt>
                <c:pt idx="5582">
                  <c:v>45.272117000000001</c:v>
                </c:pt>
                <c:pt idx="5583">
                  <c:v>44.931600000000003</c:v>
                </c:pt>
                <c:pt idx="5584">
                  <c:v>45.387281000000002</c:v>
                </c:pt>
                <c:pt idx="5585">
                  <c:v>44.871166000000002</c:v>
                </c:pt>
                <c:pt idx="5586">
                  <c:v>44.539036000000003</c:v>
                </c:pt>
                <c:pt idx="5587">
                  <c:v>44.844833000000001</c:v>
                </c:pt>
                <c:pt idx="5588">
                  <c:v>27.884256000000001</c:v>
                </c:pt>
                <c:pt idx="5589">
                  <c:v>27.997275999999999</c:v>
                </c:pt>
                <c:pt idx="5590">
                  <c:v>28.051984999999998</c:v>
                </c:pt>
                <c:pt idx="5591">
                  <c:v>26.566053</c:v>
                </c:pt>
                <c:pt idx="5592">
                  <c:v>26.502676999999998</c:v>
                </c:pt>
                <c:pt idx="5593">
                  <c:v>26.425671000000001</c:v>
                </c:pt>
                <c:pt idx="5594">
                  <c:v>26.760476000000001</c:v>
                </c:pt>
                <c:pt idx="5595">
                  <c:v>26.599509999999999</c:v>
                </c:pt>
                <c:pt idx="5596">
                  <c:v>26.849473</c:v>
                </c:pt>
                <c:pt idx="5597">
                  <c:v>26.894448000000001</c:v>
                </c:pt>
                <c:pt idx="5598">
                  <c:v>27.012758000000002</c:v>
                </c:pt>
                <c:pt idx="5599">
                  <c:v>26.067537999999999</c:v>
                </c:pt>
                <c:pt idx="5600">
                  <c:v>26.020282999999999</c:v>
                </c:pt>
                <c:pt idx="5601">
                  <c:v>26.275676000000001</c:v>
                </c:pt>
                <c:pt idx="5602">
                  <c:v>26.348523</c:v>
                </c:pt>
                <c:pt idx="5603">
                  <c:v>27.485617000000001</c:v>
                </c:pt>
                <c:pt idx="5604">
                  <c:v>27.469113</c:v>
                </c:pt>
                <c:pt idx="5605">
                  <c:v>27.530643999999999</c:v>
                </c:pt>
                <c:pt idx="5606">
                  <c:v>26.925265</c:v>
                </c:pt>
                <c:pt idx="5607">
                  <c:v>27.267648999999999</c:v>
                </c:pt>
                <c:pt idx="5608">
                  <c:v>27.321313</c:v>
                </c:pt>
                <c:pt idx="5609">
                  <c:v>27.285142</c:v>
                </c:pt>
                <c:pt idx="5610">
                  <c:v>27.272873000000001</c:v>
                </c:pt>
                <c:pt idx="5611">
                  <c:v>27.275224999999999</c:v>
                </c:pt>
                <c:pt idx="5612">
                  <c:v>27.407657</c:v>
                </c:pt>
                <c:pt idx="5613">
                  <c:v>27.575972</c:v>
                </c:pt>
                <c:pt idx="5614">
                  <c:v>27.396045000000001</c:v>
                </c:pt>
                <c:pt idx="5615">
                  <c:v>28.872108000000001</c:v>
                </c:pt>
                <c:pt idx="5616">
                  <c:v>28.932925000000001</c:v>
                </c:pt>
                <c:pt idx="5617">
                  <c:v>28.829772999999999</c:v>
                </c:pt>
                <c:pt idx="5618">
                  <c:v>28.932403000000001</c:v>
                </c:pt>
                <c:pt idx="5619">
                  <c:v>29.235430000000001</c:v>
                </c:pt>
                <c:pt idx="5620">
                  <c:v>29.122949999999999</c:v>
                </c:pt>
                <c:pt idx="5621">
                  <c:v>28.991135</c:v>
                </c:pt>
                <c:pt idx="5622">
                  <c:v>28.566182999999999</c:v>
                </c:pt>
                <c:pt idx="5623">
                  <c:v>28.300730000000001</c:v>
                </c:pt>
                <c:pt idx="5624">
                  <c:v>28.088443000000002</c:v>
                </c:pt>
                <c:pt idx="5625">
                  <c:v>28.076744000000001</c:v>
                </c:pt>
                <c:pt idx="5626">
                  <c:v>28.025395</c:v>
                </c:pt>
                <c:pt idx="5627">
                  <c:v>28.325714999999999</c:v>
                </c:pt>
                <c:pt idx="5628">
                  <c:v>28.308979000000001</c:v>
                </c:pt>
                <c:pt idx="5629">
                  <c:v>28.574628000000001</c:v>
                </c:pt>
                <c:pt idx="5630">
                  <c:v>27.246753999999999</c:v>
                </c:pt>
                <c:pt idx="5631">
                  <c:v>27.341158</c:v>
                </c:pt>
                <c:pt idx="5632">
                  <c:v>27.195291000000001</c:v>
                </c:pt>
                <c:pt idx="5633">
                  <c:v>27.195927000000001</c:v>
                </c:pt>
                <c:pt idx="5634">
                  <c:v>33.346817000000001</c:v>
                </c:pt>
                <c:pt idx="5635">
                  <c:v>33.67933</c:v>
                </c:pt>
                <c:pt idx="5636">
                  <c:v>33.605232999999998</c:v>
                </c:pt>
                <c:pt idx="5637">
                  <c:v>33.507637000000003</c:v>
                </c:pt>
                <c:pt idx="5638">
                  <c:v>33.406408999999996</c:v>
                </c:pt>
                <c:pt idx="5639">
                  <c:v>33.217168000000001</c:v>
                </c:pt>
                <c:pt idx="5640">
                  <c:v>33.095505000000003</c:v>
                </c:pt>
                <c:pt idx="5641">
                  <c:v>33.828412</c:v>
                </c:pt>
                <c:pt idx="5642">
                  <c:v>34.595331999999999</c:v>
                </c:pt>
                <c:pt idx="5643">
                  <c:v>34.748497999999998</c:v>
                </c:pt>
                <c:pt idx="5644">
                  <c:v>34.334972</c:v>
                </c:pt>
                <c:pt idx="5645">
                  <c:v>34.340483999999996</c:v>
                </c:pt>
                <c:pt idx="5646">
                  <c:v>34.519452999999999</c:v>
                </c:pt>
                <c:pt idx="5647">
                  <c:v>42.631359000000003</c:v>
                </c:pt>
                <c:pt idx="5648">
                  <c:v>42.535533999999998</c:v>
                </c:pt>
                <c:pt idx="5649">
                  <c:v>42.466085999999997</c:v>
                </c:pt>
                <c:pt idx="5650">
                  <c:v>42.603172000000001</c:v>
                </c:pt>
                <c:pt idx="5651">
                  <c:v>39.994000999999997</c:v>
                </c:pt>
                <c:pt idx="5652">
                  <c:v>40.103133</c:v>
                </c:pt>
                <c:pt idx="5653">
                  <c:v>39.939528000000003</c:v>
                </c:pt>
                <c:pt idx="5654">
                  <c:v>39.971800000000002</c:v>
                </c:pt>
                <c:pt idx="5655">
                  <c:v>39.944564</c:v>
                </c:pt>
                <c:pt idx="5656">
                  <c:v>39.897694999999999</c:v>
                </c:pt>
                <c:pt idx="5657">
                  <c:v>39.958564000000003</c:v>
                </c:pt>
                <c:pt idx="5658">
                  <c:v>40.003681</c:v>
                </c:pt>
                <c:pt idx="5659">
                  <c:v>40.039914000000003</c:v>
                </c:pt>
                <c:pt idx="5660">
                  <c:v>39.944231000000002</c:v>
                </c:pt>
                <c:pt idx="5661">
                  <c:v>40.365923000000002</c:v>
                </c:pt>
                <c:pt idx="5662">
                  <c:v>41.388519000000002</c:v>
                </c:pt>
                <c:pt idx="5663">
                  <c:v>41.290370000000003</c:v>
                </c:pt>
                <c:pt idx="5664">
                  <c:v>41.585948000000002</c:v>
                </c:pt>
                <c:pt idx="5665">
                  <c:v>41.706383000000002</c:v>
                </c:pt>
                <c:pt idx="5666">
                  <c:v>41.517401999999997</c:v>
                </c:pt>
                <c:pt idx="5667">
                  <c:v>41.652200000000001</c:v>
                </c:pt>
                <c:pt idx="5668">
                  <c:v>41.646397999999998</c:v>
                </c:pt>
                <c:pt idx="5669">
                  <c:v>41.667361</c:v>
                </c:pt>
                <c:pt idx="5670">
                  <c:v>39.949376999999998</c:v>
                </c:pt>
                <c:pt idx="5671">
                  <c:v>40.258446999999997</c:v>
                </c:pt>
                <c:pt idx="5672">
                  <c:v>40.371184999999997</c:v>
                </c:pt>
                <c:pt idx="5673">
                  <c:v>43.068961999999999</c:v>
                </c:pt>
                <c:pt idx="5674">
                  <c:v>43.083011999999997</c:v>
                </c:pt>
                <c:pt idx="5675">
                  <c:v>42.969115000000002</c:v>
                </c:pt>
                <c:pt idx="5676">
                  <c:v>42.704518999999998</c:v>
                </c:pt>
                <c:pt idx="5677">
                  <c:v>42.743169000000002</c:v>
                </c:pt>
                <c:pt idx="5678">
                  <c:v>43.240098000000003</c:v>
                </c:pt>
                <c:pt idx="5679">
                  <c:v>42.974296000000002</c:v>
                </c:pt>
                <c:pt idx="5680">
                  <c:v>43.177861</c:v>
                </c:pt>
                <c:pt idx="5681">
                  <c:v>43.372619999999998</c:v>
                </c:pt>
                <c:pt idx="5682">
                  <c:v>43.103710999999997</c:v>
                </c:pt>
                <c:pt idx="5683">
                  <c:v>42.985255000000002</c:v>
                </c:pt>
                <c:pt idx="5684">
                  <c:v>43.078645999999999</c:v>
                </c:pt>
                <c:pt idx="5685">
                  <c:v>42.743948000000003</c:v>
                </c:pt>
                <c:pt idx="5686">
                  <c:v>43.792518000000001</c:v>
                </c:pt>
                <c:pt idx="5687">
                  <c:v>44.752662000000001</c:v>
                </c:pt>
                <c:pt idx="5688">
                  <c:v>44.854635999999999</c:v>
                </c:pt>
                <c:pt idx="5689">
                  <c:v>44.970886999999998</c:v>
                </c:pt>
                <c:pt idx="5690">
                  <c:v>45.469338999999998</c:v>
                </c:pt>
                <c:pt idx="5691">
                  <c:v>44.42042</c:v>
                </c:pt>
                <c:pt idx="5692">
                  <c:v>45.873589000000003</c:v>
                </c:pt>
                <c:pt idx="5693">
                  <c:v>44.293196999999999</c:v>
                </c:pt>
                <c:pt idx="5694">
                  <c:v>45.204045999999998</c:v>
                </c:pt>
                <c:pt idx="5695">
                  <c:v>44.589060000000003</c:v>
                </c:pt>
                <c:pt idx="5696">
                  <c:v>45.146473</c:v>
                </c:pt>
                <c:pt idx="5697">
                  <c:v>45.365983999999997</c:v>
                </c:pt>
                <c:pt idx="5698">
                  <c:v>44.485242999999997</c:v>
                </c:pt>
                <c:pt idx="5699">
                  <c:v>44.564261000000002</c:v>
                </c:pt>
                <c:pt idx="5700">
                  <c:v>44.958382</c:v>
                </c:pt>
                <c:pt idx="5701">
                  <c:v>44.976118</c:v>
                </c:pt>
                <c:pt idx="5702">
                  <c:v>44.656686000000001</c:v>
                </c:pt>
                <c:pt idx="5703">
                  <c:v>44.452277000000002</c:v>
                </c:pt>
                <c:pt idx="5704">
                  <c:v>44.903193999999999</c:v>
                </c:pt>
                <c:pt idx="5705">
                  <c:v>44.373468000000003</c:v>
                </c:pt>
                <c:pt idx="5706">
                  <c:v>44.376506999999997</c:v>
                </c:pt>
                <c:pt idx="5707">
                  <c:v>46.122745999999999</c:v>
                </c:pt>
                <c:pt idx="5708">
                  <c:v>45.815925999999997</c:v>
                </c:pt>
                <c:pt idx="5709">
                  <c:v>43.848664999999997</c:v>
                </c:pt>
                <c:pt idx="5710">
                  <c:v>44.026843</c:v>
                </c:pt>
                <c:pt idx="5711">
                  <c:v>44.932710999999998</c:v>
                </c:pt>
                <c:pt idx="5712">
                  <c:v>44.530200999999998</c:v>
                </c:pt>
                <c:pt idx="5713">
                  <c:v>46.684272999999997</c:v>
                </c:pt>
                <c:pt idx="5714">
                  <c:v>44.244753000000003</c:v>
                </c:pt>
                <c:pt idx="5715">
                  <c:v>39.548048999999999</c:v>
                </c:pt>
                <c:pt idx="5716">
                  <c:v>39.265371000000002</c:v>
                </c:pt>
                <c:pt idx="5717">
                  <c:v>39.394615999999999</c:v>
                </c:pt>
                <c:pt idx="5718">
                  <c:v>39.398172000000002</c:v>
                </c:pt>
                <c:pt idx="5719">
                  <c:v>39.017837</c:v>
                </c:pt>
                <c:pt idx="5720">
                  <c:v>39.176208000000003</c:v>
                </c:pt>
                <c:pt idx="5721">
                  <c:v>38.987555999999998</c:v>
                </c:pt>
                <c:pt idx="5722">
                  <c:v>39.275058999999999</c:v>
                </c:pt>
                <c:pt idx="5723">
                  <c:v>39.618222000000003</c:v>
                </c:pt>
                <c:pt idx="5724">
                  <c:v>39.478771000000002</c:v>
                </c:pt>
                <c:pt idx="5725">
                  <c:v>39.437264999999996</c:v>
                </c:pt>
                <c:pt idx="5726">
                  <c:v>41.973095000000001</c:v>
                </c:pt>
                <c:pt idx="5727">
                  <c:v>41.759352999999997</c:v>
                </c:pt>
                <c:pt idx="5728">
                  <c:v>40.236139000000001</c:v>
                </c:pt>
                <c:pt idx="5729">
                  <c:v>40.452530000000003</c:v>
                </c:pt>
                <c:pt idx="5730">
                  <c:v>40.333185</c:v>
                </c:pt>
                <c:pt idx="5731">
                  <c:v>40.550027</c:v>
                </c:pt>
                <c:pt idx="5732">
                  <c:v>40.389502</c:v>
                </c:pt>
                <c:pt idx="5733">
                  <c:v>40.300738000000003</c:v>
                </c:pt>
                <c:pt idx="5734">
                  <c:v>39.871433000000003</c:v>
                </c:pt>
                <c:pt idx="5735">
                  <c:v>39.746811000000001</c:v>
                </c:pt>
                <c:pt idx="5736">
                  <c:v>39.759355999999997</c:v>
                </c:pt>
                <c:pt idx="5737">
                  <c:v>39.780323000000003</c:v>
                </c:pt>
                <c:pt idx="5738">
                  <c:v>39.753368999999999</c:v>
                </c:pt>
                <c:pt idx="5739">
                  <c:v>40.002057999999998</c:v>
                </c:pt>
                <c:pt idx="5740">
                  <c:v>39.976897999999998</c:v>
                </c:pt>
                <c:pt idx="5741">
                  <c:v>39.840243000000001</c:v>
                </c:pt>
                <c:pt idx="5742">
                  <c:v>40.096345999999997</c:v>
                </c:pt>
                <c:pt idx="5743">
                  <c:v>39.994798000000003</c:v>
                </c:pt>
                <c:pt idx="5744">
                  <c:v>39.767657999999997</c:v>
                </c:pt>
                <c:pt idx="5745">
                  <c:v>39.963866000000003</c:v>
                </c:pt>
                <c:pt idx="5746">
                  <c:v>41.256735999999997</c:v>
                </c:pt>
                <c:pt idx="5747">
                  <c:v>41.318933999999999</c:v>
                </c:pt>
                <c:pt idx="5748">
                  <c:v>41.209389000000002</c:v>
                </c:pt>
                <c:pt idx="5749">
                  <c:v>41.146431999999997</c:v>
                </c:pt>
                <c:pt idx="5750">
                  <c:v>41.241255000000002</c:v>
                </c:pt>
                <c:pt idx="5751">
                  <c:v>41.013364000000003</c:v>
                </c:pt>
                <c:pt idx="5752">
                  <c:v>40.916125999999998</c:v>
                </c:pt>
                <c:pt idx="5753">
                  <c:v>40.802231999999997</c:v>
                </c:pt>
                <c:pt idx="5754">
                  <c:v>41.010753999999999</c:v>
                </c:pt>
                <c:pt idx="5755">
                  <c:v>40.784452999999999</c:v>
                </c:pt>
                <c:pt idx="5756">
                  <c:v>40.884501</c:v>
                </c:pt>
                <c:pt idx="5757">
                  <c:v>40.782361000000002</c:v>
                </c:pt>
                <c:pt idx="5758">
                  <c:v>40.731738999999997</c:v>
                </c:pt>
                <c:pt idx="5759">
                  <c:v>40.593153000000001</c:v>
                </c:pt>
                <c:pt idx="5760">
                  <c:v>40.707515999999998</c:v>
                </c:pt>
                <c:pt idx="5761">
                  <c:v>40.693818</c:v>
                </c:pt>
                <c:pt idx="5762">
                  <c:v>40.388263000000002</c:v>
                </c:pt>
                <c:pt idx="5763">
                  <c:v>40.602846999999997</c:v>
                </c:pt>
                <c:pt idx="5764">
                  <c:v>40.569288</c:v>
                </c:pt>
                <c:pt idx="5765">
                  <c:v>40.958433999999997</c:v>
                </c:pt>
                <c:pt idx="5766">
                  <c:v>41.030932999999997</c:v>
                </c:pt>
                <c:pt idx="5767">
                  <c:v>40.923538999999998</c:v>
                </c:pt>
                <c:pt idx="5768">
                  <c:v>40.913651000000002</c:v>
                </c:pt>
                <c:pt idx="5769">
                  <c:v>40.898654000000001</c:v>
                </c:pt>
                <c:pt idx="5770">
                  <c:v>40.889910999999998</c:v>
                </c:pt>
                <c:pt idx="5771">
                  <c:v>41.537933000000002</c:v>
                </c:pt>
                <c:pt idx="5772">
                  <c:v>41.880370999999997</c:v>
                </c:pt>
                <c:pt idx="5773">
                  <c:v>41.414420999999997</c:v>
                </c:pt>
                <c:pt idx="5774">
                  <c:v>41.414979000000002</c:v>
                </c:pt>
                <c:pt idx="5775">
                  <c:v>41.369678999999998</c:v>
                </c:pt>
                <c:pt idx="5776">
                  <c:v>41.501249000000001</c:v>
                </c:pt>
                <c:pt idx="5777">
                  <c:v>41.421281</c:v>
                </c:pt>
                <c:pt idx="5778">
                  <c:v>41.555943999999997</c:v>
                </c:pt>
                <c:pt idx="5779">
                  <c:v>41.197907999999998</c:v>
                </c:pt>
                <c:pt idx="5780">
                  <c:v>41.333035000000002</c:v>
                </c:pt>
                <c:pt idx="5781">
                  <c:v>41.337584999999997</c:v>
                </c:pt>
                <c:pt idx="5782">
                  <c:v>41.535916999999998</c:v>
                </c:pt>
                <c:pt idx="5783">
                  <c:v>41.236331</c:v>
                </c:pt>
                <c:pt idx="5784">
                  <c:v>41.305821999999999</c:v>
                </c:pt>
                <c:pt idx="5785">
                  <c:v>41.949722999999999</c:v>
                </c:pt>
                <c:pt idx="5786">
                  <c:v>41.918756999999999</c:v>
                </c:pt>
                <c:pt idx="5787">
                  <c:v>41.762543000000001</c:v>
                </c:pt>
                <c:pt idx="5788">
                  <c:v>40.272176999999999</c:v>
                </c:pt>
                <c:pt idx="5789">
                  <c:v>40.256647999999998</c:v>
                </c:pt>
                <c:pt idx="5790">
                  <c:v>40.445202999999999</c:v>
                </c:pt>
                <c:pt idx="5791">
                  <c:v>40.184744999999999</c:v>
                </c:pt>
                <c:pt idx="5792">
                  <c:v>40.326349999999998</c:v>
                </c:pt>
                <c:pt idx="5793">
                  <c:v>40.211241000000001</c:v>
                </c:pt>
                <c:pt idx="5794">
                  <c:v>40.240295000000003</c:v>
                </c:pt>
                <c:pt idx="5795">
                  <c:v>40.127907</c:v>
                </c:pt>
                <c:pt idx="5796">
                  <c:v>39.974378000000002</c:v>
                </c:pt>
                <c:pt idx="5797">
                  <c:v>39.864761000000001</c:v>
                </c:pt>
                <c:pt idx="5798">
                  <c:v>40.072293000000002</c:v>
                </c:pt>
                <c:pt idx="5799">
                  <c:v>40.134770000000003</c:v>
                </c:pt>
                <c:pt idx="5800">
                  <c:v>40.173563000000001</c:v>
                </c:pt>
                <c:pt idx="5801">
                  <c:v>40.142059000000003</c:v>
                </c:pt>
                <c:pt idx="5802">
                  <c:v>39.832762000000002</c:v>
                </c:pt>
                <c:pt idx="5803">
                  <c:v>39.877262000000002</c:v>
                </c:pt>
                <c:pt idx="5804">
                  <c:v>39.951062</c:v>
                </c:pt>
                <c:pt idx="5805">
                  <c:v>40.057661000000003</c:v>
                </c:pt>
                <c:pt idx="5806">
                  <c:v>39.964011999999997</c:v>
                </c:pt>
                <c:pt idx="5807">
                  <c:v>39.978161999999998</c:v>
                </c:pt>
                <c:pt idx="5808">
                  <c:v>40.041111000000001</c:v>
                </c:pt>
                <c:pt idx="5809">
                  <c:v>40.000261999999999</c:v>
                </c:pt>
                <c:pt idx="5810">
                  <c:v>39.938512000000003</c:v>
                </c:pt>
                <c:pt idx="5811">
                  <c:v>39.975929000000001</c:v>
                </c:pt>
                <c:pt idx="5812">
                  <c:v>40.042251999999998</c:v>
                </c:pt>
                <c:pt idx="5813">
                  <c:v>39.945099999999996</c:v>
                </c:pt>
                <c:pt idx="5814">
                  <c:v>39.851802999999997</c:v>
                </c:pt>
                <c:pt idx="5815">
                  <c:v>39.768217999999997</c:v>
                </c:pt>
                <c:pt idx="5816">
                  <c:v>39.983108000000001</c:v>
                </c:pt>
                <c:pt idx="5817">
                  <c:v>40.157525999999997</c:v>
                </c:pt>
                <c:pt idx="5818">
                  <c:v>40.201931999999999</c:v>
                </c:pt>
                <c:pt idx="5819">
                  <c:v>40.270423999999998</c:v>
                </c:pt>
                <c:pt idx="5820">
                  <c:v>40.087297</c:v>
                </c:pt>
                <c:pt idx="5821">
                  <c:v>40.593995999999997</c:v>
                </c:pt>
                <c:pt idx="5822">
                  <c:v>40.679412999999997</c:v>
                </c:pt>
                <c:pt idx="5823">
                  <c:v>40.785642000000003</c:v>
                </c:pt>
                <c:pt idx="5824">
                  <c:v>40.673000000000002</c:v>
                </c:pt>
                <c:pt idx="5825">
                  <c:v>40.756287</c:v>
                </c:pt>
                <c:pt idx="5826">
                  <c:v>40.592939000000001</c:v>
                </c:pt>
                <c:pt idx="5827">
                  <c:v>40.57649</c:v>
                </c:pt>
                <c:pt idx="5828">
                  <c:v>40.685099999999998</c:v>
                </c:pt>
                <c:pt idx="5829">
                  <c:v>44.731571000000002</c:v>
                </c:pt>
                <c:pt idx="5830">
                  <c:v>44.958106000000001</c:v>
                </c:pt>
                <c:pt idx="5831">
                  <c:v>44.324736000000001</c:v>
                </c:pt>
                <c:pt idx="5832">
                  <c:v>44.220343999999997</c:v>
                </c:pt>
                <c:pt idx="5833">
                  <c:v>44.373007000000001</c:v>
                </c:pt>
                <c:pt idx="5834">
                  <c:v>42.758088000000001</c:v>
                </c:pt>
                <c:pt idx="5835">
                  <c:v>43.183500000000002</c:v>
                </c:pt>
                <c:pt idx="5836">
                  <c:v>43.028516000000003</c:v>
                </c:pt>
                <c:pt idx="5837">
                  <c:v>42.505074999999998</c:v>
                </c:pt>
                <c:pt idx="5838">
                  <c:v>42.680692999999998</c:v>
                </c:pt>
                <c:pt idx="5839">
                  <c:v>43.647880999999998</c:v>
                </c:pt>
                <c:pt idx="5840">
                  <c:v>43.152017000000001</c:v>
                </c:pt>
                <c:pt idx="5841">
                  <c:v>42.643214</c:v>
                </c:pt>
                <c:pt idx="5842">
                  <c:v>46.799835000000002</c:v>
                </c:pt>
                <c:pt idx="5843">
                  <c:v>45.780793000000003</c:v>
                </c:pt>
                <c:pt idx="5844">
                  <c:v>44.280180000000001</c:v>
                </c:pt>
                <c:pt idx="5845">
                  <c:v>44.333182999999998</c:v>
                </c:pt>
                <c:pt idx="5846">
                  <c:v>44.558940999999997</c:v>
                </c:pt>
                <c:pt idx="5847">
                  <c:v>44.180084999999998</c:v>
                </c:pt>
                <c:pt idx="5848">
                  <c:v>43.849308999999998</c:v>
                </c:pt>
                <c:pt idx="5849">
                  <c:v>45.395493999999999</c:v>
                </c:pt>
                <c:pt idx="5850">
                  <c:v>44.830965999999997</c:v>
                </c:pt>
                <c:pt idx="5851">
                  <c:v>44.294780000000003</c:v>
                </c:pt>
                <c:pt idx="5852">
                  <c:v>44.999023000000001</c:v>
                </c:pt>
                <c:pt idx="5853">
                  <c:v>44.459969000000001</c:v>
                </c:pt>
                <c:pt idx="5854">
                  <c:v>44.732104999999997</c:v>
                </c:pt>
                <c:pt idx="5855">
                  <c:v>45.275770999999999</c:v>
                </c:pt>
                <c:pt idx="5856">
                  <c:v>45.054665999999997</c:v>
                </c:pt>
                <c:pt idx="5857">
                  <c:v>44.935315000000003</c:v>
                </c:pt>
                <c:pt idx="5858">
                  <c:v>44.953665000000001</c:v>
                </c:pt>
                <c:pt idx="5859">
                  <c:v>44.934465000000003</c:v>
                </c:pt>
                <c:pt idx="5860">
                  <c:v>45.076365000000003</c:v>
                </c:pt>
                <c:pt idx="5861">
                  <c:v>45.011215</c:v>
                </c:pt>
                <c:pt idx="5862">
                  <c:v>44.989064999999997</c:v>
                </c:pt>
                <c:pt idx="5863">
                  <c:v>44.903165000000001</c:v>
                </c:pt>
                <c:pt idx="5864">
                  <c:v>44.957315000000001</c:v>
                </c:pt>
                <c:pt idx="5865">
                  <c:v>44.873398000000002</c:v>
                </c:pt>
                <c:pt idx="5866">
                  <c:v>45.247509000000001</c:v>
                </c:pt>
                <c:pt idx="5867">
                  <c:v>45.254714999999997</c:v>
                </c:pt>
                <c:pt idx="5868">
                  <c:v>44.953763000000002</c:v>
                </c:pt>
                <c:pt idx="5869">
                  <c:v>45.102133000000002</c:v>
                </c:pt>
                <c:pt idx="5870">
                  <c:v>45.317152</c:v>
                </c:pt>
                <c:pt idx="5871">
                  <c:v>44.901367999999998</c:v>
                </c:pt>
                <c:pt idx="5872">
                  <c:v>45.073430000000002</c:v>
                </c:pt>
                <c:pt idx="5873">
                  <c:v>44.657463</c:v>
                </c:pt>
                <c:pt idx="5874">
                  <c:v>44.881515</c:v>
                </c:pt>
                <c:pt idx="5875">
                  <c:v>45.088012999999997</c:v>
                </c:pt>
                <c:pt idx="5876">
                  <c:v>45.301336999999997</c:v>
                </c:pt>
                <c:pt idx="5877">
                  <c:v>44.984614999999998</c:v>
                </c:pt>
                <c:pt idx="5878">
                  <c:v>44.971764999999998</c:v>
                </c:pt>
                <c:pt idx="5879">
                  <c:v>44.963365000000003</c:v>
                </c:pt>
                <c:pt idx="5880">
                  <c:v>44.938614999999999</c:v>
                </c:pt>
                <c:pt idx="5881">
                  <c:v>44.903863999999999</c:v>
                </c:pt>
                <c:pt idx="5882">
                  <c:v>44.822763999999999</c:v>
                </c:pt>
                <c:pt idx="5883">
                  <c:v>44.825699999999998</c:v>
                </c:pt>
                <c:pt idx="5884">
                  <c:v>45.046700999999999</c:v>
                </c:pt>
                <c:pt idx="5885">
                  <c:v>45.108581000000001</c:v>
                </c:pt>
                <c:pt idx="5886">
                  <c:v>45.186231999999997</c:v>
                </c:pt>
                <c:pt idx="5887">
                  <c:v>47.243062000000002</c:v>
                </c:pt>
                <c:pt idx="5888">
                  <c:v>47.413817000000002</c:v>
                </c:pt>
                <c:pt idx="5889">
                  <c:v>46.774593000000003</c:v>
                </c:pt>
                <c:pt idx="5890">
                  <c:v>46.86242</c:v>
                </c:pt>
                <c:pt idx="5891">
                  <c:v>44.048931000000003</c:v>
                </c:pt>
                <c:pt idx="5892">
                  <c:v>44.064732999999997</c:v>
                </c:pt>
                <c:pt idx="5893">
                  <c:v>44.244633</c:v>
                </c:pt>
                <c:pt idx="5894">
                  <c:v>43.646355</c:v>
                </c:pt>
                <c:pt idx="5895">
                  <c:v>44.156440000000003</c:v>
                </c:pt>
                <c:pt idx="5896">
                  <c:v>45.118845999999998</c:v>
                </c:pt>
                <c:pt idx="5897">
                  <c:v>45.994028999999998</c:v>
                </c:pt>
                <c:pt idx="5898">
                  <c:v>46.273240000000001</c:v>
                </c:pt>
                <c:pt idx="5899">
                  <c:v>46.282083999999998</c:v>
                </c:pt>
                <c:pt idx="5900">
                  <c:v>48.366833</c:v>
                </c:pt>
                <c:pt idx="5901">
                  <c:v>47.761982000000003</c:v>
                </c:pt>
                <c:pt idx="5902">
                  <c:v>42.812663999999998</c:v>
                </c:pt>
                <c:pt idx="5903">
                  <c:v>42.888537999999997</c:v>
                </c:pt>
                <c:pt idx="5904">
                  <c:v>43.560825999999999</c:v>
                </c:pt>
                <c:pt idx="5905">
                  <c:v>43.525226000000004</c:v>
                </c:pt>
                <c:pt idx="5906">
                  <c:v>43.514392000000001</c:v>
                </c:pt>
                <c:pt idx="5907">
                  <c:v>43.577696000000003</c:v>
                </c:pt>
                <c:pt idx="5908">
                  <c:v>43.781193000000002</c:v>
                </c:pt>
                <c:pt idx="5909">
                  <c:v>44.523027999999996</c:v>
                </c:pt>
                <c:pt idx="5910">
                  <c:v>46.900348000000001</c:v>
                </c:pt>
                <c:pt idx="5911">
                  <c:v>46.860863999999999</c:v>
                </c:pt>
                <c:pt idx="5912">
                  <c:v>48.943041999999998</c:v>
                </c:pt>
                <c:pt idx="5913">
                  <c:v>46.768616999999999</c:v>
                </c:pt>
                <c:pt idx="5914">
                  <c:v>45.778852000000001</c:v>
                </c:pt>
                <c:pt idx="5915">
                  <c:v>45.836120999999999</c:v>
                </c:pt>
                <c:pt idx="5916">
                  <c:v>48.136011000000003</c:v>
                </c:pt>
                <c:pt idx="5917">
                  <c:v>47.514307000000002</c:v>
                </c:pt>
                <c:pt idx="5918">
                  <c:v>46.205728999999998</c:v>
                </c:pt>
                <c:pt idx="5919">
                  <c:v>45.996957000000002</c:v>
                </c:pt>
                <c:pt idx="5920">
                  <c:v>44.727561000000001</c:v>
                </c:pt>
                <c:pt idx="5921">
                  <c:v>46.214883</c:v>
                </c:pt>
                <c:pt idx="5922">
                  <c:v>46.531350000000003</c:v>
                </c:pt>
                <c:pt idx="5923">
                  <c:v>48.201414</c:v>
                </c:pt>
                <c:pt idx="5924">
                  <c:v>48.409453999999997</c:v>
                </c:pt>
                <c:pt idx="5925">
                  <c:v>27.485271999999998</c:v>
                </c:pt>
                <c:pt idx="5926">
                  <c:v>27.538309999999999</c:v>
                </c:pt>
                <c:pt idx="5927">
                  <c:v>27.291694</c:v>
                </c:pt>
                <c:pt idx="5928">
                  <c:v>27.393097000000001</c:v>
                </c:pt>
                <c:pt idx="5929">
                  <c:v>27.312470999999999</c:v>
                </c:pt>
                <c:pt idx="5930">
                  <c:v>32.834501000000003</c:v>
                </c:pt>
                <c:pt idx="5931">
                  <c:v>33.201788999999998</c:v>
                </c:pt>
                <c:pt idx="5932">
                  <c:v>33.225377000000002</c:v>
                </c:pt>
                <c:pt idx="5933">
                  <c:v>33.606662999999998</c:v>
                </c:pt>
                <c:pt idx="5934">
                  <c:v>33.415449000000002</c:v>
                </c:pt>
                <c:pt idx="5935">
                  <c:v>33.823430000000002</c:v>
                </c:pt>
                <c:pt idx="5936">
                  <c:v>33.519055000000002</c:v>
                </c:pt>
                <c:pt idx="5937">
                  <c:v>33.497055000000003</c:v>
                </c:pt>
                <c:pt idx="5938">
                  <c:v>33.299934999999998</c:v>
                </c:pt>
                <c:pt idx="5939">
                  <c:v>33.388654000000002</c:v>
                </c:pt>
                <c:pt idx="5940">
                  <c:v>34.972309000000003</c:v>
                </c:pt>
                <c:pt idx="5941">
                  <c:v>42.544083999999998</c:v>
                </c:pt>
                <c:pt idx="5942">
                  <c:v>42.479137000000001</c:v>
                </c:pt>
                <c:pt idx="5943">
                  <c:v>42.536402000000002</c:v>
                </c:pt>
                <c:pt idx="5944">
                  <c:v>42.952553000000002</c:v>
                </c:pt>
                <c:pt idx="5945">
                  <c:v>42.650264999999997</c:v>
                </c:pt>
                <c:pt idx="5946">
                  <c:v>42.670932000000001</c:v>
                </c:pt>
                <c:pt idx="5947">
                  <c:v>42.978974000000001</c:v>
                </c:pt>
                <c:pt idx="5948">
                  <c:v>42.518635000000003</c:v>
                </c:pt>
                <c:pt idx="5949">
                  <c:v>42.833033999999998</c:v>
                </c:pt>
                <c:pt idx="5950">
                  <c:v>42.462035999999998</c:v>
                </c:pt>
                <c:pt idx="5951">
                  <c:v>42.526964999999997</c:v>
                </c:pt>
                <c:pt idx="5952">
                  <c:v>42.727730999999999</c:v>
                </c:pt>
                <c:pt idx="5953">
                  <c:v>42.753377999999998</c:v>
                </c:pt>
                <c:pt idx="5954">
                  <c:v>42.254787999999998</c:v>
                </c:pt>
                <c:pt idx="5955">
                  <c:v>42.316921999999998</c:v>
                </c:pt>
                <c:pt idx="5956">
                  <c:v>42.445723999999998</c:v>
                </c:pt>
                <c:pt idx="5957">
                  <c:v>42.130091</c:v>
                </c:pt>
                <c:pt idx="5958">
                  <c:v>41.846348999999996</c:v>
                </c:pt>
                <c:pt idx="5959">
                  <c:v>42.365935999999998</c:v>
                </c:pt>
                <c:pt idx="5960">
                  <c:v>42.081363000000003</c:v>
                </c:pt>
                <c:pt idx="5961">
                  <c:v>41.904792999999998</c:v>
                </c:pt>
                <c:pt idx="5962">
                  <c:v>42.16489</c:v>
                </c:pt>
                <c:pt idx="5963">
                  <c:v>42.456440000000001</c:v>
                </c:pt>
                <c:pt idx="5964">
                  <c:v>42.231788000000002</c:v>
                </c:pt>
                <c:pt idx="5965">
                  <c:v>41.773203000000002</c:v>
                </c:pt>
                <c:pt idx="5966">
                  <c:v>42.330869999999997</c:v>
                </c:pt>
                <c:pt idx="5967">
                  <c:v>42.205289</c:v>
                </c:pt>
                <c:pt idx="5968">
                  <c:v>42.247039000000001</c:v>
                </c:pt>
                <c:pt idx="5969">
                  <c:v>45.424064999999999</c:v>
                </c:pt>
                <c:pt idx="5970">
                  <c:v>44.964852</c:v>
                </c:pt>
                <c:pt idx="5971">
                  <c:v>44.967565</c:v>
                </c:pt>
                <c:pt idx="5972">
                  <c:v>44.982514999999999</c:v>
                </c:pt>
                <c:pt idx="5973">
                  <c:v>44.964815000000002</c:v>
                </c:pt>
                <c:pt idx="5974">
                  <c:v>44.743963000000001</c:v>
                </c:pt>
                <c:pt idx="5975">
                  <c:v>44.921982</c:v>
                </c:pt>
                <c:pt idx="5976">
                  <c:v>45.076708000000004</c:v>
                </c:pt>
                <c:pt idx="5977">
                  <c:v>44.896937999999999</c:v>
                </c:pt>
                <c:pt idx="5978">
                  <c:v>45.237867000000001</c:v>
                </c:pt>
                <c:pt idx="5979">
                  <c:v>45.175558000000002</c:v>
                </c:pt>
                <c:pt idx="5980">
                  <c:v>44.736595000000001</c:v>
                </c:pt>
                <c:pt idx="5981">
                  <c:v>44.809953999999998</c:v>
                </c:pt>
                <c:pt idx="5982">
                  <c:v>44.867013</c:v>
                </c:pt>
                <c:pt idx="5983">
                  <c:v>44.896254999999996</c:v>
                </c:pt>
                <c:pt idx="5984">
                  <c:v>44.933712</c:v>
                </c:pt>
                <c:pt idx="5985">
                  <c:v>45.576430999999999</c:v>
                </c:pt>
                <c:pt idx="5986">
                  <c:v>44.761795999999997</c:v>
                </c:pt>
                <c:pt idx="5987">
                  <c:v>44.947515000000003</c:v>
                </c:pt>
                <c:pt idx="5988">
                  <c:v>44.999164999999998</c:v>
                </c:pt>
                <c:pt idx="5989">
                  <c:v>44.997664999999998</c:v>
                </c:pt>
                <c:pt idx="5990">
                  <c:v>45.019314999999999</c:v>
                </c:pt>
                <c:pt idx="5991">
                  <c:v>44.837963999999999</c:v>
                </c:pt>
                <c:pt idx="5992">
                  <c:v>45.014764</c:v>
                </c:pt>
                <c:pt idx="5993">
                  <c:v>44.904414000000003</c:v>
                </c:pt>
                <c:pt idx="5994">
                  <c:v>45.064714000000002</c:v>
                </c:pt>
                <c:pt idx="5995">
                  <c:v>45.095674000000002</c:v>
                </c:pt>
                <c:pt idx="5996">
                  <c:v>45.164248000000001</c:v>
                </c:pt>
                <c:pt idx="5997">
                  <c:v>45.001997000000003</c:v>
                </c:pt>
                <c:pt idx="5998">
                  <c:v>45.039312000000002</c:v>
                </c:pt>
                <c:pt idx="5999">
                  <c:v>44.971964999999997</c:v>
                </c:pt>
                <c:pt idx="6000">
                  <c:v>47.939036999999999</c:v>
                </c:pt>
                <c:pt idx="6001">
                  <c:v>46.798338999999999</c:v>
                </c:pt>
                <c:pt idx="6002">
                  <c:v>46.821489</c:v>
                </c:pt>
                <c:pt idx="6003">
                  <c:v>44.024835000000003</c:v>
                </c:pt>
                <c:pt idx="6004">
                  <c:v>44.035511999999997</c:v>
                </c:pt>
                <c:pt idx="6005">
                  <c:v>43.572789999999998</c:v>
                </c:pt>
                <c:pt idx="6006">
                  <c:v>44.184908999999998</c:v>
                </c:pt>
                <c:pt idx="6007">
                  <c:v>44.284910000000004</c:v>
                </c:pt>
                <c:pt idx="6008">
                  <c:v>44.546463000000003</c:v>
                </c:pt>
                <c:pt idx="6009">
                  <c:v>44.067672999999999</c:v>
                </c:pt>
                <c:pt idx="6010">
                  <c:v>43.660846999999997</c:v>
                </c:pt>
                <c:pt idx="6011">
                  <c:v>44.274909000000001</c:v>
                </c:pt>
                <c:pt idx="6012">
                  <c:v>45.238936000000002</c:v>
                </c:pt>
                <c:pt idx="6013">
                  <c:v>45.823794999999997</c:v>
                </c:pt>
                <c:pt idx="6014">
                  <c:v>45.526066</c:v>
                </c:pt>
                <c:pt idx="6015">
                  <c:v>45.547283</c:v>
                </c:pt>
                <c:pt idx="6016">
                  <c:v>45.973571999999997</c:v>
                </c:pt>
                <c:pt idx="6017">
                  <c:v>45.622965999999998</c:v>
                </c:pt>
                <c:pt idx="6018">
                  <c:v>46.438975999999997</c:v>
                </c:pt>
                <c:pt idx="6019">
                  <c:v>48.579946999999997</c:v>
                </c:pt>
                <c:pt idx="6020">
                  <c:v>44.305418000000003</c:v>
                </c:pt>
                <c:pt idx="6021">
                  <c:v>43.995586000000003</c:v>
                </c:pt>
                <c:pt idx="6022">
                  <c:v>42.524771000000001</c:v>
                </c:pt>
                <c:pt idx="6023">
                  <c:v>45.469320000000003</c:v>
                </c:pt>
                <c:pt idx="6024">
                  <c:v>44.085287999999998</c:v>
                </c:pt>
                <c:pt idx="6025">
                  <c:v>44.735000999999997</c:v>
                </c:pt>
                <c:pt idx="6026">
                  <c:v>47.938898000000002</c:v>
                </c:pt>
                <c:pt idx="6027">
                  <c:v>45.674463000000003</c:v>
                </c:pt>
                <c:pt idx="6028">
                  <c:v>47.509157000000002</c:v>
                </c:pt>
                <c:pt idx="6029">
                  <c:v>48.424793000000001</c:v>
                </c:pt>
                <c:pt idx="6030">
                  <c:v>46.588802999999999</c:v>
                </c:pt>
                <c:pt idx="6031">
                  <c:v>46.479731999999998</c:v>
                </c:pt>
                <c:pt idx="6032">
                  <c:v>45.268366999999998</c:v>
                </c:pt>
                <c:pt idx="6033">
                  <c:v>45.680810999999999</c:v>
                </c:pt>
                <c:pt idx="6034">
                  <c:v>45.810687000000001</c:v>
                </c:pt>
                <c:pt idx="6035">
                  <c:v>46.855423000000002</c:v>
                </c:pt>
                <c:pt idx="6036">
                  <c:v>46.922750000000001</c:v>
                </c:pt>
                <c:pt idx="6037">
                  <c:v>46.900409000000003</c:v>
                </c:pt>
                <c:pt idx="6038">
                  <c:v>46.752797999999999</c:v>
                </c:pt>
                <c:pt idx="6039">
                  <c:v>47.952716000000002</c:v>
                </c:pt>
                <c:pt idx="6040">
                  <c:v>48.309373999999998</c:v>
                </c:pt>
                <c:pt idx="6041">
                  <c:v>48.671585</c:v>
                </c:pt>
                <c:pt idx="6042">
                  <c:v>42.160791000000003</c:v>
                </c:pt>
                <c:pt idx="6043">
                  <c:v>42.169325000000001</c:v>
                </c:pt>
                <c:pt idx="6044">
                  <c:v>42.076720000000002</c:v>
                </c:pt>
                <c:pt idx="6045">
                  <c:v>42.238087</c:v>
                </c:pt>
                <c:pt idx="6046">
                  <c:v>42.199956999999998</c:v>
                </c:pt>
                <c:pt idx="6047">
                  <c:v>42.041998999999997</c:v>
                </c:pt>
                <c:pt idx="6048">
                  <c:v>42.065427</c:v>
                </c:pt>
                <c:pt idx="6049">
                  <c:v>42.229855999999998</c:v>
                </c:pt>
                <c:pt idx="6050">
                  <c:v>42.105575999999999</c:v>
                </c:pt>
                <c:pt idx="6051">
                  <c:v>42.033313</c:v>
                </c:pt>
                <c:pt idx="6052">
                  <c:v>42.826805</c:v>
                </c:pt>
                <c:pt idx="6053">
                  <c:v>42.465274999999998</c:v>
                </c:pt>
                <c:pt idx="6054">
                  <c:v>42.556942999999997</c:v>
                </c:pt>
                <c:pt idx="6055">
                  <c:v>42.465885999999998</c:v>
                </c:pt>
                <c:pt idx="6056">
                  <c:v>42.514885</c:v>
                </c:pt>
                <c:pt idx="6057">
                  <c:v>42.599133000000002</c:v>
                </c:pt>
                <c:pt idx="6058">
                  <c:v>42.280887</c:v>
                </c:pt>
                <c:pt idx="6059">
                  <c:v>42.307288</c:v>
                </c:pt>
                <c:pt idx="6060">
                  <c:v>42.194865</c:v>
                </c:pt>
                <c:pt idx="6061">
                  <c:v>42.509475999999999</c:v>
                </c:pt>
                <c:pt idx="6062">
                  <c:v>42.333787000000001</c:v>
                </c:pt>
                <c:pt idx="6063">
                  <c:v>42.320236999999999</c:v>
                </c:pt>
                <c:pt idx="6064">
                  <c:v>42.427835000000002</c:v>
                </c:pt>
                <c:pt idx="6065">
                  <c:v>42.396194000000001</c:v>
                </c:pt>
                <c:pt idx="6066">
                  <c:v>42.425505999999999</c:v>
                </c:pt>
                <c:pt idx="6067">
                  <c:v>42.335937000000001</c:v>
                </c:pt>
                <c:pt idx="6068">
                  <c:v>42.223481999999997</c:v>
                </c:pt>
                <c:pt idx="6069">
                  <c:v>42.375787000000003</c:v>
                </c:pt>
                <c:pt idx="6070">
                  <c:v>42.348936999999999</c:v>
                </c:pt>
                <c:pt idx="6071">
                  <c:v>42.410037000000003</c:v>
                </c:pt>
                <c:pt idx="6072">
                  <c:v>42.331820999999998</c:v>
                </c:pt>
                <c:pt idx="6073">
                  <c:v>42.355437000000002</c:v>
                </c:pt>
                <c:pt idx="6074">
                  <c:v>42.427636</c:v>
                </c:pt>
                <c:pt idx="6075">
                  <c:v>42.467235000000002</c:v>
                </c:pt>
                <c:pt idx="6076">
                  <c:v>42.662292999999998</c:v>
                </c:pt>
                <c:pt idx="6077">
                  <c:v>42.662731999999998</c:v>
                </c:pt>
                <c:pt idx="6078">
                  <c:v>42.598734</c:v>
                </c:pt>
                <c:pt idx="6079">
                  <c:v>42.662902000000003</c:v>
                </c:pt>
                <c:pt idx="6080">
                  <c:v>42.611783000000003</c:v>
                </c:pt>
                <c:pt idx="6081">
                  <c:v>42.541268000000002</c:v>
                </c:pt>
                <c:pt idx="6082">
                  <c:v>42.642764</c:v>
                </c:pt>
                <c:pt idx="6083">
                  <c:v>42.688279999999999</c:v>
                </c:pt>
                <c:pt idx="6084">
                  <c:v>42.506500000000003</c:v>
                </c:pt>
                <c:pt idx="6085">
                  <c:v>42.768372999999997</c:v>
                </c:pt>
                <c:pt idx="6086">
                  <c:v>42.644708999999999</c:v>
                </c:pt>
                <c:pt idx="6087">
                  <c:v>42.765582000000002</c:v>
                </c:pt>
                <c:pt idx="6088">
                  <c:v>42.467945</c:v>
                </c:pt>
                <c:pt idx="6089">
                  <c:v>42.586596999999998</c:v>
                </c:pt>
                <c:pt idx="6090">
                  <c:v>42.593035</c:v>
                </c:pt>
                <c:pt idx="6091">
                  <c:v>42.532251000000002</c:v>
                </c:pt>
                <c:pt idx="6092">
                  <c:v>43.243890999999998</c:v>
                </c:pt>
                <c:pt idx="6093">
                  <c:v>42.938890999999998</c:v>
                </c:pt>
                <c:pt idx="6094">
                  <c:v>43.043627000000001</c:v>
                </c:pt>
                <c:pt idx="6095">
                  <c:v>43.005476999999999</c:v>
                </c:pt>
                <c:pt idx="6096">
                  <c:v>42.375236999999998</c:v>
                </c:pt>
                <c:pt idx="6097">
                  <c:v>42.421936000000002</c:v>
                </c:pt>
                <c:pt idx="6098">
                  <c:v>42.365336999999997</c:v>
                </c:pt>
                <c:pt idx="6099">
                  <c:v>42.433703000000001</c:v>
                </c:pt>
                <c:pt idx="6100">
                  <c:v>42.328338000000002</c:v>
                </c:pt>
                <c:pt idx="6101">
                  <c:v>42.277737999999999</c:v>
                </c:pt>
                <c:pt idx="6102">
                  <c:v>42.426786</c:v>
                </c:pt>
                <c:pt idx="6103">
                  <c:v>42.394585999999997</c:v>
                </c:pt>
                <c:pt idx="6104">
                  <c:v>42.410487000000003</c:v>
                </c:pt>
                <c:pt idx="6105">
                  <c:v>42.432685999999997</c:v>
                </c:pt>
                <c:pt idx="6106">
                  <c:v>42.586300000000001</c:v>
                </c:pt>
                <c:pt idx="6107">
                  <c:v>42.586677000000002</c:v>
                </c:pt>
                <c:pt idx="6108">
                  <c:v>42.689632000000003</c:v>
                </c:pt>
                <c:pt idx="6109">
                  <c:v>42.639777000000002</c:v>
                </c:pt>
                <c:pt idx="6110">
                  <c:v>42.572442000000002</c:v>
                </c:pt>
                <c:pt idx="6111">
                  <c:v>42.595233</c:v>
                </c:pt>
                <c:pt idx="6112">
                  <c:v>42.661129000000003</c:v>
                </c:pt>
                <c:pt idx="6113">
                  <c:v>42.720965999999997</c:v>
                </c:pt>
                <c:pt idx="6114">
                  <c:v>42.664149999999999</c:v>
                </c:pt>
                <c:pt idx="6115">
                  <c:v>42.820081999999999</c:v>
                </c:pt>
                <c:pt idx="6116">
                  <c:v>42.642431000000002</c:v>
                </c:pt>
                <c:pt idx="6117">
                  <c:v>42.800190999999998</c:v>
                </c:pt>
                <c:pt idx="6118">
                  <c:v>42.800910999999999</c:v>
                </c:pt>
                <c:pt idx="6119">
                  <c:v>43.167456999999999</c:v>
                </c:pt>
                <c:pt idx="6120">
                  <c:v>43.047826000000001</c:v>
                </c:pt>
                <c:pt idx="6121">
                  <c:v>43.413975000000001</c:v>
                </c:pt>
                <c:pt idx="6122">
                  <c:v>43.864435</c:v>
                </c:pt>
                <c:pt idx="6123">
                  <c:v>44.258616000000004</c:v>
                </c:pt>
                <c:pt idx="6124">
                  <c:v>43.856720000000003</c:v>
                </c:pt>
                <c:pt idx="6125">
                  <c:v>42.842438000000001</c:v>
                </c:pt>
                <c:pt idx="6126">
                  <c:v>42.666646</c:v>
                </c:pt>
                <c:pt idx="6127">
                  <c:v>42.749774000000002</c:v>
                </c:pt>
                <c:pt idx="6128">
                  <c:v>42.884920999999999</c:v>
                </c:pt>
                <c:pt idx="6129">
                  <c:v>42.788150999999999</c:v>
                </c:pt>
                <c:pt idx="6130">
                  <c:v>43.606160000000003</c:v>
                </c:pt>
                <c:pt idx="6131">
                  <c:v>42.998998</c:v>
                </c:pt>
                <c:pt idx="6132">
                  <c:v>43.211069999999999</c:v>
                </c:pt>
                <c:pt idx="6133">
                  <c:v>42.686689999999999</c:v>
                </c:pt>
                <c:pt idx="6134">
                  <c:v>42.705285000000003</c:v>
                </c:pt>
                <c:pt idx="6135">
                  <c:v>42.295005000000003</c:v>
                </c:pt>
                <c:pt idx="6136">
                  <c:v>42.216540999999999</c:v>
                </c:pt>
                <c:pt idx="6137">
                  <c:v>42.504148999999998</c:v>
                </c:pt>
                <c:pt idx="6138">
                  <c:v>42.004728999999998</c:v>
                </c:pt>
                <c:pt idx="6139">
                  <c:v>42.289991000000001</c:v>
                </c:pt>
                <c:pt idx="6140">
                  <c:v>42.234417000000001</c:v>
                </c:pt>
                <c:pt idx="6141">
                  <c:v>41.848782</c:v>
                </c:pt>
                <c:pt idx="6142">
                  <c:v>41.784691000000002</c:v>
                </c:pt>
                <c:pt idx="6143">
                  <c:v>42.284770999999999</c:v>
                </c:pt>
                <c:pt idx="6144">
                  <c:v>41.886364</c:v>
                </c:pt>
                <c:pt idx="6145">
                  <c:v>41.843254000000002</c:v>
                </c:pt>
                <c:pt idx="6146">
                  <c:v>42.972520000000003</c:v>
                </c:pt>
                <c:pt idx="6147">
                  <c:v>43.078614999999999</c:v>
                </c:pt>
                <c:pt idx="6148">
                  <c:v>43.059660999999998</c:v>
                </c:pt>
                <c:pt idx="6149">
                  <c:v>42.575519</c:v>
                </c:pt>
                <c:pt idx="6150">
                  <c:v>43.041170000000001</c:v>
                </c:pt>
                <c:pt idx="6151">
                  <c:v>43.232615000000003</c:v>
                </c:pt>
                <c:pt idx="6152">
                  <c:v>43.278021000000003</c:v>
                </c:pt>
                <c:pt idx="6153">
                  <c:v>43.389775</c:v>
                </c:pt>
                <c:pt idx="6154">
                  <c:v>42.933076999999997</c:v>
                </c:pt>
                <c:pt idx="6155">
                  <c:v>42.876660999999999</c:v>
                </c:pt>
                <c:pt idx="6156">
                  <c:v>42.905876999999997</c:v>
                </c:pt>
                <c:pt idx="6157">
                  <c:v>42.999561</c:v>
                </c:pt>
                <c:pt idx="6158">
                  <c:v>44.643593000000003</c:v>
                </c:pt>
                <c:pt idx="6159">
                  <c:v>44.631</c:v>
                </c:pt>
                <c:pt idx="6160">
                  <c:v>44.382888999999999</c:v>
                </c:pt>
                <c:pt idx="6161">
                  <c:v>44.975051000000001</c:v>
                </c:pt>
                <c:pt idx="6162">
                  <c:v>43.878923999999998</c:v>
                </c:pt>
                <c:pt idx="6163">
                  <c:v>45.294168999999997</c:v>
                </c:pt>
                <c:pt idx="6164">
                  <c:v>45.589694000000001</c:v>
                </c:pt>
                <c:pt idx="6165">
                  <c:v>45.416693000000002</c:v>
                </c:pt>
                <c:pt idx="6166">
                  <c:v>44.989607999999997</c:v>
                </c:pt>
                <c:pt idx="6167">
                  <c:v>45.631602000000001</c:v>
                </c:pt>
                <c:pt idx="6168">
                  <c:v>45.739114000000001</c:v>
                </c:pt>
                <c:pt idx="6169">
                  <c:v>45.269001000000003</c:v>
                </c:pt>
                <c:pt idx="6170">
                  <c:v>45.871780000000001</c:v>
                </c:pt>
                <c:pt idx="6171">
                  <c:v>46.108021999999998</c:v>
                </c:pt>
                <c:pt idx="6172">
                  <c:v>42.110624000000001</c:v>
                </c:pt>
                <c:pt idx="6173">
                  <c:v>41.354067999999998</c:v>
                </c:pt>
                <c:pt idx="6174">
                  <c:v>41.949947000000002</c:v>
                </c:pt>
                <c:pt idx="6175">
                  <c:v>41.625988</c:v>
                </c:pt>
                <c:pt idx="6176">
                  <c:v>41.601188999999998</c:v>
                </c:pt>
                <c:pt idx="6177">
                  <c:v>42.524144999999997</c:v>
                </c:pt>
                <c:pt idx="6178">
                  <c:v>42.066398999999997</c:v>
                </c:pt>
                <c:pt idx="6179">
                  <c:v>41.480789999999999</c:v>
                </c:pt>
                <c:pt idx="6180">
                  <c:v>41.039679</c:v>
                </c:pt>
                <c:pt idx="6181">
                  <c:v>41.232047000000001</c:v>
                </c:pt>
                <c:pt idx="6182">
                  <c:v>42.154058999999997</c:v>
                </c:pt>
                <c:pt idx="6183">
                  <c:v>42.250444999999999</c:v>
                </c:pt>
                <c:pt idx="6184">
                  <c:v>41.967073999999997</c:v>
                </c:pt>
                <c:pt idx="6185">
                  <c:v>42.071238999999998</c:v>
                </c:pt>
                <c:pt idx="6186">
                  <c:v>41.662115999999997</c:v>
                </c:pt>
                <c:pt idx="6187">
                  <c:v>41.662083000000003</c:v>
                </c:pt>
                <c:pt idx="6188">
                  <c:v>42.042648</c:v>
                </c:pt>
                <c:pt idx="6189">
                  <c:v>41.755771000000003</c:v>
                </c:pt>
                <c:pt idx="6190">
                  <c:v>41.483058</c:v>
                </c:pt>
                <c:pt idx="6191">
                  <c:v>41.680695999999998</c:v>
                </c:pt>
                <c:pt idx="6192">
                  <c:v>42.021016000000003</c:v>
                </c:pt>
                <c:pt idx="6193">
                  <c:v>41.982201000000003</c:v>
                </c:pt>
                <c:pt idx="6194">
                  <c:v>41.578392999999998</c:v>
                </c:pt>
                <c:pt idx="6195">
                  <c:v>41.56823</c:v>
                </c:pt>
                <c:pt idx="6196">
                  <c:v>43.461969000000003</c:v>
                </c:pt>
                <c:pt idx="6197">
                  <c:v>43.060872000000003</c:v>
                </c:pt>
                <c:pt idx="6198">
                  <c:v>43.305411999999997</c:v>
                </c:pt>
                <c:pt idx="6199">
                  <c:v>43.914167999999997</c:v>
                </c:pt>
                <c:pt idx="6200">
                  <c:v>43.313361</c:v>
                </c:pt>
                <c:pt idx="6201">
                  <c:v>43.132742999999998</c:v>
                </c:pt>
                <c:pt idx="6202">
                  <c:v>43.233282000000003</c:v>
                </c:pt>
                <c:pt idx="6203">
                  <c:v>43.108241</c:v>
                </c:pt>
                <c:pt idx="6204">
                  <c:v>43.140039999999999</c:v>
                </c:pt>
                <c:pt idx="6205">
                  <c:v>43.446623000000002</c:v>
                </c:pt>
                <c:pt idx="6206">
                  <c:v>43.223906999999997</c:v>
                </c:pt>
                <c:pt idx="6207">
                  <c:v>42.991622</c:v>
                </c:pt>
                <c:pt idx="6208">
                  <c:v>42.526027999999997</c:v>
                </c:pt>
                <c:pt idx="6209">
                  <c:v>42.937448000000003</c:v>
                </c:pt>
                <c:pt idx="6210">
                  <c:v>42.941263999999997</c:v>
                </c:pt>
                <c:pt idx="6211">
                  <c:v>42.896144999999997</c:v>
                </c:pt>
                <c:pt idx="6212">
                  <c:v>42.980162999999997</c:v>
                </c:pt>
                <c:pt idx="6213">
                  <c:v>42.935259000000002</c:v>
                </c:pt>
                <c:pt idx="6214">
                  <c:v>42.884346999999998</c:v>
                </c:pt>
                <c:pt idx="6215">
                  <c:v>42.532635999999997</c:v>
                </c:pt>
                <c:pt idx="6216">
                  <c:v>42.798555</c:v>
                </c:pt>
                <c:pt idx="6217">
                  <c:v>43.015289000000003</c:v>
                </c:pt>
                <c:pt idx="6218">
                  <c:v>41.863048999999997</c:v>
                </c:pt>
                <c:pt idx="6219">
                  <c:v>41.490333</c:v>
                </c:pt>
                <c:pt idx="6220">
                  <c:v>41.347116999999997</c:v>
                </c:pt>
                <c:pt idx="6221">
                  <c:v>41.292400999999998</c:v>
                </c:pt>
                <c:pt idx="6222">
                  <c:v>40.456986000000001</c:v>
                </c:pt>
                <c:pt idx="6223">
                  <c:v>43.959370999999997</c:v>
                </c:pt>
                <c:pt idx="6224">
                  <c:v>45.153516000000003</c:v>
                </c:pt>
                <c:pt idx="6225">
                  <c:v>45.586488000000003</c:v>
                </c:pt>
                <c:pt idx="6226">
                  <c:v>45.195605999999998</c:v>
                </c:pt>
                <c:pt idx="6227">
                  <c:v>44.073929999999997</c:v>
                </c:pt>
                <c:pt idx="6228">
                  <c:v>44.928314999999998</c:v>
                </c:pt>
                <c:pt idx="6229">
                  <c:v>45.081265999999999</c:v>
                </c:pt>
                <c:pt idx="6230">
                  <c:v>44.844965000000002</c:v>
                </c:pt>
                <c:pt idx="6231">
                  <c:v>44.804547999999997</c:v>
                </c:pt>
                <c:pt idx="6232">
                  <c:v>44.804048000000002</c:v>
                </c:pt>
                <c:pt idx="6233">
                  <c:v>44.985792000000004</c:v>
                </c:pt>
                <c:pt idx="6234">
                  <c:v>45.170713999999997</c:v>
                </c:pt>
                <c:pt idx="6235">
                  <c:v>44.866236000000001</c:v>
                </c:pt>
                <c:pt idx="6236">
                  <c:v>44.768762000000002</c:v>
                </c:pt>
                <c:pt idx="6237">
                  <c:v>44.770296999999999</c:v>
                </c:pt>
                <c:pt idx="6238">
                  <c:v>44.915413000000001</c:v>
                </c:pt>
                <c:pt idx="6239">
                  <c:v>44.880434999999999</c:v>
                </c:pt>
                <c:pt idx="6240">
                  <c:v>44.831412999999998</c:v>
                </c:pt>
                <c:pt idx="6241">
                  <c:v>45.002212</c:v>
                </c:pt>
                <c:pt idx="6242">
                  <c:v>45.120764000000001</c:v>
                </c:pt>
                <c:pt idx="6243">
                  <c:v>45.197645999999999</c:v>
                </c:pt>
                <c:pt idx="6244">
                  <c:v>45.20382</c:v>
                </c:pt>
                <c:pt idx="6245">
                  <c:v>44.936422999999998</c:v>
                </c:pt>
                <c:pt idx="6246">
                  <c:v>44.858595000000001</c:v>
                </c:pt>
                <c:pt idx="6247">
                  <c:v>44.955136000000003</c:v>
                </c:pt>
                <c:pt idx="6248">
                  <c:v>44.963062999999998</c:v>
                </c:pt>
                <c:pt idx="6249">
                  <c:v>44.924115</c:v>
                </c:pt>
                <c:pt idx="6250">
                  <c:v>44.980378999999999</c:v>
                </c:pt>
                <c:pt idx="6251">
                  <c:v>44.973415000000003</c:v>
                </c:pt>
                <c:pt idx="6252">
                  <c:v>44.946663999999998</c:v>
                </c:pt>
                <c:pt idx="6253">
                  <c:v>44.905365000000003</c:v>
                </c:pt>
                <c:pt idx="6254">
                  <c:v>44.846764999999998</c:v>
                </c:pt>
                <c:pt idx="6255">
                  <c:v>44.952064</c:v>
                </c:pt>
                <c:pt idx="6256">
                  <c:v>45.006763999999997</c:v>
                </c:pt>
                <c:pt idx="6257">
                  <c:v>45.059997000000003</c:v>
                </c:pt>
                <c:pt idx="6258">
                  <c:v>44.829563999999998</c:v>
                </c:pt>
                <c:pt idx="6259">
                  <c:v>44.875613999999999</c:v>
                </c:pt>
                <c:pt idx="6260">
                  <c:v>44.969465</c:v>
                </c:pt>
                <c:pt idx="6261">
                  <c:v>47.913364999999999</c:v>
                </c:pt>
                <c:pt idx="6262">
                  <c:v>47.4741</c:v>
                </c:pt>
                <c:pt idx="6263">
                  <c:v>46.809438</c:v>
                </c:pt>
                <c:pt idx="6264">
                  <c:v>43.910929000000003</c:v>
                </c:pt>
                <c:pt idx="6265">
                  <c:v>43.975268999999997</c:v>
                </c:pt>
                <c:pt idx="6266">
                  <c:v>44.616112999999999</c:v>
                </c:pt>
                <c:pt idx="6267">
                  <c:v>44.149047000000003</c:v>
                </c:pt>
                <c:pt idx="6268">
                  <c:v>44.308394999999997</c:v>
                </c:pt>
                <c:pt idx="6269">
                  <c:v>43.986562999999997</c:v>
                </c:pt>
                <c:pt idx="6270">
                  <c:v>44.297170000000001</c:v>
                </c:pt>
                <c:pt idx="6271">
                  <c:v>43.623255</c:v>
                </c:pt>
                <c:pt idx="6272">
                  <c:v>44.446885000000002</c:v>
                </c:pt>
                <c:pt idx="6273">
                  <c:v>45.568516000000002</c:v>
                </c:pt>
                <c:pt idx="6274">
                  <c:v>45.729897999999999</c:v>
                </c:pt>
                <c:pt idx="6275">
                  <c:v>46.528137999999998</c:v>
                </c:pt>
                <c:pt idx="6276">
                  <c:v>46.884481000000001</c:v>
                </c:pt>
                <c:pt idx="6277">
                  <c:v>46.861412999999999</c:v>
                </c:pt>
                <c:pt idx="6278">
                  <c:v>44.916657000000001</c:v>
                </c:pt>
                <c:pt idx="6279">
                  <c:v>44.052788</c:v>
                </c:pt>
                <c:pt idx="6280">
                  <c:v>44.488370000000003</c:v>
                </c:pt>
                <c:pt idx="6281">
                  <c:v>46.930678999999998</c:v>
                </c:pt>
                <c:pt idx="6282">
                  <c:v>46.934311000000001</c:v>
                </c:pt>
                <c:pt idx="6283">
                  <c:v>47.899217</c:v>
                </c:pt>
                <c:pt idx="6284">
                  <c:v>48.199829999999999</c:v>
                </c:pt>
                <c:pt idx="6285">
                  <c:v>47.983034000000004</c:v>
                </c:pt>
                <c:pt idx="6286">
                  <c:v>45.351247000000001</c:v>
                </c:pt>
                <c:pt idx="6287">
                  <c:v>45.852910000000001</c:v>
                </c:pt>
                <c:pt idx="6288">
                  <c:v>45.707152999999998</c:v>
                </c:pt>
                <c:pt idx="6289">
                  <c:v>46.896821000000003</c:v>
                </c:pt>
                <c:pt idx="6290">
                  <c:v>46.790914999999998</c:v>
                </c:pt>
                <c:pt idx="6291">
                  <c:v>46.854973999999999</c:v>
                </c:pt>
                <c:pt idx="6292">
                  <c:v>42.108428000000004</c:v>
                </c:pt>
                <c:pt idx="6293">
                  <c:v>42.069327000000001</c:v>
                </c:pt>
                <c:pt idx="6294">
                  <c:v>42.005977999999999</c:v>
                </c:pt>
                <c:pt idx="6295">
                  <c:v>42.265642999999997</c:v>
                </c:pt>
                <c:pt idx="6296">
                  <c:v>42.217523</c:v>
                </c:pt>
                <c:pt idx="6297">
                  <c:v>42.226622999999996</c:v>
                </c:pt>
                <c:pt idx="6298">
                  <c:v>42.056528999999998</c:v>
                </c:pt>
                <c:pt idx="6299">
                  <c:v>42.290922000000002</c:v>
                </c:pt>
                <c:pt idx="6300">
                  <c:v>42.348405999999997</c:v>
                </c:pt>
                <c:pt idx="6301">
                  <c:v>42.124575999999998</c:v>
                </c:pt>
                <c:pt idx="6302">
                  <c:v>42.710445</c:v>
                </c:pt>
                <c:pt idx="6303">
                  <c:v>42.503284999999998</c:v>
                </c:pt>
                <c:pt idx="6304">
                  <c:v>42.488734999999998</c:v>
                </c:pt>
                <c:pt idx="6305">
                  <c:v>42.472234999999998</c:v>
                </c:pt>
                <c:pt idx="6306">
                  <c:v>42.482585</c:v>
                </c:pt>
                <c:pt idx="6307">
                  <c:v>42.501384999999999</c:v>
                </c:pt>
                <c:pt idx="6308">
                  <c:v>42.497034999999997</c:v>
                </c:pt>
                <c:pt idx="6309">
                  <c:v>42.467086000000002</c:v>
                </c:pt>
                <c:pt idx="6310">
                  <c:v>42.232807000000001</c:v>
                </c:pt>
                <c:pt idx="6311">
                  <c:v>42.291637000000001</c:v>
                </c:pt>
                <c:pt idx="6312">
                  <c:v>42.294986999999999</c:v>
                </c:pt>
                <c:pt idx="6313">
                  <c:v>42.344836999999998</c:v>
                </c:pt>
                <c:pt idx="6314">
                  <c:v>42.147840000000002</c:v>
                </c:pt>
                <c:pt idx="6315">
                  <c:v>42.455063000000003</c:v>
                </c:pt>
                <c:pt idx="6316">
                  <c:v>42.370837000000002</c:v>
                </c:pt>
                <c:pt idx="6317">
                  <c:v>42.289354000000003</c:v>
                </c:pt>
                <c:pt idx="6318">
                  <c:v>42.422745999999997</c:v>
                </c:pt>
                <c:pt idx="6319">
                  <c:v>42.199989000000002</c:v>
                </c:pt>
                <c:pt idx="6320">
                  <c:v>42.343786999999999</c:v>
                </c:pt>
                <c:pt idx="6321">
                  <c:v>42.368136999999997</c:v>
                </c:pt>
                <c:pt idx="6322">
                  <c:v>42.378287</c:v>
                </c:pt>
                <c:pt idx="6323">
                  <c:v>42.250504999999997</c:v>
                </c:pt>
                <c:pt idx="6324">
                  <c:v>42.425835999999997</c:v>
                </c:pt>
                <c:pt idx="6325">
                  <c:v>42.379435999999998</c:v>
                </c:pt>
                <c:pt idx="6326">
                  <c:v>42.426285</c:v>
                </c:pt>
                <c:pt idx="6327">
                  <c:v>42.206490000000002</c:v>
                </c:pt>
                <c:pt idx="6328">
                  <c:v>42.563643999999996</c:v>
                </c:pt>
                <c:pt idx="6329">
                  <c:v>42.465142</c:v>
                </c:pt>
                <c:pt idx="6330">
                  <c:v>42.458502000000003</c:v>
                </c:pt>
                <c:pt idx="6331">
                  <c:v>42.746279999999999</c:v>
                </c:pt>
                <c:pt idx="6332">
                  <c:v>42.462733999999998</c:v>
                </c:pt>
                <c:pt idx="6333">
                  <c:v>42.571401999999999</c:v>
                </c:pt>
                <c:pt idx="6334">
                  <c:v>42.549483000000002</c:v>
                </c:pt>
                <c:pt idx="6335">
                  <c:v>43.029525999999997</c:v>
                </c:pt>
                <c:pt idx="6336">
                  <c:v>43.072177000000003</c:v>
                </c:pt>
                <c:pt idx="6337">
                  <c:v>43.452038000000002</c:v>
                </c:pt>
                <c:pt idx="6338">
                  <c:v>42.973263000000003</c:v>
                </c:pt>
                <c:pt idx="6339">
                  <c:v>43.020175999999999</c:v>
                </c:pt>
                <c:pt idx="6340">
                  <c:v>43.431375000000003</c:v>
                </c:pt>
                <c:pt idx="6341">
                  <c:v>43.410626999999998</c:v>
                </c:pt>
                <c:pt idx="6342">
                  <c:v>43.652403999999997</c:v>
                </c:pt>
                <c:pt idx="6343">
                  <c:v>44.708179000000001</c:v>
                </c:pt>
                <c:pt idx="6344">
                  <c:v>43.607523</c:v>
                </c:pt>
                <c:pt idx="6345">
                  <c:v>43.583323</c:v>
                </c:pt>
                <c:pt idx="6346">
                  <c:v>44.335903999999999</c:v>
                </c:pt>
                <c:pt idx="6347">
                  <c:v>42.507092999999998</c:v>
                </c:pt>
                <c:pt idx="6348">
                  <c:v>42.760216999999997</c:v>
                </c:pt>
                <c:pt idx="6349">
                  <c:v>42.639234999999999</c:v>
                </c:pt>
                <c:pt idx="6350">
                  <c:v>42.987329000000003</c:v>
                </c:pt>
                <c:pt idx="6351">
                  <c:v>43.105770999999997</c:v>
                </c:pt>
                <c:pt idx="6352">
                  <c:v>42.755698000000002</c:v>
                </c:pt>
                <c:pt idx="6353">
                  <c:v>42.950501000000003</c:v>
                </c:pt>
                <c:pt idx="6354">
                  <c:v>42.924166</c:v>
                </c:pt>
                <c:pt idx="6355">
                  <c:v>42.832006999999997</c:v>
                </c:pt>
                <c:pt idx="6356">
                  <c:v>43.061115999999998</c:v>
                </c:pt>
                <c:pt idx="6357">
                  <c:v>43.010916000000002</c:v>
                </c:pt>
                <c:pt idx="6358">
                  <c:v>43.020116000000002</c:v>
                </c:pt>
                <c:pt idx="6359">
                  <c:v>43.081324000000002</c:v>
                </c:pt>
                <c:pt idx="6360">
                  <c:v>43.242724000000003</c:v>
                </c:pt>
                <c:pt idx="6361">
                  <c:v>43.377082999999999</c:v>
                </c:pt>
                <c:pt idx="6362">
                  <c:v>42.937739000000001</c:v>
                </c:pt>
                <c:pt idx="6363">
                  <c:v>43.049536000000003</c:v>
                </c:pt>
                <c:pt idx="6364">
                  <c:v>42.703091000000001</c:v>
                </c:pt>
                <c:pt idx="6365">
                  <c:v>42.752446999999997</c:v>
                </c:pt>
                <c:pt idx="6366">
                  <c:v>42.943601999999998</c:v>
                </c:pt>
                <c:pt idx="6367">
                  <c:v>42.64743</c:v>
                </c:pt>
                <c:pt idx="6368">
                  <c:v>42.814880000000002</c:v>
                </c:pt>
                <c:pt idx="6369">
                  <c:v>43.053176000000001</c:v>
                </c:pt>
                <c:pt idx="6370">
                  <c:v>43.794491999999998</c:v>
                </c:pt>
                <c:pt idx="6371">
                  <c:v>43.079635000000003</c:v>
                </c:pt>
                <c:pt idx="6372">
                  <c:v>43.005668999999997</c:v>
                </c:pt>
                <c:pt idx="6373">
                  <c:v>42.843001999999998</c:v>
                </c:pt>
                <c:pt idx="6374">
                  <c:v>43.338878000000001</c:v>
                </c:pt>
                <c:pt idx="6375">
                  <c:v>43.114519000000001</c:v>
                </c:pt>
                <c:pt idx="6376">
                  <c:v>44.114182999999997</c:v>
                </c:pt>
                <c:pt idx="6377">
                  <c:v>44.937212000000002</c:v>
                </c:pt>
                <c:pt idx="6378">
                  <c:v>44.651265000000002</c:v>
                </c:pt>
                <c:pt idx="6379">
                  <c:v>42.292692000000002</c:v>
                </c:pt>
                <c:pt idx="6380">
                  <c:v>42.187835</c:v>
                </c:pt>
                <c:pt idx="6381">
                  <c:v>42.457397999999998</c:v>
                </c:pt>
                <c:pt idx="6382">
                  <c:v>42.445256999999998</c:v>
                </c:pt>
                <c:pt idx="6383">
                  <c:v>42.125725000000003</c:v>
                </c:pt>
                <c:pt idx="6384">
                  <c:v>42.222777000000001</c:v>
                </c:pt>
                <c:pt idx="6385">
                  <c:v>42.304177000000003</c:v>
                </c:pt>
                <c:pt idx="6386">
                  <c:v>42.488953000000002</c:v>
                </c:pt>
                <c:pt idx="6387">
                  <c:v>42.110926999999997</c:v>
                </c:pt>
                <c:pt idx="6388">
                  <c:v>43.326155</c:v>
                </c:pt>
                <c:pt idx="6389">
                  <c:v>42.981558</c:v>
                </c:pt>
                <c:pt idx="6390">
                  <c:v>42.498790999999997</c:v>
                </c:pt>
                <c:pt idx="6391">
                  <c:v>42.479470999999997</c:v>
                </c:pt>
                <c:pt idx="6392">
                  <c:v>42.601635000000002</c:v>
                </c:pt>
                <c:pt idx="6393">
                  <c:v>43.011823</c:v>
                </c:pt>
                <c:pt idx="6394">
                  <c:v>42.886356999999997</c:v>
                </c:pt>
                <c:pt idx="6395">
                  <c:v>42.880107000000002</c:v>
                </c:pt>
                <c:pt idx="6396">
                  <c:v>42.913257000000002</c:v>
                </c:pt>
                <c:pt idx="6397">
                  <c:v>42.934756999999998</c:v>
                </c:pt>
                <c:pt idx="6398">
                  <c:v>42.977455999999997</c:v>
                </c:pt>
                <c:pt idx="6399">
                  <c:v>42.972206999999997</c:v>
                </c:pt>
                <c:pt idx="6400">
                  <c:v>43.086354999999998</c:v>
                </c:pt>
                <c:pt idx="6401">
                  <c:v>43.115355000000001</c:v>
                </c:pt>
                <c:pt idx="6402">
                  <c:v>42.899233000000002</c:v>
                </c:pt>
                <c:pt idx="6403">
                  <c:v>42.852969999999999</c:v>
                </c:pt>
                <c:pt idx="6404">
                  <c:v>40.339547000000003</c:v>
                </c:pt>
                <c:pt idx="6405">
                  <c:v>41.125563</c:v>
                </c:pt>
                <c:pt idx="6406">
                  <c:v>41.517738000000001</c:v>
                </c:pt>
                <c:pt idx="6407">
                  <c:v>40.309086999999998</c:v>
                </c:pt>
                <c:pt idx="6408">
                  <c:v>40.289442000000001</c:v>
                </c:pt>
                <c:pt idx="6409">
                  <c:v>40.506799000000001</c:v>
                </c:pt>
                <c:pt idx="6410">
                  <c:v>40.732393000000002</c:v>
                </c:pt>
                <c:pt idx="6411">
                  <c:v>40.702289</c:v>
                </c:pt>
                <c:pt idx="6412">
                  <c:v>40.783000999999999</c:v>
                </c:pt>
                <c:pt idx="6413">
                  <c:v>40.992023000000003</c:v>
                </c:pt>
                <c:pt idx="6414">
                  <c:v>40.802863000000002</c:v>
                </c:pt>
                <c:pt idx="6415">
                  <c:v>41.329301000000001</c:v>
                </c:pt>
                <c:pt idx="6416">
                  <c:v>41.234591000000002</c:v>
                </c:pt>
                <c:pt idx="6417">
                  <c:v>41.232543</c:v>
                </c:pt>
                <c:pt idx="6418">
                  <c:v>41.199396</c:v>
                </c:pt>
                <c:pt idx="6419">
                  <c:v>41.407366000000003</c:v>
                </c:pt>
                <c:pt idx="6420">
                  <c:v>41.853225000000002</c:v>
                </c:pt>
                <c:pt idx="6421">
                  <c:v>41.796370000000003</c:v>
                </c:pt>
                <c:pt idx="6422">
                  <c:v>41.875895999999997</c:v>
                </c:pt>
                <c:pt idx="6423">
                  <c:v>42.035522999999998</c:v>
                </c:pt>
                <c:pt idx="6424">
                  <c:v>42.195487999999997</c:v>
                </c:pt>
                <c:pt idx="6425">
                  <c:v>42.110757</c:v>
                </c:pt>
                <c:pt idx="6426">
                  <c:v>42.110156000000003</c:v>
                </c:pt>
                <c:pt idx="6427">
                  <c:v>42.074055999999999</c:v>
                </c:pt>
                <c:pt idx="6428">
                  <c:v>40.526319000000001</c:v>
                </c:pt>
                <c:pt idx="6429">
                  <c:v>40.419572000000002</c:v>
                </c:pt>
                <c:pt idx="6430">
                  <c:v>40.806956</c:v>
                </c:pt>
                <c:pt idx="6431">
                  <c:v>40.802661000000001</c:v>
                </c:pt>
                <c:pt idx="6432">
                  <c:v>40.782670000000003</c:v>
                </c:pt>
                <c:pt idx="6433">
                  <c:v>41.026238999999997</c:v>
                </c:pt>
                <c:pt idx="6434">
                  <c:v>40.809460999999999</c:v>
                </c:pt>
                <c:pt idx="6435">
                  <c:v>40.954583</c:v>
                </c:pt>
                <c:pt idx="6436">
                  <c:v>40.801395999999997</c:v>
                </c:pt>
                <c:pt idx="6437">
                  <c:v>37.236753</c:v>
                </c:pt>
                <c:pt idx="6438">
                  <c:v>37.272185999999998</c:v>
                </c:pt>
                <c:pt idx="6439">
                  <c:v>37.341428000000001</c:v>
                </c:pt>
                <c:pt idx="6440">
                  <c:v>37.232027000000002</c:v>
                </c:pt>
                <c:pt idx="6441">
                  <c:v>36.910051000000003</c:v>
                </c:pt>
                <c:pt idx="6442">
                  <c:v>37.145705</c:v>
                </c:pt>
                <c:pt idx="6443">
                  <c:v>36.645418999999997</c:v>
                </c:pt>
                <c:pt idx="6444">
                  <c:v>36.728639000000001</c:v>
                </c:pt>
                <c:pt idx="6445">
                  <c:v>36.979816999999997</c:v>
                </c:pt>
                <c:pt idx="6446">
                  <c:v>37.970734</c:v>
                </c:pt>
                <c:pt idx="6447">
                  <c:v>37.912976999999998</c:v>
                </c:pt>
                <c:pt idx="6448">
                  <c:v>37.819651999999998</c:v>
                </c:pt>
                <c:pt idx="6449">
                  <c:v>37.362108999999997</c:v>
                </c:pt>
                <c:pt idx="6450">
                  <c:v>37.079385000000002</c:v>
                </c:pt>
                <c:pt idx="6451">
                  <c:v>36.581085000000002</c:v>
                </c:pt>
                <c:pt idx="6452">
                  <c:v>37.366743999999997</c:v>
                </c:pt>
                <c:pt idx="6453">
                  <c:v>37.562494000000001</c:v>
                </c:pt>
                <c:pt idx="6454">
                  <c:v>37.808480000000003</c:v>
                </c:pt>
                <c:pt idx="6455">
                  <c:v>38.378841000000001</c:v>
                </c:pt>
                <c:pt idx="6456">
                  <c:v>38.803814000000003</c:v>
                </c:pt>
                <c:pt idx="6457">
                  <c:v>38.780168000000003</c:v>
                </c:pt>
                <c:pt idx="6458">
                  <c:v>39.300223000000003</c:v>
                </c:pt>
                <c:pt idx="6459">
                  <c:v>38.427011</c:v>
                </c:pt>
                <c:pt idx="6460">
                  <c:v>38.431116000000003</c:v>
                </c:pt>
                <c:pt idx="6461">
                  <c:v>38.386966000000001</c:v>
                </c:pt>
                <c:pt idx="6462">
                  <c:v>37.790640000000003</c:v>
                </c:pt>
                <c:pt idx="6463">
                  <c:v>39.912922999999999</c:v>
                </c:pt>
                <c:pt idx="6464">
                  <c:v>39.323906999999998</c:v>
                </c:pt>
                <c:pt idx="6465">
                  <c:v>39.646496999999997</c:v>
                </c:pt>
                <c:pt idx="6466">
                  <c:v>38.641438999999998</c:v>
                </c:pt>
                <c:pt idx="6467">
                  <c:v>36.115195999999997</c:v>
                </c:pt>
                <c:pt idx="6468">
                  <c:v>36.383107000000003</c:v>
                </c:pt>
                <c:pt idx="6469">
                  <c:v>36.493760000000002</c:v>
                </c:pt>
                <c:pt idx="6470">
                  <c:v>36.147886999999997</c:v>
                </c:pt>
                <c:pt idx="6471">
                  <c:v>36.046214999999997</c:v>
                </c:pt>
                <c:pt idx="6472">
                  <c:v>36.039397999999998</c:v>
                </c:pt>
                <c:pt idx="6473">
                  <c:v>35.686121999999997</c:v>
                </c:pt>
                <c:pt idx="6474">
                  <c:v>36.152742000000003</c:v>
                </c:pt>
                <c:pt idx="6475">
                  <c:v>35.950436000000003</c:v>
                </c:pt>
                <c:pt idx="6476">
                  <c:v>35.964585999999997</c:v>
                </c:pt>
                <c:pt idx="6477">
                  <c:v>43.441974999999999</c:v>
                </c:pt>
                <c:pt idx="6478">
                  <c:v>43.401530000000001</c:v>
                </c:pt>
                <c:pt idx="6479">
                  <c:v>44.142282000000002</c:v>
                </c:pt>
                <c:pt idx="6480">
                  <c:v>43.190238999999998</c:v>
                </c:pt>
                <c:pt idx="6481">
                  <c:v>44.147191999999997</c:v>
                </c:pt>
                <c:pt idx="6482">
                  <c:v>42.580075999999998</c:v>
                </c:pt>
                <c:pt idx="6483">
                  <c:v>42.747922000000003</c:v>
                </c:pt>
                <c:pt idx="6484">
                  <c:v>43.179099999999998</c:v>
                </c:pt>
                <c:pt idx="6485">
                  <c:v>42.612242999999999</c:v>
                </c:pt>
                <c:pt idx="6486">
                  <c:v>42.981932</c:v>
                </c:pt>
                <c:pt idx="6487">
                  <c:v>42.737701000000001</c:v>
                </c:pt>
                <c:pt idx="6488">
                  <c:v>42.735534999999999</c:v>
                </c:pt>
                <c:pt idx="6489">
                  <c:v>42.278891000000002</c:v>
                </c:pt>
                <c:pt idx="6490">
                  <c:v>42.26549</c:v>
                </c:pt>
                <c:pt idx="6491">
                  <c:v>42.308798000000003</c:v>
                </c:pt>
                <c:pt idx="6492">
                  <c:v>42.447037999999999</c:v>
                </c:pt>
                <c:pt idx="6493">
                  <c:v>41.850631</c:v>
                </c:pt>
                <c:pt idx="6494">
                  <c:v>42.239592000000002</c:v>
                </c:pt>
                <c:pt idx="6495">
                  <c:v>42.296104999999997</c:v>
                </c:pt>
                <c:pt idx="6496">
                  <c:v>42.379688999999999</c:v>
                </c:pt>
                <c:pt idx="6497">
                  <c:v>42.074435000000001</c:v>
                </c:pt>
                <c:pt idx="6498">
                  <c:v>42.117421</c:v>
                </c:pt>
                <c:pt idx="6499">
                  <c:v>41.944690999999999</c:v>
                </c:pt>
                <c:pt idx="6500">
                  <c:v>41.828054999999999</c:v>
                </c:pt>
                <c:pt idx="6501">
                  <c:v>42.015092000000003</c:v>
                </c:pt>
                <c:pt idx="6502">
                  <c:v>41.900927000000003</c:v>
                </c:pt>
                <c:pt idx="6503">
                  <c:v>42.464768999999997</c:v>
                </c:pt>
                <c:pt idx="6504">
                  <c:v>43.224155000000003</c:v>
                </c:pt>
                <c:pt idx="6505">
                  <c:v>43.231932999999998</c:v>
                </c:pt>
                <c:pt idx="6506">
                  <c:v>43.125652000000002</c:v>
                </c:pt>
                <c:pt idx="6507">
                  <c:v>42.765917999999999</c:v>
                </c:pt>
                <c:pt idx="6508">
                  <c:v>43.436692000000001</c:v>
                </c:pt>
                <c:pt idx="6509">
                  <c:v>42.829251999999997</c:v>
                </c:pt>
                <c:pt idx="6510">
                  <c:v>42.977924999999999</c:v>
                </c:pt>
                <c:pt idx="6511">
                  <c:v>42.945726999999998</c:v>
                </c:pt>
                <c:pt idx="6512">
                  <c:v>44.970267</c:v>
                </c:pt>
                <c:pt idx="6513">
                  <c:v>44.105814000000002</c:v>
                </c:pt>
                <c:pt idx="6514">
                  <c:v>44.993085000000001</c:v>
                </c:pt>
                <c:pt idx="6515">
                  <c:v>44.74136</c:v>
                </c:pt>
                <c:pt idx="6516">
                  <c:v>44.774284999999999</c:v>
                </c:pt>
                <c:pt idx="6517">
                  <c:v>45.431122000000002</c:v>
                </c:pt>
                <c:pt idx="6518">
                  <c:v>45.502307999999999</c:v>
                </c:pt>
                <c:pt idx="6519">
                  <c:v>46.460895000000001</c:v>
                </c:pt>
                <c:pt idx="6520">
                  <c:v>46.042121000000002</c:v>
                </c:pt>
                <c:pt idx="6521">
                  <c:v>47.145007</c:v>
                </c:pt>
                <c:pt idx="6522">
                  <c:v>46.846454999999999</c:v>
                </c:pt>
                <c:pt idx="6523">
                  <c:v>41.410483999999997</c:v>
                </c:pt>
                <c:pt idx="6524">
                  <c:v>41.491202999999999</c:v>
                </c:pt>
                <c:pt idx="6525">
                  <c:v>41.687846999999998</c:v>
                </c:pt>
                <c:pt idx="6526">
                  <c:v>41.759988</c:v>
                </c:pt>
                <c:pt idx="6527">
                  <c:v>42.017676999999999</c:v>
                </c:pt>
                <c:pt idx="6528">
                  <c:v>41.674757</c:v>
                </c:pt>
                <c:pt idx="6529">
                  <c:v>42.042506000000003</c:v>
                </c:pt>
                <c:pt idx="6530">
                  <c:v>41.702148000000001</c:v>
                </c:pt>
                <c:pt idx="6531">
                  <c:v>41.470725999999999</c:v>
                </c:pt>
                <c:pt idx="6532">
                  <c:v>41.782755000000002</c:v>
                </c:pt>
                <c:pt idx="6533">
                  <c:v>41.584485000000001</c:v>
                </c:pt>
                <c:pt idx="6534">
                  <c:v>41.601515999999997</c:v>
                </c:pt>
                <c:pt idx="6535">
                  <c:v>41.581181000000001</c:v>
                </c:pt>
                <c:pt idx="6536">
                  <c:v>41.545088999999997</c:v>
                </c:pt>
                <c:pt idx="6537">
                  <c:v>41.630521000000002</c:v>
                </c:pt>
                <c:pt idx="6538">
                  <c:v>42.527183999999998</c:v>
                </c:pt>
                <c:pt idx="6539">
                  <c:v>42.741016000000002</c:v>
                </c:pt>
                <c:pt idx="6540">
                  <c:v>42.497014999999998</c:v>
                </c:pt>
                <c:pt idx="6541">
                  <c:v>43.430275000000002</c:v>
                </c:pt>
                <c:pt idx="6542">
                  <c:v>43.387619999999998</c:v>
                </c:pt>
                <c:pt idx="6543">
                  <c:v>43.428983000000002</c:v>
                </c:pt>
                <c:pt idx="6544">
                  <c:v>41.307465000000001</c:v>
                </c:pt>
                <c:pt idx="6545">
                  <c:v>40.750107</c:v>
                </c:pt>
                <c:pt idx="6546">
                  <c:v>42.515251999999997</c:v>
                </c:pt>
                <c:pt idx="6547">
                  <c:v>42.460603999999996</c:v>
                </c:pt>
                <c:pt idx="6548">
                  <c:v>43.345878999999996</c:v>
                </c:pt>
                <c:pt idx="6549">
                  <c:v>41.688215</c:v>
                </c:pt>
                <c:pt idx="6550">
                  <c:v>41.650916000000002</c:v>
                </c:pt>
                <c:pt idx="6551">
                  <c:v>42.049940999999997</c:v>
                </c:pt>
                <c:pt idx="6552">
                  <c:v>40.798006999999998</c:v>
                </c:pt>
                <c:pt idx="6553">
                  <c:v>41.281669000000001</c:v>
                </c:pt>
                <c:pt idx="6554">
                  <c:v>40.814207000000003</c:v>
                </c:pt>
                <c:pt idx="6555">
                  <c:v>41.551882999999997</c:v>
                </c:pt>
                <c:pt idx="6556">
                  <c:v>41.565432999999999</c:v>
                </c:pt>
                <c:pt idx="6557">
                  <c:v>43.657079000000003</c:v>
                </c:pt>
                <c:pt idx="6558">
                  <c:v>43.05348</c:v>
                </c:pt>
                <c:pt idx="6559">
                  <c:v>43.219155000000001</c:v>
                </c:pt>
                <c:pt idx="6560">
                  <c:v>43.32546</c:v>
                </c:pt>
                <c:pt idx="6561">
                  <c:v>43.108775000000001</c:v>
                </c:pt>
                <c:pt idx="6562">
                  <c:v>43.076953000000003</c:v>
                </c:pt>
                <c:pt idx="6563">
                  <c:v>43.736145</c:v>
                </c:pt>
                <c:pt idx="6564">
                  <c:v>43.33278</c:v>
                </c:pt>
                <c:pt idx="6565">
                  <c:v>43.170605999999999</c:v>
                </c:pt>
                <c:pt idx="6566">
                  <c:v>42.602170000000001</c:v>
                </c:pt>
                <c:pt idx="6567">
                  <c:v>42.587612999999997</c:v>
                </c:pt>
                <c:pt idx="6568">
                  <c:v>42.901235</c:v>
                </c:pt>
                <c:pt idx="6569">
                  <c:v>42.573081000000002</c:v>
                </c:pt>
                <c:pt idx="6570">
                  <c:v>42.515596000000002</c:v>
                </c:pt>
                <c:pt idx="6571">
                  <c:v>43.002533999999997</c:v>
                </c:pt>
                <c:pt idx="6572">
                  <c:v>43.020761999999998</c:v>
                </c:pt>
                <c:pt idx="6573">
                  <c:v>42.573162000000004</c:v>
                </c:pt>
                <c:pt idx="6574">
                  <c:v>43.037962999999998</c:v>
                </c:pt>
                <c:pt idx="6575">
                  <c:v>41.483483999999997</c:v>
                </c:pt>
                <c:pt idx="6576">
                  <c:v>40.948073000000001</c:v>
                </c:pt>
                <c:pt idx="6577">
                  <c:v>40.914377000000002</c:v>
                </c:pt>
                <c:pt idx="6578">
                  <c:v>41.113829000000003</c:v>
                </c:pt>
                <c:pt idx="6579">
                  <c:v>40.764367999999997</c:v>
                </c:pt>
                <c:pt idx="6580">
                  <c:v>40.459584</c:v>
                </c:pt>
                <c:pt idx="6581">
                  <c:v>40.741157999999999</c:v>
                </c:pt>
                <c:pt idx="6582">
                  <c:v>40.515484999999998</c:v>
                </c:pt>
                <c:pt idx="6583">
                  <c:v>40.121648</c:v>
                </c:pt>
                <c:pt idx="6584">
                  <c:v>40.114930999999999</c:v>
                </c:pt>
                <c:pt idx="6585">
                  <c:v>40.108631000000003</c:v>
                </c:pt>
                <c:pt idx="6586">
                  <c:v>40.133786000000001</c:v>
                </c:pt>
                <c:pt idx="6587">
                  <c:v>38.214514999999999</c:v>
                </c:pt>
                <c:pt idx="6588">
                  <c:v>38.706847000000003</c:v>
                </c:pt>
                <c:pt idx="6589">
                  <c:v>38.122112000000001</c:v>
                </c:pt>
                <c:pt idx="6590">
                  <c:v>38.325969000000001</c:v>
                </c:pt>
                <c:pt idx="6591">
                  <c:v>39.299447000000001</c:v>
                </c:pt>
                <c:pt idx="6592">
                  <c:v>38.738225999999997</c:v>
                </c:pt>
                <c:pt idx="6593">
                  <c:v>39.719839999999998</c:v>
                </c:pt>
                <c:pt idx="6594">
                  <c:v>39.548927999999997</c:v>
                </c:pt>
                <c:pt idx="6595">
                  <c:v>40.149926999999998</c:v>
                </c:pt>
                <c:pt idx="6596">
                  <c:v>39.80095</c:v>
                </c:pt>
                <c:pt idx="6597">
                  <c:v>40.876311999999999</c:v>
                </c:pt>
                <c:pt idx="6598">
                  <c:v>40.514842999999999</c:v>
                </c:pt>
                <c:pt idx="6599">
                  <c:v>40.988346999999997</c:v>
                </c:pt>
                <c:pt idx="6600">
                  <c:v>40.807250000000003</c:v>
                </c:pt>
                <c:pt idx="6601">
                  <c:v>40.311853999999997</c:v>
                </c:pt>
                <c:pt idx="6602">
                  <c:v>40.648541000000002</c:v>
                </c:pt>
                <c:pt idx="6603">
                  <c:v>40.385840000000002</c:v>
                </c:pt>
                <c:pt idx="6604">
                  <c:v>40.776845000000002</c:v>
                </c:pt>
                <c:pt idx="6605">
                  <c:v>40.718228000000003</c:v>
                </c:pt>
                <c:pt idx="6606">
                  <c:v>40.577778000000002</c:v>
                </c:pt>
                <c:pt idx="6607">
                  <c:v>40.393090000000001</c:v>
                </c:pt>
                <c:pt idx="6608">
                  <c:v>40.0334</c:v>
                </c:pt>
                <c:pt idx="6609">
                  <c:v>40.103110000000001</c:v>
                </c:pt>
                <c:pt idx="6610">
                  <c:v>39.582493999999997</c:v>
                </c:pt>
                <c:pt idx="6611">
                  <c:v>39.301561</c:v>
                </c:pt>
                <c:pt idx="6612">
                  <c:v>38.819296999999999</c:v>
                </c:pt>
                <c:pt idx="6613">
                  <c:v>38.720937999999997</c:v>
                </c:pt>
                <c:pt idx="6614">
                  <c:v>39.146808999999998</c:v>
                </c:pt>
                <c:pt idx="6615">
                  <c:v>39.179875000000003</c:v>
                </c:pt>
                <c:pt idx="6616">
                  <c:v>38.789560000000002</c:v>
                </c:pt>
                <c:pt idx="6617">
                  <c:v>38.726548000000001</c:v>
                </c:pt>
                <c:pt idx="6618">
                  <c:v>38.631383</c:v>
                </c:pt>
                <c:pt idx="6619">
                  <c:v>38.53895</c:v>
                </c:pt>
                <c:pt idx="6620">
                  <c:v>38.679282000000001</c:v>
                </c:pt>
                <c:pt idx="6621">
                  <c:v>38.481673999999998</c:v>
                </c:pt>
                <c:pt idx="6622">
                  <c:v>38.346578000000001</c:v>
                </c:pt>
                <c:pt idx="6623">
                  <c:v>39.929597000000001</c:v>
                </c:pt>
                <c:pt idx="6624">
                  <c:v>38.724559999999997</c:v>
                </c:pt>
                <c:pt idx="6625">
                  <c:v>38.588301000000001</c:v>
                </c:pt>
                <c:pt idx="6626">
                  <c:v>39.012089000000003</c:v>
                </c:pt>
                <c:pt idx="6627">
                  <c:v>39.819000000000003</c:v>
                </c:pt>
                <c:pt idx="6628">
                  <c:v>39.771500000000003</c:v>
                </c:pt>
                <c:pt idx="6629">
                  <c:v>39.777799999999999</c:v>
                </c:pt>
                <c:pt idx="6630">
                  <c:v>40.394235000000002</c:v>
                </c:pt>
                <c:pt idx="6631">
                  <c:v>41.126475999999997</c:v>
                </c:pt>
                <c:pt idx="6632">
                  <c:v>41.086894000000001</c:v>
                </c:pt>
                <c:pt idx="6633">
                  <c:v>41.072209999999998</c:v>
                </c:pt>
                <c:pt idx="6634">
                  <c:v>40.558748000000001</c:v>
                </c:pt>
                <c:pt idx="6635">
                  <c:v>40.594948000000002</c:v>
                </c:pt>
                <c:pt idx="6636">
                  <c:v>40.659996999999997</c:v>
                </c:pt>
                <c:pt idx="6637">
                  <c:v>40.744646000000003</c:v>
                </c:pt>
                <c:pt idx="6638">
                  <c:v>40.705747000000002</c:v>
                </c:pt>
                <c:pt idx="6639">
                  <c:v>40.718113000000002</c:v>
                </c:pt>
                <c:pt idx="6640">
                  <c:v>40.790309000000001</c:v>
                </c:pt>
                <c:pt idx="6641">
                  <c:v>41.508605000000003</c:v>
                </c:pt>
                <c:pt idx="6642">
                  <c:v>41.492466</c:v>
                </c:pt>
                <c:pt idx="6643">
                  <c:v>41.701304</c:v>
                </c:pt>
                <c:pt idx="6644">
                  <c:v>40.230953999999997</c:v>
                </c:pt>
                <c:pt idx="6645">
                  <c:v>40.226301999999997</c:v>
                </c:pt>
                <c:pt idx="6646">
                  <c:v>37.130927</c:v>
                </c:pt>
                <c:pt idx="6647">
                  <c:v>37.162224000000002</c:v>
                </c:pt>
                <c:pt idx="6648">
                  <c:v>38.284190000000002</c:v>
                </c:pt>
                <c:pt idx="6649">
                  <c:v>33.45635</c:v>
                </c:pt>
                <c:pt idx="6650">
                  <c:v>33.698731000000002</c:v>
                </c:pt>
                <c:pt idx="6651">
                  <c:v>33.585037</c:v>
                </c:pt>
                <c:pt idx="6652">
                  <c:v>33.598841</c:v>
                </c:pt>
                <c:pt idx="6653">
                  <c:v>33.493006000000001</c:v>
                </c:pt>
                <c:pt idx="6654">
                  <c:v>33.386994999999999</c:v>
                </c:pt>
                <c:pt idx="6655">
                  <c:v>33.559783000000003</c:v>
                </c:pt>
                <c:pt idx="6656">
                  <c:v>33.689557999999998</c:v>
                </c:pt>
                <c:pt idx="6657">
                  <c:v>33.437493000000003</c:v>
                </c:pt>
                <c:pt idx="6658">
                  <c:v>33.426932000000001</c:v>
                </c:pt>
                <c:pt idx="6659">
                  <c:v>33.400306</c:v>
                </c:pt>
                <c:pt idx="6660">
                  <c:v>33.402968999999999</c:v>
                </c:pt>
                <c:pt idx="6661">
                  <c:v>32.749664000000003</c:v>
                </c:pt>
                <c:pt idx="6662">
                  <c:v>33.328951000000004</c:v>
                </c:pt>
                <c:pt idx="6663">
                  <c:v>33.566634999999998</c:v>
                </c:pt>
                <c:pt idx="6664">
                  <c:v>33.596995</c:v>
                </c:pt>
                <c:pt idx="6665">
                  <c:v>33.798580999999999</c:v>
                </c:pt>
                <c:pt idx="6666">
                  <c:v>33.568142999999999</c:v>
                </c:pt>
                <c:pt idx="6667">
                  <c:v>33.594068999999998</c:v>
                </c:pt>
                <c:pt idx="6668">
                  <c:v>33.624546000000002</c:v>
                </c:pt>
                <c:pt idx="6669">
                  <c:v>33.789203999999998</c:v>
                </c:pt>
                <c:pt idx="6670">
                  <c:v>33.608640000000001</c:v>
                </c:pt>
                <c:pt idx="6671">
                  <c:v>34.394226000000003</c:v>
                </c:pt>
                <c:pt idx="6672">
                  <c:v>31.406229</c:v>
                </c:pt>
                <c:pt idx="6673">
                  <c:v>32.216743000000001</c:v>
                </c:pt>
                <c:pt idx="6674">
                  <c:v>32.327640000000002</c:v>
                </c:pt>
                <c:pt idx="6675">
                  <c:v>32.242274999999999</c:v>
                </c:pt>
                <c:pt idx="6676">
                  <c:v>32.179226999999997</c:v>
                </c:pt>
                <c:pt idx="6677">
                  <c:v>32.417144</c:v>
                </c:pt>
                <c:pt idx="6678">
                  <c:v>32.521096</c:v>
                </c:pt>
                <c:pt idx="6679">
                  <c:v>34.392828999999999</c:v>
                </c:pt>
                <c:pt idx="6680">
                  <c:v>35.279871999999997</c:v>
                </c:pt>
                <c:pt idx="6681">
                  <c:v>35.253002000000002</c:v>
                </c:pt>
                <c:pt idx="6682">
                  <c:v>34.876638</c:v>
                </c:pt>
                <c:pt idx="6683">
                  <c:v>34.782452999999997</c:v>
                </c:pt>
                <c:pt idx="6684">
                  <c:v>35.388700999999998</c:v>
                </c:pt>
                <c:pt idx="6685">
                  <c:v>34.646779000000002</c:v>
                </c:pt>
                <c:pt idx="6686">
                  <c:v>35.001195000000003</c:v>
                </c:pt>
                <c:pt idx="6687">
                  <c:v>35.017603999999999</c:v>
                </c:pt>
                <c:pt idx="6688">
                  <c:v>35.031328999999999</c:v>
                </c:pt>
                <c:pt idx="6689">
                  <c:v>35.106395999999997</c:v>
                </c:pt>
                <c:pt idx="6690">
                  <c:v>35.135303</c:v>
                </c:pt>
                <c:pt idx="6691">
                  <c:v>35.100796000000003</c:v>
                </c:pt>
                <c:pt idx="6692">
                  <c:v>36.785815999999997</c:v>
                </c:pt>
                <c:pt idx="6693">
                  <c:v>36.156599999999997</c:v>
                </c:pt>
                <c:pt idx="6694">
                  <c:v>35.990547999999997</c:v>
                </c:pt>
                <c:pt idx="6695">
                  <c:v>33.953237000000001</c:v>
                </c:pt>
                <c:pt idx="6696">
                  <c:v>31.879712000000001</c:v>
                </c:pt>
                <c:pt idx="6697">
                  <c:v>32.223022999999998</c:v>
                </c:pt>
                <c:pt idx="6698">
                  <c:v>34.166231000000003</c:v>
                </c:pt>
                <c:pt idx="6699">
                  <c:v>32.408310999999998</c:v>
                </c:pt>
                <c:pt idx="6700">
                  <c:v>32.943660999999999</c:v>
                </c:pt>
                <c:pt idx="6701">
                  <c:v>33.001396999999997</c:v>
                </c:pt>
                <c:pt idx="6702">
                  <c:v>35.968615</c:v>
                </c:pt>
                <c:pt idx="6703">
                  <c:v>36.151108000000001</c:v>
                </c:pt>
                <c:pt idx="6704">
                  <c:v>36.184218999999999</c:v>
                </c:pt>
                <c:pt idx="6705">
                  <c:v>36.171219000000001</c:v>
                </c:pt>
                <c:pt idx="6706">
                  <c:v>36.205717999999997</c:v>
                </c:pt>
                <c:pt idx="6707">
                  <c:v>36.084361000000001</c:v>
                </c:pt>
                <c:pt idx="6708">
                  <c:v>36.088921999999997</c:v>
                </c:pt>
                <c:pt idx="6709">
                  <c:v>36.121972</c:v>
                </c:pt>
                <c:pt idx="6710">
                  <c:v>36.026532000000003</c:v>
                </c:pt>
                <c:pt idx="6711">
                  <c:v>35.998778000000001</c:v>
                </c:pt>
                <c:pt idx="6712">
                  <c:v>41.029510000000002</c:v>
                </c:pt>
                <c:pt idx="6713">
                  <c:v>39.499862</c:v>
                </c:pt>
                <c:pt idx="6714">
                  <c:v>39.147877000000001</c:v>
                </c:pt>
                <c:pt idx="6715">
                  <c:v>39.164966</c:v>
                </c:pt>
                <c:pt idx="6716">
                  <c:v>40.489736000000001</c:v>
                </c:pt>
                <c:pt idx="6717">
                  <c:v>34.048350999999997</c:v>
                </c:pt>
                <c:pt idx="6718">
                  <c:v>34.026448000000002</c:v>
                </c:pt>
                <c:pt idx="6719">
                  <c:v>34.062708999999998</c:v>
                </c:pt>
                <c:pt idx="6720">
                  <c:v>34.052660000000003</c:v>
                </c:pt>
                <c:pt idx="6721">
                  <c:v>34.089458999999998</c:v>
                </c:pt>
                <c:pt idx="6722">
                  <c:v>34.110424999999999</c:v>
                </c:pt>
                <c:pt idx="6723">
                  <c:v>33.997492000000001</c:v>
                </c:pt>
                <c:pt idx="6724">
                  <c:v>34.114558000000002</c:v>
                </c:pt>
                <c:pt idx="6725">
                  <c:v>33.960040999999997</c:v>
                </c:pt>
                <c:pt idx="6726">
                  <c:v>34.061911000000002</c:v>
                </c:pt>
                <c:pt idx="6727">
                  <c:v>34.000219000000001</c:v>
                </c:pt>
                <c:pt idx="6728">
                  <c:v>34.003213000000002</c:v>
                </c:pt>
                <c:pt idx="6729">
                  <c:v>34.045161</c:v>
                </c:pt>
                <c:pt idx="6730">
                  <c:v>34.122058000000003</c:v>
                </c:pt>
                <c:pt idx="6731">
                  <c:v>42.702128000000002</c:v>
                </c:pt>
                <c:pt idx="6732">
                  <c:v>42.997636</c:v>
                </c:pt>
                <c:pt idx="6733">
                  <c:v>42.996049999999997</c:v>
                </c:pt>
                <c:pt idx="6734">
                  <c:v>42.807434999999998</c:v>
                </c:pt>
                <c:pt idx="6735">
                  <c:v>42.704434999999997</c:v>
                </c:pt>
                <c:pt idx="6736">
                  <c:v>42.677334999999999</c:v>
                </c:pt>
                <c:pt idx="6737">
                  <c:v>42.734434</c:v>
                </c:pt>
                <c:pt idx="6738">
                  <c:v>42.347289000000004</c:v>
                </c:pt>
                <c:pt idx="6739">
                  <c:v>42.311089000000003</c:v>
                </c:pt>
                <c:pt idx="6740">
                  <c:v>42.302439999999997</c:v>
                </c:pt>
                <c:pt idx="6741">
                  <c:v>42.357140000000001</c:v>
                </c:pt>
                <c:pt idx="6742">
                  <c:v>41.854638999999999</c:v>
                </c:pt>
                <c:pt idx="6743">
                  <c:v>41.907837000000001</c:v>
                </c:pt>
                <c:pt idx="6744">
                  <c:v>41.912776000000001</c:v>
                </c:pt>
                <c:pt idx="6745">
                  <c:v>42.395964999999997</c:v>
                </c:pt>
                <c:pt idx="6746">
                  <c:v>42.215356999999997</c:v>
                </c:pt>
                <c:pt idx="6747">
                  <c:v>42.462935000000002</c:v>
                </c:pt>
                <c:pt idx="6748">
                  <c:v>41.958306</c:v>
                </c:pt>
                <c:pt idx="6749">
                  <c:v>42.089891000000001</c:v>
                </c:pt>
                <c:pt idx="6750">
                  <c:v>42.794913999999999</c:v>
                </c:pt>
                <c:pt idx="6751">
                  <c:v>42.944837999999997</c:v>
                </c:pt>
                <c:pt idx="6752">
                  <c:v>43.117213999999997</c:v>
                </c:pt>
                <c:pt idx="6753">
                  <c:v>43.587285999999999</c:v>
                </c:pt>
                <c:pt idx="6754">
                  <c:v>42.973666999999999</c:v>
                </c:pt>
                <c:pt idx="6755">
                  <c:v>42.904274999999998</c:v>
                </c:pt>
                <c:pt idx="6756">
                  <c:v>42.768619000000001</c:v>
                </c:pt>
                <c:pt idx="6757">
                  <c:v>42.668174</c:v>
                </c:pt>
                <c:pt idx="6758">
                  <c:v>43.022199000000001</c:v>
                </c:pt>
                <c:pt idx="6759">
                  <c:v>42.927801000000002</c:v>
                </c:pt>
                <c:pt idx="6760">
                  <c:v>44.900872999999997</c:v>
                </c:pt>
                <c:pt idx="6761">
                  <c:v>44.884903999999999</c:v>
                </c:pt>
                <c:pt idx="6762">
                  <c:v>45.000253999999998</c:v>
                </c:pt>
                <c:pt idx="6763">
                  <c:v>44.905436999999999</c:v>
                </c:pt>
                <c:pt idx="6764">
                  <c:v>44.888565999999997</c:v>
                </c:pt>
                <c:pt idx="6765">
                  <c:v>45.107478999999998</c:v>
                </c:pt>
                <c:pt idx="6766">
                  <c:v>44.735559000000002</c:v>
                </c:pt>
                <c:pt idx="6767">
                  <c:v>44.117243000000002</c:v>
                </c:pt>
                <c:pt idx="6768">
                  <c:v>45.085830000000001</c:v>
                </c:pt>
                <c:pt idx="6769">
                  <c:v>45.215510999999999</c:v>
                </c:pt>
                <c:pt idx="6770">
                  <c:v>45.311011000000001</c:v>
                </c:pt>
                <c:pt idx="6771">
                  <c:v>46.655566999999998</c:v>
                </c:pt>
                <c:pt idx="6772">
                  <c:v>46.299185999999999</c:v>
                </c:pt>
                <c:pt idx="6773">
                  <c:v>47.467596999999998</c:v>
                </c:pt>
                <c:pt idx="6774">
                  <c:v>42.033234999999998</c:v>
                </c:pt>
                <c:pt idx="6775">
                  <c:v>41.725287999999999</c:v>
                </c:pt>
                <c:pt idx="6776">
                  <c:v>41.592497000000002</c:v>
                </c:pt>
                <c:pt idx="6777">
                  <c:v>41.736434000000003</c:v>
                </c:pt>
                <c:pt idx="6778">
                  <c:v>41.606338999999998</c:v>
                </c:pt>
                <c:pt idx="6779">
                  <c:v>41.625788</c:v>
                </c:pt>
                <c:pt idx="6780">
                  <c:v>41.607869999999998</c:v>
                </c:pt>
                <c:pt idx="6781">
                  <c:v>43.153968999999996</c:v>
                </c:pt>
                <c:pt idx="6782">
                  <c:v>42.720312999999997</c:v>
                </c:pt>
                <c:pt idx="6783">
                  <c:v>42.646923999999999</c:v>
                </c:pt>
                <c:pt idx="6784">
                  <c:v>42.846876999999999</c:v>
                </c:pt>
                <c:pt idx="6785">
                  <c:v>42.473536000000003</c:v>
                </c:pt>
                <c:pt idx="6786">
                  <c:v>42.475886000000003</c:v>
                </c:pt>
                <c:pt idx="6787">
                  <c:v>42.513635999999998</c:v>
                </c:pt>
                <c:pt idx="6788">
                  <c:v>42.466292000000003</c:v>
                </c:pt>
                <c:pt idx="6789">
                  <c:v>43.150381000000003</c:v>
                </c:pt>
                <c:pt idx="6790">
                  <c:v>41.269883999999998</c:v>
                </c:pt>
                <c:pt idx="6791">
                  <c:v>41.254399999999997</c:v>
                </c:pt>
                <c:pt idx="6792">
                  <c:v>41.292647000000002</c:v>
                </c:pt>
                <c:pt idx="6793">
                  <c:v>41.362096000000001</c:v>
                </c:pt>
                <c:pt idx="6794">
                  <c:v>41.123652999999997</c:v>
                </c:pt>
                <c:pt idx="6795">
                  <c:v>40.886487000000002</c:v>
                </c:pt>
                <c:pt idx="6796">
                  <c:v>42.106971999999999</c:v>
                </c:pt>
                <c:pt idx="6797">
                  <c:v>41.993799000000003</c:v>
                </c:pt>
                <c:pt idx="6798">
                  <c:v>42.044409000000002</c:v>
                </c:pt>
                <c:pt idx="6799">
                  <c:v>41.809992999999999</c:v>
                </c:pt>
                <c:pt idx="6800">
                  <c:v>41.947335000000002</c:v>
                </c:pt>
                <c:pt idx="6801">
                  <c:v>41.980283</c:v>
                </c:pt>
                <c:pt idx="6802">
                  <c:v>41.017735999999999</c:v>
                </c:pt>
                <c:pt idx="6803">
                  <c:v>41.861632999999998</c:v>
                </c:pt>
                <c:pt idx="6804">
                  <c:v>41.427900999999999</c:v>
                </c:pt>
                <c:pt idx="6805">
                  <c:v>41.750867999999997</c:v>
                </c:pt>
                <c:pt idx="6806">
                  <c:v>41.513182</c:v>
                </c:pt>
                <c:pt idx="6807">
                  <c:v>41.538581999999998</c:v>
                </c:pt>
                <c:pt idx="6808">
                  <c:v>41.546931000000001</c:v>
                </c:pt>
                <c:pt idx="6809">
                  <c:v>43.740794000000001</c:v>
                </c:pt>
                <c:pt idx="6810">
                  <c:v>43.797567000000001</c:v>
                </c:pt>
                <c:pt idx="6811">
                  <c:v>43.231506000000003</c:v>
                </c:pt>
                <c:pt idx="6812">
                  <c:v>42.797775000000001</c:v>
                </c:pt>
                <c:pt idx="6813">
                  <c:v>42.711105000000003</c:v>
                </c:pt>
                <c:pt idx="6814">
                  <c:v>43.050761999999999</c:v>
                </c:pt>
                <c:pt idx="6815">
                  <c:v>42.559823000000002</c:v>
                </c:pt>
                <c:pt idx="6816">
                  <c:v>42.56427</c:v>
                </c:pt>
                <c:pt idx="6817">
                  <c:v>42.601841999999998</c:v>
                </c:pt>
                <c:pt idx="6818">
                  <c:v>43.046213000000002</c:v>
                </c:pt>
                <c:pt idx="6819">
                  <c:v>41.439784000000003</c:v>
                </c:pt>
                <c:pt idx="6820">
                  <c:v>41.501233999999997</c:v>
                </c:pt>
                <c:pt idx="6821">
                  <c:v>41.330789000000003</c:v>
                </c:pt>
                <c:pt idx="6822">
                  <c:v>41.372528000000003</c:v>
                </c:pt>
                <c:pt idx="6823">
                  <c:v>40.552852999999999</c:v>
                </c:pt>
                <c:pt idx="6824">
                  <c:v>40.567087999999998</c:v>
                </c:pt>
                <c:pt idx="6825">
                  <c:v>40.701036999999999</c:v>
                </c:pt>
                <c:pt idx="6826">
                  <c:v>40.699137</c:v>
                </c:pt>
                <c:pt idx="6827">
                  <c:v>40.683387000000003</c:v>
                </c:pt>
                <c:pt idx="6828">
                  <c:v>40.477285999999999</c:v>
                </c:pt>
                <c:pt idx="6829">
                  <c:v>40.345004000000003</c:v>
                </c:pt>
                <c:pt idx="6830">
                  <c:v>40.533633999999999</c:v>
                </c:pt>
                <c:pt idx="6831">
                  <c:v>40.109647000000002</c:v>
                </c:pt>
                <c:pt idx="6832">
                  <c:v>39.496547</c:v>
                </c:pt>
                <c:pt idx="6833">
                  <c:v>39.858505999999998</c:v>
                </c:pt>
                <c:pt idx="6834">
                  <c:v>38.906064999999998</c:v>
                </c:pt>
                <c:pt idx="6835">
                  <c:v>38.532311</c:v>
                </c:pt>
                <c:pt idx="6836">
                  <c:v>38.752017000000002</c:v>
                </c:pt>
                <c:pt idx="6837">
                  <c:v>39.828586000000001</c:v>
                </c:pt>
                <c:pt idx="6838">
                  <c:v>39.840482000000002</c:v>
                </c:pt>
                <c:pt idx="6839">
                  <c:v>38.011729000000003</c:v>
                </c:pt>
                <c:pt idx="6840">
                  <c:v>41.032893000000001</c:v>
                </c:pt>
                <c:pt idx="6841">
                  <c:v>40.614997000000002</c:v>
                </c:pt>
                <c:pt idx="6842">
                  <c:v>40.843012000000002</c:v>
                </c:pt>
                <c:pt idx="6843">
                  <c:v>40.278086000000002</c:v>
                </c:pt>
                <c:pt idx="6844">
                  <c:v>40.581595</c:v>
                </c:pt>
                <c:pt idx="6845">
                  <c:v>40.594222000000002</c:v>
                </c:pt>
                <c:pt idx="6846">
                  <c:v>40.754745999999997</c:v>
                </c:pt>
                <c:pt idx="6847">
                  <c:v>40.759245999999997</c:v>
                </c:pt>
                <c:pt idx="6848">
                  <c:v>33.451093</c:v>
                </c:pt>
                <c:pt idx="6849">
                  <c:v>33.449995000000001</c:v>
                </c:pt>
                <c:pt idx="6850">
                  <c:v>33.506889999999999</c:v>
                </c:pt>
                <c:pt idx="6851">
                  <c:v>33.503742000000003</c:v>
                </c:pt>
                <c:pt idx="6852">
                  <c:v>33.514091999999998</c:v>
                </c:pt>
                <c:pt idx="6853">
                  <c:v>33.498075999999998</c:v>
                </c:pt>
                <c:pt idx="6854">
                  <c:v>33.563662999999998</c:v>
                </c:pt>
                <c:pt idx="6855">
                  <c:v>33.559437000000003</c:v>
                </c:pt>
                <c:pt idx="6856">
                  <c:v>33.333590999999998</c:v>
                </c:pt>
                <c:pt idx="6857">
                  <c:v>33.350349999999999</c:v>
                </c:pt>
                <c:pt idx="6858">
                  <c:v>34.090975</c:v>
                </c:pt>
                <c:pt idx="6859">
                  <c:v>33.921312999999998</c:v>
                </c:pt>
                <c:pt idx="6860">
                  <c:v>33.899265</c:v>
                </c:pt>
                <c:pt idx="6861">
                  <c:v>33.914614</c:v>
                </c:pt>
                <c:pt idx="6862">
                  <c:v>33.888364000000003</c:v>
                </c:pt>
                <c:pt idx="6863">
                  <c:v>33.784098999999998</c:v>
                </c:pt>
                <c:pt idx="6864">
                  <c:v>33.758215999999997</c:v>
                </c:pt>
                <c:pt idx="6865">
                  <c:v>33.828814999999999</c:v>
                </c:pt>
                <c:pt idx="6866">
                  <c:v>33.871214000000002</c:v>
                </c:pt>
                <c:pt idx="6867">
                  <c:v>33.957011999999999</c:v>
                </c:pt>
                <c:pt idx="6868">
                  <c:v>33.960262999999998</c:v>
                </c:pt>
                <c:pt idx="6869">
                  <c:v>33.840263999999998</c:v>
                </c:pt>
                <c:pt idx="6870">
                  <c:v>33.870413999999997</c:v>
                </c:pt>
                <c:pt idx="6871">
                  <c:v>33.90213</c:v>
                </c:pt>
                <c:pt idx="6872">
                  <c:v>33.933551000000001</c:v>
                </c:pt>
                <c:pt idx="6873">
                  <c:v>33.797317</c:v>
                </c:pt>
                <c:pt idx="6874">
                  <c:v>33.851965</c:v>
                </c:pt>
                <c:pt idx="6875">
                  <c:v>33.847265</c:v>
                </c:pt>
                <c:pt idx="6876">
                  <c:v>33.732368000000001</c:v>
                </c:pt>
                <c:pt idx="6877">
                  <c:v>33.783467000000002</c:v>
                </c:pt>
                <c:pt idx="6878">
                  <c:v>33.865915999999999</c:v>
                </c:pt>
                <c:pt idx="6879">
                  <c:v>33.801766999999998</c:v>
                </c:pt>
                <c:pt idx="6880">
                  <c:v>33.828366000000003</c:v>
                </c:pt>
                <c:pt idx="6881">
                  <c:v>33.823315999999998</c:v>
                </c:pt>
                <c:pt idx="6882">
                  <c:v>33.771166999999998</c:v>
                </c:pt>
                <c:pt idx="6883">
                  <c:v>34.134056999999999</c:v>
                </c:pt>
                <c:pt idx="6884">
                  <c:v>34.211494000000002</c:v>
                </c:pt>
                <c:pt idx="6885">
                  <c:v>34.256951999999998</c:v>
                </c:pt>
                <c:pt idx="6886">
                  <c:v>34.166705999999998</c:v>
                </c:pt>
                <c:pt idx="6887">
                  <c:v>34.169356000000001</c:v>
                </c:pt>
                <c:pt idx="6888">
                  <c:v>34.137856999999997</c:v>
                </c:pt>
                <c:pt idx="6889">
                  <c:v>34.156674000000002</c:v>
                </c:pt>
                <c:pt idx="6890">
                  <c:v>34.165373000000002</c:v>
                </c:pt>
                <c:pt idx="6891">
                  <c:v>34.232002999999999</c:v>
                </c:pt>
                <c:pt idx="6892">
                  <c:v>34.209406999999999</c:v>
                </c:pt>
                <c:pt idx="6893">
                  <c:v>34.197736999999996</c:v>
                </c:pt>
                <c:pt idx="6894">
                  <c:v>34.259051999999997</c:v>
                </c:pt>
                <c:pt idx="6895">
                  <c:v>34.175038000000001</c:v>
                </c:pt>
                <c:pt idx="6896">
                  <c:v>34.254750999999999</c:v>
                </c:pt>
                <c:pt idx="6897">
                  <c:v>34.307876999999998</c:v>
                </c:pt>
                <c:pt idx="6898">
                  <c:v>34.239502999999999</c:v>
                </c:pt>
                <c:pt idx="6899">
                  <c:v>34.277647999999999</c:v>
                </c:pt>
                <c:pt idx="6900">
                  <c:v>34.424793999999999</c:v>
                </c:pt>
                <c:pt idx="6901">
                  <c:v>34.224088999999999</c:v>
                </c:pt>
                <c:pt idx="6902">
                  <c:v>34.445312999999999</c:v>
                </c:pt>
                <c:pt idx="6903">
                  <c:v>34.208837000000003</c:v>
                </c:pt>
                <c:pt idx="6904">
                  <c:v>34.143479999999997</c:v>
                </c:pt>
                <c:pt idx="6905">
                  <c:v>34.384663000000003</c:v>
                </c:pt>
                <c:pt idx="6906">
                  <c:v>34.152512999999999</c:v>
                </c:pt>
                <c:pt idx="6907">
                  <c:v>34.199703999999997</c:v>
                </c:pt>
                <c:pt idx="6908">
                  <c:v>34.201490999999997</c:v>
                </c:pt>
                <c:pt idx="6909">
                  <c:v>34.153627999999998</c:v>
                </c:pt>
                <c:pt idx="6910">
                  <c:v>34.166905999999997</c:v>
                </c:pt>
                <c:pt idx="6911">
                  <c:v>34.169663</c:v>
                </c:pt>
                <c:pt idx="6912">
                  <c:v>34.143856</c:v>
                </c:pt>
                <c:pt idx="6913">
                  <c:v>34.208142000000002</c:v>
                </c:pt>
                <c:pt idx="6914">
                  <c:v>34.185698000000002</c:v>
                </c:pt>
                <c:pt idx="6915">
                  <c:v>34.165706</c:v>
                </c:pt>
                <c:pt idx="6916">
                  <c:v>33.975267000000002</c:v>
                </c:pt>
                <c:pt idx="6917">
                  <c:v>34.104554999999998</c:v>
                </c:pt>
                <c:pt idx="6918">
                  <c:v>34.076642</c:v>
                </c:pt>
                <c:pt idx="6919">
                  <c:v>34.046889</c:v>
                </c:pt>
                <c:pt idx="6920">
                  <c:v>34.117046999999999</c:v>
                </c:pt>
                <c:pt idx="6921">
                  <c:v>34.004171999999997</c:v>
                </c:pt>
                <c:pt idx="6922">
                  <c:v>34.103341</c:v>
                </c:pt>
                <c:pt idx="6923">
                  <c:v>34.114041</c:v>
                </c:pt>
                <c:pt idx="6924">
                  <c:v>34.089058999999999</c:v>
                </c:pt>
                <c:pt idx="6925">
                  <c:v>34.018360999999999</c:v>
                </c:pt>
                <c:pt idx="6926">
                  <c:v>34.090409000000001</c:v>
                </c:pt>
                <c:pt idx="6927">
                  <c:v>32.608798999999998</c:v>
                </c:pt>
                <c:pt idx="6928">
                  <c:v>32.642485999999998</c:v>
                </c:pt>
                <c:pt idx="6929">
                  <c:v>32.638072000000001</c:v>
                </c:pt>
                <c:pt idx="6930">
                  <c:v>32.616539000000003</c:v>
                </c:pt>
                <c:pt idx="6931">
                  <c:v>32.579554999999999</c:v>
                </c:pt>
                <c:pt idx="6932">
                  <c:v>32.624423999999998</c:v>
                </c:pt>
                <c:pt idx="6933">
                  <c:v>32.761800999999998</c:v>
                </c:pt>
                <c:pt idx="6934">
                  <c:v>32.784999999999997</c:v>
                </c:pt>
                <c:pt idx="6935">
                  <c:v>32.670903000000003</c:v>
                </c:pt>
                <c:pt idx="6936">
                  <c:v>33.097841000000003</c:v>
                </c:pt>
                <c:pt idx="6937">
                  <c:v>32.799100000000003</c:v>
                </c:pt>
                <c:pt idx="6938">
                  <c:v>33.106862</c:v>
                </c:pt>
                <c:pt idx="6939">
                  <c:v>32.838760999999998</c:v>
                </c:pt>
                <c:pt idx="6940">
                  <c:v>33.202463000000002</c:v>
                </c:pt>
                <c:pt idx="6941">
                  <c:v>33.195354000000002</c:v>
                </c:pt>
                <c:pt idx="6942">
                  <c:v>33.122028999999998</c:v>
                </c:pt>
                <c:pt idx="6943">
                  <c:v>33.261747999999997</c:v>
                </c:pt>
                <c:pt idx="6944">
                  <c:v>33.179586999999998</c:v>
                </c:pt>
                <c:pt idx="6945">
                  <c:v>32.773600000000002</c:v>
                </c:pt>
                <c:pt idx="6946">
                  <c:v>32.791246000000001</c:v>
                </c:pt>
                <c:pt idx="6947">
                  <c:v>32.766482000000003</c:v>
                </c:pt>
                <c:pt idx="6948">
                  <c:v>32.804971999999999</c:v>
                </c:pt>
                <c:pt idx="6949">
                  <c:v>32.762349999999998</c:v>
                </c:pt>
                <c:pt idx="6950">
                  <c:v>32.823864999999998</c:v>
                </c:pt>
                <c:pt idx="6951">
                  <c:v>32.794449</c:v>
                </c:pt>
                <c:pt idx="6952">
                  <c:v>32.899996000000002</c:v>
                </c:pt>
                <c:pt idx="6953">
                  <c:v>32.914346000000002</c:v>
                </c:pt>
                <c:pt idx="6954">
                  <c:v>32.677286000000002</c:v>
                </c:pt>
                <c:pt idx="6955">
                  <c:v>32.556263999999999</c:v>
                </c:pt>
                <c:pt idx="6956">
                  <c:v>33.715271000000001</c:v>
                </c:pt>
                <c:pt idx="6957">
                  <c:v>33.952303000000001</c:v>
                </c:pt>
                <c:pt idx="6958">
                  <c:v>33.037061000000001</c:v>
                </c:pt>
                <c:pt idx="6959">
                  <c:v>34.241295000000001</c:v>
                </c:pt>
                <c:pt idx="6960">
                  <c:v>33.984551000000003</c:v>
                </c:pt>
                <c:pt idx="6961">
                  <c:v>34.083511999999999</c:v>
                </c:pt>
                <c:pt idx="6962">
                  <c:v>34.034714000000001</c:v>
                </c:pt>
                <c:pt idx="6963">
                  <c:v>34.063263999999997</c:v>
                </c:pt>
                <c:pt idx="6964">
                  <c:v>33.913550000000001</c:v>
                </c:pt>
                <c:pt idx="6965">
                  <c:v>33.926315000000002</c:v>
                </c:pt>
                <c:pt idx="6966">
                  <c:v>33.943615000000001</c:v>
                </c:pt>
                <c:pt idx="6967">
                  <c:v>33.957957</c:v>
                </c:pt>
                <c:pt idx="6968">
                  <c:v>33.822068000000002</c:v>
                </c:pt>
                <c:pt idx="6969">
                  <c:v>33.706020000000002</c:v>
                </c:pt>
                <c:pt idx="6970">
                  <c:v>33.692875999999998</c:v>
                </c:pt>
                <c:pt idx="6971">
                  <c:v>33.527749999999997</c:v>
                </c:pt>
                <c:pt idx="6972">
                  <c:v>33.687620000000003</c:v>
                </c:pt>
                <c:pt idx="6973">
                  <c:v>33.650812999999999</c:v>
                </c:pt>
                <c:pt idx="6974">
                  <c:v>33.659638999999999</c:v>
                </c:pt>
                <c:pt idx="6975">
                  <c:v>33.460726999999999</c:v>
                </c:pt>
                <c:pt idx="6976">
                  <c:v>33.600172000000001</c:v>
                </c:pt>
                <c:pt idx="6977">
                  <c:v>33.647027999999999</c:v>
                </c:pt>
                <c:pt idx="6978">
                  <c:v>33.639226999999998</c:v>
                </c:pt>
                <c:pt idx="6979">
                  <c:v>33.724167000000001</c:v>
                </c:pt>
                <c:pt idx="6980">
                  <c:v>33.719118000000002</c:v>
                </c:pt>
                <c:pt idx="6981">
                  <c:v>33.818165</c:v>
                </c:pt>
                <c:pt idx="6982">
                  <c:v>33.835664999999999</c:v>
                </c:pt>
                <c:pt idx="6983">
                  <c:v>33.835464999999999</c:v>
                </c:pt>
                <c:pt idx="6984">
                  <c:v>33.812662000000003</c:v>
                </c:pt>
                <c:pt idx="6985">
                  <c:v>35.856895999999999</c:v>
                </c:pt>
                <c:pt idx="6986">
                  <c:v>36.111449</c:v>
                </c:pt>
                <c:pt idx="6987">
                  <c:v>35.458804000000001</c:v>
                </c:pt>
                <c:pt idx="6988">
                  <c:v>35.897154999999998</c:v>
                </c:pt>
                <c:pt idx="6989">
                  <c:v>36.209975999999997</c:v>
                </c:pt>
                <c:pt idx="6990">
                  <c:v>36.083885000000002</c:v>
                </c:pt>
                <c:pt idx="6991">
                  <c:v>35.736629999999998</c:v>
                </c:pt>
                <c:pt idx="6992">
                  <c:v>35.912785999999997</c:v>
                </c:pt>
                <c:pt idx="6993">
                  <c:v>35.415199999999999</c:v>
                </c:pt>
                <c:pt idx="6994">
                  <c:v>35.384343999999999</c:v>
                </c:pt>
                <c:pt idx="6995">
                  <c:v>35.643545000000003</c:v>
                </c:pt>
                <c:pt idx="6996">
                  <c:v>35.790515999999997</c:v>
                </c:pt>
                <c:pt idx="6997">
                  <c:v>36.340501000000003</c:v>
                </c:pt>
                <c:pt idx="6998">
                  <c:v>35.814571999999998</c:v>
                </c:pt>
                <c:pt idx="6999">
                  <c:v>35.847788000000001</c:v>
                </c:pt>
                <c:pt idx="7000">
                  <c:v>35.939255000000003</c:v>
                </c:pt>
                <c:pt idx="7001">
                  <c:v>35.997193000000003</c:v>
                </c:pt>
                <c:pt idx="7002">
                  <c:v>35.905765000000002</c:v>
                </c:pt>
                <c:pt idx="7003">
                  <c:v>35.924464999999998</c:v>
                </c:pt>
                <c:pt idx="7004">
                  <c:v>35.626652999999997</c:v>
                </c:pt>
                <c:pt idx="7005">
                  <c:v>35.993357000000003</c:v>
                </c:pt>
                <c:pt idx="7006">
                  <c:v>35.579216000000002</c:v>
                </c:pt>
                <c:pt idx="7007">
                  <c:v>35.560439000000002</c:v>
                </c:pt>
                <c:pt idx="7008">
                  <c:v>35.824061</c:v>
                </c:pt>
                <c:pt idx="7009">
                  <c:v>36.293191999999998</c:v>
                </c:pt>
                <c:pt idx="7010">
                  <c:v>36.319777000000002</c:v>
                </c:pt>
                <c:pt idx="7011">
                  <c:v>36.093252</c:v>
                </c:pt>
                <c:pt idx="7012">
                  <c:v>36.115898999999999</c:v>
                </c:pt>
                <c:pt idx="7013">
                  <c:v>35.403267999999997</c:v>
                </c:pt>
                <c:pt idx="7014">
                  <c:v>35.400407000000001</c:v>
                </c:pt>
                <c:pt idx="7015">
                  <c:v>35.333668000000003</c:v>
                </c:pt>
                <c:pt idx="7016">
                  <c:v>35.490772</c:v>
                </c:pt>
                <c:pt idx="7017">
                  <c:v>35.229565000000001</c:v>
                </c:pt>
                <c:pt idx="7018">
                  <c:v>35.499521000000001</c:v>
                </c:pt>
                <c:pt idx="7019">
                  <c:v>35.256379000000003</c:v>
                </c:pt>
                <c:pt idx="7020">
                  <c:v>35.116850999999997</c:v>
                </c:pt>
                <c:pt idx="7021">
                  <c:v>35.536560999999999</c:v>
                </c:pt>
                <c:pt idx="7022">
                  <c:v>35.679639000000002</c:v>
                </c:pt>
                <c:pt idx="7023">
                  <c:v>35.489019999999996</c:v>
                </c:pt>
                <c:pt idx="7024">
                  <c:v>35.214692999999997</c:v>
                </c:pt>
                <c:pt idx="7025">
                  <c:v>35.189543999999998</c:v>
                </c:pt>
                <c:pt idx="7026">
                  <c:v>35.107804000000002</c:v>
                </c:pt>
                <c:pt idx="7027">
                  <c:v>35.124032</c:v>
                </c:pt>
                <c:pt idx="7028">
                  <c:v>35.028440000000003</c:v>
                </c:pt>
                <c:pt idx="7029">
                  <c:v>35.124160000000003</c:v>
                </c:pt>
                <c:pt idx="7030">
                  <c:v>34.620874000000001</c:v>
                </c:pt>
                <c:pt idx="7031">
                  <c:v>35.184516000000002</c:v>
                </c:pt>
                <c:pt idx="7032">
                  <c:v>35.180394</c:v>
                </c:pt>
                <c:pt idx="7033">
                  <c:v>34.221511999999997</c:v>
                </c:pt>
                <c:pt idx="7034">
                  <c:v>34.254235000000001</c:v>
                </c:pt>
                <c:pt idx="7035">
                  <c:v>34.006478999999999</c:v>
                </c:pt>
                <c:pt idx="7036">
                  <c:v>34.554820999999997</c:v>
                </c:pt>
                <c:pt idx="7037">
                  <c:v>33.992069999999998</c:v>
                </c:pt>
                <c:pt idx="7038">
                  <c:v>34.319538000000001</c:v>
                </c:pt>
                <c:pt idx="7039">
                  <c:v>34.520719999999997</c:v>
                </c:pt>
                <c:pt idx="7040">
                  <c:v>33.974251000000002</c:v>
                </c:pt>
                <c:pt idx="7041">
                  <c:v>33.915522000000003</c:v>
                </c:pt>
                <c:pt idx="7042">
                  <c:v>33.905566</c:v>
                </c:pt>
                <c:pt idx="7043">
                  <c:v>34.884421000000003</c:v>
                </c:pt>
                <c:pt idx="7044">
                  <c:v>34.694262000000002</c:v>
                </c:pt>
                <c:pt idx="7045">
                  <c:v>34.755668999999997</c:v>
                </c:pt>
                <c:pt idx="7046">
                  <c:v>35.124490999999999</c:v>
                </c:pt>
                <c:pt idx="7047">
                  <c:v>34.770681000000003</c:v>
                </c:pt>
                <c:pt idx="7048">
                  <c:v>34.667473000000001</c:v>
                </c:pt>
                <c:pt idx="7049">
                  <c:v>35.759931999999999</c:v>
                </c:pt>
                <c:pt idx="7050">
                  <c:v>36.212769999999999</c:v>
                </c:pt>
                <c:pt idx="7051">
                  <c:v>36.197882</c:v>
                </c:pt>
                <c:pt idx="7052">
                  <c:v>35.840578999999998</c:v>
                </c:pt>
                <c:pt idx="7053">
                  <c:v>36.506064000000002</c:v>
                </c:pt>
                <c:pt idx="7054">
                  <c:v>35.585073999999999</c:v>
                </c:pt>
                <c:pt idx="7055">
                  <c:v>35.395491</c:v>
                </c:pt>
                <c:pt idx="7056">
                  <c:v>35.529895000000003</c:v>
                </c:pt>
                <c:pt idx="7057">
                  <c:v>35.248688999999999</c:v>
                </c:pt>
                <c:pt idx="7058">
                  <c:v>35.311112000000001</c:v>
                </c:pt>
                <c:pt idx="7059">
                  <c:v>35.185017999999999</c:v>
                </c:pt>
                <c:pt idx="7060">
                  <c:v>35.175846999999997</c:v>
                </c:pt>
                <c:pt idx="7061">
                  <c:v>35.451314000000004</c:v>
                </c:pt>
                <c:pt idx="7062">
                  <c:v>35.518138</c:v>
                </c:pt>
                <c:pt idx="7063">
                  <c:v>35.866762999999999</c:v>
                </c:pt>
                <c:pt idx="7064">
                  <c:v>35.264302999999998</c:v>
                </c:pt>
                <c:pt idx="7065">
                  <c:v>35.221428000000003</c:v>
                </c:pt>
                <c:pt idx="7066">
                  <c:v>35.345486999999999</c:v>
                </c:pt>
                <c:pt idx="7067">
                  <c:v>35.599362999999997</c:v>
                </c:pt>
                <c:pt idx="7068">
                  <c:v>34.213582000000002</c:v>
                </c:pt>
                <c:pt idx="7069">
                  <c:v>34.278934999999997</c:v>
                </c:pt>
                <c:pt idx="7070">
                  <c:v>33.675533000000001</c:v>
                </c:pt>
                <c:pt idx="7071">
                  <c:v>33.943250999999997</c:v>
                </c:pt>
                <c:pt idx="7072">
                  <c:v>34.037557</c:v>
                </c:pt>
                <c:pt idx="7073">
                  <c:v>34.041646</c:v>
                </c:pt>
                <c:pt idx="7074">
                  <c:v>34.075611000000002</c:v>
                </c:pt>
                <c:pt idx="7075">
                  <c:v>34.139510999999999</c:v>
                </c:pt>
                <c:pt idx="7076">
                  <c:v>34.940921000000003</c:v>
                </c:pt>
                <c:pt idx="7077">
                  <c:v>34.982424000000002</c:v>
                </c:pt>
                <c:pt idx="7078">
                  <c:v>34.470115</c:v>
                </c:pt>
                <c:pt idx="7079">
                  <c:v>34.915070999999998</c:v>
                </c:pt>
                <c:pt idx="7080">
                  <c:v>35.061430999999999</c:v>
                </c:pt>
                <c:pt idx="7081">
                  <c:v>34.925280999999998</c:v>
                </c:pt>
                <c:pt idx="7082">
                  <c:v>32.856634</c:v>
                </c:pt>
                <c:pt idx="7083">
                  <c:v>32.737270000000002</c:v>
                </c:pt>
                <c:pt idx="7084">
                  <c:v>32.821238000000001</c:v>
                </c:pt>
                <c:pt idx="7085">
                  <c:v>32.879528999999998</c:v>
                </c:pt>
                <c:pt idx="7086">
                  <c:v>32.662450999999997</c:v>
                </c:pt>
                <c:pt idx="7087">
                  <c:v>34.195704999999997</c:v>
                </c:pt>
                <c:pt idx="7088">
                  <c:v>34.657693999999999</c:v>
                </c:pt>
                <c:pt idx="7089">
                  <c:v>33.568114999999999</c:v>
                </c:pt>
                <c:pt idx="7090">
                  <c:v>34.825592</c:v>
                </c:pt>
                <c:pt idx="7091">
                  <c:v>34.464571999999997</c:v>
                </c:pt>
                <c:pt idx="7092">
                  <c:v>34.774656999999998</c:v>
                </c:pt>
                <c:pt idx="7093">
                  <c:v>34.641851000000003</c:v>
                </c:pt>
                <c:pt idx="7094">
                  <c:v>34.736907000000002</c:v>
                </c:pt>
                <c:pt idx="7095">
                  <c:v>34.622494000000003</c:v>
                </c:pt>
                <c:pt idx="7096">
                  <c:v>34.969427000000003</c:v>
                </c:pt>
                <c:pt idx="7097">
                  <c:v>33.486049000000001</c:v>
                </c:pt>
                <c:pt idx="7098">
                  <c:v>32.744565000000001</c:v>
                </c:pt>
                <c:pt idx="7099">
                  <c:v>32.586005</c:v>
                </c:pt>
                <c:pt idx="7100">
                  <c:v>34.080035000000002</c:v>
                </c:pt>
                <c:pt idx="7101">
                  <c:v>33.676358</c:v>
                </c:pt>
                <c:pt idx="7102">
                  <c:v>34.201503000000002</c:v>
                </c:pt>
                <c:pt idx="7103">
                  <c:v>34.001159000000001</c:v>
                </c:pt>
                <c:pt idx="7104">
                  <c:v>34.027532999999998</c:v>
                </c:pt>
                <c:pt idx="7105">
                  <c:v>33.965600999999999</c:v>
                </c:pt>
                <c:pt idx="7106">
                  <c:v>34.049788999999997</c:v>
                </c:pt>
                <c:pt idx="7107">
                  <c:v>33.817438000000003</c:v>
                </c:pt>
                <c:pt idx="7108">
                  <c:v>33.762106000000003</c:v>
                </c:pt>
                <c:pt idx="7109">
                  <c:v>34.020620999999998</c:v>
                </c:pt>
                <c:pt idx="7110">
                  <c:v>34.052284999999998</c:v>
                </c:pt>
                <c:pt idx="7111">
                  <c:v>33.846269999999997</c:v>
                </c:pt>
                <c:pt idx="7112">
                  <c:v>33.588486000000003</c:v>
                </c:pt>
                <c:pt idx="7113">
                  <c:v>33.776136999999999</c:v>
                </c:pt>
                <c:pt idx="7114">
                  <c:v>33.892504000000002</c:v>
                </c:pt>
                <c:pt idx="7115">
                  <c:v>34.253343000000001</c:v>
                </c:pt>
                <c:pt idx="7116">
                  <c:v>33.797455999999997</c:v>
                </c:pt>
                <c:pt idx="7117">
                  <c:v>33.565662000000003</c:v>
                </c:pt>
                <c:pt idx="7118">
                  <c:v>33.401470000000003</c:v>
                </c:pt>
                <c:pt idx="7119">
                  <c:v>33.351277000000003</c:v>
                </c:pt>
                <c:pt idx="7120">
                  <c:v>33.464387000000002</c:v>
                </c:pt>
                <c:pt idx="7121">
                  <c:v>33.555145000000003</c:v>
                </c:pt>
                <c:pt idx="7122">
                  <c:v>33.480119999999999</c:v>
                </c:pt>
                <c:pt idx="7123">
                  <c:v>33.101705000000003</c:v>
                </c:pt>
                <c:pt idx="7124">
                  <c:v>33.745739</c:v>
                </c:pt>
                <c:pt idx="7125">
                  <c:v>33.758056000000003</c:v>
                </c:pt>
                <c:pt idx="7126">
                  <c:v>33.750005000000002</c:v>
                </c:pt>
                <c:pt idx="7127">
                  <c:v>40.455168</c:v>
                </c:pt>
                <c:pt idx="7128">
                  <c:v>40.400319000000003</c:v>
                </c:pt>
                <c:pt idx="7129">
                  <c:v>40.424335999999997</c:v>
                </c:pt>
                <c:pt idx="7130">
                  <c:v>40.447035999999997</c:v>
                </c:pt>
                <c:pt idx="7131">
                  <c:v>40.463462999999997</c:v>
                </c:pt>
                <c:pt idx="7132">
                  <c:v>40.394002</c:v>
                </c:pt>
                <c:pt idx="7133">
                  <c:v>40.518368000000002</c:v>
                </c:pt>
                <c:pt idx="7134">
                  <c:v>40.369619</c:v>
                </c:pt>
                <c:pt idx="7135">
                  <c:v>40.342869</c:v>
                </c:pt>
                <c:pt idx="7136">
                  <c:v>40.329619000000001</c:v>
                </c:pt>
                <c:pt idx="7137">
                  <c:v>40.372669000000002</c:v>
                </c:pt>
                <c:pt idx="7138">
                  <c:v>40.170662999999998</c:v>
                </c:pt>
                <c:pt idx="7139">
                  <c:v>40.127951000000003</c:v>
                </c:pt>
                <c:pt idx="7140">
                  <c:v>40.322871999999997</c:v>
                </c:pt>
                <c:pt idx="7141">
                  <c:v>40.241853999999996</c:v>
                </c:pt>
                <c:pt idx="7142">
                  <c:v>39.741864999999997</c:v>
                </c:pt>
                <c:pt idx="7143">
                  <c:v>40.261394000000003</c:v>
                </c:pt>
                <c:pt idx="7144">
                  <c:v>40.063977000000001</c:v>
                </c:pt>
                <c:pt idx="7145">
                  <c:v>40.081257000000001</c:v>
                </c:pt>
                <c:pt idx="7146">
                  <c:v>40.560848999999997</c:v>
                </c:pt>
                <c:pt idx="7147">
                  <c:v>38.918435000000002</c:v>
                </c:pt>
                <c:pt idx="7148">
                  <c:v>38.889111</c:v>
                </c:pt>
                <c:pt idx="7149">
                  <c:v>39.137667</c:v>
                </c:pt>
                <c:pt idx="7150">
                  <c:v>39.011909000000003</c:v>
                </c:pt>
                <c:pt idx="7151">
                  <c:v>39.080036999999997</c:v>
                </c:pt>
                <c:pt idx="7152">
                  <c:v>38.959673000000002</c:v>
                </c:pt>
                <c:pt idx="7153">
                  <c:v>39.191333</c:v>
                </c:pt>
                <c:pt idx="7154">
                  <c:v>38.634306000000002</c:v>
                </c:pt>
                <c:pt idx="7155">
                  <c:v>38.672215999999999</c:v>
                </c:pt>
                <c:pt idx="7156">
                  <c:v>38.268557999999999</c:v>
                </c:pt>
                <c:pt idx="7157">
                  <c:v>38.427328000000003</c:v>
                </c:pt>
                <c:pt idx="7158">
                  <c:v>39.044508999999998</c:v>
                </c:pt>
                <c:pt idx="7159">
                  <c:v>39.098475000000001</c:v>
                </c:pt>
                <c:pt idx="7160">
                  <c:v>38.941594000000002</c:v>
                </c:pt>
                <c:pt idx="7161">
                  <c:v>38.979413000000001</c:v>
                </c:pt>
                <c:pt idx="7162">
                  <c:v>38.917506000000003</c:v>
                </c:pt>
                <c:pt idx="7163">
                  <c:v>39.134062</c:v>
                </c:pt>
                <c:pt idx="7164">
                  <c:v>38.961460000000002</c:v>
                </c:pt>
                <c:pt idx="7165">
                  <c:v>38.99756</c:v>
                </c:pt>
                <c:pt idx="7166">
                  <c:v>39.003909999999998</c:v>
                </c:pt>
                <c:pt idx="7167">
                  <c:v>39.173104000000002</c:v>
                </c:pt>
                <c:pt idx="7168">
                  <c:v>38.964010000000002</c:v>
                </c:pt>
                <c:pt idx="7169">
                  <c:v>39.144807</c:v>
                </c:pt>
                <c:pt idx="7170">
                  <c:v>38.979860000000002</c:v>
                </c:pt>
                <c:pt idx="7171">
                  <c:v>39.128853999999997</c:v>
                </c:pt>
                <c:pt idx="7172">
                  <c:v>39.194496999999998</c:v>
                </c:pt>
                <c:pt idx="7173">
                  <c:v>39.093407999999997</c:v>
                </c:pt>
                <c:pt idx="7174">
                  <c:v>39.284185000000001</c:v>
                </c:pt>
                <c:pt idx="7175">
                  <c:v>39.117550000000001</c:v>
                </c:pt>
                <c:pt idx="7176">
                  <c:v>39.139535000000002</c:v>
                </c:pt>
                <c:pt idx="7177">
                  <c:v>39.178736999999998</c:v>
                </c:pt>
                <c:pt idx="7178">
                  <c:v>39.014009000000001</c:v>
                </c:pt>
                <c:pt idx="7179">
                  <c:v>39.104509</c:v>
                </c:pt>
                <c:pt idx="7180">
                  <c:v>38.98236</c:v>
                </c:pt>
                <c:pt idx="7181">
                  <c:v>39.536057</c:v>
                </c:pt>
                <c:pt idx="7182">
                  <c:v>39.198816000000001</c:v>
                </c:pt>
                <c:pt idx="7183">
                  <c:v>39.477505999999998</c:v>
                </c:pt>
                <c:pt idx="7184">
                  <c:v>39.043660000000003</c:v>
                </c:pt>
                <c:pt idx="7185">
                  <c:v>38.931311999999998</c:v>
                </c:pt>
                <c:pt idx="7186">
                  <c:v>38.921762999999999</c:v>
                </c:pt>
                <c:pt idx="7187">
                  <c:v>39.427058000000002</c:v>
                </c:pt>
                <c:pt idx="7188">
                  <c:v>39.521571999999999</c:v>
                </c:pt>
                <c:pt idx="7189">
                  <c:v>39.701720000000002</c:v>
                </c:pt>
                <c:pt idx="7190">
                  <c:v>39.162224999999999</c:v>
                </c:pt>
                <c:pt idx="7191">
                  <c:v>39.610405</c:v>
                </c:pt>
                <c:pt idx="7192">
                  <c:v>39.435789</c:v>
                </c:pt>
                <c:pt idx="7193">
                  <c:v>39.685569000000001</c:v>
                </c:pt>
                <c:pt idx="7194">
                  <c:v>39.419105000000002</c:v>
                </c:pt>
                <c:pt idx="7195">
                  <c:v>39.400295999999997</c:v>
                </c:pt>
                <c:pt idx="7196">
                  <c:v>39.504705999999999</c:v>
                </c:pt>
                <c:pt idx="7197">
                  <c:v>39.470602999999997</c:v>
                </c:pt>
                <c:pt idx="7198">
                  <c:v>39.130223999999998</c:v>
                </c:pt>
                <c:pt idx="7199">
                  <c:v>39.079059000000001</c:v>
                </c:pt>
                <c:pt idx="7200">
                  <c:v>39.566102999999998</c:v>
                </c:pt>
                <c:pt idx="7201">
                  <c:v>39.563901000000001</c:v>
                </c:pt>
                <c:pt idx="7202">
                  <c:v>39.295305999999997</c:v>
                </c:pt>
                <c:pt idx="7203">
                  <c:v>39.341107000000001</c:v>
                </c:pt>
                <c:pt idx="7204">
                  <c:v>39.325955999999998</c:v>
                </c:pt>
                <c:pt idx="7205">
                  <c:v>39.263162000000001</c:v>
                </c:pt>
                <c:pt idx="7206">
                  <c:v>39.284607000000001</c:v>
                </c:pt>
                <c:pt idx="7207">
                  <c:v>39.385005999999997</c:v>
                </c:pt>
                <c:pt idx="7208">
                  <c:v>39.395674</c:v>
                </c:pt>
                <c:pt idx="7209">
                  <c:v>38.747216000000002</c:v>
                </c:pt>
                <c:pt idx="7210">
                  <c:v>38.662533000000003</c:v>
                </c:pt>
                <c:pt idx="7211">
                  <c:v>39.584615999999997</c:v>
                </c:pt>
                <c:pt idx="7212">
                  <c:v>39.529834000000001</c:v>
                </c:pt>
                <c:pt idx="7213">
                  <c:v>38.359332000000002</c:v>
                </c:pt>
                <c:pt idx="7214">
                  <c:v>39.444740000000003</c:v>
                </c:pt>
                <c:pt idx="7215">
                  <c:v>38.830345000000001</c:v>
                </c:pt>
                <c:pt idx="7216">
                  <c:v>38.582318999999998</c:v>
                </c:pt>
                <c:pt idx="7217">
                  <c:v>38.821753000000001</c:v>
                </c:pt>
                <c:pt idx="7218">
                  <c:v>38.760747000000002</c:v>
                </c:pt>
                <c:pt idx="7219">
                  <c:v>38.886310999999999</c:v>
                </c:pt>
                <c:pt idx="7220">
                  <c:v>38.938664000000003</c:v>
                </c:pt>
                <c:pt idx="7221">
                  <c:v>38.778243000000003</c:v>
                </c:pt>
                <c:pt idx="7222">
                  <c:v>38.775716000000003</c:v>
                </c:pt>
                <c:pt idx="7223">
                  <c:v>27.916149000000001</c:v>
                </c:pt>
                <c:pt idx="7224">
                  <c:v>27.843349</c:v>
                </c:pt>
                <c:pt idx="7225">
                  <c:v>27.924748000000001</c:v>
                </c:pt>
                <c:pt idx="7226">
                  <c:v>28.128494</c:v>
                </c:pt>
                <c:pt idx="7227">
                  <c:v>28.042947999999999</c:v>
                </c:pt>
                <c:pt idx="7228">
                  <c:v>28.223013999999999</c:v>
                </c:pt>
                <c:pt idx="7229">
                  <c:v>28.101527000000001</c:v>
                </c:pt>
                <c:pt idx="7230">
                  <c:v>27.293327000000001</c:v>
                </c:pt>
                <c:pt idx="7231">
                  <c:v>26.698526000000001</c:v>
                </c:pt>
                <c:pt idx="7232">
                  <c:v>26.680406999999999</c:v>
                </c:pt>
                <c:pt idx="7233">
                  <c:v>26.542096999999998</c:v>
                </c:pt>
                <c:pt idx="7234">
                  <c:v>26.914393</c:v>
                </c:pt>
                <c:pt idx="7235">
                  <c:v>26.439608</c:v>
                </c:pt>
                <c:pt idx="7236">
                  <c:v>26.605989999999998</c:v>
                </c:pt>
                <c:pt idx="7237">
                  <c:v>26.999486000000001</c:v>
                </c:pt>
                <c:pt idx="7238">
                  <c:v>26.15091</c:v>
                </c:pt>
                <c:pt idx="7239">
                  <c:v>40.503746</c:v>
                </c:pt>
                <c:pt idx="7240">
                  <c:v>40.627668</c:v>
                </c:pt>
                <c:pt idx="7241">
                  <c:v>40.561597999999996</c:v>
                </c:pt>
                <c:pt idx="7242">
                  <c:v>40.301443999999996</c:v>
                </c:pt>
                <c:pt idx="7243">
                  <c:v>40.706246</c:v>
                </c:pt>
                <c:pt idx="7244">
                  <c:v>40.7547</c:v>
                </c:pt>
                <c:pt idx="7245">
                  <c:v>40.650495999999997</c:v>
                </c:pt>
                <c:pt idx="7246">
                  <c:v>40.625621000000002</c:v>
                </c:pt>
                <c:pt idx="7247">
                  <c:v>40.680064000000002</c:v>
                </c:pt>
                <c:pt idx="7248">
                  <c:v>41.730637000000002</c:v>
                </c:pt>
                <c:pt idx="7249">
                  <c:v>41.224910999999999</c:v>
                </c:pt>
                <c:pt idx="7250">
                  <c:v>41.188093000000002</c:v>
                </c:pt>
                <c:pt idx="7251">
                  <c:v>41.270319000000001</c:v>
                </c:pt>
                <c:pt idx="7252">
                  <c:v>37.075038999999997</c:v>
                </c:pt>
                <c:pt idx="7253">
                  <c:v>33.451143000000002</c:v>
                </c:pt>
                <c:pt idx="7254">
                  <c:v>33.466391999999999</c:v>
                </c:pt>
                <c:pt idx="7255">
                  <c:v>33.466392999999997</c:v>
                </c:pt>
                <c:pt idx="7256">
                  <c:v>33.505251000000001</c:v>
                </c:pt>
                <c:pt idx="7257">
                  <c:v>33.511324999999999</c:v>
                </c:pt>
                <c:pt idx="7258">
                  <c:v>33.630496999999998</c:v>
                </c:pt>
                <c:pt idx="7259">
                  <c:v>33.675564000000001</c:v>
                </c:pt>
                <c:pt idx="7260">
                  <c:v>33.496091</c:v>
                </c:pt>
                <c:pt idx="7261">
                  <c:v>33.472492000000003</c:v>
                </c:pt>
                <c:pt idx="7262">
                  <c:v>33.29974</c:v>
                </c:pt>
                <c:pt idx="7263">
                  <c:v>33.302098000000001</c:v>
                </c:pt>
                <c:pt idx="7264">
                  <c:v>33.831865999999998</c:v>
                </c:pt>
                <c:pt idx="7265">
                  <c:v>33.381096999999997</c:v>
                </c:pt>
                <c:pt idx="7266">
                  <c:v>33.436767000000003</c:v>
                </c:pt>
                <c:pt idx="7267">
                  <c:v>33.391233</c:v>
                </c:pt>
                <c:pt idx="7268">
                  <c:v>33.479868000000003</c:v>
                </c:pt>
                <c:pt idx="7269">
                  <c:v>33.416083</c:v>
                </c:pt>
                <c:pt idx="7270">
                  <c:v>33.697268000000001</c:v>
                </c:pt>
                <c:pt idx="7271">
                  <c:v>33.467346999999997</c:v>
                </c:pt>
                <c:pt idx="7272">
                  <c:v>33.606003999999999</c:v>
                </c:pt>
                <c:pt idx="7273">
                  <c:v>33.426884999999999</c:v>
                </c:pt>
                <c:pt idx="7274">
                  <c:v>33.365951000000003</c:v>
                </c:pt>
                <c:pt idx="7275">
                  <c:v>33.454441000000003</c:v>
                </c:pt>
                <c:pt idx="7276">
                  <c:v>33.352795</c:v>
                </c:pt>
                <c:pt idx="7277">
                  <c:v>33.573602000000001</c:v>
                </c:pt>
                <c:pt idx="7278">
                  <c:v>32.58193</c:v>
                </c:pt>
                <c:pt idx="7279">
                  <c:v>33.60642</c:v>
                </c:pt>
                <c:pt idx="7280">
                  <c:v>33.569704999999999</c:v>
                </c:pt>
                <c:pt idx="7281">
                  <c:v>33.643507999999997</c:v>
                </c:pt>
                <c:pt idx="7282">
                  <c:v>33.961122000000003</c:v>
                </c:pt>
                <c:pt idx="7283">
                  <c:v>33.534570000000002</c:v>
                </c:pt>
                <c:pt idx="7284">
                  <c:v>33.044522999999998</c:v>
                </c:pt>
                <c:pt idx="7285">
                  <c:v>32.625543</c:v>
                </c:pt>
                <c:pt idx="7286">
                  <c:v>31.911837999999999</c:v>
                </c:pt>
                <c:pt idx="7287">
                  <c:v>31.562546000000001</c:v>
                </c:pt>
                <c:pt idx="7288">
                  <c:v>31.492003</c:v>
                </c:pt>
                <c:pt idx="7289">
                  <c:v>32.128649000000003</c:v>
                </c:pt>
                <c:pt idx="7290">
                  <c:v>32.249550999999997</c:v>
                </c:pt>
                <c:pt idx="7291">
                  <c:v>32.170276999999999</c:v>
                </c:pt>
                <c:pt idx="7292">
                  <c:v>32.240625000000001</c:v>
                </c:pt>
                <c:pt idx="7293">
                  <c:v>32.385587999999998</c:v>
                </c:pt>
                <c:pt idx="7294">
                  <c:v>32.242724000000003</c:v>
                </c:pt>
                <c:pt idx="7295">
                  <c:v>32.299275000000002</c:v>
                </c:pt>
                <c:pt idx="7296">
                  <c:v>34.271427000000003</c:v>
                </c:pt>
                <c:pt idx="7297">
                  <c:v>34.121008000000003</c:v>
                </c:pt>
                <c:pt idx="7298">
                  <c:v>35.862291999999997</c:v>
                </c:pt>
                <c:pt idx="7299">
                  <c:v>34.936261000000002</c:v>
                </c:pt>
                <c:pt idx="7300">
                  <c:v>36.726376999999999</c:v>
                </c:pt>
                <c:pt idx="7301">
                  <c:v>35.378832000000003</c:v>
                </c:pt>
                <c:pt idx="7302">
                  <c:v>34.700620000000001</c:v>
                </c:pt>
                <c:pt idx="7303">
                  <c:v>35.259250000000002</c:v>
                </c:pt>
                <c:pt idx="7304">
                  <c:v>34.483581999999998</c:v>
                </c:pt>
                <c:pt idx="7305">
                  <c:v>34.500604000000003</c:v>
                </c:pt>
                <c:pt idx="7306">
                  <c:v>35.229613999999998</c:v>
                </c:pt>
                <c:pt idx="7307">
                  <c:v>35.134093999999997</c:v>
                </c:pt>
                <c:pt idx="7308">
                  <c:v>35.179634999999998</c:v>
                </c:pt>
                <c:pt idx="7309">
                  <c:v>35.146144</c:v>
                </c:pt>
                <c:pt idx="7310">
                  <c:v>36.625357000000001</c:v>
                </c:pt>
                <c:pt idx="7311">
                  <c:v>35.755312000000004</c:v>
                </c:pt>
                <c:pt idx="7312">
                  <c:v>35.616661999999998</c:v>
                </c:pt>
                <c:pt idx="7313">
                  <c:v>36.377149000000003</c:v>
                </c:pt>
                <c:pt idx="7314">
                  <c:v>36.414942000000003</c:v>
                </c:pt>
                <c:pt idx="7315">
                  <c:v>33.934215000000002</c:v>
                </c:pt>
                <c:pt idx="7316">
                  <c:v>32.347752</c:v>
                </c:pt>
                <c:pt idx="7317">
                  <c:v>32.312505999999999</c:v>
                </c:pt>
                <c:pt idx="7318">
                  <c:v>32.013821999999998</c:v>
                </c:pt>
                <c:pt idx="7319">
                  <c:v>32.839920999999997</c:v>
                </c:pt>
                <c:pt idx="7320">
                  <c:v>36.030926999999998</c:v>
                </c:pt>
                <c:pt idx="7321">
                  <c:v>36.224218</c:v>
                </c:pt>
                <c:pt idx="7322">
                  <c:v>36.17022</c:v>
                </c:pt>
                <c:pt idx="7323">
                  <c:v>36.113211</c:v>
                </c:pt>
                <c:pt idx="7324">
                  <c:v>36.067495000000001</c:v>
                </c:pt>
                <c:pt idx="7325">
                  <c:v>36.193500999999998</c:v>
                </c:pt>
                <c:pt idx="7326">
                  <c:v>36.181142000000001</c:v>
                </c:pt>
                <c:pt idx="7327">
                  <c:v>36.141119000000003</c:v>
                </c:pt>
                <c:pt idx="7328">
                  <c:v>36.113059</c:v>
                </c:pt>
                <c:pt idx="7329">
                  <c:v>36.266266000000002</c:v>
                </c:pt>
                <c:pt idx="7330">
                  <c:v>39.282854999999998</c:v>
                </c:pt>
                <c:pt idx="7331">
                  <c:v>39.009563999999997</c:v>
                </c:pt>
                <c:pt idx="7332">
                  <c:v>39.542710999999997</c:v>
                </c:pt>
                <c:pt idx="7333">
                  <c:v>39.592179999999999</c:v>
                </c:pt>
                <c:pt idx="7334">
                  <c:v>39.006962999999999</c:v>
                </c:pt>
                <c:pt idx="7335">
                  <c:v>39.536360000000002</c:v>
                </c:pt>
                <c:pt idx="7336">
                  <c:v>39.403177999999997</c:v>
                </c:pt>
                <c:pt idx="7337">
                  <c:v>39.200035</c:v>
                </c:pt>
                <c:pt idx="7338">
                  <c:v>33.948315000000001</c:v>
                </c:pt>
                <c:pt idx="7339">
                  <c:v>34.077109999999998</c:v>
                </c:pt>
                <c:pt idx="7340">
                  <c:v>34.061610999999999</c:v>
                </c:pt>
                <c:pt idx="7341">
                  <c:v>34.042912000000001</c:v>
                </c:pt>
                <c:pt idx="7342">
                  <c:v>34.048411000000002</c:v>
                </c:pt>
                <c:pt idx="7343">
                  <c:v>34.029313000000002</c:v>
                </c:pt>
                <c:pt idx="7344">
                  <c:v>34.078510000000001</c:v>
                </c:pt>
                <c:pt idx="7345">
                  <c:v>34.098858999999997</c:v>
                </c:pt>
                <c:pt idx="7346">
                  <c:v>34.078710000000001</c:v>
                </c:pt>
                <c:pt idx="7347">
                  <c:v>33.987462999999998</c:v>
                </c:pt>
                <c:pt idx="7348">
                  <c:v>34.067408999999998</c:v>
                </c:pt>
                <c:pt idx="7349">
                  <c:v>34.034570000000002</c:v>
                </c:pt>
                <c:pt idx="7350">
                  <c:v>34.056708999999998</c:v>
                </c:pt>
                <c:pt idx="7351">
                  <c:v>34.052709</c:v>
                </c:pt>
                <c:pt idx="7352">
                  <c:v>34.066009000000001</c:v>
                </c:pt>
                <c:pt idx="7353">
                  <c:v>34.021611</c:v>
                </c:pt>
                <c:pt idx="7354">
                  <c:v>33.920180000000002</c:v>
                </c:pt>
                <c:pt idx="7355">
                  <c:v>33.870466</c:v>
                </c:pt>
                <c:pt idx="7356">
                  <c:v>33.866314000000003</c:v>
                </c:pt>
                <c:pt idx="7357">
                  <c:v>34.035086999999997</c:v>
                </c:pt>
                <c:pt idx="7358">
                  <c:v>34.051056000000003</c:v>
                </c:pt>
                <c:pt idx="7359">
                  <c:v>33.944263999999997</c:v>
                </c:pt>
                <c:pt idx="7360">
                  <c:v>33.955913000000002</c:v>
                </c:pt>
                <c:pt idx="7361">
                  <c:v>34.036759000000004</c:v>
                </c:pt>
                <c:pt idx="7362">
                  <c:v>34.032159</c:v>
                </c:pt>
                <c:pt idx="7363">
                  <c:v>33.833416</c:v>
                </c:pt>
                <c:pt idx="7364">
                  <c:v>33.945413000000002</c:v>
                </c:pt>
                <c:pt idx="7365">
                  <c:v>33.875714000000002</c:v>
                </c:pt>
                <c:pt idx="7366">
                  <c:v>33.880800000000001</c:v>
                </c:pt>
                <c:pt idx="7367">
                  <c:v>33.903803000000003</c:v>
                </c:pt>
                <c:pt idx="7368">
                  <c:v>33.771548000000003</c:v>
                </c:pt>
                <c:pt idx="7369">
                  <c:v>34.292898000000001</c:v>
                </c:pt>
                <c:pt idx="7370">
                  <c:v>34.401465999999999</c:v>
                </c:pt>
                <c:pt idx="7371">
                  <c:v>34.456957000000003</c:v>
                </c:pt>
                <c:pt idx="7372">
                  <c:v>34.154071999999999</c:v>
                </c:pt>
                <c:pt idx="7373">
                  <c:v>34.421894999999999</c:v>
                </c:pt>
                <c:pt idx="7374">
                  <c:v>34.428190999999998</c:v>
                </c:pt>
                <c:pt idx="7375">
                  <c:v>34.403230000000001</c:v>
                </c:pt>
                <c:pt idx="7376">
                  <c:v>34.439579000000002</c:v>
                </c:pt>
                <c:pt idx="7377">
                  <c:v>35.771875999999999</c:v>
                </c:pt>
                <c:pt idx="7378">
                  <c:v>36.327063000000003</c:v>
                </c:pt>
                <c:pt idx="7379">
                  <c:v>36.055121</c:v>
                </c:pt>
                <c:pt idx="7380">
                  <c:v>35.490516999999997</c:v>
                </c:pt>
                <c:pt idx="7381">
                  <c:v>36.311</c:v>
                </c:pt>
                <c:pt idx="7382">
                  <c:v>35.381408</c:v>
                </c:pt>
                <c:pt idx="7383">
                  <c:v>35.474913000000001</c:v>
                </c:pt>
                <c:pt idx="7384">
                  <c:v>35.120933999999998</c:v>
                </c:pt>
                <c:pt idx="7385">
                  <c:v>34.639682000000001</c:v>
                </c:pt>
                <c:pt idx="7386">
                  <c:v>34.709972999999998</c:v>
                </c:pt>
                <c:pt idx="7387">
                  <c:v>34.497244999999999</c:v>
                </c:pt>
                <c:pt idx="7388">
                  <c:v>37.136299999999999</c:v>
                </c:pt>
                <c:pt idx="7389">
                  <c:v>34.728856999999998</c:v>
                </c:pt>
                <c:pt idx="7390">
                  <c:v>37.621586999999998</c:v>
                </c:pt>
                <c:pt idx="7391">
                  <c:v>35.132672999999997</c:v>
                </c:pt>
                <c:pt idx="7392">
                  <c:v>37.048385000000003</c:v>
                </c:pt>
                <c:pt idx="7393">
                  <c:v>37.405698999999998</c:v>
                </c:pt>
                <c:pt idx="7394">
                  <c:v>36.741199000000002</c:v>
                </c:pt>
                <c:pt idx="7395">
                  <c:v>36.767299000000001</c:v>
                </c:pt>
                <c:pt idx="7396">
                  <c:v>36.825581999999997</c:v>
                </c:pt>
                <c:pt idx="7397">
                  <c:v>36.831722999999997</c:v>
                </c:pt>
                <c:pt idx="7398">
                  <c:v>36.801603</c:v>
                </c:pt>
                <c:pt idx="7399">
                  <c:v>36.758597999999999</c:v>
                </c:pt>
                <c:pt idx="7400">
                  <c:v>36.709716999999998</c:v>
                </c:pt>
                <c:pt idx="7401">
                  <c:v>36.555247999999999</c:v>
                </c:pt>
                <c:pt idx="7402">
                  <c:v>36.517260999999998</c:v>
                </c:pt>
                <c:pt idx="7403">
                  <c:v>36.447533</c:v>
                </c:pt>
                <c:pt idx="7404">
                  <c:v>36.590809999999998</c:v>
                </c:pt>
                <c:pt idx="7405">
                  <c:v>36.615813000000003</c:v>
                </c:pt>
                <c:pt idx="7406">
                  <c:v>37.699182</c:v>
                </c:pt>
                <c:pt idx="7407">
                  <c:v>37.682583000000001</c:v>
                </c:pt>
                <c:pt idx="7408">
                  <c:v>37.377139999999997</c:v>
                </c:pt>
                <c:pt idx="7409">
                  <c:v>37.524889999999999</c:v>
                </c:pt>
                <c:pt idx="7410">
                  <c:v>37.380206999999999</c:v>
                </c:pt>
                <c:pt idx="7411">
                  <c:v>37.389490000000002</c:v>
                </c:pt>
                <c:pt idx="7412">
                  <c:v>37.406790000000001</c:v>
                </c:pt>
                <c:pt idx="7413">
                  <c:v>37.499175000000001</c:v>
                </c:pt>
                <c:pt idx="7414">
                  <c:v>37.378340999999999</c:v>
                </c:pt>
                <c:pt idx="7415">
                  <c:v>37.406289000000001</c:v>
                </c:pt>
                <c:pt idx="7416">
                  <c:v>37.779328999999997</c:v>
                </c:pt>
                <c:pt idx="7417">
                  <c:v>37.743380999999999</c:v>
                </c:pt>
                <c:pt idx="7418">
                  <c:v>37.770937000000004</c:v>
                </c:pt>
                <c:pt idx="7419">
                  <c:v>37.782029000000001</c:v>
                </c:pt>
                <c:pt idx="7420">
                  <c:v>37.778728999999998</c:v>
                </c:pt>
                <c:pt idx="7421">
                  <c:v>37.758380000000002</c:v>
                </c:pt>
                <c:pt idx="7422">
                  <c:v>37.801028000000002</c:v>
                </c:pt>
                <c:pt idx="7423">
                  <c:v>37.449888000000001</c:v>
                </c:pt>
                <c:pt idx="7424">
                  <c:v>37.397823000000002</c:v>
                </c:pt>
                <c:pt idx="7425">
                  <c:v>37.427039000000001</c:v>
                </c:pt>
                <c:pt idx="7426">
                  <c:v>37.570385000000002</c:v>
                </c:pt>
                <c:pt idx="7427">
                  <c:v>37.804063999999997</c:v>
                </c:pt>
                <c:pt idx="7428">
                  <c:v>37.932122999999997</c:v>
                </c:pt>
                <c:pt idx="7429">
                  <c:v>37.527237</c:v>
                </c:pt>
                <c:pt idx="7430">
                  <c:v>37.515014000000001</c:v>
                </c:pt>
                <c:pt idx="7431">
                  <c:v>37.674430999999998</c:v>
                </c:pt>
                <c:pt idx="7432">
                  <c:v>37.657381000000001</c:v>
                </c:pt>
                <c:pt idx="7433">
                  <c:v>37.633732000000002</c:v>
                </c:pt>
                <c:pt idx="7434">
                  <c:v>37.998911999999997</c:v>
                </c:pt>
                <c:pt idx="7435">
                  <c:v>37.839426000000003</c:v>
                </c:pt>
                <c:pt idx="7436">
                  <c:v>37.714179000000001</c:v>
                </c:pt>
                <c:pt idx="7437">
                  <c:v>37.678531</c:v>
                </c:pt>
                <c:pt idx="7438">
                  <c:v>38.231363999999999</c:v>
                </c:pt>
                <c:pt idx="7439">
                  <c:v>38.105218999999998</c:v>
                </c:pt>
                <c:pt idx="7440">
                  <c:v>38.099119000000002</c:v>
                </c:pt>
                <c:pt idx="7441">
                  <c:v>37.776834999999998</c:v>
                </c:pt>
                <c:pt idx="7442">
                  <c:v>37.793177</c:v>
                </c:pt>
                <c:pt idx="7443">
                  <c:v>37.806426999999999</c:v>
                </c:pt>
                <c:pt idx="7444">
                  <c:v>37.894624999999998</c:v>
                </c:pt>
                <c:pt idx="7445">
                  <c:v>37.879624999999997</c:v>
                </c:pt>
                <c:pt idx="7446">
                  <c:v>37.969673</c:v>
                </c:pt>
                <c:pt idx="7447">
                  <c:v>37.972422999999999</c:v>
                </c:pt>
                <c:pt idx="7448">
                  <c:v>38.019022</c:v>
                </c:pt>
                <c:pt idx="7449">
                  <c:v>37.892476000000002</c:v>
                </c:pt>
                <c:pt idx="7450">
                  <c:v>38.347701000000001</c:v>
                </c:pt>
                <c:pt idx="7451">
                  <c:v>37.987789999999997</c:v>
                </c:pt>
                <c:pt idx="7452">
                  <c:v>37.936151000000002</c:v>
                </c:pt>
                <c:pt idx="7453">
                  <c:v>38.314531000000002</c:v>
                </c:pt>
                <c:pt idx="7454">
                  <c:v>38.012081999999999</c:v>
                </c:pt>
                <c:pt idx="7455">
                  <c:v>37.943365</c:v>
                </c:pt>
                <c:pt idx="7456">
                  <c:v>37.855527000000002</c:v>
                </c:pt>
                <c:pt idx="7457">
                  <c:v>36.979332999999997</c:v>
                </c:pt>
                <c:pt idx="7458">
                  <c:v>36.976100000000002</c:v>
                </c:pt>
                <c:pt idx="7459">
                  <c:v>37.057707999999998</c:v>
                </c:pt>
                <c:pt idx="7460">
                  <c:v>36.935552000000001</c:v>
                </c:pt>
                <c:pt idx="7461">
                  <c:v>36.862242999999999</c:v>
                </c:pt>
                <c:pt idx="7462">
                  <c:v>37.241193000000003</c:v>
                </c:pt>
                <c:pt idx="7463">
                  <c:v>37.436450999999998</c:v>
                </c:pt>
                <c:pt idx="7464">
                  <c:v>37.347791000000001</c:v>
                </c:pt>
                <c:pt idx="7465">
                  <c:v>37.346240999999999</c:v>
                </c:pt>
                <c:pt idx="7466">
                  <c:v>37.007916000000002</c:v>
                </c:pt>
                <c:pt idx="7467">
                  <c:v>36.922902000000001</c:v>
                </c:pt>
                <c:pt idx="7468">
                  <c:v>37.326340999999999</c:v>
                </c:pt>
                <c:pt idx="7469">
                  <c:v>37.316983</c:v>
                </c:pt>
                <c:pt idx="7470">
                  <c:v>37.307741999999998</c:v>
                </c:pt>
                <c:pt idx="7471">
                  <c:v>37.289642000000001</c:v>
                </c:pt>
                <c:pt idx="7472">
                  <c:v>37.386310000000002</c:v>
                </c:pt>
                <c:pt idx="7473">
                  <c:v>37.412539000000002</c:v>
                </c:pt>
                <c:pt idx="7474">
                  <c:v>37.330495999999997</c:v>
                </c:pt>
                <c:pt idx="7475">
                  <c:v>38.004171999999997</c:v>
                </c:pt>
                <c:pt idx="7476">
                  <c:v>38.035499000000002</c:v>
                </c:pt>
                <c:pt idx="7477">
                  <c:v>38.004922000000001</c:v>
                </c:pt>
                <c:pt idx="7478">
                  <c:v>37.840248000000003</c:v>
                </c:pt>
                <c:pt idx="7479">
                  <c:v>37.187494000000001</c:v>
                </c:pt>
                <c:pt idx="7480">
                  <c:v>37.505484000000003</c:v>
                </c:pt>
                <c:pt idx="7481">
                  <c:v>37.644480999999999</c:v>
                </c:pt>
                <c:pt idx="7482">
                  <c:v>37.312013999999998</c:v>
                </c:pt>
                <c:pt idx="7483">
                  <c:v>37.742894999999997</c:v>
                </c:pt>
                <c:pt idx="7484">
                  <c:v>37.523901000000002</c:v>
                </c:pt>
                <c:pt idx="7485">
                  <c:v>38.055888000000003</c:v>
                </c:pt>
                <c:pt idx="7486">
                  <c:v>39.026811000000002</c:v>
                </c:pt>
                <c:pt idx="7487">
                  <c:v>39.365355999999998</c:v>
                </c:pt>
                <c:pt idx="7488">
                  <c:v>39.436950000000003</c:v>
                </c:pt>
                <c:pt idx="7489">
                  <c:v>38.939725000000003</c:v>
                </c:pt>
                <c:pt idx="7490">
                  <c:v>39.268774000000001</c:v>
                </c:pt>
                <c:pt idx="7491">
                  <c:v>39.125579999999999</c:v>
                </c:pt>
                <c:pt idx="7492">
                  <c:v>38.898384999999998</c:v>
                </c:pt>
                <c:pt idx="7493">
                  <c:v>33.434192000000003</c:v>
                </c:pt>
                <c:pt idx="7494">
                  <c:v>33.316349000000002</c:v>
                </c:pt>
                <c:pt idx="7495">
                  <c:v>33.312207999999998</c:v>
                </c:pt>
                <c:pt idx="7496">
                  <c:v>33.348593000000001</c:v>
                </c:pt>
                <c:pt idx="7497">
                  <c:v>33.363439999999997</c:v>
                </c:pt>
                <c:pt idx="7498">
                  <c:v>33.239097000000001</c:v>
                </c:pt>
                <c:pt idx="7499">
                  <c:v>33.237228999999999</c:v>
                </c:pt>
                <c:pt idx="7500">
                  <c:v>33.521433000000002</c:v>
                </c:pt>
                <c:pt idx="7501">
                  <c:v>33.494152</c:v>
                </c:pt>
                <c:pt idx="7502">
                  <c:v>33.544595999999999</c:v>
                </c:pt>
                <c:pt idx="7503">
                  <c:v>33.319721999999999</c:v>
                </c:pt>
                <c:pt idx="7504">
                  <c:v>33.354418000000003</c:v>
                </c:pt>
                <c:pt idx="7505">
                  <c:v>33.50835</c:v>
                </c:pt>
                <c:pt idx="7506">
                  <c:v>33.426423</c:v>
                </c:pt>
                <c:pt idx="7507">
                  <c:v>32.700018</c:v>
                </c:pt>
                <c:pt idx="7508">
                  <c:v>33.661560000000001</c:v>
                </c:pt>
                <c:pt idx="7509">
                  <c:v>33.683351999999999</c:v>
                </c:pt>
                <c:pt idx="7510">
                  <c:v>33.616888000000003</c:v>
                </c:pt>
                <c:pt idx="7511">
                  <c:v>31.857503999999999</c:v>
                </c:pt>
                <c:pt idx="7512">
                  <c:v>31.429017000000002</c:v>
                </c:pt>
                <c:pt idx="7513">
                  <c:v>31.733433000000002</c:v>
                </c:pt>
                <c:pt idx="7514">
                  <c:v>32.001959999999997</c:v>
                </c:pt>
                <c:pt idx="7515">
                  <c:v>31.623432000000001</c:v>
                </c:pt>
                <c:pt idx="7516">
                  <c:v>32.213290999999998</c:v>
                </c:pt>
                <c:pt idx="7517">
                  <c:v>32.216326000000002</c:v>
                </c:pt>
                <c:pt idx="7518">
                  <c:v>32.194909000000003</c:v>
                </c:pt>
                <c:pt idx="7519">
                  <c:v>32.338126000000003</c:v>
                </c:pt>
                <c:pt idx="7520">
                  <c:v>32.126223000000003</c:v>
                </c:pt>
                <c:pt idx="7521">
                  <c:v>32.109302</c:v>
                </c:pt>
                <c:pt idx="7522">
                  <c:v>32.292077999999997</c:v>
                </c:pt>
                <c:pt idx="7523">
                  <c:v>34.442667</c:v>
                </c:pt>
                <c:pt idx="7524">
                  <c:v>36.061183999999997</c:v>
                </c:pt>
                <c:pt idx="7525">
                  <c:v>34.589477000000002</c:v>
                </c:pt>
                <c:pt idx="7526">
                  <c:v>34.767840999999997</c:v>
                </c:pt>
                <c:pt idx="7527">
                  <c:v>34.718836000000003</c:v>
                </c:pt>
                <c:pt idx="7528">
                  <c:v>34.469945000000003</c:v>
                </c:pt>
                <c:pt idx="7529">
                  <c:v>35.136494999999996</c:v>
                </c:pt>
                <c:pt idx="7530">
                  <c:v>35.409522000000003</c:v>
                </c:pt>
                <c:pt idx="7531">
                  <c:v>35.303843000000001</c:v>
                </c:pt>
                <c:pt idx="7532">
                  <c:v>35.083945999999997</c:v>
                </c:pt>
                <c:pt idx="7533">
                  <c:v>35.101726999999997</c:v>
                </c:pt>
                <c:pt idx="7534">
                  <c:v>35.051246999999996</c:v>
                </c:pt>
                <c:pt idx="7535">
                  <c:v>35.180759999999999</c:v>
                </c:pt>
                <c:pt idx="7536">
                  <c:v>35.067447000000001</c:v>
                </c:pt>
                <c:pt idx="7537">
                  <c:v>35.290647</c:v>
                </c:pt>
                <c:pt idx="7538">
                  <c:v>35.495133000000003</c:v>
                </c:pt>
                <c:pt idx="7539">
                  <c:v>36.837420999999999</c:v>
                </c:pt>
                <c:pt idx="7540">
                  <c:v>35.868490000000001</c:v>
                </c:pt>
                <c:pt idx="7541">
                  <c:v>35.994909</c:v>
                </c:pt>
                <c:pt idx="7542">
                  <c:v>35.594102999999997</c:v>
                </c:pt>
                <c:pt idx="7543">
                  <c:v>32.279944</c:v>
                </c:pt>
                <c:pt idx="7544">
                  <c:v>32.729757999999997</c:v>
                </c:pt>
                <c:pt idx="7545">
                  <c:v>33.485177999999998</c:v>
                </c:pt>
                <c:pt idx="7546">
                  <c:v>32.902130999999997</c:v>
                </c:pt>
                <c:pt idx="7547">
                  <c:v>32.841330999999997</c:v>
                </c:pt>
                <c:pt idx="7548">
                  <c:v>36.121606999999997</c:v>
                </c:pt>
                <c:pt idx="7549">
                  <c:v>36.017578</c:v>
                </c:pt>
                <c:pt idx="7550">
                  <c:v>36.045811</c:v>
                </c:pt>
                <c:pt idx="7551">
                  <c:v>36.218341000000002</c:v>
                </c:pt>
                <c:pt idx="7552">
                  <c:v>35.979863000000002</c:v>
                </c:pt>
                <c:pt idx="7553">
                  <c:v>36.233654999999999</c:v>
                </c:pt>
                <c:pt idx="7554">
                  <c:v>36.140974</c:v>
                </c:pt>
                <c:pt idx="7555">
                  <c:v>36.231138999999999</c:v>
                </c:pt>
                <c:pt idx="7556">
                  <c:v>36.294595999999999</c:v>
                </c:pt>
                <c:pt idx="7557">
                  <c:v>36.204548000000003</c:v>
                </c:pt>
                <c:pt idx="7558">
                  <c:v>36.131340999999999</c:v>
                </c:pt>
                <c:pt idx="7559">
                  <c:v>36.326315000000001</c:v>
                </c:pt>
                <c:pt idx="7560">
                  <c:v>39.012360999999999</c:v>
                </c:pt>
                <c:pt idx="7561">
                  <c:v>39.083283999999999</c:v>
                </c:pt>
                <c:pt idx="7562">
                  <c:v>39.544182999999997</c:v>
                </c:pt>
                <c:pt idx="7563">
                  <c:v>39.624698000000002</c:v>
                </c:pt>
                <c:pt idx="7564">
                  <c:v>39.496243</c:v>
                </c:pt>
                <c:pt idx="7565">
                  <c:v>39.523088000000001</c:v>
                </c:pt>
                <c:pt idx="7566">
                  <c:v>33.972914000000003</c:v>
                </c:pt>
                <c:pt idx="7567">
                  <c:v>34.029710999999999</c:v>
                </c:pt>
                <c:pt idx="7568">
                  <c:v>34.052560999999997</c:v>
                </c:pt>
                <c:pt idx="7569">
                  <c:v>34.029111999999998</c:v>
                </c:pt>
                <c:pt idx="7570">
                  <c:v>34.023662000000002</c:v>
                </c:pt>
                <c:pt idx="7571">
                  <c:v>34.063209000000001</c:v>
                </c:pt>
                <c:pt idx="7572">
                  <c:v>34.045006000000001</c:v>
                </c:pt>
                <c:pt idx="7573">
                  <c:v>34.081659999999999</c:v>
                </c:pt>
                <c:pt idx="7574">
                  <c:v>33.958463999999999</c:v>
                </c:pt>
                <c:pt idx="7575">
                  <c:v>34.073759000000003</c:v>
                </c:pt>
                <c:pt idx="7576">
                  <c:v>33.923364999999997</c:v>
                </c:pt>
                <c:pt idx="7577">
                  <c:v>34.060859000000001</c:v>
                </c:pt>
                <c:pt idx="7578">
                  <c:v>33.997179000000003</c:v>
                </c:pt>
                <c:pt idx="7579">
                  <c:v>33.888979999999997</c:v>
                </c:pt>
                <c:pt idx="7580">
                  <c:v>34.101447</c:v>
                </c:pt>
                <c:pt idx="7581">
                  <c:v>33.992410999999997</c:v>
                </c:pt>
                <c:pt idx="7582">
                  <c:v>33.975262999999998</c:v>
                </c:pt>
                <c:pt idx="7583">
                  <c:v>34.009276</c:v>
                </c:pt>
                <c:pt idx="7584">
                  <c:v>33.828766000000002</c:v>
                </c:pt>
                <c:pt idx="7585">
                  <c:v>34.002333</c:v>
                </c:pt>
                <c:pt idx="7586">
                  <c:v>33.967562000000001</c:v>
                </c:pt>
                <c:pt idx="7587">
                  <c:v>33.941363000000003</c:v>
                </c:pt>
                <c:pt idx="7588">
                  <c:v>33.929163000000003</c:v>
                </c:pt>
                <c:pt idx="7589">
                  <c:v>33.934513000000003</c:v>
                </c:pt>
                <c:pt idx="7590">
                  <c:v>33.888165000000001</c:v>
                </c:pt>
                <c:pt idx="7591">
                  <c:v>33.759283000000003</c:v>
                </c:pt>
                <c:pt idx="7592">
                  <c:v>33.718167000000001</c:v>
                </c:pt>
                <c:pt idx="7593">
                  <c:v>34.192101999999998</c:v>
                </c:pt>
                <c:pt idx="7594">
                  <c:v>34.137706999999999</c:v>
                </c:pt>
                <c:pt idx="7595">
                  <c:v>34.140805999999998</c:v>
                </c:pt>
                <c:pt idx="7596">
                  <c:v>34.138514000000001</c:v>
                </c:pt>
                <c:pt idx="7597">
                  <c:v>34.139536</c:v>
                </c:pt>
                <c:pt idx="7598">
                  <c:v>34.235055000000003</c:v>
                </c:pt>
                <c:pt idx="7599">
                  <c:v>34.276153999999998</c:v>
                </c:pt>
                <c:pt idx="7600">
                  <c:v>34.178305000000002</c:v>
                </c:pt>
                <c:pt idx="7601">
                  <c:v>34.201253999999999</c:v>
                </c:pt>
                <c:pt idx="7602">
                  <c:v>34.131658999999999</c:v>
                </c:pt>
                <c:pt idx="7603">
                  <c:v>34.087108000000001</c:v>
                </c:pt>
                <c:pt idx="7604">
                  <c:v>34.085808999999998</c:v>
                </c:pt>
                <c:pt idx="7605">
                  <c:v>34.088771000000001</c:v>
                </c:pt>
                <c:pt idx="7606">
                  <c:v>34.147849000000001</c:v>
                </c:pt>
                <c:pt idx="7607">
                  <c:v>34.127819000000002</c:v>
                </c:pt>
                <c:pt idx="7608">
                  <c:v>34.140206999999997</c:v>
                </c:pt>
                <c:pt idx="7609">
                  <c:v>34.080143</c:v>
                </c:pt>
                <c:pt idx="7610">
                  <c:v>34.06521</c:v>
                </c:pt>
                <c:pt idx="7611">
                  <c:v>34.138575000000003</c:v>
                </c:pt>
                <c:pt idx="7612">
                  <c:v>34.101658999999998</c:v>
                </c:pt>
                <c:pt idx="7613">
                  <c:v>34.068058999999998</c:v>
                </c:pt>
                <c:pt idx="7614">
                  <c:v>34.063645000000001</c:v>
                </c:pt>
                <c:pt idx="7615">
                  <c:v>33.289265</c:v>
                </c:pt>
                <c:pt idx="7616">
                  <c:v>32.788736</c:v>
                </c:pt>
                <c:pt idx="7617">
                  <c:v>33.380358999999999</c:v>
                </c:pt>
                <c:pt idx="7618">
                  <c:v>32.997543</c:v>
                </c:pt>
                <c:pt idx="7619">
                  <c:v>32.719600999999997</c:v>
                </c:pt>
                <c:pt idx="7620">
                  <c:v>33.849327000000002</c:v>
                </c:pt>
                <c:pt idx="7621">
                  <c:v>33.817481000000001</c:v>
                </c:pt>
                <c:pt idx="7622">
                  <c:v>33.906914</c:v>
                </c:pt>
                <c:pt idx="7623">
                  <c:v>33.989013</c:v>
                </c:pt>
                <c:pt idx="7624">
                  <c:v>33.867215000000002</c:v>
                </c:pt>
                <c:pt idx="7625">
                  <c:v>33.868313999999998</c:v>
                </c:pt>
                <c:pt idx="7626">
                  <c:v>33.784018000000003</c:v>
                </c:pt>
                <c:pt idx="7627">
                  <c:v>33.857416000000001</c:v>
                </c:pt>
                <c:pt idx="7628">
                  <c:v>33.769018000000003</c:v>
                </c:pt>
                <c:pt idx="7629">
                  <c:v>34.211171</c:v>
                </c:pt>
                <c:pt idx="7630">
                  <c:v>34.164805999999999</c:v>
                </c:pt>
                <c:pt idx="7631">
                  <c:v>34.112957999999999</c:v>
                </c:pt>
                <c:pt idx="7632">
                  <c:v>34.151066</c:v>
                </c:pt>
                <c:pt idx="7633">
                  <c:v>34.152757000000001</c:v>
                </c:pt>
                <c:pt idx="7634">
                  <c:v>34.133513000000001</c:v>
                </c:pt>
                <c:pt idx="7635">
                  <c:v>34.218654000000001</c:v>
                </c:pt>
                <c:pt idx="7636">
                  <c:v>34.377782000000003</c:v>
                </c:pt>
                <c:pt idx="7637">
                  <c:v>34.264634999999998</c:v>
                </c:pt>
                <c:pt idx="7638">
                  <c:v>34.164254999999997</c:v>
                </c:pt>
                <c:pt idx="7639">
                  <c:v>34.176237999999998</c:v>
                </c:pt>
                <c:pt idx="7640">
                  <c:v>34.182875000000003</c:v>
                </c:pt>
                <c:pt idx="7641">
                  <c:v>34.176504999999999</c:v>
                </c:pt>
                <c:pt idx="7642">
                  <c:v>34.186754999999998</c:v>
                </c:pt>
                <c:pt idx="7643">
                  <c:v>34.152476</c:v>
                </c:pt>
                <c:pt idx="7644">
                  <c:v>34.128906999999998</c:v>
                </c:pt>
                <c:pt idx="7645">
                  <c:v>34.015962999999999</c:v>
                </c:pt>
                <c:pt idx="7646">
                  <c:v>33.735688000000003</c:v>
                </c:pt>
                <c:pt idx="7647">
                  <c:v>34.119244999999999</c:v>
                </c:pt>
                <c:pt idx="7648">
                  <c:v>34.000577999999997</c:v>
                </c:pt>
                <c:pt idx="7649">
                  <c:v>34.05471</c:v>
                </c:pt>
                <c:pt idx="7650">
                  <c:v>34.036085</c:v>
                </c:pt>
                <c:pt idx="7651">
                  <c:v>34.077326999999997</c:v>
                </c:pt>
                <c:pt idx="7652">
                  <c:v>34.066142999999997</c:v>
                </c:pt>
                <c:pt idx="7653">
                  <c:v>34.101607999999999</c:v>
                </c:pt>
                <c:pt idx="7654">
                  <c:v>34.020710999999999</c:v>
                </c:pt>
                <c:pt idx="7655">
                  <c:v>32.823101999999999</c:v>
                </c:pt>
                <c:pt idx="7656">
                  <c:v>32.733451000000002</c:v>
                </c:pt>
                <c:pt idx="7657">
                  <c:v>32.721145</c:v>
                </c:pt>
                <c:pt idx="7658">
                  <c:v>32.961812000000002</c:v>
                </c:pt>
                <c:pt idx="7659">
                  <c:v>33.087868</c:v>
                </c:pt>
                <c:pt idx="7660">
                  <c:v>33.016492</c:v>
                </c:pt>
                <c:pt idx="7661">
                  <c:v>33.144908000000001</c:v>
                </c:pt>
                <c:pt idx="7662">
                  <c:v>33.213309000000002</c:v>
                </c:pt>
                <c:pt idx="7663">
                  <c:v>32.714992000000002</c:v>
                </c:pt>
                <c:pt idx="7664">
                  <c:v>32.741256</c:v>
                </c:pt>
                <c:pt idx="7665">
                  <c:v>32.740900000000003</c:v>
                </c:pt>
                <c:pt idx="7666">
                  <c:v>32.760300000000001</c:v>
                </c:pt>
                <c:pt idx="7667">
                  <c:v>32.802250000000001</c:v>
                </c:pt>
                <c:pt idx="7668">
                  <c:v>32.822814999999999</c:v>
                </c:pt>
                <c:pt idx="7669">
                  <c:v>32.918035000000003</c:v>
                </c:pt>
                <c:pt idx="7670">
                  <c:v>33.753070000000001</c:v>
                </c:pt>
                <c:pt idx="7671">
                  <c:v>33.675373</c:v>
                </c:pt>
                <c:pt idx="7672">
                  <c:v>33.842984000000001</c:v>
                </c:pt>
                <c:pt idx="7673">
                  <c:v>32.786759000000004</c:v>
                </c:pt>
                <c:pt idx="7674">
                  <c:v>34.245607</c:v>
                </c:pt>
                <c:pt idx="7675">
                  <c:v>34.761696000000001</c:v>
                </c:pt>
                <c:pt idx="7676">
                  <c:v>34.050764000000001</c:v>
                </c:pt>
                <c:pt idx="7677">
                  <c:v>34.151243000000001</c:v>
                </c:pt>
                <c:pt idx="7678">
                  <c:v>34.141658999999997</c:v>
                </c:pt>
                <c:pt idx="7679">
                  <c:v>34.198188999999999</c:v>
                </c:pt>
                <c:pt idx="7680">
                  <c:v>34.120510000000003</c:v>
                </c:pt>
                <c:pt idx="7681">
                  <c:v>33.978965000000002</c:v>
                </c:pt>
                <c:pt idx="7682">
                  <c:v>33.675893000000002</c:v>
                </c:pt>
                <c:pt idx="7683">
                  <c:v>33.736742999999997</c:v>
                </c:pt>
                <c:pt idx="7684">
                  <c:v>33.923242999999999</c:v>
                </c:pt>
                <c:pt idx="7685">
                  <c:v>33.568617000000003</c:v>
                </c:pt>
                <c:pt idx="7686">
                  <c:v>33.660350000000001</c:v>
                </c:pt>
                <c:pt idx="7687">
                  <c:v>33.495342999999998</c:v>
                </c:pt>
                <c:pt idx="7688">
                  <c:v>33.680408</c:v>
                </c:pt>
                <c:pt idx="7689">
                  <c:v>33.535325</c:v>
                </c:pt>
                <c:pt idx="7690">
                  <c:v>33.602823000000001</c:v>
                </c:pt>
                <c:pt idx="7691">
                  <c:v>33.601821999999999</c:v>
                </c:pt>
                <c:pt idx="7692">
                  <c:v>33.619221000000003</c:v>
                </c:pt>
                <c:pt idx="7693">
                  <c:v>33.765915999999997</c:v>
                </c:pt>
                <c:pt idx="7694">
                  <c:v>33.741650999999997</c:v>
                </c:pt>
                <c:pt idx="7695">
                  <c:v>33.806964999999998</c:v>
                </c:pt>
                <c:pt idx="7696">
                  <c:v>33.850515000000001</c:v>
                </c:pt>
                <c:pt idx="7697">
                  <c:v>33.869114000000003</c:v>
                </c:pt>
                <c:pt idx="7698">
                  <c:v>33.786915</c:v>
                </c:pt>
                <c:pt idx="7699">
                  <c:v>33.831800000000001</c:v>
                </c:pt>
                <c:pt idx="7700">
                  <c:v>33.785091000000001</c:v>
                </c:pt>
                <c:pt idx="7701">
                  <c:v>33.839516000000003</c:v>
                </c:pt>
                <c:pt idx="7702">
                  <c:v>33.883223000000001</c:v>
                </c:pt>
                <c:pt idx="7703">
                  <c:v>34.311202999999999</c:v>
                </c:pt>
                <c:pt idx="7704">
                  <c:v>34.278812000000002</c:v>
                </c:pt>
                <c:pt idx="7705">
                  <c:v>34.402194000000001</c:v>
                </c:pt>
                <c:pt idx="7706">
                  <c:v>34.396645999999997</c:v>
                </c:pt>
                <c:pt idx="7707">
                  <c:v>34.367474000000001</c:v>
                </c:pt>
                <c:pt idx="7708">
                  <c:v>34.265003</c:v>
                </c:pt>
                <c:pt idx="7709">
                  <c:v>34.443745999999997</c:v>
                </c:pt>
                <c:pt idx="7710">
                  <c:v>36.351008999999998</c:v>
                </c:pt>
                <c:pt idx="7711">
                  <c:v>35.387058000000003</c:v>
                </c:pt>
                <c:pt idx="7712">
                  <c:v>35.197659999999999</c:v>
                </c:pt>
                <c:pt idx="7713">
                  <c:v>35.262548000000002</c:v>
                </c:pt>
                <c:pt idx="7714">
                  <c:v>35.277189</c:v>
                </c:pt>
                <c:pt idx="7715">
                  <c:v>35.119678</c:v>
                </c:pt>
                <c:pt idx="7716">
                  <c:v>34.613014</c:v>
                </c:pt>
                <c:pt idx="7717">
                  <c:v>35.640588999999999</c:v>
                </c:pt>
                <c:pt idx="7718">
                  <c:v>34.900809000000002</c:v>
                </c:pt>
                <c:pt idx="7719">
                  <c:v>34.626930999999999</c:v>
                </c:pt>
                <c:pt idx="7720">
                  <c:v>35.139327000000002</c:v>
                </c:pt>
                <c:pt idx="7721">
                  <c:v>34.606146000000003</c:v>
                </c:pt>
                <c:pt idx="7722">
                  <c:v>36.678072999999998</c:v>
                </c:pt>
                <c:pt idx="7723">
                  <c:v>36.991475999999999</c:v>
                </c:pt>
                <c:pt idx="7724">
                  <c:v>36.641742000000001</c:v>
                </c:pt>
                <c:pt idx="7725">
                  <c:v>36.691035999999997</c:v>
                </c:pt>
                <c:pt idx="7726">
                  <c:v>36.795248999999998</c:v>
                </c:pt>
                <c:pt idx="7727">
                  <c:v>36.619954</c:v>
                </c:pt>
                <c:pt idx="7728">
                  <c:v>36.133400999999999</c:v>
                </c:pt>
                <c:pt idx="7729">
                  <c:v>37.458615000000002</c:v>
                </c:pt>
                <c:pt idx="7730">
                  <c:v>37.625908000000003</c:v>
                </c:pt>
                <c:pt idx="7731">
                  <c:v>37.791727999999999</c:v>
                </c:pt>
                <c:pt idx="7732">
                  <c:v>37.792777999999998</c:v>
                </c:pt>
                <c:pt idx="7733">
                  <c:v>37.720931</c:v>
                </c:pt>
                <c:pt idx="7734">
                  <c:v>37.758434000000001</c:v>
                </c:pt>
                <c:pt idx="7735">
                  <c:v>37.732796999999998</c:v>
                </c:pt>
                <c:pt idx="7736">
                  <c:v>37.719580999999998</c:v>
                </c:pt>
                <c:pt idx="7737">
                  <c:v>37.551586</c:v>
                </c:pt>
                <c:pt idx="7738">
                  <c:v>37.554335000000002</c:v>
                </c:pt>
                <c:pt idx="7739">
                  <c:v>37.734378999999997</c:v>
                </c:pt>
                <c:pt idx="7740">
                  <c:v>37.991571</c:v>
                </c:pt>
                <c:pt idx="7741">
                  <c:v>38.071769000000003</c:v>
                </c:pt>
                <c:pt idx="7742">
                  <c:v>37.984271</c:v>
                </c:pt>
                <c:pt idx="7743">
                  <c:v>37.957771999999999</c:v>
                </c:pt>
                <c:pt idx="7744">
                  <c:v>37.811675999999999</c:v>
                </c:pt>
                <c:pt idx="7745">
                  <c:v>38.269582</c:v>
                </c:pt>
                <c:pt idx="7746">
                  <c:v>37.635581999999999</c:v>
                </c:pt>
                <c:pt idx="7747">
                  <c:v>32.746017999999999</c:v>
                </c:pt>
                <c:pt idx="7748">
                  <c:v>32.725900000000003</c:v>
                </c:pt>
                <c:pt idx="7749">
                  <c:v>32.682727</c:v>
                </c:pt>
                <c:pt idx="7750">
                  <c:v>33.022384000000002</c:v>
                </c:pt>
                <c:pt idx="7751">
                  <c:v>32.998854999999999</c:v>
                </c:pt>
                <c:pt idx="7752">
                  <c:v>32.961013999999999</c:v>
                </c:pt>
                <c:pt idx="7753">
                  <c:v>32.946776</c:v>
                </c:pt>
                <c:pt idx="7754">
                  <c:v>33.70129</c:v>
                </c:pt>
                <c:pt idx="7755">
                  <c:v>33.759408999999998</c:v>
                </c:pt>
                <c:pt idx="7756">
                  <c:v>32.989750000000001</c:v>
                </c:pt>
                <c:pt idx="7757">
                  <c:v>33.131763999999997</c:v>
                </c:pt>
                <c:pt idx="7758">
                  <c:v>33.807760999999999</c:v>
                </c:pt>
                <c:pt idx="7759">
                  <c:v>34.175925999999997</c:v>
                </c:pt>
                <c:pt idx="7760">
                  <c:v>33.798668999999997</c:v>
                </c:pt>
                <c:pt idx="7761">
                  <c:v>33.762943999999997</c:v>
                </c:pt>
                <c:pt idx="7762">
                  <c:v>34.161794999999998</c:v>
                </c:pt>
                <c:pt idx="7763">
                  <c:v>34.538621999999997</c:v>
                </c:pt>
                <c:pt idx="7764">
                  <c:v>34.447958999999997</c:v>
                </c:pt>
                <c:pt idx="7765">
                  <c:v>34.061931000000001</c:v>
                </c:pt>
                <c:pt idx="7766">
                  <c:v>34.242567000000001</c:v>
                </c:pt>
                <c:pt idx="7767">
                  <c:v>34.399991999999997</c:v>
                </c:pt>
                <c:pt idx="7768">
                  <c:v>34.127160000000003</c:v>
                </c:pt>
                <c:pt idx="7769">
                  <c:v>34.358759999999997</c:v>
                </c:pt>
                <c:pt idx="7770">
                  <c:v>34.033563999999998</c:v>
                </c:pt>
                <c:pt idx="7771">
                  <c:v>34.148560000000003</c:v>
                </c:pt>
                <c:pt idx="7772">
                  <c:v>33.750794999999997</c:v>
                </c:pt>
                <c:pt idx="7773">
                  <c:v>33.714888999999999</c:v>
                </c:pt>
                <c:pt idx="7774">
                  <c:v>33.640222999999999</c:v>
                </c:pt>
                <c:pt idx="7775">
                  <c:v>33.666269</c:v>
                </c:pt>
                <c:pt idx="7776">
                  <c:v>33.725166999999999</c:v>
                </c:pt>
                <c:pt idx="7777">
                  <c:v>33.673468</c:v>
                </c:pt>
                <c:pt idx="7778">
                  <c:v>33.720016999999999</c:v>
                </c:pt>
                <c:pt idx="7779">
                  <c:v>33.581533</c:v>
                </c:pt>
                <c:pt idx="7780">
                  <c:v>33.610717000000001</c:v>
                </c:pt>
                <c:pt idx="7781">
                  <c:v>33.634821000000002</c:v>
                </c:pt>
                <c:pt idx="7782">
                  <c:v>33.606271</c:v>
                </c:pt>
                <c:pt idx="7783">
                  <c:v>33.427078000000002</c:v>
                </c:pt>
                <c:pt idx="7784">
                  <c:v>33.462927000000001</c:v>
                </c:pt>
                <c:pt idx="7785">
                  <c:v>33.751418000000001</c:v>
                </c:pt>
                <c:pt idx="7786">
                  <c:v>33.747017</c:v>
                </c:pt>
                <c:pt idx="7787">
                  <c:v>33.874313999999998</c:v>
                </c:pt>
                <c:pt idx="7788">
                  <c:v>33.903163999999997</c:v>
                </c:pt>
                <c:pt idx="7789">
                  <c:v>33.785165999999997</c:v>
                </c:pt>
                <c:pt idx="7790">
                  <c:v>33.782916</c:v>
                </c:pt>
                <c:pt idx="7791">
                  <c:v>33.787266000000002</c:v>
                </c:pt>
                <c:pt idx="7792">
                  <c:v>33.792687000000001</c:v>
                </c:pt>
                <c:pt idx="7793">
                  <c:v>33.883313999999999</c:v>
                </c:pt>
                <c:pt idx="7794">
                  <c:v>33.888061999999998</c:v>
                </c:pt>
                <c:pt idx="7795">
                  <c:v>34.231754000000002</c:v>
                </c:pt>
                <c:pt idx="7796">
                  <c:v>34.218755999999999</c:v>
                </c:pt>
                <c:pt idx="7797">
                  <c:v>34.279342999999997</c:v>
                </c:pt>
                <c:pt idx="7798">
                  <c:v>34.420163000000002</c:v>
                </c:pt>
                <c:pt idx="7799">
                  <c:v>36.194735999999999</c:v>
                </c:pt>
                <c:pt idx="7800">
                  <c:v>34.815266000000001</c:v>
                </c:pt>
                <c:pt idx="7801">
                  <c:v>36.312075</c:v>
                </c:pt>
                <c:pt idx="7802">
                  <c:v>35.162776000000001</c:v>
                </c:pt>
                <c:pt idx="7803">
                  <c:v>35.714117999999999</c:v>
                </c:pt>
                <c:pt idx="7804">
                  <c:v>36.358927999999999</c:v>
                </c:pt>
                <c:pt idx="7805">
                  <c:v>35.487490999999999</c:v>
                </c:pt>
                <c:pt idx="7806">
                  <c:v>35.340758999999998</c:v>
                </c:pt>
                <c:pt idx="7807">
                  <c:v>35.200467000000003</c:v>
                </c:pt>
                <c:pt idx="7808">
                  <c:v>35.390680000000003</c:v>
                </c:pt>
                <c:pt idx="7809">
                  <c:v>35.563245999999999</c:v>
                </c:pt>
                <c:pt idx="7810">
                  <c:v>35.373047</c:v>
                </c:pt>
                <c:pt idx="7811">
                  <c:v>35.150886</c:v>
                </c:pt>
                <c:pt idx="7812">
                  <c:v>35.544640000000001</c:v>
                </c:pt>
                <c:pt idx="7813">
                  <c:v>35.044352000000003</c:v>
                </c:pt>
                <c:pt idx="7814">
                  <c:v>34.698695999999998</c:v>
                </c:pt>
                <c:pt idx="7815">
                  <c:v>34.691946000000002</c:v>
                </c:pt>
                <c:pt idx="7816">
                  <c:v>36.589514000000001</c:v>
                </c:pt>
                <c:pt idx="7817">
                  <c:v>35.599176999999997</c:v>
                </c:pt>
                <c:pt idx="7818">
                  <c:v>37.364624999999997</c:v>
                </c:pt>
                <c:pt idx="7819">
                  <c:v>36.813456000000002</c:v>
                </c:pt>
                <c:pt idx="7820">
                  <c:v>37.206505</c:v>
                </c:pt>
                <c:pt idx="7821">
                  <c:v>36.865586999999998</c:v>
                </c:pt>
                <c:pt idx="7822">
                  <c:v>36.733193</c:v>
                </c:pt>
                <c:pt idx="7823">
                  <c:v>36.678154999999997</c:v>
                </c:pt>
                <c:pt idx="7824">
                  <c:v>37.516686999999997</c:v>
                </c:pt>
                <c:pt idx="7825">
                  <c:v>37.353740999999999</c:v>
                </c:pt>
                <c:pt idx="7826">
                  <c:v>37.451687999999997</c:v>
                </c:pt>
                <c:pt idx="7827">
                  <c:v>37.600735</c:v>
                </c:pt>
                <c:pt idx="7828">
                  <c:v>37.203091999999998</c:v>
                </c:pt>
                <c:pt idx="7829">
                  <c:v>37.463911000000003</c:v>
                </c:pt>
                <c:pt idx="7830">
                  <c:v>37.444879</c:v>
                </c:pt>
                <c:pt idx="7831">
                  <c:v>37.652856999999997</c:v>
                </c:pt>
                <c:pt idx="7832">
                  <c:v>37.789228000000001</c:v>
                </c:pt>
                <c:pt idx="7833">
                  <c:v>37.766528999999998</c:v>
                </c:pt>
                <c:pt idx="7834">
                  <c:v>37.792678000000002</c:v>
                </c:pt>
                <c:pt idx="7835">
                  <c:v>37.748730000000002</c:v>
                </c:pt>
                <c:pt idx="7836">
                  <c:v>37.798228000000002</c:v>
                </c:pt>
                <c:pt idx="7837">
                  <c:v>37.621963999999998</c:v>
                </c:pt>
                <c:pt idx="7838">
                  <c:v>37.799840000000003</c:v>
                </c:pt>
                <c:pt idx="7839">
                  <c:v>37.741796999999998</c:v>
                </c:pt>
                <c:pt idx="7840">
                  <c:v>37.724231000000003</c:v>
                </c:pt>
                <c:pt idx="7841">
                  <c:v>37.801878000000002</c:v>
                </c:pt>
                <c:pt idx="7842">
                  <c:v>38.597906999999999</c:v>
                </c:pt>
                <c:pt idx="7843">
                  <c:v>37.986320999999997</c:v>
                </c:pt>
                <c:pt idx="7844">
                  <c:v>38.052819999999997</c:v>
                </c:pt>
                <c:pt idx="7845">
                  <c:v>37.917774000000001</c:v>
                </c:pt>
                <c:pt idx="7846">
                  <c:v>37.562218000000001</c:v>
                </c:pt>
                <c:pt idx="7847">
                  <c:v>37.895695000000003</c:v>
                </c:pt>
                <c:pt idx="7848">
                  <c:v>38.291164000000002</c:v>
                </c:pt>
                <c:pt idx="7849">
                  <c:v>37.535586000000002</c:v>
                </c:pt>
                <c:pt idx="7850">
                  <c:v>37.878625</c:v>
                </c:pt>
                <c:pt idx="7851">
                  <c:v>38.511240999999998</c:v>
                </c:pt>
                <c:pt idx="7852">
                  <c:v>37.722279</c:v>
                </c:pt>
                <c:pt idx="7853">
                  <c:v>37.592184000000003</c:v>
                </c:pt>
                <c:pt idx="7854">
                  <c:v>37.689729999999997</c:v>
                </c:pt>
                <c:pt idx="7855">
                  <c:v>37.905923999999999</c:v>
                </c:pt>
                <c:pt idx="7856">
                  <c:v>37.918779999999998</c:v>
                </c:pt>
                <c:pt idx="7857">
                  <c:v>38.403010999999999</c:v>
                </c:pt>
                <c:pt idx="7858">
                  <c:v>37.834724000000001</c:v>
                </c:pt>
                <c:pt idx="7859">
                  <c:v>37.834926000000003</c:v>
                </c:pt>
                <c:pt idx="7860">
                  <c:v>37.889125</c:v>
                </c:pt>
                <c:pt idx="7861">
                  <c:v>37.926509000000003</c:v>
                </c:pt>
                <c:pt idx="7862">
                  <c:v>37.941823999999997</c:v>
                </c:pt>
                <c:pt idx="7863">
                  <c:v>38.347174000000003</c:v>
                </c:pt>
                <c:pt idx="7864">
                  <c:v>38.246611000000001</c:v>
                </c:pt>
                <c:pt idx="7865">
                  <c:v>38.099204999999998</c:v>
                </c:pt>
                <c:pt idx="7866">
                  <c:v>38.117064999999997</c:v>
                </c:pt>
                <c:pt idx="7867">
                  <c:v>38.050454000000002</c:v>
                </c:pt>
                <c:pt idx="7868">
                  <c:v>37.981622999999999</c:v>
                </c:pt>
                <c:pt idx="7869">
                  <c:v>37.903396000000001</c:v>
                </c:pt>
                <c:pt idx="7870">
                  <c:v>38.007638999999998</c:v>
                </c:pt>
                <c:pt idx="7871">
                  <c:v>37.151812999999997</c:v>
                </c:pt>
                <c:pt idx="7872">
                  <c:v>36.829051999999997</c:v>
                </c:pt>
                <c:pt idx="7873">
                  <c:v>37.088746</c:v>
                </c:pt>
                <c:pt idx="7874">
                  <c:v>26.252711000000001</c:v>
                </c:pt>
                <c:pt idx="7875">
                  <c:v>25.940111999999999</c:v>
                </c:pt>
                <c:pt idx="7876">
                  <c:v>27.400627</c:v>
                </c:pt>
                <c:pt idx="7877">
                  <c:v>27.438718999999999</c:v>
                </c:pt>
                <c:pt idx="7878">
                  <c:v>27.574128000000002</c:v>
                </c:pt>
                <c:pt idx="7879">
                  <c:v>27.549313999999999</c:v>
                </c:pt>
                <c:pt idx="7880">
                  <c:v>26.974858000000001</c:v>
                </c:pt>
                <c:pt idx="7881">
                  <c:v>27.396930999999999</c:v>
                </c:pt>
                <c:pt idx="7882">
                  <c:v>27.365549000000001</c:v>
                </c:pt>
                <c:pt idx="7883">
                  <c:v>27.336973</c:v>
                </c:pt>
                <c:pt idx="7884">
                  <c:v>27.051075000000001</c:v>
                </c:pt>
                <c:pt idx="7885">
                  <c:v>29.054976</c:v>
                </c:pt>
                <c:pt idx="7886">
                  <c:v>29.060092000000001</c:v>
                </c:pt>
                <c:pt idx="7887">
                  <c:v>29.198703999999999</c:v>
                </c:pt>
                <c:pt idx="7888">
                  <c:v>29.120287000000001</c:v>
                </c:pt>
                <c:pt idx="7889">
                  <c:v>28.484316</c:v>
                </c:pt>
                <c:pt idx="7890">
                  <c:v>28.248557999999999</c:v>
                </c:pt>
                <c:pt idx="7891">
                  <c:v>28.295714</c:v>
                </c:pt>
                <c:pt idx="7892">
                  <c:v>28.042798999999999</c:v>
                </c:pt>
                <c:pt idx="7893">
                  <c:v>28.099485000000001</c:v>
                </c:pt>
                <c:pt idx="7894">
                  <c:v>28.005638999999999</c:v>
                </c:pt>
                <c:pt idx="7895">
                  <c:v>28.543429</c:v>
                </c:pt>
                <c:pt idx="7896">
                  <c:v>28.301787999999998</c:v>
                </c:pt>
                <c:pt idx="7897">
                  <c:v>28.797245</c:v>
                </c:pt>
                <c:pt idx="7898">
                  <c:v>28.597125999999999</c:v>
                </c:pt>
                <c:pt idx="7899">
                  <c:v>28.094144</c:v>
                </c:pt>
                <c:pt idx="7900">
                  <c:v>28.271939</c:v>
                </c:pt>
                <c:pt idx="7901">
                  <c:v>28.495982000000001</c:v>
                </c:pt>
                <c:pt idx="7902">
                  <c:v>27.472857000000001</c:v>
                </c:pt>
                <c:pt idx="7903">
                  <c:v>27.194400000000002</c:v>
                </c:pt>
                <c:pt idx="7904">
                  <c:v>33.317093</c:v>
                </c:pt>
                <c:pt idx="7905">
                  <c:v>34.167892999999999</c:v>
                </c:pt>
                <c:pt idx="7906">
                  <c:v>40.237206</c:v>
                </c:pt>
                <c:pt idx="7907">
                  <c:v>40.223523999999998</c:v>
                </c:pt>
                <c:pt idx="7908">
                  <c:v>40.115958999999997</c:v>
                </c:pt>
                <c:pt idx="7909">
                  <c:v>40.206057000000001</c:v>
                </c:pt>
                <c:pt idx="7910">
                  <c:v>40.257069000000001</c:v>
                </c:pt>
                <c:pt idx="7911">
                  <c:v>40.404891999999997</c:v>
                </c:pt>
                <c:pt idx="7912">
                  <c:v>40.267164999999999</c:v>
                </c:pt>
                <c:pt idx="7913">
                  <c:v>40.338496999999997</c:v>
                </c:pt>
                <c:pt idx="7914">
                  <c:v>40.311245999999997</c:v>
                </c:pt>
                <c:pt idx="7915">
                  <c:v>40.535102000000002</c:v>
                </c:pt>
                <c:pt idx="7916">
                  <c:v>40.373285000000003</c:v>
                </c:pt>
                <c:pt idx="7917">
                  <c:v>40.329991999999997</c:v>
                </c:pt>
                <c:pt idx="7918">
                  <c:v>40.312842000000003</c:v>
                </c:pt>
                <c:pt idx="7919">
                  <c:v>39.800944999999999</c:v>
                </c:pt>
                <c:pt idx="7920">
                  <c:v>39.669218999999998</c:v>
                </c:pt>
                <c:pt idx="7921">
                  <c:v>39.738562999999999</c:v>
                </c:pt>
                <c:pt idx="7922">
                  <c:v>39.793962000000001</c:v>
                </c:pt>
                <c:pt idx="7923">
                  <c:v>39.094698999999999</c:v>
                </c:pt>
                <c:pt idx="7924">
                  <c:v>38.469655000000003</c:v>
                </c:pt>
                <c:pt idx="7925">
                  <c:v>38.676552000000001</c:v>
                </c:pt>
                <c:pt idx="7926">
                  <c:v>38.746206999999998</c:v>
                </c:pt>
                <c:pt idx="7927">
                  <c:v>38.772647999999997</c:v>
                </c:pt>
                <c:pt idx="7928">
                  <c:v>38.711511999999999</c:v>
                </c:pt>
                <c:pt idx="7929">
                  <c:v>38.643248</c:v>
                </c:pt>
                <c:pt idx="7930">
                  <c:v>38.901811000000002</c:v>
                </c:pt>
                <c:pt idx="7931">
                  <c:v>38.904460999999998</c:v>
                </c:pt>
                <c:pt idx="7932">
                  <c:v>38.913961</c:v>
                </c:pt>
                <c:pt idx="7933">
                  <c:v>38.940809999999999</c:v>
                </c:pt>
                <c:pt idx="7934">
                  <c:v>38.964053999999997</c:v>
                </c:pt>
                <c:pt idx="7935">
                  <c:v>38.752268999999998</c:v>
                </c:pt>
                <c:pt idx="7936">
                  <c:v>38.855848000000002</c:v>
                </c:pt>
                <c:pt idx="7937">
                  <c:v>38.825710000000001</c:v>
                </c:pt>
                <c:pt idx="7938">
                  <c:v>39.146478999999999</c:v>
                </c:pt>
                <c:pt idx="7939">
                  <c:v>38.651558000000001</c:v>
                </c:pt>
                <c:pt idx="7940">
                  <c:v>38.896360999999999</c:v>
                </c:pt>
                <c:pt idx="7941">
                  <c:v>38.646374999999999</c:v>
                </c:pt>
                <c:pt idx="7942">
                  <c:v>38.885337</c:v>
                </c:pt>
                <c:pt idx="7943">
                  <c:v>38.874979000000003</c:v>
                </c:pt>
                <c:pt idx="7944">
                  <c:v>38.894457000000003</c:v>
                </c:pt>
                <c:pt idx="7945">
                  <c:v>38.836779</c:v>
                </c:pt>
                <c:pt idx="7946">
                  <c:v>38.774863000000003</c:v>
                </c:pt>
                <c:pt idx="7947">
                  <c:v>38.236023000000003</c:v>
                </c:pt>
                <c:pt idx="7948">
                  <c:v>38.042346000000002</c:v>
                </c:pt>
                <c:pt idx="7949">
                  <c:v>37.860548999999999</c:v>
                </c:pt>
                <c:pt idx="7950">
                  <c:v>38.093955999999999</c:v>
                </c:pt>
                <c:pt idx="7951">
                  <c:v>37.733327000000003</c:v>
                </c:pt>
                <c:pt idx="7952">
                  <c:v>37.732695999999997</c:v>
                </c:pt>
                <c:pt idx="7953">
                  <c:v>37.854233000000001</c:v>
                </c:pt>
                <c:pt idx="7954">
                  <c:v>38.460394999999998</c:v>
                </c:pt>
                <c:pt idx="7955">
                  <c:v>37.644240000000003</c:v>
                </c:pt>
                <c:pt idx="7956">
                  <c:v>39.179076000000002</c:v>
                </c:pt>
                <c:pt idx="7957">
                  <c:v>39.156377999999997</c:v>
                </c:pt>
                <c:pt idx="7958">
                  <c:v>38.765003999999998</c:v>
                </c:pt>
                <c:pt idx="7959">
                  <c:v>38.823987000000002</c:v>
                </c:pt>
                <c:pt idx="7960">
                  <c:v>39.001269999999998</c:v>
                </c:pt>
                <c:pt idx="7961">
                  <c:v>38.477063000000001</c:v>
                </c:pt>
                <c:pt idx="7962">
                  <c:v>38.426786</c:v>
                </c:pt>
                <c:pt idx="7963">
                  <c:v>38.008470000000003</c:v>
                </c:pt>
                <c:pt idx="7964">
                  <c:v>37.694740000000003</c:v>
                </c:pt>
                <c:pt idx="7965">
                  <c:v>37.890917000000002</c:v>
                </c:pt>
                <c:pt idx="7966">
                  <c:v>38.125214</c:v>
                </c:pt>
                <c:pt idx="7967">
                  <c:v>37.855001999999999</c:v>
                </c:pt>
                <c:pt idx="7968">
                  <c:v>37.383628999999999</c:v>
                </c:pt>
                <c:pt idx="7969">
                  <c:v>37.257466000000001</c:v>
                </c:pt>
                <c:pt idx="7970">
                  <c:v>37.578699999999998</c:v>
                </c:pt>
                <c:pt idx="7971">
                  <c:v>37.559877999999998</c:v>
                </c:pt>
                <c:pt idx="7972">
                  <c:v>37.322935999999999</c:v>
                </c:pt>
                <c:pt idx="7973">
                  <c:v>37.541046000000001</c:v>
                </c:pt>
                <c:pt idx="7974">
                  <c:v>37.549396000000002</c:v>
                </c:pt>
                <c:pt idx="7975">
                  <c:v>37.519179999999999</c:v>
                </c:pt>
                <c:pt idx="7976">
                  <c:v>37.482895999999997</c:v>
                </c:pt>
                <c:pt idx="7977">
                  <c:v>37.479588</c:v>
                </c:pt>
                <c:pt idx="7978">
                  <c:v>37.646819999999998</c:v>
                </c:pt>
                <c:pt idx="7979">
                  <c:v>36.978861000000002</c:v>
                </c:pt>
                <c:pt idx="7980">
                  <c:v>36.864787999999997</c:v>
                </c:pt>
                <c:pt idx="7981">
                  <c:v>37.605334999999997</c:v>
                </c:pt>
                <c:pt idx="7982">
                  <c:v>36.942946999999997</c:v>
                </c:pt>
                <c:pt idx="7983">
                  <c:v>36.913147000000002</c:v>
                </c:pt>
                <c:pt idx="7984">
                  <c:v>37.115698000000002</c:v>
                </c:pt>
                <c:pt idx="7985">
                  <c:v>37.019452999999999</c:v>
                </c:pt>
                <c:pt idx="7986">
                  <c:v>37.131236999999999</c:v>
                </c:pt>
                <c:pt idx="7987">
                  <c:v>37.098317000000002</c:v>
                </c:pt>
                <c:pt idx="7988">
                  <c:v>36.867247999999996</c:v>
                </c:pt>
                <c:pt idx="7989">
                  <c:v>37.216949999999997</c:v>
                </c:pt>
                <c:pt idx="7990">
                  <c:v>37.174216999999999</c:v>
                </c:pt>
                <c:pt idx="7991">
                  <c:v>36.724497999999997</c:v>
                </c:pt>
                <c:pt idx="7992">
                  <c:v>36.68627</c:v>
                </c:pt>
                <c:pt idx="7993">
                  <c:v>37.307946000000001</c:v>
                </c:pt>
                <c:pt idx="7994">
                  <c:v>37.264896</c:v>
                </c:pt>
                <c:pt idx="7995">
                  <c:v>34.780698999999998</c:v>
                </c:pt>
                <c:pt idx="7996">
                  <c:v>33.387089000000003</c:v>
                </c:pt>
                <c:pt idx="7997">
                  <c:v>32.270313999999999</c:v>
                </c:pt>
                <c:pt idx="7998">
                  <c:v>33.083579</c:v>
                </c:pt>
                <c:pt idx="7999">
                  <c:v>32.594698000000001</c:v>
                </c:pt>
                <c:pt idx="8000">
                  <c:v>32.068657999999999</c:v>
                </c:pt>
                <c:pt idx="8001">
                  <c:v>39.383026999999998</c:v>
                </c:pt>
                <c:pt idx="8002">
                  <c:v>38.277146999999999</c:v>
                </c:pt>
                <c:pt idx="8003">
                  <c:v>38.916201000000001</c:v>
                </c:pt>
                <c:pt idx="8004">
                  <c:v>38.725628</c:v>
                </c:pt>
                <c:pt idx="8005">
                  <c:v>40.867469</c:v>
                </c:pt>
                <c:pt idx="8006">
                  <c:v>41.782680999999997</c:v>
                </c:pt>
                <c:pt idx="8007">
                  <c:v>40.033315999999999</c:v>
                </c:pt>
                <c:pt idx="8008">
                  <c:v>38.976837000000003</c:v>
                </c:pt>
                <c:pt idx="8009">
                  <c:v>38.909604999999999</c:v>
                </c:pt>
                <c:pt idx="8010">
                  <c:v>38.592154999999998</c:v>
                </c:pt>
                <c:pt idx="8011">
                  <c:v>38.427208</c:v>
                </c:pt>
                <c:pt idx="8012">
                  <c:v>38.919587999999997</c:v>
                </c:pt>
                <c:pt idx="8013">
                  <c:v>38.359772</c:v>
                </c:pt>
                <c:pt idx="8014">
                  <c:v>38.605355000000003</c:v>
                </c:pt>
                <c:pt idx="8015">
                  <c:v>38.712029999999999</c:v>
                </c:pt>
                <c:pt idx="8016">
                  <c:v>38.688068999999999</c:v>
                </c:pt>
                <c:pt idx="8017">
                  <c:v>38.380527999999998</c:v>
                </c:pt>
                <c:pt idx="8018">
                  <c:v>38.406432000000002</c:v>
                </c:pt>
                <c:pt idx="8019">
                  <c:v>38.684323999999997</c:v>
                </c:pt>
                <c:pt idx="8020">
                  <c:v>38.550097999999998</c:v>
                </c:pt>
                <c:pt idx="8021">
                  <c:v>38.566505999999997</c:v>
                </c:pt>
                <c:pt idx="8022">
                  <c:v>38.494971</c:v>
                </c:pt>
                <c:pt idx="8023">
                  <c:v>39.720954999999996</c:v>
                </c:pt>
                <c:pt idx="8024">
                  <c:v>39.202725000000001</c:v>
                </c:pt>
                <c:pt idx="8025">
                  <c:v>39.463476</c:v>
                </c:pt>
                <c:pt idx="8026">
                  <c:v>39.137860000000003</c:v>
                </c:pt>
                <c:pt idx="8027">
                  <c:v>39.154060000000001</c:v>
                </c:pt>
                <c:pt idx="8028">
                  <c:v>39.144260000000003</c:v>
                </c:pt>
                <c:pt idx="8029">
                  <c:v>39.117064999999997</c:v>
                </c:pt>
                <c:pt idx="8030">
                  <c:v>39.276271000000001</c:v>
                </c:pt>
                <c:pt idx="8031">
                  <c:v>39.288558000000002</c:v>
                </c:pt>
                <c:pt idx="8032">
                  <c:v>39.209207999999997</c:v>
                </c:pt>
                <c:pt idx="8033">
                  <c:v>39.160159</c:v>
                </c:pt>
                <c:pt idx="8034">
                  <c:v>39.640059000000001</c:v>
                </c:pt>
                <c:pt idx="8035">
                  <c:v>39.739353000000001</c:v>
                </c:pt>
                <c:pt idx="8036">
                  <c:v>39.939925000000002</c:v>
                </c:pt>
                <c:pt idx="8037">
                  <c:v>39.889355999999999</c:v>
                </c:pt>
                <c:pt idx="8038">
                  <c:v>39.712772000000001</c:v>
                </c:pt>
                <c:pt idx="8039">
                  <c:v>39.682836000000002</c:v>
                </c:pt>
                <c:pt idx="8040">
                  <c:v>39.748308999999999</c:v>
                </c:pt>
                <c:pt idx="8041">
                  <c:v>39.713309000000002</c:v>
                </c:pt>
                <c:pt idx="8042">
                  <c:v>39.723908999999999</c:v>
                </c:pt>
                <c:pt idx="8043">
                  <c:v>39.740349999999999</c:v>
                </c:pt>
                <c:pt idx="8044">
                  <c:v>39.719092000000003</c:v>
                </c:pt>
                <c:pt idx="8045">
                  <c:v>39.664225999999999</c:v>
                </c:pt>
                <c:pt idx="8046">
                  <c:v>39.330460000000002</c:v>
                </c:pt>
                <c:pt idx="8047">
                  <c:v>38.448563</c:v>
                </c:pt>
                <c:pt idx="8048">
                  <c:v>39.034225999999997</c:v>
                </c:pt>
                <c:pt idx="8049">
                  <c:v>39.297621999999997</c:v>
                </c:pt>
                <c:pt idx="8050">
                  <c:v>39.341223999999997</c:v>
                </c:pt>
                <c:pt idx="8051">
                  <c:v>40.668447999999998</c:v>
                </c:pt>
                <c:pt idx="8052">
                  <c:v>40.795299999999997</c:v>
                </c:pt>
                <c:pt idx="8053">
                  <c:v>40.886803</c:v>
                </c:pt>
                <c:pt idx="8054">
                  <c:v>40.841408999999999</c:v>
                </c:pt>
                <c:pt idx="8055">
                  <c:v>40.914909000000002</c:v>
                </c:pt>
                <c:pt idx="8056">
                  <c:v>39.956449999999997</c:v>
                </c:pt>
                <c:pt idx="8057">
                  <c:v>40.047966000000002</c:v>
                </c:pt>
                <c:pt idx="8058">
                  <c:v>39.601649000000002</c:v>
                </c:pt>
                <c:pt idx="8059">
                  <c:v>39.782842000000002</c:v>
                </c:pt>
                <c:pt idx="8060">
                  <c:v>39.742592999999999</c:v>
                </c:pt>
                <c:pt idx="8061">
                  <c:v>39.824857999999999</c:v>
                </c:pt>
                <c:pt idx="8062">
                  <c:v>39.668795000000003</c:v>
                </c:pt>
                <c:pt idx="8063">
                  <c:v>39.780009999999997</c:v>
                </c:pt>
                <c:pt idx="8064">
                  <c:v>39.866912999999997</c:v>
                </c:pt>
                <c:pt idx="8065">
                  <c:v>39.837290000000003</c:v>
                </c:pt>
                <c:pt idx="8066">
                  <c:v>39.678494999999998</c:v>
                </c:pt>
                <c:pt idx="8067">
                  <c:v>39.902039000000002</c:v>
                </c:pt>
                <c:pt idx="8068">
                  <c:v>39.844023999999997</c:v>
                </c:pt>
                <c:pt idx="8069">
                  <c:v>41.418872999999998</c:v>
                </c:pt>
                <c:pt idx="8070">
                  <c:v>41.610035000000003</c:v>
                </c:pt>
                <c:pt idx="8071">
                  <c:v>41.551456999999999</c:v>
                </c:pt>
                <c:pt idx="8072">
                  <c:v>41.587718000000002</c:v>
                </c:pt>
                <c:pt idx="8073">
                  <c:v>41.473390000000002</c:v>
                </c:pt>
                <c:pt idx="8074">
                  <c:v>41.679184999999997</c:v>
                </c:pt>
                <c:pt idx="8075">
                  <c:v>41.601086000000002</c:v>
                </c:pt>
                <c:pt idx="8076">
                  <c:v>41.487369000000001</c:v>
                </c:pt>
                <c:pt idx="8077">
                  <c:v>41.725060999999997</c:v>
                </c:pt>
                <c:pt idx="8078">
                  <c:v>41.707616000000002</c:v>
                </c:pt>
                <c:pt idx="8079">
                  <c:v>41.676898999999999</c:v>
                </c:pt>
                <c:pt idx="8080">
                  <c:v>41.600648999999997</c:v>
                </c:pt>
                <c:pt idx="8081">
                  <c:v>41.650672</c:v>
                </c:pt>
                <c:pt idx="8082">
                  <c:v>41.347158999999998</c:v>
                </c:pt>
                <c:pt idx="8083">
                  <c:v>41.667797</c:v>
                </c:pt>
                <c:pt idx="8084">
                  <c:v>41.700775999999998</c:v>
                </c:pt>
                <c:pt idx="8085">
                  <c:v>41.73104</c:v>
                </c:pt>
                <c:pt idx="8086">
                  <c:v>40.728816000000002</c:v>
                </c:pt>
                <c:pt idx="8087">
                  <c:v>41.556390999999998</c:v>
                </c:pt>
                <c:pt idx="8088">
                  <c:v>41.243248000000001</c:v>
                </c:pt>
                <c:pt idx="8089">
                  <c:v>41.081547999999998</c:v>
                </c:pt>
                <c:pt idx="8090">
                  <c:v>41.129274000000002</c:v>
                </c:pt>
                <c:pt idx="8091">
                  <c:v>41.048147999999998</c:v>
                </c:pt>
                <c:pt idx="8092">
                  <c:v>41.094347999999997</c:v>
                </c:pt>
                <c:pt idx="8093">
                  <c:v>41.200465000000001</c:v>
                </c:pt>
                <c:pt idx="8094">
                  <c:v>41.040643000000003</c:v>
                </c:pt>
                <c:pt idx="8095">
                  <c:v>40.754787</c:v>
                </c:pt>
                <c:pt idx="8096">
                  <c:v>39.060203999999999</c:v>
                </c:pt>
                <c:pt idx="8097">
                  <c:v>39.291623999999999</c:v>
                </c:pt>
                <c:pt idx="8098">
                  <c:v>38.363632000000003</c:v>
                </c:pt>
                <c:pt idx="8099">
                  <c:v>38.200100999999997</c:v>
                </c:pt>
                <c:pt idx="8100">
                  <c:v>38.876536999999999</c:v>
                </c:pt>
                <c:pt idx="8101">
                  <c:v>39.802089000000002</c:v>
                </c:pt>
                <c:pt idx="8102">
                  <c:v>39.644793999999997</c:v>
                </c:pt>
                <c:pt idx="8103">
                  <c:v>39.831060999999998</c:v>
                </c:pt>
                <c:pt idx="8104">
                  <c:v>39.838735</c:v>
                </c:pt>
                <c:pt idx="8105">
                  <c:v>39.188245999999999</c:v>
                </c:pt>
                <c:pt idx="8106">
                  <c:v>39.173597000000001</c:v>
                </c:pt>
                <c:pt idx="8107">
                  <c:v>38.865549000000001</c:v>
                </c:pt>
                <c:pt idx="8108">
                  <c:v>39.251348999999998</c:v>
                </c:pt>
                <c:pt idx="8109">
                  <c:v>38.184046000000002</c:v>
                </c:pt>
                <c:pt idx="8110">
                  <c:v>38.588354000000002</c:v>
                </c:pt>
                <c:pt idx="8111">
                  <c:v>38.323439</c:v>
                </c:pt>
                <c:pt idx="8112">
                  <c:v>37.974642000000003</c:v>
                </c:pt>
                <c:pt idx="8113">
                  <c:v>40.461011999999997</c:v>
                </c:pt>
                <c:pt idx="8114">
                  <c:v>40.355890000000002</c:v>
                </c:pt>
                <c:pt idx="8115">
                  <c:v>40.034554</c:v>
                </c:pt>
                <c:pt idx="8116">
                  <c:v>40.777036000000003</c:v>
                </c:pt>
                <c:pt idx="8117">
                  <c:v>47.614744000000002</c:v>
                </c:pt>
                <c:pt idx="8118">
                  <c:v>46.169981999999997</c:v>
                </c:pt>
                <c:pt idx="8119">
                  <c:v>35.996581999999997</c:v>
                </c:pt>
                <c:pt idx="8120">
                  <c:v>36.160341000000003</c:v>
                </c:pt>
                <c:pt idx="8121">
                  <c:v>36.146577000000001</c:v>
                </c:pt>
                <c:pt idx="8122">
                  <c:v>36.101244999999999</c:v>
                </c:pt>
                <c:pt idx="8123">
                  <c:v>36.059494999999998</c:v>
                </c:pt>
                <c:pt idx="8124">
                  <c:v>36.148065000000003</c:v>
                </c:pt>
                <c:pt idx="8125">
                  <c:v>36.294173999999998</c:v>
                </c:pt>
                <c:pt idx="8126">
                  <c:v>34.780242999999999</c:v>
                </c:pt>
                <c:pt idx="8127">
                  <c:v>32.961289999999998</c:v>
                </c:pt>
                <c:pt idx="8128">
                  <c:v>36.980556</c:v>
                </c:pt>
                <c:pt idx="8129">
                  <c:v>36.970700000000001</c:v>
                </c:pt>
                <c:pt idx="8130">
                  <c:v>37.000199000000002</c:v>
                </c:pt>
                <c:pt idx="8131">
                  <c:v>37.333941000000003</c:v>
                </c:pt>
                <c:pt idx="8132">
                  <c:v>37.213624000000003</c:v>
                </c:pt>
                <c:pt idx="8133">
                  <c:v>37.305714000000002</c:v>
                </c:pt>
                <c:pt idx="8134">
                  <c:v>39.258124000000002</c:v>
                </c:pt>
                <c:pt idx="8135">
                  <c:v>39.744577</c:v>
                </c:pt>
                <c:pt idx="8136">
                  <c:v>39.600366999999999</c:v>
                </c:pt>
                <c:pt idx="8137">
                  <c:v>39.788457999999999</c:v>
                </c:pt>
                <c:pt idx="8138">
                  <c:v>39.784108000000003</c:v>
                </c:pt>
                <c:pt idx="8139">
                  <c:v>39.674191999999998</c:v>
                </c:pt>
                <c:pt idx="8140">
                  <c:v>39.608280000000001</c:v>
                </c:pt>
                <c:pt idx="8141">
                  <c:v>39.644609000000003</c:v>
                </c:pt>
                <c:pt idx="8142">
                  <c:v>39.948309999999999</c:v>
                </c:pt>
                <c:pt idx="8143">
                  <c:v>39.228796000000003</c:v>
                </c:pt>
                <c:pt idx="8144">
                  <c:v>38.825477999999997</c:v>
                </c:pt>
                <c:pt idx="8145">
                  <c:v>38.911802999999999</c:v>
                </c:pt>
                <c:pt idx="8146">
                  <c:v>38.762824000000002</c:v>
                </c:pt>
                <c:pt idx="8147">
                  <c:v>39.123071000000003</c:v>
                </c:pt>
                <c:pt idx="8148">
                  <c:v>39.450462999999999</c:v>
                </c:pt>
                <c:pt idx="8149">
                  <c:v>40.881216999999999</c:v>
                </c:pt>
                <c:pt idx="8150">
                  <c:v>40.132891999999998</c:v>
                </c:pt>
                <c:pt idx="8151">
                  <c:v>39.970241000000001</c:v>
                </c:pt>
                <c:pt idx="8152">
                  <c:v>39.973731000000001</c:v>
                </c:pt>
                <c:pt idx="8153">
                  <c:v>39.849519999999998</c:v>
                </c:pt>
                <c:pt idx="8154">
                  <c:v>39.761211000000003</c:v>
                </c:pt>
                <c:pt idx="8155">
                  <c:v>39.764436000000003</c:v>
                </c:pt>
                <c:pt idx="8156">
                  <c:v>39.617530000000002</c:v>
                </c:pt>
                <c:pt idx="8157">
                  <c:v>39.442774</c:v>
                </c:pt>
                <c:pt idx="8158">
                  <c:v>39.697749999999999</c:v>
                </c:pt>
                <c:pt idx="8159">
                  <c:v>39.849474000000001</c:v>
                </c:pt>
                <c:pt idx="8160">
                  <c:v>39.797621999999997</c:v>
                </c:pt>
                <c:pt idx="8161">
                  <c:v>39.67859</c:v>
                </c:pt>
                <c:pt idx="8162">
                  <c:v>41.687413999999997</c:v>
                </c:pt>
                <c:pt idx="8163">
                  <c:v>41.323740000000001</c:v>
                </c:pt>
                <c:pt idx="8164">
                  <c:v>41.533785999999999</c:v>
                </c:pt>
                <c:pt idx="8165">
                  <c:v>41.707538999999997</c:v>
                </c:pt>
                <c:pt idx="8166">
                  <c:v>41.492085000000003</c:v>
                </c:pt>
                <c:pt idx="8167">
                  <c:v>41.570086000000003</c:v>
                </c:pt>
                <c:pt idx="8168">
                  <c:v>41.542535999999998</c:v>
                </c:pt>
                <c:pt idx="8169">
                  <c:v>41.567559000000003</c:v>
                </c:pt>
                <c:pt idx="8170">
                  <c:v>41.282822000000003</c:v>
                </c:pt>
                <c:pt idx="8171">
                  <c:v>41.708182999999998</c:v>
                </c:pt>
                <c:pt idx="8172">
                  <c:v>41.538432</c:v>
                </c:pt>
                <c:pt idx="8173">
                  <c:v>41.626587999999998</c:v>
                </c:pt>
                <c:pt idx="8174">
                  <c:v>41.671847999999997</c:v>
                </c:pt>
                <c:pt idx="8175">
                  <c:v>41.334204</c:v>
                </c:pt>
                <c:pt idx="8176">
                  <c:v>41.202548999999998</c:v>
                </c:pt>
                <c:pt idx="8177">
                  <c:v>41.634456999999998</c:v>
                </c:pt>
                <c:pt idx="8178">
                  <c:v>41.288670000000003</c:v>
                </c:pt>
                <c:pt idx="8179">
                  <c:v>41.148297999999997</c:v>
                </c:pt>
                <c:pt idx="8180">
                  <c:v>40.993913999999997</c:v>
                </c:pt>
                <c:pt idx="8181">
                  <c:v>40.501576</c:v>
                </c:pt>
                <c:pt idx="8182">
                  <c:v>40.580773000000001</c:v>
                </c:pt>
                <c:pt idx="8183">
                  <c:v>40.581189999999999</c:v>
                </c:pt>
                <c:pt idx="8184">
                  <c:v>39.431150000000002</c:v>
                </c:pt>
                <c:pt idx="8185">
                  <c:v>39.288178000000002</c:v>
                </c:pt>
                <c:pt idx="8186">
                  <c:v>38.311323000000002</c:v>
                </c:pt>
                <c:pt idx="8187">
                  <c:v>38.345815000000002</c:v>
                </c:pt>
                <c:pt idx="8188">
                  <c:v>38.309105000000002</c:v>
                </c:pt>
                <c:pt idx="8189">
                  <c:v>38.303820000000002</c:v>
                </c:pt>
                <c:pt idx="8190">
                  <c:v>38.387721999999997</c:v>
                </c:pt>
                <c:pt idx="8191">
                  <c:v>39.185341000000001</c:v>
                </c:pt>
                <c:pt idx="8192">
                  <c:v>39.232235000000003</c:v>
                </c:pt>
                <c:pt idx="8193">
                  <c:v>38.699654000000002</c:v>
                </c:pt>
                <c:pt idx="8194">
                  <c:v>40.164392999999997</c:v>
                </c:pt>
                <c:pt idx="8195">
                  <c:v>40.221102999999999</c:v>
                </c:pt>
                <c:pt idx="8196">
                  <c:v>40.215398</c:v>
                </c:pt>
                <c:pt idx="8197">
                  <c:v>39.963113</c:v>
                </c:pt>
                <c:pt idx="8198">
                  <c:v>40.320458000000002</c:v>
                </c:pt>
                <c:pt idx="8199">
                  <c:v>39.92698</c:v>
                </c:pt>
                <c:pt idx="8200">
                  <c:v>39.131576000000003</c:v>
                </c:pt>
                <c:pt idx="8201">
                  <c:v>39.290028999999997</c:v>
                </c:pt>
                <c:pt idx="8202">
                  <c:v>38.408794</c:v>
                </c:pt>
                <c:pt idx="8203">
                  <c:v>37.958872999999997</c:v>
                </c:pt>
                <c:pt idx="8204">
                  <c:v>38.000442</c:v>
                </c:pt>
                <c:pt idx="8205">
                  <c:v>39.535285000000002</c:v>
                </c:pt>
                <c:pt idx="8206">
                  <c:v>39.470986000000003</c:v>
                </c:pt>
                <c:pt idx="8207">
                  <c:v>39.525030000000001</c:v>
                </c:pt>
                <c:pt idx="8208">
                  <c:v>40.418585</c:v>
                </c:pt>
                <c:pt idx="8209">
                  <c:v>47.740490999999999</c:v>
                </c:pt>
                <c:pt idx="8210">
                  <c:v>47.751674000000001</c:v>
                </c:pt>
                <c:pt idx="8211">
                  <c:v>46.044936</c:v>
                </c:pt>
                <c:pt idx="8212">
                  <c:v>46.192355999999997</c:v>
                </c:pt>
                <c:pt idx="8213">
                  <c:v>46.447539999999996</c:v>
                </c:pt>
                <c:pt idx="8214">
                  <c:v>36.146897000000003</c:v>
                </c:pt>
                <c:pt idx="8215">
                  <c:v>36.151142999999998</c:v>
                </c:pt>
                <c:pt idx="8216">
                  <c:v>36.025404999999999</c:v>
                </c:pt>
                <c:pt idx="8217">
                  <c:v>36.096296000000002</c:v>
                </c:pt>
                <c:pt idx="8218">
                  <c:v>36.102111999999998</c:v>
                </c:pt>
                <c:pt idx="8219">
                  <c:v>36.631672999999999</c:v>
                </c:pt>
                <c:pt idx="8220">
                  <c:v>36.618326000000003</c:v>
                </c:pt>
                <c:pt idx="8221">
                  <c:v>36.515090000000001</c:v>
                </c:pt>
                <c:pt idx="8222">
                  <c:v>36.975692000000002</c:v>
                </c:pt>
                <c:pt idx="8223">
                  <c:v>35.799294000000003</c:v>
                </c:pt>
                <c:pt idx="8224">
                  <c:v>35.923658000000003</c:v>
                </c:pt>
                <c:pt idx="8225">
                  <c:v>34.944398999999997</c:v>
                </c:pt>
                <c:pt idx="8226">
                  <c:v>36.800787</c:v>
                </c:pt>
                <c:pt idx="8227">
                  <c:v>35.375188000000001</c:v>
                </c:pt>
                <c:pt idx="8228">
                  <c:v>35.490727</c:v>
                </c:pt>
                <c:pt idx="8229">
                  <c:v>33.327927000000003</c:v>
                </c:pt>
                <c:pt idx="8230">
                  <c:v>32.967340999999998</c:v>
                </c:pt>
                <c:pt idx="8231">
                  <c:v>33.754052999999999</c:v>
                </c:pt>
                <c:pt idx="8232">
                  <c:v>32.876474000000002</c:v>
                </c:pt>
                <c:pt idx="8233">
                  <c:v>32.881525000000003</c:v>
                </c:pt>
                <c:pt idx="8234">
                  <c:v>32.915624999999999</c:v>
                </c:pt>
                <c:pt idx="8235">
                  <c:v>32.854892999999997</c:v>
                </c:pt>
                <c:pt idx="8236">
                  <c:v>32.960374999999999</c:v>
                </c:pt>
                <c:pt idx="8237">
                  <c:v>32.759922000000003</c:v>
                </c:pt>
                <c:pt idx="8238">
                  <c:v>32.728982000000002</c:v>
                </c:pt>
                <c:pt idx="8239">
                  <c:v>33.173008000000003</c:v>
                </c:pt>
                <c:pt idx="8240">
                  <c:v>33.195073000000001</c:v>
                </c:pt>
                <c:pt idx="8241">
                  <c:v>33.028920999999997</c:v>
                </c:pt>
                <c:pt idx="8242">
                  <c:v>33.024721</c:v>
                </c:pt>
                <c:pt idx="8243">
                  <c:v>32.933819999999997</c:v>
                </c:pt>
                <c:pt idx="8244">
                  <c:v>33.035049999999998</c:v>
                </c:pt>
                <c:pt idx="8245">
                  <c:v>32.634835000000002</c:v>
                </c:pt>
                <c:pt idx="8246">
                  <c:v>32.590063000000001</c:v>
                </c:pt>
                <c:pt idx="8247">
                  <c:v>32.628858000000001</c:v>
                </c:pt>
                <c:pt idx="8248">
                  <c:v>32.747746999999997</c:v>
                </c:pt>
                <c:pt idx="8249">
                  <c:v>32.826127999999997</c:v>
                </c:pt>
                <c:pt idx="8250">
                  <c:v>32.786430000000003</c:v>
                </c:pt>
                <c:pt idx="8251">
                  <c:v>32.751463999999999</c:v>
                </c:pt>
                <c:pt idx="8252">
                  <c:v>32.845978000000002</c:v>
                </c:pt>
                <c:pt idx="8253">
                  <c:v>32.792878999999999</c:v>
                </c:pt>
                <c:pt idx="8254">
                  <c:v>32.716065</c:v>
                </c:pt>
                <c:pt idx="8255">
                  <c:v>38.005122</c:v>
                </c:pt>
                <c:pt idx="8256">
                  <c:v>38.337243000000001</c:v>
                </c:pt>
                <c:pt idx="8257">
                  <c:v>37.997509000000001</c:v>
                </c:pt>
                <c:pt idx="8258">
                  <c:v>37.658898000000001</c:v>
                </c:pt>
                <c:pt idx="8259">
                  <c:v>37.688580000000002</c:v>
                </c:pt>
                <c:pt idx="8260">
                  <c:v>37.757350000000002</c:v>
                </c:pt>
                <c:pt idx="8261">
                  <c:v>37.812376999999998</c:v>
                </c:pt>
                <c:pt idx="8262">
                  <c:v>37.809426999999999</c:v>
                </c:pt>
                <c:pt idx="8263">
                  <c:v>41.032674999999998</c:v>
                </c:pt>
                <c:pt idx="8264">
                  <c:v>41.016159000000002</c:v>
                </c:pt>
                <c:pt idx="8265">
                  <c:v>40.571371999999997</c:v>
                </c:pt>
                <c:pt idx="8266">
                  <c:v>40.537509</c:v>
                </c:pt>
                <c:pt idx="8267">
                  <c:v>40.805131000000003</c:v>
                </c:pt>
                <c:pt idx="8268">
                  <c:v>40.687973</c:v>
                </c:pt>
                <c:pt idx="8269">
                  <c:v>40.798859</c:v>
                </c:pt>
                <c:pt idx="8270">
                  <c:v>41.426459999999999</c:v>
                </c:pt>
                <c:pt idx="8271">
                  <c:v>40.733243000000002</c:v>
                </c:pt>
                <c:pt idx="8272">
                  <c:v>39.180357999999998</c:v>
                </c:pt>
                <c:pt idx="8273">
                  <c:v>39.359268</c:v>
                </c:pt>
                <c:pt idx="8274">
                  <c:v>39.498750999999999</c:v>
                </c:pt>
                <c:pt idx="8275">
                  <c:v>39.482306999999999</c:v>
                </c:pt>
                <c:pt idx="8276">
                  <c:v>39.023066999999998</c:v>
                </c:pt>
                <c:pt idx="8277">
                  <c:v>39.081435999999997</c:v>
                </c:pt>
                <c:pt idx="8278">
                  <c:v>39.110709999999997</c:v>
                </c:pt>
                <c:pt idx="8279">
                  <c:v>39.142246</c:v>
                </c:pt>
                <c:pt idx="8280">
                  <c:v>39.154159</c:v>
                </c:pt>
                <c:pt idx="8281">
                  <c:v>39.197108999999998</c:v>
                </c:pt>
                <c:pt idx="8282">
                  <c:v>39.264791000000002</c:v>
                </c:pt>
                <c:pt idx="8283">
                  <c:v>39.204959000000002</c:v>
                </c:pt>
                <c:pt idx="8284">
                  <c:v>39.152009999999997</c:v>
                </c:pt>
                <c:pt idx="8285">
                  <c:v>39.078367999999998</c:v>
                </c:pt>
                <c:pt idx="8286">
                  <c:v>39.188859000000001</c:v>
                </c:pt>
                <c:pt idx="8287">
                  <c:v>39.184660000000001</c:v>
                </c:pt>
                <c:pt idx="8288">
                  <c:v>39.844538</c:v>
                </c:pt>
                <c:pt idx="8289">
                  <c:v>39.853673999999998</c:v>
                </c:pt>
                <c:pt idx="8290">
                  <c:v>39.867258999999997</c:v>
                </c:pt>
                <c:pt idx="8291">
                  <c:v>39.685116000000001</c:v>
                </c:pt>
                <c:pt idx="8292">
                  <c:v>40.284855</c:v>
                </c:pt>
                <c:pt idx="8293">
                  <c:v>40.036524999999997</c:v>
                </c:pt>
                <c:pt idx="8294">
                  <c:v>39.797226999999999</c:v>
                </c:pt>
                <c:pt idx="8295">
                  <c:v>39.820807000000002</c:v>
                </c:pt>
                <c:pt idx="8296">
                  <c:v>39.837255999999996</c:v>
                </c:pt>
                <c:pt idx="8297">
                  <c:v>39.765259</c:v>
                </c:pt>
                <c:pt idx="8298">
                  <c:v>39.926617</c:v>
                </c:pt>
                <c:pt idx="8299">
                  <c:v>39.941827000000004</c:v>
                </c:pt>
                <c:pt idx="8300">
                  <c:v>39.91086</c:v>
                </c:pt>
                <c:pt idx="8301">
                  <c:v>39.322847000000003</c:v>
                </c:pt>
                <c:pt idx="8302">
                  <c:v>39.262298000000001</c:v>
                </c:pt>
                <c:pt idx="8303">
                  <c:v>39.426551000000003</c:v>
                </c:pt>
                <c:pt idx="8304">
                  <c:v>40.739516999999999</c:v>
                </c:pt>
                <c:pt idx="8305">
                  <c:v>40.774039000000002</c:v>
                </c:pt>
                <c:pt idx="8306">
                  <c:v>40.452556000000001</c:v>
                </c:pt>
                <c:pt idx="8307">
                  <c:v>40.050108999999999</c:v>
                </c:pt>
                <c:pt idx="8308">
                  <c:v>40.041325000000001</c:v>
                </c:pt>
                <c:pt idx="8309">
                  <c:v>39.960858000000002</c:v>
                </c:pt>
                <c:pt idx="8310">
                  <c:v>39.523797000000002</c:v>
                </c:pt>
                <c:pt idx="8311">
                  <c:v>39.786793000000003</c:v>
                </c:pt>
                <c:pt idx="8312">
                  <c:v>39.795025000000003</c:v>
                </c:pt>
                <c:pt idx="8313">
                  <c:v>39.888224999999998</c:v>
                </c:pt>
                <c:pt idx="8314">
                  <c:v>39.732942999999999</c:v>
                </c:pt>
                <c:pt idx="8315">
                  <c:v>39.898107000000003</c:v>
                </c:pt>
                <c:pt idx="8316">
                  <c:v>39.939101999999998</c:v>
                </c:pt>
                <c:pt idx="8317">
                  <c:v>41.583534999999998</c:v>
                </c:pt>
                <c:pt idx="8318">
                  <c:v>41.583269999999999</c:v>
                </c:pt>
                <c:pt idx="8319">
                  <c:v>41.448619999999998</c:v>
                </c:pt>
                <c:pt idx="8320">
                  <c:v>41.741872000000001</c:v>
                </c:pt>
                <c:pt idx="8321">
                  <c:v>41.444183000000002</c:v>
                </c:pt>
                <c:pt idx="8322">
                  <c:v>41.411074999999997</c:v>
                </c:pt>
                <c:pt idx="8323">
                  <c:v>41.221629999999998</c:v>
                </c:pt>
                <c:pt idx="8324">
                  <c:v>41.671196999999999</c:v>
                </c:pt>
                <c:pt idx="8325">
                  <c:v>41.692480000000003</c:v>
                </c:pt>
                <c:pt idx="8326">
                  <c:v>41.656798000000002</c:v>
                </c:pt>
                <c:pt idx="8327">
                  <c:v>41.551546000000002</c:v>
                </c:pt>
                <c:pt idx="8328">
                  <c:v>41.071680999999998</c:v>
                </c:pt>
                <c:pt idx="8329">
                  <c:v>41.054246999999997</c:v>
                </c:pt>
                <c:pt idx="8330">
                  <c:v>41.044502000000001</c:v>
                </c:pt>
                <c:pt idx="8331">
                  <c:v>41.150677000000002</c:v>
                </c:pt>
                <c:pt idx="8332">
                  <c:v>40.412025999999997</c:v>
                </c:pt>
                <c:pt idx="8333">
                  <c:v>40.795068000000001</c:v>
                </c:pt>
                <c:pt idx="8334">
                  <c:v>39.129058999999998</c:v>
                </c:pt>
                <c:pt idx="8335">
                  <c:v>39.428752000000003</c:v>
                </c:pt>
                <c:pt idx="8336">
                  <c:v>38.237851999999997</c:v>
                </c:pt>
                <c:pt idx="8337">
                  <c:v>38.312877999999998</c:v>
                </c:pt>
                <c:pt idx="8338">
                  <c:v>40.192292999999999</c:v>
                </c:pt>
                <c:pt idx="8339">
                  <c:v>40.449883</c:v>
                </c:pt>
                <c:pt idx="8340">
                  <c:v>39.199356999999999</c:v>
                </c:pt>
                <c:pt idx="8341">
                  <c:v>37.934212000000002</c:v>
                </c:pt>
                <c:pt idx="8342">
                  <c:v>38.047187999999998</c:v>
                </c:pt>
                <c:pt idx="8343">
                  <c:v>37.940511000000001</c:v>
                </c:pt>
                <c:pt idx="8344">
                  <c:v>37.959091999999998</c:v>
                </c:pt>
                <c:pt idx="8345">
                  <c:v>37.975476</c:v>
                </c:pt>
                <c:pt idx="8346">
                  <c:v>39.393236999999999</c:v>
                </c:pt>
                <c:pt idx="8347">
                  <c:v>39.495435999999998</c:v>
                </c:pt>
                <c:pt idx="8348">
                  <c:v>39.758141999999999</c:v>
                </c:pt>
                <c:pt idx="8349">
                  <c:v>40.41836</c:v>
                </c:pt>
                <c:pt idx="8350">
                  <c:v>40.480674999999998</c:v>
                </c:pt>
                <c:pt idx="8351">
                  <c:v>40.763755000000003</c:v>
                </c:pt>
                <c:pt idx="8352">
                  <c:v>47.693741000000003</c:v>
                </c:pt>
                <c:pt idx="8353">
                  <c:v>46.208570999999999</c:v>
                </c:pt>
                <c:pt idx="8354">
                  <c:v>46.279657</c:v>
                </c:pt>
                <c:pt idx="8355">
                  <c:v>46.066684000000002</c:v>
                </c:pt>
                <c:pt idx="8356">
                  <c:v>36.149394000000001</c:v>
                </c:pt>
                <c:pt idx="8357">
                  <c:v>36.146143000000002</c:v>
                </c:pt>
                <c:pt idx="8358">
                  <c:v>36.043089999999999</c:v>
                </c:pt>
                <c:pt idx="8359">
                  <c:v>36.880746000000002</c:v>
                </c:pt>
                <c:pt idx="8360">
                  <c:v>35.231608000000001</c:v>
                </c:pt>
                <c:pt idx="8361">
                  <c:v>35.694733999999997</c:v>
                </c:pt>
                <c:pt idx="8362">
                  <c:v>33.030555999999997</c:v>
                </c:pt>
                <c:pt idx="8363">
                  <c:v>33.054670999999999</c:v>
                </c:pt>
                <c:pt idx="8364">
                  <c:v>33.130085999999999</c:v>
                </c:pt>
                <c:pt idx="8365">
                  <c:v>32.920574000000002</c:v>
                </c:pt>
                <c:pt idx="8366">
                  <c:v>32.675604</c:v>
                </c:pt>
                <c:pt idx="8367">
                  <c:v>32.948974</c:v>
                </c:pt>
                <c:pt idx="8368">
                  <c:v>32.897458999999998</c:v>
                </c:pt>
                <c:pt idx="8369">
                  <c:v>33.011975</c:v>
                </c:pt>
                <c:pt idx="8370">
                  <c:v>32.078228000000003</c:v>
                </c:pt>
                <c:pt idx="8371">
                  <c:v>32.599285999999999</c:v>
                </c:pt>
                <c:pt idx="8372">
                  <c:v>32.526122999999998</c:v>
                </c:pt>
                <c:pt idx="8373">
                  <c:v>32.779879999999999</c:v>
                </c:pt>
                <c:pt idx="8374">
                  <c:v>32.800333000000002</c:v>
                </c:pt>
                <c:pt idx="8375">
                  <c:v>32.761029999999998</c:v>
                </c:pt>
                <c:pt idx="8376">
                  <c:v>32.867977000000003</c:v>
                </c:pt>
                <c:pt idx="8377">
                  <c:v>32.925975000000001</c:v>
                </c:pt>
                <c:pt idx="8378">
                  <c:v>32.968122999999999</c:v>
                </c:pt>
                <c:pt idx="8379">
                  <c:v>32.998786000000003</c:v>
                </c:pt>
                <c:pt idx="8380">
                  <c:v>33.082411</c:v>
                </c:pt>
                <c:pt idx="8381">
                  <c:v>33.638587000000001</c:v>
                </c:pt>
                <c:pt idx="8382">
                  <c:v>32.043058000000002</c:v>
                </c:pt>
                <c:pt idx="8383">
                  <c:v>32.106704999999998</c:v>
                </c:pt>
                <c:pt idx="8384">
                  <c:v>31.06419</c:v>
                </c:pt>
                <c:pt idx="8385">
                  <c:v>30.866613000000001</c:v>
                </c:pt>
                <c:pt idx="8386">
                  <c:v>30.963730000000002</c:v>
                </c:pt>
                <c:pt idx="8387">
                  <c:v>31.209854</c:v>
                </c:pt>
                <c:pt idx="8388">
                  <c:v>31.459665999999999</c:v>
                </c:pt>
                <c:pt idx="8389">
                  <c:v>32.566197000000003</c:v>
                </c:pt>
                <c:pt idx="8390">
                  <c:v>32.535539999999997</c:v>
                </c:pt>
                <c:pt idx="8391">
                  <c:v>30.641487000000001</c:v>
                </c:pt>
                <c:pt idx="8392">
                  <c:v>30.005134999999999</c:v>
                </c:pt>
                <c:pt idx="8393">
                  <c:v>29.955409</c:v>
                </c:pt>
                <c:pt idx="8394">
                  <c:v>29.210308999999999</c:v>
                </c:pt>
                <c:pt idx="8395">
                  <c:v>29.105505999999998</c:v>
                </c:pt>
                <c:pt idx="8396">
                  <c:v>29.401523000000001</c:v>
                </c:pt>
                <c:pt idx="8397">
                  <c:v>29.470330000000001</c:v>
                </c:pt>
                <c:pt idx="8398">
                  <c:v>28.998887</c:v>
                </c:pt>
                <c:pt idx="8399">
                  <c:v>30.328538999999999</c:v>
                </c:pt>
                <c:pt idx="8400">
                  <c:v>30.323806000000001</c:v>
                </c:pt>
                <c:pt idx="8401">
                  <c:v>30.294388999999999</c:v>
                </c:pt>
                <c:pt idx="8402">
                  <c:v>30.159091</c:v>
                </c:pt>
                <c:pt idx="8403">
                  <c:v>30.343406999999999</c:v>
                </c:pt>
                <c:pt idx="8404">
                  <c:v>30.206921999999999</c:v>
                </c:pt>
                <c:pt idx="8405">
                  <c:v>30.148209000000001</c:v>
                </c:pt>
                <c:pt idx="8406">
                  <c:v>30.316641000000001</c:v>
                </c:pt>
                <c:pt idx="8407">
                  <c:v>30.446766</c:v>
                </c:pt>
                <c:pt idx="8408">
                  <c:v>30.554434000000001</c:v>
                </c:pt>
                <c:pt idx="8409">
                  <c:v>30.494878</c:v>
                </c:pt>
                <c:pt idx="8410">
                  <c:v>30.029899</c:v>
                </c:pt>
                <c:pt idx="8411">
                  <c:v>30.195423999999999</c:v>
                </c:pt>
                <c:pt idx="8412">
                  <c:v>30.196770999999998</c:v>
                </c:pt>
                <c:pt idx="8413">
                  <c:v>30.759353000000001</c:v>
                </c:pt>
                <c:pt idx="8414">
                  <c:v>30.361248</c:v>
                </c:pt>
                <c:pt idx="8415">
                  <c:v>30.408806999999999</c:v>
                </c:pt>
                <c:pt idx="8416">
                  <c:v>30.355477</c:v>
                </c:pt>
                <c:pt idx="8417">
                  <c:v>30.479002000000001</c:v>
                </c:pt>
                <c:pt idx="8418">
                  <c:v>30.600992999999999</c:v>
                </c:pt>
                <c:pt idx="8419">
                  <c:v>30.414932</c:v>
                </c:pt>
                <c:pt idx="8420">
                  <c:v>30.409901999999999</c:v>
                </c:pt>
                <c:pt idx="8421">
                  <c:v>30.444974999999999</c:v>
                </c:pt>
                <c:pt idx="8422">
                  <c:v>29.713911</c:v>
                </c:pt>
                <c:pt idx="8423">
                  <c:v>29.788678999999998</c:v>
                </c:pt>
                <c:pt idx="8424">
                  <c:v>29.733374999999999</c:v>
                </c:pt>
                <c:pt idx="8425">
                  <c:v>28.666249000000001</c:v>
                </c:pt>
                <c:pt idx="8426">
                  <c:v>28.713173000000001</c:v>
                </c:pt>
                <c:pt idx="8427">
                  <c:v>28.902425999999998</c:v>
                </c:pt>
                <c:pt idx="8428">
                  <c:v>28.746587999999999</c:v>
                </c:pt>
                <c:pt idx="8429">
                  <c:v>28.910382999999999</c:v>
                </c:pt>
                <c:pt idx="8430">
                  <c:v>28.703673999999999</c:v>
                </c:pt>
                <c:pt idx="8431">
                  <c:v>38.751756</c:v>
                </c:pt>
                <c:pt idx="8432">
                  <c:v>37.707763</c:v>
                </c:pt>
                <c:pt idx="8433">
                  <c:v>37.725833999999999</c:v>
                </c:pt>
                <c:pt idx="8434">
                  <c:v>38.120303</c:v>
                </c:pt>
                <c:pt idx="8435">
                  <c:v>38.576253000000001</c:v>
                </c:pt>
                <c:pt idx="8436">
                  <c:v>38.494202999999999</c:v>
                </c:pt>
                <c:pt idx="8437">
                  <c:v>38.832863000000003</c:v>
                </c:pt>
                <c:pt idx="8438">
                  <c:v>38.757317999999998</c:v>
                </c:pt>
                <c:pt idx="8439">
                  <c:v>38.610700999999999</c:v>
                </c:pt>
                <c:pt idx="8440">
                  <c:v>38.559302000000002</c:v>
                </c:pt>
                <c:pt idx="8441">
                  <c:v>38.594901</c:v>
                </c:pt>
                <c:pt idx="8442">
                  <c:v>38.549452000000002</c:v>
                </c:pt>
                <c:pt idx="8443">
                  <c:v>38.552303000000002</c:v>
                </c:pt>
                <c:pt idx="8444">
                  <c:v>38.500734000000001</c:v>
                </c:pt>
                <c:pt idx="8445">
                  <c:v>38.675784</c:v>
                </c:pt>
                <c:pt idx="8446">
                  <c:v>38.738216999999999</c:v>
                </c:pt>
                <c:pt idx="8447">
                  <c:v>38.74785</c:v>
                </c:pt>
                <c:pt idx="8448">
                  <c:v>38.662301999999997</c:v>
                </c:pt>
                <c:pt idx="8449">
                  <c:v>40.415683000000001</c:v>
                </c:pt>
                <c:pt idx="8450">
                  <c:v>37.779206000000002</c:v>
                </c:pt>
                <c:pt idx="8451">
                  <c:v>36.759357000000001</c:v>
                </c:pt>
                <c:pt idx="8452">
                  <c:v>34.715065000000003</c:v>
                </c:pt>
                <c:pt idx="8453">
                  <c:v>34.728789999999996</c:v>
                </c:pt>
                <c:pt idx="8454">
                  <c:v>34.666041</c:v>
                </c:pt>
                <c:pt idx="8455">
                  <c:v>34.016747000000002</c:v>
                </c:pt>
                <c:pt idx="8456">
                  <c:v>34.057496</c:v>
                </c:pt>
                <c:pt idx="8457">
                  <c:v>34.237988999999999</c:v>
                </c:pt>
                <c:pt idx="8458">
                  <c:v>34.557735000000001</c:v>
                </c:pt>
                <c:pt idx="8459">
                  <c:v>32.492334999999997</c:v>
                </c:pt>
                <c:pt idx="8460">
                  <c:v>32.691057000000001</c:v>
                </c:pt>
                <c:pt idx="8461">
                  <c:v>32.354888000000003</c:v>
                </c:pt>
                <c:pt idx="8462">
                  <c:v>32.31324</c:v>
                </c:pt>
                <c:pt idx="8463">
                  <c:v>33.651673000000002</c:v>
                </c:pt>
                <c:pt idx="8464">
                  <c:v>31.249041999999999</c:v>
                </c:pt>
                <c:pt idx="8465">
                  <c:v>31.509039000000001</c:v>
                </c:pt>
                <c:pt idx="8466">
                  <c:v>30.620594000000001</c:v>
                </c:pt>
                <c:pt idx="8467">
                  <c:v>30.564700999999999</c:v>
                </c:pt>
                <c:pt idx="8468">
                  <c:v>30.641190999999999</c:v>
                </c:pt>
                <c:pt idx="8469">
                  <c:v>30.674057000000001</c:v>
                </c:pt>
                <c:pt idx="8470">
                  <c:v>30.728487999999999</c:v>
                </c:pt>
                <c:pt idx="8471">
                  <c:v>30.646415000000001</c:v>
                </c:pt>
                <c:pt idx="8472">
                  <c:v>32.322265999999999</c:v>
                </c:pt>
                <c:pt idx="8473">
                  <c:v>36.377228000000002</c:v>
                </c:pt>
                <c:pt idx="8474">
                  <c:v>36.354649999999999</c:v>
                </c:pt>
                <c:pt idx="8475">
                  <c:v>36.240330999999998</c:v>
                </c:pt>
                <c:pt idx="8476">
                  <c:v>36.264068999999999</c:v>
                </c:pt>
                <c:pt idx="8477">
                  <c:v>36.195016000000003</c:v>
                </c:pt>
                <c:pt idx="8478">
                  <c:v>35.860151999999999</c:v>
                </c:pt>
                <c:pt idx="8479">
                  <c:v>36.180805999999997</c:v>
                </c:pt>
                <c:pt idx="8480">
                  <c:v>36.174805999999997</c:v>
                </c:pt>
                <c:pt idx="8481">
                  <c:v>36.166955999999999</c:v>
                </c:pt>
                <c:pt idx="8482">
                  <c:v>36.166806000000001</c:v>
                </c:pt>
                <c:pt idx="8483">
                  <c:v>35.167986999999997</c:v>
                </c:pt>
                <c:pt idx="8484">
                  <c:v>35.046173000000003</c:v>
                </c:pt>
                <c:pt idx="8485">
                  <c:v>35.023823999999998</c:v>
                </c:pt>
                <c:pt idx="8486">
                  <c:v>35.028573999999999</c:v>
                </c:pt>
                <c:pt idx="8487">
                  <c:v>36.331006000000002</c:v>
                </c:pt>
                <c:pt idx="8488">
                  <c:v>36.355251000000003</c:v>
                </c:pt>
                <c:pt idx="8489">
                  <c:v>36.229928000000001</c:v>
                </c:pt>
                <c:pt idx="8490">
                  <c:v>35.839274000000003</c:v>
                </c:pt>
                <c:pt idx="8491">
                  <c:v>35.815524000000003</c:v>
                </c:pt>
                <c:pt idx="8492">
                  <c:v>35.709071000000002</c:v>
                </c:pt>
                <c:pt idx="8493">
                  <c:v>35.781607000000001</c:v>
                </c:pt>
                <c:pt idx="8494">
                  <c:v>36.352009000000002</c:v>
                </c:pt>
                <c:pt idx="8495">
                  <c:v>36.413437000000002</c:v>
                </c:pt>
                <c:pt idx="8496">
                  <c:v>35.991982</c:v>
                </c:pt>
                <c:pt idx="8497">
                  <c:v>35.976063000000003</c:v>
                </c:pt>
                <c:pt idx="8498">
                  <c:v>36.113551999999999</c:v>
                </c:pt>
                <c:pt idx="8499">
                  <c:v>35.057223999999998</c:v>
                </c:pt>
                <c:pt idx="8500">
                  <c:v>35.167515000000002</c:v>
                </c:pt>
                <c:pt idx="8501">
                  <c:v>35.148605000000003</c:v>
                </c:pt>
                <c:pt idx="8502">
                  <c:v>35.112929000000001</c:v>
                </c:pt>
                <c:pt idx="8503">
                  <c:v>35.082935999999997</c:v>
                </c:pt>
                <c:pt idx="8504">
                  <c:v>35.124817999999998</c:v>
                </c:pt>
                <c:pt idx="8505">
                  <c:v>35.035466</c:v>
                </c:pt>
                <c:pt idx="8506">
                  <c:v>35.088884999999998</c:v>
                </c:pt>
                <c:pt idx="8507">
                  <c:v>36.133065000000002</c:v>
                </c:pt>
                <c:pt idx="8508">
                  <c:v>35.943026000000003</c:v>
                </c:pt>
                <c:pt idx="8509">
                  <c:v>33.414707999999997</c:v>
                </c:pt>
                <c:pt idx="8510">
                  <c:v>32.505248000000002</c:v>
                </c:pt>
                <c:pt idx="8511">
                  <c:v>32.523778999999998</c:v>
                </c:pt>
                <c:pt idx="8512">
                  <c:v>32.325214000000003</c:v>
                </c:pt>
                <c:pt idx="8513">
                  <c:v>32.136786999999998</c:v>
                </c:pt>
                <c:pt idx="8514">
                  <c:v>32.674657000000003</c:v>
                </c:pt>
                <c:pt idx="8515">
                  <c:v>32.753672000000002</c:v>
                </c:pt>
                <c:pt idx="8516">
                  <c:v>32.905692999999999</c:v>
                </c:pt>
                <c:pt idx="8517">
                  <c:v>32.831228000000003</c:v>
                </c:pt>
                <c:pt idx="8518">
                  <c:v>32.228183999999999</c:v>
                </c:pt>
                <c:pt idx="8519">
                  <c:v>32.931950000000001</c:v>
                </c:pt>
                <c:pt idx="8520">
                  <c:v>32.434322000000002</c:v>
                </c:pt>
                <c:pt idx="8521">
                  <c:v>32.745680999999998</c:v>
                </c:pt>
                <c:pt idx="8522">
                  <c:v>32.699565</c:v>
                </c:pt>
                <c:pt idx="8523">
                  <c:v>32.781328999999999</c:v>
                </c:pt>
                <c:pt idx="8524">
                  <c:v>32.873016999999997</c:v>
                </c:pt>
                <c:pt idx="8525">
                  <c:v>32.869383999999997</c:v>
                </c:pt>
                <c:pt idx="8526">
                  <c:v>32.830931999999997</c:v>
                </c:pt>
                <c:pt idx="8527">
                  <c:v>33.161560000000001</c:v>
                </c:pt>
                <c:pt idx="8528">
                  <c:v>33.198442</c:v>
                </c:pt>
                <c:pt idx="8529">
                  <c:v>33.274760999999998</c:v>
                </c:pt>
                <c:pt idx="8530">
                  <c:v>33.000177000000001</c:v>
                </c:pt>
                <c:pt idx="8531">
                  <c:v>33.892446999999997</c:v>
                </c:pt>
                <c:pt idx="8532">
                  <c:v>33.364868000000001</c:v>
                </c:pt>
                <c:pt idx="8533">
                  <c:v>32.242815999999998</c:v>
                </c:pt>
                <c:pt idx="8534">
                  <c:v>33.081862999999998</c:v>
                </c:pt>
                <c:pt idx="8535">
                  <c:v>37.790027000000002</c:v>
                </c:pt>
                <c:pt idx="8536">
                  <c:v>37.753977999999996</c:v>
                </c:pt>
                <c:pt idx="8537">
                  <c:v>37.865026</c:v>
                </c:pt>
                <c:pt idx="8538">
                  <c:v>37.856926000000001</c:v>
                </c:pt>
                <c:pt idx="8539">
                  <c:v>37.894624999999998</c:v>
                </c:pt>
                <c:pt idx="8540">
                  <c:v>37.941423999999998</c:v>
                </c:pt>
                <c:pt idx="8541">
                  <c:v>37.950068999999999</c:v>
                </c:pt>
                <c:pt idx="8542">
                  <c:v>37.907674999999998</c:v>
                </c:pt>
                <c:pt idx="8543">
                  <c:v>38.06317</c:v>
                </c:pt>
                <c:pt idx="8544">
                  <c:v>37.278843000000002</c:v>
                </c:pt>
                <c:pt idx="8545">
                  <c:v>37.085985999999998</c:v>
                </c:pt>
                <c:pt idx="8546">
                  <c:v>37.228594000000001</c:v>
                </c:pt>
                <c:pt idx="8547">
                  <c:v>37.137594999999997</c:v>
                </c:pt>
                <c:pt idx="8548">
                  <c:v>37.010322000000002</c:v>
                </c:pt>
                <c:pt idx="8549">
                  <c:v>37.270543000000004</c:v>
                </c:pt>
                <c:pt idx="8550">
                  <c:v>37.335545000000003</c:v>
                </c:pt>
                <c:pt idx="8551">
                  <c:v>37.348540999999997</c:v>
                </c:pt>
                <c:pt idx="8552">
                  <c:v>37.311042</c:v>
                </c:pt>
                <c:pt idx="8553">
                  <c:v>37.232244000000001</c:v>
                </c:pt>
                <c:pt idx="8554">
                  <c:v>37.256743</c:v>
                </c:pt>
                <c:pt idx="8555">
                  <c:v>37.405988999999998</c:v>
                </c:pt>
                <c:pt idx="8556">
                  <c:v>37.954822999999998</c:v>
                </c:pt>
                <c:pt idx="8557">
                  <c:v>38.038905999999997</c:v>
                </c:pt>
                <c:pt idx="8558">
                  <c:v>38.200192999999999</c:v>
                </c:pt>
                <c:pt idx="8559">
                  <c:v>38.132618000000001</c:v>
                </c:pt>
                <c:pt idx="8560">
                  <c:v>38.421689000000001</c:v>
                </c:pt>
                <c:pt idx="8561">
                  <c:v>37.584282000000002</c:v>
                </c:pt>
                <c:pt idx="8562">
                  <c:v>38.060955999999997</c:v>
                </c:pt>
                <c:pt idx="8563">
                  <c:v>37.400931999999997</c:v>
                </c:pt>
                <c:pt idx="8564">
                  <c:v>37.594709999999999</c:v>
                </c:pt>
                <c:pt idx="8565">
                  <c:v>37.380249999999997</c:v>
                </c:pt>
                <c:pt idx="8566">
                  <c:v>37.812815000000001</c:v>
                </c:pt>
                <c:pt idx="8567">
                  <c:v>37.294648000000002</c:v>
                </c:pt>
                <c:pt idx="8568">
                  <c:v>37.671778000000003</c:v>
                </c:pt>
                <c:pt idx="8569">
                  <c:v>37.626066999999999</c:v>
                </c:pt>
                <c:pt idx="8570">
                  <c:v>37.667195999999997</c:v>
                </c:pt>
                <c:pt idx="8571">
                  <c:v>37.400193000000002</c:v>
                </c:pt>
                <c:pt idx="8572">
                  <c:v>38.440111000000002</c:v>
                </c:pt>
                <c:pt idx="8573">
                  <c:v>38.457611</c:v>
                </c:pt>
                <c:pt idx="8574">
                  <c:v>38.710228000000001</c:v>
                </c:pt>
                <c:pt idx="8575">
                  <c:v>38.509737000000001</c:v>
                </c:pt>
                <c:pt idx="8576">
                  <c:v>39.051698000000002</c:v>
                </c:pt>
                <c:pt idx="8577">
                  <c:v>39.311858000000001</c:v>
                </c:pt>
                <c:pt idx="8578">
                  <c:v>39.089272999999999</c:v>
                </c:pt>
                <c:pt idx="8579">
                  <c:v>39.154946000000002</c:v>
                </c:pt>
                <c:pt idx="8580">
                  <c:v>40.963481999999999</c:v>
                </c:pt>
                <c:pt idx="8581">
                  <c:v>40.766644999999997</c:v>
                </c:pt>
                <c:pt idx="8582">
                  <c:v>40.131416999999999</c:v>
                </c:pt>
                <c:pt idx="8583">
                  <c:v>38.696911999999998</c:v>
                </c:pt>
                <c:pt idx="8584">
                  <c:v>38.695252000000004</c:v>
                </c:pt>
                <c:pt idx="8585">
                  <c:v>38.639643</c:v>
                </c:pt>
                <c:pt idx="8586">
                  <c:v>38.817507999999997</c:v>
                </c:pt>
                <c:pt idx="8587">
                  <c:v>38.731976000000003</c:v>
                </c:pt>
                <c:pt idx="8588">
                  <c:v>38.529752999999999</c:v>
                </c:pt>
                <c:pt idx="8589">
                  <c:v>38.492811000000003</c:v>
                </c:pt>
                <c:pt idx="8590">
                  <c:v>38.537433999999998</c:v>
                </c:pt>
                <c:pt idx="8591">
                  <c:v>38.743811000000001</c:v>
                </c:pt>
                <c:pt idx="8592">
                  <c:v>38.556576</c:v>
                </c:pt>
                <c:pt idx="8593">
                  <c:v>38.623303999999997</c:v>
                </c:pt>
                <c:pt idx="8594">
                  <c:v>38.477508</c:v>
                </c:pt>
                <c:pt idx="8595">
                  <c:v>38.594205000000002</c:v>
                </c:pt>
                <c:pt idx="8596">
                  <c:v>38.616891000000003</c:v>
                </c:pt>
                <c:pt idx="8597">
                  <c:v>38.687717999999997</c:v>
                </c:pt>
                <c:pt idx="8598">
                  <c:v>39.624259000000002</c:v>
                </c:pt>
                <c:pt idx="8599">
                  <c:v>39.132550000000002</c:v>
                </c:pt>
                <c:pt idx="8600">
                  <c:v>39.114137999999997</c:v>
                </c:pt>
                <c:pt idx="8601">
                  <c:v>39.109271999999997</c:v>
                </c:pt>
                <c:pt idx="8602">
                  <c:v>40.641388999999997</c:v>
                </c:pt>
                <c:pt idx="8603">
                  <c:v>40.289788000000001</c:v>
                </c:pt>
                <c:pt idx="8604">
                  <c:v>40.360582999999998</c:v>
                </c:pt>
                <c:pt idx="8605">
                  <c:v>40.562648000000003</c:v>
                </c:pt>
                <c:pt idx="8606">
                  <c:v>39.801046999999997</c:v>
                </c:pt>
                <c:pt idx="8607">
                  <c:v>40.474950999999997</c:v>
                </c:pt>
                <c:pt idx="8608">
                  <c:v>41.874847000000003</c:v>
                </c:pt>
                <c:pt idx="8609">
                  <c:v>38.908740999999999</c:v>
                </c:pt>
                <c:pt idx="8610">
                  <c:v>45.234608999999999</c:v>
                </c:pt>
                <c:pt idx="8611">
                  <c:v>45.469079000000001</c:v>
                </c:pt>
                <c:pt idx="8612">
                  <c:v>45.416784999999997</c:v>
                </c:pt>
                <c:pt idx="8613">
                  <c:v>45.267353999999997</c:v>
                </c:pt>
                <c:pt idx="8614">
                  <c:v>45.107990000000001</c:v>
                </c:pt>
                <c:pt idx="8615">
                  <c:v>45.369467999999998</c:v>
                </c:pt>
                <c:pt idx="8616">
                  <c:v>45.308104999999998</c:v>
                </c:pt>
                <c:pt idx="8617">
                  <c:v>45.481341999999998</c:v>
                </c:pt>
                <c:pt idx="8618">
                  <c:v>45.439570000000003</c:v>
                </c:pt>
                <c:pt idx="8619">
                  <c:v>45.688054000000001</c:v>
                </c:pt>
                <c:pt idx="8620">
                  <c:v>45.498939999999997</c:v>
                </c:pt>
                <c:pt idx="8621">
                  <c:v>45.520539999999997</c:v>
                </c:pt>
                <c:pt idx="8622">
                  <c:v>45.534838999999998</c:v>
                </c:pt>
                <c:pt idx="8623">
                  <c:v>45.574438999999998</c:v>
                </c:pt>
                <c:pt idx="8624">
                  <c:v>45.458669999999998</c:v>
                </c:pt>
                <c:pt idx="8625">
                  <c:v>45.546205</c:v>
                </c:pt>
                <c:pt idx="8626">
                  <c:v>45.543830999999997</c:v>
                </c:pt>
                <c:pt idx="8627">
                  <c:v>45.540967000000002</c:v>
                </c:pt>
                <c:pt idx="8628">
                  <c:v>45.513241999999998</c:v>
                </c:pt>
                <c:pt idx="8629">
                  <c:v>45.478641000000003</c:v>
                </c:pt>
                <c:pt idx="8630">
                  <c:v>44.858446000000001</c:v>
                </c:pt>
                <c:pt idx="8631">
                  <c:v>44.608694</c:v>
                </c:pt>
                <c:pt idx="8632">
                  <c:v>44.567998000000003</c:v>
                </c:pt>
                <c:pt idx="8633">
                  <c:v>44.505654999999997</c:v>
                </c:pt>
                <c:pt idx="8634">
                  <c:v>44.798378999999997</c:v>
                </c:pt>
                <c:pt idx="8635">
                  <c:v>44.060920000000003</c:v>
                </c:pt>
                <c:pt idx="8636">
                  <c:v>32.960374000000002</c:v>
                </c:pt>
                <c:pt idx="8637">
                  <c:v>33.086868000000003</c:v>
                </c:pt>
                <c:pt idx="8638">
                  <c:v>33.033214000000001</c:v>
                </c:pt>
                <c:pt idx="8639">
                  <c:v>32.867103</c:v>
                </c:pt>
                <c:pt idx="8640">
                  <c:v>33.143791999999998</c:v>
                </c:pt>
                <c:pt idx="8641">
                  <c:v>33.081420999999999</c:v>
                </c:pt>
                <c:pt idx="8642">
                  <c:v>32.826729</c:v>
                </c:pt>
                <c:pt idx="8643">
                  <c:v>32.846645000000002</c:v>
                </c:pt>
                <c:pt idx="8644">
                  <c:v>32.916865000000001</c:v>
                </c:pt>
                <c:pt idx="8645">
                  <c:v>33.818635</c:v>
                </c:pt>
                <c:pt idx="8646">
                  <c:v>33.075138000000003</c:v>
                </c:pt>
                <c:pt idx="8647">
                  <c:v>32.993405000000003</c:v>
                </c:pt>
                <c:pt idx="8648">
                  <c:v>32.120271000000002</c:v>
                </c:pt>
                <c:pt idx="8649">
                  <c:v>32.818392000000003</c:v>
                </c:pt>
                <c:pt idx="8650">
                  <c:v>32.787629000000003</c:v>
                </c:pt>
                <c:pt idx="8651">
                  <c:v>32.736930999999998</c:v>
                </c:pt>
                <c:pt idx="8652">
                  <c:v>32.782380000000003</c:v>
                </c:pt>
                <c:pt idx="8653">
                  <c:v>32.825628000000002</c:v>
                </c:pt>
                <c:pt idx="8654">
                  <c:v>32.812461999999996</c:v>
                </c:pt>
                <c:pt idx="8655">
                  <c:v>32.895375999999999</c:v>
                </c:pt>
                <c:pt idx="8656">
                  <c:v>32.828128</c:v>
                </c:pt>
                <c:pt idx="8657">
                  <c:v>32.873925999999997</c:v>
                </c:pt>
                <c:pt idx="8658">
                  <c:v>32.912224999999999</c:v>
                </c:pt>
                <c:pt idx="8659">
                  <c:v>32.922623999999999</c:v>
                </c:pt>
                <c:pt idx="8660">
                  <c:v>32.998131999999998</c:v>
                </c:pt>
                <c:pt idx="8661">
                  <c:v>33.583772000000003</c:v>
                </c:pt>
                <c:pt idx="8662">
                  <c:v>33.801662999999998</c:v>
                </c:pt>
                <c:pt idx="8663">
                  <c:v>33.566265999999999</c:v>
                </c:pt>
                <c:pt idx="8664">
                  <c:v>33.476844</c:v>
                </c:pt>
                <c:pt idx="8665">
                  <c:v>32.264364999999998</c:v>
                </c:pt>
                <c:pt idx="8666">
                  <c:v>32.778047000000001</c:v>
                </c:pt>
                <c:pt idx="8667">
                  <c:v>32.690922</c:v>
                </c:pt>
                <c:pt idx="8668">
                  <c:v>32.721632</c:v>
                </c:pt>
                <c:pt idx="8669">
                  <c:v>32.691392999999998</c:v>
                </c:pt>
                <c:pt idx="8670">
                  <c:v>32.686863000000002</c:v>
                </c:pt>
                <c:pt idx="8671">
                  <c:v>32.659277000000003</c:v>
                </c:pt>
                <c:pt idx="8672">
                  <c:v>32.858727000000002</c:v>
                </c:pt>
                <c:pt idx="8673">
                  <c:v>32.858398000000001</c:v>
                </c:pt>
                <c:pt idx="8674">
                  <c:v>32.484093999999999</c:v>
                </c:pt>
                <c:pt idx="8675">
                  <c:v>32.77516</c:v>
                </c:pt>
                <c:pt idx="8676">
                  <c:v>39.750422</c:v>
                </c:pt>
                <c:pt idx="8677">
                  <c:v>40.926288999999997</c:v>
                </c:pt>
                <c:pt idx="8678">
                  <c:v>41.221077000000001</c:v>
                </c:pt>
                <c:pt idx="8679">
                  <c:v>40.183836999999997</c:v>
                </c:pt>
                <c:pt idx="8680">
                  <c:v>40.290007000000003</c:v>
                </c:pt>
                <c:pt idx="8681">
                  <c:v>45.385641999999997</c:v>
                </c:pt>
                <c:pt idx="8682">
                  <c:v>45.862488999999997</c:v>
                </c:pt>
                <c:pt idx="8683">
                  <c:v>45.778891999999999</c:v>
                </c:pt>
                <c:pt idx="8684">
                  <c:v>45.361991000000003</c:v>
                </c:pt>
                <c:pt idx="8685">
                  <c:v>46.155006999999998</c:v>
                </c:pt>
                <c:pt idx="8686">
                  <c:v>45.491024000000003</c:v>
                </c:pt>
                <c:pt idx="8687">
                  <c:v>45.545841000000003</c:v>
                </c:pt>
                <c:pt idx="8688">
                  <c:v>45.352086</c:v>
                </c:pt>
                <c:pt idx="8689">
                  <c:v>45.528889999999997</c:v>
                </c:pt>
                <c:pt idx="8690">
                  <c:v>45.544240000000002</c:v>
                </c:pt>
                <c:pt idx="8691">
                  <c:v>45.537039999999998</c:v>
                </c:pt>
                <c:pt idx="8692">
                  <c:v>45.51379</c:v>
                </c:pt>
                <c:pt idx="8693">
                  <c:v>45.514240999999998</c:v>
                </c:pt>
                <c:pt idx="8694">
                  <c:v>45.651279000000002</c:v>
                </c:pt>
                <c:pt idx="8695">
                  <c:v>44.906492</c:v>
                </c:pt>
                <c:pt idx="8696">
                  <c:v>44.984008000000003</c:v>
                </c:pt>
                <c:pt idx="8697">
                  <c:v>44.995029000000002</c:v>
                </c:pt>
                <c:pt idx="8698">
                  <c:v>44.565648000000003</c:v>
                </c:pt>
                <c:pt idx="8699">
                  <c:v>44.745463999999998</c:v>
                </c:pt>
                <c:pt idx="8700">
                  <c:v>45.003489000000002</c:v>
                </c:pt>
                <c:pt idx="8701">
                  <c:v>43.771819999999998</c:v>
                </c:pt>
                <c:pt idx="8702">
                  <c:v>44.009098999999999</c:v>
                </c:pt>
                <c:pt idx="8703">
                  <c:v>43.443648000000003</c:v>
                </c:pt>
                <c:pt idx="8704">
                  <c:v>42.606471999999997</c:v>
                </c:pt>
                <c:pt idx="8705">
                  <c:v>44.322688999999997</c:v>
                </c:pt>
                <c:pt idx="8706">
                  <c:v>47.303722</c:v>
                </c:pt>
                <c:pt idx="8707">
                  <c:v>47.803668000000002</c:v>
                </c:pt>
                <c:pt idx="8708">
                  <c:v>47.790652999999999</c:v>
                </c:pt>
                <c:pt idx="8709">
                  <c:v>47.808816</c:v>
                </c:pt>
                <c:pt idx="8710">
                  <c:v>47.848236999999997</c:v>
                </c:pt>
                <c:pt idx="8711">
                  <c:v>47.381988999999997</c:v>
                </c:pt>
                <c:pt idx="8712">
                  <c:v>47.626570999999998</c:v>
                </c:pt>
                <c:pt idx="8713">
                  <c:v>47.790968999999997</c:v>
                </c:pt>
                <c:pt idx="8714">
                  <c:v>47.467421999999999</c:v>
                </c:pt>
                <c:pt idx="8715">
                  <c:v>47.510739000000001</c:v>
                </c:pt>
                <c:pt idx="8716">
                  <c:v>47.530639000000001</c:v>
                </c:pt>
                <c:pt idx="8717">
                  <c:v>47.602519999999998</c:v>
                </c:pt>
                <c:pt idx="8718">
                  <c:v>47.66377</c:v>
                </c:pt>
                <c:pt idx="8719">
                  <c:v>47.532820000000001</c:v>
                </c:pt>
                <c:pt idx="8720">
                  <c:v>47.667470000000002</c:v>
                </c:pt>
                <c:pt idx="8721">
                  <c:v>47.61157</c:v>
                </c:pt>
                <c:pt idx="8722">
                  <c:v>47.716647999999999</c:v>
                </c:pt>
                <c:pt idx="8723">
                  <c:v>47.458821</c:v>
                </c:pt>
                <c:pt idx="8724">
                  <c:v>47.491326999999998</c:v>
                </c:pt>
                <c:pt idx="8725">
                  <c:v>47.943468000000003</c:v>
                </c:pt>
                <c:pt idx="8726">
                  <c:v>48.495234000000004</c:v>
                </c:pt>
                <c:pt idx="8727">
                  <c:v>48.961443000000003</c:v>
                </c:pt>
                <c:pt idx="8728">
                  <c:v>48.204161999999997</c:v>
                </c:pt>
                <c:pt idx="8729">
                  <c:v>48.612763000000001</c:v>
                </c:pt>
                <c:pt idx="8730">
                  <c:v>48.672311999999998</c:v>
                </c:pt>
                <c:pt idx="8731">
                  <c:v>48.852654999999999</c:v>
                </c:pt>
                <c:pt idx="8732">
                  <c:v>48.029176</c:v>
                </c:pt>
                <c:pt idx="8733">
                  <c:v>48.551130000000001</c:v>
                </c:pt>
                <c:pt idx="8734">
                  <c:v>48.575361999999998</c:v>
                </c:pt>
                <c:pt idx="8735">
                  <c:v>47.155648999999997</c:v>
                </c:pt>
                <c:pt idx="8736">
                  <c:v>47.702342000000002</c:v>
                </c:pt>
                <c:pt idx="8737">
                  <c:v>46.580047999999998</c:v>
                </c:pt>
                <c:pt idx="8738">
                  <c:v>48.097144</c:v>
                </c:pt>
                <c:pt idx="8739">
                  <c:v>48.102836000000003</c:v>
                </c:pt>
                <c:pt idx="8740">
                  <c:v>47.112476999999998</c:v>
                </c:pt>
                <c:pt idx="8741">
                  <c:v>47.596122000000001</c:v>
                </c:pt>
                <c:pt idx="8742">
                  <c:v>48.079979000000002</c:v>
                </c:pt>
                <c:pt idx="8743">
                  <c:v>47.248953</c:v>
                </c:pt>
                <c:pt idx="8744">
                  <c:v>47.263019999999997</c:v>
                </c:pt>
                <c:pt idx="8745">
                  <c:v>47.283920000000002</c:v>
                </c:pt>
                <c:pt idx="8746">
                  <c:v>47.242185999999997</c:v>
                </c:pt>
                <c:pt idx="8747">
                  <c:v>47.125619999999998</c:v>
                </c:pt>
                <c:pt idx="8748">
                  <c:v>47.069338999999999</c:v>
                </c:pt>
                <c:pt idx="8749">
                  <c:v>46.969793000000003</c:v>
                </c:pt>
                <c:pt idx="8750">
                  <c:v>47.445292000000002</c:v>
                </c:pt>
                <c:pt idx="8751">
                  <c:v>45.609160000000003</c:v>
                </c:pt>
                <c:pt idx="8752">
                  <c:v>46.065170000000002</c:v>
                </c:pt>
                <c:pt idx="8753">
                  <c:v>46.156081999999998</c:v>
                </c:pt>
                <c:pt idx="8754">
                  <c:v>45.604075000000002</c:v>
                </c:pt>
                <c:pt idx="8755">
                  <c:v>45.709555000000002</c:v>
                </c:pt>
                <c:pt idx="8756">
                  <c:v>45.712623000000001</c:v>
                </c:pt>
                <c:pt idx="8757">
                  <c:v>47.425497</c:v>
                </c:pt>
                <c:pt idx="8758">
                  <c:v>47.728186000000001</c:v>
                </c:pt>
                <c:pt idx="8759">
                  <c:v>48.933199999999999</c:v>
                </c:pt>
                <c:pt idx="8760">
                  <c:v>47.009726000000001</c:v>
                </c:pt>
                <c:pt idx="8761">
                  <c:v>47.087352000000003</c:v>
                </c:pt>
                <c:pt idx="8762">
                  <c:v>46.875135999999998</c:v>
                </c:pt>
                <c:pt idx="8763">
                  <c:v>32.862876</c:v>
                </c:pt>
                <c:pt idx="8764">
                  <c:v>32.783977999999998</c:v>
                </c:pt>
                <c:pt idx="8765">
                  <c:v>32.825226999999998</c:v>
                </c:pt>
                <c:pt idx="8766">
                  <c:v>32.901176</c:v>
                </c:pt>
                <c:pt idx="8767">
                  <c:v>32.791877999999997</c:v>
                </c:pt>
                <c:pt idx="8768">
                  <c:v>32.919103999999997</c:v>
                </c:pt>
                <c:pt idx="8769">
                  <c:v>33.377004999999997</c:v>
                </c:pt>
                <c:pt idx="8770">
                  <c:v>33.660274000000001</c:v>
                </c:pt>
                <c:pt idx="8771">
                  <c:v>32.727128</c:v>
                </c:pt>
                <c:pt idx="8772">
                  <c:v>32.547423999999999</c:v>
                </c:pt>
                <c:pt idx="8773">
                  <c:v>31.934633000000002</c:v>
                </c:pt>
                <c:pt idx="8774">
                  <c:v>32.226081999999998</c:v>
                </c:pt>
                <c:pt idx="8775">
                  <c:v>31.654776999999999</c:v>
                </c:pt>
                <c:pt idx="8776">
                  <c:v>32.634202999999999</c:v>
                </c:pt>
                <c:pt idx="8777">
                  <c:v>32.723382000000001</c:v>
                </c:pt>
                <c:pt idx="8778">
                  <c:v>32.440376000000001</c:v>
                </c:pt>
                <c:pt idx="8779">
                  <c:v>32.753880000000002</c:v>
                </c:pt>
                <c:pt idx="8780">
                  <c:v>32.730265000000003</c:v>
                </c:pt>
                <c:pt idx="8781">
                  <c:v>32.706330999999999</c:v>
                </c:pt>
                <c:pt idx="8782">
                  <c:v>32.744031999999997</c:v>
                </c:pt>
                <c:pt idx="8783">
                  <c:v>32.722279999999998</c:v>
                </c:pt>
                <c:pt idx="8784">
                  <c:v>32.670344999999998</c:v>
                </c:pt>
                <c:pt idx="8785">
                  <c:v>32.655400999999998</c:v>
                </c:pt>
                <c:pt idx="8786">
                  <c:v>32.649855000000002</c:v>
                </c:pt>
                <c:pt idx="8787">
                  <c:v>37.244425999999997</c:v>
                </c:pt>
                <c:pt idx="8788">
                  <c:v>37.269342999999999</c:v>
                </c:pt>
                <c:pt idx="8789">
                  <c:v>37.255915000000002</c:v>
                </c:pt>
                <c:pt idx="8790">
                  <c:v>37.226194</c:v>
                </c:pt>
                <c:pt idx="8791">
                  <c:v>38.146124</c:v>
                </c:pt>
                <c:pt idx="8792">
                  <c:v>37.867243000000002</c:v>
                </c:pt>
                <c:pt idx="8793">
                  <c:v>37.673513</c:v>
                </c:pt>
                <c:pt idx="8794">
                  <c:v>37.704138</c:v>
                </c:pt>
                <c:pt idx="8795">
                  <c:v>37.995238000000001</c:v>
                </c:pt>
                <c:pt idx="8796">
                  <c:v>37.728417</c:v>
                </c:pt>
                <c:pt idx="8797">
                  <c:v>38.480494</c:v>
                </c:pt>
                <c:pt idx="8798">
                  <c:v>38.438161000000001</c:v>
                </c:pt>
                <c:pt idx="8799">
                  <c:v>38.404991000000003</c:v>
                </c:pt>
                <c:pt idx="8800">
                  <c:v>38.795667999999999</c:v>
                </c:pt>
                <c:pt idx="8801">
                  <c:v>38.835146000000002</c:v>
                </c:pt>
                <c:pt idx="8802">
                  <c:v>39.240872000000003</c:v>
                </c:pt>
                <c:pt idx="8803">
                  <c:v>38.449264999999997</c:v>
                </c:pt>
                <c:pt idx="8804">
                  <c:v>38.813417000000001</c:v>
                </c:pt>
                <c:pt idx="8805">
                  <c:v>38.614088000000002</c:v>
                </c:pt>
                <c:pt idx="8806">
                  <c:v>38.791139000000001</c:v>
                </c:pt>
                <c:pt idx="8807">
                  <c:v>38.654705</c:v>
                </c:pt>
                <c:pt idx="8808">
                  <c:v>40.757091000000003</c:v>
                </c:pt>
                <c:pt idx="8809">
                  <c:v>38.654803000000001</c:v>
                </c:pt>
                <c:pt idx="8810">
                  <c:v>38.672127000000003</c:v>
                </c:pt>
                <c:pt idx="8811">
                  <c:v>38.682803</c:v>
                </c:pt>
                <c:pt idx="8812">
                  <c:v>38.400970000000001</c:v>
                </c:pt>
                <c:pt idx="8813">
                  <c:v>38.752434000000001</c:v>
                </c:pt>
                <c:pt idx="8814">
                  <c:v>38.997611999999997</c:v>
                </c:pt>
                <c:pt idx="8815">
                  <c:v>38.344009999999997</c:v>
                </c:pt>
                <c:pt idx="8816">
                  <c:v>38.580255000000001</c:v>
                </c:pt>
                <c:pt idx="8817">
                  <c:v>38.611854000000001</c:v>
                </c:pt>
                <c:pt idx="8818">
                  <c:v>38.571660999999999</c:v>
                </c:pt>
                <c:pt idx="8819">
                  <c:v>38.551105999999997</c:v>
                </c:pt>
                <c:pt idx="8820">
                  <c:v>38.535795</c:v>
                </c:pt>
                <c:pt idx="8821">
                  <c:v>38.641222999999997</c:v>
                </c:pt>
                <c:pt idx="8822">
                  <c:v>38.661520000000003</c:v>
                </c:pt>
                <c:pt idx="8823">
                  <c:v>38.716873999999997</c:v>
                </c:pt>
                <c:pt idx="8824">
                  <c:v>38.587805000000003</c:v>
                </c:pt>
                <c:pt idx="8825">
                  <c:v>39.918270999999997</c:v>
                </c:pt>
                <c:pt idx="8826">
                  <c:v>39.598792000000003</c:v>
                </c:pt>
                <c:pt idx="8827">
                  <c:v>39.177382999999999</c:v>
                </c:pt>
                <c:pt idx="8828">
                  <c:v>39.180982999999998</c:v>
                </c:pt>
                <c:pt idx="8829">
                  <c:v>39.243876999999998</c:v>
                </c:pt>
                <c:pt idx="8830">
                  <c:v>39.339573999999999</c:v>
                </c:pt>
                <c:pt idx="8831">
                  <c:v>45.491059999999997</c:v>
                </c:pt>
                <c:pt idx="8832">
                  <c:v>45.517695000000003</c:v>
                </c:pt>
                <c:pt idx="8833">
                  <c:v>45.460590000000003</c:v>
                </c:pt>
                <c:pt idx="8834">
                  <c:v>46.078338000000002</c:v>
                </c:pt>
                <c:pt idx="8835">
                  <c:v>45.514515000000003</c:v>
                </c:pt>
                <c:pt idx="8836">
                  <c:v>45.407649999999997</c:v>
                </c:pt>
                <c:pt idx="8837">
                  <c:v>45.413870000000003</c:v>
                </c:pt>
                <c:pt idx="8838">
                  <c:v>45.344245999999998</c:v>
                </c:pt>
                <c:pt idx="8839">
                  <c:v>45.529550999999998</c:v>
                </c:pt>
                <c:pt idx="8840">
                  <c:v>45.373990999999997</c:v>
                </c:pt>
                <c:pt idx="8841">
                  <c:v>45.211339000000002</c:v>
                </c:pt>
                <c:pt idx="8842">
                  <c:v>45.272559000000001</c:v>
                </c:pt>
                <c:pt idx="8843">
                  <c:v>46.136322</c:v>
                </c:pt>
                <c:pt idx="8844">
                  <c:v>45.101517999999999</c:v>
                </c:pt>
                <c:pt idx="8845">
                  <c:v>45.481791000000001</c:v>
                </c:pt>
                <c:pt idx="8846">
                  <c:v>45.589689</c:v>
                </c:pt>
                <c:pt idx="8847">
                  <c:v>45.518540000000002</c:v>
                </c:pt>
                <c:pt idx="8848">
                  <c:v>45.442633999999998</c:v>
                </c:pt>
                <c:pt idx="8849">
                  <c:v>45.438839999999999</c:v>
                </c:pt>
                <c:pt idx="8850">
                  <c:v>45.406292000000001</c:v>
                </c:pt>
                <c:pt idx="8851">
                  <c:v>45.497855999999999</c:v>
                </c:pt>
                <c:pt idx="8852">
                  <c:v>45.408881999999998</c:v>
                </c:pt>
                <c:pt idx="8853">
                  <c:v>44.926644000000003</c:v>
                </c:pt>
                <c:pt idx="8854">
                  <c:v>44.635395000000003</c:v>
                </c:pt>
                <c:pt idx="8855">
                  <c:v>44.950572999999999</c:v>
                </c:pt>
                <c:pt idx="8856">
                  <c:v>44.578525999999997</c:v>
                </c:pt>
                <c:pt idx="8857">
                  <c:v>44.424255000000002</c:v>
                </c:pt>
                <c:pt idx="8858">
                  <c:v>44.101227000000002</c:v>
                </c:pt>
                <c:pt idx="8859">
                  <c:v>44.004396</c:v>
                </c:pt>
                <c:pt idx="8860">
                  <c:v>42.790958000000003</c:v>
                </c:pt>
                <c:pt idx="8861">
                  <c:v>43.113799</c:v>
                </c:pt>
                <c:pt idx="8862">
                  <c:v>43.357357</c:v>
                </c:pt>
                <c:pt idx="8863">
                  <c:v>43.960763999999998</c:v>
                </c:pt>
                <c:pt idx="8864">
                  <c:v>42.746529000000002</c:v>
                </c:pt>
                <c:pt idx="8865">
                  <c:v>42.334496000000001</c:v>
                </c:pt>
                <c:pt idx="8866">
                  <c:v>42.282428000000003</c:v>
                </c:pt>
                <c:pt idx="8867">
                  <c:v>44.091256000000001</c:v>
                </c:pt>
                <c:pt idx="8868">
                  <c:v>44.238306000000001</c:v>
                </c:pt>
                <c:pt idx="8869">
                  <c:v>47.618371000000003</c:v>
                </c:pt>
                <c:pt idx="8870">
                  <c:v>47.562975000000002</c:v>
                </c:pt>
                <c:pt idx="8871">
                  <c:v>47.610934999999998</c:v>
                </c:pt>
                <c:pt idx="8872">
                  <c:v>47.317802</c:v>
                </c:pt>
                <c:pt idx="8873">
                  <c:v>47.821567999999999</c:v>
                </c:pt>
                <c:pt idx="8874">
                  <c:v>47.522827999999997</c:v>
                </c:pt>
                <c:pt idx="8875">
                  <c:v>47.752870000000001</c:v>
                </c:pt>
                <c:pt idx="8876">
                  <c:v>47.572400999999999</c:v>
                </c:pt>
                <c:pt idx="8877">
                  <c:v>47.388461</c:v>
                </c:pt>
                <c:pt idx="8878">
                  <c:v>47.71828</c:v>
                </c:pt>
                <c:pt idx="8879">
                  <c:v>47.640971999999998</c:v>
                </c:pt>
                <c:pt idx="8880">
                  <c:v>47.416198000000001</c:v>
                </c:pt>
                <c:pt idx="8881">
                  <c:v>47.574869999999997</c:v>
                </c:pt>
                <c:pt idx="8882">
                  <c:v>47.685918999999998</c:v>
                </c:pt>
                <c:pt idx="8883">
                  <c:v>47.638770000000001</c:v>
                </c:pt>
                <c:pt idx="8884">
                  <c:v>47.733851999999999</c:v>
                </c:pt>
                <c:pt idx="8885">
                  <c:v>47.501753000000001</c:v>
                </c:pt>
                <c:pt idx="8886">
                  <c:v>47.443756</c:v>
                </c:pt>
                <c:pt idx="8887">
                  <c:v>47.450321000000002</c:v>
                </c:pt>
                <c:pt idx="8888">
                  <c:v>47.647669999999998</c:v>
                </c:pt>
                <c:pt idx="8889">
                  <c:v>48.559547999999999</c:v>
                </c:pt>
                <c:pt idx="8890">
                  <c:v>44.062230999999997</c:v>
                </c:pt>
                <c:pt idx="8891">
                  <c:v>44.122003999999997</c:v>
                </c:pt>
                <c:pt idx="8892">
                  <c:v>42.771194999999999</c:v>
                </c:pt>
                <c:pt idx="8893">
                  <c:v>44.061056999999998</c:v>
                </c:pt>
                <c:pt idx="8894">
                  <c:v>42.387399000000002</c:v>
                </c:pt>
                <c:pt idx="8895">
                  <c:v>42.169750999999998</c:v>
                </c:pt>
                <c:pt idx="8896">
                  <c:v>42.405161999999997</c:v>
                </c:pt>
                <c:pt idx="8897">
                  <c:v>42.224913000000001</c:v>
                </c:pt>
                <c:pt idx="8898">
                  <c:v>42.528269000000002</c:v>
                </c:pt>
                <c:pt idx="8899">
                  <c:v>42.227162</c:v>
                </c:pt>
                <c:pt idx="8900">
                  <c:v>44.020482999999999</c:v>
                </c:pt>
                <c:pt idx="8901">
                  <c:v>47.311072000000003</c:v>
                </c:pt>
                <c:pt idx="8902">
                  <c:v>47.611021000000001</c:v>
                </c:pt>
                <c:pt idx="8903">
                  <c:v>47.609222000000003</c:v>
                </c:pt>
                <c:pt idx="8904">
                  <c:v>47.751471000000002</c:v>
                </c:pt>
                <c:pt idx="8905">
                  <c:v>47.309021000000001</c:v>
                </c:pt>
                <c:pt idx="8906">
                  <c:v>47.679029999999997</c:v>
                </c:pt>
                <c:pt idx="8907">
                  <c:v>47.569271000000001</c:v>
                </c:pt>
                <c:pt idx="8908">
                  <c:v>47.483057000000002</c:v>
                </c:pt>
                <c:pt idx="8909">
                  <c:v>47.297285000000002</c:v>
                </c:pt>
                <c:pt idx="8910">
                  <c:v>47.610669999999999</c:v>
                </c:pt>
                <c:pt idx="8911">
                  <c:v>47.671346</c:v>
                </c:pt>
                <c:pt idx="8912">
                  <c:v>47.546188000000001</c:v>
                </c:pt>
                <c:pt idx="8913">
                  <c:v>47.683819999999997</c:v>
                </c:pt>
                <c:pt idx="8914">
                  <c:v>47.543348000000002</c:v>
                </c:pt>
                <c:pt idx="8915">
                  <c:v>47.614870000000003</c:v>
                </c:pt>
                <c:pt idx="8916">
                  <c:v>47.546869999999998</c:v>
                </c:pt>
                <c:pt idx="8917">
                  <c:v>47.538887000000003</c:v>
                </c:pt>
                <c:pt idx="8918">
                  <c:v>47.585769999999997</c:v>
                </c:pt>
                <c:pt idx="8919">
                  <c:v>47.497971</c:v>
                </c:pt>
                <c:pt idx="8920">
                  <c:v>47.397520999999998</c:v>
                </c:pt>
                <c:pt idx="8921">
                  <c:v>47.986274000000002</c:v>
                </c:pt>
                <c:pt idx="8922">
                  <c:v>47.893450999999999</c:v>
                </c:pt>
                <c:pt idx="8923">
                  <c:v>48.203856000000002</c:v>
                </c:pt>
                <c:pt idx="8924">
                  <c:v>48.759079</c:v>
                </c:pt>
                <c:pt idx="8925">
                  <c:v>48.486891999999997</c:v>
                </c:pt>
                <c:pt idx="8926">
                  <c:v>48.461672</c:v>
                </c:pt>
                <c:pt idx="8927">
                  <c:v>48.028354999999998</c:v>
                </c:pt>
                <c:pt idx="8928">
                  <c:v>48.481655000000003</c:v>
                </c:pt>
                <c:pt idx="8929">
                  <c:v>48.093128999999998</c:v>
                </c:pt>
                <c:pt idx="8930">
                  <c:v>48.992010000000001</c:v>
                </c:pt>
                <c:pt idx="8931">
                  <c:v>47.164380000000001</c:v>
                </c:pt>
                <c:pt idx="8932">
                  <c:v>47.586750000000002</c:v>
                </c:pt>
                <c:pt idx="8933">
                  <c:v>47.629716999999999</c:v>
                </c:pt>
                <c:pt idx="8934">
                  <c:v>47.088718999999998</c:v>
                </c:pt>
                <c:pt idx="8935">
                  <c:v>47.569167</c:v>
                </c:pt>
                <c:pt idx="8936">
                  <c:v>47.910628000000003</c:v>
                </c:pt>
                <c:pt idx="8937">
                  <c:v>47.268551000000002</c:v>
                </c:pt>
                <c:pt idx="8938">
                  <c:v>47.430250000000001</c:v>
                </c:pt>
                <c:pt idx="8939">
                  <c:v>47.907561000000001</c:v>
                </c:pt>
                <c:pt idx="8940">
                  <c:v>47.196272</c:v>
                </c:pt>
                <c:pt idx="8941">
                  <c:v>47.147862000000003</c:v>
                </c:pt>
                <c:pt idx="8942">
                  <c:v>47.263970999999998</c:v>
                </c:pt>
                <c:pt idx="8943">
                  <c:v>47.203946000000002</c:v>
                </c:pt>
                <c:pt idx="8944">
                  <c:v>47.160620000000002</c:v>
                </c:pt>
                <c:pt idx="8945">
                  <c:v>47.071483999999998</c:v>
                </c:pt>
                <c:pt idx="8946">
                  <c:v>47.085045999999998</c:v>
                </c:pt>
                <c:pt idx="8947">
                  <c:v>47.374343000000003</c:v>
                </c:pt>
                <c:pt idx="8948">
                  <c:v>46.728383000000001</c:v>
                </c:pt>
                <c:pt idx="8949">
                  <c:v>47.321441999999998</c:v>
                </c:pt>
                <c:pt idx="8950">
                  <c:v>46.954281999999999</c:v>
                </c:pt>
                <c:pt idx="8951">
                  <c:v>47.224043999999999</c:v>
                </c:pt>
                <c:pt idx="8952">
                  <c:v>47.331789999999998</c:v>
                </c:pt>
                <c:pt idx="8953">
                  <c:v>45.795825000000001</c:v>
                </c:pt>
                <c:pt idx="8954">
                  <c:v>45.638730000000002</c:v>
                </c:pt>
                <c:pt idx="8955">
                  <c:v>45.673090000000002</c:v>
                </c:pt>
                <c:pt idx="8956">
                  <c:v>48.343356</c:v>
                </c:pt>
                <c:pt idx="8957">
                  <c:v>48.359904</c:v>
                </c:pt>
                <c:pt idx="8958">
                  <c:v>46.595247999999998</c:v>
                </c:pt>
                <c:pt idx="8959">
                  <c:v>46.406874999999999</c:v>
                </c:pt>
                <c:pt idx="8960">
                  <c:v>47.224876000000002</c:v>
                </c:pt>
                <c:pt idx="8961">
                  <c:v>47.844289000000003</c:v>
                </c:pt>
                <c:pt idx="8962">
                  <c:v>47.811079999999997</c:v>
                </c:pt>
                <c:pt idx="8963">
                  <c:v>48.658512000000002</c:v>
                </c:pt>
                <c:pt idx="8964">
                  <c:v>47.995846999999998</c:v>
                </c:pt>
                <c:pt idx="8965">
                  <c:v>47.629091000000003</c:v>
                </c:pt>
                <c:pt idx="8966">
                  <c:v>47.693989999999999</c:v>
                </c:pt>
                <c:pt idx="8967">
                  <c:v>30.306507</c:v>
                </c:pt>
                <c:pt idx="8968">
                  <c:v>30.425651999999999</c:v>
                </c:pt>
                <c:pt idx="8969">
                  <c:v>30.329704</c:v>
                </c:pt>
                <c:pt idx="8970">
                  <c:v>30.245557999999999</c:v>
                </c:pt>
                <c:pt idx="8971">
                  <c:v>30.17202</c:v>
                </c:pt>
                <c:pt idx="8972">
                  <c:v>30.354234000000002</c:v>
                </c:pt>
                <c:pt idx="8973">
                  <c:v>30.320205999999999</c:v>
                </c:pt>
                <c:pt idx="8974">
                  <c:v>29.252882</c:v>
                </c:pt>
                <c:pt idx="8975">
                  <c:v>29.313559000000001</c:v>
                </c:pt>
                <c:pt idx="8976">
                  <c:v>36.336972000000003</c:v>
                </c:pt>
                <c:pt idx="8977">
                  <c:v>34.191001999999997</c:v>
                </c:pt>
                <c:pt idx="8978">
                  <c:v>35.197851999999997</c:v>
                </c:pt>
                <c:pt idx="8979">
                  <c:v>35.157403000000002</c:v>
                </c:pt>
                <c:pt idx="8980">
                  <c:v>35.097487999999998</c:v>
                </c:pt>
                <c:pt idx="8981">
                  <c:v>33.583798000000002</c:v>
                </c:pt>
                <c:pt idx="8982">
                  <c:v>33.570435000000003</c:v>
                </c:pt>
                <c:pt idx="8983">
                  <c:v>33.547735000000003</c:v>
                </c:pt>
                <c:pt idx="8984">
                  <c:v>33.496603</c:v>
                </c:pt>
                <c:pt idx="8985">
                  <c:v>32.360362000000002</c:v>
                </c:pt>
                <c:pt idx="8986">
                  <c:v>32.029021999999998</c:v>
                </c:pt>
                <c:pt idx="8987">
                  <c:v>32.021056000000002</c:v>
                </c:pt>
                <c:pt idx="8988">
                  <c:v>31.775458</c:v>
                </c:pt>
                <c:pt idx="8989">
                  <c:v>31.817506000000002</c:v>
                </c:pt>
                <c:pt idx="8990">
                  <c:v>31.803457000000002</c:v>
                </c:pt>
                <c:pt idx="8991">
                  <c:v>31.865696</c:v>
                </c:pt>
                <c:pt idx="8992">
                  <c:v>39.825356999999997</c:v>
                </c:pt>
                <c:pt idx="8993">
                  <c:v>39.739736999999998</c:v>
                </c:pt>
                <c:pt idx="8994">
                  <c:v>39.659104999999997</c:v>
                </c:pt>
                <c:pt idx="8995">
                  <c:v>39.665636999999997</c:v>
                </c:pt>
                <c:pt idx="8996">
                  <c:v>39.595115</c:v>
                </c:pt>
                <c:pt idx="8997">
                  <c:v>39.689244000000002</c:v>
                </c:pt>
                <c:pt idx="8998">
                  <c:v>40.002155999999999</c:v>
                </c:pt>
                <c:pt idx="8999">
                  <c:v>39.382542999999998</c:v>
                </c:pt>
                <c:pt idx="9000">
                  <c:v>39.607385999999998</c:v>
                </c:pt>
                <c:pt idx="9001">
                  <c:v>39.616114000000003</c:v>
                </c:pt>
                <c:pt idx="9002">
                  <c:v>39.576838000000002</c:v>
                </c:pt>
                <c:pt idx="9003">
                  <c:v>39.751586000000003</c:v>
                </c:pt>
                <c:pt idx="9004">
                  <c:v>39.758986</c:v>
                </c:pt>
                <c:pt idx="9005">
                  <c:v>39.744436999999998</c:v>
                </c:pt>
                <c:pt idx="9006">
                  <c:v>39.699156000000002</c:v>
                </c:pt>
                <c:pt idx="9007">
                  <c:v>39.681686999999997</c:v>
                </c:pt>
                <c:pt idx="9008">
                  <c:v>39.903042999999997</c:v>
                </c:pt>
                <c:pt idx="9009">
                  <c:v>39.929566000000001</c:v>
                </c:pt>
                <c:pt idx="9010">
                  <c:v>39.735745000000001</c:v>
                </c:pt>
                <c:pt idx="9011">
                  <c:v>39.460306000000003</c:v>
                </c:pt>
                <c:pt idx="9012">
                  <c:v>39.478892999999999</c:v>
                </c:pt>
                <c:pt idx="9013">
                  <c:v>39.642572000000001</c:v>
                </c:pt>
                <c:pt idx="9014">
                  <c:v>40.094785000000002</c:v>
                </c:pt>
                <c:pt idx="9015">
                  <c:v>39.653899000000003</c:v>
                </c:pt>
                <c:pt idx="9016">
                  <c:v>39.964486000000001</c:v>
                </c:pt>
                <c:pt idx="9017">
                  <c:v>34.699587999999999</c:v>
                </c:pt>
                <c:pt idx="9018">
                  <c:v>34.811776999999999</c:v>
                </c:pt>
                <c:pt idx="9019">
                  <c:v>34.489085000000003</c:v>
                </c:pt>
                <c:pt idx="9020">
                  <c:v>34.96848</c:v>
                </c:pt>
                <c:pt idx="9021">
                  <c:v>34.236150000000002</c:v>
                </c:pt>
                <c:pt idx="9022">
                  <c:v>34.082633999999999</c:v>
                </c:pt>
                <c:pt idx="9023">
                  <c:v>31.825143000000001</c:v>
                </c:pt>
                <c:pt idx="9024">
                  <c:v>32.484979000000003</c:v>
                </c:pt>
                <c:pt idx="9025">
                  <c:v>31.535544999999999</c:v>
                </c:pt>
                <c:pt idx="9026">
                  <c:v>32.292395999999997</c:v>
                </c:pt>
                <c:pt idx="9027">
                  <c:v>32.308695</c:v>
                </c:pt>
                <c:pt idx="9028">
                  <c:v>32.234627000000003</c:v>
                </c:pt>
                <c:pt idx="9029">
                  <c:v>32.439945000000002</c:v>
                </c:pt>
                <c:pt idx="9030">
                  <c:v>31.701491999999998</c:v>
                </c:pt>
                <c:pt idx="9031">
                  <c:v>30.380597000000002</c:v>
                </c:pt>
                <c:pt idx="9032">
                  <c:v>30.400599</c:v>
                </c:pt>
                <c:pt idx="9033">
                  <c:v>31.078188999999998</c:v>
                </c:pt>
                <c:pt idx="9034">
                  <c:v>38.411963999999998</c:v>
                </c:pt>
                <c:pt idx="9035">
                  <c:v>37.937824999999997</c:v>
                </c:pt>
                <c:pt idx="9036">
                  <c:v>38.252853999999999</c:v>
                </c:pt>
                <c:pt idx="9037">
                  <c:v>38.238619999999997</c:v>
                </c:pt>
                <c:pt idx="9038">
                  <c:v>38.230670000000003</c:v>
                </c:pt>
                <c:pt idx="9039">
                  <c:v>38.26632</c:v>
                </c:pt>
                <c:pt idx="9040">
                  <c:v>38.188885999999997</c:v>
                </c:pt>
                <c:pt idx="9041">
                  <c:v>38.216320000000003</c:v>
                </c:pt>
                <c:pt idx="9042">
                  <c:v>38.265070000000001</c:v>
                </c:pt>
                <c:pt idx="9043">
                  <c:v>38.305636</c:v>
                </c:pt>
                <c:pt idx="9044">
                  <c:v>38.237155000000001</c:v>
                </c:pt>
                <c:pt idx="9045">
                  <c:v>38.141719000000002</c:v>
                </c:pt>
                <c:pt idx="9046">
                  <c:v>38.147232000000002</c:v>
                </c:pt>
                <c:pt idx="9047">
                  <c:v>38.156247999999998</c:v>
                </c:pt>
                <c:pt idx="9048">
                  <c:v>38.012478999999999</c:v>
                </c:pt>
                <c:pt idx="9049">
                  <c:v>37.911825</c:v>
                </c:pt>
                <c:pt idx="9050">
                  <c:v>38.296169999999996</c:v>
                </c:pt>
                <c:pt idx="9051">
                  <c:v>37.857430000000001</c:v>
                </c:pt>
                <c:pt idx="9052">
                  <c:v>38.058477000000003</c:v>
                </c:pt>
                <c:pt idx="9053">
                  <c:v>38.047407999999997</c:v>
                </c:pt>
                <c:pt idx="9054">
                  <c:v>38.105283</c:v>
                </c:pt>
                <c:pt idx="9055">
                  <c:v>37.985128000000003</c:v>
                </c:pt>
                <c:pt idx="9056">
                  <c:v>37.587010999999997</c:v>
                </c:pt>
                <c:pt idx="9057">
                  <c:v>37.130558999999998</c:v>
                </c:pt>
                <c:pt idx="9058">
                  <c:v>37.066543000000003</c:v>
                </c:pt>
                <c:pt idx="9059">
                  <c:v>37.010643000000002</c:v>
                </c:pt>
                <c:pt idx="9060">
                  <c:v>36.863219999999998</c:v>
                </c:pt>
                <c:pt idx="9061">
                  <c:v>39.998072999999998</c:v>
                </c:pt>
                <c:pt idx="9062">
                  <c:v>40.202297999999999</c:v>
                </c:pt>
                <c:pt idx="9063">
                  <c:v>40.021664999999999</c:v>
                </c:pt>
                <c:pt idx="9064">
                  <c:v>39.956384</c:v>
                </c:pt>
                <c:pt idx="9065">
                  <c:v>40.112530999999997</c:v>
                </c:pt>
                <c:pt idx="9066">
                  <c:v>40.097796000000002</c:v>
                </c:pt>
                <c:pt idx="9067">
                  <c:v>39.854413000000001</c:v>
                </c:pt>
                <c:pt idx="9068">
                  <c:v>39.939870999999997</c:v>
                </c:pt>
                <c:pt idx="9069">
                  <c:v>39.886279999999999</c:v>
                </c:pt>
                <c:pt idx="9070">
                  <c:v>39.712887000000002</c:v>
                </c:pt>
                <c:pt idx="9071">
                  <c:v>39.533002000000003</c:v>
                </c:pt>
                <c:pt idx="9072">
                  <c:v>39.957265</c:v>
                </c:pt>
                <c:pt idx="9073">
                  <c:v>39.965131</c:v>
                </c:pt>
                <c:pt idx="9074">
                  <c:v>39.935262999999999</c:v>
                </c:pt>
                <c:pt idx="9075">
                  <c:v>39.954363000000001</c:v>
                </c:pt>
                <c:pt idx="9076">
                  <c:v>40.076042000000001</c:v>
                </c:pt>
                <c:pt idx="9077">
                  <c:v>40.642603999999999</c:v>
                </c:pt>
                <c:pt idx="9078">
                  <c:v>41.353070000000002</c:v>
                </c:pt>
                <c:pt idx="9079">
                  <c:v>41.390878000000001</c:v>
                </c:pt>
                <c:pt idx="9080">
                  <c:v>41.533186000000001</c:v>
                </c:pt>
                <c:pt idx="9081">
                  <c:v>33.872053000000001</c:v>
                </c:pt>
                <c:pt idx="9082">
                  <c:v>33.793754</c:v>
                </c:pt>
                <c:pt idx="9083">
                  <c:v>33.818303999999998</c:v>
                </c:pt>
                <c:pt idx="9084">
                  <c:v>33.827553999999999</c:v>
                </c:pt>
                <c:pt idx="9085">
                  <c:v>33.646984000000003</c:v>
                </c:pt>
                <c:pt idx="9086">
                  <c:v>33.875070000000001</c:v>
                </c:pt>
                <c:pt idx="9087">
                  <c:v>33.879002999999997</c:v>
                </c:pt>
                <c:pt idx="9088">
                  <c:v>33.851736000000002</c:v>
                </c:pt>
                <c:pt idx="9089">
                  <c:v>33.615409999999997</c:v>
                </c:pt>
                <c:pt idx="9090">
                  <c:v>31.945767</c:v>
                </c:pt>
                <c:pt idx="9091">
                  <c:v>32.414400999999998</c:v>
                </c:pt>
                <c:pt idx="9092">
                  <c:v>32.423082999999998</c:v>
                </c:pt>
                <c:pt idx="9093">
                  <c:v>34.089418999999999</c:v>
                </c:pt>
                <c:pt idx="9094">
                  <c:v>34.573072000000003</c:v>
                </c:pt>
                <c:pt idx="9095">
                  <c:v>33.979016000000001</c:v>
                </c:pt>
                <c:pt idx="9096">
                  <c:v>33.945619000000001</c:v>
                </c:pt>
                <c:pt idx="9097">
                  <c:v>34.119971999999997</c:v>
                </c:pt>
                <c:pt idx="9098">
                  <c:v>40.465183000000003</c:v>
                </c:pt>
                <c:pt idx="9099">
                  <c:v>41.439320000000002</c:v>
                </c:pt>
                <c:pt idx="9100">
                  <c:v>41.369846000000003</c:v>
                </c:pt>
                <c:pt idx="9101">
                  <c:v>41.532584</c:v>
                </c:pt>
                <c:pt idx="9102">
                  <c:v>41.603580999999998</c:v>
                </c:pt>
                <c:pt idx="9103">
                  <c:v>41.625886000000001</c:v>
                </c:pt>
                <c:pt idx="9104">
                  <c:v>41.537149999999997</c:v>
                </c:pt>
                <c:pt idx="9105">
                  <c:v>41.484687999999998</c:v>
                </c:pt>
                <c:pt idx="9106">
                  <c:v>41.493501000000002</c:v>
                </c:pt>
                <c:pt idx="9107">
                  <c:v>41.499201999999997</c:v>
                </c:pt>
                <c:pt idx="9108">
                  <c:v>41.526150999999999</c:v>
                </c:pt>
                <c:pt idx="9109">
                  <c:v>41.602497999999997</c:v>
                </c:pt>
                <c:pt idx="9110">
                  <c:v>41.441153</c:v>
                </c:pt>
                <c:pt idx="9111">
                  <c:v>41.391753000000001</c:v>
                </c:pt>
                <c:pt idx="9112">
                  <c:v>41.412652999999999</c:v>
                </c:pt>
                <c:pt idx="9113">
                  <c:v>41.373949000000003</c:v>
                </c:pt>
                <c:pt idx="9114">
                  <c:v>41.454439000000001</c:v>
                </c:pt>
                <c:pt idx="9115">
                  <c:v>41.320611999999997</c:v>
                </c:pt>
                <c:pt idx="9116">
                  <c:v>41.233479000000003</c:v>
                </c:pt>
                <c:pt idx="9117">
                  <c:v>41.249405000000003</c:v>
                </c:pt>
                <c:pt idx="9118">
                  <c:v>41.029639000000003</c:v>
                </c:pt>
                <c:pt idx="9119">
                  <c:v>41.093156</c:v>
                </c:pt>
                <c:pt idx="9120">
                  <c:v>41.043954999999997</c:v>
                </c:pt>
                <c:pt idx="9121">
                  <c:v>41.069605000000003</c:v>
                </c:pt>
                <c:pt idx="9122">
                  <c:v>41.081755000000001</c:v>
                </c:pt>
                <c:pt idx="9123">
                  <c:v>41.063054999999999</c:v>
                </c:pt>
                <c:pt idx="9124">
                  <c:v>41.123587999999998</c:v>
                </c:pt>
                <c:pt idx="9125">
                  <c:v>41.040154999999999</c:v>
                </c:pt>
                <c:pt idx="9126">
                  <c:v>41.102587</c:v>
                </c:pt>
                <c:pt idx="9127">
                  <c:v>41.144660999999999</c:v>
                </c:pt>
                <c:pt idx="9128">
                  <c:v>41.078057999999999</c:v>
                </c:pt>
                <c:pt idx="9129">
                  <c:v>41.160758000000001</c:v>
                </c:pt>
                <c:pt idx="9130">
                  <c:v>40.723802999999997</c:v>
                </c:pt>
                <c:pt idx="9131">
                  <c:v>40.757792999999999</c:v>
                </c:pt>
                <c:pt idx="9132">
                  <c:v>41.186256999999998</c:v>
                </c:pt>
                <c:pt idx="9133">
                  <c:v>41.226956999999999</c:v>
                </c:pt>
                <c:pt idx="9134">
                  <c:v>41.100296</c:v>
                </c:pt>
                <c:pt idx="9135">
                  <c:v>41.122523999999999</c:v>
                </c:pt>
                <c:pt idx="9136">
                  <c:v>40.917907999999997</c:v>
                </c:pt>
                <c:pt idx="9137">
                  <c:v>40.712108999999998</c:v>
                </c:pt>
                <c:pt idx="9138">
                  <c:v>40.850682999999997</c:v>
                </c:pt>
                <c:pt idx="9139">
                  <c:v>40.886296999999999</c:v>
                </c:pt>
                <c:pt idx="9140">
                  <c:v>41.388534</c:v>
                </c:pt>
                <c:pt idx="9141">
                  <c:v>41.120710000000003</c:v>
                </c:pt>
                <c:pt idx="9142">
                  <c:v>40.766055999999999</c:v>
                </c:pt>
                <c:pt idx="9143">
                  <c:v>39.404856000000002</c:v>
                </c:pt>
                <c:pt idx="9144">
                  <c:v>48.393062999999998</c:v>
                </c:pt>
                <c:pt idx="9145">
                  <c:v>48.414575999999997</c:v>
                </c:pt>
                <c:pt idx="9146">
                  <c:v>48.371026000000001</c:v>
                </c:pt>
                <c:pt idx="9147">
                  <c:v>47.916148</c:v>
                </c:pt>
                <c:pt idx="9148">
                  <c:v>47.930902000000003</c:v>
                </c:pt>
                <c:pt idx="9149">
                  <c:v>47.846083</c:v>
                </c:pt>
                <c:pt idx="9150">
                  <c:v>47.378121</c:v>
                </c:pt>
                <c:pt idx="9151">
                  <c:v>47.364320999999997</c:v>
                </c:pt>
                <c:pt idx="9152">
                  <c:v>47.244053000000001</c:v>
                </c:pt>
                <c:pt idx="9153">
                  <c:v>47.301251999999998</c:v>
                </c:pt>
                <c:pt idx="9154">
                  <c:v>47.028422999999997</c:v>
                </c:pt>
                <c:pt idx="9155">
                  <c:v>47.807358999999998</c:v>
                </c:pt>
                <c:pt idx="9156">
                  <c:v>47.248207999999998</c:v>
                </c:pt>
                <c:pt idx="9157">
                  <c:v>48.100254999999997</c:v>
                </c:pt>
                <c:pt idx="9158">
                  <c:v>47.743302</c:v>
                </c:pt>
                <c:pt idx="9159">
                  <c:v>47.077795999999999</c:v>
                </c:pt>
                <c:pt idx="9160">
                  <c:v>47.164965000000002</c:v>
                </c:pt>
                <c:pt idx="9161">
                  <c:v>47.196364000000003</c:v>
                </c:pt>
                <c:pt idx="9162">
                  <c:v>47.735064999999999</c:v>
                </c:pt>
                <c:pt idx="9163">
                  <c:v>47.153570999999999</c:v>
                </c:pt>
                <c:pt idx="9164">
                  <c:v>47.148268999999999</c:v>
                </c:pt>
                <c:pt idx="9165">
                  <c:v>47.230401999999998</c:v>
                </c:pt>
                <c:pt idx="9166">
                  <c:v>47.027082</c:v>
                </c:pt>
                <c:pt idx="9167">
                  <c:v>46.972965000000002</c:v>
                </c:pt>
                <c:pt idx="9168">
                  <c:v>46.781978000000002</c:v>
                </c:pt>
                <c:pt idx="9169">
                  <c:v>46.893352</c:v>
                </c:pt>
                <c:pt idx="9170">
                  <c:v>45.846696999999999</c:v>
                </c:pt>
                <c:pt idx="9171">
                  <c:v>45.647666999999998</c:v>
                </c:pt>
                <c:pt idx="9172">
                  <c:v>45.621040000000001</c:v>
                </c:pt>
                <c:pt idx="9173">
                  <c:v>45.681271000000002</c:v>
                </c:pt>
                <c:pt idx="9174">
                  <c:v>47.133606</c:v>
                </c:pt>
                <c:pt idx="9175">
                  <c:v>48.403174</c:v>
                </c:pt>
                <c:pt idx="9176">
                  <c:v>48.488543</c:v>
                </c:pt>
                <c:pt idx="9177">
                  <c:v>46.605302999999999</c:v>
                </c:pt>
                <c:pt idx="9178">
                  <c:v>46.356529999999999</c:v>
                </c:pt>
                <c:pt idx="9179">
                  <c:v>47.648693000000002</c:v>
                </c:pt>
                <c:pt idx="9180">
                  <c:v>30.344304999999999</c:v>
                </c:pt>
                <c:pt idx="9181">
                  <c:v>30.382724</c:v>
                </c:pt>
                <c:pt idx="9182">
                  <c:v>30.190249999999999</c:v>
                </c:pt>
                <c:pt idx="9183">
                  <c:v>30.340111</c:v>
                </c:pt>
                <c:pt idx="9184">
                  <c:v>30.310707000000001</c:v>
                </c:pt>
                <c:pt idx="9185">
                  <c:v>30.332505999999999</c:v>
                </c:pt>
                <c:pt idx="9186">
                  <c:v>30.374654</c:v>
                </c:pt>
                <c:pt idx="9187">
                  <c:v>29.404267000000001</c:v>
                </c:pt>
                <c:pt idx="9188">
                  <c:v>28.716242000000001</c:v>
                </c:pt>
                <c:pt idx="9189">
                  <c:v>29.756509000000001</c:v>
                </c:pt>
                <c:pt idx="9190">
                  <c:v>29.909763999999999</c:v>
                </c:pt>
                <c:pt idx="9191">
                  <c:v>34.971029000000001</c:v>
                </c:pt>
                <c:pt idx="9192">
                  <c:v>35.625602999999998</c:v>
                </c:pt>
                <c:pt idx="9193">
                  <c:v>34.854897999999999</c:v>
                </c:pt>
                <c:pt idx="9194">
                  <c:v>33.513337</c:v>
                </c:pt>
                <c:pt idx="9195">
                  <c:v>32.432974999999999</c:v>
                </c:pt>
                <c:pt idx="9196">
                  <c:v>30.626134</c:v>
                </c:pt>
                <c:pt idx="9197">
                  <c:v>31.759557999999998</c:v>
                </c:pt>
                <c:pt idx="9198">
                  <c:v>31.943632999999998</c:v>
                </c:pt>
                <c:pt idx="9199">
                  <c:v>31.784541000000001</c:v>
                </c:pt>
                <c:pt idx="9200">
                  <c:v>31.766355000000001</c:v>
                </c:pt>
                <c:pt idx="9201">
                  <c:v>39.623896000000002</c:v>
                </c:pt>
                <c:pt idx="9202">
                  <c:v>39.830936000000001</c:v>
                </c:pt>
                <c:pt idx="9203">
                  <c:v>39.866785</c:v>
                </c:pt>
                <c:pt idx="9204">
                  <c:v>39.774341</c:v>
                </c:pt>
                <c:pt idx="9205">
                  <c:v>39.385140999999997</c:v>
                </c:pt>
                <c:pt idx="9206">
                  <c:v>39.148691999999997</c:v>
                </c:pt>
                <c:pt idx="9207">
                  <c:v>39.397241999999999</c:v>
                </c:pt>
                <c:pt idx="9208">
                  <c:v>39.646847000000001</c:v>
                </c:pt>
                <c:pt idx="9209">
                  <c:v>39.610430999999998</c:v>
                </c:pt>
                <c:pt idx="9210">
                  <c:v>39.579453999999998</c:v>
                </c:pt>
                <c:pt idx="9211">
                  <c:v>39.543478</c:v>
                </c:pt>
                <c:pt idx="9212">
                  <c:v>39.479365000000001</c:v>
                </c:pt>
                <c:pt idx="9213">
                  <c:v>39.544549000000004</c:v>
                </c:pt>
                <c:pt idx="9214">
                  <c:v>39.599755000000002</c:v>
                </c:pt>
                <c:pt idx="9215">
                  <c:v>39.098692</c:v>
                </c:pt>
                <c:pt idx="9216">
                  <c:v>39.731237</c:v>
                </c:pt>
                <c:pt idx="9217">
                  <c:v>39.759385999999999</c:v>
                </c:pt>
                <c:pt idx="9218">
                  <c:v>39.731237</c:v>
                </c:pt>
                <c:pt idx="9219">
                  <c:v>39.698137000000003</c:v>
                </c:pt>
                <c:pt idx="9220">
                  <c:v>39.734386999999998</c:v>
                </c:pt>
                <c:pt idx="9221">
                  <c:v>39.816535999999999</c:v>
                </c:pt>
                <c:pt idx="9222">
                  <c:v>39.909100000000002</c:v>
                </c:pt>
                <c:pt idx="9223">
                  <c:v>39.648327999999999</c:v>
                </c:pt>
                <c:pt idx="9224">
                  <c:v>39.652453999999999</c:v>
                </c:pt>
                <c:pt idx="9225">
                  <c:v>39.643636999999998</c:v>
                </c:pt>
                <c:pt idx="9226">
                  <c:v>39.827902999999999</c:v>
                </c:pt>
                <c:pt idx="9227">
                  <c:v>40.223934999999997</c:v>
                </c:pt>
                <c:pt idx="9228">
                  <c:v>40.502778999999997</c:v>
                </c:pt>
                <c:pt idx="9229">
                  <c:v>40.497757999999997</c:v>
                </c:pt>
                <c:pt idx="9230">
                  <c:v>40.335397999999998</c:v>
                </c:pt>
                <c:pt idx="9231">
                  <c:v>40.253033000000002</c:v>
                </c:pt>
                <c:pt idx="9232">
                  <c:v>40.479970000000002</c:v>
                </c:pt>
                <c:pt idx="9233">
                  <c:v>40.421844999999998</c:v>
                </c:pt>
                <c:pt idx="9234">
                  <c:v>40.633845000000001</c:v>
                </c:pt>
                <c:pt idx="9235">
                  <c:v>38.743870999999999</c:v>
                </c:pt>
                <c:pt idx="9236">
                  <c:v>38.858643999999998</c:v>
                </c:pt>
                <c:pt idx="9237">
                  <c:v>38.952365999999998</c:v>
                </c:pt>
                <c:pt idx="9238">
                  <c:v>38.235864999999997</c:v>
                </c:pt>
                <c:pt idx="9239">
                  <c:v>38.333601000000002</c:v>
                </c:pt>
                <c:pt idx="9240">
                  <c:v>37.329743000000001</c:v>
                </c:pt>
                <c:pt idx="9241">
                  <c:v>38.533464000000002</c:v>
                </c:pt>
                <c:pt idx="9242">
                  <c:v>37.295887999999998</c:v>
                </c:pt>
                <c:pt idx="9243">
                  <c:v>37.363563999999997</c:v>
                </c:pt>
                <c:pt idx="9244">
                  <c:v>38.082231</c:v>
                </c:pt>
                <c:pt idx="9245">
                  <c:v>39.059221000000001</c:v>
                </c:pt>
                <c:pt idx="9246">
                  <c:v>39.567059</c:v>
                </c:pt>
                <c:pt idx="9247">
                  <c:v>41.275931999999997</c:v>
                </c:pt>
                <c:pt idx="9248">
                  <c:v>44.255087000000003</c:v>
                </c:pt>
                <c:pt idx="9249">
                  <c:v>42.729832000000002</c:v>
                </c:pt>
                <c:pt idx="9250">
                  <c:v>42.896822</c:v>
                </c:pt>
                <c:pt idx="9251">
                  <c:v>44.301141000000001</c:v>
                </c:pt>
                <c:pt idx="9252">
                  <c:v>41.594541999999997</c:v>
                </c:pt>
                <c:pt idx="9253">
                  <c:v>42.565542000000001</c:v>
                </c:pt>
                <c:pt idx="9254">
                  <c:v>42.261085000000001</c:v>
                </c:pt>
                <c:pt idx="9255">
                  <c:v>42.671053999999998</c:v>
                </c:pt>
                <c:pt idx="9256">
                  <c:v>43.661372999999998</c:v>
                </c:pt>
                <c:pt idx="9257">
                  <c:v>46.388753000000001</c:v>
                </c:pt>
                <c:pt idx="9258">
                  <c:v>45.923869000000003</c:v>
                </c:pt>
                <c:pt idx="9259">
                  <c:v>43.658833999999999</c:v>
                </c:pt>
                <c:pt idx="9260">
                  <c:v>43.675651000000002</c:v>
                </c:pt>
                <c:pt idx="9261">
                  <c:v>43.370358000000003</c:v>
                </c:pt>
                <c:pt idx="9262">
                  <c:v>43.609434</c:v>
                </c:pt>
                <c:pt idx="9263">
                  <c:v>43.590212000000001</c:v>
                </c:pt>
                <c:pt idx="9264">
                  <c:v>32.823628999999997</c:v>
                </c:pt>
                <c:pt idx="9265">
                  <c:v>34.085289000000003</c:v>
                </c:pt>
                <c:pt idx="9266">
                  <c:v>31.82741</c:v>
                </c:pt>
                <c:pt idx="9267">
                  <c:v>31.086483000000001</c:v>
                </c:pt>
                <c:pt idx="9268">
                  <c:v>31.099540000000001</c:v>
                </c:pt>
                <c:pt idx="9269">
                  <c:v>31.068459000000001</c:v>
                </c:pt>
                <c:pt idx="9270">
                  <c:v>31.337382000000002</c:v>
                </c:pt>
                <c:pt idx="9271">
                  <c:v>48.690209000000003</c:v>
                </c:pt>
                <c:pt idx="9272">
                  <c:v>48.657684000000003</c:v>
                </c:pt>
                <c:pt idx="9273">
                  <c:v>47.107227999999999</c:v>
                </c:pt>
                <c:pt idx="9274">
                  <c:v>47.663944999999998</c:v>
                </c:pt>
                <c:pt idx="9275">
                  <c:v>47.656692</c:v>
                </c:pt>
                <c:pt idx="9276">
                  <c:v>30.439053000000001</c:v>
                </c:pt>
                <c:pt idx="9277">
                  <c:v>30.359935</c:v>
                </c:pt>
                <c:pt idx="9278">
                  <c:v>30.172070000000001</c:v>
                </c:pt>
                <c:pt idx="9279">
                  <c:v>30.231252000000001</c:v>
                </c:pt>
                <c:pt idx="9280">
                  <c:v>30.188376999999999</c:v>
                </c:pt>
                <c:pt idx="9281">
                  <c:v>30.287738999999998</c:v>
                </c:pt>
                <c:pt idx="9282">
                  <c:v>30.384204</c:v>
                </c:pt>
                <c:pt idx="9283">
                  <c:v>30.406168999999998</c:v>
                </c:pt>
                <c:pt idx="9284">
                  <c:v>29.941521000000002</c:v>
                </c:pt>
                <c:pt idx="9285">
                  <c:v>29.680723</c:v>
                </c:pt>
                <c:pt idx="9286">
                  <c:v>35.665899000000003</c:v>
                </c:pt>
                <c:pt idx="9287">
                  <c:v>35.204652000000003</c:v>
                </c:pt>
                <c:pt idx="9288">
                  <c:v>35.296948</c:v>
                </c:pt>
                <c:pt idx="9289">
                  <c:v>35.171903</c:v>
                </c:pt>
                <c:pt idx="9290">
                  <c:v>33.550334999999997</c:v>
                </c:pt>
                <c:pt idx="9291">
                  <c:v>33.591876999999997</c:v>
                </c:pt>
                <c:pt idx="9292">
                  <c:v>32.407690000000002</c:v>
                </c:pt>
                <c:pt idx="9293">
                  <c:v>31.995622999999998</c:v>
                </c:pt>
                <c:pt idx="9294">
                  <c:v>31.984822999999999</c:v>
                </c:pt>
                <c:pt idx="9295">
                  <c:v>32.21649</c:v>
                </c:pt>
                <c:pt idx="9296">
                  <c:v>31.890374000000001</c:v>
                </c:pt>
                <c:pt idx="9297">
                  <c:v>31.817343999999999</c:v>
                </c:pt>
                <c:pt idx="9298">
                  <c:v>31.910706000000001</c:v>
                </c:pt>
                <c:pt idx="9299">
                  <c:v>30.217129</c:v>
                </c:pt>
                <c:pt idx="9300">
                  <c:v>31.809263000000001</c:v>
                </c:pt>
                <c:pt idx="9301">
                  <c:v>31.848054999999999</c:v>
                </c:pt>
                <c:pt idx="9302">
                  <c:v>31.901737000000001</c:v>
                </c:pt>
                <c:pt idx="9303">
                  <c:v>31.782408</c:v>
                </c:pt>
                <c:pt idx="9304">
                  <c:v>39.814309999999999</c:v>
                </c:pt>
                <c:pt idx="9305">
                  <c:v>39.843304000000003</c:v>
                </c:pt>
                <c:pt idx="9306">
                  <c:v>39.833441999999998</c:v>
                </c:pt>
                <c:pt idx="9307">
                  <c:v>39.934040000000003</c:v>
                </c:pt>
                <c:pt idx="9308">
                  <c:v>39.881608</c:v>
                </c:pt>
                <c:pt idx="9309">
                  <c:v>39.340969000000001</c:v>
                </c:pt>
                <c:pt idx="9310">
                  <c:v>39.523170999999998</c:v>
                </c:pt>
                <c:pt idx="9311">
                  <c:v>39.706535000000002</c:v>
                </c:pt>
                <c:pt idx="9312">
                  <c:v>39.679437</c:v>
                </c:pt>
                <c:pt idx="9313">
                  <c:v>39.767536</c:v>
                </c:pt>
                <c:pt idx="9314">
                  <c:v>39.770336</c:v>
                </c:pt>
                <c:pt idx="9315">
                  <c:v>39.712220000000002</c:v>
                </c:pt>
                <c:pt idx="9316">
                  <c:v>39.668576000000002</c:v>
                </c:pt>
                <c:pt idx="9317">
                  <c:v>39.688277999999997</c:v>
                </c:pt>
                <c:pt idx="9318">
                  <c:v>39.859585000000003</c:v>
                </c:pt>
                <c:pt idx="9319">
                  <c:v>39.705317999999998</c:v>
                </c:pt>
                <c:pt idx="9320">
                  <c:v>40.044384999999998</c:v>
                </c:pt>
                <c:pt idx="9321">
                  <c:v>40.020885</c:v>
                </c:pt>
                <c:pt idx="9322">
                  <c:v>39.694915000000002</c:v>
                </c:pt>
                <c:pt idx="9323">
                  <c:v>40.147109999999998</c:v>
                </c:pt>
                <c:pt idx="9324">
                  <c:v>39.231776000000004</c:v>
                </c:pt>
                <c:pt idx="9325">
                  <c:v>40.001669999999997</c:v>
                </c:pt>
                <c:pt idx="9326">
                  <c:v>40.156035000000003</c:v>
                </c:pt>
                <c:pt idx="9327">
                  <c:v>40.160138000000003</c:v>
                </c:pt>
                <c:pt idx="9328">
                  <c:v>40.051051000000001</c:v>
                </c:pt>
                <c:pt idx="9329">
                  <c:v>40.370415000000001</c:v>
                </c:pt>
                <c:pt idx="9330">
                  <c:v>40.586281999999997</c:v>
                </c:pt>
                <c:pt idx="9331">
                  <c:v>40.064734000000001</c:v>
                </c:pt>
                <c:pt idx="9332">
                  <c:v>38.791241999999997</c:v>
                </c:pt>
                <c:pt idx="9333">
                  <c:v>38.873691999999998</c:v>
                </c:pt>
                <c:pt idx="9334">
                  <c:v>39.035215999999998</c:v>
                </c:pt>
                <c:pt idx="9335">
                  <c:v>38.851492999999998</c:v>
                </c:pt>
                <c:pt idx="9336">
                  <c:v>39.044969000000002</c:v>
                </c:pt>
                <c:pt idx="9337">
                  <c:v>38.897343999999997</c:v>
                </c:pt>
                <c:pt idx="9338">
                  <c:v>37.995879000000002</c:v>
                </c:pt>
                <c:pt idx="9339">
                  <c:v>37.471801999999997</c:v>
                </c:pt>
                <c:pt idx="9340">
                  <c:v>37.705275999999998</c:v>
                </c:pt>
                <c:pt idx="9341">
                  <c:v>37.241179000000002</c:v>
                </c:pt>
                <c:pt idx="9342">
                  <c:v>38.357343999999998</c:v>
                </c:pt>
                <c:pt idx="9343">
                  <c:v>38.439498999999998</c:v>
                </c:pt>
                <c:pt idx="9344">
                  <c:v>37.344985000000001</c:v>
                </c:pt>
                <c:pt idx="9345">
                  <c:v>37.515310999999997</c:v>
                </c:pt>
                <c:pt idx="9346">
                  <c:v>38.131449000000003</c:v>
                </c:pt>
                <c:pt idx="9347">
                  <c:v>37.932873999999998</c:v>
                </c:pt>
                <c:pt idx="9348">
                  <c:v>39.214103999999999</c:v>
                </c:pt>
                <c:pt idx="9349">
                  <c:v>39.379423000000003</c:v>
                </c:pt>
                <c:pt idx="9350">
                  <c:v>39.335504</c:v>
                </c:pt>
                <c:pt idx="9351">
                  <c:v>39.690232999999999</c:v>
                </c:pt>
                <c:pt idx="9352">
                  <c:v>41.141280999999999</c:v>
                </c:pt>
                <c:pt idx="9353">
                  <c:v>41.101731000000001</c:v>
                </c:pt>
                <c:pt idx="9354">
                  <c:v>41.475611999999998</c:v>
                </c:pt>
                <c:pt idx="9355">
                  <c:v>44.500759000000002</c:v>
                </c:pt>
                <c:pt idx="9356">
                  <c:v>42.791241999999997</c:v>
                </c:pt>
                <c:pt idx="9357">
                  <c:v>42.844915</c:v>
                </c:pt>
                <c:pt idx="9358">
                  <c:v>44.801248999999999</c:v>
                </c:pt>
                <c:pt idx="9359">
                  <c:v>41.267546000000003</c:v>
                </c:pt>
                <c:pt idx="9360">
                  <c:v>42.874606</c:v>
                </c:pt>
                <c:pt idx="9361">
                  <c:v>43.468383000000003</c:v>
                </c:pt>
                <c:pt idx="9362">
                  <c:v>43.701492000000002</c:v>
                </c:pt>
                <c:pt idx="9363">
                  <c:v>44.042149999999999</c:v>
                </c:pt>
                <c:pt idx="9364">
                  <c:v>42.847726999999999</c:v>
                </c:pt>
                <c:pt idx="9365">
                  <c:v>43.366016999999999</c:v>
                </c:pt>
                <c:pt idx="9366">
                  <c:v>43.527659</c:v>
                </c:pt>
                <c:pt idx="9367">
                  <c:v>43.750743999999997</c:v>
                </c:pt>
                <c:pt idx="9368">
                  <c:v>43.809910000000002</c:v>
                </c:pt>
                <c:pt idx="9369">
                  <c:v>43.819580000000002</c:v>
                </c:pt>
                <c:pt idx="9370">
                  <c:v>46.635798999999999</c:v>
                </c:pt>
                <c:pt idx="9371">
                  <c:v>43.208029000000003</c:v>
                </c:pt>
                <c:pt idx="9372">
                  <c:v>43.529812</c:v>
                </c:pt>
                <c:pt idx="9373">
                  <c:v>43.583139000000003</c:v>
                </c:pt>
                <c:pt idx="9374">
                  <c:v>43.593522999999998</c:v>
                </c:pt>
                <c:pt idx="9375">
                  <c:v>43.595762999999998</c:v>
                </c:pt>
                <c:pt idx="9376">
                  <c:v>47.666550000000001</c:v>
                </c:pt>
                <c:pt idx="9377">
                  <c:v>47.773595</c:v>
                </c:pt>
                <c:pt idx="9378">
                  <c:v>48.229101</c:v>
                </c:pt>
                <c:pt idx="9379">
                  <c:v>48.315798999999998</c:v>
                </c:pt>
                <c:pt idx="9380">
                  <c:v>48.205852999999998</c:v>
                </c:pt>
                <c:pt idx="9381">
                  <c:v>32.946677999999999</c:v>
                </c:pt>
                <c:pt idx="9382">
                  <c:v>32.738481</c:v>
                </c:pt>
                <c:pt idx="9383">
                  <c:v>32.805379000000002</c:v>
                </c:pt>
                <c:pt idx="9384">
                  <c:v>32.649476</c:v>
                </c:pt>
                <c:pt idx="9385">
                  <c:v>33.226598000000003</c:v>
                </c:pt>
                <c:pt idx="9386">
                  <c:v>33.236826999999998</c:v>
                </c:pt>
                <c:pt idx="9387">
                  <c:v>33.627941999999997</c:v>
                </c:pt>
                <c:pt idx="9388">
                  <c:v>33.087040000000002</c:v>
                </c:pt>
                <c:pt idx="9389">
                  <c:v>33.853789999999996</c:v>
                </c:pt>
                <c:pt idx="9390">
                  <c:v>33.859797999999998</c:v>
                </c:pt>
                <c:pt idx="9391">
                  <c:v>34.142094</c:v>
                </c:pt>
                <c:pt idx="9392">
                  <c:v>32.761057999999998</c:v>
                </c:pt>
                <c:pt idx="9393">
                  <c:v>31.944206999999999</c:v>
                </c:pt>
                <c:pt idx="9394">
                  <c:v>31.117874</c:v>
                </c:pt>
                <c:pt idx="9395">
                  <c:v>30.646291000000002</c:v>
                </c:pt>
                <c:pt idx="9396">
                  <c:v>31.071722999999999</c:v>
                </c:pt>
                <c:pt idx="9397">
                  <c:v>31.555885</c:v>
                </c:pt>
                <c:pt idx="9398">
                  <c:v>39.915508000000003</c:v>
                </c:pt>
                <c:pt idx="9399">
                  <c:v>40.171484</c:v>
                </c:pt>
                <c:pt idx="9400">
                  <c:v>40.700257999999998</c:v>
                </c:pt>
                <c:pt idx="9401">
                  <c:v>40.606962000000003</c:v>
                </c:pt>
                <c:pt idx="9402">
                  <c:v>40.539431999999998</c:v>
                </c:pt>
                <c:pt idx="9403">
                  <c:v>40.878334000000002</c:v>
                </c:pt>
                <c:pt idx="9404">
                  <c:v>40.435645000000001</c:v>
                </c:pt>
                <c:pt idx="9405">
                  <c:v>39.973250999999998</c:v>
                </c:pt>
                <c:pt idx="9406">
                  <c:v>38.911701000000001</c:v>
                </c:pt>
                <c:pt idx="9407">
                  <c:v>38.674013000000002</c:v>
                </c:pt>
                <c:pt idx="9408">
                  <c:v>38.940812999999999</c:v>
                </c:pt>
                <c:pt idx="9409">
                  <c:v>38.853662999999997</c:v>
                </c:pt>
                <c:pt idx="9410">
                  <c:v>38.996003999999999</c:v>
                </c:pt>
                <c:pt idx="9411">
                  <c:v>38.850557999999999</c:v>
                </c:pt>
                <c:pt idx="9412">
                  <c:v>38.813043999999998</c:v>
                </c:pt>
                <c:pt idx="9413">
                  <c:v>38.888393999999998</c:v>
                </c:pt>
                <c:pt idx="9414">
                  <c:v>38.925451000000002</c:v>
                </c:pt>
                <c:pt idx="9415">
                  <c:v>38.282871999999998</c:v>
                </c:pt>
                <c:pt idx="9416">
                  <c:v>38.281052000000003</c:v>
                </c:pt>
                <c:pt idx="9417">
                  <c:v>38.370202999999997</c:v>
                </c:pt>
                <c:pt idx="9418">
                  <c:v>37.499828999999998</c:v>
                </c:pt>
                <c:pt idx="9419">
                  <c:v>37.191882</c:v>
                </c:pt>
                <c:pt idx="9420">
                  <c:v>37.621071000000001</c:v>
                </c:pt>
                <c:pt idx="9421">
                  <c:v>38.464212000000003</c:v>
                </c:pt>
                <c:pt idx="9422">
                  <c:v>38.464131999999999</c:v>
                </c:pt>
                <c:pt idx="9423">
                  <c:v>37.131281999999999</c:v>
                </c:pt>
                <c:pt idx="9424">
                  <c:v>38.436408999999998</c:v>
                </c:pt>
                <c:pt idx="9425">
                  <c:v>38.733901000000003</c:v>
                </c:pt>
                <c:pt idx="9426">
                  <c:v>38.016387999999999</c:v>
                </c:pt>
                <c:pt idx="9427">
                  <c:v>38.086770000000001</c:v>
                </c:pt>
                <c:pt idx="9428">
                  <c:v>39.085481000000001</c:v>
                </c:pt>
                <c:pt idx="9429">
                  <c:v>39.106039000000003</c:v>
                </c:pt>
                <c:pt idx="9430">
                  <c:v>39.622314000000003</c:v>
                </c:pt>
                <c:pt idx="9431">
                  <c:v>39.620747999999999</c:v>
                </c:pt>
                <c:pt idx="9432">
                  <c:v>39.254607</c:v>
                </c:pt>
                <c:pt idx="9433">
                  <c:v>39.301789999999997</c:v>
                </c:pt>
                <c:pt idx="9434">
                  <c:v>41.552531000000002</c:v>
                </c:pt>
                <c:pt idx="9435">
                  <c:v>42.277740000000001</c:v>
                </c:pt>
                <c:pt idx="9436">
                  <c:v>41.971581</c:v>
                </c:pt>
                <c:pt idx="9437">
                  <c:v>44.356532999999999</c:v>
                </c:pt>
                <c:pt idx="9438">
                  <c:v>43.939968</c:v>
                </c:pt>
                <c:pt idx="9439">
                  <c:v>42.530287999999999</c:v>
                </c:pt>
                <c:pt idx="9440">
                  <c:v>42.596952999999999</c:v>
                </c:pt>
                <c:pt idx="9441">
                  <c:v>43.726688000000003</c:v>
                </c:pt>
                <c:pt idx="9442">
                  <c:v>43.705551</c:v>
                </c:pt>
                <c:pt idx="9443">
                  <c:v>43.627733999999997</c:v>
                </c:pt>
                <c:pt idx="9444">
                  <c:v>43.631230000000002</c:v>
                </c:pt>
                <c:pt idx="9445">
                  <c:v>43.572671</c:v>
                </c:pt>
                <c:pt idx="9446">
                  <c:v>43.641773999999998</c:v>
                </c:pt>
                <c:pt idx="9447">
                  <c:v>43.601771999999997</c:v>
                </c:pt>
                <c:pt idx="9448">
                  <c:v>47.720306000000001</c:v>
                </c:pt>
                <c:pt idx="9449">
                  <c:v>31.093215000000001</c:v>
                </c:pt>
                <c:pt idx="9450">
                  <c:v>31.131076</c:v>
                </c:pt>
                <c:pt idx="9451">
                  <c:v>31.027003000000001</c:v>
                </c:pt>
                <c:pt idx="9452">
                  <c:v>30.574821</c:v>
                </c:pt>
                <c:pt idx="9453">
                  <c:v>31.584132</c:v>
                </c:pt>
                <c:pt idx="9454">
                  <c:v>31.514067000000001</c:v>
                </c:pt>
                <c:pt idx="9455">
                  <c:v>31.344515000000001</c:v>
                </c:pt>
                <c:pt idx="9456">
                  <c:v>29.741878</c:v>
                </c:pt>
                <c:pt idx="9457">
                  <c:v>29.798777000000001</c:v>
                </c:pt>
                <c:pt idx="9458">
                  <c:v>29.754728</c:v>
                </c:pt>
                <c:pt idx="9459">
                  <c:v>29.719778000000002</c:v>
                </c:pt>
                <c:pt idx="9460">
                  <c:v>29.979063</c:v>
                </c:pt>
                <c:pt idx="9461">
                  <c:v>29.752528000000002</c:v>
                </c:pt>
                <c:pt idx="9462">
                  <c:v>29.773993999999998</c:v>
                </c:pt>
                <c:pt idx="9463">
                  <c:v>29.760794000000001</c:v>
                </c:pt>
                <c:pt idx="9464">
                  <c:v>29.636430000000001</c:v>
                </c:pt>
                <c:pt idx="9465">
                  <c:v>29.654108000000001</c:v>
                </c:pt>
                <c:pt idx="9466">
                  <c:v>29.878344999999999</c:v>
                </c:pt>
                <c:pt idx="9467">
                  <c:v>29.858730000000001</c:v>
                </c:pt>
                <c:pt idx="9468">
                  <c:v>29.802472999999999</c:v>
                </c:pt>
                <c:pt idx="9469">
                  <c:v>29.596665999999999</c:v>
                </c:pt>
                <c:pt idx="9470">
                  <c:v>29.798877000000001</c:v>
                </c:pt>
                <c:pt idx="9471">
                  <c:v>29.747328</c:v>
                </c:pt>
                <c:pt idx="9472">
                  <c:v>29.927675000000001</c:v>
                </c:pt>
                <c:pt idx="9473">
                  <c:v>29.647637</c:v>
                </c:pt>
                <c:pt idx="9474">
                  <c:v>29.722704</c:v>
                </c:pt>
                <c:pt idx="9475">
                  <c:v>29.839155000000002</c:v>
                </c:pt>
                <c:pt idx="9476">
                  <c:v>29.770721999999999</c:v>
                </c:pt>
                <c:pt idx="9477">
                  <c:v>29.674336</c:v>
                </c:pt>
                <c:pt idx="9478">
                  <c:v>30.33146</c:v>
                </c:pt>
                <c:pt idx="9479">
                  <c:v>30.289892999999999</c:v>
                </c:pt>
                <c:pt idx="9480">
                  <c:v>30.714476000000001</c:v>
                </c:pt>
                <c:pt idx="9481">
                  <c:v>30.712537999999999</c:v>
                </c:pt>
                <c:pt idx="9482">
                  <c:v>30.412229</c:v>
                </c:pt>
                <c:pt idx="9483">
                  <c:v>30.233865000000002</c:v>
                </c:pt>
                <c:pt idx="9484">
                  <c:v>29.197700999999999</c:v>
                </c:pt>
                <c:pt idx="9485">
                  <c:v>29.825907999999998</c:v>
                </c:pt>
                <c:pt idx="9486">
                  <c:v>29.584171999999999</c:v>
                </c:pt>
                <c:pt idx="9487">
                  <c:v>29.627737</c:v>
                </c:pt>
                <c:pt idx="9488">
                  <c:v>29.371171</c:v>
                </c:pt>
                <c:pt idx="9489">
                  <c:v>29.298448</c:v>
                </c:pt>
                <c:pt idx="9490">
                  <c:v>29.339307000000002</c:v>
                </c:pt>
                <c:pt idx="9491">
                  <c:v>29.036878999999999</c:v>
                </c:pt>
                <c:pt idx="9492">
                  <c:v>29.487394999999999</c:v>
                </c:pt>
                <c:pt idx="9493">
                  <c:v>29.543654</c:v>
                </c:pt>
                <c:pt idx="9494">
                  <c:v>29.576637999999999</c:v>
                </c:pt>
                <c:pt idx="9495">
                  <c:v>29.389582999999998</c:v>
                </c:pt>
                <c:pt idx="9496">
                  <c:v>29.539580999999998</c:v>
                </c:pt>
                <c:pt idx="9497">
                  <c:v>30.600866</c:v>
                </c:pt>
                <c:pt idx="9498">
                  <c:v>30.092679</c:v>
                </c:pt>
                <c:pt idx="9499">
                  <c:v>30.571905000000001</c:v>
                </c:pt>
                <c:pt idx="9500">
                  <c:v>28.873664000000002</c:v>
                </c:pt>
                <c:pt idx="9501">
                  <c:v>27.514845000000001</c:v>
                </c:pt>
                <c:pt idx="9502">
                  <c:v>27.538658000000002</c:v>
                </c:pt>
                <c:pt idx="9503">
                  <c:v>27.648831999999999</c:v>
                </c:pt>
                <c:pt idx="9504">
                  <c:v>28.958803</c:v>
                </c:pt>
                <c:pt idx="9505">
                  <c:v>26.905200000000001</c:v>
                </c:pt>
                <c:pt idx="9506">
                  <c:v>28.426202</c:v>
                </c:pt>
                <c:pt idx="9507">
                  <c:v>29.50198</c:v>
                </c:pt>
                <c:pt idx="9508">
                  <c:v>29.598102999999998</c:v>
                </c:pt>
                <c:pt idx="9509">
                  <c:v>29.699843999999999</c:v>
                </c:pt>
                <c:pt idx="9510">
                  <c:v>29.466781000000001</c:v>
                </c:pt>
                <c:pt idx="9511">
                  <c:v>29.397933999999999</c:v>
                </c:pt>
                <c:pt idx="9512">
                  <c:v>29.460381000000002</c:v>
                </c:pt>
                <c:pt idx="9513">
                  <c:v>29.448378999999999</c:v>
                </c:pt>
                <c:pt idx="9514">
                  <c:v>29.499454</c:v>
                </c:pt>
                <c:pt idx="9515">
                  <c:v>29.574677000000001</c:v>
                </c:pt>
                <c:pt idx="9516">
                  <c:v>29.552128</c:v>
                </c:pt>
                <c:pt idx="9517">
                  <c:v>29.589825999999999</c:v>
                </c:pt>
                <c:pt idx="9518">
                  <c:v>29.649797</c:v>
                </c:pt>
                <c:pt idx="9519">
                  <c:v>27.737964999999999</c:v>
                </c:pt>
                <c:pt idx="9520">
                  <c:v>27.866143000000001</c:v>
                </c:pt>
                <c:pt idx="9521">
                  <c:v>28.327234000000001</c:v>
                </c:pt>
                <c:pt idx="9522">
                  <c:v>28.047744000000002</c:v>
                </c:pt>
                <c:pt idx="9523">
                  <c:v>27.770056</c:v>
                </c:pt>
                <c:pt idx="9524">
                  <c:v>27.733058</c:v>
                </c:pt>
                <c:pt idx="9525">
                  <c:v>39.344258000000004</c:v>
                </c:pt>
                <c:pt idx="9526">
                  <c:v>39.534906999999997</c:v>
                </c:pt>
                <c:pt idx="9527">
                  <c:v>39.441007999999997</c:v>
                </c:pt>
                <c:pt idx="9528">
                  <c:v>39.557096000000001</c:v>
                </c:pt>
                <c:pt idx="9529">
                  <c:v>39.082894000000003</c:v>
                </c:pt>
                <c:pt idx="9530">
                  <c:v>39.168818000000002</c:v>
                </c:pt>
                <c:pt idx="9531">
                  <c:v>39.350318999999999</c:v>
                </c:pt>
                <c:pt idx="9532">
                  <c:v>39.093344999999999</c:v>
                </c:pt>
                <c:pt idx="9533">
                  <c:v>39.127527000000001</c:v>
                </c:pt>
                <c:pt idx="9534">
                  <c:v>39.112259999999999</c:v>
                </c:pt>
                <c:pt idx="9535">
                  <c:v>39.166947999999998</c:v>
                </c:pt>
                <c:pt idx="9536">
                  <c:v>39.127209999999998</c:v>
                </c:pt>
                <c:pt idx="9537">
                  <c:v>39.137410000000003</c:v>
                </c:pt>
                <c:pt idx="9538">
                  <c:v>39.114910999999999</c:v>
                </c:pt>
                <c:pt idx="9539">
                  <c:v>39.205109</c:v>
                </c:pt>
                <c:pt idx="9540">
                  <c:v>39.112169000000002</c:v>
                </c:pt>
                <c:pt idx="9541">
                  <c:v>39.242559</c:v>
                </c:pt>
                <c:pt idx="9542">
                  <c:v>39.119160999999998</c:v>
                </c:pt>
                <c:pt idx="9543">
                  <c:v>39.075329000000004</c:v>
                </c:pt>
                <c:pt idx="9544">
                  <c:v>39.278295</c:v>
                </c:pt>
                <c:pt idx="9545">
                  <c:v>39.066111999999997</c:v>
                </c:pt>
                <c:pt idx="9546">
                  <c:v>39.877744999999997</c:v>
                </c:pt>
                <c:pt idx="9547">
                  <c:v>39.808909</c:v>
                </c:pt>
                <c:pt idx="9548">
                  <c:v>39.631525000000003</c:v>
                </c:pt>
                <c:pt idx="9549">
                  <c:v>40.156514000000001</c:v>
                </c:pt>
                <c:pt idx="9550">
                  <c:v>39.730505999999998</c:v>
                </c:pt>
                <c:pt idx="9551">
                  <c:v>39.757758000000003</c:v>
                </c:pt>
                <c:pt idx="9552">
                  <c:v>39.760058000000001</c:v>
                </c:pt>
                <c:pt idx="9553">
                  <c:v>39.725704999999998</c:v>
                </c:pt>
                <c:pt idx="9554">
                  <c:v>39.840308</c:v>
                </c:pt>
                <c:pt idx="9555">
                  <c:v>39.687458999999997</c:v>
                </c:pt>
                <c:pt idx="9556">
                  <c:v>39.710787000000003</c:v>
                </c:pt>
                <c:pt idx="9557">
                  <c:v>39.695701999999997</c:v>
                </c:pt>
                <c:pt idx="9558">
                  <c:v>39.910108999999999</c:v>
                </c:pt>
                <c:pt idx="9559">
                  <c:v>39.117212000000002</c:v>
                </c:pt>
                <c:pt idx="9560">
                  <c:v>40.722549999999998</c:v>
                </c:pt>
                <c:pt idx="9561">
                  <c:v>41.037325000000003</c:v>
                </c:pt>
                <c:pt idx="9562">
                  <c:v>40.874091999999997</c:v>
                </c:pt>
                <c:pt idx="9563">
                  <c:v>39.482104999999997</c:v>
                </c:pt>
                <c:pt idx="9564">
                  <c:v>39.652374000000002</c:v>
                </c:pt>
                <c:pt idx="9565">
                  <c:v>39.799143000000001</c:v>
                </c:pt>
                <c:pt idx="9566">
                  <c:v>39.62068</c:v>
                </c:pt>
                <c:pt idx="9567">
                  <c:v>39.726810999999998</c:v>
                </c:pt>
                <c:pt idx="9568">
                  <c:v>39.775125000000003</c:v>
                </c:pt>
                <c:pt idx="9569">
                  <c:v>39.771743000000001</c:v>
                </c:pt>
                <c:pt idx="9570">
                  <c:v>39.820708000000003</c:v>
                </c:pt>
                <c:pt idx="9571">
                  <c:v>39.792993000000003</c:v>
                </c:pt>
                <c:pt idx="9572">
                  <c:v>39.857638999999999</c:v>
                </c:pt>
                <c:pt idx="9573">
                  <c:v>39.795592999999997</c:v>
                </c:pt>
                <c:pt idx="9574">
                  <c:v>39.905689000000002</c:v>
                </c:pt>
                <c:pt idx="9575">
                  <c:v>39.907837999999998</c:v>
                </c:pt>
                <c:pt idx="9576">
                  <c:v>39.897548</c:v>
                </c:pt>
                <c:pt idx="9577">
                  <c:v>39.897919999999999</c:v>
                </c:pt>
                <c:pt idx="9578">
                  <c:v>41.616262999999996</c:v>
                </c:pt>
                <c:pt idx="9579">
                  <c:v>41.491377</c:v>
                </c:pt>
                <c:pt idx="9580">
                  <c:v>41.527234999999997</c:v>
                </c:pt>
                <c:pt idx="9581">
                  <c:v>41.549850999999997</c:v>
                </c:pt>
                <c:pt idx="9582">
                  <c:v>41.605749000000003</c:v>
                </c:pt>
                <c:pt idx="9583">
                  <c:v>41.484651999999997</c:v>
                </c:pt>
                <c:pt idx="9584">
                  <c:v>41.604653999999996</c:v>
                </c:pt>
                <c:pt idx="9585">
                  <c:v>41.646498999999999</c:v>
                </c:pt>
                <c:pt idx="9586">
                  <c:v>41.323642</c:v>
                </c:pt>
                <c:pt idx="9587">
                  <c:v>41.681486999999997</c:v>
                </c:pt>
                <c:pt idx="9588">
                  <c:v>41.701414999999997</c:v>
                </c:pt>
                <c:pt idx="9589">
                  <c:v>41.672697999999997</c:v>
                </c:pt>
                <c:pt idx="9590">
                  <c:v>41.684503999999997</c:v>
                </c:pt>
                <c:pt idx="9591">
                  <c:v>41.708505000000002</c:v>
                </c:pt>
                <c:pt idx="9592">
                  <c:v>41.361894999999997</c:v>
                </c:pt>
                <c:pt idx="9593">
                  <c:v>41.352637999999999</c:v>
                </c:pt>
                <c:pt idx="9594">
                  <c:v>41.724694</c:v>
                </c:pt>
                <c:pt idx="9595">
                  <c:v>41.098247999999998</c:v>
                </c:pt>
                <c:pt idx="9596">
                  <c:v>41.046847999999997</c:v>
                </c:pt>
                <c:pt idx="9597">
                  <c:v>41.105691</c:v>
                </c:pt>
                <c:pt idx="9598">
                  <c:v>41.138598999999999</c:v>
                </c:pt>
                <c:pt idx="9599">
                  <c:v>40.450623</c:v>
                </c:pt>
                <c:pt idx="9600">
                  <c:v>40.996628000000001</c:v>
                </c:pt>
                <c:pt idx="9601">
                  <c:v>38.300674000000001</c:v>
                </c:pt>
                <c:pt idx="9602">
                  <c:v>38.303944999999999</c:v>
                </c:pt>
                <c:pt idx="9603">
                  <c:v>38.678364999999999</c:v>
                </c:pt>
                <c:pt idx="9604">
                  <c:v>38.605038999999998</c:v>
                </c:pt>
                <c:pt idx="9605">
                  <c:v>38.787174999999998</c:v>
                </c:pt>
                <c:pt idx="9606">
                  <c:v>38.958688000000002</c:v>
                </c:pt>
                <c:pt idx="9607">
                  <c:v>33.771090000000001</c:v>
                </c:pt>
                <c:pt idx="9608">
                  <c:v>33.114972000000002</c:v>
                </c:pt>
                <c:pt idx="9609">
                  <c:v>33.317470999999998</c:v>
                </c:pt>
                <c:pt idx="9610">
                  <c:v>33.487675000000003</c:v>
                </c:pt>
                <c:pt idx="9611">
                  <c:v>33.623485000000002</c:v>
                </c:pt>
                <c:pt idx="9612">
                  <c:v>33.494545000000002</c:v>
                </c:pt>
                <c:pt idx="9613">
                  <c:v>33.420558</c:v>
                </c:pt>
                <c:pt idx="9614">
                  <c:v>33.524253999999999</c:v>
                </c:pt>
                <c:pt idx="9615">
                  <c:v>33.409582</c:v>
                </c:pt>
                <c:pt idx="9616">
                  <c:v>33.356980999999998</c:v>
                </c:pt>
                <c:pt idx="9617">
                  <c:v>33.193818</c:v>
                </c:pt>
                <c:pt idx="9618">
                  <c:v>33.271585000000002</c:v>
                </c:pt>
                <c:pt idx="9619">
                  <c:v>32.931142999999999</c:v>
                </c:pt>
                <c:pt idx="9620">
                  <c:v>33.260567000000002</c:v>
                </c:pt>
                <c:pt idx="9621">
                  <c:v>33.227736</c:v>
                </c:pt>
                <c:pt idx="9622">
                  <c:v>34.539071999999997</c:v>
                </c:pt>
                <c:pt idx="9623">
                  <c:v>34.817537000000002</c:v>
                </c:pt>
                <c:pt idx="9624">
                  <c:v>42.524133999999997</c:v>
                </c:pt>
                <c:pt idx="9625">
                  <c:v>42.554133999999998</c:v>
                </c:pt>
                <c:pt idx="9626">
                  <c:v>42.596784</c:v>
                </c:pt>
                <c:pt idx="9627">
                  <c:v>42.582960999999997</c:v>
                </c:pt>
                <c:pt idx="9628">
                  <c:v>42.769956000000001</c:v>
                </c:pt>
                <c:pt idx="9629">
                  <c:v>43.088742000000003</c:v>
                </c:pt>
                <c:pt idx="9630">
                  <c:v>42.773535000000003</c:v>
                </c:pt>
                <c:pt idx="9631">
                  <c:v>42.499335000000002</c:v>
                </c:pt>
                <c:pt idx="9632">
                  <c:v>42.497736000000003</c:v>
                </c:pt>
                <c:pt idx="9633">
                  <c:v>42.563504999999999</c:v>
                </c:pt>
                <c:pt idx="9634">
                  <c:v>42.511293000000002</c:v>
                </c:pt>
                <c:pt idx="9635">
                  <c:v>42.266804999999998</c:v>
                </c:pt>
                <c:pt idx="9636">
                  <c:v>42.566096999999999</c:v>
                </c:pt>
                <c:pt idx="9637">
                  <c:v>42.055889999999998</c:v>
                </c:pt>
                <c:pt idx="9638">
                  <c:v>42.306288000000002</c:v>
                </c:pt>
                <c:pt idx="9639">
                  <c:v>42.277388000000002</c:v>
                </c:pt>
                <c:pt idx="9640">
                  <c:v>42.335687</c:v>
                </c:pt>
                <c:pt idx="9641">
                  <c:v>42.107025999999998</c:v>
                </c:pt>
                <c:pt idx="9642">
                  <c:v>42.324337999999997</c:v>
                </c:pt>
                <c:pt idx="9643">
                  <c:v>42.243487999999999</c:v>
                </c:pt>
                <c:pt idx="9644">
                  <c:v>42.128069000000004</c:v>
                </c:pt>
                <c:pt idx="9645">
                  <c:v>41.988227999999999</c:v>
                </c:pt>
                <c:pt idx="9646">
                  <c:v>42.212372000000002</c:v>
                </c:pt>
                <c:pt idx="9647">
                  <c:v>42.137070999999999</c:v>
                </c:pt>
                <c:pt idx="9648">
                  <c:v>42.352837000000001</c:v>
                </c:pt>
                <c:pt idx="9649">
                  <c:v>42.307088</c:v>
                </c:pt>
                <c:pt idx="9650">
                  <c:v>42.338137000000003</c:v>
                </c:pt>
                <c:pt idx="9651">
                  <c:v>42.425235999999998</c:v>
                </c:pt>
                <c:pt idx="9652">
                  <c:v>29.69023</c:v>
                </c:pt>
                <c:pt idx="9653">
                  <c:v>29.739028999999999</c:v>
                </c:pt>
                <c:pt idx="9654">
                  <c:v>29.704584000000001</c:v>
                </c:pt>
                <c:pt idx="9655">
                  <c:v>29.745128999999999</c:v>
                </c:pt>
                <c:pt idx="9656">
                  <c:v>29.55283</c:v>
                </c:pt>
                <c:pt idx="9657">
                  <c:v>29.601776000000001</c:v>
                </c:pt>
                <c:pt idx="9658">
                  <c:v>29.933367000000001</c:v>
                </c:pt>
                <c:pt idx="9659">
                  <c:v>29.66028</c:v>
                </c:pt>
                <c:pt idx="9660">
                  <c:v>29.700897999999999</c:v>
                </c:pt>
                <c:pt idx="9661">
                  <c:v>30.008745000000001</c:v>
                </c:pt>
                <c:pt idx="9662">
                  <c:v>29.689781</c:v>
                </c:pt>
                <c:pt idx="9663">
                  <c:v>29.920981000000001</c:v>
                </c:pt>
                <c:pt idx="9664">
                  <c:v>29.686578999999998</c:v>
                </c:pt>
                <c:pt idx="9665">
                  <c:v>29.879213</c:v>
                </c:pt>
                <c:pt idx="9666">
                  <c:v>30.012710999999999</c:v>
                </c:pt>
                <c:pt idx="9667">
                  <c:v>29.833326</c:v>
                </c:pt>
                <c:pt idx="9668">
                  <c:v>30.619312999999998</c:v>
                </c:pt>
                <c:pt idx="9669">
                  <c:v>30.005690999999999</c:v>
                </c:pt>
                <c:pt idx="9670">
                  <c:v>30.053367999999999</c:v>
                </c:pt>
                <c:pt idx="9671">
                  <c:v>30.680641000000001</c:v>
                </c:pt>
                <c:pt idx="9672">
                  <c:v>30.194267</c:v>
                </c:pt>
                <c:pt idx="9673">
                  <c:v>30.158705999999999</c:v>
                </c:pt>
                <c:pt idx="9674">
                  <c:v>30.073775000000001</c:v>
                </c:pt>
                <c:pt idx="9675">
                  <c:v>30.178730000000002</c:v>
                </c:pt>
                <c:pt idx="9676">
                  <c:v>30.214741</c:v>
                </c:pt>
                <c:pt idx="9677">
                  <c:v>29.884174999999999</c:v>
                </c:pt>
                <c:pt idx="9678">
                  <c:v>29.626187000000002</c:v>
                </c:pt>
                <c:pt idx="9679">
                  <c:v>29.573345</c:v>
                </c:pt>
                <c:pt idx="9680">
                  <c:v>29.810279000000001</c:v>
                </c:pt>
                <c:pt idx="9681">
                  <c:v>29.760833000000002</c:v>
                </c:pt>
                <c:pt idx="9682">
                  <c:v>29.680078999999999</c:v>
                </c:pt>
                <c:pt idx="9683">
                  <c:v>29.786656000000001</c:v>
                </c:pt>
                <c:pt idx="9684">
                  <c:v>29.516873</c:v>
                </c:pt>
                <c:pt idx="9685">
                  <c:v>29.666781</c:v>
                </c:pt>
                <c:pt idx="9686">
                  <c:v>29.502759000000001</c:v>
                </c:pt>
                <c:pt idx="9687">
                  <c:v>30.074112</c:v>
                </c:pt>
                <c:pt idx="9688">
                  <c:v>30.085111999999999</c:v>
                </c:pt>
                <c:pt idx="9689">
                  <c:v>30.614647000000001</c:v>
                </c:pt>
                <c:pt idx="9690">
                  <c:v>29.972473000000001</c:v>
                </c:pt>
                <c:pt idx="9691">
                  <c:v>29.743603</c:v>
                </c:pt>
                <c:pt idx="9692">
                  <c:v>30.042528999999998</c:v>
                </c:pt>
                <c:pt idx="9693">
                  <c:v>29.749203999999999</c:v>
                </c:pt>
                <c:pt idx="9694">
                  <c:v>29.550222999999999</c:v>
                </c:pt>
                <c:pt idx="9695">
                  <c:v>29.577359000000001</c:v>
                </c:pt>
                <c:pt idx="9696">
                  <c:v>29.564779999999999</c:v>
                </c:pt>
                <c:pt idx="9697">
                  <c:v>29.326585999999999</c:v>
                </c:pt>
                <c:pt idx="9698">
                  <c:v>29.333435999999999</c:v>
                </c:pt>
                <c:pt idx="9699">
                  <c:v>29.479873999999999</c:v>
                </c:pt>
                <c:pt idx="9700">
                  <c:v>29.518412999999999</c:v>
                </c:pt>
                <c:pt idx="9701">
                  <c:v>29.569934</c:v>
                </c:pt>
                <c:pt idx="9702">
                  <c:v>29.466061</c:v>
                </c:pt>
                <c:pt idx="9703">
                  <c:v>29.335577000000001</c:v>
                </c:pt>
                <c:pt idx="9704">
                  <c:v>29.461352999999999</c:v>
                </c:pt>
                <c:pt idx="9705">
                  <c:v>29.523294</c:v>
                </c:pt>
                <c:pt idx="9706">
                  <c:v>27.818477000000001</c:v>
                </c:pt>
                <c:pt idx="9707">
                  <c:v>27.884564999999998</c:v>
                </c:pt>
                <c:pt idx="9708">
                  <c:v>27.782254999999999</c:v>
                </c:pt>
                <c:pt idx="9709">
                  <c:v>27.777922</c:v>
                </c:pt>
                <c:pt idx="9710">
                  <c:v>27.709309000000001</c:v>
                </c:pt>
                <c:pt idx="9711">
                  <c:v>27.727083</c:v>
                </c:pt>
                <c:pt idx="9712">
                  <c:v>26.262730000000001</c:v>
                </c:pt>
                <c:pt idx="9713">
                  <c:v>26.234417000000001</c:v>
                </c:pt>
                <c:pt idx="9714">
                  <c:v>26.023904999999999</c:v>
                </c:pt>
                <c:pt idx="9715">
                  <c:v>26.117636000000001</c:v>
                </c:pt>
                <c:pt idx="9716">
                  <c:v>29.928764000000001</c:v>
                </c:pt>
                <c:pt idx="9717">
                  <c:v>30.279267000000001</c:v>
                </c:pt>
                <c:pt idx="9718">
                  <c:v>29.996915999999999</c:v>
                </c:pt>
                <c:pt idx="9719">
                  <c:v>30.547001000000002</c:v>
                </c:pt>
                <c:pt idx="9720">
                  <c:v>30.538867</c:v>
                </c:pt>
                <c:pt idx="9721">
                  <c:v>30.514400999999999</c:v>
                </c:pt>
                <c:pt idx="9722">
                  <c:v>29.876944000000002</c:v>
                </c:pt>
                <c:pt idx="9723">
                  <c:v>30.427733</c:v>
                </c:pt>
                <c:pt idx="9724">
                  <c:v>30.271270000000001</c:v>
                </c:pt>
                <c:pt idx="9725">
                  <c:v>30.246309</c:v>
                </c:pt>
                <c:pt idx="9726">
                  <c:v>42.109789999999997</c:v>
                </c:pt>
                <c:pt idx="9727">
                  <c:v>42.011830000000003</c:v>
                </c:pt>
                <c:pt idx="9728">
                  <c:v>42.366253</c:v>
                </c:pt>
                <c:pt idx="9729">
                  <c:v>42.143819000000001</c:v>
                </c:pt>
                <c:pt idx="9730">
                  <c:v>42.077178000000004</c:v>
                </c:pt>
                <c:pt idx="9731">
                  <c:v>42.104126999999998</c:v>
                </c:pt>
                <c:pt idx="9732">
                  <c:v>42.17315</c:v>
                </c:pt>
                <c:pt idx="9733">
                  <c:v>41.977477</c:v>
                </c:pt>
                <c:pt idx="9734">
                  <c:v>42.101502000000004</c:v>
                </c:pt>
                <c:pt idx="9735">
                  <c:v>41.876505999999999</c:v>
                </c:pt>
                <c:pt idx="9736">
                  <c:v>42.037176000000002</c:v>
                </c:pt>
                <c:pt idx="9737">
                  <c:v>42.034776000000001</c:v>
                </c:pt>
                <c:pt idx="9738">
                  <c:v>41.891030000000001</c:v>
                </c:pt>
                <c:pt idx="9739">
                  <c:v>41.935479999999998</c:v>
                </c:pt>
                <c:pt idx="9740">
                  <c:v>41.885728</c:v>
                </c:pt>
                <c:pt idx="9741">
                  <c:v>41.851256999999997</c:v>
                </c:pt>
                <c:pt idx="9742">
                  <c:v>41.857931000000001</c:v>
                </c:pt>
                <c:pt idx="9743">
                  <c:v>41.956829999999997</c:v>
                </c:pt>
                <c:pt idx="9744">
                  <c:v>41.992150000000002</c:v>
                </c:pt>
                <c:pt idx="9745">
                  <c:v>41.990504999999999</c:v>
                </c:pt>
                <c:pt idx="9746">
                  <c:v>41.880428999999999</c:v>
                </c:pt>
                <c:pt idx="9747">
                  <c:v>41.953426999999998</c:v>
                </c:pt>
                <c:pt idx="9748">
                  <c:v>41.875228</c:v>
                </c:pt>
                <c:pt idx="9749">
                  <c:v>41.962978999999997</c:v>
                </c:pt>
                <c:pt idx="9750">
                  <c:v>41.887981000000003</c:v>
                </c:pt>
                <c:pt idx="9751">
                  <c:v>41.511307000000002</c:v>
                </c:pt>
                <c:pt idx="9752">
                  <c:v>41.544584</c:v>
                </c:pt>
                <c:pt idx="9753">
                  <c:v>41.565685000000002</c:v>
                </c:pt>
                <c:pt idx="9754">
                  <c:v>41.631683000000002</c:v>
                </c:pt>
                <c:pt idx="9755">
                  <c:v>41.51829</c:v>
                </c:pt>
                <c:pt idx="9756">
                  <c:v>41.623531999999997</c:v>
                </c:pt>
                <c:pt idx="9757">
                  <c:v>41.561134000000003</c:v>
                </c:pt>
                <c:pt idx="9758">
                  <c:v>41.688827000000003</c:v>
                </c:pt>
                <c:pt idx="9759">
                  <c:v>41.760066999999999</c:v>
                </c:pt>
                <c:pt idx="9760">
                  <c:v>41.756129000000001</c:v>
                </c:pt>
                <c:pt idx="9761">
                  <c:v>41.766029000000003</c:v>
                </c:pt>
                <c:pt idx="9762">
                  <c:v>41.845227999999999</c:v>
                </c:pt>
                <c:pt idx="9763">
                  <c:v>41.755369999999999</c:v>
                </c:pt>
                <c:pt idx="9764">
                  <c:v>41.645392999999999</c:v>
                </c:pt>
                <c:pt idx="9765">
                  <c:v>41.490329000000003</c:v>
                </c:pt>
                <c:pt idx="9766">
                  <c:v>41.779938999999999</c:v>
                </c:pt>
                <c:pt idx="9767">
                  <c:v>41.825519999999997</c:v>
                </c:pt>
                <c:pt idx="9768">
                  <c:v>41.631341999999997</c:v>
                </c:pt>
                <c:pt idx="9769">
                  <c:v>41.728738</c:v>
                </c:pt>
                <c:pt idx="9770">
                  <c:v>41.875881999999997</c:v>
                </c:pt>
                <c:pt idx="9771">
                  <c:v>41.850532000000001</c:v>
                </c:pt>
                <c:pt idx="9772">
                  <c:v>41.814283000000003</c:v>
                </c:pt>
                <c:pt idx="9773">
                  <c:v>41.898581999999998</c:v>
                </c:pt>
                <c:pt idx="9774">
                  <c:v>41.904667000000003</c:v>
                </c:pt>
                <c:pt idx="9775">
                  <c:v>41.880682</c:v>
                </c:pt>
                <c:pt idx="9776">
                  <c:v>41.777481999999999</c:v>
                </c:pt>
                <c:pt idx="9777">
                  <c:v>41.971043999999999</c:v>
                </c:pt>
                <c:pt idx="9778">
                  <c:v>41.996229999999997</c:v>
                </c:pt>
                <c:pt idx="9779">
                  <c:v>31.669823000000001</c:v>
                </c:pt>
                <c:pt idx="9780">
                  <c:v>31.514267</c:v>
                </c:pt>
                <c:pt idx="9781">
                  <c:v>31.535916</c:v>
                </c:pt>
                <c:pt idx="9782">
                  <c:v>31.547466</c:v>
                </c:pt>
                <c:pt idx="9783">
                  <c:v>30.75159</c:v>
                </c:pt>
                <c:pt idx="9784">
                  <c:v>31.474132000000001</c:v>
                </c:pt>
                <c:pt idx="9785">
                  <c:v>30.620199</c:v>
                </c:pt>
                <c:pt idx="9786">
                  <c:v>29.755578</c:v>
                </c:pt>
                <c:pt idx="9787">
                  <c:v>29.749278</c:v>
                </c:pt>
                <c:pt idx="9788">
                  <c:v>29.728778999999999</c:v>
                </c:pt>
                <c:pt idx="9789">
                  <c:v>29.717528999999999</c:v>
                </c:pt>
                <c:pt idx="9790">
                  <c:v>29.778525999999999</c:v>
                </c:pt>
                <c:pt idx="9791">
                  <c:v>29.825475999999998</c:v>
                </c:pt>
                <c:pt idx="9792">
                  <c:v>29.775926999999999</c:v>
                </c:pt>
                <c:pt idx="9793">
                  <c:v>29.654132000000001</c:v>
                </c:pt>
                <c:pt idx="9794">
                  <c:v>29.629111000000002</c:v>
                </c:pt>
                <c:pt idx="9795">
                  <c:v>29.733180999999998</c:v>
                </c:pt>
                <c:pt idx="9796">
                  <c:v>29.734379000000001</c:v>
                </c:pt>
                <c:pt idx="9797">
                  <c:v>29.959439</c:v>
                </c:pt>
                <c:pt idx="9798">
                  <c:v>30.007885999999999</c:v>
                </c:pt>
                <c:pt idx="9799">
                  <c:v>29.984672</c:v>
                </c:pt>
                <c:pt idx="9800">
                  <c:v>29.816866000000001</c:v>
                </c:pt>
                <c:pt idx="9801">
                  <c:v>29.708279999999998</c:v>
                </c:pt>
                <c:pt idx="9802">
                  <c:v>29.735529</c:v>
                </c:pt>
                <c:pt idx="9803">
                  <c:v>29.668489000000001</c:v>
                </c:pt>
                <c:pt idx="9804">
                  <c:v>30.313307999999999</c:v>
                </c:pt>
                <c:pt idx="9805">
                  <c:v>30.434486</c:v>
                </c:pt>
                <c:pt idx="9806">
                  <c:v>30.062436000000002</c:v>
                </c:pt>
                <c:pt idx="9807">
                  <c:v>30.152265</c:v>
                </c:pt>
                <c:pt idx="9808">
                  <c:v>30.143484999999998</c:v>
                </c:pt>
                <c:pt idx="9809">
                  <c:v>30.187709999999999</c:v>
                </c:pt>
                <c:pt idx="9810">
                  <c:v>29.951620999999999</c:v>
                </c:pt>
                <c:pt idx="9811">
                  <c:v>28.945269</c:v>
                </c:pt>
                <c:pt idx="9812">
                  <c:v>28.735638000000002</c:v>
                </c:pt>
                <c:pt idx="9813">
                  <c:v>29.601140999999998</c:v>
                </c:pt>
                <c:pt idx="9814">
                  <c:v>29.650492</c:v>
                </c:pt>
                <c:pt idx="9815">
                  <c:v>29.705677999999999</c:v>
                </c:pt>
                <c:pt idx="9816">
                  <c:v>29.411480000000001</c:v>
                </c:pt>
                <c:pt idx="9817">
                  <c:v>29.468772000000001</c:v>
                </c:pt>
                <c:pt idx="9818">
                  <c:v>29.221288999999999</c:v>
                </c:pt>
                <c:pt idx="9819">
                  <c:v>29.562180000000001</c:v>
                </c:pt>
                <c:pt idx="9820">
                  <c:v>30.316846999999999</c:v>
                </c:pt>
                <c:pt idx="9821">
                  <c:v>30.090135</c:v>
                </c:pt>
                <c:pt idx="9822">
                  <c:v>30.637347999999999</c:v>
                </c:pt>
                <c:pt idx="9823">
                  <c:v>30.655348</c:v>
                </c:pt>
                <c:pt idx="9824">
                  <c:v>30.678097000000001</c:v>
                </c:pt>
                <c:pt idx="9825">
                  <c:v>30.281022</c:v>
                </c:pt>
                <c:pt idx="9826">
                  <c:v>28.737085</c:v>
                </c:pt>
                <c:pt idx="9827">
                  <c:v>28.604717000000001</c:v>
                </c:pt>
                <c:pt idx="9828">
                  <c:v>29.851666000000002</c:v>
                </c:pt>
                <c:pt idx="9829">
                  <c:v>29.356455</c:v>
                </c:pt>
                <c:pt idx="9830">
                  <c:v>29.61403</c:v>
                </c:pt>
                <c:pt idx="9831">
                  <c:v>29.883883999999998</c:v>
                </c:pt>
                <c:pt idx="9832">
                  <c:v>29.758618999999999</c:v>
                </c:pt>
                <c:pt idx="9833">
                  <c:v>29.403583000000001</c:v>
                </c:pt>
                <c:pt idx="9834">
                  <c:v>29.425932</c:v>
                </c:pt>
                <c:pt idx="9835">
                  <c:v>29.363334999999999</c:v>
                </c:pt>
                <c:pt idx="9836">
                  <c:v>29.438032</c:v>
                </c:pt>
                <c:pt idx="9837">
                  <c:v>29.528514999999999</c:v>
                </c:pt>
                <c:pt idx="9838">
                  <c:v>29.543865</c:v>
                </c:pt>
                <c:pt idx="9839">
                  <c:v>29.539562</c:v>
                </c:pt>
                <c:pt idx="9840">
                  <c:v>29.475598000000002</c:v>
                </c:pt>
                <c:pt idx="9841">
                  <c:v>29.627331999999999</c:v>
                </c:pt>
                <c:pt idx="9842">
                  <c:v>29.698045</c:v>
                </c:pt>
                <c:pt idx="9843">
                  <c:v>29.193828</c:v>
                </c:pt>
                <c:pt idx="9844">
                  <c:v>27.795805000000001</c:v>
                </c:pt>
                <c:pt idx="9845">
                  <c:v>27.633433</c:v>
                </c:pt>
                <c:pt idx="9846">
                  <c:v>26.213104999999999</c:v>
                </c:pt>
                <c:pt idx="9847">
                  <c:v>26.172018000000001</c:v>
                </c:pt>
                <c:pt idx="9848">
                  <c:v>26.195591</c:v>
                </c:pt>
                <c:pt idx="9849">
                  <c:v>26.099561999999999</c:v>
                </c:pt>
                <c:pt idx="9850">
                  <c:v>26.190443999999999</c:v>
                </c:pt>
                <c:pt idx="9851">
                  <c:v>30.643058</c:v>
                </c:pt>
                <c:pt idx="9852">
                  <c:v>30.12848</c:v>
                </c:pt>
                <c:pt idx="9853">
                  <c:v>30.566680999999999</c:v>
                </c:pt>
                <c:pt idx="9854">
                  <c:v>30.022492</c:v>
                </c:pt>
                <c:pt idx="9855">
                  <c:v>30.494623000000001</c:v>
                </c:pt>
                <c:pt idx="9856">
                  <c:v>42.075060000000001</c:v>
                </c:pt>
                <c:pt idx="9857">
                  <c:v>42.008429</c:v>
                </c:pt>
                <c:pt idx="9858">
                  <c:v>42.409444999999998</c:v>
                </c:pt>
                <c:pt idx="9859">
                  <c:v>42.194946000000002</c:v>
                </c:pt>
                <c:pt idx="9860">
                  <c:v>42.130975999999997</c:v>
                </c:pt>
                <c:pt idx="9861">
                  <c:v>42.375821000000002</c:v>
                </c:pt>
                <c:pt idx="9862">
                  <c:v>42.424337999999999</c:v>
                </c:pt>
                <c:pt idx="9863">
                  <c:v>42.372720999999999</c:v>
                </c:pt>
                <c:pt idx="9864">
                  <c:v>42.277690999999997</c:v>
                </c:pt>
                <c:pt idx="9865">
                  <c:v>42.088127999999998</c:v>
                </c:pt>
                <c:pt idx="9866">
                  <c:v>42.263623000000003</c:v>
                </c:pt>
                <c:pt idx="9867">
                  <c:v>42.428187000000001</c:v>
                </c:pt>
                <c:pt idx="9868">
                  <c:v>42.263181000000003</c:v>
                </c:pt>
                <c:pt idx="9869">
                  <c:v>42.361271000000002</c:v>
                </c:pt>
                <c:pt idx="9870">
                  <c:v>41.949539999999999</c:v>
                </c:pt>
                <c:pt idx="9871">
                  <c:v>41.858027999999997</c:v>
                </c:pt>
                <c:pt idx="9872">
                  <c:v>42.171973000000001</c:v>
                </c:pt>
                <c:pt idx="9873">
                  <c:v>41.875428999999997</c:v>
                </c:pt>
                <c:pt idx="9874">
                  <c:v>41.925829999999998</c:v>
                </c:pt>
                <c:pt idx="9875">
                  <c:v>42.051926999999999</c:v>
                </c:pt>
                <c:pt idx="9876">
                  <c:v>41.918577999999997</c:v>
                </c:pt>
                <c:pt idx="9877">
                  <c:v>42.056390999999998</c:v>
                </c:pt>
                <c:pt idx="9878">
                  <c:v>41.656592000000003</c:v>
                </c:pt>
                <c:pt idx="9879">
                  <c:v>41.262177999999999</c:v>
                </c:pt>
                <c:pt idx="9880">
                  <c:v>41.556733999999999</c:v>
                </c:pt>
                <c:pt idx="9881">
                  <c:v>41.524929999999998</c:v>
                </c:pt>
                <c:pt idx="9882">
                  <c:v>41.543379999999999</c:v>
                </c:pt>
                <c:pt idx="9883">
                  <c:v>41.64273</c:v>
                </c:pt>
                <c:pt idx="9884">
                  <c:v>41.473553000000003</c:v>
                </c:pt>
                <c:pt idx="9885">
                  <c:v>41.605632999999997</c:v>
                </c:pt>
                <c:pt idx="9886">
                  <c:v>41.715082000000002</c:v>
                </c:pt>
                <c:pt idx="9887">
                  <c:v>41.742432000000001</c:v>
                </c:pt>
                <c:pt idx="9888">
                  <c:v>41.472934000000002</c:v>
                </c:pt>
                <c:pt idx="9889">
                  <c:v>41.598255000000002</c:v>
                </c:pt>
                <c:pt idx="9890">
                  <c:v>41.331113999999999</c:v>
                </c:pt>
                <c:pt idx="9891">
                  <c:v>41.684752000000003</c:v>
                </c:pt>
                <c:pt idx="9892">
                  <c:v>41.822681000000003</c:v>
                </c:pt>
                <c:pt idx="9893">
                  <c:v>41.788536000000001</c:v>
                </c:pt>
                <c:pt idx="9894">
                  <c:v>41.829830999999999</c:v>
                </c:pt>
                <c:pt idx="9895">
                  <c:v>41.764778999999997</c:v>
                </c:pt>
                <c:pt idx="9896">
                  <c:v>41.809387000000001</c:v>
                </c:pt>
                <c:pt idx="9897">
                  <c:v>41.684896000000002</c:v>
                </c:pt>
                <c:pt idx="9898">
                  <c:v>41.860019000000001</c:v>
                </c:pt>
                <c:pt idx="9899">
                  <c:v>41.882581999999999</c:v>
                </c:pt>
                <c:pt idx="9900">
                  <c:v>41.945681</c:v>
                </c:pt>
                <c:pt idx="9901">
                  <c:v>41.776983000000001</c:v>
                </c:pt>
                <c:pt idx="9902">
                  <c:v>41.850231999999998</c:v>
                </c:pt>
                <c:pt idx="9903">
                  <c:v>41.879365</c:v>
                </c:pt>
                <c:pt idx="9904">
                  <c:v>42.009731000000002</c:v>
                </c:pt>
                <c:pt idx="9905">
                  <c:v>41.888627</c:v>
                </c:pt>
                <c:pt idx="9906">
                  <c:v>42.460985999999998</c:v>
                </c:pt>
                <c:pt idx="9907">
                  <c:v>42.438186000000002</c:v>
                </c:pt>
                <c:pt idx="9908">
                  <c:v>42.388786000000003</c:v>
                </c:pt>
                <c:pt idx="9909">
                  <c:v>42.386087000000003</c:v>
                </c:pt>
                <c:pt idx="9910">
                  <c:v>42.546444999999999</c:v>
                </c:pt>
                <c:pt idx="9911">
                  <c:v>42.708151000000001</c:v>
                </c:pt>
                <c:pt idx="9912">
                  <c:v>42.558151000000002</c:v>
                </c:pt>
                <c:pt idx="9913">
                  <c:v>42.609788999999999</c:v>
                </c:pt>
                <c:pt idx="9914">
                  <c:v>42.642302000000001</c:v>
                </c:pt>
                <c:pt idx="9915">
                  <c:v>42.508808999999999</c:v>
                </c:pt>
                <c:pt idx="9916">
                  <c:v>42.626947000000001</c:v>
                </c:pt>
                <c:pt idx="9917">
                  <c:v>42.823968000000001</c:v>
                </c:pt>
                <c:pt idx="9918">
                  <c:v>42.511766000000001</c:v>
                </c:pt>
                <c:pt idx="9919">
                  <c:v>42.657361000000002</c:v>
                </c:pt>
                <c:pt idx="9920">
                  <c:v>43.357999</c:v>
                </c:pt>
                <c:pt idx="9921">
                  <c:v>43.268788000000001</c:v>
                </c:pt>
                <c:pt idx="9922">
                  <c:v>42.784590000000001</c:v>
                </c:pt>
                <c:pt idx="9923">
                  <c:v>42.925677</c:v>
                </c:pt>
                <c:pt idx="9924">
                  <c:v>43.952534</c:v>
                </c:pt>
                <c:pt idx="9925">
                  <c:v>43.116959000000001</c:v>
                </c:pt>
                <c:pt idx="9926">
                  <c:v>42.843910000000001</c:v>
                </c:pt>
                <c:pt idx="9927">
                  <c:v>42.950127999999999</c:v>
                </c:pt>
                <c:pt idx="9928">
                  <c:v>43.014077</c:v>
                </c:pt>
                <c:pt idx="9929">
                  <c:v>43.011226999999998</c:v>
                </c:pt>
                <c:pt idx="9930">
                  <c:v>44.399711000000003</c:v>
                </c:pt>
                <c:pt idx="9931">
                  <c:v>43.605457000000001</c:v>
                </c:pt>
                <c:pt idx="9932">
                  <c:v>43.587817000000001</c:v>
                </c:pt>
                <c:pt idx="9933">
                  <c:v>43.604818999999999</c:v>
                </c:pt>
                <c:pt idx="9934">
                  <c:v>43.605860999999997</c:v>
                </c:pt>
                <c:pt idx="9935">
                  <c:v>43.377113000000001</c:v>
                </c:pt>
                <c:pt idx="9936">
                  <c:v>42.645985000000003</c:v>
                </c:pt>
                <c:pt idx="9937">
                  <c:v>42.725884000000001</c:v>
                </c:pt>
                <c:pt idx="9938">
                  <c:v>42.582901999999997</c:v>
                </c:pt>
                <c:pt idx="9939">
                  <c:v>43.297365999999997</c:v>
                </c:pt>
                <c:pt idx="9940">
                  <c:v>42.643684</c:v>
                </c:pt>
                <c:pt idx="9941">
                  <c:v>42.764167</c:v>
                </c:pt>
                <c:pt idx="9942">
                  <c:v>42.731884999999998</c:v>
                </c:pt>
                <c:pt idx="9943">
                  <c:v>42.210791999999998</c:v>
                </c:pt>
                <c:pt idx="9944">
                  <c:v>42.330089000000001</c:v>
                </c:pt>
                <c:pt idx="9945">
                  <c:v>42.297139999999999</c:v>
                </c:pt>
                <c:pt idx="9946">
                  <c:v>42.272537999999997</c:v>
                </c:pt>
                <c:pt idx="9947">
                  <c:v>42.108089999999997</c:v>
                </c:pt>
                <c:pt idx="9948">
                  <c:v>42.277836999999998</c:v>
                </c:pt>
                <c:pt idx="9949">
                  <c:v>42.439323999999999</c:v>
                </c:pt>
                <c:pt idx="9950">
                  <c:v>42.459989</c:v>
                </c:pt>
                <c:pt idx="9951">
                  <c:v>42.403593000000001</c:v>
                </c:pt>
                <c:pt idx="9952">
                  <c:v>41.942630000000001</c:v>
                </c:pt>
                <c:pt idx="9953">
                  <c:v>42.252268000000001</c:v>
                </c:pt>
                <c:pt idx="9954">
                  <c:v>42.227536000000001</c:v>
                </c:pt>
                <c:pt idx="9955">
                  <c:v>42.121774000000002</c:v>
                </c:pt>
                <c:pt idx="9956">
                  <c:v>42.018585000000002</c:v>
                </c:pt>
                <c:pt idx="9957">
                  <c:v>42.012267999999999</c:v>
                </c:pt>
                <c:pt idx="9958">
                  <c:v>43.697651</c:v>
                </c:pt>
                <c:pt idx="9959">
                  <c:v>42.802931999999998</c:v>
                </c:pt>
                <c:pt idx="9960">
                  <c:v>42.681969000000002</c:v>
                </c:pt>
                <c:pt idx="9961">
                  <c:v>43.135993999999997</c:v>
                </c:pt>
                <c:pt idx="9962">
                  <c:v>42.823231999999997</c:v>
                </c:pt>
                <c:pt idx="9963">
                  <c:v>42.873302000000002</c:v>
                </c:pt>
                <c:pt idx="9964">
                  <c:v>43.199364000000003</c:v>
                </c:pt>
                <c:pt idx="9965">
                  <c:v>43.087670000000003</c:v>
                </c:pt>
                <c:pt idx="9966">
                  <c:v>42.935482999999998</c:v>
                </c:pt>
                <c:pt idx="9967">
                  <c:v>42.964176000000002</c:v>
                </c:pt>
                <c:pt idx="9968">
                  <c:v>43.000076</c:v>
                </c:pt>
                <c:pt idx="9969">
                  <c:v>42.868228000000002</c:v>
                </c:pt>
                <c:pt idx="9970">
                  <c:v>44.494138999999997</c:v>
                </c:pt>
                <c:pt idx="9971">
                  <c:v>45.023384</c:v>
                </c:pt>
                <c:pt idx="9972">
                  <c:v>45.360111000000003</c:v>
                </c:pt>
                <c:pt idx="9973">
                  <c:v>45.413252</c:v>
                </c:pt>
                <c:pt idx="9974">
                  <c:v>45.751671000000002</c:v>
                </c:pt>
                <c:pt idx="9975">
                  <c:v>46.458207000000002</c:v>
                </c:pt>
                <c:pt idx="9976">
                  <c:v>46.554402000000003</c:v>
                </c:pt>
                <c:pt idx="9977">
                  <c:v>47.119289999999999</c:v>
                </c:pt>
                <c:pt idx="9978">
                  <c:v>41.612628000000001</c:v>
                </c:pt>
                <c:pt idx="9979">
                  <c:v>42.029330000000002</c:v>
                </c:pt>
                <c:pt idx="9980">
                  <c:v>40.623677000000001</c:v>
                </c:pt>
                <c:pt idx="9981">
                  <c:v>42.515425999999998</c:v>
                </c:pt>
                <c:pt idx="9982">
                  <c:v>41.846679000000002</c:v>
                </c:pt>
                <c:pt idx="9983">
                  <c:v>41.570915999999997</c:v>
                </c:pt>
                <c:pt idx="9984">
                  <c:v>41.585939000000003</c:v>
                </c:pt>
                <c:pt idx="9985">
                  <c:v>41.587038999999997</c:v>
                </c:pt>
                <c:pt idx="9986">
                  <c:v>41.602989000000001</c:v>
                </c:pt>
                <c:pt idx="9987">
                  <c:v>41.542788999999999</c:v>
                </c:pt>
                <c:pt idx="9988">
                  <c:v>42.269537</c:v>
                </c:pt>
                <c:pt idx="9989">
                  <c:v>42.464579000000001</c:v>
                </c:pt>
                <c:pt idx="9990">
                  <c:v>42.361094999999999</c:v>
                </c:pt>
                <c:pt idx="9991">
                  <c:v>42.470191</c:v>
                </c:pt>
                <c:pt idx="9992">
                  <c:v>42.468387</c:v>
                </c:pt>
                <c:pt idx="9993">
                  <c:v>42.329447999999999</c:v>
                </c:pt>
                <c:pt idx="9994">
                  <c:v>42.505386999999999</c:v>
                </c:pt>
                <c:pt idx="9995">
                  <c:v>42.019336000000003</c:v>
                </c:pt>
                <c:pt idx="9996">
                  <c:v>42.302090999999997</c:v>
                </c:pt>
                <c:pt idx="9997">
                  <c:v>41.388244</c:v>
                </c:pt>
                <c:pt idx="9998">
                  <c:v>40.738638999999999</c:v>
                </c:pt>
                <c:pt idx="9999">
                  <c:v>42.509630000000001</c:v>
                </c:pt>
                <c:pt idx="10000">
                  <c:v>42.765031</c:v>
                </c:pt>
                <c:pt idx="10001">
                  <c:v>41.649867</c:v>
                </c:pt>
                <c:pt idx="10002">
                  <c:v>41.929178</c:v>
                </c:pt>
                <c:pt idx="10003">
                  <c:v>41.603797</c:v>
                </c:pt>
                <c:pt idx="10004">
                  <c:v>41.427351999999999</c:v>
                </c:pt>
                <c:pt idx="10005">
                  <c:v>41.540723999999997</c:v>
                </c:pt>
                <c:pt idx="10006">
                  <c:v>41.561500000000002</c:v>
                </c:pt>
                <c:pt idx="10007">
                  <c:v>41.678248000000004</c:v>
                </c:pt>
                <c:pt idx="10008">
                  <c:v>41.703899</c:v>
                </c:pt>
                <c:pt idx="10009">
                  <c:v>41.657099000000002</c:v>
                </c:pt>
                <c:pt idx="10010">
                  <c:v>39.741629000000003</c:v>
                </c:pt>
                <c:pt idx="10011">
                  <c:v>39.990948000000003</c:v>
                </c:pt>
                <c:pt idx="10012">
                  <c:v>40.270198000000001</c:v>
                </c:pt>
                <c:pt idx="10013">
                  <c:v>40.161484000000002</c:v>
                </c:pt>
                <c:pt idx="10014">
                  <c:v>40.211142000000002</c:v>
                </c:pt>
                <c:pt idx="10015">
                  <c:v>43.017414000000002</c:v>
                </c:pt>
                <c:pt idx="10016">
                  <c:v>43.072062000000003</c:v>
                </c:pt>
                <c:pt idx="10017">
                  <c:v>43.020363000000003</c:v>
                </c:pt>
                <c:pt idx="10018">
                  <c:v>42.953915000000002</c:v>
                </c:pt>
                <c:pt idx="10019">
                  <c:v>43.163691999999998</c:v>
                </c:pt>
                <c:pt idx="10020">
                  <c:v>42.997647000000001</c:v>
                </c:pt>
                <c:pt idx="10021">
                  <c:v>43.037312999999997</c:v>
                </c:pt>
                <c:pt idx="10022">
                  <c:v>42.767285999999999</c:v>
                </c:pt>
                <c:pt idx="10023">
                  <c:v>42.730806999999999</c:v>
                </c:pt>
                <c:pt idx="10024">
                  <c:v>43.131939000000003</c:v>
                </c:pt>
                <c:pt idx="10025">
                  <c:v>42.691459999999999</c:v>
                </c:pt>
                <c:pt idx="10026">
                  <c:v>43.325153</c:v>
                </c:pt>
                <c:pt idx="10027">
                  <c:v>42.852038</c:v>
                </c:pt>
                <c:pt idx="10028">
                  <c:v>43.182873000000001</c:v>
                </c:pt>
                <c:pt idx="10029">
                  <c:v>43.073394999999998</c:v>
                </c:pt>
                <c:pt idx="10030">
                  <c:v>43.072994000000001</c:v>
                </c:pt>
                <c:pt idx="10031">
                  <c:v>43.029496999999999</c:v>
                </c:pt>
                <c:pt idx="10032">
                  <c:v>42.98995</c:v>
                </c:pt>
                <c:pt idx="10033">
                  <c:v>27.687792000000002</c:v>
                </c:pt>
                <c:pt idx="10034">
                  <c:v>27.672333999999999</c:v>
                </c:pt>
                <c:pt idx="10035">
                  <c:v>25.928273999999998</c:v>
                </c:pt>
                <c:pt idx="10036">
                  <c:v>26.201284000000001</c:v>
                </c:pt>
                <c:pt idx="10037">
                  <c:v>26.493058000000001</c:v>
                </c:pt>
                <c:pt idx="10038">
                  <c:v>30.760216</c:v>
                </c:pt>
                <c:pt idx="10039">
                  <c:v>30.130116000000001</c:v>
                </c:pt>
                <c:pt idx="10040">
                  <c:v>30.674348999999999</c:v>
                </c:pt>
                <c:pt idx="10041">
                  <c:v>30.286655</c:v>
                </c:pt>
                <c:pt idx="10042">
                  <c:v>29.872164999999999</c:v>
                </c:pt>
                <c:pt idx="10043">
                  <c:v>30.290907000000001</c:v>
                </c:pt>
                <c:pt idx="10044">
                  <c:v>30.292424</c:v>
                </c:pt>
                <c:pt idx="10045">
                  <c:v>42.404271999999999</c:v>
                </c:pt>
                <c:pt idx="10046">
                  <c:v>42.167637999999997</c:v>
                </c:pt>
                <c:pt idx="10047">
                  <c:v>42.131526000000001</c:v>
                </c:pt>
                <c:pt idx="10048">
                  <c:v>42.023977000000002</c:v>
                </c:pt>
                <c:pt idx="10049">
                  <c:v>41.924126999999999</c:v>
                </c:pt>
                <c:pt idx="10050">
                  <c:v>41.972327999999997</c:v>
                </c:pt>
                <c:pt idx="10051">
                  <c:v>41.880280999999997</c:v>
                </c:pt>
                <c:pt idx="10052">
                  <c:v>41.944577000000002</c:v>
                </c:pt>
                <c:pt idx="10053">
                  <c:v>41.891978000000002</c:v>
                </c:pt>
                <c:pt idx="10054">
                  <c:v>41.858279000000003</c:v>
                </c:pt>
                <c:pt idx="10055">
                  <c:v>42.037108000000003</c:v>
                </c:pt>
                <c:pt idx="10056">
                  <c:v>42.048878999999999</c:v>
                </c:pt>
                <c:pt idx="10057">
                  <c:v>41.893940999999998</c:v>
                </c:pt>
                <c:pt idx="10058">
                  <c:v>41.873550000000002</c:v>
                </c:pt>
                <c:pt idx="10059">
                  <c:v>41.350484000000002</c:v>
                </c:pt>
                <c:pt idx="10060">
                  <c:v>41.539383999999998</c:v>
                </c:pt>
                <c:pt idx="10061">
                  <c:v>41.501178000000003</c:v>
                </c:pt>
                <c:pt idx="10062">
                  <c:v>41.574033999999997</c:v>
                </c:pt>
                <c:pt idx="10063">
                  <c:v>41.511643999999997</c:v>
                </c:pt>
                <c:pt idx="10064">
                  <c:v>41.676028000000002</c:v>
                </c:pt>
                <c:pt idx="10065">
                  <c:v>41.703097</c:v>
                </c:pt>
                <c:pt idx="10066">
                  <c:v>41.370641999999997</c:v>
                </c:pt>
                <c:pt idx="10067">
                  <c:v>41.723782</c:v>
                </c:pt>
                <c:pt idx="10068">
                  <c:v>41.744081999999999</c:v>
                </c:pt>
                <c:pt idx="10069">
                  <c:v>41.663547999999999</c:v>
                </c:pt>
                <c:pt idx="10070">
                  <c:v>41.699432000000002</c:v>
                </c:pt>
                <c:pt idx="10071">
                  <c:v>41.573799999999999</c:v>
                </c:pt>
                <c:pt idx="10072">
                  <c:v>41.737616000000003</c:v>
                </c:pt>
                <c:pt idx="10073">
                  <c:v>41.80348</c:v>
                </c:pt>
                <c:pt idx="10074">
                  <c:v>41.795358</c:v>
                </c:pt>
                <c:pt idx="10075">
                  <c:v>41.745623000000002</c:v>
                </c:pt>
                <c:pt idx="10076">
                  <c:v>41.707118000000001</c:v>
                </c:pt>
                <c:pt idx="10077">
                  <c:v>41.886456000000003</c:v>
                </c:pt>
                <c:pt idx="10078">
                  <c:v>41.877589</c:v>
                </c:pt>
                <c:pt idx="10079">
                  <c:v>41.922682000000002</c:v>
                </c:pt>
                <c:pt idx="10080">
                  <c:v>41.8474</c:v>
                </c:pt>
                <c:pt idx="10081">
                  <c:v>41.695433999999999</c:v>
                </c:pt>
                <c:pt idx="10082">
                  <c:v>41.944454</c:v>
                </c:pt>
                <c:pt idx="10083">
                  <c:v>41.779384</c:v>
                </c:pt>
                <c:pt idx="10084">
                  <c:v>41.973180999999997</c:v>
                </c:pt>
                <c:pt idx="10085">
                  <c:v>41.761733999999997</c:v>
                </c:pt>
                <c:pt idx="10086">
                  <c:v>41.744599999999998</c:v>
                </c:pt>
                <c:pt idx="10087">
                  <c:v>41.940832</c:v>
                </c:pt>
                <c:pt idx="10088">
                  <c:v>41.991380999999997</c:v>
                </c:pt>
                <c:pt idx="10089">
                  <c:v>41.990631</c:v>
                </c:pt>
                <c:pt idx="10090">
                  <c:v>41.922680999999997</c:v>
                </c:pt>
                <c:pt idx="10091">
                  <c:v>42.005330999999998</c:v>
                </c:pt>
                <c:pt idx="10092">
                  <c:v>42.032378999999999</c:v>
                </c:pt>
                <c:pt idx="10093">
                  <c:v>41.649717000000003</c:v>
                </c:pt>
                <c:pt idx="10094">
                  <c:v>40.448735999999997</c:v>
                </c:pt>
                <c:pt idx="10095">
                  <c:v>42.257229000000002</c:v>
                </c:pt>
                <c:pt idx="10096">
                  <c:v>42.440373999999998</c:v>
                </c:pt>
                <c:pt idx="10097">
                  <c:v>41.843702</c:v>
                </c:pt>
                <c:pt idx="10098">
                  <c:v>42.119619</c:v>
                </c:pt>
                <c:pt idx="10099">
                  <c:v>42.300918000000003</c:v>
                </c:pt>
                <c:pt idx="10100">
                  <c:v>41.788761000000001</c:v>
                </c:pt>
                <c:pt idx="10101">
                  <c:v>42.280019000000003</c:v>
                </c:pt>
                <c:pt idx="10102">
                  <c:v>29.021782000000002</c:v>
                </c:pt>
                <c:pt idx="10103">
                  <c:v>28.850617</c:v>
                </c:pt>
                <c:pt idx="10104">
                  <c:v>28.895482000000001</c:v>
                </c:pt>
                <c:pt idx="10105">
                  <c:v>28.628359</c:v>
                </c:pt>
                <c:pt idx="10106">
                  <c:v>28.945857</c:v>
                </c:pt>
                <c:pt idx="10107">
                  <c:v>28.639275000000001</c:v>
                </c:pt>
                <c:pt idx="10108">
                  <c:v>28.803979000000002</c:v>
                </c:pt>
                <c:pt idx="10109">
                  <c:v>28.769172999999999</c:v>
                </c:pt>
                <c:pt idx="10110">
                  <c:v>28.541879000000002</c:v>
                </c:pt>
                <c:pt idx="10111">
                  <c:v>28.576028000000001</c:v>
                </c:pt>
                <c:pt idx="10112">
                  <c:v>28.494931000000001</c:v>
                </c:pt>
                <c:pt idx="10113">
                  <c:v>28.395979000000001</c:v>
                </c:pt>
                <c:pt idx="10114">
                  <c:v>28.528789</c:v>
                </c:pt>
                <c:pt idx="10115">
                  <c:v>28.489757999999998</c:v>
                </c:pt>
                <c:pt idx="10116">
                  <c:v>28.077494000000002</c:v>
                </c:pt>
                <c:pt idx="10117">
                  <c:v>28.326985000000001</c:v>
                </c:pt>
                <c:pt idx="10118">
                  <c:v>28.396301000000001</c:v>
                </c:pt>
                <c:pt idx="10119">
                  <c:v>27.78783</c:v>
                </c:pt>
                <c:pt idx="10120">
                  <c:v>27.724800999999999</c:v>
                </c:pt>
                <c:pt idx="10121">
                  <c:v>27.594718</c:v>
                </c:pt>
                <c:pt idx="10122">
                  <c:v>27.877503999999998</c:v>
                </c:pt>
                <c:pt idx="10123">
                  <c:v>25.987069000000002</c:v>
                </c:pt>
                <c:pt idx="10124">
                  <c:v>25.864773</c:v>
                </c:pt>
                <c:pt idx="10125">
                  <c:v>25.902172</c:v>
                </c:pt>
                <c:pt idx="10126">
                  <c:v>26.018967</c:v>
                </c:pt>
                <c:pt idx="10127">
                  <c:v>26.016984000000001</c:v>
                </c:pt>
                <c:pt idx="10128">
                  <c:v>25.981408999999999</c:v>
                </c:pt>
                <c:pt idx="10129">
                  <c:v>26.006373</c:v>
                </c:pt>
                <c:pt idx="10130">
                  <c:v>25.479437999999998</c:v>
                </c:pt>
                <c:pt idx="10131">
                  <c:v>25.457913000000001</c:v>
                </c:pt>
                <c:pt idx="10132">
                  <c:v>25.137661000000001</c:v>
                </c:pt>
                <c:pt idx="10133">
                  <c:v>24.663121</c:v>
                </c:pt>
                <c:pt idx="10134">
                  <c:v>26.253238</c:v>
                </c:pt>
                <c:pt idx="10135">
                  <c:v>26.216059999999999</c:v>
                </c:pt>
                <c:pt idx="10136">
                  <c:v>26.305433000000001</c:v>
                </c:pt>
                <c:pt idx="10137">
                  <c:v>26.301159999999999</c:v>
                </c:pt>
                <c:pt idx="10138">
                  <c:v>25.759474000000001</c:v>
                </c:pt>
                <c:pt idx="10139">
                  <c:v>25.777977</c:v>
                </c:pt>
                <c:pt idx="10140">
                  <c:v>25.777142999999999</c:v>
                </c:pt>
                <c:pt idx="10141">
                  <c:v>25.784326</c:v>
                </c:pt>
                <c:pt idx="10142">
                  <c:v>25.753927000000001</c:v>
                </c:pt>
                <c:pt idx="10143">
                  <c:v>25.762260000000001</c:v>
                </c:pt>
                <c:pt idx="10144">
                  <c:v>25.850124000000001</c:v>
                </c:pt>
                <c:pt idx="10145">
                  <c:v>25.637132000000001</c:v>
                </c:pt>
                <c:pt idx="10146">
                  <c:v>25.941534999999998</c:v>
                </c:pt>
                <c:pt idx="10147">
                  <c:v>25.734828</c:v>
                </c:pt>
                <c:pt idx="10148">
                  <c:v>25.702428999999999</c:v>
                </c:pt>
                <c:pt idx="10149">
                  <c:v>25.653431000000001</c:v>
                </c:pt>
                <c:pt idx="10150">
                  <c:v>25.897372000000001</c:v>
                </c:pt>
                <c:pt idx="10151">
                  <c:v>25.699967999999998</c:v>
                </c:pt>
                <c:pt idx="10152">
                  <c:v>25.700279999999999</c:v>
                </c:pt>
                <c:pt idx="10153">
                  <c:v>26.137692999999999</c:v>
                </c:pt>
                <c:pt idx="10154">
                  <c:v>26.138829999999999</c:v>
                </c:pt>
                <c:pt idx="10155">
                  <c:v>26.067965999999998</c:v>
                </c:pt>
                <c:pt idx="10156">
                  <c:v>26.101113999999999</c:v>
                </c:pt>
                <c:pt idx="10157">
                  <c:v>26.150863000000001</c:v>
                </c:pt>
                <c:pt idx="10158">
                  <c:v>26.110631000000001</c:v>
                </c:pt>
                <c:pt idx="10159">
                  <c:v>26.062016</c:v>
                </c:pt>
                <c:pt idx="10160">
                  <c:v>41.675860999999998</c:v>
                </c:pt>
                <c:pt idx="10161">
                  <c:v>41.719932999999997</c:v>
                </c:pt>
                <c:pt idx="10162">
                  <c:v>41.144255999999999</c:v>
                </c:pt>
                <c:pt idx="10163">
                  <c:v>41.250408</c:v>
                </c:pt>
                <c:pt idx="10164">
                  <c:v>42.483970999999997</c:v>
                </c:pt>
                <c:pt idx="10165">
                  <c:v>42.400744000000003</c:v>
                </c:pt>
                <c:pt idx="10166">
                  <c:v>42.270426</c:v>
                </c:pt>
                <c:pt idx="10167">
                  <c:v>42.419097000000001</c:v>
                </c:pt>
                <c:pt idx="10168">
                  <c:v>42.099634999999999</c:v>
                </c:pt>
                <c:pt idx="10169">
                  <c:v>42.303364999999999</c:v>
                </c:pt>
                <c:pt idx="10170">
                  <c:v>42.213439000000001</c:v>
                </c:pt>
                <c:pt idx="10171">
                  <c:v>42.306666</c:v>
                </c:pt>
                <c:pt idx="10172">
                  <c:v>42.352539</c:v>
                </c:pt>
                <c:pt idx="10173">
                  <c:v>34.935105</c:v>
                </c:pt>
                <c:pt idx="10174">
                  <c:v>34.96311</c:v>
                </c:pt>
                <c:pt idx="10175">
                  <c:v>33.461120999999999</c:v>
                </c:pt>
                <c:pt idx="10176">
                  <c:v>33.474136000000001</c:v>
                </c:pt>
                <c:pt idx="10177">
                  <c:v>32.556668000000002</c:v>
                </c:pt>
                <c:pt idx="10178">
                  <c:v>32.427633</c:v>
                </c:pt>
                <c:pt idx="10179">
                  <c:v>32.526358999999999</c:v>
                </c:pt>
                <c:pt idx="10180">
                  <c:v>33.318579</c:v>
                </c:pt>
                <c:pt idx="10181">
                  <c:v>32.844872000000002</c:v>
                </c:pt>
                <c:pt idx="10182">
                  <c:v>32.88899</c:v>
                </c:pt>
                <c:pt idx="10183">
                  <c:v>32.313816000000003</c:v>
                </c:pt>
                <c:pt idx="10184">
                  <c:v>31.986249000000001</c:v>
                </c:pt>
                <c:pt idx="10185">
                  <c:v>31.220058999999999</c:v>
                </c:pt>
                <c:pt idx="10186">
                  <c:v>31.205193999999999</c:v>
                </c:pt>
                <c:pt idx="10187">
                  <c:v>31.173259999999999</c:v>
                </c:pt>
                <c:pt idx="10188">
                  <c:v>30.761081000000001</c:v>
                </c:pt>
                <c:pt idx="10189">
                  <c:v>31.568072999999998</c:v>
                </c:pt>
                <c:pt idx="10190">
                  <c:v>32.071641</c:v>
                </c:pt>
                <c:pt idx="10191">
                  <c:v>32.862377000000002</c:v>
                </c:pt>
                <c:pt idx="10192">
                  <c:v>32.373489999999997</c:v>
                </c:pt>
                <c:pt idx="10193">
                  <c:v>32.468442000000003</c:v>
                </c:pt>
                <c:pt idx="10194">
                  <c:v>30.567684</c:v>
                </c:pt>
                <c:pt idx="10195">
                  <c:v>29.97289</c:v>
                </c:pt>
                <c:pt idx="10196">
                  <c:v>30.074926000000001</c:v>
                </c:pt>
                <c:pt idx="10197">
                  <c:v>30.039096000000001</c:v>
                </c:pt>
                <c:pt idx="10198">
                  <c:v>30.160965000000001</c:v>
                </c:pt>
                <c:pt idx="10199">
                  <c:v>29.871310000000001</c:v>
                </c:pt>
                <c:pt idx="10200">
                  <c:v>29.811122999999998</c:v>
                </c:pt>
                <c:pt idx="10201">
                  <c:v>29.425692999999999</c:v>
                </c:pt>
                <c:pt idx="10202">
                  <c:v>29.581683000000002</c:v>
                </c:pt>
                <c:pt idx="10203">
                  <c:v>28.944915000000002</c:v>
                </c:pt>
                <c:pt idx="10204">
                  <c:v>29.016897</c:v>
                </c:pt>
                <c:pt idx="10205">
                  <c:v>30.351006000000002</c:v>
                </c:pt>
                <c:pt idx="10206">
                  <c:v>30.392887999999999</c:v>
                </c:pt>
                <c:pt idx="10207">
                  <c:v>30.243539999999999</c:v>
                </c:pt>
                <c:pt idx="10208">
                  <c:v>30.284510999999998</c:v>
                </c:pt>
                <c:pt idx="10209">
                  <c:v>30.348585</c:v>
                </c:pt>
                <c:pt idx="10210">
                  <c:v>30.431283000000001</c:v>
                </c:pt>
                <c:pt idx="10211">
                  <c:v>30.531676999999998</c:v>
                </c:pt>
                <c:pt idx="10212">
                  <c:v>30.252616</c:v>
                </c:pt>
                <c:pt idx="10213">
                  <c:v>30.636227999999999</c:v>
                </c:pt>
                <c:pt idx="10214">
                  <c:v>30.779195999999999</c:v>
                </c:pt>
                <c:pt idx="10215">
                  <c:v>29.846516999999999</c:v>
                </c:pt>
                <c:pt idx="10216">
                  <c:v>30.360887000000002</c:v>
                </c:pt>
                <c:pt idx="10217">
                  <c:v>30.526344999999999</c:v>
                </c:pt>
                <c:pt idx="10218">
                  <c:v>30.760183999999999</c:v>
                </c:pt>
                <c:pt idx="10219">
                  <c:v>30.902014999999999</c:v>
                </c:pt>
                <c:pt idx="10220">
                  <c:v>30.435068999999999</c:v>
                </c:pt>
                <c:pt idx="10221">
                  <c:v>30.500900999999999</c:v>
                </c:pt>
                <c:pt idx="10222">
                  <c:v>30.581489999999999</c:v>
                </c:pt>
                <c:pt idx="10223">
                  <c:v>29.447068999999999</c:v>
                </c:pt>
                <c:pt idx="10224">
                  <c:v>28.888594999999999</c:v>
                </c:pt>
                <c:pt idx="10225">
                  <c:v>28.663913000000001</c:v>
                </c:pt>
                <c:pt idx="10226">
                  <c:v>29.039757000000002</c:v>
                </c:pt>
                <c:pt idx="10227">
                  <c:v>28.758133000000001</c:v>
                </c:pt>
                <c:pt idx="10228">
                  <c:v>28.607077</c:v>
                </c:pt>
                <c:pt idx="10229">
                  <c:v>28.623370999999999</c:v>
                </c:pt>
                <c:pt idx="10230">
                  <c:v>28.557579</c:v>
                </c:pt>
                <c:pt idx="10231">
                  <c:v>28.577722999999999</c:v>
                </c:pt>
                <c:pt idx="10232">
                  <c:v>28.51483</c:v>
                </c:pt>
                <c:pt idx="10233">
                  <c:v>28.591691999999998</c:v>
                </c:pt>
                <c:pt idx="10234">
                  <c:v>28.583103000000001</c:v>
                </c:pt>
                <c:pt idx="10235">
                  <c:v>28.463508999999998</c:v>
                </c:pt>
                <c:pt idx="10236">
                  <c:v>28.425221000000001</c:v>
                </c:pt>
                <c:pt idx="10237">
                  <c:v>28.542131999999999</c:v>
                </c:pt>
                <c:pt idx="10238">
                  <c:v>28.401150999999999</c:v>
                </c:pt>
                <c:pt idx="10239">
                  <c:v>28.385905999999999</c:v>
                </c:pt>
                <c:pt idx="10240">
                  <c:v>28.390931999999999</c:v>
                </c:pt>
                <c:pt idx="10241">
                  <c:v>28.366284</c:v>
                </c:pt>
                <c:pt idx="10242">
                  <c:v>28.137443000000001</c:v>
                </c:pt>
                <c:pt idx="10243">
                  <c:v>28.13926</c:v>
                </c:pt>
                <c:pt idx="10244">
                  <c:v>28.015139999999999</c:v>
                </c:pt>
                <c:pt idx="10245">
                  <c:v>27.582151</c:v>
                </c:pt>
                <c:pt idx="10246">
                  <c:v>27.676376000000001</c:v>
                </c:pt>
                <c:pt idx="10247">
                  <c:v>26.051915999999999</c:v>
                </c:pt>
                <c:pt idx="10248">
                  <c:v>25.989118999999999</c:v>
                </c:pt>
                <c:pt idx="10249">
                  <c:v>26.023567</c:v>
                </c:pt>
                <c:pt idx="10250">
                  <c:v>25.990494000000002</c:v>
                </c:pt>
                <c:pt idx="10251">
                  <c:v>26.228760000000001</c:v>
                </c:pt>
                <c:pt idx="10252">
                  <c:v>26.242559</c:v>
                </c:pt>
                <c:pt idx="10253">
                  <c:v>25.799962000000001</c:v>
                </c:pt>
                <c:pt idx="10254">
                  <c:v>25.782176</c:v>
                </c:pt>
                <c:pt idx="10255">
                  <c:v>25.767368000000001</c:v>
                </c:pt>
                <c:pt idx="10256">
                  <c:v>25.786325999999999</c:v>
                </c:pt>
                <c:pt idx="10257">
                  <c:v>25.817325</c:v>
                </c:pt>
                <c:pt idx="10258">
                  <c:v>25.853183999999999</c:v>
                </c:pt>
                <c:pt idx="10259">
                  <c:v>25.784275999999998</c:v>
                </c:pt>
                <c:pt idx="10260">
                  <c:v>25.814225</c:v>
                </c:pt>
                <c:pt idx="10261">
                  <c:v>25.858573</c:v>
                </c:pt>
                <c:pt idx="10262">
                  <c:v>25.665579999999999</c:v>
                </c:pt>
                <c:pt idx="10263">
                  <c:v>25.606583000000001</c:v>
                </c:pt>
                <c:pt idx="10264">
                  <c:v>25.94267</c:v>
                </c:pt>
                <c:pt idx="10265">
                  <c:v>25.559785000000002</c:v>
                </c:pt>
                <c:pt idx="10266">
                  <c:v>25.95872</c:v>
                </c:pt>
                <c:pt idx="10267">
                  <c:v>25.723172999999999</c:v>
                </c:pt>
                <c:pt idx="10268">
                  <c:v>25.662292000000001</c:v>
                </c:pt>
                <c:pt idx="10269">
                  <c:v>26.121113999999999</c:v>
                </c:pt>
                <c:pt idx="10270">
                  <c:v>26.153728000000001</c:v>
                </c:pt>
                <c:pt idx="10271">
                  <c:v>26.165212</c:v>
                </c:pt>
                <c:pt idx="10272">
                  <c:v>26.113664</c:v>
                </c:pt>
                <c:pt idx="10273">
                  <c:v>26.183627999999999</c:v>
                </c:pt>
                <c:pt idx="10274">
                  <c:v>26.211122</c:v>
                </c:pt>
                <c:pt idx="10275">
                  <c:v>26.049367</c:v>
                </c:pt>
                <c:pt idx="10276">
                  <c:v>26.802139</c:v>
                </c:pt>
                <c:pt idx="10277">
                  <c:v>26.795366999999999</c:v>
                </c:pt>
                <c:pt idx="10278">
                  <c:v>26.659344000000001</c:v>
                </c:pt>
                <c:pt idx="10279">
                  <c:v>26.715596000000001</c:v>
                </c:pt>
                <c:pt idx="10280">
                  <c:v>26.877984000000001</c:v>
                </c:pt>
                <c:pt idx="10281">
                  <c:v>26.529581</c:v>
                </c:pt>
                <c:pt idx="10282">
                  <c:v>26.381304</c:v>
                </c:pt>
                <c:pt idx="10283">
                  <c:v>26.347304999999999</c:v>
                </c:pt>
                <c:pt idx="10284">
                  <c:v>26.968795</c:v>
                </c:pt>
                <c:pt idx="10285">
                  <c:v>26.924709</c:v>
                </c:pt>
                <c:pt idx="10286">
                  <c:v>26.925834999999999</c:v>
                </c:pt>
                <c:pt idx="10287">
                  <c:v>41.809299000000003</c:v>
                </c:pt>
                <c:pt idx="10288">
                  <c:v>41.921430999999998</c:v>
                </c:pt>
                <c:pt idx="10289">
                  <c:v>41.696432999999999</c:v>
                </c:pt>
                <c:pt idx="10290">
                  <c:v>41.881331000000003</c:v>
                </c:pt>
                <c:pt idx="10291">
                  <c:v>42.008955999999998</c:v>
                </c:pt>
                <c:pt idx="10292">
                  <c:v>41.995331</c:v>
                </c:pt>
                <c:pt idx="10293">
                  <c:v>41.921126000000001</c:v>
                </c:pt>
                <c:pt idx="10294">
                  <c:v>41.901485000000001</c:v>
                </c:pt>
                <c:pt idx="10295">
                  <c:v>41.045785000000002</c:v>
                </c:pt>
                <c:pt idx="10296">
                  <c:v>42.006630000000001</c:v>
                </c:pt>
                <c:pt idx="10297">
                  <c:v>42.250987000000002</c:v>
                </c:pt>
                <c:pt idx="10298">
                  <c:v>41.989386000000003</c:v>
                </c:pt>
                <c:pt idx="10299">
                  <c:v>41.813775999999997</c:v>
                </c:pt>
                <c:pt idx="10300">
                  <c:v>42.292220999999998</c:v>
                </c:pt>
                <c:pt idx="10301">
                  <c:v>41.490299999999998</c:v>
                </c:pt>
                <c:pt idx="10302">
                  <c:v>31.166785999999998</c:v>
                </c:pt>
                <c:pt idx="10303">
                  <c:v>31.176515999999999</c:v>
                </c:pt>
                <c:pt idx="10304">
                  <c:v>31.260995000000001</c:v>
                </c:pt>
                <c:pt idx="10305">
                  <c:v>31.580774000000002</c:v>
                </c:pt>
                <c:pt idx="10306">
                  <c:v>32.513390999999999</c:v>
                </c:pt>
                <c:pt idx="10307">
                  <c:v>30.155228999999999</c:v>
                </c:pt>
                <c:pt idx="10308">
                  <c:v>30.189934000000001</c:v>
                </c:pt>
                <c:pt idx="10309">
                  <c:v>29.923718000000001</c:v>
                </c:pt>
                <c:pt idx="10310">
                  <c:v>29.204008999999999</c:v>
                </c:pt>
                <c:pt idx="10311">
                  <c:v>29.153238999999999</c:v>
                </c:pt>
                <c:pt idx="10312">
                  <c:v>29.116361000000001</c:v>
                </c:pt>
                <c:pt idx="10313">
                  <c:v>29.284924</c:v>
                </c:pt>
                <c:pt idx="10314">
                  <c:v>30.268571999999999</c:v>
                </c:pt>
                <c:pt idx="10315">
                  <c:v>30.333022</c:v>
                </c:pt>
                <c:pt idx="10316">
                  <c:v>30.222488999999999</c:v>
                </c:pt>
                <c:pt idx="10317">
                  <c:v>30.296911000000001</c:v>
                </c:pt>
                <c:pt idx="10318">
                  <c:v>30.194939000000002</c:v>
                </c:pt>
                <c:pt idx="10319">
                  <c:v>30.161901</c:v>
                </c:pt>
                <c:pt idx="10320">
                  <c:v>30.239849</c:v>
                </c:pt>
                <c:pt idx="10321">
                  <c:v>30.420997</c:v>
                </c:pt>
                <c:pt idx="10322">
                  <c:v>30.487870000000001</c:v>
                </c:pt>
                <c:pt idx="10323">
                  <c:v>30.527194999999999</c:v>
                </c:pt>
                <c:pt idx="10324">
                  <c:v>30.391794999999998</c:v>
                </c:pt>
                <c:pt idx="10325">
                  <c:v>30.447247999999998</c:v>
                </c:pt>
                <c:pt idx="10326">
                  <c:v>29.676006000000001</c:v>
                </c:pt>
                <c:pt idx="10327">
                  <c:v>29.681425999999998</c:v>
                </c:pt>
                <c:pt idx="10328">
                  <c:v>29.646189</c:v>
                </c:pt>
                <c:pt idx="10329">
                  <c:v>29.611545</c:v>
                </c:pt>
                <c:pt idx="10330">
                  <c:v>29.801949</c:v>
                </c:pt>
                <c:pt idx="10331">
                  <c:v>29.315961000000001</c:v>
                </c:pt>
                <c:pt idx="10332">
                  <c:v>29.517277</c:v>
                </c:pt>
                <c:pt idx="10333">
                  <c:v>29.601599</c:v>
                </c:pt>
                <c:pt idx="10334">
                  <c:v>29.502067</c:v>
                </c:pt>
                <c:pt idx="10335">
                  <c:v>29.640612999999998</c:v>
                </c:pt>
                <c:pt idx="10336">
                  <c:v>28.665125</c:v>
                </c:pt>
                <c:pt idx="10337">
                  <c:v>28.598676999999999</c:v>
                </c:pt>
                <c:pt idx="10338">
                  <c:v>28.463481999999999</c:v>
                </c:pt>
                <c:pt idx="10339">
                  <c:v>28.619444999999999</c:v>
                </c:pt>
                <c:pt idx="10340">
                  <c:v>28.524930000000001</c:v>
                </c:pt>
                <c:pt idx="10341">
                  <c:v>28.493531000000001</c:v>
                </c:pt>
                <c:pt idx="10342">
                  <c:v>28.543247999999998</c:v>
                </c:pt>
                <c:pt idx="10343">
                  <c:v>28.584177</c:v>
                </c:pt>
                <c:pt idx="10344">
                  <c:v>28.103190999999999</c:v>
                </c:pt>
                <c:pt idx="10345">
                  <c:v>28.073891</c:v>
                </c:pt>
                <c:pt idx="10346">
                  <c:v>28.031689</c:v>
                </c:pt>
                <c:pt idx="10347">
                  <c:v>28.471229999999998</c:v>
                </c:pt>
                <c:pt idx="10348">
                  <c:v>28.219809999999999</c:v>
                </c:pt>
                <c:pt idx="10349">
                  <c:v>27.750176</c:v>
                </c:pt>
                <c:pt idx="10350">
                  <c:v>25.938687000000002</c:v>
                </c:pt>
                <c:pt idx="10351">
                  <c:v>25.887982999999998</c:v>
                </c:pt>
                <c:pt idx="10352">
                  <c:v>25.895557</c:v>
                </c:pt>
                <c:pt idx="10353">
                  <c:v>25.526214</c:v>
                </c:pt>
                <c:pt idx="10354">
                  <c:v>25.524528</c:v>
                </c:pt>
                <c:pt idx="10355">
                  <c:v>24.675730999999999</c:v>
                </c:pt>
                <c:pt idx="10356">
                  <c:v>25.946753999999999</c:v>
                </c:pt>
                <c:pt idx="10357">
                  <c:v>26.236792000000001</c:v>
                </c:pt>
                <c:pt idx="10358">
                  <c:v>26.251909000000001</c:v>
                </c:pt>
                <c:pt idx="10359">
                  <c:v>26.279108000000001</c:v>
                </c:pt>
                <c:pt idx="10360">
                  <c:v>25.006349</c:v>
                </c:pt>
                <c:pt idx="10361">
                  <c:v>25.812625000000001</c:v>
                </c:pt>
                <c:pt idx="10362">
                  <c:v>25.702929000000001</c:v>
                </c:pt>
                <c:pt idx="10363">
                  <c:v>25.700966000000001</c:v>
                </c:pt>
                <c:pt idx="10364">
                  <c:v>25.881391000000001</c:v>
                </c:pt>
                <c:pt idx="10365">
                  <c:v>25.739011000000001</c:v>
                </c:pt>
                <c:pt idx="10366">
                  <c:v>25.893371999999999</c:v>
                </c:pt>
                <c:pt idx="10367">
                  <c:v>25.929570999999999</c:v>
                </c:pt>
                <c:pt idx="10368">
                  <c:v>25.786633999999999</c:v>
                </c:pt>
                <c:pt idx="10369">
                  <c:v>25.595983</c:v>
                </c:pt>
                <c:pt idx="10370">
                  <c:v>25.837696000000001</c:v>
                </c:pt>
                <c:pt idx="10371">
                  <c:v>25.650231999999999</c:v>
                </c:pt>
                <c:pt idx="10372">
                  <c:v>26.191110999999999</c:v>
                </c:pt>
                <c:pt idx="10373">
                  <c:v>26.185461</c:v>
                </c:pt>
                <c:pt idx="10374">
                  <c:v>26.094664999999999</c:v>
                </c:pt>
                <c:pt idx="10375">
                  <c:v>26.094384999999999</c:v>
                </c:pt>
                <c:pt idx="10376">
                  <c:v>26.112366000000002</c:v>
                </c:pt>
                <c:pt idx="10377">
                  <c:v>26.120134</c:v>
                </c:pt>
                <c:pt idx="10378">
                  <c:v>26.054790000000001</c:v>
                </c:pt>
                <c:pt idx="10379">
                  <c:v>26.056111000000001</c:v>
                </c:pt>
                <c:pt idx="10380">
                  <c:v>26.782114</c:v>
                </c:pt>
                <c:pt idx="10381">
                  <c:v>26.669744000000001</c:v>
                </c:pt>
                <c:pt idx="10382">
                  <c:v>26.839587999999999</c:v>
                </c:pt>
                <c:pt idx="10383">
                  <c:v>26.309657000000001</c:v>
                </c:pt>
                <c:pt idx="10384">
                  <c:v>26.460951000000001</c:v>
                </c:pt>
                <c:pt idx="10385">
                  <c:v>26.452473000000001</c:v>
                </c:pt>
                <c:pt idx="10386">
                  <c:v>27.076516000000002</c:v>
                </c:pt>
                <c:pt idx="10387">
                  <c:v>26.579713999999999</c:v>
                </c:pt>
                <c:pt idx="10388">
                  <c:v>26.609226</c:v>
                </c:pt>
                <c:pt idx="10389">
                  <c:v>26.751093999999998</c:v>
                </c:pt>
                <c:pt idx="10390">
                  <c:v>26.715067000000001</c:v>
                </c:pt>
                <c:pt idx="10391">
                  <c:v>26.391345999999999</c:v>
                </c:pt>
                <c:pt idx="10392">
                  <c:v>27.953800999999999</c:v>
                </c:pt>
                <c:pt idx="10393">
                  <c:v>27.788498000000001</c:v>
                </c:pt>
                <c:pt idx="10394">
                  <c:v>28.142693999999999</c:v>
                </c:pt>
                <c:pt idx="10395">
                  <c:v>28.013755</c:v>
                </c:pt>
                <c:pt idx="10396">
                  <c:v>27.982949000000001</c:v>
                </c:pt>
                <c:pt idx="10397">
                  <c:v>27.847802000000001</c:v>
                </c:pt>
                <c:pt idx="10398">
                  <c:v>28.568393</c:v>
                </c:pt>
                <c:pt idx="10399">
                  <c:v>27.943549000000001</c:v>
                </c:pt>
                <c:pt idx="10400">
                  <c:v>27.993497999999999</c:v>
                </c:pt>
                <c:pt idx="10401">
                  <c:v>27.891151000000001</c:v>
                </c:pt>
                <c:pt idx="10402">
                  <c:v>28.048594999999999</c:v>
                </c:pt>
                <c:pt idx="10403">
                  <c:v>27.920850000000002</c:v>
                </c:pt>
                <c:pt idx="10404">
                  <c:v>28.005496999999998</c:v>
                </c:pt>
                <c:pt idx="10405">
                  <c:v>28.038323999999999</c:v>
                </c:pt>
                <c:pt idx="10406">
                  <c:v>27.770955000000001</c:v>
                </c:pt>
                <c:pt idx="10407">
                  <c:v>27.816977000000001</c:v>
                </c:pt>
                <c:pt idx="10408">
                  <c:v>27.750654999999998</c:v>
                </c:pt>
                <c:pt idx="10409">
                  <c:v>27.745355</c:v>
                </c:pt>
                <c:pt idx="10410">
                  <c:v>27.787904000000001</c:v>
                </c:pt>
                <c:pt idx="10411">
                  <c:v>27.90802</c:v>
                </c:pt>
                <c:pt idx="10412">
                  <c:v>28.032827000000001</c:v>
                </c:pt>
                <c:pt idx="10413">
                  <c:v>26.182161000000001</c:v>
                </c:pt>
                <c:pt idx="10414">
                  <c:v>26.659293999999999</c:v>
                </c:pt>
                <c:pt idx="10415">
                  <c:v>26.709575000000001</c:v>
                </c:pt>
                <c:pt idx="10416">
                  <c:v>26.65671</c:v>
                </c:pt>
                <c:pt idx="10417">
                  <c:v>26.347711</c:v>
                </c:pt>
                <c:pt idx="10418">
                  <c:v>26.524549</c:v>
                </c:pt>
                <c:pt idx="10419">
                  <c:v>26.522248999999999</c:v>
                </c:pt>
                <c:pt idx="10420">
                  <c:v>26.309757000000001</c:v>
                </c:pt>
                <c:pt idx="10421">
                  <c:v>26.459571</c:v>
                </c:pt>
                <c:pt idx="10422">
                  <c:v>26.928035000000001</c:v>
                </c:pt>
                <c:pt idx="10423">
                  <c:v>26.619695</c:v>
                </c:pt>
                <c:pt idx="10424">
                  <c:v>26.601937</c:v>
                </c:pt>
                <c:pt idx="10425">
                  <c:v>27.911200999999998</c:v>
                </c:pt>
                <c:pt idx="10426">
                  <c:v>28.346914000000002</c:v>
                </c:pt>
                <c:pt idx="10427">
                  <c:v>28.187356000000001</c:v>
                </c:pt>
                <c:pt idx="10428">
                  <c:v>28.331979</c:v>
                </c:pt>
                <c:pt idx="10429">
                  <c:v>27.987925000000001</c:v>
                </c:pt>
                <c:pt idx="10430">
                  <c:v>28.016846000000001</c:v>
                </c:pt>
                <c:pt idx="10431">
                  <c:v>27.936799000000001</c:v>
                </c:pt>
                <c:pt idx="10432">
                  <c:v>28.006246999999998</c:v>
                </c:pt>
                <c:pt idx="10433">
                  <c:v>27.869250999999998</c:v>
                </c:pt>
                <c:pt idx="10434">
                  <c:v>28.052799</c:v>
                </c:pt>
                <c:pt idx="10435">
                  <c:v>27.843052</c:v>
                </c:pt>
                <c:pt idx="10436">
                  <c:v>27.796454000000001</c:v>
                </c:pt>
                <c:pt idx="10437">
                  <c:v>27.788637000000001</c:v>
                </c:pt>
                <c:pt idx="10438">
                  <c:v>27.683009999999999</c:v>
                </c:pt>
                <c:pt idx="10439">
                  <c:v>27.979113999999999</c:v>
                </c:pt>
                <c:pt idx="10440">
                  <c:v>27.883118</c:v>
                </c:pt>
                <c:pt idx="10441">
                  <c:v>27.932797000000001</c:v>
                </c:pt>
                <c:pt idx="10442">
                  <c:v>26.465050999999999</c:v>
                </c:pt>
                <c:pt idx="10443">
                  <c:v>26.344954999999999</c:v>
                </c:pt>
                <c:pt idx="10444">
                  <c:v>28.234624</c:v>
                </c:pt>
                <c:pt idx="10445">
                  <c:v>27.771988</c:v>
                </c:pt>
                <c:pt idx="10446">
                  <c:v>27.911225999999999</c:v>
                </c:pt>
                <c:pt idx="10447">
                  <c:v>27.956149</c:v>
                </c:pt>
                <c:pt idx="10448">
                  <c:v>27.984197999999999</c:v>
                </c:pt>
                <c:pt idx="10449">
                  <c:v>28.039096000000001</c:v>
                </c:pt>
                <c:pt idx="10450">
                  <c:v>28.071501999999999</c:v>
                </c:pt>
                <c:pt idx="10451">
                  <c:v>27.855077999999999</c:v>
                </c:pt>
                <c:pt idx="10452">
                  <c:v>28.075060000000001</c:v>
                </c:pt>
                <c:pt idx="10453">
                  <c:v>28.127973000000001</c:v>
                </c:pt>
                <c:pt idx="10454">
                  <c:v>27.741505</c:v>
                </c:pt>
                <c:pt idx="10455">
                  <c:v>27.811626</c:v>
                </c:pt>
                <c:pt idx="10456">
                  <c:v>27.944631000000001</c:v>
                </c:pt>
                <c:pt idx="10457">
                  <c:v>27.980297</c:v>
                </c:pt>
                <c:pt idx="10458">
                  <c:v>27.982721999999999</c:v>
                </c:pt>
                <c:pt idx="10459">
                  <c:v>43.549850999999997</c:v>
                </c:pt>
                <c:pt idx="10460">
                  <c:v>44.978518000000001</c:v>
                </c:pt>
                <c:pt idx="10461">
                  <c:v>44.613604000000002</c:v>
                </c:pt>
                <c:pt idx="10462">
                  <c:v>44.358527000000002</c:v>
                </c:pt>
                <c:pt idx="10463">
                  <c:v>45.186528000000003</c:v>
                </c:pt>
                <c:pt idx="10464">
                  <c:v>44.174244999999999</c:v>
                </c:pt>
                <c:pt idx="10465">
                  <c:v>44.499346000000003</c:v>
                </c:pt>
                <c:pt idx="10466">
                  <c:v>45.121665999999998</c:v>
                </c:pt>
                <c:pt idx="10467">
                  <c:v>45.646720000000002</c:v>
                </c:pt>
                <c:pt idx="10468">
                  <c:v>45.922668999999999</c:v>
                </c:pt>
                <c:pt idx="10469">
                  <c:v>45.964666999999999</c:v>
                </c:pt>
                <c:pt idx="10470">
                  <c:v>43.373139000000002</c:v>
                </c:pt>
                <c:pt idx="10471">
                  <c:v>43.984411999999999</c:v>
                </c:pt>
                <c:pt idx="10472">
                  <c:v>43.656393000000001</c:v>
                </c:pt>
                <c:pt idx="10473">
                  <c:v>44.829610000000002</c:v>
                </c:pt>
                <c:pt idx="10474">
                  <c:v>44.763677999999999</c:v>
                </c:pt>
                <c:pt idx="10475">
                  <c:v>44.949207000000001</c:v>
                </c:pt>
                <c:pt idx="10476">
                  <c:v>44.451723999999999</c:v>
                </c:pt>
                <c:pt idx="10477">
                  <c:v>45.552433999999998</c:v>
                </c:pt>
                <c:pt idx="10478">
                  <c:v>45.517226000000001</c:v>
                </c:pt>
                <c:pt idx="10479">
                  <c:v>45.842713000000003</c:v>
                </c:pt>
                <c:pt idx="10480">
                  <c:v>44.043984000000002</c:v>
                </c:pt>
                <c:pt idx="10481">
                  <c:v>44.276986000000001</c:v>
                </c:pt>
                <c:pt idx="10482">
                  <c:v>44.322836000000002</c:v>
                </c:pt>
                <c:pt idx="10483">
                  <c:v>43.841808</c:v>
                </c:pt>
                <c:pt idx="10484">
                  <c:v>44.212448000000002</c:v>
                </c:pt>
                <c:pt idx="10485">
                  <c:v>44.903132999999997</c:v>
                </c:pt>
                <c:pt idx="10486">
                  <c:v>45.417659999999998</c:v>
                </c:pt>
                <c:pt idx="10487">
                  <c:v>44.523212000000001</c:v>
                </c:pt>
                <c:pt idx="10488">
                  <c:v>45.161267000000002</c:v>
                </c:pt>
                <c:pt idx="10489">
                  <c:v>44.669564000000001</c:v>
                </c:pt>
                <c:pt idx="10490">
                  <c:v>44.464393999999999</c:v>
                </c:pt>
                <c:pt idx="10491">
                  <c:v>44.825391000000003</c:v>
                </c:pt>
                <c:pt idx="10492">
                  <c:v>45.054550999999996</c:v>
                </c:pt>
                <c:pt idx="10493">
                  <c:v>44.964115</c:v>
                </c:pt>
                <c:pt idx="10494">
                  <c:v>45.060048000000002</c:v>
                </c:pt>
                <c:pt idx="10495">
                  <c:v>44.913815</c:v>
                </c:pt>
                <c:pt idx="10496">
                  <c:v>45.085642999999997</c:v>
                </c:pt>
                <c:pt idx="10497">
                  <c:v>44.921599000000001</c:v>
                </c:pt>
                <c:pt idx="10498">
                  <c:v>44.985463000000003</c:v>
                </c:pt>
                <c:pt idx="10499">
                  <c:v>44.704645999999997</c:v>
                </c:pt>
                <c:pt idx="10500">
                  <c:v>44.960828999999997</c:v>
                </c:pt>
                <c:pt idx="10501">
                  <c:v>44.975565000000003</c:v>
                </c:pt>
                <c:pt idx="10502">
                  <c:v>44.971798</c:v>
                </c:pt>
                <c:pt idx="10503">
                  <c:v>44.934914999999997</c:v>
                </c:pt>
                <c:pt idx="10504">
                  <c:v>44.911563999999998</c:v>
                </c:pt>
                <c:pt idx="10505">
                  <c:v>45.027715000000001</c:v>
                </c:pt>
                <c:pt idx="10506">
                  <c:v>44.902414</c:v>
                </c:pt>
                <c:pt idx="10507">
                  <c:v>45.050434000000003</c:v>
                </c:pt>
                <c:pt idx="10508">
                  <c:v>44.877164</c:v>
                </c:pt>
                <c:pt idx="10509">
                  <c:v>45.163848000000002</c:v>
                </c:pt>
                <c:pt idx="10510">
                  <c:v>44.875996999999998</c:v>
                </c:pt>
                <c:pt idx="10511">
                  <c:v>45.106065000000001</c:v>
                </c:pt>
                <c:pt idx="10512">
                  <c:v>45.003363</c:v>
                </c:pt>
                <c:pt idx="10513">
                  <c:v>47.077722999999999</c:v>
                </c:pt>
                <c:pt idx="10514">
                  <c:v>46.727077000000001</c:v>
                </c:pt>
                <c:pt idx="10515">
                  <c:v>46.972431999999998</c:v>
                </c:pt>
                <c:pt idx="10516">
                  <c:v>46.770772999999998</c:v>
                </c:pt>
                <c:pt idx="10517">
                  <c:v>43.991846000000002</c:v>
                </c:pt>
                <c:pt idx="10518">
                  <c:v>43.988708000000003</c:v>
                </c:pt>
                <c:pt idx="10519">
                  <c:v>43.671987999999999</c:v>
                </c:pt>
                <c:pt idx="10520">
                  <c:v>43.630012000000001</c:v>
                </c:pt>
                <c:pt idx="10521">
                  <c:v>43.829382000000003</c:v>
                </c:pt>
                <c:pt idx="10522">
                  <c:v>44.152622999999998</c:v>
                </c:pt>
                <c:pt idx="10523">
                  <c:v>43.762272000000003</c:v>
                </c:pt>
                <c:pt idx="10524">
                  <c:v>44.033867000000001</c:v>
                </c:pt>
                <c:pt idx="10525">
                  <c:v>44.029057999999999</c:v>
                </c:pt>
                <c:pt idx="10526">
                  <c:v>44.102187999999998</c:v>
                </c:pt>
                <c:pt idx="10527">
                  <c:v>44.337276000000003</c:v>
                </c:pt>
                <c:pt idx="10528">
                  <c:v>45.584124000000003</c:v>
                </c:pt>
                <c:pt idx="10529">
                  <c:v>45.624704999999999</c:v>
                </c:pt>
                <c:pt idx="10530">
                  <c:v>46.352758000000001</c:v>
                </c:pt>
                <c:pt idx="10531">
                  <c:v>46.507241</c:v>
                </c:pt>
                <c:pt idx="10532">
                  <c:v>46.244818000000002</c:v>
                </c:pt>
                <c:pt idx="10533">
                  <c:v>46.974221</c:v>
                </c:pt>
                <c:pt idx="10534">
                  <c:v>47.099773999999996</c:v>
                </c:pt>
                <c:pt idx="10535">
                  <c:v>46.861527000000002</c:v>
                </c:pt>
                <c:pt idx="10536">
                  <c:v>47.504496000000003</c:v>
                </c:pt>
                <c:pt idx="10537">
                  <c:v>46.975876</c:v>
                </c:pt>
                <c:pt idx="10538">
                  <c:v>43.537075000000002</c:v>
                </c:pt>
                <c:pt idx="10539">
                  <c:v>43.488472000000002</c:v>
                </c:pt>
                <c:pt idx="10540">
                  <c:v>45.674523000000001</c:v>
                </c:pt>
                <c:pt idx="10541">
                  <c:v>44.144224999999999</c:v>
                </c:pt>
                <c:pt idx="10542">
                  <c:v>44.338701999999998</c:v>
                </c:pt>
                <c:pt idx="10543">
                  <c:v>46.875366999999997</c:v>
                </c:pt>
                <c:pt idx="10544">
                  <c:v>46.812117999999998</c:v>
                </c:pt>
                <c:pt idx="10545">
                  <c:v>46.839619999999996</c:v>
                </c:pt>
                <c:pt idx="10546">
                  <c:v>46.812148000000001</c:v>
                </c:pt>
                <c:pt idx="10547">
                  <c:v>45.241760999999997</c:v>
                </c:pt>
                <c:pt idx="10548">
                  <c:v>45.737524999999998</c:v>
                </c:pt>
                <c:pt idx="10549">
                  <c:v>45.777818000000003</c:v>
                </c:pt>
                <c:pt idx="10550">
                  <c:v>48.15381</c:v>
                </c:pt>
                <c:pt idx="10551">
                  <c:v>46.578943000000002</c:v>
                </c:pt>
                <c:pt idx="10552">
                  <c:v>44.992570000000001</c:v>
                </c:pt>
                <c:pt idx="10553">
                  <c:v>45.146178999999997</c:v>
                </c:pt>
                <c:pt idx="10554">
                  <c:v>45.296408999999997</c:v>
                </c:pt>
                <c:pt idx="10555">
                  <c:v>46.394489999999998</c:v>
                </c:pt>
                <c:pt idx="10556">
                  <c:v>42.466169999999998</c:v>
                </c:pt>
                <c:pt idx="10557">
                  <c:v>42.047178000000002</c:v>
                </c:pt>
                <c:pt idx="10558">
                  <c:v>42.338954999999999</c:v>
                </c:pt>
                <c:pt idx="10559">
                  <c:v>42.181874999999998</c:v>
                </c:pt>
                <c:pt idx="10560">
                  <c:v>42.286222000000002</c:v>
                </c:pt>
                <c:pt idx="10561">
                  <c:v>42.410687000000003</c:v>
                </c:pt>
                <c:pt idx="10562">
                  <c:v>42.326072000000003</c:v>
                </c:pt>
                <c:pt idx="10563">
                  <c:v>42.188074</c:v>
                </c:pt>
                <c:pt idx="10564">
                  <c:v>42.036180000000002</c:v>
                </c:pt>
                <c:pt idx="10565">
                  <c:v>42.441868999999997</c:v>
                </c:pt>
                <c:pt idx="10566">
                  <c:v>42.480670000000003</c:v>
                </c:pt>
                <c:pt idx="10567">
                  <c:v>42.316121000000003</c:v>
                </c:pt>
                <c:pt idx="10568">
                  <c:v>41.871330999999998</c:v>
                </c:pt>
                <c:pt idx="10569">
                  <c:v>41.869779000000001</c:v>
                </c:pt>
                <c:pt idx="10570">
                  <c:v>42.242198999999999</c:v>
                </c:pt>
                <c:pt idx="10571">
                  <c:v>41.023871999999997</c:v>
                </c:pt>
                <c:pt idx="10572">
                  <c:v>41.712643</c:v>
                </c:pt>
                <c:pt idx="10573">
                  <c:v>41.574581000000002</c:v>
                </c:pt>
                <c:pt idx="10574">
                  <c:v>43.211067</c:v>
                </c:pt>
                <c:pt idx="10575">
                  <c:v>43.199525999999999</c:v>
                </c:pt>
                <c:pt idx="10576">
                  <c:v>43.055315</c:v>
                </c:pt>
                <c:pt idx="10577">
                  <c:v>43.499518000000002</c:v>
                </c:pt>
                <c:pt idx="10578">
                  <c:v>43.151183000000003</c:v>
                </c:pt>
                <c:pt idx="10579">
                  <c:v>43.758673999999999</c:v>
                </c:pt>
                <c:pt idx="10580">
                  <c:v>43.401809999999998</c:v>
                </c:pt>
                <c:pt idx="10581">
                  <c:v>43.403280000000002</c:v>
                </c:pt>
                <c:pt idx="10582">
                  <c:v>43.234506000000003</c:v>
                </c:pt>
                <c:pt idx="10583">
                  <c:v>42.662671000000003</c:v>
                </c:pt>
                <c:pt idx="10584">
                  <c:v>42.634270000000001</c:v>
                </c:pt>
                <c:pt idx="10585">
                  <c:v>42.778641999999998</c:v>
                </c:pt>
                <c:pt idx="10586">
                  <c:v>42.529074999999999</c:v>
                </c:pt>
                <c:pt idx="10587">
                  <c:v>42.909815999999999</c:v>
                </c:pt>
                <c:pt idx="10588">
                  <c:v>42.515667999999998</c:v>
                </c:pt>
                <c:pt idx="10589">
                  <c:v>42.967393999999999</c:v>
                </c:pt>
                <c:pt idx="10590">
                  <c:v>42.818747000000002</c:v>
                </c:pt>
                <c:pt idx="10591">
                  <c:v>41.543149</c:v>
                </c:pt>
                <c:pt idx="10592">
                  <c:v>41.352629999999998</c:v>
                </c:pt>
                <c:pt idx="10593">
                  <c:v>41.129482000000003</c:v>
                </c:pt>
                <c:pt idx="10594">
                  <c:v>40.613788</c:v>
                </c:pt>
                <c:pt idx="10595">
                  <c:v>40.677987000000002</c:v>
                </c:pt>
                <c:pt idx="10596">
                  <c:v>40.709237000000002</c:v>
                </c:pt>
                <c:pt idx="10597">
                  <c:v>40.755343000000003</c:v>
                </c:pt>
                <c:pt idx="10598">
                  <c:v>40.126854000000002</c:v>
                </c:pt>
                <c:pt idx="10599">
                  <c:v>40.205916000000002</c:v>
                </c:pt>
                <c:pt idx="10600">
                  <c:v>39.038752000000002</c:v>
                </c:pt>
                <c:pt idx="10601">
                  <c:v>38.958848000000003</c:v>
                </c:pt>
                <c:pt idx="10602">
                  <c:v>38.755920000000003</c:v>
                </c:pt>
                <c:pt idx="10603">
                  <c:v>38.596198999999999</c:v>
                </c:pt>
                <c:pt idx="10604">
                  <c:v>38.556150000000002</c:v>
                </c:pt>
                <c:pt idx="10605">
                  <c:v>38.544297999999998</c:v>
                </c:pt>
                <c:pt idx="10606">
                  <c:v>38.636749000000002</c:v>
                </c:pt>
                <c:pt idx="10607">
                  <c:v>38.601647999999997</c:v>
                </c:pt>
                <c:pt idx="10608">
                  <c:v>38.589849000000001</c:v>
                </c:pt>
                <c:pt idx="10609">
                  <c:v>38.961798999999999</c:v>
                </c:pt>
                <c:pt idx="10610">
                  <c:v>39.122157999999999</c:v>
                </c:pt>
                <c:pt idx="10611">
                  <c:v>39.676558</c:v>
                </c:pt>
                <c:pt idx="10612">
                  <c:v>39.730234000000003</c:v>
                </c:pt>
                <c:pt idx="10613">
                  <c:v>40.134957</c:v>
                </c:pt>
                <c:pt idx="10614">
                  <c:v>39.757896000000002</c:v>
                </c:pt>
                <c:pt idx="10615">
                  <c:v>38.523736</c:v>
                </c:pt>
                <c:pt idx="10616">
                  <c:v>40.514262000000002</c:v>
                </c:pt>
                <c:pt idx="10617">
                  <c:v>40.569597999999999</c:v>
                </c:pt>
                <c:pt idx="10618">
                  <c:v>40.726899000000003</c:v>
                </c:pt>
                <c:pt idx="10619">
                  <c:v>40.777746</c:v>
                </c:pt>
                <c:pt idx="10620">
                  <c:v>40.737132000000003</c:v>
                </c:pt>
                <c:pt idx="10621">
                  <c:v>40.76784</c:v>
                </c:pt>
                <c:pt idx="10622">
                  <c:v>40.662796999999998</c:v>
                </c:pt>
                <c:pt idx="10623">
                  <c:v>40.696596</c:v>
                </c:pt>
                <c:pt idx="10624">
                  <c:v>40.659514000000001</c:v>
                </c:pt>
                <c:pt idx="10625">
                  <c:v>41.968474999999998</c:v>
                </c:pt>
                <c:pt idx="10626">
                  <c:v>40.280453999999999</c:v>
                </c:pt>
                <c:pt idx="10627">
                  <c:v>37.751640000000002</c:v>
                </c:pt>
                <c:pt idx="10628">
                  <c:v>37.164560999999999</c:v>
                </c:pt>
                <c:pt idx="10629">
                  <c:v>37.911833999999999</c:v>
                </c:pt>
                <c:pt idx="10630">
                  <c:v>37.118352000000002</c:v>
                </c:pt>
                <c:pt idx="10631">
                  <c:v>37.144145999999999</c:v>
                </c:pt>
                <c:pt idx="10632">
                  <c:v>33.507109999999997</c:v>
                </c:pt>
                <c:pt idx="10633">
                  <c:v>33.638271000000003</c:v>
                </c:pt>
                <c:pt idx="10634">
                  <c:v>33.624139999999997</c:v>
                </c:pt>
                <c:pt idx="10635">
                  <c:v>33.437772000000002</c:v>
                </c:pt>
                <c:pt idx="10636">
                  <c:v>33.393323000000002</c:v>
                </c:pt>
                <c:pt idx="10637">
                  <c:v>33.683602999999998</c:v>
                </c:pt>
                <c:pt idx="10638">
                  <c:v>33.629911</c:v>
                </c:pt>
                <c:pt idx="10639">
                  <c:v>33.777760000000001</c:v>
                </c:pt>
                <c:pt idx="10640">
                  <c:v>33.432177000000003</c:v>
                </c:pt>
                <c:pt idx="10641">
                  <c:v>33.393967000000004</c:v>
                </c:pt>
                <c:pt idx="10642">
                  <c:v>32.878138</c:v>
                </c:pt>
                <c:pt idx="10643">
                  <c:v>33.305782999999998</c:v>
                </c:pt>
                <c:pt idx="10644">
                  <c:v>33.617503999999997</c:v>
                </c:pt>
                <c:pt idx="10645">
                  <c:v>33.722594000000001</c:v>
                </c:pt>
                <c:pt idx="10646">
                  <c:v>33.604810999999998</c:v>
                </c:pt>
                <c:pt idx="10647">
                  <c:v>33.394067</c:v>
                </c:pt>
                <c:pt idx="10648">
                  <c:v>33.338332999999999</c:v>
                </c:pt>
                <c:pt idx="10649">
                  <c:v>33.534128000000003</c:v>
                </c:pt>
                <c:pt idx="10650">
                  <c:v>33.528165999999999</c:v>
                </c:pt>
                <c:pt idx="10651">
                  <c:v>33.657722</c:v>
                </c:pt>
                <c:pt idx="10652">
                  <c:v>33.701172999999997</c:v>
                </c:pt>
                <c:pt idx="10653">
                  <c:v>32.331853000000002</c:v>
                </c:pt>
                <c:pt idx="10654">
                  <c:v>33.596823000000001</c:v>
                </c:pt>
                <c:pt idx="10655">
                  <c:v>33.430922000000002</c:v>
                </c:pt>
                <c:pt idx="10656">
                  <c:v>32.704498999999998</c:v>
                </c:pt>
                <c:pt idx="10657">
                  <c:v>33.689869000000002</c:v>
                </c:pt>
                <c:pt idx="10658">
                  <c:v>34.243577999999999</c:v>
                </c:pt>
                <c:pt idx="10659">
                  <c:v>32.800221999999998</c:v>
                </c:pt>
                <c:pt idx="10660">
                  <c:v>31.382774999999999</c:v>
                </c:pt>
                <c:pt idx="10661">
                  <c:v>31.488579000000001</c:v>
                </c:pt>
                <c:pt idx="10662">
                  <c:v>32.260316000000003</c:v>
                </c:pt>
                <c:pt idx="10663">
                  <c:v>32.247174999999999</c:v>
                </c:pt>
                <c:pt idx="10664">
                  <c:v>32.313459999999999</c:v>
                </c:pt>
                <c:pt idx="10665">
                  <c:v>32.335121999999998</c:v>
                </c:pt>
                <c:pt idx="10666">
                  <c:v>32.216926000000001</c:v>
                </c:pt>
                <c:pt idx="10667">
                  <c:v>34.515939000000003</c:v>
                </c:pt>
                <c:pt idx="10668">
                  <c:v>34.723787999999999</c:v>
                </c:pt>
                <c:pt idx="10669">
                  <c:v>34.744280000000003</c:v>
                </c:pt>
                <c:pt idx="10670">
                  <c:v>36.165779000000001</c:v>
                </c:pt>
                <c:pt idx="10671">
                  <c:v>35.075777000000002</c:v>
                </c:pt>
                <c:pt idx="10672">
                  <c:v>35.179121000000002</c:v>
                </c:pt>
                <c:pt idx="10673">
                  <c:v>35.078246</c:v>
                </c:pt>
                <c:pt idx="10674">
                  <c:v>35.073343000000001</c:v>
                </c:pt>
                <c:pt idx="10675">
                  <c:v>35.155811</c:v>
                </c:pt>
                <c:pt idx="10676">
                  <c:v>35.196446000000002</c:v>
                </c:pt>
                <c:pt idx="10677">
                  <c:v>35.053147000000003</c:v>
                </c:pt>
                <c:pt idx="10678">
                  <c:v>35.534253</c:v>
                </c:pt>
                <c:pt idx="10679">
                  <c:v>35.376891999999998</c:v>
                </c:pt>
                <c:pt idx="10680">
                  <c:v>36.468401999999998</c:v>
                </c:pt>
                <c:pt idx="10681">
                  <c:v>36.387967000000003</c:v>
                </c:pt>
                <c:pt idx="10682">
                  <c:v>36.422525</c:v>
                </c:pt>
                <c:pt idx="10683">
                  <c:v>35.881515999999998</c:v>
                </c:pt>
                <c:pt idx="10684">
                  <c:v>36.197152000000003</c:v>
                </c:pt>
                <c:pt idx="10685">
                  <c:v>32.300193</c:v>
                </c:pt>
                <c:pt idx="10686">
                  <c:v>32.213197999999998</c:v>
                </c:pt>
                <c:pt idx="10687">
                  <c:v>34.432845999999998</c:v>
                </c:pt>
                <c:pt idx="10688">
                  <c:v>32.70778</c:v>
                </c:pt>
                <c:pt idx="10689">
                  <c:v>33.350031999999999</c:v>
                </c:pt>
                <c:pt idx="10690">
                  <c:v>36.046247000000001</c:v>
                </c:pt>
                <c:pt idx="10691">
                  <c:v>36.256478999999999</c:v>
                </c:pt>
                <c:pt idx="10692">
                  <c:v>36.145302999999998</c:v>
                </c:pt>
                <c:pt idx="10693">
                  <c:v>36.126038000000001</c:v>
                </c:pt>
                <c:pt idx="10694">
                  <c:v>36.172744000000002</c:v>
                </c:pt>
                <c:pt idx="10695">
                  <c:v>36.087623000000001</c:v>
                </c:pt>
                <c:pt idx="10696">
                  <c:v>36.105240000000002</c:v>
                </c:pt>
                <c:pt idx="10697">
                  <c:v>36.257531</c:v>
                </c:pt>
                <c:pt idx="10698">
                  <c:v>36.167731000000003</c:v>
                </c:pt>
                <c:pt idx="10699">
                  <c:v>36.049095000000001</c:v>
                </c:pt>
                <c:pt idx="10700">
                  <c:v>39.508887999999999</c:v>
                </c:pt>
                <c:pt idx="10701">
                  <c:v>38.968383000000003</c:v>
                </c:pt>
                <c:pt idx="10702">
                  <c:v>39.245257000000002</c:v>
                </c:pt>
                <c:pt idx="10703">
                  <c:v>39.526159999999997</c:v>
                </c:pt>
                <c:pt idx="10704">
                  <c:v>39.659801000000002</c:v>
                </c:pt>
                <c:pt idx="10705">
                  <c:v>39.871070000000003</c:v>
                </c:pt>
                <c:pt idx="10706">
                  <c:v>39.546410000000002</c:v>
                </c:pt>
                <c:pt idx="10707">
                  <c:v>39.091507</c:v>
                </c:pt>
                <c:pt idx="10708">
                  <c:v>34.058911000000002</c:v>
                </c:pt>
                <c:pt idx="10709">
                  <c:v>34.009754000000001</c:v>
                </c:pt>
                <c:pt idx="10710">
                  <c:v>34.044662000000002</c:v>
                </c:pt>
                <c:pt idx="10711">
                  <c:v>34.066459999999999</c:v>
                </c:pt>
                <c:pt idx="10712">
                  <c:v>34.111207999999998</c:v>
                </c:pt>
                <c:pt idx="10713">
                  <c:v>34.090259000000003</c:v>
                </c:pt>
                <c:pt idx="10714">
                  <c:v>34.030560000000001</c:v>
                </c:pt>
                <c:pt idx="10715">
                  <c:v>34.070360000000001</c:v>
                </c:pt>
                <c:pt idx="10716">
                  <c:v>34.137557000000001</c:v>
                </c:pt>
                <c:pt idx="10717">
                  <c:v>34.098908000000002</c:v>
                </c:pt>
                <c:pt idx="10718">
                  <c:v>33.986212000000002</c:v>
                </c:pt>
                <c:pt idx="10719">
                  <c:v>34.107559000000002</c:v>
                </c:pt>
                <c:pt idx="10720">
                  <c:v>34.002011000000003</c:v>
                </c:pt>
                <c:pt idx="10721">
                  <c:v>34.101007000000003</c:v>
                </c:pt>
                <c:pt idx="10722">
                  <c:v>33.972814</c:v>
                </c:pt>
                <c:pt idx="10723">
                  <c:v>34.088808</c:v>
                </c:pt>
                <c:pt idx="10724">
                  <c:v>33.891264999999997</c:v>
                </c:pt>
                <c:pt idx="10725">
                  <c:v>33.978403999999998</c:v>
                </c:pt>
                <c:pt idx="10726">
                  <c:v>33.924641999999999</c:v>
                </c:pt>
                <c:pt idx="10727">
                  <c:v>34.050505000000001</c:v>
                </c:pt>
                <c:pt idx="10728">
                  <c:v>33.976373000000002</c:v>
                </c:pt>
                <c:pt idx="10729">
                  <c:v>34.01491</c:v>
                </c:pt>
                <c:pt idx="10730">
                  <c:v>34.026958999999998</c:v>
                </c:pt>
                <c:pt idx="10731">
                  <c:v>33.810848</c:v>
                </c:pt>
                <c:pt idx="10732">
                  <c:v>33.978312000000003</c:v>
                </c:pt>
                <c:pt idx="10733">
                  <c:v>33.841014000000001</c:v>
                </c:pt>
                <c:pt idx="10734">
                  <c:v>33.368642000000001</c:v>
                </c:pt>
                <c:pt idx="10735">
                  <c:v>33.840964999999997</c:v>
                </c:pt>
                <c:pt idx="10736">
                  <c:v>33.793384000000003</c:v>
                </c:pt>
                <c:pt idx="10737">
                  <c:v>33.794027999999997</c:v>
                </c:pt>
                <c:pt idx="10738">
                  <c:v>33.736718000000003</c:v>
                </c:pt>
                <c:pt idx="10739">
                  <c:v>33.761116999999999</c:v>
                </c:pt>
                <c:pt idx="10740">
                  <c:v>33.816217000000002</c:v>
                </c:pt>
                <c:pt idx="10741">
                  <c:v>33.781010999999999</c:v>
                </c:pt>
                <c:pt idx="10742">
                  <c:v>33.795048999999999</c:v>
                </c:pt>
                <c:pt idx="10743">
                  <c:v>34.126956999999997</c:v>
                </c:pt>
                <c:pt idx="10744">
                  <c:v>34.261220999999999</c:v>
                </c:pt>
                <c:pt idx="10745">
                  <c:v>34.146607000000003</c:v>
                </c:pt>
                <c:pt idx="10746">
                  <c:v>34.142556999999996</c:v>
                </c:pt>
                <c:pt idx="10747">
                  <c:v>34.122658000000001</c:v>
                </c:pt>
                <c:pt idx="10748">
                  <c:v>34.17013</c:v>
                </c:pt>
                <c:pt idx="10749">
                  <c:v>34.166567000000001</c:v>
                </c:pt>
                <c:pt idx="10750">
                  <c:v>34.189605</c:v>
                </c:pt>
                <c:pt idx="10751">
                  <c:v>34.198203999999997</c:v>
                </c:pt>
                <c:pt idx="10752">
                  <c:v>34.168753000000002</c:v>
                </c:pt>
                <c:pt idx="10753">
                  <c:v>34.240352999999999</c:v>
                </c:pt>
                <c:pt idx="10754">
                  <c:v>34.200104000000003</c:v>
                </c:pt>
                <c:pt idx="10755">
                  <c:v>34.481172000000001</c:v>
                </c:pt>
                <c:pt idx="10756">
                  <c:v>34.406519000000003</c:v>
                </c:pt>
                <c:pt idx="10757">
                  <c:v>34.190804</c:v>
                </c:pt>
                <c:pt idx="10758">
                  <c:v>34.158214000000001</c:v>
                </c:pt>
                <c:pt idx="10759">
                  <c:v>34.478797</c:v>
                </c:pt>
                <c:pt idx="10760">
                  <c:v>34.223753000000002</c:v>
                </c:pt>
                <c:pt idx="10761">
                  <c:v>34.155625000000001</c:v>
                </c:pt>
                <c:pt idx="10762">
                  <c:v>34.168205999999998</c:v>
                </c:pt>
                <c:pt idx="10763">
                  <c:v>34.139397000000002</c:v>
                </c:pt>
                <c:pt idx="10764">
                  <c:v>34.110008999999998</c:v>
                </c:pt>
                <c:pt idx="10765">
                  <c:v>33.985011999999998</c:v>
                </c:pt>
                <c:pt idx="10766">
                  <c:v>34.048206999999998</c:v>
                </c:pt>
                <c:pt idx="10767">
                  <c:v>34.057561</c:v>
                </c:pt>
                <c:pt idx="10768">
                  <c:v>34.072958999999997</c:v>
                </c:pt>
                <c:pt idx="10769">
                  <c:v>32.663803000000001</c:v>
                </c:pt>
                <c:pt idx="10770">
                  <c:v>32.638654000000002</c:v>
                </c:pt>
                <c:pt idx="10771">
                  <c:v>32.718186000000003</c:v>
                </c:pt>
                <c:pt idx="10772">
                  <c:v>33.026741999999999</c:v>
                </c:pt>
                <c:pt idx="10773">
                  <c:v>33.158137000000004</c:v>
                </c:pt>
                <c:pt idx="10774">
                  <c:v>32.820099999999996</c:v>
                </c:pt>
                <c:pt idx="10775">
                  <c:v>33.053091999999999</c:v>
                </c:pt>
                <c:pt idx="10776">
                  <c:v>33.181542999999998</c:v>
                </c:pt>
                <c:pt idx="10777">
                  <c:v>32.873849</c:v>
                </c:pt>
                <c:pt idx="10778">
                  <c:v>33.240926000000002</c:v>
                </c:pt>
                <c:pt idx="10779">
                  <c:v>32.973644999999998</c:v>
                </c:pt>
                <c:pt idx="10780">
                  <c:v>32.846809999999998</c:v>
                </c:pt>
                <c:pt idx="10781">
                  <c:v>32.993541</c:v>
                </c:pt>
                <c:pt idx="10782">
                  <c:v>32.742891999999998</c:v>
                </c:pt>
                <c:pt idx="10783">
                  <c:v>32.697401999999997</c:v>
                </c:pt>
                <c:pt idx="10784">
                  <c:v>32.706954000000003</c:v>
                </c:pt>
                <c:pt idx="10785">
                  <c:v>32.856447000000003</c:v>
                </c:pt>
                <c:pt idx="10786">
                  <c:v>32.803798999999998</c:v>
                </c:pt>
                <c:pt idx="10787">
                  <c:v>32.574398000000002</c:v>
                </c:pt>
                <c:pt idx="10788">
                  <c:v>33.904370999999998</c:v>
                </c:pt>
                <c:pt idx="10789">
                  <c:v>33.715671999999998</c:v>
                </c:pt>
                <c:pt idx="10790">
                  <c:v>33.466287000000001</c:v>
                </c:pt>
                <c:pt idx="10791">
                  <c:v>34.165695999999997</c:v>
                </c:pt>
                <c:pt idx="10792">
                  <c:v>34.172474000000001</c:v>
                </c:pt>
                <c:pt idx="10793">
                  <c:v>34.894181000000003</c:v>
                </c:pt>
                <c:pt idx="10794">
                  <c:v>34.255388000000004</c:v>
                </c:pt>
                <c:pt idx="10795">
                  <c:v>34.064062</c:v>
                </c:pt>
                <c:pt idx="10796">
                  <c:v>34.254199</c:v>
                </c:pt>
                <c:pt idx="10797">
                  <c:v>34.046992000000003</c:v>
                </c:pt>
                <c:pt idx="10798">
                  <c:v>34.109510999999998</c:v>
                </c:pt>
                <c:pt idx="10799">
                  <c:v>34.489466</c:v>
                </c:pt>
                <c:pt idx="10800">
                  <c:v>33.991180999999997</c:v>
                </c:pt>
                <c:pt idx="10801">
                  <c:v>33.890312999999999</c:v>
                </c:pt>
                <c:pt idx="10802">
                  <c:v>33.891083999999999</c:v>
                </c:pt>
                <c:pt idx="10803">
                  <c:v>33.708843000000002</c:v>
                </c:pt>
                <c:pt idx="10804">
                  <c:v>33.788491</c:v>
                </c:pt>
                <c:pt idx="10805">
                  <c:v>33.732970000000002</c:v>
                </c:pt>
                <c:pt idx="10806">
                  <c:v>33.695576000000003</c:v>
                </c:pt>
                <c:pt idx="10807">
                  <c:v>33.685479000000001</c:v>
                </c:pt>
                <c:pt idx="10808">
                  <c:v>33.677224000000002</c:v>
                </c:pt>
                <c:pt idx="10809">
                  <c:v>33.475301999999999</c:v>
                </c:pt>
                <c:pt idx="10810">
                  <c:v>33.500843000000003</c:v>
                </c:pt>
                <c:pt idx="10811">
                  <c:v>33.531937999999997</c:v>
                </c:pt>
                <c:pt idx="10812">
                  <c:v>33.639994000000002</c:v>
                </c:pt>
                <c:pt idx="10813">
                  <c:v>33.611272</c:v>
                </c:pt>
                <c:pt idx="10814">
                  <c:v>33.615462000000001</c:v>
                </c:pt>
                <c:pt idx="10815">
                  <c:v>33.570762999999999</c:v>
                </c:pt>
                <c:pt idx="10816">
                  <c:v>33.747067000000001</c:v>
                </c:pt>
                <c:pt idx="10817">
                  <c:v>33.762117000000003</c:v>
                </c:pt>
                <c:pt idx="10818">
                  <c:v>33.708618000000001</c:v>
                </c:pt>
                <c:pt idx="10819">
                  <c:v>33.739570999999998</c:v>
                </c:pt>
                <c:pt idx="10820">
                  <c:v>33.844814</c:v>
                </c:pt>
                <c:pt idx="10821">
                  <c:v>33.858150999999999</c:v>
                </c:pt>
                <c:pt idx="10822">
                  <c:v>33.923462999999998</c:v>
                </c:pt>
                <c:pt idx="10823">
                  <c:v>33.878981000000003</c:v>
                </c:pt>
                <c:pt idx="10824">
                  <c:v>33.811565999999999</c:v>
                </c:pt>
                <c:pt idx="10825">
                  <c:v>33.866554999999998</c:v>
                </c:pt>
                <c:pt idx="10826">
                  <c:v>34.268735999999997</c:v>
                </c:pt>
                <c:pt idx="10827">
                  <c:v>34.21707</c:v>
                </c:pt>
                <c:pt idx="10828">
                  <c:v>34.179304000000002</c:v>
                </c:pt>
                <c:pt idx="10829">
                  <c:v>34.287678999999997</c:v>
                </c:pt>
                <c:pt idx="10830">
                  <c:v>34.440049999999999</c:v>
                </c:pt>
                <c:pt idx="10831">
                  <c:v>34.433686999999999</c:v>
                </c:pt>
                <c:pt idx="10832">
                  <c:v>34.443528999999998</c:v>
                </c:pt>
                <c:pt idx="10833">
                  <c:v>35.344208999999999</c:v>
                </c:pt>
                <c:pt idx="10834">
                  <c:v>35.396411000000001</c:v>
                </c:pt>
                <c:pt idx="10835">
                  <c:v>35.313222000000003</c:v>
                </c:pt>
                <c:pt idx="10836">
                  <c:v>35.185540000000003</c:v>
                </c:pt>
                <c:pt idx="10837">
                  <c:v>35.032407999999997</c:v>
                </c:pt>
                <c:pt idx="10838">
                  <c:v>35.323098000000002</c:v>
                </c:pt>
                <c:pt idx="10839">
                  <c:v>34.874549999999999</c:v>
                </c:pt>
                <c:pt idx="10840">
                  <c:v>34.608938000000002</c:v>
                </c:pt>
                <c:pt idx="10841">
                  <c:v>37.282192000000002</c:v>
                </c:pt>
                <c:pt idx="10842">
                  <c:v>37.973204000000003</c:v>
                </c:pt>
                <c:pt idx="10843">
                  <c:v>36.840057000000002</c:v>
                </c:pt>
                <c:pt idx="10844">
                  <c:v>36.914819000000001</c:v>
                </c:pt>
                <c:pt idx="10845">
                  <c:v>37.232047000000001</c:v>
                </c:pt>
                <c:pt idx="10846">
                  <c:v>36.728450000000002</c:v>
                </c:pt>
                <c:pt idx="10847">
                  <c:v>36.566778999999997</c:v>
                </c:pt>
                <c:pt idx="10848">
                  <c:v>36.794747999999998</c:v>
                </c:pt>
                <c:pt idx="10849">
                  <c:v>36.786948000000002</c:v>
                </c:pt>
                <c:pt idx="10850">
                  <c:v>36.753177000000001</c:v>
                </c:pt>
                <c:pt idx="10851">
                  <c:v>36.665878999999997</c:v>
                </c:pt>
                <c:pt idx="10852">
                  <c:v>36.681161000000003</c:v>
                </c:pt>
                <c:pt idx="10853">
                  <c:v>36.754058000000001</c:v>
                </c:pt>
                <c:pt idx="10854">
                  <c:v>36.586193000000002</c:v>
                </c:pt>
                <c:pt idx="10855">
                  <c:v>36.619064999999999</c:v>
                </c:pt>
                <c:pt idx="10856">
                  <c:v>37.682881999999999</c:v>
                </c:pt>
                <c:pt idx="10857">
                  <c:v>37.574936000000001</c:v>
                </c:pt>
                <c:pt idx="10858">
                  <c:v>37.475839999999998</c:v>
                </c:pt>
                <c:pt idx="10859">
                  <c:v>37.374420999999998</c:v>
                </c:pt>
                <c:pt idx="10860">
                  <c:v>37.613805999999997</c:v>
                </c:pt>
                <c:pt idx="10861">
                  <c:v>37.483504000000003</c:v>
                </c:pt>
                <c:pt idx="10862">
                  <c:v>37.533538</c:v>
                </c:pt>
                <c:pt idx="10863">
                  <c:v>37.350090999999999</c:v>
                </c:pt>
                <c:pt idx="10864">
                  <c:v>37.772328999999999</c:v>
                </c:pt>
                <c:pt idx="10865">
                  <c:v>37.786129000000003</c:v>
                </c:pt>
                <c:pt idx="10866">
                  <c:v>37.734963999999998</c:v>
                </c:pt>
                <c:pt idx="10867">
                  <c:v>37.443688000000002</c:v>
                </c:pt>
                <c:pt idx="10868">
                  <c:v>37.419389000000002</c:v>
                </c:pt>
                <c:pt idx="10869">
                  <c:v>37.539686000000003</c:v>
                </c:pt>
                <c:pt idx="10870">
                  <c:v>37.769528000000001</c:v>
                </c:pt>
                <c:pt idx="10871">
                  <c:v>37.856682999999997</c:v>
                </c:pt>
                <c:pt idx="10872">
                  <c:v>37.923523000000003</c:v>
                </c:pt>
                <c:pt idx="10873">
                  <c:v>37.954121999999998</c:v>
                </c:pt>
                <c:pt idx="10874">
                  <c:v>37.951672000000002</c:v>
                </c:pt>
                <c:pt idx="10875">
                  <c:v>37.702063000000003</c:v>
                </c:pt>
                <c:pt idx="10876">
                  <c:v>37.657780000000002</c:v>
                </c:pt>
                <c:pt idx="10877">
                  <c:v>37.697679999999998</c:v>
                </c:pt>
                <c:pt idx="10878">
                  <c:v>37.571581000000002</c:v>
                </c:pt>
                <c:pt idx="10879">
                  <c:v>38.017916999999997</c:v>
                </c:pt>
                <c:pt idx="10880">
                  <c:v>38.156908999999999</c:v>
                </c:pt>
                <c:pt idx="10881">
                  <c:v>37.703426999999998</c:v>
                </c:pt>
                <c:pt idx="10882">
                  <c:v>37.879756999999998</c:v>
                </c:pt>
                <c:pt idx="10883">
                  <c:v>37.799726999999997</c:v>
                </c:pt>
                <c:pt idx="10884">
                  <c:v>37.763027999999998</c:v>
                </c:pt>
                <c:pt idx="10885">
                  <c:v>37.827126</c:v>
                </c:pt>
                <c:pt idx="10886">
                  <c:v>37.843725999999997</c:v>
                </c:pt>
                <c:pt idx="10887">
                  <c:v>37.862526000000003</c:v>
                </c:pt>
                <c:pt idx="10888">
                  <c:v>37.868575</c:v>
                </c:pt>
                <c:pt idx="10889">
                  <c:v>37.869976000000001</c:v>
                </c:pt>
                <c:pt idx="10890">
                  <c:v>37.972622999999999</c:v>
                </c:pt>
                <c:pt idx="10891">
                  <c:v>37.924242</c:v>
                </c:pt>
                <c:pt idx="10892">
                  <c:v>38.180028999999998</c:v>
                </c:pt>
                <c:pt idx="10893">
                  <c:v>37.898057999999999</c:v>
                </c:pt>
                <c:pt idx="10894">
                  <c:v>38.098221000000002</c:v>
                </c:pt>
                <c:pt idx="10895">
                  <c:v>38.243734000000003</c:v>
                </c:pt>
                <c:pt idx="10896">
                  <c:v>38.243299</c:v>
                </c:pt>
                <c:pt idx="10897">
                  <c:v>38.081566000000002</c:v>
                </c:pt>
                <c:pt idx="10898">
                  <c:v>36.885055999999999</c:v>
                </c:pt>
                <c:pt idx="10899">
                  <c:v>37.317909</c:v>
                </c:pt>
                <c:pt idx="10900">
                  <c:v>37.160012000000002</c:v>
                </c:pt>
                <c:pt idx="10901">
                  <c:v>37.393239999999999</c:v>
                </c:pt>
                <c:pt idx="10902">
                  <c:v>37.057575</c:v>
                </c:pt>
                <c:pt idx="10903">
                  <c:v>37.284041999999999</c:v>
                </c:pt>
                <c:pt idx="10904">
                  <c:v>37.349640000000001</c:v>
                </c:pt>
                <c:pt idx="10905">
                  <c:v>37.257643000000002</c:v>
                </c:pt>
                <c:pt idx="10906">
                  <c:v>37.295091999999997</c:v>
                </c:pt>
                <c:pt idx="10907">
                  <c:v>37.369472999999999</c:v>
                </c:pt>
                <c:pt idx="10908">
                  <c:v>37.373539999999998</c:v>
                </c:pt>
                <c:pt idx="10909">
                  <c:v>37.299473999999996</c:v>
                </c:pt>
                <c:pt idx="10910">
                  <c:v>37.974272999999997</c:v>
                </c:pt>
                <c:pt idx="10911">
                  <c:v>37.922024</c:v>
                </c:pt>
                <c:pt idx="10912">
                  <c:v>38.124630000000003</c:v>
                </c:pt>
                <c:pt idx="10913">
                  <c:v>37.351149999999997</c:v>
                </c:pt>
                <c:pt idx="10914">
                  <c:v>37.782331999999997</c:v>
                </c:pt>
                <c:pt idx="10915">
                  <c:v>37.342055999999999</c:v>
                </c:pt>
                <c:pt idx="10916">
                  <c:v>37.991855000000001</c:v>
                </c:pt>
                <c:pt idx="10917">
                  <c:v>37.488579999999999</c:v>
                </c:pt>
                <c:pt idx="10918">
                  <c:v>38.460594</c:v>
                </c:pt>
                <c:pt idx="10919">
                  <c:v>39.216157000000003</c:v>
                </c:pt>
                <c:pt idx="10920">
                  <c:v>38.495857000000001</c:v>
                </c:pt>
                <c:pt idx="10921">
                  <c:v>38.367947999999998</c:v>
                </c:pt>
                <c:pt idx="10922">
                  <c:v>38.434663</c:v>
                </c:pt>
                <c:pt idx="10923">
                  <c:v>38.414060999999997</c:v>
                </c:pt>
                <c:pt idx="10924">
                  <c:v>38.409993</c:v>
                </c:pt>
                <c:pt idx="10925">
                  <c:v>39.285781999999998</c:v>
                </c:pt>
                <c:pt idx="10926">
                  <c:v>38.393313999999997</c:v>
                </c:pt>
                <c:pt idx="10927">
                  <c:v>39.451661999999999</c:v>
                </c:pt>
                <c:pt idx="10928">
                  <c:v>38.54486</c:v>
                </c:pt>
                <c:pt idx="10929">
                  <c:v>40.793739000000002</c:v>
                </c:pt>
                <c:pt idx="10930">
                  <c:v>40.659753000000002</c:v>
                </c:pt>
                <c:pt idx="10931">
                  <c:v>41.081726000000003</c:v>
                </c:pt>
                <c:pt idx="10932">
                  <c:v>38.628371000000001</c:v>
                </c:pt>
                <c:pt idx="10933">
                  <c:v>38.549256</c:v>
                </c:pt>
                <c:pt idx="10934">
                  <c:v>38.546306000000001</c:v>
                </c:pt>
                <c:pt idx="10935">
                  <c:v>38.421067999999998</c:v>
                </c:pt>
                <c:pt idx="10936">
                  <c:v>38.267544000000001</c:v>
                </c:pt>
                <c:pt idx="10937">
                  <c:v>38.688329000000003</c:v>
                </c:pt>
                <c:pt idx="10938">
                  <c:v>38.902873</c:v>
                </c:pt>
                <c:pt idx="10939">
                  <c:v>38.876719999999999</c:v>
                </c:pt>
                <c:pt idx="10940">
                  <c:v>38.724682000000001</c:v>
                </c:pt>
                <c:pt idx="10941">
                  <c:v>38.789164999999997</c:v>
                </c:pt>
                <c:pt idx="10942">
                  <c:v>38.641157999999997</c:v>
                </c:pt>
                <c:pt idx="10943">
                  <c:v>38.394463999999999</c:v>
                </c:pt>
                <c:pt idx="10944">
                  <c:v>39.030715999999998</c:v>
                </c:pt>
                <c:pt idx="10945">
                  <c:v>38.697237999999999</c:v>
                </c:pt>
                <c:pt idx="10946">
                  <c:v>38.768828999999997</c:v>
                </c:pt>
                <c:pt idx="10947">
                  <c:v>38.817993000000001</c:v>
                </c:pt>
                <c:pt idx="10948">
                  <c:v>38.568854999999999</c:v>
                </c:pt>
                <c:pt idx="10949">
                  <c:v>38.513939999999998</c:v>
                </c:pt>
                <c:pt idx="10950">
                  <c:v>38.464666999999999</c:v>
                </c:pt>
                <c:pt idx="10951">
                  <c:v>38.642805000000003</c:v>
                </c:pt>
                <c:pt idx="10952">
                  <c:v>39.159730000000003</c:v>
                </c:pt>
                <c:pt idx="10953">
                  <c:v>39.745972999999999</c:v>
                </c:pt>
                <c:pt idx="10954">
                  <c:v>39.299405</c:v>
                </c:pt>
                <c:pt idx="10955">
                  <c:v>39.793464999999998</c:v>
                </c:pt>
                <c:pt idx="10956">
                  <c:v>39.168550000000003</c:v>
                </c:pt>
                <c:pt idx="10957">
                  <c:v>40.539301999999999</c:v>
                </c:pt>
                <c:pt idx="10958">
                  <c:v>45.542239000000002</c:v>
                </c:pt>
                <c:pt idx="10959">
                  <c:v>45.507752000000004</c:v>
                </c:pt>
                <c:pt idx="10960">
                  <c:v>45.541009000000003</c:v>
                </c:pt>
                <c:pt idx="10961">
                  <c:v>45.210104000000001</c:v>
                </c:pt>
                <c:pt idx="10962">
                  <c:v>45.715015000000001</c:v>
                </c:pt>
                <c:pt idx="10963">
                  <c:v>45.926112000000003</c:v>
                </c:pt>
                <c:pt idx="10964">
                  <c:v>45.482340999999998</c:v>
                </c:pt>
                <c:pt idx="10965">
                  <c:v>45.565440000000002</c:v>
                </c:pt>
                <c:pt idx="10966">
                  <c:v>45.515673999999997</c:v>
                </c:pt>
                <c:pt idx="10967">
                  <c:v>45.560989999999997</c:v>
                </c:pt>
                <c:pt idx="10968">
                  <c:v>45.497590000000002</c:v>
                </c:pt>
                <c:pt idx="10969">
                  <c:v>45.539473000000001</c:v>
                </c:pt>
                <c:pt idx="10970">
                  <c:v>45.528739999999999</c:v>
                </c:pt>
                <c:pt idx="10971">
                  <c:v>44.970180999999997</c:v>
                </c:pt>
                <c:pt idx="10972">
                  <c:v>44.527889999999999</c:v>
                </c:pt>
                <c:pt idx="10973">
                  <c:v>44.920814999999997</c:v>
                </c:pt>
                <c:pt idx="10974">
                  <c:v>44.649251999999997</c:v>
                </c:pt>
                <c:pt idx="10975">
                  <c:v>44.464480000000002</c:v>
                </c:pt>
                <c:pt idx="10976">
                  <c:v>44.738154000000002</c:v>
                </c:pt>
                <c:pt idx="10977">
                  <c:v>44.038580000000003</c:v>
                </c:pt>
                <c:pt idx="10978">
                  <c:v>43.911541999999997</c:v>
                </c:pt>
                <c:pt idx="10979">
                  <c:v>44.070824000000002</c:v>
                </c:pt>
                <c:pt idx="10980">
                  <c:v>44.023224999999996</c:v>
                </c:pt>
                <c:pt idx="10981">
                  <c:v>42.676454999999997</c:v>
                </c:pt>
                <c:pt idx="10982">
                  <c:v>42.313498000000003</c:v>
                </c:pt>
                <c:pt idx="10983">
                  <c:v>42.169322999999999</c:v>
                </c:pt>
                <c:pt idx="10984">
                  <c:v>44.272796</c:v>
                </c:pt>
                <c:pt idx="10985">
                  <c:v>45.665146</c:v>
                </c:pt>
                <c:pt idx="10986">
                  <c:v>45.326270000000001</c:v>
                </c:pt>
                <c:pt idx="10987">
                  <c:v>47.304220999999998</c:v>
                </c:pt>
                <c:pt idx="10988">
                  <c:v>47.843110000000003</c:v>
                </c:pt>
                <c:pt idx="10989">
                  <c:v>47.648232</c:v>
                </c:pt>
                <c:pt idx="10990">
                  <c:v>47.735300000000002</c:v>
                </c:pt>
                <c:pt idx="10991">
                  <c:v>47.193728999999998</c:v>
                </c:pt>
                <c:pt idx="10992">
                  <c:v>47.565641999999997</c:v>
                </c:pt>
                <c:pt idx="10993">
                  <c:v>47.388254000000003</c:v>
                </c:pt>
                <c:pt idx="10994">
                  <c:v>47.363382000000001</c:v>
                </c:pt>
                <c:pt idx="10995">
                  <c:v>47.677470999999997</c:v>
                </c:pt>
                <c:pt idx="10996">
                  <c:v>47.448321999999997</c:v>
                </c:pt>
                <c:pt idx="10997">
                  <c:v>47.493031000000002</c:v>
                </c:pt>
                <c:pt idx="10998">
                  <c:v>47.758786000000001</c:v>
                </c:pt>
                <c:pt idx="10999">
                  <c:v>47.632869999999997</c:v>
                </c:pt>
                <c:pt idx="11000">
                  <c:v>47.630648000000001</c:v>
                </c:pt>
                <c:pt idx="11001">
                  <c:v>47.655259999999998</c:v>
                </c:pt>
                <c:pt idx="11002">
                  <c:v>47.629652999999998</c:v>
                </c:pt>
                <c:pt idx="11003">
                  <c:v>47.578670000000002</c:v>
                </c:pt>
                <c:pt idx="11004">
                  <c:v>47.753019000000002</c:v>
                </c:pt>
                <c:pt idx="11005">
                  <c:v>39.121718999999999</c:v>
                </c:pt>
                <c:pt idx="11006">
                  <c:v>39.183163999999998</c:v>
                </c:pt>
                <c:pt idx="11007">
                  <c:v>38.978915999999998</c:v>
                </c:pt>
                <c:pt idx="11008">
                  <c:v>37.962541999999999</c:v>
                </c:pt>
                <c:pt idx="11009">
                  <c:v>38.045951000000002</c:v>
                </c:pt>
                <c:pt idx="11010">
                  <c:v>39.467059999999996</c:v>
                </c:pt>
                <c:pt idx="11011">
                  <c:v>40.428735000000003</c:v>
                </c:pt>
                <c:pt idx="11012">
                  <c:v>40.375691000000003</c:v>
                </c:pt>
                <c:pt idx="11013">
                  <c:v>47.668925999999999</c:v>
                </c:pt>
                <c:pt idx="11014">
                  <c:v>47.632573000000001</c:v>
                </c:pt>
                <c:pt idx="11015">
                  <c:v>46.210957000000001</c:v>
                </c:pt>
                <c:pt idx="11016">
                  <c:v>46.400365000000001</c:v>
                </c:pt>
                <c:pt idx="11017">
                  <c:v>36.074140999999997</c:v>
                </c:pt>
                <c:pt idx="11018">
                  <c:v>36.278297999999999</c:v>
                </c:pt>
                <c:pt idx="11019">
                  <c:v>36.105570999999998</c:v>
                </c:pt>
                <c:pt idx="11020">
                  <c:v>36.156891999999999</c:v>
                </c:pt>
                <c:pt idx="11021">
                  <c:v>36.099043999999999</c:v>
                </c:pt>
                <c:pt idx="11022">
                  <c:v>36.148443999999998</c:v>
                </c:pt>
                <c:pt idx="11023">
                  <c:v>36.126894</c:v>
                </c:pt>
                <c:pt idx="11024">
                  <c:v>36.142743000000003</c:v>
                </c:pt>
                <c:pt idx="11025">
                  <c:v>35.739680999999997</c:v>
                </c:pt>
                <c:pt idx="11026">
                  <c:v>35.719962000000002</c:v>
                </c:pt>
                <c:pt idx="11027">
                  <c:v>33.092846000000002</c:v>
                </c:pt>
                <c:pt idx="11028">
                  <c:v>33.005420000000001</c:v>
                </c:pt>
                <c:pt idx="11029">
                  <c:v>33.106582000000003</c:v>
                </c:pt>
                <c:pt idx="11030">
                  <c:v>33.024777999999998</c:v>
                </c:pt>
                <c:pt idx="11031">
                  <c:v>33.077069999999999</c:v>
                </c:pt>
                <c:pt idx="11032">
                  <c:v>32.872385999999999</c:v>
                </c:pt>
                <c:pt idx="11033">
                  <c:v>32.975723000000002</c:v>
                </c:pt>
                <c:pt idx="11034">
                  <c:v>33.020117999999997</c:v>
                </c:pt>
                <c:pt idx="11035">
                  <c:v>33.212203000000002</c:v>
                </c:pt>
                <c:pt idx="11036">
                  <c:v>32.969523000000002</c:v>
                </c:pt>
                <c:pt idx="11037">
                  <c:v>33.632806000000002</c:v>
                </c:pt>
                <c:pt idx="11038">
                  <c:v>32.588535999999998</c:v>
                </c:pt>
                <c:pt idx="11039">
                  <c:v>32.658383999999998</c:v>
                </c:pt>
                <c:pt idx="11040">
                  <c:v>32.767328999999997</c:v>
                </c:pt>
                <c:pt idx="11041">
                  <c:v>32.397024000000002</c:v>
                </c:pt>
                <c:pt idx="11042">
                  <c:v>32.836094000000003</c:v>
                </c:pt>
                <c:pt idx="11043">
                  <c:v>32.842725999999999</c:v>
                </c:pt>
                <c:pt idx="11044">
                  <c:v>32.874316999999998</c:v>
                </c:pt>
                <c:pt idx="11045">
                  <c:v>32.704397999999998</c:v>
                </c:pt>
                <c:pt idx="11046">
                  <c:v>32.938774000000002</c:v>
                </c:pt>
                <c:pt idx="11047">
                  <c:v>32.817977999999997</c:v>
                </c:pt>
                <c:pt idx="11048">
                  <c:v>32.781329999999997</c:v>
                </c:pt>
                <c:pt idx="11049">
                  <c:v>33.150230000000001</c:v>
                </c:pt>
                <c:pt idx="11050">
                  <c:v>33.258679999999998</c:v>
                </c:pt>
                <c:pt idx="11051">
                  <c:v>33.441774000000002</c:v>
                </c:pt>
                <c:pt idx="11052">
                  <c:v>33.465282000000002</c:v>
                </c:pt>
                <c:pt idx="11053">
                  <c:v>32.104159000000003</c:v>
                </c:pt>
                <c:pt idx="11054">
                  <c:v>32.513986000000003</c:v>
                </c:pt>
                <c:pt idx="11055">
                  <c:v>32.184027</c:v>
                </c:pt>
                <c:pt idx="11056">
                  <c:v>32.752048000000002</c:v>
                </c:pt>
                <c:pt idx="11057">
                  <c:v>32.694665999999998</c:v>
                </c:pt>
                <c:pt idx="11058">
                  <c:v>32.851678</c:v>
                </c:pt>
                <c:pt idx="11059">
                  <c:v>32.535840999999998</c:v>
                </c:pt>
                <c:pt idx="11060">
                  <c:v>32.885061999999998</c:v>
                </c:pt>
                <c:pt idx="11061">
                  <c:v>32.442678999999998</c:v>
                </c:pt>
                <c:pt idx="11062">
                  <c:v>32.577010000000001</c:v>
                </c:pt>
                <c:pt idx="11063">
                  <c:v>32.762563</c:v>
                </c:pt>
                <c:pt idx="11064">
                  <c:v>32.691032999999997</c:v>
                </c:pt>
                <c:pt idx="11065">
                  <c:v>32.623806999999999</c:v>
                </c:pt>
                <c:pt idx="11066">
                  <c:v>32.868139999999997</c:v>
                </c:pt>
                <c:pt idx="11067">
                  <c:v>32.630268000000001</c:v>
                </c:pt>
                <c:pt idx="11068">
                  <c:v>32.876474999999999</c:v>
                </c:pt>
                <c:pt idx="11069">
                  <c:v>32.855665999999999</c:v>
                </c:pt>
                <c:pt idx="11070">
                  <c:v>32.927039999999998</c:v>
                </c:pt>
                <c:pt idx="11071">
                  <c:v>33.200265000000002</c:v>
                </c:pt>
                <c:pt idx="11072">
                  <c:v>31.073329000000001</c:v>
                </c:pt>
                <c:pt idx="11073">
                  <c:v>31.432110000000002</c:v>
                </c:pt>
                <c:pt idx="11074">
                  <c:v>31.113828000000002</c:v>
                </c:pt>
                <c:pt idx="11075">
                  <c:v>31.148447000000001</c:v>
                </c:pt>
                <c:pt idx="11076">
                  <c:v>31.552265999999999</c:v>
                </c:pt>
                <c:pt idx="11077">
                  <c:v>31.468910999999999</c:v>
                </c:pt>
                <c:pt idx="11078">
                  <c:v>29.772627</c:v>
                </c:pt>
                <c:pt idx="11079">
                  <c:v>29.79326</c:v>
                </c:pt>
                <c:pt idx="11080">
                  <c:v>29.781459999999999</c:v>
                </c:pt>
                <c:pt idx="11081">
                  <c:v>29.695879000000001</c:v>
                </c:pt>
                <c:pt idx="11082">
                  <c:v>29.725961000000002</c:v>
                </c:pt>
                <c:pt idx="11083">
                  <c:v>29.669129999999999</c:v>
                </c:pt>
                <c:pt idx="11084">
                  <c:v>29.700530000000001</c:v>
                </c:pt>
                <c:pt idx="11085">
                  <c:v>29.741565000000001</c:v>
                </c:pt>
                <c:pt idx="11086">
                  <c:v>29.683865000000001</c:v>
                </c:pt>
                <c:pt idx="11087">
                  <c:v>29.574929999999998</c:v>
                </c:pt>
                <c:pt idx="11088">
                  <c:v>29.923638</c:v>
                </c:pt>
                <c:pt idx="11089">
                  <c:v>29.978801000000001</c:v>
                </c:pt>
                <c:pt idx="11090">
                  <c:v>29.750896999999998</c:v>
                </c:pt>
                <c:pt idx="11091">
                  <c:v>29.773018</c:v>
                </c:pt>
                <c:pt idx="11092">
                  <c:v>29.691714000000001</c:v>
                </c:pt>
                <c:pt idx="11093">
                  <c:v>29.896656</c:v>
                </c:pt>
                <c:pt idx="11094">
                  <c:v>30.001902000000001</c:v>
                </c:pt>
                <c:pt idx="11095">
                  <c:v>30.056394000000001</c:v>
                </c:pt>
                <c:pt idx="11096">
                  <c:v>30.024749</c:v>
                </c:pt>
                <c:pt idx="11097">
                  <c:v>30.128862000000002</c:v>
                </c:pt>
                <c:pt idx="11098">
                  <c:v>30.055195000000001</c:v>
                </c:pt>
                <c:pt idx="11099">
                  <c:v>29.704029999999999</c:v>
                </c:pt>
                <c:pt idx="11100">
                  <c:v>29.982745999999999</c:v>
                </c:pt>
                <c:pt idx="11101">
                  <c:v>29.685917</c:v>
                </c:pt>
                <c:pt idx="11102">
                  <c:v>29.758799</c:v>
                </c:pt>
                <c:pt idx="11103">
                  <c:v>29.564347000000001</c:v>
                </c:pt>
                <c:pt idx="11104">
                  <c:v>29.784579000000001</c:v>
                </c:pt>
                <c:pt idx="11105">
                  <c:v>30.044218999999998</c:v>
                </c:pt>
                <c:pt idx="11106">
                  <c:v>29.279937</c:v>
                </c:pt>
                <c:pt idx="11107">
                  <c:v>29.541284999999998</c:v>
                </c:pt>
                <c:pt idx="11108">
                  <c:v>29.429255999999999</c:v>
                </c:pt>
                <c:pt idx="11109">
                  <c:v>29.974012999999999</c:v>
                </c:pt>
                <c:pt idx="11110">
                  <c:v>30.089756999999999</c:v>
                </c:pt>
                <c:pt idx="11111">
                  <c:v>29.921564</c:v>
                </c:pt>
                <c:pt idx="11112">
                  <c:v>30.065028999999999</c:v>
                </c:pt>
                <c:pt idx="11113">
                  <c:v>30.684159999999999</c:v>
                </c:pt>
                <c:pt idx="11114">
                  <c:v>28.806417</c:v>
                </c:pt>
                <c:pt idx="11115">
                  <c:v>30.055925999999999</c:v>
                </c:pt>
                <c:pt idx="11116">
                  <c:v>27.542244</c:v>
                </c:pt>
                <c:pt idx="11117">
                  <c:v>29.326803999999999</c:v>
                </c:pt>
                <c:pt idx="11118">
                  <c:v>29.237074</c:v>
                </c:pt>
                <c:pt idx="11119">
                  <c:v>29.423932000000001</c:v>
                </c:pt>
                <c:pt idx="11120">
                  <c:v>29.486180000000001</c:v>
                </c:pt>
                <c:pt idx="11121">
                  <c:v>29.510562</c:v>
                </c:pt>
                <c:pt idx="11122">
                  <c:v>29.49428</c:v>
                </c:pt>
                <c:pt idx="11123">
                  <c:v>29.457280999999998</c:v>
                </c:pt>
                <c:pt idx="11124">
                  <c:v>29.584697999999999</c:v>
                </c:pt>
                <c:pt idx="11125">
                  <c:v>29.457388999999999</c:v>
                </c:pt>
                <c:pt idx="11126">
                  <c:v>29.51613</c:v>
                </c:pt>
                <c:pt idx="11127">
                  <c:v>29.412337999999998</c:v>
                </c:pt>
                <c:pt idx="11128">
                  <c:v>29.581303999999999</c:v>
                </c:pt>
                <c:pt idx="11129">
                  <c:v>29.510204000000002</c:v>
                </c:pt>
                <c:pt idx="11130">
                  <c:v>29.665821999999999</c:v>
                </c:pt>
                <c:pt idx="11131">
                  <c:v>29.646618</c:v>
                </c:pt>
                <c:pt idx="11132">
                  <c:v>29.707273000000001</c:v>
                </c:pt>
                <c:pt idx="11133">
                  <c:v>26.175021000000001</c:v>
                </c:pt>
                <c:pt idx="11134">
                  <c:v>25.918758</c:v>
                </c:pt>
                <c:pt idx="11135">
                  <c:v>26.344128000000001</c:v>
                </c:pt>
                <c:pt idx="11136">
                  <c:v>26.206602</c:v>
                </c:pt>
                <c:pt idx="11137">
                  <c:v>26.111260999999999</c:v>
                </c:pt>
                <c:pt idx="11138">
                  <c:v>30.120443000000002</c:v>
                </c:pt>
                <c:pt idx="11139">
                  <c:v>30.077030000000001</c:v>
                </c:pt>
                <c:pt idx="11140">
                  <c:v>30.501272</c:v>
                </c:pt>
                <c:pt idx="11141">
                  <c:v>30.24108</c:v>
                </c:pt>
                <c:pt idx="11142">
                  <c:v>30.338279</c:v>
                </c:pt>
                <c:pt idx="11143">
                  <c:v>30.721302000000001</c:v>
                </c:pt>
                <c:pt idx="11144">
                  <c:v>30.453776000000001</c:v>
                </c:pt>
                <c:pt idx="11145">
                  <c:v>30.351224999999999</c:v>
                </c:pt>
                <c:pt idx="11146">
                  <c:v>29.838163000000002</c:v>
                </c:pt>
                <c:pt idx="11147">
                  <c:v>30.450122</c:v>
                </c:pt>
                <c:pt idx="11148">
                  <c:v>30.518975000000001</c:v>
                </c:pt>
                <c:pt idx="11149">
                  <c:v>47.740886000000003</c:v>
                </c:pt>
                <c:pt idx="11150">
                  <c:v>47.90296</c:v>
                </c:pt>
                <c:pt idx="11151">
                  <c:v>47.993436000000003</c:v>
                </c:pt>
                <c:pt idx="11152">
                  <c:v>48.747577999999997</c:v>
                </c:pt>
                <c:pt idx="11153">
                  <c:v>47.962133999999999</c:v>
                </c:pt>
                <c:pt idx="11154">
                  <c:v>48.931679000000003</c:v>
                </c:pt>
                <c:pt idx="11155">
                  <c:v>48.070852000000002</c:v>
                </c:pt>
                <c:pt idx="11156">
                  <c:v>48.030555</c:v>
                </c:pt>
                <c:pt idx="11157">
                  <c:v>48.061269000000003</c:v>
                </c:pt>
                <c:pt idx="11158">
                  <c:v>47.860244999999999</c:v>
                </c:pt>
                <c:pt idx="11159">
                  <c:v>48.303773999999997</c:v>
                </c:pt>
                <c:pt idx="11160">
                  <c:v>48.518653</c:v>
                </c:pt>
                <c:pt idx="11161">
                  <c:v>48.222045999999999</c:v>
                </c:pt>
                <c:pt idx="11162">
                  <c:v>46.755229999999997</c:v>
                </c:pt>
                <c:pt idx="11163">
                  <c:v>47.564436999999998</c:v>
                </c:pt>
                <c:pt idx="11164">
                  <c:v>47.200167999999998</c:v>
                </c:pt>
                <c:pt idx="11165">
                  <c:v>48.058323000000001</c:v>
                </c:pt>
                <c:pt idx="11166">
                  <c:v>47.535870000000003</c:v>
                </c:pt>
                <c:pt idx="11167">
                  <c:v>47.198591</c:v>
                </c:pt>
                <c:pt idx="11168">
                  <c:v>47.140045000000001</c:v>
                </c:pt>
                <c:pt idx="11169">
                  <c:v>47.106023999999998</c:v>
                </c:pt>
                <c:pt idx="11170">
                  <c:v>47.247670999999997</c:v>
                </c:pt>
                <c:pt idx="11171">
                  <c:v>47.212420999999999</c:v>
                </c:pt>
                <c:pt idx="11172">
                  <c:v>47.208987</c:v>
                </c:pt>
                <c:pt idx="11173">
                  <c:v>47.296007000000003</c:v>
                </c:pt>
                <c:pt idx="11174">
                  <c:v>47.247734999999999</c:v>
                </c:pt>
                <c:pt idx="11175">
                  <c:v>47.166319999999999</c:v>
                </c:pt>
                <c:pt idx="11176">
                  <c:v>47.014718000000002</c:v>
                </c:pt>
                <c:pt idx="11177">
                  <c:v>47.005809999999997</c:v>
                </c:pt>
                <c:pt idx="11178">
                  <c:v>46.630721000000001</c:v>
                </c:pt>
                <c:pt idx="11179">
                  <c:v>46.857968</c:v>
                </c:pt>
                <c:pt idx="11180">
                  <c:v>45.73451</c:v>
                </c:pt>
                <c:pt idx="11181">
                  <c:v>45.652254999999997</c:v>
                </c:pt>
                <c:pt idx="11182">
                  <c:v>45.671805999999997</c:v>
                </c:pt>
                <c:pt idx="11183">
                  <c:v>47.880774000000002</c:v>
                </c:pt>
                <c:pt idx="11184">
                  <c:v>47.297367999999999</c:v>
                </c:pt>
                <c:pt idx="11185">
                  <c:v>47.182270000000003</c:v>
                </c:pt>
                <c:pt idx="11186">
                  <c:v>46.616199000000002</c:v>
                </c:pt>
                <c:pt idx="11187">
                  <c:v>47.193770000000001</c:v>
                </c:pt>
                <c:pt idx="11188">
                  <c:v>46.726394999999997</c:v>
                </c:pt>
                <c:pt idx="11189">
                  <c:v>47.466974</c:v>
                </c:pt>
                <c:pt idx="11190">
                  <c:v>47.643346000000001</c:v>
                </c:pt>
                <c:pt idx="11191">
                  <c:v>46.732705000000003</c:v>
                </c:pt>
                <c:pt idx="11192">
                  <c:v>47.648941000000001</c:v>
                </c:pt>
                <c:pt idx="11193">
                  <c:v>47.646993999999999</c:v>
                </c:pt>
                <c:pt idx="11194">
                  <c:v>30.289307000000001</c:v>
                </c:pt>
                <c:pt idx="11195">
                  <c:v>30.451803000000002</c:v>
                </c:pt>
                <c:pt idx="11196">
                  <c:v>30.451347999999999</c:v>
                </c:pt>
                <c:pt idx="11197">
                  <c:v>30.378675000000001</c:v>
                </c:pt>
                <c:pt idx="11198">
                  <c:v>30.250761000000001</c:v>
                </c:pt>
                <c:pt idx="11199">
                  <c:v>30.23358</c:v>
                </c:pt>
                <c:pt idx="11200">
                  <c:v>30.207559</c:v>
                </c:pt>
                <c:pt idx="11201">
                  <c:v>30.132854999999999</c:v>
                </c:pt>
                <c:pt idx="11202">
                  <c:v>30.216107999999998</c:v>
                </c:pt>
                <c:pt idx="11203">
                  <c:v>30.438932999999999</c:v>
                </c:pt>
                <c:pt idx="11204">
                  <c:v>30.349454999999999</c:v>
                </c:pt>
                <c:pt idx="11205">
                  <c:v>29.634215999999999</c:v>
                </c:pt>
                <c:pt idx="11206">
                  <c:v>29.719856</c:v>
                </c:pt>
                <c:pt idx="11207">
                  <c:v>29.909257</c:v>
                </c:pt>
                <c:pt idx="11208">
                  <c:v>30.010487000000001</c:v>
                </c:pt>
                <c:pt idx="11209">
                  <c:v>29.698373</c:v>
                </c:pt>
                <c:pt idx="11210">
                  <c:v>36.397469000000001</c:v>
                </c:pt>
                <c:pt idx="11211">
                  <c:v>35.184252999999998</c:v>
                </c:pt>
                <c:pt idx="11212">
                  <c:v>35.100501000000001</c:v>
                </c:pt>
                <c:pt idx="11213">
                  <c:v>35.173704000000001</c:v>
                </c:pt>
                <c:pt idx="11214">
                  <c:v>33.857894999999999</c:v>
                </c:pt>
                <c:pt idx="11215">
                  <c:v>33.567134000000003</c:v>
                </c:pt>
                <c:pt idx="11216">
                  <c:v>32.500532</c:v>
                </c:pt>
                <c:pt idx="11217">
                  <c:v>32.417268999999997</c:v>
                </c:pt>
                <c:pt idx="11218">
                  <c:v>32.345871000000002</c:v>
                </c:pt>
                <c:pt idx="11219">
                  <c:v>30.349136000000001</c:v>
                </c:pt>
                <c:pt idx="11220">
                  <c:v>31.786221000000001</c:v>
                </c:pt>
                <c:pt idx="11221">
                  <c:v>31.743037999999999</c:v>
                </c:pt>
                <c:pt idx="11222">
                  <c:v>31.852354999999999</c:v>
                </c:pt>
                <c:pt idx="11223">
                  <c:v>39.795006000000001</c:v>
                </c:pt>
                <c:pt idx="11224">
                  <c:v>39.739387000000001</c:v>
                </c:pt>
                <c:pt idx="11225">
                  <c:v>39.698386999999997</c:v>
                </c:pt>
                <c:pt idx="11226">
                  <c:v>39.695269000000003</c:v>
                </c:pt>
                <c:pt idx="11227">
                  <c:v>39.836585999999997</c:v>
                </c:pt>
                <c:pt idx="11228">
                  <c:v>39.963321999999998</c:v>
                </c:pt>
                <c:pt idx="11229">
                  <c:v>39.355956999999997</c:v>
                </c:pt>
                <c:pt idx="11230">
                  <c:v>39.206651999999998</c:v>
                </c:pt>
                <c:pt idx="11231">
                  <c:v>39.599687000000003</c:v>
                </c:pt>
                <c:pt idx="11232">
                  <c:v>39.582604000000003</c:v>
                </c:pt>
                <c:pt idx="11233">
                  <c:v>39.508608000000002</c:v>
                </c:pt>
                <c:pt idx="11234">
                  <c:v>39.776933999999997</c:v>
                </c:pt>
                <c:pt idx="11235">
                  <c:v>39.731285999999997</c:v>
                </c:pt>
                <c:pt idx="11236">
                  <c:v>39.734686000000004</c:v>
                </c:pt>
                <c:pt idx="11237">
                  <c:v>39.745525999999998</c:v>
                </c:pt>
                <c:pt idx="11238">
                  <c:v>39.784621999999999</c:v>
                </c:pt>
                <c:pt idx="11239">
                  <c:v>39.669237000000003</c:v>
                </c:pt>
                <c:pt idx="11240">
                  <c:v>39.688437</c:v>
                </c:pt>
                <c:pt idx="11241">
                  <c:v>39.721763000000003</c:v>
                </c:pt>
                <c:pt idx="11242">
                  <c:v>39.690387000000001</c:v>
                </c:pt>
                <c:pt idx="11243">
                  <c:v>39.788235999999998</c:v>
                </c:pt>
                <c:pt idx="11244">
                  <c:v>39.793686000000001</c:v>
                </c:pt>
                <c:pt idx="11245">
                  <c:v>39.989134999999997</c:v>
                </c:pt>
                <c:pt idx="11246">
                  <c:v>40.039783999999997</c:v>
                </c:pt>
                <c:pt idx="11247">
                  <c:v>39.514738000000001</c:v>
                </c:pt>
                <c:pt idx="11248">
                  <c:v>39.532505999999998</c:v>
                </c:pt>
                <c:pt idx="11249">
                  <c:v>39.620747999999999</c:v>
                </c:pt>
                <c:pt idx="11250">
                  <c:v>40.266778000000002</c:v>
                </c:pt>
                <c:pt idx="11251">
                  <c:v>39.908923000000001</c:v>
                </c:pt>
                <c:pt idx="11252">
                  <c:v>40.502772</c:v>
                </c:pt>
                <c:pt idx="11253">
                  <c:v>40.294423000000002</c:v>
                </c:pt>
                <c:pt idx="11254">
                  <c:v>40.532353999999998</c:v>
                </c:pt>
                <c:pt idx="11255">
                  <c:v>40.383636000000003</c:v>
                </c:pt>
                <c:pt idx="11256">
                  <c:v>40.407853000000003</c:v>
                </c:pt>
                <c:pt idx="11257">
                  <c:v>38.783844000000002</c:v>
                </c:pt>
                <c:pt idx="11258">
                  <c:v>38.834282000000002</c:v>
                </c:pt>
                <c:pt idx="11259">
                  <c:v>38.808934000000001</c:v>
                </c:pt>
                <c:pt idx="11260">
                  <c:v>38.916226000000002</c:v>
                </c:pt>
                <c:pt idx="11261">
                  <c:v>38.652352</c:v>
                </c:pt>
                <c:pt idx="11262">
                  <c:v>38.107900999999998</c:v>
                </c:pt>
                <c:pt idx="11263">
                  <c:v>37.039130999999998</c:v>
                </c:pt>
                <c:pt idx="11264">
                  <c:v>38.865307000000001</c:v>
                </c:pt>
                <c:pt idx="11265">
                  <c:v>38.130741</c:v>
                </c:pt>
                <c:pt idx="11266">
                  <c:v>38.877695000000003</c:v>
                </c:pt>
                <c:pt idx="11267">
                  <c:v>37.868293999999999</c:v>
                </c:pt>
                <c:pt idx="11268">
                  <c:v>39.072831000000001</c:v>
                </c:pt>
                <c:pt idx="11269">
                  <c:v>39.112513999999997</c:v>
                </c:pt>
                <c:pt idx="11270">
                  <c:v>39.101300000000002</c:v>
                </c:pt>
                <c:pt idx="11271">
                  <c:v>39.533318000000001</c:v>
                </c:pt>
                <c:pt idx="11272">
                  <c:v>39.196857000000001</c:v>
                </c:pt>
                <c:pt idx="11273">
                  <c:v>39.632980000000003</c:v>
                </c:pt>
                <c:pt idx="11274">
                  <c:v>39.731181999999997</c:v>
                </c:pt>
                <c:pt idx="11275">
                  <c:v>39.634566</c:v>
                </c:pt>
                <c:pt idx="11276">
                  <c:v>41.232815000000002</c:v>
                </c:pt>
                <c:pt idx="11277">
                  <c:v>41.344842999999997</c:v>
                </c:pt>
                <c:pt idx="11278">
                  <c:v>44.566113999999999</c:v>
                </c:pt>
                <c:pt idx="11279">
                  <c:v>44.205280000000002</c:v>
                </c:pt>
                <c:pt idx="11280">
                  <c:v>44.770837999999998</c:v>
                </c:pt>
                <c:pt idx="11281">
                  <c:v>43.520412999999998</c:v>
                </c:pt>
                <c:pt idx="11282">
                  <c:v>42.883214000000002</c:v>
                </c:pt>
                <c:pt idx="11283">
                  <c:v>43.497684999999997</c:v>
                </c:pt>
                <c:pt idx="11284">
                  <c:v>43.465997999999999</c:v>
                </c:pt>
                <c:pt idx="11285">
                  <c:v>44.854427999999999</c:v>
                </c:pt>
                <c:pt idx="11286">
                  <c:v>43.668396000000001</c:v>
                </c:pt>
                <c:pt idx="11287">
                  <c:v>47.718226999999999</c:v>
                </c:pt>
                <c:pt idx="11288">
                  <c:v>47.542783</c:v>
                </c:pt>
                <c:pt idx="11289">
                  <c:v>46.727635999999997</c:v>
                </c:pt>
                <c:pt idx="11290">
                  <c:v>48.362032999999997</c:v>
                </c:pt>
                <c:pt idx="11291">
                  <c:v>30.265158</c:v>
                </c:pt>
                <c:pt idx="11292">
                  <c:v>41.899880000000003</c:v>
                </c:pt>
                <c:pt idx="11293">
                  <c:v>41.980761000000001</c:v>
                </c:pt>
                <c:pt idx="11294">
                  <c:v>41.919808000000003</c:v>
                </c:pt>
                <c:pt idx="11295">
                  <c:v>42.012990000000002</c:v>
                </c:pt>
                <c:pt idx="11296">
                  <c:v>42.067808999999997</c:v>
                </c:pt>
                <c:pt idx="11297">
                  <c:v>42.030327</c:v>
                </c:pt>
                <c:pt idx="11298">
                  <c:v>41.893031000000001</c:v>
                </c:pt>
                <c:pt idx="11299">
                  <c:v>41.836981000000002</c:v>
                </c:pt>
                <c:pt idx="11300">
                  <c:v>41.702482000000003</c:v>
                </c:pt>
                <c:pt idx="11301">
                  <c:v>41.626838999999997</c:v>
                </c:pt>
                <c:pt idx="11302">
                  <c:v>41.507980000000003</c:v>
                </c:pt>
                <c:pt idx="11303">
                  <c:v>41.598235000000003</c:v>
                </c:pt>
                <c:pt idx="11304">
                  <c:v>41.407474000000001</c:v>
                </c:pt>
                <c:pt idx="11305">
                  <c:v>41.536782000000002</c:v>
                </c:pt>
                <c:pt idx="11306">
                  <c:v>41.509231</c:v>
                </c:pt>
                <c:pt idx="11307">
                  <c:v>41.730533000000001</c:v>
                </c:pt>
                <c:pt idx="11308">
                  <c:v>41.664582000000003</c:v>
                </c:pt>
                <c:pt idx="11309">
                  <c:v>41.483843999999998</c:v>
                </c:pt>
                <c:pt idx="11310">
                  <c:v>41.779533000000001</c:v>
                </c:pt>
                <c:pt idx="11311">
                  <c:v>41.761462999999999</c:v>
                </c:pt>
                <c:pt idx="11312">
                  <c:v>41.75253</c:v>
                </c:pt>
                <c:pt idx="11313">
                  <c:v>41.772914999999998</c:v>
                </c:pt>
                <c:pt idx="11314">
                  <c:v>41.837716</c:v>
                </c:pt>
                <c:pt idx="11315">
                  <c:v>41.789079000000001</c:v>
                </c:pt>
                <c:pt idx="11316">
                  <c:v>41.607624000000001</c:v>
                </c:pt>
                <c:pt idx="11317">
                  <c:v>41.836131000000002</c:v>
                </c:pt>
                <c:pt idx="11318">
                  <c:v>41.805531000000002</c:v>
                </c:pt>
                <c:pt idx="11319">
                  <c:v>41.794885000000001</c:v>
                </c:pt>
                <c:pt idx="11320">
                  <c:v>41.882936999999998</c:v>
                </c:pt>
                <c:pt idx="11321">
                  <c:v>41.880445999999999</c:v>
                </c:pt>
                <c:pt idx="11322">
                  <c:v>41.953256000000003</c:v>
                </c:pt>
                <c:pt idx="11323">
                  <c:v>41.801524999999998</c:v>
                </c:pt>
                <c:pt idx="11324">
                  <c:v>41.719973000000003</c:v>
                </c:pt>
                <c:pt idx="11325">
                  <c:v>41.744833999999997</c:v>
                </c:pt>
                <c:pt idx="11326">
                  <c:v>41.740482999999998</c:v>
                </c:pt>
                <c:pt idx="11327">
                  <c:v>41.900331999999999</c:v>
                </c:pt>
                <c:pt idx="11328">
                  <c:v>41.971614000000002</c:v>
                </c:pt>
                <c:pt idx="11329">
                  <c:v>41.787982</c:v>
                </c:pt>
                <c:pt idx="11330">
                  <c:v>41.946430999999997</c:v>
                </c:pt>
                <c:pt idx="11331">
                  <c:v>41.819833000000003</c:v>
                </c:pt>
                <c:pt idx="11332">
                  <c:v>41.696283000000001</c:v>
                </c:pt>
                <c:pt idx="11333">
                  <c:v>41.975079999999998</c:v>
                </c:pt>
                <c:pt idx="11334">
                  <c:v>41.882081999999997</c:v>
                </c:pt>
                <c:pt idx="11335">
                  <c:v>41.964179999999999</c:v>
                </c:pt>
                <c:pt idx="11336">
                  <c:v>41.844382000000003</c:v>
                </c:pt>
                <c:pt idx="11337">
                  <c:v>41.114131999999998</c:v>
                </c:pt>
                <c:pt idx="11338">
                  <c:v>41.170442000000001</c:v>
                </c:pt>
                <c:pt idx="11339">
                  <c:v>41.147917999999997</c:v>
                </c:pt>
                <c:pt idx="11340">
                  <c:v>42.376423000000003</c:v>
                </c:pt>
                <c:pt idx="11341">
                  <c:v>41.759473</c:v>
                </c:pt>
                <c:pt idx="11342">
                  <c:v>42.112206999999998</c:v>
                </c:pt>
                <c:pt idx="11343">
                  <c:v>42.254086999999998</c:v>
                </c:pt>
                <c:pt idx="11344">
                  <c:v>28.786272</c:v>
                </c:pt>
                <c:pt idx="11345">
                  <c:v>28.656375000000001</c:v>
                </c:pt>
                <c:pt idx="11346">
                  <c:v>29.008611999999999</c:v>
                </c:pt>
                <c:pt idx="11347">
                  <c:v>28.804039</c:v>
                </c:pt>
                <c:pt idx="11348">
                  <c:v>28.704874</c:v>
                </c:pt>
                <c:pt idx="11349">
                  <c:v>28.564077000000001</c:v>
                </c:pt>
                <c:pt idx="11350">
                  <c:v>28.948549</c:v>
                </c:pt>
                <c:pt idx="11351">
                  <c:v>28.530280000000001</c:v>
                </c:pt>
                <c:pt idx="11352">
                  <c:v>28.546897000000001</c:v>
                </c:pt>
                <c:pt idx="11353">
                  <c:v>28.391608000000002</c:v>
                </c:pt>
                <c:pt idx="11354">
                  <c:v>28.012241</c:v>
                </c:pt>
                <c:pt idx="11355">
                  <c:v>28.392932999999999</c:v>
                </c:pt>
                <c:pt idx="11356">
                  <c:v>28.172041</c:v>
                </c:pt>
                <c:pt idx="11357">
                  <c:v>28.350373000000001</c:v>
                </c:pt>
                <c:pt idx="11358">
                  <c:v>28.308581</c:v>
                </c:pt>
                <c:pt idx="11359">
                  <c:v>27.636828000000001</c:v>
                </c:pt>
                <c:pt idx="11360">
                  <c:v>27.645377</c:v>
                </c:pt>
                <c:pt idx="11361">
                  <c:v>24.841813999999999</c:v>
                </c:pt>
                <c:pt idx="11362">
                  <c:v>26.023634000000001</c:v>
                </c:pt>
                <c:pt idx="11363">
                  <c:v>26.026700000000002</c:v>
                </c:pt>
                <c:pt idx="11364">
                  <c:v>26.018418</c:v>
                </c:pt>
                <c:pt idx="11365">
                  <c:v>24.918279999999999</c:v>
                </c:pt>
                <c:pt idx="11366">
                  <c:v>24.567592999999999</c:v>
                </c:pt>
                <c:pt idx="11367">
                  <c:v>24.731757999999999</c:v>
                </c:pt>
                <c:pt idx="11368">
                  <c:v>25.944220000000001</c:v>
                </c:pt>
                <c:pt idx="11369">
                  <c:v>26.232009000000001</c:v>
                </c:pt>
                <c:pt idx="11370">
                  <c:v>26.272608000000002</c:v>
                </c:pt>
                <c:pt idx="11371">
                  <c:v>26.300699999999999</c:v>
                </c:pt>
                <c:pt idx="11372">
                  <c:v>25.757227</c:v>
                </c:pt>
                <c:pt idx="11373">
                  <c:v>25.768277000000001</c:v>
                </c:pt>
                <c:pt idx="11374">
                  <c:v>25.730678000000001</c:v>
                </c:pt>
                <c:pt idx="11375">
                  <c:v>25.766577000000002</c:v>
                </c:pt>
                <c:pt idx="11376">
                  <c:v>25.753177000000001</c:v>
                </c:pt>
                <c:pt idx="11377">
                  <c:v>25.720728000000001</c:v>
                </c:pt>
                <c:pt idx="11378">
                  <c:v>25.824725000000001</c:v>
                </c:pt>
                <c:pt idx="11379">
                  <c:v>25.892185000000001</c:v>
                </c:pt>
                <c:pt idx="11380">
                  <c:v>25.763044000000001</c:v>
                </c:pt>
                <c:pt idx="11381">
                  <c:v>25.733204000000001</c:v>
                </c:pt>
                <c:pt idx="11382">
                  <c:v>25.962069</c:v>
                </c:pt>
                <c:pt idx="11383">
                  <c:v>25.759184000000001</c:v>
                </c:pt>
                <c:pt idx="11384">
                  <c:v>25.574833999999999</c:v>
                </c:pt>
                <c:pt idx="11385">
                  <c:v>26.148613000000001</c:v>
                </c:pt>
                <c:pt idx="11386">
                  <c:v>26.156853999999999</c:v>
                </c:pt>
                <c:pt idx="11387">
                  <c:v>26.112924</c:v>
                </c:pt>
                <c:pt idx="11388">
                  <c:v>26.179494999999999</c:v>
                </c:pt>
                <c:pt idx="11389">
                  <c:v>26.711192</c:v>
                </c:pt>
                <c:pt idx="11390">
                  <c:v>26.750990999999999</c:v>
                </c:pt>
                <c:pt idx="11391">
                  <c:v>26.840684</c:v>
                </c:pt>
                <c:pt idx="11392">
                  <c:v>26.719595999999999</c:v>
                </c:pt>
                <c:pt idx="11393">
                  <c:v>26.668944</c:v>
                </c:pt>
                <c:pt idx="11394">
                  <c:v>26.348354</c:v>
                </c:pt>
                <c:pt idx="11395">
                  <c:v>26.382408000000002</c:v>
                </c:pt>
                <c:pt idx="11396">
                  <c:v>26.530144</c:v>
                </c:pt>
                <c:pt idx="11397">
                  <c:v>26.621144999999999</c:v>
                </c:pt>
                <c:pt idx="11398">
                  <c:v>26.458151999999998</c:v>
                </c:pt>
                <c:pt idx="11399">
                  <c:v>26.409953000000002</c:v>
                </c:pt>
                <c:pt idx="11400">
                  <c:v>26.404353</c:v>
                </c:pt>
                <c:pt idx="11401">
                  <c:v>28.143377000000001</c:v>
                </c:pt>
                <c:pt idx="11402">
                  <c:v>27.713353000000001</c:v>
                </c:pt>
                <c:pt idx="11403">
                  <c:v>27.963849</c:v>
                </c:pt>
                <c:pt idx="11404">
                  <c:v>27.963798000000001</c:v>
                </c:pt>
                <c:pt idx="11405">
                  <c:v>28.077994</c:v>
                </c:pt>
                <c:pt idx="11406">
                  <c:v>28.005445999999999</c:v>
                </c:pt>
                <c:pt idx="11407">
                  <c:v>28.069755000000001</c:v>
                </c:pt>
                <c:pt idx="11408">
                  <c:v>28.031088</c:v>
                </c:pt>
                <c:pt idx="11409">
                  <c:v>27.741306000000002</c:v>
                </c:pt>
                <c:pt idx="11410">
                  <c:v>27.756505000000001</c:v>
                </c:pt>
                <c:pt idx="11411">
                  <c:v>27.815953</c:v>
                </c:pt>
                <c:pt idx="11412">
                  <c:v>27.874324000000001</c:v>
                </c:pt>
                <c:pt idx="11413">
                  <c:v>28.001394000000001</c:v>
                </c:pt>
                <c:pt idx="11414">
                  <c:v>27.971361999999999</c:v>
                </c:pt>
              </c:numCache>
            </c:numRef>
          </c:yVal>
          <c:bubbleSize>
            <c:numRef>
              <c:f>'F04-06'!$F$14:$F$11428</c:f>
              <c:numCache>
                <c:formatCode>General</c:formatCode>
                <c:ptCount val="11415"/>
                <c:pt idx="0">
                  <c:v>2</c:v>
                </c:pt>
                <c:pt idx="1">
                  <c:v>1</c:v>
                </c:pt>
                <c:pt idx="2">
                  <c:v>5</c:v>
                </c:pt>
                <c:pt idx="3">
                  <c:v>4</c:v>
                </c:pt>
                <c:pt idx="4">
                  <c:v>12</c:v>
                </c:pt>
                <c:pt idx="5">
                  <c:v>24</c:v>
                </c:pt>
                <c:pt idx="6">
                  <c:v>36</c:v>
                </c:pt>
                <c:pt idx="7">
                  <c:v>12</c:v>
                </c:pt>
                <c:pt idx="8">
                  <c:v>1</c:v>
                </c:pt>
                <c:pt idx="9">
                  <c:v>1</c:v>
                </c:pt>
                <c:pt idx="10">
                  <c:v>5</c:v>
                </c:pt>
                <c:pt idx="11">
                  <c:v>5</c:v>
                </c:pt>
                <c:pt idx="12">
                  <c:v>2</c:v>
                </c:pt>
                <c:pt idx="13">
                  <c:v>6</c:v>
                </c:pt>
                <c:pt idx="14">
                  <c:v>1</c:v>
                </c:pt>
                <c:pt idx="15">
                  <c:v>1</c:v>
                </c:pt>
                <c:pt idx="16">
                  <c:v>2</c:v>
                </c:pt>
                <c:pt idx="17">
                  <c:v>3</c:v>
                </c:pt>
                <c:pt idx="18">
                  <c:v>5</c:v>
                </c:pt>
                <c:pt idx="19">
                  <c:v>1</c:v>
                </c:pt>
                <c:pt idx="20">
                  <c:v>1</c:v>
                </c:pt>
                <c:pt idx="21">
                  <c:v>1</c:v>
                </c:pt>
                <c:pt idx="22">
                  <c:v>2</c:v>
                </c:pt>
                <c:pt idx="23">
                  <c:v>1</c:v>
                </c:pt>
                <c:pt idx="24">
                  <c:v>1</c:v>
                </c:pt>
                <c:pt idx="25">
                  <c:v>1</c:v>
                </c:pt>
                <c:pt idx="26">
                  <c:v>2</c:v>
                </c:pt>
                <c:pt idx="27">
                  <c:v>1</c:v>
                </c:pt>
                <c:pt idx="28">
                  <c:v>2</c:v>
                </c:pt>
                <c:pt idx="29">
                  <c:v>5</c:v>
                </c:pt>
                <c:pt idx="30">
                  <c:v>10</c:v>
                </c:pt>
                <c:pt idx="31">
                  <c:v>3</c:v>
                </c:pt>
                <c:pt idx="32">
                  <c:v>7</c:v>
                </c:pt>
                <c:pt idx="33">
                  <c:v>4</c:v>
                </c:pt>
                <c:pt idx="34">
                  <c:v>2</c:v>
                </c:pt>
                <c:pt idx="35">
                  <c:v>2</c:v>
                </c:pt>
                <c:pt idx="36">
                  <c:v>2</c:v>
                </c:pt>
                <c:pt idx="37">
                  <c:v>3</c:v>
                </c:pt>
                <c:pt idx="38">
                  <c:v>2</c:v>
                </c:pt>
                <c:pt idx="39">
                  <c:v>2</c:v>
                </c:pt>
                <c:pt idx="40">
                  <c:v>2</c:v>
                </c:pt>
                <c:pt idx="41">
                  <c:v>4</c:v>
                </c:pt>
                <c:pt idx="42">
                  <c:v>1</c:v>
                </c:pt>
                <c:pt idx="43">
                  <c:v>3</c:v>
                </c:pt>
                <c:pt idx="44">
                  <c:v>1</c:v>
                </c:pt>
                <c:pt idx="45">
                  <c:v>2</c:v>
                </c:pt>
                <c:pt idx="46">
                  <c:v>1</c:v>
                </c:pt>
                <c:pt idx="47">
                  <c:v>1</c:v>
                </c:pt>
                <c:pt idx="48">
                  <c:v>1</c:v>
                </c:pt>
                <c:pt idx="49">
                  <c:v>1</c:v>
                </c:pt>
                <c:pt idx="50">
                  <c:v>2</c:v>
                </c:pt>
                <c:pt idx="51">
                  <c:v>23</c:v>
                </c:pt>
                <c:pt idx="52">
                  <c:v>7</c:v>
                </c:pt>
                <c:pt idx="53">
                  <c:v>4</c:v>
                </c:pt>
                <c:pt idx="54">
                  <c:v>1</c:v>
                </c:pt>
                <c:pt idx="55">
                  <c:v>3</c:v>
                </c:pt>
                <c:pt idx="56">
                  <c:v>1</c:v>
                </c:pt>
                <c:pt idx="57">
                  <c:v>3</c:v>
                </c:pt>
                <c:pt idx="58">
                  <c:v>5</c:v>
                </c:pt>
                <c:pt idx="59">
                  <c:v>21</c:v>
                </c:pt>
                <c:pt idx="60">
                  <c:v>3</c:v>
                </c:pt>
                <c:pt idx="61">
                  <c:v>3</c:v>
                </c:pt>
                <c:pt idx="62">
                  <c:v>5</c:v>
                </c:pt>
                <c:pt idx="63">
                  <c:v>65</c:v>
                </c:pt>
                <c:pt idx="64">
                  <c:v>61</c:v>
                </c:pt>
                <c:pt idx="65">
                  <c:v>1</c:v>
                </c:pt>
                <c:pt idx="66">
                  <c:v>9</c:v>
                </c:pt>
                <c:pt idx="67">
                  <c:v>13</c:v>
                </c:pt>
                <c:pt idx="68">
                  <c:v>52</c:v>
                </c:pt>
                <c:pt idx="69">
                  <c:v>33</c:v>
                </c:pt>
                <c:pt idx="70">
                  <c:v>53</c:v>
                </c:pt>
                <c:pt idx="71">
                  <c:v>5</c:v>
                </c:pt>
                <c:pt idx="72">
                  <c:v>4</c:v>
                </c:pt>
                <c:pt idx="73">
                  <c:v>6</c:v>
                </c:pt>
                <c:pt idx="74">
                  <c:v>9</c:v>
                </c:pt>
                <c:pt idx="75">
                  <c:v>4</c:v>
                </c:pt>
                <c:pt idx="76">
                  <c:v>68</c:v>
                </c:pt>
                <c:pt idx="77">
                  <c:v>5</c:v>
                </c:pt>
                <c:pt idx="78">
                  <c:v>37</c:v>
                </c:pt>
                <c:pt idx="79">
                  <c:v>2</c:v>
                </c:pt>
                <c:pt idx="80">
                  <c:v>41</c:v>
                </c:pt>
                <c:pt idx="81">
                  <c:v>9</c:v>
                </c:pt>
                <c:pt idx="82">
                  <c:v>38</c:v>
                </c:pt>
                <c:pt idx="83">
                  <c:v>35</c:v>
                </c:pt>
                <c:pt idx="84">
                  <c:v>4</c:v>
                </c:pt>
                <c:pt idx="85">
                  <c:v>10</c:v>
                </c:pt>
                <c:pt idx="86">
                  <c:v>29</c:v>
                </c:pt>
                <c:pt idx="87">
                  <c:v>10</c:v>
                </c:pt>
                <c:pt idx="88">
                  <c:v>35</c:v>
                </c:pt>
                <c:pt idx="89">
                  <c:v>16</c:v>
                </c:pt>
                <c:pt idx="90">
                  <c:v>17</c:v>
                </c:pt>
                <c:pt idx="91">
                  <c:v>46</c:v>
                </c:pt>
                <c:pt idx="92">
                  <c:v>52</c:v>
                </c:pt>
                <c:pt idx="93">
                  <c:v>7</c:v>
                </c:pt>
                <c:pt idx="94">
                  <c:v>5</c:v>
                </c:pt>
                <c:pt idx="95">
                  <c:v>21</c:v>
                </c:pt>
                <c:pt idx="96">
                  <c:v>90</c:v>
                </c:pt>
                <c:pt idx="97">
                  <c:v>92</c:v>
                </c:pt>
                <c:pt idx="98">
                  <c:v>5</c:v>
                </c:pt>
                <c:pt idx="99">
                  <c:v>46</c:v>
                </c:pt>
                <c:pt idx="100">
                  <c:v>9</c:v>
                </c:pt>
                <c:pt idx="101">
                  <c:v>16</c:v>
                </c:pt>
                <c:pt idx="102">
                  <c:v>61</c:v>
                </c:pt>
                <c:pt idx="103">
                  <c:v>2</c:v>
                </c:pt>
                <c:pt idx="104">
                  <c:v>17</c:v>
                </c:pt>
                <c:pt idx="105">
                  <c:v>3</c:v>
                </c:pt>
                <c:pt idx="106">
                  <c:v>5</c:v>
                </c:pt>
                <c:pt idx="107">
                  <c:v>21</c:v>
                </c:pt>
                <c:pt idx="108">
                  <c:v>9</c:v>
                </c:pt>
                <c:pt idx="109">
                  <c:v>3</c:v>
                </c:pt>
                <c:pt idx="110">
                  <c:v>21</c:v>
                </c:pt>
                <c:pt idx="111">
                  <c:v>3</c:v>
                </c:pt>
                <c:pt idx="112">
                  <c:v>8</c:v>
                </c:pt>
                <c:pt idx="113">
                  <c:v>4</c:v>
                </c:pt>
                <c:pt idx="114">
                  <c:v>65</c:v>
                </c:pt>
                <c:pt idx="115">
                  <c:v>113</c:v>
                </c:pt>
                <c:pt idx="116">
                  <c:v>38</c:v>
                </c:pt>
                <c:pt idx="117">
                  <c:v>45</c:v>
                </c:pt>
                <c:pt idx="118">
                  <c:v>72</c:v>
                </c:pt>
                <c:pt idx="119">
                  <c:v>25</c:v>
                </c:pt>
                <c:pt idx="120">
                  <c:v>1</c:v>
                </c:pt>
                <c:pt idx="121">
                  <c:v>9</c:v>
                </c:pt>
                <c:pt idx="122">
                  <c:v>1</c:v>
                </c:pt>
                <c:pt idx="123">
                  <c:v>27</c:v>
                </c:pt>
                <c:pt idx="124">
                  <c:v>5</c:v>
                </c:pt>
                <c:pt idx="125">
                  <c:v>13</c:v>
                </c:pt>
                <c:pt idx="126">
                  <c:v>3</c:v>
                </c:pt>
                <c:pt idx="127">
                  <c:v>4</c:v>
                </c:pt>
                <c:pt idx="128">
                  <c:v>2</c:v>
                </c:pt>
                <c:pt idx="129">
                  <c:v>6</c:v>
                </c:pt>
                <c:pt idx="130">
                  <c:v>4</c:v>
                </c:pt>
                <c:pt idx="131">
                  <c:v>36</c:v>
                </c:pt>
                <c:pt idx="132">
                  <c:v>14</c:v>
                </c:pt>
                <c:pt idx="133">
                  <c:v>2</c:v>
                </c:pt>
                <c:pt idx="134">
                  <c:v>7</c:v>
                </c:pt>
                <c:pt idx="135">
                  <c:v>1</c:v>
                </c:pt>
                <c:pt idx="136">
                  <c:v>1</c:v>
                </c:pt>
                <c:pt idx="137">
                  <c:v>1</c:v>
                </c:pt>
                <c:pt idx="138">
                  <c:v>1</c:v>
                </c:pt>
                <c:pt idx="139">
                  <c:v>2</c:v>
                </c:pt>
                <c:pt idx="140">
                  <c:v>1</c:v>
                </c:pt>
                <c:pt idx="141">
                  <c:v>1</c:v>
                </c:pt>
                <c:pt idx="142">
                  <c:v>1</c:v>
                </c:pt>
                <c:pt idx="143">
                  <c:v>1</c:v>
                </c:pt>
                <c:pt idx="144">
                  <c:v>1</c:v>
                </c:pt>
                <c:pt idx="145">
                  <c:v>1</c:v>
                </c:pt>
                <c:pt idx="146">
                  <c:v>2</c:v>
                </c:pt>
                <c:pt idx="147">
                  <c:v>3</c:v>
                </c:pt>
                <c:pt idx="148">
                  <c:v>6</c:v>
                </c:pt>
                <c:pt idx="149">
                  <c:v>2</c:v>
                </c:pt>
                <c:pt idx="150">
                  <c:v>2</c:v>
                </c:pt>
                <c:pt idx="151">
                  <c:v>2</c:v>
                </c:pt>
                <c:pt idx="152">
                  <c:v>2</c:v>
                </c:pt>
                <c:pt idx="153">
                  <c:v>4</c:v>
                </c:pt>
                <c:pt idx="154">
                  <c:v>1</c:v>
                </c:pt>
                <c:pt idx="155">
                  <c:v>2</c:v>
                </c:pt>
                <c:pt idx="156">
                  <c:v>1</c:v>
                </c:pt>
                <c:pt idx="157">
                  <c:v>14</c:v>
                </c:pt>
                <c:pt idx="158">
                  <c:v>3</c:v>
                </c:pt>
                <c:pt idx="159">
                  <c:v>1</c:v>
                </c:pt>
                <c:pt idx="160">
                  <c:v>1</c:v>
                </c:pt>
                <c:pt idx="161">
                  <c:v>7</c:v>
                </c:pt>
                <c:pt idx="162">
                  <c:v>1</c:v>
                </c:pt>
                <c:pt idx="163">
                  <c:v>3</c:v>
                </c:pt>
                <c:pt idx="164">
                  <c:v>1</c:v>
                </c:pt>
                <c:pt idx="165">
                  <c:v>1</c:v>
                </c:pt>
                <c:pt idx="166">
                  <c:v>3</c:v>
                </c:pt>
                <c:pt idx="167">
                  <c:v>3</c:v>
                </c:pt>
                <c:pt idx="168">
                  <c:v>1</c:v>
                </c:pt>
                <c:pt idx="169">
                  <c:v>3</c:v>
                </c:pt>
                <c:pt idx="170">
                  <c:v>1</c:v>
                </c:pt>
                <c:pt idx="171">
                  <c:v>1</c:v>
                </c:pt>
                <c:pt idx="172">
                  <c:v>1</c:v>
                </c:pt>
                <c:pt idx="173">
                  <c:v>2</c:v>
                </c:pt>
                <c:pt idx="174">
                  <c:v>5</c:v>
                </c:pt>
                <c:pt idx="175">
                  <c:v>1</c:v>
                </c:pt>
                <c:pt idx="176">
                  <c:v>7</c:v>
                </c:pt>
                <c:pt idx="177">
                  <c:v>3</c:v>
                </c:pt>
                <c:pt idx="178">
                  <c:v>4</c:v>
                </c:pt>
                <c:pt idx="179">
                  <c:v>9</c:v>
                </c:pt>
                <c:pt idx="180">
                  <c:v>7</c:v>
                </c:pt>
                <c:pt idx="181">
                  <c:v>4</c:v>
                </c:pt>
                <c:pt idx="182">
                  <c:v>9</c:v>
                </c:pt>
                <c:pt idx="183">
                  <c:v>1</c:v>
                </c:pt>
                <c:pt idx="184">
                  <c:v>4</c:v>
                </c:pt>
                <c:pt idx="185">
                  <c:v>1</c:v>
                </c:pt>
                <c:pt idx="186">
                  <c:v>2</c:v>
                </c:pt>
                <c:pt idx="187">
                  <c:v>3</c:v>
                </c:pt>
                <c:pt idx="188">
                  <c:v>4</c:v>
                </c:pt>
                <c:pt idx="189">
                  <c:v>2</c:v>
                </c:pt>
                <c:pt idx="190">
                  <c:v>21</c:v>
                </c:pt>
                <c:pt idx="191">
                  <c:v>20</c:v>
                </c:pt>
                <c:pt idx="192">
                  <c:v>6</c:v>
                </c:pt>
                <c:pt idx="193">
                  <c:v>4</c:v>
                </c:pt>
                <c:pt idx="194">
                  <c:v>6</c:v>
                </c:pt>
                <c:pt idx="195">
                  <c:v>6</c:v>
                </c:pt>
                <c:pt idx="196">
                  <c:v>27</c:v>
                </c:pt>
                <c:pt idx="197">
                  <c:v>90</c:v>
                </c:pt>
                <c:pt idx="198">
                  <c:v>6</c:v>
                </c:pt>
                <c:pt idx="199">
                  <c:v>6</c:v>
                </c:pt>
                <c:pt idx="200">
                  <c:v>4</c:v>
                </c:pt>
                <c:pt idx="201">
                  <c:v>9</c:v>
                </c:pt>
                <c:pt idx="202">
                  <c:v>18</c:v>
                </c:pt>
                <c:pt idx="203">
                  <c:v>63</c:v>
                </c:pt>
                <c:pt idx="204">
                  <c:v>2</c:v>
                </c:pt>
                <c:pt idx="205">
                  <c:v>4</c:v>
                </c:pt>
                <c:pt idx="206">
                  <c:v>26</c:v>
                </c:pt>
                <c:pt idx="207">
                  <c:v>9</c:v>
                </c:pt>
                <c:pt idx="208">
                  <c:v>5</c:v>
                </c:pt>
                <c:pt idx="209">
                  <c:v>1</c:v>
                </c:pt>
                <c:pt idx="210">
                  <c:v>1</c:v>
                </c:pt>
                <c:pt idx="211">
                  <c:v>30</c:v>
                </c:pt>
                <c:pt idx="212">
                  <c:v>71</c:v>
                </c:pt>
                <c:pt idx="213">
                  <c:v>30</c:v>
                </c:pt>
                <c:pt idx="214">
                  <c:v>2</c:v>
                </c:pt>
                <c:pt idx="215">
                  <c:v>27</c:v>
                </c:pt>
                <c:pt idx="216">
                  <c:v>12</c:v>
                </c:pt>
                <c:pt idx="217">
                  <c:v>10</c:v>
                </c:pt>
                <c:pt idx="218">
                  <c:v>26</c:v>
                </c:pt>
                <c:pt idx="219">
                  <c:v>16</c:v>
                </c:pt>
                <c:pt idx="220">
                  <c:v>38</c:v>
                </c:pt>
                <c:pt idx="221">
                  <c:v>4</c:v>
                </c:pt>
                <c:pt idx="222">
                  <c:v>28</c:v>
                </c:pt>
                <c:pt idx="223">
                  <c:v>4</c:v>
                </c:pt>
                <c:pt idx="224">
                  <c:v>4</c:v>
                </c:pt>
                <c:pt idx="225">
                  <c:v>38</c:v>
                </c:pt>
                <c:pt idx="226">
                  <c:v>36</c:v>
                </c:pt>
                <c:pt idx="227">
                  <c:v>65</c:v>
                </c:pt>
                <c:pt idx="228">
                  <c:v>5</c:v>
                </c:pt>
                <c:pt idx="229">
                  <c:v>6</c:v>
                </c:pt>
                <c:pt idx="230">
                  <c:v>48</c:v>
                </c:pt>
                <c:pt idx="231">
                  <c:v>49</c:v>
                </c:pt>
                <c:pt idx="232">
                  <c:v>7</c:v>
                </c:pt>
                <c:pt idx="233">
                  <c:v>235</c:v>
                </c:pt>
                <c:pt idx="234">
                  <c:v>44</c:v>
                </c:pt>
                <c:pt idx="235">
                  <c:v>13</c:v>
                </c:pt>
                <c:pt idx="236">
                  <c:v>18</c:v>
                </c:pt>
                <c:pt idx="237">
                  <c:v>3</c:v>
                </c:pt>
                <c:pt idx="238">
                  <c:v>2</c:v>
                </c:pt>
                <c:pt idx="239">
                  <c:v>3</c:v>
                </c:pt>
                <c:pt idx="240">
                  <c:v>5</c:v>
                </c:pt>
                <c:pt idx="241">
                  <c:v>139</c:v>
                </c:pt>
                <c:pt idx="242">
                  <c:v>14</c:v>
                </c:pt>
                <c:pt idx="243">
                  <c:v>11</c:v>
                </c:pt>
                <c:pt idx="244">
                  <c:v>39</c:v>
                </c:pt>
                <c:pt idx="245">
                  <c:v>8</c:v>
                </c:pt>
                <c:pt idx="246">
                  <c:v>4</c:v>
                </c:pt>
                <c:pt idx="247">
                  <c:v>82</c:v>
                </c:pt>
                <c:pt idx="248">
                  <c:v>78</c:v>
                </c:pt>
                <c:pt idx="249">
                  <c:v>106</c:v>
                </c:pt>
                <c:pt idx="250">
                  <c:v>13</c:v>
                </c:pt>
                <c:pt idx="251">
                  <c:v>2</c:v>
                </c:pt>
                <c:pt idx="252">
                  <c:v>7</c:v>
                </c:pt>
                <c:pt idx="253">
                  <c:v>21</c:v>
                </c:pt>
                <c:pt idx="254">
                  <c:v>3</c:v>
                </c:pt>
                <c:pt idx="255">
                  <c:v>6</c:v>
                </c:pt>
                <c:pt idx="256">
                  <c:v>4</c:v>
                </c:pt>
                <c:pt idx="257">
                  <c:v>1</c:v>
                </c:pt>
                <c:pt idx="258">
                  <c:v>1</c:v>
                </c:pt>
                <c:pt idx="259">
                  <c:v>1</c:v>
                </c:pt>
                <c:pt idx="260">
                  <c:v>6</c:v>
                </c:pt>
                <c:pt idx="261">
                  <c:v>1</c:v>
                </c:pt>
                <c:pt idx="262">
                  <c:v>2</c:v>
                </c:pt>
                <c:pt idx="263">
                  <c:v>11</c:v>
                </c:pt>
                <c:pt idx="264">
                  <c:v>4</c:v>
                </c:pt>
                <c:pt idx="265">
                  <c:v>3</c:v>
                </c:pt>
                <c:pt idx="266">
                  <c:v>5</c:v>
                </c:pt>
                <c:pt idx="267">
                  <c:v>1</c:v>
                </c:pt>
                <c:pt idx="268">
                  <c:v>1</c:v>
                </c:pt>
                <c:pt idx="269">
                  <c:v>1</c:v>
                </c:pt>
                <c:pt idx="270">
                  <c:v>2</c:v>
                </c:pt>
                <c:pt idx="271">
                  <c:v>1</c:v>
                </c:pt>
                <c:pt idx="272">
                  <c:v>1</c:v>
                </c:pt>
                <c:pt idx="273">
                  <c:v>4</c:v>
                </c:pt>
                <c:pt idx="274">
                  <c:v>13</c:v>
                </c:pt>
                <c:pt idx="275">
                  <c:v>51</c:v>
                </c:pt>
                <c:pt idx="276">
                  <c:v>3</c:v>
                </c:pt>
                <c:pt idx="277">
                  <c:v>2</c:v>
                </c:pt>
                <c:pt idx="278">
                  <c:v>1</c:v>
                </c:pt>
                <c:pt idx="279">
                  <c:v>1</c:v>
                </c:pt>
                <c:pt idx="280">
                  <c:v>2</c:v>
                </c:pt>
                <c:pt idx="281">
                  <c:v>1</c:v>
                </c:pt>
                <c:pt idx="282">
                  <c:v>8</c:v>
                </c:pt>
                <c:pt idx="283">
                  <c:v>1</c:v>
                </c:pt>
                <c:pt idx="284">
                  <c:v>29</c:v>
                </c:pt>
                <c:pt idx="285">
                  <c:v>14</c:v>
                </c:pt>
                <c:pt idx="286">
                  <c:v>15</c:v>
                </c:pt>
                <c:pt idx="287">
                  <c:v>1</c:v>
                </c:pt>
                <c:pt idx="288">
                  <c:v>1</c:v>
                </c:pt>
                <c:pt idx="289">
                  <c:v>4</c:v>
                </c:pt>
                <c:pt idx="290">
                  <c:v>1</c:v>
                </c:pt>
                <c:pt idx="291">
                  <c:v>3</c:v>
                </c:pt>
                <c:pt idx="292">
                  <c:v>1</c:v>
                </c:pt>
                <c:pt idx="293">
                  <c:v>3</c:v>
                </c:pt>
                <c:pt idx="294">
                  <c:v>1</c:v>
                </c:pt>
                <c:pt idx="295">
                  <c:v>7</c:v>
                </c:pt>
                <c:pt idx="296">
                  <c:v>7</c:v>
                </c:pt>
                <c:pt idx="297">
                  <c:v>2</c:v>
                </c:pt>
                <c:pt idx="298">
                  <c:v>1</c:v>
                </c:pt>
                <c:pt idx="299">
                  <c:v>2</c:v>
                </c:pt>
                <c:pt idx="300">
                  <c:v>2</c:v>
                </c:pt>
                <c:pt idx="301">
                  <c:v>4</c:v>
                </c:pt>
                <c:pt idx="302">
                  <c:v>2</c:v>
                </c:pt>
                <c:pt idx="303">
                  <c:v>7</c:v>
                </c:pt>
                <c:pt idx="304">
                  <c:v>3</c:v>
                </c:pt>
                <c:pt idx="305">
                  <c:v>4</c:v>
                </c:pt>
                <c:pt idx="306">
                  <c:v>2</c:v>
                </c:pt>
                <c:pt idx="307">
                  <c:v>3</c:v>
                </c:pt>
                <c:pt idx="308">
                  <c:v>7</c:v>
                </c:pt>
                <c:pt idx="309">
                  <c:v>13</c:v>
                </c:pt>
                <c:pt idx="310">
                  <c:v>7</c:v>
                </c:pt>
                <c:pt idx="311">
                  <c:v>18</c:v>
                </c:pt>
                <c:pt idx="312">
                  <c:v>10</c:v>
                </c:pt>
                <c:pt idx="313">
                  <c:v>2</c:v>
                </c:pt>
                <c:pt idx="314">
                  <c:v>8</c:v>
                </c:pt>
                <c:pt idx="315">
                  <c:v>4</c:v>
                </c:pt>
                <c:pt idx="316">
                  <c:v>3</c:v>
                </c:pt>
                <c:pt idx="317">
                  <c:v>5</c:v>
                </c:pt>
                <c:pt idx="318">
                  <c:v>1</c:v>
                </c:pt>
                <c:pt idx="319">
                  <c:v>1</c:v>
                </c:pt>
                <c:pt idx="320">
                  <c:v>12</c:v>
                </c:pt>
                <c:pt idx="321">
                  <c:v>15</c:v>
                </c:pt>
                <c:pt idx="322">
                  <c:v>6</c:v>
                </c:pt>
                <c:pt idx="323">
                  <c:v>7</c:v>
                </c:pt>
                <c:pt idx="324">
                  <c:v>4</c:v>
                </c:pt>
                <c:pt idx="325">
                  <c:v>11</c:v>
                </c:pt>
                <c:pt idx="326">
                  <c:v>4</c:v>
                </c:pt>
                <c:pt idx="327">
                  <c:v>3</c:v>
                </c:pt>
                <c:pt idx="328">
                  <c:v>32</c:v>
                </c:pt>
                <c:pt idx="329">
                  <c:v>4</c:v>
                </c:pt>
                <c:pt idx="330">
                  <c:v>1</c:v>
                </c:pt>
                <c:pt idx="331">
                  <c:v>11</c:v>
                </c:pt>
                <c:pt idx="332">
                  <c:v>9</c:v>
                </c:pt>
                <c:pt idx="333">
                  <c:v>28</c:v>
                </c:pt>
                <c:pt idx="334">
                  <c:v>19</c:v>
                </c:pt>
                <c:pt idx="335">
                  <c:v>13</c:v>
                </c:pt>
                <c:pt idx="336">
                  <c:v>60</c:v>
                </c:pt>
                <c:pt idx="337">
                  <c:v>17</c:v>
                </c:pt>
                <c:pt idx="338">
                  <c:v>22</c:v>
                </c:pt>
                <c:pt idx="339">
                  <c:v>77</c:v>
                </c:pt>
                <c:pt idx="340">
                  <c:v>23</c:v>
                </c:pt>
                <c:pt idx="341">
                  <c:v>28</c:v>
                </c:pt>
                <c:pt idx="342">
                  <c:v>6</c:v>
                </c:pt>
                <c:pt idx="343">
                  <c:v>7</c:v>
                </c:pt>
                <c:pt idx="344">
                  <c:v>4</c:v>
                </c:pt>
                <c:pt idx="345">
                  <c:v>14</c:v>
                </c:pt>
                <c:pt idx="346">
                  <c:v>1</c:v>
                </c:pt>
                <c:pt idx="347">
                  <c:v>6</c:v>
                </c:pt>
                <c:pt idx="348">
                  <c:v>9</c:v>
                </c:pt>
                <c:pt idx="349">
                  <c:v>8</c:v>
                </c:pt>
                <c:pt idx="350">
                  <c:v>1</c:v>
                </c:pt>
                <c:pt idx="351">
                  <c:v>49</c:v>
                </c:pt>
                <c:pt idx="352">
                  <c:v>55</c:v>
                </c:pt>
                <c:pt idx="353">
                  <c:v>95</c:v>
                </c:pt>
                <c:pt idx="354">
                  <c:v>68</c:v>
                </c:pt>
                <c:pt idx="355">
                  <c:v>18</c:v>
                </c:pt>
                <c:pt idx="356">
                  <c:v>7</c:v>
                </c:pt>
                <c:pt idx="357">
                  <c:v>24</c:v>
                </c:pt>
                <c:pt idx="358">
                  <c:v>15</c:v>
                </c:pt>
                <c:pt idx="359">
                  <c:v>9</c:v>
                </c:pt>
                <c:pt idx="360">
                  <c:v>13</c:v>
                </c:pt>
                <c:pt idx="361">
                  <c:v>38</c:v>
                </c:pt>
                <c:pt idx="362">
                  <c:v>5</c:v>
                </c:pt>
                <c:pt idx="363">
                  <c:v>14</c:v>
                </c:pt>
                <c:pt idx="364">
                  <c:v>9</c:v>
                </c:pt>
                <c:pt idx="365">
                  <c:v>1</c:v>
                </c:pt>
                <c:pt idx="366">
                  <c:v>5</c:v>
                </c:pt>
                <c:pt idx="367">
                  <c:v>10</c:v>
                </c:pt>
                <c:pt idx="368">
                  <c:v>5</c:v>
                </c:pt>
                <c:pt idx="369">
                  <c:v>1</c:v>
                </c:pt>
                <c:pt idx="370">
                  <c:v>1</c:v>
                </c:pt>
                <c:pt idx="371">
                  <c:v>13</c:v>
                </c:pt>
                <c:pt idx="372">
                  <c:v>1</c:v>
                </c:pt>
                <c:pt idx="373">
                  <c:v>9</c:v>
                </c:pt>
                <c:pt idx="374">
                  <c:v>2</c:v>
                </c:pt>
                <c:pt idx="375">
                  <c:v>3</c:v>
                </c:pt>
                <c:pt idx="376">
                  <c:v>1</c:v>
                </c:pt>
                <c:pt idx="377">
                  <c:v>63</c:v>
                </c:pt>
                <c:pt idx="378">
                  <c:v>7</c:v>
                </c:pt>
                <c:pt idx="379">
                  <c:v>2</c:v>
                </c:pt>
                <c:pt idx="380">
                  <c:v>4</c:v>
                </c:pt>
                <c:pt idx="381">
                  <c:v>1</c:v>
                </c:pt>
                <c:pt idx="382">
                  <c:v>1</c:v>
                </c:pt>
                <c:pt idx="383">
                  <c:v>7</c:v>
                </c:pt>
                <c:pt idx="384">
                  <c:v>1</c:v>
                </c:pt>
                <c:pt idx="385">
                  <c:v>3</c:v>
                </c:pt>
                <c:pt idx="386">
                  <c:v>2</c:v>
                </c:pt>
                <c:pt idx="387">
                  <c:v>2</c:v>
                </c:pt>
                <c:pt idx="388">
                  <c:v>10</c:v>
                </c:pt>
                <c:pt idx="389">
                  <c:v>3</c:v>
                </c:pt>
                <c:pt idx="390">
                  <c:v>8</c:v>
                </c:pt>
                <c:pt idx="391">
                  <c:v>1</c:v>
                </c:pt>
                <c:pt idx="392">
                  <c:v>1</c:v>
                </c:pt>
                <c:pt idx="393">
                  <c:v>1</c:v>
                </c:pt>
                <c:pt idx="394">
                  <c:v>1</c:v>
                </c:pt>
                <c:pt idx="395">
                  <c:v>2</c:v>
                </c:pt>
                <c:pt idx="396">
                  <c:v>1</c:v>
                </c:pt>
                <c:pt idx="397">
                  <c:v>6</c:v>
                </c:pt>
                <c:pt idx="398">
                  <c:v>1</c:v>
                </c:pt>
                <c:pt idx="399">
                  <c:v>1</c:v>
                </c:pt>
                <c:pt idx="400">
                  <c:v>2</c:v>
                </c:pt>
                <c:pt idx="401">
                  <c:v>1</c:v>
                </c:pt>
                <c:pt idx="402">
                  <c:v>3</c:v>
                </c:pt>
                <c:pt idx="403">
                  <c:v>4</c:v>
                </c:pt>
                <c:pt idx="404">
                  <c:v>1</c:v>
                </c:pt>
                <c:pt idx="405">
                  <c:v>1</c:v>
                </c:pt>
                <c:pt idx="406">
                  <c:v>3</c:v>
                </c:pt>
                <c:pt idx="407">
                  <c:v>6</c:v>
                </c:pt>
                <c:pt idx="408">
                  <c:v>11</c:v>
                </c:pt>
                <c:pt idx="409">
                  <c:v>2</c:v>
                </c:pt>
                <c:pt idx="410">
                  <c:v>1</c:v>
                </c:pt>
                <c:pt idx="411">
                  <c:v>4</c:v>
                </c:pt>
                <c:pt idx="412">
                  <c:v>6</c:v>
                </c:pt>
                <c:pt idx="413">
                  <c:v>19</c:v>
                </c:pt>
                <c:pt idx="414">
                  <c:v>1</c:v>
                </c:pt>
                <c:pt idx="415">
                  <c:v>1</c:v>
                </c:pt>
                <c:pt idx="416">
                  <c:v>1</c:v>
                </c:pt>
                <c:pt idx="417">
                  <c:v>1</c:v>
                </c:pt>
                <c:pt idx="418">
                  <c:v>1</c:v>
                </c:pt>
                <c:pt idx="419">
                  <c:v>1</c:v>
                </c:pt>
                <c:pt idx="420">
                  <c:v>1</c:v>
                </c:pt>
                <c:pt idx="421">
                  <c:v>1</c:v>
                </c:pt>
                <c:pt idx="422">
                  <c:v>1</c:v>
                </c:pt>
                <c:pt idx="423">
                  <c:v>9</c:v>
                </c:pt>
                <c:pt idx="424">
                  <c:v>14</c:v>
                </c:pt>
                <c:pt idx="425">
                  <c:v>4</c:v>
                </c:pt>
                <c:pt idx="426">
                  <c:v>1</c:v>
                </c:pt>
                <c:pt idx="427">
                  <c:v>4</c:v>
                </c:pt>
                <c:pt idx="428">
                  <c:v>1</c:v>
                </c:pt>
                <c:pt idx="429">
                  <c:v>7</c:v>
                </c:pt>
                <c:pt idx="430">
                  <c:v>1</c:v>
                </c:pt>
                <c:pt idx="431">
                  <c:v>8</c:v>
                </c:pt>
                <c:pt idx="432">
                  <c:v>2</c:v>
                </c:pt>
                <c:pt idx="433">
                  <c:v>3</c:v>
                </c:pt>
                <c:pt idx="434">
                  <c:v>6</c:v>
                </c:pt>
                <c:pt idx="435">
                  <c:v>2</c:v>
                </c:pt>
                <c:pt idx="436">
                  <c:v>25</c:v>
                </c:pt>
                <c:pt idx="437">
                  <c:v>5</c:v>
                </c:pt>
                <c:pt idx="438">
                  <c:v>1</c:v>
                </c:pt>
                <c:pt idx="439">
                  <c:v>20</c:v>
                </c:pt>
                <c:pt idx="440">
                  <c:v>12</c:v>
                </c:pt>
                <c:pt idx="441">
                  <c:v>21</c:v>
                </c:pt>
                <c:pt idx="442">
                  <c:v>37</c:v>
                </c:pt>
                <c:pt idx="443">
                  <c:v>15</c:v>
                </c:pt>
                <c:pt idx="444">
                  <c:v>12</c:v>
                </c:pt>
                <c:pt idx="445">
                  <c:v>4</c:v>
                </c:pt>
                <c:pt idx="446">
                  <c:v>1</c:v>
                </c:pt>
                <c:pt idx="447">
                  <c:v>1</c:v>
                </c:pt>
                <c:pt idx="448">
                  <c:v>2</c:v>
                </c:pt>
                <c:pt idx="449">
                  <c:v>22</c:v>
                </c:pt>
                <c:pt idx="450">
                  <c:v>3</c:v>
                </c:pt>
                <c:pt idx="451">
                  <c:v>13</c:v>
                </c:pt>
                <c:pt idx="452">
                  <c:v>20</c:v>
                </c:pt>
                <c:pt idx="453">
                  <c:v>7</c:v>
                </c:pt>
                <c:pt idx="454">
                  <c:v>22</c:v>
                </c:pt>
                <c:pt idx="455">
                  <c:v>30</c:v>
                </c:pt>
                <c:pt idx="456">
                  <c:v>4</c:v>
                </c:pt>
                <c:pt idx="457">
                  <c:v>4</c:v>
                </c:pt>
                <c:pt idx="458">
                  <c:v>13</c:v>
                </c:pt>
                <c:pt idx="459">
                  <c:v>12</c:v>
                </c:pt>
                <c:pt idx="460">
                  <c:v>30</c:v>
                </c:pt>
                <c:pt idx="461">
                  <c:v>123</c:v>
                </c:pt>
                <c:pt idx="462">
                  <c:v>5</c:v>
                </c:pt>
                <c:pt idx="463">
                  <c:v>13</c:v>
                </c:pt>
                <c:pt idx="464">
                  <c:v>3</c:v>
                </c:pt>
                <c:pt idx="465">
                  <c:v>34</c:v>
                </c:pt>
                <c:pt idx="466">
                  <c:v>20</c:v>
                </c:pt>
                <c:pt idx="467">
                  <c:v>19</c:v>
                </c:pt>
                <c:pt idx="468">
                  <c:v>32</c:v>
                </c:pt>
                <c:pt idx="469">
                  <c:v>17</c:v>
                </c:pt>
                <c:pt idx="470">
                  <c:v>14</c:v>
                </c:pt>
                <c:pt idx="471">
                  <c:v>12</c:v>
                </c:pt>
                <c:pt idx="472">
                  <c:v>11</c:v>
                </c:pt>
                <c:pt idx="473">
                  <c:v>2</c:v>
                </c:pt>
                <c:pt idx="474">
                  <c:v>11</c:v>
                </c:pt>
                <c:pt idx="475">
                  <c:v>7</c:v>
                </c:pt>
                <c:pt idx="476">
                  <c:v>22</c:v>
                </c:pt>
                <c:pt idx="477">
                  <c:v>40</c:v>
                </c:pt>
                <c:pt idx="478">
                  <c:v>7</c:v>
                </c:pt>
                <c:pt idx="479">
                  <c:v>2</c:v>
                </c:pt>
                <c:pt idx="480">
                  <c:v>4</c:v>
                </c:pt>
                <c:pt idx="481">
                  <c:v>3</c:v>
                </c:pt>
                <c:pt idx="482">
                  <c:v>3</c:v>
                </c:pt>
                <c:pt idx="483">
                  <c:v>21</c:v>
                </c:pt>
                <c:pt idx="484">
                  <c:v>57</c:v>
                </c:pt>
                <c:pt idx="485">
                  <c:v>23</c:v>
                </c:pt>
                <c:pt idx="486">
                  <c:v>52</c:v>
                </c:pt>
                <c:pt idx="487">
                  <c:v>57</c:v>
                </c:pt>
                <c:pt idx="488">
                  <c:v>42</c:v>
                </c:pt>
                <c:pt idx="489">
                  <c:v>50</c:v>
                </c:pt>
                <c:pt idx="490">
                  <c:v>3</c:v>
                </c:pt>
                <c:pt idx="491">
                  <c:v>1</c:v>
                </c:pt>
                <c:pt idx="492">
                  <c:v>13</c:v>
                </c:pt>
                <c:pt idx="493">
                  <c:v>49</c:v>
                </c:pt>
                <c:pt idx="494">
                  <c:v>6</c:v>
                </c:pt>
                <c:pt idx="495">
                  <c:v>5</c:v>
                </c:pt>
                <c:pt idx="496">
                  <c:v>1</c:v>
                </c:pt>
                <c:pt idx="497">
                  <c:v>5</c:v>
                </c:pt>
                <c:pt idx="498">
                  <c:v>1</c:v>
                </c:pt>
                <c:pt idx="499">
                  <c:v>3</c:v>
                </c:pt>
                <c:pt idx="500">
                  <c:v>7</c:v>
                </c:pt>
                <c:pt idx="501">
                  <c:v>5</c:v>
                </c:pt>
                <c:pt idx="502">
                  <c:v>7</c:v>
                </c:pt>
                <c:pt idx="503">
                  <c:v>8</c:v>
                </c:pt>
                <c:pt idx="504">
                  <c:v>43</c:v>
                </c:pt>
                <c:pt idx="505">
                  <c:v>1</c:v>
                </c:pt>
                <c:pt idx="506">
                  <c:v>25</c:v>
                </c:pt>
                <c:pt idx="507">
                  <c:v>5</c:v>
                </c:pt>
                <c:pt idx="508">
                  <c:v>1</c:v>
                </c:pt>
                <c:pt idx="509">
                  <c:v>84</c:v>
                </c:pt>
                <c:pt idx="510">
                  <c:v>7</c:v>
                </c:pt>
                <c:pt idx="511">
                  <c:v>30</c:v>
                </c:pt>
                <c:pt idx="512">
                  <c:v>21</c:v>
                </c:pt>
                <c:pt idx="513">
                  <c:v>14</c:v>
                </c:pt>
                <c:pt idx="514">
                  <c:v>37</c:v>
                </c:pt>
                <c:pt idx="515">
                  <c:v>3</c:v>
                </c:pt>
                <c:pt idx="516">
                  <c:v>11</c:v>
                </c:pt>
                <c:pt idx="517">
                  <c:v>4</c:v>
                </c:pt>
                <c:pt idx="518">
                  <c:v>23</c:v>
                </c:pt>
                <c:pt idx="519">
                  <c:v>33</c:v>
                </c:pt>
                <c:pt idx="520">
                  <c:v>2</c:v>
                </c:pt>
                <c:pt idx="521">
                  <c:v>1</c:v>
                </c:pt>
                <c:pt idx="522">
                  <c:v>2</c:v>
                </c:pt>
                <c:pt idx="523">
                  <c:v>4</c:v>
                </c:pt>
                <c:pt idx="524">
                  <c:v>4</c:v>
                </c:pt>
                <c:pt idx="525">
                  <c:v>9</c:v>
                </c:pt>
                <c:pt idx="526">
                  <c:v>4</c:v>
                </c:pt>
                <c:pt idx="527">
                  <c:v>1</c:v>
                </c:pt>
                <c:pt idx="528">
                  <c:v>2</c:v>
                </c:pt>
                <c:pt idx="529">
                  <c:v>1</c:v>
                </c:pt>
                <c:pt idx="530">
                  <c:v>3</c:v>
                </c:pt>
                <c:pt idx="531">
                  <c:v>5</c:v>
                </c:pt>
                <c:pt idx="532">
                  <c:v>1</c:v>
                </c:pt>
                <c:pt idx="533">
                  <c:v>2</c:v>
                </c:pt>
                <c:pt idx="534">
                  <c:v>1</c:v>
                </c:pt>
                <c:pt idx="535">
                  <c:v>1</c:v>
                </c:pt>
                <c:pt idx="536">
                  <c:v>4</c:v>
                </c:pt>
                <c:pt idx="537">
                  <c:v>3</c:v>
                </c:pt>
                <c:pt idx="538">
                  <c:v>3</c:v>
                </c:pt>
                <c:pt idx="539">
                  <c:v>10</c:v>
                </c:pt>
                <c:pt idx="540">
                  <c:v>14</c:v>
                </c:pt>
                <c:pt idx="541">
                  <c:v>7</c:v>
                </c:pt>
                <c:pt idx="542">
                  <c:v>1</c:v>
                </c:pt>
                <c:pt idx="543">
                  <c:v>7</c:v>
                </c:pt>
                <c:pt idx="544">
                  <c:v>1</c:v>
                </c:pt>
                <c:pt idx="545">
                  <c:v>1</c:v>
                </c:pt>
                <c:pt idx="546">
                  <c:v>1</c:v>
                </c:pt>
                <c:pt idx="547">
                  <c:v>2</c:v>
                </c:pt>
                <c:pt idx="548">
                  <c:v>1</c:v>
                </c:pt>
                <c:pt idx="549">
                  <c:v>1</c:v>
                </c:pt>
                <c:pt idx="550">
                  <c:v>6</c:v>
                </c:pt>
                <c:pt idx="551">
                  <c:v>1</c:v>
                </c:pt>
                <c:pt idx="552">
                  <c:v>4</c:v>
                </c:pt>
                <c:pt idx="553">
                  <c:v>1</c:v>
                </c:pt>
                <c:pt idx="554">
                  <c:v>1</c:v>
                </c:pt>
                <c:pt idx="555">
                  <c:v>1</c:v>
                </c:pt>
                <c:pt idx="556">
                  <c:v>2</c:v>
                </c:pt>
                <c:pt idx="557">
                  <c:v>1</c:v>
                </c:pt>
                <c:pt idx="558">
                  <c:v>12</c:v>
                </c:pt>
                <c:pt idx="559">
                  <c:v>4</c:v>
                </c:pt>
                <c:pt idx="560">
                  <c:v>1</c:v>
                </c:pt>
                <c:pt idx="561">
                  <c:v>1</c:v>
                </c:pt>
                <c:pt idx="562">
                  <c:v>4</c:v>
                </c:pt>
                <c:pt idx="563">
                  <c:v>1</c:v>
                </c:pt>
                <c:pt idx="564">
                  <c:v>2</c:v>
                </c:pt>
                <c:pt idx="565">
                  <c:v>1</c:v>
                </c:pt>
                <c:pt idx="566">
                  <c:v>3</c:v>
                </c:pt>
                <c:pt idx="567">
                  <c:v>4</c:v>
                </c:pt>
                <c:pt idx="568">
                  <c:v>21</c:v>
                </c:pt>
                <c:pt idx="569">
                  <c:v>14</c:v>
                </c:pt>
                <c:pt idx="570">
                  <c:v>1</c:v>
                </c:pt>
                <c:pt idx="571">
                  <c:v>1</c:v>
                </c:pt>
                <c:pt idx="572">
                  <c:v>9</c:v>
                </c:pt>
                <c:pt idx="573">
                  <c:v>1</c:v>
                </c:pt>
                <c:pt idx="574">
                  <c:v>1</c:v>
                </c:pt>
                <c:pt idx="575">
                  <c:v>1</c:v>
                </c:pt>
                <c:pt idx="576">
                  <c:v>1</c:v>
                </c:pt>
                <c:pt idx="577">
                  <c:v>13</c:v>
                </c:pt>
                <c:pt idx="578">
                  <c:v>2</c:v>
                </c:pt>
                <c:pt idx="579">
                  <c:v>14</c:v>
                </c:pt>
                <c:pt idx="580">
                  <c:v>1</c:v>
                </c:pt>
                <c:pt idx="581">
                  <c:v>1</c:v>
                </c:pt>
                <c:pt idx="582">
                  <c:v>1</c:v>
                </c:pt>
                <c:pt idx="583">
                  <c:v>2</c:v>
                </c:pt>
                <c:pt idx="584">
                  <c:v>1</c:v>
                </c:pt>
                <c:pt idx="585">
                  <c:v>4</c:v>
                </c:pt>
                <c:pt idx="586">
                  <c:v>1</c:v>
                </c:pt>
                <c:pt idx="587">
                  <c:v>6</c:v>
                </c:pt>
                <c:pt idx="588">
                  <c:v>12</c:v>
                </c:pt>
                <c:pt idx="589">
                  <c:v>5</c:v>
                </c:pt>
                <c:pt idx="590">
                  <c:v>7</c:v>
                </c:pt>
                <c:pt idx="591">
                  <c:v>3</c:v>
                </c:pt>
                <c:pt idx="592">
                  <c:v>1</c:v>
                </c:pt>
                <c:pt idx="593">
                  <c:v>2</c:v>
                </c:pt>
                <c:pt idx="594">
                  <c:v>2</c:v>
                </c:pt>
                <c:pt idx="595">
                  <c:v>3</c:v>
                </c:pt>
                <c:pt idx="596">
                  <c:v>23</c:v>
                </c:pt>
                <c:pt idx="597">
                  <c:v>2</c:v>
                </c:pt>
                <c:pt idx="598">
                  <c:v>46</c:v>
                </c:pt>
                <c:pt idx="599">
                  <c:v>1</c:v>
                </c:pt>
                <c:pt idx="600">
                  <c:v>3</c:v>
                </c:pt>
                <c:pt idx="601">
                  <c:v>1</c:v>
                </c:pt>
                <c:pt idx="602">
                  <c:v>1</c:v>
                </c:pt>
                <c:pt idx="603">
                  <c:v>3</c:v>
                </c:pt>
                <c:pt idx="604">
                  <c:v>2</c:v>
                </c:pt>
                <c:pt idx="605">
                  <c:v>1</c:v>
                </c:pt>
                <c:pt idx="606">
                  <c:v>1</c:v>
                </c:pt>
                <c:pt idx="607">
                  <c:v>1</c:v>
                </c:pt>
                <c:pt idx="608">
                  <c:v>5</c:v>
                </c:pt>
                <c:pt idx="609">
                  <c:v>1</c:v>
                </c:pt>
                <c:pt idx="610">
                  <c:v>4</c:v>
                </c:pt>
                <c:pt idx="611">
                  <c:v>1</c:v>
                </c:pt>
                <c:pt idx="612">
                  <c:v>1</c:v>
                </c:pt>
                <c:pt idx="613">
                  <c:v>1</c:v>
                </c:pt>
                <c:pt idx="614">
                  <c:v>4</c:v>
                </c:pt>
                <c:pt idx="615">
                  <c:v>5</c:v>
                </c:pt>
                <c:pt idx="616">
                  <c:v>7</c:v>
                </c:pt>
                <c:pt idx="617">
                  <c:v>1</c:v>
                </c:pt>
                <c:pt idx="618">
                  <c:v>1</c:v>
                </c:pt>
                <c:pt idx="619">
                  <c:v>3</c:v>
                </c:pt>
                <c:pt idx="620">
                  <c:v>2</c:v>
                </c:pt>
                <c:pt idx="621">
                  <c:v>17</c:v>
                </c:pt>
                <c:pt idx="622">
                  <c:v>18</c:v>
                </c:pt>
                <c:pt idx="623">
                  <c:v>9</c:v>
                </c:pt>
                <c:pt idx="624">
                  <c:v>1</c:v>
                </c:pt>
                <c:pt idx="625">
                  <c:v>1</c:v>
                </c:pt>
                <c:pt idx="626">
                  <c:v>2</c:v>
                </c:pt>
                <c:pt idx="627">
                  <c:v>2</c:v>
                </c:pt>
                <c:pt idx="628">
                  <c:v>6</c:v>
                </c:pt>
                <c:pt idx="629">
                  <c:v>4</c:v>
                </c:pt>
                <c:pt idx="630">
                  <c:v>6</c:v>
                </c:pt>
                <c:pt idx="631">
                  <c:v>11</c:v>
                </c:pt>
                <c:pt idx="632">
                  <c:v>1</c:v>
                </c:pt>
                <c:pt idx="633">
                  <c:v>3</c:v>
                </c:pt>
                <c:pt idx="634">
                  <c:v>6</c:v>
                </c:pt>
                <c:pt idx="635">
                  <c:v>2</c:v>
                </c:pt>
                <c:pt idx="636">
                  <c:v>20</c:v>
                </c:pt>
                <c:pt idx="637">
                  <c:v>5</c:v>
                </c:pt>
                <c:pt idx="638">
                  <c:v>12</c:v>
                </c:pt>
                <c:pt idx="639">
                  <c:v>17</c:v>
                </c:pt>
                <c:pt idx="640">
                  <c:v>10</c:v>
                </c:pt>
                <c:pt idx="641">
                  <c:v>4</c:v>
                </c:pt>
                <c:pt idx="642">
                  <c:v>5</c:v>
                </c:pt>
                <c:pt idx="643">
                  <c:v>1</c:v>
                </c:pt>
                <c:pt idx="644">
                  <c:v>1</c:v>
                </c:pt>
                <c:pt idx="645">
                  <c:v>19</c:v>
                </c:pt>
                <c:pt idx="646">
                  <c:v>11</c:v>
                </c:pt>
                <c:pt idx="647">
                  <c:v>3</c:v>
                </c:pt>
                <c:pt idx="648">
                  <c:v>2</c:v>
                </c:pt>
                <c:pt idx="649">
                  <c:v>6</c:v>
                </c:pt>
                <c:pt idx="650">
                  <c:v>3</c:v>
                </c:pt>
                <c:pt idx="651">
                  <c:v>10</c:v>
                </c:pt>
                <c:pt idx="652">
                  <c:v>7</c:v>
                </c:pt>
                <c:pt idx="653">
                  <c:v>1</c:v>
                </c:pt>
                <c:pt idx="654">
                  <c:v>1</c:v>
                </c:pt>
                <c:pt idx="655">
                  <c:v>2</c:v>
                </c:pt>
                <c:pt idx="656">
                  <c:v>5</c:v>
                </c:pt>
                <c:pt idx="657">
                  <c:v>1</c:v>
                </c:pt>
                <c:pt idx="658">
                  <c:v>1</c:v>
                </c:pt>
                <c:pt idx="659">
                  <c:v>19</c:v>
                </c:pt>
                <c:pt idx="660">
                  <c:v>1</c:v>
                </c:pt>
                <c:pt idx="661">
                  <c:v>2</c:v>
                </c:pt>
                <c:pt idx="662">
                  <c:v>20</c:v>
                </c:pt>
                <c:pt idx="663">
                  <c:v>14</c:v>
                </c:pt>
                <c:pt idx="664">
                  <c:v>4</c:v>
                </c:pt>
                <c:pt idx="665">
                  <c:v>12</c:v>
                </c:pt>
                <c:pt idx="666">
                  <c:v>2</c:v>
                </c:pt>
                <c:pt idx="667">
                  <c:v>1</c:v>
                </c:pt>
                <c:pt idx="668">
                  <c:v>1</c:v>
                </c:pt>
                <c:pt idx="669">
                  <c:v>1</c:v>
                </c:pt>
                <c:pt idx="670">
                  <c:v>1</c:v>
                </c:pt>
                <c:pt idx="671">
                  <c:v>1</c:v>
                </c:pt>
                <c:pt idx="672">
                  <c:v>1</c:v>
                </c:pt>
                <c:pt idx="673">
                  <c:v>4</c:v>
                </c:pt>
                <c:pt idx="674">
                  <c:v>1</c:v>
                </c:pt>
                <c:pt idx="675">
                  <c:v>1</c:v>
                </c:pt>
                <c:pt idx="676">
                  <c:v>1</c:v>
                </c:pt>
                <c:pt idx="677">
                  <c:v>1</c:v>
                </c:pt>
                <c:pt idx="678">
                  <c:v>1</c:v>
                </c:pt>
                <c:pt idx="679">
                  <c:v>2</c:v>
                </c:pt>
                <c:pt idx="680">
                  <c:v>2</c:v>
                </c:pt>
                <c:pt idx="681">
                  <c:v>2</c:v>
                </c:pt>
                <c:pt idx="682">
                  <c:v>3</c:v>
                </c:pt>
                <c:pt idx="683">
                  <c:v>1</c:v>
                </c:pt>
                <c:pt idx="684">
                  <c:v>14</c:v>
                </c:pt>
                <c:pt idx="685">
                  <c:v>3</c:v>
                </c:pt>
                <c:pt idx="686">
                  <c:v>1</c:v>
                </c:pt>
                <c:pt idx="687">
                  <c:v>78</c:v>
                </c:pt>
                <c:pt idx="688">
                  <c:v>14</c:v>
                </c:pt>
                <c:pt idx="689">
                  <c:v>12</c:v>
                </c:pt>
                <c:pt idx="690">
                  <c:v>8</c:v>
                </c:pt>
                <c:pt idx="691">
                  <c:v>41</c:v>
                </c:pt>
                <c:pt idx="692">
                  <c:v>15</c:v>
                </c:pt>
                <c:pt idx="693">
                  <c:v>1</c:v>
                </c:pt>
                <c:pt idx="694">
                  <c:v>2</c:v>
                </c:pt>
                <c:pt idx="695">
                  <c:v>10</c:v>
                </c:pt>
                <c:pt idx="696">
                  <c:v>3</c:v>
                </c:pt>
                <c:pt idx="697">
                  <c:v>3</c:v>
                </c:pt>
                <c:pt idx="698">
                  <c:v>17</c:v>
                </c:pt>
                <c:pt idx="699">
                  <c:v>2</c:v>
                </c:pt>
                <c:pt idx="700">
                  <c:v>2</c:v>
                </c:pt>
                <c:pt idx="701">
                  <c:v>2</c:v>
                </c:pt>
                <c:pt idx="702">
                  <c:v>4</c:v>
                </c:pt>
                <c:pt idx="703">
                  <c:v>4</c:v>
                </c:pt>
                <c:pt idx="704">
                  <c:v>2</c:v>
                </c:pt>
                <c:pt idx="705">
                  <c:v>2</c:v>
                </c:pt>
                <c:pt idx="706">
                  <c:v>2</c:v>
                </c:pt>
                <c:pt idx="707">
                  <c:v>2</c:v>
                </c:pt>
                <c:pt idx="708">
                  <c:v>7</c:v>
                </c:pt>
                <c:pt idx="709">
                  <c:v>105</c:v>
                </c:pt>
                <c:pt idx="710">
                  <c:v>5</c:v>
                </c:pt>
                <c:pt idx="711">
                  <c:v>2</c:v>
                </c:pt>
                <c:pt idx="712">
                  <c:v>3</c:v>
                </c:pt>
                <c:pt idx="713">
                  <c:v>6</c:v>
                </c:pt>
                <c:pt idx="714">
                  <c:v>2</c:v>
                </c:pt>
                <c:pt idx="715">
                  <c:v>16</c:v>
                </c:pt>
                <c:pt idx="716">
                  <c:v>1</c:v>
                </c:pt>
                <c:pt idx="717">
                  <c:v>3</c:v>
                </c:pt>
                <c:pt idx="718">
                  <c:v>12</c:v>
                </c:pt>
                <c:pt idx="719">
                  <c:v>5</c:v>
                </c:pt>
                <c:pt idx="720">
                  <c:v>42</c:v>
                </c:pt>
                <c:pt idx="721">
                  <c:v>1</c:v>
                </c:pt>
                <c:pt idx="722">
                  <c:v>1</c:v>
                </c:pt>
                <c:pt idx="723">
                  <c:v>1</c:v>
                </c:pt>
                <c:pt idx="724">
                  <c:v>3</c:v>
                </c:pt>
                <c:pt idx="725">
                  <c:v>4</c:v>
                </c:pt>
                <c:pt idx="726">
                  <c:v>4</c:v>
                </c:pt>
                <c:pt idx="727">
                  <c:v>13</c:v>
                </c:pt>
                <c:pt idx="728">
                  <c:v>10</c:v>
                </c:pt>
                <c:pt idx="729">
                  <c:v>3</c:v>
                </c:pt>
                <c:pt idx="730">
                  <c:v>2</c:v>
                </c:pt>
                <c:pt idx="731">
                  <c:v>5</c:v>
                </c:pt>
                <c:pt idx="732">
                  <c:v>1</c:v>
                </c:pt>
                <c:pt idx="733">
                  <c:v>8</c:v>
                </c:pt>
                <c:pt idx="734">
                  <c:v>1</c:v>
                </c:pt>
                <c:pt idx="735">
                  <c:v>4</c:v>
                </c:pt>
                <c:pt idx="736">
                  <c:v>23</c:v>
                </c:pt>
                <c:pt idx="737">
                  <c:v>1</c:v>
                </c:pt>
                <c:pt idx="738">
                  <c:v>7</c:v>
                </c:pt>
                <c:pt idx="739">
                  <c:v>1</c:v>
                </c:pt>
                <c:pt idx="740">
                  <c:v>4</c:v>
                </c:pt>
                <c:pt idx="741">
                  <c:v>3</c:v>
                </c:pt>
                <c:pt idx="742">
                  <c:v>1</c:v>
                </c:pt>
                <c:pt idx="743">
                  <c:v>1</c:v>
                </c:pt>
                <c:pt idx="744">
                  <c:v>5</c:v>
                </c:pt>
                <c:pt idx="745">
                  <c:v>18</c:v>
                </c:pt>
                <c:pt idx="746">
                  <c:v>2</c:v>
                </c:pt>
                <c:pt idx="747">
                  <c:v>1</c:v>
                </c:pt>
                <c:pt idx="748">
                  <c:v>77</c:v>
                </c:pt>
                <c:pt idx="749">
                  <c:v>80</c:v>
                </c:pt>
                <c:pt idx="750">
                  <c:v>5</c:v>
                </c:pt>
                <c:pt idx="751">
                  <c:v>6</c:v>
                </c:pt>
                <c:pt idx="752">
                  <c:v>5</c:v>
                </c:pt>
                <c:pt idx="753">
                  <c:v>27</c:v>
                </c:pt>
                <c:pt idx="754">
                  <c:v>2</c:v>
                </c:pt>
                <c:pt idx="755">
                  <c:v>1</c:v>
                </c:pt>
                <c:pt idx="756">
                  <c:v>3</c:v>
                </c:pt>
                <c:pt idx="757">
                  <c:v>1</c:v>
                </c:pt>
                <c:pt idx="758">
                  <c:v>2</c:v>
                </c:pt>
                <c:pt idx="759">
                  <c:v>6</c:v>
                </c:pt>
                <c:pt idx="760">
                  <c:v>1</c:v>
                </c:pt>
                <c:pt idx="761">
                  <c:v>3</c:v>
                </c:pt>
                <c:pt idx="762">
                  <c:v>1</c:v>
                </c:pt>
                <c:pt idx="763">
                  <c:v>1</c:v>
                </c:pt>
                <c:pt idx="764">
                  <c:v>1</c:v>
                </c:pt>
                <c:pt idx="765">
                  <c:v>3</c:v>
                </c:pt>
                <c:pt idx="766">
                  <c:v>1</c:v>
                </c:pt>
                <c:pt idx="767">
                  <c:v>3</c:v>
                </c:pt>
                <c:pt idx="768">
                  <c:v>1</c:v>
                </c:pt>
                <c:pt idx="769">
                  <c:v>1</c:v>
                </c:pt>
                <c:pt idx="770">
                  <c:v>1</c:v>
                </c:pt>
                <c:pt idx="771">
                  <c:v>19</c:v>
                </c:pt>
                <c:pt idx="772">
                  <c:v>19</c:v>
                </c:pt>
                <c:pt idx="773">
                  <c:v>16</c:v>
                </c:pt>
                <c:pt idx="774">
                  <c:v>4</c:v>
                </c:pt>
                <c:pt idx="775">
                  <c:v>7</c:v>
                </c:pt>
                <c:pt idx="776">
                  <c:v>2</c:v>
                </c:pt>
                <c:pt idx="777">
                  <c:v>1</c:v>
                </c:pt>
                <c:pt idx="778">
                  <c:v>3</c:v>
                </c:pt>
                <c:pt idx="779">
                  <c:v>1</c:v>
                </c:pt>
                <c:pt idx="780">
                  <c:v>21</c:v>
                </c:pt>
                <c:pt idx="781">
                  <c:v>1</c:v>
                </c:pt>
                <c:pt idx="782">
                  <c:v>10</c:v>
                </c:pt>
                <c:pt idx="783">
                  <c:v>9</c:v>
                </c:pt>
                <c:pt idx="784">
                  <c:v>2</c:v>
                </c:pt>
                <c:pt idx="785">
                  <c:v>2</c:v>
                </c:pt>
                <c:pt idx="786">
                  <c:v>3</c:v>
                </c:pt>
                <c:pt idx="787">
                  <c:v>1</c:v>
                </c:pt>
                <c:pt idx="788">
                  <c:v>1</c:v>
                </c:pt>
                <c:pt idx="789">
                  <c:v>2</c:v>
                </c:pt>
                <c:pt idx="790">
                  <c:v>4</c:v>
                </c:pt>
                <c:pt idx="791">
                  <c:v>14</c:v>
                </c:pt>
                <c:pt idx="792">
                  <c:v>1</c:v>
                </c:pt>
                <c:pt idx="793">
                  <c:v>7</c:v>
                </c:pt>
                <c:pt idx="794">
                  <c:v>1</c:v>
                </c:pt>
                <c:pt idx="795">
                  <c:v>6</c:v>
                </c:pt>
                <c:pt idx="796">
                  <c:v>24</c:v>
                </c:pt>
                <c:pt idx="797">
                  <c:v>1</c:v>
                </c:pt>
                <c:pt idx="798">
                  <c:v>1</c:v>
                </c:pt>
                <c:pt idx="799">
                  <c:v>1</c:v>
                </c:pt>
                <c:pt idx="800">
                  <c:v>1</c:v>
                </c:pt>
                <c:pt idx="801">
                  <c:v>2</c:v>
                </c:pt>
                <c:pt idx="802">
                  <c:v>1</c:v>
                </c:pt>
                <c:pt idx="803">
                  <c:v>10</c:v>
                </c:pt>
                <c:pt idx="804">
                  <c:v>2</c:v>
                </c:pt>
                <c:pt idx="805">
                  <c:v>1</c:v>
                </c:pt>
                <c:pt idx="806">
                  <c:v>1</c:v>
                </c:pt>
                <c:pt idx="807">
                  <c:v>2</c:v>
                </c:pt>
                <c:pt idx="808">
                  <c:v>1</c:v>
                </c:pt>
                <c:pt idx="809">
                  <c:v>1</c:v>
                </c:pt>
                <c:pt idx="810">
                  <c:v>1</c:v>
                </c:pt>
                <c:pt idx="811">
                  <c:v>3</c:v>
                </c:pt>
                <c:pt idx="812">
                  <c:v>1</c:v>
                </c:pt>
                <c:pt idx="813">
                  <c:v>1</c:v>
                </c:pt>
                <c:pt idx="814">
                  <c:v>1</c:v>
                </c:pt>
                <c:pt idx="815">
                  <c:v>1</c:v>
                </c:pt>
                <c:pt idx="816">
                  <c:v>6</c:v>
                </c:pt>
                <c:pt idx="817">
                  <c:v>1</c:v>
                </c:pt>
                <c:pt idx="818">
                  <c:v>3</c:v>
                </c:pt>
                <c:pt idx="819">
                  <c:v>16</c:v>
                </c:pt>
                <c:pt idx="820">
                  <c:v>2</c:v>
                </c:pt>
                <c:pt idx="821">
                  <c:v>3</c:v>
                </c:pt>
                <c:pt idx="822">
                  <c:v>17</c:v>
                </c:pt>
                <c:pt idx="823">
                  <c:v>1</c:v>
                </c:pt>
                <c:pt idx="824">
                  <c:v>1</c:v>
                </c:pt>
                <c:pt idx="825">
                  <c:v>1</c:v>
                </c:pt>
                <c:pt idx="826">
                  <c:v>1</c:v>
                </c:pt>
                <c:pt idx="827">
                  <c:v>1</c:v>
                </c:pt>
                <c:pt idx="828">
                  <c:v>2</c:v>
                </c:pt>
                <c:pt idx="829">
                  <c:v>6</c:v>
                </c:pt>
                <c:pt idx="830">
                  <c:v>6</c:v>
                </c:pt>
                <c:pt idx="831">
                  <c:v>1</c:v>
                </c:pt>
                <c:pt idx="832">
                  <c:v>1</c:v>
                </c:pt>
                <c:pt idx="833">
                  <c:v>8</c:v>
                </c:pt>
                <c:pt idx="834">
                  <c:v>1</c:v>
                </c:pt>
                <c:pt idx="835">
                  <c:v>12</c:v>
                </c:pt>
                <c:pt idx="836">
                  <c:v>1</c:v>
                </c:pt>
                <c:pt idx="837">
                  <c:v>1</c:v>
                </c:pt>
                <c:pt idx="838">
                  <c:v>2</c:v>
                </c:pt>
                <c:pt idx="839">
                  <c:v>3</c:v>
                </c:pt>
                <c:pt idx="840">
                  <c:v>3</c:v>
                </c:pt>
                <c:pt idx="841">
                  <c:v>1</c:v>
                </c:pt>
                <c:pt idx="842">
                  <c:v>2</c:v>
                </c:pt>
                <c:pt idx="843">
                  <c:v>1</c:v>
                </c:pt>
                <c:pt idx="844">
                  <c:v>2</c:v>
                </c:pt>
                <c:pt idx="845">
                  <c:v>3</c:v>
                </c:pt>
                <c:pt idx="846">
                  <c:v>2</c:v>
                </c:pt>
                <c:pt idx="847">
                  <c:v>1</c:v>
                </c:pt>
                <c:pt idx="848">
                  <c:v>3</c:v>
                </c:pt>
                <c:pt idx="849">
                  <c:v>1</c:v>
                </c:pt>
                <c:pt idx="850">
                  <c:v>3</c:v>
                </c:pt>
                <c:pt idx="851">
                  <c:v>3</c:v>
                </c:pt>
                <c:pt idx="852">
                  <c:v>11</c:v>
                </c:pt>
                <c:pt idx="853">
                  <c:v>43</c:v>
                </c:pt>
                <c:pt idx="854">
                  <c:v>2</c:v>
                </c:pt>
                <c:pt idx="855">
                  <c:v>4</c:v>
                </c:pt>
                <c:pt idx="856">
                  <c:v>4</c:v>
                </c:pt>
                <c:pt idx="857">
                  <c:v>1</c:v>
                </c:pt>
                <c:pt idx="858">
                  <c:v>5</c:v>
                </c:pt>
                <c:pt idx="859">
                  <c:v>1</c:v>
                </c:pt>
                <c:pt idx="860">
                  <c:v>1</c:v>
                </c:pt>
                <c:pt idx="861">
                  <c:v>1</c:v>
                </c:pt>
                <c:pt idx="862">
                  <c:v>3</c:v>
                </c:pt>
                <c:pt idx="863">
                  <c:v>1</c:v>
                </c:pt>
                <c:pt idx="864">
                  <c:v>1</c:v>
                </c:pt>
                <c:pt idx="865">
                  <c:v>5</c:v>
                </c:pt>
                <c:pt idx="866">
                  <c:v>8</c:v>
                </c:pt>
                <c:pt idx="867">
                  <c:v>1</c:v>
                </c:pt>
                <c:pt idx="868">
                  <c:v>3</c:v>
                </c:pt>
                <c:pt idx="869">
                  <c:v>1</c:v>
                </c:pt>
                <c:pt idx="870">
                  <c:v>1</c:v>
                </c:pt>
                <c:pt idx="871">
                  <c:v>2</c:v>
                </c:pt>
                <c:pt idx="872">
                  <c:v>2</c:v>
                </c:pt>
                <c:pt idx="873">
                  <c:v>27</c:v>
                </c:pt>
                <c:pt idx="874">
                  <c:v>1</c:v>
                </c:pt>
                <c:pt idx="875">
                  <c:v>1</c:v>
                </c:pt>
                <c:pt idx="876">
                  <c:v>6</c:v>
                </c:pt>
                <c:pt idx="877">
                  <c:v>21</c:v>
                </c:pt>
                <c:pt idx="878">
                  <c:v>5</c:v>
                </c:pt>
                <c:pt idx="879">
                  <c:v>2</c:v>
                </c:pt>
                <c:pt idx="880">
                  <c:v>1</c:v>
                </c:pt>
                <c:pt idx="881">
                  <c:v>2</c:v>
                </c:pt>
                <c:pt idx="882">
                  <c:v>1</c:v>
                </c:pt>
                <c:pt idx="883">
                  <c:v>1</c:v>
                </c:pt>
                <c:pt idx="884">
                  <c:v>1</c:v>
                </c:pt>
                <c:pt idx="885">
                  <c:v>1</c:v>
                </c:pt>
                <c:pt idx="886">
                  <c:v>2</c:v>
                </c:pt>
                <c:pt idx="887">
                  <c:v>1</c:v>
                </c:pt>
                <c:pt idx="888">
                  <c:v>1</c:v>
                </c:pt>
                <c:pt idx="889">
                  <c:v>2</c:v>
                </c:pt>
                <c:pt idx="890">
                  <c:v>8</c:v>
                </c:pt>
                <c:pt idx="891">
                  <c:v>8</c:v>
                </c:pt>
                <c:pt idx="892">
                  <c:v>1</c:v>
                </c:pt>
                <c:pt idx="893">
                  <c:v>16</c:v>
                </c:pt>
                <c:pt idx="894">
                  <c:v>10</c:v>
                </c:pt>
                <c:pt idx="895">
                  <c:v>12</c:v>
                </c:pt>
                <c:pt idx="896">
                  <c:v>4</c:v>
                </c:pt>
                <c:pt idx="897">
                  <c:v>22</c:v>
                </c:pt>
                <c:pt idx="898">
                  <c:v>5</c:v>
                </c:pt>
                <c:pt idx="899">
                  <c:v>9</c:v>
                </c:pt>
                <c:pt idx="900">
                  <c:v>5</c:v>
                </c:pt>
                <c:pt idx="901">
                  <c:v>14</c:v>
                </c:pt>
                <c:pt idx="902">
                  <c:v>1</c:v>
                </c:pt>
                <c:pt idx="903">
                  <c:v>4</c:v>
                </c:pt>
                <c:pt idx="904">
                  <c:v>1</c:v>
                </c:pt>
                <c:pt idx="905">
                  <c:v>1</c:v>
                </c:pt>
                <c:pt idx="906">
                  <c:v>2</c:v>
                </c:pt>
                <c:pt idx="907">
                  <c:v>2</c:v>
                </c:pt>
                <c:pt idx="908">
                  <c:v>13</c:v>
                </c:pt>
                <c:pt idx="909">
                  <c:v>17</c:v>
                </c:pt>
                <c:pt idx="910">
                  <c:v>5</c:v>
                </c:pt>
                <c:pt idx="911">
                  <c:v>12</c:v>
                </c:pt>
                <c:pt idx="912">
                  <c:v>2</c:v>
                </c:pt>
                <c:pt idx="913">
                  <c:v>1</c:v>
                </c:pt>
                <c:pt idx="914">
                  <c:v>4</c:v>
                </c:pt>
                <c:pt idx="915">
                  <c:v>58</c:v>
                </c:pt>
                <c:pt idx="916">
                  <c:v>16</c:v>
                </c:pt>
                <c:pt idx="917">
                  <c:v>5</c:v>
                </c:pt>
                <c:pt idx="918">
                  <c:v>5</c:v>
                </c:pt>
                <c:pt idx="919">
                  <c:v>3</c:v>
                </c:pt>
                <c:pt idx="920">
                  <c:v>4</c:v>
                </c:pt>
                <c:pt idx="921">
                  <c:v>1</c:v>
                </c:pt>
                <c:pt idx="922">
                  <c:v>1</c:v>
                </c:pt>
                <c:pt idx="923">
                  <c:v>1</c:v>
                </c:pt>
                <c:pt idx="924">
                  <c:v>1</c:v>
                </c:pt>
                <c:pt idx="925">
                  <c:v>1</c:v>
                </c:pt>
                <c:pt idx="926">
                  <c:v>4</c:v>
                </c:pt>
                <c:pt idx="927">
                  <c:v>2</c:v>
                </c:pt>
                <c:pt idx="928">
                  <c:v>3</c:v>
                </c:pt>
                <c:pt idx="929">
                  <c:v>1</c:v>
                </c:pt>
                <c:pt idx="930">
                  <c:v>1</c:v>
                </c:pt>
                <c:pt idx="931">
                  <c:v>1</c:v>
                </c:pt>
                <c:pt idx="932">
                  <c:v>1</c:v>
                </c:pt>
                <c:pt idx="933">
                  <c:v>3</c:v>
                </c:pt>
                <c:pt idx="934">
                  <c:v>1</c:v>
                </c:pt>
                <c:pt idx="935">
                  <c:v>1</c:v>
                </c:pt>
                <c:pt idx="936">
                  <c:v>2</c:v>
                </c:pt>
                <c:pt idx="937">
                  <c:v>1</c:v>
                </c:pt>
                <c:pt idx="938">
                  <c:v>2</c:v>
                </c:pt>
                <c:pt idx="939">
                  <c:v>8</c:v>
                </c:pt>
                <c:pt idx="940">
                  <c:v>4</c:v>
                </c:pt>
                <c:pt idx="941">
                  <c:v>4</c:v>
                </c:pt>
                <c:pt idx="942">
                  <c:v>11</c:v>
                </c:pt>
                <c:pt idx="943">
                  <c:v>2</c:v>
                </c:pt>
                <c:pt idx="944">
                  <c:v>3</c:v>
                </c:pt>
                <c:pt idx="945">
                  <c:v>5</c:v>
                </c:pt>
                <c:pt idx="946">
                  <c:v>3</c:v>
                </c:pt>
                <c:pt idx="947">
                  <c:v>2</c:v>
                </c:pt>
                <c:pt idx="948">
                  <c:v>7</c:v>
                </c:pt>
                <c:pt idx="949">
                  <c:v>9</c:v>
                </c:pt>
                <c:pt idx="950">
                  <c:v>25</c:v>
                </c:pt>
                <c:pt idx="951">
                  <c:v>1</c:v>
                </c:pt>
                <c:pt idx="952">
                  <c:v>1</c:v>
                </c:pt>
                <c:pt idx="953">
                  <c:v>1</c:v>
                </c:pt>
                <c:pt idx="954">
                  <c:v>1</c:v>
                </c:pt>
                <c:pt idx="955">
                  <c:v>1</c:v>
                </c:pt>
                <c:pt idx="956">
                  <c:v>1</c:v>
                </c:pt>
                <c:pt idx="957">
                  <c:v>2</c:v>
                </c:pt>
                <c:pt idx="958">
                  <c:v>3</c:v>
                </c:pt>
                <c:pt idx="959">
                  <c:v>2</c:v>
                </c:pt>
                <c:pt idx="960">
                  <c:v>1</c:v>
                </c:pt>
                <c:pt idx="961">
                  <c:v>4</c:v>
                </c:pt>
                <c:pt idx="962">
                  <c:v>1</c:v>
                </c:pt>
                <c:pt idx="963">
                  <c:v>1</c:v>
                </c:pt>
                <c:pt idx="964">
                  <c:v>1</c:v>
                </c:pt>
                <c:pt idx="965">
                  <c:v>6</c:v>
                </c:pt>
                <c:pt idx="966">
                  <c:v>1</c:v>
                </c:pt>
                <c:pt idx="967">
                  <c:v>2</c:v>
                </c:pt>
                <c:pt idx="968">
                  <c:v>11</c:v>
                </c:pt>
                <c:pt idx="969">
                  <c:v>1</c:v>
                </c:pt>
                <c:pt idx="970">
                  <c:v>9</c:v>
                </c:pt>
                <c:pt idx="971">
                  <c:v>1</c:v>
                </c:pt>
                <c:pt idx="972">
                  <c:v>1</c:v>
                </c:pt>
                <c:pt idx="973">
                  <c:v>4</c:v>
                </c:pt>
                <c:pt idx="974">
                  <c:v>7</c:v>
                </c:pt>
                <c:pt idx="975">
                  <c:v>1</c:v>
                </c:pt>
                <c:pt idx="976">
                  <c:v>7</c:v>
                </c:pt>
                <c:pt idx="977">
                  <c:v>4</c:v>
                </c:pt>
                <c:pt idx="978">
                  <c:v>1</c:v>
                </c:pt>
                <c:pt idx="979">
                  <c:v>1</c:v>
                </c:pt>
                <c:pt idx="980">
                  <c:v>2</c:v>
                </c:pt>
                <c:pt idx="981">
                  <c:v>4</c:v>
                </c:pt>
                <c:pt idx="982">
                  <c:v>1</c:v>
                </c:pt>
                <c:pt idx="983">
                  <c:v>2</c:v>
                </c:pt>
                <c:pt idx="984">
                  <c:v>1</c:v>
                </c:pt>
                <c:pt idx="985">
                  <c:v>2</c:v>
                </c:pt>
                <c:pt idx="986">
                  <c:v>3</c:v>
                </c:pt>
                <c:pt idx="987">
                  <c:v>1</c:v>
                </c:pt>
                <c:pt idx="988">
                  <c:v>2</c:v>
                </c:pt>
                <c:pt idx="989">
                  <c:v>1</c:v>
                </c:pt>
                <c:pt idx="990">
                  <c:v>1</c:v>
                </c:pt>
                <c:pt idx="991">
                  <c:v>5</c:v>
                </c:pt>
                <c:pt idx="992">
                  <c:v>1</c:v>
                </c:pt>
                <c:pt idx="993">
                  <c:v>3</c:v>
                </c:pt>
                <c:pt idx="994">
                  <c:v>1</c:v>
                </c:pt>
                <c:pt idx="995">
                  <c:v>6</c:v>
                </c:pt>
                <c:pt idx="996">
                  <c:v>3</c:v>
                </c:pt>
                <c:pt idx="997">
                  <c:v>1</c:v>
                </c:pt>
                <c:pt idx="998">
                  <c:v>10</c:v>
                </c:pt>
                <c:pt idx="999">
                  <c:v>1</c:v>
                </c:pt>
                <c:pt idx="1000">
                  <c:v>1</c:v>
                </c:pt>
                <c:pt idx="1001">
                  <c:v>4</c:v>
                </c:pt>
                <c:pt idx="1002">
                  <c:v>3</c:v>
                </c:pt>
                <c:pt idx="1003">
                  <c:v>1</c:v>
                </c:pt>
                <c:pt idx="1004">
                  <c:v>1</c:v>
                </c:pt>
                <c:pt idx="1005">
                  <c:v>3</c:v>
                </c:pt>
                <c:pt idx="1006">
                  <c:v>5</c:v>
                </c:pt>
                <c:pt idx="1007">
                  <c:v>30</c:v>
                </c:pt>
                <c:pt idx="1008">
                  <c:v>2</c:v>
                </c:pt>
                <c:pt idx="1009">
                  <c:v>1</c:v>
                </c:pt>
                <c:pt idx="1010">
                  <c:v>2</c:v>
                </c:pt>
                <c:pt idx="1011">
                  <c:v>1</c:v>
                </c:pt>
                <c:pt idx="1012">
                  <c:v>5</c:v>
                </c:pt>
                <c:pt idx="1013">
                  <c:v>4</c:v>
                </c:pt>
                <c:pt idx="1014">
                  <c:v>1</c:v>
                </c:pt>
                <c:pt idx="1015">
                  <c:v>1</c:v>
                </c:pt>
                <c:pt idx="1016">
                  <c:v>4</c:v>
                </c:pt>
                <c:pt idx="1017">
                  <c:v>3</c:v>
                </c:pt>
                <c:pt idx="1018">
                  <c:v>2</c:v>
                </c:pt>
                <c:pt idx="1019">
                  <c:v>13</c:v>
                </c:pt>
                <c:pt idx="1020">
                  <c:v>1</c:v>
                </c:pt>
                <c:pt idx="1021">
                  <c:v>1</c:v>
                </c:pt>
                <c:pt idx="1022">
                  <c:v>1</c:v>
                </c:pt>
                <c:pt idx="1023">
                  <c:v>1</c:v>
                </c:pt>
                <c:pt idx="1024">
                  <c:v>1</c:v>
                </c:pt>
                <c:pt idx="1025">
                  <c:v>3</c:v>
                </c:pt>
                <c:pt idx="1026">
                  <c:v>1</c:v>
                </c:pt>
                <c:pt idx="1027">
                  <c:v>1</c:v>
                </c:pt>
                <c:pt idx="1028">
                  <c:v>6</c:v>
                </c:pt>
                <c:pt idx="1029">
                  <c:v>27</c:v>
                </c:pt>
                <c:pt idx="1030">
                  <c:v>1</c:v>
                </c:pt>
                <c:pt idx="1031">
                  <c:v>4</c:v>
                </c:pt>
                <c:pt idx="1032">
                  <c:v>56</c:v>
                </c:pt>
                <c:pt idx="1033">
                  <c:v>3</c:v>
                </c:pt>
                <c:pt idx="1034">
                  <c:v>14</c:v>
                </c:pt>
                <c:pt idx="1035">
                  <c:v>1</c:v>
                </c:pt>
                <c:pt idx="1036">
                  <c:v>15</c:v>
                </c:pt>
                <c:pt idx="1037">
                  <c:v>11</c:v>
                </c:pt>
                <c:pt idx="1038">
                  <c:v>57</c:v>
                </c:pt>
                <c:pt idx="1039">
                  <c:v>28</c:v>
                </c:pt>
                <c:pt idx="1040">
                  <c:v>1</c:v>
                </c:pt>
                <c:pt idx="1041">
                  <c:v>10</c:v>
                </c:pt>
                <c:pt idx="1042">
                  <c:v>2</c:v>
                </c:pt>
                <c:pt idx="1043">
                  <c:v>20</c:v>
                </c:pt>
                <c:pt idx="1044">
                  <c:v>3</c:v>
                </c:pt>
                <c:pt idx="1045">
                  <c:v>39</c:v>
                </c:pt>
                <c:pt idx="1046">
                  <c:v>46</c:v>
                </c:pt>
                <c:pt idx="1047">
                  <c:v>22</c:v>
                </c:pt>
                <c:pt idx="1048">
                  <c:v>2</c:v>
                </c:pt>
                <c:pt idx="1049">
                  <c:v>8</c:v>
                </c:pt>
                <c:pt idx="1050">
                  <c:v>2</c:v>
                </c:pt>
                <c:pt idx="1051">
                  <c:v>4</c:v>
                </c:pt>
                <c:pt idx="1052">
                  <c:v>3</c:v>
                </c:pt>
                <c:pt idx="1053">
                  <c:v>2</c:v>
                </c:pt>
                <c:pt idx="1054">
                  <c:v>1</c:v>
                </c:pt>
                <c:pt idx="1055">
                  <c:v>5</c:v>
                </c:pt>
                <c:pt idx="1056">
                  <c:v>1</c:v>
                </c:pt>
                <c:pt idx="1057">
                  <c:v>129</c:v>
                </c:pt>
                <c:pt idx="1058">
                  <c:v>13</c:v>
                </c:pt>
                <c:pt idx="1059">
                  <c:v>2</c:v>
                </c:pt>
                <c:pt idx="1060">
                  <c:v>44</c:v>
                </c:pt>
                <c:pt idx="1061">
                  <c:v>27</c:v>
                </c:pt>
                <c:pt idx="1062">
                  <c:v>57</c:v>
                </c:pt>
                <c:pt idx="1063">
                  <c:v>8</c:v>
                </c:pt>
                <c:pt idx="1064">
                  <c:v>6</c:v>
                </c:pt>
                <c:pt idx="1065">
                  <c:v>6</c:v>
                </c:pt>
                <c:pt idx="1066">
                  <c:v>9</c:v>
                </c:pt>
                <c:pt idx="1067">
                  <c:v>24</c:v>
                </c:pt>
                <c:pt idx="1068">
                  <c:v>49</c:v>
                </c:pt>
                <c:pt idx="1069">
                  <c:v>151</c:v>
                </c:pt>
                <c:pt idx="1070">
                  <c:v>118</c:v>
                </c:pt>
                <c:pt idx="1071">
                  <c:v>42</c:v>
                </c:pt>
                <c:pt idx="1072">
                  <c:v>6</c:v>
                </c:pt>
                <c:pt idx="1073">
                  <c:v>59</c:v>
                </c:pt>
                <c:pt idx="1074">
                  <c:v>3</c:v>
                </c:pt>
                <c:pt idx="1075">
                  <c:v>29</c:v>
                </c:pt>
                <c:pt idx="1076">
                  <c:v>7</c:v>
                </c:pt>
                <c:pt idx="1077">
                  <c:v>75</c:v>
                </c:pt>
                <c:pt idx="1078">
                  <c:v>4</c:v>
                </c:pt>
                <c:pt idx="1079">
                  <c:v>2</c:v>
                </c:pt>
                <c:pt idx="1080">
                  <c:v>25</c:v>
                </c:pt>
                <c:pt idx="1081">
                  <c:v>124</c:v>
                </c:pt>
                <c:pt idx="1082">
                  <c:v>85</c:v>
                </c:pt>
                <c:pt idx="1083">
                  <c:v>42</c:v>
                </c:pt>
                <c:pt idx="1084">
                  <c:v>56</c:v>
                </c:pt>
                <c:pt idx="1085">
                  <c:v>86</c:v>
                </c:pt>
                <c:pt idx="1086">
                  <c:v>557</c:v>
                </c:pt>
                <c:pt idx="1087">
                  <c:v>1197</c:v>
                </c:pt>
                <c:pt idx="1088">
                  <c:v>108</c:v>
                </c:pt>
                <c:pt idx="1089">
                  <c:v>93</c:v>
                </c:pt>
                <c:pt idx="1090">
                  <c:v>9</c:v>
                </c:pt>
                <c:pt idx="1091">
                  <c:v>1425</c:v>
                </c:pt>
                <c:pt idx="1092">
                  <c:v>94</c:v>
                </c:pt>
                <c:pt idx="1093">
                  <c:v>12</c:v>
                </c:pt>
                <c:pt idx="1094">
                  <c:v>18</c:v>
                </c:pt>
                <c:pt idx="1095">
                  <c:v>5</c:v>
                </c:pt>
                <c:pt idx="1096">
                  <c:v>16</c:v>
                </c:pt>
                <c:pt idx="1097">
                  <c:v>196</c:v>
                </c:pt>
                <c:pt idx="1098">
                  <c:v>21</c:v>
                </c:pt>
                <c:pt idx="1099">
                  <c:v>37</c:v>
                </c:pt>
                <c:pt idx="1100">
                  <c:v>76</c:v>
                </c:pt>
                <c:pt idx="1101">
                  <c:v>144</c:v>
                </c:pt>
                <c:pt idx="1102">
                  <c:v>9</c:v>
                </c:pt>
                <c:pt idx="1103">
                  <c:v>8</c:v>
                </c:pt>
                <c:pt idx="1104">
                  <c:v>3</c:v>
                </c:pt>
                <c:pt idx="1105">
                  <c:v>47</c:v>
                </c:pt>
                <c:pt idx="1106">
                  <c:v>16</c:v>
                </c:pt>
                <c:pt idx="1107">
                  <c:v>40</c:v>
                </c:pt>
                <c:pt idx="1108">
                  <c:v>64</c:v>
                </c:pt>
                <c:pt idx="1109">
                  <c:v>9</c:v>
                </c:pt>
                <c:pt idx="1110">
                  <c:v>246</c:v>
                </c:pt>
                <c:pt idx="1111">
                  <c:v>45</c:v>
                </c:pt>
                <c:pt idx="1112">
                  <c:v>25</c:v>
                </c:pt>
                <c:pt idx="1113">
                  <c:v>187</c:v>
                </c:pt>
                <c:pt idx="1114">
                  <c:v>163</c:v>
                </c:pt>
                <c:pt idx="1115">
                  <c:v>95</c:v>
                </c:pt>
                <c:pt idx="1116">
                  <c:v>10</c:v>
                </c:pt>
                <c:pt idx="1117">
                  <c:v>57</c:v>
                </c:pt>
                <c:pt idx="1118">
                  <c:v>70</c:v>
                </c:pt>
                <c:pt idx="1119">
                  <c:v>141</c:v>
                </c:pt>
                <c:pt idx="1120">
                  <c:v>169</c:v>
                </c:pt>
                <c:pt idx="1121">
                  <c:v>722</c:v>
                </c:pt>
                <c:pt idx="1122">
                  <c:v>85</c:v>
                </c:pt>
                <c:pt idx="1123">
                  <c:v>50</c:v>
                </c:pt>
                <c:pt idx="1124">
                  <c:v>58</c:v>
                </c:pt>
                <c:pt idx="1125">
                  <c:v>61</c:v>
                </c:pt>
                <c:pt idx="1126">
                  <c:v>352</c:v>
                </c:pt>
                <c:pt idx="1127">
                  <c:v>280</c:v>
                </c:pt>
                <c:pt idx="1128">
                  <c:v>60</c:v>
                </c:pt>
                <c:pt idx="1129">
                  <c:v>30</c:v>
                </c:pt>
                <c:pt idx="1130">
                  <c:v>34</c:v>
                </c:pt>
                <c:pt idx="1131">
                  <c:v>19</c:v>
                </c:pt>
                <c:pt idx="1132">
                  <c:v>43</c:v>
                </c:pt>
                <c:pt idx="1133">
                  <c:v>29</c:v>
                </c:pt>
                <c:pt idx="1134">
                  <c:v>85</c:v>
                </c:pt>
                <c:pt idx="1135">
                  <c:v>3</c:v>
                </c:pt>
                <c:pt idx="1136">
                  <c:v>68</c:v>
                </c:pt>
                <c:pt idx="1137">
                  <c:v>2</c:v>
                </c:pt>
                <c:pt idx="1138">
                  <c:v>116</c:v>
                </c:pt>
                <c:pt idx="1139">
                  <c:v>250</c:v>
                </c:pt>
                <c:pt idx="1140">
                  <c:v>43</c:v>
                </c:pt>
                <c:pt idx="1141">
                  <c:v>60</c:v>
                </c:pt>
                <c:pt idx="1142">
                  <c:v>163</c:v>
                </c:pt>
                <c:pt idx="1143">
                  <c:v>13</c:v>
                </c:pt>
                <c:pt idx="1144">
                  <c:v>20</c:v>
                </c:pt>
                <c:pt idx="1145">
                  <c:v>1</c:v>
                </c:pt>
                <c:pt idx="1146">
                  <c:v>15</c:v>
                </c:pt>
                <c:pt idx="1147">
                  <c:v>22</c:v>
                </c:pt>
                <c:pt idx="1148">
                  <c:v>19</c:v>
                </c:pt>
                <c:pt idx="1149">
                  <c:v>21</c:v>
                </c:pt>
                <c:pt idx="1150">
                  <c:v>3</c:v>
                </c:pt>
                <c:pt idx="1151">
                  <c:v>2</c:v>
                </c:pt>
                <c:pt idx="1152">
                  <c:v>2</c:v>
                </c:pt>
                <c:pt idx="1153">
                  <c:v>16</c:v>
                </c:pt>
                <c:pt idx="1154">
                  <c:v>19</c:v>
                </c:pt>
                <c:pt idx="1155">
                  <c:v>16</c:v>
                </c:pt>
                <c:pt idx="1156">
                  <c:v>2</c:v>
                </c:pt>
                <c:pt idx="1157">
                  <c:v>1</c:v>
                </c:pt>
                <c:pt idx="1158">
                  <c:v>1</c:v>
                </c:pt>
                <c:pt idx="1159">
                  <c:v>35</c:v>
                </c:pt>
                <c:pt idx="1160">
                  <c:v>1</c:v>
                </c:pt>
                <c:pt idx="1161">
                  <c:v>1</c:v>
                </c:pt>
                <c:pt idx="1162">
                  <c:v>1</c:v>
                </c:pt>
                <c:pt idx="1163">
                  <c:v>1</c:v>
                </c:pt>
                <c:pt idx="1164">
                  <c:v>1</c:v>
                </c:pt>
                <c:pt idx="1165">
                  <c:v>1</c:v>
                </c:pt>
                <c:pt idx="1166">
                  <c:v>1</c:v>
                </c:pt>
                <c:pt idx="1167">
                  <c:v>2</c:v>
                </c:pt>
                <c:pt idx="1168">
                  <c:v>1</c:v>
                </c:pt>
                <c:pt idx="1169">
                  <c:v>3</c:v>
                </c:pt>
                <c:pt idx="1170">
                  <c:v>4</c:v>
                </c:pt>
                <c:pt idx="1171">
                  <c:v>1</c:v>
                </c:pt>
                <c:pt idx="1172">
                  <c:v>2</c:v>
                </c:pt>
                <c:pt idx="1173">
                  <c:v>1</c:v>
                </c:pt>
                <c:pt idx="1174">
                  <c:v>4</c:v>
                </c:pt>
                <c:pt idx="1175">
                  <c:v>29</c:v>
                </c:pt>
                <c:pt idx="1176">
                  <c:v>19</c:v>
                </c:pt>
                <c:pt idx="1177">
                  <c:v>17</c:v>
                </c:pt>
                <c:pt idx="1178">
                  <c:v>3</c:v>
                </c:pt>
                <c:pt idx="1179">
                  <c:v>1</c:v>
                </c:pt>
                <c:pt idx="1180">
                  <c:v>1</c:v>
                </c:pt>
                <c:pt idx="1181">
                  <c:v>3</c:v>
                </c:pt>
                <c:pt idx="1182">
                  <c:v>5</c:v>
                </c:pt>
                <c:pt idx="1183">
                  <c:v>1</c:v>
                </c:pt>
                <c:pt idx="1184">
                  <c:v>2</c:v>
                </c:pt>
                <c:pt idx="1185">
                  <c:v>4</c:v>
                </c:pt>
                <c:pt idx="1186">
                  <c:v>1</c:v>
                </c:pt>
                <c:pt idx="1187">
                  <c:v>10</c:v>
                </c:pt>
                <c:pt idx="1188">
                  <c:v>11</c:v>
                </c:pt>
                <c:pt idx="1189">
                  <c:v>8</c:v>
                </c:pt>
                <c:pt idx="1190">
                  <c:v>1</c:v>
                </c:pt>
                <c:pt idx="1191">
                  <c:v>1</c:v>
                </c:pt>
                <c:pt idx="1192">
                  <c:v>1</c:v>
                </c:pt>
                <c:pt idx="1193">
                  <c:v>26</c:v>
                </c:pt>
                <c:pt idx="1194">
                  <c:v>1</c:v>
                </c:pt>
                <c:pt idx="1195">
                  <c:v>6</c:v>
                </c:pt>
                <c:pt idx="1196">
                  <c:v>60</c:v>
                </c:pt>
                <c:pt idx="1197">
                  <c:v>1</c:v>
                </c:pt>
                <c:pt idx="1198">
                  <c:v>53</c:v>
                </c:pt>
                <c:pt idx="1199">
                  <c:v>2</c:v>
                </c:pt>
                <c:pt idx="1200">
                  <c:v>6</c:v>
                </c:pt>
                <c:pt idx="1201">
                  <c:v>2</c:v>
                </c:pt>
                <c:pt idx="1202">
                  <c:v>6</c:v>
                </c:pt>
                <c:pt idx="1203">
                  <c:v>1</c:v>
                </c:pt>
                <c:pt idx="1204">
                  <c:v>4</c:v>
                </c:pt>
                <c:pt idx="1205">
                  <c:v>1</c:v>
                </c:pt>
                <c:pt idx="1206">
                  <c:v>1</c:v>
                </c:pt>
                <c:pt idx="1207">
                  <c:v>3</c:v>
                </c:pt>
                <c:pt idx="1208">
                  <c:v>1</c:v>
                </c:pt>
                <c:pt idx="1209">
                  <c:v>2</c:v>
                </c:pt>
                <c:pt idx="1210">
                  <c:v>1</c:v>
                </c:pt>
                <c:pt idx="1211">
                  <c:v>4</c:v>
                </c:pt>
                <c:pt idx="1212">
                  <c:v>5</c:v>
                </c:pt>
                <c:pt idx="1213">
                  <c:v>1</c:v>
                </c:pt>
                <c:pt idx="1214">
                  <c:v>1</c:v>
                </c:pt>
                <c:pt idx="1215">
                  <c:v>1</c:v>
                </c:pt>
                <c:pt idx="1216">
                  <c:v>11</c:v>
                </c:pt>
                <c:pt idx="1217">
                  <c:v>6</c:v>
                </c:pt>
                <c:pt idx="1218">
                  <c:v>2</c:v>
                </c:pt>
                <c:pt idx="1219">
                  <c:v>4</c:v>
                </c:pt>
                <c:pt idx="1220">
                  <c:v>58</c:v>
                </c:pt>
                <c:pt idx="1221">
                  <c:v>16</c:v>
                </c:pt>
                <c:pt idx="1222">
                  <c:v>3</c:v>
                </c:pt>
                <c:pt idx="1223">
                  <c:v>25</c:v>
                </c:pt>
                <c:pt idx="1224">
                  <c:v>1</c:v>
                </c:pt>
                <c:pt idx="1225">
                  <c:v>10</c:v>
                </c:pt>
                <c:pt idx="1226">
                  <c:v>3</c:v>
                </c:pt>
                <c:pt idx="1227">
                  <c:v>57</c:v>
                </c:pt>
                <c:pt idx="1228">
                  <c:v>17</c:v>
                </c:pt>
                <c:pt idx="1229">
                  <c:v>5</c:v>
                </c:pt>
                <c:pt idx="1230">
                  <c:v>5</c:v>
                </c:pt>
                <c:pt idx="1231">
                  <c:v>16</c:v>
                </c:pt>
                <c:pt idx="1232">
                  <c:v>1</c:v>
                </c:pt>
                <c:pt idx="1233">
                  <c:v>10</c:v>
                </c:pt>
                <c:pt idx="1234">
                  <c:v>6</c:v>
                </c:pt>
                <c:pt idx="1235">
                  <c:v>3</c:v>
                </c:pt>
                <c:pt idx="1236">
                  <c:v>3</c:v>
                </c:pt>
                <c:pt idx="1237">
                  <c:v>2</c:v>
                </c:pt>
                <c:pt idx="1238">
                  <c:v>2</c:v>
                </c:pt>
                <c:pt idx="1239">
                  <c:v>1</c:v>
                </c:pt>
                <c:pt idx="1240">
                  <c:v>1</c:v>
                </c:pt>
                <c:pt idx="1241">
                  <c:v>3</c:v>
                </c:pt>
                <c:pt idx="1242">
                  <c:v>1</c:v>
                </c:pt>
                <c:pt idx="1243">
                  <c:v>2</c:v>
                </c:pt>
                <c:pt idx="1244">
                  <c:v>1</c:v>
                </c:pt>
                <c:pt idx="1245">
                  <c:v>3</c:v>
                </c:pt>
                <c:pt idx="1246">
                  <c:v>1</c:v>
                </c:pt>
                <c:pt idx="1247">
                  <c:v>6</c:v>
                </c:pt>
                <c:pt idx="1248">
                  <c:v>11</c:v>
                </c:pt>
                <c:pt idx="1249">
                  <c:v>8</c:v>
                </c:pt>
                <c:pt idx="1250">
                  <c:v>2</c:v>
                </c:pt>
                <c:pt idx="1251">
                  <c:v>5</c:v>
                </c:pt>
                <c:pt idx="1252">
                  <c:v>3</c:v>
                </c:pt>
                <c:pt idx="1253">
                  <c:v>3</c:v>
                </c:pt>
                <c:pt idx="1254">
                  <c:v>15</c:v>
                </c:pt>
                <c:pt idx="1255">
                  <c:v>5</c:v>
                </c:pt>
                <c:pt idx="1256">
                  <c:v>1</c:v>
                </c:pt>
                <c:pt idx="1257">
                  <c:v>33</c:v>
                </c:pt>
                <c:pt idx="1258">
                  <c:v>1</c:v>
                </c:pt>
                <c:pt idx="1259">
                  <c:v>9</c:v>
                </c:pt>
                <c:pt idx="1260">
                  <c:v>6</c:v>
                </c:pt>
                <c:pt idx="1261">
                  <c:v>3</c:v>
                </c:pt>
                <c:pt idx="1262">
                  <c:v>1</c:v>
                </c:pt>
                <c:pt idx="1263">
                  <c:v>33</c:v>
                </c:pt>
                <c:pt idx="1264">
                  <c:v>8</c:v>
                </c:pt>
                <c:pt idx="1265">
                  <c:v>2</c:v>
                </c:pt>
                <c:pt idx="1266">
                  <c:v>1</c:v>
                </c:pt>
                <c:pt idx="1267">
                  <c:v>1</c:v>
                </c:pt>
                <c:pt idx="1268">
                  <c:v>1</c:v>
                </c:pt>
                <c:pt idx="1269">
                  <c:v>2</c:v>
                </c:pt>
                <c:pt idx="1270">
                  <c:v>1</c:v>
                </c:pt>
                <c:pt idx="1271">
                  <c:v>1</c:v>
                </c:pt>
                <c:pt idx="1272">
                  <c:v>1</c:v>
                </c:pt>
                <c:pt idx="1273">
                  <c:v>3</c:v>
                </c:pt>
                <c:pt idx="1274">
                  <c:v>1</c:v>
                </c:pt>
                <c:pt idx="1275">
                  <c:v>7</c:v>
                </c:pt>
                <c:pt idx="1276">
                  <c:v>1</c:v>
                </c:pt>
                <c:pt idx="1277">
                  <c:v>1</c:v>
                </c:pt>
                <c:pt idx="1278">
                  <c:v>1</c:v>
                </c:pt>
                <c:pt idx="1279">
                  <c:v>3</c:v>
                </c:pt>
                <c:pt idx="1280">
                  <c:v>1</c:v>
                </c:pt>
                <c:pt idx="1281">
                  <c:v>7</c:v>
                </c:pt>
                <c:pt idx="1282">
                  <c:v>9</c:v>
                </c:pt>
                <c:pt idx="1283">
                  <c:v>1</c:v>
                </c:pt>
                <c:pt idx="1284">
                  <c:v>10</c:v>
                </c:pt>
                <c:pt idx="1285">
                  <c:v>3</c:v>
                </c:pt>
                <c:pt idx="1286">
                  <c:v>1</c:v>
                </c:pt>
                <c:pt idx="1287">
                  <c:v>2</c:v>
                </c:pt>
                <c:pt idx="1288">
                  <c:v>2</c:v>
                </c:pt>
                <c:pt idx="1289">
                  <c:v>4</c:v>
                </c:pt>
                <c:pt idx="1290">
                  <c:v>3</c:v>
                </c:pt>
                <c:pt idx="1291">
                  <c:v>3</c:v>
                </c:pt>
                <c:pt idx="1292">
                  <c:v>6</c:v>
                </c:pt>
                <c:pt idx="1293">
                  <c:v>10</c:v>
                </c:pt>
                <c:pt idx="1294">
                  <c:v>13</c:v>
                </c:pt>
                <c:pt idx="1295">
                  <c:v>2</c:v>
                </c:pt>
                <c:pt idx="1296">
                  <c:v>9</c:v>
                </c:pt>
                <c:pt idx="1297">
                  <c:v>1</c:v>
                </c:pt>
                <c:pt idx="1298">
                  <c:v>3</c:v>
                </c:pt>
                <c:pt idx="1299">
                  <c:v>20</c:v>
                </c:pt>
                <c:pt idx="1300">
                  <c:v>43</c:v>
                </c:pt>
                <c:pt idx="1301">
                  <c:v>383</c:v>
                </c:pt>
                <c:pt idx="1302">
                  <c:v>74</c:v>
                </c:pt>
                <c:pt idx="1303">
                  <c:v>78</c:v>
                </c:pt>
                <c:pt idx="1304">
                  <c:v>24</c:v>
                </c:pt>
                <c:pt idx="1305">
                  <c:v>258</c:v>
                </c:pt>
                <c:pt idx="1306">
                  <c:v>128</c:v>
                </c:pt>
                <c:pt idx="1307">
                  <c:v>166</c:v>
                </c:pt>
                <c:pt idx="1308">
                  <c:v>62</c:v>
                </c:pt>
                <c:pt idx="1309">
                  <c:v>275</c:v>
                </c:pt>
                <c:pt idx="1310">
                  <c:v>98</c:v>
                </c:pt>
                <c:pt idx="1311">
                  <c:v>12</c:v>
                </c:pt>
                <c:pt idx="1312">
                  <c:v>7</c:v>
                </c:pt>
                <c:pt idx="1313">
                  <c:v>8</c:v>
                </c:pt>
                <c:pt idx="1314">
                  <c:v>91</c:v>
                </c:pt>
                <c:pt idx="1315">
                  <c:v>12</c:v>
                </c:pt>
                <c:pt idx="1316">
                  <c:v>294</c:v>
                </c:pt>
                <c:pt idx="1317">
                  <c:v>18</c:v>
                </c:pt>
                <c:pt idx="1318">
                  <c:v>43</c:v>
                </c:pt>
                <c:pt idx="1319">
                  <c:v>3</c:v>
                </c:pt>
                <c:pt idx="1320">
                  <c:v>200</c:v>
                </c:pt>
                <c:pt idx="1321">
                  <c:v>12</c:v>
                </c:pt>
                <c:pt idx="1322">
                  <c:v>13</c:v>
                </c:pt>
                <c:pt idx="1323">
                  <c:v>5</c:v>
                </c:pt>
                <c:pt idx="1324">
                  <c:v>1</c:v>
                </c:pt>
                <c:pt idx="1325">
                  <c:v>1</c:v>
                </c:pt>
                <c:pt idx="1326">
                  <c:v>5</c:v>
                </c:pt>
                <c:pt idx="1327">
                  <c:v>1</c:v>
                </c:pt>
                <c:pt idx="1328">
                  <c:v>31</c:v>
                </c:pt>
                <c:pt idx="1329">
                  <c:v>6</c:v>
                </c:pt>
                <c:pt idx="1330">
                  <c:v>10</c:v>
                </c:pt>
                <c:pt idx="1331">
                  <c:v>83</c:v>
                </c:pt>
                <c:pt idx="1332">
                  <c:v>110</c:v>
                </c:pt>
                <c:pt idx="1333">
                  <c:v>30</c:v>
                </c:pt>
                <c:pt idx="1334">
                  <c:v>38</c:v>
                </c:pt>
                <c:pt idx="1335">
                  <c:v>17</c:v>
                </c:pt>
                <c:pt idx="1336">
                  <c:v>2</c:v>
                </c:pt>
                <c:pt idx="1337">
                  <c:v>31</c:v>
                </c:pt>
                <c:pt idx="1338">
                  <c:v>12</c:v>
                </c:pt>
                <c:pt idx="1339">
                  <c:v>15</c:v>
                </c:pt>
                <c:pt idx="1340">
                  <c:v>3</c:v>
                </c:pt>
                <c:pt idx="1341">
                  <c:v>40</c:v>
                </c:pt>
                <c:pt idx="1342">
                  <c:v>9</c:v>
                </c:pt>
                <c:pt idx="1343">
                  <c:v>80</c:v>
                </c:pt>
                <c:pt idx="1344">
                  <c:v>44</c:v>
                </c:pt>
                <c:pt idx="1345">
                  <c:v>4</c:v>
                </c:pt>
                <c:pt idx="1346">
                  <c:v>7</c:v>
                </c:pt>
                <c:pt idx="1347">
                  <c:v>3</c:v>
                </c:pt>
                <c:pt idx="1348">
                  <c:v>19</c:v>
                </c:pt>
                <c:pt idx="1349">
                  <c:v>11</c:v>
                </c:pt>
                <c:pt idx="1350">
                  <c:v>13</c:v>
                </c:pt>
                <c:pt idx="1351">
                  <c:v>1</c:v>
                </c:pt>
                <c:pt idx="1352">
                  <c:v>7</c:v>
                </c:pt>
                <c:pt idx="1353">
                  <c:v>26</c:v>
                </c:pt>
                <c:pt idx="1354">
                  <c:v>68</c:v>
                </c:pt>
                <c:pt idx="1355">
                  <c:v>24</c:v>
                </c:pt>
                <c:pt idx="1356">
                  <c:v>18</c:v>
                </c:pt>
                <c:pt idx="1357">
                  <c:v>6</c:v>
                </c:pt>
                <c:pt idx="1358">
                  <c:v>343</c:v>
                </c:pt>
                <c:pt idx="1359">
                  <c:v>572</c:v>
                </c:pt>
                <c:pt idx="1360">
                  <c:v>42</c:v>
                </c:pt>
                <c:pt idx="1361">
                  <c:v>188</c:v>
                </c:pt>
                <c:pt idx="1362">
                  <c:v>947</c:v>
                </c:pt>
                <c:pt idx="1363">
                  <c:v>7</c:v>
                </c:pt>
                <c:pt idx="1364">
                  <c:v>30</c:v>
                </c:pt>
                <c:pt idx="1365">
                  <c:v>14</c:v>
                </c:pt>
                <c:pt idx="1366">
                  <c:v>11</c:v>
                </c:pt>
                <c:pt idx="1367">
                  <c:v>1106</c:v>
                </c:pt>
                <c:pt idx="1368">
                  <c:v>7</c:v>
                </c:pt>
                <c:pt idx="1369">
                  <c:v>8</c:v>
                </c:pt>
                <c:pt idx="1370">
                  <c:v>1</c:v>
                </c:pt>
                <c:pt idx="1371">
                  <c:v>150</c:v>
                </c:pt>
                <c:pt idx="1372">
                  <c:v>45</c:v>
                </c:pt>
                <c:pt idx="1373">
                  <c:v>55</c:v>
                </c:pt>
                <c:pt idx="1374">
                  <c:v>57</c:v>
                </c:pt>
                <c:pt idx="1375">
                  <c:v>40</c:v>
                </c:pt>
                <c:pt idx="1376">
                  <c:v>31</c:v>
                </c:pt>
                <c:pt idx="1377">
                  <c:v>67</c:v>
                </c:pt>
                <c:pt idx="1378">
                  <c:v>46</c:v>
                </c:pt>
                <c:pt idx="1379">
                  <c:v>7</c:v>
                </c:pt>
                <c:pt idx="1380">
                  <c:v>82</c:v>
                </c:pt>
                <c:pt idx="1381">
                  <c:v>5</c:v>
                </c:pt>
                <c:pt idx="1382">
                  <c:v>16</c:v>
                </c:pt>
                <c:pt idx="1383">
                  <c:v>26</c:v>
                </c:pt>
                <c:pt idx="1384">
                  <c:v>28</c:v>
                </c:pt>
                <c:pt idx="1385">
                  <c:v>152</c:v>
                </c:pt>
                <c:pt idx="1386">
                  <c:v>370</c:v>
                </c:pt>
                <c:pt idx="1387">
                  <c:v>68</c:v>
                </c:pt>
                <c:pt idx="1388">
                  <c:v>203</c:v>
                </c:pt>
                <c:pt idx="1389">
                  <c:v>8</c:v>
                </c:pt>
                <c:pt idx="1390">
                  <c:v>26</c:v>
                </c:pt>
                <c:pt idx="1391">
                  <c:v>36</c:v>
                </c:pt>
                <c:pt idx="1392">
                  <c:v>24</c:v>
                </c:pt>
                <c:pt idx="1393">
                  <c:v>184</c:v>
                </c:pt>
                <c:pt idx="1394">
                  <c:v>34</c:v>
                </c:pt>
                <c:pt idx="1395">
                  <c:v>36</c:v>
                </c:pt>
                <c:pt idx="1396">
                  <c:v>74</c:v>
                </c:pt>
                <c:pt idx="1397">
                  <c:v>71</c:v>
                </c:pt>
                <c:pt idx="1398">
                  <c:v>74</c:v>
                </c:pt>
                <c:pt idx="1399">
                  <c:v>22</c:v>
                </c:pt>
                <c:pt idx="1400">
                  <c:v>70</c:v>
                </c:pt>
                <c:pt idx="1401">
                  <c:v>76</c:v>
                </c:pt>
                <c:pt idx="1402">
                  <c:v>169</c:v>
                </c:pt>
                <c:pt idx="1403">
                  <c:v>188</c:v>
                </c:pt>
                <c:pt idx="1404">
                  <c:v>16</c:v>
                </c:pt>
                <c:pt idx="1405">
                  <c:v>33</c:v>
                </c:pt>
                <c:pt idx="1406">
                  <c:v>109</c:v>
                </c:pt>
                <c:pt idx="1407">
                  <c:v>92</c:v>
                </c:pt>
                <c:pt idx="1408">
                  <c:v>178</c:v>
                </c:pt>
                <c:pt idx="1409">
                  <c:v>151</c:v>
                </c:pt>
                <c:pt idx="1410">
                  <c:v>110</c:v>
                </c:pt>
                <c:pt idx="1411">
                  <c:v>158</c:v>
                </c:pt>
                <c:pt idx="1412">
                  <c:v>63</c:v>
                </c:pt>
                <c:pt idx="1413">
                  <c:v>73</c:v>
                </c:pt>
                <c:pt idx="1414">
                  <c:v>50</c:v>
                </c:pt>
                <c:pt idx="1415">
                  <c:v>16</c:v>
                </c:pt>
                <c:pt idx="1416">
                  <c:v>1</c:v>
                </c:pt>
                <c:pt idx="1417">
                  <c:v>26</c:v>
                </c:pt>
                <c:pt idx="1418">
                  <c:v>121</c:v>
                </c:pt>
                <c:pt idx="1419">
                  <c:v>358</c:v>
                </c:pt>
                <c:pt idx="1420">
                  <c:v>22</c:v>
                </c:pt>
                <c:pt idx="1421">
                  <c:v>110</c:v>
                </c:pt>
                <c:pt idx="1422">
                  <c:v>74</c:v>
                </c:pt>
                <c:pt idx="1423">
                  <c:v>66</c:v>
                </c:pt>
                <c:pt idx="1424">
                  <c:v>49</c:v>
                </c:pt>
                <c:pt idx="1425">
                  <c:v>96</c:v>
                </c:pt>
                <c:pt idx="1426">
                  <c:v>17</c:v>
                </c:pt>
                <c:pt idx="1427">
                  <c:v>1</c:v>
                </c:pt>
                <c:pt idx="1428">
                  <c:v>1</c:v>
                </c:pt>
                <c:pt idx="1429">
                  <c:v>13</c:v>
                </c:pt>
                <c:pt idx="1430">
                  <c:v>10</c:v>
                </c:pt>
                <c:pt idx="1431">
                  <c:v>8</c:v>
                </c:pt>
                <c:pt idx="1432">
                  <c:v>11</c:v>
                </c:pt>
                <c:pt idx="1433">
                  <c:v>1</c:v>
                </c:pt>
                <c:pt idx="1434">
                  <c:v>9</c:v>
                </c:pt>
                <c:pt idx="1435">
                  <c:v>3</c:v>
                </c:pt>
                <c:pt idx="1436">
                  <c:v>7</c:v>
                </c:pt>
                <c:pt idx="1437">
                  <c:v>1</c:v>
                </c:pt>
                <c:pt idx="1438">
                  <c:v>2</c:v>
                </c:pt>
                <c:pt idx="1439">
                  <c:v>4</c:v>
                </c:pt>
                <c:pt idx="1440">
                  <c:v>8</c:v>
                </c:pt>
                <c:pt idx="1441">
                  <c:v>6</c:v>
                </c:pt>
                <c:pt idx="1442">
                  <c:v>10</c:v>
                </c:pt>
                <c:pt idx="1443">
                  <c:v>9</c:v>
                </c:pt>
                <c:pt idx="1444">
                  <c:v>2</c:v>
                </c:pt>
                <c:pt idx="1445">
                  <c:v>1</c:v>
                </c:pt>
                <c:pt idx="1446">
                  <c:v>2</c:v>
                </c:pt>
                <c:pt idx="1447">
                  <c:v>1</c:v>
                </c:pt>
                <c:pt idx="1448">
                  <c:v>2</c:v>
                </c:pt>
                <c:pt idx="1449">
                  <c:v>3</c:v>
                </c:pt>
                <c:pt idx="1450">
                  <c:v>6</c:v>
                </c:pt>
                <c:pt idx="1451">
                  <c:v>1</c:v>
                </c:pt>
                <c:pt idx="1452">
                  <c:v>7</c:v>
                </c:pt>
                <c:pt idx="1453">
                  <c:v>1</c:v>
                </c:pt>
                <c:pt idx="1454">
                  <c:v>1</c:v>
                </c:pt>
                <c:pt idx="1455">
                  <c:v>2</c:v>
                </c:pt>
                <c:pt idx="1456">
                  <c:v>2</c:v>
                </c:pt>
                <c:pt idx="1457">
                  <c:v>4</c:v>
                </c:pt>
                <c:pt idx="1458">
                  <c:v>1</c:v>
                </c:pt>
                <c:pt idx="1459">
                  <c:v>5</c:v>
                </c:pt>
                <c:pt idx="1460">
                  <c:v>1</c:v>
                </c:pt>
                <c:pt idx="1461">
                  <c:v>1</c:v>
                </c:pt>
                <c:pt idx="1462">
                  <c:v>2</c:v>
                </c:pt>
                <c:pt idx="1463">
                  <c:v>1</c:v>
                </c:pt>
                <c:pt idx="1464">
                  <c:v>1</c:v>
                </c:pt>
                <c:pt idx="1465">
                  <c:v>2</c:v>
                </c:pt>
                <c:pt idx="1466">
                  <c:v>4</c:v>
                </c:pt>
                <c:pt idx="1467">
                  <c:v>1</c:v>
                </c:pt>
                <c:pt idx="1468">
                  <c:v>3</c:v>
                </c:pt>
                <c:pt idx="1469">
                  <c:v>15</c:v>
                </c:pt>
                <c:pt idx="1470">
                  <c:v>12</c:v>
                </c:pt>
                <c:pt idx="1471">
                  <c:v>9</c:v>
                </c:pt>
                <c:pt idx="1472">
                  <c:v>8</c:v>
                </c:pt>
                <c:pt idx="1473">
                  <c:v>1</c:v>
                </c:pt>
                <c:pt idx="1474">
                  <c:v>2</c:v>
                </c:pt>
                <c:pt idx="1475">
                  <c:v>1</c:v>
                </c:pt>
                <c:pt idx="1476">
                  <c:v>2</c:v>
                </c:pt>
                <c:pt idx="1477">
                  <c:v>1</c:v>
                </c:pt>
                <c:pt idx="1478">
                  <c:v>1</c:v>
                </c:pt>
                <c:pt idx="1479">
                  <c:v>1</c:v>
                </c:pt>
                <c:pt idx="1480">
                  <c:v>1</c:v>
                </c:pt>
                <c:pt idx="1481">
                  <c:v>8</c:v>
                </c:pt>
                <c:pt idx="1482">
                  <c:v>1</c:v>
                </c:pt>
                <c:pt idx="1483">
                  <c:v>4</c:v>
                </c:pt>
                <c:pt idx="1484">
                  <c:v>1</c:v>
                </c:pt>
                <c:pt idx="1485">
                  <c:v>2</c:v>
                </c:pt>
                <c:pt idx="1486">
                  <c:v>2</c:v>
                </c:pt>
                <c:pt idx="1487">
                  <c:v>5</c:v>
                </c:pt>
                <c:pt idx="1488">
                  <c:v>1</c:v>
                </c:pt>
                <c:pt idx="1489">
                  <c:v>8</c:v>
                </c:pt>
                <c:pt idx="1490">
                  <c:v>2</c:v>
                </c:pt>
                <c:pt idx="1491">
                  <c:v>13</c:v>
                </c:pt>
                <c:pt idx="1492">
                  <c:v>2</c:v>
                </c:pt>
                <c:pt idx="1493">
                  <c:v>1</c:v>
                </c:pt>
                <c:pt idx="1494">
                  <c:v>1</c:v>
                </c:pt>
                <c:pt idx="1495">
                  <c:v>7</c:v>
                </c:pt>
                <c:pt idx="1496">
                  <c:v>3</c:v>
                </c:pt>
                <c:pt idx="1497">
                  <c:v>5</c:v>
                </c:pt>
                <c:pt idx="1498">
                  <c:v>3</c:v>
                </c:pt>
                <c:pt idx="1499">
                  <c:v>15</c:v>
                </c:pt>
                <c:pt idx="1500">
                  <c:v>1</c:v>
                </c:pt>
                <c:pt idx="1501">
                  <c:v>3</c:v>
                </c:pt>
                <c:pt idx="1502">
                  <c:v>4</c:v>
                </c:pt>
                <c:pt idx="1503">
                  <c:v>4</c:v>
                </c:pt>
                <c:pt idx="1504">
                  <c:v>10</c:v>
                </c:pt>
                <c:pt idx="1505">
                  <c:v>1</c:v>
                </c:pt>
                <c:pt idx="1506">
                  <c:v>3</c:v>
                </c:pt>
                <c:pt idx="1507">
                  <c:v>1</c:v>
                </c:pt>
                <c:pt idx="1508">
                  <c:v>2</c:v>
                </c:pt>
                <c:pt idx="1509">
                  <c:v>1</c:v>
                </c:pt>
                <c:pt idx="1510">
                  <c:v>1</c:v>
                </c:pt>
                <c:pt idx="1511">
                  <c:v>11</c:v>
                </c:pt>
                <c:pt idx="1512">
                  <c:v>3</c:v>
                </c:pt>
                <c:pt idx="1513">
                  <c:v>2</c:v>
                </c:pt>
                <c:pt idx="1514">
                  <c:v>1</c:v>
                </c:pt>
                <c:pt idx="1515">
                  <c:v>8</c:v>
                </c:pt>
                <c:pt idx="1516">
                  <c:v>4</c:v>
                </c:pt>
                <c:pt idx="1517">
                  <c:v>2</c:v>
                </c:pt>
                <c:pt idx="1518">
                  <c:v>1</c:v>
                </c:pt>
                <c:pt idx="1519">
                  <c:v>4</c:v>
                </c:pt>
                <c:pt idx="1520">
                  <c:v>1</c:v>
                </c:pt>
                <c:pt idx="1521">
                  <c:v>4</c:v>
                </c:pt>
                <c:pt idx="1522">
                  <c:v>3</c:v>
                </c:pt>
                <c:pt idx="1523">
                  <c:v>11</c:v>
                </c:pt>
                <c:pt idx="1524">
                  <c:v>1</c:v>
                </c:pt>
                <c:pt idx="1525">
                  <c:v>13</c:v>
                </c:pt>
                <c:pt idx="1526">
                  <c:v>3</c:v>
                </c:pt>
                <c:pt idx="1527">
                  <c:v>1</c:v>
                </c:pt>
                <c:pt idx="1528">
                  <c:v>82</c:v>
                </c:pt>
                <c:pt idx="1529">
                  <c:v>5</c:v>
                </c:pt>
                <c:pt idx="1530">
                  <c:v>9</c:v>
                </c:pt>
                <c:pt idx="1531">
                  <c:v>3</c:v>
                </c:pt>
                <c:pt idx="1532">
                  <c:v>18</c:v>
                </c:pt>
                <c:pt idx="1533">
                  <c:v>8</c:v>
                </c:pt>
                <c:pt idx="1534">
                  <c:v>8</c:v>
                </c:pt>
                <c:pt idx="1535">
                  <c:v>7</c:v>
                </c:pt>
                <c:pt idx="1536">
                  <c:v>12</c:v>
                </c:pt>
                <c:pt idx="1537">
                  <c:v>18</c:v>
                </c:pt>
                <c:pt idx="1538">
                  <c:v>109</c:v>
                </c:pt>
                <c:pt idx="1539">
                  <c:v>8</c:v>
                </c:pt>
                <c:pt idx="1540">
                  <c:v>15</c:v>
                </c:pt>
                <c:pt idx="1541">
                  <c:v>99</c:v>
                </c:pt>
                <c:pt idx="1542">
                  <c:v>2</c:v>
                </c:pt>
                <c:pt idx="1543">
                  <c:v>2</c:v>
                </c:pt>
                <c:pt idx="1544">
                  <c:v>12</c:v>
                </c:pt>
                <c:pt idx="1545">
                  <c:v>8</c:v>
                </c:pt>
                <c:pt idx="1546">
                  <c:v>5</c:v>
                </c:pt>
                <c:pt idx="1547">
                  <c:v>1</c:v>
                </c:pt>
                <c:pt idx="1548">
                  <c:v>7</c:v>
                </c:pt>
                <c:pt idx="1549">
                  <c:v>32</c:v>
                </c:pt>
                <c:pt idx="1550">
                  <c:v>46</c:v>
                </c:pt>
                <c:pt idx="1551">
                  <c:v>25</c:v>
                </c:pt>
                <c:pt idx="1552">
                  <c:v>16</c:v>
                </c:pt>
                <c:pt idx="1553">
                  <c:v>3</c:v>
                </c:pt>
                <c:pt idx="1554">
                  <c:v>127</c:v>
                </c:pt>
                <c:pt idx="1555">
                  <c:v>13</c:v>
                </c:pt>
                <c:pt idx="1556">
                  <c:v>6</c:v>
                </c:pt>
                <c:pt idx="1557">
                  <c:v>4</c:v>
                </c:pt>
                <c:pt idx="1558">
                  <c:v>20</c:v>
                </c:pt>
                <c:pt idx="1559">
                  <c:v>16</c:v>
                </c:pt>
                <c:pt idx="1560">
                  <c:v>13</c:v>
                </c:pt>
                <c:pt idx="1561">
                  <c:v>6</c:v>
                </c:pt>
                <c:pt idx="1562">
                  <c:v>29</c:v>
                </c:pt>
                <c:pt idx="1563">
                  <c:v>16</c:v>
                </c:pt>
                <c:pt idx="1564">
                  <c:v>29</c:v>
                </c:pt>
                <c:pt idx="1565">
                  <c:v>3</c:v>
                </c:pt>
                <c:pt idx="1566">
                  <c:v>9</c:v>
                </c:pt>
                <c:pt idx="1567">
                  <c:v>7</c:v>
                </c:pt>
                <c:pt idx="1568">
                  <c:v>6</c:v>
                </c:pt>
                <c:pt idx="1569">
                  <c:v>2</c:v>
                </c:pt>
                <c:pt idx="1570">
                  <c:v>2</c:v>
                </c:pt>
                <c:pt idx="1571">
                  <c:v>3</c:v>
                </c:pt>
                <c:pt idx="1572">
                  <c:v>7</c:v>
                </c:pt>
                <c:pt idx="1573">
                  <c:v>2</c:v>
                </c:pt>
                <c:pt idx="1574">
                  <c:v>3</c:v>
                </c:pt>
                <c:pt idx="1575">
                  <c:v>29</c:v>
                </c:pt>
                <c:pt idx="1576">
                  <c:v>1</c:v>
                </c:pt>
                <c:pt idx="1577">
                  <c:v>23</c:v>
                </c:pt>
                <c:pt idx="1578">
                  <c:v>10</c:v>
                </c:pt>
                <c:pt idx="1579">
                  <c:v>2</c:v>
                </c:pt>
                <c:pt idx="1580">
                  <c:v>4</c:v>
                </c:pt>
                <c:pt idx="1581">
                  <c:v>4</c:v>
                </c:pt>
                <c:pt idx="1582">
                  <c:v>13</c:v>
                </c:pt>
                <c:pt idx="1583">
                  <c:v>45</c:v>
                </c:pt>
                <c:pt idx="1584">
                  <c:v>4</c:v>
                </c:pt>
                <c:pt idx="1585">
                  <c:v>66</c:v>
                </c:pt>
                <c:pt idx="1586">
                  <c:v>1</c:v>
                </c:pt>
                <c:pt idx="1587">
                  <c:v>1</c:v>
                </c:pt>
                <c:pt idx="1588">
                  <c:v>2</c:v>
                </c:pt>
                <c:pt idx="1589">
                  <c:v>1</c:v>
                </c:pt>
                <c:pt idx="1590">
                  <c:v>5</c:v>
                </c:pt>
                <c:pt idx="1591">
                  <c:v>51</c:v>
                </c:pt>
                <c:pt idx="1592">
                  <c:v>5</c:v>
                </c:pt>
                <c:pt idx="1593">
                  <c:v>49</c:v>
                </c:pt>
                <c:pt idx="1594">
                  <c:v>9</c:v>
                </c:pt>
                <c:pt idx="1595">
                  <c:v>3</c:v>
                </c:pt>
                <c:pt idx="1596">
                  <c:v>78</c:v>
                </c:pt>
                <c:pt idx="1597">
                  <c:v>37</c:v>
                </c:pt>
                <c:pt idx="1598">
                  <c:v>136</c:v>
                </c:pt>
                <c:pt idx="1599">
                  <c:v>16</c:v>
                </c:pt>
                <c:pt idx="1600">
                  <c:v>11</c:v>
                </c:pt>
                <c:pt idx="1601">
                  <c:v>18</c:v>
                </c:pt>
                <c:pt idx="1602">
                  <c:v>46</c:v>
                </c:pt>
                <c:pt idx="1603">
                  <c:v>96</c:v>
                </c:pt>
                <c:pt idx="1604">
                  <c:v>41</c:v>
                </c:pt>
                <c:pt idx="1605">
                  <c:v>24</c:v>
                </c:pt>
                <c:pt idx="1606">
                  <c:v>30</c:v>
                </c:pt>
                <c:pt idx="1607">
                  <c:v>22</c:v>
                </c:pt>
                <c:pt idx="1608">
                  <c:v>20</c:v>
                </c:pt>
                <c:pt idx="1609">
                  <c:v>24</c:v>
                </c:pt>
                <c:pt idx="1610">
                  <c:v>12</c:v>
                </c:pt>
                <c:pt idx="1611">
                  <c:v>6</c:v>
                </c:pt>
                <c:pt idx="1612">
                  <c:v>23</c:v>
                </c:pt>
                <c:pt idx="1613">
                  <c:v>16</c:v>
                </c:pt>
                <c:pt idx="1614">
                  <c:v>48</c:v>
                </c:pt>
                <c:pt idx="1615">
                  <c:v>73</c:v>
                </c:pt>
                <c:pt idx="1616">
                  <c:v>88</c:v>
                </c:pt>
                <c:pt idx="1617">
                  <c:v>725</c:v>
                </c:pt>
                <c:pt idx="1618">
                  <c:v>819</c:v>
                </c:pt>
                <c:pt idx="1619">
                  <c:v>895</c:v>
                </c:pt>
                <c:pt idx="1620">
                  <c:v>126</c:v>
                </c:pt>
                <c:pt idx="1621">
                  <c:v>2375</c:v>
                </c:pt>
                <c:pt idx="1622">
                  <c:v>1017</c:v>
                </c:pt>
                <c:pt idx="1623">
                  <c:v>1236</c:v>
                </c:pt>
                <c:pt idx="1624">
                  <c:v>11</c:v>
                </c:pt>
                <c:pt idx="1625">
                  <c:v>63</c:v>
                </c:pt>
                <c:pt idx="1626">
                  <c:v>27</c:v>
                </c:pt>
                <c:pt idx="1627">
                  <c:v>12</c:v>
                </c:pt>
                <c:pt idx="1628">
                  <c:v>8</c:v>
                </c:pt>
                <c:pt idx="1629">
                  <c:v>64</c:v>
                </c:pt>
                <c:pt idx="1630">
                  <c:v>9</c:v>
                </c:pt>
                <c:pt idx="1631">
                  <c:v>45</c:v>
                </c:pt>
                <c:pt idx="1632">
                  <c:v>14</c:v>
                </c:pt>
                <c:pt idx="1633">
                  <c:v>16</c:v>
                </c:pt>
                <c:pt idx="1634">
                  <c:v>2</c:v>
                </c:pt>
                <c:pt idx="1635">
                  <c:v>3</c:v>
                </c:pt>
                <c:pt idx="1636">
                  <c:v>1</c:v>
                </c:pt>
                <c:pt idx="1637">
                  <c:v>146</c:v>
                </c:pt>
                <c:pt idx="1638">
                  <c:v>54</c:v>
                </c:pt>
                <c:pt idx="1639">
                  <c:v>238</c:v>
                </c:pt>
                <c:pt idx="1640">
                  <c:v>36</c:v>
                </c:pt>
                <c:pt idx="1641">
                  <c:v>6</c:v>
                </c:pt>
                <c:pt idx="1642">
                  <c:v>1</c:v>
                </c:pt>
                <c:pt idx="1643">
                  <c:v>84</c:v>
                </c:pt>
                <c:pt idx="1644">
                  <c:v>429</c:v>
                </c:pt>
                <c:pt idx="1645">
                  <c:v>39</c:v>
                </c:pt>
                <c:pt idx="1646">
                  <c:v>263</c:v>
                </c:pt>
                <c:pt idx="1647">
                  <c:v>14</c:v>
                </c:pt>
                <c:pt idx="1648">
                  <c:v>3</c:v>
                </c:pt>
                <c:pt idx="1649">
                  <c:v>38</c:v>
                </c:pt>
                <c:pt idx="1650">
                  <c:v>198</c:v>
                </c:pt>
                <c:pt idx="1651">
                  <c:v>1</c:v>
                </c:pt>
                <c:pt idx="1652">
                  <c:v>2</c:v>
                </c:pt>
                <c:pt idx="1653">
                  <c:v>7</c:v>
                </c:pt>
                <c:pt idx="1654">
                  <c:v>1</c:v>
                </c:pt>
                <c:pt idx="1655">
                  <c:v>5</c:v>
                </c:pt>
                <c:pt idx="1656">
                  <c:v>33</c:v>
                </c:pt>
                <c:pt idx="1657">
                  <c:v>27</c:v>
                </c:pt>
                <c:pt idx="1658">
                  <c:v>4</c:v>
                </c:pt>
                <c:pt idx="1659">
                  <c:v>10</c:v>
                </c:pt>
                <c:pt idx="1660">
                  <c:v>1</c:v>
                </c:pt>
                <c:pt idx="1661">
                  <c:v>9</c:v>
                </c:pt>
                <c:pt idx="1662">
                  <c:v>1</c:v>
                </c:pt>
                <c:pt idx="1663">
                  <c:v>2</c:v>
                </c:pt>
                <c:pt idx="1664">
                  <c:v>4</c:v>
                </c:pt>
                <c:pt idx="1665">
                  <c:v>1</c:v>
                </c:pt>
                <c:pt idx="1666">
                  <c:v>2</c:v>
                </c:pt>
                <c:pt idx="1667">
                  <c:v>1</c:v>
                </c:pt>
                <c:pt idx="1668">
                  <c:v>8</c:v>
                </c:pt>
                <c:pt idx="1669">
                  <c:v>3</c:v>
                </c:pt>
                <c:pt idx="1670">
                  <c:v>4</c:v>
                </c:pt>
                <c:pt idx="1671">
                  <c:v>1</c:v>
                </c:pt>
                <c:pt idx="1672">
                  <c:v>7</c:v>
                </c:pt>
                <c:pt idx="1673">
                  <c:v>2</c:v>
                </c:pt>
                <c:pt idx="1674">
                  <c:v>1</c:v>
                </c:pt>
                <c:pt idx="1675">
                  <c:v>6</c:v>
                </c:pt>
                <c:pt idx="1676">
                  <c:v>4</c:v>
                </c:pt>
                <c:pt idx="1677">
                  <c:v>80</c:v>
                </c:pt>
                <c:pt idx="1678">
                  <c:v>78</c:v>
                </c:pt>
                <c:pt idx="1679">
                  <c:v>1</c:v>
                </c:pt>
                <c:pt idx="1680">
                  <c:v>82</c:v>
                </c:pt>
                <c:pt idx="1681">
                  <c:v>12</c:v>
                </c:pt>
                <c:pt idx="1682">
                  <c:v>12</c:v>
                </c:pt>
                <c:pt idx="1683">
                  <c:v>4</c:v>
                </c:pt>
                <c:pt idx="1684">
                  <c:v>51</c:v>
                </c:pt>
                <c:pt idx="1685">
                  <c:v>62</c:v>
                </c:pt>
                <c:pt idx="1686">
                  <c:v>76</c:v>
                </c:pt>
                <c:pt idx="1687">
                  <c:v>36</c:v>
                </c:pt>
                <c:pt idx="1688">
                  <c:v>71</c:v>
                </c:pt>
                <c:pt idx="1689">
                  <c:v>149</c:v>
                </c:pt>
                <c:pt idx="1690">
                  <c:v>7</c:v>
                </c:pt>
                <c:pt idx="1691">
                  <c:v>130</c:v>
                </c:pt>
                <c:pt idx="1692">
                  <c:v>104</c:v>
                </c:pt>
                <c:pt idx="1693">
                  <c:v>6</c:v>
                </c:pt>
                <c:pt idx="1694">
                  <c:v>110</c:v>
                </c:pt>
                <c:pt idx="1695">
                  <c:v>5</c:v>
                </c:pt>
                <c:pt idx="1696">
                  <c:v>48</c:v>
                </c:pt>
                <c:pt idx="1697">
                  <c:v>32</c:v>
                </c:pt>
                <c:pt idx="1698">
                  <c:v>13</c:v>
                </c:pt>
                <c:pt idx="1699">
                  <c:v>216</c:v>
                </c:pt>
                <c:pt idx="1700">
                  <c:v>68</c:v>
                </c:pt>
                <c:pt idx="1701">
                  <c:v>63</c:v>
                </c:pt>
                <c:pt idx="1702">
                  <c:v>76</c:v>
                </c:pt>
                <c:pt idx="1703">
                  <c:v>19</c:v>
                </c:pt>
                <c:pt idx="1704">
                  <c:v>233</c:v>
                </c:pt>
                <c:pt idx="1705">
                  <c:v>57</c:v>
                </c:pt>
                <c:pt idx="1706">
                  <c:v>27</c:v>
                </c:pt>
                <c:pt idx="1707">
                  <c:v>44</c:v>
                </c:pt>
                <c:pt idx="1708">
                  <c:v>37</c:v>
                </c:pt>
                <c:pt idx="1709">
                  <c:v>19</c:v>
                </c:pt>
                <c:pt idx="1710">
                  <c:v>23</c:v>
                </c:pt>
                <c:pt idx="1711">
                  <c:v>95</c:v>
                </c:pt>
                <c:pt idx="1712">
                  <c:v>251</c:v>
                </c:pt>
                <c:pt idx="1713">
                  <c:v>24</c:v>
                </c:pt>
                <c:pt idx="1714">
                  <c:v>3</c:v>
                </c:pt>
                <c:pt idx="1715">
                  <c:v>20</c:v>
                </c:pt>
                <c:pt idx="1716">
                  <c:v>11</c:v>
                </c:pt>
                <c:pt idx="1717">
                  <c:v>4</c:v>
                </c:pt>
                <c:pt idx="1718">
                  <c:v>5</c:v>
                </c:pt>
                <c:pt idx="1719">
                  <c:v>10</c:v>
                </c:pt>
                <c:pt idx="1720">
                  <c:v>6</c:v>
                </c:pt>
                <c:pt idx="1721">
                  <c:v>56</c:v>
                </c:pt>
                <c:pt idx="1722">
                  <c:v>149</c:v>
                </c:pt>
                <c:pt idx="1723">
                  <c:v>26</c:v>
                </c:pt>
                <c:pt idx="1724">
                  <c:v>33</c:v>
                </c:pt>
                <c:pt idx="1725">
                  <c:v>101</c:v>
                </c:pt>
                <c:pt idx="1726">
                  <c:v>338</c:v>
                </c:pt>
                <c:pt idx="1727">
                  <c:v>29</c:v>
                </c:pt>
                <c:pt idx="1728">
                  <c:v>4</c:v>
                </c:pt>
                <c:pt idx="1729">
                  <c:v>10</c:v>
                </c:pt>
                <c:pt idx="1730">
                  <c:v>2</c:v>
                </c:pt>
                <c:pt idx="1731">
                  <c:v>1</c:v>
                </c:pt>
                <c:pt idx="1732">
                  <c:v>152</c:v>
                </c:pt>
                <c:pt idx="1733">
                  <c:v>10</c:v>
                </c:pt>
                <c:pt idx="1734">
                  <c:v>26</c:v>
                </c:pt>
                <c:pt idx="1735">
                  <c:v>101</c:v>
                </c:pt>
                <c:pt idx="1736">
                  <c:v>6</c:v>
                </c:pt>
                <c:pt idx="1737">
                  <c:v>44</c:v>
                </c:pt>
                <c:pt idx="1738">
                  <c:v>3</c:v>
                </c:pt>
                <c:pt idx="1739">
                  <c:v>44</c:v>
                </c:pt>
                <c:pt idx="1740">
                  <c:v>34</c:v>
                </c:pt>
                <c:pt idx="1741">
                  <c:v>8</c:v>
                </c:pt>
                <c:pt idx="1742">
                  <c:v>31</c:v>
                </c:pt>
                <c:pt idx="1743">
                  <c:v>9</c:v>
                </c:pt>
                <c:pt idx="1744">
                  <c:v>42</c:v>
                </c:pt>
                <c:pt idx="1745">
                  <c:v>26</c:v>
                </c:pt>
                <c:pt idx="1746">
                  <c:v>36</c:v>
                </c:pt>
                <c:pt idx="1747">
                  <c:v>133</c:v>
                </c:pt>
                <c:pt idx="1748">
                  <c:v>33</c:v>
                </c:pt>
                <c:pt idx="1749">
                  <c:v>72</c:v>
                </c:pt>
                <c:pt idx="1750">
                  <c:v>26</c:v>
                </c:pt>
                <c:pt idx="1751">
                  <c:v>91</c:v>
                </c:pt>
                <c:pt idx="1752">
                  <c:v>18</c:v>
                </c:pt>
                <c:pt idx="1753">
                  <c:v>8</c:v>
                </c:pt>
                <c:pt idx="1754">
                  <c:v>112</c:v>
                </c:pt>
                <c:pt idx="1755">
                  <c:v>17</c:v>
                </c:pt>
                <c:pt idx="1756">
                  <c:v>113</c:v>
                </c:pt>
                <c:pt idx="1757">
                  <c:v>30</c:v>
                </c:pt>
                <c:pt idx="1758">
                  <c:v>68</c:v>
                </c:pt>
                <c:pt idx="1759">
                  <c:v>16</c:v>
                </c:pt>
                <c:pt idx="1760">
                  <c:v>37</c:v>
                </c:pt>
                <c:pt idx="1761">
                  <c:v>24</c:v>
                </c:pt>
                <c:pt idx="1762">
                  <c:v>7</c:v>
                </c:pt>
                <c:pt idx="1763">
                  <c:v>7</c:v>
                </c:pt>
                <c:pt idx="1764">
                  <c:v>1</c:v>
                </c:pt>
                <c:pt idx="1765">
                  <c:v>104</c:v>
                </c:pt>
                <c:pt idx="1766">
                  <c:v>75</c:v>
                </c:pt>
                <c:pt idx="1767">
                  <c:v>18</c:v>
                </c:pt>
                <c:pt idx="1768">
                  <c:v>275</c:v>
                </c:pt>
                <c:pt idx="1769">
                  <c:v>88</c:v>
                </c:pt>
                <c:pt idx="1770">
                  <c:v>63</c:v>
                </c:pt>
                <c:pt idx="1771">
                  <c:v>183</c:v>
                </c:pt>
                <c:pt idx="1772">
                  <c:v>81</c:v>
                </c:pt>
                <c:pt idx="1773">
                  <c:v>8</c:v>
                </c:pt>
                <c:pt idx="1774">
                  <c:v>4</c:v>
                </c:pt>
                <c:pt idx="1775">
                  <c:v>4</c:v>
                </c:pt>
                <c:pt idx="1776">
                  <c:v>12</c:v>
                </c:pt>
                <c:pt idx="1777">
                  <c:v>3</c:v>
                </c:pt>
                <c:pt idx="1778">
                  <c:v>142</c:v>
                </c:pt>
                <c:pt idx="1779">
                  <c:v>19</c:v>
                </c:pt>
                <c:pt idx="1780">
                  <c:v>5</c:v>
                </c:pt>
                <c:pt idx="1781">
                  <c:v>7</c:v>
                </c:pt>
                <c:pt idx="1782">
                  <c:v>9</c:v>
                </c:pt>
                <c:pt idx="1783">
                  <c:v>7</c:v>
                </c:pt>
                <c:pt idx="1784">
                  <c:v>190</c:v>
                </c:pt>
                <c:pt idx="1785">
                  <c:v>4</c:v>
                </c:pt>
                <c:pt idx="1786">
                  <c:v>53</c:v>
                </c:pt>
                <c:pt idx="1787">
                  <c:v>7</c:v>
                </c:pt>
                <c:pt idx="1788">
                  <c:v>4</c:v>
                </c:pt>
                <c:pt idx="1789">
                  <c:v>3</c:v>
                </c:pt>
                <c:pt idx="1790">
                  <c:v>63</c:v>
                </c:pt>
                <c:pt idx="1791">
                  <c:v>14</c:v>
                </c:pt>
                <c:pt idx="1792">
                  <c:v>30</c:v>
                </c:pt>
                <c:pt idx="1793">
                  <c:v>24</c:v>
                </c:pt>
                <c:pt idx="1794">
                  <c:v>66</c:v>
                </c:pt>
                <c:pt idx="1795">
                  <c:v>57</c:v>
                </c:pt>
                <c:pt idx="1796">
                  <c:v>65</c:v>
                </c:pt>
                <c:pt idx="1797">
                  <c:v>2</c:v>
                </c:pt>
                <c:pt idx="1798">
                  <c:v>54</c:v>
                </c:pt>
                <c:pt idx="1799">
                  <c:v>599</c:v>
                </c:pt>
                <c:pt idx="1800">
                  <c:v>33</c:v>
                </c:pt>
                <c:pt idx="1801">
                  <c:v>117</c:v>
                </c:pt>
                <c:pt idx="1802">
                  <c:v>81</c:v>
                </c:pt>
                <c:pt idx="1803">
                  <c:v>15</c:v>
                </c:pt>
                <c:pt idx="1804">
                  <c:v>31</c:v>
                </c:pt>
                <c:pt idx="1805">
                  <c:v>90</c:v>
                </c:pt>
                <c:pt idx="1806">
                  <c:v>206</c:v>
                </c:pt>
                <c:pt idx="1807">
                  <c:v>193</c:v>
                </c:pt>
                <c:pt idx="1808">
                  <c:v>11</c:v>
                </c:pt>
                <c:pt idx="1809">
                  <c:v>66</c:v>
                </c:pt>
                <c:pt idx="1810">
                  <c:v>49</c:v>
                </c:pt>
                <c:pt idx="1811">
                  <c:v>25</c:v>
                </c:pt>
                <c:pt idx="1812">
                  <c:v>28</c:v>
                </c:pt>
                <c:pt idx="1813">
                  <c:v>42</c:v>
                </c:pt>
                <c:pt idx="1814">
                  <c:v>2</c:v>
                </c:pt>
                <c:pt idx="1815">
                  <c:v>41</c:v>
                </c:pt>
                <c:pt idx="1816">
                  <c:v>59</c:v>
                </c:pt>
                <c:pt idx="1817">
                  <c:v>70</c:v>
                </c:pt>
                <c:pt idx="1818">
                  <c:v>20</c:v>
                </c:pt>
                <c:pt idx="1819">
                  <c:v>38</c:v>
                </c:pt>
                <c:pt idx="1820">
                  <c:v>15</c:v>
                </c:pt>
                <c:pt idx="1821">
                  <c:v>21</c:v>
                </c:pt>
                <c:pt idx="1822">
                  <c:v>28</c:v>
                </c:pt>
                <c:pt idx="1823">
                  <c:v>21</c:v>
                </c:pt>
                <c:pt idx="1824">
                  <c:v>8</c:v>
                </c:pt>
                <c:pt idx="1825">
                  <c:v>65</c:v>
                </c:pt>
                <c:pt idx="1826">
                  <c:v>7</c:v>
                </c:pt>
                <c:pt idx="1827">
                  <c:v>37</c:v>
                </c:pt>
                <c:pt idx="1828">
                  <c:v>104</c:v>
                </c:pt>
                <c:pt idx="1829">
                  <c:v>106</c:v>
                </c:pt>
                <c:pt idx="1830">
                  <c:v>8</c:v>
                </c:pt>
                <c:pt idx="1831">
                  <c:v>233</c:v>
                </c:pt>
                <c:pt idx="1832">
                  <c:v>143</c:v>
                </c:pt>
                <c:pt idx="1833">
                  <c:v>68</c:v>
                </c:pt>
                <c:pt idx="1834">
                  <c:v>2</c:v>
                </c:pt>
                <c:pt idx="1835">
                  <c:v>15</c:v>
                </c:pt>
                <c:pt idx="1836">
                  <c:v>1</c:v>
                </c:pt>
                <c:pt idx="1837">
                  <c:v>3</c:v>
                </c:pt>
                <c:pt idx="1838">
                  <c:v>1</c:v>
                </c:pt>
                <c:pt idx="1839">
                  <c:v>1</c:v>
                </c:pt>
                <c:pt idx="1840">
                  <c:v>2</c:v>
                </c:pt>
                <c:pt idx="1841">
                  <c:v>1</c:v>
                </c:pt>
                <c:pt idx="1842">
                  <c:v>1</c:v>
                </c:pt>
                <c:pt idx="1843">
                  <c:v>3</c:v>
                </c:pt>
                <c:pt idx="1844">
                  <c:v>8</c:v>
                </c:pt>
                <c:pt idx="1845">
                  <c:v>3</c:v>
                </c:pt>
                <c:pt idx="1846">
                  <c:v>1</c:v>
                </c:pt>
                <c:pt idx="1847">
                  <c:v>85</c:v>
                </c:pt>
                <c:pt idx="1848">
                  <c:v>19</c:v>
                </c:pt>
                <c:pt idx="1849">
                  <c:v>6</c:v>
                </c:pt>
                <c:pt idx="1850">
                  <c:v>1</c:v>
                </c:pt>
                <c:pt idx="1851">
                  <c:v>276</c:v>
                </c:pt>
                <c:pt idx="1852">
                  <c:v>206</c:v>
                </c:pt>
                <c:pt idx="1853">
                  <c:v>57</c:v>
                </c:pt>
                <c:pt idx="1854">
                  <c:v>4</c:v>
                </c:pt>
                <c:pt idx="1855">
                  <c:v>2</c:v>
                </c:pt>
                <c:pt idx="1856">
                  <c:v>3</c:v>
                </c:pt>
                <c:pt idx="1857">
                  <c:v>29</c:v>
                </c:pt>
                <c:pt idx="1858">
                  <c:v>51</c:v>
                </c:pt>
                <c:pt idx="1859">
                  <c:v>59</c:v>
                </c:pt>
                <c:pt idx="1860">
                  <c:v>45</c:v>
                </c:pt>
                <c:pt idx="1861">
                  <c:v>72</c:v>
                </c:pt>
                <c:pt idx="1862">
                  <c:v>57</c:v>
                </c:pt>
                <c:pt idx="1863">
                  <c:v>10</c:v>
                </c:pt>
                <c:pt idx="1864">
                  <c:v>5</c:v>
                </c:pt>
                <c:pt idx="1865">
                  <c:v>14</c:v>
                </c:pt>
                <c:pt idx="1866">
                  <c:v>142</c:v>
                </c:pt>
                <c:pt idx="1867">
                  <c:v>5</c:v>
                </c:pt>
                <c:pt idx="1868">
                  <c:v>15</c:v>
                </c:pt>
                <c:pt idx="1869">
                  <c:v>40</c:v>
                </c:pt>
                <c:pt idx="1870">
                  <c:v>142</c:v>
                </c:pt>
                <c:pt idx="1871">
                  <c:v>12</c:v>
                </c:pt>
                <c:pt idx="1872">
                  <c:v>2</c:v>
                </c:pt>
                <c:pt idx="1873">
                  <c:v>4</c:v>
                </c:pt>
                <c:pt idx="1874">
                  <c:v>5</c:v>
                </c:pt>
                <c:pt idx="1875">
                  <c:v>64</c:v>
                </c:pt>
                <c:pt idx="1876">
                  <c:v>28</c:v>
                </c:pt>
                <c:pt idx="1877">
                  <c:v>186</c:v>
                </c:pt>
                <c:pt idx="1878">
                  <c:v>19</c:v>
                </c:pt>
                <c:pt idx="1879">
                  <c:v>70</c:v>
                </c:pt>
                <c:pt idx="1880">
                  <c:v>14</c:v>
                </c:pt>
                <c:pt idx="1881">
                  <c:v>58</c:v>
                </c:pt>
                <c:pt idx="1882">
                  <c:v>14</c:v>
                </c:pt>
                <c:pt idx="1883">
                  <c:v>3</c:v>
                </c:pt>
                <c:pt idx="1884">
                  <c:v>53</c:v>
                </c:pt>
                <c:pt idx="1885">
                  <c:v>10</c:v>
                </c:pt>
                <c:pt idx="1886">
                  <c:v>5</c:v>
                </c:pt>
                <c:pt idx="1887">
                  <c:v>10</c:v>
                </c:pt>
                <c:pt idx="1888">
                  <c:v>43</c:v>
                </c:pt>
                <c:pt idx="1889">
                  <c:v>25</c:v>
                </c:pt>
                <c:pt idx="1890">
                  <c:v>6</c:v>
                </c:pt>
                <c:pt idx="1891">
                  <c:v>114</c:v>
                </c:pt>
                <c:pt idx="1892">
                  <c:v>85</c:v>
                </c:pt>
                <c:pt idx="1893">
                  <c:v>19</c:v>
                </c:pt>
                <c:pt idx="1894">
                  <c:v>3</c:v>
                </c:pt>
                <c:pt idx="1895">
                  <c:v>11</c:v>
                </c:pt>
                <c:pt idx="1896">
                  <c:v>2</c:v>
                </c:pt>
                <c:pt idx="1897">
                  <c:v>9</c:v>
                </c:pt>
                <c:pt idx="1898">
                  <c:v>2</c:v>
                </c:pt>
                <c:pt idx="1899">
                  <c:v>14</c:v>
                </c:pt>
                <c:pt idx="1900">
                  <c:v>7</c:v>
                </c:pt>
                <c:pt idx="1901">
                  <c:v>3</c:v>
                </c:pt>
                <c:pt idx="1902">
                  <c:v>1</c:v>
                </c:pt>
                <c:pt idx="1903">
                  <c:v>191</c:v>
                </c:pt>
                <c:pt idx="1904">
                  <c:v>56</c:v>
                </c:pt>
                <c:pt idx="1905">
                  <c:v>7</c:v>
                </c:pt>
                <c:pt idx="1906">
                  <c:v>34</c:v>
                </c:pt>
                <c:pt idx="1907">
                  <c:v>1</c:v>
                </c:pt>
                <c:pt idx="1908">
                  <c:v>9</c:v>
                </c:pt>
                <c:pt idx="1909">
                  <c:v>7</c:v>
                </c:pt>
                <c:pt idx="1910">
                  <c:v>10</c:v>
                </c:pt>
                <c:pt idx="1911">
                  <c:v>2</c:v>
                </c:pt>
                <c:pt idx="1912">
                  <c:v>2</c:v>
                </c:pt>
                <c:pt idx="1913">
                  <c:v>8</c:v>
                </c:pt>
                <c:pt idx="1914">
                  <c:v>23</c:v>
                </c:pt>
                <c:pt idx="1915">
                  <c:v>4</c:v>
                </c:pt>
                <c:pt idx="1916">
                  <c:v>8</c:v>
                </c:pt>
                <c:pt idx="1917">
                  <c:v>4</c:v>
                </c:pt>
                <c:pt idx="1918">
                  <c:v>5</c:v>
                </c:pt>
                <c:pt idx="1919">
                  <c:v>10</c:v>
                </c:pt>
                <c:pt idx="1920">
                  <c:v>1</c:v>
                </c:pt>
                <c:pt idx="1921">
                  <c:v>4</c:v>
                </c:pt>
                <c:pt idx="1922">
                  <c:v>1</c:v>
                </c:pt>
                <c:pt idx="1923">
                  <c:v>5</c:v>
                </c:pt>
                <c:pt idx="1924">
                  <c:v>1</c:v>
                </c:pt>
                <c:pt idx="1925">
                  <c:v>5</c:v>
                </c:pt>
                <c:pt idx="1926">
                  <c:v>1</c:v>
                </c:pt>
                <c:pt idx="1927">
                  <c:v>2</c:v>
                </c:pt>
                <c:pt idx="1928">
                  <c:v>2</c:v>
                </c:pt>
                <c:pt idx="1929">
                  <c:v>27</c:v>
                </c:pt>
                <c:pt idx="1930">
                  <c:v>34</c:v>
                </c:pt>
                <c:pt idx="1931">
                  <c:v>1</c:v>
                </c:pt>
                <c:pt idx="1932">
                  <c:v>2</c:v>
                </c:pt>
                <c:pt idx="1933">
                  <c:v>9</c:v>
                </c:pt>
                <c:pt idx="1934">
                  <c:v>2</c:v>
                </c:pt>
                <c:pt idx="1935">
                  <c:v>3</c:v>
                </c:pt>
                <c:pt idx="1936">
                  <c:v>13</c:v>
                </c:pt>
                <c:pt idx="1937">
                  <c:v>17</c:v>
                </c:pt>
                <c:pt idx="1938">
                  <c:v>3</c:v>
                </c:pt>
                <c:pt idx="1939">
                  <c:v>1</c:v>
                </c:pt>
                <c:pt idx="1940">
                  <c:v>2</c:v>
                </c:pt>
                <c:pt idx="1941">
                  <c:v>1</c:v>
                </c:pt>
                <c:pt idx="1942">
                  <c:v>4</c:v>
                </c:pt>
                <c:pt idx="1943">
                  <c:v>1</c:v>
                </c:pt>
                <c:pt idx="1944">
                  <c:v>1</c:v>
                </c:pt>
                <c:pt idx="1945">
                  <c:v>3</c:v>
                </c:pt>
                <c:pt idx="1946">
                  <c:v>26</c:v>
                </c:pt>
                <c:pt idx="1947">
                  <c:v>12</c:v>
                </c:pt>
                <c:pt idx="1948">
                  <c:v>1</c:v>
                </c:pt>
                <c:pt idx="1949">
                  <c:v>1</c:v>
                </c:pt>
                <c:pt idx="1950">
                  <c:v>1</c:v>
                </c:pt>
                <c:pt idx="1951">
                  <c:v>3</c:v>
                </c:pt>
                <c:pt idx="1952">
                  <c:v>2</c:v>
                </c:pt>
                <c:pt idx="1953">
                  <c:v>2</c:v>
                </c:pt>
                <c:pt idx="1954">
                  <c:v>1</c:v>
                </c:pt>
                <c:pt idx="1955">
                  <c:v>1</c:v>
                </c:pt>
                <c:pt idx="1956">
                  <c:v>1</c:v>
                </c:pt>
                <c:pt idx="1957">
                  <c:v>1</c:v>
                </c:pt>
                <c:pt idx="1958">
                  <c:v>2</c:v>
                </c:pt>
                <c:pt idx="1959">
                  <c:v>1</c:v>
                </c:pt>
                <c:pt idx="1960">
                  <c:v>1</c:v>
                </c:pt>
                <c:pt idx="1961">
                  <c:v>11</c:v>
                </c:pt>
                <c:pt idx="1962">
                  <c:v>1</c:v>
                </c:pt>
                <c:pt idx="1963">
                  <c:v>7</c:v>
                </c:pt>
                <c:pt idx="1964">
                  <c:v>2</c:v>
                </c:pt>
                <c:pt idx="1965">
                  <c:v>6</c:v>
                </c:pt>
                <c:pt idx="1966">
                  <c:v>14</c:v>
                </c:pt>
                <c:pt idx="1967">
                  <c:v>9</c:v>
                </c:pt>
                <c:pt idx="1968">
                  <c:v>2</c:v>
                </c:pt>
                <c:pt idx="1969">
                  <c:v>2</c:v>
                </c:pt>
                <c:pt idx="1970">
                  <c:v>2</c:v>
                </c:pt>
                <c:pt idx="1971">
                  <c:v>2</c:v>
                </c:pt>
                <c:pt idx="1972">
                  <c:v>8</c:v>
                </c:pt>
                <c:pt idx="1973">
                  <c:v>3</c:v>
                </c:pt>
                <c:pt idx="1974">
                  <c:v>2</c:v>
                </c:pt>
                <c:pt idx="1975">
                  <c:v>1</c:v>
                </c:pt>
                <c:pt idx="1976">
                  <c:v>5</c:v>
                </c:pt>
                <c:pt idx="1977">
                  <c:v>1</c:v>
                </c:pt>
                <c:pt idx="1978">
                  <c:v>3</c:v>
                </c:pt>
                <c:pt idx="1979">
                  <c:v>1</c:v>
                </c:pt>
                <c:pt idx="1980">
                  <c:v>1</c:v>
                </c:pt>
                <c:pt idx="1981">
                  <c:v>3</c:v>
                </c:pt>
                <c:pt idx="1982">
                  <c:v>20</c:v>
                </c:pt>
                <c:pt idx="1983">
                  <c:v>1</c:v>
                </c:pt>
                <c:pt idx="1984">
                  <c:v>1</c:v>
                </c:pt>
                <c:pt idx="1985">
                  <c:v>1</c:v>
                </c:pt>
                <c:pt idx="1986">
                  <c:v>2</c:v>
                </c:pt>
                <c:pt idx="1987">
                  <c:v>1</c:v>
                </c:pt>
                <c:pt idx="1988">
                  <c:v>5</c:v>
                </c:pt>
                <c:pt idx="1989">
                  <c:v>5</c:v>
                </c:pt>
                <c:pt idx="1990">
                  <c:v>1</c:v>
                </c:pt>
                <c:pt idx="1991">
                  <c:v>14</c:v>
                </c:pt>
                <c:pt idx="1992">
                  <c:v>2</c:v>
                </c:pt>
                <c:pt idx="1993">
                  <c:v>2</c:v>
                </c:pt>
                <c:pt idx="1994">
                  <c:v>2</c:v>
                </c:pt>
                <c:pt idx="1995">
                  <c:v>10</c:v>
                </c:pt>
                <c:pt idx="1996">
                  <c:v>1</c:v>
                </c:pt>
                <c:pt idx="1997">
                  <c:v>2</c:v>
                </c:pt>
                <c:pt idx="1998">
                  <c:v>2</c:v>
                </c:pt>
                <c:pt idx="1999">
                  <c:v>72</c:v>
                </c:pt>
                <c:pt idx="2000">
                  <c:v>7</c:v>
                </c:pt>
                <c:pt idx="2001">
                  <c:v>30</c:v>
                </c:pt>
                <c:pt idx="2002">
                  <c:v>8</c:v>
                </c:pt>
                <c:pt idx="2003">
                  <c:v>151</c:v>
                </c:pt>
                <c:pt idx="2004">
                  <c:v>4</c:v>
                </c:pt>
                <c:pt idx="2005">
                  <c:v>49</c:v>
                </c:pt>
                <c:pt idx="2006">
                  <c:v>9</c:v>
                </c:pt>
                <c:pt idx="2007">
                  <c:v>7</c:v>
                </c:pt>
                <c:pt idx="2008">
                  <c:v>84</c:v>
                </c:pt>
                <c:pt idx="2009">
                  <c:v>55</c:v>
                </c:pt>
                <c:pt idx="2010">
                  <c:v>27</c:v>
                </c:pt>
                <c:pt idx="2011">
                  <c:v>163</c:v>
                </c:pt>
                <c:pt idx="2012">
                  <c:v>39</c:v>
                </c:pt>
                <c:pt idx="2013">
                  <c:v>15</c:v>
                </c:pt>
                <c:pt idx="2014">
                  <c:v>52</c:v>
                </c:pt>
                <c:pt idx="2015">
                  <c:v>148</c:v>
                </c:pt>
                <c:pt idx="2016">
                  <c:v>35</c:v>
                </c:pt>
                <c:pt idx="2017">
                  <c:v>36</c:v>
                </c:pt>
                <c:pt idx="2018">
                  <c:v>21</c:v>
                </c:pt>
                <c:pt idx="2019">
                  <c:v>21</c:v>
                </c:pt>
                <c:pt idx="2020">
                  <c:v>15</c:v>
                </c:pt>
                <c:pt idx="2021">
                  <c:v>23</c:v>
                </c:pt>
                <c:pt idx="2022">
                  <c:v>61</c:v>
                </c:pt>
                <c:pt idx="2023">
                  <c:v>14</c:v>
                </c:pt>
                <c:pt idx="2024">
                  <c:v>15</c:v>
                </c:pt>
                <c:pt idx="2025">
                  <c:v>106</c:v>
                </c:pt>
                <c:pt idx="2026">
                  <c:v>80</c:v>
                </c:pt>
                <c:pt idx="2027">
                  <c:v>42</c:v>
                </c:pt>
                <c:pt idx="2028">
                  <c:v>141</c:v>
                </c:pt>
                <c:pt idx="2029">
                  <c:v>71</c:v>
                </c:pt>
                <c:pt idx="2030">
                  <c:v>21</c:v>
                </c:pt>
                <c:pt idx="2031">
                  <c:v>10</c:v>
                </c:pt>
                <c:pt idx="2032">
                  <c:v>23</c:v>
                </c:pt>
                <c:pt idx="2033">
                  <c:v>7</c:v>
                </c:pt>
                <c:pt idx="2034">
                  <c:v>1</c:v>
                </c:pt>
                <c:pt idx="2035">
                  <c:v>3</c:v>
                </c:pt>
                <c:pt idx="2036">
                  <c:v>1</c:v>
                </c:pt>
                <c:pt idx="2037">
                  <c:v>1</c:v>
                </c:pt>
                <c:pt idx="2038">
                  <c:v>2</c:v>
                </c:pt>
                <c:pt idx="2039">
                  <c:v>3</c:v>
                </c:pt>
                <c:pt idx="2040">
                  <c:v>2</c:v>
                </c:pt>
                <c:pt idx="2041">
                  <c:v>88</c:v>
                </c:pt>
                <c:pt idx="2042">
                  <c:v>59</c:v>
                </c:pt>
                <c:pt idx="2043">
                  <c:v>4</c:v>
                </c:pt>
                <c:pt idx="2044">
                  <c:v>56</c:v>
                </c:pt>
                <c:pt idx="2045">
                  <c:v>16</c:v>
                </c:pt>
                <c:pt idx="2046">
                  <c:v>13</c:v>
                </c:pt>
                <c:pt idx="2047">
                  <c:v>17</c:v>
                </c:pt>
                <c:pt idx="2048">
                  <c:v>9</c:v>
                </c:pt>
                <c:pt idx="2049">
                  <c:v>4</c:v>
                </c:pt>
                <c:pt idx="2050">
                  <c:v>10</c:v>
                </c:pt>
                <c:pt idx="2051">
                  <c:v>27</c:v>
                </c:pt>
                <c:pt idx="2052">
                  <c:v>6</c:v>
                </c:pt>
                <c:pt idx="2053">
                  <c:v>46</c:v>
                </c:pt>
                <c:pt idx="2054">
                  <c:v>2</c:v>
                </c:pt>
                <c:pt idx="2055">
                  <c:v>6</c:v>
                </c:pt>
                <c:pt idx="2056">
                  <c:v>1</c:v>
                </c:pt>
                <c:pt idx="2057">
                  <c:v>4</c:v>
                </c:pt>
                <c:pt idx="2058">
                  <c:v>4</c:v>
                </c:pt>
                <c:pt idx="2059">
                  <c:v>29</c:v>
                </c:pt>
                <c:pt idx="2060">
                  <c:v>14</c:v>
                </c:pt>
                <c:pt idx="2061">
                  <c:v>2</c:v>
                </c:pt>
                <c:pt idx="2062">
                  <c:v>9</c:v>
                </c:pt>
                <c:pt idx="2063">
                  <c:v>3</c:v>
                </c:pt>
                <c:pt idx="2064">
                  <c:v>30</c:v>
                </c:pt>
                <c:pt idx="2065">
                  <c:v>2</c:v>
                </c:pt>
                <c:pt idx="2066">
                  <c:v>6</c:v>
                </c:pt>
                <c:pt idx="2067">
                  <c:v>2</c:v>
                </c:pt>
                <c:pt idx="2068">
                  <c:v>38</c:v>
                </c:pt>
                <c:pt idx="2069">
                  <c:v>13</c:v>
                </c:pt>
                <c:pt idx="2070">
                  <c:v>16</c:v>
                </c:pt>
                <c:pt idx="2071">
                  <c:v>150</c:v>
                </c:pt>
                <c:pt idx="2072">
                  <c:v>11</c:v>
                </c:pt>
                <c:pt idx="2073">
                  <c:v>9</c:v>
                </c:pt>
                <c:pt idx="2074">
                  <c:v>2</c:v>
                </c:pt>
                <c:pt idx="2075">
                  <c:v>3</c:v>
                </c:pt>
                <c:pt idx="2076">
                  <c:v>1</c:v>
                </c:pt>
                <c:pt idx="2077">
                  <c:v>4</c:v>
                </c:pt>
                <c:pt idx="2078">
                  <c:v>2</c:v>
                </c:pt>
                <c:pt idx="2079">
                  <c:v>6</c:v>
                </c:pt>
                <c:pt idx="2080">
                  <c:v>7</c:v>
                </c:pt>
                <c:pt idx="2081">
                  <c:v>3</c:v>
                </c:pt>
                <c:pt idx="2082">
                  <c:v>10</c:v>
                </c:pt>
                <c:pt idx="2083">
                  <c:v>1</c:v>
                </c:pt>
                <c:pt idx="2084">
                  <c:v>3</c:v>
                </c:pt>
                <c:pt idx="2085">
                  <c:v>6</c:v>
                </c:pt>
                <c:pt idx="2086">
                  <c:v>18</c:v>
                </c:pt>
                <c:pt idx="2087">
                  <c:v>11</c:v>
                </c:pt>
                <c:pt idx="2088">
                  <c:v>67</c:v>
                </c:pt>
                <c:pt idx="2089">
                  <c:v>30</c:v>
                </c:pt>
                <c:pt idx="2090">
                  <c:v>98</c:v>
                </c:pt>
                <c:pt idx="2091">
                  <c:v>624</c:v>
                </c:pt>
                <c:pt idx="2092">
                  <c:v>15</c:v>
                </c:pt>
                <c:pt idx="2093">
                  <c:v>3</c:v>
                </c:pt>
                <c:pt idx="2094">
                  <c:v>67</c:v>
                </c:pt>
                <c:pt idx="2095">
                  <c:v>22</c:v>
                </c:pt>
                <c:pt idx="2096">
                  <c:v>42</c:v>
                </c:pt>
                <c:pt idx="2097">
                  <c:v>26</c:v>
                </c:pt>
                <c:pt idx="2098">
                  <c:v>130</c:v>
                </c:pt>
                <c:pt idx="2099">
                  <c:v>34</c:v>
                </c:pt>
                <c:pt idx="2100">
                  <c:v>33</c:v>
                </c:pt>
                <c:pt idx="2101">
                  <c:v>35</c:v>
                </c:pt>
                <c:pt idx="2102">
                  <c:v>7</c:v>
                </c:pt>
                <c:pt idx="2103">
                  <c:v>31</c:v>
                </c:pt>
                <c:pt idx="2104">
                  <c:v>12</c:v>
                </c:pt>
                <c:pt idx="2105">
                  <c:v>6</c:v>
                </c:pt>
                <c:pt idx="2106">
                  <c:v>207</c:v>
                </c:pt>
                <c:pt idx="2107">
                  <c:v>18</c:v>
                </c:pt>
                <c:pt idx="2108">
                  <c:v>103</c:v>
                </c:pt>
                <c:pt idx="2109">
                  <c:v>32</c:v>
                </c:pt>
                <c:pt idx="2110">
                  <c:v>100</c:v>
                </c:pt>
                <c:pt idx="2111">
                  <c:v>14</c:v>
                </c:pt>
                <c:pt idx="2112">
                  <c:v>1</c:v>
                </c:pt>
                <c:pt idx="2113">
                  <c:v>285</c:v>
                </c:pt>
                <c:pt idx="2114">
                  <c:v>367</c:v>
                </c:pt>
                <c:pt idx="2115">
                  <c:v>289</c:v>
                </c:pt>
                <c:pt idx="2116">
                  <c:v>469</c:v>
                </c:pt>
                <c:pt idx="2117">
                  <c:v>714</c:v>
                </c:pt>
                <c:pt idx="2118">
                  <c:v>59</c:v>
                </c:pt>
                <c:pt idx="2119">
                  <c:v>1286</c:v>
                </c:pt>
                <c:pt idx="2120">
                  <c:v>110</c:v>
                </c:pt>
                <c:pt idx="2121">
                  <c:v>43</c:v>
                </c:pt>
                <c:pt idx="2122">
                  <c:v>136</c:v>
                </c:pt>
                <c:pt idx="2123">
                  <c:v>6</c:v>
                </c:pt>
                <c:pt idx="2124">
                  <c:v>12</c:v>
                </c:pt>
                <c:pt idx="2125">
                  <c:v>9</c:v>
                </c:pt>
                <c:pt idx="2126">
                  <c:v>8</c:v>
                </c:pt>
                <c:pt idx="2127">
                  <c:v>99</c:v>
                </c:pt>
                <c:pt idx="2128">
                  <c:v>25</c:v>
                </c:pt>
                <c:pt idx="2129">
                  <c:v>14</c:v>
                </c:pt>
                <c:pt idx="2130">
                  <c:v>1</c:v>
                </c:pt>
                <c:pt idx="2131">
                  <c:v>11</c:v>
                </c:pt>
                <c:pt idx="2132">
                  <c:v>26</c:v>
                </c:pt>
                <c:pt idx="2133">
                  <c:v>58</c:v>
                </c:pt>
                <c:pt idx="2134">
                  <c:v>9</c:v>
                </c:pt>
                <c:pt idx="2135">
                  <c:v>150</c:v>
                </c:pt>
                <c:pt idx="2136">
                  <c:v>116</c:v>
                </c:pt>
                <c:pt idx="2137">
                  <c:v>18</c:v>
                </c:pt>
                <c:pt idx="2138">
                  <c:v>118</c:v>
                </c:pt>
                <c:pt idx="2139">
                  <c:v>107</c:v>
                </c:pt>
                <c:pt idx="2140">
                  <c:v>7</c:v>
                </c:pt>
                <c:pt idx="2141">
                  <c:v>2</c:v>
                </c:pt>
                <c:pt idx="2142">
                  <c:v>14</c:v>
                </c:pt>
                <c:pt idx="2143">
                  <c:v>16</c:v>
                </c:pt>
                <c:pt idx="2144">
                  <c:v>48</c:v>
                </c:pt>
                <c:pt idx="2145">
                  <c:v>210</c:v>
                </c:pt>
                <c:pt idx="2146">
                  <c:v>106</c:v>
                </c:pt>
                <c:pt idx="2147">
                  <c:v>335</c:v>
                </c:pt>
                <c:pt idx="2148">
                  <c:v>127</c:v>
                </c:pt>
                <c:pt idx="2149">
                  <c:v>19</c:v>
                </c:pt>
                <c:pt idx="2150">
                  <c:v>84</c:v>
                </c:pt>
                <c:pt idx="2151">
                  <c:v>103</c:v>
                </c:pt>
                <c:pt idx="2152">
                  <c:v>68</c:v>
                </c:pt>
                <c:pt idx="2153">
                  <c:v>91</c:v>
                </c:pt>
                <c:pt idx="2154">
                  <c:v>171</c:v>
                </c:pt>
                <c:pt idx="2155">
                  <c:v>9</c:v>
                </c:pt>
                <c:pt idx="2156">
                  <c:v>42</c:v>
                </c:pt>
                <c:pt idx="2157">
                  <c:v>25</c:v>
                </c:pt>
                <c:pt idx="2158">
                  <c:v>29</c:v>
                </c:pt>
                <c:pt idx="2159">
                  <c:v>15</c:v>
                </c:pt>
                <c:pt idx="2160">
                  <c:v>44</c:v>
                </c:pt>
                <c:pt idx="2161">
                  <c:v>10</c:v>
                </c:pt>
                <c:pt idx="2162">
                  <c:v>9</c:v>
                </c:pt>
                <c:pt idx="2163">
                  <c:v>69</c:v>
                </c:pt>
                <c:pt idx="2164">
                  <c:v>31</c:v>
                </c:pt>
                <c:pt idx="2165">
                  <c:v>21</c:v>
                </c:pt>
                <c:pt idx="2166">
                  <c:v>45</c:v>
                </c:pt>
                <c:pt idx="2167">
                  <c:v>24</c:v>
                </c:pt>
                <c:pt idx="2168">
                  <c:v>9</c:v>
                </c:pt>
                <c:pt idx="2169">
                  <c:v>7</c:v>
                </c:pt>
                <c:pt idx="2170">
                  <c:v>8</c:v>
                </c:pt>
                <c:pt idx="2171">
                  <c:v>19</c:v>
                </c:pt>
                <c:pt idx="2172">
                  <c:v>9</c:v>
                </c:pt>
                <c:pt idx="2173">
                  <c:v>11</c:v>
                </c:pt>
                <c:pt idx="2174">
                  <c:v>35</c:v>
                </c:pt>
                <c:pt idx="2175">
                  <c:v>21</c:v>
                </c:pt>
                <c:pt idx="2176">
                  <c:v>32</c:v>
                </c:pt>
                <c:pt idx="2177">
                  <c:v>5</c:v>
                </c:pt>
                <c:pt idx="2178">
                  <c:v>4</c:v>
                </c:pt>
                <c:pt idx="2179">
                  <c:v>4</c:v>
                </c:pt>
                <c:pt idx="2180">
                  <c:v>16</c:v>
                </c:pt>
                <c:pt idx="2181">
                  <c:v>12</c:v>
                </c:pt>
                <c:pt idx="2182">
                  <c:v>1</c:v>
                </c:pt>
                <c:pt idx="2183">
                  <c:v>6</c:v>
                </c:pt>
                <c:pt idx="2184">
                  <c:v>13</c:v>
                </c:pt>
                <c:pt idx="2185">
                  <c:v>5</c:v>
                </c:pt>
                <c:pt idx="2186">
                  <c:v>4</c:v>
                </c:pt>
                <c:pt idx="2187">
                  <c:v>8</c:v>
                </c:pt>
                <c:pt idx="2188">
                  <c:v>10</c:v>
                </c:pt>
                <c:pt idx="2189">
                  <c:v>3</c:v>
                </c:pt>
                <c:pt idx="2190">
                  <c:v>1</c:v>
                </c:pt>
                <c:pt idx="2191">
                  <c:v>1</c:v>
                </c:pt>
                <c:pt idx="2192">
                  <c:v>8</c:v>
                </c:pt>
                <c:pt idx="2193">
                  <c:v>1</c:v>
                </c:pt>
                <c:pt idx="2194">
                  <c:v>23</c:v>
                </c:pt>
                <c:pt idx="2195">
                  <c:v>6</c:v>
                </c:pt>
                <c:pt idx="2196">
                  <c:v>9</c:v>
                </c:pt>
                <c:pt idx="2197">
                  <c:v>2</c:v>
                </c:pt>
                <c:pt idx="2198">
                  <c:v>1</c:v>
                </c:pt>
                <c:pt idx="2199">
                  <c:v>4</c:v>
                </c:pt>
                <c:pt idx="2200">
                  <c:v>1</c:v>
                </c:pt>
                <c:pt idx="2201">
                  <c:v>5</c:v>
                </c:pt>
                <c:pt idx="2202">
                  <c:v>1</c:v>
                </c:pt>
                <c:pt idx="2203">
                  <c:v>2</c:v>
                </c:pt>
                <c:pt idx="2204">
                  <c:v>1</c:v>
                </c:pt>
                <c:pt idx="2205">
                  <c:v>13</c:v>
                </c:pt>
                <c:pt idx="2206">
                  <c:v>2</c:v>
                </c:pt>
                <c:pt idx="2207">
                  <c:v>4</c:v>
                </c:pt>
                <c:pt idx="2208">
                  <c:v>3</c:v>
                </c:pt>
                <c:pt idx="2209">
                  <c:v>2</c:v>
                </c:pt>
                <c:pt idx="2210">
                  <c:v>1</c:v>
                </c:pt>
                <c:pt idx="2211">
                  <c:v>7</c:v>
                </c:pt>
                <c:pt idx="2212">
                  <c:v>61</c:v>
                </c:pt>
                <c:pt idx="2213">
                  <c:v>18</c:v>
                </c:pt>
                <c:pt idx="2214">
                  <c:v>8</c:v>
                </c:pt>
                <c:pt idx="2215">
                  <c:v>5</c:v>
                </c:pt>
                <c:pt idx="2216">
                  <c:v>18</c:v>
                </c:pt>
                <c:pt idx="2217">
                  <c:v>7</c:v>
                </c:pt>
                <c:pt idx="2218">
                  <c:v>1</c:v>
                </c:pt>
                <c:pt idx="2219">
                  <c:v>11</c:v>
                </c:pt>
                <c:pt idx="2220">
                  <c:v>11</c:v>
                </c:pt>
                <c:pt idx="2221">
                  <c:v>1</c:v>
                </c:pt>
                <c:pt idx="2222">
                  <c:v>2</c:v>
                </c:pt>
                <c:pt idx="2223">
                  <c:v>1</c:v>
                </c:pt>
                <c:pt idx="2224">
                  <c:v>3</c:v>
                </c:pt>
                <c:pt idx="2225">
                  <c:v>5</c:v>
                </c:pt>
                <c:pt idx="2226">
                  <c:v>2</c:v>
                </c:pt>
                <c:pt idx="2227">
                  <c:v>3</c:v>
                </c:pt>
                <c:pt idx="2228">
                  <c:v>13</c:v>
                </c:pt>
                <c:pt idx="2229">
                  <c:v>1</c:v>
                </c:pt>
                <c:pt idx="2230">
                  <c:v>3</c:v>
                </c:pt>
                <c:pt idx="2231">
                  <c:v>6</c:v>
                </c:pt>
                <c:pt idx="2232">
                  <c:v>2</c:v>
                </c:pt>
                <c:pt idx="2233">
                  <c:v>2</c:v>
                </c:pt>
                <c:pt idx="2234">
                  <c:v>1</c:v>
                </c:pt>
                <c:pt idx="2235">
                  <c:v>1</c:v>
                </c:pt>
                <c:pt idx="2236">
                  <c:v>1</c:v>
                </c:pt>
                <c:pt idx="2237">
                  <c:v>1</c:v>
                </c:pt>
                <c:pt idx="2238">
                  <c:v>5</c:v>
                </c:pt>
                <c:pt idx="2239">
                  <c:v>1</c:v>
                </c:pt>
                <c:pt idx="2240">
                  <c:v>3</c:v>
                </c:pt>
                <c:pt idx="2241">
                  <c:v>69</c:v>
                </c:pt>
                <c:pt idx="2242">
                  <c:v>2</c:v>
                </c:pt>
                <c:pt idx="2243">
                  <c:v>1</c:v>
                </c:pt>
                <c:pt idx="2244">
                  <c:v>1</c:v>
                </c:pt>
                <c:pt idx="2245">
                  <c:v>5</c:v>
                </c:pt>
                <c:pt idx="2246">
                  <c:v>31</c:v>
                </c:pt>
                <c:pt idx="2247">
                  <c:v>2</c:v>
                </c:pt>
                <c:pt idx="2248">
                  <c:v>11</c:v>
                </c:pt>
                <c:pt idx="2249">
                  <c:v>1</c:v>
                </c:pt>
                <c:pt idx="2250">
                  <c:v>1</c:v>
                </c:pt>
                <c:pt idx="2251">
                  <c:v>1</c:v>
                </c:pt>
                <c:pt idx="2252">
                  <c:v>1</c:v>
                </c:pt>
                <c:pt idx="2253">
                  <c:v>1</c:v>
                </c:pt>
                <c:pt idx="2254">
                  <c:v>1</c:v>
                </c:pt>
                <c:pt idx="2255">
                  <c:v>1</c:v>
                </c:pt>
                <c:pt idx="2256">
                  <c:v>2</c:v>
                </c:pt>
                <c:pt idx="2257">
                  <c:v>15</c:v>
                </c:pt>
                <c:pt idx="2258">
                  <c:v>12</c:v>
                </c:pt>
                <c:pt idx="2259">
                  <c:v>12</c:v>
                </c:pt>
                <c:pt idx="2260">
                  <c:v>2</c:v>
                </c:pt>
                <c:pt idx="2261">
                  <c:v>5</c:v>
                </c:pt>
                <c:pt idx="2262">
                  <c:v>2</c:v>
                </c:pt>
                <c:pt idx="2263">
                  <c:v>4</c:v>
                </c:pt>
                <c:pt idx="2264">
                  <c:v>3</c:v>
                </c:pt>
                <c:pt idx="2265">
                  <c:v>2</c:v>
                </c:pt>
                <c:pt idx="2266">
                  <c:v>1</c:v>
                </c:pt>
                <c:pt idx="2267">
                  <c:v>1</c:v>
                </c:pt>
                <c:pt idx="2268">
                  <c:v>1</c:v>
                </c:pt>
                <c:pt idx="2269">
                  <c:v>1</c:v>
                </c:pt>
                <c:pt idx="2270">
                  <c:v>1</c:v>
                </c:pt>
                <c:pt idx="2271">
                  <c:v>2</c:v>
                </c:pt>
                <c:pt idx="2272">
                  <c:v>3</c:v>
                </c:pt>
                <c:pt idx="2273">
                  <c:v>1</c:v>
                </c:pt>
                <c:pt idx="2274">
                  <c:v>3</c:v>
                </c:pt>
                <c:pt idx="2275">
                  <c:v>1</c:v>
                </c:pt>
                <c:pt idx="2276">
                  <c:v>1</c:v>
                </c:pt>
                <c:pt idx="2277">
                  <c:v>1</c:v>
                </c:pt>
                <c:pt idx="2278">
                  <c:v>5</c:v>
                </c:pt>
                <c:pt idx="2279">
                  <c:v>27</c:v>
                </c:pt>
                <c:pt idx="2280">
                  <c:v>1</c:v>
                </c:pt>
                <c:pt idx="2281">
                  <c:v>1</c:v>
                </c:pt>
                <c:pt idx="2282">
                  <c:v>1</c:v>
                </c:pt>
                <c:pt idx="2283">
                  <c:v>16</c:v>
                </c:pt>
                <c:pt idx="2284">
                  <c:v>2</c:v>
                </c:pt>
                <c:pt idx="2285">
                  <c:v>2</c:v>
                </c:pt>
                <c:pt idx="2286">
                  <c:v>66</c:v>
                </c:pt>
                <c:pt idx="2287">
                  <c:v>24</c:v>
                </c:pt>
                <c:pt idx="2288">
                  <c:v>7</c:v>
                </c:pt>
                <c:pt idx="2289">
                  <c:v>26</c:v>
                </c:pt>
                <c:pt idx="2290">
                  <c:v>5</c:v>
                </c:pt>
                <c:pt idx="2291">
                  <c:v>16</c:v>
                </c:pt>
                <c:pt idx="2292">
                  <c:v>6</c:v>
                </c:pt>
                <c:pt idx="2293">
                  <c:v>2</c:v>
                </c:pt>
                <c:pt idx="2294">
                  <c:v>9</c:v>
                </c:pt>
                <c:pt idx="2295">
                  <c:v>1</c:v>
                </c:pt>
                <c:pt idx="2296">
                  <c:v>1</c:v>
                </c:pt>
                <c:pt idx="2297">
                  <c:v>1</c:v>
                </c:pt>
                <c:pt idx="2298">
                  <c:v>39</c:v>
                </c:pt>
                <c:pt idx="2299">
                  <c:v>9</c:v>
                </c:pt>
                <c:pt idx="2300">
                  <c:v>32</c:v>
                </c:pt>
                <c:pt idx="2301">
                  <c:v>2</c:v>
                </c:pt>
                <c:pt idx="2302">
                  <c:v>9</c:v>
                </c:pt>
                <c:pt idx="2303">
                  <c:v>1</c:v>
                </c:pt>
                <c:pt idx="2304">
                  <c:v>4</c:v>
                </c:pt>
                <c:pt idx="2305">
                  <c:v>1</c:v>
                </c:pt>
                <c:pt idx="2306">
                  <c:v>2</c:v>
                </c:pt>
                <c:pt idx="2307">
                  <c:v>16</c:v>
                </c:pt>
                <c:pt idx="2308">
                  <c:v>1</c:v>
                </c:pt>
                <c:pt idx="2309">
                  <c:v>3</c:v>
                </c:pt>
                <c:pt idx="2310">
                  <c:v>4</c:v>
                </c:pt>
                <c:pt idx="2311">
                  <c:v>10</c:v>
                </c:pt>
                <c:pt idx="2312">
                  <c:v>2</c:v>
                </c:pt>
                <c:pt idx="2313">
                  <c:v>22</c:v>
                </c:pt>
                <c:pt idx="2314">
                  <c:v>8</c:v>
                </c:pt>
                <c:pt idx="2315">
                  <c:v>2</c:v>
                </c:pt>
                <c:pt idx="2316">
                  <c:v>34</c:v>
                </c:pt>
                <c:pt idx="2317">
                  <c:v>8</c:v>
                </c:pt>
                <c:pt idx="2318">
                  <c:v>6</c:v>
                </c:pt>
                <c:pt idx="2319">
                  <c:v>3</c:v>
                </c:pt>
                <c:pt idx="2320">
                  <c:v>1</c:v>
                </c:pt>
                <c:pt idx="2321">
                  <c:v>5</c:v>
                </c:pt>
                <c:pt idx="2322">
                  <c:v>4</c:v>
                </c:pt>
                <c:pt idx="2323">
                  <c:v>1</c:v>
                </c:pt>
                <c:pt idx="2324">
                  <c:v>2</c:v>
                </c:pt>
                <c:pt idx="2325">
                  <c:v>1</c:v>
                </c:pt>
                <c:pt idx="2326">
                  <c:v>17</c:v>
                </c:pt>
                <c:pt idx="2327">
                  <c:v>6</c:v>
                </c:pt>
                <c:pt idx="2328">
                  <c:v>1</c:v>
                </c:pt>
                <c:pt idx="2329">
                  <c:v>1</c:v>
                </c:pt>
                <c:pt idx="2330">
                  <c:v>2</c:v>
                </c:pt>
                <c:pt idx="2331">
                  <c:v>42</c:v>
                </c:pt>
                <c:pt idx="2332">
                  <c:v>6</c:v>
                </c:pt>
                <c:pt idx="2333">
                  <c:v>32</c:v>
                </c:pt>
                <c:pt idx="2334">
                  <c:v>3</c:v>
                </c:pt>
                <c:pt idx="2335">
                  <c:v>2</c:v>
                </c:pt>
                <c:pt idx="2336">
                  <c:v>2</c:v>
                </c:pt>
                <c:pt idx="2337">
                  <c:v>1</c:v>
                </c:pt>
                <c:pt idx="2338">
                  <c:v>1</c:v>
                </c:pt>
                <c:pt idx="2339">
                  <c:v>2</c:v>
                </c:pt>
                <c:pt idx="2340">
                  <c:v>4</c:v>
                </c:pt>
                <c:pt idx="2341">
                  <c:v>24</c:v>
                </c:pt>
                <c:pt idx="2342">
                  <c:v>1</c:v>
                </c:pt>
                <c:pt idx="2343">
                  <c:v>1</c:v>
                </c:pt>
                <c:pt idx="2344">
                  <c:v>7</c:v>
                </c:pt>
                <c:pt idx="2345">
                  <c:v>1</c:v>
                </c:pt>
                <c:pt idx="2346">
                  <c:v>18</c:v>
                </c:pt>
                <c:pt idx="2347">
                  <c:v>36</c:v>
                </c:pt>
                <c:pt idx="2348">
                  <c:v>22</c:v>
                </c:pt>
                <c:pt idx="2349">
                  <c:v>2</c:v>
                </c:pt>
                <c:pt idx="2350">
                  <c:v>1</c:v>
                </c:pt>
                <c:pt idx="2351">
                  <c:v>22</c:v>
                </c:pt>
                <c:pt idx="2352">
                  <c:v>2</c:v>
                </c:pt>
                <c:pt idx="2353">
                  <c:v>1</c:v>
                </c:pt>
                <c:pt idx="2354">
                  <c:v>4</c:v>
                </c:pt>
                <c:pt idx="2355">
                  <c:v>3</c:v>
                </c:pt>
                <c:pt idx="2356">
                  <c:v>5</c:v>
                </c:pt>
                <c:pt idx="2357">
                  <c:v>18</c:v>
                </c:pt>
                <c:pt idx="2358">
                  <c:v>46</c:v>
                </c:pt>
                <c:pt idx="2359">
                  <c:v>3</c:v>
                </c:pt>
                <c:pt idx="2360">
                  <c:v>1</c:v>
                </c:pt>
                <c:pt idx="2361">
                  <c:v>2</c:v>
                </c:pt>
                <c:pt idx="2362">
                  <c:v>1</c:v>
                </c:pt>
                <c:pt idx="2363">
                  <c:v>18</c:v>
                </c:pt>
                <c:pt idx="2364">
                  <c:v>3</c:v>
                </c:pt>
                <c:pt idx="2365">
                  <c:v>24</c:v>
                </c:pt>
                <c:pt idx="2366">
                  <c:v>5</c:v>
                </c:pt>
                <c:pt idx="2367">
                  <c:v>5</c:v>
                </c:pt>
                <c:pt idx="2368">
                  <c:v>1</c:v>
                </c:pt>
                <c:pt idx="2369">
                  <c:v>1</c:v>
                </c:pt>
                <c:pt idx="2370">
                  <c:v>6</c:v>
                </c:pt>
                <c:pt idx="2371">
                  <c:v>3</c:v>
                </c:pt>
                <c:pt idx="2372">
                  <c:v>26</c:v>
                </c:pt>
                <c:pt idx="2373">
                  <c:v>2</c:v>
                </c:pt>
                <c:pt idx="2374">
                  <c:v>2</c:v>
                </c:pt>
                <c:pt idx="2375">
                  <c:v>2</c:v>
                </c:pt>
                <c:pt idx="2376">
                  <c:v>2</c:v>
                </c:pt>
                <c:pt idx="2377">
                  <c:v>7</c:v>
                </c:pt>
                <c:pt idx="2378">
                  <c:v>15</c:v>
                </c:pt>
                <c:pt idx="2379">
                  <c:v>15</c:v>
                </c:pt>
                <c:pt idx="2380">
                  <c:v>2</c:v>
                </c:pt>
                <c:pt idx="2381">
                  <c:v>94</c:v>
                </c:pt>
                <c:pt idx="2382">
                  <c:v>176</c:v>
                </c:pt>
                <c:pt idx="2383">
                  <c:v>5</c:v>
                </c:pt>
                <c:pt idx="2384">
                  <c:v>42</c:v>
                </c:pt>
                <c:pt idx="2385">
                  <c:v>11</c:v>
                </c:pt>
                <c:pt idx="2386">
                  <c:v>79</c:v>
                </c:pt>
                <c:pt idx="2387">
                  <c:v>46</c:v>
                </c:pt>
                <c:pt idx="2388">
                  <c:v>8</c:v>
                </c:pt>
                <c:pt idx="2389">
                  <c:v>68</c:v>
                </c:pt>
                <c:pt idx="2390">
                  <c:v>5</c:v>
                </c:pt>
                <c:pt idx="2391">
                  <c:v>32</c:v>
                </c:pt>
                <c:pt idx="2392">
                  <c:v>25</c:v>
                </c:pt>
                <c:pt idx="2393">
                  <c:v>29</c:v>
                </c:pt>
                <c:pt idx="2394">
                  <c:v>71</c:v>
                </c:pt>
                <c:pt idx="2395">
                  <c:v>97</c:v>
                </c:pt>
                <c:pt idx="2396">
                  <c:v>9</c:v>
                </c:pt>
                <c:pt idx="2397">
                  <c:v>51</c:v>
                </c:pt>
                <c:pt idx="2398">
                  <c:v>39</c:v>
                </c:pt>
                <c:pt idx="2399">
                  <c:v>33</c:v>
                </c:pt>
                <c:pt idx="2400">
                  <c:v>88</c:v>
                </c:pt>
                <c:pt idx="2401">
                  <c:v>17</c:v>
                </c:pt>
                <c:pt idx="2402">
                  <c:v>40</c:v>
                </c:pt>
                <c:pt idx="2403">
                  <c:v>41</c:v>
                </c:pt>
                <c:pt idx="2404">
                  <c:v>32</c:v>
                </c:pt>
                <c:pt idx="2405">
                  <c:v>5</c:v>
                </c:pt>
                <c:pt idx="2406">
                  <c:v>60</c:v>
                </c:pt>
                <c:pt idx="2407">
                  <c:v>59</c:v>
                </c:pt>
                <c:pt idx="2408">
                  <c:v>160</c:v>
                </c:pt>
                <c:pt idx="2409">
                  <c:v>25</c:v>
                </c:pt>
                <c:pt idx="2410">
                  <c:v>49</c:v>
                </c:pt>
                <c:pt idx="2411">
                  <c:v>5</c:v>
                </c:pt>
                <c:pt idx="2412">
                  <c:v>76</c:v>
                </c:pt>
                <c:pt idx="2413">
                  <c:v>8</c:v>
                </c:pt>
                <c:pt idx="2414">
                  <c:v>7</c:v>
                </c:pt>
                <c:pt idx="2415">
                  <c:v>5</c:v>
                </c:pt>
                <c:pt idx="2416">
                  <c:v>2</c:v>
                </c:pt>
                <c:pt idx="2417">
                  <c:v>5</c:v>
                </c:pt>
                <c:pt idx="2418">
                  <c:v>1</c:v>
                </c:pt>
                <c:pt idx="2419">
                  <c:v>5</c:v>
                </c:pt>
                <c:pt idx="2420">
                  <c:v>1</c:v>
                </c:pt>
                <c:pt idx="2421">
                  <c:v>3</c:v>
                </c:pt>
                <c:pt idx="2422">
                  <c:v>9</c:v>
                </c:pt>
                <c:pt idx="2423">
                  <c:v>3</c:v>
                </c:pt>
                <c:pt idx="2424">
                  <c:v>50</c:v>
                </c:pt>
                <c:pt idx="2425">
                  <c:v>4</c:v>
                </c:pt>
                <c:pt idx="2426">
                  <c:v>4</c:v>
                </c:pt>
                <c:pt idx="2427">
                  <c:v>1</c:v>
                </c:pt>
                <c:pt idx="2428">
                  <c:v>1</c:v>
                </c:pt>
                <c:pt idx="2429">
                  <c:v>7</c:v>
                </c:pt>
                <c:pt idx="2430">
                  <c:v>1</c:v>
                </c:pt>
                <c:pt idx="2431">
                  <c:v>2</c:v>
                </c:pt>
                <c:pt idx="2432">
                  <c:v>9</c:v>
                </c:pt>
                <c:pt idx="2433">
                  <c:v>2</c:v>
                </c:pt>
                <c:pt idx="2434">
                  <c:v>2</c:v>
                </c:pt>
                <c:pt idx="2435">
                  <c:v>1</c:v>
                </c:pt>
                <c:pt idx="2436">
                  <c:v>1</c:v>
                </c:pt>
                <c:pt idx="2437">
                  <c:v>6</c:v>
                </c:pt>
                <c:pt idx="2438">
                  <c:v>2</c:v>
                </c:pt>
                <c:pt idx="2439">
                  <c:v>1</c:v>
                </c:pt>
                <c:pt idx="2440">
                  <c:v>1</c:v>
                </c:pt>
                <c:pt idx="2441">
                  <c:v>2</c:v>
                </c:pt>
                <c:pt idx="2442">
                  <c:v>2</c:v>
                </c:pt>
                <c:pt idx="2443">
                  <c:v>6</c:v>
                </c:pt>
                <c:pt idx="2444">
                  <c:v>1</c:v>
                </c:pt>
                <c:pt idx="2445">
                  <c:v>6</c:v>
                </c:pt>
                <c:pt idx="2446">
                  <c:v>1</c:v>
                </c:pt>
                <c:pt idx="2447">
                  <c:v>1</c:v>
                </c:pt>
                <c:pt idx="2448">
                  <c:v>6</c:v>
                </c:pt>
                <c:pt idx="2449">
                  <c:v>4</c:v>
                </c:pt>
                <c:pt idx="2450">
                  <c:v>2</c:v>
                </c:pt>
                <c:pt idx="2451">
                  <c:v>5</c:v>
                </c:pt>
                <c:pt idx="2452">
                  <c:v>2</c:v>
                </c:pt>
                <c:pt idx="2453">
                  <c:v>1</c:v>
                </c:pt>
                <c:pt idx="2454">
                  <c:v>1</c:v>
                </c:pt>
                <c:pt idx="2455">
                  <c:v>1</c:v>
                </c:pt>
                <c:pt idx="2456">
                  <c:v>1</c:v>
                </c:pt>
                <c:pt idx="2457">
                  <c:v>1</c:v>
                </c:pt>
                <c:pt idx="2458">
                  <c:v>1</c:v>
                </c:pt>
                <c:pt idx="2459">
                  <c:v>1</c:v>
                </c:pt>
                <c:pt idx="2460">
                  <c:v>5</c:v>
                </c:pt>
                <c:pt idx="2461">
                  <c:v>5</c:v>
                </c:pt>
                <c:pt idx="2462">
                  <c:v>2</c:v>
                </c:pt>
                <c:pt idx="2463">
                  <c:v>1</c:v>
                </c:pt>
                <c:pt idx="2464">
                  <c:v>12</c:v>
                </c:pt>
                <c:pt idx="2465">
                  <c:v>2</c:v>
                </c:pt>
                <c:pt idx="2466">
                  <c:v>1</c:v>
                </c:pt>
                <c:pt idx="2467">
                  <c:v>1</c:v>
                </c:pt>
                <c:pt idx="2468">
                  <c:v>14</c:v>
                </c:pt>
                <c:pt idx="2469">
                  <c:v>1</c:v>
                </c:pt>
                <c:pt idx="2470">
                  <c:v>1</c:v>
                </c:pt>
                <c:pt idx="2471">
                  <c:v>1</c:v>
                </c:pt>
                <c:pt idx="2472">
                  <c:v>5</c:v>
                </c:pt>
                <c:pt idx="2473">
                  <c:v>7</c:v>
                </c:pt>
                <c:pt idx="2474">
                  <c:v>11</c:v>
                </c:pt>
                <c:pt idx="2475">
                  <c:v>40</c:v>
                </c:pt>
                <c:pt idx="2476">
                  <c:v>15</c:v>
                </c:pt>
                <c:pt idx="2477">
                  <c:v>1</c:v>
                </c:pt>
                <c:pt idx="2478">
                  <c:v>1</c:v>
                </c:pt>
                <c:pt idx="2479">
                  <c:v>2</c:v>
                </c:pt>
                <c:pt idx="2480">
                  <c:v>2</c:v>
                </c:pt>
                <c:pt idx="2481">
                  <c:v>3</c:v>
                </c:pt>
                <c:pt idx="2482">
                  <c:v>1</c:v>
                </c:pt>
                <c:pt idx="2483">
                  <c:v>1</c:v>
                </c:pt>
                <c:pt idx="2484">
                  <c:v>1</c:v>
                </c:pt>
                <c:pt idx="2485">
                  <c:v>2</c:v>
                </c:pt>
                <c:pt idx="2486">
                  <c:v>10</c:v>
                </c:pt>
                <c:pt idx="2487">
                  <c:v>2</c:v>
                </c:pt>
                <c:pt idx="2488">
                  <c:v>2</c:v>
                </c:pt>
                <c:pt idx="2489">
                  <c:v>7</c:v>
                </c:pt>
                <c:pt idx="2490">
                  <c:v>3</c:v>
                </c:pt>
                <c:pt idx="2491">
                  <c:v>1</c:v>
                </c:pt>
                <c:pt idx="2492">
                  <c:v>10</c:v>
                </c:pt>
                <c:pt idx="2493">
                  <c:v>12</c:v>
                </c:pt>
                <c:pt idx="2494">
                  <c:v>13</c:v>
                </c:pt>
                <c:pt idx="2495">
                  <c:v>15</c:v>
                </c:pt>
                <c:pt idx="2496">
                  <c:v>1</c:v>
                </c:pt>
                <c:pt idx="2497">
                  <c:v>5</c:v>
                </c:pt>
                <c:pt idx="2498">
                  <c:v>6</c:v>
                </c:pt>
                <c:pt idx="2499">
                  <c:v>73</c:v>
                </c:pt>
                <c:pt idx="2500">
                  <c:v>8</c:v>
                </c:pt>
                <c:pt idx="2501">
                  <c:v>1</c:v>
                </c:pt>
                <c:pt idx="2502">
                  <c:v>1</c:v>
                </c:pt>
                <c:pt idx="2503">
                  <c:v>4</c:v>
                </c:pt>
                <c:pt idx="2504">
                  <c:v>1</c:v>
                </c:pt>
                <c:pt idx="2505">
                  <c:v>1</c:v>
                </c:pt>
                <c:pt idx="2506">
                  <c:v>2</c:v>
                </c:pt>
                <c:pt idx="2507">
                  <c:v>2</c:v>
                </c:pt>
                <c:pt idx="2508">
                  <c:v>4</c:v>
                </c:pt>
                <c:pt idx="2509">
                  <c:v>4</c:v>
                </c:pt>
                <c:pt idx="2510">
                  <c:v>2</c:v>
                </c:pt>
                <c:pt idx="2511">
                  <c:v>1</c:v>
                </c:pt>
                <c:pt idx="2512">
                  <c:v>1</c:v>
                </c:pt>
                <c:pt idx="2513">
                  <c:v>1</c:v>
                </c:pt>
                <c:pt idx="2514">
                  <c:v>1</c:v>
                </c:pt>
                <c:pt idx="2515">
                  <c:v>43</c:v>
                </c:pt>
                <c:pt idx="2516">
                  <c:v>1</c:v>
                </c:pt>
                <c:pt idx="2517">
                  <c:v>33</c:v>
                </c:pt>
                <c:pt idx="2518">
                  <c:v>50</c:v>
                </c:pt>
                <c:pt idx="2519">
                  <c:v>60</c:v>
                </c:pt>
                <c:pt idx="2520">
                  <c:v>24</c:v>
                </c:pt>
                <c:pt idx="2521">
                  <c:v>40</c:v>
                </c:pt>
                <c:pt idx="2522">
                  <c:v>2</c:v>
                </c:pt>
                <c:pt idx="2523">
                  <c:v>6</c:v>
                </c:pt>
                <c:pt idx="2524">
                  <c:v>2</c:v>
                </c:pt>
                <c:pt idx="2525">
                  <c:v>4</c:v>
                </c:pt>
                <c:pt idx="2526">
                  <c:v>1</c:v>
                </c:pt>
                <c:pt idx="2527">
                  <c:v>17</c:v>
                </c:pt>
                <c:pt idx="2528">
                  <c:v>10</c:v>
                </c:pt>
                <c:pt idx="2529">
                  <c:v>2</c:v>
                </c:pt>
                <c:pt idx="2530">
                  <c:v>9</c:v>
                </c:pt>
                <c:pt idx="2531">
                  <c:v>4</c:v>
                </c:pt>
                <c:pt idx="2532">
                  <c:v>1</c:v>
                </c:pt>
                <c:pt idx="2533">
                  <c:v>2</c:v>
                </c:pt>
                <c:pt idx="2534">
                  <c:v>1</c:v>
                </c:pt>
                <c:pt idx="2535">
                  <c:v>4</c:v>
                </c:pt>
                <c:pt idx="2536">
                  <c:v>5</c:v>
                </c:pt>
                <c:pt idx="2537">
                  <c:v>1</c:v>
                </c:pt>
                <c:pt idx="2538">
                  <c:v>1</c:v>
                </c:pt>
                <c:pt idx="2539">
                  <c:v>1</c:v>
                </c:pt>
                <c:pt idx="2540">
                  <c:v>11</c:v>
                </c:pt>
                <c:pt idx="2541">
                  <c:v>28</c:v>
                </c:pt>
                <c:pt idx="2542">
                  <c:v>38</c:v>
                </c:pt>
                <c:pt idx="2543">
                  <c:v>60</c:v>
                </c:pt>
                <c:pt idx="2544">
                  <c:v>57</c:v>
                </c:pt>
                <c:pt idx="2545">
                  <c:v>10</c:v>
                </c:pt>
                <c:pt idx="2546">
                  <c:v>61</c:v>
                </c:pt>
                <c:pt idx="2547">
                  <c:v>160</c:v>
                </c:pt>
                <c:pt idx="2548">
                  <c:v>344</c:v>
                </c:pt>
                <c:pt idx="2549">
                  <c:v>56</c:v>
                </c:pt>
                <c:pt idx="2550">
                  <c:v>54</c:v>
                </c:pt>
                <c:pt idx="2551">
                  <c:v>75</c:v>
                </c:pt>
                <c:pt idx="2552">
                  <c:v>17</c:v>
                </c:pt>
                <c:pt idx="2553">
                  <c:v>17</c:v>
                </c:pt>
                <c:pt idx="2554">
                  <c:v>81</c:v>
                </c:pt>
                <c:pt idx="2555">
                  <c:v>34</c:v>
                </c:pt>
                <c:pt idx="2556">
                  <c:v>73</c:v>
                </c:pt>
                <c:pt idx="2557">
                  <c:v>66</c:v>
                </c:pt>
                <c:pt idx="2558">
                  <c:v>173</c:v>
                </c:pt>
                <c:pt idx="2559">
                  <c:v>6</c:v>
                </c:pt>
                <c:pt idx="2560">
                  <c:v>94</c:v>
                </c:pt>
                <c:pt idx="2561">
                  <c:v>127</c:v>
                </c:pt>
                <c:pt idx="2562">
                  <c:v>92</c:v>
                </c:pt>
                <c:pt idx="2563">
                  <c:v>131</c:v>
                </c:pt>
                <c:pt idx="2564">
                  <c:v>102</c:v>
                </c:pt>
                <c:pt idx="2565">
                  <c:v>82</c:v>
                </c:pt>
                <c:pt idx="2566">
                  <c:v>26</c:v>
                </c:pt>
                <c:pt idx="2567">
                  <c:v>13</c:v>
                </c:pt>
                <c:pt idx="2568">
                  <c:v>31</c:v>
                </c:pt>
                <c:pt idx="2569">
                  <c:v>14</c:v>
                </c:pt>
                <c:pt idx="2570">
                  <c:v>99</c:v>
                </c:pt>
                <c:pt idx="2571">
                  <c:v>39</c:v>
                </c:pt>
                <c:pt idx="2572">
                  <c:v>66</c:v>
                </c:pt>
                <c:pt idx="2573">
                  <c:v>4</c:v>
                </c:pt>
                <c:pt idx="2574">
                  <c:v>51</c:v>
                </c:pt>
                <c:pt idx="2575">
                  <c:v>78</c:v>
                </c:pt>
                <c:pt idx="2576">
                  <c:v>62</c:v>
                </c:pt>
                <c:pt idx="2577">
                  <c:v>262</c:v>
                </c:pt>
                <c:pt idx="2578">
                  <c:v>164</c:v>
                </c:pt>
                <c:pt idx="2579">
                  <c:v>40</c:v>
                </c:pt>
                <c:pt idx="2580">
                  <c:v>149</c:v>
                </c:pt>
                <c:pt idx="2581">
                  <c:v>113</c:v>
                </c:pt>
                <c:pt idx="2582">
                  <c:v>40</c:v>
                </c:pt>
                <c:pt idx="2583">
                  <c:v>20</c:v>
                </c:pt>
                <c:pt idx="2584">
                  <c:v>1</c:v>
                </c:pt>
                <c:pt idx="2585">
                  <c:v>2</c:v>
                </c:pt>
                <c:pt idx="2586">
                  <c:v>1</c:v>
                </c:pt>
                <c:pt idx="2587">
                  <c:v>1</c:v>
                </c:pt>
                <c:pt idx="2588">
                  <c:v>2</c:v>
                </c:pt>
                <c:pt idx="2589">
                  <c:v>1</c:v>
                </c:pt>
                <c:pt idx="2590">
                  <c:v>11</c:v>
                </c:pt>
                <c:pt idx="2591">
                  <c:v>1</c:v>
                </c:pt>
                <c:pt idx="2592">
                  <c:v>3</c:v>
                </c:pt>
                <c:pt idx="2593">
                  <c:v>2</c:v>
                </c:pt>
                <c:pt idx="2594">
                  <c:v>1</c:v>
                </c:pt>
                <c:pt idx="2595">
                  <c:v>1</c:v>
                </c:pt>
                <c:pt idx="2596">
                  <c:v>3</c:v>
                </c:pt>
                <c:pt idx="2597">
                  <c:v>3</c:v>
                </c:pt>
                <c:pt idx="2598">
                  <c:v>1</c:v>
                </c:pt>
                <c:pt idx="2599">
                  <c:v>1</c:v>
                </c:pt>
                <c:pt idx="2600">
                  <c:v>1</c:v>
                </c:pt>
                <c:pt idx="2601">
                  <c:v>6</c:v>
                </c:pt>
                <c:pt idx="2602">
                  <c:v>7</c:v>
                </c:pt>
                <c:pt idx="2603">
                  <c:v>1</c:v>
                </c:pt>
                <c:pt idx="2604">
                  <c:v>5</c:v>
                </c:pt>
                <c:pt idx="2605">
                  <c:v>2</c:v>
                </c:pt>
                <c:pt idx="2606">
                  <c:v>2</c:v>
                </c:pt>
                <c:pt idx="2607">
                  <c:v>14</c:v>
                </c:pt>
                <c:pt idx="2608">
                  <c:v>21</c:v>
                </c:pt>
                <c:pt idx="2609">
                  <c:v>5</c:v>
                </c:pt>
                <c:pt idx="2610">
                  <c:v>1</c:v>
                </c:pt>
                <c:pt idx="2611">
                  <c:v>2</c:v>
                </c:pt>
                <c:pt idx="2612">
                  <c:v>2</c:v>
                </c:pt>
                <c:pt idx="2613">
                  <c:v>1</c:v>
                </c:pt>
                <c:pt idx="2614">
                  <c:v>5</c:v>
                </c:pt>
                <c:pt idx="2615">
                  <c:v>1</c:v>
                </c:pt>
                <c:pt idx="2616">
                  <c:v>1</c:v>
                </c:pt>
                <c:pt idx="2617">
                  <c:v>1</c:v>
                </c:pt>
                <c:pt idx="2618">
                  <c:v>1</c:v>
                </c:pt>
                <c:pt idx="2619">
                  <c:v>3</c:v>
                </c:pt>
                <c:pt idx="2620">
                  <c:v>3</c:v>
                </c:pt>
                <c:pt idx="2621">
                  <c:v>2</c:v>
                </c:pt>
                <c:pt idx="2622">
                  <c:v>30</c:v>
                </c:pt>
                <c:pt idx="2623">
                  <c:v>3</c:v>
                </c:pt>
                <c:pt idx="2624">
                  <c:v>13</c:v>
                </c:pt>
                <c:pt idx="2625">
                  <c:v>3</c:v>
                </c:pt>
                <c:pt idx="2626">
                  <c:v>1</c:v>
                </c:pt>
                <c:pt idx="2627">
                  <c:v>2</c:v>
                </c:pt>
                <c:pt idx="2628">
                  <c:v>1</c:v>
                </c:pt>
                <c:pt idx="2629">
                  <c:v>1</c:v>
                </c:pt>
                <c:pt idx="2630">
                  <c:v>10</c:v>
                </c:pt>
                <c:pt idx="2631">
                  <c:v>40</c:v>
                </c:pt>
                <c:pt idx="2632">
                  <c:v>1</c:v>
                </c:pt>
                <c:pt idx="2633">
                  <c:v>28</c:v>
                </c:pt>
                <c:pt idx="2634">
                  <c:v>5</c:v>
                </c:pt>
                <c:pt idx="2635">
                  <c:v>3</c:v>
                </c:pt>
                <c:pt idx="2636">
                  <c:v>13</c:v>
                </c:pt>
                <c:pt idx="2637">
                  <c:v>9</c:v>
                </c:pt>
                <c:pt idx="2638">
                  <c:v>12</c:v>
                </c:pt>
                <c:pt idx="2639">
                  <c:v>4</c:v>
                </c:pt>
                <c:pt idx="2640">
                  <c:v>6</c:v>
                </c:pt>
                <c:pt idx="2641">
                  <c:v>6</c:v>
                </c:pt>
                <c:pt idx="2642">
                  <c:v>1</c:v>
                </c:pt>
                <c:pt idx="2643">
                  <c:v>7</c:v>
                </c:pt>
                <c:pt idx="2644">
                  <c:v>4</c:v>
                </c:pt>
                <c:pt idx="2645">
                  <c:v>1</c:v>
                </c:pt>
                <c:pt idx="2646">
                  <c:v>16</c:v>
                </c:pt>
                <c:pt idx="2647">
                  <c:v>1</c:v>
                </c:pt>
                <c:pt idx="2648">
                  <c:v>1</c:v>
                </c:pt>
                <c:pt idx="2649">
                  <c:v>11</c:v>
                </c:pt>
                <c:pt idx="2650">
                  <c:v>3</c:v>
                </c:pt>
                <c:pt idx="2651">
                  <c:v>20</c:v>
                </c:pt>
                <c:pt idx="2652">
                  <c:v>1</c:v>
                </c:pt>
                <c:pt idx="2653">
                  <c:v>4</c:v>
                </c:pt>
                <c:pt idx="2654">
                  <c:v>1</c:v>
                </c:pt>
                <c:pt idx="2655">
                  <c:v>2</c:v>
                </c:pt>
                <c:pt idx="2656">
                  <c:v>16</c:v>
                </c:pt>
                <c:pt idx="2657">
                  <c:v>7</c:v>
                </c:pt>
                <c:pt idx="2658">
                  <c:v>10</c:v>
                </c:pt>
                <c:pt idx="2659">
                  <c:v>1</c:v>
                </c:pt>
                <c:pt idx="2660">
                  <c:v>1</c:v>
                </c:pt>
                <c:pt idx="2661">
                  <c:v>1</c:v>
                </c:pt>
                <c:pt idx="2662">
                  <c:v>5</c:v>
                </c:pt>
                <c:pt idx="2663">
                  <c:v>4</c:v>
                </c:pt>
                <c:pt idx="2664">
                  <c:v>2</c:v>
                </c:pt>
                <c:pt idx="2665">
                  <c:v>2</c:v>
                </c:pt>
                <c:pt idx="2666">
                  <c:v>1</c:v>
                </c:pt>
                <c:pt idx="2667">
                  <c:v>12</c:v>
                </c:pt>
                <c:pt idx="2668">
                  <c:v>1</c:v>
                </c:pt>
                <c:pt idx="2669">
                  <c:v>2</c:v>
                </c:pt>
                <c:pt idx="2670">
                  <c:v>1</c:v>
                </c:pt>
                <c:pt idx="2671">
                  <c:v>19</c:v>
                </c:pt>
                <c:pt idx="2672">
                  <c:v>4</c:v>
                </c:pt>
                <c:pt idx="2673">
                  <c:v>9</c:v>
                </c:pt>
                <c:pt idx="2674">
                  <c:v>2</c:v>
                </c:pt>
                <c:pt idx="2675">
                  <c:v>1</c:v>
                </c:pt>
                <c:pt idx="2676">
                  <c:v>1</c:v>
                </c:pt>
                <c:pt idx="2677">
                  <c:v>83</c:v>
                </c:pt>
                <c:pt idx="2678">
                  <c:v>1</c:v>
                </c:pt>
                <c:pt idx="2679">
                  <c:v>5</c:v>
                </c:pt>
                <c:pt idx="2680">
                  <c:v>60</c:v>
                </c:pt>
                <c:pt idx="2681">
                  <c:v>2</c:v>
                </c:pt>
                <c:pt idx="2682">
                  <c:v>2</c:v>
                </c:pt>
                <c:pt idx="2683">
                  <c:v>37</c:v>
                </c:pt>
                <c:pt idx="2684">
                  <c:v>62</c:v>
                </c:pt>
                <c:pt idx="2685">
                  <c:v>39</c:v>
                </c:pt>
                <c:pt idx="2686">
                  <c:v>4</c:v>
                </c:pt>
                <c:pt idx="2687">
                  <c:v>20</c:v>
                </c:pt>
                <c:pt idx="2688">
                  <c:v>1</c:v>
                </c:pt>
                <c:pt idx="2689">
                  <c:v>1</c:v>
                </c:pt>
                <c:pt idx="2690">
                  <c:v>1</c:v>
                </c:pt>
                <c:pt idx="2691">
                  <c:v>39</c:v>
                </c:pt>
                <c:pt idx="2692">
                  <c:v>73</c:v>
                </c:pt>
                <c:pt idx="2693">
                  <c:v>19</c:v>
                </c:pt>
                <c:pt idx="2694">
                  <c:v>14</c:v>
                </c:pt>
                <c:pt idx="2695">
                  <c:v>79</c:v>
                </c:pt>
                <c:pt idx="2696">
                  <c:v>15</c:v>
                </c:pt>
                <c:pt idx="2697">
                  <c:v>68</c:v>
                </c:pt>
                <c:pt idx="2698">
                  <c:v>29</c:v>
                </c:pt>
                <c:pt idx="2699">
                  <c:v>97</c:v>
                </c:pt>
                <c:pt idx="2700">
                  <c:v>41</c:v>
                </c:pt>
                <c:pt idx="2701">
                  <c:v>2</c:v>
                </c:pt>
                <c:pt idx="2702">
                  <c:v>2</c:v>
                </c:pt>
                <c:pt idx="2703">
                  <c:v>2</c:v>
                </c:pt>
                <c:pt idx="2704">
                  <c:v>2</c:v>
                </c:pt>
                <c:pt idx="2705">
                  <c:v>2</c:v>
                </c:pt>
                <c:pt idx="2706">
                  <c:v>1</c:v>
                </c:pt>
                <c:pt idx="2707">
                  <c:v>2</c:v>
                </c:pt>
                <c:pt idx="2708">
                  <c:v>7</c:v>
                </c:pt>
                <c:pt idx="2709">
                  <c:v>5</c:v>
                </c:pt>
                <c:pt idx="2710">
                  <c:v>6</c:v>
                </c:pt>
                <c:pt idx="2711">
                  <c:v>41</c:v>
                </c:pt>
                <c:pt idx="2712">
                  <c:v>1</c:v>
                </c:pt>
                <c:pt idx="2713">
                  <c:v>64</c:v>
                </c:pt>
                <c:pt idx="2714">
                  <c:v>26</c:v>
                </c:pt>
                <c:pt idx="2715">
                  <c:v>1</c:v>
                </c:pt>
                <c:pt idx="2716">
                  <c:v>13</c:v>
                </c:pt>
                <c:pt idx="2717">
                  <c:v>27</c:v>
                </c:pt>
                <c:pt idx="2718">
                  <c:v>7</c:v>
                </c:pt>
                <c:pt idx="2719">
                  <c:v>1</c:v>
                </c:pt>
                <c:pt idx="2720">
                  <c:v>1</c:v>
                </c:pt>
                <c:pt idx="2721">
                  <c:v>1</c:v>
                </c:pt>
                <c:pt idx="2722">
                  <c:v>1</c:v>
                </c:pt>
                <c:pt idx="2723">
                  <c:v>4</c:v>
                </c:pt>
                <c:pt idx="2724">
                  <c:v>24</c:v>
                </c:pt>
                <c:pt idx="2725">
                  <c:v>3</c:v>
                </c:pt>
                <c:pt idx="2726">
                  <c:v>20</c:v>
                </c:pt>
                <c:pt idx="2727">
                  <c:v>3</c:v>
                </c:pt>
                <c:pt idx="2728">
                  <c:v>72</c:v>
                </c:pt>
                <c:pt idx="2729">
                  <c:v>8</c:v>
                </c:pt>
                <c:pt idx="2730">
                  <c:v>25</c:v>
                </c:pt>
                <c:pt idx="2731">
                  <c:v>64</c:v>
                </c:pt>
                <c:pt idx="2732">
                  <c:v>104</c:v>
                </c:pt>
                <c:pt idx="2733">
                  <c:v>39</c:v>
                </c:pt>
                <c:pt idx="2734">
                  <c:v>8</c:v>
                </c:pt>
                <c:pt idx="2735">
                  <c:v>9</c:v>
                </c:pt>
                <c:pt idx="2736">
                  <c:v>1</c:v>
                </c:pt>
                <c:pt idx="2737">
                  <c:v>9</c:v>
                </c:pt>
                <c:pt idx="2738">
                  <c:v>4</c:v>
                </c:pt>
                <c:pt idx="2739">
                  <c:v>21</c:v>
                </c:pt>
                <c:pt idx="2740">
                  <c:v>74</c:v>
                </c:pt>
                <c:pt idx="2741">
                  <c:v>58</c:v>
                </c:pt>
                <c:pt idx="2742">
                  <c:v>29</c:v>
                </c:pt>
                <c:pt idx="2743">
                  <c:v>35</c:v>
                </c:pt>
                <c:pt idx="2744">
                  <c:v>8</c:v>
                </c:pt>
                <c:pt idx="2745">
                  <c:v>5</c:v>
                </c:pt>
                <c:pt idx="2746">
                  <c:v>4</c:v>
                </c:pt>
                <c:pt idx="2747">
                  <c:v>1</c:v>
                </c:pt>
                <c:pt idx="2748">
                  <c:v>111</c:v>
                </c:pt>
                <c:pt idx="2749">
                  <c:v>2</c:v>
                </c:pt>
                <c:pt idx="2750">
                  <c:v>7</c:v>
                </c:pt>
                <c:pt idx="2751">
                  <c:v>2</c:v>
                </c:pt>
                <c:pt idx="2752">
                  <c:v>8</c:v>
                </c:pt>
                <c:pt idx="2753">
                  <c:v>10</c:v>
                </c:pt>
                <c:pt idx="2754">
                  <c:v>1</c:v>
                </c:pt>
                <c:pt idx="2755">
                  <c:v>2</c:v>
                </c:pt>
                <c:pt idx="2756">
                  <c:v>1</c:v>
                </c:pt>
                <c:pt idx="2757">
                  <c:v>27</c:v>
                </c:pt>
                <c:pt idx="2758">
                  <c:v>17</c:v>
                </c:pt>
                <c:pt idx="2759">
                  <c:v>38</c:v>
                </c:pt>
                <c:pt idx="2760">
                  <c:v>24</c:v>
                </c:pt>
                <c:pt idx="2761">
                  <c:v>5</c:v>
                </c:pt>
                <c:pt idx="2762">
                  <c:v>2</c:v>
                </c:pt>
                <c:pt idx="2763">
                  <c:v>1</c:v>
                </c:pt>
                <c:pt idx="2764">
                  <c:v>2</c:v>
                </c:pt>
                <c:pt idx="2765">
                  <c:v>1</c:v>
                </c:pt>
                <c:pt idx="2766">
                  <c:v>2</c:v>
                </c:pt>
                <c:pt idx="2767">
                  <c:v>2</c:v>
                </c:pt>
                <c:pt idx="2768">
                  <c:v>51</c:v>
                </c:pt>
                <c:pt idx="2769">
                  <c:v>2</c:v>
                </c:pt>
                <c:pt idx="2770">
                  <c:v>1</c:v>
                </c:pt>
                <c:pt idx="2771">
                  <c:v>8</c:v>
                </c:pt>
                <c:pt idx="2772">
                  <c:v>2</c:v>
                </c:pt>
                <c:pt idx="2773">
                  <c:v>5</c:v>
                </c:pt>
                <c:pt idx="2774">
                  <c:v>1</c:v>
                </c:pt>
                <c:pt idx="2775">
                  <c:v>1</c:v>
                </c:pt>
                <c:pt idx="2776">
                  <c:v>1</c:v>
                </c:pt>
                <c:pt idx="2777">
                  <c:v>1</c:v>
                </c:pt>
                <c:pt idx="2778">
                  <c:v>1</c:v>
                </c:pt>
                <c:pt idx="2779">
                  <c:v>21</c:v>
                </c:pt>
                <c:pt idx="2780">
                  <c:v>18</c:v>
                </c:pt>
                <c:pt idx="2781">
                  <c:v>8</c:v>
                </c:pt>
                <c:pt idx="2782">
                  <c:v>1</c:v>
                </c:pt>
                <c:pt idx="2783">
                  <c:v>1</c:v>
                </c:pt>
                <c:pt idx="2784">
                  <c:v>1</c:v>
                </c:pt>
                <c:pt idx="2785">
                  <c:v>68</c:v>
                </c:pt>
                <c:pt idx="2786">
                  <c:v>43</c:v>
                </c:pt>
                <c:pt idx="2787">
                  <c:v>21</c:v>
                </c:pt>
                <c:pt idx="2788">
                  <c:v>6</c:v>
                </c:pt>
                <c:pt idx="2789">
                  <c:v>45</c:v>
                </c:pt>
                <c:pt idx="2790">
                  <c:v>4</c:v>
                </c:pt>
                <c:pt idx="2791">
                  <c:v>2</c:v>
                </c:pt>
                <c:pt idx="2792">
                  <c:v>2</c:v>
                </c:pt>
                <c:pt idx="2793">
                  <c:v>16</c:v>
                </c:pt>
                <c:pt idx="2794">
                  <c:v>35</c:v>
                </c:pt>
                <c:pt idx="2795">
                  <c:v>10</c:v>
                </c:pt>
                <c:pt idx="2796">
                  <c:v>10</c:v>
                </c:pt>
                <c:pt idx="2797">
                  <c:v>12</c:v>
                </c:pt>
                <c:pt idx="2798">
                  <c:v>22</c:v>
                </c:pt>
                <c:pt idx="2799">
                  <c:v>94</c:v>
                </c:pt>
                <c:pt idx="2800">
                  <c:v>43</c:v>
                </c:pt>
                <c:pt idx="2801">
                  <c:v>3</c:v>
                </c:pt>
                <c:pt idx="2802">
                  <c:v>5</c:v>
                </c:pt>
                <c:pt idx="2803">
                  <c:v>1</c:v>
                </c:pt>
                <c:pt idx="2804">
                  <c:v>5</c:v>
                </c:pt>
                <c:pt idx="2805">
                  <c:v>9</c:v>
                </c:pt>
                <c:pt idx="2806">
                  <c:v>1</c:v>
                </c:pt>
                <c:pt idx="2807">
                  <c:v>76</c:v>
                </c:pt>
                <c:pt idx="2808">
                  <c:v>50</c:v>
                </c:pt>
                <c:pt idx="2809">
                  <c:v>1</c:v>
                </c:pt>
                <c:pt idx="2810">
                  <c:v>2</c:v>
                </c:pt>
                <c:pt idx="2811">
                  <c:v>6</c:v>
                </c:pt>
                <c:pt idx="2812">
                  <c:v>2</c:v>
                </c:pt>
                <c:pt idx="2813">
                  <c:v>10</c:v>
                </c:pt>
                <c:pt idx="2814">
                  <c:v>3</c:v>
                </c:pt>
                <c:pt idx="2815">
                  <c:v>6</c:v>
                </c:pt>
                <c:pt idx="2816">
                  <c:v>23</c:v>
                </c:pt>
                <c:pt idx="2817">
                  <c:v>6</c:v>
                </c:pt>
                <c:pt idx="2818">
                  <c:v>3</c:v>
                </c:pt>
                <c:pt idx="2819">
                  <c:v>1</c:v>
                </c:pt>
                <c:pt idx="2820">
                  <c:v>1</c:v>
                </c:pt>
                <c:pt idx="2821">
                  <c:v>1</c:v>
                </c:pt>
                <c:pt idx="2822">
                  <c:v>2</c:v>
                </c:pt>
                <c:pt idx="2823">
                  <c:v>14</c:v>
                </c:pt>
                <c:pt idx="2824">
                  <c:v>5</c:v>
                </c:pt>
                <c:pt idx="2825">
                  <c:v>35</c:v>
                </c:pt>
                <c:pt idx="2826">
                  <c:v>64</c:v>
                </c:pt>
                <c:pt idx="2827">
                  <c:v>43</c:v>
                </c:pt>
                <c:pt idx="2828">
                  <c:v>8</c:v>
                </c:pt>
                <c:pt idx="2829">
                  <c:v>5</c:v>
                </c:pt>
                <c:pt idx="2830">
                  <c:v>1</c:v>
                </c:pt>
                <c:pt idx="2831">
                  <c:v>3</c:v>
                </c:pt>
                <c:pt idx="2832">
                  <c:v>3</c:v>
                </c:pt>
                <c:pt idx="2833">
                  <c:v>1</c:v>
                </c:pt>
                <c:pt idx="2834">
                  <c:v>23</c:v>
                </c:pt>
                <c:pt idx="2835">
                  <c:v>2</c:v>
                </c:pt>
                <c:pt idx="2836">
                  <c:v>1</c:v>
                </c:pt>
                <c:pt idx="2837">
                  <c:v>21</c:v>
                </c:pt>
                <c:pt idx="2838">
                  <c:v>1</c:v>
                </c:pt>
                <c:pt idx="2839">
                  <c:v>2</c:v>
                </c:pt>
                <c:pt idx="2840">
                  <c:v>8</c:v>
                </c:pt>
                <c:pt idx="2841">
                  <c:v>1</c:v>
                </c:pt>
                <c:pt idx="2842">
                  <c:v>35</c:v>
                </c:pt>
                <c:pt idx="2843">
                  <c:v>7</c:v>
                </c:pt>
                <c:pt idx="2844">
                  <c:v>23</c:v>
                </c:pt>
                <c:pt idx="2845">
                  <c:v>3</c:v>
                </c:pt>
                <c:pt idx="2846">
                  <c:v>27</c:v>
                </c:pt>
                <c:pt idx="2847">
                  <c:v>1</c:v>
                </c:pt>
                <c:pt idx="2848">
                  <c:v>10</c:v>
                </c:pt>
                <c:pt idx="2849">
                  <c:v>4</c:v>
                </c:pt>
                <c:pt idx="2850">
                  <c:v>9</c:v>
                </c:pt>
                <c:pt idx="2851">
                  <c:v>5</c:v>
                </c:pt>
                <c:pt idx="2852">
                  <c:v>8</c:v>
                </c:pt>
                <c:pt idx="2853">
                  <c:v>62</c:v>
                </c:pt>
                <c:pt idx="2854">
                  <c:v>78</c:v>
                </c:pt>
                <c:pt idx="2855">
                  <c:v>11</c:v>
                </c:pt>
                <c:pt idx="2856">
                  <c:v>1</c:v>
                </c:pt>
                <c:pt idx="2857">
                  <c:v>2</c:v>
                </c:pt>
                <c:pt idx="2858">
                  <c:v>4</c:v>
                </c:pt>
                <c:pt idx="2859">
                  <c:v>3</c:v>
                </c:pt>
                <c:pt idx="2860">
                  <c:v>1</c:v>
                </c:pt>
                <c:pt idx="2861">
                  <c:v>1</c:v>
                </c:pt>
                <c:pt idx="2862">
                  <c:v>3</c:v>
                </c:pt>
                <c:pt idx="2863">
                  <c:v>1</c:v>
                </c:pt>
                <c:pt idx="2864">
                  <c:v>2</c:v>
                </c:pt>
                <c:pt idx="2865">
                  <c:v>12</c:v>
                </c:pt>
                <c:pt idx="2866">
                  <c:v>8</c:v>
                </c:pt>
                <c:pt idx="2867">
                  <c:v>1</c:v>
                </c:pt>
                <c:pt idx="2868">
                  <c:v>33</c:v>
                </c:pt>
                <c:pt idx="2869">
                  <c:v>1</c:v>
                </c:pt>
                <c:pt idx="2870">
                  <c:v>1</c:v>
                </c:pt>
                <c:pt idx="2871">
                  <c:v>3</c:v>
                </c:pt>
                <c:pt idx="2872">
                  <c:v>1</c:v>
                </c:pt>
                <c:pt idx="2873">
                  <c:v>1</c:v>
                </c:pt>
                <c:pt idx="2874">
                  <c:v>1</c:v>
                </c:pt>
                <c:pt idx="2875">
                  <c:v>4</c:v>
                </c:pt>
                <c:pt idx="2876">
                  <c:v>1</c:v>
                </c:pt>
                <c:pt idx="2877">
                  <c:v>2</c:v>
                </c:pt>
                <c:pt idx="2878">
                  <c:v>8</c:v>
                </c:pt>
                <c:pt idx="2879">
                  <c:v>20</c:v>
                </c:pt>
                <c:pt idx="2880">
                  <c:v>7</c:v>
                </c:pt>
                <c:pt idx="2881">
                  <c:v>1</c:v>
                </c:pt>
                <c:pt idx="2882">
                  <c:v>2</c:v>
                </c:pt>
                <c:pt idx="2883">
                  <c:v>1</c:v>
                </c:pt>
                <c:pt idx="2884">
                  <c:v>1</c:v>
                </c:pt>
                <c:pt idx="2885">
                  <c:v>3</c:v>
                </c:pt>
                <c:pt idx="2886">
                  <c:v>5</c:v>
                </c:pt>
                <c:pt idx="2887">
                  <c:v>3</c:v>
                </c:pt>
                <c:pt idx="2888">
                  <c:v>2</c:v>
                </c:pt>
                <c:pt idx="2889">
                  <c:v>17</c:v>
                </c:pt>
                <c:pt idx="2890">
                  <c:v>20</c:v>
                </c:pt>
                <c:pt idx="2891">
                  <c:v>2</c:v>
                </c:pt>
                <c:pt idx="2892">
                  <c:v>1</c:v>
                </c:pt>
                <c:pt idx="2893">
                  <c:v>2</c:v>
                </c:pt>
                <c:pt idx="2894">
                  <c:v>10</c:v>
                </c:pt>
                <c:pt idx="2895">
                  <c:v>3</c:v>
                </c:pt>
                <c:pt idx="2896">
                  <c:v>17</c:v>
                </c:pt>
                <c:pt idx="2897">
                  <c:v>13</c:v>
                </c:pt>
                <c:pt idx="2898">
                  <c:v>47</c:v>
                </c:pt>
                <c:pt idx="2899">
                  <c:v>3</c:v>
                </c:pt>
                <c:pt idx="2900">
                  <c:v>8</c:v>
                </c:pt>
                <c:pt idx="2901">
                  <c:v>15</c:v>
                </c:pt>
                <c:pt idx="2902">
                  <c:v>1</c:v>
                </c:pt>
                <c:pt idx="2903">
                  <c:v>1</c:v>
                </c:pt>
                <c:pt idx="2904">
                  <c:v>1</c:v>
                </c:pt>
                <c:pt idx="2905">
                  <c:v>1</c:v>
                </c:pt>
                <c:pt idx="2906">
                  <c:v>3</c:v>
                </c:pt>
                <c:pt idx="2907">
                  <c:v>1</c:v>
                </c:pt>
                <c:pt idx="2908">
                  <c:v>1</c:v>
                </c:pt>
                <c:pt idx="2909">
                  <c:v>8</c:v>
                </c:pt>
                <c:pt idx="2910">
                  <c:v>4</c:v>
                </c:pt>
                <c:pt idx="2911">
                  <c:v>2</c:v>
                </c:pt>
                <c:pt idx="2912">
                  <c:v>6</c:v>
                </c:pt>
                <c:pt idx="2913">
                  <c:v>1</c:v>
                </c:pt>
                <c:pt idx="2914">
                  <c:v>4</c:v>
                </c:pt>
                <c:pt idx="2915">
                  <c:v>19</c:v>
                </c:pt>
                <c:pt idx="2916">
                  <c:v>2</c:v>
                </c:pt>
                <c:pt idx="2917">
                  <c:v>4</c:v>
                </c:pt>
                <c:pt idx="2918">
                  <c:v>10</c:v>
                </c:pt>
                <c:pt idx="2919">
                  <c:v>1</c:v>
                </c:pt>
                <c:pt idx="2920">
                  <c:v>2</c:v>
                </c:pt>
                <c:pt idx="2921">
                  <c:v>2</c:v>
                </c:pt>
                <c:pt idx="2922">
                  <c:v>2</c:v>
                </c:pt>
                <c:pt idx="2923">
                  <c:v>3</c:v>
                </c:pt>
                <c:pt idx="2924">
                  <c:v>3</c:v>
                </c:pt>
                <c:pt idx="2925">
                  <c:v>3</c:v>
                </c:pt>
                <c:pt idx="2926">
                  <c:v>2</c:v>
                </c:pt>
                <c:pt idx="2927">
                  <c:v>1</c:v>
                </c:pt>
                <c:pt idx="2928">
                  <c:v>1</c:v>
                </c:pt>
                <c:pt idx="2929">
                  <c:v>2</c:v>
                </c:pt>
                <c:pt idx="2930">
                  <c:v>1</c:v>
                </c:pt>
                <c:pt idx="2931">
                  <c:v>9</c:v>
                </c:pt>
                <c:pt idx="2932">
                  <c:v>1</c:v>
                </c:pt>
                <c:pt idx="2933">
                  <c:v>1</c:v>
                </c:pt>
                <c:pt idx="2934">
                  <c:v>1</c:v>
                </c:pt>
                <c:pt idx="2935">
                  <c:v>15</c:v>
                </c:pt>
                <c:pt idx="2936">
                  <c:v>1</c:v>
                </c:pt>
                <c:pt idx="2937">
                  <c:v>1</c:v>
                </c:pt>
                <c:pt idx="2938">
                  <c:v>16</c:v>
                </c:pt>
                <c:pt idx="2939">
                  <c:v>11</c:v>
                </c:pt>
                <c:pt idx="2940">
                  <c:v>9</c:v>
                </c:pt>
                <c:pt idx="2941">
                  <c:v>1</c:v>
                </c:pt>
                <c:pt idx="2942">
                  <c:v>1</c:v>
                </c:pt>
                <c:pt idx="2943">
                  <c:v>28</c:v>
                </c:pt>
                <c:pt idx="2944">
                  <c:v>7</c:v>
                </c:pt>
                <c:pt idx="2945">
                  <c:v>54</c:v>
                </c:pt>
                <c:pt idx="2946">
                  <c:v>240</c:v>
                </c:pt>
                <c:pt idx="2947">
                  <c:v>319</c:v>
                </c:pt>
                <c:pt idx="2948">
                  <c:v>46</c:v>
                </c:pt>
                <c:pt idx="2949">
                  <c:v>152</c:v>
                </c:pt>
                <c:pt idx="2950">
                  <c:v>35</c:v>
                </c:pt>
                <c:pt idx="2951">
                  <c:v>24</c:v>
                </c:pt>
                <c:pt idx="2952">
                  <c:v>153</c:v>
                </c:pt>
                <c:pt idx="2953">
                  <c:v>59</c:v>
                </c:pt>
                <c:pt idx="2954">
                  <c:v>100</c:v>
                </c:pt>
                <c:pt idx="2955">
                  <c:v>42</c:v>
                </c:pt>
                <c:pt idx="2956">
                  <c:v>233</c:v>
                </c:pt>
                <c:pt idx="2957">
                  <c:v>14</c:v>
                </c:pt>
                <c:pt idx="2958">
                  <c:v>13</c:v>
                </c:pt>
                <c:pt idx="2959">
                  <c:v>23</c:v>
                </c:pt>
                <c:pt idx="2960">
                  <c:v>63</c:v>
                </c:pt>
                <c:pt idx="2961">
                  <c:v>254</c:v>
                </c:pt>
                <c:pt idx="2962">
                  <c:v>34</c:v>
                </c:pt>
                <c:pt idx="2963">
                  <c:v>12</c:v>
                </c:pt>
                <c:pt idx="2964">
                  <c:v>88</c:v>
                </c:pt>
                <c:pt idx="2965">
                  <c:v>11</c:v>
                </c:pt>
                <c:pt idx="2966">
                  <c:v>38</c:v>
                </c:pt>
                <c:pt idx="2967">
                  <c:v>22</c:v>
                </c:pt>
                <c:pt idx="2968">
                  <c:v>11</c:v>
                </c:pt>
                <c:pt idx="2969">
                  <c:v>69</c:v>
                </c:pt>
                <c:pt idx="2970">
                  <c:v>95</c:v>
                </c:pt>
                <c:pt idx="2971">
                  <c:v>38</c:v>
                </c:pt>
                <c:pt idx="2972">
                  <c:v>5</c:v>
                </c:pt>
                <c:pt idx="2973">
                  <c:v>4</c:v>
                </c:pt>
                <c:pt idx="2974">
                  <c:v>80</c:v>
                </c:pt>
                <c:pt idx="2975">
                  <c:v>22</c:v>
                </c:pt>
                <c:pt idx="2976">
                  <c:v>16</c:v>
                </c:pt>
                <c:pt idx="2977">
                  <c:v>149</c:v>
                </c:pt>
                <c:pt idx="2978">
                  <c:v>16</c:v>
                </c:pt>
                <c:pt idx="2979">
                  <c:v>119</c:v>
                </c:pt>
                <c:pt idx="2980">
                  <c:v>119</c:v>
                </c:pt>
                <c:pt idx="2981">
                  <c:v>5</c:v>
                </c:pt>
                <c:pt idx="2982">
                  <c:v>52</c:v>
                </c:pt>
                <c:pt idx="2983">
                  <c:v>11</c:v>
                </c:pt>
                <c:pt idx="2984">
                  <c:v>28</c:v>
                </c:pt>
                <c:pt idx="2985">
                  <c:v>21</c:v>
                </c:pt>
                <c:pt idx="2986">
                  <c:v>21</c:v>
                </c:pt>
                <c:pt idx="2987">
                  <c:v>41</c:v>
                </c:pt>
                <c:pt idx="2988">
                  <c:v>19</c:v>
                </c:pt>
                <c:pt idx="2989">
                  <c:v>23</c:v>
                </c:pt>
                <c:pt idx="2990">
                  <c:v>51</c:v>
                </c:pt>
                <c:pt idx="2991">
                  <c:v>39</c:v>
                </c:pt>
                <c:pt idx="2992">
                  <c:v>56</c:v>
                </c:pt>
                <c:pt idx="2993">
                  <c:v>11</c:v>
                </c:pt>
                <c:pt idx="2994">
                  <c:v>64</c:v>
                </c:pt>
                <c:pt idx="2995">
                  <c:v>109</c:v>
                </c:pt>
                <c:pt idx="2996">
                  <c:v>217</c:v>
                </c:pt>
                <c:pt idx="2997">
                  <c:v>30</c:v>
                </c:pt>
                <c:pt idx="2998">
                  <c:v>12</c:v>
                </c:pt>
                <c:pt idx="2999">
                  <c:v>42</c:v>
                </c:pt>
                <c:pt idx="3000">
                  <c:v>103</c:v>
                </c:pt>
                <c:pt idx="3001">
                  <c:v>16</c:v>
                </c:pt>
                <c:pt idx="3002">
                  <c:v>58</c:v>
                </c:pt>
                <c:pt idx="3003">
                  <c:v>73</c:v>
                </c:pt>
                <c:pt idx="3004">
                  <c:v>11</c:v>
                </c:pt>
                <c:pt idx="3005">
                  <c:v>29</c:v>
                </c:pt>
                <c:pt idx="3006">
                  <c:v>9</c:v>
                </c:pt>
                <c:pt idx="3007">
                  <c:v>5</c:v>
                </c:pt>
                <c:pt idx="3008">
                  <c:v>3</c:v>
                </c:pt>
                <c:pt idx="3009">
                  <c:v>1</c:v>
                </c:pt>
                <c:pt idx="3010">
                  <c:v>38</c:v>
                </c:pt>
                <c:pt idx="3011">
                  <c:v>22</c:v>
                </c:pt>
                <c:pt idx="3012">
                  <c:v>4</c:v>
                </c:pt>
                <c:pt idx="3013">
                  <c:v>95</c:v>
                </c:pt>
                <c:pt idx="3014">
                  <c:v>12</c:v>
                </c:pt>
                <c:pt idx="3015">
                  <c:v>16</c:v>
                </c:pt>
                <c:pt idx="3016">
                  <c:v>112</c:v>
                </c:pt>
                <c:pt idx="3017">
                  <c:v>87</c:v>
                </c:pt>
                <c:pt idx="3018">
                  <c:v>380</c:v>
                </c:pt>
                <c:pt idx="3019">
                  <c:v>2</c:v>
                </c:pt>
                <c:pt idx="3020">
                  <c:v>5</c:v>
                </c:pt>
                <c:pt idx="3021">
                  <c:v>6</c:v>
                </c:pt>
                <c:pt idx="3022">
                  <c:v>81</c:v>
                </c:pt>
                <c:pt idx="3023">
                  <c:v>26</c:v>
                </c:pt>
                <c:pt idx="3024">
                  <c:v>12</c:v>
                </c:pt>
                <c:pt idx="3025">
                  <c:v>56</c:v>
                </c:pt>
                <c:pt idx="3026">
                  <c:v>1</c:v>
                </c:pt>
                <c:pt idx="3027">
                  <c:v>2</c:v>
                </c:pt>
                <c:pt idx="3028">
                  <c:v>1</c:v>
                </c:pt>
                <c:pt idx="3029">
                  <c:v>2</c:v>
                </c:pt>
                <c:pt idx="3030">
                  <c:v>2</c:v>
                </c:pt>
                <c:pt idx="3031">
                  <c:v>4</c:v>
                </c:pt>
                <c:pt idx="3032">
                  <c:v>5</c:v>
                </c:pt>
                <c:pt idx="3033">
                  <c:v>4</c:v>
                </c:pt>
                <c:pt idx="3034">
                  <c:v>12</c:v>
                </c:pt>
                <c:pt idx="3035">
                  <c:v>1</c:v>
                </c:pt>
                <c:pt idx="3036">
                  <c:v>8</c:v>
                </c:pt>
                <c:pt idx="3037">
                  <c:v>5</c:v>
                </c:pt>
                <c:pt idx="3038">
                  <c:v>1</c:v>
                </c:pt>
                <c:pt idx="3039">
                  <c:v>8</c:v>
                </c:pt>
                <c:pt idx="3040">
                  <c:v>3</c:v>
                </c:pt>
                <c:pt idx="3041">
                  <c:v>3</c:v>
                </c:pt>
                <c:pt idx="3042">
                  <c:v>2</c:v>
                </c:pt>
                <c:pt idx="3043">
                  <c:v>1</c:v>
                </c:pt>
                <c:pt idx="3044">
                  <c:v>1</c:v>
                </c:pt>
                <c:pt idx="3045">
                  <c:v>8</c:v>
                </c:pt>
                <c:pt idx="3046">
                  <c:v>2</c:v>
                </c:pt>
                <c:pt idx="3047">
                  <c:v>2</c:v>
                </c:pt>
                <c:pt idx="3048">
                  <c:v>1</c:v>
                </c:pt>
                <c:pt idx="3049">
                  <c:v>6</c:v>
                </c:pt>
                <c:pt idx="3050">
                  <c:v>6</c:v>
                </c:pt>
                <c:pt idx="3051">
                  <c:v>4</c:v>
                </c:pt>
                <c:pt idx="3052">
                  <c:v>3</c:v>
                </c:pt>
                <c:pt idx="3053">
                  <c:v>1</c:v>
                </c:pt>
                <c:pt idx="3054">
                  <c:v>6</c:v>
                </c:pt>
                <c:pt idx="3055">
                  <c:v>1</c:v>
                </c:pt>
                <c:pt idx="3056">
                  <c:v>1</c:v>
                </c:pt>
                <c:pt idx="3057">
                  <c:v>1</c:v>
                </c:pt>
                <c:pt idx="3058">
                  <c:v>6</c:v>
                </c:pt>
                <c:pt idx="3059">
                  <c:v>2</c:v>
                </c:pt>
                <c:pt idx="3060">
                  <c:v>1</c:v>
                </c:pt>
                <c:pt idx="3061">
                  <c:v>2</c:v>
                </c:pt>
                <c:pt idx="3062">
                  <c:v>1</c:v>
                </c:pt>
                <c:pt idx="3063">
                  <c:v>2</c:v>
                </c:pt>
                <c:pt idx="3064">
                  <c:v>1</c:v>
                </c:pt>
                <c:pt idx="3065">
                  <c:v>2</c:v>
                </c:pt>
                <c:pt idx="3066">
                  <c:v>1</c:v>
                </c:pt>
                <c:pt idx="3067">
                  <c:v>1</c:v>
                </c:pt>
                <c:pt idx="3068">
                  <c:v>8</c:v>
                </c:pt>
                <c:pt idx="3069">
                  <c:v>6</c:v>
                </c:pt>
                <c:pt idx="3070">
                  <c:v>2</c:v>
                </c:pt>
                <c:pt idx="3071">
                  <c:v>12</c:v>
                </c:pt>
                <c:pt idx="3072">
                  <c:v>5</c:v>
                </c:pt>
                <c:pt idx="3073">
                  <c:v>1</c:v>
                </c:pt>
                <c:pt idx="3074">
                  <c:v>1</c:v>
                </c:pt>
                <c:pt idx="3075">
                  <c:v>2</c:v>
                </c:pt>
                <c:pt idx="3076">
                  <c:v>1</c:v>
                </c:pt>
                <c:pt idx="3077">
                  <c:v>2</c:v>
                </c:pt>
                <c:pt idx="3078">
                  <c:v>1</c:v>
                </c:pt>
                <c:pt idx="3079">
                  <c:v>1</c:v>
                </c:pt>
                <c:pt idx="3080">
                  <c:v>1</c:v>
                </c:pt>
                <c:pt idx="3081">
                  <c:v>1</c:v>
                </c:pt>
                <c:pt idx="3082">
                  <c:v>7</c:v>
                </c:pt>
                <c:pt idx="3083">
                  <c:v>1</c:v>
                </c:pt>
                <c:pt idx="3084">
                  <c:v>1</c:v>
                </c:pt>
                <c:pt idx="3085">
                  <c:v>1</c:v>
                </c:pt>
                <c:pt idx="3086">
                  <c:v>2</c:v>
                </c:pt>
                <c:pt idx="3087">
                  <c:v>4</c:v>
                </c:pt>
                <c:pt idx="3088">
                  <c:v>1</c:v>
                </c:pt>
                <c:pt idx="3089">
                  <c:v>3</c:v>
                </c:pt>
                <c:pt idx="3090">
                  <c:v>2</c:v>
                </c:pt>
                <c:pt idx="3091">
                  <c:v>1</c:v>
                </c:pt>
                <c:pt idx="3092">
                  <c:v>3</c:v>
                </c:pt>
                <c:pt idx="3093">
                  <c:v>2</c:v>
                </c:pt>
                <c:pt idx="3094">
                  <c:v>3</c:v>
                </c:pt>
                <c:pt idx="3095">
                  <c:v>5</c:v>
                </c:pt>
                <c:pt idx="3096">
                  <c:v>1</c:v>
                </c:pt>
                <c:pt idx="3097">
                  <c:v>1</c:v>
                </c:pt>
                <c:pt idx="3098">
                  <c:v>1</c:v>
                </c:pt>
                <c:pt idx="3099">
                  <c:v>1</c:v>
                </c:pt>
                <c:pt idx="3100">
                  <c:v>2</c:v>
                </c:pt>
                <c:pt idx="3101">
                  <c:v>1</c:v>
                </c:pt>
                <c:pt idx="3102">
                  <c:v>9</c:v>
                </c:pt>
                <c:pt idx="3103">
                  <c:v>1</c:v>
                </c:pt>
                <c:pt idx="3104">
                  <c:v>5</c:v>
                </c:pt>
                <c:pt idx="3105">
                  <c:v>4</c:v>
                </c:pt>
                <c:pt idx="3106">
                  <c:v>4</c:v>
                </c:pt>
                <c:pt idx="3107">
                  <c:v>1</c:v>
                </c:pt>
                <c:pt idx="3108">
                  <c:v>1</c:v>
                </c:pt>
                <c:pt idx="3109">
                  <c:v>14</c:v>
                </c:pt>
                <c:pt idx="3110">
                  <c:v>5</c:v>
                </c:pt>
                <c:pt idx="3111">
                  <c:v>2</c:v>
                </c:pt>
                <c:pt idx="3112">
                  <c:v>3</c:v>
                </c:pt>
                <c:pt idx="3113">
                  <c:v>2</c:v>
                </c:pt>
                <c:pt idx="3114">
                  <c:v>10</c:v>
                </c:pt>
                <c:pt idx="3115">
                  <c:v>22</c:v>
                </c:pt>
                <c:pt idx="3116">
                  <c:v>2</c:v>
                </c:pt>
                <c:pt idx="3117">
                  <c:v>15</c:v>
                </c:pt>
                <c:pt idx="3118">
                  <c:v>47</c:v>
                </c:pt>
                <c:pt idx="3119">
                  <c:v>24</c:v>
                </c:pt>
                <c:pt idx="3120">
                  <c:v>1</c:v>
                </c:pt>
                <c:pt idx="3121">
                  <c:v>1</c:v>
                </c:pt>
                <c:pt idx="3122">
                  <c:v>35</c:v>
                </c:pt>
                <c:pt idx="3123">
                  <c:v>17</c:v>
                </c:pt>
                <c:pt idx="3124">
                  <c:v>134</c:v>
                </c:pt>
                <c:pt idx="3125">
                  <c:v>2</c:v>
                </c:pt>
                <c:pt idx="3126">
                  <c:v>1</c:v>
                </c:pt>
                <c:pt idx="3127">
                  <c:v>7</c:v>
                </c:pt>
                <c:pt idx="3128">
                  <c:v>1</c:v>
                </c:pt>
                <c:pt idx="3129">
                  <c:v>3</c:v>
                </c:pt>
                <c:pt idx="3130">
                  <c:v>1</c:v>
                </c:pt>
                <c:pt idx="3131">
                  <c:v>1</c:v>
                </c:pt>
                <c:pt idx="3132">
                  <c:v>1</c:v>
                </c:pt>
                <c:pt idx="3133">
                  <c:v>2</c:v>
                </c:pt>
                <c:pt idx="3134">
                  <c:v>1</c:v>
                </c:pt>
                <c:pt idx="3135">
                  <c:v>1</c:v>
                </c:pt>
                <c:pt idx="3136">
                  <c:v>2</c:v>
                </c:pt>
                <c:pt idx="3137">
                  <c:v>1</c:v>
                </c:pt>
                <c:pt idx="3138">
                  <c:v>14</c:v>
                </c:pt>
                <c:pt idx="3139">
                  <c:v>1</c:v>
                </c:pt>
                <c:pt idx="3140">
                  <c:v>3</c:v>
                </c:pt>
                <c:pt idx="3141">
                  <c:v>3</c:v>
                </c:pt>
                <c:pt idx="3142">
                  <c:v>7</c:v>
                </c:pt>
                <c:pt idx="3143">
                  <c:v>1</c:v>
                </c:pt>
                <c:pt idx="3144">
                  <c:v>6</c:v>
                </c:pt>
                <c:pt idx="3145">
                  <c:v>18</c:v>
                </c:pt>
                <c:pt idx="3146">
                  <c:v>5</c:v>
                </c:pt>
                <c:pt idx="3147">
                  <c:v>2</c:v>
                </c:pt>
                <c:pt idx="3148">
                  <c:v>2</c:v>
                </c:pt>
                <c:pt idx="3149">
                  <c:v>4</c:v>
                </c:pt>
                <c:pt idx="3150">
                  <c:v>36</c:v>
                </c:pt>
                <c:pt idx="3151">
                  <c:v>1</c:v>
                </c:pt>
                <c:pt idx="3152">
                  <c:v>1</c:v>
                </c:pt>
                <c:pt idx="3153">
                  <c:v>2</c:v>
                </c:pt>
                <c:pt idx="3154">
                  <c:v>29</c:v>
                </c:pt>
                <c:pt idx="3155">
                  <c:v>1</c:v>
                </c:pt>
                <c:pt idx="3156">
                  <c:v>2</c:v>
                </c:pt>
                <c:pt idx="3157">
                  <c:v>16</c:v>
                </c:pt>
                <c:pt idx="3158">
                  <c:v>7</c:v>
                </c:pt>
                <c:pt idx="3159">
                  <c:v>7</c:v>
                </c:pt>
                <c:pt idx="3160">
                  <c:v>2</c:v>
                </c:pt>
                <c:pt idx="3161">
                  <c:v>4</c:v>
                </c:pt>
                <c:pt idx="3162">
                  <c:v>1</c:v>
                </c:pt>
                <c:pt idx="3163">
                  <c:v>8</c:v>
                </c:pt>
                <c:pt idx="3164">
                  <c:v>3</c:v>
                </c:pt>
                <c:pt idx="3165">
                  <c:v>1</c:v>
                </c:pt>
                <c:pt idx="3166">
                  <c:v>1</c:v>
                </c:pt>
                <c:pt idx="3167">
                  <c:v>1</c:v>
                </c:pt>
                <c:pt idx="3168">
                  <c:v>3</c:v>
                </c:pt>
                <c:pt idx="3169">
                  <c:v>2</c:v>
                </c:pt>
                <c:pt idx="3170">
                  <c:v>3</c:v>
                </c:pt>
                <c:pt idx="3171">
                  <c:v>6</c:v>
                </c:pt>
                <c:pt idx="3172">
                  <c:v>11</c:v>
                </c:pt>
                <c:pt idx="3173">
                  <c:v>4</c:v>
                </c:pt>
                <c:pt idx="3174">
                  <c:v>4</c:v>
                </c:pt>
                <c:pt idx="3175">
                  <c:v>15</c:v>
                </c:pt>
                <c:pt idx="3176">
                  <c:v>4</c:v>
                </c:pt>
                <c:pt idx="3177">
                  <c:v>2</c:v>
                </c:pt>
                <c:pt idx="3178">
                  <c:v>18</c:v>
                </c:pt>
                <c:pt idx="3179">
                  <c:v>1</c:v>
                </c:pt>
                <c:pt idx="3180">
                  <c:v>3</c:v>
                </c:pt>
                <c:pt idx="3181">
                  <c:v>8</c:v>
                </c:pt>
                <c:pt idx="3182">
                  <c:v>1</c:v>
                </c:pt>
                <c:pt idx="3183">
                  <c:v>11</c:v>
                </c:pt>
                <c:pt idx="3184">
                  <c:v>4</c:v>
                </c:pt>
                <c:pt idx="3185">
                  <c:v>7</c:v>
                </c:pt>
                <c:pt idx="3186">
                  <c:v>1</c:v>
                </c:pt>
                <c:pt idx="3187">
                  <c:v>1</c:v>
                </c:pt>
                <c:pt idx="3188">
                  <c:v>7</c:v>
                </c:pt>
                <c:pt idx="3189">
                  <c:v>2</c:v>
                </c:pt>
                <c:pt idx="3190">
                  <c:v>2</c:v>
                </c:pt>
                <c:pt idx="3191">
                  <c:v>2</c:v>
                </c:pt>
                <c:pt idx="3192">
                  <c:v>2</c:v>
                </c:pt>
                <c:pt idx="3193">
                  <c:v>9</c:v>
                </c:pt>
                <c:pt idx="3194">
                  <c:v>3</c:v>
                </c:pt>
                <c:pt idx="3195">
                  <c:v>1</c:v>
                </c:pt>
                <c:pt idx="3196">
                  <c:v>4</c:v>
                </c:pt>
                <c:pt idx="3197">
                  <c:v>10</c:v>
                </c:pt>
                <c:pt idx="3198">
                  <c:v>1</c:v>
                </c:pt>
                <c:pt idx="3199">
                  <c:v>4</c:v>
                </c:pt>
                <c:pt idx="3200">
                  <c:v>46</c:v>
                </c:pt>
                <c:pt idx="3201">
                  <c:v>2</c:v>
                </c:pt>
                <c:pt idx="3202">
                  <c:v>42</c:v>
                </c:pt>
                <c:pt idx="3203">
                  <c:v>14</c:v>
                </c:pt>
                <c:pt idx="3204">
                  <c:v>11</c:v>
                </c:pt>
                <c:pt idx="3205">
                  <c:v>53</c:v>
                </c:pt>
                <c:pt idx="3206">
                  <c:v>2</c:v>
                </c:pt>
                <c:pt idx="3207">
                  <c:v>1</c:v>
                </c:pt>
                <c:pt idx="3208">
                  <c:v>8</c:v>
                </c:pt>
                <c:pt idx="3209">
                  <c:v>41</c:v>
                </c:pt>
                <c:pt idx="3210">
                  <c:v>50</c:v>
                </c:pt>
                <c:pt idx="3211">
                  <c:v>3</c:v>
                </c:pt>
                <c:pt idx="3212">
                  <c:v>23</c:v>
                </c:pt>
                <c:pt idx="3213">
                  <c:v>3</c:v>
                </c:pt>
                <c:pt idx="3214">
                  <c:v>1</c:v>
                </c:pt>
                <c:pt idx="3215">
                  <c:v>1</c:v>
                </c:pt>
                <c:pt idx="3216">
                  <c:v>30</c:v>
                </c:pt>
                <c:pt idx="3217">
                  <c:v>30</c:v>
                </c:pt>
                <c:pt idx="3218">
                  <c:v>25</c:v>
                </c:pt>
                <c:pt idx="3219">
                  <c:v>2</c:v>
                </c:pt>
                <c:pt idx="3220">
                  <c:v>3</c:v>
                </c:pt>
                <c:pt idx="3221">
                  <c:v>62</c:v>
                </c:pt>
                <c:pt idx="3222">
                  <c:v>34</c:v>
                </c:pt>
                <c:pt idx="3223">
                  <c:v>1</c:v>
                </c:pt>
                <c:pt idx="3224">
                  <c:v>2</c:v>
                </c:pt>
                <c:pt idx="3225">
                  <c:v>4</c:v>
                </c:pt>
                <c:pt idx="3226">
                  <c:v>1</c:v>
                </c:pt>
                <c:pt idx="3227">
                  <c:v>5</c:v>
                </c:pt>
                <c:pt idx="3228">
                  <c:v>1</c:v>
                </c:pt>
                <c:pt idx="3229">
                  <c:v>4</c:v>
                </c:pt>
                <c:pt idx="3230">
                  <c:v>6</c:v>
                </c:pt>
                <c:pt idx="3231">
                  <c:v>2</c:v>
                </c:pt>
                <c:pt idx="3232">
                  <c:v>1</c:v>
                </c:pt>
                <c:pt idx="3233">
                  <c:v>1</c:v>
                </c:pt>
                <c:pt idx="3234">
                  <c:v>2</c:v>
                </c:pt>
                <c:pt idx="3235">
                  <c:v>1</c:v>
                </c:pt>
                <c:pt idx="3236">
                  <c:v>8</c:v>
                </c:pt>
                <c:pt idx="3237">
                  <c:v>1</c:v>
                </c:pt>
                <c:pt idx="3238">
                  <c:v>1</c:v>
                </c:pt>
                <c:pt idx="3239">
                  <c:v>209</c:v>
                </c:pt>
                <c:pt idx="3240">
                  <c:v>4</c:v>
                </c:pt>
                <c:pt idx="3241">
                  <c:v>3</c:v>
                </c:pt>
                <c:pt idx="3242">
                  <c:v>44</c:v>
                </c:pt>
                <c:pt idx="3243">
                  <c:v>6</c:v>
                </c:pt>
                <c:pt idx="3244">
                  <c:v>55</c:v>
                </c:pt>
                <c:pt idx="3245">
                  <c:v>1</c:v>
                </c:pt>
                <c:pt idx="3246">
                  <c:v>3</c:v>
                </c:pt>
                <c:pt idx="3247">
                  <c:v>1</c:v>
                </c:pt>
                <c:pt idx="3248">
                  <c:v>2</c:v>
                </c:pt>
                <c:pt idx="3249">
                  <c:v>2</c:v>
                </c:pt>
                <c:pt idx="3250">
                  <c:v>6</c:v>
                </c:pt>
                <c:pt idx="3251">
                  <c:v>4</c:v>
                </c:pt>
                <c:pt idx="3252">
                  <c:v>2</c:v>
                </c:pt>
                <c:pt idx="3253">
                  <c:v>1</c:v>
                </c:pt>
                <c:pt idx="3254">
                  <c:v>1</c:v>
                </c:pt>
                <c:pt idx="3255">
                  <c:v>2</c:v>
                </c:pt>
                <c:pt idx="3256">
                  <c:v>67</c:v>
                </c:pt>
                <c:pt idx="3257">
                  <c:v>16</c:v>
                </c:pt>
                <c:pt idx="3258">
                  <c:v>1</c:v>
                </c:pt>
                <c:pt idx="3259">
                  <c:v>1</c:v>
                </c:pt>
                <c:pt idx="3260">
                  <c:v>2</c:v>
                </c:pt>
                <c:pt idx="3261">
                  <c:v>7</c:v>
                </c:pt>
                <c:pt idx="3262">
                  <c:v>17</c:v>
                </c:pt>
                <c:pt idx="3263">
                  <c:v>8</c:v>
                </c:pt>
                <c:pt idx="3264">
                  <c:v>6</c:v>
                </c:pt>
                <c:pt idx="3265">
                  <c:v>9</c:v>
                </c:pt>
                <c:pt idx="3266">
                  <c:v>9</c:v>
                </c:pt>
                <c:pt idx="3267">
                  <c:v>3</c:v>
                </c:pt>
                <c:pt idx="3268">
                  <c:v>2</c:v>
                </c:pt>
                <c:pt idx="3269">
                  <c:v>1</c:v>
                </c:pt>
                <c:pt idx="3270">
                  <c:v>12</c:v>
                </c:pt>
                <c:pt idx="3271">
                  <c:v>5</c:v>
                </c:pt>
                <c:pt idx="3272">
                  <c:v>1</c:v>
                </c:pt>
                <c:pt idx="3273">
                  <c:v>2</c:v>
                </c:pt>
                <c:pt idx="3274">
                  <c:v>4</c:v>
                </c:pt>
                <c:pt idx="3275">
                  <c:v>1</c:v>
                </c:pt>
                <c:pt idx="3276">
                  <c:v>9</c:v>
                </c:pt>
                <c:pt idx="3277">
                  <c:v>6</c:v>
                </c:pt>
                <c:pt idx="3278">
                  <c:v>2</c:v>
                </c:pt>
                <c:pt idx="3279">
                  <c:v>1</c:v>
                </c:pt>
                <c:pt idx="3280">
                  <c:v>1</c:v>
                </c:pt>
                <c:pt idx="3281">
                  <c:v>8</c:v>
                </c:pt>
                <c:pt idx="3282">
                  <c:v>1</c:v>
                </c:pt>
                <c:pt idx="3283">
                  <c:v>1</c:v>
                </c:pt>
                <c:pt idx="3284">
                  <c:v>1</c:v>
                </c:pt>
                <c:pt idx="3285">
                  <c:v>7</c:v>
                </c:pt>
                <c:pt idx="3286">
                  <c:v>38</c:v>
                </c:pt>
                <c:pt idx="3287">
                  <c:v>51</c:v>
                </c:pt>
                <c:pt idx="3288">
                  <c:v>40</c:v>
                </c:pt>
                <c:pt idx="3289">
                  <c:v>32</c:v>
                </c:pt>
                <c:pt idx="3290">
                  <c:v>27</c:v>
                </c:pt>
                <c:pt idx="3291">
                  <c:v>1</c:v>
                </c:pt>
                <c:pt idx="3292">
                  <c:v>39</c:v>
                </c:pt>
                <c:pt idx="3293">
                  <c:v>16</c:v>
                </c:pt>
                <c:pt idx="3294">
                  <c:v>3</c:v>
                </c:pt>
                <c:pt idx="3295">
                  <c:v>8</c:v>
                </c:pt>
                <c:pt idx="3296">
                  <c:v>2</c:v>
                </c:pt>
                <c:pt idx="3297">
                  <c:v>1</c:v>
                </c:pt>
                <c:pt idx="3298">
                  <c:v>3</c:v>
                </c:pt>
                <c:pt idx="3299">
                  <c:v>2</c:v>
                </c:pt>
                <c:pt idx="3300">
                  <c:v>15</c:v>
                </c:pt>
                <c:pt idx="3301">
                  <c:v>3</c:v>
                </c:pt>
                <c:pt idx="3302">
                  <c:v>2</c:v>
                </c:pt>
                <c:pt idx="3303">
                  <c:v>4</c:v>
                </c:pt>
                <c:pt idx="3304">
                  <c:v>12</c:v>
                </c:pt>
                <c:pt idx="3305">
                  <c:v>7</c:v>
                </c:pt>
                <c:pt idx="3306">
                  <c:v>2</c:v>
                </c:pt>
                <c:pt idx="3307">
                  <c:v>1</c:v>
                </c:pt>
                <c:pt idx="3308">
                  <c:v>1</c:v>
                </c:pt>
                <c:pt idx="3309">
                  <c:v>3</c:v>
                </c:pt>
                <c:pt idx="3310">
                  <c:v>1</c:v>
                </c:pt>
                <c:pt idx="3311">
                  <c:v>1</c:v>
                </c:pt>
                <c:pt idx="3312">
                  <c:v>3</c:v>
                </c:pt>
                <c:pt idx="3313">
                  <c:v>1</c:v>
                </c:pt>
                <c:pt idx="3314">
                  <c:v>1</c:v>
                </c:pt>
                <c:pt idx="3315">
                  <c:v>20</c:v>
                </c:pt>
                <c:pt idx="3316">
                  <c:v>2</c:v>
                </c:pt>
                <c:pt idx="3317">
                  <c:v>1</c:v>
                </c:pt>
                <c:pt idx="3318">
                  <c:v>3</c:v>
                </c:pt>
                <c:pt idx="3319">
                  <c:v>2</c:v>
                </c:pt>
                <c:pt idx="3320">
                  <c:v>1</c:v>
                </c:pt>
                <c:pt idx="3321">
                  <c:v>2</c:v>
                </c:pt>
                <c:pt idx="3322">
                  <c:v>2</c:v>
                </c:pt>
                <c:pt idx="3323">
                  <c:v>6</c:v>
                </c:pt>
                <c:pt idx="3324">
                  <c:v>1</c:v>
                </c:pt>
                <c:pt idx="3325">
                  <c:v>2</c:v>
                </c:pt>
                <c:pt idx="3326">
                  <c:v>2</c:v>
                </c:pt>
                <c:pt idx="3327">
                  <c:v>7</c:v>
                </c:pt>
                <c:pt idx="3328">
                  <c:v>2</c:v>
                </c:pt>
                <c:pt idx="3329">
                  <c:v>2</c:v>
                </c:pt>
                <c:pt idx="3330">
                  <c:v>8</c:v>
                </c:pt>
                <c:pt idx="3331">
                  <c:v>7</c:v>
                </c:pt>
                <c:pt idx="3332">
                  <c:v>11</c:v>
                </c:pt>
                <c:pt idx="3333">
                  <c:v>9</c:v>
                </c:pt>
                <c:pt idx="3334">
                  <c:v>10</c:v>
                </c:pt>
                <c:pt idx="3335">
                  <c:v>14</c:v>
                </c:pt>
                <c:pt idx="3336">
                  <c:v>3</c:v>
                </c:pt>
                <c:pt idx="3337">
                  <c:v>1</c:v>
                </c:pt>
                <c:pt idx="3338">
                  <c:v>3</c:v>
                </c:pt>
                <c:pt idx="3339">
                  <c:v>17</c:v>
                </c:pt>
                <c:pt idx="3340">
                  <c:v>2</c:v>
                </c:pt>
                <c:pt idx="3341">
                  <c:v>3</c:v>
                </c:pt>
                <c:pt idx="3342">
                  <c:v>1</c:v>
                </c:pt>
                <c:pt idx="3343">
                  <c:v>1</c:v>
                </c:pt>
                <c:pt idx="3344">
                  <c:v>2</c:v>
                </c:pt>
                <c:pt idx="3345">
                  <c:v>7</c:v>
                </c:pt>
                <c:pt idx="3346">
                  <c:v>3</c:v>
                </c:pt>
                <c:pt idx="3347">
                  <c:v>1</c:v>
                </c:pt>
                <c:pt idx="3348">
                  <c:v>18</c:v>
                </c:pt>
                <c:pt idx="3349">
                  <c:v>5</c:v>
                </c:pt>
                <c:pt idx="3350">
                  <c:v>5</c:v>
                </c:pt>
                <c:pt idx="3351">
                  <c:v>5</c:v>
                </c:pt>
                <c:pt idx="3352">
                  <c:v>6</c:v>
                </c:pt>
                <c:pt idx="3353">
                  <c:v>16</c:v>
                </c:pt>
                <c:pt idx="3354">
                  <c:v>17</c:v>
                </c:pt>
                <c:pt idx="3355">
                  <c:v>13</c:v>
                </c:pt>
                <c:pt idx="3356">
                  <c:v>7</c:v>
                </c:pt>
                <c:pt idx="3357">
                  <c:v>1</c:v>
                </c:pt>
                <c:pt idx="3358">
                  <c:v>1</c:v>
                </c:pt>
                <c:pt idx="3359">
                  <c:v>1</c:v>
                </c:pt>
                <c:pt idx="3360">
                  <c:v>1</c:v>
                </c:pt>
                <c:pt idx="3361">
                  <c:v>4</c:v>
                </c:pt>
                <c:pt idx="3362">
                  <c:v>1</c:v>
                </c:pt>
                <c:pt idx="3363">
                  <c:v>3</c:v>
                </c:pt>
                <c:pt idx="3364">
                  <c:v>2</c:v>
                </c:pt>
                <c:pt idx="3365">
                  <c:v>5</c:v>
                </c:pt>
                <c:pt idx="3366">
                  <c:v>9</c:v>
                </c:pt>
                <c:pt idx="3367">
                  <c:v>3</c:v>
                </c:pt>
                <c:pt idx="3368">
                  <c:v>82</c:v>
                </c:pt>
                <c:pt idx="3369">
                  <c:v>4</c:v>
                </c:pt>
                <c:pt idx="3370">
                  <c:v>4</c:v>
                </c:pt>
                <c:pt idx="3371">
                  <c:v>21</c:v>
                </c:pt>
                <c:pt idx="3372">
                  <c:v>58</c:v>
                </c:pt>
                <c:pt idx="3373">
                  <c:v>3</c:v>
                </c:pt>
                <c:pt idx="3374">
                  <c:v>3</c:v>
                </c:pt>
                <c:pt idx="3375">
                  <c:v>3</c:v>
                </c:pt>
                <c:pt idx="3376">
                  <c:v>16</c:v>
                </c:pt>
                <c:pt idx="3377">
                  <c:v>24</c:v>
                </c:pt>
                <c:pt idx="3378">
                  <c:v>1</c:v>
                </c:pt>
                <c:pt idx="3379">
                  <c:v>73</c:v>
                </c:pt>
                <c:pt idx="3380">
                  <c:v>12</c:v>
                </c:pt>
                <c:pt idx="3381">
                  <c:v>83</c:v>
                </c:pt>
                <c:pt idx="3382">
                  <c:v>2</c:v>
                </c:pt>
                <c:pt idx="3383">
                  <c:v>5</c:v>
                </c:pt>
                <c:pt idx="3384">
                  <c:v>162</c:v>
                </c:pt>
                <c:pt idx="3385">
                  <c:v>7</c:v>
                </c:pt>
                <c:pt idx="3386">
                  <c:v>56</c:v>
                </c:pt>
                <c:pt idx="3387">
                  <c:v>50</c:v>
                </c:pt>
                <c:pt idx="3388">
                  <c:v>29</c:v>
                </c:pt>
                <c:pt idx="3389">
                  <c:v>22</c:v>
                </c:pt>
                <c:pt idx="3390">
                  <c:v>51</c:v>
                </c:pt>
                <c:pt idx="3391">
                  <c:v>4</c:v>
                </c:pt>
                <c:pt idx="3392">
                  <c:v>1</c:v>
                </c:pt>
                <c:pt idx="3393">
                  <c:v>2</c:v>
                </c:pt>
                <c:pt idx="3394">
                  <c:v>9</c:v>
                </c:pt>
                <c:pt idx="3395">
                  <c:v>1</c:v>
                </c:pt>
                <c:pt idx="3396">
                  <c:v>3</c:v>
                </c:pt>
                <c:pt idx="3397">
                  <c:v>1</c:v>
                </c:pt>
                <c:pt idx="3398">
                  <c:v>15</c:v>
                </c:pt>
                <c:pt idx="3399">
                  <c:v>6</c:v>
                </c:pt>
                <c:pt idx="3400">
                  <c:v>10</c:v>
                </c:pt>
                <c:pt idx="3401">
                  <c:v>15</c:v>
                </c:pt>
                <c:pt idx="3402">
                  <c:v>1</c:v>
                </c:pt>
                <c:pt idx="3403">
                  <c:v>4</c:v>
                </c:pt>
                <c:pt idx="3404">
                  <c:v>1</c:v>
                </c:pt>
                <c:pt idx="3405">
                  <c:v>2</c:v>
                </c:pt>
                <c:pt idx="3406">
                  <c:v>19</c:v>
                </c:pt>
                <c:pt idx="3407">
                  <c:v>2</c:v>
                </c:pt>
                <c:pt idx="3408">
                  <c:v>3</c:v>
                </c:pt>
                <c:pt idx="3409">
                  <c:v>1</c:v>
                </c:pt>
                <c:pt idx="3410">
                  <c:v>18</c:v>
                </c:pt>
                <c:pt idx="3411">
                  <c:v>7</c:v>
                </c:pt>
                <c:pt idx="3412">
                  <c:v>6</c:v>
                </c:pt>
                <c:pt idx="3413">
                  <c:v>1</c:v>
                </c:pt>
                <c:pt idx="3414">
                  <c:v>2</c:v>
                </c:pt>
                <c:pt idx="3415">
                  <c:v>2</c:v>
                </c:pt>
                <c:pt idx="3416">
                  <c:v>1</c:v>
                </c:pt>
                <c:pt idx="3417">
                  <c:v>20</c:v>
                </c:pt>
                <c:pt idx="3418">
                  <c:v>1</c:v>
                </c:pt>
                <c:pt idx="3419">
                  <c:v>1</c:v>
                </c:pt>
                <c:pt idx="3420">
                  <c:v>1</c:v>
                </c:pt>
                <c:pt idx="3421">
                  <c:v>2</c:v>
                </c:pt>
                <c:pt idx="3422">
                  <c:v>2</c:v>
                </c:pt>
                <c:pt idx="3423">
                  <c:v>1</c:v>
                </c:pt>
                <c:pt idx="3424">
                  <c:v>14</c:v>
                </c:pt>
                <c:pt idx="3425">
                  <c:v>28</c:v>
                </c:pt>
                <c:pt idx="3426">
                  <c:v>3</c:v>
                </c:pt>
                <c:pt idx="3427">
                  <c:v>1</c:v>
                </c:pt>
                <c:pt idx="3428">
                  <c:v>4</c:v>
                </c:pt>
                <c:pt idx="3429">
                  <c:v>110</c:v>
                </c:pt>
                <c:pt idx="3430">
                  <c:v>14</c:v>
                </c:pt>
                <c:pt idx="3431">
                  <c:v>3</c:v>
                </c:pt>
                <c:pt idx="3432">
                  <c:v>3</c:v>
                </c:pt>
                <c:pt idx="3433">
                  <c:v>7</c:v>
                </c:pt>
                <c:pt idx="3434">
                  <c:v>9</c:v>
                </c:pt>
                <c:pt idx="3435">
                  <c:v>37</c:v>
                </c:pt>
                <c:pt idx="3436">
                  <c:v>7</c:v>
                </c:pt>
                <c:pt idx="3437">
                  <c:v>2</c:v>
                </c:pt>
                <c:pt idx="3438">
                  <c:v>9</c:v>
                </c:pt>
                <c:pt idx="3439">
                  <c:v>57</c:v>
                </c:pt>
                <c:pt idx="3440">
                  <c:v>146</c:v>
                </c:pt>
                <c:pt idx="3441">
                  <c:v>11</c:v>
                </c:pt>
                <c:pt idx="3442">
                  <c:v>176</c:v>
                </c:pt>
                <c:pt idx="3443">
                  <c:v>18</c:v>
                </c:pt>
                <c:pt idx="3444">
                  <c:v>13</c:v>
                </c:pt>
                <c:pt idx="3445">
                  <c:v>85</c:v>
                </c:pt>
                <c:pt idx="3446">
                  <c:v>78</c:v>
                </c:pt>
                <c:pt idx="3447">
                  <c:v>2</c:v>
                </c:pt>
                <c:pt idx="3448">
                  <c:v>2</c:v>
                </c:pt>
                <c:pt idx="3449">
                  <c:v>39</c:v>
                </c:pt>
                <c:pt idx="3450">
                  <c:v>22</c:v>
                </c:pt>
                <c:pt idx="3451">
                  <c:v>79</c:v>
                </c:pt>
                <c:pt idx="3452">
                  <c:v>16</c:v>
                </c:pt>
                <c:pt idx="3453">
                  <c:v>36</c:v>
                </c:pt>
                <c:pt idx="3454">
                  <c:v>75</c:v>
                </c:pt>
                <c:pt idx="3455">
                  <c:v>3</c:v>
                </c:pt>
                <c:pt idx="3456">
                  <c:v>1</c:v>
                </c:pt>
                <c:pt idx="3457">
                  <c:v>18</c:v>
                </c:pt>
                <c:pt idx="3458">
                  <c:v>30</c:v>
                </c:pt>
                <c:pt idx="3459">
                  <c:v>16</c:v>
                </c:pt>
                <c:pt idx="3460">
                  <c:v>12</c:v>
                </c:pt>
                <c:pt idx="3461">
                  <c:v>1</c:v>
                </c:pt>
                <c:pt idx="3462">
                  <c:v>2</c:v>
                </c:pt>
                <c:pt idx="3463">
                  <c:v>1</c:v>
                </c:pt>
                <c:pt idx="3464">
                  <c:v>1</c:v>
                </c:pt>
                <c:pt idx="3465">
                  <c:v>1</c:v>
                </c:pt>
                <c:pt idx="3466">
                  <c:v>4</c:v>
                </c:pt>
                <c:pt idx="3467">
                  <c:v>1</c:v>
                </c:pt>
                <c:pt idx="3468">
                  <c:v>1</c:v>
                </c:pt>
                <c:pt idx="3469">
                  <c:v>3</c:v>
                </c:pt>
                <c:pt idx="3470">
                  <c:v>1</c:v>
                </c:pt>
                <c:pt idx="3471">
                  <c:v>4</c:v>
                </c:pt>
                <c:pt idx="3472">
                  <c:v>2</c:v>
                </c:pt>
                <c:pt idx="3473">
                  <c:v>5</c:v>
                </c:pt>
                <c:pt idx="3474">
                  <c:v>5</c:v>
                </c:pt>
                <c:pt idx="3475">
                  <c:v>9</c:v>
                </c:pt>
                <c:pt idx="3476">
                  <c:v>5</c:v>
                </c:pt>
                <c:pt idx="3477">
                  <c:v>2</c:v>
                </c:pt>
                <c:pt idx="3478">
                  <c:v>36</c:v>
                </c:pt>
                <c:pt idx="3479">
                  <c:v>9</c:v>
                </c:pt>
                <c:pt idx="3480">
                  <c:v>3</c:v>
                </c:pt>
                <c:pt idx="3481">
                  <c:v>1</c:v>
                </c:pt>
                <c:pt idx="3482">
                  <c:v>2</c:v>
                </c:pt>
                <c:pt idx="3483">
                  <c:v>1</c:v>
                </c:pt>
                <c:pt idx="3484">
                  <c:v>366</c:v>
                </c:pt>
                <c:pt idx="3485">
                  <c:v>183</c:v>
                </c:pt>
                <c:pt idx="3486">
                  <c:v>29</c:v>
                </c:pt>
                <c:pt idx="3487">
                  <c:v>2</c:v>
                </c:pt>
                <c:pt idx="3488">
                  <c:v>50</c:v>
                </c:pt>
                <c:pt idx="3489">
                  <c:v>13</c:v>
                </c:pt>
                <c:pt idx="3490">
                  <c:v>48</c:v>
                </c:pt>
                <c:pt idx="3491">
                  <c:v>52</c:v>
                </c:pt>
                <c:pt idx="3492">
                  <c:v>139</c:v>
                </c:pt>
                <c:pt idx="3493">
                  <c:v>31</c:v>
                </c:pt>
                <c:pt idx="3494">
                  <c:v>19</c:v>
                </c:pt>
                <c:pt idx="3495">
                  <c:v>21</c:v>
                </c:pt>
                <c:pt idx="3496">
                  <c:v>17</c:v>
                </c:pt>
                <c:pt idx="3497">
                  <c:v>138</c:v>
                </c:pt>
                <c:pt idx="3498">
                  <c:v>26</c:v>
                </c:pt>
                <c:pt idx="3499">
                  <c:v>10</c:v>
                </c:pt>
                <c:pt idx="3500">
                  <c:v>2</c:v>
                </c:pt>
                <c:pt idx="3501">
                  <c:v>4</c:v>
                </c:pt>
                <c:pt idx="3502">
                  <c:v>1</c:v>
                </c:pt>
                <c:pt idx="3503">
                  <c:v>1</c:v>
                </c:pt>
                <c:pt idx="3504">
                  <c:v>2</c:v>
                </c:pt>
                <c:pt idx="3505">
                  <c:v>1</c:v>
                </c:pt>
                <c:pt idx="3506">
                  <c:v>2</c:v>
                </c:pt>
                <c:pt idx="3507">
                  <c:v>1</c:v>
                </c:pt>
                <c:pt idx="3508">
                  <c:v>1</c:v>
                </c:pt>
                <c:pt idx="3509">
                  <c:v>3</c:v>
                </c:pt>
                <c:pt idx="3510">
                  <c:v>1</c:v>
                </c:pt>
                <c:pt idx="3511">
                  <c:v>1</c:v>
                </c:pt>
                <c:pt idx="3512">
                  <c:v>3</c:v>
                </c:pt>
                <c:pt idx="3513">
                  <c:v>1</c:v>
                </c:pt>
                <c:pt idx="3514">
                  <c:v>1</c:v>
                </c:pt>
                <c:pt idx="3515">
                  <c:v>2</c:v>
                </c:pt>
                <c:pt idx="3516">
                  <c:v>1</c:v>
                </c:pt>
                <c:pt idx="3517">
                  <c:v>1</c:v>
                </c:pt>
                <c:pt idx="3518">
                  <c:v>2</c:v>
                </c:pt>
                <c:pt idx="3519">
                  <c:v>5</c:v>
                </c:pt>
                <c:pt idx="3520">
                  <c:v>8</c:v>
                </c:pt>
                <c:pt idx="3521">
                  <c:v>2</c:v>
                </c:pt>
                <c:pt idx="3522">
                  <c:v>4</c:v>
                </c:pt>
                <c:pt idx="3523">
                  <c:v>2</c:v>
                </c:pt>
                <c:pt idx="3524">
                  <c:v>1</c:v>
                </c:pt>
                <c:pt idx="3525">
                  <c:v>33</c:v>
                </c:pt>
                <c:pt idx="3526">
                  <c:v>1</c:v>
                </c:pt>
                <c:pt idx="3527">
                  <c:v>8</c:v>
                </c:pt>
                <c:pt idx="3528">
                  <c:v>42</c:v>
                </c:pt>
                <c:pt idx="3529">
                  <c:v>3</c:v>
                </c:pt>
                <c:pt idx="3530">
                  <c:v>33</c:v>
                </c:pt>
                <c:pt idx="3531">
                  <c:v>2</c:v>
                </c:pt>
                <c:pt idx="3532">
                  <c:v>1</c:v>
                </c:pt>
                <c:pt idx="3533">
                  <c:v>1</c:v>
                </c:pt>
                <c:pt idx="3534">
                  <c:v>16</c:v>
                </c:pt>
                <c:pt idx="3535">
                  <c:v>5</c:v>
                </c:pt>
                <c:pt idx="3536">
                  <c:v>2</c:v>
                </c:pt>
                <c:pt idx="3537">
                  <c:v>2</c:v>
                </c:pt>
                <c:pt idx="3538">
                  <c:v>2</c:v>
                </c:pt>
                <c:pt idx="3539">
                  <c:v>18</c:v>
                </c:pt>
                <c:pt idx="3540">
                  <c:v>7</c:v>
                </c:pt>
                <c:pt idx="3541">
                  <c:v>1</c:v>
                </c:pt>
                <c:pt idx="3542">
                  <c:v>16</c:v>
                </c:pt>
                <c:pt idx="3543">
                  <c:v>8</c:v>
                </c:pt>
                <c:pt idx="3544">
                  <c:v>9</c:v>
                </c:pt>
                <c:pt idx="3545">
                  <c:v>15</c:v>
                </c:pt>
                <c:pt idx="3546">
                  <c:v>1</c:v>
                </c:pt>
                <c:pt idx="3547">
                  <c:v>5</c:v>
                </c:pt>
                <c:pt idx="3548">
                  <c:v>5</c:v>
                </c:pt>
                <c:pt idx="3549">
                  <c:v>4</c:v>
                </c:pt>
                <c:pt idx="3550">
                  <c:v>1</c:v>
                </c:pt>
                <c:pt idx="3551">
                  <c:v>1</c:v>
                </c:pt>
                <c:pt idx="3552">
                  <c:v>1</c:v>
                </c:pt>
                <c:pt idx="3553">
                  <c:v>1</c:v>
                </c:pt>
                <c:pt idx="3554">
                  <c:v>2</c:v>
                </c:pt>
                <c:pt idx="3555">
                  <c:v>1</c:v>
                </c:pt>
                <c:pt idx="3556">
                  <c:v>5</c:v>
                </c:pt>
                <c:pt idx="3557">
                  <c:v>13</c:v>
                </c:pt>
                <c:pt idx="3558">
                  <c:v>2</c:v>
                </c:pt>
                <c:pt idx="3559">
                  <c:v>9</c:v>
                </c:pt>
                <c:pt idx="3560">
                  <c:v>17</c:v>
                </c:pt>
                <c:pt idx="3561">
                  <c:v>7</c:v>
                </c:pt>
                <c:pt idx="3562">
                  <c:v>1</c:v>
                </c:pt>
                <c:pt idx="3563">
                  <c:v>1</c:v>
                </c:pt>
                <c:pt idx="3564">
                  <c:v>4</c:v>
                </c:pt>
                <c:pt idx="3565">
                  <c:v>3</c:v>
                </c:pt>
                <c:pt idx="3566">
                  <c:v>70</c:v>
                </c:pt>
                <c:pt idx="3567">
                  <c:v>79</c:v>
                </c:pt>
                <c:pt idx="3568">
                  <c:v>29</c:v>
                </c:pt>
                <c:pt idx="3569">
                  <c:v>2</c:v>
                </c:pt>
                <c:pt idx="3570">
                  <c:v>24</c:v>
                </c:pt>
                <c:pt idx="3571">
                  <c:v>11</c:v>
                </c:pt>
                <c:pt idx="3572">
                  <c:v>4</c:v>
                </c:pt>
                <c:pt idx="3573">
                  <c:v>1</c:v>
                </c:pt>
                <c:pt idx="3574">
                  <c:v>38</c:v>
                </c:pt>
                <c:pt idx="3575">
                  <c:v>29</c:v>
                </c:pt>
                <c:pt idx="3576">
                  <c:v>9</c:v>
                </c:pt>
                <c:pt idx="3577">
                  <c:v>19</c:v>
                </c:pt>
                <c:pt idx="3578">
                  <c:v>1</c:v>
                </c:pt>
                <c:pt idx="3579">
                  <c:v>12</c:v>
                </c:pt>
                <c:pt idx="3580">
                  <c:v>3</c:v>
                </c:pt>
                <c:pt idx="3581">
                  <c:v>4</c:v>
                </c:pt>
                <c:pt idx="3582">
                  <c:v>11</c:v>
                </c:pt>
                <c:pt idx="3583">
                  <c:v>3</c:v>
                </c:pt>
                <c:pt idx="3584">
                  <c:v>8</c:v>
                </c:pt>
                <c:pt idx="3585">
                  <c:v>2</c:v>
                </c:pt>
                <c:pt idx="3586">
                  <c:v>3</c:v>
                </c:pt>
                <c:pt idx="3587">
                  <c:v>5</c:v>
                </c:pt>
                <c:pt idx="3588">
                  <c:v>1</c:v>
                </c:pt>
                <c:pt idx="3589">
                  <c:v>19</c:v>
                </c:pt>
                <c:pt idx="3590">
                  <c:v>1</c:v>
                </c:pt>
                <c:pt idx="3591">
                  <c:v>1</c:v>
                </c:pt>
                <c:pt idx="3592">
                  <c:v>1</c:v>
                </c:pt>
                <c:pt idx="3593">
                  <c:v>7</c:v>
                </c:pt>
                <c:pt idx="3594">
                  <c:v>8</c:v>
                </c:pt>
                <c:pt idx="3595">
                  <c:v>83</c:v>
                </c:pt>
                <c:pt idx="3596">
                  <c:v>103</c:v>
                </c:pt>
                <c:pt idx="3597">
                  <c:v>37</c:v>
                </c:pt>
                <c:pt idx="3598">
                  <c:v>12</c:v>
                </c:pt>
                <c:pt idx="3599">
                  <c:v>11</c:v>
                </c:pt>
                <c:pt idx="3600">
                  <c:v>6</c:v>
                </c:pt>
                <c:pt idx="3601">
                  <c:v>4</c:v>
                </c:pt>
                <c:pt idx="3602">
                  <c:v>4</c:v>
                </c:pt>
                <c:pt idx="3603">
                  <c:v>3</c:v>
                </c:pt>
                <c:pt idx="3604">
                  <c:v>4</c:v>
                </c:pt>
                <c:pt idx="3605">
                  <c:v>1</c:v>
                </c:pt>
                <c:pt idx="3606">
                  <c:v>3</c:v>
                </c:pt>
                <c:pt idx="3607">
                  <c:v>1</c:v>
                </c:pt>
                <c:pt idx="3608">
                  <c:v>2</c:v>
                </c:pt>
                <c:pt idx="3609">
                  <c:v>1</c:v>
                </c:pt>
                <c:pt idx="3610">
                  <c:v>2</c:v>
                </c:pt>
                <c:pt idx="3611">
                  <c:v>1</c:v>
                </c:pt>
                <c:pt idx="3612">
                  <c:v>2</c:v>
                </c:pt>
                <c:pt idx="3613">
                  <c:v>3</c:v>
                </c:pt>
                <c:pt idx="3614">
                  <c:v>2</c:v>
                </c:pt>
                <c:pt idx="3615">
                  <c:v>2</c:v>
                </c:pt>
                <c:pt idx="3616">
                  <c:v>1</c:v>
                </c:pt>
                <c:pt idx="3617">
                  <c:v>1</c:v>
                </c:pt>
                <c:pt idx="3618">
                  <c:v>2</c:v>
                </c:pt>
                <c:pt idx="3619">
                  <c:v>5</c:v>
                </c:pt>
                <c:pt idx="3620">
                  <c:v>5</c:v>
                </c:pt>
                <c:pt idx="3621">
                  <c:v>2</c:v>
                </c:pt>
                <c:pt idx="3622">
                  <c:v>2</c:v>
                </c:pt>
                <c:pt idx="3623">
                  <c:v>3</c:v>
                </c:pt>
                <c:pt idx="3624">
                  <c:v>1</c:v>
                </c:pt>
                <c:pt idx="3625">
                  <c:v>1</c:v>
                </c:pt>
                <c:pt idx="3626">
                  <c:v>1</c:v>
                </c:pt>
                <c:pt idx="3627">
                  <c:v>1</c:v>
                </c:pt>
                <c:pt idx="3628">
                  <c:v>2</c:v>
                </c:pt>
                <c:pt idx="3629">
                  <c:v>2</c:v>
                </c:pt>
                <c:pt idx="3630">
                  <c:v>15</c:v>
                </c:pt>
                <c:pt idx="3631">
                  <c:v>3</c:v>
                </c:pt>
                <c:pt idx="3632">
                  <c:v>3</c:v>
                </c:pt>
                <c:pt idx="3633">
                  <c:v>1</c:v>
                </c:pt>
                <c:pt idx="3634">
                  <c:v>2</c:v>
                </c:pt>
                <c:pt idx="3635">
                  <c:v>1</c:v>
                </c:pt>
                <c:pt idx="3636">
                  <c:v>14</c:v>
                </c:pt>
                <c:pt idx="3637">
                  <c:v>2</c:v>
                </c:pt>
                <c:pt idx="3638">
                  <c:v>15</c:v>
                </c:pt>
                <c:pt idx="3639">
                  <c:v>9</c:v>
                </c:pt>
                <c:pt idx="3640">
                  <c:v>2</c:v>
                </c:pt>
                <c:pt idx="3641">
                  <c:v>5</c:v>
                </c:pt>
                <c:pt idx="3642">
                  <c:v>1</c:v>
                </c:pt>
                <c:pt idx="3643">
                  <c:v>1</c:v>
                </c:pt>
                <c:pt idx="3644">
                  <c:v>5</c:v>
                </c:pt>
                <c:pt idx="3645">
                  <c:v>3</c:v>
                </c:pt>
                <c:pt idx="3646">
                  <c:v>1</c:v>
                </c:pt>
                <c:pt idx="3647">
                  <c:v>1</c:v>
                </c:pt>
                <c:pt idx="3648">
                  <c:v>6</c:v>
                </c:pt>
                <c:pt idx="3649">
                  <c:v>1</c:v>
                </c:pt>
                <c:pt idx="3650">
                  <c:v>3</c:v>
                </c:pt>
                <c:pt idx="3651">
                  <c:v>2</c:v>
                </c:pt>
                <c:pt idx="3652">
                  <c:v>2</c:v>
                </c:pt>
                <c:pt idx="3653">
                  <c:v>2</c:v>
                </c:pt>
                <c:pt idx="3654">
                  <c:v>1</c:v>
                </c:pt>
                <c:pt idx="3655">
                  <c:v>12</c:v>
                </c:pt>
                <c:pt idx="3656">
                  <c:v>1</c:v>
                </c:pt>
                <c:pt idx="3657">
                  <c:v>2</c:v>
                </c:pt>
                <c:pt idx="3658">
                  <c:v>2</c:v>
                </c:pt>
                <c:pt idx="3659">
                  <c:v>1</c:v>
                </c:pt>
                <c:pt idx="3660">
                  <c:v>1</c:v>
                </c:pt>
                <c:pt idx="3661">
                  <c:v>1</c:v>
                </c:pt>
                <c:pt idx="3662">
                  <c:v>9</c:v>
                </c:pt>
                <c:pt idx="3663">
                  <c:v>1</c:v>
                </c:pt>
                <c:pt idx="3664">
                  <c:v>2</c:v>
                </c:pt>
                <c:pt idx="3665">
                  <c:v>25</c:v>
                </c:pt>
                <c:pt idx="3666">
                  <c:v>27</c:v>
                </c:pt>
                <c:pt idx="3667">
                  <c:v>1</c:v>
                </c:pt>
                <c:pt idx="3668">
                  <c:v>2</c:v>
                </c:pt>
                <c:pt idx="3669">
                  <c:v>5</c:v>
                </c:pt>
                <c:pt idx="3670">
                  <c:v>5</c:v>
                </c:pt>
                <c:pt idx="3671">
                  <c:v>1</c:v>
                </c:pt>
                <c:pt idx="3672">
                  <c:v>3</c:v>
                </c:pt>
                <c:pt idx="3673">
                  <c:v>2</c:v>
                </c:pt>
                <c:pt idx="3674">
                  <c:v>1</c:v>
                </c:pt>
                <c:pt idx="3675">
                  <c:v>2</c:v>
                </c:pt>
                <c:pt idx="3676">
                  <c:v>2</c:v>
                </c:pt>
                <c:pt idx="3677">
                  <c:v>1</c:v>
                </c:pt>
                <c:pt idx="3678">
                  <c:v>3</c:v>
                </c:pt>
                <c:pt idx="3679">
                  <c:v>3</c:v>
                </c:pt>
                <c:pt idx="3680">
                  <c:v>2</c:v>
                </c:pt>
                <c:pt idx="3681">
                  <c:v>9</c:v>
                </c:pt>
                <c:pt idx="3682">
                  <c:v>4</c:v>
                </c:pt>
                <c:pt idx="3683">
                  <c:v>1</c:v>
                </c:pt>
                <c:pt idx="3684">
                  <c:v>1</c:v>
                </c:pt>
                <c:pt idx="3685">
                  <c:v>4</c:v>
                </c:pt>
                <c:pt idx="3686">
                  <c:v>1</c:v>
                </c:pt>
                <c:pt idx="3687">
                  <c:v>1</c:v>
                </c:pt>
                <c:pt idx="3688">
                  <c:v>1</c:v>
                </c:pt>
                <c:pt idx="3689">
                  <c:v>4</c:v>
                </c:pt>
                <c:pt idx="3690">
                  <c:v>5</c:v>
                </c:pt>
                <c:pt idx="3691">
                  <c:v>2</c:v>
                </c:pt>
                <c:pt idx="3692">
                  <c:v>3</c:v>
                </c:pt>
                <c:pt idx="3693">
                  <c:v>2</c:v>
                </c:pt>
                <c:pt idx="3694">
                  <c:v>43</c:v>
                </c:pt>
                <c:pt idx="3695">
                  <c:v>3</c:v>
                </c:pt>
                <c:pt idx="3696">
                  <c:v>1</c:v>
                </c:pt>
                <c:pt idx="3697">
                  <c:v>51</c:v>
                </c:pt>
                <c:pt idx="3698">
                  <c:v>1</c:v>
                </c:pt>
                <c:pt idx="3699">
                  <c:v>1</c:v>
                </c:pt>
                <c:pt idx="3700">
                  <c:v>1</c:v>
                </c:pt>
                <c:pt idx="3701">
                  <c:v>2</c:v>
                </c:pt>
                <c:pt idx="3702">
                  <c:v>3</c:v>
                </c:pt>
                <c:pt idx="3703">
                  <c:v>2</c:v>
                </c:pt>
                <c:pt idx="3704">
                  <c:v>71</c:v>
                </c:pt>
                <c:pt idx="3705">
                  <c:v>16</c:v>
                </c:pt>
                <c:pt idx="3706">
                  <c:v>2</c:v>
                </c:pt>
                <c:pt idx="3707">
                  <c:v>8</c:v>
                </c:pt>
                <c:pt idx="3708">
                  <c:v>15</c:v>
                </c:pt>
                <c:pt idx="3709">
                  <c:v>8</c:v>
                </c:pt>
                <c:pt idx="3710">
                  <c:v>91</c:v>
                </c:pt>
                <c:pt idx="3711">
                  <c:v>15</c:v>
                </c:pt>
                <c:pt idx="3712">
                  <c:v>6</c:v>
                </c:pt>
                <c:pt idx="3713">
                  <c:v>1</c:v>
                </c:pt>
                <c:pt idx="3714">
                  <c:v>2</c:v>
                </c:pt>
                <c:pt idx="3715">
                  <c:v>1</c:v>
                </c:pt>
                <c:pt idx="3716">
                  <c:v>1</c:v>
                </c:pt>
                <c:pt idx="3717">
                  <c:v>2</c:v>
                </c:pt>
                <c:pt idx="3718">
                  <c:v>2</c:v>
                </c:pt>
                <c:pt idx="3719">
                  <c:v>1</c:v>
                </c:pt>
                <c:pt idx="3720">
                  <c:v>1</c:v>
                </c:pt>
                <c:pt idx="3721">
                  <c:v>1</c:v>
                </c:pt>
                <c:pt idx="3722">
                  <c:v>1</c:v>
                </c:pt>
                <c:pt idx="3723">
                  <c:v>1</c:v>
                </c:pt>
                <c:pt idx="3724">
                  <c:v>8</c:v>
                </c:pt>
                <c:pt idx="3725">
                  <c:v>1</c:v>
                </c:pt>
                <c:pt idx="3726">
                  <c:v>1</c:v>
                </c:pt>
                <c:pt idx="3727">
                  <c:v>2</c:v>
                </c:pt>
                <c:pt idx="3728">
                  <c:v>3</c:v>
                </c:pt>
                <c:pt idx="3729">
                  <c:v>1</c:v>
                </c:pt>
                <c:pt idx="3730">
                  <c:v>17</c:v>
                </c:pt>
                <c:pt idx="3731">
                  <c:v>1</c:v>
                </c:pt>
                <c:pt idx="3732">
                  <c:v>8</c:v>
                </c:pt>
                <c:pt idx="3733">
                  <c:v>1</c:v>
                </c:pt>
                <c:pt idx="3734">
                  <c:v>1</c:v>
                </c:pt>
                <c:pt idx="3735">
                  <c:v>6</c:v>
                </c:pt>
                <c:pt idx="3736">
                  <c:v>1</c:v>
                </c:pt>
                <c:pt idx="3737">
                  <c:v>1</c:v>
                </c:pt>
                <c:pt idx="3738">
                  <c:v>2</c:v>
                </c:pt>
                <c:pt idx="3739">
                  <c:v>1</c:v>
                </c:pt>
                <c:pt idx="3740">
                  <c:v>3</c:v>
                </c:pt>
                <c:pt idx="3741">
                  <c:v>1</c:v>
                </c:pt>
                <c:pt idx="3742">
                  <c:v>27</c:v>
                </c:pt>
                <c:pt idx="3743">
                  <c:v>13</c:v>
                </c:pt>
                <c:pt idx="3744">
                  <c:v>34</c:v>
                </c:pt>
                <c:pt idx="3745">
                  <c:v>88</c:v>
                </c:pt>
                <c:pt idx="3746">
                  <c:v>4</c:v>
                </c:pt>
                <c:pt idx="3747">
                  <c:v>12</c:v>
                </c:pt>
                <c:pt idx="3748">
                  <c:v>2</c:v>
                </c:pt>
                <c:pt idx="3749">
                  <c:v>4</c:v>
                </c:pt>
                <c:pt idx="3750">
                  <c:v>1</c:v>
                </c:pt>
                <c:pt idx="3751">
                  <c:v>10</c:v>
                </c:pt>
                <c:pt idx="3752">
                  <c:v>1</c:v>
                </c:pt>
                <c:pt idx="3753">
                  <c:v>1</c:v>
                </c:pt>
                <c:pt idx="3754">
                  <c:v>8</c:v>
                </c:pt>
                <c:pt idx="3755">
                  <c:v>1</c:v>
                </c:pt>
                <c:pt idx="3756">
                  <c:v>5</c:v>
                </c:pt>
                <c:pt idx="3757">
                  <c:v>1</c:v>
                </c:pt>
                <c:pt idx="3758">
                  <c:v>3</c:v>
                </c:pt>
                <c:pt idx="3759">
                  <c:v>3</c:v>
                </c:pt>
                <c:pt idx="3760">
                  <c:v>1</c:v>
                </c:pt>
                <c:pt idx="3761">
                  <c:v>1</c:v>
                </c:pt>
                <c:pt idx="3762">
                  <c:v>1</c:v>
                </c:pt>
                <c:pt idx="3763">
                  <c:v>1</c:v>
                </c:pt>
                <c:pt idx="3764">
                  <c:v>1</c:v>
                </c:pt>
                <c:pt idx="3765">
                  <c:v>3</c:v>
                </c:pt>
                <c:pt idx="3766">
                  <c:v>2</c:v>
                </c:pt>
                <c:pt idx="3767">
                  <c:v>1</c:v>
                </c:pt>
                <c:pt idx="3768">
                  <c:v>1</c:v>
                </c:pt>
                <c:pt idx="3769">
                  <c:v>1</c:v>
                </c:pt>
                <c:pt idx="3770">
                  <c:v>3</c:v>
                </c:pt>
                <c:pt idx="3771">
                  <c:v>1</c:v>
                </c:pt>
                <c:pt idx="3772">
                  <c:v>1</c:v>
                </c:pt>
                <c:pt idx="3773">
                  <c:v>2</c:v>
                </c:pt>
                <c:pt idx="3774">
                  <c:v>7</c:v>
                </c:pt>
                <c:pt idx="3775">
                  <c:v>1</c:v>
                </c:pt>
                <c:pt idx="3776">
                  <c:v>3</c:v>
                </c:pt>
                <c:pt idx="3777">
                  <c:v>17</c:v>
                </c:pt>
                <c:pt idx="3778">
                  <c:v>1</c:v>
                </c:pt>
                <c:pt idx="3779">
                  <c:v>1</c:v>
                </c:pt>
                <c:pt idx="3780">
                  <c:v>3</c:v>
                </c:pt>
                <c:pt idx="3781">
                  <c:v>4</c:v>
                </c:pt>
                <c:pt idx="3782">
                  <c:v>1</c:v>
                </c:pt>
                <c:pt idx="3783">
                  <c:v>1</c:v>
                </c:pt>
                <c:pt idx="3784">
                  <c:v>5</c:v>
                </c:pt>
                <c:pt idx="3785">
                  <c:v>1</c:v>
                </c:pt>
                <c:pt idx="3786">
                  <c:v>3</c:v>
                </c:pt>
                <c:pt idx="3787">
                  <c:v>2</c:v>
                </c:pt>
                <c:pt idx="3788">
                  <c:v>3</c:v>
                </c:pt>
                <c:pt idx="3789">
                  <c:v>3</c:v>
                </c:pt>
                <c:pt idx="3790">
                  <c:v>4</c:v>
                </c:pt>
                <c:pt idx="3791">
                  <c:v>1</c:v>
                </c:pt>
                <c:pt idx="3792">
                  <c:v>1</c:v>
                </c:pt>
                <c:pt idx="3793">
                  <c:v>1</c:v>
                </c:pt>
                <c:pt idx="3794">
                  <c:v>1</c:v>
                </c:pt>
                <c:pt idx="3795">
                  <c:v>6</c:v>
                </c:pt>
                <c:pt idx="3796">
                  <c:v>2</c:v>
                </c:pt>
                <c:pt idx="3797">
                  <c:v>5</c:v>
                </c:pt>
                <c:pt idx="3798">
                  <c:v>2</c:v>
                </c:pt>
                <c:pt idx="3799">
                  <c:v>1</c:v>
                </c:pt>
                <c:pt idx="3800">
                  <c:v>1</c:v>
                </c:pt>
                <c:pt idx="3801">
                  <c:v>64</c:v>
                </c:pt>
                <c:pt idx="3802">
                  <c:v>29</c:v>
                </c:pt>
                <c:pt idx="3803">
                  <c:v>89</c:v>
                </c:pt>
                <c:pt idx="3804">
                  <c:v>5</c:v>
                </c:pt>
                <c:pt idx="3805">
                  <c:v>13</c:v>
                </c:pt>
                <c:pt idx="3806">
                  <c:v>20</c:v>
                </c:pt>
                <c:pt idx="3807">
                  <c:v>1</c:v>
                </c:pt>
                <c:pt idx="3808">
                  <c:v>1</c:v>
                </c:pt>
                <c:pt idx="3809">
                  <c:v>2</c:v>
                </c:pt>
                <c:pt idx="3810">
                  <c:v>1</c:v>
                </c:pt>
                <c:pt idx="3811">
                  <c:v>1</c:v>
                </c:pt>
                <c:pt idx="3812">
                  <c:v>1</c:v>
                </c:pt>
                <c:pt idx="3813">
                  <c:v>1</c:v>
                </c:pt>
                <c:pt idx="3814">
                  <c:v>11</c:v>
                </c:pt>
                <c:pt idx="3815">
                  <c:v>1</c:v>
                </c:pt>
                <c:pt idx="3816">
                  <c:v>6</c:v>
                </c:pt>
                <c:pt idx="3817">
                  <c:v>3</c:v>
                </c:pt>
                <c:pt idx="3818">
                  <c:v>14</c:v>
                </c:pt>
                <c:pt idx="3819">
                  <c:v>2</c:v>
                </c:pt>
                <c:pt idx="3820">
                  <c:v>13</c:v>
                </c:pt>
                <c:pt idx="3821">
                  <c:v>1</c:v>
                </c:pt>
                <c:pt idx="3822">
                  <c:v>9</c:v>
                </c:pt>
                <c:pt idx="3823">
                  <c:v>22</c:v>
                </c:pt>
                <c:pt idx="3824">
                  <c:v>20</c:v>
                </c:pt>
                <c:pt idx="3825">
                  <c:v>13</c:v>
                </c:pt>
                <c:pt idx="3826">
                  <c:v>23</c:v>
                </c:pt>
                <c:pt idx="3827">
                  <c:v>4</c:v>
                </c:pt>
                <c:pt idx="3828">
                  <c:v>2</c:v>
                </c:pt>
                <c:pt idx="3829">
                  <c:v>1</c:v>
                </c:pt>
                <c:pt idx="3830">
                  <c:v>3</c:v>
                </c:pt>
                <c:pt idx="3831">
                  <c:v>1</c:v>
                </c:pt>
                <c:pt idx="3832">
                  <c:v>1</c:v>
                </c:pt>
                <c:pt idx="3833">
                  <c:v>5</c:v>
                </c:pt>
                <c:pt idx="3834">
                  <c:v>10</c:v>
                </c:pt>
                <c:pt idx="3835">
                  <c:v>7</c:v>
                </c:pt>
                <c:pt idx="3836">
                  <c:v>1</c:v>
                </c:pt>
                <c:pt idx="3837">
                  <c:v>4</c:v>
                </c:pt>
                <c:pt idx="3838">
                  <c:v>1</c:v>
                </c:pt>
                <c:pt idx="3839">
                  <c:v>1</c:v>
                </c:pt>
                <c:pt idx="3840">
                  <c:v>1</c:v>
                </c:pt>
                <c:pt idx="3841">
                  <c:v>3</c:v>
                </c:pt>
                <c:pt idx="3842">
                  <c:v>2</c:v>
                </c:pt>
                <c:pt idx="3843">
                  <c:v>3</c:v>
                </c:pt>
                <c:pt idx="3844">
                  <c:v>2</c:v>
                </c:pt>
                <c:pt idx="3845">
                  <c:v>14</c:v>
                </c:pt>
                <c:pt idx="3846">
                  <c:v>3</c:v>
                </c:pt>
                <c:pt idx="3847">
                  <c:v>3</c:v>
                </c:pt>
                <c:pt idx="3848">
                  <c:v>2</c:v>
                </c:pt>
                <c:pt idx="3849">
                  <c:v>9</c:v>
                </c:pt>
                <c:pt idx="3850">
                  <c:v>27</c:v>
                </c:pt>
                <c:pt idx="3851">
                  <c:v>5</c:v>
                </c:pt>
                <c:pt idx="3852">
                  <c:v>1</c:v>
                </c:pt>
                <c:pt idx="3853">
                  <c:v>1</c:v>
                </c:pt>
                <c:pt idx="3854">
                  <c:v>7</c:v>
                </c:pt>
                <c:pt idx="3855">
                  <c:v>10</c:v>
                </c:pt>
                <c:pt idx="3856">
                  <c:v>1</c:v>
                </c:pt>
                <c:pt idx="3857">
                  <c:v>1</c:v>
                </c:pt>
                <c:pt idx="3858">
                  <c:v>12</c:v>
                </c:pt>
                <c:pt idx="3859">
                  <c:v>1</c:v>
                </c:pt>
                <c:pt idx="3860">
                  <c:v>1</c:v>
                </c:pt>
                <c:pt idx="3861">
                  <c:v>2</c:v>
                </c:pt>
                <c:pt idx="3862">
                  <c:v>15</c:v>
                </c:pt>
                <c:pt idx="3863">
                  <c:v>3</c:v>
                </c:pt>
                <c:pt idx="3864">
                  <c:v>1</c:v>
                </c:pt>
                <c:pt idx="3865">
                  <c:v>2</c:v>
                </c:pt>
                <c:pt idx="3866">
                  <c:v>1</c:v>
                </c:pt>
                <c:pt idx="3867">
                  <c:v>1</c:v>
                </c:pt>
                <c:pt idx="3868">
                  <c:v>1</c:v>
                </c:pt>
                <c:pt idx="3869">
                  <c:v>2</c:v>
                </c:pt>
                <c:pt idx="3870">
                  <c:v>1</c:v>
                </c:pt>
                <c:pt idx="3871">
                  <c:v>3</c:v>
                </c:pt>
                <c:pt idx="3872">
                  <c:v>1</c:v>
                </c:pt>
                <c:pt idx="3873">
                  <c:v>16</c:v>
                </c:pt>
                <c:pt idx="3874">
                  <c:v>1</c:v>
                </c:pt>
                <c:pt idx="3875">
                  <c:v>2</c:v>
                </c:pt>
                <c:pt idx="3876">
                  <c:v>1</c:v>
                </c:pt>
                <c:pt idx="3877">
                  <c:v>1</c:v>
                </c:pt>
                <c:pt idx="3878">
                  <c:v>2</c:v>
                </c:pt>
                <c:pt idx="3879">
                  <c:v>2</c:v>
                </c:pt>
                <c:pt idx="3880">
                  <c:v>1</c:v>
                </c:pt>
                <c:pt idx="3881">
                  <c:v>14</c:v>
                </c:pt>
                <c:pt idx="3882">
                  <c:v>1</c:v>
                </c:pt>
                <c:pt idx="3883">
                  <c:v>1</c:v>
                </c:pt>
                <c:pt idx="3884">
                  <c:v>2</c:v>
                </c:pt>
                <c:pt idx="3885">
                  <c:v>2</c:v>
                </c:pt>
                <c:pt idx="3886">
                  <c:v>1</c:v>
                </c:pt>
                <c:pt idx="3887">
                  <c:v>1</c:v>
                </c:pt>
                <c:pt idx="3888">
                  <c:v>21</c:v>
                </c:pt>
                <c:pt idx="3889">
                  <c:v>1</c:v>
                </c:pt>
                <c:pt idx="3890">
                  <c:v>1</c:v>
                </c:pt>
                <c:pt idx="3891">
                  <c:v>2</c:v>
                </c:pt>
                <c:pt idx="3892">
                  <c:v>2</c:v>
                </c:pt>
                <c:pt idx="3893">
                  <c:v>10</c:v>
                </c:pt>
                <c:pt idx="3894">
                  <c:v>2</c:v>
                </c:pt>
                <c:pt idx="3895">
                  <c:v>1</c:v>
                </c:pt>
                <c:pt idx="3896">
                  <c:v>57</c:v>
                </c:pt>
                <c:pt idx="3897">
                  <c:v>23</c:v>
                </c:pt>
                <c:pt idx="3898">
                  <c:v>16</c:v>
                </c:pt>
                <c:pt idx="3899">
                  <c:v>1</c:v>
                </c:pt>
                <c:pt idx="3900">
                  <c:v>3</c:v>
                </c:pt>
                <c:pt idx="3901">
                  <c:v>1</c:v>
                </c:pt>
                <c:pt idx="3902">
                  <c:v>7</c:v>
                </c:pt>
                <c:pt idx="3903">
                  <c:v>29</c:v>
                </c:pt>
                <c:pt idx="3904">
                  <c:v>17</c:v>
                </c:pt>
                <c:pt idx="3905">
                  <c:v>34</c:v>
                </c:pt>
                <c:pt idx="3906">
                  <c:v>57</c:v>
                </c:pt>
                <c:pt idx="3907">
                  <c:v>4</c:v>
                </c:pt>
                <c:pt idx="3908">
                  <c:v>3</c:v>
                </c:pt>
                <c:pt idx="3909">
                  <c:v>1</c:v>
                </c:pt>
                <c:pt idx="3910">
                  <c:v>6</c:v>
                </c:pt>
                <c:pt idx="3911">
                  <c:v>1</c:v>
                </c:pt>
                <c:pt idx="3912">
                  <c:v>2</c:v>
                </c:pt>
                <c:pt idx="3913">
                  <c:v>4</c:v>
                </c:pt>
                <c:pt idx="3914">
                  <c:v>1</c:v>
                </c:pt>
                <c:pt idx="3915">
                  <c:v>12</c:v>
                </c:pt>
                <c:pt idx="3916">
                  <c:v>3</c:v>
                </c:pt>
                <c:pt idx="3917">
                  <c:v>32</c:v>
                </c:pt>
                <c:pt idx="3918">
                  <c:v>18</c:v>
                </c:pt>
                <c:pt idx="3919">
                  <c:v>1</c:v>
                </c:pt>
                <c:pt idx="3920">
                  <c:v>140</c:v>
                </c:pt>
                <c:pt idx="3921">
                  <c:v>43</c:v>
                </c:pt>
                <c:pt idx="3922">
                  <c:v>64</c:v>
                </c:pt>
                <c:pt idx="3923">
                  <c:v>103</c:v>
                </c:pt>
                <c:pt idx="3924">
                  <c:v>90</c:v>
                </c:pt>
                <c:pt idx="3925">
                  <c:v>26</c:v>
                </c:pt>
                <c:pt idx="3926">
                  <c:v>35</c:v>
                </c:pt>
                <c:pt idx="3927">
                  <c:v>14</c:v>
                </c:pt>
                <c:pt idx="3928">
                  <c:v>82</c:v>
                </c:pt>
                <c:pt idx="3929">
                  <c:v>115</c:v>
                </c:pt>
                <c:pt idx="3930">
                  <c:v>71</c:v>
                </c:pt>
                <c:pt idx="3931">
                  <c:v>13</c:v>
                </c:pt>
                <c:pt idx="3932">
                  <c:v>220</c:v>
                </c:pt>
                <c:pt idx="3933">
                  <c:v>109</c:v>
                </c:pt>
                <c:pt idx="3934">
                  <c:v>14</c:v>
                </c:pt>
                <c:pt idx="3935">
                  <c:v>18</c:v>
                </c:pt>
                <c:pt idx="3936">
                  <c:v>11</c:v>
                </c:pt>
                <c:pt idx="3937">
                  <c:v>70</c:v>
                </c:pt>
                <c:pt idx="3938">
                  <c:v>76</c:v>
                </c:pt>
                <c:pt idx="3939">
                  <c:v>43</c:v>
                </c:pt>
                <c:pt idx="3940">
                  <c:v>50</c:v>
                </c:pt>
                <c:pt idx="3941">
                  <c:v>11</c:v>
                </c:pt>
                <c:pt idx="3942">
                  <c:v>64</c:v>
                </c:pt>
                <c:pt idx="3943">
                  <c:v>117</c:v>
                </c:pt>
                <c:pt idx="3944">
                  <c:v>28</c:v>
                </c:pt>
                <c:pt idx="3945">
                  <c:v>157</c:v>
                </c:pt>
                <c:pt idx="3946">
                  <c:v>4</c:v>
                </c:pt>
                <c:pt idx="3947">
                  <c:v>8</c:v>
                </c:pt>
                <c:pt idx="3948">
                  <c:v>17</c:v>
                </c:pt>
                <c:pt idx="3949">
                  <c:v>7</c:v>
                </c:pt>
                <c:pt idx="3950">
                  <c:v>21</c:v>
                </c:pt>
                <c:pt idx="3951">
                  <c:v>9</c:v>
                </c:pt>
                <c:pt idx="3952">
                  <c:v>22</c:v>
                </c:pt>
                <c:pt idx="3953">
                  <c:v>2</c:v>
                </c:pt>
                <c:pt idx="3954">
                  <c:v>9</c:v>
                </c:pt>
                <c:pt idx="3955">
                  <c:v>5</c:v>
                </c:pt>
                <c:pt idx="3956">
                  <c:v>1</c:v>
                </c:pt>
                <c:pt idx="3957">
                  <c:v>11</c:v>
                </c:pt>
                <c:pt idx="3958">
                  <c:v>10</c:v>
                </c:pt>
                <c:pt idx="3959">
                  <c:v>5</c:v>
                </c:pt>
                <c:pt idx="3960">
                  <c:v>4</c:v>
                </c:pt>
                <c:pt idx="3961">
                  <c:v>1</c:v>
                </c:pt>
                <c:pt idx="3962">
                  <c:v>3</c:v>
                </c:pt>
                <c:pt idx="3963">
                  <c:v>1</c:v>
                </c:pt>
                <c:pt idx="3964">
                  <c:v>2</c:v>
                </c:pt>
                <c:pt idx="3965">
                  <c:v>2</c:v>
                </c:pt>
                <c:pt idx="3966">
                  <c:v>4</c:v>
                </c:pt>
                <c:pt idx="3967">
                  <c:v>3</c:v>
                </c:pt>
                <c:pt idx="3968">
                  <c:v>1</c:v>
                </c:pt>
                <c:pt idx="3969">
                  <c:v>1</c:v>
                </c:pt>
                <c:pt idx="3970">
                  <c:v>1</c:v>
                </c:pt>
                <c:pt idx="3971">
                  <c:v>4</c:v>
                </c:pt>
                <c:pt idx="3972">
                  <c:v>30</c:v>
                </c:pt>
                <c:pt idx="3973">
                  <c:v>9</c:v>
                </c:pt>
                <c:pt idx="3974">
                  <c:v>2</c:v>
                </c:pt>
                <c:pt idx="3975">
                  <c:v>54</c:v>
                </c:pt>
                <c:pt idx="3976">
                  <c:v>53</c:v>
                </c:pt>
                <c:pt idx="3977">
                  <c:v>17</c:v>
                </c:pt>
                <c:pt idx="3978">
                  <c:v>7</c:v>
                </c:pt>
                <c:pt idx="3979">
                  <c:v>5</c:v>
                </c:pt>
                <c:pt idx="3980">
                  <c:v>8</c:v>
                </c:pt>
                <c:pt idx="3981">
                  <c:v>3</c:v>
                </c:pt>
                <c:pt idx="3982">
                  <c:v>3</c:v>
                </c:pt>
                <c:pt idx="3983">
                  <c:v>2</c:v>
                </c:pt>
                <c:pt idx="3984">
                  <c:v>5</c:v>
                </c:pt>
                <c:pt idx="3985">
                  <c:v>7</c:v>
                </c:pt>
                <c:pt idx="3986">
                  <c:v>1</c:v>
                </c:pt>
                <c:pt idx="3987">
                  <c:v>1</c:v>
                </c:pt>
                <c:pt idx="3988">
                  <c:v>1</c:v>
                </c:pt>
                <c:pt idx="3989">
                  <c:v>17</c:v>
                </c:pt>
                <c:pt idx="3990">
                  <c:v>8</c:v>
                </c:pt>
                <c:pt idx="3991">
                  <c:v>17</c:v>
                </c:pt>
                <c:pt idx="3992">
                  <c:v>1</c:v>
                </c:pt>
                <c:pt idx="3993">
                  <c:v>18</c:v>
                </c:pt>
                <c:pt idx="3994">
                  <c:v>66</c:v>
                </c:pt>
                <c:pt idx="3995">
                  <c:v>8</c:v>
                </c:pt>
                <c:pt idx="3996">
                  <c:v>3</c:v>
                </c:pt>
                <c:pt idx="3997">
                  <c:v>2</c:v>
                </c:pt>
                <c:pt idx="3998">
                  <c:v>3</c:v>
                </c:pt>
                <c:pt idx="3999">
                  <c:v>1</c:v>
                </c:pt>
                <c:pt idx="4000">
                  <c:v>6</c:v>
                </c:pt>
                <c:pt idx="4001">
                  <c:v>6</c:v>
                </c:pt>
                <c:pt idx="4002">
                  <c:v>6</c:v>
                </c:pt>
                <c:pt idx="4003">
                  <c:v>3</c:v>
                </c:pt>
                <c:pt idx="4004">
                  <c:v>28</c:v>
                </c:pt>
                <c:pt idx="4005">
                  <c:v>3</c:v>
                </c:pt>
                <c:pt idx="4006">
                  <c:v>3</c:v>
                </c:pt>
                <c:pt idx="4007">
                  <c:v>1</c:v>
                </c:pt>
                <c:pt idx="4008">
                  <c:v>46</c:v>
                </c:pt>
                <c:pt idx="4009">
                  <c:v>1</c:v>
                </c:pt>
                <c:pt idx="4010">
                  <c:v>3</c:v>
                </c:pt>
                <c:pt idx="4011">
                  <c:v>14</c:v>
                </c:pt>
                <c:pt idx="4012">
                  <c:v>3</c:v>
                </c:pt>
                <c:pt idx="4013">
                  <c:v>10</c:v>
                </c:pt>
                <c:pt idx="4014">
                  <c:v>2</c:v>
                </c:pt>
                <c:pt idx="4015">
                  <c:v>1</c:v>
                </c:pt>
                <c:pt idx="4016">
                  <c:v>4</c:v>
                </c:pt>
                <c:pt idx="4017">
                  <c:v>1</c:v>
                </c:pt>
                <c:pt idx="4018">
                  <c:v>4</c:v>
                </c:pt>
                <c:pt idx="4019">
                  <c:v>1</c:v>
                </c:pt>
                <c:pt idx="4020">
                  <c:v>5</c:v>
                </c:pt>
                <c:pt idx="4021">
                  <c:v>2</c:v>
                </c:pt>
                <c:pt idx="4022">
                  <c:v>11</c:v>
                </c:pt>
                <c:pt idx="4023">
                  <c:v>6</c:v>
                </c:pt>
                <c:pt idx="4024">
                  <c:v>1</c:v>
                </c:pt>
                <c:pt idx="4025">
                  <c:v>6</c:v>
                </c:pt>
                <c:pt idx="4026">
                  <c:v>19</c:v>
                </c:pt>
                <c:pt idx="4027">
                  <c:v>65</c:v>
                </c:pt>
                <c:pt idx="4028">
                  <c:v>11</c:v>
                </c:pt>
                <c:pt idx="4029">
                  <c:v>7</c:v>
                </c:pt>
                <c:pt idx="4030">
                  <c:v>3</c:v>
                </c:pt>
                <c:pt idx="4031">
                  <c:v>1</c:v>
                </c:pt>
                <c:pt idx="4032">
                  <c:v>1</c:v>
                </c:pt>
                <c:pt idx="4033">
                  <c:v>4</c:v>
                </c:pt>
                <c:pt idx="4034">
                  <c:v>10</c:v>
                </c:pt>
                <c:pt idx="4035">
                  <c:v>2</c:v>
                </c:pt>
                <c:pt idx="4036">
                  <c:v>104</c:v>
                </c:pt>
                <c:pt idx="4037">
                  <c:v>14</c:v>
                </c:pt>
                <c:pt idx="4038">
                  <c:v>1</c:v>
                </c:pt>
                <c:pt idx="4039">
                  <c:v>3</c:v>
                </c:pt>
                <c:pt idx="4040">
                  <c:v>1</c:v>
                </c:pt>
                <c:pt idx="4041">
                  <c:v>2</c:v>
                </c:pt>
                <c:pt idx="4042">
                  <c:v>1</c:v>
                </c:pt>
                <c:pt idx="4043">
                  <c:v>18</c:v>
                </c:pt>
                <c:pt idx="4044">
                  <c:v>11</c:v>
                </c:pt>
                <c:pt idx="4045">
                  <c:v>1</c:v>
                </c:pt>
                <c:pt idx="4046">
                  <c:v>17</c:v>
                </c:pt>
                <c:pt idx="4047">
                  <c:v>5</c:v>
                </c:pt>
                <c:pt idx="4048">
                  <c:v>3</c:v>
                </c:pt>
                <c:pt idx="4049">
                  <c:v>5</c:v>
                </c:pt>
                <c:pt idx="4050">
                  <c:v>18</c:v>
                </c:pt>
                <c:pt idx="4051">
                  <c:v>107</c:v>
                </c:pt>
                <c:pt idx="4052">
                  <c:v>39</c:v>
                </c:pt>
                <c:pt idx="4053">
                  <c:v>1</c:v>
                </c:pt>
                <c:pt idx="4054">
                  <c:v>23</c:v>
                </c:pt>
                <c:pt idx="4055">
                  <c:v>32</c:v>
                </c:pt>
                <c:pt idx="4056">
                  <c:v>1</c:v>
                </c:pt>
                <c:pt idx="4057">
                  <c:v>2</c:v>
                </c:pt>
                <c:pt idx="4058">
                  <c:v>1</c:v>
                </c:pt>
                <c:pt idx="4059">
                  <c:v>1</c:v>
                </c:pt>
                <c:pt idx="4060">
                  <c:v>6</c:v>
                </c:pt>
                <c:pt idx="4061">
                  <c:v>43</c:v>
                </c:pt>
                <c:pt idx="4062">
                  <c:v>5</c:v>
                </c:pt>
                <c:pt idx="4063">
                  <c:v>3</c:v>
                </c:pt>
                <c:pt idx="4064">
                  <c:v>4</c:v>
                </c:pt>
                <c:pt idx="4065">
                  <c:v>5</c:v>
                </c:pt>
                <c:pt idx="4066">
                  <c:v>22</c:v>
                </c:pt>
                <c:pt idx="4067">
                  <c:v>10</c:v>
                </c:pt>
                <c:pt idx="4068">
                  <c:v>6</c:v>
                </c:pt>
                <c:pt idx="4069">
                  <c:v>27</c:v>
                </c:pt>
                <c:pt idx="4070">
                  <c:v>8</c:v>
                </c:pt>
                <c:pt idx="4071">
                  <c:v>9</c:v>
                </c:pt>
                <c:pt idx="4072">
                  <c:v>4</c:v>
                </c:pt>
                <c:pt idx="4073">
                  <c:v>42</c:v>
                </c:pt>
                <c:pt idx="4074">
                  <c:v>53</c:v>
                </c:pt>
                <c:pt idx="4075">
                  <c:v>5</c:v>
                </c:pt>
                <c:pt idx="4076">
                  <c:v>17</c:v>
                </c:pt>
                <c:pt idx="4077">
                  <c:v>27</c:v>
                </c:pt>
                <c:pt idx="4078">
                  <c:v>1</c:v>
                </c:pt>
                <c:pt idx="4079">
                  <c:v>6</c:v>
                </c:pt>
                <c:pt idx="4080">
                  <c:v>16</c:v>
                </c:pt>
                <c:pt idx="4081">
                  <c:v>11</c:v>
                </c:pt>
                <c:pt idx="4082">
                  <c:v>11</c:v>
                </c:pt>
                <c:pt idx="4083">
                  <c:v>1</c:v>
                </c:pt>
                <c:pt idx="4084">
                  <c:v>1</c:v>
                </c:pt>
                <c:pt idx="4085">
                  <c:v>6</c:v>
                </c:pt>
                <c:pt idx="4086">
                  <c:v>1</c:v>
                </c:pt>
                <c:pt idx="4087">
                  <c:v>1</c:v>
                </c:pt>
                <c:pt idx="4088">
                  <c:v>1</c:v>
                </c:pt>
                <c:pt idx="4089">
                  <c:v>6</c:v>
                </c:pt>
                <c:pt idx="4090">
                  <c:v>17</c:v>
                </c:pt>
                <c:pt idx="4091">
                  <c:v>3</c:v>
                </c:pt>
                <c:pt idx="4092">
                  <c:v>16</c:v>
                </c:pt>
                <c:pt idx="4093">
                  <c:v>3</c:v>
                </c:pt>
                <c:pt idx="4094">
                  <c:v>15</c:v>
                </c:pt>
                <c:pt idx="4095">
                  <c:v>30</c:v>
                </c:pt>
                <c:pt idx="4096">
                  <c:v>2</c:v>
                </c:pt>
                <c:pt idx="4097">
                  <c:v>2</c:v>
                </c:pt>
                <c:pt idx="4098">
                  <c:v>1</c:v>
                </c:pt>
                <c:pt idx="4099">
                  <c:v>4</c:v>
                </c:pt>
                <c:pt idx="4100">
                  <c:v>31</c:v>
                </c:pt>
                <c:pt idx="4101">
                  <c:v>156</c:v>
                </c:pt>
                <c:pt idx="4102">
                  <c:v>28</c:v>
                </c:pt>
                <c:pt idx="4103">
                  <c:v>116</c:v>
                </c:pt>
                <c:pt idx="4104">
                  <c:v>5</c:v>
                </c:pt>
                <c:pt idx="4105">
                  <c:v>12</c:v>
                </c:pt>
                <c:pt idx="4106">
                  <c:v>1</c:v>
                </c:pt>
                <c:pt idx="4107">
                  <c:v>81</c:v>
                </c:pt>
                <c:pt idx="4108">
                  <c:v>53</c:v>
                </c:pt>
                <c:pt idx="4109">
                  <c:v>51</c:v>
                </c:pt>
                <c:pt idx="4110">
                  <c:v>48</c:v>
                </c:pt>
                <c:pt idx="4111">
                  <c:v>55</c:v>
                </c:pt>
                <c:pt idx="4112">
                  <c:v>30</c:v>
                </c:pt>
                <c:pt idx="4113">
                  <c:v>3</c:v>
                </c:pt>
                <c:pt idx="4114">
                  <c:v>1</c:v>
                </c:pt>
                <c:pt idx="4115">
                  <c:v>7</c:v>
                </c:pt>
                <c:pt idx="4116">
                  <c:v>2</c:v>
                </c:pt>
                <c:pt idx="4117">
                  <c:v>3</c:v>
                </c:pt>
                <c:pt idx="4118">
                  <c:v>1</c:v>
                </c:pt>
                <c:pt idx="4119">
                  <c:v>1</c:v>
                </c:pt>
                <c:pt idx="4120">
                  <c:v>1</c:v>
                </c:pt>
                <c:pt idx="4121">
                  <c:v>1</c:v>
                </c:pt>
                <c:pt idx="4122">
                  <c:v>1</c:v>
                </c:pt>
                <c:pt idx="4123">
                  <c:v>2</c:v>
                </c:pt>
                <c:pt idx="4124">
                  <c:v>2</c:v>
                </c:pt>
                <c:pt idx="4125">
                  <c:v>2</c:v>
                </c:pt>
                <c:pt idx="4126">
                  <c:v>1</c:v>
                </c:pt>
                <c:pt idx="4127">
                  <c:v>41</c:v>
                </c:pt>
                <c:pt idx="4128">
                  <c:v>14</c:v>
                </c:pt>
                <c:pt idx="4129">
                  <c:v>4</c:v>
                </c:pt>
                <c:pt idx="4130">
                  <c:v>5</c:v>
                </c:pt>
                <c:pt idx="4131">
                  <c:v>3</c:v>
                </c:pt>
                <c:pt idx="4132">
                  <c:v>4</c:v>
                </c:pt>
                <c:pt idx="4133">
                  <c:v>1</c:v>
                </c:pt>
                <c:pt idx="4134">
                  <c:v>1</c:v>
                </c:pt>
                <c:pt idx="4135">
                  <c:v>3</c:v>
                </c:pt>
                <c:pt idx="4136">
                  <c:v>13</c:v>
                </c:pt>
                <c:pt idx="4137">
                  <c:v>7</c:v>
                </c:pt>
                <c:pt idx="4138">
                  <c:v>3</c:v>
                </c:pt>
                <c:pt idx="4139">
                  <c:v>1</c:v>
                </c:pt>
                <c:pt idx="4140">
                  <c:v>1</c:v>
                </c:pt>
                <c:pt idx="4141">
                  <c:v>1</c:v>
                </c:pt>
                <c:pt idx="4142">
                  <c:v>11</c:v>
                </c:pt>
                <c:pt idx="4143">
                  <c:v>4</c:v>
                </c:pt>
                <c:pt idx="4144">
                  <c:v>1</c:v>
                </c:pt>
                <c:pt idx="4145">
                  <c:v>25</c:v>
                </c:pt>
                <c:pt idx="4146">
                  <c:v>30</c:v>
                </c:pt>
                <c:pt idx="4147">
                  <c:v>3</c:v>
                </c:pt>
                <c:pt idx="4148">
                  <c:v>6</c:v>
                </c:pt>
                <c:pt idx="4149">
                  <c:v>1</c:v>
                </c:pt>
                <c:pt idx="4150">
                  <c:v>5</c:v>
                </c:pt>
                <c:pt idx="4151">
                  <c:v>8</c:v>
                </c:pt>
                <c:pt idx="4152">
                  <c:v>5</c:v>
                </c:pt>
                <c:pt idx="4153">
                  <c:v>2</c:v>
                </c:pt>
                <c:pt idx="4154">
                  <c:v>1</c:v>
                </c:pt>
                <c:pt idx="4155">
                  <c:v>2</c:v>
                </c:pt>
                <c:pt idx="4156">
                  <c:v>1</c:v>
                </c:pt>
                <c:pt idx="4157">
                  <c:v>4</c:v>
                </c:pt>
                <c:pt idx="4158">
                  <c:v>1</c:v>
                </c:pt>
                <c:pt idx="4159">
                  <c:v>5</c:v>
                </c:pt>
                <c:pt idx="4160">
                  <c:v>4</c:v>
                </c:pt>
                <c:pt idx="4161">
                  <c:v>14</c:v>
                </c:pt>
                <c:pt idx="4162">
                  <c:v>1</c:v>
                </c:pt>
                <c:pt idx="4163">
                  <c:v>1</c:v>
                </c:pt>
                <c:pt idx="4164">
                  <c:v>2</c:v>
                </c:pt>
                <c:pt idx="4165">
                  <c:v>1</c:v>
                </c:pt>
                <c:pt idx="4166">
                  <c:v>7</c:v>
                </c:pt>
                <c:pt idx="4167">
                  <c:v>9</c:v>
                </c:pt>
                <c:pt idx="4168">
                  <c:v>1</c:v>
                </c:pt>
                <c:pt idx="4169">
                  <c:v>1</c:v>
                </c:pt>
                <c:pt idx="4170">
                  <c:v>8</c:v>
                </c:pt>
                <c:pt idx="4171">
                  <c:v>3</c:v>
                </c:pt>
                <c:pt idx="4172">
                  <c:v>1</c:v>
                </c:pt>
                <c:pt idx="4173">
                  <c:v>1</c:v>
                </c:pt>
                <c:pt idx="4174">
                  <c:v>1</c:v>
                </c:pt>
                <c:pt idx="4175">
                  <c:v>3</c:v>
                </c:pt>
                <c:pt idx="4176">
                  <c:v>8</c:v>
                </c:pt>
                <c:pt idx="4177">
                  <c:v>5</c:v>
                </c:pt>
                <c:pt idx="4178">
                  <c:v>13</c:v>
                </c:pt>
                <c:pt idx="4179">
                  <c:v>16</c:v>
                </c:pt>
                <c:pt idx="4180">
                  <c:v>4</c:v>
                </c:pt>
                <c:pt idx="4181">
                  <c:v>2</c:v>
                </c:pt>
                <c:pt idx="4182">
                  <c:v>11</c:v>
                </c:pt>
                <c:pt idx="4183">
                  <c:v>18</c:v>
                </c:pt>
                <c:pt idx="4184">
                  <c:v>6</c:v>
                </c:pt>
                <c:pt idx="4185">
                  <c:v>3</c:v>
                </c:pt>
                <c:pt idx="4186">
                  <c:v>17</c:v>
                </c:pt>
                <c:pt idx="4187">
                  <c:v>1</c:v>
                </c:pt>
                <c:pt idx="4188">
                  <c:v>8</c:v>
                </c:pt>
                <c:pt idx="4189">
                  <c:v>2</c:v>
                </c:pt>
                <c:pt idx="4190">
                  <c:v>5</c:v>
                </c:pt>
                <c:pt idx="4191">
                  <c:v>1</c:v>
                </c:pt>
                <c:pt idx="4192">
                  <c:v>7</c:v>
                </c:pt>
                <c:pt idx="4193">
                  <c:v>1</c:v>
                </c:pt>
                <c:pt idx="4194">
                  <c:v>4</c:v>
                </c:pt>
                <c:pt idx="4195">
                  <c:v>1</c:v>
                </c:pt>
                <c:pt idx="4196">
                  <c:v>10</c:v>
                </c:pt>
                <c:pt idx="4197">
                  <c:v>1</c:v>
                </c:pt>
                <c:pt idx="4198">
                  <c:v>1</c:v>
                </c:pt>
                <c:pt idx="4199">
                  <c:v>2</c:v>
                </c:pt>
                <c:pt idx="4200">
                  <c:v>1</c:v>
                </c:pt>
                <c:pt idx="4201">
                  <c:v>11</c:v>
                </c:pt>
                <c:pt idx="4202">
                  <c:v>2</c:v>
                </c:pt>
                <c:pt idx="4203">
                  <c:v>4</c:v>
                </c:pt>
                <c:pt idx="4204">
                  <c:v>12</c:v>
                </c:pt>
                <c:pt idx="4205">
                  <c:v>1</c:v>
                </c:pt>
                <c:pt idx="4206">
                  <c:v>1</c:v>
                </c:pt>
                <c:pt idx="4207">
                  <c:v>22</c:v>
                </c:pt>
                <c:pt idx="4208">
                  <c:v>2</c:v>
                </c:pt>
                <c:pt idx="4209">
                  <c:v>3</c:v>
                </c:pt>
                <c:pt idx="4210">
                  <c:v>7</c:v>
                </c:pt>
                <c:pt idx="4211">
                  <c:v>2</c:v>
                </c:pt>
                <c:pt idx="4212">
                  <c:v>3</c:v>
                </c:pt>
                <c:pt idx="4213">
                  <c:v>8</c:v>
                </c:pt>
                <c:pt idx="4214">
                  <c:v>123</c:v>
                </c:pt>
                <c:pt idx="4215">
                  <c:v>11</c:v>
                </c:pt>
                <c:pt idx="4216">
                  <c:v>19</c:v>
                </c:pt>
                <c:pt idx="4217">
                  <c:v>19</c:v>
                </c:pt>
                <c:pt idx="4218">
                  <c:v>44</c:v>
                </c:pt>
                <c:pt idx="4219">
                  <c:v>26</c:v>
                </c:pt>
                <c:pt idx="4220">
                  <c:v>3</c:v>
                </c:pt>
                <c:pt idx="4221">
                  <c:v>1</c:v>
                </c:pt>
                <c:pt idx="4222">
                  <c:v>1</c:v>
                </c:pt>
                <c:pt idx="4223">
                  <c:v>1</c:v>
                </c:pt>
                <c:pt idx="4224">
                  <c:v>1</c:v>
                </c:pt>
                <c:pt idx="4225">
                  <c:v>1</c:v>
                </c:pt>
                <c:pt idx="4226">
                  <c:v>1</c:v>
                </c:pt>
                <c:pt idx="4227">
                  <c:v>1</c:v>
                </c:pt>
                <c:pt idx="4228">
                  <c:v>9</c:v>
                </c:pt>
                <c:pt idx="4229">
                  <c:v>2</c:v>
                </c:pt>
                <c:pt idx="4230">
                  <c:v>1</c:v>
                </c:pt>
                <c:pt idx="4231">
                  <c:v>1</c:v>
                </c:pt>
                <c:pt idx="4232">
                  <c:v>23</c:v>
                </c:pt>
                <c:pt idx="4233">
                  <c:v>2</c:v>
                </c:pt>
                <c:pt idx="4234">
                  <c:v>4</c:v>
                </c:pt>
                <c:pt idx="4235">
                  <c:v>1</c:v>
                </c:pt>
                <c:pt idx="4236">
                  <c:v>3</c:v>
                </c:pt>
                <c:pt idx="4237">
                  <c:v>2</c:v>
                </c:pt>
                <c:pt idx="4238">
                  <c:v>4</c:v>
                </c:pt>
                <c:pt idx="4239">
                  <c:v>1</c:v>
                </c:pt>
                <c:pt idx="4240">
                  <c:v>45</c:v>
                </c:pt>
                <c:pt idx="4241">
                  <c:v>1</c:v>
                </c:pt>
                <c:pt idx="4242">
                  <c:v>8</c:v>
                </c:pt>
                <c:pt idx="4243">
                  <c:v>2</c:v>
                </c:pt>
                <c:pt idx="4244">
                  <c:v>2</c:v>
                </c:pt>
                <c:pt idx="4245">
                  <c:v>1</c:v>
                </c:pt>
                <c:pt idx="4246">
                  <c:v>115</c:v>
                </c:pt>
                <c:pt idx="4247">
                  <c:v>1</c:v>
                </c:pt>
                <c:pt idx="4248">
                  <c:v>22</c:v>
                </c:pt>
                <c:pt idx="4249">
                  <c:v>5</c:v>
                </c:pt>
                <c:pt idx="4250">
                  <c:v>31</c:v>
                </c:pt>
                <c:pt idx="4251">
                  <c:v>2</c:v>
                </c:pt>
                <c:pt idx="4252">
                  <c:v>1</c:v>
                </c:pt>
                <c:pt idx="4253">
                  <c:v>1</c:v>
                </c:pt>
                <c:pt idx="4254">
                  <c:v>11</c:v>
                </c:pt>
                <c:pt idx="4255">
                  <c:v>5</c:v>
                </c:pt>
                <c:pt idx="4256">
                  <c:v>1</c:v>
                </c:pt>
                <c:pt idx="4257">
                  <c:v>4</c:v>
                </c:pt>
                <c:pt idx="4258">
                  <c:v>18</c:v>
                </c:pt>
                <c:pt idx="4259">
                  <c:v>13</c:v>
                </c:pt>
                <c:pt idx="4260">
                  <c:v>3</c:v>
                </c:pt>
                <c:pt idx="4261">
                  <c:v>1</c:v>
                </c:pt>
                <c:pt idx="4262">
                  <c:v>4</c:v>
                </c:pt>
                <c:pt idx="4263">
                  <c:v>2</c:v>
                </c:pt>
                <c:pt idx="4264">
                  <c:v>2</c:v>
                </c:pt>
                <c:pt idx="4265">
                  <c:v>2</c:v>
                </c:pt>
                <c:pt idx="4266">
                  <c:v>1</c:v>
                </c:pt>
                <c:pt idx="4267">
                  <c:v>1</c:v>
                </c:pt>
                <c:pt idx="4268">
                  <c:v>2</c:v>
                </c:pt>
                <c:pt idx="4269">
                  <c:v>1</c:v>
                </c:pt>
                <c:pt idx="4270">
                  <c:v>3</c:v>
                </c:pt>
                <c:pt idx="4271">
                  <c:v>3</c:v>
                </c:pt>
                <c:pt idx="4272">
                  <c:v>1</c:v>
                </c:pt>
                <c:pt idx="4273">
                  <c:v>11</c:v>
                </c:pt>
                <c:pt idx="4274">
                  <c:v>1</c:v>
                </c:pt>
                <c:pt idx="4275">
                  <c:v>29</c:v>
                </c:pt>
                <c:pt idx="4276">
                  <c:v>11</c:v>
                </c:pt>
                <c:pt idx="4277">
                  <c:v>22</c:v>
                </c:pt>
                <c:pt idx="4278">
                  <c:v>2</c:v>
                </c:pt>
                <c:pt idx="4279">
                  <c:v>10</c:v>
                </c:pt>
                <c:pt idx="4280">
                  <c:v>1</c:v>
                </c:pt>
                <c:pt idx="4281">
                  <c:v>1</c:v>
                </c:pt>
                <c:pt idx="4282">
                  <c:v>25</c:v>
                </c:pt>
                <c:pt idx="4283">
                  <c:v>2</c:v>
                </c:pt>
                <c:pt idx="4284">
                  <c:v>2</c:v>
                </c:pt>
                <c:pt idx="4285">
                  <c:v>1</c:v>
                </c:pt>
                <c:pt idx="4286">
                  <c:v>11</c:v>
                </c:pt>
                <c:pt idx="4287">
                  <c:v>1</c:v>
                </c:pt>
                <c:pt idx="4288">
                  <c:v>1</c:v>
                </c:pt>
                <c:pt idx="4289">
                  <c:v>2</c:v>
                </c:pt>
                <c:pt idx="4290">
                  <c:v>1</c:v>
                </c:pt>
                <c:pt idx="4291">
                  <c:v>1</c:v>
                </c:pt>
                <c:pt idx="4292">
                  <c:v>1</c:v>
                </c:pt>
                <c:pt idx="4293">
                  <c:v>3</c:v>
                </c:pt>
                <c:pt idx="4294">
                  <c:v>1</c:v>
                </c:pt>
                <c:pt idx="4295">
                  <c:v>1</c:v>
                </c:pt>
                <c:pt idx="4296">
                  <c:v>1</c:v>
                </c:pt>
                <c:pt idx="4297">
                  <c:v>6</c:v>
                </c:pt>
                <c:pt idx="4298">
                  <c:v>9</c:v>
                </c:pt>
                <c:pt idx="4299">
                  <c:v>26</c:v>
                </c:pt>
                <c:pt idx="4300">
                  <c:v>1</c:v>
                </c:pt>
                <c:pt idx="4301">
                  <c:v>1</c:v>
                </c:pt>
                <c:pt idx="4302">
                  <c:v>1</c:v>
                </c:pt>
                <c:pt idx="4303">
                  <c:v>1</c:v>
                </c:pt>
                <c:pt idx="4304">
                  <c:v>1</c:v>
                </c:pt>
                <c:pt idx="4305">
                  <c:v>1</c:v>
                </c:pt>
                <c:pt idx="4306">
                  <c:v>3</c:v>
                </c:pt>
                <c:pt idx="4307">
                  <c:v>2</c:v>
                </c:pt>
                <c:pt idx="4308">
                  <c:v>31</c:v>
                </c:pt>
                <c:pt idx="4309">
                  <c:v>2</c:v>
                </c:pt>
                <c:pt idx="4310">
                  <c:v>6</c:v>
                </c:pt>
                <c:pt idx="4311">
                  <c:v>2</c:v>
                </c:pt>
                <c:pt idx="4312">
                  <c:v>5</c:v>
                </c:pt>
                <c:pt idx="4313">
                  <c:v>6</c:v>
                </c:pt>
                <c:pt idx="4314">
                  <c:v>11</c:v>
                </c:pt>
                <c:pt idx="4315">
                  <c:v>5</c:v>
                </c:pt>
                <c:pt idx="4316">
                  <c:v>3</c:v>
                </c:pt>
                <c:pt idx="4317">
                  <c:v>4</c:v>
                </c:pt>
                <c:pt idx="4318">
                  <c:v>69</c:v>
                </c:pt>
                <c:pt idx="4319">
                  <c:v>137</c:v>
                </c:pt>
                <c:pt idx="4320">
                  <c:v>5</c:v>
                </c:pt>
                <c:pt idx="4321">
                  <c:v>117</c:v>
                </c:pt>
                <c:pt idx="4322">
                  <c:v>21</c:v>
                </c:pt>
                <c:pt idx="4323">
                  <c:v>6</c:v>
                </c:pt>
                <c:pt idx="4324">
                  <c:v>60</c:v>
                </c:pt>
                <c:pt idx="4325">
                  <c:v>11</c:v>
                </c:pt>
                <c:pt idx="4326">
                  <c:v>195</c:v>
                </c:pt>
                <c:pt idx="4327">
                  <c:v>83</c:v>
                </c:pt>
                <c:pt idx="4328">
                  <c:v>241</c:v>
                </c:pt>
                <c:pt idx="4329">
                  <c:v>61</c:v>
                </c:pt>
                <c:pt idx="4330">
                  <c:v>144</c:v>
                </c:pt>
                <c:pt idx="4331">
                  <c:v>92</c:v>
                </c:pt>
                <c:pt idx="4332">
                  <c:v>6</c:v>
                </c:pt>
                <c:pt idx="4333">
                  <c:v>6</c:v>
                </c:pt>
                <c:pt idx="4334">
                  <c:v>17</c:v>
                </c:pt>
                <c:pt idx="4335">
                  <c:v>27</c:v>
                </c:pt>
                <c:pt idx="4336">
                  <c:v>64</c:v>
                </c:pt>
                <c:pt idx="4337">
                  <c:v>81</c:v>
                </c:pt>
                <c:pt idx="4338">
                  <c:v>80</c:v>
                </c:pt>
                <c:pt idx="4339">
                  <c:v>110</c:v>
                </c:pt>
                <c:pt idx="4340">
                  <c:v>1</c:v>
                </c:pt>
                <c:pt idx="4341">
                  <c:v>3</c:v>
                </c:pt>
                <c:pt idx="4342">
                  <c:v>31</c:v>
                </c:pt>
                <c:pt idx="4343">
                  <c:v>2</c:v>
                </c:pt>
                <c:pt idx="4344">
                  <c:v>124</c:v>
                </c:pt>
                <c:pt idx="4345">
                  <c:v>259</c:v>
                </c:pt>
                <c:pt idx="4346">
                  <c:v>16</c:v>
                </c:pt>
                <c:pt idx="4347">
                  <c:v>78</c:v>
                </c:pt>
                <c:pt idx="4348">
                  <c:v>51</c:v>
                </c:pt>
                <c:pt idx="4349">
                  <c:v>25</c:v>
                </c:pt>
                <c:pt idx="4350">
                  <c:v>298</c:v>
                </c:pt>
                <c:pt idx="4351">
                  <c:v>490</c:v>
                </c:pt>
                <c:pt idx="4352">
                  <c:v>266</c:v>
                </c:pt>
                <c:pt idx="4353">
                  <c:v>46</c:v>
                </c:pt>
                <c:pt idx="4354">
                  <c:v>195</c:v>
                </c:pt>
                <c:pt idx="4355">
                  <c:v>60</c:v>
                </c:pt>
                <c:pt idx="4356">
                  <c:v>23</c:v>
                </c:pt>
                <c:pt idx="4357">
                  <c:v>131</c:v>
                </c:pt>
                <c:pt idx="4358">
                  <c:v>127</c:v>
                </c:pt>
                <c:pt idx="4359">
                  <c:v>92</c:v>
                </c:pt>
                <c:pt idx="4360">
                  <c:v>530</c:v>
                </c:pt>
                <c:pt idx="4361">
                  <c:v>10</c:v>
                </c:pt>
                <c:pt idx="4362">
                  <c:v>46</c:v>
                </c:pt>
                <c:pt idx="4363">
                  <c:v>35</c:v>
                </c:pt>
                <c:pt idx="4364">
                  <c:v>14</c:v>
                </c:pt>
                <c:pt idx="4365">
                  <c:v>46</c:v>
                </c:pt>
                <c:pt idx="4366">
                  <c:v>74</c:v>
                </c:pt>
                <c:pt idx="4367">
                  <c:v>58</c:v>
                </c:pt>
                <c:pt idx="4368">
                  <c:v>27</c:v>
                </c:pt>
                <c:pt idx="4369">
                  <c:v>68</c:v>
                </c:pt>
                <c:pt idx="4370">
                  <c:v>1</c:v>
                </c:pt>
                <c:pt idx="4371">
                  <c:v>1</c:v>
                </c:pt>
                <c:pt idx="4372">
                  <c:v>2</c:v>
                </c:pt>
                <c:pt idx="4373">
                  <c:v>3</c:v>
                </c:pt>
                <c:pt idx="4374">
                  <c:v>2</c:v>
                </c:pt>
                <c:pt idx="4375">
                  <c:v>6</c:v>
                </c:pt>
                <c:pt idx="4376">
                  <c:v>3</c:v>
                </c:pt>
                <c:pt idx="4377">
                  <c:v>15</c:v>
                </c:pt>
                <c:pt idx="4378">
                  <c:v>3</c:v>
                </c:pt>
                <c:pt idx="4379">
                  <c:v>9</c:v>
                </c:pt>
                <c:pt idx="4380">
                  <c:v>1</c:v>
                </c:pt>
                <c:pt idx="4381">
                  <c:v>1</c:v>
                </c:pt>
                <c:pt idx="4382">
                  <c:v>1</c:v>
                </c:pt>
                <c:pt idx="4383">
                  <c:v>2</c:v>
                </c:pt>
                <c:pt idx="4384">
                  <c:v>1</c:v>
                </c:pt>
                <c:pt idx="4385">
                  <c:v>1</c:v>
                </c:pt>
                <c:pt idx="4386">
                  <c:v>1</c:v>
                </c:pt>
                <c:pt idx="4387">
                  <c:v>19</c:v>
                </c:pt>
                <c:pt idx="4388">
                  <c:v>28</c:v>
                </c:pt>
                <c:pt idx="4389">
                  <c:v>1</c:v>
                </c:pt>
                <c:pt idx="4390">
                  <c:v>1</c:v>
                </c:pt>
                <c:pt idx="4391">
                  <c:v>1</c:v>
                </c:pt>
                <c:pt idx="4392">
                  <c:v>1</c:v>
                </c:pt>
                <c:pt idx="4393">
                  <c:v>1</c:v>
                </c:pt>
                <c:pt idx="4394">
                  <c:v>5</c:v>
                </c:pt>
                <c:pt idx="4395">
                  <c:v>1</c:v>
                </c:pt>
                <c:pt idx="4396">
                  <c:v>2</c:v>
                </c:pt>
                <c:pt idx="4397">
                  <c:v>2</c:v>
                </c:pt>
                <c:pt idx="4398">
                  <c:v>3</c:v>
                </c:pt>
                <c:pt idx="4399">
                  <c:v>1</c:v>
                </c:pt>
                <c:pt idx="4400">
                  <c:v>1</c:v>
                </c:pt>
                <c:pt idx="4401">
                  <c:v>1</c:v>
                </c:pt>
                <c:pt idx="4402">
                  <c:v>3</c:v>
                </c:pt>
                <c:pt idx="4403">
                  <c:v>1</c:v>
                </c:pt>
                <c:pt idx="4404">
                  <c:v>2</c:v>
                </c:pt>
                <c:pt idx="4405">
                  <c:v>1</c:v>
                </c:pt>
                <c:pt idx="4406">
                  <c:v>2</c:v>
                </c:pt>
                <c:pt idx="4407">
                  <c:v>1</c:v>
                </c:pt>
                <c:pt idx="4408">
                  <c:v>5</c:v>
                </c:pt>
                <c:pt idx="4409">
                  <c:v>1</c:v>
                </c:pt>
                <c:pt idx="4410">
                  <c:v>1</c:v>
                </c:pt>
                <c:pt idx="4411">
                  <c:v>1</c:v>
                </c:pt>
                <c:pt idx="4412">
                  <c:v>1</c:v>
                </c:pt>
                <c:pt idx="4413">
                  <c:v>2</c:v>
                </c:pt>
                <c:pt idx="4414">
                  <c:v>2</c:v>
                </c:pt>
                <c:pt idx="4415">
                  <c:v>2</c:v>
                </c:pt>
                <c:pt idx="4416">
                  <c:v>37</c:v>
                </c:pt>
                <c:pt idx="4417">
                  <c:v>3</c:v>
                </c:pt>
                <c:pt idx="4418">
                  <c:v>14</c:v>
                </c:pt>
                <c:pt idx="4419">
                  <c:v>1</c:v>
                </c:pt>
                <c:pt idx="4420">
                  <c:v>2</c:v>
                </c:pt>
                <c:pt idx="4421">
                  <c:v>1</c:v>
                </c:pt>
                <c:pt idx="4422">
                  <c:v>3</c:v>
                </c:pt>
                <c:pt idx="4423">
                  <c:v>7</c:v>
                </c:pt>
                <c:pt idx="4424">
                  <c:v>2</c:v>
                </c:pt>
                <c:pt idx="4425">
                  <c:v>56</c:v>
                </c:pt>
                <c:pt idx="4426">
                  <c:v>1</c:v>
                </c:pt>
                <c:pt idx="4427">
                  <c:v>3</c:v>
                </c:pt>
                <c:pt idx="4428">
                  <c:v>1</c:v>
                </c:pt>
                <c:pt idx="4429">
                  <c:v>1</c:v>
                </c:pt>
                <c:pt idx="4430">
                  <c:v>21</c:v>
                </c:pt>
                <c:pt idx="4431">
                  <c:v>45</c:v>
                </c:pt>
                <c:pt idx="4432">
                  <c:v>30</c:v>
                </c:pt>
                <c:pt idx="4433">
                  <c:v>1</c:v>
                </c:pt>
                <c:pt idx="4434">
                  <c:v>1</c:v>
                </c:pt>
                <c:pt idx="4435">
                  <c:v>1</c:v>
                </c:pt>
                <c:pt idx="4436">
                  <c:v>1</c:v>
                </c:pt>
                <c:pt idx="4437">
                  <c:v>1</c:v>
                </c:pt>
                <c:pt idx="4438">
                  <c:v>1</c:v>
                </c:pt>
                <c:pt idx="4439">
                  <c:v>1</c:v>
                </c:pt>
                <c:pt idx="4440">
                  <c:v>2</c:v>
                </c:pt>
                <c:pt idx="4441">
                  <c:v>21</c:v>
                </c:pt>
                <c:pt idx="4442">
                  <c:v>2</c:v>
                </c:pt>
                <c:pt idx="4443">
                  <c:v>6</c:v>
                </c:pt>
                <c:pt idx="4444">
                  <c:v>1</c:v>
                </c:pt>
                <c:pt idx="4445">
                  <c:v>10</c:v>
                </c:pt>
                <c:pt idx="4446">
                  <c:v>1</c:v>
                </c:pt>
                <c:pt idx="4447">
                  <c:v>2</c:v>
                </c:pt>
                <c:pt idx="4448">
                  <c:v>2</c:v>
                </c:pt>
                <c:pt idx="4449">
                  <c:v>1</c:v>
                </c:pt>
                <c:pt idx="4450">
                  <c:v>2</c:v>
                </c:pt>
                <c:pt idx="4451">
                  <c:v>4</c:v>
                </c:pt>
                <c:pt idx="4452">
                  <c:v>1</c:v>
                </c:pt>
                <c:pt idx="4453">
                  <c:v>5</c:v>
                </c:pt>
                <c:pt idx="4454">
                  <c:v>1</c:v>
                </c:pt>
                <c:pt idx="4455">
                  <c:v>3</c:v>
                </c:pt>
                <c:pt idx="4456">
                  <c:v>2</c:v>
                </c:pt>
                <c:pt idx="4457">
                  <c:v>1</c:v>
                </c:pt>
                <c:pt idx="4458">
                  <c:v>2</c:v>
                </c:pt>
                <c:pt idx="4459">
                  <c:v>7</c:v>
                </c:pt>
                <c:pt idx="4460">
                  <c:v>8</c:v>
                </c:pt>
                <c:pt idx="4461">
                  <c:v>4</c:v>
                </c:pt>
                <c:pt idx="4462">
                  <c:v>2</c:v>
                </c:pt>
                <c:pt idx="4463">
                  <c:v>5</c:v>
                </c:pt>
                <c:pt idx="4464">
                  <c:v>2</c:v>
                </c:pt>
                <c:pt idx="4465">
                  <c:v>2</c:v>
                </c:pt>
                <c:pt idx="4466">
                  <c:v>1</c:v>
                </c:pt>
                <c:pt idx="4467">
                  <c:v>1</c:v>
                </c:pt>
                <c:pt idx="4468">
                  <c:v>2</c:v>
                </c:pt>
                <c:pt idx="4469">
                  <c:v>1</c:v>
                </c:pt>
                <c:pt idx="4470">
                  <c:v>5</c:v>
                </c:pt>
                <c:pt idx="4471">
                  <c:v>2</c:v>
                </c:pt>
                <c:pt idx="4472">
                  <c:v>1</c:v>
                </c:pt>
                <c:pt idx="4473">
                  <c:v>1</c:v>
                </c:pt>
                <c:pt idx="4474">
                  <c:v>7</c:v>
                </c:pt>
                <c:pt idx="4475">
                  <c:v>1</c:v>
                </c:pt>
                <c:pt idx="4476">
                  <c:v>2</c:v>
                </c:pt>
                <c:pt idx="4477">
                  <c:v>1</c:v>
                </c:pt>
                <c:pt idx="4478">
                  <c:v>1</c:v>
                </c:pt>
                <c:pt idx="4479">
                  <c:v>3</c:v>
                </c:pt>
                <c:pt idx="4480">
                  <c:v>19</c:v>
                </c:pt>
                <c:pt idx="4481">
                  <c:v>1</c:v>
                </c:pt>
                <c:pt idx="4482">
                  <c:v>1</c:v>
                </c:pt>
                <c:pt idx="4483">
                  <c:v>30</c:v>
                </c:pt>
                <c:pt idx="4484">
                  <c:v>4</c:v>
                </c:pt>
                <c:pt idx="4485">
                  <c:v>1</c:v>
                </c:pt>
                <c:pt idx="4486">
                  <c:v>17</c:v>
                </c:pt>
                <c:pt idx="4487">
                  <c:v>30</c:v>
                </c:pt>
                <c:pt idx="4488">
                  <c:v>11</c:v>
                </c:pt>
                <c:pt idx="4489">
                  <c:v>37</c:v>
                </c:pt>
                <c:pt idx="4490">
                  <c:v>8</c:v>
                </c:pt>
                <c:pt idx="4491">
                  <c:v>47</c:v>
                </c:pt>
                <c:pt idx="4492">
                  <c:v>3</c:v>
                </c:pt>
                <c:pt idx="4493">
                  <c:v>1</c:v>
                </c:pt>
                <c:pt idx="4494">
                  <c:v>1</c:v>
                </c:pt>
                <c:pt idx="4495">
                  <c:v>4</c:v>
                </c:pt>
                <c:pt idx="4496">
                  <c:v>4</c:v>
                </c:pt>
                <c:pt idx="4497">
                  <c:v>1</c:v>
                </c:pt>
                <c:pt idx="4498">
                  <c:v>4</c:v>
                </c:pt>
                <c:pt idx="4499">
                  <c:v>2</c:v>
                </c:pt>
                <c:pt idx="4500">
                  <c:v>2</c:v>
                </c:pt>
                <c:pt idx="4501">
                  <c:v>7</c:v>
                </c:pt>
                <c:pt idx="4502">
                  <c:v>9</c:v>
                </c:pt>
                <c:pt idx="4503">
                  <c:v>1</c:v>
                </c:pt>
                <c:pt idx="4504">
                  <c:v>1</c:v>
                </c:pt>
                <c:pt idx="4505">
                  <c:v>1</c:v>
                </c:pt>
                <c:pt idx="4506">
                  <c:v>1</c:v>
                </c:pt>
                <c:pt idx="4507">
                  <c:v>1</c:v>
                </c:pt>
                <c:pt idx="4508">
                  <c:v>9</c:v>
                </c:pt>
                <c:pt idx="4509">
                  <c:v>3</c:v>
                </c:pt>
                <c:pt idx="4510">
                  <c:v>4</c:v>
                </c:pt>
                <c:pt idx="4511">
                  <c:v>5</c:v>
                </c:pt>
                <c:pt idx="4512">
                  <c:v>1</c:v>
                </c:pt>
                <c:pt idx="4513">
                  <c:v>2</c:v>
                </c:pt>
                <c:pt idx="4514">
                  <c:v>2</c:v>
                </c:pt>
                <c:pt idx="4515">
                  <c:v>1</c:v>
                </c:pt>
                <c:pt idx="4516">
                  <c:v>1</c:v>
                </c:pt>
                <c:pt idx="4517">
                  <c:v>28</c:v>
                </c:pt>
                <c:pt idx="4518">
                  <c:v>8</c:v>
                </c:pt>
                <c:pt idx="4519">
                  <c:v>2</c:v>
                </c:pt>
                <c:pt idx="4520">
                  <c:v>1</c:v>
                </c:pt>
                <c:pt idx="4521">
                  <c:v>6</c:v>
                </c:pt>
                <c:pt idx="4522">
                  <c:v>9</c:v>
                </c:pt>
                <c:pt idx="4523">
                  <c:v>2</c:v>
                </c:pt>
                <c:pt idx="4524">
                  <c:v>11</c:v>
                </c:pt>
                <c:pt idx="4525">
                  <c:v>4</c:v>
                </c:pt>
                <c:pt idx="4526">
                  <c:v>14</c:v>
                </c:pt>
                <c:pt idx="4527">
                  <c:v>6</c:v>
                </c:pt>
                <c:pt idx="4528">
                  <c:v>2</c:v>
                </c:pt>
                <c:pt idx="4529">
                  <c:v>5</c:v>
                </c:pt>
                <c:pt idx="4530">
                  <c:v>1</c:v>
                </c:pt>
                <c:pt idx="4531">
                  <c:v>1</c:v>
                </c:pt>
                <c:pt idx="4532">
                  <c:v>10</c:v>
                </c:pt>
                <c:pt idx="4533">
                  <c:v>12</c:v>
                </c:pt>
                <c:pt idx="4534">
                  <c:v>12</c:v>
                </c:pt>
                <c:pt idx="4535">
                  <c:v>2</c:v>
                </c:pt>
                <c:pt idx="4536">
                  <c:v>40</c:v>
                </c:pt>
                <c:pt idx="4537">
                  <c:v>2</c:v>
                </c:pt>
                <c:pt idx="4538">
                  <c:v>1</c:v>
                </c:pt>
                <c:pt idx="4539">
                  <c:v>1</c:v>
                </c:pt>
                <c:pt idx="4540">
                  <c:v>18</c:v>
                </c:pt>
                <c:pt idx="4541">
                  <c:v>2</c:v>
                </c:pt>
                <c:pt idx="4542">
                  <c:v>53</c:v>
                </c:pt>
                <c:pt idx="4543">
                  <c:v>5</c:v>
                </c:pt>
                <c:pt idx="4544">
                  <c:v>3</c:v>
                </c:pt>
                <c:pt idx="4545">
                  <c:v>8</c:v>
                </c:pt>
                <c:pt idx="4546">
                  <c:v>5</c:v>
                </c:pt>
                <c:pt idx="4547">
                  <c:v>2</c:v>
                </c:pt>
                <c:pt idx="4548">
                  <c:v>10</c:v>
                </c:pt>
                <c:pt idx="4549">
                  <c:v>13</c:v>
                </c:pt>
                <c:pt idx="4550">
                  <c:v>18</c:v>
                </c:pt>
                <c:pt idx="4551">
                  <c:v>7</c:v>
                </c:pt>
                <c:pt idx="4552">
                  <c:v>2</c:v>
                </c:pt>
                <c:pt idx="4553">
                  <c:v>1</c:v>
                </c:pt>
                <c:pt idx="4554">
                  <c:v>4</c:v>
                </c:pt>
                <c:pt idx="4555">
                  <c:v>11</c:v>
                </c:pt>
                <c:pt idx="4556">
                  <c:v>1</c:v>
                </c:pt>
                <c:pt idx="4557">
                  <c:v>1</c:v>
                </c:pt>
                <c:pt idx="4558">
                  <c:v>2</c:v>
                </c:pt>
                <c:pt idx="4559">
                  <c:v>2</c:v>
                </c:pt>
                <c:pt idx="4560">
                  <c:v>6</c:v>
                </c:pt>
                <c:pt idx="4561">
                  <c:v>9</c:v>
                </c:pt>
                <c:pt idx="4562">
                  <c:v>4</c:v>
                </c:pt>
                <c:pt idx="4563">
                  <c:v>30</c:v>
                </c:pt>
                <c:pt idx="4564">
                  <c:v>148</c:v>
                </c:pt>
                <c:pt idx="4565">
                  <c:v>50</c:v>
                </c:pt>
                <c:pt idx="4566">
                  <c:v>9</c:v>
                </c:pt>
                <c:pt idx="4567">
                  <c:v>18</c:v>
                </c:pt>
                <c:pt idx="4568">
                  <c:v>1</c:v>
                </c:pt>
                <c:pt idx="4569">
                  <c:v>7</c:v>
                </c:pt>
                <c:pt idx="4570">
                  <c:v>1</c:v>
                </c:pt>
                <c:pt idx="4571">
                  <c:v>2</c:v>
                </c:pt>
                <c:pt idx="4572">
                  <c:v>2</c:v>
                </c:pt>
                <c:pt idx="4573">
                  <c:v>10</c:v>
                </c:pt>
                <c:pt idx="4574">
                  <c:v>32</c:v>
                </c:pt>
                <c:pt idx="4575">
                  <c:v>5</c:v>
                </c:pt>
                <c:pt idx="4576">
                  <c:v>2</c:v>
                </c:pt>
                <c:pt idx="4577">
                  <c:v>10</c:v>
                </c:pt>
                <c:pt idx="4578">
                  <c:v>1</c:v>
                </c:pt>
                <c:pt idx="4579">
                  <c:v>3</c:v>
                </c:pt>
                <c:pt idx="4580">
                  <c:v>17</c:v>
                </c:pt>
                <c:pt idx="4581">
                  <c:v>5</c:v>
                </c:pt>
                <c:pt idx="4582">
                  <c:v>1</c:v>
                </c:pt>
                <c:pt idx="4583">
                  <c:v>1</c:v>
                </c:pt>
                <c:pt idx="4584">
                  <c:v>3</c:v>
                </c:pt>
                <c:pt idx="4585">
                  <c:v>1</c:v>
                </c:pt>
                <c:pt idx="4586">
                  <c:v>3</c:v>
                </c:pt>
                <c:pt idx="4587">
                  <c:v>2</c:v>
                </c:pt>
                <c:pt idx="4588">
                  <c:v>1</c:v>
                </c:pt>
                <c:pt idx="4589">
                  <c:v>1</c:v>
                </c:pt>
                <c:pt idx="4590">
                  <c:v>2</c:v>
                </c:pt>
                <c:pt idx="4591">
                  <c:v>6</c:v>
                </c:pt>
                <c:pt idx="4592">
                  <c:v>1</c:v>
                </c:pt>
                <c:pt idx="4593">
                  <c:v>2</c:v>
                </c:pt>
                <c:pt idx="4594">
                  <c:v>11</c:v>
                </c:pt>
                <c:pt idx="4595">
                  <c:v>25</c:v>
                </c:pt>
                <c:pt idx="4596">
                  <c:v>8</c:v>
                </c:pt>
                <c:pt idx="4597">
                  <c:v>14</c:v>
                </c:pt>
                <c:pt idx="4598">
                  <c:v>4</c:v>
                </c:pt>
                <c:pt idx="4599">
                  <c:v>3</c:v>
                </c:pt>
                <c:pt idx="4600">
                  <c:v>11</c:v>
                </c:pt>
                <c:pt idx="4601">
                  <c:v>6</c:v>
                </c:pt>
                <c:pt idx="4602">
                  <c:v>2</c:v>
                </c:pt>
                <c:pt idx="4603">
                  <c:v>2</c:v>
                </c:pt>
                <c:pt idx="4604">
                  <c:v>5</c:v>
                </c:pt>
                <c:pt idx="4605">
                  <c:v>1</c:v>
                </c:pt>
                <c:pt idx="4606">
                  <c:v>2</c:v>
                </c:pt>
                <c:pt idx="4607">
                  <c:v>1</c:v>
                </c:pt>
                <c:pt idx="4608">
                  <c:v>13</c:v>
                </c:pt>
                <c:pt idx="4609">
                  <c:v>18</c:v>
                </c:pt>
                <c:pt idx="4610">
                  <c:v>1</c:v>
                </c:pt>
                <c:pt idx="4611">
                  <c:v>3</c:v>
                </c:pt>
                <c:pt idx="4612">
                  <c:v>1</c:v>
                </c:pt>
                <c:pt idx="4613">
                  <c:v>1</c:v>
                </c:pt>
                <c:pt idx="4614">
                  <c:v>1</c:v>
                </c:pt>
                <c:pt idx="4615">
                  <c:v>1</c:v>
                </c:pt>
                <c:pt idx="4616">
                  <c:v>5</c:v>
                </c:pt>
                <c:pt idx="4617">
                  <c:v>16</c:v>
                </c:pt>
                <c:pt idx="4618">
                  <c:v>2</c:v>
                </c:pt>
                <c:pt idx="4619">
                  <c:v>2</c:v>
                </c:pt>
                <c:pt idx="4620">
                  <c:v>33</c:v>
                </c:pt>
                <c:pt idx="4621">
                  <c:v>15</c:v>
                </c:pt>
                <c:pt idx="4622">
                  <c:v>1</c:v>
                </c:pt>
                <c:pt idx="4623">
                  <c:v>1</c:v>
                </c:pt>
                <c:pt idx="4624">
                  <c:v>1</c:v>
                </c:pt>
                <c:pt idx="4625">
                  <c:v>2</c:v>
                </c:pt>
                <c:pt idx="4626">
                  <c:v>1</c:v>
                </c:pt>
                <c:pt idx="4627">
                  <c:v>2</c:v>
                </c:pt>
                <c:pt idx="4628">
                  <c:v>1</c:v>
                </c:pt>
                <c:pt idx="4629">
                  <c:v>1</c:v>
                </c:pt>
                <c:pt idx="4630">
                  <c:v>2</c:v>
                </c:pt>
                <c:pt idx="4631">
                  <c:v>6</c:v>
                </c:pt>
                <c:pt idx="4632">
                  <c:v>1</c:v>
                </c:pt>
                <c:pt idx="4633">
                  <c:v>21</c:v>
                </c:pt>
                <c:pt idx="4634">
                  <c:v>5</c:v>
                </c:pt>
                <c:pt idx="4635">
                  <c:v>2</c:v>
                </c:pt>
                <c:pt idx="4636">
                  <c:v>1</c:v>
                </c:pt>
                <c:pt idx="4637">
                  <c:v>4</c:v>
                </c:pt>
                <c:pt idx="4638">
                  <c:v>9</c:v>
                </c:pt>
                <c:pt idx="4639">
                  <c:v>2</c:v>
                </c:pt>
                <c:pt idx="4640">
                  <c:v>5</c:v>
                </c:pt>
                <c:pt idx="4641">
                  <c:v>1</c:v>
                </c:pt>
                <c:pt idx="4642">
                  <c:v>3</c:v>
                </c:pt>
                <c:pt idx="4643">
                  <c:v>73</c:v>
                </c:pt>
                <c:pt idx="4644">
                  <c:v>55</c:v>
                </c:pt>
                <c:pt idx="4645">
                  <c:v>56</c:v>
                </c:pt>
                <c:pt idx="4646">
                  <c:v>11</c:v>
                </c:pt>
                <c:pt idx="4647">
                  <c:v>2</c:v>
                </c:pt>
                <c:pt idx="4648">
                  <c:v>18</c:v>
                </c:pt>
                <c:pt idx="4649">
                  <c:v>1</c:v>
                </c:pt>
                <c:pt idx="4650">
                  <c:v>45</c:v>
                </c:pt>
                <c:pt idx="4651">
                  <c:v>22</c:v>
                </c:pt>
                <c:pt idx="4652">
                  <c:v>4</c:v>
                </c:pt>
                <c:pt idx="4653">
                  <c:v>8</c:v>
                </c:pt>
                <c:pt idx="4654">
                  <c:v>3</c:v>
                </c:pt>
                <c:pt idx="4655">
                  <c:v>1</c:v>
                </c:pt>
                <c:pt idx="4656">
                  <c:v>6</c:v>
                </c:pt>
                <c:pt idx="4657">
                  <c:v>5</c:v>
                </c:pt>
                <c:pt idx="4658">
                  <c:v>2</c:v>
                </c:pt>
                <c:pt idx="4659">
                  <c:v>4</c:v>
                </c:pt>
                <c:pt idx="4660">
                  <c:v>3</c:v>
                </c:pt>
                <c:pt idx="4661">
                  <c:v>10</c:v>
                </c:pt>
                <c:pt idx="4662">
                  <c:v>3</c:v>
                </c:pt>
                <c:pt idx="4663">
                  <c:v>3</c:v>
                </c:pt>
                <c:pt idx="4664">
                  <c:v>1</c:v>
                </c:pt>
                <c:pt idx="4665">
                  <c:v>8</c:v>
                </c:pt>
                <c:pt idx="4666">
                  <c:v>1</c:v>
                </c:pt>
                <c:pt idx="4667">
                  <c:v>1</c:v>
                </c:pt>
                <c:pt idx="4668">
                  <c:v>25</c:v>
                </c:pt>
                <c:pt idx="4669">
                  <c:v>124</c:v>
                </c:pt>
                <c:pt idx="4670">
                  <c:v>118</c:v>
                </c:pt>
                <c:pt idx="4671">
                  <c:v>82</c:v>
                </c:pt>
                <c:pt idx="4672">
                  <c:v>33</c:v>
                </c:pt>
                <c:pt idx="4673">
                  <c:v>1</c:v>
                </c:pt>
                <c:pt idx="4674">
                  <c:v>15</c:v>
                </c:pt>
                <c:pt idx="4675">
                  <c:v>40</c:v>
                </c:pt>
                <c:pt idx="4676">
                  <c:v>2</c:v>
                </c:pt>
                <c:pt idx="4677">
                  <c:v>3</c:v>
                </c:pt>
                <c:pt idx="4678">
                  <c:v>2</c:v>
                </c:pt>
                <c:pt idx="4679">
                  <c:v>8</c:v>
                </c:pt>
                <c:pt idx="4680">
                  <c:v>1</c:v>
                </c:pt>
                <c:pt idx="4681">
                  <c:v>3</c:v>
                </c:pt>
                <c:pt idx="4682">
                  <c:v>1</c:v>
                </c:pt>
                <c:pt idx="4683">
                  <c:v>1</c:v>
                </c:pt>
                <c:pt idx="4684">
                  <c:v>1</c:v>
                </c:pt>
                <c:pt idx="4685">
                  <c:v>1</c:v>
                </c:pt>
                <c:pt idx="4686">
                  <c:v>6</c:v>
                </c:pt>
                <c:pt idx="4687">
                  <c:v>9</c:v>
                </c:pt>
                <c:pt idx="4688">
                  <c:v>3</c:v>
                </c:pt>
                <c:pt idx="4689">
                  <c:v>6</c:v>
                </c:pt>
                <c:pt idx="4690">
                  <c:v>2</c:v>
                </c:pt>
                <c:pt idx="4691">
                  <c:v>1</c:v>
                </c:pt>
                <c:pt idx="4692">
                  <c:v>1</c:v>
                </c:pt>
                <c:pt idx="4693">
                  <c:v>1</c:v>
                </c:pt>
                <c:pt idx="4694">
                  <c:v>6</c:v>
                </c:pt>
                <c:pt idx="4695">
                  <c:v>8</c:v>
                </c:pt>
                <c:pt idx="4696">
                  <c:v>1</c:v>
                </c:pt>
                <c:pt idx="4697">
                  <c:v>3</c:v>
                </c:pt>
                <c:pt idx="4698">
                  <c:v>53</c:v>
                </c:pt>
                <c:pt idx="4699">
                  <c:v>2</c:v>
                </c:pt>
                <c:pt idx="4700">
                  <c:v>1</c:v>
                </c:pt>
                <c:pt idx="4701">
                  <c:v>5</c:v>
                </c:pt>
                <c:pt idx="4702">
                  <c:v>2</c:v>
                </c:pt>
                <c:pt idx="4703">
                  <c:v>3</c:v>
                </c:pt>
                <c:pt idx="4704">
                  <c:v>1</c:v>
                </c:pt>
                <c:pt idx="4705">
                  <c:v>1</c:v>
                </c:pt>
                <c:pt idx="4706">
                  <c:v>21</c:v>
                </c:pt>
                <c:pt idx="4707">
                  <c:v>15</c:v>
                </c:pt>
                <c:pt idx="4708">
                  <c:v>3</c:v>
                </c:pt>
                <c:pt idx="4709">
                  <c:v>12</c:v>
                </c:pt>
                <c:pt idx="4710">
                  <c:v>3</c:v>
                </c:pt>
                <c:pt idx="4711">
                  <c:v>1</c:v>
                </c:pt>
                <c:pt idx="4712">
                  <c:v>2</c:v>
                </c:pt>
                <c:pt idx="4713">
                  <c:v>1</c:v>
                </c:pt>
                <c:pt idx="4714">
                  <c:v>1</c:v>
                </c:pt>
                <c:pt idx="4715">
                  <c:v>1</c:v>
                </c:pt>
                <c:pt idx="4716">
                  <c:v>1</c:v>
                </c:pt>
                <c:pt idx="4717">
                  <c:v>1</c:v>
                </c:pt>
                <c:pt idx="4718">
                  <c:v>2</c:v>
                </c:pt>
                <c:pt idx="4719">
                  <c:v>4</c:v>
                </c:pt>
                <c:pt idx="4720">
                  <c:v>1</c:v>
                </c:pt>
                <c:pt idx="4721">
                  <c:v>1</c:v>
                </c:pt>
                <c:pt idx="4722">
                  <c:v>1</c:v>
                </c:pt>
                <c:pt idx="4723">
                  <c:v>20</c:v>
                </c:pt>
                <c:pt idx="4724">
                  <c:v>7</c:v>
                </c:pt>
                <c:pt idx="4725">
                  <c:v>17</c:v>
                </c:pt>
                <c:pt idx="4726">
                  <c:v>1</c:v>
                </c:pt>
                <c:pt idx="4727">
                  <c:v>12</c:v>
                </c:pt>
                <c:pt idx="4728">
                  <c:v>1</c:v>
                </c:pt>
                <c:pt idx="4729">
                  <c:v>1</c:v>
                </c:pt>
                <c:pt idx="4730">
                  <c:v>1</c:v>
                </c:pt>
                <c:pt idx="4731">
                  <c:v>1</c:v>
                </c:pt>
                <c:pt idx="4732">
                  <c:v>1</c:v>
                </c:pt>
                <c:pt idx="4733">
                  <c:v>1</c:v>
                </c:pt>
                <c:pt idx="4734">
                  <c:v>1</c:v>
                </c:pt>
                <c:pt idx="4735">
                  <c:v>27</c:v>
                </c:pt>
                <c:pt idx="4736">
                  <c:v>12</c:v>
                </c:pt>
                <c:pt idx="4737">
                  <c:v>3</c:v>
                </c:pt>
                <c:pt idx="4738">
                  <c:v>6</c:v>
                </c:pt>
                <c:pt idx="4739">
                  <c:v>6</c:v>
                </c:pt>
                <c:pt idx="4740">
                  <c:v>5</c:v>
                </c:pt>
                <c:pt idx="4741">
                  <c:v>3</c:v>
                </c:pt>
                <c:pt idx="4742">
                  <c:v>2</c:v>
                </c:pt>
                <c:pt idx="4743">
                  <c:v>1</c:v>
                </c:pt>
                <c:pt idx="4744">
                  <c:v>5</c:v>
                </c:pt>
                <c:pt idx="4745">
                  <c:v>1</c:v>
                </c:pt>
                <c:pt idx="4746">
                  <c:v>6</c:v>
                </c:pt>
                <c:pt idx="4747">
                  <c:v>4</c:v>
                </c:pt>
                <c:pt idx="4748">
                  <c:v>1</c:v>
                </c:pt>
                <c:pt idx="4749">
                  <c:v>1</c:v>
                </c:pt>
                <c:pt idx="4750">
                  <c:v>4</c:v>
                </c:pt>
                <c:pt idx="4751">
                  <c:v>7</c:v>
                </c:pt>
                <c:pt idx="4752">
                  <c:v>3</c:v>
                </c:pt>
                <c:pt idx="4753">
                  <c:v>1</c:v>
                </c:pt>
                <c:pt idx="4754">
                  <c:v>1</c:v>
                </c:pt>
                <c:pt idx="4755">
                  <c:v>4</c:v>
                </c:pt>
                <c:pt idx="4756">
                  <c:v>1</c:v>
                </c:pt>
                <c:pt idx="4757">
                  <c:v>1</c:v>
                </c:pt>
                <c:pt idx="4758">
                  <c:v>12</c:v>
                </c:pt>
                <c:pt idx="4759">
                  <c:v>8</c:v>
                </c:pt>
                <c:pt idx="4760">
                  <c:v>1</c:v>
                </c:pt>
                <c:pt idx="4761">
                  <c:v>1</c:v>
                </c:pt>
                <c:pt idx="4762">
                  <c:v>3</c:v>
                </c:pt>
                <c:pt idx="4763">
                  <c:v>13</c:v>
                </c:pt>
                <c:pt idx="4764">
                  <c:v>21</c:v>
                </c:pt>
                <c:pt idx="4765">
                  <c:v>2</c:v>
                </c:pt>
                <c:pt idx="4766">
                  <c:v>1</c:v>
                </c:pt>
                <c:pt idx="4767">
                  <c:v>2</c:v>
                </c:pt>
                <c:pt idx="4768">
                  <c:v>1</c:v>
                </c:pt>
                <c:pt idx="4769">
                  <c:v>1</c:v>
                </c:pt>
                <c:pt idx="4770">
                  <c:v>1</c:v>
                </c:pt>
                <c:pt idx="4771">
                  <c:v>35</c:v>
                </c:pt>
                <c:pt idx="4772">
                  <c:v>12</c:v>
                </c:pt>
                <c:pt idx="4773">
                  <c:v>18</c:v>
                </c:pt>
                <c:pt idx="4774">
                  <c:v>9</c:v>
                </c:pt>
                <c:pt idx="4775">
                  <c:v>1</c:v>
                </c:pt>
                <c:pt idx="4776">
                  <c:v>1</c:v>
                </c:pt>
                <c:pt idx="4777">
                  <c:v>6</c:v>
                </c:pt>
                <c:pt idx="4778">
                  <c:v>17</c:v>
                </c:pt>
                <c:pt idx="4779">
                  <c:v>1</c:v>
                </c:pt>
                <c:pt idx="4780">
                  <c:v>3</c:v>
                </c:pt>
                <c:pt idx="4781">
                  <c:v>9</c:v>
                </c:pt>
                <c:pt idx="4782">
                  <c:v>1</c:v>
                </c:pt>
                <c:pt idx="4783">
                  <c:v>1</c:v>
                </c:pt>
                <c:pt idx="4784">
                  <c:v>6</c:v>
                </c:pt>
                <c:pt idx="4785">
                  <c:v>3</c:v>
                </c:pt>
                <c:pt idx="4786">
                  <c:v>7</c:v>
                </c:pt>
                <c:pt idx="4787">
                  <c:v>18</c:v>
                </c:pt>
                <c:pt idx="4788">
                  <c:v>12</c:v>
                </c:pt>
                <c:pt idx="4789">
                  <c:v>10</c:v>
                </c:pt>
                <c:pt idx="4790">
                  <c:v>5</c:v>
                </c:pt>
                <c:pt idx="4791">
                  <c:v>1</c:v>
                </c:pt>
                <c:pt idx="4792">
                  <c:v>5</c:v>
                </c:pt>
                <c:pt idx="4793">
                  <c:v>7</c:v>
                </c:pt>
                <c:pt idx="4794">
                  <c:v>2</c:v>
                </c:pt>
                <c:pt idx="4795">
                  <c:v>1</c:v>
                </c:pt>
                <c:pt idx="4796">
                  <c:v>2</c:v>
                </c:pt>
                <c:pt idx="4797">
                  <c:v>2</c:v>
                </c:pt>
                <c:pt idx="4798">
                  <c:v>14</c:v>
                </c:pt>
                <c:pt idx="4799">
                  <c:v>10</c:v>
                </c:pt>
                <c:pt idx="4800">
                  <c:v>2</c:v>
                </c:pt>
                <c:pt idx="4801">
                  <c:v>2</c:v>
                </c:pt>
                <c:pt idx="4802">
                  <c:v>2</c:v>
                </c:pt>
                <c:pt idx="4803">
                  <c:v>2</c:v>
                </c:pt>
                <c:pt idx="4804">
                  <c:v>64</c:v>
                </c:pt>
                <c:pt idx="4805">
                  <c:v>14</c:v>
                </c:pt>
                <c:pt idx="4806">
                  <c:v>15</c:v>
                </c:pt>
                <c:pt idx="4807">
                  <c:v>42</c:v>
                </c:pt>
                <c:pt idx="4808">
                  <c:v>38</c:v>
                </c:pt>
                <c:pt idx="4809">
                  <c:v>20</c:v>
                </c:pt>
                <c:pt idx="4810">
                  <c:v>21</c:v>
                </c:pt>
                <c:pt idx="4811">
                  <c:v>2</c:v>
                </c:pt>
                <c:pt idx="4812">
                  <c:v>1</c:v>
                </c:pt>
                <c:pt idx="4813">
                  <c:v>1</c:v>
                </c:pt>
                <c:pt idx="4814">
                  <c:v>1</c:v>
                </c:pt>
                <c:pt idx="4815">
                  <c:v>19</c:v>
                </c:pt>
                <c:pt idx="4816">
                  <c:v>2</c:v>
                </c:pt>
                <c:pt idx="4817">
                  <c:v>5</c:v>
                </c:pt>
                <c:pt idx="4818">
                  <c:v>1</c:v>
                </c:pt>
                <c:pt idx="4819">
                  <c:v>2</c:v>
                </c:pt>
                <c:pt idx="4820">
                  <c:v>1</c:v>
                </c:pt>
                <c:pt idx="4821">
                  <c:v>9</c:v>
                </c:pt>
                <c:pt idx="4822">
                  <c:v>122</c:v>
                </c:pt>
                <c:pt idx="4823">
                  <c:v>1</c:v>
                </c:pt>
                <c:pt idx="4824">
                  <c:v>4</c:v>
                </c:pt>
                <c:pt idx="4825">
                  <c:v>7</c:v>
                </c:pt>
                <c:pt idx="4826">
                  <c:v>5</c:v>
                </c:pt>
                <c:pt idx="4827">
                  <c:v>1</c:v>
                </c:pt>
                <c:pt idx="4828">
                  <c:v>7</c:v>
                </c:pt>
                <c:pt idx="4829">
                  <c:v>1</c:v>
                </c:pt>
                <c:pt idx="4830">
                  <c:v>2</c:v>
                </c:pt>
                <c:pt idx="4831">
                  <c:v>1</c:v>
                </c:pt>
                <c:pt idx="4832">
                  <c:v>1</c:v>
                </c:pt>
                <c:pt idx="4833">
                  <c:v>1</c:v>
                </c:pt>
                <c:pt idx="4834">
                  <c:v>1</c:v>
                </c:pt>
                <c:pt idx="4835">
                  <c:v>1</c:v>
                </c:pt>
                <c:pt idx="4836">
                  <c:v>20</c:v>
                </c:pt>
                <c:pt idx="4837">
                  <c:v>22</c:v>
                </c:pt>
                <c:pt idx="4838">
                  <c:v>6</c:v>
                </c:pt>
                <c:pt idx="4839">
                  <c:v>20</c:v>
                </c:pt>
                <c:pt idx="4840">
                  <c:v>3</c:v>
                </c:pt>
                <c:pt idx="4841">
                  <c:v>1</c:v>
                </c:pt>
                <c:pt idx="4842">
                  <c:v>17</c:v>
                </c:pt>
                <c:pt idx="4843">
                  <c:v>1</c:v>
                </c:pt>
                <c:pt idx="4844">
                  <c:v>14</c:v>
                </c:pt>
                <c:pt idx="4845">
                  <c:v>72</c:v>
                </c:pt>
                <c:pt idx="4846">
                  <c:v>310</c:v>
                </c:pt>
                <c:pt idx="4847">
                  <c:v>124</c:v>
                </c:pt>
                <c:pt idx="4848">
                  <c:v>416</c:v>
                </c:pt>
                <c:pt idx="4849">
                  <c:v>262</c:v>
                </c:pt>
                <c:pt idx="4850">
                  <c:v>32</c:v>
                </c:pt>
                <c:pt idx="4851">
                  <c:v>44</c:v>
                </c:pt>
                <c:pt idx="4852">
                  <c:v>27</c:v>
                </c:pt>
                <c:pt idx="4853">
                  <c:v>67</c:v>
                </c:pt>
                <c:pt idx="4854">
                  <c:v>50</c:v>
                </c:pt>
                <c:pt idx="4855">
                  <c:v>33</c:v>
                </c:pt>
                <c:pt idx="4856">
                  <c:v>241</c:v>
                </c:pt>
                <c:pt idx="4857">
                  <c:v>99</c:v>
                </c:pt>
                <c:pt idx="4858">
                  <c:v>19</c:v>
                </c:pt>
                <c:pt idx="4859">
                  <c:v>1</c:v>
                </c:pt>
                <c:pt idx="4860">
                  <c:v>17</c:v>
                </c:pt>
                <c:pt idx="4861">
                  <c:v>87</c:v>
                </c:pt>
                <c:pt idx="4862">
                  <c:v>127</c:v>
                </c:pt>
                <c:pt idx="4863">
                  <c:v>16</c:v>
                </c:pt>
                <c:pt idx="4864">
                  <c:v>103</c:v>
                </c:pt>
                <c:pt idx="4865">
                  <c:v>62</c:v>
                </c:pt>
                <c:pt idx="4866">
                  <c:v>32</c:v>
                </c:pt>
                <c:pt idx="4867">
                  <c:v>3</c:v>
                </c:pt>
                <c:pt idx="4868">
                  <c:v>9</c:v>
                </c:pt>
                <c:pt idx="4869">
                  <c:v>24</c:v>
                </c:pt>
                <c:pt idx="4870">
                  <c:v>80</c:v>
                </c:pt>
                <c:pt idx="4871">
                  <c:v>24</c:v>
                </c:pt>
                <c:pt idx="4872">
                  <c:v>72</c:v>
                </c:pt>
                <c:pt idx="4873">
                  <c:v>2</c:v>
                </c:pt>
                <c:pt idx="4874">
                  <c:v>7</c:v>
                </c:pt>
                <c:pt idx="4875">
                  <c:v>128</c:v>
                </c:pt>
                <c:pt idx="4876">
                  <c:v>3</c:v>
                </c:pt>
                <c:pt idx="4877">
                  <c:v>7</c:v>
                </c:pt>
                <c:pt idx="4878">
                  <c:v>211</c:v>
                </c:pt>
                <c:pt idx="4879">
                  <c:v>2</c:v>
                </c:pt>
                <c:pt idx="4880">
                  <c:v>16</c:v>
                </c:pt>
                <c:pt idx="4881">
                  <c:v>56</c:v>
                </c:pt>
                <c:pt idx="4882">
                  <c:v>40</c:v>
                </c:pt>
                <c:pt idx="4883">
                  <c:v>55</c:v>
                </c:pt>
                <c:pt idx="4884">
                  <c:v>46</c:v>
                </c:pt>
                <c:pt idx="4885">
                  <c:v>24</c:v>
                </c:pt>
                <c:pt idx="4886">
                  <c:v>27</c:v>
                </c:pt>
                <c:pt idx="4887">
                  <c:v>261</c:v>
                </c:pt>
                <c:pt idx="4888">
                  <c:v>213</c:v>
                </c:pt>
                <c:pt idx="4889">
                  <c:v>1</c:v>
                </c:pt>
                <c:pt idx="4890">
                  <c:v>36</c:v>
                </c:pt>
                <c:pt idx="4891">
                  <c:v>98</c:v>
                </c:pt>
                <c:pt idx="4892">
                  <c:v>6</c:v>
                </c:pt>
                <c:pt idx="4893">
                  <c:v>28</c:v>
                </c:pt>
                <c:pt idx="4894">
                  <c:v>112</c:v>
                </c:pt>
                <c:pt idx="4895">
                  <c:v>42</c:v>
                </c:pt>
                <c:pt idx="4896">
                  <c:v>159</c:v>
                </c:pt>
                <c:pt idx="4897">
                  <c:v>6</c:v>
                </c:pt>
                <c:pt idx="4898">
                  <c:v>13</c:v>
                </c:pt>
                <c:pt idx="4899">
                  <c:v>159</c:v>
                </c:pt>
                <c:pt idx="4900">
                  <c:v>85</c:v>
                </c:pt>
                <c:pt idx="4901">
                  <c:v>64</c:v>
                </c:pt>
                <c:pt idx="4902">
                  <c:v>4</c:v>
                </c:pt>
                <c:pt idx="4903">
                  <c:v>26</c:v>
                </c:pt>
                <c:pt idx="4904">
                  <c:v>12</c:v>
                </c:pt>
                <c:pt idx="4905">
                  <c:v>5</c:v>
                </c:pt>
                <c:pt idx="4906">
                  <c:v>47</c:v>
                </c:pt>
                <c:pt idx="4907">
                  <c:v>14</c:v>
                </c:pt>
                <c:pt idx="4908">
                  <c:v>1</c:v>
                </c:pt>
                <c:pt idx="4909">
                  <c:v>10</c:v>
                </c:pt>
                <c:pt idx="4910">
                  <c:v>50</c:v>
                </c:pt>
                <c:pt idx="4911">
                  <c:v>44</c:v>
                </c:pt>
                <c:pt idx="4912">
                  <c:v>54</c:v>
                </c:pt>
                <c:pt idx="4913">
                  <c:v>20</c:v>
                </c:pt>
                <c:pt idx="4914">
                  <c:v>52</c:v>
                </c:pt>
                <c:pt idx="4915">
                  <c:v>346</c:v>
                </c:pt>
                <c:pt idx="4916">
                  <c:v>7</c:v>
                </c:pt>
                <c:pt idx="4917">
                  <c:v>42</c:v>
                </c:pt>
                <c:pt idx="4918">
                  <c:v>35</c:v>
                </c:pt>
                <c:pt idx="4919">
                  <c:v>28</c:v>
                </c:pt>
                <c:pt idx="4920">
                  <c:v>156</c:v>
                </c:pt>
                <c:pt idx="4921">
                  <c:v>33</c:v>
                </c:pt>
                <c:pt idx="4922">
                  <c:v>103</c:v>
                </c:pt>
                <c:pt idx="4923">
                  <c:v>46</c:v>
                </c:pt>
                <c:pt idx="4924">
                  <c:v>126</c:v>
                </c:pt>
                <c:pt idx="4925">
                  <c:v>14</c:v>
                </c:pt>
                <c:pt idx="4926">
                  <c:v>22</c:v>
                </c:pt>
                <c:pt idx="4927">
                  <c:v>3</c:v>
                </c:pt>
                <c:pt idx="4928">
                  <c:v>8</c:v>
                </c:pt>
                <c:pt idx="4929">
                  <c:v>8</c:v>
                </c:pt>
                <c:pt idx="4930">
                  <c:v>6</c:v>
                </c:pt>
                <c:pt idx="4931">
                  <c:v>25</c:v>
                </c:pt>
                <c:pt idx="4932">
                  <c:v>72</c:v>
                </c:pt>
                <c:pt idx="4933">
                  <c:v>11</c:v>
                </c:pt>
                <c:pt idx="4934">
                  <c:v>1</c:v>
                </c:pt>
                <c:pt idx="4935">
                  <c:v>6</c:v>
                </c:pt>
                <c:pt idx="4936">
                  <c:v>1</c:v>
                </c:pt>
                <c:pt idx="4937">
                  <c:v>1</c:v>
                </c:pt>
                <c:pt idx="4938">
                  <c:v>1</c:v>
                </c:pt>
                <c:pt idx="4939">
                  <c:v>1</c:v>
                </c:pt>
                <c:pt idx="4940">
                  <c:v>10</c:v>
                </c:pt>
                <c:pt idx="4941">
                  <c:v>1</c:v>
                </c:pt>
                <c:pt idx="4942">
                  <c:v>1</c:v>
                </c:pt>
                <c:pt idx="4943">
                  <c:v>2</c:v>
                </c:pt>
                <c:pt idx="4944">
                  <c:v>3</c:v>
                </c:pt>
                <c:pt idx="4945">
                  <c:v>3</c:v>
                </c:pt>
                <c:pt idx="4946">
                  <c:v>24</c:v>
                </c:pt>
                <c:pt idx="4947">
                  <c:v>4</c:v>
                </c:pt>
                <c:pt idx="4948">
                  <c:v>2</c:v>
                </c:pt>
                <c:pt idx="4949">
                  <c:v>1</c:v>
                </c:pt>
                <c:pt idx="4950">
                  <c:v>14</c:v>
                </c:pt>
                <c:pt idx="4951">
                  <c:v>1</c:v>
                </c:pt>
                <c:pt idx="4952">
                  <c:v>6</c:v>
                </c:pt>
                <c:pt idx="4953">
                  <c:v>37</c:v>
                </c:pt>
                <c:pt idx="4954">
                  <c:v>72</c:v>
                </c:pt>
                <c:pt idx="4955">
                  <c:v>1</c:v>
                </c:pt>
                <c:pt idx="4956">
                  <c:v>5</c:v>
                </c:pt>
                <c:pt idx="4957">
                  <c:v>1</c:v>
                </c:pt>
                <c:pt idx="4958">
                  <c:v>10</c:v>
                </c:pt>
                <c:pt idx="4959">
                  <c:v>1</c:v>
                </c:pt>
                <c:pt idx="4960">
                  <c:v>1</c:v>
                </c:pt>
                <c:pt idx="4961">
                  <c:v>5</c:v>
                </c:pt>
                <c:pt idx="4962">
                  <c:v>2</c:v>
                </c:pt>
                <c:pt idx="4963">
                  <c:v>1</c:v>
                </c:pt>
                <c:pt idx="4964">
                  <c:v>1</c:v>
                </c:pt>
                <c:pt idx="4965">
                  <c:v>5</c:v>
                </c:pt>
                <c:pt idx="4966">
                  <c:v>2</c:v>
                </c:pt>
                <c:pt idx="4967">
                  <c:v>15</c:v>
                </c:pt>
                <c:pt idx="4968">
                  <c:v>2</c:v>
                </c:pt>
                <c:pt idx="4969">
                  <c:v>2</c:v>
                </c:pt>
                <c:pt idx="4970">
                  <c:v>1</c:v>
                </c:pt>
                <c:pt idx="4971">
                  <c:v>13</c:v>
                </c:pt>
                <c:pt idx="4972">
                  <c:v>7</c:v>
                </c:pt>
                <c:pt idx="4973">
                  <c:v>12</c:v>
                </c:pt>
                <c:pt idx="4974">
                  <c:v>2</c:v>
                </c:pt>
                <c:pt idx="4975">
                  <c:v>1</c:v>
                </c:pt>
                <c:pt idx="4976">
                  <c:v>4</c:v>
                </c:pt>
                <c:pt idx="4977">
                  <c:v>18</c:v>
                </c:pt>
                <c:pt idx="4978">
                  <c:v>50</c:v>
                </c:pt>
                <c:pt idx="4979">
                  <c:v>5</c:v>
                </c:pt>
                <c:pt idx="4980">
                  <c:v>6</c:v>
                </c:pt>
                <c:pt idx="4981">
                  <c:v>4</c:v>
                </c:pt>
                <c:pt idx="4982">
                  <c:v>80</c:v>
                </c:pt>
                <c:pt idx="4983">
                  <c:v>154</c:v>
                </c:pt>
                <c:pt idx="4984">
                  <c:v>10</c:v>
                </c:pt>
                <c:pt idx="4985">
                  <c:v>20</c:v>
                </c:pt>
                <c:pt idx="4986">
                  <c:v>12</c:v>
                </c:pt>
                <c:pt idx="4987">
                  <c:v>25</c:v>
                </c:pt>
                <c:pt idx="4988">
                  <c:v>4</c:v>
                </c:pt>
                <c:pt idx="4989">
                  <c:v>9</c:v>
                </c:pt>
                <c:pt idx="4990">
                  <c:v>7</c:v>
                </c:pt>
                <c:pt idx="4991">
                  <c:v>1</c:v>
                </c:pt>
                <c:pt idx="4992">
                  <c:v>28</c:v>
                </c:pt>
                <c:pt idx="4993">
                  <c:v>1</c:v>
                </c:pt>
                <c:pt idx="4994">
                  <c:v>3</c:v>
                </c:pt>
                <c:pt idx="4995">
                  <c:v>7</c:v>
                </c:pt>
                <c:pt idx="4996">
                  <c:v>3</c:v>
                </c:pt>
                <c:pt idx="4997">
                  <c:v>8</c:v>
                </c:pt>
                <c:pt idx="4998">
                  <c:v>1</c:v>
                </c:pt>
                <c:pt idx="4999">
                  <c:v>1</c:v>
                </c:pt>
                <c:pt idx="5000">
                  <c:v>2</c:v>
                </c:pt>
                <c:pt idx="5001">
                  <c:v>2</c:v>
                </c:pt>
                <c:pt idx="5002">
                  <c:v>2</c:v>
                </c:pt>
                <c:pt idx="5003">
                  <c:v>1</c:v>
                </c:pt>
                <c:pt idx="5004">
                  <c:v>11</c:v>
                </c:pt>
                <c:pt idx="5005">
                  <c:v>1</c:v>
                </c:pt>
                <c:pt idx="5006">
                  <c:v>2</c:v>
                </c:pt>
                <c:pt idx="5007">
                  <c:v>1</c:v>
                </c:pt>
                <c:pt idx="5008">
                  <c:v>2</c:v>
                </c:pt>
                <c:pt idx="5009">
                  <c:v>1</c:v>
                </c:pt>
                <c:pt idx="5010">
                  <c:v>4</c:v>
                </c:pt>
                <c:pt idx="5011">
                  <c:v>12</c:v>
                </c:pt>
                <c:pt idx="5012">
                  <c:v>1</c:v>
                </c:pt>
                <c:pt idx="5013">
                  <c:v>2</c:v>
                </c:pt>
                <c:pt idx="5014">
                  <c:v>8</c:v>
                </c:pt>
                <c:pt idx="5015">
                  <c:v>3</c:v>
                </c:pt>
                <c:pt idx="5016">
                  <c:v>5</c:v>
                </c:pt>
                <c:pt idx="5017">
                  <c:v>3</c:v>
                </c:pt>
                <c:pt idx="5018">
                  <c:v>163</c:v>
                </c:pt>
                <c:pt idx="5019">
                  <c:v>148</c:v>
                </c:pt>
                <c:pt idx="5020">
                  <c:v>5</c:v>
                </c:pt>
                <c:pt idx="5021">
                  <c:v>6</c:v>
                </c:pt>
                <c:pt idx="5022">
                  <c:v>85</c:v>
                </c:pt>
                <c:pt idx="5023">
                  <c:v>7</c:v>
                </c:pt>
                <c:pt idx="5024">
                  <c:v>15</c:v>
                </c:pt>
                <c:pt idx="5025">
                  <c:v>4</c:v>
                </c:pt>
                <c:pt idx="5026">
                  <c:v>72</c:v>
                </c:pt>
                <c:pt idx="5027">
                  <c:v>37</c:v>
                </c:pt>
                <c:pt idx="5028">
                  <c:v>22</c:v>
                </c:pt>
                <c:pt idx="5029">
                  <c:v>2</c:v>
                </c:pt>
                <c:pt idx="5030">
                  <c:v>9</c:v>
                </c:pt>
                <c:pt idx="5031">
                  <c:v>2</c:v>
                </c:pt>
                <c:pt idx="5032">
                  <c:v>11</c:v>
                </c:pt>
                <c:pt idx="5033">
                  <c:v>3</c:v>
                </c:pt>
                <c:pt idx="5034">
                  <c:v>6</c:v>
                </c:pt>
                <c:pt idx="5035">
                  <c:v>10</c:v>
                </c:pt>
                <c:pt idx="5036">
                  <c:v>3</c:v>
                </c:pt>
                <c:pt idx="5037">
                  <c:v>2</c:v>
                </c:pt>
                <c:pt idx="5038">
                  <c:v>3</c:v>
                </c:pt>
                <c:pt idx="5039">
                  <c:v>14</c:v>
                </c:pt>
                <c:pt idx="5040">
                  <c:v>9</c:v>
                </c:pt>
                <c:pt idx="5041">
                  <c:v>12</c:v>
                </c:pt>
                <c:pt idx="5042">
                  <c:v>4</c:v>
                </c:pt>
                <c:pt idx="5043">
                  <c:v>4</c:v>
                </c:pt>
                <c:pt idx="5044">
                  <c:v>4</c:v>
                </c:pt>
                <c:pt idx="5045">
                  <c:v>28</c:v>
                </c:pt>
                <c:pt idx="5046">
                  <c:v>9</c:v>
                </c:pt>
                <c:pt idx="5047">
                  <c:v>71</c:v>
                </c:pt>
                <c:pt idx="5048">
                  <c:v>109</c:v>
                </c:pt>
                <c:pt idx="5049">
                  <c:v>85</c:v>
                </c:pt>
                <c:pt idx="5050">
                  <c:v>27</c:v>
                </c:pt>
                <c:pt idx="5051">
                  <c:v>1</c:v>
                </c:pt>
                <c:pt idx="5052">
                  <c:v>1</c:v>
                </c:pt>
                <c:pt idx="5053">
                  <c:v>2</c:v>
                </c:pt>
                <c:pt idx="5054">
                  <c:v>1</c:v>
                </c:pt>
                <c:pt idx="5055">
                  <c:v>10</c:v>
                </c:pt>
                <c:pt idx="5056">
                  <c:v>4</c:v>
                </c:pt>
                <c:pt idx="5057">
                  <c:v>1</c:v>
                </c:pt>
                <c:pt idx="5058">
                  <c:v>5</c:v>
                </c:pt>
                <c:pt idx="5059">
                  <c:v>1</c:v>
                </c:pt>
                <c:pt idx="5060">
                  <c:v>3</c:v>
                </c:pt>
                <c:pt idx="5061">
                  <c:v>1</c:v>
                </c:pt>
                <c:pt idx="5062">
                  <c:v>1</c:v>
                </c:pt>
                <c:pt idx="5063">
                  <c:v>1</c:v>
                </c:pt>
                <c:pt idx="5064">
                  <c:v>2</c:v>
                </c:pt>
                <c:pt idx="5065">
                  <c:v>2</c:v>
                </c:pt>
                <c:pt idx="5066">
                  <c:v>8</c:v>
                </c:pt>
                <c:pt idx="5067">
                  <c:v>2</c:v>
                </c:pt>
                <c:pt idx="5068">
                  <c:v>2</c:v>
                </c:pt>
                <c:pt idx="5069">
                  <c:v>5</c:v>
                </c:pt>
                <c:pt idx="5070">
                  <c:v>4</c:v>
                </c:pt>
                <c:pt idx="5071">
                  <c:v>27</c:v>
                </c:pt>
                <c:pt idx="5072">
                  <c:v>4</c:v>
                </c:pt>
                <c:pt idx="5073">
                  <c:v>148</c:v>
                </c:pt>
                <c:pt idx="5074">
                  <c:v>21</c:v>
                </c:pt>
                <c:pt idx="5075">
                  <c:v>27</c:v>
                </c:pt>
                <c:pt idx="5076">
                  <c:v>3</c:v>
                </c:pt>
                <c:pt idx="5077">
                  <c:v>3</c:v>
                </c:pt>
                <c:pt idx="5078">
                  <c:v>5</c:v>
                </c:pt>
                <c:pt idx="5079">
                  <c:v>5</c:v>
                </c:pt>
                <c:pt idx="5080">
                  <c:v>18</c:v>
                </c:pt>
                <c:pt idx="5081">
                  <c:v>67</c:v>
                </c:pt>
                <c:pt idx="5082">
                  <c:v>4</c:v>
                </c:pt>
                <c:pt idx="5083">
                  <c:v>10</c:v>
                </c:pt>
                <c:pt idx="5084">
                  <c:v>3</c:v>
                </c:pt>
                <c:pt idx="5085">
                  <c:v>6</c:v>
                </c:pt>
                <c:pt idx="5086">
                  <c:v>26</c:v>
                </c:pt>
                <c:pt idx="5087">
                  <c:v>9</c:v>
                </c:pt>
                <c:pt idx="5088">
                  <c:v>5</c:v>
                </c:pt>
                <c:pt idx="5089">
                  <c:v>6</c:v>
                </c:pt>
                <c:pt idx="5090">
                  <c:v>36</c:v>
                </c:pt>
                <c:pt idx="5091">
                  <c:v>2</c:v>
                </c:pt>
                <c:pt idx="5092">
                  <c:v>17</c:v>
                </c:pt>
                <c:pt idx="5093">
                  <c:v>2</c:v>
                </c:pt>
                <c:pt idx="5094">
                  <c:v>1</c:v>
                </c:pt>
                <c:pt idx="5095">
                  <c:v>3</c:v>
                </c:pt>
                <c:pt idx="5096">
                  <c:v>1</c:v>
                </c:pt>
                <c:pt idx="5097">
                  <c:v>1</c:v>
                </c:pt>
                <c:pt idx="5098">
                  <c:v>3</c:v>
                </c:pt>
                <c:pt idx="5099">
                  <c:v>5</c:v>
                </c:pt>
                <c:pt idx="5100">
                  <c:v>1</c:v>
                </c:pt>
                <c:pt idx="5101">
                  <c:v>2</c:v>
                </c:pt>
                <c:pt idx="5102">
                  <c:v>1</c:v>
                </c:pt>
                <c:pt idx="5103">
                  <c:v>1</c:v>
                </c:pt>
                <c:pt idx="5104">
                  <c:v>1</c:v>
                </c:pt>
                <c:pt idx="5105">
                  <c:v>8</c:v>
                </c:pt>
                <c:pt idx="5106">
                  <c:v>3</c:v>
                </c:pt>
                <c:pt idx="5107">
                  <c:v>5</c:v>
                </c:pt>
                <c:pt idx="5108">
                  <c:v>1</c:v>
                </c:pt>
                <c:pt idx="5109">
                  <c:v>3</c:v>
                </c:pt>
                <c:pt idx="5110">
                  <c:v>2</c:v>
                </c:pt>
                <c:pt idx="5111">
                  <c:v>1</c:v>
                </c:pt>
                <c:pt idx="5112">
                  <c:v>3</c:v>
                </c:pt>
                <c:pt idx="5113">
                  <c:v>18</c:v>
                </c:pt>
                <c:pt idx="5114">
                  <c:v>1</c:v>
                </c:pt>
                <c:pt idx="5115">
                  <c:v>1</c:v>
                </c:pt>
                <c:pt idx="5116">
                  <c:v>58</c:v>
                </c:pt>
                <c:pt idx="5117">
                  <c:v>1</c:v>
                </c:pt>
                <c:pt idx="5118">
                  <c:v>4</c:v>
                </c:pt>
                <c:pt idx="5119">
                  <c:v>13</c:v>
                </c:pt>
                <c:pt idx="5120">
                  <c:v>46</c:v>
                </c:pt>
                <c:pt idx="5121">
                  <c:v>4</c:v>
                </c:pt>
                <c:pt idx="5122">
                  <c:v>11</c:v>
                </c:pt>
                <c:pt idx="5123">
                  <c:v>16</c:v>
                </c:pt>
                <c:pt idx="5124">
                  <c:v>4</c:v>
                </c:pt>
                <c:pt idx="5125">
                  <c:v>1</c:v>
                </c:pt>
                <c:pt idx="5126">
                  <c:v>1</c:v>
                </c:pt>
                <c:pt idx="5127">
                  <c:v>3</c:v>
                </c:pt>
                <c:pt idx="5128">
                  <c:v>18</c:v>
                </c:pt>
                <c:pt idx="5129">
                  <c:v>1</c:v>
                </c:pt>
                <c:pt idx="5130">
                  <c:v>4</c:v>
                </c:pt>
                <c:pt idx="5131">
                  <c:v>4</c:v>
                </c:pt>
                <c:pt idx="5132">
                  <c:v>8</c:v>
                </c:pt>
                <c:pt idx="5133">
                  <c:v>2</c:v>
                </c:pt>
                <c:pt idx="5134">
                  <c:v>13</c:v>
                </c:pt>
                <c:pt idx="5135">
                  <c:v>1</c:v>
                </c:pt>
                <c:pt idx="5136">
                  <c:v>3</c:v>
                </c:pt>
                <c:pt idx="5137">
                  <c:v>1</c:v>
                </c:pt>
                <c:pt idx="5138">
                  <c:v>6</c:v>
                </c:pt>
                <c:pt idx="5139">
                  <c:v>1</c:v>
                </c:pt>
                <c:pt idx="5140">
                  <c:v>1</c:v>
                </c:pt>
                <c:pt idx="5141">
                  <c:v>1</c:v>
                </c:pt>
                <c:pt idx="5142">
                  <c:v>1</c:v>
                </c:pt>
                <c:pt idx="5143">
                  <c:v>1</c:v>
                </c:pt>
                <c:pt idx="5144">
                  <c:v>4</c:v>
                </c:pt>
                <c:pt idx="5145">
                  <c:v>8</c:v>
                </c:pt>
                <c:pt idx="5146">
                  <c:v>1</c:v>
                </c:pt>
                <c:pt idx="5147">
                  <c:v>10</c:v>
                </c:pt>
                <c:pt idx="5148">
                  <c:v>10</c:v>
                </c:pt>
                <c:pt idx="5149">
                  <c:v>7</c:v>
                </c:pt>
                <c:pt idx="5150">
                  <c:v>14</c:v>
                </c:pt>
                <c:pt idx="5151">
                  <c:v>10</c:v>
                </c:pt>
                <c:pt idx="5152">
                  <c:v>41</c:v>
                </c:pt>
                <c:pt idx="5153">
                  <c:v>222</c:v>
                </c:pt>
                <c:pt idx="5154">
                  <c:v>22</c:v>
                </c:pt>
                <c:pt idx="5155">
                  <c:v>24</c:v>
                </c:pt>
                <c:pt idx="5156">
                  <c:v>9</c:v>
                </c:pt>
                <c:pt idx="5157">
                  <c:v>5</c:v>
                </c:pt>
                <c:pt idx="5158">
                  <c:v>48</c:v>
                </c:pt>
                <c:pt idx="5159">
                  <c:v>77</c:v>
                </c:pt>
                <c:pt idx="5160">
                  <c:v>8</c:v>
                </c:pt>
                <c:pt idx="5161">
                  <c:v>47</c:v>
                </c:pt>
                <c:pt idx="5162">
                  <c:v>8</c:v>
                </c:pt>
                <c:pt idx="5163">
                  <c:v>53</c:v>
                </c:pt>
                <c:pt idx="5164">
                  <c:v>21</c:v>
                </c:pt>
                <c:pt idx="5165">
                  <c:v>3</c:v>
                </c:pt>
                <c:pt idx="5166">
                  <c:v>2</c:v>
                </c:pt>
                <c:pt idx="5167">
                  <c:v>8</c:v>
                </c:pt>
                <c:pt idx="5168">
                  <c:v>4</c:v>
                </c:pt>
                <c:pt idx="5169">
                  <c:v>8</c:v>
                </c:pt>
                <c:pt idx="5170">
                  <c:v>1</c:v>
                </c:pt>
                <c:pt idx="5171">
                  <c:v>8</c:v>
                </c:pt>
                <c:pt idx="5172">
                  <c:v>94</c:v>
                </c:pt>
                <c:pt idx="5173">
                  <c:v>14</c:v>
                </c:pt>
                <c:pt idx="5174">
                  <c:v>4</c:v>
                </c:pt>
                <c:pt idx="5175">
                  <c:v>8</c:v>
                </c:pt>
                <c:pt idx="5176">
                  <c:v>3</c:v>
                </c:pt>
                <c:pt idx="5177">
                  <c:v>44</c:v>
                </c:pt>
                <c:pt idx="5178">
                  <c:v>18</c:v>
                </c:pt>
                <c:pt idx="5179">
                  <c:v>10</c:v>
                </c:pt>
                <c:pt idx="5180">
                  <c:v>3</c:v>
                </c:pt>
                <c:pt idx="5181">
                  <c:v>36</c:v>
                </c:pt>
                <c:pt idx="5182">
                  <c:v>82</c:v>
                </c:pt>
                <c:pt idx="5183">
                  <c:v>1</c:v>
                </c:pt>
                <c:pt idx="5184">
                  <c:v>50</c:v>
                </c:pt>
                <c:pt idx="5185">
                  <c:v>1</c:v>
                </c:pt>
                <c:pt idx="5186">
                  <c:v>16</c:v>
                </c:pt>
                <c:pt idx="5187">
                  <c:v>2</c:v>
                </c:pt>
                <c:pt idx="5188">
                  <c:v>1</c:v>
                </c:pt>
                <c:pt idx="5189">
                  <c:v>2</c:v>
                </c:pt>
                <c:pt idx="5190">
                  <c:v>2</c:v>
                </c:pt>
                <c:pt idx="5191">
                  <c:v>4</c:v>
                </c:pt>
                <c:pt idx="5192">
                  <c:v>3</c:v>
                </c:pt>
                <c:pt idx="5193">
                  <c:v>30</c:v>
                </c:pt>
                <c:pt idx="5194">
                  <c:v>10</c:v>
                </c:pt>
                <c:pt idx="5195">
                  <c:v>1</c:v>
                </c:pt>
                <c:pt idx="5196">
                  <c:v>1</c:v>
                </c:pt>
                <c:pt idx="5197">
                  <c:v>1</c:v>
                </c:pt>
                <c:pt idx="5198">
                  <c:v>3</c:v>
                </c:pt>
                <c:pt idx="5199">
                  <c:v>43</c:v>
                </c:pt>
                <c:pt idx="5200">
                  <c:v>35</c:v>
                </c:pt>
                <c:pt idx="5201">
                  <c:v>54</c:v>
                </c:pt>
                <c:pt idx="5202">
                  <c:v>23</c:v>
                </c:pt>
                <c:pt idx="5203">
                  <c:v>23</c:v>
                </c:pt>
                <c:pt idx="5204">
                  <c:v>3</c:v>
                </c:pt>
                <c:pt idx="5205">
                  <c:v>1</c:v>
                </c:pt>
                <c:pt idx="5206">
                  <c:v>1</c:v>
                </c:pt>
                <c:pt idx="5207">
                  <c:v>12</c:v>
                </c:pt>
                <c:pt idx="5208">
                  <c:v>5</c:v>
                </c:pt>
                <c:pt idx="5209">
                  <c:v>9</c:v>
                </c:pt>
                <c:pt idx="5210">
                  <c:v>18</c:v>
                </c:pt>
                <c:pt idx="5211">
                  <c:v>5</c:v>
                </c:pt>
                <c:pt idx="5212">
                  <c:v>2</c:v>
                </c:pt>
                <c:pt idx="5213">
                  <c:v>9</c:v>
                </c:pt>
                <c:pt idx="5214">
                  <c:v>1</c:v>
                </c:pt>
                <c:pt idx="5215">
                  <c:v>1</c:v>
                </c:pt>
                <c:pt idx="5216">
                  <c:v>2</c:v>
                </c:pt>
                <c:pt idx="5217">
                  <c:v>8</c:v>
                </c:pt>
                <c:pt idx="5218">
                  <c:v>2</c:v>
                </c:pt>
                <c:pt idx="5219">
                  <c:v>1</c:v>
                </c:pt>
                <c:pt idx="5220">
                  <c:v>1</c:v>
                </c:pt>
                <c:pt idx="5221">
                  <c:v>2</c:v>
                </c:pt>
                <c:pt idx="5222">
                  <c:v>6</c:v>
                </c:pt>
                <c:pt idx="5223">
                  <c:v>20</c:v>
                </c:pt>
                <c:pt idx="5224">
                  <c:v>15</c:v>
                </c:pt>
                <c:pt idx="5225">
                  <c:v>8</c:v>
                </c:pt>
                <c:pt idx="5226">
                  <c:v>7</c:v>
                </c:pt>
                <c:pt idx="5227">
                  <c:v>26</c:v>
                </c:pt>
                <c:pt idx="5228">
                  <c:v>1</c:v>
                </c:pt>
                <c:pt idx="5229">
                  <c:v>1</c:v>
                </c:pt>
                <c:pt idx="5230">
                  <c:v>41</c:v>
                </c:pt>
                <c:pt idx="5231">
                  <c:v>64</c:v>
                </c:pt>
                <c:pt idx="5232">
                  <c:v>29</c:v>
                </c:pt>
                <c:pt idx="5233">
                  <c:v>68</c:v>
                </c:pt>
                <c:pt idx="5234">
                  <c:v>2</c:v>
                </c:pt>
                <c:pt idx="5235">
                  <c:v>119</c:v>
                </c:pt>
                <c:pt idx="5236">
                  <c:v>9</c:v>
                </c:pt>
                <c:pt idx="5237">
                  <c:v>1</c:v>
                </c:pt>
                <c:pt idx="5238">
                  <c:v>2</c:v>
                </c:pt>
                <c:pt idx="5239">
                  <c:v>2</c:v>
                </c:pt>
                <c:pt idx="5240">
                  <c:v>2</c:v>
                </c:pt>
                <c:pt idx="5241">
                  <c:v>1</c:v>
                </c:pt>
                <c:pt idx="5242">
                  <c:v>1</c:v>
                </c:pt>
                <c:pt idx="5243">
                  <c:v>3</c:v>
                </c:pt>
                <c:pt idx="5244">
                  <c:v>1</c:v>
                </c:pt>
                <c:pt idx="5245">
                  <c:v>1</c:v>
                </c:pt>
                <c:pt idx="5246">
                  <c:v>2</c:v>
                </c:pt>
                <c:pt idx="5247">
                  <c:v>10</c:v>
                </c:pt>
                <c:pt idx="5248">
                  <c:v>2</c:v>
                </c:pt>
                <c:pt idx="5249">
                  <c:v>5</c:v>
                </c:pt>
                <c:pt idx="5250">
                  <c:v>1</c:v>
                </c:pt>
                <c:pt idx="5251">
                  <c:v>1</c:v>
                </c:pt>
                <c:pt idx="5252">
                  <c:v>1</c:v>
                </c:pt>
                <c:pt idx="5253">
                  <c:v>3</c:v>
                </c:pt>
                <c:pt idx="5254">
                  <c:v>1</c:v>
                </c:pt>
                <c:pt idx="5255">
                  <c:v>22</c:v>
                </c:pt>
                <c:pt idx="5256">
                  <c:v>7</c:v>
                </c:pt>
                <c:pt idx="5257">
                  <c:v>2</c:v>
                </c:pt>
                <c:pt idx="5258">
                  <c:v>2</c:v>
                </c:pt>
                <c:pt idx="5259">
                  <c:v>1</c:v>
                </c:pt>
                <c:pt idx="5260">
                  <c:v>3</c:v>
                </c:pt>
                <c:pt idx="5261">
                  <c:v>1</c:v>
                </c:pt>
                <c:pt idx="5262">
                  <c:v>10</c:v>
                </c:pt>
                <c:pt idx="5263">
                  <c:v>18</c:v>
                </c:pt>
                <c:pt idx="5264">
                  <c:v>1</c:v>
                </c:pt>
                <c:pt idx="5265">
                  <c:v>3</c:v>
                </c:pt>
                <c:pt idx="5266">
                  <c:v>3</c:v>
                </c:pt>
                <c:pt idx="5267">
                  <c:v>28</c:v>
                </c:pt>
                <c:pt idx="5268">
                  <c:v>12</c:v>
                </c:pt>
                <c:pt idx="5269">
                  <c:v>7</c:v>
                </c:pt>
                <c:pt idx="5270">
                  <c:v>8</c:v>
                </c:pt>
                <c:pt idx="5271">
                  <c:v>1</c:v>
                </c:pt>
                <c:pt idx="5272">
                  <c:v>1</c:v>
                </c:pt>
                <c:pt idx="5273">
                  <c:v>1</c:v>
                </c:pt>
                <c:pt idx="5274">
                  <c:v>3</c:v>
                </c:pt>
                <c:pt idx="5275">
                  <c:v>1</c:v>
                </c:pt>
                <c:pt idx="5276">
                  <c:v>3</c:v>
                </c:pt>
                <c:pt idx="5277">
                  <c:v>4</c:v>
                </c:pt>
                <c:pt idx="5278">
                  <c:v>3</c:v>
                </c:pt>
                <c:pt idx="5279">
                  <c:v>1</c:v>
                </c:pt>
                <c:pt idx="5280">
                  <c:v>6</c:v>
                </c:pt>
                <c:pt idx="5281">
                  <c:v>7</c:v>
                </c:pt>
                <c:pt idx="5282">
                  <c:v>1</c:v>
                </c:pt>
                <c:pt idx="5283">
                  <c:v>1</c:v>
                </c:pt>
                <c:pt idx="5284">
                  <c:v>1</c:v>
                </c:pt>
                <c:pt idx="5285">
                  <c:v>3</c:v>
                </c:pt>
                <c:pt idx="5286">
                  <c:v>1</c:v>
                </c:pt>
                <c:pt idx="5287">
                  <c:v>5</c:v>
                </c:pt>
                <c:pt idx="5288">
                  <c:v>3</c:v>
                </c:pt>
                <c:pt idx="5289">
                  <c:v>7</c:v>
                </c:pt>
                <c:pt idx="5290">
                  <c:v>1</c:v>
                </c:pt>
                <c:pt idx="5291">
                  <c:v>2</c:v>
                </c:pt>
                <c:pt idx="5292">
                  <c:v>1</c:v>
                </c:pt>
                <c:pt idx="5293">
                  <c:v>1</c:v>
                </c:pt>
                <c:pt idx="5294">
                  <c:v>12</c:v>
                </c:pt>
                <c:pt idx="5295">
                  <c:v>32</c:v>
                </c:pt>
                <c:pt idx="5296">
                  <c:v>4</c:v>
                </c:pt>
                <c:pt idx="5297">
                  <c:v>58</c:v>
                </c:pt>
                <c:pt idx="5298">
                  <c:v>34</c:v>
                </c:pt>
                <c:pt idx="5299">
                  <c:v>2</c:v>
                </c:pt>
                <c:pt idx="5300">
                  <c:v>11</c:v>
                </c:pt>
                <c:pt idx="5301">
                  <c:v>7</c:v>
                </c:pt>
                <c:pt idx="5302">
                  <c:v>73</c:v>
                </c:pt>
                <c:pt idx="5303">
                  <c:v>7</c:v>
                </c:pt>
                <c:pt idx="5304">
                  <c:v>27</c:v>
                </c:pt>
                <c:pt idx="5305">
                  <c:v>16</c:v>
                </c:pt>
                <c:pt idx="5306">
                  <c:v>324</c:v>
                </c:pt>
                <c:pt idx="5307">
                  <c:v>61</c:v>
                </c:pt>
                <c:pt idx="5308">
                  <c:v>8</c:v>
                </c:pt>
                <c:pt idx="5309">
                  <c:v>24</c:v>
                </c:pt>
                <c:pt idx="5310">
                  <c:v>1</c:v>
                </c:pt>
                <c:pt idx="5311">
                  <c:v>33</c:v>
                </c:pt>
                <c:pt idx="5312">
                  <c:v>21</c:v>
                </c:pt>
                <c:pt idx="5313">
                  <c:v>3</c:v>
                </c:pt>
                <c:pt idx="5314">
                  <c:v>9</c:v>
                </c:pt>
                <c:pt idx="5315">
                  <c:v>1</c:v>
                </c:pt>
                <c:pt idx="5316">
                  <c:v>5</c:v>
                </c:pt>
                <c:pt idx="5317">
                  <c:v>1</c:v>
                </c:pt>
                <c:pt idx="5318">
                  <c:v>1</c:v>
                </c:pt>
                <c:pt idx="5319">
                  <c:v>19</c:v>
                </c:pt>
                <c:pt idx="5320">
                  <c:v>44</c:v>
                </c:pt>
                <c:pt idx="5321">
                  <c:v>49</c:v>
                </c:pt>
                <c:pt idx="5322">
                  <c:v>82</c:v>
                </c:pt>
                <c:pt idx="5323">
                  <c:v>17</c:v>
                </c:pt>
                <c:pt idx="5324">
                  <c:v>3</c:v>
                </c:pt>
                <c:pt idx="5325">
                  <c:v>11</c:v>
                </c:pt>
                <c:pt idx="5326">
                  <c:v>16</c:v>
                </c:pt>
                <c:pt idx="5327">
                  <c:v>12</c:v>
                </c:pt>
                <c:pt idx="5328">
                  <c:v>3</c:v>
                </c:pt>
                <c:pt idx="5329">
                  <c:v>2</c:v>
                </c:pt>
                <c:pt idx="5330">
                  <c:v>1</c:v>
                </c:pt>
                <c:pt idx="5331">
                  <c:v>15</c:v>
                </c:pt>
                <c:pt idx="5332">
                  <c:v>11</c:v>
                </c:pt>
                <c:pt idx="5333">
                  <c:v>2</c:v>
                </c:pt>
                <c:pt idx="5334">
                  <c:v>7</c:v>
                </c:pt>
                <c:pt idx="5335">
                  <c:v>2</c:v>
                </c:pt>
                <c:pt idx="5336">
                  <c:v>1</c:v>
                </c:pt>
                <c:pt idx="5337">
                  <c:v>2</c:v>
                </c:pt>
                <c:pt idx="5338">
                  <c:v>1</c:v>
                </c:pt>
                <c:pt idx="5339">
                  <c:v>18</c:v>
                </c:pt>
                <c:pt idx="5340">
                  <c:v>5</c:v>
                </c:pt>
                <c:pt idx="5341">
                  <c:v>3</c:v>
                </c:pt>
                <c:pt idx="5342">
                  <c:v>1</c:v>
                </c:pt>
                <c:pt idx="5343">
                  <c:v>1</c:v>
                </c:pt>
                <c:pt idx="5344">
                  <c:v>1</c:v>
                </c:pt>
                <c:pt idx="5345">
                  <c:v>1</c:v>
                </c:pt>
                <c:pt idx="5346">
                  <c:v>5</c:v>
                </c:pt>
                <c:pt idx="5347">
                  <c:v>11</c:v>
                </c:pt>
                <c:pt idx="5348">
                  <c:v>6</c:v>
                </c:pt>
                <c:pt idx="5349">
                  <c:v>1</c:v>
                </c:pt>
                <c:pt idx="5350">
                  <c:v>2</c:v>
                </c:pt>
                <c:pt idx="5351">
                  <c:v>8</c:v>
                </c:pt>
                <c:pt idx="5352">
                  <c:v>24</c:v>
                </c:pt>
                <c:pt idx="5353">
                  <c:v>46</c:v>
                </c:pt>
                <c:pt idx="5354">
                  <c:v>5</c:v>
                </c:pt>
                <c:pt idx="5355">
                  <c:v>4</c:v>
                </c:pt>
                <c:pt idx="5356">
                  <c:v>5</c:v>
                </c:pt>
                <c:pt idx="5357">
                  <c:v>1</c:v>
                </c:pt>
                <c:pt idx="5358">
                  <c:v>11</c:v>
                </c:pt>
                <c:pt idx="5359">
                  <c:v>7</c:v>
                </c:pt>
                <c:pt idx="5360">
                  <c:v>4</c:v>
                </c:pt>
                <c:pt idx="5361">
                  <c:v>5</c:v>
                </c:pt>
                <c:pt idx="5362">
                  <c:v>1</c:v>
                </c:pt>
                <c:pt idx="5363">
                  <c:v>12</c:v>
                </c:pt>
                <c:pt idx="5364">
                  <c:v>2</c:v>
                </c:pt>
                <c:pt idx="5365">
                  <c:v>1</c:v>
                </c:pt>
                <c:pt idx="5366">
                  <c:v>2</c:v>
                </c:pt>
                <c:pt idx="5367">
                  <c:v>7</c:v>
                </c:pt>
                <c:pt idx="5368">
                  <c:v>1</c:v>
                </c:pt>
                <c:pt idx="5369">
                  <c:v>2</c:v>
                </c:pt>
                <c:pt idx="5370">
                  <c:v>4</c:v>
                </c:pt>
                <c:pt idx="5371">
                  <c:v>24</c:v>
                </c:pt>
                <c:pt idx="5372">
                  <c:v>6</c:v>
                </c:pt>
                <c:pt idx="5373">
                  <c:v>3</c:v>
                </c:pt>
                <c:pt idx="5374">
                  <c:v>1</c:v>
                </c:pt>
                <c:pt idx="5375">
                  <c:v>3</c:v>
                </c:pt>
                <c:pt idx="5376">
                  <c:v>1</c:v>
                </c:pt>
                <c:pt idx="5377">
                  <c:v>4</c:v>
                </c:pt>
                <c:pt idx="5378">
                  <c:v>10</c:v>
                </c:pt>
                <c:pt idx="5379">
                  <c:v>1</c:v>
                </c:pt>
                <c:pt idx="5380">
                  <c:v>2</c:v>
                </c:pt>
                <c:pt idx="5381">
                  <c:v>7</c:v>
                </c:pt>
                <c:pt idx="5382">
                  <c:v>4</c:v>
                </c:pt>
                <c:pt idx="5383">
                  <c:v>20</c:v>
                </c:pt>
                <c:pt idx="5384">
                  <c:v>2</c:v>
                </c:pt>
                <c:pt idx="5385">
                  <c:v>4</c:v>
                </c:pt>
                <c:pt idx="5386">
                  <c:v>1</c:v>
                </c:pt>
                <c:pt idx="5387">
                  <c:v>1</c:v>
                </c:pt>
                <c:pt idx="5388">
                  <c:v>1</c:v>
                </c:pt>
                <c:pt idx="5389">
                  <c:v>6</c:v>
                </c:pt>
                <c:pt idx="5390">
                  <c:v>10</c:v>
                </c:pt>
                <c:pt idx="5391">
                  <c:v>5</c:v>
                </c:pt>
                <c:pt idx="5392">
                  <c:v>9</c:v>
                </c:pt>
                <c:pt idx="5393">
                  <c:v>3</c:v>
                </c:pt>
                <c:pt idx="5394">
                  <c:v>1</c:v>
                </c:pt>
                <c:pt idx="5395">
                  <c:v>2</c:v>
                </c:pt>
                <c:pt idx="5396">
                  <c:v>1</c:v>
                </c:pt>
                <c:pt idx="5397">
                  <c:v>4</c:v>
                </c:pt>
                <c:pt idx="5398">
                  <c:v>4</c:v>
                </c:pt>
                <c:pt idx="5399">
                  <c:v>55</c:v>
                </c:pt>
                <c:pt idx="5400">
                  <c:v>1</c:v>
                </c:pt>
                <c:pt idx="5401">
                  <c:v>34</c:v>
                </c:pt>
                <c:pt idx="5402">
                  <c:v>2</c:v>
                </c:pt>
                <c:pt idx="5403">
                  <c:v>1</c:v>
                </c:pt>
                <c:pt idx="5404">
                  <c:v>1</c:v>
                </c:pt>
                <c:pt idx="5405">
                  <c:v>1</c:v>
                </c:pt>
                <c:pt idx="5406">
                  <c:v>1</c:v>
                </c:pt>
                <c:pt idx="5407">
                  <c:v>2</c:v>
                </c:pt>
                <c:pt idx="5408">
                  <c:v>3</c:v>
                </c:pt>
                <c:pt idx="5409">
                  <c:v>2</c:v>
                </c:pt>
                <c:pt idx="5410">
                  <c:v>34</c:v>
                </c:pt>
                <c:pt idx="5411">
                  <c:v>2</c:v>
                </c:pt>
                <c:pt idx="5412">
                  <c:v>4</c:v>
                </c:pt>
                <c:pt idx="5413">
                  <c:v>7</c:v>
                </c:pt>
                <c:pt idx="5414">
                  <c:v>5</c:v>
                </c:pt>
                <c:pt idx="5415">
                  <c:v>1</c:v>
                </c:pt>
                <c:pt idx="5416">
                  <c:v>2</c:v>
                </c:pt>
                <c:pt idx="5417">
                  <c:v>1</c:v>
                </c:pt>
                <c:pt idx="5418">
                  <c:v>2</c:v>
                </c:pt>
                <c:pt idx="5419">
                  <c:v>1</c:v>
                </c:pt>
                <c:pt idx="5420">
                  <c:v>21</c:v>
                </c:pt>
                <c:pt idx="5421">
                  <c:v>11</c:v>
                </c:pt>
                <c:pt idx="5422">
                  <c:v>17</c:v>
                </c:pt>
                <c:pt idx="5423">
                  <c:v>22</c:v>
                </c:pt>
                <c:pt idx="5424">
                  <c:v>7</c:v>
                </c:pt>
                <c:pt idx="5425">
                  <c:v>126</c:v>
                </c:pt>
                <c:pt idx="5426">
                  <c:v>9</c:v>
                </c:pt>
                <c:pt idx="5427">
                  <c:v>27</c:v>
                </c:pt>
                <c:pt idx="5428">
                  <c:v>13</c:v>
                </c:pt>
                <c:pt idx="5429">
                  <c:v>6</c:v>
                </c:pt>
                <c:pt idx="5430">
                  <c:v>1</c:v>
                </c:pt>
                <c:pt idx="5431">
                  <c:v>2</c:v>
                </c:pt>
                <c:pt idx="5432">
                  <c:v>2</c:v>
                </c:pt>
                <c:pt idx="5433">
                  <c:v>3</c:v>
                </c:pt>
                <c:pt idx="5434">
                  <c:v>1</c:v>
                </c:pt>
                <c:pt idx="5435">
                  <c:v>3</c:v>
                </c:pt>
                <c:pt idx="5436">
                  <c:v>3</c:v>
                </c:pt>
                <c:pt idx="5437">
                  <c:v>4</c:v>
                </c:pt>
                <c:pt idx="5438">
                  <c:v>6</c:v>
                </c:pt>
                <c:pt idx="5439">
                  <c:v>6</c:v>
                </c:pt>
                <c:pt idx="5440">
                  <c:v>7</c:v>
                </c:pt>
                <c:pt idx="5441">
                  <c:v>9</c:v>
                </c:pt>
                <c:pt idx="5442">
                  <c:v>16</c:v>
                </c:pt>
                <c:pt idx="5443">
                  <c:v>3</c:v>
                </c:pt>
                <c:pt idx="5444">
                  <c:v>1</c:v>
                </c:pt>
                <c:pt idx="5445">
                  <c:v>1</c:v>
                </c:pt>
                <c:pt idx="5446">
                  <c:v>1</c:v>
                </c:pt>
                <c:pt idx="5447">
                  <c:v>1</c:v>
                </c:pt>
                <c:pt idx="5448">
                  <c:v>1</c:v>
                </c:pt>
                <c:pt idx="5449">
                  <c:v>9</c:v>
                </c:pt>
                <c:pt idx="5450">
                  <c:v>11</c:v>
                </c:pt>
                <c:pt idx="5451">
                  <c:v>6</c:v>
                </c:pt>
                <c:pt idx="5452">
                  <c:v>2</c:v>
                </c:pt>
                <c:pt idx="5453">
                  <c:v>2</c:v>
                </c:pt>
                <c:pt idx="5454">
                  <c:v>1</c:v>
                </c:pt>
                <c:pt idx="5455">
                  <c:v>4</c:v>
                </c:pt>
                <c:pt idx="5456">
                  <c:v>13</c:v>
                </c:pt>
                <c:pt idx="5457">
                  <c:v>2</c:v>
                </c:pt>
                <c:pt idx="5458">
                  <c:v>4</c:v>
                </c:pt>
                <c:pt idx="5459">
                  <c:v>1</c:v>
                </c:pt>
                <c:pt idx="5460">
                  <c:v>1</c:v>
                </c:pt>
                <c:pt idx="5461">
                  <c:v>1</c:v>
                </c:pt>
                <c:pt idx="5462">
                  <c:v>3</c:v>
                </c:pt>
                <c:pt idx="5463">
                  <c:v>2</c:v>
                </c:pt>
                <c:pt idx="5464">
                  <c:v>2</c:v>
                </c:pt>
                <c:pt idx="5465">
                  <c:v>4</c:v>
                </c:pt>
                <c:pt idx="5466">
                  <c:v>6</c:v>
                </c:pt>
                <c:pt idx="5467">
                  <c:v>18</c:v>
                </c:pt>
                <c:pt idx="5468">
                  <c:v>10</c:v>
                </c:pt>
                <c:pt idx="5469">
                  <c:v>1</c:v>
                </c:pt>
                <c:pt idx="5470">
                  <c:v>5</c:v>
                </c:pt>
                <c:pt idx="5471">
                  <c:v>3</c:v>
                </c:pt>
                <c:pt idx="5472">
                  <c:v>8</c:v>
                </c:pt>
                <c:pt idx="5473">
                  <c:v>1</c:v>
                </c:pt>
                <c:pt idx="5474">
                  <c:v>3</c:v>
                </c:pt>
                <c:pt idx="5475">
                  <c:v>31</c:v>
                </c:pt>
                <c:pt idx="5476">
                  <c:v>62</c:v>
                </c:pt>
                <c:pt idx="5477">
                  <c:v>19</c:v>
                </c:pt>
                <c:pt idx="5478">
                  <c:v>29</c:v>
                </c:pt>
                <c:pt idx="5479">
                  <c:v>6</c:v>
                </c:pt>
                <c:pt idx="5480">
                  <c:v>26</c:v>
                </c:pt>
                <c:pt idx="5481">
                  <c:v>11</c:v>
                </c:pt>
                <c:pt idx="5482">
                  <c:v>11</c:v>
                </c:pt>
                <c:pt idx="5483">
                  <c:v>38</c:v>
                </c:pt>
                <c:pt idx="5484">
                  <c:v>9</c:v>
                </c:pt>
                <c:pt idx="5485">
                  <c:v>64</c:v>
                </c:pt>
                <c:pt idx="5486">
                  <c:v>6</c:v>
                </c:pt>
                <c:pt idx="5487">
                  <c:v>1</c:v>
                </c:pt>
                <c:pt idx="5488">
                  <c:v>16</c:v>
                </c:pt>
                <c:pt idx="5489">
                  <c:v>15</c:v>
                </c:pt>
                <c:pt idx="5490">
                  <c:v>1</c:v>
                </c:pt>
                <c:pt idx="5491">
                  <c:v>1</c:v>
                </c:pt>
                <c:pt idx="5492">
                  <c:v>4</c:v>
                </c:pt>
                <c:pt idx="5493">
                  <c:v>2</c:v>
                </c:pt>
                <c:pt idx="5494">
                  <c:v>5</c:v>
                </c:pt>
                <c:pt idx="5495">
                  <c:v>2</c:v>
                </c:pt>
                <c:pt idx="5496">
                  <c:v>6</c:v>
                </c:pt>
                <c:pt idx="5497">
                  <c:v>5</c:v>
                </c:pt>
                <c:pt idx="5498">
                  <c:v>13</c:v>
                </c:pt>
                <c:pt idx="5499">
                  <c:v>6</c:v>
                </c:pt>
                <c:pt idx="5500">
                  <c:v>1</c:v>
                </c:pt>
                <c:pt idx="5501">
                  <c:v>6</c:v>
                </c:pt>
                <c:pt idx="5502">
                  <c:v>2</c:v>
                </c:pt>
                <c:pt idx="5503">
                  <c:v>4</c:v>
                </c:pt>
                <c:pt idx="5504">
                  <c:v>1</c:v>
                </c:pt>
                <c:pt idx="5505">
                  <c:v>12</c:v>
                </c:pt>
                <c:pt idx="5506">
                  <c:v>46</c:v>
                </c:pt>
                <c:pt idx="5507">
                  <c:v>39</c:v>
                </c:pt>
                <c:pt idx="5508">
                  <c:v>4</c:v>
                </c:pt>
                <c:pt idx="5509">
                  <c:v>1</c:v>
                </c:pt>
                <c:pt idx="5510">
                  <c:v>1</c:v>
                </c:pt>
                <c:pt idx="5511">
                  <c:v>24</c:v>
                </c:pt>
                <c:pt idx="5512">
                  <c:v>4</c:v>
                </c:pt>
                <c:pt idx="5513">
                  <c:v>1</c:v>
                </c:pt>
                <c:pt idx="5514">
                  <c:v>24</c:v>
                </c:pt>
                <c:pt idx="5515">
                  <c:v>1</c:v>
                </c:pt>
                <c:pt idx="5516">
                  <c:v>3</c:v>
                </c:pt>
                <c:pt idx="5517">
                  <c:v>22</c:v>
                </c:pt>
                <c:pt idx="5518">
                  <c:v>2</c:v>
                </c:pt>
                <c:pt idx="5519">
                  <c:v>1</c:v>
                </c:pt>
                <c:pt idx="5520">
                  <c:v>2</c:v>
                </c:pt>
                <c:pt idx="5521">
                  <c:v>1</c:v>
                </c:pt>
                <c:pt idx="5522">
                  <c:v>1</c:v>
                </c:pt>
                <c:pt idx="5523">
                  <c:v>1</c:v>
                </c:pt>
                <c:pt idx="5524">
                  <c:v>43</c:v>
                </c:pt>
                <c:pt idx="5525">
                  <c:v>2</c:v>
                </c:pt>
                <c:pt idx="5526">
                  <c:v>1</c:v>
                </c:pt>
                <c:pt idx="5527">
                  <c:v>2</c:v>
                </c:pt>
                <c:pt idx="5528">
                  <c:v>24</c:v>
                </c:pt>
                <c:pt idx="5529">
                  <c:v>13</c:v>
                </c:pt>
                <c:pt idx="5530">
                  <c:v>13</c:v>
                </c:pt>
                <c:pt idx="5531">
                  <c:v>21</c:v>
                </c:pt>
                <c:pt idx="5532">
                  <c:v>1</c:v>
                </c:pt>
                <c:pt idx="5533">
                  <c:v>7</c:v>
                </c:pt>
                <c:pt idx="5534">
                  <c:v>2</c:v>
                </c:pt>
                <c:pt idx="5535">
                  <c:v>6</c:v>
                </c:pt>
                <c:pt idx="5536">
                  <c:v>4</c:v>
                </c:pt>
                <c:pt idx="5537">
                  <c:v>4</c:v>
                </c:pt>
                <c:pt idx="5538">
                  <c:v>1</c:v>
                </c:pt>
                <c:pt idx="5539">
                  <c:v>10</c:v>
                </c:pt>
                <c:pt idx="5540">
                  <c:v>1</c:v>
                </c:pt>
                <c:pt idx="5541">
                  <c:v>8</c:v>
                </c:pt>
                <c:pt idx="5542">
                  <c:v>3</c:v>
                </c:pt>
                <c:pt idx="5543">
                  <c:v>15</c:v>
                </c:pt>
                <c:pt idx="5544">
                  <c:v>17</c:v>
                </c:pt>
                <c:pt idx="5545">
                  <c:v>1</c:v>
                </c:pt>
                <c:pt idx="5546">
                  <c:v>3</c:v>
                </c:pt>
                <c:pt idx="5547">
                  <c:v>4</c:v>
                </c:pt>
                <c:pt idx="5548">
                  <c:v>1</c:v>
                </c:pt>
                <c:pt idx="5549">
                  <c:v>9</c:v>
                </c:pt>
                <c:pt idx="5550">
                  <c:v>1</c:v>
                </c:pt>
                <c:pt idx="5551">
                  <c:v>3</c:v>
                </c:pt>
                <c:pt idx="5552">
                  <c:v>1</c:v>
                </c:pt>
                <c:pt idx="5553">
                  <c:v>65</c:v>
                </c:pt>
                <c:pt idx="5554">
                  <c:v>10</c:v>
                </c:pt>
                <c:pt idx="5555">
                  <c:v>94</c:v>
                </c:pt>
                <c:pt idx="5556">
                  <c:v>6</c:v>
                </c:pt>
                <c:pt idx="5557">
                  <c:v>1</c:v>
                </c:pt>
                <c:pt idx="5558">
                  <c:v>1</c:v>
                </c:pt>
                <c:pt idx="5559">
                  <c:v>1</c:v>
                </c:pt>
                <c:pt idx="5560">
                  <c:v>1</c:v>
                </c:pt>
                <c:pt idx="5561">
                  <c:v>2</c:v>
                </c:pt>
                <c:pt idx="5562">
                  <c:v>1</c:v>
                </c:pt>
                <c:pt idx="5563">
                  <c:v>1</c:v>
                </c:pt>
                <c:pt idx="5564">
                  <c:v>4</c:v>
                </c:pt>
                <c:pt idx="5565">
                  <c:v>2</c:v>
                </c:pt>
                <c:pt idx="5566">
                  <c:v>1</c:v>
                </c:pt>
                <c:pt idx="5567">
                  <c:v>11</c:v>
                </c:pt>
                <c:pt idx="5568">
                  <c:v>1</c:v>
                </c:pt>
                <c:pt idx="5569">
                  <c:v>1</c:v>
                </c:pt>
                <c:pt idx="5570">
                  <c:v>20</c:v>
                </c:pt>
                <c:pt idx="5571">
                  <c:v>1</c:v>
                </c:pt>
                <c:pt idx="5572">
                  <c:v>2</c:v>
                </c:pt>
                <c:pt idx="5573">
                  <c:v>1</c:v>
                </c:pt>
                <c:pt idx="5574">
                  <c:v>2</c:v>
                </c:pt>
                <c:pt idx="5575">
                  <c:v>2</c:v>
                </c:pt>
                <c:pt idx="5576">
                  <c:v>2</c:v>
                </c:pt>
                <c:pt idx="5577">
                  <c:v>5</c:v>
                </c:pt>
                <c:pt idx="5578">
                  <c:v>5</c:v>
                </c:pt>
                <c:pt idx="5579">
                  <c:v>6</c:v>
                </c:pt>
                <c:pt idx="5580">
                  <c:v>7</c:v>
                </c:pt>
                <c:pt idx="5581">
                  <c:v>1</c:v>
                </c:pt>
                <c:pt idx="5582">
                  <c:v>1</c:v>
                </c:pt>
                <c:pt idx="5583">
                  <c:v>1</c:v>
                </c:pt>
                <c:pt idx="5584">
                  <c:v>4</c:v>
                </c:pt>
                <c:pt idx="5585">
                  <c:v>3</c:v>
                </c:pt>
                <c:pt idx="5586">
                  <c:v>5</c:v>
                </c:pt>
                <c:pt idx="5587">
                  <c:v>4</c:v>
                </c:pt>
                <c:pt idx="5588">
                  <c:v>5</c:v>
                </c:pt>
                <c:pt idx="5589">
                  <c:v>5</c:v>
                </c:pt>
                <c:pt idx="5590">
                  <c:v>6</c:v>
                </c:pt>
                <c:pt idx="5591">
                  <c:v>4</c:v>
                </c:pt>
                <c:pt idx="5592">
                  <c:v>26</c:v>
                </c:pt>
                <c:pt idx="5593">
                  <c:v>2</c:v>
                </c:pt>
                <c:pt idx="5594">
                  <c:v>1</c:v>
                </c:pt>
                <c:pt idx="5595">
                  <c:v>1</c:v>
                </c:pt>
                <c:pt idx="5596">
                  <c:v>3</c:v>
                </c:pt>
                <c:pt idx="5597">
                  <c:v>3</c:v>
                </c:pt>
                <c:pt idx="5598">
                  <c:v>2</c:v>
                </c:pt>
                <c:pt idx="5599">
                  <c:v>7</c:v>
                </c:pt>
                <c:pt idx="5600">
                  <c:v>3</c:v>
                </c:pt>
                <c:pt idx="5601">
                  <c:v>3</c:v>
                </c:pt>
                <c:pt idx="5602">
                  <c:v>14</c:v>
                </c:pt>
                <c:pt idx="5603">
                  <c:v>3</c:v>
                </c:pt>
                <c:pt idx="5604">
                  <c:v>1</c:v>
                </c:pt>
                <c:pt idx="5605">
                  <c:v>3</c:v>
                </c:pt>
                <c:pt idx="5606">
                  <c:v>3</c:v>
                </c:pt>
                <c:pt idx="5607">
                  <c:v>59</c:v>
                </c:pt>
                <c:pt idx="5608">
                  <c:v>18</c:v>
                </c:pt>
                <c:pt idx="5609">
                  <c:v>12</c:v>
                </c:pt>
                <c:pt idx="5610">
                  <c:v>20</c:v>
                </c:pt>
                <c:pt idx="5611">
                  <c:v>38</c:v>
                </c:pt>
                <c:pt idx="5612">
                  <c:v>49</c:v>
                </c:pt>
                <c:pt idx="5613">
                  <c:v>1</c:v>
                </c:pt>
                <c:pt idx="5614">
                  <c:v>1</c:v>
                </c:pt>
                <c:pt idx="5615">
                  <c:v>6</c:v>
                </c:pt>
                <c:pt idx="5616">
                  <c:v>1</c:v>
                </c:pt>
                <c:pt idx="5617">
                  <c:v>7</c:v>
                </c:pt>
                <c:pt idx="5618">
                  <c:v>7</c:v>
                </c:pt>
                <c:pt idx="5619">
                  <c:v>3</c:v>
                </c:pt>
                <c:pt idx="5620">
                  <c:v>3</c:v>
                </c:pt>
                <c:pt idx="5621">
                  <c:v>2</c:v>
                </c:pt>
                <c:pt idx="5622">
                  <c:v>2</c:v>
                </c:pt>
                <c:pt idx="5623">
                  <c:v>6</c:v>
                </c:pt>
                <c:pt idx="5624">
                  <c:v>1</c:v>
                </c:pt>
                <c:pt idx="5625">
                  <c:v>15</c:v>
                </c:pt>
                <c:pt idx="5626">
                  <c:v>15</c:v>
                </c:pt>
                <c:pt idx="5627">
                  <c:v>2</c:v>
                </c:pt>
                <c:pt idx="5628">
                  <c:v>3</c:v>
                </c:pt>
                <c:pt idx="5629">
                  <c:v>3</c:v>
                </c:pt>
                <c:pt idx="5630">
                  <c:v>4</c:v>
                </c:pt>
                <c:pt idx="5631">
                  <c:v>15</c:v>
                </c:pt>
                <c:pt idx="5632">
                  <c:v>18</c:v>
                </c:pt>
                <c:pt idx="5633">
                  <c:v>30</c:v>
                </c:pt>
                <c:pt idx="5634">
                  <c:v>4</c:v>
                </c:pt>
                <c:pt idx="5635">
                  <c:v>1</c:v>
                </c:pt>
                <c:pt idx="5636">
                  <c:v>2</c:v>
                </c:pt>
                <c:pt idx="5637">
                  <c:v>34</c:v>
                </c:pt>
                <c:pt idx="5638">
                  <c:v>10</c:v>
                </c:pt>
                <c:pt idx="5639">
                  <c:v>6</c:v>
                </c:pt>
                <c:pt idx="5640">
                  <c:v>1</c:v>
                </c:pt>
                <c:pt idx="5641">
                  <c:v>1</c:v>
                </c:pt>
                <c:pt idx="5642">
                  <c:v>4</c:v>
                </c:pt>
                <c:pt idx="5643">
                  <c:v>1</c:v>
                </c:pt>
                <c:pt idx="5644">
                  <c:v>2</c:v>
                </c:pt>
                <c:pt idx="5645">
                  <c:v>1</c:v>
                </c:pt>
                <c:pt idx="5646">
                  <c:v>1</c:v>
                </c:pt>
                <c:pt idx="5647">
                  <c:v>1</c:v>
                </c:pt>
                <c:pt idx="5648">
                  <c:v>1</c:v>
                </c:pt>
                <c:pt idx="5649">
                  <c:v>4</c:v>
                </c:pt>
                <c:pt idx="5650">
                  <c:v>11</c:v>
                </c:pt>
                <c:pt idx="5651">
                  <c:v>2</c:v>
                </c:pt>
                <c:pt idx="5652">
                  <c:v>2</c:v>
                </c:pt>
                <c:pt idx="5653">
                  <c:v>1</c:v>
                </c:pt>
                <c:pt idx="5654">
                  <c:v>1</c:v>
                </c:pt>
                <c:pt idx="5655">
                  <c:v>16</c:v>
                </c:pt>
                <c:pt idx="5656">
                  <c:v>4</c:v>
                </c:pt>
                <c:pt idx="5657">
                  <c:v>85</c:v>
                </c:pt>
                <c:pt idx="5658">
                  <c:v>2</c:v>
                </c:pt>
                <c:pt idx="5659">
                  <c:v>4</c:v>
                </c:pt>
                <c:pt idx="5660">
                  <c:v>3</c:v>
                </c:pt>
                <c:pt idx="5661">
                  <c:v>2</c:v>
                </c:pt>
                <c:pt idx="5662">
                  <c:v>14</c:v>
                </c:pt>
                <c:pt idx="5663">
                  <c:v>2</c:v>
                </c:pt>
                <c:pt idx="5664">
                  <c:v>1</c:v>
                </c:pt>
                <c:pt idx="5665">
                  <c:v>25</c:v>
                </c:pt>
                <c:pt idx="5666">
                  <c:v>1</c:v>
                </c:pt>
                <c:pt idx="5667">
                  <c:v>15</c:v>
                </c:pt>
                <c:pt idx="5668">
                  <c:v>7</c:v>
                </c:pt>
                <c:pt idx="5669">
                  <c:v>4</c:v>
                </c:pt>
                <c:pt idx="5670">
                  <c:v>10</c:v>
                </c:pt>
                <c:pt idx="5671">
                  <c:v>3</c:v>
                </c:pt>
                <c:pt idx="5672">
                  <c:v>6</c:v>
                </c:pt>
                <c:pt idx="5673">
                  <c:v>11</c:v>
                </c:pt>
                <c:pt idx="5674">
                  <c:v>122</c:v>
                </c:pt>
                <c:pt idx="5675">
                  <c:v>3</c:v>
                </c:pt>
                <c:pt idx="5676">
                  <c:v>7</c:v>
                </c:pt>
                <c:pt idx="5677">
                  <c:v>1</c:v>
                </c:pt>
                <c:pt idx="5678">
                  <c:v>1</c:v>
                </c:pt>
                <c:pt idx="5679">
                  <c:v>1</c:v>
                </c:pt>
                <c:pt idx="5680">
                  <c:v>3</c:v>
                </c:pt>
                <c:pt idx="5681">
                  <c:v>1</c:v>
                </c:pt>
                <c:pt idx="5682">
                  <c:v>31</c:v>
                </c:pt>
                <c:pt idx="5683">
                  <c:v>3</c:v>
                </c:pt>
                <c:pt idx="5684">
                  <c:v>55</c:v>
                </c:pt>
                <c:pt idx="5685">
                  <c:v>1</c:v>
                </c:pt>
                <c:pt idx="5686">
                  <c:v>1</c:v>
                </c:pt>
                <c:pt idx="5687">
                  <c:v>1</c:v>
                </c:pt>
                <c:pt idx="5688">
                  <c:v>5</c:v>
                </c:pt>
                <c:pt idx="5689">
                  <c:v>1</c:v>
                </c:pt>
                <c:pt idx="5690">
                  <c:v>2</c:v>
                </c:pt>
                <c:pt idx="5691">
                  <c:v>12</c:v>
                </c:pt>
                <c:pt idx="5692">
                  <c:v>1</c:v>
                </c:pt>
                <c:pt idx="5693">
                  <c:v>2</c:v>
                </c:pt>
                <c:pt idx="5694">
                  <c:v>1</c:v>
                </c:pt>
                <c:pt idx="5695">
                  <c:v>1</c:v>
                </c:pt>
                <c:pt idx="5696">
                  <c:v>1</c:v>
                </c:pt>
                <c:pt idx="5697">
                  <c:v>1</c:v>
                </c:pt>
                <c:pt idx="5698">
                  <c:v>7</c:v>
                </c:pt>
                <c:pt idx="5699">
                  <c:v>4</c:v>
                </c:pt>
                <c:pt idx="5700">
                  <c:v>2</c:v>
                </c:pt>
                <c:pt idx="5701">
                  <c:v>5</c:v>
                </c:pt>
                <c:pt idx="5702">
                  <c:v>7</c:v>
                </c:pt>
                <c:pt idx="5703">
                  <c:v>1</c:v>
                </c:pt>
                <c:pt idx="5704">
                  <c:v>2</c:v>
                </c:pt>
                <c:pt idx="5705">
                  <c:v>2</c:v>
                </c:pt>
                <c:pt idx="5706">
                  <c:v>1</c:v>
                </c:pt>
                <c:pt idx="5707">
                  <c:v>1</c:v>
                </c:pt>
                <c:pt idx="5708">
                  <c:v>1</c:v>
                </c:pt>
                <c:pt idx="5709">
                  <c:v>1</c:v>
                </c:pt>
                <c:pt idx="5710">
                  <c:v>1</c:v>
                </c:pt>
                <c:pt idx="5711">
                  <c:v>3</c:v>
                </c:pt>
                <c:pt idx="5712">
                  <c:v>2</c:v>
                </c:pt>
                <c:pt idx="5713">
                  <c:v>1</c:v>
                </c:pt>
                <c:pt idx="5714">
                  <c:v>11</c:v>
                </c:pt>
                <c:pt idx="5715">
                  <c:v>1</c:v>
                </c:pt>
                <c:pt idx="5716">
                  <c:v>30</c:v>
                </c:pt>
                <c:pt idx="5717">
                  <c:v>1</c:v>
                </c:pt>
                <c:pt idx="5718">
                  <c:v>18</c:v>
                </c:pt>
                <c:pt idx="5719">
                  <c:v>2</c:v>
                </c:pt>
                <c:pt idx="5720">
                  <c:v>1</c:v>
                </c:pt>
                <c:pt idx="5721">
                  <c:v>5</c:v>
                </c:pt>
                <c:pt idx="5722">
                  <c:v>1</c:v>
                </c:pt>
                <c:pt idx="5723">
                  <c:v>3</c:v>
                </c:pt>
                <c:pt idx="5724">
                  <c:v>4</c:v>
                </c:pt>
                <c:pt idx="5725">
                  <c:v>2</c:v>
                </c:pt>
                <c:pt idx="5726">
                  <c:v>1</c:v>
                </c:pt>
                <c:pt idx="5727">
                  <c:v>2</c:v>
                </c:pt>
                <c:pt idx="5728">
                  <c:v>25</c:v>
                </c:pt>
                <c:pt idx="5729">
                  <c:v>1</c:v>
                </c:pt>
                <c:pt idx="5730">
                  <c:v>1</c:v>
                </c:pt>
                <c:pt idx="5731">
                  <c:v>2</c:v>
                </c:pt>
                <c:pt idx="5732">
                  <c:v>2</c:v>
                </c:pt>
                <c:pt idx="5733">
                  <c:v>28</c:v>
                </c:pt>
                <c:pt idx="5734">
                  <c:v>1</c:v>
                </c:pt>
                <c:pt idx="5735">
                  <c:v>1</c:v>
                </c:pt>
                <c:pt idx="5736">
                  <c:v>3</c:v>
                </c:pt>
                <c:pt idx="5737">
                  <c:v>1</c:v>
                </c:pt>
                <c:pt idx="5738">
                  <c:v>3</c:v>
                </c:pt>
                <c:pt idx="5739">
                  <c:v>1</c:v>
                </c:pt>
                <c:pt idx="5740">
                  <c:v>13</c:v>
                </c:pt>
                <c:pt idx="5741">
                  <c:v>1</c:v>
                </c:pt>
                <c:pt idx="5742">
                  <c:v>3</c:v>
                </c:pt>
                <c:pt idx="5743">
                  <c:v>4</c:v>
                </c:pt>
                <c:pt idx="5744">
                  <c:v>1</c:v>
                </c:pt>
                <c:pt idx="5745">
                  <c:v>6</c:v>
                </c:pt>
                <c:pt idx="5746">
                  <c:v>12</c:v>
                </c:pt>
                <c:pt idx="5747">
                  <c:v>2</c:v>
                </c:pt>
                <c:pt idx="5748">
                  <c:v>1</c:v>
                </c:pt>
                <c:pt idx="5749">
                  <c:v>2</c:v>
                </c:pt>
                <c:pt idx="5750">
                  <c:v>1</c:v>
                </c:pt>
                <c:pt idx="5751">
                  <c:v>19</c:v>
                </c:pt>
                <c:pt idx="5752">
                  <c:v>1</c:v>
                </c:pt>
                <c:pt idx="5753">
                  <c:v>3</c:v>
                </c:pt>
                <c:pt idx="5754">
                  <c:v>3</c:v>
                </c:pt>
                <c:pt idx="5755">
                  <c:v>1</c:v>
                </c:pt>
                <c:pt idx="5756">
                  <c:v>2</c:v>
                </c:pt>
                <c:pt idx="5757">
                  <c:v>3</c:v>
                </c:pt>
                <c:pt idx="5758">
                  <c:v>1</c:v>
                </c:pt>
                <c:pt idx="5759">
                  <c:v>4</c:v>
                </c:pt>
                <c:pt idx="5760">
                  <c:v>3</c:v>
                </c:pt>
                <c:pt idx="5761">
                  <c:v>1</c:v>
                </c:pt>
                <c:pt idx="5762">
                  <c:v>1</c:v>
                </c:pt>
                <c:pt idx="5763">
                  <c:v>1</c:v>
                </c:pt>
                <c:pt idx="5764">
                  <c:v>7</c:v>
                </c:pt>
                <c:pt idx="5765">
                  <c:v>6</c:v>
                </c:pt>
                <c:pt idx="5766">
                  <c:v>3</c:v>
                </c:pt>
                <c:pt idx="5767">
                  <c:v>1</c:v>
                </c:pt>
                <c:pt idx="5768">
                  <c:v>1</c:v>
                </c:pt>
                <c:pt idx="5769">
                  <c:v>1</c:v>
                </c:pt>
                <c:pt idx="5770">
                  <c:v>1</c:v>
                </c:pt>
                <c:pt idx="5771">
                  <c:v>10</c:v>
                </c:pt>
                <c:pt idx="5772">
                  <c:v>1</c:v>
                </c:pt>
                <c:pt idx="5773">
                  <c:v>1</c:v>
                </c:pt>
                <c:pt idx="5774">
                  <c:v>7</c:v>
                </c:pt>
                <c:pt idx="5775">
                  <c:v>1</c:v>
                </c:pt>
                <c:pt idx="5776">
                  <c:v>1</c:v>
                </c:pt>
                <c:pt idx="5777">
                  <c:v>1</c:v>
                </c:pt>
                <c:pt idx="5778">
                  <c:v>1</c:v>
                </c:pt>
                <c:pt idx="5779">
                  <c:v>3</c:v>
                </c:pt>
                <c:pt idx="5780">
                  <c:v>2</c:v>
                </c:pt>
                <c:pt idx="5781">
                  <c:v>10</c:v>
                </c:pt>
                <c:pt idx="5782">
                  <c:v>2</c:v>
                </c:pt>
                <c:pt idx="5783">
                  <c:v>19</c:v>
                </c:pt>
                <c:pt idx="5784">
                  <c:v>10</c:v>
                </c:pt>
                <c:pt idx="5785">
                  <c:v>2</c:v>
                </c:pt>
                <c:pt idx="5786">
                  <c:v>1</c:v>
                </c:pt>
                <c:pt idx="5787">
                  <c:v>3</c:v>
                </c:pt>
                <c:pt idx="5788">
                  <c:v>3</c:v>
                </c:pt>
                <c:pt idx="5789">
                  <c:v>3</c:v>
                </c:pt>
                <c:pt idx="5790">
                  <c:v>9</c:v>
                </c:pt>
                <c:pt idx="5791">
                  <c:v>32</c:v>
                </c:pt>
                <c:pt idx="5792">
                  <c:v>2</c:v>
                </c:pt>
                <c:pt idx="5793">
                  <c:v>16</c:v>
                </c:pt>
                <c:pt idx="5794">
                  <c:v>11</c:v>
                </c:pt>
                <c:pt idx="5795">
                  <c:v>16</c:v>
                </c:pt>
                <c:pt idx="5796">
                  <c:v>17</c:v>
                </c:pt>
                <c:pt idx="5797">
                  <c:v>5</c:v>
                </c:pt>
                <c:pt idx="5798">
                  <c:v>68</c:v>
                </c:pt>
                <c:pt idx="5799">
                  <c:v>15</c:v>
                </c:pt>
                <c:pt idx="5800">
                  <c:v>24</c:v>
                </c:pt>
                <c:pt idx="5801">
                  <c:v>2</c:v>
                </c:pt>
                <c:pt idx="5802">
                  <c:v>2</c:v>
                </c:pt>
                <c:pt idx="5803">
                  <c:v>2</c:v>
                </c:pt>
                <c:pt idx="5804">
                  <c:v>90</c:v>
                </c:pt>
                <c:pt idx="5805">
                  <c:v>28</c:v>
                </c:pt>
                <c:pt idx="5806">
                  <c:v>9</c:v>
                </c:pt>
                <c:pt idx="5807">
                  <c:v>4</c:v>
                </c:pt>
                <c:pt idx="5808">
                  <c:v>7</c:v>
                </c:pt>
                <c:pt idx="5809">
                  <c:v>4</c:v>
                </c:pt>
                <c:pt idx="5810">
                  <c:v>45</c:v>
                </c:pt>
                <c:pt idx="5811">
                  <c:v>15</c:v>
                </c:pt>
                <c:pt idx="5812">
                  <c:v>23</c:v>
                </c:pt>
                <c:pt idx="5813">
                  <c:v>1</c:v>
                </c:pt>
                <c:pt idx="5814">
                  <c:v>17</c:v>
                </c:pt>
                <c:pt idx="5815">
                  <c:v>6</c:v>
                </c:pt>
                <c:pt idx="5816">
                  <c:v>63</c:v>
                </c:pt>
                <c:pt idx="5817">
                  <c:v>52</c:v>
                </c:pt>
                <c:pt idx="5818">
                  <c:v>5</c:v>
                </c:pt>
                <c:pt idx="5819">
                  <c:v>11</c:v>
                </c:pt>
                <c:pt idx="5820">
                  <c:v>37</c:v>
                </c:pt>
                <c:pt idx="5821">
                  <c:v>16</c:v>
                </c:pt>
                <c:pt idx="5822">
                  <c:v>5</c:v>
                </c:pt>
                <c:pt idx="5823">
                  <c:v>139</c:v>
                </c:pt>
                <c:pt idx="5824">
                  <c:v>84</c:v>
                </c:pt>
                <c:pt idx="5825">
                  <c:v>147</c:v>
                </c:pt>
                <c:pt idx="5826">
                  <c:v>3</c:v>
                </c:pt>
                <c:pt idx="5827">
                  <c:v>115</c:v>
                </c:pt>
                <c:pt idx="5828">
                  <c:v>46</c:v>
                </c:pt>
                <c:pt idx="5829">
                  <c:v>1</c:v>
                </c:pt>
                <c:pt idx="5830">
                  <c:v>2</c:v>
                </c:pt>
                <c:pt idx="5831">
                  <c:v>6</c:v>
                </c:pt>
                <c:pt idx="5832">
                  <c:v>1</c:v>
                </c:pt>
                <c:pt idx="5833">
                  <c:v>1</c:v>
                </c:pt>
                <c:pt idx="5834">
                  <c:v>2</c:v>
                </c:pt>
                <c:pt idx="5835">
                  <c:v>3</c:v>
                </c:pt>
                <c:pt idx="5836">
                  <c:v>27</c:v>
                </c:pt>
                <c:pt idx="5837">
                  <c:v>5</c:v>
                </c:pt>
                <c:pt idx="5838">
                  <c:v>1</c:v>
                </c:pt>
                <c:pt idx="5839">
                  <c:v>1</c:v>
                </c:pt>
                <c:pt idx="5840">
                  <c:v>4</c:v>
                </c:pt>
                <c:pt idx="5841">
                  <c:v>1</c:v>
                </c:pt>
                <c:pt idx="5842">
                  <c:v>1</c:v>
                </c:pt>
                <c:pt idx="5843">
                  <c:v>1</c:v>
                </c:pt>
                <c:pt idx="5844">
                  <c:v>1</c:v>
                </c:pt>
                <c:pt idx="5845">
                  <c:v>1</c:v>
                </c:pt>
                <c:pt idx="5846">
                  <c:v>1</c:v>
                </c:pt>
                <c:pt idx="5847">
                  <c:v>4</c:v>
                </c:pt>
                <c:pt idx="5848">
                  <c:v>3</c:v>
                </c:pt>
                <c:pt idx="5849">
                  <c:v>1</c:v>
                </c:pt>
                <c:pt idx="5850">
                  <c:v>2</c:v>
                </c:pt>
                <c:pt idx="5851">
                  <c:v>1</c:v>
                </c:pt>
                <c:pt idx="5852">
                  <c:v>1</c:v>
                </c:pt>
                <c:pt idx="5853">
                  <c:v>11</c:v>
                </c:pt>
                <c:pt idx="5854">
                  <c:v>2</c:v>
                </c:pt>
                <c:pt idx="5855">
                  <c:v>1</c:v>
                </c:pt>
                <c:pt idx="5856">
                  <c:v>1</c:v>
                </c:pt>
                <c:pt idx="5857">
                  <c:v>38</c:v>
                </c:pt>
                <c:pt idx="5858">
                  <c:v>49</c:v>
                </c:pt>
                <c:pt idx="5859">
                  <c:v>88</c:v>
                </c:pt>
                <c:pt idx="5860">
                  <c:v>14</c:v>
                </c:pt>
                <c:pt idx="5861">
                  <c:v>20</c:v>
                </c:pt>
                <c:pt idx="5862">
                  <c:v>10</c:v>
                </c:pt>
                <c:pt idx="5863">
                  <c:v>22</c:v>
                </c:pt>
                <c:pt idx="5864">
                  <c:v>4</c:v>
                </c:pt>
                <c:pt idx="5865">
                  <c:v>2</c:v>
                </c:pt>
                <c:pt idx="5866">
                  <c:v>5</c:v>
                </c:pt>
                <c:pt idx="5867">
                  <c:v>1</c:v>
                </c:pt>
                <c:pt idx="5868">
                  <c:v>32</c:v>
                </c:pt>
                <c:pt idx="5869">
                  <c:v>1</c:v>
                </c:pt>
                <c:pt idx="5870">
                  <c:v>1</c:v>
                </c:pt>
                <c:pt idx="5871">
                  <c:v>21</c:v>
                </c:pt>
                <c:pt idx="5872">
                  <c:v>2</c:v>
                </c:pt>
                <c:pt idx="5873">
                  <c:v>1</c:v>
                </c:pt>
                <c:pt idx="5874">
                  <c:v>1</c:v>
                </c:pt>
                <c:pt idx="5875">
                  <c:v>1</c:v>
                </c:pt>
                <c:pt idx="5876">
                  <c:v>1</c:v>
                </c:pt>
                <c:pt idx="5877">
                  <c:v>29</c:v>
                </c:pt>
                <c:pt idx="5878">
                  <c:v>89</c:v>
                </c:pt>
                <c:pt idx="5879">
                  <c:v>12</c:v>
                </c:pt>
                <c:pt idx="5880">
                  <c:v>29</c:v>
                </c:pt>
                <c:pt idx="5881">
                  <c:v>31</c:v>
                </c:pt>
                <c:pt idx="5882">
                  <c:v>18</c:v>
                </c:pt>
                <c:pt idx="5883">
                  <c:v>16</c:v>
                </c:pt>
                <c:pt idx="5884">
                  <c:v>5</c:v>
                </c:pt>
                <c:pt idx="5885">
                  <c:v>6</c:v>
                </c:pt>
                <c:pt idx="5886">
                  <c:v>1</c:v>
                </c:pt>
                <c:pt idx="5887">
                  <c:v>2</c:v>
                </c:pt>
                <c:pt idx="5888">
                  <c:v>1</c:v>
                </c:pt>
                <c:pt idx="5889">
                  <c:v>2</c:v>
                </c:pt>
                <c:pt idx="5890">
                  <c:v>7</c:v>
                </c:pt>
                <c:pt idx="5891">
                  <c:v>9</c:v>
                </c:pt>
                <c:pt idx="5892">
                  <c:v>7</c:v>
                </c:pt>
                <c:pt idx="5893">
                  <c:v>1</c:v>
                </c:pt>
                <c:pt idx="5894">
                  <c:v>1</c:v>
                </c:pt>
                <c:pt idx="5895">
                  <c:v>2</c:v>
                </c:pt>
                <c:pt idx="5896">
                  <c:v>1</c:v>
                </c:pt>
                <c:pt idx="5897">
                  <c:v>1</c:v>
                </c:pt>
                <c:pt idx="5898">
                  <c:v>1</c:v>
                </c:pt>
                <c:pt idx="5899">
                  <c:v>1</c:v>
                </c:pt>
                <c:pt idx="5900">
                  <c:v>1</c:v>
                </c:pt>
                <c:pt idx="5901">
                  <c:v>1</c:v>
                </c:pt>
                <c:pt idx="5902">
                  <c:v>10</c:v>
                </c:pt>
                <c:pt idx="5903">
                  <c:v>4</c:v>
                </c:pt>
                <c:pt idx="5904">
                  <c:v>5</c:v>
                </c:pt>
                <c:pt idx="5905">
                  <c:v>8</c:v>
                </c:pt>
                <c:pt idx="5906">
                  <c:v>1</c:v>
                </c:pt>
                <c:pt idx="5907">
                  <c:v>1</c:v>
                </c:pt>
                <c:pt idx="5908">
                  <c:v>1</c:v>
                </c:pt>
                <c:pt idx="5909">
                  <c:v>1</c:v>
                </c:pt>
                <c:pt idx="5910">
                  <c:v>7</c:v>
                </c:pt>
                <c:pt idx="5911">
                  <c:v>10</c:v>
                </c:pt>
                <c:pt idx="5912">
                  <c:v>1</c:v>
                </c:pt>
                <c:pt idx="5913">
                  <c:v>2</c:v>
                </c:pt>
                <c:pt idx="5914">
                  <c:v>9</c:v>
                </c:pt>
                <c:pt idx="5915">
                  <c:v>1</c:v>
                </c:pt>
                <c:pt idx="5916">
                  <c:v>1</c:v>
                </c:pt>
                <c:pt idx="5917">
                  <c:v>3</c:v>
                </c:pt>
                <c:pt idx="5918">
                  <c:v>1</c:v>
                </c:pt>
                <c:pt idx="5919">
                  <c:v>3</c:v>
                </c:pt>
                <c:pt idx="5920">
                  <c:v>1</c:v>
                </c:pt>
                <c:pt idx="5921">
                  <c:v>1</c:v>
                </c:pt>
                <c:pt idx="5922">
                  <c:v>2</c:v>
                </c:pt>
                <c:pt idx="5923">
                  <c:v>3</c:v>
                </c:pt>
                <c:pt idx="5924">
                  <c:v>4</c:v>
                </c:pt>
                <c:pt idx="5925">
                  <c:v>2</c:v>
                </c:pt>
                <c:pt idx="5926">
                  <c:v>9</c:v>
                </c:pt>
                <c:pt idx="5927">
                  <c:v>8</c:v>
                </c:pt>
                <c:pt idx="5928">
                  <c:v>3</c:v>
                </c:pt>
                <c:pt idx="5929">
                  <c:v>3</c:v>
                </c:pt>
                <c:pt idx="5930">
                  <c:v>2</c:v>
                </c:pt>
                <c:pt idx="5931">
                  <c:v>1</c:v>
                </c:pt>
                <c:pt idx="5932">
                  <c:v>2</c:v>
                </c:pt>
                <c:pt idx="5933">
                  <c:v>1</c:v>
                </c:pt>
                <c:pt idx="5934">
                  <c:v>1</c:v>
                </c:pt>
                <c:pt idx="5935">
                  <c:v>2</c:v>
                </c:pt>
                <c:pt idx="5936">
                  <c:v>17</c:v>
                </c:pt>
                <c:pt idx="5937">
                  <c:v>21</c:v>
                </c:pt>
                <c:pt idx="5938">
                  <c:v>2</c:v>
                </c:pt>
                <c:pt idx="5939">
                  <c:v>1</c:v>
                </c:pt>
                <c:pt idx="5940">
                  <c:v>1</c:v>
                </c:pt>
                <c:pt idx="5941">
                  <c:v>128</c:v>
                </c:pt>
                <c:pt idx="5942">
                  <c:v>4</c:v>
                </c:pt>
                <c:pt idx="5943">
                  <c:v>6</c:v>
                </c:pt>
                <c:pt idx="5944">
                  <c:v>2</c:v>
                </c:pt>
                <c:pt idx="5945">
                  <c:v>2</c:v>
                </c:pt>
                <c:pt idx="5946">
                  <c:v>1</c:v>
                </c:pt>
                <c:pt idx="5947">
                  <c:v>2</c:v>
                </c:pt>
                <c:pt idx="5948">
                  <c:v>38</c:v>
                </c:pt>
                <c:pt idx="5949">
                  <c:v>1</c:v>
                </c:pt>
                <c:pt idx="5950">
                  <c:v>28</c:v>
                </c:pt>
                <c:pt idx="5951">
                  <c:v>4</c:v>
                </c:pt>
                <c:pt idx="5952">
                  <c:v>1</c:v>
                </c:pt>
                <c:pt idx="5953">
                  <c:v>1</c:v>
                </c:pt>
                <c:pt idx="5954">
                  <c:v>6</c:v>
                </c:pt>
                <c:pt idx="5955">
                  <c:v>7</c:v>
                </c:pt>
                <c:pt idx="5956">
                  <c:v>1</c:v>
                </c:pt>
                <c:pt idx="5957">
                  <c:v>19</c:v>
                </c:pt>
                <c:pt idx="5958">
                  <c:v>2</c:v>
                </c:pt>
                <c:pt idx="5959">
                  <c:v>17</c:v>
                </c:pt>
                <c:pt idx="5960">
                  <c:v>1</c:v>
                </c:pt>
                <c:pt idx="5961">
                  <c:v>2</c:v>
                </c:pt>
                <c:pt idx="5962">
                  <c:v>15</c:v>
                </c:pt>
                <c:pt idx="5963">
                  <c:v>3</c:v>
                </c:pt>
                <c:pt idx="5964">
                  <c:v>6</c:v>
                </c:pt>
                <c:pt idx="5965">
                  <c:v>1</c:v>
                </c:pt>
                <c:pt idx="5966">
                  <c:v>21</c:v>
                </c:pt>
                <c:pt idx="5967">
                  <c:v>5</c:v>
                </c:pt>
                <c:pt idx="5968">
                  <c:v>9</c:v>
                </c:pt>
                <c:pt idx="5969">
                  <c:v>1</c:v>
                </c:pt>
                <c:pt idx="5970">
                  <c:v>14</c:v>
                </c:pt>
                <c:pt idx="5971">
                  <c:v>9</c:v>
                </c:pt>
                <c:pt idx="5972">
                  <c:v>25</c:v>
                </c:pt>
                <c:pt idx="5973">
                  <c:v>3</c:v>
                </c:pt>
                <c:pt idx="5974">
                  <c:v>15</c:v>
                </c:pt>
                <c:pt idx="5975">
                  <c:v>20</c:v>
                </c:pt>
                <c:pt idx="5976">
                  <c:v>15</c:v>
                </c:pt>
                <c:pt idx="5977">
                  <c:v>3</c:v>
                </c:pt>
                <c:pt idx="5978">
                  <c:v>1</c:v>
                </c:pt>
                <c:pt idx="5979">
                  <c:v>1</c:v>
                </c:pt>
                <c:pt idx="5980">
                  <c:v>1</c:v>
                </c:pt>
                <c:pt idx="5981">
                  <c:v>4</c:v>
                </c:pt>
                <c:pt idx="5982">
                  <c:v>6</c:v>
                </c:pt>
                <c:pt idx="5983">
                  <c:v>1</c:v>
                </c:pt>
                <c:pt idx="5984">
                  <c:v>7</c:v>
                </c:pt>
                <c:pt idx="5985">
                  <c:v>1</c:v>
                </c:pt>
                <c:pt idx="5986">
                  <c:v>2</c:v>
                </c:pt>
                <c:pt idx="5987">
                  <c:v>33</c:v>
                </c:pt>
                <c:pt idx="5988">
                  <c:v>3</c:v>
                </c:pt>
                <c:pt idx="5989">
                  <c:v>10</c:v>
                </c:pt>
                <c:pt idx="5990">
                  <c:v>14</c:v>
                </c:pt>
                <c:pt idx="5991">
                  <c:v>6</c:v>
                </c:pt>
                <c:pt idx="5992">
                  <c:v>22</c:v>
                </c:pt>
                <c:pt idx="5993">
                  <c:v>27</c:v>
                </c:pt>
                <c:pt idx="5994">
                  <c:v>3</c:v>
                </c:pt>
                <c:pt idx="5995">
                  <c:v>5</c:v>
                </c:pt>
                <c:pt idx="5996">
                  <c:v>1</c:v>
                </c:pt>
                <c:pt idx="5997">
                  <c:v>5</c:v>
                </c:pt>
                <c:pt idx="5998">
                  <c:v>11</c:v>
                </c:pt>
                <c:pt idx="5999">
                  <c:v>7</c:v>
                </c:pt>
                <c:pt idx="6000">
                  <c:v>1</c:v>
                </c:pt>
                <c:pt idx="6001">
                  <c:v>3</c:v>
                </c:pt>
                <c:pt idx="6002">
                  <c:v>3</c:v>
                </c:pt>
                <c:pt idx="6003">
                  <c:v>2</c:v>
                </c:pt>
                <c:pt idx="6004">
                  <c:v>1</c:v>
                </c:pt>
                <c:pt idx="6005">
                  <c:v>4</c:v>
                </c:pt>
                <c:pt idx="6006">
                  <c:v>2</c:v>
                </c:pt>
                <c:pt idx="6007">
                  <c:v>1</c:v>
                </c:pt>
                <c:pt idx="6008">
                  <c:v>1</c:v>
                </c:pt>
                <c:pt idx="6009">
                  <c:v>1</c:v>
                </c:pt>
                <c:pt idx="6010">
                  <c:v>1</c:v>
                </c:pt>
                <c:pt idx="6011">
                  <c:v>1</c:v>
                </c:pt>
                <c:pt idx="6012">
                  <c:v>1</c:v>
                </c:pt>
                <c:pt idx="6013">
                  <c:v>1</c:v>
                </c:pt>
                <c:pt idx="6014">
                  <c:v>9</c:v>
                </c:pt>
                <c:pt idx="6015">
                  <c:v>1</c:v>
                </c:pt>
                <c:pt idx="6016">
                  <c:v>1</c:v>
                </c:pt>
                <c:pt idx="6017">
                  <c:v>2</c:v>
                </c:pt>
                <c:pt idx="6018">
                  <c:v>1</c:v>
                </c:pt>
                <c:pt idx="6019">
                  <c:v>2</c:v>
                </c:pt>
                <c:pt idx="6020">
                  <c:v>3</c:v>
                </c:pt>
                <c:pt idx="6021">
                  <c:v>1</c:v>
                </c:pt>
                <c:pt idx="6022">
                  <c:v>1</c:v>
                </c:pt>
                <c:pt idx="6023">
                  <c:v>2</c:v>
                </c:pt>
                <c:pt idx="6024">
                  <c:v>4</c:v>
                </c:pt>
                <c:pt idx="6025">
                  <c:v>1</c:v>
                </c:pt>
                <c:pt idx="6026">
                  <c:v>2</c:v>
                </c:pt>
                <c:pt idx="6027">
                  <c:v>3</c:v>
                </c:pt>
                <c:pt idx="6028">
                  <c:v>3</c:v>
                </c:pt>
                <c:pt idx="6029">
                  <c:v>1</c:v>
                </c:pt>
                <c:pt idx="6030">
                  <c:v>8</c:v>
                </c:pt>
                <c:pt idx="6031">
                  <c:v>1</c:v>
                </c:pt>
                <c:pt idx="6032">
                  <c:v>1</c:v>
                </c:pt>
                <c:pt idx="6033">
                  <c:v>7</c:v>
                </c:pt>
                <c:pt idx="6034">
                  <c:v>2</c:v>
                </c:pt>
                <c:pt idx="6035">
                  <c:v>8</c:v>
                </c:pt>
                <c:pt idx="6036">
                  <c:v>2</c:v>
                </c:pt>
                <c:pt idx="6037">
                  <c:v>1</c:v>
                </c:pt>
                <c:pt idx="6038">
                  <c:v>1</c:v>
                </c:pt>
                <c:pt idx="6039">
                  <c:v>1</c:v>
                </c:pt>
                <c:pt idx="6040">
                  <c:v>1</c:v>
                </c:pt>
                <c:pt idx="6041">
                  <c:v>1</c:v>
                </c:pt>
                <c:pt idx="6042">
                  <c:v>64</c:v>
                </c:pt>
                <c:pt idx="6043">
                  <c:v>69</c:v>
                </c:pt>
                <c:pt idx="6044">
                  <c:v>61</c:v>
                </c:pt>
                <c:pt idx="6045">
                  <c:v>118</c:v>
                </c:pt>
                <c:pt idx="6046">
                  <c:v>18</c:v>
                </c:pt>
                <c:pt idx="6047">
                  <c:v>2</c:v>
                </c:pt>
                <c:pt idx="6048">
                  <c:v>35</c:v>
                </c:pt>
                <c:pt idx="6049">
                  <c:v>6</c:v>
                </c:pt>
                <c:pt idx="6050">
                  <c:v>4</c:v>
                </c:pt>
                <c:pt idx="6051">
                  <c:v>14</c:v>
                </c:pt>
                <c:pt idx="6052">
                  <c:v>1</c:v>
                </c:pt>
                <c:pt idx="6053">
                  <c:v>31</c:v>
                </c:pt>
                <c:pt idx="6054">
                  <c:v>7</c:v>
                </c:pt>
                <c:pt idx="6055">
                  <c:v>4</c:v>
                </c:pt>
                <c:pt idx="6056">
                  <c:v>13</c:v>
                </c:pt>
                <c:pt idx="6057">
                  <c:v>33</c:v>
                </c:pt>
                <c:pt idx="6058">
                  <c:v>194</c:v>
                </c:pt>
                <c:pt idx="6059">
                  <c:v>149</c:v>
                </c:pt>
                <c:pt idx="6060">
                  <c:v>6</c:v>
                </c:pt>
                <c:pt idx="6061">
                  <c:v>7</c:v>
                </c:pt>
                <c:pt idx="6062">
                  <c:v>20</c:v>
                </c:pt>
                <c:pt idx="6063">
                  <c:v>11</c:v>
                </c:pt>
                <c:pt idx="6064">
                  <c:v>12</c:v>
                </c:pt>
                <c:pt idx="6065">
                  <c:v>16</c:v>
                </c:pt>
                <c:pt idx="6066">
                  <c:v>50</c:v>
                </c:pt>
                <c:pt idx="6067">
                  <c:v>8</c:v>
                </c:pt>
                <c:pt idx="6068">
                  <c:v>28</c:v>
                </c:pt>
                <c:pt idx="6069">
                  <c:v>1</c:v>
                </c:pt>
                <c:pt idx="6070">
                  <c:v>1</c:v>
                </c:pt>
                <c:pt idx="6071">
                  <c:v>6</c:v>
                </c:pt>
                <c:pt idx="6072">
                  <c:v>38</c:v>
                </c:pt>
                <c:pt idx="6073">
                  <c:v>3</c:v>
                </c:pt>
                <c:pt idx="6074">
                  <c:v>4</c:v>
                </c:pt>
                <c:pt idx="6075">
                  <c:v>23</c:v>
                </c:pt>
                <c:pt idx="6076">
                  <c:v>11</c:v>
                </c:pt>
                <c:pt idx="6077">
                  <c:v>30</c:v>
                </c:pt>
                <c:pt idx="6078">
                  <c:v>6</c:v>
                </c:pt>
                <c:pt idx="6079">
                  <c:v>3</c:v>
                </c:pt>
                <c:pt idx="6080">
                  <c:v>3</c:v>
                </c:pt>
                <c:pt idx="6081">
                  <c:v>75</c:v>
                </c:pt>
                <c:pt idx="6082">
                  <c:v>7</c:v>
                </c:pt>
                <c:pt idx="6083">
                  <c:v>4</c:v>
                </c:pt>
                <c:pt idx="6084">
                  <c:v>30</c:v>
                </c:pt>
                <c:pt idx="6085">
                  <c:v>3</c:v>
                </c:pt>
                <c:pt idx="6086">
                  <c:v>1</c:v>
                </c:pt>
                <c:pt idx="6087">
                  <c:v>1</c:v>
                </c:pt>
                <c:pt idx="6088">
                  <c:v>5</c:v>
                </c:pt>
                <c:pt idx="6089">
                  <c:v>2</c:v>
                </c:pt>
                <c:pt idx="6090">
                  <c:v>3</c:v>
                </c:pt>
                <c:pt idx="6091">
                  <c:v>2</c:v>
                </c:pt>
                <c:pt idx="6092">
                  <c:v>1</c:v>
                </c:pt>
                <c:pt idx="6093">
                  <c:v>2</c:v>
                </c:pt>
                <c:pt idx="6094">
                  <c:v>1</c:v>
                </c:pt>
                <c:pt idx="6095">
                  <c:v>1</c:v>
                </c:pt>
                <c:pt idx="6096">
                  <c:v>13</c:v>
                </c:pt>
                <c:pt idx="6097">
                  <c:v>10</c:v>
                </c:pt>
                <c:pt idx="6098">
                  <c:v>5</c:v>
                </c:pt>
                <c:pt idx="6099">
                  <c:v>1</c:v>
                </c:pt>
                <c:pt idx="6100">
                  <c:v>4</c:v>
                </c:pt>
                <c:pt idx="6101">
                  <c:v>1</c:v>
                </c:pt>
                <c:pt idx="6102">
                  <c:v>23</c:v>
                </c:pt>
                <c:pt idx="6103">
                  <c:v>5</c:v>
                </c:pt>
                <c:pt idx="6104">
                  <c:v>11</c:v>
                </c:pt>
                <c:pt idx="6105">
                  <c:v>1</c:v>
                </c:pt>
                <c:pt idx="6106">
                  <c:v>80</c:v>
                </c:pt>
                <c:pt idx="6107">
                  <c:v>89</c:v>
                </c:pt>
                <c:pt idx="6108">
                  <c:v>7</c:v>
                </c:pt>
                <c:pt idx="6109">
                  <c:v>3</c:v>
                </c:pt>
                <c:pt idx="6110">
                  <c:v>64</c:v>
                </c:pt>
                <c:pt idx="6111">
                  <c:v>11</c:v>
                </c:pt>
                <c:pt idx="6112">
                  <c:v>9</c:v>
                </c:pt>
                <c:pt idx="6113">
                  <c:v>6</c:v>
                </c:pt>
                <c:pt idx="6114">
                  <c:v>1</c:v>
                </c:pt>
                <c:pt idx="6115">
                  <c:v>1</c:v>
                </c:pt>
                <c:pt idx="6116">
                  <c:v>2</c:v>
                </c:pt>
                <c:pt idx="6117">
                  <c:v>1</c:v>
                </c:pt>
                <c:pt idx="6118">
                  <c:v>1</c:v>
                </c:pt>
                <c:pt idx="6119">
                  <c:v>1</c:v>
                </c:pt>
                <c:pt idx="6120">
                  <c:v>2</c:v>
                </c:pt>
                <c:pt idx="6121">
                  <c:v>1</c:v>
                </c:pt>
                <c:pt idx="6122">
                  <c:v>1</c:v>
                </c:pt>
                <c:pt idx="6123">
                  <c:v>2</c:v>
                </c:pt>
                <c:pt idx="6124">
                  <c:v>1</c:v>
                </c:pt>
                <c:pt idx="6125">
                  <c:v>5</c:v>
                </c:pt>
                <c:pt idx="6126">
                  <c:v>1</c:v>
                </c:pt>
                <c:pt idx="6127">
                  <c:v>2</c:v>
                </c:pt>
                <c:pt idx="6128">
                  <c:v>1</c:v>
                </c:pt>
                <c:pt idx="6129">
                  <c:v>1</c:v>
                </c:pt>
                <c:pt idx="6130">
                  <c:v>9</c:v>
                </c:pt>
                <c:pt idx="6131">
                  <c:v>2</c:v>
                </c:pt>
                <c:pt idx="6132">
                  <c:v>1</c:v>
                </c:pt>
                <c:pt idx="6133">
                  <c:v>2</c:v>
                </c:pt>
                <c:pt idx="6134">
                  <c:v>1</c:v>
                </c:pt>
                <c:pt idx="6135">
                  <c:v>6</c:v>
                </c:pt>
                <c:pt idx="6136">
                  <c:v>12</c:v>
                </c:pt>
                <c:pt idx="6137">
                  <c:v>2</c:v>
                </c:pt>
                <c:pt idx="6138">
                  <c:v>2</c:v>
                </c:pt>
                <c:pt idx="6139">
                  <c:v>1</c:v>
                </c:pt>
                <c:pt idx="6140">
                  <c:v>3</c:v>
                </c:pt>
                <c:pt idx="6141">
                  <c:v>3</c:v>
                </c:pt>
                <c:pt idx="6142">
                  <c:v>4</c:v>
                </c:pt>
                <c:pt idx="6143">
                  <c:v>3</c:v>
                </c:pt>
                <c:pt idx="6144">
                  <c:v>1</c:v>
                </c:pt>
                <c:pt idx="6145">
                  <c:v>1</c:v>
                </c:pt>
                <c:pt idx="6146">
                  <c:v>13</c:v>
                </c:pt>
                <c:pt idx="6147">
                  <c:v>4</c:v>
                </c:pt>
                <c:pt idx="6148">
                  <c:v>3</c:v>
                </c:pt>
                <c:pt idx="6149">
                  <c:v>1</c:v>
                </c:pt>
                <c:pt idx="6150">
                  <c:v>4</c:v>
                </c:pt>
                <c:pt idx="6151">
                  <c:v>1</c:v>
                </c:pt>
                <c:pt idx="6152">
                  <c:v>2</c:v>
                </c:pt>
                <c:pt idx="6153">
                  <c:v>1</c:v>
                </c:pt>
                <c:pt idx="6154">
                  <c:v>1</c:v>
                </c:pt>
                <c:pt idx="6155">
                  <c:v>5</c:v>
                </c:pt>
                <c:pt idx="6156">
                  <c:v>5</c:v>
                </c:pt>
                <c:pt idx="6157">
                  <c:v>5</c:v>
                </c:pt>
                <c:pt idx="6158">
                  <c:v>1</c:v>
                </c:pt>
                <c:pt idx="6159">
                  <c:v>3</c:v>
                </c:pt>
                <c:pt idx="6160">
                  <c:v>1</c:v>
                </c:pt>
                <c:pt idx="6161">
                  <c:v>1</c:v>
                </c:pt>
                <c:pt idx="6162">
                  <c:v>1</c:v>
                </c:pt>
                <c:pt idx="6163">
                  <c:v>2</c:v>
                </c:pt>
                <c:pt idx="6164">
                  <c:v>1</c:v>
                </c:pt>
                <c:pt idx="6165">
                  <c:v>1</c:v>
                </c:pt>
                <c:pt idx="6166">
                  <c:v>1</c:v>
                </c:pt>
                <c:pt idx="6167">
                  <c:v>1</c:v>
                </c:pt>
                <c:pt idx="6168">
                  <c:v>1</c:v>
                </c:pt>
                <c:pt idx="6169">
                  <c:v>1</c:v>
                </c:pt>
                <c:pt idx="6170">
                  <c:v>1</c:v>
                </c:pt>
                <c:pt idx="6171">
                  <c:v>1</c:v>
                </c:pt>
                <c:pt idx="6172">
                  <c:v>3</c:v>
                </c:pt>
                <c:pt idx="6173">
                  <c:v>1</c:v>
                </c:pt>
                <c:pt idx="6174">
                  <c:v>1</c:v>
                </c:pt>
                <c:pt idx="6175">
                  <c:v>13</c:v>
                </c:pt>
                <c:pt idx="6176">
                  <c:v>5</c:v>
                </c:pt>
                <c:pt idx="6177">
                  <c:v>10</c:v>
                </c:pt>
                <c:pt idx="6178">
                  <c:v>2</c:v>
                </c:pt>
                <c:pt idx="6179">
                  <c:v>1</c:v>
                </c:pt>
                <c:pt idx="6180">
                  <c:v>2</c:v>
                </c:pt>
                <c:pt idx="6181">
                  <c:v>1</c:v>
                </c:pt>
                <c:pt idx="6182">
                  <c:v>1</c:v>
                </c:pt>
                <c:pt idx="6183">
                  <c:v>3</c:v>
                </c:pt>
                <c:pt idx="6184">
                  <c:v>1</c:v>
                </c:pt>
                <c:pt idx="6185">
                  <c:v>2</c:v>
                </c:pt>
                <c:pt idx="6186">
                  <c:v>3</c:v>
                </c:pt>
                <c:pt idx="6187">
                  <c:v>21</c:v>
                </c:pt>
                <c:pt idx="6188">
                  <c:v>2</c:v>
                </c:pt>
                <c:pt idx="6189">
                  <c:v>1</c:v>
                </c:pt>
                <c:pt idx="6190">
                  <c:v>1</c:v>
                </c:pt>
                <c:pt idx="6191">
                  <c:v>1</c:v>
                </c:pt>
                <c:pt idx="6192">
                  <c:v>10</c:v>
                </c:pt>
                <c:pt idx="6193">
                  <c:v>8</c:v>
                </c:pt>
                <c:pt idx="6194">
                  <c:v>2</c:v>
                </c:pt>
                <c:pt idx="6195">
                  <c:v>1</c:v>
                </c:pt>
                <c:pt idx="6196">
                  <c:v>1</c:v>
                </c:pt>
                <c:pt idx="6197">
                  <c:v>22</c:v>
                </c:pt>
                <c:pt idx="6198">
                  <c:v>11</c:v>
                </c:pt>
                <c:pt idx="6199">
                  <c:v>1</c:v>
                </c:pt>
                <c:pt idx="6200">
                  <c:v>5</c:v>
                </c:pt>
                <c:pt idx="6201">
                  <c:v>5</c:v>
                </c:pt>
                <c:pt idx="6202">
                  <c:v>1</c:v>
                </c:pt>
                <c:pt idx="6203">
                  <c:v>10</c:v>
                </c:pt>
                <c:pt idx="6204">
                  <c:v>1</c:v>
                </c:pt>
                <c:pt idx="6205">
                  <c:v>1</c:v>
                </c:pt>
                <c:pt idx="6206">
                  <c:v>64</c:v>
                </c:pt>
                <c:pt idx="6207">
                  <c:v>1</c:v>
                </c:pt>
                <c:pt idx="6208">
                  <c:v>1</c:v>
                </c:pt>
                <c:pt idx="6209">
                  <c:v>5</c:v>
                </c:pt>
                <c:pt idx="6210">
                  <c:v>11</c:v>
                </c:pt>
                <c:pt idx="6211">
                  <c:v>7</c:v>
                </c:pt>
                <c:pt idx="6212">
                  <c:v>6</c:v>
                </c:pt>
                <c:pt idx="6213">
                  <c:v>1</c:v>
                </c:pt>
                <c:pt idx="6214">
                  <c:v>7</c:v>
                </c:pt>
                <c:pt idx="6215">
                  <c:v>1</c:v>
                </c:pt>
                <c:pt idx="6216">
                  <c:v>2</c:v>
                </c:pt>
                <c:pt idx="6217">
                  <c:v>4</c:v>
                </c:pt>
                <c:pt idx="6218">
                  <c:v>1</c:v>
                </c:pt>
                <c:pt idx="6219">
                  <c:v>5</c:v>
                </c:pt>
                <c:pt idx="6220">
                  <c:v>1</c:v>
                </c:pt>
                <c:pt idx="6221">
                  <c:v>2</c:v>
                </c:pt>
                <c:pt idx="6222">
                  <c:v>9</c:v>
                </c:pt>
                <c:pt idx="6223">
                  <c:v>1</c:v>
                </c:pt>
                <c:pt idx="6224">
                  <c:v>1</c:v>
                </c:pt>
                <c:pt idx="6225">
                  <c:v>1</c:v>
                </c:pt>
                <c:pt idx="6226">
                  <c:v>4</c:v>
                </c:pt>
                <c:pt idx="6227">
                  <c:v>1</c:v>
                </c:pt>
                <c:pt idx="6228">
                  <c:v>6</c:v>
                </c:pt>
                <c:pt idx="6229">
                  <c:v>27</c:v>
                </c:pt>
                <c:pt idx="6230">
                  <c:v>2</c:v>
                </c:pt>
                <c:pt idx="6231">
                  <c:v>5</c:v>
                </c:pt>
                <c:pt idx="6232">
                  <c:v>13</c:v>
                </c:pt>
                <c:pt idx="6233">
                  <c:v>4</c:v>
                </c:pt>
                <c:pt idx="6234">
                  <c:v>3</c:v>
                </c:pt>
                <c:pt idx="6235">
                  <c:v>4</c:v>
                </c:pt>
                <c:pt idx="6236">
                  <c:v>1</c:v>
                </c:pt>
                <c:pt idx="6237">
                  <c:v>7</c:v>
                </c:pt>
                <c:pt idx="6238">
                  <c:v>10</c:v>
                </c:pt>
                <c:pt idx="6239">
                  <c:v>9</c:v>
                </c:pt>
                <c:pt idx="6240">
                  <c:v>28</c:v>
                </c:pt>
                <c:pt idx="6241">
                  <c:v>1</c:v>
                </c:pt>
                <c:pt idx="6242">
                  <c:v>1</c:v>
                </c:pt>
                <c:pt idx="6243">
                  <c:v>1</c:v>
                </c:pt>
                <c:pt idx="6244">
                  <c:v>1</c:v>
                </c:pt>
                <c:pt idx="6245">
                  <c:v>1</c:v>
                </c:pt>
                <c:pt idx="6246">
                  <c:v>1</c:v>
                </c:pt>
                <c:pt idx="6247">
                  <c:v>1</c:v>
                </c:pt>
                <c:pt idx="6248">
                  <c:v>62</c:v>
                </c:pt>
                <c:pt idx="6249">
                  <c:v>34</c:v>
                </c:pt>
                <c:pt idx="6250">
                  <c:v>34</c:v>
                </c:pt>
                <c:pt idx="6251">
                  <c:v>3</c:v>
                </c:pt>
                <c:pt idx="6252">
                  <c:v>79</c:v>
                </c:pt>
                <c:pt idx="6253">
                  <c:v>18</c:v>
                </c:pt>
                <c:pt idx="6254">
                  <c:v>7</c:v>
                </c:pt>
                <c:pt idx="6255">
                  <c:v>18</c:v>
                </c:pt>
                <c:pt idx="6256">
                  <c:v>8</c:v>
                </c:pt>
                <c:pt idx="6257">
                  <c:v>2</c:v>
                </c:pt>
                <c:pt idx="6258">
                  <c:v>6</c:v>
                </c:pt>
                <c:pt idx="6259">
                  <c:v>10</c:v>
                </c:pt>
                <c:pt idx="6260">
                  <c:v>3</c:v>
                </c:pt>
                <c:pt idx="6261">
                  <c:v>1</c:v>
                </c:pt>
                <c:pt idx="6262">
                  <c:v>1</c:v>
                </c:pt>
                <c:pt idx="6263">
                  <c:v>8</c:v>
                </c:pt>
                <c:pt idx="6264">
                  <c:v>1</c:v>
                </c:pt>
                <c:pt idx="6265">
                  <c:v>1</c:v>
                </c:pt>
                <c:pt idx="6266">
                  <c:v>1</c:v>
                </c:pt>
                <c:pt idx="6267">
                  <c:v>1</c:v>
                </c:pt>
                <c:pt idx="6268">
                  <c:v>1</c:v>
                </c:pt>
                <c:pt idx="6269">
                  <c:v>1</c:v>
                </c:pt>
                <c:pt idx="6270">
                  <c:v>1</c:v>
                </c:pt>
                <c:pt idx="6271">
                  <c:v>1</c:v>
                </c:pt>
                <c:pt idx="6272">
                  <c:v>2</c:v>
                </c:pt>
                <c:pt idx="6273">
                  <c:v>2</c:v>
                </c:pt>
                <c:pt idx="6274">
                  <c:v>1</c:v>
                </c:pt>
                <c:pt idx="6275">
                  <c:v>2</c:v>
                </c:pt>
                <c:pt idx="6276">
                  <c:v>1</c:v>
                </c:pt>
                <c:pt idx="6277">
                  <c:v>5</c:v>
                </c:pt>
                <c:pt idx="6278">
                  <c:v>1</c:v>
                </c:pt>
                <c:pt idx="6279">
                  <c:v>1</c:v>
                </c:pt>
                <c:pt idx="6280">
                  <c:v>2</c:v>
                </c:pt>
                <c:pt idx="6281">
                  <c:v>1</c:v>
                </c:pt>
                <c:pt idx="6282">
                  <c:v>1</c:v>
                </c:pt>
                <c:pt idx="6283">
                  <c:v>2</c:v>
                </c:pt>
                <c:pt idx="6284">
                  <c:v>1</c:v>
                </c:pt>
                <c:pt idx="6285">
                  <c:v>2</c:v>
                </c:pt>
                <c:pt idx="6286">
                  <c:v>1</c:v>
                </c:pt>
                <c:pt idx="6287">
                  <c:v>1</c:v>
                </c:pt>
                <c:pt idx="6288">
                  <c:v>13</c:v>
                </c:pt>
                <c:pt idx="6289">
                  <c:v>3</c:v>
                </c:pt>
                <c:pt idx="6290">
                  <c:v>2</c:v>
                </c:pt>
                <c:pt idx="6291">
                  <c:v>4</c:v>
                </c:pt>
                <c:pt idx="6292">
                  <c:v>29</c:v>
                </c:pt>
                <c:pt idx="6293">
                  <c:v>24</c:v>
                </c:pt>
                <c:pt idx="6294">
                  <c:v>5</c:v>
                </c:pt>
                <c:pt idx="6295">
                  <c:v>9</c:v>
                </c:pt>
                <c:pt idx="6296">
                  <c:v>11</c:v>
                </c:pt>
                <c:pt idx="6297">
                  <c:v>9</c:v>
                </c:pt>
                <c:pt idx="6298">
                  <c:v>5</c:v>
                </c:pt>
                <c:pt idx="6299">
                  <c:v>35</c:v>
                </c:pt>
                <c:pt idx="6300">
                  <c:v>4</c:v>
                </c:pt>
                <c:pt idx="6301">
                  <c:v>78</c:v>
                </c:pt>
                <c:pt idx="6302">
                  <c:v>2</c:v>
                </c:pt>
                <c:pt idx="6303">
                  <c:v>8</c:v>
                </c:pt>
                <c:pt idx="6304">
                  <c:v>32</c:v>
                </c:pt>
                <c:pt idx="6305">
                  <c:v>15</c:v>
                </c:pt>
                <c:pt idx="6306">
                  <c:v>52</c:v>
                </c:pt>
                <c:pt idx="6307">
                  <c:v>4</c:v>
                </c:pt>
                <c:pt idx="6308">
                  <c:v>15</c:v>
                </c:pt>
                <c:pt idx="6309">
                  <c:v>2</c:v>
                </c:pt>
                <c:pt idx="6310">
                  <c:v>44</c:v>
                </c:pt>
                <c:pt idx="6311">
                  <c:v>10</c:v>
                </c:pt>
                <c:pt idx="6312">
                  <c:v>38</c:v>
                </c:pt>
                <c:pt idx="6313">
                  <c:v>6</c:v>
                </c:pt>
                <c:pt idx="6314">
                  <c:v>2</c:v>
                </c:pt>
                <c:pt idx="6315">
                  <c:v>6</c:v>
                </c:pt>
                <c:pt idx="6316">
                  <c:v>38</c:v>
                </c:pt>
                <c:pt idx="6317">
                  <c:v>10</c:v>
                </c:pt>
                <c:pt idx="6318">
                  <c:v>4</c:v>
                </c:pt>
                <c:pt idx="6319">
                  <c:v>8</c:v>
                </c:pt>
                <c:pt idx="6320">
                  <c:v>15</c:v>
                </c:pt>
                <c:pt idx="6321">
                  <c:v>20</c:v>
                </c:pt>
                <c:pt idx="6322">
                  <c:v>8</c:v>
                </c:pt>
                <c:pt idx="6323">
                  <c:v>7</c:v>
                </c:pt>
                <c:pt idx="6324">
                  <c:v>109</c:v>
                </c:pt>
                <c:pt idx="6325">
                  <c:v>8</c:v>
                </c:pt>
                <c:pt idx="6326">
                  <c:v>5</c:v>
                </c:pt>
                <c:pt idx="6327">
                  <c:v>1</c:v>
                </c:pt>
                <c:pt idx="6328">
                  <c:v>9</c:v>
                </c:pt>
                <c:pt idx="6329">
                  <c:v>18</c:v>
                </c:pt>
                <c:pt idx="6330">
                  <c:v>18</c:v>
                </c:pt>
                <c:pt idx="6331">
                  <c:v>3</c:v>
                </c:pt>
                <c:pt idx="6332">
                  <c:v>10</c:v>
                </c:pt>
                <c:pt idx="6333">
                  <c:v>6</c:v>
                </c:pt>
                <c:pt idx="6334">
                  <c:v>8</c:v>
                </c:pt>
                <c:pt idx="6335">
                  <c:v>1</c:v>
                </c:pt>
                <c:pt idx="6336">
                  <c:v>2</c:v>
                </c:pt>
                <c:pt idx="6337">
                  <c:v>2</c:v>
                </c:pt>
                <c:pt idx="6338">
                  <c:v>3</c:v>
                </c:pt>
                <c:pt idx="6339">
                  <c:v>1</c:v>
                </c:pt>
                <c:pt idx="6340">
                  <c:v>1</c:v>
                </c:pt>
                <c:pt idx="6341">
                  <c:v>1</c:v>
                </c:pt>
                <c:pt idx="6342">
                  <c:v>5</c:v>
                </c:pt>
                <c:pt idx="6343">
                  <c:v>1</c:v>
                </c:pt>
                <c:pt idx="6344">
                  <c:v>7</c:v>
                </c:pt>
                <c:pt idx="6345">
                  <c:v>1</c:v>
                </c:pt>
                <c:pt idx="6346">
                  <c:v>1</c:v>
                </c:pt>
                <c:pt idx="6347">
                  <c:v>1</c:v>
                </c:pt>
                <c:pt idx="6348">
                  <c:v>6</c:v>
                </c:pt>
                <c:pt idx="6349">
                  <c:v>3</c:v>
                </c:pt>
                <c:pt idx="6350">
                  <c:v>26</c:v>
                </c:pt>
                <c:pt idx="6351">
                  <c:v>1</c:v>
                </c:pt>
                <c:pt idx="6352">
                  <c:v>1</c:v>
                </c:pt>
                <c:pt idx="6353">
                  <c:v>1</c:v>
                </c:pt>
                <c:pt idx="6354">
                  <c:v>4</c:v>
                </c:pt>
                <c:pt idx="6355">
                  <c:v>1</c:v>
                </c:pt>
                <c:pt idx="6356">
                  <c:v>6</c:v>
                </c:pt>
                <c:pt idx="6357">
                  <c:v>5</c:v>
                </c:pt>
                <c:pt idx="6358">
                  <c:v>6</c:v>
                </c:pt>
                <c:pt idx="6359">
                  <c:v>3</c:v>
                </c:pt>
                <c:pt idx="6360">
                  <c:v>2</c:v>
                </c:pt>
                <c:pt idx="6361">
                  <c:v>1</c:v>
                </c:pt>
                <c:pt idx="6362">
                  <c:v>1</c:v>
                </c:pt>
                <c:pt idx="6363">
                  <c:v>23</c:v>
                </c:pt>
                <c:pt idx="6364">
                  <c:v>24</c:v>
                </c:pt>
                <c:pt idx="6365">
                  <c:v>2</c:v>
                </c:pt>
                <c:pt idx="6366">
                  <c:v>4</c:v>
                </c:pt>
                <c:pt idx="6367">
                  <c:v>1</c:v>
                </c:pt>
                <c:pt idx="6368">
                  <c:v>1</c:v>
                </c:pt>
                <c:pt idx="6369">
                  <c:v>8</c:v>
                </c:pt>
                <c:pt idx="6370">
                  <c:v>4</c:v>
                </c:pt>
                <c:pt idx="6371">
                  <c:v>5</c:v>
                </c:pt>
                <c:pt idx="6372">
                  <c:v>1</c:v>
                </c:pt>
                <c:pt idx="6373">
                  <c:v>2</c:v>
                </c:pt>
                <c:pt idx="6374">
                  <c:v>1</c:v>
                </c:pt>
                <c:pt idx="6375">
                  <c:v>8</c:v>
                </c:pt>
                <c:pt idx="6376">
                  <c:v>2</c:v>
                </c:pt>
                <c:pt idx="6377">
                  <c:v>5</c:v>
                </c:pt>
                <c:pt idx="6378">
                  <c:v>13</c:v>
                </c:pt>
                <c:pt idx="6379">
                  <c:v>2</c:v>
                </c:pt>
                <c:pt idx="6380">
                  <c:v>1</c:v>
                </c:pt>
                <c:pt idx="6381">
                  <c:v>4</c:v>
                </c:pt>
                <c:pt idx="6382">
                  <c:v>1</c:v>
                </c:pt>
                <c:pt idx="6383">
                  <c:v>4</c:v>
                </c:pt>
                <c:pt idx="6384">
                  <c:v>4</c:v>
                </c:pt>
                <c:pt idx="6385">
                  <c:v>1</c:v>
                </c:pt>
                <c:pt idx="6386">
                  <c:v>1</c:v>
                </c:pt>
                <c:pt idx="6387">
                  <c:v>6</c:v>
                </c:pt>
                <c:pt idx="6388">
                  <c:v>1</c:v>
                </c:pt>
                <c:pt idx="6389">
                  <c:v>5</c:v>
                </c:pt>
                <c:pt idx="6390">
                  <c:v>1</c:v>
                </c:pt>
                <c:pt idx="6391">
                  <c:v>4</c:v>
                </c:pt>
                <c:pt idx="6392">
                  <c:v>1</c:v>
                </c:pt>
                <c:pt idx="6393">
                  <c:v>8</c:v>
                </c:pt>
                <c:pt idx="6394">
                  <c:v>11</c:v>
                </c:pt>
                <c:pt idx="6395">
                  <c:v>5</c:v>
                </c:pt>
                <c:pt idx="6396">
                  <c:v>15</c:v>
                </c:pt>
                <c:pt idx="6397">
                  <c:v>7</c:v>
                </c:pt>
                <c:pt idx="6398">
                  <c:v>55</c:v>
                </c:pt>
                <c:pt idx="6399">
                  <c:v>24</c:v>
                </c:pt>
                <c:pt idx="6400">
                  <c:v>2</c:v>
                </c:pt>
                <c:pt idx="6401">
                  <c:v>6</c:v>
                </c:pt>
                <c:pt idx="6402">
                  <c:v>5</c:v>
                </c:pt>
                <c:pt idx="6403">
                  <c:v>17</c:v>
                </c:pt>
                <c:pt idx="6404">
                  <c:v>1</c:v>
                </c:pt>
                <c:pt idx="6405">
                  <c:v>7</c:v>
                </c:pt>
                <c:pt idx="6406">
                  <c:v>2</c:v>
                </c:pt>
                <c:pt idx="6407">
                  <c:v>1</c:v>
                </c:pt>
                <c:pt idx="6408">
                  <c:v>6</c:v>
                </c:pt>
                <c:pt idx="6409">
                  <c:v>2</c:v>
                </c:pt>
                <c:pt idx="6410">
                  <c:v>1</c:v>
                </c:pt>
                <c:pt idx="6411">
                  <c:v>3</c:v>
                </c:pt>
                <c:pt idx="6412">
                  <c:v>2</c:v>
                </c:pt>
                <c:pt idx="6413">
                  <c:v>2</c:v>
                </c:pt>
                <c:pt idx="6414">
                  <c:v>1</c:v>
                </c:pt>
                <c:pt idx="6415">
                  <c:v>1</c:v>
                </c:pt>
                <c:pt idx="6416">
                  <c:v>1</c:v>
                </c:pt>
                <c:pt idx="6417">
                  <c:v>4</c:v>
                </c:pt>
                <c:pt idx="6418">
                  <c:v>1</c:v>
                </c:pt>
                <c:pt idx="6419">
                  <c:v>4</c:v>
                </c:pt>
                <c:pt idx="6420">
                  <c:v>4</c:v>
                </c:pt>
                <c:pt idx="6421">
                  <c:v>2</c:v>
                </c:pt>
                <c:pt idx="6422">
                  <c:v>4</c:v>
                </c:pt>
                <c:pt idx="6423">
                  <c:v>3</c:v>
                </c:pt>
                <c:pt idx="6424">
                  <c:v>2</c:v>
                </c:pt>
                <c:pt idx="6425">
                  <c:v>2</c:v>
                </c:pt>
                <c:pt idx="6426">
                  <c:v>2</c:v>
                </c:pt>
                <c:pt idx="6427">
                  <c:v>5</c:v>
                </c:pt>
                <c:pt idx="6428">
                  <c:v>6</c:v>
                </c:pt>
                <c:pt idx="6429">
                  <c:v>3</c:v>
                </c:pt>
                <c:pt idx="6430">
                  <c:v>9</c:v>
                </c:pt>
                <c:pt idx="6431">
                  <c:v>30</c:v>
                </c:pt>
                <c:pt idx="6432">
                  <c:v>3</c:v>
                </c:pt>
                <c:pt idx="6433">
                  <c:v>6</c:v>
                </c:pt>
                <c:pt idx="6434">
                  <c:v>2</c:v>
                </c:pt>
                <c:pt idx="6435">
                  <c:v>1</c:v>
                </c:pt>
                <c:pt idx="6436">
                  <c:v>2</c:v>
                </c:pt>
                <c:pt idx="6437">
                  <c:v>12</c:v>
                </c:pt>
                <c:pt idx="6438">
                  <c:v>2</c:v>
                </c:pt>
                <c:pt idx="6439">
                  <c:v>6</c:v>
                </c:pt>
                <c:pt idx="6440">
                  <c:v>18</c:v>
                </c:pt>
                <c:pt idx="6441">
                  <c:v>1</c:v>
                </c:pt>
                <c:pt idx="6442">
                  <c:v>3</c:v>
                </c:pt>
                <c:pt idx="6443">
                  <c:v>2</c:v>
                </c:pt>
                <c:pt idx="6444">
                  <c:v>2</c:v>
                </c:pt>
                <c:pt idx="6445">
                  <c:v>3</c:v>
                </c:pt>
                <c:pt idx="6446">
                  <c:v>2</c:v>
                </c:pt>
                <c:pt idx="6447">
                  <c:v>1</c:v>
                </c:pt>
                <c:pt idx="6448">
                  <c:v>2</c:v>
                </c:pt>
                <c:pt idx="6449">
                  <c:v>1</c:v>
                </c:pt>
                <c:pt idx="6450">
                  <c:v>1</c:v>
                </c:pt>
                <c:pt idx="6451">
                  <c:v>6</c:v>
                </c:pt>
                <c:pt idx="6452">
                  <c:v>1</c:v>
                </c:pt>
                <c:pt idx="6453">
                  <c:v>2</c:v>
                </c:pt>
                <c:pt idx="6454">
                  <c:v>2</c:v>
                </c:pt>
                <c:pt idx="6455">
                  <c:v>1</c:v>
                </c:pt>
                <c:pt idx="6456">
                  <c:v>1</c:v>
                </c:pt>
                <c:pt idx="6457">
                  <c:v>1</c:v>
                </c:pt>
                <c:pt idx="6458">
                  <c:v>1</c:v>
                </c:pt>
                <c:pt idx="6459">
                  <c:v>2</c:v>
                </c:pt>
                <c:pt idx="6460">
                  <c:v>2</c:v>
                </c:pt>
                <c:pt idx="6461">
                  <c:v>9</c:v>
                </c:pt>
                <c:pt idx="6462">
                  <c:v>2</c:v>
                </c:pt>
                <c:pt idx="6463">
                  <c:v>1</c:v>
                </c:pt>
                <c:pt idx="6464">
                  <c:v>3</c:v>
                </c:pt>
                <c:pt idx="6465">
                  <c:v>8</c:v>
                </c:pt>
                <c:pt idx="6466">
                  <c:v>1</c:v>
                </c:pt>
                <c:pt idx="6467">
                  <c:v>1</c:v>
                </c:pt>
                <c:pt idx="6468">
                  <c:v>1</c:v>
                </c:pt>
                <c:pt idx="6469">
                  <c:v>4</c:v>
                </c:pt>
                <c:pt idx="6470">
                  <c:v>1</c:v>
                </c:pt>
                <c:pt idx="6471">
                  <c:v>1</c:v>
                </c:pt>
                <c:pt idx="6472">
                  <c:v>4</c:v>
                </c:pt>
                <c:pt idx="6473">
                  <c:v>1</c:v>
                </c:pt>
                <c:pt idx="6474">
                  <c:v>1</c:v>
                </c:pt>
                <c:pt idx="6475">
                  <c:v>2</c:v>
                </c:pt>
                <c:pt idx="6476">
                  <c:v>11</c:v>
                </c:pt>
                <c:pt idx="6477">
                  <c:v>9</c:v>
                </c:pt>
                <c:pt idx="6478">
                  <c:v>2</c:v>
                </c:pt>
                <c:pt idx="6479">
                  <c:v>1</c:v>
                </c:pt>
                <c:pt idx="6480">
                  <c:v>1</c:v>
                </c:pt>
                <c:pt idx="6481">
                  <c:v>2</c:v>
                </c:pt>
                <c:pt idx="6482">
                  <c:v>2</c:v>
                </c:pt>
                <c:pt idx="6483">
                  <c:v>102</c:v>
                </c:pt>
                <c:pt idx="6484">
                  <c:v>2</c:v>
                </c:pt>
                <c:pt idx="6485">
                  <c:v>8</c:v>
                </c:pt>
                <c:pt idx="6486">
                  <c:v>4</c:v>
                </c:pt>
                <c:pt idx="6487">
                  <c:v>3</c:v>
                </c:pt>
                <c:pt idx="6488">
                  <c:v>7</c:v>
                </c:pt>
                <c:pt idx="6489">
                  <c:v>7</c:v>
                </c:pt>
                <c:pt idx="6490">
                  <c:v>23</c:v>
                </c:pt>
                <c:pt idx="6491">
                  <c:v>3</c:v>
                </c:pt>
                <c:pt idx="6492">
                  <c:v>1</c:v>
                </c:pt>
                <c:pt idx="6493">
                  <c:v>1</c:v>
                </c:pt>
                <c:pt idx="6494">
                  <c:v>2</c:v>
                </c:pt>
                <c:pt idx="6495">
                  <c:v>1</c:v>
                </c:pt>
                <c:pt idx="6496">
                  <c:v>1</c:v>
                </c:pt>
                <c:pt idx="6497">
                  <c:v>7</c:v>
                </c:pt>
                <c:pt idx="6498">
                  <c:v>1</c:v>
                </c:pt>
                <c:pt idx="6499">
                  <c:v>1</c:v>
                </c:pt>
                <c:pt idx="6500">
                  <c:v>3</c:v>
                </c:pt>
                <c:pt idx="6501">
                  <c:v>2</c:v>
                </c:pt>
                <c:pt idx="6502">
                  <c:v>3</c:v>
                </c:pt>
                <c:pt idx="6503">
                  <c:v>1</c:v>
                </c:pt>
                <c:pt idx="6504">
                  <c:v>1</c:v>
                </c:pt>
                <c:pt idx="6505">
                  <c:v>1</c:v>
                </c:pt>
                <c:pt idx="6506">
                  <c:v>1</c:v>
                </c:pt>
                <c:pt idx="6507">
                  <c:v>11</c:v>
                </c:pt>
                <c:pt idx="6508">
                  <c:v>1</c:v>
                </c:pt>
                <c:pt idx="6509">
                  <c:v>1</c:v>
                </c:pt>
                <c:pt idx="6510">
                  <c:v>5</c:v>
                </c:pt>
                <c:pt idx="6511">
                  <c:v>35</c:v>
                </c:pt>
                <c:pt idx="6512">
                  <c:v>2</c:v>
                </c:pt>
                <c:pt idx="6513">
                  <c:v>1</c:v>
                </c:pt>
                <c:pt idx="6514">
                  <c:v>4</c:v>
                </c:pt>
                <c:pt idx="6515">
                  <c:v>4</c:v>
                </c:pt>
                <c:pt idx="6516">
                  <c:v>3</c:v>
                </c:pt>
                <c:pt idx="6517">
                  <c:v>2</c:v>
                </c:pt>
                <c:pt idx="6518">
                  <c:v>2</c:v>
                </c:pt>
                <c:pt idx="6519">
                  <c:v>2</c:v>
                </c:pt>
                <c:pt idx="6520">
                  <c:v>2</c:v>
                </c:pt>
                <c:pt idx="6521">
                  <c:v>1</c:v>
                </c:pt>
                <c:pt idx="6522">
                  <c:v>1</c:v>
                </c:pt>
                <c:pt idx="6523">
                  <c:v>1</c:v>
                </c:pt>
                <c:pt idx="6524">
                  <c:v>1</c:v>
                </c:pt>
                <c:pt idx="6525">
                  <c:v>3</c:v>
                </c:pt>
                <c:pt idx="6526">
                  <c:v>1</c:v>
                </c:pt>
                <c:pt idx="6527">
                  <c:v>2</c:v>
                </c:pt>
                <c:pt idx="6528">
                  <c:v>2</c:v>
                </c:pt>
                <c:pt idx="6529">
                  <c:v>2</c:v>
                </c:pt>
                <c:pt idx="6530">
                  <c:v>3</c:v>
                </c:pt>
                <c:pt idx="6531">
                  <c:v>1</c:v>
                </c:pt>
                <c:pt idx="6532">
                  <c:v>1</c:v>
                </c:pt>
                <c:pt idx="6533">
                  <c:v>1</c:v>
                </c:pt>
                <c:pt idx="6534">
                  <c:v>1</c:v>
                </c:pt>
                <c:pt idx="6535">
                  <c:v>13</c:v>
                </c:pt>
                <c:pt idx="6536">
                  <c:v>1</c:v>
                </c:pt>
                <c:pt idx="6537">
                  <c:v>17</c:v>
                </c:pt>
                <c:pt idx="6538">
                  <c:v>19</c:v>
                </c:pt>
                <c:pt idx="6539">
                  <c:v>3</c:v>
                </c:pt>
                <c:pt idx="6540">
                  <c:v>1</c:v>
                </c:pt>
                <c:pt idx="6541">
                  <c:v>2</c:v>
                </c:pt>
                <c:pt idx="6542">
                  <c:v>2</c:v>
                </c:pt>
                <c:pt idx="6543">
                  <c:v>1</c:v>
                </c:pt>
                <c:pt idx="6544">
                  <c:v>1</c:v>
                </c:pt>
                <c:pt idx="6545">
                  <c:v>2</c:v>
                </c:pt>
                <c:pt idx="6546">
                  <c:v>3</c:v>
                </c:pt>
                <c:pt idx="6547">
                  <c:v>5</c:v>
                </c:pt>
                <c:pt idx="6548">
                  <c:v>2</c:v>
                </c:pt>
                <c:pt idx="6549">
                  <c:v>8</c:v>
                </c:pt>
                <c:pt idx="6550">
                  <c:v>32</c:v>
                </c:pt>
                <c:pt idx="6551">
                  <c:v>1</c:v>
                </c:pt>
                <c:pt idx="6552">
                  <c:v>1</c:v>
                </c:pt>
                <c:pt idx="6553">
                  <c:v>1</c:v>
                </c:pt>
                <c:pt idx="6554">
                  <c:v>1</c:v>
                </c:pt>
                <c:pt idx="6555">
                  <c:v>4</c:v>
                </c:pt>
                <c:pt idx="6556">
                  <c:v>7</c:v>
                </c:pt>
                <c:pt idx="6557">
                  <c:v>1</c:v>
                </c:pt>
                <c:pt idx="6558">
                  <c:v>2</c:v>
                </c:pt>
                <c:pt idx="6559">
                  <c:v>1</c:v>
                </c:pt>
                <c:pt idx="6560">
                  <c:v>3</c:v>
                </c:pt>
                <c:pt idx="6561">
                  <c:v>3</c:v>
                </c:pt>
                <c:pt idx="6562">
                  <c:v>6</c:v>
                </c:pt>
                <c:pt idx="6563">
                  <c:v>5</c:v>
                </c:pt>
                <c:pt idx="6564">
                  <c:v>1</c:v>
                </c:pt>
                <c:pt idx="6565">
                  <c:v>1</c:v>
                </c:pt>
                <c:pt idx="6566">
                  <c:v>2</c:v>
                </c:pt>
                <c:pt idx="6567">
                  <c:v>4</c:v>
                </c:pt>
                <c:pt idx="6568">
                  <c:v>1</c:v>
                </c:pt>
                <c:pt idx="6569">
                  <c:v>1</c:v>
                </c:pt>
                <c:pt idx="6570">
                  <c:v>1</c:v>
                </c:pt>
                <c:pt idx="6571">
                  <c:v>1</c:v>
                </c:pt>
                <c:pt idx="6572">
                  <c:v>13</c:v>
                </c:pt>
                <c:pt idx="6573">
                  <c:v>1</c:v>
                </c:pt>
                <c:pt idx="6574">
                  <c:v>4</c:v>
                </c:pt>
                <c:pt idx="6575">
                  <c:v>1</c:v>
                </c:pt>
                <c:pt idx="6576">
                  <c:v>4</c:v>
                </c:pt>
                <c:pt idx="6577">
                  <c:v>2</c:v>
                </c:pt>
                <c:pt idx="6578">
                  <c:v>1</c:v>
                </c:pt>
                <c:pt idx="6579">
                  <c:v>7</c:v>
                </c:pt>
                <c:pt idx="6580">
                  <c:v>12</c:v>
                </c:pt>
                <c:pt idx="6581">
                  <c:v>1</c:v>
                </c:pt>
                <c:pt idx="6582">
                  <c:v>13</c:v>
                </c:pt>
                <c:pt idx="6583">
                  <c:v>7</c:v>
                </c:pt>
                <c:pt idx="6584">
                  <c:v>18</c:v>
                </c:pt>
                <c:pt idx="6585">
                  <c:v>29</c:v>
                </c:pt>
                <c:pt idx="6586">
                  <c:v>1</c:v>
                </c:pt>
                <c:pt idx="6587">
                  <c:v>1</c:v>
                </c:pt>
                <c:pt idx="6588">
                  <c:v>1</c:v>
                </c:pt>
                <c:pt idx="6589">
                  <c:v>1</c:v>
                </c:pt>
                <c:pt idx="6590">
                  <c:v>1</c:v>
                </c:pt>
                <c:pt idx="6591">
                  <c:v>1</c:v>
                </c:pt>
                <c:pt idx="6592">
                  <c:v>4</c:v>
                </c:pt>
                <c:pt idx="6593">
                  <c:v>3</c:v>
                </c:pt>
                <c:pt idx="6594">
                  <c:v>2</c:v>
                </c:pt>
                <c:pt idx="6595">
                  <c:v>4</c:v>
                </c:pt>
                <c:pt idx="6596">
                  <c:v>5</c:v>
                </c:pt>
                <c:pt idx="6597">
                  <c:v>8</c:v>
                </c:pt>
                <c:pt idx="6598">
                  <c:v>3</c:v>
                </c:pt>
                <c:pt idx="6599">
                  <c:v>2</c:v>
                </c:pt>
                <c:pt idx="6600">
                  <c:v>1</c:v>
                </c:pt>
                <c:pt idx="6601">
                  <c:v>6</c:v>
                </c:pt>
                <c:pt idx="6602">
                  <c:v>12</c:v>
                </c:pt>
                <c:pt idx="6603">
                  <c:v>3</c:v>
                </c:pt>
                <c:pt idx="6604">
                  <c:v>2</c:v>
                </c:pt>
                <c:pt idx="6605">
                  <c:v>1</c:v>
                </c:pt>
                <c:pt idx="6606">
                  <c:v>1</c:v>
                </c:pt>
                <c:pt idx="6607">
                  <c:v>1</c:v>
                </c:pt>
                <c:pt idx="6608">
                  <c:v>2</c:v>
                </c:pt>
                <c:pt idx="6609">
                  <c:v>1</c:v>
                </c:pt>
                <c:pt idx="6610">
                  <c:v>1</c:v>
                </c:pt>
                <c:pt idx="6611">
                  <c:v>1</c:v>
                </c:pt>
                <c:pt idx="6612">
                  <c:v>5</c:v>
                </c:pt>
                <c:pt idx="6613">
                  <c:v>2</c:v>
                </c:pt>
                <c:pt idx="6614">
                  <c:v>1</c:v>
                </c:pt>
                <c:pt idx="6615">
                  <c:v>1</c:v>
                </c:pt>
                <c:pt idx="6616">
                  <c:v>1</c:v>
                </c:pt>
                <c:pt idx="6617">
                  <c:v>1</c:v>
                </c:pt>
                <c:pt idx="6618">
                  <c:v>1</c:v>
                </c:pt>
                <c:pt idx="6619">
                  <c:v>2</c:v>
                </c:pt>
                <c:pt idx="6620">
                  <c:v>2</c:v>
                </c:pt>
                <c:pt idx="6621">
                  <c:v>1</c:v>
                </c:pt>
                <c:pt idx="6622">
                  <c:v>1</c:v>
                </c:pt>
                <c:pt idx="6623">
                  <c:v>7</c:v>
                </c:pt>
                <c:pt idx="6624">
                  <c:v>1</c:v>
                </c:pt>
                <c:pt idx="6625">
                  <c:v>1</c:v>
                </c:pt>
                <c:pt idx="6626">
                  <c:v>1</c:v>
                </c:pt>
                <c:pt idx="6627">
                  <c:v>7</c:v>
                </c:pt>
                <c:pt idx="6628">
                  <c:v>7</c:v>
                </c:pt>
                <c:pt idx="6629">
                  <c:v>34</c:v>
                </c:pt>
                <c:pt idx="6630">
                  <c:v>2</c:v>
                </c:pt>
                <c:pt idx="6631">
                  <c:v>2</c:v>
                </c:pt>
                <c:pt idx="6632">
                  <c:v>1</c:v>
                </c:pt>
                <c:pt idx="6633">
                  <c:v>3</c:v>
                </c:pt>
                <c:pt idx="6634">
                  <c:v>7</c:v>
                </c:pt>
                <c:pt idx="6635">
                  <c:v>4</c:v>
                </c:pt>
                <c:pt idx="6636">
                  <c:v>7</c:v>
                </c:pt>
                <c:pt idx="6637">
                  <c:v>28</c:v>
                </c:pt>
                <c:pt idx="6638">
                  <c:v>11</c:v>
                </c:pt>
                <c:pt idx="6639">
                  <c:v>4</c:v>
                </c:pt>
                <c:pt idx="6640">
                  <c:v>9</c:v>
                </c:pt>
                <c:pt idx="6641">
                  <c:v>2</c:v>
                </c:pt>
                <c:pt idx="6642">
                  <c:v>1</c:v>
                </c:pt>
                <c:pt idx="6643">
                  <c:v>2</c:v>
                </c:pt>
                <c:pt idx="6644">
                  <c:v>2</c:v>
                </c:pt>
                <c:pt idx="6645">
                  <c:v>11</c:v>
                </c:pt>
                <c:pt idx="6646">
                  <c:v>2</c:v>
                </c:pt>
                <c:pt idx="6647">
                  <c:v>3</c:v>
                </c:pt>
                <c:pt idx="6648">
                  <c:v>1</c:v>
                </c:pt>
                <c:pt idx="6649">
                  <c:v>3</c:v>
                </c:pt>
                <c:pt idx="6650">
                  <c:v>6</c:v>
                </c:pt>
                <c:pt idx="6651">
                  <c:v>18</c:v>
                </c:pt>
                <c:pt idx="6652">
                  <c:v>4</c:v>
                </c:pt>
                <c:pt idx="6653">
                  <c:v>3</c:v>
                </c:pt>
                <c:pt idx="6654">
                  <c:v>4</c:v>
                </c:pt>
                <c:pt idx="6655">
                  <c:v>4</c:v>
                </c:pt>
                <c:pt idx="6656">
                  <c:v>2</c:v>
                </c:pt>
                <c:pt idx="6657">
                  <c:v>6</c:v>
                </c:pt>
                <c:pt idx="6658">
                  <c:v>4</c:v>
                </c:pt>
                <c:pt idx="6659">
                  <c:v>5</c:v>
                </c:pt>
                <c:pt idx="6660">
                  <c:v>5</c:v>
                </c:pt>
                <c:pt idx="6661">
                  <c:v>1</c:v>
                </c:pt>
                <c:pt idx="6662">
                  <c:v>20</c:v>
                </c:pt>
                <c:pt idx="6663">
                  <c:v>55</c:v>
                </c:pt>
                <c:pt idx="6664">
                  <c:v>42</c:v>
                </c:pt>
                <c:pt idx="6665">
                  <c:v>37</c:v>
                </c:pt>
                <c:pt idx="6666">
                  <c:v>7</c:v>
                </c:pt>
                <c:pt idx="6667">
                  <c:v>6</c:v>
                </c:pt>
                <c:pt idx="6668">
                  <c:v>5</c:v>
                </c:pt>
                <c:pt idx="6669">
                  <c:v>12</c:v>
                </c:pt>
                <c:pt idx="6670">
                  <c:v>6</c:v>
                </c:pt>
                <c:pt idx="6671">
                  <c:v>1</c:v>
                </c:pt>
                <c:pt idx="6672">
                  <c:v>5</c:v>
                </c:pt>
                <c:pt idx="6673">
                  <c:v>9</c:v>
                </c:pt>
                <c:pt idx="6674">
                  <c:v>58</c:v>
                </c:pt>
                <c:pt idx="6675">
                  <c:v>41</c:v>
                </c:pt>
                <c:pt idx="6676">
                  <c:v>3</c:v>
                </c:pt>
                <c:pt idx="6677">
                  <c:v>41</c:v>
                </c:pt>
                <c:pt idx="6678">
                  <c:v>11</c:v>
                </c:pt>
                <c:pt idx="6679">
                  <c:v>1</c:v>
                </c:pt>
                <c:pt idx="6680">
                  <c:v>18</c:v>
                </c:pt>
                <c:pt idx="6681">
                  <c:v>16</c:v>
                </c:pt>
                <c:pt idx="6682">
                  <c:v>28</c:v>
                </c:pt>
                <c:pt idx="6683">
                  <c:v>9</c:v>
                </c:pt>
                <c:pt idx="6684">
                  <c:v>1</c:v>
                </c:pt>
                <c:pt idx="6685">
                  <c:v>1</c:v>
                </c:pt>
                <c:pt idx="6686">
                  <c:v>1</c:v>
                </c:pt>
                <c:pt idx="6687">
                  <c:v>5</c:v>
                </c:pt>
                <c:pt idx="6688">
                  <c:v>2</c:v>
                </c:pt>
                <c:pt idx="6689">
                  <c:v>33</c:v>
                </c:pt>
                <c:pt idx="6690">
                  <c:v>59</c:v>
                </c:pt>
                <c:pt idx="6691">
                  <c:v>15</c:v>
                </c:pt>
                <c:pt idx="6692">
                  <c:v>1</c:v>
                </c:pt>
                <c:pt idx="6693">
                  <c:v>1</c:v>
                </c:pt>
                <c:pt idx="6694">
                  <c:v>1</c:v>
                </c:pt>
                <c:pt idx="6695">
                  <c:v>1</c:v>
                </c:pt>
                <c:pt idx="6696">
                  <c:v>2</c:v>
                </c:pt>
                <c:pt idx="6697">
                  <c:v>4</c:v>
                </c:pt>
                <c:pt idx="6698">
                  <c:v>3</c:v>
                </c:pt>
                <c:pt idx="6699">
                  <c:v>4</c:v>
                </c:pt>
                <c:pt idx="6700">
                  <c:v>1</c:v>
                </c:pt>
                <c:pt idx="6701">
                  <c:v>1</c:v>
                </c:pt>
                <c:pt idx="6702">
                  <c:v>13</c:v>
                </c:pt>
                <c:pt idx="6703">
                  <c:v>8</c:v>
                </c:pt>
                <c:pt idx="6704">
                  <c:v>1</c:v>
                </c:pt>
                <c:pt idx="6705">
                  <c:v>11</c:v>
                </c:pt>
                <c:pt idx="6706">
                  <c:v>6</c:v>
                </c:pt>
                <c:pt idx="6707">
                  <c:v>1</c:v>
                </c:pt>
                <c:pt idx="6708">
                  <c:v>13</c:v>
                </c:pt>
                <c:pt idx="6709">
                  <c:v>19</c:v>
                </c:pt>
                <c:pt idx="6710">
                  <c:v>13</c:v>
                </c:pt>
                <c:pt idx="6711">
                  <c:v>3</c:v>
                </c:pt>
                <c:pt idx="6712">
                  <c:v>1</c:v>
                </c:pt>
                <c:pt idx="6713">
                  <c:v>6</c:v>
                </c:pt>
                <c:pt idx="6714">
                  <c:v>4</c:v>
                </c:pt>
                <c:pt idx="6715">
                  <c:v>2</c:v>
                </c:pt>
                <c:pt idx="6716">
                  <c:v>2</c:v>
                </c:pt>
                <c:pt idx="6717">
                  <c:v>6</c:v>
                </c:pt>
                <c:pt idx="6718">
                  <c:v>10</c:v>
                </c:pt>
                <c:pt idx="6719">
                  <c:v>7</c:v>
                </c:pt>
                <c:pt idx="6720">
                  <c:v>57</c:v>
                </c:pt>
                <c:pt idx="6721">
                  <c:v>9</c:v>
                </c:pt>
                <c:pt idx="6722">
                  <c:v>43</c:v>
                </c:pt>
                <c:pt idx="6723">
                  <c:v>2</c:v>
                </c:pt>
                <c:pt idx="6724">
                  <c:v>10</c:v>
                </c:pt>
                <c:pt idx="6725">
                  <c:v>34</c:v>
                </c:pt>
                <c:pt idx="6726">
                  <c:v>3</c:v>
                </c:pt>
                <c:pt idx="6727">
                  <c:v>2</c:v>
                </c:pt>
                <c:pt idx="6728">
                  <c:v>1</c:v>
                </c:pt>
                <c:pt idx="6729">
                  <c:v>1</c:v>
                </c:pt>
                <c:pt idx="6730">
                  <c:v>89</c:v>
                </c:pt>
                <c:pt idx="6731">
                  <c:v>37</c:v>
                </c:pt>
                <c:pt idx="6732">
                  <c:v>1</c:v>
                </c:pt>
                <c:pt idx="6733">
                  <c:v>5</c:v>
                </c:pt>
                <c:pt idx="6734">
                  <c:v>1</c:v>
                </c:pt>
                <c:pt idx="6735">
                  <c:v>6</c:v>
                </c:pt>
                <c:pt idx="6736">
                  <c:v>3</c:v>
                </c:pt>
                <c:pt idx="6737">
                  <c:v>12</c:v>
                </c:pt>
                <c:pt idx="6738">
                  <c:v>2</c:v>
                </c:pt>
                <c:pt idx="6739">
                  <c:v>3</c:v>
                </c:pt>
                <c:pt idx="6740">
                  <c:v>4</c:v>
                </c:pt>
                <c:pt idx="6741">
                  <c:v>2</c:v>
                </c:pt>
                <c:pt idx="6742">
                  <c:v>1</c:v>
                </c:pt>
                <c:pt idx="6743">
                  <c:v>1</c:v>
                </c:pt>
                <c:pt idx="6744">
                  <c:v>2</c:v>
                </c:pt>
                <c:pt idx="6745">
                  <c:v>2</c:v>
                </c:pt>
                <c:pt idx="6746">
                  <c:v>1</c:v>
                </c:pt>
                <c:pt idx="6747">
                  <c:v>1</c:v>
                </c:pt>
                <c:pt idx="6748">
                  <c:v>2</c:v>
                </c:pt>
                <c:pt idx="6749">
                  <c:v>2</c:v>
                </c:pt>
                <c:pt idx="6750">
                  <c:v>1</c:v>
                </c:pt>
                <c:pt idx="6751">
                  <c:v>3</c:v>
                </c:pt>
                <c:pt idx="6752">
                  <c:v>5</c:v>
                </c:pt>
                <c:pt idx="6753">
                  <c:v>1</c:v>
                </c:pt>
                <c:pt idx="6754">
                  <c:v>5</c:v>
                </c:pt>
                <c:pt idx="6755">
                  <c:v>1</c:v>
                </c:pt>
                <c:pt idx="6756">
                  <c:v>1</c:v>
                </c:pt>
                <c:pt idx="6757">
                  <c:v>3</c:v>
                </c:pt>
                <c:pt idx="6758">
                  <c:v>7</c:v>
                </c:pt>
                <c:pt idx="6759">
                  <c:v>30</c:v>
                </c:pt>
                <c:pt idx="6760">
                  <c:v>2</c:v>
                </c:pt>
                <c:pt idx="6761">
                  <c:v>2</c:v>
                </c:pt>
                <c:pt idx="6762">
                  <c:v>1</c:v>
                </c:pt>
                <c:pt idx="6763">
                  <c:v>1</c:v>
                </c:pt>
                <c:pt idx="6764">
                  <c:v>1</c:v>
                </c:pt>
                <c:pt idx="6765">
                  <c:v>4</c:v>
                </c:pt>
                <c:pt idx="6766">
                  <c:v>7</c:v>
                </c:pt>
                <c:pt idx="6767">
                  <c:v>1</c:v>
                </c:pt>
                <c:pt idx="6768">
                  <c:v>3</c:v>
                </c:pt>
                <c:pt idx="6769">
                  <c:v>1</c:v>
                </c:pt>
                <c:pt idx="6770">
                  <c:v>1</c:v>
                </c:pt>
                <c:pt idx="6771">
                  <c:v>1</c:v>
                </c:pt>
                <c:pt idx="6772">
                  <c:v>1</c:v>
                </c:pt>
                <c:pt idx="6773">
                  <c:v>1</c:v>
                </c:pt>
                <c:pt idx="6774">
                  <c:v>16</c:v>
                </c:pt>
                <c:pt idx="6775">
                  <c:v>6</c:v>
                </c:pt>
                <c:pt idx="6776">
                  <c:v>1</c:v>
                </c:pt>
                <c:pt idx="6777">
                  <c:v>4</c:v>
                </c:pt>
                <c:pt idx="6778">
                  <c:v>2</c:v>
                </c:pt>
                <c:pt idx="6779">
                  <c:v>2</c:v>
                </c:pt>
                <c:pt idx="6780">
                  <c:v>4</c:v>
                </c:pt>
                <c:pt idx="6781">
                  <c:v>2</c:v>
                </c:pt>
                <c:pt idx="6782">
                  <c:v>1</c:v>
                </c:pt>
                <c:pt idx="6783">
                  <c:v>3</c:v>
                </c:pt>
                <c:pt idx="6784">
                  <c:v>2</c:v>
                </c:pt>
                <c:pt idx="6785">
                  <c:v>2</c:v>
                </c:pt>
                <c:pt idx="6786">
                  <c:v>1</c:v>
                </c:pt>
                <c:pt idx="6787">
                  <c:v>1</c:v>
                </c:pt>
                <c:pt idx="6788">
                  <c:v>3</c:v>
                </c:pt>
                <c:pt idx="6789">
                  <c:v>1</c:v>
                </c:pt>
                <c:pt idx="6790">
                  <c:v>1</c:v>
                </c:pt>
                <c:pt idx="6791">
                  <c:v>12</c:v>
                </c:pt>
                <c:pt idx="6792">
                  <c:v>2</c:v>
                </c:pt>
                <c:pt idx="6793">
                  <c:v>1</c:v>
                </c:pt>
                <c:pt idx="6794">
                  <c:v>3</c:v>
                </c:pt>
                <c:pt idx="6795">
                  <c:v>1</c:v>
                </c:pt>
                <c:pt idx="6796">
                  <c:v>1</c:v>
                </c:pt>
                <c:pt idx="6797">
                  <c:v>1</c:v>
                </c:pt>
                <c:pt idx="6798">
                  <c:v>1</c:v>
                </c:pt>
                <c:pt idx="6799">
                  <c:v>16</c:v>
                </c:pt>
                <c:pt idx="6800">
                  <c:v>6</c:v>
                </c:pt>
                <c:pt idx="6801">
                  <c:v>2</c:v>
                </c:pt>
                <c:pt idx="6802">
                  <c:v>2</c:v>
                </c:pt>
                <c:pt idx="6803">
                  <c:v>5</c:v>
                </c:pt>
                <c:pt idx="6804">
                  <c:v>6</c:v>
                </c:pt>
                <c:pt idx="6805">
                  <c:v>2</c:v>
                </c:pt>
                <c:pt idx="6806">
                  <c:v>1</c:v>
                </c:pt>
                <c:pt idx="6807">
                  <c:v>5</c:v>
                </c:pt>
                <c:pt idx="6808">
                  <c:v>3</c:v>
                </c:pt>
                <c:pt idx="6809">
                  <c:v>1</c:v>
                </c:pt>
                <c:pt idx="6810">
                  <c:v>3</c:v>
                </c:pt>
                <c:pt idx="6811">
                  <c:v>2</c:v>
                </c:pt>
                <c:pt idx="6812">
                  <c:v>2</c:v>
                </c:pt>
                <c:pt idx="6813">
                  <c:v>2</c:v>
                </c:pt>
                <c:pt idx="6814">
                  <c:v>20</c:v>
                </c:pt>
                <c:pt idx="6815">
                  <c:v>3</c:v>
                </c:pt>
                <c:pt idx="6816">
                  <c:v>3</c:v>
                </c:pt>
                <c:pt idx="6817">
                  <c:v>5</c:v>
                </c:pt>
                <c:pt idx="6818">
                  <c:v>60</c:v>
                </c:pt>
                <c:pt idx="6819">
                  <c:v>1</c:v>
                </c:pt>
                <c:pt idx="6820">
                  <c:v>1</c:v>
                </c:pt>
                <c:pt idx="6821">
                  <c:v>1</c:v>
                </c:pt>
                <c:pt idx="6822">
                  <c:v>2</c:v>
                </c:pt>
                <c:pt idx="6823">
                  <c:v>1</c:v>
                </c:pt>
                <c:pt idx="6824">
                  <c:v>2</c:v>
                </c:pt>
                <c:pt idx="6825">
                  <c:v>4</c:v>
                </c:pt>
                <c:pt idx="6826">
                  <c:v>4</c:v>
                </c:pt>
                <c:pt idx="6827">
                  <c:v>4</c:v>
                </c:pt>
                <c:pt idx="6828">
                  <c:v>13</c:v>
                </c:pt>
                <c:pt idx="6829">
                  <c:v>1</c:v>
                </c:pt>
                <c:pt idx="6830">
                  <c:v>1</c:v>
                </c:pt>
                <c:pt idx="6831">
                  <c:v>31</c:v>
                </c:pt>
                <c:pt idx="6832">
                  <c:v>8</c:v>
                </c:pt>
                <c:pt idx="6833">
                  <c:v>1</c:v>
                </c:pt>
                <c:pt idx="6834">
                  <c:v>6</c:v>
                </c:pt>
                <c:pt idx="6835">
                  <c:v>2</c:v>
                </c:pt>
                <c:pt idx="6836">
                  <c:v>4</c:v>
                </c:pt>
                <c:pt idx="6837">
                  <c:v>1</c:v>
                </c:pt>
                <c:pt idx="6838">
                  <c:v>6</c:v>
                </c:pt>
                <c:pt idx="6839">
                  <c:v>1</c:v>
                </c:pt>
                <c:pt idx="6840">
                  <c:v>3</c:v>
                </c:pt>
                <c:pt idx="6841">
                  <c:v>2</c:v>
                </c:pt>
                <c:pt idx="6842">
                  <c:v>1</c:v>
                </c:pt>
                <c:pt idx="6843">
                  <c:v>1</c:v>
                </c:pt>
                <c:pt idx="6844">
                  <c:v>1</c:v>
                </c:pt>
                <c:pt idx="6845">
                  <c:v>1</c:v>
                </c:pt>
                <c:pt idx="6846">
                  <c:v>5</c:v>
                </c:pt>
                <c:pt idx="6847">
                  <c:v>11</c:v>
                </c:pt>
                <c:pt idx="6848">
                  <c:v>13</c:v>
                </c:pt>
                <c:pt idx="6849">
                  <c:v>7</c:v>
                </c:pt>
                <c:pt idx="6850">
                  <c:v>14</c:v>
                </c:pt>
                <c:pt idx="6851">
                  <c:v>58</c:v>
                </c:pt>
                <c:pt idx="6852">
                  <c:v>4</c:v>
                </c:pt>
                <c:pt idx="6853">
                  <c:v>59</c:v>
                </c:pt>
                <c:pt idx="6854">
                  <c:v>45</c:v>
                </c:pt>
                <c:pt idx="6855">
                  <c:v>16</c:v>
                </c:pt>
                <c:pt idx="6856">
                  <c:v>17</c:v>
                </c:pt>
                <c:pt idx="6857">
                  <c:v>2</c:v>
                </c:pt>
                <c:pt idx="6858">
                  <c:v>129</c:v>
                </c:pt>
                <c:pt idx="6859">
                  <c:v>10</c:v>
                </c:pt>
                <c:pt idx="6860">
                  <c:v>4</c:v>
                </c:pt>
                <c:pt idx="6861">
                  <c:v>2</c:v>
                </c:pt>
                <c:pt idx="6862">
                  <c:v>2</c:v>
                </c:pt>
                <c:pt idx="6863">
                  <c:v>49</c:v>
                </c:pt>
                <c:pt idx="6864">
                  <c:v>52</c:v>
                </c:pt>
                <c:pt idx="6865">
                  <c:v>36</c:v>
                </c:pt>
                <c:pt idx="6866">
                  <c:v>13</c:v>
                </c:pt>
                <c:pt idx="6867">
                  <c:v>19</c:v>
                </c:pt>
                <c:pt idx="6868">
                  <c:v>2</c:v>
                </c:pt>
                <c:pt idx="6869">
                  <c:v>6</c:v>
                </c:pt>
                <c:pt idx="6870">
                  <c:v>4</c:v>
                </c:pt>
                <c:pt idx="6871">
                  <c:v>2</c:v>
                </c:pt>
                <c:pt idx="6872">
                  <c:v>2</c:v>
                </c:pt>
                <c:pt idx="6873">
                  <c:v>4</c:v>
                </c:pt>
                <c:pt idx="6874">
                  <c:v>3</c:v>
                </c:pt>
                <c:pt idx="6875">
                  <c:v>4</c:v>
                </c:pt>
                <c:pt idx="6876">
                  <c:v>19</c:v>
                </c:pt>
                <c:pt idx="6877">
                  <c:v>1</c:v>
                </c:pt>
                <c:pt idx="6878">
                  <c:v>2</c:v>
                </c:pt>
                <c:pt idx="6879">
                  <c:v>2</c:v>
                </c:pt>
                <c:pt idx="6880">
                  <c:v>7</c:v>
                </c:pt>
                <c:pt idx="6881">
                  <c:v>12</c:v>
                </c:pt>
                <c:pt idx="6882">
                  <c:v>15</c:v>
                </c:pt>
                <c:pt idx="6883">
                  <c:v>8</c:v>
                </c:pt>
                <c:pt idx="6884">
                  <c:v>3</c:v>
                </c:pt>
                <c:pt idx="6885">
                  <c:v>4</c:v>
                </c:pt>
                <c:pt idx="6886">
                  <c:v>20</c:v>
                </c:pt>
                <c:pt idx="6887">
                  <c:v>24</c:v>
                </c:pt>
                <c:pt idx="6888">
                  <c:v>71</c:v>
                </c:pt>
                <c:pt idx="6889">
                  <c:v>6</c:v>
                </c:pt>
                <c:pt idx="6890">
                  <c:v>4</c:v>
                </c:pt>
                <c:pt idx="6891">
                  <c:v>14</c:v>
                </c:pt>
                <c:pt idx="6892">
                  <c:v>8</c:v>
                </c:pt>
                <c:pt idx="6893">
                  <c:v>21</c:v>
                </c:pt>
                <c:pt idx="6894">
                  <c:v>16</c:v>
                </c:pt>
                <c:pt idx="6895">
                  <c:v>10</c:v>
                </c:pt>
                <c:pt idx="6896">
                  <c:v>2</c:v>
                </c:pt>
                <c:pt idx="6897">
                  <c:v>7</c:v>
                </c:pt>
                <c:pt idx="6898">
                  <c:v>3</c:v>
                </c:pt>
                <c:pt idx="6899">
                  <c:v>12</c:v>
                </c:pt>
                <c:pt idx="6900">
                  <c:v>3</c:v>
                </c:pt>
                <c:pt idx="6901">
                  <c:v>4</c:v>
                </c:pt>
                <c:pt idx="6902">
                  <c:v>5</c:v>
                </c:pt>
                <c:pt idx="6903">
                  <c:v>25</c:v>
                </c:pt>
                <c:pt idx="6904">
                  <c:v>25</c:v>
                </c:pt>
                <c:pt idx="6905">
                  <c:v>5</c:v>
                </c:pt>
                <c:pt idx="6906">
                  <c:v>47</c:v>
                </c:pt>
                <c:pt idx="6907">
                  <c:v>11</c:v>
                </c:pt>
                <c:pt idx="6908">
                  <c:v>10</c:v>
                </c:pt>
                <c:pt idx="6909">
                  <c:v>40</c:v>
                </c:pt>
                <c:pt idx="6910">
                  <c:v>20</c:v>
                </c:pt>
                <c:pt idx="6911">
                  <c:v>5</c:v>
                </c:pt>
                <c:pt idx="6912">
                  <c:v>80</c:v>
                </c:pt>
                <c:pt idx="6913">
                  <c:v>5</c:v>
                </c:pt>
                <c:pt idx="6914">
                  <c:v>9</c:v>
                </c:pt>
                <c:pt idx="6915">
                  <c:v>37</c:v>
                </c:pt>
                <c:pt idx="6916">
                  <c:v>4</c:v>
                </c:pt>
                <c:pt idx="6917">
                  <c:v>8</c:v>
                </c:pt>
                <c:pt idx="6918">
                  <c:v>1</c:v>
                </c:pt>
                <c:pt idx="6919">
                  <c:v>1</c:v>
                </c:pt>
                <c:pt idx="6920">
                  <c:v>7</c:v>
                </c:pt>
                <c:pt idx="6921">
                  <c:v>4</c:v>
                </c:pt>
                <c:pt idx="6922">
                  <c:v>4</c:v>
                </c:pt>
                <c:pt idx="6923">
                  <c:v>10</c:v>
                </c:pt>
                <c:pt idx="6924">
                  <c:v>2</c:v>
                </c:pt>
                <c:pt idx="6925">
                  <c:v>4</c:v>
                </c:pt>
                <c:pt idx="6926">
                  <c:v>7</c:v>
                </c:pt>
                <c:pt idx="6927">
                  <c:v>5</c:v>
                </c:pt>
                <c:pt idx="6928">
                  <c:v>4</c:v>
                </c:pt>
                <c:pt idx="6929">
                  <c:v>3</c:v>
                </c:pt>
                <c:pt idx="6930">
                  <c:v>1</c:v>
                </c:pt>
                <c:pt idx="6931">
                  <c:v>6</c:v>
                </c:pt>
                <c:pt idx="6932">
                  <c:v>1</c:v>
                </c:pt>
                <c:pt idx="6933">
                  <c:v>28</c:v>
                </c:pt>
                <c:pt idx="6934">
                  <c:v>8</c:v>
                </c:pt>
                <c:pt idx="6935">
                  <c:v>2</c:v>
                </c:pt>
                <c:pt idx="6936">
                  <c:v>50</c:v>
                </c:pt>
                <c:pt idx="6937">
                  <c:v>12</c:v>
                </c:pt>
                <c:pt idx="6938">
                  <c:v>7</c:v>
                </c:pt>
                <c:pt idx="6939">
                  <c:v>226</c:v>
                </c:pt>
                <c:pt idx="6940">
                  <c:v>8</c:v>
                </c:pt>
                <c:pt idx="6941">
                  <c:v>8</c:v>
                </c:pt>
                <c:pt idx="6942">
                  <c:v>2</c:v>
                </c:pt>
                <c:pt idx="6943">
                  <c:v>2</c:v>
                </c:pt>
                <c:pt idx="6944">
                  <c:v>6</c:v>
                </c:pt>
                <c:pt idx="6945">
                  <c:v>13</c:v>
                </c:pt>
                <c:pt idx="6946">
                  <c:v>62</c:v>
                </c:pt>
                <c:pt idx="6947">
                  <c:v>23</c:v>
                </c:pt>
                <c:pt idx="6948">
                  <c:v>9</c:v>
                </c:pt>
                <c:pt idx="6949">
                  <c:v>40</c:v>
                </c:pt>
                <c:pt idx="6950">
                  <c:v>22</c:v>
                </c:pt>
                <c:pt idx="6951">
                  <c:v>16</c:v>
                </c:pt>
                <c:pt idx="6952">
                  <c:v>15</c:v>
                </c:pt>
                <c:pt idx="6953">
                  <c:v>8</c:v>
                </c:pt>
                <c:pt idx="6954">
                  <c:v>1</c:v>
                </c:pt>
                <c:pt idx="6955">
                  <c:v>1</c:v>
                </c:pt>
                <c:pt idx="6956">
                  <c:v>8</c:v>
                </c:pt>
                <c:pt idx="6957">
                  <c:v>1</c:v>
                </c:pt>
                <c:pt idx="6958">
                  <c:v>1</c:v>
                </c:pt>
                <c:pt idx="6959">
                  <c:v>2</c:v>
                </c:pt>
                <c:pt idx="6960">
                  <c:v>3</c:v>
                </c:pt>
                <c:pt idx="6961">
                  <c:v>2</c:v>
                </c:pt>
                <c:pt idx="6962">
                  <c:v>11</c:v>
                </c:pt>
                <c:pt idx="6963">
                  <c:v>4</c:v>
                </c:pt>
                <c:pt idx="6964">
                  <c:v>1</c:v>
                </c:pt>
                <c:pt idx="6965">
                  <c:v>1</c:v>
                </c:pt>
                <c:pt idx="6966">
                  <c:v>17</c:v>
                </c:pt>
                <c:pt idx="6967">
                  <c:v>2</c:v>
                </c:pt>
                <c:pt idx="6968">
                  <c:v>1</c:v>
                </c:pt>
                <c:pt idx="6969">
                  <c:v>2</c:v>
                </c:pt>
                <c:pt idx="6970">
                  <c:v>1</c:v>
                </c:pt>
                <c:pt idx="6971">
                  <c:v>8</c:v>
                </c:pt>
                <c:pt idx="6972">
                  <c:v>12</c:v>
                </c:pt>
                <c:pt idx="6973">
                  <c:v>40</c:v>
                </c:pt>
                <c:pt idx="6974">
                  <c:v>7</c:v>
                </c:pt>
                <c:pt idx="6975">
                  <c:v>2</c:v>
                </c:pt>
                <c:pt idx="6976">
                  <c:v>36</c:v>
                </c:pt>
                <c:pt idx="6977">
                  <c:v>16</c:v>
                </c:pt>
                <c:pt idx="6978">
                  <c:v>14</c:v>
                </c:pt>
                <c:pt idx="6979">
                  <c:v>4</c:v>
                </c:pt>
                <c:pt idx="6980">
                  <c:v>2</c:v>
                </c:pt>
                <c:pt idx="6981">
                  <c:v>4</c:v>
                </c:pt>
                <c:pt idx="6982">
                  <c:v>3</c:v>
                </c:pt>
                <c:pt idx="6983">
                  <c:v>6</c:v>
                </c:pt>
                <c:pt idx="6984">
                  <c:v>1</c:v>
                </c:pt>
                <c:pt idx="6985">
                  <c:v>3</c:v>
                </c:pt>
                <c:pt idx="6986">
                  <c:v>3</c:v>
                </c:pt>
                <c:pt idx="6987">
                  <c:v>5</c:v>
                </c:pt>
                <c:pt idx="6988">
                  <c:v>1</c:v>
                </c:pt>
                <c:pt idx="6989">
                  <c:v>2</c:v>
                </c:pt>
                <c:pt idx="6990">
                  <c:v>2</c:v>
                </c:pt>
                <c:pt idx="6991">
                  <c:v>11</c:v>
                </c:pt>
                <c:pt idx="6992">
                  <c:v>71</c:v>
                </c:pt>
                <c:pt idx="6993">
                  <c:v>1</c:v>
                </c:pt>
                <c:pt idx="6994">
                  <c:v>2</c:v>
                </c:pt>
                <c:pt idx="6995">
                  <c:v>2</c:v>
                </c:pt>
                <c:pt idx="6996">
                  <c:v>2</c:v>
                </c:pt>
                <c:pt idx="6997">
                  <c:v>1</c:v>
                </c:pt>
                <c:pt idx="6998">
                  <c:v>10</c:v>
                </c:pt>
                <c:pt idx="6999">
                  <c:v>18</c:v>
                </c:pt>
                <c:pt idx="7000">
                  <c:v>17</c:v>
                </c:pt>
                <c:pt idx="7001">
                  <c:v>21</c:v>
                </c:pt>
                <c:pt idx="7002">
                  <c:v>24</c:v>
                </c:pt>
                <c:pt idx="7003">
                  <c:v>1</c:v>
                </c:pt>
                <c:pt idx="7004">
                  <c:v>3</c:v>
                </c:pt>
                <c:pt idx="7005">
                  <c:v>1</c:v>
                </c:pt>
                <c:pt idx="7006">
                  <c:v>5</c:v>
                </c:pt>
                <c:pt idx="7007">
                  <c:v>2</c:v>
                </c:pt>
                <c:pt idx="7008">
                  <c:v>1</c:v>
                </c:pt>
                <c:pt idx="7009">
                  <c:v>3</c:v>
                </c:pt>
                <c:pt idx="7010">
                  <c:v>1</c:v>
                </c:pt>
                <c:pt idx="7011">
                  <c:v>6</c:v>
                </c:pt>
                <c:pt idx="7012">
                  <c:v>5</c:v>
                </c:pt>
                <c:pt idx="7013">
                  <c:v>1</c:v>
                </c:pt>
                <c:pt idx="7014">
                  <c:v>2</c:v>
                </c:pt>
                <c:pt idx="7015">
                  <c:v>1</c:v>
                </c:pt>
                <c:pt idx="7016">
                  <c:v>18</c:v>
                </c:pt>
                <c:pt idx="7017">
                  <c:v>2</c:v>
                </c:pt>
                <c:pt idx="7018">
                  <c:v>1</c:v>
                </c:pt>
                <c:pt idx="7019">
                  <c:v>1</c:v>
                </c:pt>
                <c:pt idx="7020">
                  <c:v>18</c:v>
                </c:pt>
                <c:pt idx="7021">
                  <c:v>1</c:v>
                </c:pt>
                <c:pt idx="7022">
                  <c:v>8</c:v>
                </c:pt>
                <c:pt idx="7023">
                  <c:v>1</c:v>
                </c:pt>
                <c:pt idx="7024">
                  <c:v>7</c:v>
                </c:pt>
                <c:pt idx="7025">
                  <c:v>3</c:v>
                </c:pt>
                <c:pt idx="7026">
                  <c:v>40</c:v>
                </c:pt>
                <c:pt idx="7027">
                  <c:v>1</c:v>
                </c:pt>
                <c:pt idx="7028">
                  <c:v>1</c:v>
                </c:pt>
                <c:pt idx="7029">
                  <c:v>2</c:v>
                </c:pt>
                <c:pt idx="7030">
                  <c:v>1</c:v>
                </c:pt>
                <c:pt idx="7031">
                  <c:v>2</c:v>
                </c:pt>
                <c:pt idx="7032">
                  <c:v>13</c:v>
                </c:pt>
                <c:pt idx="7033">
                  <c:v>11</c:v>
                </c:pt>
                <c:pt idx="7034">
                  <c:v>20</c:v>
                </c:pt>
                <c:pt idx="7035">
                  <c:v>2</c:v>
                </c:pt>
                <c:pt idx="7036">
                  <c:v>1</c:v>
                </c:pt>
                <c:pt idx="7037">
                  <c:v>2</c:v>
                </c:pt>
                <c:pt idx="7038">
                  <c:v>1</c:v>
                </c:pt>
                <c:pt idx="7039">
                  <c:v>3</c:v>
                </c:pt>
                <c:pt idx="7040">
                  <c:v>1</c:v>
                </c:pt>
                <c:pt idx="7041">
                  <c:v>1</c:v>
                </c:pt>
                <c:pt idx="7042">
                  <c:v>2</c:v>
                </c:pt>
                <c:pt idx="7043">
                  <c:v>4</c:v>
                </c:pt>
                <c:pt idx="7044">
                  <c:v>2</c:v>
                </c:pt>
                <c:pt idx="7045">
                  <c:v>1</c:v>
                </c:pt>
                <c:pt idx="7046">
                  <c:v>1</c:v>
                </c:pt>
                <c:pt idx="7047">
                  <c:v>2</c:v>
                </c:pt>
                <c:pt idx="7048">
                  <c:v>3</c:v>
                </c:pt>
                <c:pt idx="7049">
                  <c:v>6</c:v>
                </c:pt>
                <c:pt idx="7050">
                  <c:v>13</c:v>
                </c:pt>
                <c:pt idx="7051">
                  <c:v>1</c:v>
                </c:pt>
                <c:pt idx="7052">
                  <c:v>2</c:v>
                </c:pt>
                <c:pt idx="7053">
                  <c:v>1</c:v>
                </c:pt>
                <c:pt idx="7054">
                  <c:v>2</c:v>
                </c:pt>
                <c:pt idx="7055">
                  <c:v>4</c:v>
                </c:pt>
                <c:pt idx="7056">
                  <c:v>3</c:v>
                </c:pt>
                <c:pt idx="7057">
                  <c:v>5</c:v>
                </c:pt>
                <c:pt idx="7058">
                  <c:v>1</c:v>
                </c:pt>
                <c:pt idx="7059">
                  <c:v>2</c:v>
                </c:pt>
                <c:pt idx="7060">
                  <c:v>1</c:v>
                </c:pt>
                <c:pt idx="7061">
                  <c:v>3</c:v>
                </c:pt>
                <c:pt idx="7062">
                  <c:v>3</c:v>
                </c:pt>
                <c:pt idx="7063">
                  <c:v>1</c:v>
                </c:pt>
                <c:pt idx="7064">
                  <c:v>1</c:v>
                </c:pt>
                <c:pt idx="7065">
                  <c:v>7</c:v>
                </c:pt>
                <c:pt idx="7066">
                  <c:v>4</c:v>
                </c:pt>
                <c:pt idx="7067">
                  <c:v>11</c:v>
                </c:pt>
                <c:pt idx="7068">
                  <c:v>1</c:v>
                </c:pt>
                <c:pt idx="7069">
                  <c:v>5</c:v>
                </c:pt>
                <c:pt idx="7070">
                  <c:v>1</c:v>
                </c:pt>
                <c:pt idx="7071">
                  <c:v>2</c:v>
                </c:pt>
                <c:pt idx="7072">
                  <c:v>27</c:v>
                </c:pt>
                <c:pt idx="7073">
                  <c:v>10</c:v>
                </c:pt>
                <c:pt idx="7074">
                  <c:v>9</c:v>
                </c:pt>
                <c:pt idx="7075">
                  <c:v>5</c:v>
                </c:pt>
                <c:pt idx="7076">
                  <c:v>4</c:v>
                </c:pt>
                <c:pt idx="7077">
                  <c:v>12</c:v>
                </c:pt>
                <c:pt idx="7078">
                  <c:v>2</c:v>
                </c:pt>
                <c:pt idx="7079">
                  <c:v>1</c:v>
                </c:pt>
                <c:pt idx="7080">
                  <c:v>2</c:v>
                </c:pt>
                <c:pt idx="7081">
                  <c:v>1</c:v>
                </c:pt>
                <c:pt idx="7082">
                  <c:v>1</c:v>
                </c:pt>
                <c:pt idx="7083">
                  <c:v>16</c:v>
                </c:pt>
                <c:pt idx="7084">
                  <c:v>10</c:v>
                </c:pt>
                <c:pt idx="7085">
                  <c:v>4</c:v>
                </c:pt>
                <c:pt idx="7086">
                  <c:v>1</c:v>
                </c:pt>
                <c:pt idx="7087">
                  <c:v>9</c:v>
                </c:pt>
                <c:pt idx="7088">
                  <c:v>2</c:v>
                </c:pt>
                <c:pt idx="7089">
                  <c:v>13</c:v>
                </c:pt>
                <c:pt idx="7090">
                  <c:v>4</c:v>
                </c:pt>
                <c:pt idx="7091">
                  <c:v>1</c:v>
                </c:pt>
                <c:pt idx="7092">
                  <c:v>3</c:v>
                </c:pt>
                <c:pt idx="7093">
                  <c:v>1</c:v>
                </c:pt>
                <c:pt idx="7094">
                  <c:v>3</c:v>
                </c:pt>
                <c:pt idx="7095">
                  <c:v>1</c:v>
                </c:pt>
                <c:pt idx="7096">
                  <c:v>4</c:v>
                </c:pt>
                <c:pt idx="7097">
                  <c:v>15</c:v>
                </c:pt>
                <c:pt idx="7098">
                  <c:v>1</c:v>
                </c:pt>
                <c:pt idx="7099">
                  <c:v>1</c:v>
                </c:pt>
                <c:pt idx="7100">
                  <c:v>24</c:v>
                </c:pt>
                <c:pt idx="7101">
                  <c:v>5</c:v>
                </c:pt>
                <c:pt idx="7102">
                  <c:v>6</c:v>
                </c:pt>
                <c:pt idx="7103">
                  <c:v>18</c:v>
                </c:pt>
                <c:pt idx="7104">
                  <c:v>21</c:v>
                </c:pt>
                <c:pt idx="7105">
                  <c:v>47</c:v>
                </c:pt>
                <c:pt idx="7106">
                  <c:v>63</c:v>
                </c:pt>
                <c:pt idx="7107">
                  <c:v>19</c:v>
                </c:pt>
                <c:pt idx="7108">
                  <c:v>4</c:v>
                </c:pt>
                <c:pt idx="7109">
                  <c:v>21</c:v>
                </c:pt>
                <c:pt idx="7110">
                  <c:v>7</c:v>
                </c:pt>
                <c:pt idx="7111">
                  <c:v>1</c:v>
                </c:pt>
                <c:pt idx="7112">
                  <c:v>8</c:v>
                </c:pt>
                <c:pt idx="7113">
                  <c:v>1</c:v>
                </c:pt>
                <c:pt idx="7114">
                  <c:v>2</c:v>
                </c:pt>
                <c:pt idx="7115">
                  <c:v>6</c:v>
                </c:pt>
                <c:pt idx="7116">
                  <c:v>3</c:v>
                </c:pt>
                <c:pt idx="7117">
                  <c:v>1</c:v>
                </c:pt>
                <c:pt idx="7118">
                  <c:v>7</c:v>
                </c:pt>
                <c:pt idx="7119">
                  <c:v>3</c:v>
                </c:pt>
                <c:pt idx="7120">
                  <c:v>2</c:v>
                </c:pt>
                <c:pt idx="7121">
                  <c:v>1</c:v>
                </c:pt>
                <c:pt idx="7122">
                  <c:v>2</c:v>
                </c:pt>
                <c:pt idx="7123">
                  <c:v>5</c:v>
                </c:pt>
                <c:pt idx="7124">
                  <c:v>10</c:v>
                </c:pt>
                <c:pt idx="7125">
                  <c:v>2</c:v>
                </c:pt>
                <c:pt idx="7126">
                  <c:v>8</c:v>
                </c:pt>
                <c:pt idx="7127">
                  <c:v>17</c:v>
                </c:pt>
                <c:pt idx="7128">
                  <c:v>12</c:v>
                </c:pt>
                <c:pt idx="7129">
                  <c:v>21</c:v>
                </c:pt>
                <c:pt idx="7130">
                  <c:v>18</c:v>
                </c:pt>
                <c:pt idx="7131">
                  <c:v>6</c:v>
                </c:pt>
                <c:pt idx="7132">
                  <c:v>4</c:v>
                </c:pt>
                <c:pt idx="7133">
                  <c:v>1</c:v>
                </c:pt>
                <c:pt idx="7134">
                  <c:v>3</c:v>
                </c:pt>
                <c:pt idx="7135">
                  <c:v>5</c:v>
                </c:pt>
                <c:pt idx="7136">
                  <c:v>39</c:v>
                </c:pt>
                <c:pt idx="7137">
                  <c:v>32</c:v>
                </c:pt>
                <c:pt idx="7138">
                  <c:v>13</c:v>
                </c:pt>
                <c:pt idx="7139">
                  <c:v>2</c:v>
                </c:pt>
                <c:pt idx="7140">
                  <c:v>2</c:v>
                </c:pt>
                <c:pt idx="7141">
                  <c:v>1</c:v>
                </c:pt>
                <c:pt idx="7142">
                  <c:v>2</c:v>
                </c:pt>
                <c:pt idx="7143">
                  <c:v>3</c:v>
                </c:pt>
                <c:pt idx="7144">
                  <c:v>1</c:v>
                </c:pt>
                <c:pt idx="7145">
                  <c:v>1</c:v>
                </c:pt>
                <c:pt idx="7146">
                  <c:v>1</c:v>
                </c:pt>
                <c:pt idx="7147">
                  <c:v>5</c:v>
                </c:pt>
                <c:pt idx="7148">
                  <c:v>9</c:v>
                </c:pt>
                <c:pt idx="7149">
                  <c:v>1</c:v>
                </c:pt>
                <c:pt idx="7150">
                  <c:v>18</c:v>
                </c:pt>
                <c:pt idx="7151">
                  <c:v>13</c:v>
                </c:pt>
                <c:pt idx="7152">
                  <c:v>45</c:v>
                </c:pt>
                <c:pt idx="7153">
                  <c:v>2</c:v>
                </c:pt>
                <c:pt idx="7154">
                  <c:v>3</c:v>
                </c:pt>
                <c:pt idx="7155">
                  <c:v>2</c:v>
                </c:pt>
                <c:pt idx="7156">
                  <c:v>1</c:v>
                </c:pt>
                <c:pt idx="7157">
                  <c:v>3</c:v>
                </c:pt>
                <c:pt idx="7158">
                  <c:v>8</c:v>
                </c:pt>
                <c:pt idx="7159">
                  <c:v>9</c:v>
                </c:pt>
                <c:pt idx="7160">
                  <c:v>1</c:v>
                </c:pt>
                <c:pt idx="7161">
                  <c:v>14</c:v>
                </c:pt>
                <c:pt idx="7162">
                  <c:v>20</c:v>
                </c:pt>
                <c:pt idx="7163">
                  <c:v>11</c:v>
                </c:pt>
                <c:pt idx="7164">
                  <c:v>1</c:v>
                </c:pt>
                <c:pt idx="7165">
                  <c:v>18</c:v>
                </c:pt>
                <c:pt idx="7166">
                  <c:v>17</c:v>
                </c:pt>
                <c:pt idx="7167">
                  <c:v>4</c:v>
                </c:pt>
                <c:pt idx="7168">
                  <c:v>10</c:v>
                </c:pt>
                <c:pt idx="7169">
                  <c:v>5</c:v>
                </c:pt>
                <c:pt idx="7170">
                  <c:v>261</c:v>
                </c:pt>
                <c:pt idx="7171">
                  <c:v>3</c:v>
                </c:pt>
                <c:pt idx="7172">
                  <c:v>1</c:v>
                </c:pt>
                <c:pt idx="7173">
                  <c:v>74</c:v>
                </c:pt>
                <c:pt idx="7174">
                  <c:v>2</c:v>
                </c:pt>
                <c:pt idx="7175">
                  <c:v>59</c:v>
                </c:pt>
                <c:pt idx="7176">
                  <c:v>1</c:v>
                </c:pt>
                <c:pt idx="7177">
                  <c:v>28</c:v>
                </c:pt>
                <c:pt idx="7178">
                  <c:v>11</c:v>
                </c:pt>
                <c:pt idx="7179">
                  <c:v>16</c:v>
                </c:pt>
                <c:pt idx="7180">
                  <c:v>34</c:v>
                </c:pt>
                <c:pt idx="7181">
                  <c:v>24</c:v>
                </c:pt>
                <c:pt idx="7182">
                  <c:v>4</c:v>
                </c:pt>
                <c:pt idx="7183">
                  <c:v>23</c:v>
                </c:pt>
                <c:pt idx="7184">
                  <c:v>10</c:v>
                </c:pt>
                <c:pt idx="7185">
                  <c:v>5</c:v>
                </c:pt>
                <c:pt idx="7186">
                  <c:v>13</c:v>
                </c:pt>
                <c:pt idx="7187">
                  <c:v>1</c:v>
                </c:pt>
                <c:pt idx="7188">
                  <c:v>2</c:v>
                </c:pt>
                <c:pt idx="7189">
                  <c:v>1</c:v>
                </c:pt>
                <c:pt idx="7190">
                  <c:v>1</c:v>
                </c:pt>
                <c:pt idx="7191">
                  <c:v>2</c:v>
                </c:pt>
                <c:pt idx="7192">
                  <c:v>87</c:v>
                </c:pt>
                <c:pt idx="7193">
                  <c:v>5</c:v>
                </c:pt>
                <c:pt idx="7194">
                  <c:v>53</c:v>
                </c:pt>
                <c:pt idx="7195">
                  <c:v>2</c:v>
                </c:pt>
                <c:pt idx="7196">
                  <c:v>8</c:v>
                </c:pt>
                <c:pt idx="7197">
                  <c:v>21</c:v>
                </c:pt>
                <c:pt idx="7198">
                  <c:v>3</c:v>
                </c:pt>
                <c:pt idx="7199">
                  <c:v>17</c:v>
                </c:pt>
                <c:pt idx="7200">
                  <c:v>1</c:v>
                </c:pt>
                <c:pt idx="7201">
                  <c:v>7</c:v>
                </c:pt>
                <c:pt idx="7202">
                  <c:v>31</c:v>
                </c:pt>
                <c:pt idx="7203">
                  <c:v>5</c:v>
                </c:pt>
                <c:pt idx="7204">
                  <c:v>92</c:v>
                </c:pt>
                <c:pt idx="7205">
                  <c:v>2</c:v>
                </c:pt>
                <c:pt idx="7206">
                  <c:v>23</c:v>
                </c:pt>
                <c:pt idx="7207">
                  <c:v>12</c:v>
                </c:pt>
                <c:pt idx="7208">
                  <c:v>1</c:v>
                </c:pt>
                <c:pt idx="7209">
                  <c:v>6</c:v>
                </c:pt>
                <c:pt idx="7210">
                  <c:v>4</c:v>
                </c:pt>
                <c:pt idx="7211">
                  <c:v>1</c:v>
                </c:pt>
                <c:pt idx="7212">
                  <c:v>1</c:v>
                </c:pt>
                <c:pt idx="7213">
                  <c:v>2</c:v>
                </c:pt>
                <c:pt idx="7214">
                  <c:v>1</c:v>
                </c:pt>
                <c:pt idx="7215">
                  <c:v>49</c:v>
                </c:pt>
                <c:pt idx="7216">
                  <c:v>10</c:v>
                </c:pt>
                <c:pt idx="7217">
                  <c:v>38</c:v>
                </c:pt>
                <c:pt idx="7218">
                  <c:v>31</c:v>
                </c:pt>
                <c:pt idx="7219">
                  <c:v>57</c:v>
                </c:pt>
                <c:pt idx="7220">
                  <c:v>98</c:v>
                </c:pt>
                <c:pt idx="7221">
                  <c:v>17</c:v>
                </c:pt>
                <c:pt idx="7222">
                  <c:v>23</c:v>
                </c:pt>
                <c:pt idx="7223">
                  <c:v>18</c:v>
                </c:pt>
                <c:pt idx="7224">
                  <c:v>2</c:v>
                </c:pt>
                <c:pt idx="7225">
                  <c:v>4</c:v>
                </c:pt>
                <c:pt idx="7226">
                  <c:v>3</c:v>
                </c:pt>
                <c:pt idx="7227">
                  <c:v>4</c:v>
                </c:pt>
                <c:pt idx="7228">
                  <c:v>1</c:v>
                </c:pt>
                <c:pt idx="7229">
                  <c:v>2</c:v>
                </c:pt>
                <c:pt idx="7230">
                  <c:v>1</c:v>
                </c:pt>
                <c:pt idx="7231">
                  <c:v>1</c:v>
                </c:pt>
                <c:pt idx="7232">
                  <c:v>1</c:v>
                </c:pt>
                <c:pt idx="7233">
                  <c:v>3</c:v>
                </c:pt>
                <c:pt idx="7234">
                  <c:v>7</c:v>
                </c:pt>
                <c:pt idx="7235">
                  <c:v>73</c:v>
                </c:pt>
                <c:pt idx="7236">
                  <c:v>2</c:v>
                </c:pt>
                <c:pt idx="7237">
                  <c:v>3</c:v>
                </c:pt>
                <c:pt idx="7238">
                  <c:v>16</c:v>
                </c:pt>
                <c:pt idx="7239">
                  <c:v>2</c:v>
                </c:pt>
                <c:pt idx="7240">
                  <c:v>3</c:v>
                </c:pt>
                <c:pt idx="7241">
                  <c:v>3</c:v>
                </c:pt>
                <c:pt idx="7242">
                  <c:v>2</c:v>
                </c:pt>
                <c:pt idx="7243">
                  <c:v>10</c:v>
                </c:pt>
                <c:pt idx="7244">
                  <c:v>3</c:v>
                </c:pt>
                <c:pt idx="7245">
                  <c:v>1</c:v>
                </c:pt>
                <c:pt idx="7246">
                  <c:v>13</c:v>
                </c:pt>
                <c:pt idx="7247">
                  <c:v>9</c:v>
                </c:pt>
                <c:pt idx="7248">
                  <c:v>4</c:v>
                </c:pt>
                <c:pt idx="7249">
                  <c:v>1</c:v>
                </c:pt>
                <c:pt idx="7250">
                  <c:v>10</c:v>
                </c:pt>
                <c:pt idx="7251">
                  <c:v>1</c:v>
                </c:pt>
                <c:pt idx="7252">
                  <c:v>1</c:v>
                </c:pt>
                <c:pt idx="7253">
                  <c:v>10</c:v>
                </c:pt>
                <c:pt idx="7254">
                  <c:v>3</c:v>
                </c:pt>
                <c:pt idx="7255">
                  <c:v>6</c:v>
                </c:pt>
                <c:pt idx="7256">
                  <c:v>21</c:v>
                </c:pt>
                <c:pt idx="7257">
                  <c:v>23</c:v>
                </c:pt>
                <c:pt idx="7258">
                  <c:v>21</c:v>
                </c:pt>
                <c:pt idx="7259">
                  <c:v>5</c:v>
                </c:pt>
                <c:pt idx="7260">
                  <c:v>2</c:v>
                </c:pt>
                <c:pt idx="7261">
                  <c:v>2</c:v>
                </c:pt>
                <c:pt idx="7262">
                  <c:v>3</c:v>
                </c:pt>
                <c:pt idx="7263">
                  <c:v>21</c:v>
                </c:pt>
                <c:pt idx="7264">
                  <c:v>3</c:v>
                </c:pt>
                <c:pt idx="7265">
                  <c:v>7</c:v>
                </c:pt>
                <c:pt idx="7266">
                  <c:v>4</c:v>
                </c:pt>
                <c:pt idx="7267">
                  <c:v>3</c:v>
                </c:pt>
                <c:pt idx="7268">
                  <c:v>2</c:v>
                </c:pt>
                <c:pt idx="7269">
                  <c:v>1</c:v>
                </c:pt>
                <c:pt idx="7270">
                  <c:v>77</c:v>
                </c:pt>
                <c:pt idx="7271">
                  <c:v>10</c:v>
                </c:pt>
                <c:pt idx="7272">
                  <c:v>46</c:v>
                </c:pt>
                <c:pt idx="7273">
                  <c:v>18</c:v>
                </c:pt>
                <c:pt idx="7274">
                  <c:v>24</c:v>
                </c:pt>
                <c:pt idx="7275">
                  <c:v>9</c:v>
                </c:pt>
                <c:pt idx="7276">
                  <c:v>1</c:v>
                </c:pt>
                <c:pt idx="7277">
                  <c:v>2</c:v>
                </c:pt>
                <c:pt idx="7278">
                  <c:v>1</c:v>
                </c:pt>
                <c:pt idx="7279">
                  <c:v>10</c:v>
                </c:pt>
                <c:pt idx="7280">
                  <c:v>2</c:v>
                </c:pt>
                <c:pt idx="7281">
                  <c:v>15</c:v>
                </c:pt>
                <c:pt idx="7282">
                  <c:v>2</c:v>
                </c:pt>
                <c:pt idx="7283">
                  <c:v>1</c:v>
                </c:pt>
                <c:pt idx="7284">
                  <c:v>1</c:v>
                </c:pt>
                <c:pt idx="7285">
                  <c:v>1</c:v>
                </c:pt>
                <c:pt idx="7286">
                  <c:v>1</c:v>
                </c:pt>
                <c:pt idx="7287">
                  <c:v>4</c:v>
                </c:pt>
                <c:pt idx="7288">
                  <c:v>3</c:v>
                </c:pt>
                <c:pt idx="7289">
                  <c:v>2</c:v>
                </c:pt>
                <c:pt idx="7290">
                  <c:v>26</c:v>
                </c:pt>
                <c:pt idx="7291">
                  <c:v>1</c:v>
                </c:pt>
                <c:pt idx="7292">
                  <c:v>40</c:v>
                </c:pt>
                <c:pt idx="7293">
                  <c:v>15</c:v>
                </c:pt>
                <c:pt idx="7294">
                  <c:v>29</c:v>
                </c:pt>
                <c:pt idx="7295">
                  <c:v>34</c:v>
                </c:pt>
                <c:pt idx="7296">
                  <c:v>2</c:v>
                </c:pt>
                <c:pt idx="7297">
                  <c:v>2</c:v>
                </c:pt>
                <c:pt idx="7298">
                  <c:v>2</c:v>
                </c:pt>
                <c:pt idx="7299">
                  <c:v>1</c:v>
                </c:pt>
                <c:pt idx="7300">
                  <c:v>1</c:v>
                </c:pt>
                <c:pt idx="7301">
                  <c:v>1</c:v>
                </c:pt>
                <c:pt idx="7302">
                  <c:v>20</c:v>
                </c:pt>
                <c:pt idx="7303">
                  <c:v>3</c:v>
                </c:pt>
                <c:pt idx="7304">
                  <c:v>2</c:v>
                </c:pt>
                <c:pt idx="7305">
                  <c:v>1</c:v>
                </c:pt>
                <c:pt idx="7306">
                  <c:v>11</c:v>
                </c:pt>
                <c:pt idx="7307">
                  <c:v>23</c:v>
                </c:pt>
                <c:pt idx="7308">
                  <c:v>4</c:v>
                </c:pt>
                <c:pt idx="7309">
                  <c:v>8</c:v>
                </c:pt>
                <c:pt idx="7310">
                  <c:v>2</c:v>
                </c:pt>
                <c:pt idx="7311">
                  <c:v>74</c:v>
                </c:pt>
                <c:pt idx="7312">
                  <c:v>72</c:v>
                </c:pt>
                <c:pt idx="7313">
                  <c:v>5</c:v>
                </c:pt>
                <c:pt idx="7314">
                  <c:v>10</c:v>
                </c:pt>
                <c:pt idx="7315">
                  <c:v>2</c:v>
                </c:pt>
                <c:pt idx="7316">
                  <c:v>4</c:v>
                </c:pt>
                <c:pt idx="7317">
                  <c:v>15</c:v>
                </c:pt>
                <c:pt idx="7318">
                  <c:v>1</c:v>
                </c:pt>
                <c:pt idx="7319">
                  <c:v>4</c:v>
                </c:pt>
                <c:pt idx="7320">
                  <c:v>13</c:v>
                </c:pt>
                <c:pt idx="7321">
                  <c:v>5</c:v>
                </c:pt>
                <c:pt idx="7322">
                  <c:v>11</c:v>
                </c:pt>
                <c:pt idx="7323">
                  <c:v>9</c:v>
                </c:pt>
                <c:pt idx="7324">
                  <c:v>12</c:v>
                </c:pt>
                <c:pt idx="7325">
                  <c:v>12</c:v>
                </c:pt>
                <c:pt idx="7326">
                  <c:v>9</c:v>
                </c:pt>
                <c:pt idx="7327">
                  <c:v>4</c:v>
                </c:pt>
                <c:pt idx="7328">
                  <c:v>18</c:v>
                </c:pt>
                <c:pt idx="7329">
                  <c:v>5</c:v>
                </c:pt>
                <c:pt idx="7330">
                  <c:v>1</c:v>
                </c:pt>
                <c:pt idx="7331">
                  <c:v>6</c:v>
                </c:pt>
                <c:pt idx="7332">
                  <c:v>5</c:v>
                </c:pt>
                <c:pt idx="7333">
                  <c:v>1</c:v>
                </c:pt>
                <c:pt idx="7334">
                  <c:v>2</c:v>
                </c:pt>
                <c:pt idx="7335">
                  <c:v>8</c:v>
                </c:pt>
                <c:pt idx="7336">
                  <c:v>20</c:v>
                </c:pt>
                <c:pt idx="7337">
                  <c:v>4</c:v>
                </c:pt>
                <c:pt idx="7338">
                  <c:v>1</c:v>
                </c:pt>
                <c:pt idx="7339">
                  <c:v>61</c:v>
                </c:pt>
                <c:pt idx="7340">
                  <c:v>19</c:v>
                </c:pt>
                <c:pt idx="7341">
                  <c:v>2</c:v>
                </c:pt>
                <c:pt idx="7342">
                  <c:v>11</c:v>
                </c:pt>
                <c:pt idx="7343">
                  <c:v>2</c:v>
                </c:pt>
                <c:pt idx="7344">
                  <c:v>32</c:v>
                </c:pt>
                <c:pt idx="7345">
                  <c:v>13</c:v>
                </c:pt>
                <c:pt idx="7346">
                  <c:v>2</c:v>
                </c:pt>
                <c:pt idx="7347">
                  <c:v>4</c:v>
                </c:pt>
                <c:pt idx="7348">
                  <c:v>231</c:v>
                </c:pt>
                <c:pt idx="7349">
                  <c:v>86</c:v>
                </c:pt>
                <c:pt idx="7350">
                  <c:v>92</c:v>
                </c:pt>
                <c:pt idx="7351">
                  <c:v>30</c:v>
                </c:pt>
                <c:pt idx="7352">
                  <c:v>38</c:v>
                </c:pt>
                <c:pt idx="7353">
                  <c:v>23</c:v>
                </c:pt>
                <c:pt idx="7354">
                  <c:v>3</c:v>
                </c:pt>
                <c:pt idx="7355">
                  <c:v>3</c:v>
                </c:pt>
                <c:pt idx="7356">
                  <c:v>24</c:v>
                </c:pt>
                <c:pt idx="7357">
                  <c:v>1</c:v>
                </c:pt>
                <c:pt idx="7358">
                  <c:v>93</c:v>
                </c:pt>
                <c:pt idx="7359">
                  <c:v>2</c:v>
                </c:pt>
                <c:pt idx="7360">
                  <c:v>4</c:v>
                </c:pt>
                <c:pt idx="7361">
                  <c:v>97</c:v>
                </c:pt>
                <c:pt idx="7362">
                  <c:v>88</c:v>
                </c:pt>
                <c:pt idx="7363">
                  <c:v>1</c:v>
                </c:pt>
                <c:pt idx="7364">
                  <c:v>2</c:v>
                </c:pt>
                <c:pt idx="7365">
                  <c:v>4</c:v>
                </c:pt>
                <c:pt idx="7366">
                  <c:v>3</c:v>
                </c:pt>
                <c:pt idx="7367">
                  <c:v>1</c:v>
                </c:pt>
                <c:pt idx="7368">
                  <c:v>3</c:v>
                </c:pt>
                <c:pt idx="7369">
                  <c:v>2</c:v>
                </c:pt>
                <c:pt idx="7370">
                  <c:v>1</c:v>
                </c:pt>
                <c:pt idx="7371">
                  <c:v>19</c:v>
                </c:pt>
                <c:pt idx="7372">
                  <c:v>3</c:v>
                </c:pt>
                <c:pt idx="7373">
                  <c:v>1</c:v>
                </c:pt>
                <c:pt idx="7374">
                  <c:v>20</c:v>
                </c:pt>
                <c:pt idx="7375">
                  <c:v>16</c:v>
                </c:pt>
                <c:pt idx="7376">
                  <c:v>18</c:v>
                </c:pt>
                <c:pt idx="7377">
                  <c:v>1</c:v>
                </c:pt>
                <c:pt idx="7378">
                  <c:v>2</c:v>
                </c:pt>
                <c:pt idx="7379">
                  <c:v>3</c:v>
                </c:pt>
                <c:pt idx="7380">
                  <c:v>1</c:v>
                </c:pt>
                <c:pt idx="7381">
                  <c:v>4</c:v>
                </c:pt>
                <c:pt idx="7382">
                  <c:v>6</c:v>
                </c:pt>
                <c:pt idx="7383">
                  <c:v>5</c:v>
                </c:pt>
                <c:pt idx="7384">
                  <c:v>6</c:v>
                </c:pt>
                <c:pt idx="7385">
                  <c:v>5</c:v>
                </c:pt>
                <c:pt idx="7386">
                  <c:v>1</c:v>
                </c:pt>
                <c:pt idx="7387">
                  <c:v>2</c:v>
                </c:pt>
                <c:pt idx="7388">
                  <c:v>1</c:v>
                </c:pt>
                <c:pt idx="7389">
                  <c:v>4</c:v>
                </c:pt>
                <c:pt idx="7390">
                  <c:v>2</c:v>
                </c:pt>
                <c:pt idx="7391">
                  <c:v>3</c:v>
                </c:pt>
                <c:pt idx="7392">
                  <c:v>1</c:v>
                </c:pt>
                <c:pt idx="7393">
                  <c:v>1</c:v>
                </c:pt>
                <c:pt idx="7394">
                  <c:v>1</c:v>
                </c:pt>
                <c:pt idx="7395">
                  <c:v>1</c:v>
                </c:pt>
                <c:pt idx="7396">
                  <c:v>6</c:v>
                </c:pt>
                <c:pt idx="7397">
                  <c:v>29</c:v>
                </c:pt>
                <c:pt idx="7398">
                  <c:v>1</c:v>
                </c:pt>
                <c:pt idx="7399">
                  <c:v>2</c:v>
                </c:pt>
                <c:pt idx="7400">
                  <c:v>5</c:v>
                </c:pt>
                <c:pt idx="7401">
                  <c:v>22</c:v>
                </c:pt>
                <c:pt idx="7402">
                  <c:v>40</c:v>
                </c:pt>
                <c:pt idx="7403">
                  <c:v>8</c:v>
                </c:pt>
                <c:pt idx="7404">
                  <c:v>15</c:v>
                </c:pt>
                <c:pt idx="7405">
                  <c:v>5</c:v>
                </c:pt>
                <c:pt idx="7406">
                  <c:v>10</c:v>
                </c:pt>
                <c:pt idx="7407">
                  <c:v>12</c:v>
                </c:pt>
                <c:pt idx="7408">
                  <c:v>89</c:v>
                </c:pt>
                <c:pt idx="7409">
                  <c:v>4</c:v>
                </c:pt>
                <c:pt idx="7410">
                  <c:v>44</c:v>
                </c:pt>
                <c:pt idx="7411">
                  <c:v>15</c:v>
                </c:pt>
                <c:pt idx="7412">
                  <c:v>21</c:v>
                </c:pt>
                <c:pt idx="7413">
                  <c:v>44</c:v>
                </c:pt>
                <c:pt idx="7414">
                  <c:v>14</c:v>
                </c:pt>
                <c:pt idx="7415">
                  <c:v>11</c:v>
                </c:pt>
                <c:pt idx="7416">
                  <c:v>48</c:v>
                </c:pt>
                <c:pt idx="7417">
                  <c:v>68</c:v>
                </c:pt>
                <c:pt idx="7418">
                  <c:v>162</c:v>
                </c:pt>
                <c:pt idx="7419">
                  <c:v>149</c:v>
                </c:pt>
                <c:pt idx="7420">
                  <c:v>99</c:v>
                </c:pt>
                <c:pt idx="7421">
                  <c:v>67</c:v>
                </c:pt>
                <c:pt idx="7422">
                  <c:v>157</c:v>
                </c:pt>
                <c:pt idx="7423">
                  <c:v>97</c:v>
                </c:pt>
                <c:pt idx="7424">
                  <c:v>21</c:v>
                </c:pt>
                <c:pt idx="7425">
                  <c:v>59</c:v>
                </c:pt>
                <c:pt idx="7426">
                  <c:v>22</c:v>
                </c:pt>
                <c:pt idx="7427">
                  <c:v>19</c:v>
                </c:pt>
                <c:pt idx="7428">
                  <c:v>2</c:v>
                </c:pt>
                <c:pt idx="7429">
                  <c:v>3</c:v>
                </c:pt>
                <c:pt idx="7430">
                  <c:v>19</c:v>
                </c:pt>
                <c:pt idx="7431">
                  <c:v>13</c:v>
                </c:pt>
                <c:pt idx="7432">
                  <c:v>4</c:v>
                </c:pt>
                <c:pt idx="7433">
                  <c:v>3</c:v>
                </c:pt>
                <c:pt idx="7434">
                  <c:v>26</c:v>
                </c:pt>
                <c:pt idx="7435">
                  <c:v>34</c:v>
                </c:pt>
                <c:pt idx="7436">
                  <c:v>7</c:v>
                </c:pt>
                <c:pt idx="7437">
                  <c:v>4</c:v>
                </c:pt>
                <c:pt idx="7438">
                  <c:v>4</c:v>
                </c:pt>
                <c:pt idx="7439">
                  <c:v>4</c:v>
                </c:pt>
                <c:pt idx="7440">
                  <c:v>3</c:v>
                </c:pt>
                <c:pt idx="7441">
                  <c:v>4</c:v>
                </c:pt>
                <c:pt idx="7442">
                  <c:v>12</c:v>
                </c:pt>
                <c:pt idx="7443">
                  <c:v>20</c:v>
                </c:pt>
                <c:pt idx="7444">
                  <c:v>116</c:v>
                </c:pt>
                <c:pt idx="7445">
                  <c:v>43</c:v>
                </c:pt>
                <c:pt idx="7446">
                  <c:v>13</c:v>
                </c:pt>
                <c:pt idx="7447">
                  <c:v>73</c:v>
                </c:pt>
                <c:pt idx="7448">
                  <c:v>70</c:v>
                </c:pt>
                <c:pt idx="7449">
                  <c:v>132</c:v>
                </c:pt>
                <c:pt idx="7450">
                  <c:v>4</c:v>
                </c:pt>
                <c:pt idx="7451">
                  <c:v>20</c:v>
                </c:pt>
                <c:pt idx="7452">
                  <c:v>18</c:v>
                </c:pt>
                <c:pt idx="7453">
                  <c:v>1</c:v>
                </c:pt>
                <c:pt idx="7454">
                  <c:v>2</c:v>
                </c:pt>
                <c:pt idx="7455">
                  <c:v>1</c:v>
                </c:pt>
                <c:pt idx="7456">
                  <c:v>66</c:v>
                </c:pt>
                <c:pt idx="7457">
                  <c:v>24</c:v>
                </c:pt>
                <c:pt idx="7458">
                  <c:v>7</c:v>
                </c:pt>
                <c:pt idx="7459">
                  <c:v>1</c:v>
                </c:pt>
                <c:pt idx="7460">
                  <c:v>1</c:v>
                </c:pt>
                <c:pt idx="7461">
                  <c:v>6</c:v>
                </c:pt>
                <c:pt idx="7462">
                  <c:v>38</c:v>
                </c:pt>
                <c:pt idx="7463">
                  <c:v>12</c:v>
                </c:pt>
                <c:pt idx="7464">
                  <c:v>11</c:v>
                </c:pt>
                <c:pt idx="7465">
                  <c:v>17</c:v>
                </c:pt>
                <c:pt idx="7466">
                  <c:v>4</c:v>
                </c:pt>
                <c:pt idx="7467">
                  <c:v>9</c:v>
                </c:pt>
                <c:pt idx="7468">
                  <c:v>16</c:v>
                </c:pt>
                <c:pt idx="7469">
                  <c:v>20</c:v>
                </c:pt>
                <c:pt idx="7470">
                  <c:v>14</c:v>
                </c:pt>
                <c:pt idx="7471">
                  <c:v>1</c:v>
                </c:pt>
                <c:pt idx="7472">
                  <c:v>5</c:v>
                </c:pt>
                <c:pt idx="7473">
                  <c:v>14</c:v>
                </c:pt>
                <c:pt idx="7474">
                  <c:v>2</c:v>
                </c:pt>
                <c:pt idx="7475">
                  <c:v>14</c:v>
                </c:pt>
                <c:pt idx="7476">
                  <c:v>4</c:v>
                </c:pt>
                <c:pt idx="7477">
                  <c:v>11</c:v>
                </c:pt>
                <c:pt idx="7478">
                  <c:v>2</c:v>
                </c:pt>
                <c:pt idx="7479">
                  <c:v>1</c:v>
                </c:pt>
                <c:pt idx="7480">
                  <c:v>1</c:v>
                </c:pt>
                <c:pt idx="7481">
                  <c:v>8</c:v>
                </c:pt>
                <c:pt idx="7482">
                  <c:v>1</c:v>
                </c:pt>
                <c:pt idx="7483">
                  <c:v>1</c:v>
                </c:pt>
                <c:pt idx="7484">
                  <c:v>1</c:v>
                </c:pt>
                <c:pt idx="7485">
                  <c:v>2</c:v>
                </c:pt>
                <c:pt idx="7486">
                  <c:v>3</c:v>
                </c:pt>
                <c:pt idx="7487">
                  <c:v>1</c:v>
                </c:pt>
                <c:pt idx="7488">
                  <c:v>12</c:v>
                </c:pt>
                <c:pt idx="7489">
                  <c:v>2</c:v>
                </c:pt>
                <c:pt idx="7490">
                  <c:v>1</c:v>
                </c:pt>
                <c:pt idx="7491">
                  <c:v>2</c:v>
                </c:pt>
                <c:pt idx="7492">
                  <c:v>3</c:v>
                </c:pt>
                <c:pt idx="7493">
                  <c:v>6</c:v>
                </c:pt>
                <c:pt idx="7494">
                  <c:v>9</c:v>
                </c:pt>
                <c:pt idx="7495">
                  <c:v>5</c:v>
                </c:pt>
                <c:pt idx="7496">
                  <c:v>6</c:v>
                </c:pt>
                <c:pt idx="7497">
                  <c:v>7</c:v>
                </c:pt>
                <c:pt idx="7498">
                  <c:v>26</c:v>
                </c:pt>
                <c:pt idx="7499">
                  <c:v>2</c:v>
                </c:pt>
                <c:pt idx="7500">
                  <c:v>23</c:v>
                </c:pt>
                <c:pt idx="7501">
                  <c:v>40</c:v>
                </c:pt>
                <c:pt idx="7502">
                  <c:v>101</c:v>
                </c:pt>
                <c:pt idx="7503">
                  <c:v>8</c:v>
                </c:pt>
                <c:pt idx="7504">
                  <c:v>1</c:v>
                </c:pt>
                <c:pt idx="7505">
                  <c:v>8</c:v>
                </c:pt>
                <c:pt idx="7506">
                  <c:v>1</c:v>
                </c:pt>
                <c:pt idx="7507">
                  <c:v>1</c:v>
                </c:pt>
                <c:pt idx="7508">
                  <c:v>8</c:v>
                </c:pt>
                <c:pt idx="7509">
                  <c:v>21</c:v>
                </c:pt>
                <c:pt idx="7510">
                  <c:v>1</c:v>
                </c:pt>
                <c:pt idx="7511">
                  <c:v>27</c:v>
                </c:pt>
                <c:pt idx="7512">
                  <c:v>2</c:v>
                </c:pt>
                <c:pt idx="7513">
                  <c:v>1</c:v>
                </c:pt>
                <c:pt idx="7514">
                  <c:v>2</c:v>
                </c:pt>
                <c:pt idx="7515">
                  <c:v>1</c:v>
                </c:pt>
                <c:pt idx="7516">
                  <c:v>19</c:v>
                </c:pt>
                <c:pt idx="7517">
                  <c:v>33</c:v>
                </c:pt>
                <c:pt idx="7518">
                  <c:v>1</c:v>
                </c:pt>
                <c:pt idx="7519">
                  <c:v>13</c:v>
                </c:pt>
                <c:pt idx="7520">
                  <c:v>1</c:v>
                </c:pt>
                <c:pt idx="7521">
                  <c:v>2</c:v>
                </c:pt>
                <c:pt idx="7522">
                  <c:v>75</c:v>
                </c:pt>
                <c:pt idx="7523">
                  <c:v>1</c:v>
                </c:pt>
                <c:pt idx="7524">
                  <c:v>1</c:v>
                </c:pt>
                <c:pt idx="7525">
                  <c:v>7</c:v>
                </c:pt>
                <c:pt idx="7526">
                  <c:v>4</c:v>
                </c:pt>
                <c:pt idx="7527">
                  <c:v>2</c:v>
                </c:pt>
                <c:pt idx="7528">
                  <c:v>3</c:v>
                </c:pt>
                <c:pt idx="7529">
                  <c:v>2</c:v>
                </c:pt>
                <c:pt idx="7530">
                  <c:v>1</c:v>
                </c:pt>
                <c:pt idx="7531">
                  <c:v>6</c:v>
                </c:pt>
                <c:pt idx="7532">
                  <c:v>4</c:v>
                </c:pt>
                <c:pt idx="7533">
                  <c:v>16</c:v>
                </c:pt>
                <c:pt idx="7534">
                  <c:v>2</c:v>
                </c:pt>
                <c:pt idx="7535">
                  <c:v>23</c:v>
                </c:pt>
                <c:pt idx="7536">
                  <c:v>13</c:v>
                </c:pt>
                <c:pt idx="7537">
                  <c:v>3</c:v>
                </c:pt>
                <c:pt idx="7538">
                  <c:v>1</c:v>
                </c:pt>
                <c:pt idx="7539">
                  <c:v>2</c:v>
                </c:pt>
                <c:pt idx="7540">
                  <c:v>22</c:v>
                </c:pt>
                <c:pt idx="7541">
                  <c:v>1</c:v>
                </c:pt>
                <c:pt idx="7542">
                  <c:v>3</c:v>
                </c:pt>
                <c:pt idx="7543">
                  <c:v>2</c:v>
                </c:pt>
                <c:pt idx="7544">
                  <c:v>2</c:v>
                </c:pt>
                <c:pt idx="7545">
                  <c:v>6</c:v>
                </c:pt>
                <c:pt idx="7546">
                  <c:v>1</c:v>
                </c:pt>
                <c:pt idx="7547">
                  <c:v>1</c:v>
                </c:pt>
                <c:pt idx="7548">
                  <c:v>1</c:v>
                </c:pt>
                <c:pt idx="7549">
                  <c:v>2</c:v>
                </c:pt>
                <c:pt idx="7550">
                  <c:v>29</c:v>
                </c:pt>
                <c:pt idx="7551">
                  <c:v>1</c:v>
                </c:pt>
                <c:pt idx="7552">
                  <c:v>14</c:v>
                </c:pt>
                <c:pt idx="7553">
                  <c:v>3</c:v>
                </c:pt>
                <c:pt idx="7554">
                  <c:v>20</c:v>
                </c:pt>
                <c:pt idx="7555">
                  <c:v>11</c:v>
                </c:pt>
                <c:pt idx="7556">
                  <c:v>5</c:v>
                </c:pt>
                <c:pt idx="7557">
                  <c:v>29</c:v>
                </c:pt>
                <c:pt idx="7558">
                  <c:v>10</c:v>
                </c:pt>
                <c:pt idx="7559">
                  <c:v>1</c:v>
                </c:pt>
                <c:pt idx="7560">
                  <c:v>3</c:v>
                </c:pt>
                <c:pt idx="7561">
                  <c:v>4</c:v>
                </c:pt>
                <c:pt idx="7562">
                  <c:v>5</c:v>
                </c:pt>
                <c:pt idx="7563">
                  <c:v>1</c:v>
                </c:pt>
                <c:pt idx="7564">
                  <c:v>62</c:v>
                </c:pt>
                <c:pt idx="7565">
                  <c:v>12</c:v>
                </c:pt>
                <c:pt idx="7566">
                  <c:v>1</c:v>
                </c:pt>
                <c:pt idx="7567">
                  <c:v>6</c:v>
                </c:pt>
                <c:pt idx="7568">
                  <c:v>14</c:v>
                </c:pt>
                <c:pt idx="7569">
                  <c:v>3</c:v>
                </c:pt>
                <c:pt idx="7570">
                  <c:v>3</c:v>
                </c:pt>
                <c:pt idx="7571">
                  <c:v>183</c:v>
                </c:pt>
                <c:pt idx="7572">
                  <c:v>90</c:v>
                </c:pt>
                <c:pt idx="7573">
                  <c:v>2</c:v>
                </c:pt>
                <c:pt idx="7574">
                  <c:v>2</c:v>
                </c:pt>
                <c:pt idx="7575">
                  <c:v>66</c:v>
                </c:pt>
                <c:pt idx="7576">
                  <c:v>1</c:v>
                </c:pt>
                <c:pt idx="7577">
                  <c:v>69</c:v>
                </c:pt>
                <c:pt idx="7578">
                  <c:v>45</c:v>
                </c:pt>
                <c:pt idx="7579">
                  <c:v>94</c:v>
                </c:pt>
                <c:pt idx="7580">
                  <c:v>16</c:v>
                </c:pt>
                <c:pt idx="7581">
                  <c:v>88</c:v>
                </c:pt>
                <c:pt idx="7582">
                  <c:v>4</c:v>
                </c:pt>
                <c:pt idx="7583">
                  <c:v>86</c:v>
                </c:pt>
                <c:pt idx="7584">
                  <c:v>10</c:v>
                </c:pt>
                <c:pt idx="7585">
                  <c:v>3</c:v>
                </c:pt>
                <c:pt idx="7586">
                  <c:v>6</c:v>
                </c:pt>
                <c:pt idx="7587">
                  <c:v>5</c:v>
                </c:pt>
                <c:pt idx="7588">
                  <c:v>1</c:v>
                </c:pt>
                <c:pt idx="7589">
                  <c:v>5</c:v>
                </c:pt>
                <c:pt idx="7590">
                  <c:v>1</c:v>
                </c:pt>
                <c:pt idx="7591">
                  <c:v>13</c:v>
                </c:pt>
                <c:pt idx="7592">
                  <c:v>2</c:v>
                </c:pt>
                <c:pt idx="7593">
                  <c:v>34</c:v>
                </c:pt>
                <c:pt idx="7594">
                  <c:v>5</c:v>
                </c:pt>
                <c:pt idx="7595">
                  <c:v>14</c:v>
                </c:pt>
                <c:pt idx="7596">
                  <c:v>3</c:v>
                </c:pt>
                <c:pt idx="7597">
                  <c:v>10</c:v>
                </c:pt>
                <c:pt idx="7598">
                  <c:v>18</c:v>
                </c:pt>
                <c:pt idx="7599">
                  <c:v>10</c:v>
                </c:pt>
                <c:pt idx="7600">
                  <c:v>10</c:v>
                </c:pt>
                <c:pt idx="7601">
                  <c:v>11</c:v>
                </c:pt>
                <c:pt idx="7602">
                  <c:v>1</c:v>
                </c:pt>
                <c:pt idx="7603">
                  <c:v>1</c:v>
                </c:pt>
                <c:pt idx="7604">
                  <c:v>1</c:v>
                </c:pt>
                <c:pt idx="7605">
                  <c:v>2</c:v>
                </c:pt>
                <c:pt idx="7606">
                  <c:v>4</c:v>
                </c:pt>
                <c:pt idx="7607">
                  <c:v>1</c:v>
                </c:pt>
                <c:pt idx="7608">
                  <c:v>6</c:v>
                </c:pt>
                <c:pt idx="7609">
                  <c:v>5</c:v>
                </c:pt>
                <c:pt idx="7610">
                  <c:v>1</c:v>
                </c:pt>
                <c:pt idx="7611">
                  <c:v>5</c:v>
                </c:pt>
                <c:pt idx="7612">
                  <c:v>12</c:v>
                </c:pt>
                <c:pt idx="7613">
                  <c:v>1</c:v>
                </c:pt>
                <c:pt idx="7614">
                  <c:v>8</c:v>
                </c:pt>
                <c:pt idx="7615">
                  <c:v>2</c:v>
                </c:pt>
                <c:pt idx="7616">
                  <c:v>6</c:v>
                </c:pt>
                <c:pt idx="7617">
                  <c:v>10</c:v>
                </c:pt>
                <c:pt idx="7618">
                  <c:v>54</c:v>
                </c:pt>
                <c:pt idx="7619">
                  <c:v>51</c:v>
                </c:pt>
                <c:pt idx="7620">
                  <c:v>2</c:v>
                </c:pt>
                <c:pt idx="7621">
                  <c:v>11</c:v>
                </c:pt>
                <c:pt idx="7622">
                  <c:v>2</c:v>
                </c:pt>
                <c:pt idx="7623">
                  <c:v>1</c:v>
                </c:pt>
                <c:pt idx="7624">
                  <c:v>2</c:v>
                </c:pt>
                <c:pt idx="7625">
                  <c:v>5</c:v>
                </c:pt>
                <c:pt idx="7626">
                  <c:v>1</c:v>
                </c:pt>
                <c:pt idx="7627">
                  <c:v>3</c:v>
                </c:pt>
                <c:pt idx="7628">
                  <c:v>18</c:v>
                </c:pt>
                <c:pt idx="7629">
                  <c:v>48</c:v>
                </c:pt>
                <c:pt idx="7630">
                  <c:v>9</c:v>
                </c:pt>
                <c:pt idx="7631">
                  <c:v>38</c:v>
                </c:pt>
                <c:pt idx="7632">
                  <c:v>32</c:v>
                </c:pt>
                <c:pt idx="7633">
                  <c:v>1</c:v>
                </c:pt>
                <c:pt idx="7634">
                  <c:v>39</c:v>
                </c:pt>
                <c:pt idx="7635">
                  <c:v>5</c:v>
                </c:pt>
                <c:pt idx="7636">
                  <c:v>6</c:v>
                </c:pt>
                <c:pt idx="7637">
                  <c:v>2</c:v>
                </c:pt>
                <c:pt idx="7638">
                  <c:v>53</c:v>
                </c:pt>
                <c:pt idx="7639">
                  <c:v>41</c:v>
                </c:pt>
                <c:pt idx="7640">
                  <c:v>4</c:v>
                </c:pt>
                <c:pt idx="7641">
                  <c:v>13</c:v>
                </c:pt>
                <c:pt idx="7642">
                  <c:v>2</c:v>
                </c:pt>
                <c:pt idx="7643">
                  <c:v>27</c:v>
                </c:pt>
                <c:pt idx="7644">
                  <c:v>1</c:v>
                </c:pt>
                <c:pt idx="7645">
                  <c:v>1</c:v>
                </c:pt>
                <c:pt idx="7646">
                  <c:v>1</c:v>
                </c:pt>
                <c:pt idx="7647">
                  <c:v>4</c:v>
                </c:pt>
                <c:pt idx="7648">
                  <c:v>5</c:v>
                </c:pt>
                <c:pt idx="7649">
                  <c:v>2</c:v>
                </c:pt>
                <c:pt idx="7650">
                  <c:v>2</c:v>
                </c:pt>
                <c:pt idx="7651">
                  <c:v>3</c:v>
                </c:pt>
                <c:pt idx="7652">
                  <c:v>3</c:v>
                </c:pt>
                <c:pt idx="7653">
                  <c:v>2</c:v>
                </c:pt>
                <c:pt idx="7654">
                  <c:v>2</c:v>
                </c:pt>
                <c:pt idx="7655">
                  <c:v>1</c:v>
                </c:pt>
                <c:pt idx="7656">
                  <c:v>2</c:v>
                </c:pt>
                <c:pt idx="7657">
                  <c:v>4</c:v>
                </c:pt>
                <c:pt idx="7658">
                  <c:v>59</c:v>
                </c:pt>
                <c:pt idx="7659">
                  <c:v>10</c:v>
                </c:pt>
                <c:pt idx="7660">
                  <c:v>69</c:v>
                </c:pt>
                <c:pt idx="7661">
                  <c:v>12</c:v>
                </c:pt>
                <c:pt idx="7662">
                  <c:v>5</c:v>
                </c:pt>
                <c:pt idx="7663">
                  <c:v>6</c:v>
                </c:pt>
                <c:pt idx="7664">
                  <c:v>5</c:v>
                </c:pt>
                <c:pt idx="7665">
                  <c:v>34</c:v>
                </c:pt>
                <c:pt idx="7666">
                  <c:v>26</c:v>
                </c:pt>
                <c:pt idx="7667">
                  <c:v>8</c:v>
                </c:pt>
                <c:pt idx="7668">
                  <c:v>22</c:v>
                </c:pt>
                <c:pt idx="7669">
                  <c:v>18</c:v>
                </c:pt>
                <c:pt idx="7670">
                  <c:v>1</c:v>
                </c:pt>
                <c:pt idx="7671">
                  <c:v>25</c:v>
                </c:pt>
                <c:pt idx="7672">
                  <c:v>31</c:v>
                </c:pt>
                <c:pt idx="7673">
                  <c:v>1</c:v>
                </c:pt>
                <c:pt idx="7674">
                  <c:v>3</c:v>
                </c:pt>
                <c:pt idx="7675">
                  <c:v>1</c:v>
                </c:pt>
                <c:pt idx="7676">
                  <c:v>2</c:v>
                </c:pt>
                <c:pt idx="7677">
                  <c:v>2</c:v>
                </c:pt>
                <c:pt idx="7678">
                  <c:v>1</c:v>
                </c:pt>
                <c:pt idx="7679">
                  <c:v>2</c:v>
                </c:pt>
                <c:pt idx="7680">
                  <c:v>1</c:v>
                </c:pt>
                <c:pt idx="7681">
                  <c:v>6</c:v>
                </c:pt>
                <c:pt idx="7682">
                  <c:v>3</c:v>
                </c:pt>
                <c:pt idx="7683">
                  <c:v>2</c:v>
                </c:pt>
                <c:pt idx="7684">
                  <c:v>2</c:v>
                </c:pt>
                <c:pt idx="7685">
                  <c:v>11</c:v>
                </c:pt>
                <c:pt idx="7686">
                  <c:v>1</c:v>
                </c:pt>
                <c:pt idx="7687">
                  <c:v>3</c:v>
                </c:pt>
                <c:pt idx="7688">
                  <c:v>21</c:v>
                </c:pt>
                <c:pt idx="7689">
                  <c:v>67</c:v>
                </c:pt>
                <c:pt idx="7690">
                  <c:v>31</c:v>
                </c:pt>
                <c:pt idx="7691">
                  <c:v>2</c:v>
                </c:pt>
                <c:pt idx="7692">
                  <c:v>30</c:v>
                </c:pt>
                <c:pt idx="7693">
                  <c:v>4</c:v>
                </c:pt>
                <c:pt idx="7694">
                  <c:v>21</c:v>
                </c:pt>
                <c:pt idx="7695">
                  <c:v>2</c:v>
                </c:pt>
                <c:pt idx="7696">
                  <c:v>17</c:v>
                </c:pt>
                <c:pt idx="7697">
                  <c:v>5</c:v>
                </c:pt>
                <c:pt idx="7698">
                  <c:v>1</c:v>
                </c:pt>
                <c:pt idx="7699">
                  <c:v>3</c:v>
                </c:pt>
                <c:pt idx="7700">
                  <c:v>5</c:v>
                </c:pt>
                <c:pt idx="7701">
                  <c:v>6</c:v>
                </c:pt>
                <c:pt idx="7702">
                  <c:v>10</c:v>
                </c:pt>
                <c:pt idx="7703">
                  <c:v>8</c:v>
                </c:pt>
                <c:pt idx="7704">
                  <c:v>3</c:v>
                </c:pt>
                <c:pt idx="7705">
                  <c:v>8</c:v>
                </c:pt>
                <c:pt idx="7706">
                  <c:v>1</c:v>
                </c:pt>
                <c:pt idx="7707">
                  <c:v>1</c:v>
                </c:pt>
                <c:pt idx="7708">
                  <c:v>6</c:v>
                </c:pt>
                <c:pt idx="7709">
                  <c:v>18</c:v>
                </c:pt>
                <c:pt idx="7710">
                  <c:v>3</c:v>
                </c:pt>
                <c:pt idx="7711">
                  <c:v>1</c:v>
                </c:pt>
                <c:pt idx="7712">
                  <c:v>1</c:v>
                </c:pt>
                <c:pt idx="7713">
                  <c:v>12</c:v>
                </c:pt>
                <c:pt idx="7714">
                  <c:v>10</c:v>
                </c:pt>
                <c:pt idx="7715">
                  <c:v>9</c:v>
                </c:pt>
                <c:pt idx="7716">
                  <c:v>3</c:v>
                </c:pt>
                <c:pt idx="7717">
                  <c:v>5</c:v>
                </c:pt>
                <c:pt idx="7718">
                  <c:v>5</c:v>
                </c:pt>
                <c:pt idx="7719">
                  <c:v>3</c:v>
                </c:pt>
                <c:pt idx="7720">
                  <c:v>1</c:v>
                </c:pt>
                <c:pt idx="7721">
                  <c:v>4</c:v>
                </c:pt>
                <c:pt idx="7722">
                  <c:v>2</c:v>
                </c:pt>
                <c:pt idx="7723">
                  <c:v>1</c:v>
                </c:pt>
                <c:pt idx="7724">
                  <c:v>1</c:v>
                </c:pt>
                <c:pt idx="7725">
                  <c:v>4</c:v>
                </c:pt>
                <c:pt idx="7726">
                  <c:v>5</c:v>
                </c:pt>
                <c:pt idx="7727">
                  <c:v>8</c:v>
                </c:pt>
                <c:pt idx="7728">
                  <c:v>1</c:v>
                </c:pt>
                <c:pt idx="7729">
                  <c:v>60</c:v>
                </c:pt>
                <c:pt idx="7730">
                  <c:v>10</c:v>
                </c:pt>
                <c:pt idx="7731">
                  <c:v>46</c:v>
                </c:pt>
                <c:pt idx="7732">
                  <c:v>195</c:v>
                </c:pt>
                <c:pt idx="7733">
                  <c:v>36</c:v>
                </c:pt>
                <c:pt idx="7734">
                  <c:v>151</c:v>
                </c:pt>
                <c:pt idx="7735">
                  <c:v>10</c:v>
                </c:pt>
                <c:pt idx="7736">
                  <c:v>3</c:v>
                </c:pt>
                <c:pt idx="7737">
                  <c:v>48</c:v>
                </c:pt>
                <c:pt idx="7738">
                  <c:v>34</c:v>
                </c:pt>
                <c:pt idx="7739">
                  <c:v>30</c:v>
                </c:pt>
                <c:pt idx="7740">
                  <c:v>5</c:v>
                </c:pt>
                <c:pt idx="7741">
                  <c:v>28</c:v>
                </c:pt>
                <c:pt idx="7742">
                  <c:v>3</c:v>
                </c:pt>
                <c:pt idx="7743">
                  <c:v>14</c:v>
                </c:pt>
                <c:pt idx="7744">
                  <c:v>52</c:v>
                </c:pt>
                <c:pt idx="7745">
                  <c:v>6</c:v>
                </c:pt>
                <c:pt idx="7746">
                  <c:v>1</c:v>
                </c:pt>
                <c:pt idx="7747">
                  <c:v>96</c:v>
                </c:pt>
                <c:pt idx="7748">
                  <c:v>40</c:v>
                </c:pt>
                <c:pt idx="7749">
                  <c:v>52</c:v>
                </c:pt>
                <c:pt idx="7750">
                  <c:v>9</c:v>
                </c:pt>
                <c:pt idx="7751">
                  <c:v>48</c:v>
                </c:pt>
                <c:pt idx="7752">
                  <c:v>12</c:v>
                </c:pt>
                <c:pt idx="7753">
                  <c:v>62</c:v>
                </c:pt>
                <c:pt idx="7754">
                  <c:v>21</c:v>
                </c:pt>
                <c:pt idx="7755">
                  <c:v>24</c:v>
                </c:pt>
                <c:pt idx="7756">
                  <c:v>1</c:v>
                </c:pt>
                <c:pt idx="7757">
                  <c:v>1</c:v>
                </c:pt>
                <c:pt idx="7758">
                  <c:v>9</c:v>
                </c:pt>
                <c:pt idx="7759">
                  <c:v>1</c:v>
                </c:pt>
                <c:pt idx="7760">
                  <c:v>31</c:v>
                </c:pt>
                <c:pt idx="7761">
                  <c:v>28</c:v>
                </c:pt>
                <c:pt idx="7762">
                  <c:v>1</c:v>
                </c:pt>
                <c:pt idx="7763">
                  <c:v>7</c:v>
                </c:pt>
                <c:pt idx="7764">
                  <c:v>1</c:v>
                </c:pt>
                <c:pt idx="7765">
                  <c:v>2</c:v>
                </c:pt>
                <c:pt idx="7766">
                  <c:v>1</c:v>
                </c:pt>
                <c:pt idx="7767">
                  <c:v>2</c:v>
                </c:pt>
                <c:pt idx="7768">
                  <c:v>6</c:v>
                </c:pt>
                <c:pt idx="7769">
                  <c:v>2</c:v>
                </c:pt>
                <c:pt idx="7770">
                  <c:v>2</c:v>
                </c:pt>
                <c:pt idx="7771">
                  <c:v>4</c:v>
                </c:pt>
                <c:pt idx="7772">
                  <c:v>3</c:v>
                </c:pt>
                <c:pt idx="7773">
                  <c:v>6</c:v>
                </c:pt>
                <c:pt idx="7774">
                  <c:v>10</c:v>
                </c:pt>
                <c:pt idx="7775">
                  <c:v>14</c:v>
                </c:pt>
                <c:pt idx="7776">
                  <c:v>15</c:v>
                </c:pt>
                <c:pt idx="7777">
                  <c:v>15</c:v>
                </c:pt>
                <c:pt idx="7778">
                  <c:v>9</c:v>
                </c:pt>
                <c:pt idx="7779">
                  <c:v>6</c:v>
                </c:pt>
                <c:pt idx="7780">
                  <c:v>19</c:v>
                </c:pt>
                <c:pt idx="7781">
                  <c:v>90</c:v>
                </c:pt>
                <c:pt idx="7782">
                  <c:v>8</c:v>
                </c:pt>
                <c:pt idx="7783">
                  <c:v>17</c:v>
                </c:pt>
                <c:pt idx="7784">
                  <c:v>8</c:v>
                </c:pt>
                <c:pt idx="7785">
                  <c:v>5</c:v>
                </c:pt>
                <c:pt idx="7786">
                  <c:v>4</c:v>
                </c:pt>
                <c:pt idx="7787">
                  <c:v>7</c:v>
                </c:pt>
                <c:pt idx="7788">
                  <c:v>17</c:v>
                </c:pt>
                <c:pt idx="7789">
                  <c:v>2</c:v>
                </c:pt>
                <c:pt idx="7790">
                  <c:v>3</c:v>
                </c:pt>
                <c:pt idx="7791">
                  <c:v>1</c:v>
                </c:pt>
                <c:pt idx="7792">
                  <c:v>15</c:v>
                </c:pt>
                <c:pt idx="7793">
                  <c:v>4</c:v>
                </c:pt>
                <c:pt idx="7794">
                  <c:v>7</c:v>
                </c:pt>
                <c:pt idx="7795">
                  <c:v>14</c:v>
                </c:pt>
                <c:pt idx="7796">
                  <c:v>1</c:v>
                </c:pt>
                <c:pt idx="7797">
                  <c:v>5</c:v>
                </c:pt>
                <c:pt idx="7798">
                  <c:v>34</c:v>
                </c:pt>
                <c:pt idx="7799">
                  <c:v>5</c:v>
                </c:pt>
                <c:pt idx="7800">
                  <c:v>2</c:v>
                </c:pt>
                <c:pt idx="7801">
                  <c:v>4</c:v>
                </c:pt>
                <c:pt idx="7802">
                  <c:v>1</c:v>
                </c:pt>
                <c:pt idx="7803">
                  <c:v>1</c:v>
                </c:pt>
                <c:pt idx="7804">
                  <c:v>4</c:v>
                </c:pt>
                <c:pt idx="7805">
                  <c:v>1</c:v>
                </c:pt>
                <c:pt idx="7806">
                  <c:v>11</c:v>
                </c:pt>
                <c:pt idx="7807">
                  <c:v>9</c:v>
                </c:pt>
                <c:pt idx="7808">
                  <c:v>2</c:v>
                </c:pt>
                <c:pt idx="7809">
                  <c:v>10</c:v>
                </c:pt>
                <c:pt idx="7810">
                  <c:v>8</c:v>
                </c:pt>
                <c:pt idx="7811">
                  <c:v>3</c:v>
                </c:pt>
                <c:pt idx="7812">
                  <c:v>1</c:v>
                </c:pt>
                <c:pt idx="7813">
                  <c:v>1</c:v>
                </c:pt>
                <c:pt idx="7814">
                  <c:v>4</c:v>
                </c:pt>
                <c:pt idx="7815">
                  <c:v>2</c:v>
                </c:pt>
                <c:pt idx="7816">
                  <c:v>2</c:v>
                </c:pt>
                <c:pt idx="7817">
                  <c:v>5</c:v>
                </c:pt>
                <c:pt idx="7818">
                  <c:v>1</c:v>
                </c:pt>
                <c:pt idx="7819">
                  <c:v>3</c:v>
                </c:pt>
                <c:pt idx="7820">
                  <c:v>1</c:v>
                </c:pt>
                <c:pt idx="7821">
                  <c:v>11</c:v>
                </c:pt>
                <c:pt idx="7822">
                  <c:v>2</c:v>
                </c:pt>
                <c:pt idx="7823">
                  <c:v>2</c:v>
                </c:pt>
                <c:pt idx="7824">
                  <c:v>36</c:v>
                </c:pt>
                <c:pt idx="7825">
                  <c:v>52</c:v>
                </c:pt>
                <c:pt idx="7826">
                  <c:v>188</c:v>
                </c:pt>
                <c:pt idx="7827">
                  <c:v>14</c:v>
                </c:pt>
                <c:pt idx="7828">
                  <c:v>1</c:v>
                </c:pt>
                <c:pt idx="7829">
                  <c:v>20</c:v>
                </c:pt>
                <c:pt idx="7830">
                  <c:v>58</c:v>
                </c:pt>
                <c:pt idx="7831">
                  <c:v>18</c:v>
                </c:pt>
                <c:pt idx="7832">
                  <c:v>54</c:v>
                </c:pt>
                <c:pt idx="7833">
                  <c:v>72</c:v>
                </c:pt>
                <c:pt idx="7834">
                  <c:v>35</c:v>
                </c:pt>
                <c:pt idx="7835">
                  <c:v>113</c:v>
                </c:pt>
                <c:pt idx="7836">
                  <c:v>67</c:v>
                </c:pt>
                <c:pt idx="7837">
                  <c:v>1</c:v>
                </c:pt>
                <c:pt idx="7838">
                  <c:v>6</c:v>
                </c:pt>
                <c:pt idx="7839">
                  <c:v>116</c:v>
                </c:pt>
                <c:pt idx="7840">
                  <c:v>50</c:v>
                </c:pt>
                <c:pt idx="7841">
                  <c:v>83</c:v>
                </c:pt>
                <c:pt idx="7842">
                  <c:v>8</c:v>
                </c:pt>
                <c:pt idx="7843">
                  <c:v>3</c:v>
                </c:pt>
                <c:pt idx="7844">
                  <c:v>1</c:v>
                </c:pt>
                <c:pt idx="7845">
                  <c:v>50</c:v>
                </c:pt>
                <c:pt idx="7846">
                  <c:v>18</c:v>
                </c:pt>
                <c:pt idx="7847">
                  <c:v>69</c:v>
                </c:pt>
                <c:pt idx="7848">
                  <c:v>11</c:v>
                </c:pt>
                <c:pt idx="7849">
                  <c:v>9</c:v>
                </c:pt>
                <c:pt idx="7850">
                  <c:v>77</c:v>
                </c:pt>
                <c:pt idx="7851">
                  <c:v>30</c:v>
                </c:pt>
                <c:pt idx="7852">
                  <c:v>20</c:v>
                </c:pt>
                <c:pt idx="7853">
                  <c:v>1</c:v>
                </c:pt>
                <c:pt idx="7854">
                  <c:v>23</c:v>
                </c:pt>
                <c:pt idx="7855">
                  <c:v>24</c:v>
                </c:pt>
                <c:pt idx="7856">
                  <c:v>53</c:v>
                </c:pt>
                <c:pt idx="7857">
                  <c:v>2</c:v>
                </c:pt>
                <c:pt idx="7858">
                  <c:v>15</c:v>
                </c:pt>
                <c:pt idx="7859">
                  <c:v>19</c:v>
                </c:pt>
                <c:pt idx="7860">
                  <c:v>52</c:v>
                </c:pt>
                <c:pt idx="7861">
                  <c:v>19</c:v>
                </c:pt>
                <c:pt idx="7862">
                  <c:v>11</c:v>
                </c:pt>
                <c:pt idx="7863">
                  <c:v>6</c:v>
                </c:pt>
                <c:pt idx="7864">
                  <c:v>1</c:v>
                </c:pt>
                <c:pt idx="7865">
                  <c:v>1</c:v>
                </c:pt>
                <c:pt idx="7866">
                  <c:v>15</c:v>
                </c:pt>
                <c:pt idx="7867">
                  <c:v>2</c:v>
                </c:pt>
                <c:pt idx="7868">
                  <c:v>54</c:v>
                </c:pt>
                <c:pt idx="7869">
                  <c:v>4</c:v>
                </c:pt>
                <c:pt idx="7870">
                  <c:v>2</c:v>
                </c:pt>
                <c:pt idx="7871">
                  <c:v>4</c:v>
                </c:pt>
                <c:pt idx="7872">
                  <c:v>1</c:v>
                </c:pt>
                <c:pt idx="7873">
                  <c:v>1</c:v>
                </c:pt>
                <c:pt idx="7874">
                  <c:v>107</c:v>
                </c:pt>
                <c:pt idx="7875">
                  <c:v>18</c:v>
                </c:pt>
                <c:pt idx="7876">
                  <c:v>20</c:v>
                </c:pt>
                <c:pt idx="7877">
                  <c:v>4</c:v>
                </c:pt>
                <c:pt idx="7878">
                  <c:v>4</c:v>
                </c:pt>
                <c:pt idx="7879">
                  <c:v>4</c:v>
                </c:pt>
                <c:pt idx="7880">
                  <c:v>18</c:v>
                </c:pt>
                <c:pt idx="7881">
                  <c:v>97</c:v>
                </c:pt>
                <c:pt idx="7882">
                  <c:v>35</c:v>
                </c:pt>
                <c:pt idx="7883">
                  <c:v>1</c:v>
                </c:pt>
                <c:pt idx="7884">
                  <c:v>2</c:v>
                </c:pt>
                <c:pt idx="7885">
                  <c:v>2</c:v>
                </c:pt>
                <c:pt idx="7886">
                  <c:v>2</c:v>
                </c:pt>
                <c:pt idx="7887">
                  <c:v>1</c:v>
                </c:pt>
                <c:pt idx="7888">
                  <c:v>2</c:v>
                </c:pt>
                <c:pt idx="7889">
                  <c:v>4</c:v>
                </c:pt>
                <c:pt idx="7890">
                  <c:v>8</c:v>
                </c:pt>
                <c:pt idx="7891">
                  <c:v>1</c:v>
                </c:pt>
                <c:pt idx="7892">
                  <c:v>14</c:v>
                </c:pt>
                <c:pt idx="7893">
                  <c:v>19</c:v>
                </c:pt>
                <c:pt idx="7894">
                  <c:v>8</c:v>
                </c:pt>
                <c:pt idx="7895">
                  <c:v>1</c:v>
                </c:pt>
                <c:pt idx="7896">
                  <c:v>4</c:v>
                </c:pt>
                <c:pt idx="7897">
                  <c:v>8</c:v>
                </c:pt>
                <c:pt idx="7898">
                  <c:v>1</c:v>
                </c:pt>
                <c:pt idx="7899">
                  <c:v>1</c:v>
                </c:pt>
                <c:pt idx="7900">
                  <c:v>2</c:v>
                </c:pt>
                <c:pt idx="7901">
                  <c:v>10</c:v>
                </c:pt>
                <c:pt idx="7902">
                  <c:v>7</c:v>
                </c:pt>
                <c:pt idx="7903">
                  <c:v>2</c:v>
                </c:pt>
                <c:pt idx="7904">
                  <c:v>3</c:v>
                </c:pt>
                <c:pt idx="7905">
                  <c:v>1</c:v>
                </c:pt>
                <c:pt idx="7906">
                  <c:v>21</c:v>
                </c:pt>
                <c:pt idx="7907">
                  <c:v>12</c:v>
                </c:pt>
                <c:pt idx="7908">
                  <c:v>26</c:v>
                </c:pt>
                <c:pt idx="7909">
                  <c:v>11</c:v>
                </c:pt>
                <c:pt idx="7910">
                  <c:v>1</c:v>
                </c:pt>
                <c:pt idx="7911">
                  <c:v>2</c:v>
                </c:pt>
                <c:pt idx="7912">
                  <c:v>1</c:v>
                </c:pt>
                <c:pt idx="7913">
                  <c:v>2</c:v>
                </c:pt>
                <c:pt idx="7914">
                  <c:v>1</c:v>
                </c:pt>
                <c:pt idx="7915">
                  <c:v>5</c:v>
                </c:pt>
                <c:pt idx="7916">
                  <c:v>2</c:v>
                </c:pt>
                <c:pt idx="7917">
                  <c:v>1</c:v>
                </c:pt>
                <c:pt idx="7918">
                  <c:v>4</c:v>
                </c:pt>
                <c:pt idx="7919">
                  <c:v>8</c:v>
                </c:pt>
                <c:pt idx="7920">
                  <c:v>19</c:v>
                </c:pt>
                <c:pt idx="7921">
                  <c:v>10</c:v>
                </c:pt>
                <c:pt idx="7922">
                  <c:v>56</c:v>
                </c:pt>
                <c:pt idx="7923">
                  <c:v>3</c:v>
                </c:pt>
                <c:pt idx="7924">
                  <c:v>1</c:v>
                </c:pt>
                <c:pt idx="7925">
                  <c:v>1</c:v>
                </c:pt>
                <c:pt idx="7926">
                  <c:v>6</c:v>
                </c:pt>
                <c:pt idx="7927">
                  <c:v>2</c:v>
                </c:pt>
                <c:pt idx="7928">
                  <c:v>14</c:v>
                </c:pt>
                <c:pt idx="7929">
                  <c:v>5</c:v>
                </c:pt>
                <c:pt idx="7930">
                  <c:v>61</c:v>
                </c:pt>
                <c:pt idx="7931">
                  <c:v>66</c:v>
                </c:pt>
                <c:pt idx="7932">
                  <c:v>231</c:v>
                </c:pt>
                <c:pt idx="7933">
                  <c:v>288</c:v>
                </c:pt>
                <c:pt idx="7934">
                  <c:v>1</c:v>
                </c:pt>
                <c:pt idx="7935">
                  <c:v>16</c:v>
                </c:pt>
                <c:pt idx="7936">
                  <c:v>3</c:v>
                </c:pt>
                <c:pt idx="7937">
                  <c:v>6</c:v>
                </c:pt>
                <c:pt idx="7938">
                  <c:v>4</c:v>
                </c:pt>
                <c:pt idx="7939">
                  <c:v>1</c:v>
                </c:pt>
                <c:pt idx="7940">
                  <c:v>23</c:v>
                </c:pt>
                <c:pt idx="7941">
                  <c:v>7</c:v>
                </c:pt>
                <c:pt idx="7942">
                  <c:v>102</c:v>
                </c:pt>
                <c:pt idx="7943">
                  <c:v>46</c:v>
                </c:pt>
                <c:pt idx="7944">
                  <c:v>6</c:v>
                </c:pt>
                <c:pt idx="7945">
                  <c:v>22</c:v>
                </c:pt>
                <c:pt idx="7946">
                  <c:v>59</c:v>
                </c:pt>
                <c:pt idx="7947">
                  <c:v>4</c:v>
                </c:pt>
                <c:pt idx="7948">
                  <c:v>1</c:v>
                </c:pt>
                <c:pt idx="7949">
                  <c:v>1</c:v>
                </c:pt>
                <c:pt idx="7950">
                  <c:v>1</c:v>
                </c:pt>
                <c:pt idx="7951">
                  <c:v>1</c:v>
                </c:pt>
                <c:pt idx="7952">
                  <c:v>1</c:v>
                </c:pt>
                <c:pt idx="7953">
                  <c:v>1</c:v>
                </c:pt>
                <c:pt idx="7954">
                  <c:v>16</c:v>
                </c:pt>
                <c:pt idx="7955">
                  <c:v>1</c:v>
                </c:pt>
                <c:pt idx="7956">
                  <c:v>4</c:v>
                </c:pt>
                <c:pt idx="7957">
                  <c:v>2</c:v>
                </c:pt>
                <c:pt idx="7958">
                  <c:v>1</c:v>
                </c:pt>
                <c:pt idx="7959">
                  <c:v>1</c:v>
                </c:pt>
                <c:pt idx="7960">
                  <c:v>2</c:v>
                </c:pt>
                <c:pt idx="7961">
                  <c:v>1</c:v>
                </c:pt>
                <c:pt idx="7962">
                  <c:v>6</c:v>
                </c:pt>
                <c:pt idx="7963">
                  <c:v>36</c:v>
                </c:pt>
                <c:pt idx="7964">
                  <c:v>1</c:v>
                </c:pt>
                <c:pt idx="7965">
                  <c:v>2</c:v>
                </c:pt>
                <c:pt idx="7966">
                  <c:v>1</c:v>
                </c:pt>
                <c:pt idx="7967">
                  <c:v>1</c:v>
                </c:pt>
                <c:pt idx="7968">
                  <c:v>1</c:v>
                </c:pt>
                <c:pt idx="7969">
                  <c:v>1</c:v>
                </c:pt>
                <c:pt idx="7970">
                  <c:v>2</c:v>
                </c:pt>
                <c:pt idx="7971">
                  <c:v>1</c:v>
                </c:pt>
                <c:pt idx="7972">
                  <c:v>37</c:v>
                </c:pt>
                <c:pt idx="7973">
                  <c:v>8</c:v>
                </c:pt>
                <c:pt idx="7974">
                  <c:v>43</c:v>
                </c:pt>
                <c:pt idx="7975">
                  <c:v>28</c:v>
                </c:pt>
                <c:pt idx="7976">
                  <c:v>1</c:v>
                </c:pt>
                <c:pt idx="7977">
                  <c:v>1</c:v>
                </c:pt>
                <c:pt idx="7978">
                  <c:v>1</c:v>
                </c:pt>
                <c:pt idx="7979">
                  <c:v>2</c:v>
                </c:pt>
                <c:pt idx="7980">
                  <c:v>47</c:v>
                </c:pt>
                <c:pt idx="7981">
                  <c:v>2</c:v>
                </c:pt>
                <c:pt idx="7982">
                  <c:v>3</c:v>
                </c:pt>
                <c:pt idx="7983">
                  <c:v>8</c:v>
                </c:pt>
                <c:pt idx="7984">
                  <c:v>6</c:v>
                </c:pt>
                <c:pt idx="7985">
                  <c:v>2</c:v>
                </c:pt>
                <c:pt idx="7986">
                  <c:v>4</c:v>
                </c:pt>
                <c:pt idx="7987">
                  <c:v>1</c:v>
                </c:pt>
                <c:pt idx="7988">
                  <c:v>13</c:v>
                </c:pt>
                <c:pt idx="7989">
                  <c:v>4</c:v>
                </c:pt>
                <c:pt idx="7990">
                  <c:v>4</c:v>
                </c:pt>
                <c:pt idx="7991">
                  <c:v>1</c:v>
                </c:pt>
                <c:pt idx="7992">
                  <c:v>3</c:v>
                </c:pt>
                <c:pt idx="7993">
                  <c:v>6</c:v>
                </c:pt>
                <c:pt idx="7994">
                  <c:v>1</c:v>
                </c:pt>
                <c:pt idx="7995">
                  <c:v>1</c:v>
                </c:pt>
                <c:pt idx="7996">
                  <c:v>1</c:v>
                </c:pt>
                <c:pt idx="7997">
                  <c:v>1</c:v>
                </c:pt>
                <c:pt idx="7998">
                  <c:v>2</c:v>
                </c:pt>
                <c:pt idx="7999">
                  <c:v>1</c:v>
                </c:pt>
                <c:pt idx="8000">
                  <c:v>25</c:v>
                </c:pt>
                <c:pt idx="8001">
                  <c:v>2</c:v>
                </c:pt>
                <c:pt idx="8002">
                  <c:v>48</c:v>
                </c:pt>
                <c:pt idx="8003">
                  <c:v>1</c:v>
                </c:pt>
                <c:pt idx="8004">
                  <c:v>4</c:v>
                </c:pt>
                <c:pt idx="8005">
                  <c:v>3</c:v>
                </c:pt>
                <c:pt idx="8006">
                  <c:v>1</c:v>
                </c:pt>
                <c:pt idx="8007">
                  <c:v>1</c:v>
                </c:pt>
                <c:pt idx="8008">
                  <c:v>5</c:v>
                </c:pt>
                <c:pt idx="8009">
                  <c:v>8</c:v>
                </c:pt>
                <c:pt idx="8010">
                  <c:v>1</c:v>
                </c:pt>
                <c:pt idx="8011">
                  <c:v>1</c:v>
                </c:pt>
                <c:pt idx="8012">
                  <c:v>1</c:v>
                </c:pt>
                <c:pt idx="8013">
                  <c:v>7</c:v>
                </c:pt>
                <c:pt idx="8014">
                  <c:v>12</c:v>
                </c:pt>
                <c:pt idx="8015">
                  <c:v>1</c:v>
                </c:pt>
                <c:pt idx="8016">
                  <c:v>2</c:v>
                </c:pt>
                <c:pt idx="8017">
                  <c:v>11</c:v>
                </c:pt>
                <c:pt idx="8018">
                  <c:v>7</c:v>
                </c:pt>
                <c:pt idx="8019">
                  <c:v>5</c:v>
                </c:pt>
                <c:pt idx="8020">
                  <c:v>3</c:v>
                </c:pt>
                <c:pt idx="8021">
                  <c:v>5</c:v>
                </c:pt>
                <c:pt idx="8022">
                  <c:v>35</c:v>
                </c:pt>
                <c:pt idx="8023">
                  <c:v>6</c:v>
                </c:pt>
                <c:pt idx="8024">
                  <c:v>6</c:v>
                </c:pt>
                <c:pt idx="8025">
                  <c:v>2</c:v>
                </c:pt>
                <c:pt idx="8026">
                  <c:v>98</c:v>
                </c:pt>
                <c:pt idx="8027">
                  <c:v>11</c:v>
                </c:pt>
                <c:pt idx="8028">
                  <c:v>43</c:v>
                </c:pt>
                <c:pt idx="8029">
                  <c:v>3</c:v>
                </c:pt>
                <c:pt idx="8030">
                  <c:v>29</c:v>
                </c:pt>
                <c:pt idx="8031">
                  <c:v>15</c:v>
                </c:pt>
                <c:pt idx="8032">
                  <c:v>3</c:v>
                </c:pt>
                <c:pt idx="8033">
                  <c:v>6</c:v>
                </c:pt>
                <c:pt idx="8034">
                  <c:v>3</c:v>
                </c:pt>
                <c:pt idx="8035">
                  <c:v>1</c:v>
                </c:pt>
                <c:pt idx="8036">
                  <c:v>1</c:v>
                </c:pt>
                <c:pt idx="8037">
                  <c:v>4</c:v>
                </c:pt>
                <c:pt idx="8038">
                  <c:v>1</c:v>
                </c:pt>
                <c:pt idx="8039">
                  <c:v>4</c:v>
                </c:pt>
                <c:pt idx="8040">
                  <c:v>4</c:v>
                </c:pt>
                <c:pt idx="8041">
                  <c:v>19</c:v>
                </c:pt>
                <c:pt idx="8042">
                  <c:v>4</c:v>
                </c:pt>
                <c:pt idx="8043">
                  <c:v>4</c:v>
                </c:pt>
                <c:pt idx="8044">
                  <c:v>1</c:v>
                </c:pt>
                <c:pt idx="8045">
                  <c:v>1</c:v>
                </c:pt>
                <c:pt idx="8046">
                  <c:v>3</c:v>
                </c:pt>
                <c:pt idx="8047">
                  <c:v>1</c:v>
                </c:pt>
                <c:pt idx="8048">
                  <c:v>1</c:v>
                </c:pt>
                <c:pt idx="8049">
                  <c:v>3</c:v>
                </c:pt>
                <c:pt idx="8050">
                  <c:v>1</c:v>
                </c:pt>
                <c:pt idx="8051">
                  <c:v>1</c:v>
                </c:pt>
                <c:pt idx="8052">
                  <c:v>1</c:v>
                </c:pt>
                <c:pt idx="8053">
                  <c:v>2</c:v>
                </c:pt>
                <c:pt idx="8054">
                  <c:v>1</c:v>
                </c:pt>
                <c:pt idx="8055">
                  <c:v>1</c:v>
                </c:pt>
                <c:pt idx="8056">
                  <c:v>17</c:v>
                </c:pt>
                <c:pt idx="8057">
                  <c:v>1</c:v>
                </c:pt>
                <c:pt idx="8058">
                  <c:v>4</c:v>
                </c:pt>
                <c:pt idx="8059">
                  <c:v>17</c:v>
                </c:pt>
                <c:pt idx="8060">
                  <c:v>1</c:v>
                </c:pt>
                <c:pt idx="8061">
                  <c:v>27</c:v>
                </c:pt>
                <c:pt idx="8062">
                  <c:v>6</c:v>
                </c:pt>
                <c:pt idx="8063">
                  <c:v>4</c:v>
                </c:pt>
                <c:pt idx="8064">
                  <c:v>39</c:v>
                </c:pt>
                <c:pt idx="8065">
                  <c:v>5</c:v>
                </c:pt>
                <c:pt idx="8066">
                  <c:v>6</c:v>
                </c:pt>
                <c:pt idx="8067">
                  <c:v>30</c:v>
                </c:pt>
                <c:pt idx="8068">
                  <c:v>8</c:v>
                </c:pt>
                <c:pt idx="8069">
                  <c:v>9</c:v>
                </c:pt>
                <c:pt idx="8070">
                  <c:v>3</c:v>
                </c:pt>
                <c:pt idx="8071">
                  <c:v>10</c:v>
                </c:pt>
                <c:pt idx="8072">
                  <c:v>2</c:v>
                </c:pt>
                <c:pt idx="8073">
                  <c:v>12</c:v>
                </c:pt>
                <c:pt idx="8074">
                  <c:v>3</c:v>
                </c:pt>
                <c:pt idx="8075">
                  <c:v>1</c:v>
                </c:pt>
                <c:pt idx="8076">
                  <c:v>4</c:v>
                </c:pt>
                <c:pt idx="8077">
                  <c:v>3</c:v>
                </c:pt>
                <c:pt idx="8078">
                  <c:v>7</c:v>
                </c:pt>
                <c:pt idx="8079">
                  <c:v>5</c:v>
                </c:pt>
                <c:pt idx="8080">
                  <c:v>1</c:v>
                </c:pt>
                <c:pt idx="8081">
                  <c:v>6</c:v>
                </c:pt>
                <c:pt idx="8082">
                  <c:v>1</c:v>
                </c:pt>
                <c:pt idx="8083">
                  <c:v>1</c:v>
                </c:pt>
                <c:pt idx="8084">
                  <c:v>4</c:v>
                </c:pt>
                <c:pt idx="8085">
                  <c:v>3</c:v>
                </c:pt>
                <c:pt idx="8086">
                  <c:v>1</c:v>
                </c:pt>
                <c:pt idx="8087">
                  <c:v>1</c:v>
                </c:pt>
                <c:pt idx="8088">
                  <c:v>1</c:v>
                </c:pt>
                <c:pt idx="8089">
                  <c:v>1</c:v>
                </c:pt>
                <c:pt idx="8090">
                  <c:v>1</c:v>
                </c:pt>
                <c:pt idx="8091">
                  <c:v>1</c:v>
                </c:pt>
                <c:pt idx="8092">
                  <c:v>4</c:v>
                </c:pt>
                <c:pt idx="8093">
                  <c:v>5</c:v>
                </c:pt>
                <c:pt idx="8094">
                  <c:v>2</c:v>
                </c:pt>
                <c:pt idx="8095">
                  <c:v>3</c:v>
                </c:pt>
                <c:pt idx="8096">
                  <c:v>2</c:v>
                </c:pt>
                <c:pt idx="8097">
                  <c:v>3</c:v>
                </c:pt>
                <c:pt idx="8098">
                  <c:v>1</c:v>
                </c:pt>
                <c:pt idx="8099">
                  <c:v>1</c:v>
                </c:pt>
                <c:pt idx="8100">
                  <c:v>1</c:v>
                </c:pt>
                <c:pt idx="8101">
                  <c:v>1</c:v>
                </c:pt>
                <c:pt idx="8102">
                  <c:v>1</c:v>
                </c:pt>
                <c:pt idx="8103">
                  <c:v>8</c:v>
                </c:pt>
                <c:pt idx="8104">
                  <c:v>1</c:v>
                </c:pt>
                <c:pt idx="8105">
                  <c:v>1</c:v>
                </c:pt>
                <c:pt idx="8106">
                  <c:v>1</c:v>
                </c:pt>
                <c:pt idx="8107">
                  <c:v>2</c:v>
                </c:pt>
                <c:pt idx="8108">
                  <c:v>2</c:v>
                </c:pt>
                <c:pt idx="8109">
                  <c:v>1</c:v>
                </c:pt>
                <c:pt idx="8110">
                  <c:v>1</c:v>
                </c:pt>
                <c:pt idx="8111">
                  <c:v>1</c:v>
                </c:pt>
                <c:pt idx="8112">
                  <c:v>1</c:v>
                </c:pt>
                <c:pt idx="8113">
                  <c:v>45</c:v>
                </c:pt>
                <c:pt idx="8114">
                  <c:v>1</c:v>
                </c:pt>
                <c:pt idx="8115">
                  <c:v>8</c:v>
                </c:pt>
                <c:pt idx="8116">
                  <c:v>1</c:v>
                </c:pt>
                <c:pt idx="8117">
                  <c:v>12</c:v>
                </c:pt>
                <c:pt idx="8118">
                  <c:v>3</c:v>
                </c:pt>
                <c:pt idx="8119">
                  <c:v>1</c:v>
                </c:pt>
                <c:pt idx="8120">
                  <c:v>4</c:v>
                </c:pt>
                <c:pt idx="8121">
                  <c:v>1</c:v>
                </c:pt>
                <c:pt idx="8122">
                  <c:v>4</c:v>
                </c:pt>
                <c:pt idx="8123">
                  <c:v>15</c:v>
                </c:pt>
                <c:pt idx="8124">
                  <c:v>1</c:v>
                </c:pt>
                <c:pt idx="8125">
                  <c:v>1</c:v>
                </c:pt>
                <c:pt idx="8126">
                  <c:v>3</c:v>
                </c:pt>
                <c:pt idx="8127">
                  <c:v>17</c:v>
                </c:pt>
                <c:pt idx="8128">
                  <c:v>42</c:v>
                </c:pt>
                <c:pt idx="8129">
                  <c:v>20</c:v>
                </c:pt>
                <c:pt idx="8130">
                  <c:v>2</c:v>
                </c:pt>
                <c:pt idx="8131">
                  <c:v>8</c:v>
                </c:pt>
                <c:pt idx="8132">
                  <c:v>23</c:v>
                </c:pt>
                <c:pt idx="8133">
                  <c:v>1</c:v>
                </c:pt>
                <c:pt idx="8134">
                  <c:v>2</c:v>
                </c:pt>
                <c:pt idx="8135">
                  <c:v>4</c:v>
                </c:pt>
                <c:pt idx="8136">
                  <c:v>1</c:v>
                </c:pt>
                <c:pt idx="8137">
                  <c:v>6</c:v>
                </c:pt>
                <c:pt idx="8138">
                  <c:v>2</c:v>
                </c:pt>
                <c:pt idx="8139">
                  <c:v>3</c:v>
                </c:pt>
                <c:pt idx="8140">
                  <c:v>9</c:v>
                </c:pt>
                <c:pt idx="8141">
                  <c:v>24</c:v>
                </c:pt>
                <c:pt idx="8142">
                  <c:v>7</c:v>
                </c:pt>
                <c:pt idx="8143">
                  <c:v>1</c:v>
                </c:pt>
                <c:pt idx="8144">
                  <c:v>1</c:v>
                </c:pt>
                <c:pt idx="8145">
                  <c:v>1</c:v>
                </c:pt>
                <c:pt idx="8146">
                  <c:v>4</c:v>
                </c:pt>
                <c:pt idx="8147">
                  <c:v>1</c:v>
                </c:pt>
                <c:pt idx="8148">
                  <c:v>1</c:v>
                </c:pt>
                <c:pt idx="8149">
                  <c:v>1</c:v>
                </c:pt>
                <c:pt idx="8150">
                  <c:v>3</c:v>
                </c:pt>
                <c:pt idx="8151">
                  <c:v>56</c:v>
                </c:pt>
                <c:pt idx="8152">
                  <c:v>35</c:v>
                </c:pt>
                <c:pt idx="8153">
                  <c:v>2</c:v>
                </c:pt>
                <c:pt idx="8154">
                  <c:v>2</c:v>
                </c:pt>
                <c:pt idx="8155">
                  <c:v>6</c:v>
                </c:pt>
                <c:pt idx="8156">
                  <c:v>1</c:v>
                </c:pt>
                <c:pt idx="8157">
                  <c:v>2</c:v>
                </c:pt>
                <c:pt idx="8158">
                  <c:v>1</c:v>
                </c:pt>
                <c:pt idx="8159">
                  <c:v>20</c:v>
                </c:pt>
                <c:pt idx="8160">
                  <c:v>2</c:v>
                </c:pt>
                <c:pt idx="8161">
                  <c:v>7</c:v>
                </c:pt>
                <c:pt idx="8162">
                  <c:v>8</c:v>
                </c:pt>
                <c:pt idx="8163">
                  <c:v>1</c:v>
                </c:pt>
                <c:pt idx="8164">
                  <c:v>2</c:v>
                </c:pt>
                <c:pt idx="8165">
                  <c:v>6</c:v>
                </c:pt>
                <c:pt idx="8166">
                  <c:v>7</c:v>
                </c:pt>
                <c:pt idx="8167">
                  <c:v>1</c:v>
                </c:pt>
                <c:pt idx="8168">
                  <c:v>1</c:v>
                </c:pt>
                <c:pt idx="8169">
                  <c:v>3</c:v>
                </c:pt>
                <c:pt idx="8170">
                  <c:v>1</c:v>
                </c:pt>
                <c:pt idx="8171">
                  <c:v>1</c:v>
                </c:pt>
                <c:pt idx="8172">
                  <c:v>3</c:v>
                </c:pt>
                <c:pt idx="8173">
                  <c:v>6</c:v>
                </c:pt>
                <c:pt idx="8174">
                  <c:v>12</c:v>
                </c:pt>
                <c:pt idx="8175">
                  <c:v>1</c:v>
                </c:pt>
                <c:pt idx="8176">
                  <c:v>1</c:v>
                </c:pt>
                <c:pt idx="8177">
                  <c:v>1</c:v>
                </c:pt>
                <c:pt idx="8178">
                  <c:v>1</c:v>
                </c:pt>
                <c:pt idx="8179">
                  <c:v>1</c:v>
                </c:pt>
                <c:pt idx="8180">
                  <c:v>1</c:v>
                </c:pt>
                <c:pt idx="8181">
                  <c:v>3</c:v>
                </c:pt>
                <c:pt idx="8182">
                  <c:v>1</c:v>
                </c:pt>
                <c:pt idx="8183">
                  <c:v>1</c:v>
                </c:pt>
                <c:pt idx="8184">
                  <c:v>1</c:v>
                </c:pt>
                <c:pt idx="8185">
                  <c:v>1</c:v>
                </c:pt>
                <c:pt idx="8186">
                  <c:v>1</c:v>
                </c:pt>
                <c:pt idx="8187">
                  <c:v>1</c:v>
                </c:pt>
                <c:pt idx="8188">
                  <c:v>3</c:v>
                </c:pt>
                <c:pt idx="8189">
                  <c:v>7</c:v>
                </c:pt>
                <c:pt idx="8190">
                  <c:v>2</c:v>
                </c:pt>
                <c:pt idx="8191">
                  <c:v>10</c:v>
                </c:pt>
                <c:pt idx="8192">
                  <c:v>2</c:v>
                </c:pt>
                <c:pt idx="8193">
                  <c:v>1</c:v>
                </c:pt>
                <c:pt idx="8194">
                  <c:v>1</c:v>
                </c:pt>
                <c:pt idx="8195">
                  <c:v>4</c:v>
                </c:pt>
                <c:pt idx="8196">
                  <c:v>16</c:v>
                </c:pt>
                <c:pt idx="8197">
                  <c:v>2</c:v>
                </c:pt>
                <c:pt idx="8198">
                  <c:v>1</c:v>
                </c:pt>
                <c:pt idx="8199">
                  <c:v>1</c:v>
                </c:pt>
                <c:pt idx="8200">
                  <c:v>64</c:v>
                </c:pt>
                <c:pt idx="8201">
                  <c:v>1</c:v>
                </c:pt>
                <c:pt idx="8202">
                  <c:v>1</c:v>
                </c:pt>
                <c:pt idx="8203">
                  <c:v>5</c:v>
                </c:pt>
                <c:pt idx="8204">
                  <c:v>2</c:v>
                </c:pt>
                <c:pt idx="8205">
                  <c:v>5</c:v>
                </c:pt>
                <c:pt idx="8206">
                  <c:v>7</c:v>
                </c:pt>
                <c:pt idx="8207">
                  <c:v>1</c:v>
                </c:pt>
                <c:pt idx="8208">
                  <c:v>1</c:v>
                </c:pt>
                <c:pt idx="8209">
                  <c:v>6</c:v>
                </c:pt>
                <c:pt idx="8210">
                  <c:v>4</c:v>
                </c:pt>
                <c:pt idx="8211">
                  <c:v>2</c:v>
                </c:pt>
                <c:pt idx="8212">
                  <c:v>2</c:v>
                </c:pt>
                <c:pt idx="8213">
                  <c:v>2</c:v>
                </c:pt>
                <c:pt idx="8214">
                  <c:v>1</c:v>
                </c:pt>
                <c:pt idx="8215">
                  <c:v>4</c:v>
                </c:pt>
                <c:pt idx="8216">
                  <c:v>10</c:v>
                </c:pt>
                <c:pt idx="8217">
                  <c:v>2</c:v>
                </c:pt>
                <c:pt idx="8218">
                  <c:v>2</c:v>
                </c:pt>
                <c:pt idx="8219">
                  <c:v>1</c:v>
                </c:pt>
                <c:pt idx="8220">
                  <c:v>1</c:v>
                </c:pt>
                <c:pt idx="8221">
                  <c:v>2</c:v>
                </c:pt>
                <c:pt idx="8222">
                  <c:v>1</c:v>
                </c:pt>
                <c:pt idx="8223">
                  <c:v>1</c:v>
                </c:pt>
                <c:pt idx="8224">
                  <c:v>1</c:v>
                </c:pt>
                <c:pt idx="8225">
                  <c:v>2</c:v>
                </c:pt>
                <c:pt idx="8226">
                  <c:v>1</c:v>
                </c:pt>
                <c:pt idx="8227">
                  <c:v>1</c:v>
                </c:pt>
                <c:pt idx="8228">
                  <c:v>1</c:v>
                </c:pt>
                <c:pt idx="8229">
                  <c:v>1</c:v>
                </c:pt>
                <c:pt idx="8230">
                  <c:v>13</c:v>
                </c:pt>
                <c:pt idx="8231">
                  <c:v>1</c:v>
                </c:pt>
                <c:pt idx="8232">
                  <c:v>15</c:v>
                </c:pt>
                <c:pt idx="8233">
                  <c:v>1</c:v>
                </c:pt>
                <c:pt idx="8234">
                  <c:v>2</c:v>
                </c:pt>
                <c:pt idx="8235">
                  <c:v>2</c:v>
                </c:pt>
                <c:pt idx="8236">
                  <c:v>7</c:v>
                </c:pt>
                <c:pt idx="8237">
                  <c:v>5</c:v>
                </c:pt>
                <c:pt idx="8238">
                  <c:v>2</c:v>
                </c:pt>
                <c:pt idx="8239">
                  <c:v>1</c:v>
                </c:pt>
                <c:pt idx="8240">
                  <c:v>5</c:v>
                </c:pt>
                <c:pt idx="8241">
                  <c:v>1</c:v>
                </c:pt>
                <c:pt idx="8242">
                  <c:v>11</c:v>
                </c:pt>
                <c:pt idx="8243">
                  <c:v>6</c:v>
                </c:pt>
                <c:pt idx="8244">
                  <c:v>47</c:v>
                </c:pt>
                <c:pt idx="8245">
                  <c:v>1</c:v>
                </c:pt>
                <c:pt idx="8246">
                  <c:v>1</c:v>
                </c:pt>
                <c:pt idx="8247">
                  <c:v>1</c:v>
                </c:pt>
                <c:pt idx="8248">
                  <c:v>2</c:v>
                </c:pt>
                <c:pt idx="8249">
                  <c:v>36</c:v>
                </c:pt>
                <c:pt idx="8250">
                  <c:v>4</c:v>
                </c:pt>
                <c:pt idx="8251">
                  <c:v>22</c:v>
                </c:pt>
                <c:pt idx="8252">
                  <c:v>54</c:v>
                </c:pt>
                <c:pt idx="8253">
                  <c:v>2</c:v>
                </c:pt>
                <c:pt idx="8254">
                  <c:v>4</c:v>
                </c:pt>
                <c:pt idx="8255">
                  <c:v>8</c:v>
                </c:pt>
                <c:pt idx="8256">
                  <c:v>48</c:v>
                </c:pt>
                <c:pt idx="8257">
                  <c:v>7</c:v>
                </c:pt>
                <c:pt idx="8258">
                  <c:v>25</c:v>
                </c:pt>
                <c:pt idx="8259">
                  <c:v>4</c:v>
                </c:pt>
                <c:pt idx="8260">
                  <c:v>22</c:v>
                </c:pt>
                <c:pt idx="8261">
                  <c:v>109</c:v>
                </c:pt>
                <c:pt idx="8262">
                  <c:v>20</c:v>
                </c:pt>
                <c:pt idx="8263">
                  <c:v>22</c:v>
                </c:pt>
                <c:pt idx="8264">
                  <c:v>4</c:v>
                </c:pt>
                <c:pt idx="8265">
                  <c:v>1</c:v>
                </c:pt>
                <c:pt idx="8266">
                  <c:v>1</c:v>
                </c:pt>
                <c:pt idx="8267">
                  <c:v>5</c:v>
                </c:pt>
                <c:pt idx="8268">
                  <c:v>1</c:v>
                </c:pt>
                <c:pt idx="8269">
                  <c:v>1</c:v>
                </c:pt>
                <c:pt idx="8270">
                  <c:v>6</c:v>
                </c:pt>
                <c:pt idx="8271">
                  <c:v>3</c:v>
                </c:pt>
                <c:pt idx="8272">
                  <c:v>2</c:v>
                </c:pt>
                <c:pt idx="8273">
                  <c:v>2</c:v>
                </c:pt>
                <c:pt idx="8274">
                  <c:v>24</c:v>
                </c:pt>
                <c:pt idx="8275">
                  <c:v>2</c:v>
                </c:pt>
                <c:pt idx="8276">
                  <c:v>1</c:v>
                </c:pt>
                <c:pt idx="8277">
                  <c:v>1</c:v>
                </c:pt>
                <c:pt idx="8278">
                  <c:v>4</c:v>
                </c:pt>
                <c:pt idx="8279">
                  <c:v>3</c:v>
                </c:pt>
                <c:pt idx="8280">
                  <c:v>12</c:v>
                </c:pt>
                <c:pt idx="8281">
                  <c:v>3</c:v>
                </c:pt>
                <c:pt idx="8282">
                  <c:v>2</c:v>
                </c:pt>
                <c:pt idx="8283">
                  <c:v>19</c:v>
                </c:pt>
                <c:pt idx="8284">
                  <c:v>9</c:v>
                </c:pt>
                <c:pt idx="8285">
                  <c:v>24</c:v>
                </c:pt>
                <c:pt idx="8286">
                  <c:v>16</c:v>
                </c:pt>
                <c:pt idx="8287">
                  <c:v>53</c:v>
                </c:pt>
                <c:pt idx="8288">
                  <c:v>1</c:v>
                </c:pt>
                <c:pt idx="8289">
                  <c:v>1</c:v>
                </c:pt>
                <c:pt idx="8290">
                  <c:v>1</c:v>
                </c:pt>
                <c:pt idx="8291">
                  <c:v>1</c:v>
                </c:pt>
                <c:pt idx="8292">
                  <c:v>3</c:v>
                </c:pt>
                <c:pt idx="8293">
                  <c:v>3</c:v>
                </c:pt>
                <c:pt idx="8294">
                  <c:v>11</c:v>
                </c:pt>
                <c:pt idx="8295">
                  <c:v>1</c:v>
                </c:pt>
                <c:pt idx="8296">
                  <c:v>6</c:v>
                </c:pt>
                <c:pt idx="8297">
                  <c:v>5</c:v>
                </c:pt>
                <c:pt idx="8298">
                  <c:v>3</c:v>
                </c:pt>
                <c:pt idx="8299">
                  <c:v>1</c:v>
                </c:pt>
                <c:pt idx="8300">
                  <c:v>1</c:v>
                </c:pt>
                <c:pt idx="8301">
                  <c:v>25</c:v>
                </c:pt>
                <c:pt idx="8302">
                  <c:v>1</c:v>
                </c:pt>
                <c:pt idx="8303">
                  <c:v>6</c:v>
                </c:pt>
                <c:pt idx="8304">
                  <c:v>3</c:v>
                </c:pt>
                <c:pt idx="8305">
                  <c:v>1</c:v>
                </c:pt>
                <c:pt idx="8306">
                  <c:v>2</c:v>
                </c:pt>
                <c:pt idx="8307">
                  <c:v>6</c:v>
                </c:pt>
                <c:pt idx="8308">
                  <c:v>3</c:v>
                </c:pt>
                <c:pt idx="8309">
                  <c:v>23</c:v>
                </c:pt>
                <c:pt idx="8310">
                  <c:v>2</c:v>
                </c:pt>
                <c:pt idx="8311">
                  <c:v>3</c:v>
                </c:pt>
                <c:pt idx="8312">
                  <c:v>3</c:v>
                </c:pt>
                <c:pt idx="8313">
                  <c:v>15</c:v>
                </c:pt>
                <c:pt idx="8314">
                  <c:v>2</c:v>
                </c:pt>
                <c:pt idx="8315">
                  <c:v>51</c:v>
                </c:pt>
                <c:pt idx="8316">
                  <c:v>6</c:v>
                </c:pt>
                <c:pt idx="8317">
                  <c:v>4</c:v>
                </c:pt>
                <c:pt idx="8318">
                  <c:v>4</c:v>
                </c:pt>
                <c:pt idx="8319">
                  <c:v>3</c:v>
                </c:pt>
                <c:pt idx="8320">
                  <c:v>22</c:v>
                </c:pt>
                <c:pt idx="8321">
                  <c:v>1</c:v>
                </c:pt>
                <c:pt idx="8322">
                  <c:v>1</c:v>
                </c:pt>
                <c:pt idx="8323">
                  <c:v>1</c:v>
                </c:pt>
                <c:pt idx="8324">
                  <c:v>4</c:v>
                </c:pt>
                <c:pt idx="8325">
                  <c:v>5</c:v>
                </c:pt>
                <c:pt idx="8326">
                  <c:v>3</c:v>
                </c:pt>
                <c:pt idx="8327">
                  <c:v>1</c:v>
                </c:pt>
                <c:pt idx="8328">
                  <c:v>5</c:v>
                </c:pt>
                <c:pt idx="8329">
                  <c:v>15</c:v>
                </c:pt>
                <c:pt idx="8330">
                  <c:v>6</c:v>
                </c:pt>
                <c:pt idx="8331">
                  <c:v>8</c:v>
                </c:pt>
                <c:pt idx="8332">
                  <c:v>1</c:v>
                </c:pt>
                <c:pt idx="8333">
                  <c:v>2</c:v>
                </c:pt>
                <c:pt idx="8334">
                  <c:v>1</c:v>
                </c:pt>
                <c:pt idx="8335">
                  <c:v>1</c:v>
                </c:pt>
                <c:pt idx="8336">
                  <c:v>1</c:v>
                </c:pt>
                <c:pt idx="8337">
                  <c:v>1</c:v>
                </c:pt>
                <c:pt idx="8338">
                  <c:v>2</c:v>
                </c:pt>
                <c:pt idx="8339">
                  <c:v>1</c:v>
                </c:pt>
                <c:pt idx="8340">
                  <c:v>3</c:v>
                </c:pt>
                <c:pt idx="8341">
                  <c:v>1</c:v>
                </c:pt>
                <c:pt idx="8342">
                  <c:v>1</c:v>
                </c:pt>
                <c:pt idx="8343">
                  <c:v>1</c:v>
                </c:pt>
                <c:pt idx="8344">
                  <c:v>5</c:v>
                </c:pt>
                <c:pt idx="8345">
                  <c:v>8</c:v>
                </c:pt>
                <c:pt idx="8346">
                  <c:v>8</c:v>
                </c:pt>
                <c:pt idx="8347">
                  <c:v>2</c:v>
                </c:pt>
                <c:pt idx="8348">
                  <c:v>1</c:v>
                </c:pt>
                <c:pt idx="8349">
                  <c:v>7</c:v>
                </c:pt>
                <c:pt idx="8350">
                  <c:v>1</c:v>
                </c:pt>
                <c:pt idx="8351">
                  <c:v>3</c:v>
                </c:pt>
                <c:pt idx="8352">
                  <c:v>2</c:v>
                </c:pt>
                <c:pt idx="8353">
                  <c:v>1</c:v>
                </c:pt>
                <c:pt idx="8354">
                  <c:v>14</c:v>
                </c:pt>
                <c:pt idx="8355">
                  <c:v>23</c:v>
                </c:pt>
                <c:pt idx="8356">
                  <c:v>2</c:v>
                </c:pt>
                <c:pt idx="8357">
                  <c:v>7</c:v>
                </c:pt>
                <c:pt idx="8358">
                  <c:v>10</c:v>
                </c:pt>
                <c:pt idx="8359">
                  <c:v>1</c:v>
                </c:pt>
                <c:pt idx="8360">
                  <c:v>1</c:v>
                </c:pt>
                <c:pt idx="8361">
                  <c:v>1</c:v>
                </c:pt>
                <c:pt idx="8362">
                  <c:v>2</c:v>
                </c:pt>
                <c:pt idx="8363">
                  <c:v>21</c:v>
                </c:pt>
                <c:pt idx="8364">
                  <c:v>4</c:v>
                </c:pt>
                <c:pt idx="8365">
                  <c:v>2</c:v>
                </c:pt>
                <c:pt idx="8366">
                  <c:v>2</c:v>
                </c:pt>
                <c:pt idx="8367">
                  <c:v>14</c:v>
                </c:pt>
                <c:pt idx="8368">
                  <c:v>2</c:v>
                </c:pt>
                <c:pt idx="8369">
                  <c:v>1</c:v>
                </c:pt>
                <c:pt idx="8370">
                  <c:v>2</c:v>
                </c:pt>
                <c:pt idx="8371">
                  <c:v>3</c:v>
                </c:pt>
                <c:pt idx="8372">
                  <c:v>2</c:v>
                </c:pt>
                <c:pt idx="8373">
                  <c:v>16</c:v>
                </c:pt>
                <c:pt idx="8374">
                  <c:v>31</c:v>
                </c:pt>
                <c:pt idx="8375">
                  <c:v>3</c:v>
                </c:pt>
                <c:pt idx="8376">
                  <c:v>32</c:v>
                </c:pt>
                <c:pt idx="8377">
                  <c:v>11</c:v>
                </c:pt>
                <c:pt idx="8378">
                  <c:v>53</c:v>
                </c:pt>
                <c:pt idx="8379">
                  <c:v>36</c:v>
                </c:pt>
                <c:pt idx="8380">
                  <c:v>2</c:v>
                </c:pt>
                <c:pt idx="8381">
                  <c:v>2</c:v>
                </c:pt>
                <c:pt idx="8382">
                  <c:v>13</c:v>
                </c:pt>
                <c:pt idx="8383">
                  <c:v>1</c:v>
                </c:pt>
                <c:pt idx="8384">
                  <c:v>4</c:v>
                </c:pt>
                <c:pt idx="8385">
                  <c:v>6</c:v>
                </c:pt>
                <c:pt idx="8386">
                  <c:v>1</c:v>
                </c:pt>
                <c:pt idx="8387">
                  <c:v>1</c:v>
                </c:pt>
                <c:pt idx="8388">
                  <c:v>3</c:v>
                </c:pt>
                <c:pt idx="8389">
                  <c:v>1</c:v>
                </c:pt>
                <c:pt idx="8390">
                  <c:v>3</c:v>
                </c:pt>
                <c:pt idx="8391">
                  <c:v>25</c:v>
                </c:pt>
                <c:pt idx="8392">
                  <c:v>1</c:v>
                </c:pt>
                <c:pt idx="8393">
                  <c:v>3</c:v>
                </c:pt>
                <c:pt idx="8394">
                  <c:v>26</c:v>
                </c:pt>
                <c:pt idx="8395">
                  <c:v>1</c:v>
                </c:pt>
                <c:pt idx="8396">
                  <c:v>1</c:v>
                </c:pt>
                <c:pt idx="8397">
                  <c:v>8</c:v>
                </c:pt>
                <c:pt idx="8398">
                  <c:v>15</c:v>
                </c:pt>
                <c:pt idx="8399">
                  <c:v>13</c:v>
                </c:pt>
                <c:pt idx="8400">
                  <c:v>4</c:v>
                </c:pt>
                <c:pt idx="8401">
                  <c:v>31</c:v>
                </c:pt>
                <c:pt idx="8402">
                  <c:v>12</c:v>
                </c:pt>
                <c:pt idx="8403">
                  <c:v>10</c:v>
                </c:pt>
                <c:pt idx="8404">
                  <c:v>19</c:v>
                </c:pt>
                <c:pt idx="8405">
                  <c:v>2</c:v>
                </c:pt>
                <c:pt idx="8406">
                  <c:v>4</c:v>
                </c:pt>
                <c:pt idx="8407">
                  <c:v>2</c:v>
                </c:pt>
                <c:pt idx="8408">
                  <c:v>37</c:v>
                </c:pt>
                <c:pt idx="8409">
                  <c:v>1</c:v>
                </c:pt>
                <c:pt idx="8410">
                  <c:v>1</c:v>
                </c:pt>
                <c:pt idx="8411">
                  <c:v>7</c:v>
                </c:pt>
                <c:pt idx="8412">
                  <c:v>1</c:v>
                </c:pt>
                <c:pt idx="8413">
                  <c:v>1</c:v>
                </c:pt>
                <c:pt idx="8414">
                  <c:v>13</c:v>
                </c:pt>
                <c:pt idx="8415">
                  <c:v>1</c:v>
                </c:pt>
                <c:pt idx="8416">
                  <c:v>1</c:v>
                </c:pt>
                <c:pt idx="8417">
                  <c:v>1</c:v>
                </c:pt>
                <c:pt idx="8418">
                  <c:v>3</c:v>
                </c:pt>
                <c:pt idx="8419">
                  <c:v>2</c:v>
                </c:pt>
                <c:pt idx="8420">
                  <c:v>1</c:v>
                </c:pt>
                <c:pt idx="8421">
                  <c:v>3</c:v>
                </c:pt>
                <c:pt idx="8422">
                  <c:v>3</c:v>
                </c:pt>
                <c:pt idx="8423">
                  <c:v>1</c:v>
                </c:pt>
                <c:pt idx="8424">
                  <c:v>3</c:v>
                </c:pt>
                <c:pt idx="8425">
                  <c:v>19</c:v>
                </c:pt>
                <c:pt idx="8426">
                  <c:v>10</c:v>
                </c:pt>
                <c:pt idx="8427">
                  <c:v>8</c:v>
                </c:pt>
                <c:pt idx="8428">
                  <c:v>1</c:v>
                </c:pt>
                <c:pt idx="8429">
                  <c:v>1</c:v>
                </c:pt>
                <c:pt idx="8430">
                  <c:v>15</c:v>
                </c:pt>
                <c:pt idx="8431">
                  <c:v>1</c:v>
                </c:pt>
                <c:pt idx="8432">
                  <c:v>16</c:v>
                </c:pt>
                <c:pt idx="8433">
                  <c:v>3</c:v>
                </c:pt>
                <c:pt idx="8434">
                  <c:v>1</c:v>
                </c:pt>
                <c:pt idx="8435">
                  <c:v>19</c:v>
                </c:pt>
                <c:pt idx="8436">
                  <c:v>2</c:v>
                </c:pt>
                <c:pt idx="8437">
                  <c:v>2</c:v>
                </c:pt>
                <c:pt idx="8438">
                  <c:v>2</c:v>
                </c:pt>
                <c:pt idx="8439">
                  <c:v>20</c:v>
                </c:pt>
                <c:pt idx="8440">
                  <c:v>2</c:v>
                </c:pt>
                <c:pt idx="8441">
                  <c:v>5</c:v>
                </c:pt>
                <c:pt idx="8442">
                  <c:v>2</c:v>
                </c:pt>
                <c:pt idx="8443">
                  <c:v>4</c:v>
                </c:pt>
                <c:pt idx="8444">
                  <c:v>5</c:v>
                </c:pt>
                <c:pt idx="8445">
                  <c:v>22</c:v>
                </c:pt>
                <c:pt idx="8446">
                  <c:v>1</c:v>
                </c:pt>
                <c:pt idx="8447">
                  <c:v>1</c:v>
                </c:pt>
                <c:pt idx="8448">
                  <c:v>59</c:v>
                </c:pt>
                <c:pt idx="8449">
                  <c:v>1</c:v>
                </c:pt>
                <c:pt idx="8450">
                  <c:v>1</c:v>
                </c:pt>
                <c:pt idx="8451">
                  <c:v>1</c:v>
                </c:pt>
                <c:pt idx="8452">
                  <c:v>5</c:v>
                </c:pt>
                <c:pt idx="8453">
                  <c:v>17</c:v>
                </c:pt>
                <c:pt idx="8454">
                  <c:v>5</c:v>
                </c:pt>
                <c:pt idx="8455">
                  <c:v>2</c:v>
                </c:pt>
                <c:pt idx="8456">
                  <c:v>1</c:v>
                </c:pt>
                <c:pt idx="8457">
                  <c:v>1</c:v>
                </c:pt>
                <c:pt idx="8458">
                  <c:v>1</c:v>
                </c:pt>
                <c:pt idx="8459">
                  <c:v>1</c:v>
                </c:pt>
                <c:pt idx="8460">
                  <c:v>1</c:v>
                </c:pt>
                <c:pt idx="8461">
                  <c:v>9</c:v>
                </c:pt>
                <c:pt idx="8462">
                  <c:v>3</c:v>
                </c:pt>
                <c:pt idx="8463">
                  <c:v>4</c:v>
                </c:pt>
                <c:pt idx="8464">
                  <c:v>3</c:v>
                </c:pt>
                <c:pt idx="8465">
                  <c:v>1</c:v>
                </c:pt>
                <c:pt idx="8466">
                  <c:v>4</c:v>
                </c:pt>
                <c:pt idx="8467">
                  <c:v>1</c:v>
                </c:pt>
                <c:pt idx="8468">
                  <c:v>1</c:v>
                </c:pt>
                <c:pt idx="8469">
                  <c:v>4</c:v>
                </c:pt>
                <c:pt idx="8470">
                  <c:v>1</c:v>
                </c:pt>
                <c:pt idx="8471">
                  <c:v>6</c:v>
                </c:pt>
                <c:pt idx="8472">
                  <c:v>1</c:v>
                </c:pt>
                <c:pt idx="8473">
                  <c:v>1</c:v>
                </c:pt>
                <c:pt idx="8474">
                  <c:v>4</c:v>
                </c:pt>
                <c:pt idx="8475">
                  <c:v>3</c:v>
                </c:pt>
                <c:pt idx="8476">
                  <c:v>1</c:v>
                </c:pt>
                <c:pt idx="8477">
                  <c:v>2</c:v>
                </c:pt>
                <c:pt idx="8478">
                  <c:v>6</c:v>
                </c:pt>
                <c:pt idx="8479">
                  <c:v>3</c:v>
                </c:pt>
                <c:pt idx="8480">
                  <c:v>2</c:v>
                </c:pt>
                <c:pt idx="8481">
                  <c:v>4</c:v>
                </c:pt>
                <c:pt idx="8482">
                  <c:v>2</c:v>
                </c:pt>
                <c:pt idx="8483">
                  <c:v>5</c:v>
                </c:pt>
                <c:pt idx="8484">
                  <c:v>3</c:v>
                </c:pt>
                <c:pt idx="8485">
                  <c:v>1</c:v>
                </c:pt>
                <c:pt idx="8486">
                  <c:v>8</c:v>
                </c:pt>
                <c:pt idx="8487">
                  <c:v>3</c:v>
                </c:pt>
                <c:pt idx="8488">
                  <c:v>2</c:v>
                </c:pt>
                <c:pt idx="8489">
                  <c:v>2</c:v>
                </c:pt>
                <c:pt idx="8490">
                  <c:v>1</c:v>
                </c:pt>
                <c:pt idx="8491">
                  <c:v>2</c:v>
                </c:pt>
                <c:pt idx="8492">
                  <c:v>2</c:v>
                </c:pt>
                <c:pt idx="8493">
                  <c:v>1</c:v>
                </c:pt>
                <c:pt idx="8494">
                  <c:v>2</c:v>
                </c:pt>
                <c:pt idx="8495">
                  <c:v>3</c:v>
                </c:pt>
                <c:pt idx="8496">
                  <c:v>2</c:v>
                </c:pt>
                <c:pt idx="8497">
                  <c:v>1</c:v>
                </c:pt>
                <c:pt idx="8498">
                  <c:v>3</c:v>
                </c:pt>
                <c:pt idx="8499">
                  <c:v>13</c:v>
                </c:pt>
                <c:pt idx="8500">
                  <c:v>2</c:v>
                </c:pt>
                <c:pt idx="8501">
                  <c:v>12</c:v>
                </c:pt>
                <c:pt idx="8502">
                  <c:v>48</c:v>
                </c:pt>
                <c:pt idx="8503">
                  <c:v>19</c:v>
                </c:pt>
                <c:pt idx="8504">
                  <c:v>35</c:v>
                </c:pt>
                <c:pt idx="8505">
                  <c:v>7</c:v>
                </c:pt>
                <c:pt idx="8506">
                  <c:v>11</c:v>
                </c:pt>
                <c:pt idx="8507">
                  <c:v>2</c:v>
                </c:pt>
                <c:pt idx="8508">
                  <c:v>2</c:v>
                </c:pt>
                <c:pt idx="8509">
                  <c:v>1</c:v>
                </c:pt>
                <c:pt idx="8510">
                  <c:v>2</c:v>
                </c:pt>
                <c:pt idx="8511">
                  <c:v>3</c:v>
                </c:pt>
                <c:pt idx="8512">
                  <c:v>3</c:v>
                </c:pt>
                <c:pt idx="8513">
                  <c:v>2</c:v>
                </c:pt>
                <c:pt idx="8514">
                  <c:v>2</c:v>
                </c:pt>
                <c:pt idx="8515">
                  <c:v>7</c:v>
                </c:pt>
                <c:pt idx="8516">
                  <c:v>3</c:v>
                </c:pt>
                <c:pt idx="8517">
                  <c:v>4</c:v>
                </c:pt>
                <c:pt idx="8518">
                  <c:v>4</c:v>
                </c:pt>
                <c:pt idx="8519">
                  <c:v>13</c:v>
                </c:pt>
                <c:pt idx="8520">
                  <c:v>1</c:v>
                </c:pt>
                <c:pt idx="8521">
                  <c:v>3</c:v>
                </c:pt>
                <c:pt idx="8522">
                  <c:v>48</c:v>
                </c:pt>
                <c:pt idx="8523">
                  <c:v>1</c:v>
                </c:pt>
                <c:pt idx="8524">
                  <c:v>1</c:v>
                </c:pt>
                <c:pt idx="8525">
                  <c:v>2</c:v>
                </c:pt>
                <c:pt idx="8526">
                  <c:v>1</c:v>
                </c:pt>
                <c:pt idx="8527">
                  <c:v>6</c:v>
                </c:pt>
                <c:pt idx="8528">
                  <c:v>4</c:v>
                </c:pt>
                <c:pt idx="8529">
                  <c:v>2</c:v>
                </c:pt>
                <c:pt idx="8530">
                  <c:v>6</c:v>
                </c:pt>
                <c:pt idx="8531">
                  <c:v>4</c:v>
                </c:pt>
                <c:pt idx="8532">
                  <c:v>1</c:v>
                </c:pt>
                <c:pt idx="8533">
                  <c:v>1</c:v>
                </c:pt>
                <c:pt idx="8534">
                  <c:v>3</c:v>
                </c:pt>
                <c:pt idx="8535">
                  <c:v>18</c:v>
                </c:pt>
                <c:pt idx="8536">
                  <c:v>1</c:v>
                </c:pt>
                <c:pt idx="8537">
                  <c:v>25</c:v>
                </c:pt>
                <c:pt idx="8538">
                  <c:v>106</c:v>
                </c:pt>
                <c:pt idx="8539">
                  <c:v>117</c:v>
                </c:pt>
                <c:pt idx="8540">
                  <c:v>15</c:v>
                </c:pt>
                <c:pt idx="8541">
                  <c:v>66</c:v>
                </c:pt>
                <c:pt idx="8542">
                  <c:v>4</c:v>
                </c:pt>
                <c:pt idx="8543">
                  <c:v>22</c:v>
                </c:pt>
                <c:pt idx="8544">
                  <c:v>25</c:v>
                </c:pt>
                <c:pt idx="8545">
                  <c:v>2</c:v>
                </c:pt>
                <c:pt idx="8546">
                  <c:v>40</c:v>
                </c:pt>
                <c:pt idx="8547">
                  <c:v>8</c:v>
                </c:pt>
                <c:pt idx="8548">
                  <c:v>2</c:v>
                </c:pt>
                <c:pt idx="8549">
                  <c:v>59</c:v>
                </c:pt>
                <c:pt idx="8550">
                  <c:v>2</c:v>
                </c:pt>
                <c:pt idx="8551">
                  <c:v>20</c:v>
                </c:pt>
                <c:pt idx="8552">
                  <c:v>8</c:v>
                </c:pt>
                <c:pt idx="8553">
                  <c:v>1</c:v>
                </c:pt>
                <c:pt idx="8554">
                  <c:v>15</c:v>
                </c:pt>
                <c:pt idx="8555">
                  <c:v>5</c:v>
                </c:pt>
                <c:pt idx="8556">
                  <c:v>1</c:v>
                </c:pt>
                <c:pt idx="8557">
                  <c:v>2</c:v>
                </c:pt>
                <c:pt idx="8558">
                  <c:v>1</c:v>
                </c:pt>
                <c:pt idx="8559">
                  <c:v>1</c:v>
                </c:pt>
                <c:pt idx="8560">
                  <c:v>2</c:v>
                </c:pt>
                <c:pt idx="8561">
                  <c:v>1</c:v>
                </c:pt>
                <c:pt idx="8562">
                  <c:v>2</c:v>
                </c:pt>
                <c:pt idx="8563">
                  <c:v>2</c:v>
                </c:pt>
                <c:pt idx="8564">
                  <c:v>1</c:v>
                </c:pt>
                <c:pt idx="8565">
                  <c:v>1</c:v>
                </c:pt>
                <c:pt idx="8566">
                  <c:v>2</c:v>
                </c:pt>
                <c:pt idx="8567">
                  <c:v>6</c:v>
                </c:pt>
                <c:pt idx="8568">
                  <c:v>4</c:v>
                </c:pt>
                <c:pt idx="8569">
                  <c:v>1</c:v>
                </c:pt>
                <c:pt idx="8570">
                  <c:v>2</c:v>
                </c:pt>
                <c:pt idx="8571">
                  <c:v>1</c:v>
                </c:pt>
                <c:pt idx="8572">
                  <c:v>8</c:v>
                </c:pt>
                <c:pt idx="8573">
                  <c:v>29</c:v>
                </c:pt>
                <c:pt idx="8574">
                  <c:v>3</c:v>
                </c:pt>
                <c:pt idx="8575">
                  <c:v>3</c:v>
                </c:pt>
                <c:pt idx="8576">
                  <c:v>3</c:v>
                </c:pt>
                <c:pt idx="8577">
                  <c:v>6</c:v>
                </c:pt>
                <c:pt idx="8578">
                  <c:v>1</c:v>
                </c:pt>
                <c:pt idx="8579">
                  <c:v>8</c:v>
                </c:pt>
                <c:pt idx="8580">
                  <c:v>2</c:v>
                </c:pt>
                <c:pt idx="8581">
                  <c:v>1</c:v>
                </c:pt>
                <c:pt idx="8582">
                  <c:v>2</c:v>
                </c:pt>
                <c:pt idx="8583">
                  <c:v>5</c:v>
                </c:pt>
                <c:pt idx="8584">
                  <c:v>5</c:v>
                </c:pt>
                <c:pt idx="8585">
                  <c:v>1</c:v>
                </c:pt>
                <c:pt idx="8586">
                  <c:v>5</c:v>
                </c:pt>
                <c:pt idx="8587">
                  <c:v>6</c:v>
                </c:pt>
                <c:pt idx="8588">
                  <c:v>3</c:v>
                </c:pt>
                <c:pt idx="8589">
                  <c:v>5</c:v>
                </c:pt>
                <c:pt idx="8590">
                  <c:v>2</c:v>
                </c:pt>
                <c:pt idx="8591">
                  <c:v>7</c:v>
                </c:pt>
                <c:pt idx="8592">
                  <c:v>32</c:v>
                </c:pt>
                <c:pt idx="8593">
                  <c:v>5</c:v>
                </c:pt>
                <c:pt idx="8594">
                  <c:v>2</c:v>
                </c:pt>
                <c:pt idx="8595">
                  <c:v>28</c:v>
                </c:pt>
                <c:pt idx="8596">
                  <c:v>5</c:v>
                </c:pt>
                <c:pt idx="8597">
                  <c:v>1</c:v>
                </c:pt>
                <c:pt idx="8598">
                  <c:v>2</c:v>
                </c:pt>
                <c:pt idx="8599">
                  <c:v>6</c:v>
                </c:pt>
                <c:pt idx="8600">
                  <c:v>1</c:v>
                </c:pt>
                <c:pt idx="8601">
                  <c:v>12</c:v>
                </c:pt>
                <c:pt idx="8602">
                  <c:v>4</c:v>
                </c:pt>
                <c:pt idx="8603">
                  <c:v>1</c:v>
                </c:pt>
                <c:pt idx="8604">
                  <c:v>5</c:v>
                </c:pt>
                <c:pt idx="8605">
                  <c:v>2</c:v>
                </c:pt>
                <c:pt idx="8606">
                  <c:v>1</c:v>
                </c:pt>
                <c:pt idx="8607">
                  <c:v>1</c:v>
                </c:pt>
                <c:pt idx="8608">
                  <c:v>1</c:v>
                </c:pt>
                <c:pt idx="8609">
                  <c:v>4</c:v>
                </c:pt>
                <c:pt idx="8610">
                  <c:v>2</c:v>
                </c:pt>
                <c:pt idx="8611">
                  <c:v>11</c:v>
                </c:pt>
                <c:pt idx="8612">
                  <c:v>6</c:v>
                </c:pt>
                <c:pt idx="8613">
                  <c:v>1</c:v>
                </c:pt>
                <c:pt idx="8614">
                  <c:v>3</c:v>
                </c:pt>
                <c:pt idx="8615">
                  <c:v>1</c:v>
                </c:pt>
                <c:pt idx="8616">
                  <c:v>16</c:v>
                </c:pt>
                <c:pt idx="8617">
                  <c:v>1</c:v>
                </c:pt>
                <c:pt idx="8618">
                  <c:v>1</c:v>
                </c:pt>
                <c:pt idx="8619">
                  <c:v>1</c:v>
                </c:pt>
                <c:pt idx="8620">
                  <c:v>103</c:v>
                </c:pt>
                <c:pt idx="8621">
                  <c:v>21</c:v>
                </c:pt>
                <c:pt idx="8622">
                  <c:v>51</c:v>
                </c:pt>
                <c:pt idx="8623">
                  <c:v>8</c:v>
                </c:pt>
                <c:pt idx="8624">
                  <c:v>76</c:v>
                </c:pt>
                <c:pt idx="8625">
                  <c:v>4</c:v>
                </c:pt>
                <c:pt idx="8626">
                  <c:v>2</c:v>
                </c:pt>
                <c:pt idx="8627">
                  <c:v>46</c:v>
                </c:pt>
                <c:pt idx="8628">
                  <c:v>1</c:v>
                </c:pt>
                <c:pt idx="8629">
                  <c:v>4</c:v>
                </c:pt>
                <c:pt idx="8630">
                  <c:v>7</c:v>
                </c:pt>
                <c:pt idx="8631">
                  <c:v>35</c:v>
                </c:pt>
                <c:pt idx="8632">
                  <c:v>1</c:v>
                </c:pt>
                <c:pt idx="8633">
                  <c:v>2</c:v>
                </c:pt>
                <c:pt idx="8634">
                  <c:v>1</c:v>
                </c:pt>
                <c:pt idx="8635">
                  <c:v>17</c:v>
                </c:pt>
                <c:pt idx="8636">
                  <c:v>11</c:v>
                </c:pt>
                <c:pt idx="8637">
                  <c:v>18</c:v>
                </c:pt>
                <c:pt idx="8638">
                  <c:v>5</c:v>
                </c:pt>
                <c:pt idx="8639">
                  <c:v>1</c:v>
                </c:pt>
                <c:pt idx="8640">
                  <c:v>9</c:v>
                </c:pt>
                <c:pt idx="8641">
                  <c:v>4</c:v>
                </c:pt>
                <c:pt idx="8642">
                  <c:v>3</c:v>
                </c:pt>
                <c:pt idx="8643">
                  <c:v>22</c:v>
                </c:pt>
                <c:pt idx="8644">
                  <c:v>15</c:v>
                </c:pt>
                <c:pt idx="8645">
                  <c:v>3</c:v>
                </c:pt>
                <c:pt idx="8646">
                  <c:v>12</c:v>
                </c:pt>
                <c:pt idx="8647">
                  <c:v>10</c:v>
                </c:pt>
                <c:pt idx="8648">
                  <c:v>1</c:v>
                </c:pt>
                <c:pt idx="8649">
                  <c:v>2</c:v>
                </c:pt>
                <c:pt idx="8650">
                  <c:v>52</c:v>
                </c:pt>
                <c:pt idx="8651">
                  <c:v>3</c:v>
                </c:pt>
                <c:pt idx="8652">
                  <c:v>1</c:v>
                </c:pt>
                <c:pt idx="8653">
                  <c:v>67</c:v>
                </c:pt>
                <c:pt idx="8654">
                  <c:v>67</c:v>
                </c:pt>
                <c:pt idx="8655">
                  <c:v>62</c:v>
                </c:pt>
                <c:pt idx="8656">
                  <c:v>4</c:v>
                </c:pt>
                <c:pt idx="8657">
                  <c:v>26</c:v>
                </c:pt>
                <c:pt idx="8658">
                  <c:v>17</c:v>
                </c:pt>
                <c:pt idx="8659">
                  <c:v>19</c:v>
                </c:pt>
                <c:pt idx="8660">
                  <c:v>33</c:v>
                </c:pt>
                <c:pt idx="8661">
                  <c:v>1</c:v>
                </c:pt>
                <c:pt idx="8662">
                  <c:v>1</c:v>
                </c:pt>
                <c:pt idx="8663">
                  <c:v>1</c:v>
                </c:pt>
                <c:pt idx="8664">
                  <c:v>2</c:v>
                </c:pt>
                <c:pt idx="8665">
                  <c:v>3</c:v>
                </c:pt>
                <c:pt idx="8666">
                  <c:v>14</c:v>
                </c:pt>
                <c:pt idx="8667">
                  <c:v>6</c:v>
                </c:pt>
                <c:pt idx="8668">
                  <c:v>18</c:v>
                </c:pt>
                <c:pt idx="8669">
                  <c:v>3</c:v>
                </c:pt>
                <c:pt idx="8670">
                  <c:v>12</c:v>
                </c:pt>
                <c:pt idx="8671">
                  <c:v>10</c:v>
                </c:pt>
                <c:pt idx="8672">
                  <c:v>6</c:v>
                </c:pt>
                <c:pt idx="8673">
                  <c:v>2</c:v>
                </c:pt>
                <c:pt idx="8674">
                  <c:v>1</c:v>
                </c:pt>
                <c:pt idx="8675">
                  <c:v>2</c:v>
                </c:pt>
                <c:pt idx="8676">
                  <c:v>3</c:v>
                </c:pt>
                <c:pt idx="8677">
                  <c:v>1</c:v>
                </c:pt>
                <c:pt idx="8678">
                  <c:v>2</c:v>
                </c:pt>
                <c:pt idx="8679">
                  <c:v>1</c:v>
                </c:pt>
                <c:pt idx="8680">
                  <c:v>1</c:v>
                </c:pt>
                <c:pt idx="8681">
                  <c:v>1</c:v>
                </c:pt>
                <c:pt idx="8682">
                  <c:v>1</c:v>
                </c:pt>
                <c:pt idx="8683">
                  <c:v>3</c:v>
                </c:pt>
                <c:pt idx="8684">
                  <c:v>20</c:v>
                </c:pt>
                <c:pt idx="8685">
                  <c:v>2</c:v>
                </c:pt>
                <c:pt idx="8686">
                  <c:v>3</c:v>
                </c:pt>
                <c:pt idx="8687">
                  <c:v>12</c:v>
                </c:pt>
                <c:pt idx="8688">
                  <c:v>4</c:v>
                </c:pt>
                <c:pt idx="8689">
                  <c:v>31</c:v>
                </c:pt>
                <c:pt idx="8690">
                  <c:v>51</c:v>
                </c:pt>
                <c:pt idx="8691">
                  <c:v>20</c:v>
                </c:pt>
                <c:pt idx="8692">
                  <c:v>22</c:v>
                </c:pt>
                <c:pt idx="8693">
                  <c:v>20</c:v>
                </c:pt>
                <c:pt idx="8694">
                  <c:v>6</c:v>
                </c:pt>
                <c:pt idx="8695">
                  <c:v>18</c:v>
                </c:pt>
                <c:pt idx="8696">
                  <c:v>3</c:v>
                </c:pt>
                <c:pt idx="8697">
                  <c:v>1</c:v>
                </c:pt>
                <c:pt idx="8698">
                  <c:v>5</c:v>
                </c:pt>
                <c:pt idx="8699">
                  <c:v>1</c:v>
                </c:pt>
                <c:pt idx="8700">
                  <c:v>2</c:v>
                </c:pt>
                <c:pt idx="8701">
                  <c:v>2</c:v>
                </c:pt>
                <c:pt idx="8702">
                  <c:v>2</c:v>
                </c:pt>
                <c:pt idx="8703">
                  <c:v>1</c:v>
                </c:pt>
                <c:pt idx="8704">
                  <c:v>1</c:v>
                </c:pt>
                <c:pt idx="8705">
                  <c:v>1</c:v>
                </c:pt>
                <c:pt idx="8706">
                  <c:v>5</c:v>
                </c:pt>
                <c:pt idx="8707">
                  <c:v>26</c:v>
                </c:pt>
                <c:pt idx="8708">
                  <c:v>10</c:v>
                </c:pt>
                <c:pt idx="8709">
                  <c:v>4</c:v>
                </c:pt>
                <c:pt idx="8710">
                  <c:v>6</c:v>
                </c:pt>
                <c:pt idx="8711">
                  <c:v>4</c:v>
                </c:pt>
                <c:pt idx="8712">
                  <c:v>12</c:v>
                </c:pt>
                <c:pt idx="8713">
                  <c:v>7</c:v>
                </c:pt>
                <c:pt idx="8714">
                  <c:v>7</c:v>
                </c:pt>
                <c:pt idx="8715">
                  <c:v>3</c:v>
                </c:pt>
                <c:pt idx="8716">
                  <c:v>1</c:v>
                </c:pt>
                <c:pt idx="8717">
                  <c:v>34</c:v>
                </c:pt>
                <c:pt idx="8718">
                  <c:v>113</c:v>
                </c:pt>
                <c:pt idx="8719">
                  <c:v>7</c:v>
                </c:pt>
                <c:pt idx="8720">
                  <c:v>42</c:v>
                </c:pt>
                <c:pt idx="8721">
                  <c:v>69</c:v>
                </c:pt>
                <c:pt idx="8722">
                  <c:v>40</c:v>
                </c:pt>
                <c:pt idx="8723">
                  <c:v>12</c:v>
                </c:pt>
                <c:pt idx="8724">
                  <c:v>4</c:v>
                </c:pt>
                <c:pt idx="8725">
                  <c:v>11</c:v>
                </c:pt>
                <c:pt idx="8726">
                  <c:v>8</c:v>
                </c:pt>
                <c:pt idx="8727">
                  <c:v>3</c:v>
                </c:pt>
                <c:pt idx="8728">
                  <c:v>4</c:v>
                </c:pt>
                <c:pt idx="8729">
                  <c:v>3</c:v>
                </c:pt>
                <c:pt idx="8730">
                  <c:v>2</c:v>
                </c:pt>
                <c:pt idx="8731">
                  <c:v>2</c:v>
                </c:pt>
                <c:pt idx="8732">
                  <c:v>1</c:v>
                </c:pt>
                <c:pt idx="8733">
                  <c:v>7</c:v>
                </c:pt>
                <c:pt idx="8734">
                  <c:v>1</c:v>
                </c:pt>
                <c:pt idx="8735">
                  <c:v>1</c:v>
                </c:pt>
                <c:pt idx="8736">
                  <c:v>1</c:v>
                </c:pt>
                <c:pt idx="8737">
                  <c:v>1</c:v>
                </c:pt>
                <c:pt idx="8738">
                  <c:v>10</c:v>
                </c:pt>
                <c:pt idx="8739">
                  <c:v>2</c:v>
                </c:pt>
                <c:pt idx="8740">
                  <c:v>1</c:v>
                </c:pt>
                <c:pt idx="8741">
                  <c:v>1</c:v>
                </c:pt>
                <c:pt idx="8742">
                  <c:v>19</c:v>
                </c:pt>
                <c:pt idx="8743">
                  <c:v>7</c:v>
                </c:pt>
                <c:pt idx="8744">
                  <c:v>10</c:v>
                </c:pt>
                <c:pt idx="8745">
                  <c:v>13</c:v>
                </c:pt>
                <c:pt idx="8746">
                  <c:v>1</c:v>
                </c:pt>
                <c:pt idx="8747">
                  <c:v>1</c:v>
                </c:pt>
                <c:pt idx="8748">
                  <c:v>10</c:v>
                </c:pt>
                <c:pt idx="8749">
                  <c:v>6</c:v>
                </c:pt>
                <c:pt idx="8750">
                  <c:v>4</c:v>
                </c:pt>
                <c:pt idx="8751">
                  <c:v>6</c:v>
                </c:pt>
                <c:pt idx="8752">
                  <c:v>1</c:v>
                </c:pt>
                <c:pt idx="8753">
                  <c:v>9</c:v>
                </c:pt>
                <c:pt idx="8754">
                  <c:v>8</c:v>
                </c:pt>
                <c:pt idx="8755">
                  <c:v>2</c:v>
                </c:pt>
                <c:pt idx="8756">
                  <c:v>7</c:v>
                </c:pt>
                <c:pt idx="8757">
                  <c:v>6</c:v>
                </c:pt>
                <c:pt idx="8758">
                  <c:v>1</c:v>
                </c:pt>
                <c:pt idx="8759">
                  <c:v>1</c:v>
                </c:pt>
                <c:pt idx="8760">
                  <c:v>2</c:v>
                </c:pt>
                <c:pt idx="8761">
                  <c:v>1</c:v>
                </c:pt>
                <c:pt idx="8762">
                  <c:v>1</c:v>
                </c:pt>
                <c:pt idx="8763">
                  <c:v>105</c:v>
                </c:pt>
                <c:pt idx="8764">
                  <c:v>5</c:v>
                </c:pt>
                <c:pt idx="8765">
                  <c:v>3</c:v>
                </c:pt>
                <c:pt idx="8766">
                  <c:v>101</c:v>
                </c:pt>
                <c:pt idx="8767">
                  <c:v>2</c:v>
                </c:pt>
                <c:pt idx="8768">
                  <c:v>4</c:v>
                </c:pt>
                <c:pt idx="8769">
                  <c:v>1</c:v>
                </c:pt>
                <c:pt idx="8770">
                  <c:v>2</c:v>
                </c:pt>
                <c:pt idx="8771">
                  <c:v>2</c:v>
                </c:pt>
                <c:pt idx="8772">
                  <c:v>1</c:v>
                </c:pt>
                <c:pt idx="8773">
                  <c:v>1</c:v>
                </c:pt>
                <c:pt idx="8774">
                  <c:v>2</c:v>
                </c:pt>
                <c:pt idx="8775">
                  <c:v>1</c:v>
                </c:pt>
                <c:pt idx="8776">
                  <c:v>6</c:v>
                </c:pt>
                <c:pt idx="8777">
                  <c:v>3</c:v>
                </c:pt>
                <c:pt idx="8778">
                  <c:v>3</c:v>
                </c:pt>
                <c:pt idx="8779">
                  <c:v>17</c:v>
                </c:pt>
                <c:pt idx="8780">
                  <c:v>2</c:v>
                </c:pt>
                <c:pt idx="8781">
                  <c:v>15</c:v>
                </c:pt>
                <c:pt idx="8782">
                  <c:v>3</c:v>
                </c:pt>
                <c:pt idx="8783">
                  <c:v>22</c:v>
                </c:pt>
                <c:pt idx="8784">
                  <c:v>11</c:v>
                </c:pt>
                <c:pt idx="8785">
                  <c:v>13</c:v>
                </c:pt>
                <c:pt idx="8786">
                  <c:v>3</c:v>
                </c:pt>
                <c:pt idx="8787">
                  <c:v>12</c:v>
                </c:pt>
                <c:pt idx="8788">
                  <c:v>3</c:v>
                </c:pt>
                <c:pt idx="8789">
                  <c:v>3</c:v>
                </c:pt>
                <c:pt idx="8790">
                  <c:v>4</c:v>
                </c:pt>
                <c:pt idx="8791">
                  <c:v>1</c:v>
                </c:pt>
                <c:pt idx="8792">
                  <c:v>1</c:v>
                </c:pt>
                <c:pt idx="8793">
                  <c:v>6</c:v>
                </c:pt>
                <c:pt idx="8794">
                  <c:v>10</c:v>
                </c:pt>
                <c:pt idx="8795">
                  <c:v>2</c:v>
                </c:pt>
                <c:pt idx="8796">
                  <c:v>4</c:v>
                </c:pt>
                <c:pt idx="8797">
                  <c:v>20</c:v>
                </c:pt>
                <c:pt idx="8798">
                  <c:v>16</c:v>
                </c:pt>
                <c:pt idx="8799">
                  <c:v>1</c:v>
                </c:pt>
                <c:pt idx="8800">
                  <c:v>4</c:v>
                </c:pt>
                <c:pt idx="8801">
                  <c:v>1</c:v>
                </c:pt>
                <c:pt idx="8802">
                  <c:v>2</c:v>
                </c:pt>
                <c:pt idx="8803">
                  <c:v>1</c:v>
                </c:pt>
                <c:pt idx="8804">
                  <c:v>7</c:v>
                </c:pt>
                <c:pt idx="8805">
                  <c:v>24</c:v>
                </c:pt>
                <c:pt idx="8806">
                  <c:v>1</c:v>
                </c:pt>
                <c:pt idx="8807">
                  <c:v>1</c:v>
                </c:pt>
                <c:pt idx="8808">
                  <c:v>1</c:v>
                </c:pt>
                <c:pt idx="8809">
                  <c:v>13</c:v>
                </c:pt>
                <c:pt idx="8810">
                  <c:v>14</c:v>
                </c:pt>
                <c:pt idx="8811">
                  <c:v>3</c:v>
                </c:pt>
                <c:pt idx="8812">
                  <c:v>1</c:v>
                </c:pt>
                <c:pt idx="8813">
                  <c:v>5</c:v>
                </c:pt>
                <c:pt idx="8814">
                  <c:v>1</c:v>
                </c:pt>
                <c:pt idx="8815">
                  <c:v>5</c:v>
                </c:pt>
                <c:pt idx="8816">
                  <c:v>29</c:v>
                </c:pt>
                <c:pt idx="8817">
                  <c:v>1</c:v>
                </c:pt>
                <c:pt idx="8818">
                  <c:v>19</c:v>
                </c:pt>
                <c:pt idx="8819">
                  <c:v>4</c:v>
                </c:pt>
                <c:pt idx="8820">
                  <c:v>3</c:v>
                </c:pt>
                <c:pt idx="8821">
                  <c:v>4</c:v>
                </c:pt>
                <c:pt idx="8822">
                  <c:v>4</c:v>
                </c:pt>
                <c:pt idx="8823">
                  <c:v>5</c:v>
                </c:pt>
                <c:pt idx="8824">
                  <c:v>38</c:v>
                </c:pt>
                <c:pt idx="8825">
                  <c:v>5</c:v>
                </c:pt>
                <c:pt idx="8826">
                  <c:v>1</c:v>
                </c:pt>
                <c:pt idx="8827">
                  <c:v>1</c:v>
                </c:pt>
                <c:pt idx="8828">
                  <c:v>3</c:v>
                </c:pt>
                <c:pt idx="8829">
                  <c:v>1</c:v>
                </c:pt>
                <c:pt idx="8830">
                  <c:v>5</c:v>
                </c:pt>
                <c:pt idx="8831">
                  <c:v>4</c:v>
                </c:pt>
                <c:pt idx="8832">
                  <c:v>18</c:v>
                </c:pt>
                <c:pt idx="8833">
                  <c:v>11</c:v>
                </c:pt>
                <c:pt idx="8834">
                  <c:v>1</c:v>
                </c:pt>
                <c:pt idx="8835">
                  <c:v>1</c:v>
                </c:pt>
                <c:pt idx="8836">
                  <c:v>43</c:v>
                </c:pt>
                <c:pt idx="8837">
                  <c:v>39</c:v>
                </c:pt>
                <c:pt idx="8838">
                  <c:v>1</c:v>
                </c:pt>
                <c:pt idx="8839">
                  <c:v>1</c:v>
                </c:pt>
                <c:pt idx="8840">
                  <c:v>5</c:v>
                </c:pt>
                <c:pt idx="8841">
                  <c:v>1</c:v>
                </c:pt>
                <c:pt idx="8842">
                  <c:v>1</c:v>
                </c:pt>
                <c:pt idx="8843">
                  <c:v>1</c:v>
                </c:pt>
                <c:pt idx="8844">
                  <c:v>2</c:v>
                </c:pt>
                <c:pt idx="8845">
                  <c:v>50</c:v>
                </c:pt>
                <c:pt idx="8846">
                  <c:v>5</c:v>
                </c:pt>
                <c:pt idx="8847">
                  <c:v>21</c:v>
                </c:pt>
                <c:pt idx="8848">
                  <c:v>8</c:v>
                </c:pt>
                <c:pt idx="8849">
                  <c:v>14</c:v>
                </c:pt>
                <c:pt idx="8850">
                  <c:v>11</c:v>
                </c:pt>
                <c:pt idx="8851">
                  <c:v>47</c:v>
                </c:pt>
                <c:pt idx="8852">
                  <c:v>3</c:v>
                </c:pt>
                <c:pt idx="8853">
                  <c:v>9</c:v>
                </c:pt>
                <c:pt idx="8854">
                  <c:v>1</c:v>
                </c:pt>
                <c:pt idx="8855">
                  <c:v>3</c:v>
                </c:pt>
                <c:pt idx="8856">
                  <c:v>2</c:v>
                </c:pt>
                <c:pt idx="8857">
                  <c:v>2</c:v>
                </c:pt>
                <c:pt idx="8858">
                  <c:v>3</c:v>
                </c:pt>
                <c:pt idx="8859">
                  <c:v>49</c:v>
                </c:pt>
                <c:pt idx="8860">
                  <c:v>1</c:v>
                </c:pt>
                <c:pt idx="8861">
                  <c:v>1</c:v>
                </c:pt>
                <c:pt idx="8862">
                  <c:v>11</c:v>
                </c:pt>
                <c:pt idx="8863">
                  <c:v>2</c:v>
                </c:pt>
                <c:pt idx="8864">
                  <c:v>2</c:v>
                </c:pt>
                <c:pt idx="8865">
                  <c:v>16</c:v>
                </c:pt>
                <c:pt idx="8866">
                  <c:v>1</c:v>
                </c:pt>
                <c:pt idx="8867">
                  <c:v>4</c:v>
                </c:pt>
                <c:pt idx="8868">
                  <c:v>1</c:v>
                </c:pt>
                <c:pt idx="8869">
                  <c:v>88</c:v>
                </c:pt>
                <c:pt idx="8870">
                  <c:v>50</c:v>
                </c:pt>
                <c:pt idx="8871">
                  <c:v>15</c:v>
                </c:pt>
                <c:pt idx="8872">
                  <c:v>1</c:v>
                </c:pt>
                <c:pt idx="8873">
                  <c:v>14</c:v>
                </c:pt>
                <c:pt idx="8874">
                  <c:v>20</c:v>
                </c:pt>
                <c:pt idx="8875">
                  <c:v>9</c:v>
                </c:pt>
                <c:pt idx="8876">
                  <c:v>13</c:v>
                </c:pt>
                <c:pt idx="8877">
                  <c:v>7</c:v>
                </c:pt>
                <c:pt idx="8878">
                  <c:v>21</c:v>
                </c:pt>
                <c:pt idx="8879">
                  <c:v>13</c:v>
                </c:pt>
                <c:pt idx="8880">
                  <c:v>24</c:v>
                </c:pt>
                <c:pt idx="8881">
                  <c:v>32</c:v>
                </c:pt>
                <c:pt idx="8882">
                  <c:v>53</c:v>
                </c:pt>
                <c:pt idx="8883">
                  <c:v>65</c:v>
                </c:pt>
                <c:pt idx="8884">
                  <c:v>24</c:v>
                </c:pt>
                <c:pt idx="8885">
                  <c:v>5</c:v>
                </c:pt>
                <c:pt idx="8886">
                  <c:v>3</c:v>
                </c:pt>
                <c:pt idx="8887">
                  <c:v>3</c:v>
                </c:pt>
                <c:pt idx="8888">
                  <c:v>66</c:v>
                </c:pt>
                <c:pt idx="8889">
                  <c:v>1</c:v>
                </c:pt>
                <c:pt idx="8890">
                  <c:v>13</c:v>
                </c:pt>
                <c:pt idx="8891">
                  <c:v>1</c:v>
                </c:pt>
                <c:pt idx="8892">
                  <c:v>1</c:v>
                </c:pt>
                <c:pt idx="8893">
                  <c:v>11</c:v>
                </c:pt>
                <c:pt idx="8894">
                  <c:v>1</c:v>
                </c:pt>
                <c:pt idx="8895">
                  <c:v>45</c:v>
                </c:pt>
                <c:pt idx="8896">
                  <c:v>1</c:v>
                </c:pt>
                <c:pt idx="8897">
                  <c:v>1</c:v>
                </c:pt>
                <c:pt idx="8898">
                  <c:v>1</c:v>
                </c:pt>
                <c:pt idx="8899">
                  <c:v>1</c:v>
                </c:pt>
                <c:pt idx="8900">
                  <c:v>2</c:v>
                </c:pt>
                <c:pt idx="8901">
                  <c:v>4</c:v>
                </c:pt>
                <c:pt idx="8902">
                  <c:v>45</c:v>
                </c:pt>
                <c:pt idx="8903">
                  <c:v>22</c:v>
                </c:pt>
                <c:pt idx="8904">
                  <c:v>9</c:v>
                </c:pt>
                <c:pt idx="8905">
                  <c:v>10</c:v>
                </c:pt>
                <c:pt idx="8906">
                  <c:v>36</c:v>
                </c:pt>
                <c:pt idx="8907">
                  <c:v>103</c:v>
                </c:pt>
                <c:pt idx="8908">
                  <c:v>2</c:v>
                </c:pt>
                <c:pt idx="8909">
                  <c:v>5</c:v>
                </c:pt>
                <c:pt idx="8910">
                  <c:v>43</c:v>
                </c:pt>
                <c:pt idx="8911">
                  <c:v>98</c:v>
                </c:pt>
                <c:pt idx="8912">
                  <c:v>8</c:v>
                </c:pt>
                <c:pt idx="8913">
                  <c:v>113</c:v>
                </c:pt>
                <c:pt idx="8914">
                  <c:v>21</c:v>
                </c:pt>
                <c:pt idx="8915">
                  <c:v>38</c:v>
                </c:pt>
                <c:pt idx="8916">
                  <c:v>11</c:v>
                </c:pt>
                <c:pt idx="8917">
                  <c:v>18</c:v>
                </c:pt>
                <c:pt idx="8918">
                  <c:v>56</c:v>
                </c:pt>
                <c:pt idx="8919">
                  <c:v>13</c:v>
                </c:pt>
                <c:pt idx="8920">
                  <c:v>10</c:v>
                </c:pt>
                <c:pt idx="8921">
                  <c:v>7</c:v>
                </c:pt>
                <c:pt idx="8922">
                  <c:v>9</c:v>
                </c:pt>
                <c:pt idx="8923">
                  <c:v>5</c:v>
                </c:pt>
                <c:pt idx="8924">
                  <c:v>12</c:v>
                </c:pt>
                <c:pt idx="8925">
                  <c:v>1</c:v>
                </c:pt>
                <c:pt idx="8926">
                  <c:v>1</c:v>
                </c:pt>
                <c:pt idx="8927">
                  <c:v>1</c:v>
                </c:pt>
                <c:pt idx="8928">
                  <c:v>2</c:v>
                </c:pt>
                <c:pt idx="8929">
                  <c:v>1</c:v>
                </c:pt>
                <c:pt idx="8930">
                  <c:v>2</c:v>
                </c:pt>
                <c:pt idx="8931">
                  <c:v>1</c:v>
                </c:pt>
                <c:pt idx="8932">
                  <c:v>1</c:v>
                </c:pt>
                <c:pt idx="8933">
                  <c:v>3</c:v>
                </c:pt>
                <c:pt idx="8934">
                  <c:v>1</c:v>
                </c:pt>
                <c:pt idx="8935">
                  <c:v>2</c:v>
                </c:pt>
                <c:pt idx="8936">
                  <c:v>3</c:v>
                </c:pt>
                <c:pt idx="8937">
                  <c:v>2</c:v>
                </c:pt>
                <c:pt idx="8938">
                  <c:v>1</c:v>
                </c:pt>
                <c:pt idx="8939">
                  <c:v>4</c:v>
                </c:pt>
                <c:pt idx="8940">
                  <c:v>5</c:v>
                </c:pt>
                <c:pt idx="8941">
                  <c:v>1</c:v>
                </c:pt>
                <c:pt idx="8942">
                  <c:v>16</c:v>
                </c:pt>
                <c:pt idx="8943">
                  <c:v>3</c:v>
                </c:pt>
                <c:pt idx="8944">
                  <c:v>12</c:v>
                </c:pt>
                <c:pt idx="8945">
                  <c:v>24</c:v>
                </c:pt>
                <c:pt idx="8946">
                  <c:v>4</c:v>
                </c:pt>
                <c:pt idx="8947">
                  <c:v>1</c:v>
                </c:pt>
                <c:pt idx="8948">
                  <c:v>5</c:v>
                </c:pt>
                <c:pt idx="8949">
                  <c:v>1</c:v>
                </c:pt>
                <c:pt idx="8950">
                  <c:v>1</c:v>
                </c:pt>
                <c:pt idx="8951">
                  <c:v>12</c:v>
                </c:pt>
                <c:pt idx="8952">
                  <c:v>1</c:v>
                </c:pt>
                <c:pt idx="8953">
                  <c:v>2</c:v>
                </c:pt>
                <c:pt idx="8954">
                  <c:v>4</c:v>
                </c:pt>
                <c:pt idx="8955">
                  <c:v>1</c:v>
                </c:pt>
                <c:pt idx="8956">
                  <c:v>2</c:v>
                </c:pt>
                <c:pt idx="8957">
                  <c:v>1</c:v>
                </c:pt>
                <c:pt idx="8958">
                  <c:v>4</c:v>
                </c:pt>
                <c:pt idx="8959">
                  <c:v>1</c:v>
                </c:pt>
                <c:pt idx="8960">
                  <c:v>1</c:v>
                </c:pt>
                <c:pt idx="8961">
                  <c:v>2</c:v>
                </c:pt>
                <c:pt idx="8962">
                  <c:v>1</c:v>
                </c:pt>
                <c:pt idx="8963">
                  <c:v>1</c:v>
                </c:pt>
                <c:pt idx="8964">
                  <c:v>1</c:v>
                </c:pt>
                <c:pt idx="8965">
                  <c:v>25</c:v>
                </c:pt>
                <c:pt idx="8966">
                  <c:v>7</c:v>
                </c:pt>
                <c:pt idx="8967">
                  <c:v>13</c:v>
                </c:pt>
                <c:pt idx="8968">
                  <c:v>12</c:v>
                </c:pt>
                <c:pt idx="8969">
                  <c:v>3</c:v>
                </c:pt>
                <c:pt idx="8970">
                  <c:v>4</c:v>
                </c:pt>
                <c:pt idx="8971">
                  <c:v>7</c:v>
                </c:pt>
                <c:pt idx="8972">
                  <c:v>3</c:v>
                </c:pt>
                <c:pt idx="8973">
                  <c:v>11</c:v>
                </c:pt>
                <c:pt idx="8974">
                  <c:v>1</c:v>
                </c:pt>
                <c:pt idx="8975">
                  <c:v>1</c:v>
                </c:pt>
                <c:pt idx="8976">
                  <c:v>1</c:v>
                </c:pt>
                <c:pt idx="8977">
                  <c:v>1</c:v>
                </c:pt>
                <c:pt idx="8978">
                  <c:v>1</c:v>
                </c:pt>
                <c:pt idx="8979">
                  <c:v>1</c:v>
                </c:pt>
                <c:pt idx="8980">
                  <c:v>5</c:v>
                </c:pt>
                <c:pt idx="8981">
                  <c:v>2</c:v>
                </c:pt>
                <c:pt idx="8982">
                  <c:v>1</c:v>
                </c:pt>
                <c:pt idx="8983">
                  <c:v>3</c:v>
                </c:pt>
                <c:pt idx="8984">
                  <c:v>3</c:v>
                </c:pt>
                <c:pt idx="8985">
                  <c:v>2</c:v>
                </c:pt>
                <c:pt idx="8986">
                  <c:v>10</c:v>
                </c:pt>
                <c:pt idx="8987">
                  <c:v>3</c:v>
                </c:pt>
                <c:pt idx="8988">
                  <c:v>15</c:v>
                </c:pt>
                <c:pt idx="8989">
                  <c:v>8</c:v>
                </c:pt>
                <c:pt idx="8990">
                  <c:v>2</c:v>
                </c:pt>
                <c:pt idx="8991">
                  <c:v>3</c:v>
                </c:pt>
                <c:pt idx="8992">
                  <c:v>6</c:v>
                </c:pt>
                <c:pt idx="8993">
                  <c:v>3</c:v>
                </c:pt>
                <c:pt idx="8994">
                  <c:v>2</c:v>
                </c:pt>
                <c:pt idx="8995">
                  <c:v>11</c:v>
                </c:pt>
                <c:pt idx="8996">
                  <c:v>17</c:v>
                </c:pt>
                <c:pt idx="8997">
                  <c:v>1</c:v>
                </c:pt>
                <c:pt idx="8998">
                  <c:v>23</c:v>
                </c:pt>
                <c:pt idx="8999">
                  <c:v>1</c:v>
                </c:pt>
                <c:pt idx="9000">
                  <c:v>30</c:v>
                </c:pt>
                <c:pt idx="9001">
                  <c:v>19</c:v>
                </c:pt>
                <c:pt idx="9002">
                  <c:v>9</c:v>
                </c:pt>
                <c:pt idx="9003">
                  <c:v>41</c:v>
                </c:pt>
                <c:pt idx="9004">
                  <c:v>9</c:v>
                </c:pt>
                <c:pt idx="9005">
                  <c:v>19</c:v>
                </c:pt>
                <c:pt idx="9006">
                  <c:v>6</c:v>
                </c:pt>
                <c:pt idx="9007">
                  <c:v>26</c:v>
                </c:pt>
                <c:pt idx="9008">
                  <c:v>2</c:v>
                </c:pt>
                <c:pt idx="9009">
                  <c:v>5</c:v>
                </c:pt>
                <c:pt idx="9010">
                  <c:v>27</c:v>
                </c:pt>
                <c:pt idx="9011">
                  <c:v>1</c:v>
                </c:pt>
                <c:pt idx="9012">
                  <c:v>11</c:v>
                </c:pt>
                <c:pt idx="9013">
                  <c:v>16</c:v>
                </c:pt>
                <c:pt idx="9014">
                  <c:v>5</c:v>
                </c:pt>
                <c:pt idx="9015">
                  <c:v>2</c:v>
                </c:pt>
                <c:pt idx="9016">
                  <c:v>2</c:v>
                </c:pt>
                <c:pt idx="9017">
                  <c:v>1</c:v>
                </c:pt>
                <c:pt idx="9018">
                  <c:v>1</c:v>
                </c:pt>
                <c:pt idx="9019">
                  <c:v>1</c:v>
                </c:pt>
                <c:pt idx="9020">
                  <c:v>3</c:v>
                </c:pt>
                <c:pt idx="9021">
                  <c:v>2</c:v>
                </c:pt>
                <c:pt idx="9022">
                  <c:v>1</c:v>
                </c:pt>
                <c:pt idx="9023">
                  <c:v>1</c:v>
                </c:pt>
                <c:pt idx="9024">
                  <c:v>6</c:v>
                </c:pt>
                <c:pt idx="9025">
                  <c:v>2</c:v>
                </c:pt>
                <c:pt idx="9026">
                  <c:v>1</c:v>
                </c:pt>
                <c:pt idx="9027">
                  <c:v>2</c:v>
                </c:pt>
                <c:pt idx="9028">
                  <c:v>1</c:v>
                </c:pt>
                <c:pt idx="9029">
                  <c:v>2</c:v>
                </c:pt>
                <c:pt idx="9030">
                  <c:v>1</c:v>
                </c:pt>
                <c:pt idx="9031">
                  <c:v>1</c:v>
                </c:pt>
                <c:pt idx="9032">
                  <c:v>1</c:v>
                </c:pt>
                <c:pt idx="9033">
                  <c:v>1</c:v>
                </c:pt>
                <c:pt idx="9034">
                  <c:v>1</c:v>
                </c:pt>
                <c:pt idx="9035">
                  <c:v>1</c:v>
                </c:pt>
                <c:pt idx="9036">
                  <c:v>18</c:v>
                </c:pt>
                <c:pt idx="9037">
                  <c:v>33</c:v>
                </c:pt>
                <c:pt idx="9038">
                  <c:v>1</c:v>
                </c:pt>
                <c:pt idx="9039">
                  <c:v>1</c:v>
                </c:pt>
                <c:pt idx="9040">
                  <c:v>1</c:v>
                </c:pt>
                <c:pt idx="9041">
                  <c:v>2</c:v>
                </c:pt>
                <c:pt idx="9042">
                  <c:v>40</c:v>
                </c:pt>
                <c:pt idx="9043">
                  <c:v>29</c:v>
                </c:pt>
                <c:pt idx="9044">
                  <c:v>2</c:v>
                </c:pt>
                <c:pt idx="9045">
                  <c:v>2</c:v>
                </c:pt>
                <c:pt idx="9046">
                  <c:v>5</c:v>
                </c:pt>
                <c:pt idx="9047">
                  <c:v>1</c:v>
                </c:pt>
                <c:pt idx="9048">
                  <c:v>4</c:v>
                </c:pt>
                <c:pt idx="9049">
                  <c:v>3</c:v>
                </c:pt>
                <c:pt idx="9050">
                  <c:v>1</c:v>
                </c:pt>
                <c:pt idx="9051">
                  <c:v>2</c:v>
                </c:pt>
                <c:pt idx="9052">
                  <c:v>1</c:v>
                </c:pt>
                <c:pt idx="9053">
                  <c:v>2</c:v>
                </c:pt>
                <c:pt idx="9054">
                  <c:v>6</c:v>
                </c:pt>
                <c:pt idx="9055">
                  <c:v>9</c:v>
                </c:pt>
                <c:pt idx="9056">
                  <c:v>1</c:v>
                </c:pt>
                <c:pt idx="9057">
                  <c:v>3</c:v>
                </c:pt>
                <c:pt idx="9058">
                  <c:v>4</c:v>
                </c:pt>
                <c:pt idx="9059">
                  <c:v>5</c:v>
                </c:pt>
                <c:pt idx="9060">
                  <c:v>2</c:v>
                </c:pt>
                <c:pt idx="9061">
                  <c:v>2</c:v>
                </c:pt>
                <c:pt idx="9062">
                  <c:v>3</c:v>
                </c:pt>
                <c:pt idx="9063">
                  <c:v>12</c:v>
                </c:pt>
                <c:pt idx="9064">
                  <c:v>8</c:v>
                </c:pt>
                <c:pt idx="9065">
                  <c:v>3</c:v>
                </c:pt>
                <c:pt idx="9066">
                  <c:v>27</c:v>
                </c:pt>
                <c:pt idx="9067">
                  <c:v>3</c:v>
                </c:pt>
                <c:pt idx="9068">
                  <c:v>2</c:v>
                </c:pt>
                <c:pt idx="9069">
                  <c:v>8</c:v>
                </c:pt>
                <c:pt idx="9070">
                  <c:v>6</c:v>
                </c:pt>
                <c:pt idx="9071">
                  <c:v>1</c:v>
                </c:pt>
                <c:pt idx="9072">
                  <c:v>2</c:v>
                </c:pt>
                <c:pt idx="9073">
                  <c:v>37</c:v>
                </c:pt>
                <c:pt idx="9074">
                  <c:v>1</c:v>
                </c:pt>
                <c:pt idx="9075">
                  <c:v>4</c:v>
                </c:pt>
                <c:pt idx="9076">
                  <c:v>1</c:v>
                </c:pt>
                <c:pt idx="9077">
                  <c:v>1</c:v>
                </c:pt>
                <c:pt idx="9078">
                  <c:v>1</c:v>
                </c:pt>
                <c:pt idx="9079">
                  <c:v>1</c:v>
                </c:pt>
                <c:pt idx="9080">
                  <c:v>2</c:v>
                </c:pt>
                <c:pt idx="9081">
                  <c:v>94</c:v>
                </c:pt>
                <c:pt idx="9082">
                  <c:v>10</c:v>
                </c:pt>
                <c:pt idx="9083">
                  <c:v>64</c:v>
                </c:pt>
                <c:pt idx="9084">
                  <c:v>48</c:v>
                </c:pt>
                <c:pt idx="9085">
                  <c:v>2</c:v>
                </c:pt>
                <c:pt idx="9086">
                  <c:v>28</c:v>
                </c:pt>
                <c:pt idx="9087">
                  <c:v>84</c:v>
                </c:pt>
                <c:pt idx="9088">
                  <c:v>39</c:v>
                </c:pt>
                <c:pt idx="9089">
                  <c:v>5</c:v>
                </c:pt>
                <c:pt idx="9090">
                  <c:v>1</c:v>
                </c:pt>
                <c:pt idx="9091">
                  <c:v>1</c:v>
                </c:pt>
                <c:pt idx="9092">
                  <c:v>3</c:v>
                </c:pt>
                <c:pt idx="9093">
                  <c:v>2</c:v>
                </c:pt>
                <c:pt idx="9094">
                  <c:v>1</c:v>
                </c:pt>
                <c:pt idx="9095">
                  <c:v>2</c:v>
                </c:pt>
                <c:pt idx="9096">
                  <c:v>24</c:v>
                </c:pt>
                <c:pt idx="9097">
                  <c:v>1</c:v>
                </c:pt>
                <c:pt idx="9098">
                  <c:v>1</c:v>
                </c:pt>
                <c:pt idx="9099">
                  <c:v>86</c:v>
                </c:pt>
                <c:pt idx="9100">
                  <c:v>7</c:v>
                </c:pt>
                <c:pt idx="9101">
                  <c:v>13</c:v>
                </c:pt>
                <c:pt idx="9102">
                  <c:v>9</c:v>
                </c:pt>
                <c:pt idx="9103">
                  <c:v>16</c:v>
                </c:pt>
                <c:pt idx="9104">
                  <c:v>24</c:v>
                </c:pt>
                <c:pt idx="9105">
                  <c:v>21</c:v>
                </c:pt>
                <c:pt idx="9106">
                  <c:v>11</c:v>
                </c:pt>
                <c:pt idx="9107">
                  <c:v>101</c:v>
                </c:pt>
                <c:pt idx="9108">
                  <c:v>23</c:v>
                </c:pt>
                <c:pt idx="9109">
                  <c:v>8</c:v>
                </c:pt>
                <c:pt idx="9110">
                  <c:v>2</c:v>
                </c:pt>
                <c:pt idx="9111">
                  <c:v>15</c:v>
                </c:pt>
                <c:pt idx="9112">
                  <c:v>6</c:v>
                </c:pt>
                <c:pt idx="9113">
                  <c:v>6</c:v>
                </c:pt>
                <c:pt idx="9114">
                  <c:v>33</c:v>
                </c:pt>
                <c:pt idx="9115">
                  <c:v>18</c:v>
                </c:pt>
                <c:pt idx="9116">
                  <c:v>2</c:v>
                </c:pt>
                <c:pt idx="9117">
                  <c:v>1</c:v>
                </c:pt>
                <c:pt idx="9118">
                  <c:v>1</c:v>
                </c:pt>
                <c:pt idx="9119">
                  <c:v>2</c:v>
                </c:pt>
                <c:pt idx="9120">
                  <c:v>8</c:v>
                </c:pt>
                <c:pt idx="9121">
                  <c:v>2</c:v>
                </c:pt>
                <c:pt idx="9122">
                  <c:v>4</c:v>
                </c:pt>
                <c:pt idx="9123">
                  <c:v>2</c:v>
                </c:pt>
                <c:pt idx="9124">
                  <c:v>49</c:v>
                </c:pt>
                <c:pt idx="9125">
                  <c:v>1</c:v>
                </c:pt>
                <c:pt idx="9126">
                  <c:v>8</c:v>
                </c:pt>
                <c:pt idx="9127">
                  <c:v>32</c:v>
                </c:pt>
                <c:pt idx="9128">
                  <c:v>1</c:v>
                </c:pt>
                <c:pt idx="9129">
                  <c:v>4</c:v>
                </c:pt>
                <c:pt idx="9130">
                  <c:v>1</c:v>
                </c:pt>
                <c:pt idx="9131">
                  <c:v>3</c:v>
                </c:pt>
                <c:pt idx="9132">
                  <c:v>1</c:v>
                </c:pt>
                <c:pt idx="9133">
                  <c:v>2</c:v>
                </c:pt>
                <c:pt idx="9134">
                  <c:v>2</c:v>
                </c:pt>
                <c:pt idx="9135">
                  <c:v>9</c:v>
                </c:pt>
                <c:pt idx="9136">
                  <c:v>6</c:v>
                </c:pt>
                <c:pt idx="9137">
                  <c:v>1</c:v>
                </c:pt>
                <c:pt idx="9138">
                  <c:v>10</c:v>
                </c:pt>
                <c:pt idx="9139">
                  <c:v>4</c:v>
                </c:pt>
                <c:pt idx="9140">
                  <c:v>3</c:v>
                </c:pt>
                <c:pt idx="9141">
                  <c:v>2</c:v>
                </c:pt>
                <c:pt idx="9142">
                  <c:v>4</c:v>
                </c:pt>
                <c:pt idx="9143">
                  <c:v>5</c:v>
                </c:pt>
                <c:pt idx="9144">
                  <c:v>1</c:v>
                </c:pt>
                <c:pt idx="9145">
                  <c:v>1</c:v>
                </c:pt>
                <c:pt idx="9146">
                  <c:v>1</c:v>
                </c:pt>
                <c:pt idx="9147">
                  <c:v>8</c:v>
                </c:pt>
                <c:pt idx="9148">
                  <c:v>7</c:v>
                </c:pt>
                <c:pt idx="9149">
                  <c:v>4</c:v>
                </c:pt>
                <c:pt idx="9150">
                  <c:v>2</c:v>
                </c:pt>
                <c:pt idx="9151">
                  <c:v>11</c:v>
                </c:pt>
                <c:pt idx="9152">
                  <c:v>7</c:v>
                </c:pt>
                <c:pt idx="9153">
                  <c:v>21</c:v>
                </c:pt>
                <c:pt idx="9154">
                  <c:v>2</c:v>
                </c:pt>
                <c:pt idx="9155">
                  <c:v>1</c:v>
                </c:pt>
                <c:pt idx="9156">
                  <c:v>1</c:v>
                </c:pt>
                <c:pt idx="9157">
                  <c:v>28</c:v>
                </c:pt>
                <c:pt idx="9158">
                  <c:v>2</c:v>
                </c:pt>
                <c:pt idx="9159">
                  <c:v>1</c:v>
                </c:pt>
                <c:pt idx="9160">
                  <c:v>1</c:v>
                </c:pt>
                <c:pt idx="9161">
                  <c:v>3</c:v>
                </c:pt>
                <c:pt idx="9162">
                  <c:v>2</c:v>
                </c:pt>
                <c:pt idx="9163">
                  <c:v>2</c:v>
                </c:pt>
                <c:pt idx="9164">
                  <c:v>2</c:v>
                </c:pt>
                <c:pt idx="9165">
                  <c:v>15</c:v>
                </c:pt>
                <c:pt idx="9166">
                  <c:v>9</c:v>
                </c:pt>
                <c:pt idx="9167">
                  <c:v>4</c:v>
                </c:pt>
                <c:pt idx="9168">
                  <c:v>1</c:v>
                </c:pt>
                <c:pt idx="9169">
                  <c:v>2</c:v>
                </c:pt>
                <c:pt idx="9170">
                  <c:v>3</c:v>
                </c:pt>
                <c:pt idx="9171">
                  <c:v>1</c:v>
                </c:pt>
                <c:pt idx="9172">
                  <c:v>6</c:v>
                </c:pt>
                <c:pt idx="9173">
                  <c:v>5</c:v>
                </c:pt>
                <c:pt idx="9174">
                  <c:v>1</c:v>
                </c:pt>
                <c:pt idx="9175">
                  <c:v>1</c:v>
                </c:pt>
                <c:pt idx="9176">
                  <c:v>2</c:v>
                </c:pt>
                <c:pt idx="9177">
                  <c:v>10</c:v>
                </c:pt>
                <c:pt idx="9178">
                  <c:v>1</c:v>
                </c:pt>
                <c:pt idx="9179">
                  <c:v>2</c:v>
                </c:pt>
                <c:pt idx="9180">
                  <c:v>103</c:v>
                </c:pt>
                <c:pt idx="9181">
                  <c:v>2</c:v>
                </c:pt>
                <c:pt idx="9182">
                  <c:v>5</c:v>
                </c:pt>
                <c:pt idx="9183">
                  <c:v>9</c:v>
                </c:pt>
                <c:pt idx="9184">
                  <c:v>26</c:v>
                </c:pt>
                <c:pt idx="9185">
                  <c:v>2</c:v>
                </c:pt>
                <c:pt idx="9186">
                  <c:v>3</c:v>
                </c:pt>
                <c:pt idx="9187">
                  <c:v>1</c:v>
                </c:pt>
                <c:pt idx="9188">
                  <c:v>1</c:v>
                </c:pt>
                <c:pt idx="9189">
                  <c:v>3</c:v>
                </c:pt>
                <c:pt idx="9190">
                  <c:v>1</c:v>
                </c:pt>
                <c:pt idx="9191">
                  <c:v>3</c:v>
                </c:pt>
                <c:pt idx="9192">
                  <c:v>1</c:v>
                </c:pt>
                <c:pt idx="9193">
                  <c:v>1</c:v>
                </c:pt>
                <c:pt idx="9194">
                  <c:v>10</c:v>
                </c:pt>
                <c:pt idx="9195">
                  <c:v>5</c:v>
                </c:pt>
                <c:pt idx="9196">
                  <c:v>1</c:v>
                </c:pt>
                <c:pt idx="9197">
                  <c:v>7</c:v>
                </c:pt>
                <c:pt idx="9198">
                  <c:v>1</c:v>
                </c:pt>
                <c:pt idx="9199">
                  <c:v>3</c:v>
                </c:pt>
                <c:pt idx="9200">
                  <c:v>6</c:v>
                </c:pt>
                <c:pt idx="9201">
                  <c:v>6</c:v>
                </c:pt>
                <c:pt idx="9202">
                  <c:v>2</c:v>
                </c:pt>
                <c:pt idx="9203">
                  <c:v>4</c:v>
                </c:pt>
                <c:pt idx="9204">
                  <c:v>8</c:v>
                </c:pt>
                <c:pt idx="9205">
                  <c:v>17</c:v>
                </c:pt>
                <c:pt idx="9206">
                  <c:v>1</c:v>
                </c:pt>
                <c:pt idx="9207">
                  <c:v>2</c:v>
                </c:pt>
                <c:pt idx="9208">
                  <c:v>33</c:v>
                </c:pt>
                <c:pt idx="9209">
                  <c:v>40</c:v>
                </c:pt>
                <c:pt idx="9210">
                  <c:v>29</c:v>
                </c:pt>
                <c:pt idx="9211">
                  <c:v>1</c:v>
                </c:pt>
                <c:pt idx="9212">
                  <c:v>7</c:v>
                </c:pt>
                <c:pt idx="9213">
                  <c:v>28</c:v>
                </c:pt>
                <c:pt idx="9214">
                  <c:v>13</c:v>
                </c:pt>
                <c:pt idx="9215">
                  <c:v>12</c:v>
                </c:pt>
                <c:pt idx="9216">
                  <c:v>71</c:v>
                </c:pt>
                <c:pt idx="9217">
                  <c:v>20</c:v>
                </c:pt>
                <c:pt idx="9218">
                  <c:v>50</c:v>
                </c:pt>
                <c:pt idx="9219">
                  <c:v>6</c:v>
                </c:pt>
                <c:pt idx="9220">
                  <c:v>54</c:v>
                </c:pt>
                <c:pt idx="9221">
                  <c:v>3</c:v>
                </c:pt>
                <c:pt idx="9222">
                  <c:v>6</c:v>
                </c:pt>
                <c:pt idx="9223">
                  <c:v>2</c:v>
                </c:pt>
                <c:pt idx="9224">
                  <c:v>4</c:v>
                </c:pt>
                <c:pt idx="9225">
                  <c:v>15</c:v>
                </c:pt>
                <c:pt idx="9226">
                  <c:v>5</c:v>
                </c:pt>
                <c:pt idx="9227">
                  <c:v>2</c:v>
                </c:pt>
                <c:pt idx="9228">
                  <c:v>6</c:v>
                </c:pt>
                <c:pt idx="9229">
                  <c:v>5</c:v>
                </c:pt>
                <c:pt idx="9230">
                  <c:v>1</c:v>
                </c:pt>
                <c:pt idx="9231">
                  <c:v>4</c:v>
                </c:pt>
                <c:pt idx="9232">
                  <c:v>3</c:v>
                </c:pt>
                <c:pt idx="9233">
                  <c:v>7</c:v>
                </c:pt>
                <c:pt idx="9234">
                  <c:v>2</c:v>
                </c:pt>
                <c:pt idx="9235">
                  <c:v>2</c:v>
                </c:pt>
                <c:pt idx="9236">
                  <c:v>2</c:v>
                </c:pt>
                <c:pt idx="9237">
                  <c:v>8</c:v>
                </c:pt>
                <c:pt idx="9238">
                  <c:v>4</c:v>
                </c:pt>
                <c:pt idx="9239">
                  <c:v>1</c:v>
                </c:pt>
                <c:pt idx="9240">
                  <c:v>2</c:v>
                </c:pt>
                <c:pt idx="9241">
                  <c:v>5</c:v>
                </c:pt>
                <c:pt idx="9242">
                  <c:v>23</c:v>
                </c:pt>
                <c:pt idx="9243">
                  <c:v>1</c:v>
                </c:pt>
                <c:pt idx="9244">
                  <c:v>1</c:v>
                </c:pt>
                <c:pt idx="9245">
                  <c:v>4</c:v>
                </c:pt>
                <c:pt idx="9246">
                  <c:v>7</c:v>
                </c:pt>
                <c:pt idx="9247">
                  <c:v>12</c:v>
                </c:pt>
                <c:pt idx="9248">
                  <c:v>1</c:v>
                </c:pt>
                <c:pt idx="9249">
                  <c:v>1</c:v>
                </c:pt>
                <c:pt idx="9250">
                  <c:v>2</c:v>
                </c:pt>
                <c:pt idx="9251">
                  <c:v>3</c:v>
                </c:pt>
                <c:pt idx="9252">
                  <c:v>5</c:v>
                </c:pt>
                <c:pt idx="9253">
                  <c:v>1</c:v>
                </c:pt>
                <c:pt idx="9254">
                  <c:v>1</c:v>
                </c:pt>
                <c:pt idx="9255">
                  <c:v>1</c:v>
                </c:pt>
                <c:pt idx="9256">
                  <c:v>10</c:v>
                </c:pt>
                <c:pt idx="9257">
                  <c:v>4</c:v>
                </c:pt>
                <c:pt idx="9258">
                  <c:v>1</c:v>
                </c:pt>
                <c:pt idx="9259">
                  <c:v>1</c:v>
                </c:pt>
                <c:pt idx="9260">
                  <c:v>3</c:v>
                </c:pt>
                <c:pt idx="9261">
                  <c:v>1</c:v>
                </c:pt>
                <c:pt idx="9262">
                  <c:v>4</c:v>
                </c:pt>
                <c:pt idx="9263">
                  <c:v>1</c:v>
                </c:pt>
                <c:pt idx="9264">
                  <c:v>1</c:v>
                </c:pt>
                <c:pt idx="9265">
                  <c:v>1</c:v>
                </c:pt>
                <c:pt idx="9266">
                  <c:v>1</c:v>
                </c:pt>
                <c:pt idx="9267">
                  <c:v>5</c:v>
                </c:pt>
                <c:pt idx="9268">
                  <c:v>1</c:v>
                </c:pt>
                <c:pt idx="9269">
                  <c:v>4</c:v>
                </c:pt>
                <c:pt idx="9270">
                  <c:v>1</c:v>
                </c:pt>
                <c:pt idx="9271">
                  <c:v>1</c:v>
                </c:pt>
                <c:pt idx="9272">
                  <c:v>1</c:v>
                </c:pt>
                <c:pt idx="9273">
                  <c:v>2</c:v>
                </c:pt>
                <c:pt idx="9274">
                  <c:v>9</c:v>
                </c:pt>
                <c:pt idx="9275">
                  <c:v>7</c:v>
                </c:pt>
                <c:pt idx="9276">
                  <c:v>4</c:v>
                </c:pt>
                <c:pt idx="9277">
                  <c:v>7</c:v>
                </c:pt>
                <c:pt idx="9278">
                  <c:v>4</c:v>
                </c:pt>
                <c:pt idx="9279">
                  <c:v>8</c:v>
                </c:pt>
                <c:pt idx="9280">
                  <c:v>1</c:v>
                </c:pt>
                <c:pt idx="9281">
                  <c:v>112</c:v>
                </c:pt>
                <c:pt idx="9282">
                  <c:v>9</c:v>
                </c:pt>
                <c:pt idx="9283">
                  <c:v>47</c:v>
                </c:pt>
                <c:pt idx="9284">
                  <c:v>1</c:v>
                </c:pt>
                <c:pt idx="9285">
                  <c:v>1</c:v>
                </c:pt>
                <c:pt idx="9286">
                  <c:v>2</c:v>
                </c:pt>
                <c:pt idx="9287">
                  <c:v>3</c:v>
                </c:pt>
                <c:pt idx="9288">
                  <c:v>1</c:v>
                </c:pt>
                <c:pt idx="9289">
                  <c:v>6</c:v>
                </c:pt>
                <c:pt idx="9290">
                  <c:v>1</c:v>
                </c:pt>
                <c:pt idx="9291">
                  <c:v>5</c:v>
                </c:pt>
                <c:pt idx="9292">
                  <c:v>4</c:v>
                </c:pt>
                <c:pt idx="9293">
                  <c:v>5</c:v>
                </c:pt>
                <c:pt idx="9294">
                  <c:v>1</c:v>
                </c:pt>
                <c:pt idx="9295">
                  <c:v>1</c:v>
                </c:pt>
                <c:pt idx="9296">
                  <c:v>3</c:v>
                </c:pt>
                <c:pt idx="9297">
                  <c:v>1</c:v>
                </c:pt>
                <c:pt idx="9298">
                  <c:v>1</c:v>
                </c:pt>
                <c:pt idx="9299">
                  <c:v>1</c:v>
                </c:pt>
                <c:pt idx="9300">
                  <c:v>1</c:v>
                </c:pt>
                <c:pt idx="9301">
                  <c:v>32</c:v>
                </c:pt>
                <c:pt idx="9302">
                  <c:v>2</c:v>
                </c:pt>
                <c:pt idx="9303">
                  <c:v>7</c:v>
                </c:pt>
                <c:pt idx="9304">
                  <c:v>2</c:v>
                </c:pt>
                <c:pt idx="9305">
                  <c:v>6</c:v>
                </c:pt>
                <c:pt idx="9306">
                  <c:v>5</c:v>
                </c:pt>
                <c:pt idx="9307">
                  <c:v>17</c:v>
                </c:pt>
                <c:pt idx="9308">
                  <c:v>13</c:v>
                </c:pt>
                <c:pt idx="9309">
                  <c:v>1</c:v>
                </c:pt>
                <c:pt idx="9310">
                  <c:v>5</c:v>
                </c:pt>
                <c:pt idx="9311">
                  <c:v>68</c:v>
                </c:pt>
                <c:pt idx="9312">
                  <c:v>62</c:v>
                </c:pt>
                <c:pt idx="9313">
                  <c:v>12</c:v>
                </c:pt>
                <c:pt idx="9314">
                  <c:v>4</c:v>
                </c:pt>
                <c:pt idx="9315">
                  <c:v>9</c:v>
                </c:pt>
                <c:pt idx="9316">
                  <c:v>9</c:v>
                </c:pt>
                <c:pt idx="9317">
                  <c:v>12</c:v>
                </c:pt>
                <c:pt idx="9318">
                  <c:v>4</c:v>
                </c:pt>
                <c:pt idx="9319">
                  <c:v>29</c:v>
                </c:pt>
                <c:pt idx="9320">
                  <c:v>48</c:v>
                </c:pt>
                <c:pt idx="9321">
                  <c:v>83</c:v>
                </c:pt>
                <c:pt idx="9322">
                  <c:v>1</c:v>
                </c:pt>
                <c:pt idx="9323">
                  <c:v>1</c:v>
                </c:pt>
                <c:pt idx="9324">
                  <c:v>1</c:v>
                </c:pt>
                <c:pt idx="9325">
                  <c:v>1</c:v>
                </c:pt>
                <c:pt idx="9326">
                  <c:v>20</c:v>
                </c:pt>
                <c:pt idx="9327">
                  <c:v>3</c:v>
                </c:pt>
                <c:pt idx="9328">
                  <c:v>3</c:v>
                </c:pt>
                <c:pt idx="9329">
                  <c:v>4</c:v>
                </c:pt>
                <c:pt idx="9330">
                  <c:v>14</c:v>
                </c:pt>
                <c:pt idx="9331">
                  <c:v>1</c:v>
                </c:pt>
                <c:pt idx="9332">
                  <c:v>25</c:v>
                </c:pt>
                <c:pt idx="9333">
                  <c:v>16</c:v>
                </c:pt>
                <c:pt idx="9334">
                  <c:v>1</c:v>
                </c:pt>
                <c:pt idx="9335">
                  <c:v>6</c:v>
                </c:pt>
                <c:pt idx="9336">
                  <c:v>8</c:v>
                </c:pt>
                <c:pt idx="9337">
                  <c:v>2</c:v>
                </c:pt>
                <c:pt idx="9338">
                  <c:v>2</c:v>
                </c:pt>
                <c:pt idx="9339">
                  <c:v>3</c:v>
                </c:pt>
                <c:pt idx="9340">
                  <c:v>3</c:v>
                </c:pt>
                <c:pt idx="9341">
                  <c:v>2</c:v>
                </c:pt>
                <c:pt idx="9342">
                  <c:v>2</c:v>
                </c:pt>
                <c:pt idx="9343">
                  <c:v>1</c:v>
                </c:pt>
                <c:pt idx="9344">
                  <c:v>2</c:v>
                </c:pt>
                <c:pt idx="9345">
                  <c:v>1</c:v>
                </c:pt>
                <c:pt idx="9346">
                  <c:v>2</c:v>
                </c:pt>
                <c:pt idx="9347">
                  <c:v>11</c:v>
                </c:pt>
                <c:pt idx="9348">
                  <c:v>3</c:v>
                </c:pt>
                <c:pt idx="9349">
                  <c:v>15</c:v>
                </c:pt>
                <c:pt idx="9350">
                  <c:v>24</c:v>
                </c:pt>
                <c:pt idx="9351">
                  <c:v>1</c:v>
                </c:pt>
                <c:pt idx="9352">
                  <c:v>3</c:v>
                </c:pt>
                <c:pt idx="9353">
                  <c:v>2</c:v>
                </c:pt>
                <c:pt idx="9354">
                  <c:v>3</c:v>
                </c:pt>
                <c:pt idx="9355">
                  <c:v>1</c:v>
                </c:pt>
                <c:pt idx="9356">
                  <c:v>4</c:v>
                </c:pt>
                <c:pt idx="9357">
                  <c:v>1</c:v>
                </c:pt>
                <c:pt idx="9358">
                  <c:v>2</c:v>
                </c:pt>
                <c:pt idx="9359">
                  <c:v>2</c:v>
                </c:pt>
                <c:pt idx="9360">
                  <c:v>1</c:v>
                </c:pt>
                <c:pt idx="9361">
                  <c:v>16</c:v>
                </c:pt>
                <c:pt idx="9362">
                  <c:v>1</c:v>
                </c:pt>
                <c:pt idx="9363">
                  <c:v>1</c:v>
                </c:pt>
                <c:pt idx="9364">
                  <c:v>2</c:v>
                </c:pt>
                <c:pt idx="9365">
                  <c:v>2</c:v>
                </c:pt>
                <c:pt idx="9366">
                  <c:v>7</c:v>
                </c:pt>
                <c:pt idx="9367">
                  <c:v>19</c:v>
                </c:pt>
                <c:pt idx="9368">
                  <c:v>1</c:v>
                </c:pt>
                <c:pt idx="9369">
                  <c:v>5</c:v>
                </c:pt>
                <c:pt idx="9370">
                  <c:v>1</c:v>
                </c:pt>
                <c:pt idx="9371">
                  <c:v>1</c:v>
                </c:pt>
                <c:pt idx="9372">
                  <c:v>4</c:v>
                </c:pt>
                <c:pt idx="9373">
                  <c:v>9</c:v>
                </c:pt>
                <c:pt idx="9374">
                  <c:v>15</c:v>
                </c:pt>
                <c:pt idx="9375">
                  <c:v>7</c:v>
                </c:pt>
                <c:pt idx="9376">
                  <c:v>3</c:v>
                </c:pt>
                <c:pt idx="9377">
                  <c:v>3</c:v>
                </c:pt>
                <c:pt idx="9378">
                  <c:v>1</c:v>
                </c:pt>
                <c:pt idx="9379">
                  <c:v>1</c:v>
                </c:pt>
                <c:pt idx="9380">
                  <c:v>2</c:v>
                </c:pt>
                <c:pt idx="9381">
                  <c:v>15</c:v>
                </c:pt>
                <c:pt idx="9382">
                  <c:v>54</c:v>
                </c:pt>
                <c:pt idx="9383">
                  <c:v>1</c:v>
                </c:pt>
                <c:pt idx="9384">
                  <c:v>7</c:v>
                </c:pt>
                <c:pt idx="9385">
                  <c:v>6</c:v>
                </c:pt>
                <c:pt idx="9386">
                  <c:v>1</c:v>
                </c:pt>
                <c:pt idx="9387">
                  <c:v>2</c:v>
                </c:pt>
                <c:pt idx="9388">
                  <c:v>2</c:v>
                </c:pt>
                <c:pt idx="9389">
                  <c:v>2</c:v>
                </c:pt>
                <c:pt idx="9390">
                  <c:v>2</c:v>
                </c:pt>
                <c:pt idx="9391">
                  <c:v>3</c:v>
                </c:pt>
                <c:pt idx="9392">
                  <c:v>1</c:v>
                </c:pt>
                <c:pt idx="9393">
                  <c:v>1</c:v>
                </c:pt>
                <c:pt idx="9394">
                  <c:v>1</c:v>
                </c:pt>
                <c:pt idx="9395">
                  <c:v>4</c:v>
                </c:pt>
                <c:pt idx="9396">
                  <c:v>3</c:v>
                </c:pt>
                <c:pt idx="9397">
                  <c:v>1</c:v>
                </c:pt>
                <c:pt idx="9398">
                  <c:v>2</c:v>
                </c:pt>
                <c:pt idx="9399">
                  <c:v>18</c:v>
                </c:pt>
                <c:pt idx="9400">
                  <c:v>1</c:v>
                </c:pt>
                <c:pt idx="9401">
                  <c:v>24</c:v>
                </c:pt>
                <c:pt idx="9402">
                  <c:v>18</c:v>
                </c:pt>
                <c:pt idx="9403">
                  <c:v>2</c:v>
                </c:pt>
                <c:pt idx="9404">
                  <c:v>5</c:v>
                </c:pt>
                <c:pt idx="9405">
                  <c:v>1</c:v>
                </c:pt>
                <c:pt idx="9406">
                  <c:v>2</c:v>
                </c:pt>
                <c:pt idx="9407">
                  <c:v>1</c:v>
                </c:pt>
                <c:pt idx="9408">
                  <c:v>4</c:v>
                </c:pt>
                <c:pt idx="9409">
                  <c:v>1</c:v>
                </c:pt>
                <c:pt idx="9410">
                  <c:v>3</c:v>
                </c:pt>
                <c:pt idx="9411">
                  <c:v>9</c:v>
                </c:pt>
                <c:pt idx="9412">
                  <c:v>3</c:v>
                </c:pt>
                <c:pt idx="9413">
                  <c:v>10</c:v>
                </c:pt>
                <c:pt idx="9414">
                  <c:v>12</c:v>
                </c:pt>
                <c:pt idx="9415">
                  <c:v>2</c:v>
                </c:pt>
                <c:pt idx="9416">
                  <c:v>2</c:v>
                </c:pt>
                <c:pt idx="9417">
                  <c:v>1</c:v>
                </c:pt>
                <c:pt idx="9418">
                  <c:v>1</c:v>
                </c:pt>
                <c:pt idx="9419">
                  <c:v>5</c:v>
                </c:pt>
                <c:pt idx="9420">
                  <c:v>1</c:v>
                </c:pt>
                <c:pt idx="9421">
                  <c:v>1</c:v>
                </c:pt>
                <c:pt idx="9422">
                  <c:v>4</c:v>
                </c:pt>
                <c:pt idx="9423">
                  <c:v>1</c:v>
                </c:pt>
                <c:pt idx="9424">
                  <c:v>10</c:v>
                </c:pt>
                <c:pt idx="9425">
                  <c:v>1</c:v>
                </c:pt>
                <c:pt idx="9426">
                  <c:v>1</c:v>
                </c:pt>
                <c:pt idx="9427">
                  <c:v>1</c:v>
                </c:pt>
                <c:pt idx="9428">
                  <c:v>1</c:v>
                </c:pt>
                <c:pt idx="9429">
                  <c:v>4</c:v>
                </c:pt>
                <c:pt idx="9430">
                  <c:v>1</c:v>
                </c:pt>
                <c:pt idx="9431">
                  <c:v>17</c:v>
                </c:pt>
                <c:pt idx="9432">
                  <c:v>3</c:v>
                </c:pt>
                <c:pt idx="9433">
                  <c:v>1</c:v>
                </c:pt>
                <c:pt idx="9434">
                  <c:v>1</c:v>
                </c:pt>
                <c:pt idx="9435">
                  <c:v>1</c:v>
                </c:pt>
                <c:pt idx="9436">
                  <c:v>1</c:v>
                </c:pt>
                <c:pt idx="9437">
                  <c:v>1</c:v>
                </c:pt>
                <c:pt idx="9438">
                  <c:v>1</c:v>
                </c:pt>
                <c:pt idx="9439">
                  <c:v>2</c:v>
                </c:pt>
                <c:pt idx="9440">
                  <c:v>2</c:v>
                </c:pt>
                <c:pt idx="9441">
                  <c:v>2</c:v>
                </c:pt>
                <c:pt idx="9442">
                  <c:v>7</c:v>
                </c:pt>
                <c:pt idx="9443">
                  <c:v>19</c:v>
                </c:pt>
                <c:pt idx="9444">
                  <c:v>3</c:v>
                </c:pt>
                <c:pt idx="9445">
                  <c:v>2</c:v>
                </c:pt>
                <c:pt idx="9446">
                  <c:v>7</c:v>
                </c:pt>
                <c:pt idx="9447">
                  <c:v>2</c:v>
                </c:pt>
                <c:pt idx="9448">
                  <c:v>2</c:v>
                </c:pt>
                <c:pt idx="9449">
                  <c:v>3</c:v>
                </c:pt>
                <c:pt idx="9450">
                  <c:v>4</c:v>
                </c:pt>
                <c:pt idx="9451">
                  <c:v>1</c:v>
                </c:pt>
                <c:pt idx="9452">
                  <c:v>2</c:v>
                </c:pt>
                <c:pt idx="9453">
                  <c:v>1</c:v>
                </c:pt>
                <c:pt idx="9454">
                  <c:v>12</c:v>
                </c:pt>
                <c:pt idx="9455">
                  <c:v>2</c:v>
                </c:pt>
                <c:pt idx="9456">
                  <c:v>78</c:v>
                </c:pt>
                <c:pt idx="9457">
                  <c:v>36</c:v>
                </c:pt>
                <c:pt idx="9458">
                  <c:v>4</c:v>
                </c:pt>
                <c:pt idx="9459">
                  <c:v>1</c:v>
                </c:pt>
                <c:pt idx="9460">
                  <c:v>3</c:v>
                </c:pt>
                <c:pt idx="9461">
                  <c:v>115</c:v>
                </c:pt>
                <c:pt idx="9462">
                  <c:v>143</c:v>
                </c:pt>
                <c:pt idx="9463">
                  <c:v>1</c:v>
                </c:pt>
                <c:pt idx="9464">
                  <c:v>3</c:v>
                </c:pt>
                <c:pt idx="9465">
                  <c:v>14</c:v>
                </c:pt>
                <c:pt idx="9466">
                  <c:v>2</c:v>
                </c:pt>
                <c:pt idx="9467">
                  <c:v>6</c:v>
                </c:pt>
                <c:pt idx="9468">
                  <c:v>11</c:v>
                </c:pt>
                <c:pt idx="9469">
                  <c:v>1</c:v>
                </c:pt>
                <c:pt idx="9470">
                  <c:v>18</c:v>
                </c:pt>
                <c:pt idx="9471">
                  <c:v>74</c:v>
                </c:pt>
                <c:pt idx="9472">
                  <c:v>3</c:v>
                </c:pt>
                <c:pt idx="9473">
                  <c:v>17</c:v>
                </c:pt>
                <c:pt idx="9474">
                  <c:v>13</c:v>
                </c:pt>
                <c:pt idx="9475">
                  <c:v>6</c:v>
                </c:pt>
                <c:pt idx="9476">
                  <c:v>5</c:v>
                </c:pt>
                <c:pt idx="9477">
                  <c:v>51</c:v>
                </c:pt>
                <c:pt idx="9478">
                  <c:v>2</c:v>
                </c:pt>
                <c:pt idx="9479">
                  <c:v>1</c:v>
                </c:pt>
                <c:pt idx="9480">
                  <c:v>2</c:v>
                </c:pt>
                <c:pt idx="9481">
                  <c:v>1</c:v>
                </c:pt>
                <c:pt idx="9482">
                  <c:v>5</c:v>
                </c:pt>
                <c:pt idx="9483">
                  <c:v>6</c:v>
                </c:pt>
                <c:pt idx="9484">
                  <c:v>2</c:v>
                </c:pt>
                <c:pt idx="9485">
                  <c:v>3</c:v>
                </c:pt>
                <c:pt idx="9486">
                  <c:v>3</c:v>
                </c:pt>
                <c:pt idx="9487">
                  <c:v>26</c:v>
                </c:pt>
                <c:pt idx="9488">
                  <c:v>2</c:v>
                </c:pt>
                <c:pt idx="9489">
                  <c:v>5</c:v>
                </c:pt>
                <c:pt idx="9490">
                  <c:v>1</c:v>
                </c:pt>
                <c:pt idx="9491">
                  <c:v>7</c:v>
                </c:pt>
                <c:pt idx="9492">
                  <c:v>1</c:v>
                </c:pt>
                <c:pt idx="9493">
                  <c:v>6</c:v>
                </c:pt>
                <c:pt idx="9494">
                  <c:v>12</c:v>
                </c:pt>
                <c:pt idx="9495">
                  <c:v>1</c:v>
                </c:pt>
                <c:pt idx="9496">
                  <c:v>2</c:v>
                </c:pt>
                <c:pt idx="9497">
                  <c:v>1</c:v>
                </c:pt>
                <c:pt idx="9498">
                  <c:v>5</c:v>
                </c:pt>
                <c:pt idx="9499">
                  <c:v>15</c:v>
                </c:pt>
                <c:pt idx="9500">
                  <c:v>1</c:v>
                </c:pt>
                <c:pt idx="9501">
                  <c:v>5</c:v>
                </c:pt>
                <c:pt idx="9502">
                  <c:v>1</c:v>
                </c:pt>
                <c:pt idx="9503">
                  <c:v>4</c:v>
                </c:pt>
                <c:pt idx="9504">
                  <c:v>1</c:v>
                </c:pt>
                <c:pt idx="9505">
                  <c:v>1</c:v>
                </c:pt>
                <c:pt idx="9506">
                  <c:v>2</c:v>
                </c:pt>
                <c:pt idx="9507">
                  <c:v>8</c:v>
                </c:pt>
                <c:pt idx="9508">
                  <c:v>1</c:v>
                </c:pt>
                <c:pt idx="9509">
                  <c:v>2</c:v>
                </c:pt>
                <c:pt idx="9510">
                  <c:v>6</c:v>
                </c:pt>
                <c:pt idx="9511">
                  <c:v>3</c:v>
                </c:pt>
                <c:pt idx="9512">
                  <c:v>25</c:v>
                </c:pt>
                <c:pt idx="9513">
                  <c:v>1</c:v>
                </c:pt>
                <c:pt idx="9514">
                  <c:v>12</c:v>
                </c:pt>
                <c:pt idx="9515">
                  <c:v>7</c:v>
                </c:pt>
                <c:pt idx="9516">
                  <c:v>8</c:v>
                </c:pt>
                <c:pt idx="9517">
                  <c:v>8</c:v>
                </c:pt>
                <c:pt idx="9518">
                  <c:v>8</c:v>
                </c:pt>
                <c:pt idx="9519">
                  <c:v>1</c:v>
                </c:pt>
                <c:pt idx="9520">
                  <c:v>1</c:v>
                </c:pt>
                <c:pt idx="9521">
                  <c:v>1</c:v>
                </c:pt>
                <c:pt idx="9522">
                  <c:v>4</c:v>
                </c:pt>
                <c:pt idx="9523">
                  <c:v>6</c:v>
                </c:pt>
                <c:pt idx="9524">
                  <c:v>12</c:v>
                </c:pt>
                <c:pt idx="9525">
                  <c:v>5</c:v>
                </c:pt>
                <c:pt idx="9526">
                  <c:v>1</c:v>
                </c:pt>
                <c:pt idx="9527">
                  <c:v>1</c:v>
                </c:pt>
                <c:pt idx="9528">
                  <c:v>4</c:v>
                </c:pt>
                <c:pt idx="9529">
                  <c:v>3</c:v>
                </c:pt>
                <c:pt idx="9530">
                  <c:v>6</c:v>
                </c:pt>
                <c:pt idx="9531">
                  <c:v>2</c:v>
                </c:pt>
                <c:pt idx="9532">
                  <c:v>2</c:v>
                </c:pt>
                <c:pt idx="9533">
                  <c:v>21</c:v>
                </c:pt>
                <c:pt idx="9534">
                  <c:v>2</c:v>
                </c:pt>
                <c:pt idx="9535">
                  <c:v>2</c:v>
                </c:pt>
                <c:pt idx="9536">
                  <c:v>10</c:v>
                </c:pt>
                <c:pt idx="9537">
                  <c:v>1</c:v>
                </c:pt>
                <c:pt idx="9538">
                  <c:v>23</c:v>
                </c:pt>
                <c:pt idx="9539">
                  <c:v>22</c:v>
                </c:pt>
                <c:pt idx="9540">
                  <c:v>15</c:v>
                </c:pt>
                <c:pt idx="9541">
                  <c:v>44</c:v>
                </c:pt>
                <c:pt idx="9542">
                  <c:v>22</c:v>
                </c:pt>
                <c:pt idx="9543">
                  <c:v>2</c:v>
                </c:pt>
                <c:pt idx="9544">
                  <c:v>19</c:v>
                </c:pt>
                <c:pt idx="9545">
                  <c:v>15</c:v>
                </c:pt>
                <c:pt idx="9546">
                  <c:v>6</c:v>
                </c:pt>
                <c:pt idx="9547">
                  <c:v>2</c:v>
                </c:pt>
                <c:pt idx="9548">
                  <c:v>6</c:v>
                </c:pt>
                <c:pt idx="9549">
                  <c:v>1</c:v>
                </c:pt>
                <c:pt idx="9550">
                  <c:v>1</c:v>
                </c:pt>
                <c:pt idx="9551">
                  <c:v>9</c:v>
                </c:pt>
                <c:pt idx="9552">
                  <c:v>1</c:v>
                </c:pt>
                <c:pt idx="9553">
                  <c:v>4</c:v>
                </c:pt>
                <c:pt idx="9554">
                  <c:v>5</c:v>
                </c:pt>
                <c:pt idx="9555">
                  <c:v>19</c:v>
                </c:pt>
                <c:pt idx="9556">
                  <c:v>1</c:v>
                </c:pt>
                <c:pt idx="9557">
                  <c:v>3</c:v>
                </c:pt>
                <c:pt idx="9558">
                  <c:v>2</c:v>
                </c:pt>
                <c:pt idx="9559">
                  <c:v>1</c:v>
                </c:pt>
                <c:pt idx="9560">
                  <c:v>2</c:v>
                </c:pt>
                <c:pt idx="9561">
                  <c:v>13</c:v>
                </c:pt>
                <c:pt idx="9562">
                  <c:v>2</c:v>
                </c:pt>
                <c:pt idx="9563">
                  <c:v>3</c:v>
                </c:pt>
                <c:pt idx="9564">
                  <c:v>8</c:v>
                </c:pt>
                <c:pt idx="9565">
                  <c:v>5</c:v>
                </c:pt>
                <c:pt idx="9566">
                  <c:v>5</c:v>
                </c:pt>
                <c:pt idx="9567">
                  <c:v>1</c:v>
                </c:pt>
                <c:pt idx="9568">
                  <c:v>4</c:v>
                </c:pt>
                <c:pt idx="9569">
                  <c:v>14</c:v>
                </c:pt>
                <c:pt idx="9570">
                  <c:v>26</c:v>
                </c:pt>
                <c:pt idx="9571">
                  <c:v>8</c:v>
                </c:pt>
                <c:pt idx="9572">
                  <c:v>3</c:v>
                </c:pt>
                <c:pt idx="9573">
                  <c:v>2</c:v>
                </c:pt>
                <c:pt idx="9574">
                  <c:v>26</c:v>
                </c:pt>
                <c:pt idx="9575">
                  <c:v>23</c:v>
                </c:pt>
                <c:pt idx="9576">
                  <c:v>10</c:v>
                </c:pt>
                <c:pt idx="9577">
                  <c:v>11</c:v>
                </c:pt>
                <c:pt idx="9578">
                  <c:v>7</c:v>
                </c:pt>
                <c:pt idx="9579">
                  <c:v>2</c:v>
                </c:pt>
                <c:pt idx="9580">
                  <c:v>1</c:v>
                </c:pt>
                <c:pt idx="9581">
                  <c:v>2</c:v>
                </c:pt>
                <c:pt idx="9582">
                  <c:v>3</c:v>
                </c:pt>
                <c:pt idx="9583">
                  <c:v>7</c:v>
                </c:pt>
                <c:pt idx="9584">
                  <c:v>2</c:v>
                </c:pt>
                <c:pt idx="9585">
                  <c:v>3</c:v>
                </c:pt>
                <c:pt idx="9586">
                  <c:v>1</c:v>
                </c:pt>
                <c:pt idx="9587">
                  <c:v>12</c:v>
                </c:pt>
                <c:pt idx="9588">
                  <c:v>8</c:v>
                </c:pt>
                <c:pt idx="9589">
                  <c:v>2</c:v>
                </c:pt>
                <c:pt idx="9590">
                  <c:v>7</c:v>
                </c:pt>
                <c:pt idx="9591">
                  <c:v>6</c:v>
                </c:pt>
                <c:pt idx="9592">
                  <c:v>1</c:v>
                </c:pt>
                <c:pt idx="9593">
                  <c:v>4</c:v>
                </c:pt>
                <c:pt idx="9594">
                  <c:v>1</c:v>
                </c:pt>
                <c:pt idx="9595">
                  <c:v>4</c:v>
                </c:pt>
                <c:pt idx="9596">
                  <c:v>8</c:v>
                </c:pt>
                <c:pt idx="9597">
                  <c:v>3</c:v>
                </c:pt>
                <c:pt idx="9598">
                  <c:v>8</c:v>
                </c:pt>
                <c:pt idx="9599">
                  <c:v>5</c:v>
                </c:pt>
                <c:pt idx="9600">
                  <c:v>4</c:v>
                </c:pt>
                <c:pt idx="9601">
                  <c:v>2</c:v>
                </c:pt>
                <c:pt idx="9602">
                  <c:v>2</c:v>
                </c:pt>
                <c:pt idx="9603">
                  <c:v>1</c:v>
                </c:pt>
                <c:pt idx="9604">
                  <c:v>1</c:v>
                </c:pt>
                <c:pt idx="9605">
                  <c:v>4</c:v>
                </c:pt>
                <c:pt idx="9606">
                  <c:v>2</c:v>
                </c:pt>
                <c:pt idx="9607">
                  <c:v>1</c:v>
                </c:pt>
                <c:pt idx="9608">
                  <c:v>1</c:v>
                </c:pt>
                <c:pt idx="9609">
                  <c:v>3</c:v>
                </c:pt>
                <c:pt idx="9610">
                  <c:v>2</c:v>
                </c:pt>
                <c:pt idx="9611">
                  <c:v>4</c:v>
                </c:pt>
                <c:pt idx="9612">
                  <c:v>1</c:v>
                </c:pt>
                <c:pt idx="9613">
                  <c:v>17</c:v>
                </c:pt>
                <c:pt idx="9614">
                  <c:v>17</c:v>
                </c:pt>
                <c:pt idx="9615">
                  <c:v>10</c:v>
                </c:pt>
                <c:pt idx="9616">
                  <c:v>7</c:v>
                </c:pt>
                <c:pt idx="9617">
                  <c:v>7</c:v>
                </c:pt>
                <c:pt idx="9618">
                  <c:v>11</c:v>
                </c:pt>
                <c:pt idx="9619">
                  <c:v>1</c:v>
                </c:pt>
                <c:pt idx="9620">
                  <c:v>2</c:v>
                </c:pt>
                <c:pt idx="9621">
                  <c:v>1</c:v>
                </c:pt>
                <c:pt idx="9622">
                  <c:v>2</c:v>
                </c:pt>
                <c:pt idx="9623">
                  <c:v>4</c:v>
                </c:pt>
                <c:pt idx="9624">
                  <c:v>67</c:v>
                </c:pt>
                <c:pt idx="9625">
                  <c:v>1</c:v>
                </c:pt>
                <c:pt idx="9626">
                  <c:v>10</c:v>
                </c:pt>
                <c:pt idx="9627">
                  <c:v>1</c:v>
                </c:pt>
                <c:pt idx="9628">
                  <c:v>1</c:v>
                </c:pt>
                <c:pt idx="9629">
                  <c:v>3</c:v>
                </c:pt>
                <c:pt idx="9630">
                  <c:v>1</c:v>
                </c:pt>
                <c:pt idx="9631">
                  <c:v>25</c:v>
                </c:pt>
                <c:pt idx="9632">
                  <c:v>9</c:v>
                </c:pt>
                <c:pt idx="9633">
                  <c:v>39</c:v>
                </c:pt>
                <c:pt idx="9634">
                  <c:v>3</c:v>
                </c:pt>
                <c:pt idx="9635">
                  <c:v>208</c:v>
                </c:pt>
                <c:pt idx="9636">
                  <c:v>5</c:v>
                </c:pt>
                <c:pt idx="9637">
                  <c:v>1</c:v>
                </c:pt>
                <c:pt idx="9638">
                  <c:v>8</c:v>
                </c:pt>
                <c:pt idx="9639">
                  <c:v>1</c:v>
                </c:pt>
                <c:pt idx="9640">
                  <c:v>13</c:v>
                </c:pt>
                <c:pt idx="9641">
                  <c:v>3</c:v>
                </c:pt>
                <c:pt idx="9642">
                  <c:v>3</c:v>
                </c:pt>
                <c:pt idx="9643">
                  <c:v>6</c:v>
                </c:pt>
                <c:pt idx="9644">
                  <c:v>1</c:v>
                </c:pt>
                <c:pt idx="9645">
                  <c:v>1</c:v>
                </c:pt>
                <c:pt idx="9646">
                  <c:v>1</c:v>
                </c:pt>
                <c:pt idx="9647">
                  <c:v>8</c:v>
                </c:pt>
                <c:pt idx="9648">
                  <c:v>28</c:v>
                </c:pt>
                <c:pt idx="9649">
                  <c:v>2</c:v>
                </c:pt>
                <c:pt idx="9650">
                  <c:v>1</c:v>
                </c:pt>
                <c:pt idx="9651">
                  <c:v>2</c:v>
                </c:pt>
                <c:pt idx="9652">
                  <c:v>45</c:v>
                </c:pt>
                <c:pt idx="9653">
                  <c:v>71</c:v>
                </c:pt>
                <c:pt idx="9654">
                  <c:v>62</c:v>
                </c:pt>
                <c:pt idx="9655">
                  <c:v>64</c:v>
                </c:pt>
                <c:pt idx="9656">
                  <c:v>19</c:v>
                </c:pt>
                <c:pt idx="9657">
                  <c:v>8</c:v>
                </c:pt>
                <c:pt idx="9658">
                  <c:v>4</c:v>
                </c:pt>
                <c:pt idx="9659">
                  <c:v>1</c:v>
                </c:pt>
                <c:pt idx="9660">
                  <c:v>2</c:v>
                </c:pt>
                <c:pt idx="9661">
                  <c:v>6</c:v>
                </c:pt>
                <c:pt idx="9662">
                  <c:v>6</c:v>
                </c:pt>
                <c:pt idx="9663">
                  <c:v>1</c:v>
                </c:pt>
                <c:pt idx="9664">
                  <c:v>2</c:v>
                </c:pt>
                <c:pt idx="9665">
                  <c:v>1</c:v>
                </c:pt>
                <c:pt idx="9666">
                  <c:v>7</c:v>
                </c:pt>
                <c:pt idx="9667">
                  <c:v>6</c:v>
                </c:pt>
                <c:pt idx="9668">
                  <c:v>1</c:v>
                </c:pt>
                <c:pt idx="9669">
                  <c:v>1</c:v>
                </c:pt>
                <c:pt idx="9670">
                  <c:v>20</c:v>
                </c:pt>
                <c:pt idx="9671">
                  <c:v>1</c:v>
                </c:pt>
                <c:pt idx="9672">
                  <c:v>3</c:v>
                </c:pt>
                <c:pt idx="9673">
                  <c:v>3</c:v>
                </c:pt>
                <c:pt idx="9674">
                  <c:v>3</c:v>
                </c:pt>
                <c:pt idx="9675">
                  <c:v>37</c:v>
                </c:pt>
                <c:pt idx="9676">
                  <c:v>20</c:v>
                </c:pt>
                <c:pt idx="9677">
                  <c:v>1</c:v>
                </c:pt>
                <c:pt idx="9678">
                  <c:v>1</c:v>
                </c:pt>
                <c:pt idx="9679">
                  <c:v>30</c:v>
                </c:pt>
                <c:pt idx="9680">
                  <c:v>1</c:v>
                </c:pt>
                <c:pt idx="9681">
                  <c:v>1</c:v>
                </c:pt>
                <c:pt idx="9682">
                  <c:v>2</c:v>
                </c:pt>
                <c:pt idx="9683">
                  <c:v>1</c:v>
                </c:pt>
                <c:pt idx="9684">
                  <c:v>11</c:v>
                </c:pt>
                <c:pt idx="9685">
                  <c:v>2</c:v>
                </c:pt>
                <c:pt idx="9686">
                  <c:v>7</c:v>
                </c:pt>
                <c:pt idx="9687">
                  <c:v>1</c:v>
                </c:pt>
                <c:pt idx="9688">
                  <c:v>1</c:v>
                </c:pt>
                <c:pt idx="9689">
                  <c:v>9</c:v>
                </c:pt>
                <c:pt idx="9690">
                  <c:v>2</c:v>
                </c:pt>
                <c:pt idx="9691">
                  <c:v>9</c:v>
                </c:pt>
                <c:pt idx="9692">
                  <c:v>8</c:v>
                </c:pt>
                <c:pt idx="9693">
                  <c:v>2</c:v>
                </c:pt>
                <c:pt idx="9694">
                  <c:v>6</c:v>
                </c:pt>
                <c:pt idx="9695">
                  <c:v>4</c:v>
                </c:pt>
                <c:pt idx="9696">
                  <c:v>7</c:v>
                </c:pt>
                <c:pt idx="9697">
                  <c:v>1</c:v>
                </c:pt>
                <c:pt idx="9698">
                  <c:v>2</c:v>
                </c:pt>
                <c:pt idx="9699">
                  <c:v>2</c:v>
                </c:pt>
                <c:pt idx="9700">
                  <c:v>14</c:v>
                </c:pt>
                <c:pt idx="9701">
                  <c:v>5</c:v>
                </c:pt>
                <c:pt idx="9702">
                  <c:v>4</c:v>
                </c:pt>
                <c:pt idx="9703">
                  <c:v>1</c:v>
                </c:pt>
                <c:pt idx="9704">
                  <c:v>1</c:v>
                </c:pt>
                <c:pt idx="9705">
                  <c:v>2</c:v>
                </c:pt>
                <c:pt idx="9706">
                  <c:v>1</c:v>
                </c:pt>
                <c:pt idx="9707">
                  <c:v>2</c:v>
                </c:pt>
                <c:pt idx="9708">
                  <c:v>1</c:v>
                </c:pt>
                <c:pt idx="9709">
                  <c:v>2</c:v>
                </c:pt>
                <c:pt idx="9710">
                  <c:v>6</c:v>
                </c:pt>
                <c:pt idx="9711">
                  <c:v>1</c:v>
                </c:pt>
                <c:pt idx="9712">
                  <c:v>5</c:v>
                </c:pt>
                <c:pt idx="9713">
                  <c:v>3</c:v>
                </c:pt>
                <c:pt idx="9714">
                  <c:v>1</c:v>
                </c:pt>
                <c:pt idx="9715">
                  <c:v>3</c:v>
                </c:pt>
                <c:pt idx="9716">
                  <c:v>1</c:v>
                </c:pt>
                <c:pt idx="9717">
                  <c:v>9</c:v>
                </c:pt>
                <c:pt idx="9718">
                  <c:v>6</c:v>
                </c:pt>
                <c:pt idx="9719">
                  <c:v>6</c:v>
                </c:pt>
                <c:pt idx="9720">
                  <c:v>3</c:v>
                </c:pt>
                <c:pt idx="9721">
                  <c:v>8</c:v>
                </c:pt>
                <c:pt idx="9722">
                  <c:v>11</c:v>
                </c:pt>
                <c:pt idx="9723">
                  <c:v>4</c:v>
                </c:pt>
                <c:pt idx="9724">
                  <c:v>64</c:v>
                </c:pt>
                <c:pt idx="9725">
                  <c:v>70</c:v>
                </c:pt>
                <c:pt idx="9726">
                  <c:v>25</c:v>
                </c:pt>
                <c:pt idx="9727">
                  <c:v>22</c:v>
                </c:pt>
                <c:pt idx="9728">
                  <c:v>7</c:v>
                </c:pt>
                <c:pt idx="9729">
                  <c:v>10</c:v>
                </c:pt>
                <c:pt idx="9730">
                  <c:v>157</c:v>
                </c:pt>
                <c:pt idx="9731">
                  <c:v>167</c:v>
                </c:pt>
                <c:pt idx="9732">
                  <c:v>7</c:v>
                </c:pt>
                <c:pt idx="9733">
                  <c:v>3</c:v>
                </c:pt>
                <c:pt idx="9734">
                  <c:v>7</c:v>
                </c:pt>
                <c:pt idx="9735">
                  <c:v>2</c:v>
                </c:pt>
                <c:pt idx="9736">
                  <c:v>4</c:v>
                </c:pt>
                <c:pt idx="9737">
                  <c:v>14</c:v>
                </c:pt>
                <c:pt idx="9738">
                  <c:v>26</c:v>
                </c:pt>
                <c:pt idx="9739">
                  <c:v>1</c:v>
                </c:pt>
                <c:pt idx="9740">
                  <c:v>23</c:v>
                </c:pt>
                <c:pt idx="9741">
                  <c:v>10</c:v>
                </c:pt>
                <c:pt idx="9742">
                  <c:v>5</c:v>
                </c:pt>
                <c:pt idx="9743">
                  <c:v>2</c:v>
                </c:pt>
                <c:pt idx="9744">
                  <c:v>3</c:v>
                </c:pt>
                <c:pt idx="9745">
                  <c:v>7</c:v>
                </c:pt>
                <c:pt idx="9746">
                  <c:v>13</c:v>
                </c:pt>
                <c:pt idx="9747">
                  <c:v>4</c:v>
                </c:pt>
                <c:pt idx="9748">
                  <c:v>4</c:v>
                </c:pt>
                <c:pt idx="9749">
                  <c:v>1</c:v>
                </c:pt>
                <c:pt idx="9750">
                  <c:v>8</c:v>
                </c:pt>
                <c:pt idx="9751">
                  <c:v>2</c:v>
                </c:pt>
                <c:pt idx="9752">
                  <c:v>1</c:v>
                </c:pt>
                <c:pt idx="9753">
                  <c:v>2</c:v>
                </c:pt>
                <c:pt idx="9754">
                  <c:v>2</c:v>
                </c:pt>
                <c:pt idx="9755">
                  <c:v>8</c:v>
                </c:pt>
                <c:pt idx="9756">
                  <c:v>11</c:v>
                </c:pt>
                <c:pt idx="9757">
                  <c:v>1</c:v>
                </c:pt>
                <c:pt idx="9758">
                  <c:v>3</c:v>
                </c:pt>
                <c:pt idx="9759">
                  <c:v>10</c:v>
                </c:pt>
                <c:pt idx="9760">
                  <c:v>2</c:v>
                </c:pt>
                <c:pt idx="9761">
                  <c:v>7</c:v>
                </c:pt>
                <c:pt idx="9762">
                  <c:v>11</c:v>
                </c:pt>
                <c:pt idx="9763">
                  <c:v>1</c:v>
                </c:pt>
                <c:pt idx="9764">
                  <c:v>1</c:v>
                </c:pt>
                <c:pt idx="9765">
                  <c:v>1</c:v>
                </c:pt>
                <c:pt idx="9766">
                  <c:v>1</c:v>
                </c:pt>
                <c:pt idx="9767">
                  <c:v>11</c:v>
                </c:pt>
                <c:pt idx="9768">
                  <c:v>2</c:v>
                </c:pt>
                <c:pt idx="9769">
                  <c:v>36</c:v>
                </c:pt>
                <c:pt idx="9770">
                  <c:v>33</c:v>
                </c:pt>
                <c:pt idx="9771">
                  <c:v>12</c:v>
                </c:pt>
                <c:pt idx="9772">
                  <c:v>4</c:v>
                </c:pt>
                <c:pt idx="9773">
                  <c:v>252</c:v>
                </c:pt>
                <c:pt idx="9774">
                  <c:v>308</c:v>
                </c:pt>
                <c:pt idx="9775">
                  <c:v>16</c:v>
                </c:pt>
                <c:pt idx="9776">
                  <c:v>9</c:v>
                </c:pt>
                <c:pt idx="9777">
                  <c:v>17</c:v>
                </c:pt>
                <c:pt idx="9778">
                  <c:v>10</c:v>
                </c:pt>
                <c:pt idx="9779">
                  <c:v>2</c:v>
                </c:pt>
                <c:pt idx="9780">
                  <c:v>4</c:v>
                </c:pt>
                <c:pt idx="9781">
                  <c:v>13</c:v>
                </c:pt>
                <c:pt idx="9782">
                  <c:v>1</c:v>
                </c:pt>
                <c:pt idx="9783">
                  <c:v>1</c:v>
                </c:pt>
                <c:pt idx="9784">
                  <c:v>1</c:v>
                </c:pt>
                <c:pt idx="9785">
                  <c:v>1</c:v>
                </c:pt>
                <c:pt idx="9786">
                  <c:v>79</c:v>
                </c:pt>
                <c:pt idx="9787">
                  <c:v>3</c:v>
                </c:pt>
                <c:pt idx="9788">
                  <c:v>23</c:v>
                </c:pt>
                <c:pt idx="9789">
                  <c:v>151</c:v>
                </c:pt>
                <c:pt idx="9790">
                  <c:v>6</c:v>
                </c:pt>
                <c:pt idx="9791">
                  <c:v>17</c:v>
                </c:pt>
                <c:pt idx="9792">
                  <c:v>1</c:v>
                </c:pt>
                <c:pt idx="9793">
                  <c:v>6</c:v>
                </c:pt>
                <c:pt idx="9794">
                  <c:v>2</c:v>
                </c:pt>
                <c:pt idx="9795">
                  <c:v>8</c:v>
                </c:pt>
                <c:pt idx="9796">
                  <c:v>22</c:v>
                </c:pt>
                <c:pt idx="9797">
                  <c:v>7</c:v>
                </c:pt>
                <c:pt idx="9798">
                  <c:v>6</c:v>
                </c:pt>
                <c:pt idx="9799">
                  <c:v>13</c:v>
                </c:pt>
                <c:pt idx="9800">
                  <c:v>7</c:v>
                </c:pt>
                <c:pt idx="9801">
                  <c:v>10</c:v>
                </c:pt>
                <c:pt idx="9802">
                  <c:v>82</c:v>
                </c:pt>
                <c:pt idx="9803">
                  <c:v>2</c:v>
                </c:pt>
                <c:pt idx="9804">
                  <c:v>1</c:v>
                </c:pt>
                <c:pt idx="9805">
                  <c:v>1</c:v>
                </c:pt>
                <c:pt idx="9806">
                  <c:v>18</c:v>
                </c:pt>
                <c:pt idx="9807">
                  <c:v>1</c:v>
                </c:pt>
                <c:pt idx="9808">
                  <c:v>26</c:v>
                </c:pt>
                <c:pt idx="9809">
                  <c:v>1</c:v>
                </c:pt>
                <c:pt idx="9810">
                  <c:v>2</c:v>
                </c:pt>
                <c:pt idx="9811">
                  <c:v>1</c:v>
                </c:pt>
                <c:pt idx="9812">
                  <c:v>1</c:v>
                </c:pt>
                <c:pt idx="9813">
                  <c:v>5</c:v>
                </c:pt>
                <c:pt idx="9814">
                  <c:v>1</c:v>
                </c:pt>
                <c:pt idx="9815">
                  <c:v>1</c:v>
                </c:pt>
                <c:pt idx="9816">
                  <c:v>1</c:v>
                </c:pt>
                <c:pt idx="9817">
                  <c:v>1</c:v>
                </c:pt>
                <c:pt idx="9818">
                  <c:v>4</c:v>
                </c:pt>
                <c:pt idx="9819">
                  <c:v>1</c:v>
                </c:pt>
                <c:pt idx="9820">
                  <c:v>1</c:v>
                </c:pt>
                <c:pt idx="9821">
                  <c:v>1</c:v>
                </c:pt>
                <c:pt idx="9822">
                  <c:v>1</c:v>
                </c:pt>
                <c:pt idx="9823">
                  <c:v>5</c:v>
                </c:pt>
                <c:pt idx="9824">
                  <c:v>3</c:v>
                </c:pt>
                <c:pt idx="9825">
                  <c:v>1</c:v>
                </c:pt>
                <c:pt idx="9826">
                  <c:v>1</c:v>
                </c:pt>
                <c:pt idx="9827">
                  <c:v>1</c:v>
                </c:pt>
                <c:pt idx="9828">
                  <c:v>4</c:v>
                </c:pt>
                <c:pt idx="9829">
                  <c:v>1</c:v>
                </c:pt>
                <c:pt idx="9830">
                  <c:v>2</c:v>
                </c:pt>
                <c:pt idx="9831">
                  <c:v>2</c:v>
                </c:pt>
                <c:pt idx="9832">
                  <c:v>2</c:v>
                </c:pt>
                <c:pt idx="9833">
                  <c:v>2</c:v>
                </c:pt>
                <c:pt idx="9834">
                  <c:v>19</c:v>
                </c:pt>
                <c:pt idx="9835">
                  <c:v>1</c:v>
                </c:pt>
                <c:pt idx="9836">
                  <c:v>1</c:v>
                </c:pt>
                <c:pt idx="9837">
                  <c:v>19</c:v>
                </c:pt>
                <c:pt idx="9838">
                  <c:v>8</c:v>
                </c:pt>
                <c:pt idx="9839">
                  <c:v>33</c:v>
                </c:pt>
                <c:pt idx="9840">
                  <c:v>2</c:v>
                </c:pt>
                <c:pt idx="9841">
                  <c:v>1</c:v>
                </c:pt>
                <c:pt idx="9842">
                  <c:v>2</c:v>
                </c:pt>
                <c:pt idx="9843">
                  <c:v>1</c:v>
                </c:pt>
                <c:pt idx="9844">
                  <c:v>2</c:v>
                </c:pt>
                <c:pt idx="9845">
                  <c:v>4</c:v>
                </c:pt>
                <c:pt idx="9846">
                  <c:v>5</c:v>
                </c:pt>
                <c:pt idx="9847">
                  <c:v>1</c:v>
                </c:pt>
                <c:pt idx="9848">
                  <c:v>6</c:v>
                </c:pt>
                <c:pt idx="9849">
                  <c:v>4</c:v>
                </c:pt>
                <c:pt idx="9850">
                  <c:v>1</c:v>
                </c:pt>
                <c:pt idx="9851">
                  <c:v>5</c:v>
                </c:pt>
                <c:pt idx="9852">
                  <c:v>1</c:v>
                </c:pt>
                <c:pt idx="9853">
                  <c:v>2</c:v>
                </c:pt>
                <c:pt idx="9854">
                  <c:v>7</c:v>
                </c:pt>
                <c:pt idx="9855">
                  <c:v>13</c:v>
                </c:pt>
                <c:pt idx="9856">
                  <c:v>7</c:v>
                </c:pt>
                <c:pt idx="9857">
                  <c:v>3</c:v>
                </c:pt>
                <c:pt idx="9858">
                  <c:v>1</c:v>
                </c:pt>
                <c:pt idx="9859">
                  <c:v>1</c:v>
                </c:pt>
                <c:pt idx="9860">
                  <c:v>84</c:v>
                </c:pt>
                <c:pt idx="9861">
                  <c:v>9</c:v>
                </c:pt>
                <c:pt idx="9862">
                  <c:v>1</c:v>
                </c:pt>
                <c:pt idx="9863">
                  <c:v>1</c:v>
                </c:pt>
                <c:pt idx="9864">
                  <c:v>1</c:v>
                </c:pt>
                <c:pt idx="9865">
                  <c:v>32</c:v>
                </c:pt>
                <c:pt idx="9866">
                  <c:v>2</c:v>
                </c:pt>
                <c:pt idx="9867">
                  <c:v>2</c:v>
                </c:pt>
                <c:pt idx="9868">
                  <c:v>2</c:v>
                </c:pt>
                <c:pt idx="9869">
                  <c:v>7</c:v>
                </c:pt>
                <c:pt idx="9870">
                  <c:v>2</c:v>
                </c:pt>
                <c:pt idx="9871">
                  <c:v>1</c:v>
                </c:pt>
                <c:pt idx="9872">
                  <c:v>2</c:v>
                </c:pt>
                <c:pt idx="9873">
                  <c:v>6</c:v>
                </c:pt>
                <c:pt idx="9874">
                  <c:v>2</c:v>
                </c:pt>
                <c:pt idx="9875">
                  <c:v>2</c:v>
                </c:pt>
                <c:pt idx="9876">
                  <c:v>3</c:v>
                </c:pt>
                <c:pt idx="9877">
                  <c:v>219</c:v>
                </c:pt>
                <c:pt idx="9878">
                  <c:v>9</c:v>
                </c:pt>
                <c:pt idx="9879">
                  <c:v>1</c:v>
                </c:pt>
                <c:pt idx="9880">
                  <c:v>18</c:v>
                </c:pt>
                <c:pt idx="9881">
                  <c:v>3</c:v>
                </c:pt>
                <c:pt idx="9882">
                  <c:v>6</c:v>
                </c:pt>
                <c:pt idx="9883">
                  <c:v>2</c:v>
                </c:pt>
                <c:pt idx="9884">
                  <c:v>2</c:v>
                </c:pt>
                <c:pt idx="9885">
                  <c:v>7</c:v>
                </c:pt>
                <c:pt idx="9886">
                  <c:v>7</c:v>
                </c:pt>
                <c:pt idx="9887">
                  <c:v>1</c:v>
                </c:pt>
                <c:pt idx="9888">
                  <c:v>8</c:v>
                </c:pt>
                <c:pt idx="9889">
                  <c:v>6</c:v>
                </c:pt>
                <c:pt idx="9890">
                  <c:v>1</c:v>
                </c:pt>
                <c:pt idx="9891">
                  <c:v>1</c:v>
                </c:pt>
                <c:pt idx="9892">
                  <c:v>1</c:v>
                </c:pt>
                <c:pt idx="9893">
                  <c:v>21</c:v>
                </c:pt>
                <c:pt idx="9894">
                  <c:v>10</c:v>
                </c:pt>
                <c:pt idx="9895">
                  <c:v>25</c:v>
                </c:pt>
                <c:pt idx="9896">
                  <c:v>9</c:v>
                </c:pt>
                <c:pt idx="9897">
                  <c:v>2</c:v>
                </c:pt>
                <c:pt idx="9898">
                  <c:v>31</c:v>
                </c:pt>
                <c:pt idx="9899">
                  <c:v>70</c:v>
                </c:pt>
                <c:pt idx="9900">
                  <c:v>62</c:v>
                </c:pt>
                <c:pt idx="9901">
                  <c:v>1</c:v>
                </c:pt>
                <c:pt idx="9902">
                  <c:v>1</c:v>
                </c:pt>
                <c:pt idx="9903">
                  <c:v>1</c:v>
                </c:pt>
                <c:pt idx="9904">
                  <c:v>40</c:v>
                </c:pt>
                <c:pt idx="9905">
                  <c:v>3</c:v>
                </c:pt>
                <c:pt idx="9906">
                  <c:v>25</c:v>
                </c:pt>
                <c:pt idx="9907">
                  <c:v>8</c:v>
                </c:pt>
                <c:pt idx="9908">
                  <c:v>11</c:v>
                </c:pt>
                <c:pt idx="9909">
                  <c:v>99</c:v>
                </c:pt>
                <c:pt idx="9910">
                  <c:v>73</c:v>
                </c:pt>
                <c:pt idx="9911">
                  <c:v>12</c:v>
                </c:pt>
                <c:pt idx="9912">
                  <c:v>1</c:v>
                </c:pt>
                <c:pt idx="9913">
                  <c:v>5</c:v>
                </c:pt>
                <c:pt idx="9914">
                  <c:v>3</c:v>
                </c:pt>
                <c:pt idx="9915">
                  <c:v>29</c:v>
                </c:pt>
                <c:pt idx="9916">
                  <c:v>8</c:v>
                </c:pt>
                <c:pt idx="9917">
                  <c:v>6</c:v>
                </c:pt>
                <c:pt idx="9918">
                  <c:v>5</c:v>
                </c:pt>
                <c:pt idx="9919">
                  <c:v>1</c:v>
                </c:pt>
                <c:pt idx="9920">
                  <c:v>1</c:v>
                </c:pt>
                <c:pt idx="9921">
                  <c:v>1</c:v>
                </c:pt>
                <c:pt idx="9922">
                  <c:v>3</c:v>
                </c:pt>
                <c:pt idx="9923">
                  <c:v>11</c:v>
                </c:pt>
                <c:pt idx="9924">
                  <c:v>4</c:v>
                </c:pt>
                <c:pt idx="9925">
                  <c:v>2</c:v>
                </c:pt>
                <c:pt idx="9926">
                  <c:v>3</c:v>
                </c:pt>
                <c:pt idx="9927">
                  <c:v>3</c:v>
                </c:pt>
                <c:pt idx="9928">
                  <c:v>3</c:v>
                </c:pt>
                <c:pt idx="9929">
                  <c:v>9</c:v>
                </c:pt>
                <c:pt idx="9930">
                  <c:v>1</c:v>
                </c:pt>
                <c:pt idx="9931">
                  <c:v>12</c:v>
                </c:pt>
                <c:pt idx="9932">
                  <c:v>1</c:v>
                </c:pt>
                <c:pt idx="9933">
                  <c:v>1</c:v>
                </c:pt>
                <c:pt idx="9934">
                  <c:v>3</c:v>
                </c:pt>
                <c:pt idx="9935">
                  <c:v>5</c:v>
                </c:pt>
                <c:pt idx="9936">
                  <c:v>1</c:v>
                </c:pt>
                <c:pt idx="9937">
                  <c:v>4</c:v>
                </c:pt>
                <c:pt idx="9938">
                  <c:v>8</c:v>
                </c:pt>
                <c:pt idx="9939">
                  <c:v>1</c:v>
                </c:pt>
                <c:pt idx="9940">
                  <c:v>1</c:v>
                </c:pt>
                <c:pt idx="9941">
                  <c:v>6</c:v>
                </c:pt>
                <c:pt idx="9942">
                  <c:v>3</c:v>
                </c:pt>
                <c:pt idx="9943">
                  <c:v>2</c:v>
                </c:pt>
                <c:pt idx="9944">
                  <c:v>2</c:v>
                </c:pt>
                <c:pt idx="9945">
                  <c:v>3</c:v>
                </c:pt>
                <c:pt idx="9946">
                  <c:v>16</c:v>
                </c:pt>
                <c:pt idx="9947">
                  <c:v>4</c:v>
                </c:pt>
                <c:pt idx="9948">
                  <c:v>6</c:v>
                </c:pt>
                <c:pt idx="9949">
                  <c:v>1</c:v>
                </c:pt>
                <c:pt idx="9950">
                  <c:v>1</c:v>
                </c:pt>
                <c:pt idx="9951">
                  <c:v>1</c:v>
                </c:pt>
                <c:pt idx="9952">
                  <c:v>1</c:v>
                </c:pt>
                <c:pt idx="9953">
                  <c:v>10</c:v>
                </c:pt>
                <c:pt idx="9954">
                  <c:v>7</c:v>
                </c:pt>
                <c:pt idx="9955">
                  <c:v>2</c:v>
                </c:pt>
                <c:pt idx="9956">
                  <c:v>1</c:v>
                </c:pt>
                <c:pt idx="9957">
                  <c:v>1</c:v>
                </c:pt>
                <c:pt idx="9958">
                  <c:v>3</c:v>
                </c:pt>
                <c:pt idx="9959">
                  <c:v>1</c:v>
                </c:pt>
                <c:pt idx="9960">
                  <c:v>1</c:v>
                </c:pt>
                <c:pt idx="9961">
                  <c:v>1</c:v>
                </c:pt>
                <c:pt idx="9962">
                  <c:v>5</c:v>
                </c:pt>
                <c:pt idx="9963">
                  <c:v>4</c:v>
                </c:pt>
                <c:pt idx="9964">
                  <c:v>5</c:v>
                </c:pt>
                <c:pt idx="9965">
                  <c:v>4</c:v>
                </c:pt>
                <c:pt idx="9966">
                  <c:v>1</c:v>
                </c:pt>
                <c:pt idx="9967">
                  <c:v>28</c:v>
                </c:pt>
                <c:pt idx="9968">
                  <c:v>6</c:v>
                </c:pt>
                <c:pt idx="9969">
                  <c:v>1</c:v>
                </c:pt>
                <c:pt idx="9970">
                  <c:v>1</c:v>
                </c:pt>
                <c:pt idx="9971">
                  <c:v>1</c:v>
                </c:pt>
                <c:pt idx="9972">
                  <c:v>9</c:v>
                </c:pt>
                <c:pt idx="9973">
                  <c:v>1</c:v>
                </c:pt>
                <c:pt idx="9974">
                  <c:v>2</c:v>
                </c:pt>
                <c:pt idx="9975">
                  <c:v>2</c:v>
                </c:pt>
                <c:pt idx="9976">
                  <c:v>16</c:v>
                </c:pt>
                <c:pt idx="9977">
                  <c:v>1</c:v>
                </c:pt>
                <c:pt idx="9978">
                  <c:v>1</c:v>
                </c:pt>
                <c:pt idx="9979">
                  <c:v>12</c:v>
                </c:pt>
                <c:pt idx="9980">
                  <c:v>1</c:v>
                </c:pt>
                <c:pt idx="9981">
                  <c:v>2</c:v>
                </c:pt>
                <c:pt idx="9982">
                  <c:v>1</c:v>
                </c:pt>
                <c:pt idx="9983">
                  <c:v>6</c:v>
                </c:pt>
                <c:pt idx="9984">
                  <c:v>6</c:v>
                </c:pt>
                <c:pt idx="9985">
                  <c:v>40</c:v>
                </c:pt>
                <c:pt idx="9986">
                  <c:v>2</c:v>
                </c:pt>
                <c:pt idx="9987">
                  <c:v>7</c:v>
                </c:pt>
                <c:pt idx="9988">
                  <c:v>1</c:v>
                </c:pt>
                <c:pt idx="9989">
                  <c:v>2</c:v>
                </c:pt>
                <c:pt idx="9990">
                  <c:v>1</c:v>
                </c:pt>
                <c:pt idx="9991">
                  <c:v>1</c:v>
                </c:pt>
                <c:pt idx="9992">
                  <c:v>1</c:v>
                </c:pt>
                <c:pt idx="9993">
                  <c:v>1</c:v>
                </c:pt>
                <c:pt idx="9994">
                  <c:v>1</c:v>
                </c:pt>
                <c:pt idx="9995">
                  <c:v>1</c:v>
                </c:pt>
                <c:pt idx="9996">
                  <c:v>1</c:v>
                </c:pt>
                <c:pt idx="9997">
                  <c:v>1</c:v>
                </c:pt>
                <c:pt idx="9998">
                  <c:v>1</c:v>
                </c:pt>
                <c:pt idx="9999">
                  <c:v>1</c:v>
                </c:pt>
                <c:pt idx="10000">
                  <c:v>1</c:v>
                </c:pt>
                <c:pt idx="10001">
                  <c:v>29</c:v>
                </c:pt>
                <c:pt idx="10002">
                  <c:v>2</c:v>
                </c:pt>
                <c:pt idx="10003">
                  <c:v>1</c:v>
                </c:pt>
                <c:pt idx="10004">
                  <c:v>4</c:v>
                </c:pt>
                <c:pt idx="10005">
                  <c:v>18</c:v>
                </c:pt>
                <c:pt idx="10006">
                  <c:v>4</c:v>
                </c:pt>
                <c:pt idx="10007">
                  <c:v>3</c:v>
                </c:pt>
                <c:pt idx="10008">
                  <c:v>3</c:v>
                </c:pt>
                <c:pt idx="10009">
                  <c:v>7</c:v>
                </c:pt>
                <c:pt idx="10010">
                  <c:v>1</c:v>
                </c:pt>
                <c:pt idx="10011">
                  <c:v>2</c:v>
                </c:pt>
                <c:pt idx="10012">
                  <c:v>1</c:v>
                </c:pt>
                <c:pt idx="10013">
                  <c:v>1</c:v>
                </c:pt>
                <c:pt idx="10014">
                  <c:v>5</c:v>
                </c:pt>
                <c:pt idx="10015">
                  <c:v>1</c:v>
                </c:pt>
                <c:pt idx="10016">
                  <c:v>4</c:v>
                </c:pt>
                <c:pt idx="10017">
                  <c:v>4</c:v>
                </c:pt>
                <c:pt idx="10018">
                  <c:v>10</c:v>
                </c:pt>
                <c:pt idx="10019">
                  <c:v>19</c:v>
                </c:pt>
                <c:pt idx="10020">
                  <c:v>4</c:v>
                </c:pt>
                <c:pt idx="10021">
                  <c:v>1</c:v>
                </c:pt>
                <c:pt idx="10022">
                  <c:v>14</c:v>
                </c:pt>
                <c:pt idx="10023">
                  <c:v>3</c:v>
                </c:pt>
                <c:pt idx="10024">
                  <c:v>1</c:v>
                </c:pt>
                <c:pt idx="10025">
                  <c:v>4</c:v>
                </c:pt>
                <c:pt idx="10026">
                  <c:v>3</c:v>
                </c:pt>
                <c:pt idx="10027">
                  <c:v>1</c:v>
                </c:pt>
                <c:pt idx="10028">
                  <c:v>3</c:v>
                </c:pt>
                <c:pt idx="10029">
                  <c:v>108</c:v>
                </c:pt>
                <c:pt idx="10030">
                  <c:v>28</c:v>
                </c:pt>
                <c:pt idx="10031">
                  <c:v>12</c:v>
                </c:pt>
                <c:pt idx="10032">
                  <c:v>1</c:v>
                </c:pt>
                <c:pt idx="10033">
                  <c:v>7</c:v>
                </c:pt>
                <c:pt idx="10034">
                  <c:v>2</c:v>
                </c:pt>
                <c:pt idx="10035">
                  <c:v>7</c:v>
                </c:pt>
                <c:pt idx="10036">
                  <c:v>1</c:v>
                </c:pt>
                <c:pt idx="10037">
                  <c:v>2</c:v>
                </c:pt>
                <c:pt idx="10038">
                  <c:v>5</c:v>
                </c:pt>
                <c:pt idx="10039">
                  <c:v>2</c:v>
                </c:pt>
                <c:pt idx="10040">
                  <c:v>14</c:v>
                </c:pt>
                <c:pt idx="10041">
                  <c:v>1</c:v>
                </c:pt>
                <c:pt idx="10042">
                  <c:v>2</c:v>
                </c:pt>
                <c:pt idx="10043">
                  <c:v>127</c:v>
                </c:pt>
                <c:pt idx="10044">
                  <c:v>41</c:v>
                </c:pt>
                <c:pt idx="10045">
                  <c:v>3</c:v>
                </c:pt>
                <c:pt idx="10046">
                  <c:v>11</c:v>
                </c:pt>
                <c:pt idx="10047">
                  <c:v>12</c:v>
                </c:pt>
                <c:pt idx="10048">
                  <c:v>3</c:v>
                </c:pt>
                <c:pt idx="10049">
                  <c:v>21</c:v>
                </c:pt>
                <c:pt idx="10050">
                  <c:v>10</c:v>
                </c:pt>
                <c:pt idx="10051">
                  <c:v>1</c:v>
                </c:pt>
                <c:pt idx="10052">
                  <c:v>5</c:v>
                </c:pt>
                <c:pt idx="10053">
                  <c:v>8</c:v>
                </c:pt>
                <c:pt idx="10054">
                  <c:v>49</c:v>
                </c:pt>
                <c:pt idx="10055">
                  <c:v>16</c:v>
                </c:pt>
                <c:pt idx="10056">
                  <c:v>7</c:v>
                </c:pt>
                <c:pt idx="10057">
                  <c:v>94</c:v>
                </c:pt>
                <c:pt idx="10058">
                  <c:v>30</c:v>
                </c:pt>
                <c:pt idx="10059">
                  <c:v>2</c:v>
                </c:pt>
                <c:pt idx="10060">
                  <c:v>28</c:v>
                </c:pt>
                <c:pt idx="10061">
                  <c:v>17</c:v>
                </c:pt>
                <c:pt idx="10062">
                  <c:v>1</c:v>
                </c:pt>
                <c:pt idx="10063">
                  <c:v>2</c:v>
                </c:pt>
                <c:pt idx="10064">
                  <c:v>4</c:v>
                </c:pt>
                <c:pt idx="10065">
                  <c:v>3</c:v>
                </c:pt>
                <c:pt idx="10066">
                  <c:v>3</c:v>
                </c:pt>
                <c:pt idx="10067">
                  <c:v>1</c:v>
                </c:pt>
                <c:pt idx="10068">
                  <c:v>5</c:v>
                </c:pt>
                <c:pt idx="10069">
                  <c:v>6</c:v>
                </c:pt>
                <c:pt idx="10070">
                  <c:v>2</c:v>
                </c:pt>
                <c:pt idx="10071">
                  <c:v>5</c:v>
                </c:pt>
                <c:pt idx="10072">
                  <c:v>3</c:v>
                </c:pt>
                <c:pt idx="10073">
                  <c:v>16</c:v>
                </c:pt>
                <c:pt idx="10074">
                  <c:v>3</c:v>
                </c:pt>
                <c:pt idx="10075">
                  <c:v>10</c:v>
                </c:pt>
                <c:pt idx="10076">
                  <c:v>16</c:v>
                </c:pt>
                <c:pt idx="10077">
                  <c:v>51</c:v>
                </c:pt>
                <c:pt idx="10078">
                  <c:v>12</c:v>
                </c:pt>
                <c:pt idx="10079">
                  <c:v>281</c:v>
                </c:pt>
                <c:pt idx="10080">
                  <c:v>7</c:v>
                </c:pt>
                <c:pt idx="10081">
                  <c:v>4</c:v>
                </c:pt>
                <c:pt idx="10082">
                  <c:v>9</c:v>
                </c:pt>
                <c:pt idx="10083">
                  <c:v>65</c:v>
                </c:pt>
                <c:pt idx="10084">
                  <c:v>80</c:v>
                </c:pt>
                <c:pt idx="10085">
                  <c:v>19</c:v>
                </c:pt>
                <c:pt idx="10086">
                  <c:v>7</c:v>
                </c:pt>
                <c:pt idx="10087">
                  <c:v>209</c:v>
                </c:pt>
                <c:pt idx="10088">
                  <c:v>14</c:v>
                </c:pt>
                <c:pt idx="10089">
                  <c:v>46</c:v>
                </c:pt>
                <c:pt idx="10090">
                  <c:v>5</c:v>
                </c:pt>
                <c:pt idx="10091">
                  <c:v>6</c:v>
                </c:pt>
                <c:pt idx="10092">
                  <c:v>6</c:v>
                </c:pt>
                <c:pt idx="10093">
                  <c:v>1</c:v>
                </c:pt>
                <c:pt idx="10094">
                  <c:v>1</c:v>
                </c:pt>
                <c:pt idx="10095">
                  <c:v>1</c:v>
                </c:pt>
                <c:pt idx="10096">
                  <c:v>2</c:v>
                </c:pt>
                <c:pt idx="10097">
                  <c:v>20</c:v>
                </c:pt>
                <c:pt idx="10098">
                  <c:v>1</c:v>
                </c:pt>
                <c:pt idx="10099">
                  <c:v>4</c:v>
                </c:pt>
                <c:pt idx="10100">
                  <c:v>1</c:v>
                </c:pt>
                <c:pt idx="10101">
                  <c:v>10</c:v>
                </c:pt>
                <c:pt idx="10102">
                  <c:v>3</c:v>
                </c:pt>
                <c:pt idx="10103">
                  <c:v>2</c:v>
                </c:pt>
                <c:pt idx="10104">
                  <c:v>3</c:v>
                </c:pt>
                <c:pt idx="10105">
                  <c:v>34</c:v>
                </c:pt>
                <c:pt idx="10106">
                  <c:v>1</c:v>
                </c:pt>
                <c:pt idx="10107">
                  <c:v>2</c:v>
                </c:pt>
                <c:pt idx="10108">
                  <c:v>7</c:v>
                </c:pt>
                <c:pt idx="10109">
                  <c:v>3</c:v>
                </c:pt>
                <c:pt idx="10110">
                  <c:v>13</c:v>
                </c:pt>
                <c:pt idx="10111">
                  <c:v>3</c:v>
                </c:pt>
                <c:pt idx="10112">
                  <c:v>5</c:v>
                </c:pt>
                <c:pt idx="10113">
                  <c:v>5</c:v>
                </c:pt>
                <c:pt idx="10114">
                  <c:v>14</c:v>
                </c:pt>
                <c:pt idx="10115">
                  <c:v>5</c:v>
                </c:pt>
                <c:pt idx="10116">
                  <c:v>2</c:v>
                </c:pt>
                <c:pt idx="10117">
                  <c:v>10</c:v>
                </c:pt>
                <c:pt idx="10118">
                  <c:v>7</c:v>
                </c:pt>
                <c:pt idx="10119">
                  <c:v>12</c:v>
                </c:pt>
                <c:pt idx="10120">
                  <c:v>13</c:v>
                </c:pt>
                <c:pt idx="10121">
                  <c:v>4</c:v>
                </c:pt>
                <c:pt idx="10122">
                  <c:v>4</c:v>
                </c:pt>
                <c:pt idx="10123">
                  <c:v>38</c:v>
                </c:pt>
                <c:pt idx="10124">
                  <c:v>1</c:v>
                </c:pt>
                <c:pt idx="10125">
                  <c:v>10</c:v>
                </c:pt>
                <c:pt idx="10126">
                  <c:v>53</c:v>
                </c:pt>
                <c:pt idx="10127">
                  <c:v>12</c:v>
                </c:pt>
                <c:pt idx="10128">
                  <c:v>26</c:v>
                </c:pt>
                <c:pt idx="10129">
                  <c:v>8</c:v>
                </c:pt>
                <c:pt idx="10130">
                  <c:v>2</c:v>
                </c:pt>
                <c:pt idx="10131">
                  <c:v>2</c:v>
                </c:pt>
                <c:pt idx="10132">
                  <c:v>15</c:v>
                </c:pt>
                <c:pt idx="10133">
                  <c:v>6</c:v>
                </c:pt>
                <c:pt idx="10134">
                  <c:v>25</c:v>
                </c:pt>
                <c:pt idx="10135">
                  <c:v>3</c:v>
                </c:pt>
                <c:pt idx="10136">
                  <c:v>4</c:v>
                </c:pt>
                <c:pt idx="10137">
                  <c:v>25</c:v>
                </c:pt>
                <c:pt idx="10138">
                  <c:v>4</c:v>
                </c:pt>
                <c:pt idx="10139">
                  <c:v>18</c:v>
                </c:pt>
                <c:pt idx="10140">
                  <c:v>1</c:v>
                </c:pt>
                <c:pt idx="10141">
                  <c:v>9</c:v>
                </c:pt>
                <c:pt idx="10142">
                  <c:v>98</c:v>
                </c:pt>
                <c:pt idx="10143">
                  <c:v>4</c:v>
                </c:pt>
                <c:pt idx="10144">
                  <c:v>8</c:v>
                </c:pt>
                <c:pt idx="10145">
                  <c:v>21</c:v>
                </c:pt>
                <c:pt idx="10146">
                  <c:v>59</c:v>
                </c:pt>
                <c:pt idx="10147">
                  <c:v>13</c:v>
                </c:pt>
                <c:pt idx="10148">
                  <c:v>19</c:v>
                </c:pt>
                <c:pt idx="10149">
                  <c:v>51</c:v>
                </c:pt>
                <c:pt idx="10150">
                  <c:v>26</c:v>
                </c:pt>
                <c:pt idx="10151">
                  <c:v>11</c:v>
                </c:pt>
                <c:pt idx="10152">
                  <c:v>3</c:v>
                </c:pt>
                <c:pt idx="10153">
                  <c:v>28</c:v>
                </c:pt>
                <c:pt idx="10154">
                  <c:v>5</c:v>
                </c:pt>
                <c:pt idx="10155">
                  <c:v>2</c:v>
                </c:pt>
                <c:pt idx="10156">
                  <c:v>36</c:v>
                </c:pt>
                <c:pt idx="10157">
                  <c:v>40</c:v>
                </c:pt>
                <c:pt idx="10158">
                  <c:v>38</c:v>
                </c:pt>
                <c:pt idx="10159">
                  <c:v>10</c:v>
                </c:pt>
                <c:pt idx="10160">
                  <c:v>5</c:v>
                </c:pt>
                <c:pt idx="10161">
                  <c:v>9</c:v>
                </c:pt>
                <c:pt idx="10162">
                  <c:v>2</c:v>
                </c:pt>
                <c:pt idx="10163">
                  <c:v>1</c:v>
                </c:pt>
                <c:pt idx="10164">
                  <c:v>1</c:v>
                </c:pt>
                <c:pt idx="10165">
                  <c:v>2</c:v>
                </c:pt>
                <c:pt idx="10166">
                  <c:v>5</c:v>
                </c:pt>
                <c:pt idx="10167">
                  <c:v>2</c:v>
                </c:pt>
                <c:pt idx="10168">
                  <c:v>1</c:v>
                </c:pt>
                <c:pt idx="10169">
                  <c:v>10</c:v>
                </c:pt>
                <c:pt idx="10170">
                  <c:v>1</c:v>
                </c:pt>
                <c:pt idx="10171">
                  <c:v>9</c:v>
                </c:pt>
                <c:pt idx="10172">
                  <c:v>1</c:v>
                </c:pt>
                <c:pt idx="10173">
                  <c:v>2</c:v>
                </c:pt>
                <c:pt idx="10174">
                  <c:v>1</c:v>
                </c:pt>
                <c:pt idx="10175">
                  <c:v>5</c:v>
                </c:pt>
                <c:pt idx="10176">
                  <c:v>7</c:v>
                </c:pt>
                <c:pt idx="10177">
                  <c:v>1</c:v>
                </c:pt>
                <c:pt idx="10178">
                  <c:v>1</c:v>
                </c:pt>
                <c:pt idx="10179">
                  <c:v>1</c:v>
                </c:pt>
                <c:pt idx="10180">
                  <c:v>1</c:v>
                </c:pt>
                <c:pt idx="10181">
                  <c:v>3</c:v>
                </c:pt>
                <c:pt idx="10182">
                  <c:v>6</c:v>
                </c:pt>
                <c:pt idx="10183">
                  <c:v>1</c:v>
                </c:pt>
                <c:pt idx="10184">
                  <c:v>7</c:v>
                </c:pt>
                <c:pt idx="10185">
                  <c:v>4</c:v>
                </c:pt>
                <c:pt idx="10186">
                  <c:v>1</c:v>
                </c:pt>
                <c:pt idx="10187">
                  <c:v>1</c:v>
                </c:pt>
                <c:pt idx="10188">
                  <c:v>1</c:v>
                </c:pt>
                <c:pt idx="10189">
                  <c:v>4</c:v>
                </c:pt>
                <c:pt idx="10190">
                  <c:v>4</c:v>
                </c:pt>
                <c:pt idx="10191">
                  <c:v>1</c:v>
                </c:pt>
                <c:pt idx="10192">
                  <c:v>2</c:v>
                </c:pt>
                <c:pt idx="10193">
                  <c:v>2</c:v>
                </c:pt>
                <c:pt idx="10194">
                  <c:v>1</c:v>
                </c:pt>
                <c:pt idx="10195">
                  <c:v>4</c:v>
                </c:pt>
                <c:pt idx="10196">
                  <c:v>2</c:v>
                </c:pt>
                <c:pt idx="10197">
                  <c:v>1</c:v>
                </c:pt>
                <c:pt idx="10198">
                  <c:v>8</c:v>
                </c:pt>
                <c:pt idx="10199">
                  <c:v>13</c:v>
                </c:pt>
                <c:pt idx="10200">
                  <c:v>5</c:v>
                </c:pt>
                <c:pt idx="10201">
                  <c:v>1</c:v>
                </c:pt>
                <c:pt idx="10202">
                  <c:v>27</c:v>
                </c:pt>
                <c:pt idx="10203">
                  <c:v>2</c:v>
                </c:pt>
                <c:pt idx="10204">
                  <c:v>9</c:v>
                </c:pt>
                <c:pt idx="10205">
                  <c:v>3</c:v>
                </c:pt>
                <c:pt idx="10206">
                  <c:v>1</c:v>
                </c:pt>
                <c:pt idx="10207">
                  <c:v>19</c:v>
                </c:pt>
                <c:pt idx="10208">
                  <c:v>6</c:v>
                </c:pt>
                <c:pt idx="10209">
                  <c:v>12</c:v>
                </c:pt>
                <c:pt idx="10210">
                  <c:v>23</c:v>
                </c:pt>
                <c:pt idx="10211">
                  <c:v>27</c:v>
                </c:pt>
                <c:pt idx="10212">
                  <c:v>5</c:v>
                </c:pt>
                <c:pt idx="10213">
                  <c:v>1</c:v>
                </c:pt>
                <c:pt idx="10214">
                  <c:v>1</c:v>
                </c:pt>
                <c:pt idx="10215">
                  <c:v>1</c:v>
                </c:pt>
                <c:pt idx="10216">
                  <c:v>6</c:v>
                </c:pt>
                <c:pt idx="10217">
                  <c:v>2</c:v>
                </c:pt>
                <c:pt idx="10218">
                  <c:v>1</c:v>
                </c:pt>
                <c:pt idx="10219">
                  <c:v>1</c:v>
                </c:pt>
                <c:pt idx="10220">
                  <c:v>1</c:v>
                </c:pt>
                <c:pt idx="10221">
                  <c:v>14</c:v>
                </c:pt>
                <c:pt idx="10222">
                  <c:v>3</c:v>
                </c:pt>
                <c:pt idx="10223">
                  <c:v>1</c:v>
                </c:pt>
                <c:pt idx="10224">
                  <c:v>2</c:v>
                </c:pt>
                <c:pt idx="10225">
                  <c:v>10</c:v>
                </c:pt>
                <c:pt idx="10226">
                  <c:v>6</c:v>
                </c:pt>
                <c:pt idx="10227">
                  <c:v>21</c:v>
                </c:pt>
                <c:pt idx="10228">
                  <c:v>28</c:v>
                </c:pt>
                <c:pt idx="10229">
                  <c:v>4</c:v>
                </c:pt>
                <c:pt idx="10230">
                  <c:v>14</c:v>
                </c:pt>
                <c:pt idx="10231">
                  <c:v>32</c:v>
                </c:pt>
                <c:pt idx="10232">
                  <c:v>19</c:v>
                </c:pt>
                <c:pt idx="10233">
                  <c:v>7</c:v>
                </c:pt>
                <c:pt idx="10234">
                  <c:v>1</c:v>
                </c:pt>
                <c:pt idx="10235">
                  <c:v>16</c:v>
                </c:pt>
                <c:pt idx="10236">
                  <c:v>4</c:v>
                </c:pt>
                <c:pt idx="10237">
                  <c:v>2</c:v>
                </c:pt>
                <c:pt idx="10238">
                  <c:v>7</c:v>
                </c:pt>
                <c:pt idx="10239">
                  <c:v>7</c:v>
                </c:pt>
                <c:pt idx="10240">
                  <c:v>5</c:v>
                </c:pt>
                <c:pt idx="10241">
                  <c:v>2</c:v>
                </c:pt>
                <c:pt idx="10242">
                  <c:v>1</c:v>
                </c:pt>
                <c:pt idx="10243">
                  <c:v>9</c:v>
                </c:pt>
                <c:pt idx="10244">
                  <c:v>12</c:v>
                </c:pt>
                <c:pt idx="10245">
                  <c:v>15</c:v>
                </c:pt>
                <c:pt idx="10246">
                  <c:v>142</c:v>
                </c:pt>
                <c:pt idx="10247">
                  <c:v>9</c:v>
                </c:pt>
                <c:pt idx="10248">
                  <c:v>4</c:v>
                </c:pt>
                <c:pt idx="10249">
                  <c:v>9</c:v>
                </c:pt>
                <c:pt idx="10250">
                  <c:v>16</c:v>
                </c:pt>
                <c:pt idx="10251">
                  <c:v>40</c:v>
                </c:pt>
                <c:pt idx="10252">
                  <c:v>35</c:v>
                </c:pt>
                <c:pt idx="10253">
                  <c:v>5</c:v>
                </c:pt>
                <c:pt idx="10254">
                  <c:v>6</c:v>
                </c:pt>
                <c:pt idx="10255">
                  <c:v>66</c:v>
                </c:pt>
                <c:pt idx="10256">
                  <c:v>1</c:v>
                </c:pt>
                <c:pt idx="10257">
                  <c:v>23</c:v>
                </c:pt>
                <c:pt idx="10258">
                  <c:v>44</c:v>
                </c:pt>
                <c:pt idx="10259">
                  <c:v>97</c:v>
                </c:pt>
                <c:pt idx="10260">
                  <c:v>81</c:v>
                </c:pt>
                <c:pt idx="10261">
                  <c:v>32</c:v>
                </c:pt>
                <c:pt idx="10262">
                  <c:v>85</c:v>
                </c:pt>
                <c:pt idx="10263">
                  <c:v>28</c:v>
                </c:pt>
                <c:pt idx="10264">
                  <c:v>1</c:v>
                </c:pt>
                <c:pt idx="10265">
                  <c:v>1</c:v>
                </c:pt>
                <c:pt idx="10266">
                  <c:v>45</c:v>
                </c:pt>
                <c:pt idx="10267">
                  <c:v>4</c:v>
                </c:pt>
                <c:pt idx="10268">
                  <c:v>13</c:v>
                </c:pt>
                <c:pt idx="10269">
                  <c:v>48</c:v>
                </c:pt>
                <c:pt idx="10270">
                  <c:v>20</c:v>
                </c:pt>
                <c:pt idx="10271">
                  <c:v>6</c:v>
                </c:pt>
                <c:pt idx="10272">
                  <c:v>33</c:v>
                </c:pt>
                <c:pt idx="10273">
                  <c:v>30</c:v>
                </c:pt>
                <c:pt idx="10274">
                  <c:v>38</c:v>
                </c:pt>
                <c:pt idx="10275">
                  <c:v>8</c:v>
                </c:pt>
                <c:pt idx="10276">
                  <c:v>3</c:v>
                </c:pt>
                <c:pt idx="10277">
                  <c:v>12</c:v>
                </c:pt>
                <c:pt idx="10278">
                  <c:v>17</c:v>
                </c:pt>
                <c:pt idx="10279">
                  <c:v>25</c:v>
                </c:pt>
                <c:pt idx="10280">
                  <c:v>104</c:v>
                </c:pt>
                <c:pt idx="10281">
                  <c:v>13</c:v>
                </c:pt>
                <c:pt idx="10282">
                  <c:v>50</c:v>
                </c:pt>
                <c:pt idx="10283">
                  <c:v>86</c:v>
                </c:pt>
                <c:pt idx="10284">
                  <c:v>22</c:v>
                </c:pt>
                <c:pt idx="10285">
                  <c:v>55</c:v>
                </c:pt>
                <c:pt idx="10286">
                  <c:v>3</c:v>
                </c:pt>
                <c:pt idx="10287">
                  <c:v>1</c:v>
                </c:pt>
                <c:pt idx="10288">
                  <c:v>1</c:v>
                </c:pt>
                <c:pt idx="10289">
                  <c:v>16</c:v>
                </c:pt>
                <c:pt idx="10290">
                  <c:v>1</c:v>
                </c:pt>
                <c:pt idx="10291">
                  <c:v>52</c:v>
                </c:pt>
                <c:pt idx="10292">
                  <c:v>33</c:v>
                </c:pt>
                <c:pt idx="10293">
                  <c:v>43</c:v>
                </c:pt>
                <c:pt idx="10294">
                  <c:v>1</c:v>
                </c:pt>
                <c:pt idx="10295">
                  <c:v>1</c:v>
                </c:pt>
                <c:pt idx="10296">
                  <c:v>1</c:v>
                </c:pt>
                <c:pt idx="10297">
                  <c:v>1</c:v>
                </c:pt>
                <c:pt idx="10298">
                  <c:v>1</c:v>
                </c:pt>
                <c:pt idx="10299">
                  <c:v>1</c:v>
                </c:pt>
                <c:pt idx="10300">
                  <c:v>2</c:v>
                </c:pt>
                <c:pt idx="10301">
                  <c:v>11</c:v>
                </c:pt>
                <c:pt idx="10302">
                  <c:v>1</c:v>
                </c:pt>
                <c:pt idx="10303">
                  <c:v>31</c:v>
                </c:pt>
                <c:pt idx="10304">
                  <c:v>2</c:v>
                </c:pt>
                <c:pt idx="10305">
                  <c:v>1</c:v>
                </c:pt>
                <c:pt idx="10306">
                  <c:v>5</c:v>
                </c:pt>
                <c:pt idx="10307">
                  <c:v>1</c:v>
                </c:pt>
                <c:pt idx="10308">
                  <c:v>78</c:v>
                </c:pt>
                <c:pt idx="10309">
                  <c:v>3</c:v>
                </c:pt>
                <c:pt idx="10310">
                  <c:v>4</c:v>
                </c:pt>
                <c:pt idx="10311">
                  <c:v>13</c:v>
                </c:pt>
                <c:pt idx="10312">
                  <c:v>11</c:v>
                </c:pt>
                <c:pt idx="10313">
                  <c:v>26</c:v>
                </c:pt>
                <c:pt idx="10314">
                  <c:v>16</c:v>
                </c:pt>
                <c:pt idx="10315">
                  <c:v>3</c:v>
                </c:pt>
                <c:pt idx="10316">
                  <c:v>3</c:v>
                </c:pt>
                <c:pt idx="10317">
                  <c:v>5</c:v>
                </c:pt>
                <c:pt idx="10318">
                  <c:v>2</c:v>
                </c:pt>
                <c:pt idx="10319">
                  <c:v>5</c:v>
                </c:pt>
                <c:pt idx="10320">
                  <c:v>2</c:v>
                </c:pt>
                <c:pt idx="10321">
                  <c:v>10</c:v>
                </c:pt>
                <c:pt idx="10322">
                  <c:v>7</c:v>
                </c:pt>
                <c:pt idx="10323">
                  <c:v>13</c:v>
                </c:pt>
                <c:pt idx="10324">
                  <c:v>7</c:v>
                </c:pt>
                <c:pt idx="10325">
                  <c:v>2</c:v>
                </c:pt>
                <c:pt idx="10326">
                  <c:v>27</c:v>
                </c:pt>
                <c:pt idx="10327">
                  <c:v>20</c:v>
                </c:pt>
                <c:pt idx="10328">
                  <c:v>11</c:v>
                </c:pt>
                <c:pt idx="10329">
                  <c:v>28</c:v>
                </c:pt>
                <c:pt idx="10330">
                  <c:v>2</c:v>
                </c:pt>
                <c:pt idx="10331">
                  <c:v>1</c:v>
                </c:pt>
                <c:pt idx="10332">
                  <c:v>1</c:v>
                </c:pt>
                <c:pt idx="10333">
                  <c:v>3</c:v>
                </c:pt>
                <c:pt idx="10334">
                  <c:v>1</c:v>
                </c:pt>
                <c:pt idx="10335">
                  <c:v>4</c:v>
                </c:pt>
                <c:pt idx="10336">
                  <c:v>8</c:v>
                </c:pt>
                <c:pt idx="10337">
                  <c:v>71</c:v>
                </c:pt>
                <c:pt idx="10338">
                  <c:v>6</c:v>
                </c:pt>
                <c:pt idx="10339">
                  <c:v>4</c:v>
                </c:pt>
                <c:pt idx="10340">
                  <c:v>6</c:v>
                </c:pt>
                <c:pt idx="10341">
                  <c:v>8</c:v>
                </c:pt>
                <c:pt idx="10342">
                  <c:v>6</c:v>
                </c:pt>
                <c:pt idx="10343">
                  <c:v>2</c:v>
                </c:pt>
                <c:pt idx="10344">
                  <c:v>10</c:v>
                </c:pt>
                <c:pt idx="10345">
                  <c:v>3</c:v>
                </c:pt>
                <c:pt idx="10346">
                  <c:v>3</c:v>
                </c:pt>
                <c:pt idx="10347">
                  <c:v>7</c:v>
                </c:pt>
                <c:pt idx="10348">
                  <c:v>17</c:v>
                </c:pt>
                <c:pt idx="10349">
                  <c:v>1</c:v>
                </c:pt>
                <c:pt idx="10350">
                  <c:v>2</c:v>
                </c:pt>
                <c:pt idx="10351">
                  <c:v>9</c:v>
                </c:pt>
                <c:pt idx="10352">
                  <c:v>7</c:v>
                </c:pt>
                <c:pt idx="10353">
                  <c:v>1</c:v>
                </c:pt>
                <c:pt idx="10354">
                  <c:v>1</c:v>
                </c:pt>
                <c:pt idx="10355">
                  <c:v>3</c:v>
                </c:pt>
                <c:pt idx="10356">
                  <c:v>2</c:v>
                </c:pt>
                <c:pt idx="10357">
                  <c:v>64</c:v>
                </c:pt>
                <c:pt idx="10358">
                  <c:v>13</c:v>
                </c:pt>
                <c:pt idx="10359">
                  <c:v>24</c:v>
                </c:pt>
                <c:pt idx="10360">
                  <c:v>4</c:v>
                </c:pt>
                <c:pt idx="10361">
                  <c:v>1</c:v>
                </c:pt>
                <c:pt idx="10362">
                  <c:v>96</c:v>
                </c:pt>
                <c:pt idx="10363">
                  <c:v>83</c:v>
                </c:pt>
                <c:pt idx="10364">
                  <c:v>64</c:v>
                </c:pt>
                <c:pt idx="10365">
                  <c:v>33</c:v>
                </c:pt>
                <c:pt idx="10366">
                  <c:v>10</c:v>
                </c:pt>
                <c:pt idx="10367">
                  <c:v>10</c:v>
                </c:pt>
                <c:pt idx="10368">
                  <c:v>16</c:v>
                </c:pt>
                <c:pt idx="10369">
                  <c:v>3</c:v>
                </c:pt>
                <c:pt idx="10370">
                  <c:v>27</c:v>
                </c:pt>
                <c:pt idx="10371">
                  <c:v>9</c:v>
                </c:pt>
                <c:pt idx="10372">
                  <c:v>90</c:v>
                </c:pt>
                <c:pt idx="10373">
                  <c:v>13</c:v>
                </c:pt>
                <c:pt idx="10374">
                  <c:v>29</c:v>
                </c:pt>
                <c:pt idx="10375">
                  <c:v>14</c:v>
                </c:pt>
                <c:pt idx="10376">
                  <c:v>33</c:v>
                </c:pt>
                <c:pt idx="10377">
                  <c:v>18</c:v>
                </c:pt>
                <c:pt idx="10378">
                  <c:v>6</c:v>
                </c:pt>
                <c:pt idx="10379">
                  <c:v>18</c:v>
                </c:pt>
                <c:pt idx="10380">
                  <c:v>20</c:v>
                </c:pt>
                <c:pt idx="10381">
                  <c:v>10</c:v>
                </c:pt>
                <c:pt idx="10382">
                  <c:v>40</c:v>
                </c:pt>
                <c:pt idx="10383">
                  <c:v>14</c:v>
                </c:pt>
                <c:pt idx="10384">
                  <c:v>11</c:v>
                </c:pt>
                <c:pt idx="10385">
                  <c:v>67</c:v>
                </c:pt>
                <c:pt idx="10386">
                  <c:v>32</c:v>
                </c:pt>
                <c:pt idx="10387">
                  <c:v>23</c:v>
                </c:pt>
                <c:pt idx="10388">
                  <c:v>24</c:v>
                </c:pt>
                <c:pt idx="10389">
                  <c:v>5</c:v>
                </c:pt>
                <c:pt idx="10390">
                  <c:v>184</c:v>
                </c:pt>
                <c:pt idx="10391">
                  <c:v>36</c:v>
                </c:pt>
                <c:pt idx="10392">
                  <c:v>4</c:v>
                </c:pt>
                <c:pt idx="10393">
                  <c:v>3</c:v>
                </c:pt>
                <c:pt idx="10394">
                  <c:v>15</c:v>
                </c:pt>
                <c:pt idx="10395">
                  <c:v>2</c:v>
                </c:pt>
                <c:pt idx="10396">
                  <c:v>3</c:v>
                </c:pt>
                <c:pt idx="10397">
                  <c:v>6</c:v>
                </c:pt>
                <c:pt idx="10398">
                  <c:v>1</c:v>
                </c:pt>
                <c:pt idx="10399">
                  <c:v>30</c:v>
                </c:pt>
                <c:pt idx="10400">
                  <c:v>2</c:v>
                </c:pt>
                <c:pt idx="10401">
                  <c:v>40</c:v>
                </c:pt>
                <c:pt idx="10402">
                  <c:v>6</c:v>
                </c:pt>
                <c:pt idx="10403">
                  <c:v>80</c:v>
                </c:pt>
                <c:pt idx="10404">
                  <c:v>6</c:v>
                </c:pt>
                <c:pt idx="10405">
                  <c:v>3</c:v>
                </c:pt>
                <c:pt idx="10406">
                  <c:v>22</c:v>
                </c:pt>
                <c:pt idx="10407">
                  <c:v>14</c:v>
                </c:pt>
                <c:pt idx="10408">
                  <c:v>14</c:v>
                </c:pt>
                <c:pt idx="10409">
                  <c:v>5</c:v>
                </c:pt>
                <c:pt idx="10410">
                  <c:v>7</c:v>
                </c:pt>
                <c:pt idx="10411">
                  <c:v>3</c:v>
                </c:pt>
                <c:pt idx="10412">
                  <c:v>9</c:v>
                </c:pt>
                <c:pt idx="10413">
                  <c:v>12</c:v>
                </c:pt>
                <c:pt idx="10414">
                  <c:v>9</c:v>
                </c:pt>
                <c:pt idx="10415">
                  <c:v>22</c:v>
                </c:pt>
                <c:pt idx="10416">
                  <c:v>40</c:v>
                </c:pt>
                <c:pt idx="10417">
                  <c:v>138</c:v>
                </c:pt>
                <c:pt idx="10418">
                  <c:v>16</c:v>
                </c:pt>
                <c:pt idx="10419">
                  <c:v>150</c:v>
                </c:pt>
                <c:pt idx="10420">
                  <c:v>35</c:v>
                </c:pt>
                <c:pt idx="10421">
                  <c:v>53</c:v>
                </c:pt>
                <c:pt idx="10422">
                  <c:v>35</c:v>
                </c:pt>
                <c:pt idx="10423">
                  <c:v>9</c:v>
                </c:pt>
                <c:pt idx="10424">
                  <c:v>77</c:v>
                </c:pt>
                <c:pt idx="10425">
                  <c:v>11</c:v>
                </c:pt>
                <c:pt idx="10426">
                  <c:v>1</c:v>
                </c:pt>
                <c:pt idx="10427">
                  <c:v>5</c:v>
                </c:pt>
                <c:pt idx="10428">
                  <c:v>1</c:v>
                </c:pt>
                <c:pt idx="10429">
                  <c:v>8</c:v>
                </c:pt>
                <c:pt idx="10430">
                  <c:v>8</c:v>
                </c:pt>
                <c:pt idx="10431">
                  <c:v>46</c:v>
                </c:pt>
                <c:pt idx="10432">
                  <c:v>12</c:v>
                </c:pt>
                <c:pt idx="10433">
                  <c:v>4</c:v>
                </c:pt>
                <c:pt idx="10434">
                  <c:v>8</c:v>
                </c:pt>
                <c:pt idx="10435">
                  <c:v>12</c:v>
                </c:pt>
                <c:pt idx="10436">
                  <c:v>19</c:v>
                </c:pt>
                <c:pt idx="10437">
                  <c:v>20</c:v>
                </c:pt>
                <c:pt idx="10438">
                  <c:v>18</c:v>
                </c:pt>
                <c:pt idx="10439">
                  <c:v>5</c:v>
                </c:pt>
                <c:pt idx="10440">
                  <c:v>10</c:v>
                </c:pt>
                <c:pt idx="10441">
                  <c:v>13</c:v>
                </c:pt>
                <c:pt idx="10442">
                  <c:v>50</c:v>
                </c:pt>
                <c:pt idx="10443">
                  <c:v>32</c:v>
                </c:pt>
                <c:pt idx="10444">
                  <c:v>1</c:v>
                </c:pt>
                <c:pt idx="10445">
                  <c:v>1</c:v>
                </c:pt>
                <c:pt idx="10446">
                  <c:v>12</c:v>
                </c:pt>
                <c:pt idx="10447">
                  <c:v>29</c:v>
                </c:pt>
                <c:pt idx="10448">
                  <c:v>5</c:v>
                </c:pt>
                <c:pt idx="10449">
                  <c:v>26</c:v>
                </c:pt>
                <c:pt idx="10450">
                  <c:v>16</c:v>
                </c:pt>
                <c:pt idx="10451">
                  <c:v>1</c:v>
                </c:pt>
                <c:pt idx="10452">
                  <c:v>23</c:v>
                </c:pt>
                <c:pt idx="10453">
                  <c:v>33</c:v>
                </c:pt>
                <c:pt idx="10454">
                  <c:v>29</c:v>
                </c:pt>
                <c:pt idx="10455">
                  <c:v>8</c:v>
                </c:pt>
                <c:pt idx="10456">
                  <c:v>27</c:v>
                </c:pt>
                <c:pt idx="10457">
                  <c:v>5</c:v>
                </c:pt>
                <c:pt idx="10458">
                  <c:v>14</c:v>
                </c:pt>
                <c:pt idx="10459">
                  <c:v>1</c:v>
                </c:pt>
                <c:pt idx="10460">
                  <c:v>11</c:v>
                </c:pt>
                <c:pt idx="10461">
                  <c:v>1</c:v>
                </c:pt>
                <c:pt idx="10462">
                  <c:v>1</c:v>
                </c:pt>
                <c:pt idx="10463">
                  <c:v>1</c:v>
                </c:pt>
                <c:pt idx="10464">
                  <c:v>2</c:v>
                </c:pt>
                <c:pt idx="10465">
                  <c:v>3</c:v>
                </c:pt>
                <c:pt idx="10466">
                  <c:v>1</c:v>
                </c:pt>
                <c:pt idx="10467">
                  <c:v>2</c:v>
                </c:pt>
                <c:pt idx="10468">
                  <c:v>1</c:v>
                </c:pt>
                <c:pt idx="10469">
                  <c:v>1</c:v>
                </c:pt>
                <c:pt idx="10470">
                  <c:v>1</c:v>
                </c:pt>
                <c:pt idx="10471">
                  <c:v>1</c:v>
                </c:pt>
                <c:pt idx="10472">
                  <c:v>2</c:v>
                </c:pt>
                <c:pt idx="10473">
                  <c:v>2</c:v>
                </c:pt>
                <c:pt idx="10474">
                  <c:v>1</c:v>
                </c:pt>
                <c:pt idx="10475">
                  <c:v>1</c:v>
                </c:pt>
                <c:pt idx="10476">
                  <c:v>2</c:v>
                </c:pt>
                <c:pt idx="10477">
                  <c:v>2</c:v>
                </c:pt>
                <c:pt idx="10478">
                  <c:v>1</c:v>
                </c:pt>
                <c:pt idx="10479">
                  <c:v>1</c:v>
                </c:pt>
                <c:pt idx="10480">
                  <c:v>6</c:v>
                </c:pt>
                <c:pt idx="10481">
                  <c:v>9</c:v>
                </c:pt>
                <c:pt idx="10482">
                  <c:v>1</c:v>
                </c:pt>
                <c:pt idx="10483">
                  <c:v>2</c:v>
                </c:pt>
                <c:pt idx="10484">
                  <c:v>4</c:v>
                </c:pt>
                <c:pt idx="10485">
                  <c:v>2</c:v>
                </c:pt>
                <c:pt idx="10486">
                  <c:v>1</c:v>
                </c:pt>
                <c:pt idx="10487">
                  <c:v>2</c:v>
                </c:pt>
                <c:pt idx="10488">
                  <c:v>2</c:v>
                </c:pt>
                <c:pt idx="10489">
                  <c:v>3</c:v>
                </c:pt>
                <c:pt idx="10490">
                  <c:v>1</c:v>
                </c:pt>
                <c:pt idx="10491">
                  <c:v>1</c:v>
                </c:pt>
                <c:pt idx="10492">
                  <c:v>7</c:v>
                </c:pt>
                <c:pt idx="10493">
                  <c:v>3</c:v>
                </c:pt>
                <c:pt idx="10494">
                  <c:v>1</c:v>
                </c:pt>
                <c:pt idx="10495">
                  <c:v>26</c:v>
                </c:pt>
                <c:pt idx="10496">
                  <c:v>12</c:v>
                </c:pt>
                <c:pt idx="10497">
                  <c:v>20</c:v>
                </c:pt>
                <c:pt idx="10498">
                  <c:v>12</c:v>
                </c:pt>
                <c:pt idx="10499">
                  <c:v>7</c:v>
                </c:pt>
                <c:pt idx="10500">
                  <c:v>2</c:v>
                </c:pt>
                <c:pt idx="10501">
                  <c:v>27</c:v>
                </c:pt>
                <c:pt idx="10502">
                  <c:v>45</c:v>
                </c:pt>
                <c:pt idx="10503">
                  <c:v>13</c:v>
                </c:pt>
                <c:pt idx="10504">
                  <c:v>87</c:v>
                </c:pt>
                <c:pt idx="10505">
                  <c:v>5</c:v>
                </c:pt>
                <c:pt idx="10506">
                  <c:v>48</c:v>
                </c:pt>
                <c:pt idx="10507">
                  <c:v>2</c:v>
                </c:pt>
                <c:pt idx="10508">
                  <c:v>5</c:v>
                </c:pt>
                <c:pt idx="10509">
                  <c:v>4</c:v>
                </c:pt>
                <c:pt idx="10510">
                  <c:v>26</c:v>
                </c:pt>
                <c:pt idx="10511">
                  <c:v>1</c:v>
                </c:pt>
                <c:pt idx="10512">
                  <c:v>14</c:v>
                </c:pt>
                <c:pt idx="10513">
                  <c:v>1</c:v>
                </c:pt>
                <c:pt idx="10514">
                  <c:v>1</c:v>
                </c:pt>
                <c:pt idx="10515">
                  <c:v>6</c:v>
                </c:pt>
                <c:pt idx="10516">
                  <c:v>1</c:v>
                </c:pt>
                <c:pt idx="10517">
                  <c:v>33</c:v>
                </c:pt>
                <c:pt idx="10518">
                  <c:v>5</c:v>
                </c:pt>
                <c:pt idx="10519">
                  <c:v>2</c:v>
                </c:pt>
                <c:pt idx="10520">
                  <c:v>1</c:v>
                </c:pt>
                <c:pt idx="10521">
                  <c:v>2</c:v>
                </c:pt>
                <c:pt idx="10522">
                  <c:v>1</c:v>
                </c:pt>
                <c:pt idx="10523">
                  <c:v>1</c:v>
                </c:pt>
                <c:pt idx="10524">
                  <c:v>5</c:v>
                </c:pt>
                <c:pt idx="10525">
                  <c:v>2</c:v>
                </c:pt>
                <c:pt idx="10526">
                  <c:v>2</c:v>
                </c:pt>
                <c:pt idx="10527">
                  <c:v>3</c:v>
                </c:pt>
                <c:pt idx="10528">
                  <c:v>1</c:v>
                </c:pt>
                <c:pt idx="10529">
                  <c:v>4</c:v>
                </c:pt>
                <c:pt idx="10530">
                  <c:v>4</c:v>
                </c:pt>
                <c:pt idx="10531">
                  <c:v>2</c:v>
                </c:pt>
                <c:pt idx="10532">
                  <c:v>2</c:v>
                </c:pt>
                <c:pt idx="10533">
                  <c:v>2</c:v>
                </c:pt>
                <c:pt idx="10534">
                  <c:v>1</c:v>
                </c:pt>
                <c:pt idx="10535">
                  <c:v>1</c:v>
                </c:pt>
                <c:pt idx="10536">
                  <c:v>4</c:v>
                </c:pt>
                <c:pt idx="10537">
                  <c:v>1</c:v>
                </c:pt>
                <c:pt idx="10538">
                  <c:v>6</c:v>
                </c:pt>
                <c:pt idx="10539">
                  <c:v>2</c:v>
                </c:pt>
                <c:pt idx="10540">
                  <c:v>1</c:v>
                </c:pt>
                <c:pt idx="10541">
                  <c:v>3</c:v>
                </c:pt>
                <c:pt idx="10542">
                  <c:v>1</c:v>
                </c:pt>
                <c:pt idx="10543">
                  <c:v>2</c:v>
                </c:pt>
                <c:pt idx="10544">
                  <c:v>1</c:v>
                </c:pt>
                <c:pt idx="10545">
                  <c:v>3</c:v>
                </c:pt>
                <c:pt idx="10546">
                  <c:v>1</c:v>
                </c:pt>
                <c:pt idx="10547">
                  <c:v>1</c:v>
                </c:pt>
                <c:pt idx="10548">
                  <c:v>4</c:v>
                </c:pt>
                <c:pt idx="10549">
                  <c:v>1</c:v>
                </c:pt>
                <c:pt idx="10550">
                  <c:v>1</c:v>
                </c:pt>
                <c:pt idx="10551">
                  <c:v>1</c:v>
                </c:pt>
                <c:pt idx="10552">
                  <c:v>1</c:v>
                </c:pt>
                <c:pt idx="10553">
                  <c:v>1</c:v>
                </c:pt>
                <c:pt idx="10554">
                  <c:v>1</c:v>
                </c:pt>
                <c:pt idx="10555">
                  <c:v>1</c:v>
                </c:pt>
                <c:pt idx="10556">
                  <c:v>5</c:v>
                </c:pt>
                <c:pt idx="10557">
                  <c:v>10</c:v>
                </c:pt>
                <c:pt idx="10558">
                  <c:v>14</c:v>
                </c:pt>
                <c:pt idx="10559">
                  <c:v>142</c:v>
                </c:pt>
                <c:pt idx="10560">
                  <c:v>26</c:v>
                </c:pt>
                <c:pt idx="10561">
                  <c:v>5</c:v>
                </c:pt>
                <c:pt idx="10562">
                  <c:v>2</c:v>
                </c:pt>
                <c:pt idx="10563">
                  <c:v>28</c:v>
                </c:pt>
                <c:pt idx="10564">
                  <c:v>36</c:v>
                </c:pt>
                <c:pt idx="10565">
                  <c:v>2</c:v>
                </c:pt>
                <c:pt idx="10566">
                  <c:v>4</c:v>
                </c:pt>
                <c:pt idx="10567">
                  <c:v>9</c:v>
                </c:pt>
                <c:pt idx="10568">
                  <c:v>7</c:v>
                </c:pt>
                <c:pt idx="10569">
                  <c:v>41</c:v>
                </c:pt>
                <c:pt idx="10570">
                  <c:v>1</c:v>
                </c:pt>
                <c:pt idx="10571">
                  <c:v>4</c:v>
                </c:pt>
                <c:pt idx="10572">
                  <c:v>1</c:v>
                </c:pt>
                <c:pt idx="10573">
                  <c:v>5</c:v>
                </c:pt>
                <c:pt idx="10574">
                  <c:v>2</c:v>
                </c:pt>
                <c:pt idx="10575">
                  <c:v>1</c:v>
                </c:pt>
                <c:pt idx="10576">
                  <c:v>13</c:v>
                </c:pt>
                <c:pt idx="10577">
                  <c:v>3</c:v>
                </c:pt>
                <c:pt idx="10578">
                  <c:v>3</c:v>
                </c:pt>
                <c:pt idx="10579">
                  <c:v>1</c:v>
                </c:pt>
                <c:pt idx="10580">
                  <c:v>2</c:v>
                </c:pt>
                <c:pt idx="10581">
                  <c:v>4</c:v>
                </c:pt>
                <c:pt idx="10582">
                  <c:v>7</c:v>
                </c:pt>
                <c:pt idx="10583">
                  <c:v>7</c:v>
                </c:pt>
                <c:pt idx="10584">
                  <c:v>1</c:v>
                </c:pt>
                <c:pt idx="10585">
                  <c:v>1</c:v>
                </c:pt>
                <c:pt idx="10586">
                  <c:v>3</c:v>
                </c:pt>
                <c:pt idx="10587">
                  <c:v>2</c:v>
                </c:pt>
                <c:pt idx="10588">
                  <c:v>5</c:v>
                </c:pt>
                <c:pt idx="10589">
                  <c:v>4</c:v>
                </c:pt>
                <c:pt idx="10590">
                  <c:v>2</c:v>
                </c:pt>
                <c:pt idx="10591">
                  <c:v>1</c:v>
                </c:pt>
                <c:pt idx="10592">
                  <c:v>5</c:v>
                </c:pt>
                <c:pt idx="10593">
                  <c:v>2</c:v>
                </c:pt>
                <c:pt idx="10594">
                  <c:v>2</c:v>
                </c:pt>
                <c:pt idx="10595">
                  <c:v>6</c:v>
                </c:pt>
                <c:pt idx="10596">
                  <c:v>3</c:v>
                </c:pt>
                <c:pt idx="10597">
                  <c:v>14</c:v>
                </c:pt>
                <c:pt idx="10598">
                  <c:v>5</c:v>
                </c:pt>
                <c:pt idx="10599">
                  <c:v>1</c:v>
                </c:pt>
                <c:pt idx="10600">
                  <c:v>1</c:v>
                </c:pt>
                <c:pt idx="10601">
                  <c:v>1</c:v>
                </c:pt>
                <c:pt idx="10602">
                  <c:v>1</c:v>
                </c:pt>
                <c:pt idx="10603">
                  <c:v>2</c:v>
                </c:pt>
                <c:pt idx="10604">
                  <c:v>2</c:v>
                </c:pt>
                <c:pt idx="10605">
                  <c:v>1</c:v>
                </c:pt>
                <c:pt idx="10606">
                  <c:v>1</c:v>
                </c:pt>
                <c:pt idx="10607">
                  <c:v>1</c:v>
                </c:pt>
                <c:pt idx="10608">
                  <c:v>3</c:v>
                </c:pt>
                <c:pt idx="10609">
                  <c:v>3</c:v>
                </c:pt>
                <c:pt idx="10610">
                  <c:v>1</c:v>
                </c:pt>
                <c:pt idx="10611">
                  <c:v>2</c:v>
                </c:pt>
                <c:pt idx="10612">
                  <c:v>4</c:v>
                </c:pt>
                <c:pt idx="10613">
                  <c:v>1</c:v>
                </c:pt>
                <c:pt idx="10614">
                  <c:v>13</c:v>
                </c:pt>
                <c:pt idx="10615">
                  <c:v>2</c:v>
                </c:pt>
                <c:pt idx="10616">
                  <c:v>1</c:v>
                </c:pt>
                <c:pt idx="10617">
                  <c:v>4</c:v>
                </c:pt>
                <c:pt idx="10618">
                  <c:v>12</c:v>
                </c:pt>
                <c:pt idx="10619">
                  <c:v>40</c:v>
                </c:pt>
                <c:pt idx="10620">
                  <c:v>19</c:v>
                </c:pt>
                <c:pt idx="10621">
                  <c:v>2</c:v>
                </c:pt>
                <c:pt idx="10622">
                  <c:v>18</c:v>
                </c:pt>
                <c:pt idx="10623">
                  <c:v>1</c:v>
                </c:pt>
                <c:pt idx="10624">
                  <c:v>3</c:v>
                </c:pt>
                <c:pt idx="10625">
                  <c:v>1</c:v>
                </c:pt>
                <c:pt idx="10626">
                  <c:v>6</c:v>
                </c:pt>
                <c:pt idx="10627">
                  <c:v>4</c:v>
                </c:pt>
                <c:pt idx="10628">
                  <c:v>1</c:v>
                </c:pt>
                <c:pt idx="10629">
                  <c:v>1</c:v>
                </c:pt>
                <c:pt idx="10630">
                  <c:v>3</c:v>
                </c:pt>
                <c:pt idx="10631">
                  <c:v>1</c:v>
                </c:pt>
                <c:pt idx="10632">
                  <c:v>12</c:v>
                </c:pt>
                <c:pt idx="10633">
                  <c:v>6</c:v>
                </c:pt>
                <c:pt idx="10634">
                  <c:v>13</c:v>
                </c:pt>
                <c:pt idx="10635">
                  <c:v>2</c:v>
                </c:pt>
                <c:pt idx="10636">
                  <c:v>5</c:v>
                </c:pt>
                <c:pt idx="10637">
                  <c:v>6</c:v>
                </c:pt>
                <c:pt idx="10638">
                  <c:v>3</c:v>
                </c:pt>
                <c:pt idx="10639">
                  <c:v>4</c:v>
                </c:pt>
                <c:pt idx="10640">
                  <c:v>5</c:v>
                </c:pt>
                <c:pt idx="10641">
                  <c:v>4</c:v>
                </c:pt>
                <c:pt idx="10642">
                  <c:v>3</c:v>
                </c:pt>
                <c:pt idx="10643">
                  <c:v>2</c:v>
                </c:pt>
                <c:pt idx="10644">
                  <c:v>51</c:v>
                </c:pt>
                <c:pt idx="10645">
                  <c:v>7</c:v>
                </c:pt>
                <c:pt idx="10646">
                  <c:v>8</c:v>
                </c:pt>
                <c:pt idx="10647">
                  <c:v>29</c:v>
                </c:pt>
                <c:pt idx="10648">
                  <c:v>17</c:v>
                </c:pt>
                <c:pt idx="10649">
                  <c:v>2</c:v>
                </c:pt>
                <c:pt idx="10650">
                  <c:v>2</c:v>
                </c:pt>
                <c:pt idx="10651">
                  <c:v>16</c:v>
                </c:pt>
                <c:pt idx="10652">
                  <c:v>3</c:v>
                </c:pt>
                <c:pt idx="10653">
                  <c:v>1</c:v>
                </c:pt>
                <c:pt idx="10654">
                  <c:v>2</c:v>
                </c:pt>
                <c:pt idx="10655">
                  <c:v>4</c:v>
                </c:pt>
                <c:pt idx="10656">
                  <c:v>4</c:v>
                </c:pt>
                <c:pt idx="10657">
                  <c:v>6</c:v>
                </c:pt>
                <c:pt idx="10658">
                  <c:v>4</c:v>
                </c:pt>
                <c:pt idx="10659">
                  <c:v>1</c:v>
                </c:pt>
                <c:pt idx="10660">
                  <c:v>1</c:v>
                </c:pt>
                <c:pt idx="10661">
                  <c:v>2</c:v>
                </c:pt>
                <c:pt idx="10662">
                  <c:v>18</c:v>
                </c:pt>
                <c:pt idx="10663">
                  <c:v>28</c:v>
                </c:pt>
                <c:pt idx="10664">
                  <c:v>103</c:v>
                </c:pt>
                <c:pt idx="10665">
                  <c:v>13</c:v>
                </c:pt>
                <c:pt idx="10666">
                  <c:v>5</c:v>
                </c:pt>
                <c:pt idx="10667">
                  <c:v>24</c:v>
                </c:pt>
                <c:pt idx="10668">
                  <c:v>4</c:v>
                </c:pt>
                <c:pt idx="10669">
                  <c:v>1</c:v>
                </c:pt>
                <c:pt idx="10670">
                  <c:v>1</c:v>
                </c:pt>
                <c:pt idx="10671">
                  <c:v>2</c:v>
                </c:pt>
                <c:pt idx="10672">
                  <c:v>1</c:v>
                </c:pt>
                <c:pt idx="10673">
                  <c:v>27</c:v>
                </c:pt>
                <c:pt idx="10674">
                  <c:v>12</c:v>
                </c:pt>
                <c:pt idx="10675">
                  <c:v>19</c:v>
                </c:pt>
                <c:pt idx="10676">
                  <c:v>13</c:v>
                </c:pt>
                <c:pt idx="10677">
                  <c:v>2</c:v>
                </c:pt>
                <c:pt idx="10678">
                  <c:v>3</c:v>
                </c:pt>
                <c:pt idx="10679">
                  <c:v>1</c:v>
                </c:pt>
                <c:pt idx="10680">
                  <c:v>3</c:v>
                </c:pt>
                <c:pt idx="10681">
                  <c:v>1</c:v>
                </c:pt>
                <c:pt idx="10682">
                  <c:v>1</c:v>
                </c:pt>
                <c:pt idx="10683">
                  <c:v>1</c:v>
                </c:pt>
                <c:pt idx="10684">
                  <c:v>1</c:v>
                </c:pt>
                <c:pt idx="10685">
                  <c:v>3</c:v>
                </c:pt>
                <c:pt idx="10686">
                  <c:v>3</c:v>
                </c:pt>
                <c:pt idx="10687">
                  <c:v>1</c:v>
                </c:pt>
                <c:pt idx="10688">
                  <c:v>1</c:v>
                </c:pt>
                <c:pt idx="10689">
                  <c:v>1</c:v>
                </c:pt>
                <c:pt idx="10690">
                  <c:v>2</c:v>
                </c:pt>
                <c:pt idx="10691">
                  <c:v>3</c:v>
                </c:pt>
                <c:pt idx="10692">
                  <c:v>15</c:v>
                </c:pt>
                <c:pt idx="10693">
                  <c:v>14</c:v>
                </c:pt>
                <c:pt idx="10694">
                  <c:v>3</c:v>
                </c:pt>
                <c:pt idx="10695">
                  <c:v>6</c:v>
                </c:pt>
                <c:pt idx="10696">
                  <c:v>3</c:v>
                </c:pt>
                <c:pt idx="10697">
                  <c:v>1</c:v>
                </c:pt>
                <c:pt idx="10698">
                  <c:v>10</c:v>
                </c:pt>
                <c:pt idx="10699">
                  <c:v>2</c:v>
                </c:pt>
                <c:pt idx="10700">
                  <c:v>1</c:v>
                </c:pt>
                <c:pt idx="10701">
                  <c:v>2</c:v>
                </c:pt>
                <c:pt idx="10702">
                  <c:v>7</c:v>
                </c:pt>
                <c:pt idx="10703">
                  <c:v>3</c:v>
                </c:pt>
                <c:pt idx="10704">
                  <c:v>2</c:v>
                </c:pt>
                <c:pt idx="10705">
                  <c:v>6</c:v>
                </c:pt>
                <c:pt idx="10706">
                  <c:v>3</c:v>
                </c:pt>
                <c:pt idx="10707">
                  <c:v>1</c:v>
                </c:pt>
                <c:pt idx="10708">
                  <c:v>20</c:v>
                </c:pt>
                <c:pt idx="10709">
                  <c:v>3</c:v>
                </c:pt>
                <c:pt idx="10710">
                  <c:v>9</c:v>
                </c:pt>
                <c:pt idx="10711">
                  <c:v>22</c:v>
                </c:pt>
                <c:pt idx="10712">
                  <c:v>53</c:v>
                </c:pt>
                <c:pt idx="10713">
                  <c:v>3</c:v>
                </c:pt>
                <c:pt idx="10714">
                  <c:v>39</c:v>
                </c:pt>
                <c:pt idx="10715">
                  <c:v>110</c:v>
                </c:pt>
                <c:pt idx="10716">
                  <c:v>11</c:v>
                </c:pt>
                <c:pt idx="10717">
                  <c:v>154</c:v>
                </c:pt>
                <c:pt idx="10718">
                  <c:v>1</c:v>
                </c:pt>
                <c:pt idx="10719">
                  <c:v>19</c:v>
                </c:pt>
                <c:pt idx="10720">
                  <c:v>44</c:v>
                </c:pt>
                <c:pt idx="10721">
                  <c:v>63</c:v>
                </c:pt>
                <c:pt idx="10722">
                  <c:v>2</c:v>
                </c:pt>
                <c:pt idx="10723">
                  <c:v>217</c:v>
                </c:pt>
                <c:pt idx="10724">
                  <c:v>1</c:v>
                </c:pt>
                <c:pt idx="10725">
                  <c:v>3</c:v>
                </c:pt>
                <c:pt idx="10726">
                  <c:v>1</c:v>
                </c:pt>
                <c:pt idx="10727">
                  <c:v>150</c:v>
                </c:pt>
                <c:pt idx="10728">
                  <c:v>80</c:v>
                </c:pt>
                <c:pt idx="10729">
                  <c:v>38</c:v>
                </c:pt>
                <c:pt idx="10730">
                  <c:v>67</c:v>
                </c:pt>
                <c:pt idx="10731">
                  <c:v>11</c:v>
                </c:pt>
                <c:pt idx="10732">
                  <c:v>3</c:v>
                </c:pt>
                <c:pt idx="10733">
                  <c:v>2</c:v>
                </c:pt>
                <c:pt idx="10734">
                  <c:v>1</c:v>
                </c:pt>
                <c:pt idx="10735">
                  <c:v>1</c:v>
                </c:pt>
                <c:pt idx="10736">
                  <c:v>1</c:v>
                </c:pt>
                <c:pt idx="10737">
                  <c:v>8</c:v>
                </c:pt>
                <c:pt idx="10738">
                  <c:v>9</c:v>
                </c:pt>
                <c:pt idx="10739">
                  <c:v>47</c:v>
                </c:pt>
                <c:pt idx="10740">
                  <c:v>1</c:v>
                </c:pt>
                <c:pt idx="10741">
                  <c:v>3</c:v>
                </c:pt>
                <c:pt idx="10742">
                  <c:v>15</c:v>
                </c:pt>
                <c:pt idx="10743">
                  <c:v>6</c:v>
                </c:pt>
                <c:pt idx="10744">
                  <c:v>3</c:v>
                </c:pt>
                <c:pt idx="10745">
                  <c:v>23</c:v>
                </c:pt>
                <c:pt idx="10746">
                  <c:v>34</c:v>
                </c:pt>
                <c:pt idx="10747">
                  <c:v>26</c:v>
                </c:pt>
                <c:pt idx="10748">
                  <c:v>5</c:v>
                </c:pt>
                <c:pt idx="10749">
                  <c:v>23</c:v>
                </c:pt>
                <c:pt idx="10750">
                  <c:v>8</c:v>
                </c:pt>
                <c:pt idx="10751">
                  <c:v>3</c:v>
                </c:pt>
                <c:pt idx="10752">
                  <c:v>38</c:v>
                </c:pt>
                <c:pt idx="10753">
                  <c:v>4</c:v>
                </c:pt>
                <c:pt idx="10754">
                  <c:v>8</c:v>
                </c:pt>
                <c:pt idx="10755">
                  <c:v>1</c:v>
                </c:pt>
                <c:pt idx="10756">
                  <c:v>16</c:v>
                </c:pt>
                <c:pt idx="10757">
                  <c:v>18</c:v>
                </c:pt>
                <c:pt idx="10758">
                  <c:v>36</c:v>
                </c:pt>
                <c:pt idx="10759">
                  <c:v>4</c:v>
                </c:pt>
                <c:pt idx="10760">
                  <c:v>2</c:v>
                </c:pt>
                <c:pt idx="10761">
                  <c:v>51</c:v>
                </c:pt>
                <c:pt idx="10762">
                  <c:v>13</c:v>
                </c:pt>
                <c:pt idx="10763">
                  <c:v>4</c:v>
                </c:pt>
                <c:pt idx="10764">
                  <c:v>59</c:v>
                </c:pt>
                <c:pt idx="10765">
                  <c:v>1</c:v>
                </c:pt>
                <c:pt idx="10766">
                  <c:v>3</c:v>
                </c:pt>
                <c:pt idx="10767">
                  <c:v>3</c:v>
                </c:pt>
                <c:pt idx="10768">
                  <c:v>6</c:v>
                </c:pt>
                <c:pt idx="10769">
                  <c:v>3</c:v>
                </c:pt>
                <c:pt idx="10770">
                  <c:v>22</c:v>
                </c:pt>
                <c:pt idx="10771">
                  <c:v>5</c:v>
                </c:pt>
                <c:pt idx="10772">
                  <c:v>10</c:v>
                </c:pt>
                <c:pt idx="10773">
                  <c:v>38</c:v>
                </c:pt>
                <c:pt idx="10774">
                  <c:v>2</c:v>
                </c:pt>
                <c:pt idx="10775">
                  <c:v>62</c:v>
                </c:pt>
                <c:pt idx="10776">
                  <c:v>11</c:v>
                </c:pt>
                <c:pt idx="10777">
                  <c:v>3</c:v>
                </c:pt>
                <c:pt idx="10778">
                  <c:v>7</c:v>
                </c:pt>
                <c:pt idx="10779">
                  <c:v>28</c:v>
                </c:pt>
                <c:pt idx="10780">
                  <c:v>8</c:v>
                </c:pt>
                <c:pt idx="10781">
                  <c:v>3</c:v>
                </c:pt>
                <c:pt idx="10782">
                  <c:v>27</c:v>
                </c:pt>
                <c:pt idx="10783">
                  <c:v>1</c:v>
                </c:pt>
                <c:pt idx="10784">
                  <c:v>1</c:v>
                </c:pt>
                <c:pt idx="10785">
                  <c:v>42</c:v>
                </c:pt>
                <c:pt idx="10786">
                  <c:v>4</c:v>
                </c:pt>
                <c:pt idx="10787">
                  <c:v>1</c:v>
                </c:pt>
                <c:pt idx="10788">
                  <c:v>1</c:v>
                </c:pt>
                <c:pt idx="10789">
                  <c:v>31</c:v>
                </c:pt>
                <c:pt idx="10790">
                  <c:v>1</c:v>
                </c:pt>
                <c:pt idx="10791">
                  <c:v>3</c:v>
                </c:pt>
                <c:pt idx="10792">
                  <c:v>1</c:v>
                </c:pt>
                <c:pt idx="10793">
                  <c:v>2</c:v>
                </c:pt>
                <c:pt idx="10794">
                  <c:v>2</c:v>
                </c:pt>
                <c:pt idx="10795">
                  <c:v>1</c:v>
                </c:pt>
                <c:pt idx="10796">
                  <c:v>1</c:v>
                </c:pt>
                <c:pt idx="10797">
                  <c:v>2</c:v>
                </c:pt>
                <c:pt idx="10798">
                  <c:v>2</c:v>
                </c:pt>
                <c:pt idx="10799">
                  <c:v>2</c:v>
                </c:pt>
                <c:pt idx="10800">
                  <c:v>2</c:v>
                </c:pt>
                <c:pt idx="10801">
                  <c:v>1</c:v>
                </c:pt>
                <c:pt idx="10802">
                  <c:v>1</c:v>
                </c:pt>
                <c:pt idx="10803">
                  <c:v>3</c:v>
                </c:pt>
                <c:pt idx="10804">
                  <c:v>1</c:v>
                </c:pt>
                <c:pt idx="10805">
                  <c:v>1</c:v>
                </c:pt>
                <c:pt idx="10806">
                  <c:v>11</c:v>
                </c:pt>
                <c:pt idx="10807">
                  <c:v>3</c:v>
                </c:pt>
                <c:pt idx="10808">
                  <c:v>23</c:v>
                </c:pt>
                <c:pt idx="10809">
                  <c:v>18</c:v>
                </c:pt>
                <c:pt idx="10810">
                  <c:v>15</c:v>
                </c:pt>
                <c:pt idx="10811">
                  <c:v>46</c:v>
                </c:pt>
                <c:pt idx="10812">
                  <c:v>4</c:v>
                </c:pt>
                <c:pt idx="10813">
                  <c:v>18</c:v>
                </c:pt>
                <c:pt idx="10814">
                  <c:v>21</c:v>
                </c:pt>
                <c:pt idx="10815">
                  <c:v>2</c:v>
                </c:pt>
                <c:pt idx="10816">
                  <c:v>2</c:v>
                </c:pt>
                <c:pt idx="10817">
                  <c:v>23</c:v>
                </c:pt>
                <c:pt idx="10818">
                  <c:v>12</c:v>
                </c:pt>
                <c:pt idx="10819">
                  <c:v>13</c:v>
                </c:pt>
                <c:pt idx="10820">
                  <c:v>3</c:v>
                </c:pt>
                <c:pt idx="10821">
                  <c:v>2</c:v>
                </c:pt>
                <c:pt idx="10822">
                  <c:v>9</c:v>
                </c:pt>
                <c:pt idx="10823">
                  <c:v>19</c:v>
                </c:pt>
                <c:pt idx="10824">
                  <c:v>6</c:v>
                </c:pt>
                <c:pt idx="10825">
                  <c:v>6</c:v>
                </c:pt>
                <c:pt idx="10826">
                  <c:v>21</c:v>
                </c:pt>
                <c:pt idx="10827">
                  <c:v>3</c:v>
                </c:pt>
                <c:pt idx="10828">
                  <c:v>6</c:v>
                </c:pt>
                <c:pt idx="10829">
                  <c:v>3</c:v>
                </c:pt>
                <c:pt idx="10830">
                  <c:v>41</c:v>
                </c:pt>
                <c:pt idx="10831">
                  <c:v>57</c:v>
                </c:pt>
                <c:pt idx="10832">
                  <c:v>14</c:v>
                </c:pt>
                <c:pt idx="10833">
                  <c:v>2</c:v>
                </c:pt>
                <c:pt idx="10834">
                  <c:v>3</c:v>
                </c:pt>
                <c:pt idx="10835">
                  <c:v>7</c:v>
                </c:pt>
                <c:pt idx="10836">
                  <c:v>2</c:v>
                </c:pt>
                <c:pt idx="10837">
                  <c:v>5</c:v>
                </c:pt>
                <c:pt idx="10838">
                  <c:v>1</c:v>
                </c:pt>
                <c:pt idx="10839">
                  <c:v>7</c:v>
                </c:pt>
                <c:pt idx="10840">
                  <c:v>4</c:v>
                </c:pt>
                <c:pt idx="10841">
                  <c:v>4</c:v>
                </c:pt>
                <c:pt idx="10842">
                  <c:v>2</c:v>
                </c:pt>
                <c:pt idx="10843">
                  <c:v>10</c:v>
                </c:pt>
                <c:pt idx="10844">
                  <c:v>1</c:v>
                </c:pt>
                <c:pt idx="10845">
                  <c:v>2</c:v>
                </c:pt>
                <c:pt idx="10846">
                  <c:v>1</c:v>
                </c:pt>
                <c:pt idx="10847">
                  <c:v>2</c:v>
                </c:pt>
                <c:pt idx="10848">
                  <c:v>19</c:v>
                </c:pt>
                <c:pt idx="10849">
                  <c:v>6</c:v>
                </c:pt>
                <c:pt idx="10850">
                  <c:v>5</c:v>
                </c:pt>
                <c:pt idx="10851">
                  <c:v>2</c:v>
                </c:pt>
                <c:pt idx="10852">
                  <c:v>2</c:v>
                </c:pt>
                <c:pt idx="10853">
                  <c:v>2</c:v>
                </c:pt>
                <c:pt idx="10854">
                  <c:v>44</c:v>
                </c:pt>
                <c:pt idx="10855">
                  <c:v>27</c:v>
                </c:pt>
                <c:pt idx="10856">
                  <c:v>5</c:v>
                </c:pt>
                <c:pt idx="10857">
                  <c:v>121</c:v>
                </c:pt>
                <c:pt idx="10858">
                  <c:v>17</c:v>
                </c:pt>
                <c:pt idx="10859">
                  <c:v>53</c:v>
                </c:pt>
                <c:pt idx="10860">
                  <c:v>26</c:v>
                </c:pt>
                <c:pt idx="10861">
                  <c:v>6</c:v>
                </c:pt>
                <c:pt idx="10862">
                  <c:v>15</c:v>
                </c:pt>
                <c:pt idx="10863">
                  <c:v>34</c:v>
                </c:pt>
                <c:pt idx="10864">
                  <c:v>52</c:v>
                </c:pt>
                <c:pt idx="10865">
                  <c:v>160</c:v>
                </c:pt>
                <c:pt idx="10866">
                  <c:v>64</c:v>
                </c:pt>
                <c:pt idx="10867">
                  <c:v>123</c:v>
                </c:pt>
                <c:pt idx="10868">
                  <c:v>117</c:v>
                </c:pt>
                <c:pt idx="10869">
                  <c:v>17</c:v>
                </c:pt>
                <c:pt idx="10870">
                  <c:v>61</c:v>
                </c:pt>
                <c:pt idx="10871">
                  <c:v>22</c:v>
                </c:pt>
                <c:pt idx="10872">
                  <c:v>7</c:v>
                </c:pt>
                <c:pt idx="10873">
                  <c:v>12</c:v>
                </c:pt>
                <c:pt idx="10874">
                  <c:v>26</c:v>
                </c:pt>
                <c:pt idx="10875">
                  <c:v>13</c:v>
                </c:pt>
                <c:pt idx="10876">
                  <c:v>21</c:v>
                </c:pt>
                <c:pt idx="10877">
                  <c:v>6</c:v>
                </c:pt>
                <c:pt idx="10878">
                  <c:v>3</c:v>
                </c:pt>
                <c:pt idx="10879">
                  <c:v>4</c:v>
                </c:pt>
                <c:pt idx="10880">
                  <c:v>7</c:v>
                </c:pt>
                <c:pt idx="10881">
                  <c:v>3</c:v>
                </c:pt>
                <c:pt idx="10882">
                  <c:v>55</c:v>
                </c:pt>
                <c:pt idx="10883">
                  <c:v>59</c:v>
                </c:pt>
                <c:pt idx="10884">
                  <c:v>13</c:v>
                </c:pt>
                <c:pt idx="10885">
                  <c:v>156</c:v>
                </c:pt>
                <c:pt idx="10886">
                  <c:v>93</c:v>
                </c:pt>
                <c:pt idx="10887">
                  <c:v>52</c:v>
                </c:pt>
                <c:pt idx="10888">
                  <c:v>22</c:v>
                </c:pt>
                <c:pt idx="10889">
                  <c:v>8</c:v>
                </c:pt>
                <c:pt idx="10890">
                  <c:v>2</c:v>
                </c:pt>
                <c:pt idx="10891">
                  <c:v>36</c:v>
                </c:pt>
                <c:pt idx="10892">
                  <c:v>1</c:v>
                </c:pt>
                <c:pt idx="10893">
                  <c:v>190</c:v>
                </c:pt>
                <c:pt idx="10894">
                  <c:v>30</c:v>
                </c:pt>
                <c:pt idx="10895">
                  <c:v>15</c:v>
                </c:pt>
                <c:pt idx="10896">
                  <c:v>10</c:v>
                </c:pt>
                <c:pt idx="10897">
                  <c:v>2</c:v>
                </c:pt>
                <c:pt idx="10898">
                  <c:v>1</c:v>
                </c:pt>
                <c:pt idx="10899">
                  <c:v>43</c:v>
                </c:pt>
                <c:pt idx="10900">
                  <c:v>11</c:v>
                </c:pt>
                <c:pt idx="10901">
                  <c:v>5</c:v>
                </c:pt>
                <c:pt idx="10902">
                  <c:v>3</c:v>
                </c:pt>
                <c:pt idx="10903">
                  <c:v>4</c:v>
                </c:pt>
                <c:pt idx="10904">
                  <c:v>8</c:v>
                </c:pt>
                <c:pt idx="10905">
                  <c:v>5</c:v>
                </c:pt>
                <c:pt idx="10906">
                  <c:v>40</c:v>
                </c:pt>
                <c:pt idx="10907">
                  <c:v>3</c:v>
                </c:pt>
                <c:pt idx="10908">
                  <c:v>3</c:v>
                </c:pt>
                <c:pt idx="10909">
                  <c:v>9</c:v>
                </c:pt>
                <c:pt idx="10910">
                  <c:v>14</c:v>
                </c:pt>
                <c:pt idx="10911">
                  <c:v>1</c:v>
                </c:pt>
                <c:pt idx="10912">
                  <c:v>3</c:v>
                </c:pt>
                <c:pt idx="10913">
                  <c:v>2</c:v>
                </c:pt>
                <c:pt idx="10914">
                  <c:v>2</c:v>
                </c:pt>
                <c:pt idx="10915">
                  <c:v>4</c:v>
                </c:pt>
                <c:pt idx="10916">
                  <c:v>3</c:v>
                </c:pt>
                <c:pt idx="10917">
                  <c:v>1</c:v>
                </c:pt>
                <c:pt idx="10918">
                  <c:v>26</c:v>
                </c:pt>
                <c:pt idx="10919">
                  <c:v>1</c:v>
                </c:pt>
                <c:pt idx="10920">
                  <c:v>5</c:v>
                </c:pt>
                <c:pt idx="10921">
                  <c:v>10</c:v>
                </c:pt>
                <c:pt idx="10922">
                  <c:v>1</c:v>
                </c:pt>
                <c:pt idx="10923">
                  <c:v>6</c:v>
                </c:pt>
                <c:pt idx="10924">
                  <c:v>5</c:v>
                </c:pt>
                <c:pt idx="10925">
                  <c:v>3</c:v>
                </c:pt>
                <c:pt idx="10926">
                  <c:v>21</c:v>
                </c:pt>
                <c:pt idx="10927">
                  <c:v>5</c:v>
                </c:pt>
                <c:pt idx="10928">
                  <c:v>11</c:v>
                </c:pt>
                <c:pt idx="10929">
                  <c:v>4</c:v>
                </c:pt>
                <c:pt idx="10930">
                  <c:v>1</c:v>
                </c:pt>
                <c:pt idx="10931">
                  <c:v>1</c:v>
                </c:pt>
                <c:pt idx="10932">
                  <c:v>26</c:v>
                </c:pt>
                <c:pt idx="10933">
                  <c:v>82</c:v>
                </c:pt>
                <c:pt idx="10934">
                  <c:v>3</c:v>
                </c:pt>
                <c:pt idx="10935">
                  <c:v>10</c:v>
                </c:pt>
                <c:pt idx="10936">
                  <c:v>1</c:v>
                </c:pt>
                <c:pt idx="10937">
                  <c:v>1</c:v>
                </c:pt>
                <c:pt idx="10938">
                  <c:v>2</c:v>
                </c:pt>
                <c:pt idx="10939">
                  <c:v>1</c:v>
                </c:pt>
                <c:pt idx="10940">
                  <c:v>14</c:v>
                </c:pt>
                <c:pt idx="10941">
                  <c:v>4</c:v>
                </c:pt>
                <c:pt idx="10942">
                  <c:v>4</c:v>
                </c:pt>
                <c:pt idx="10943">
                  <c:v>2</c:v>
                </c:pt>
                <c:pt idx="10944">
                  <c:v>2</c:v>
                </c:pt>
                <c:pt idx="10945">
                  <c:v>1</c:v>
                </c:pt>
                <c:pt idx="10946">
                  <c:v>6</c:v>
                </c:pt>
                <c:pt idx="10947">
                  <c:v>5</c:v>
                </c:pt>
                <c:pt idx="10948">
                  <c:v>20</c:v>
                </c:pt>
                <c:pt idx="10949">
                  <c:v>11</c:v>
                </c:pt>
                <c:pt idx="10950">
                  <c:v>1</c:v>
                </c:pt>
                <c:pt idx="10951">
                  <c:v>4</c:v>
                </c:pt>
                <c:pt idx="10952">
                  <c:v>1</c:v>
                </c:pt>
                <c:pt idx="10953">
                  <c:v>4</c:v>
                </c:pt>
                <c:pt idx="10954">
                  <c:v>16</c:v>
                </c:pt>
                <c:pt idx="10955">
                  <c:v>6</c:v>
                </c:pt>
                <c:pt idx="10956">
                  <c:v>1</c:v>
                </c:pt>
                <c:pt idx="10957">
                  <c:v>1</c:v>
                </c:pt>
                <c:pt idx="10958">
                  <c:v>1</c:v>
                </c:pt>
                <c:pt idx="10959">
                  <c:v>5</c:v>
                </c:pt>
                <c:pt idx="10960">
                  <c:v>1</c:v>
                </c:pt>
                <c:pt idx="10961">
                  <c:v>7</c:v>
                </c:pt>
                <c:pt idx="10962">
                  <c:v>2</c:v>
                </c:pt>
                <c:pt idx="10963">
                  <c:v>7</c:v>
                </c:pt>
                <c:pt idx="10964">
                  <c:v>16</c:v>
                </c:pt>
                <c:pt idx="10965">
                  <c:v>13</c:v>
                </c:pt>
                <c:pt idx="10966">
                  <c:v>1</c:v>
                </c:pt>
                <c:pt idx="10967">
                  <c:v>5</c:v>
                </c:pt>
                <c:pt idx="10968">
                  <c:v>47</c:v>
                </c:pt>
                <c:pt idx="10969">
                  <c:v>4</c:v>
                </c:pt>
                <c:pt idx="10970">
                  <c:v>33</c:v>
                </c:pt>
                <c:pt idx="10971">
                  <c:v>6</c:v>
                </c:pt>
                <c:pt idx="10972">
                  <c:v>6</c:v>
                </c:pt>
                <c:pt idx="10973">
                  <c:v>4</c:v>
                </c:pt>
                <c:pt idx="10974">
                  <c:v>4</c:v>
                </c:pt>
                <c:pt idx="10975">
                  <c:v>5</c:v>
                </c:pt>
                <c:pt idx="10976">
                  <c:v>1</c:v>
                </c:pt>
                <c:pt idx="10977">
                  <c:v>18</c:v>
                </c:pt>
                <c:pt idx="10978">
                  <c:v>1</c:v>
                </c:pt>
                <c:pt idx="10979">
                  <c:v>1</c:v>
                </c:pt>
                <c:pt idx="10980">
                  <c:v>1</c:v>
                </c:pt>
                <c:pt idx="10981">
                  <c:v>1</c:v>
                </c:pt>
                <c:pt idx="10982">
                  <c:v>6</c:v>
                </c:pt>
                <c:pt idx="10983">
                  <c:v>2</c:v>
                </c:pt>
                <c:pt idx="10984">
                  <c:v>1</c:v>
                </c:pt>
                <c:pt idx="10985">
                  <c:v>1</c:v>
                </c:pt>
                <c:pt idx="10986">
                  <c:v>2</c:v>
                </c:pt>
                <c:pt idx="10987">
                  <c:v>1</c:v>
                </c:pt>
                <c:pt idx="10988">
                  <c:v>10</c:v>
                </c:pt>
                <c:pt idx="10989">
                  <c:v>1</c:v>
                </c:pt>
                <c:pt idx="10990">
                  <c:v>1</c:v>
                </c:pt>
                <c:pt idx="10991">
                  <c:v>4</c:v>
                </c:pt>
                <c:pt idx="10992">
                  <c:v>6</c:v>
                </c:pt>
                <c:pt idx="10993">
                  <c:v>3</c:v>
                </c:pt>
                <c:pt idx="10994">
                  <c:v>5</c:v>
                </c:pt>
                <c:pt idx="10995">
                  <c:v>47</c:v>
                </c:pt>
                <c:pt idx="10996">
                  <c:v>7</c:v>
                </c:pt>
                <c:pt idx="10997">
                  <c:v>3</c:v>
                </c:pt>
                <c:pt idx="10998">
                  <c:v>26</c:v>
                </c:pt>
                <c:pt idx="10999">
                  <c:v>93</c:v>
                </c:pt>
                <c:pt idx="11000">
                  <c:v>79</c:v>
                </c:pt>
                <c:pt idx="11001">
                  <c:v>52</c:v>
                </c:pt>
                <c:pt idx="11002">
                  <c:v>144</c:v>
                </c:pt>
                <c:pt idx="11003">
                  <c:v>1</c:v>
                </c:pt>
                <c:pt idx="11004">
                  <c:v>24</c:v>
                </c:pt>
                <c:pt idx="11005">
                  <c:v>2</c:v>
                </c:pt>
                <c:pt idx="11006">
                  <c:v>25</c:v>
                </c:pt>
                <c:pt idx="11007">
                  <c:v>1</c:v>
                </c:pt>
                <c:pt idx="11008">
                  <c:v>2</c:v>
                </c:pt>
                <c:pt idx="11009">
                  <c:v>1</c:v>
                </c:pt>
                <c:pt idx="11010">
                  <c:v>16</c:v>
                </c:pt>
                <c:pt idx="11011">
                  <c:v>5</c:v>
                </c:pt>
                <c:pt idx="11012">
                  <c:v>1</c:v>
                </c:pt>
                <c:pt idx="11013">
                  <c:v>2</c:v>
                </c:pt>
                <c:pt idx="11014">
                  <c:v>3</c:v>
                </c:pt>
                <c:pt idx="11015">
                  <c:v>1</c:v>
                </c:pt>
                <c:pt idx="11016">
                  <c:v>1</c:v>
                </c:pt>
                <c:pt idx="11017">
                  <c:v>2</c:v>
                </c:pt>
                <c:pt idx="11018">
                  <c:v>3</c:v>
                </c:pt>
                <c:pt idx="11019">
                  <c:v>7</c:v>
                </c:pt>
                <c:pt idx="11020">
                  <c:v>4</c:v>
                </c:pt>
                <c:pt idx="11021">
                  <c:v>26</c:v>
                </c:pt>
                <c:pt idx="11022">
                  <c:v>7</c:v>
                </c:pt>
                <c:pt idx="11023">
                  <c:v>24</c:v>
                </c:pt>
                <c:pt idx="11024">
                  <c:v>6</c:v>
                </c:pt>
                <c:pt idx="11025">
                  <c:v>1</c:v>
                </c:pt>
                <c:pt idx="11026">
                  <c:v>2</c:v>
                </c:pt>
                <c:pt idx="11027">
                  <c:v>11</c:v>
                </c:pt>
                <c:pt idx="11028">
                  <c:v>17</c:v>
                </c:pt>
                <c:pt idx="11029">
                  <c:v>1</c:v>
                </c:pt>
                <c:pt idx="11030">
                  <c:v>5</c:v>
                </c:pt>
                <c:pt idx="11031">
                  <c:v>12</c:v>
                </c:pt>
                <c:pt idx="11032">
                  <c:v>9</c:v>
                </c:pt>
                <c:pt idx="11033">
                  <c:v>1</c:v>
                </c:pt>
                <c:pt idx="11034">
                  <c:v>9</c:v>
                </c:pt>
                <c:pt idx="11035">
                  <c:v>9</c:v>
                </c:pt>
                <c:pt idx="11036">
                  <c:v>31</c:v>
                </c:pt>
                <c:pt idx="11037">
                  <c:v>3</c:v>
                </c:pt>
                <c:pt idx="11038">
                  <c:v>1</c:v>
                </c:pt>
                <c:pt idx="11039">
                  <c:v>3</c:v>
                </c:pt>
                <c:pt idx="11040">
                  <c:v>3</c:v>
                </c:pt>
                <c:pt idx="11041">
                  <c:v>1</c:v>
                </c:pt>
                <c:pt idx="11042">
                  <c:v>129</c:v>
                </c:pt>
                <c:pt idx="11043">
                  <c:v>23</c:v>
                </c:pt>
                <c:pt idx="11044">
                  <c:v>21</c:v>
                </c:pt>
                <c:pt idx="11045">
                  <c:v>1</c:v>
                </c:pt>
                <c:pt idx="11046">
                  <c:v>42</c:v>
                </c:pt>
                <c:pt idx="11047">
                  <c:v>2</c:v>
                </c:pt>
                <c:pt idx="11048">
                  <c:v>5</c:v>
                </c:pt>
                <c:pt idx="11049">
                  <c:v>2</c:v>
                </c:pt>
                <c:pt idx="11050">
                  <c:v>2</c:v>
                </c:pt>
                <c:pt idx="11051">
                  <c:v>1</c:v>
                </c:pt>
                <c:pt idx="11052">
                  <c:v>1</c:v>
                </c:pt>
                <c:pt idx="11053">
                  <c:v>2</c:v>
                </c:pt>
                <c:pt idx="11054">
                  <c:v>2</c:v>
                </c:pt>
                <c:pt idx="11055">
                  <c:v>2</c:v>
                </c:pt>
                <c:pt idx="11056">
                  <c:v>14</c:v>
                </c:pt>
                <c:pt idx="11057">
                  <c:v>1</c:v>
                </c:pt>
                <c:pt idx="11058">
                  <c:v>8</c:v>
                </c:pt>
                <c:pt idx="11059">
                  <c:v>1</c:v>
                </c:pt>
                <c:pt idx="11060">
                  <c:v>12</c:v>
                </c:pt>
                <c:pt idx="11061">
                  <c:v>1</c:v>
                </c:pt>
                <c:pt idx="11062">
                  <c:v>10</c:v>
                </c:pt>
                <c:pt idx="11063">
                  <c:v>3</c:v>
                </c:pt>
                <c:pt idx="11064">
                  <c:v>2</c:v>
                </c:pt>
                <c:pt idx="11065">
                  <c:v>1</c:v>
                </c:pt>
                <c:pt idx="11066">
                  <c:v>7</c:v>
                </c:pt>
                <c:pt idx="11067">
                  <c:v>1</c:v>
                </c:pt>
                <c:pt idx="11068">
                  <c:v>4</c:v>
                </c:pt>
                <c:pt idx="11069">
                  <c:v>8</c:v>
                </c:pt>
                <c:pt idx="11070">
                  <c:v>7</c:v>
                </c:pt>
                <c:pt idx="11071">
                  <c:v>1</c:v>
                </c:pt>
                <c:pt idx="11072">
                  <c:v>4</c:v>
                </c:pt>
                <c:pt idx="11073">
                  <c:v>1</c:v>
                </c:pt>
                <c:pt idx="11074">
                  <c:v>1</c:v>
                </c:pt>
                <c:pt idx="11075">
                  <c:v>1</c:v>
                </c:pt>
                <c:pt idx="11076">
                  <c:v>1</c:v>
                </c:pt>
                <c:pt idx="11077">
                  <c:v>1</c:v>
                </c:pt>
                <c:pt idx="11078">
                  <c:v>46</c:v>
                </c:pt>
                <c:pt idx="11079">
                  <c:v>17</c:v>
                </c:pt>
                <c:pt idx="11080">
                  <c:v>1</c:v>
                </c:pt>
                <c:pt idx="11081">
                  <c:v>12</c:v>
                </c:pt>
                <c:pt idx="11082">
                  <c:v>2</c:v>
                </c:pt>
                <c:pt idx="11083">
                  <c:v>1</c:v>
                </c:pt>
                <c:pt idx="11084">
                  <c:v>9</c:v>
                </c:pt>
                <c:pt idx="11085">
                  <c:v>23</c:v>
                </c:pt>
                <c:pt idx="11086">
                  <c:v>13</c:v>
                </c:pt>
                <c:pt idx="11087">
                  <c:v>12</c:v>
                </c:pt>
                <c:pt idx="11088">
                  <c:v>3</c:v>
                </c:pt>
                <c:pt idx="11089">
                  <c:v>17</c:v>
                </c:pt>
                <c:pt idx="11090">
                  <c:v>25</c:v>
                </c:pt>
                <c:pt idx="11091">
                  <c:v>40</c:v>
                </c:pt>
                <c:pt idx="11092">
                  <c:v>1</c:v>
                </c:pt>
                <c:pt idx="11093">
                  <c:v>13</c:v>
                </c:pt>
                <c:pt idx="11094">
                  <c:v>2</c:v>
                </c:pt>
                <c:pt idx="11095">
                  <c:v>3</c:v>
                </c:pt>
                <c:pt idx="11096">
                  <c:v>24</c:v>
                </c:pt>
                <c:pt idx="11097">
                  <c:v>1</c:v>
                </c:pt>
                <c:pt idx="11098">
                  <c:v>2</c:v>
                </c:pt>
                <c:pt idx="11099">
                  <c:v>32</c:v>
                </c:pt>
                <c:pt idx="11100">
                  <c:v>11</c:v>
                </c:pt>
                <c:pt idx="11101">
                  <c:v>2</c:v>
                </c:pt>
                <c:pt idx="11102">
                  <c:v>14</c:v>
                </c:pt>
                <c:pt idx="11103">
                  <c:v>18</c:v>
                </c:pt>
                <c:pt idx="11104">
                  <c:v>1</c:v>
                </c:pt>
                <c:pt idx="11105">
                  <c:v>1</c:v>
                </c:pt>
                <c:pt idx="11106">
                  <c:v>16</c:v>
                </c:pt>
                <c:pt idx="11107">
                  <c:v>1</c:v>
                </c:pt>
                <c:pt idx="11108">
                  <c:v>1</c:v>
                </c:pt>
                <c:pt idx="11109">
                  <c:v>2</c:v>
                </c:pt>
                <c:pt idx="11110">
                  <c:v>1</c:v>
                </c:pt>
                <c:pt idx="11111">
                  <c:v>2</c:v>
                </c:pt>
                <c:pt idx="11112">
                  <c:v>2</c:v>
                </c:pt>
                <c:pt idx="11113">
                  <c:v>1</c:v>
                </c:pt>
                <c:pt idx="11114">
                  <c:v>1</c:v>
                </c:pt>
                <c:pt idx="11115">
                  <c:v>1</c:v>
                </c:pt>
                <c:pt idx="11116">
                  <c:v>10</c:v>
                </c:pt>
                <c:pt idx="11117">
                  <c:v>1</c:v>
                </c:pt>
                <c:pt idx="11118">
                  <c:v>1</c:v>
                </c:pt>
                <c:pt idx="11119">
                  <c:v>1</c:v>
                </c:pt>
                <c:pt idx="11120">
                  <c:v>76</c:v>
                </c:pt>
                <c:pt idx="11121">
                  <c:v>13</c:v>
                </c:pt>
                <c:pt idx="11122">
                  <c:v>10</c:v>
                </c:pt>
                <c:pt idx="11123">
                  <c:v>9</c:v>
                </c:pt>
                <c:pt idx="11124">
                  <c:v>19</c:v>
                </c:pt>
                <c:pt idx="11125">
                  <c:v>1</c:v>
                </c:pt>
                <c:pt idx="11126">
                  <c:v>7</c:v>
                </c:pt>
                <c:pt idx="11127">
                  <c:v>1</c:v>
                </c:pt>
                <c:pt idx="11128">
                  <c:v>9</c:v>
                </c:pt>
                <c:pt idx="11129">
                  <c:v>8</c:v>
                </c:pt>
                <c:pt idx="11130">
                  <c:v>2</c:v>
                </c:pt>
                <c:pt idx="11131">
                  <c:v>4</c:v>
                </c:pt>
                <c:pt idx="11132">
                  <c:v>3</c:v>
                </c:pt>
                <c:pt idx="11133">
                  <c:v>1</c:v>
                </c:pt>
                <c:pt idx="11134">
                  <c:v>1</c:v>
                </c:pt>
                <c:pt idx="11135">
                  <c:v>1</c:v>
                </c:pt>
                <c:pt idx="11136">
                  <c:v>3</c:v>
                </c:pt>
                <c:pt idx="11137">
                  <c:v>1</c:v>
                </c:pt>
                <c:pt idx="11138">
                  <c:v>6</c:v>
                </c:pt>
                <c:pt idx="11139">
                  <c:v>1</c:v>
                </c:pt>
                <c:pt idx="11140">
                  <c:v>15</c:v>
                </c:pt>
                <c:pt idx="11141">
                  <c:v>10</c:v>
                </c:pt>
                <c:pt idx="11142">
                  <c:v>1</c:v>
                </c:pt>
                <c:pt idx="11143">
                  <c:v>1</c:v>
                </c:pt>
                <c:pt idx="11144">
                  <c:v>6</c:v>
                </c:pt>
                <c:pt idx="11145">
                  <c:v>1</c:v>
                </c:pt>
                <c:pt idx="11146">
                  <c:v>1</c:v>
                </c:pt>
                <c:pt idx="11147">
                  <c:v>3</c:v>
                </c:pt>
                <c:pt idx="11148">
                  <c:v>9</c:v>
                </c:pt>
                <c:pt idx="11149">
                  <c:v>55</c:v>
                </c:pt>
                <c:pt idx="11150">
                  <c:v>1</c:v>
                </c:pt>
                <c:pt idx="11151">
                  <c:v>2</c:v>
                </c:pt>
                <c:pt idx="11152">
                  <c:v>15</c:v>
                </c:pt>
                <c:pt idx="11153">
                  <c:v>4</c:v>
                </c:pt>
                <c:pt idx="11154">
                  <c:v>2</c:v>
                </c:pt>
                <c:pt idx="11155">
                  <c:v>1</c:v>
                </c:pt>
                <c:pt idx="11156">
                  <c:v>3</c:v>
                </c:pt>
                <c:pt idx="11157">
                  <c:v>5</c:v>
                </c:pt>
                <c:pt idx="11158">
                  <c:v>2</c:v>
                </c:pt>
                <c:pt idx="11159">
                  <c:v>8</c:v>
                </c:pt>
                <c:pt idx="11160">
                  <c:v>3</c:v>
                </c:pt>
                <c:pt idx="11161">
                  <c:v>4</c:v>
                </c:pt>
                <c:pt idx="11162">
                  <c:v>1</c:v>
                </c:pt>
                <c:pt idx="11163">
                  <c:v>3</c:v>
                </c:pt>
                <c:pt idx="11164">
                  <c:v>2</c:v>
                </c:pt>
                <c:pt idx="11165">
                  <c:v>3</c:v>
                </c:pt>
                <c:pt idx="11166">
                  <c:v>5</c:v>
                </c:pt>
                <c:pt idx="11167">
                  <c:v>2</c:v>
                </c:pt>
                <c:pt idx="11168">
                  <c:v>3</c:v>
                </c:pt>
                <c:pt idx="11169">
                  <c:v>1</c:v>
                </c:pt>
                <c:pt idx="11170">
                  <c:v>4</c:v>
                </c:pt>
                <c:pt idx="11171">
                  <c:v>2</c:v>
                </c:pt>
                <c:pt idx="11172">
                  <c:v>2</c:v>
                </c:pt>
                <c:pt idx="11173">
                  <c:v>8</c:v>
                </c:pt>
                <c:pt idx="11174">
                  <c:v>1</c:v>
                </c:pt>
                <c:pt idx="11175">
                  <c:v>7</c:v>
                </c:pt>
                <c:pt idx="11176">
                  <c:v>20</c:v>
                </c:pt>
                <c:pt idx="11177">
                  <c:v>6</c:v>
                </c:pt>
                <c:pt idx="11178">
                  <c:v>2</c:v>
                </c:pt>
                <c:pt idx="11179">
                  <c:v>1</c:v>
                </c:pt>
                <c:pt idx="11180">
                  <c:v>1</c:v>
                </c:pt>
                <c:pt idx="11181">
                  <c:v>4</c:v>
                </c:pt>
                <c:pt idx="11182">
                  <c:v>3</c:v>
                </c:pt>
                <c:pt idx="11183">
                  <c:v>1</c:v>
                </c:pt>
                <c:pt idx="11184">
                  <c:v>1</c:v>
                </c:pt>
                <c:pt idx="11185">
                  <c:v>1</c:v>
                </c:pt>
                <c:pt idx="11186">
                  <c:v>3</c:v>
                </c:pt>
                <c:pt idx="11187">
                  <c:v>1</c:v>
                </c:pt>
                <c:pt idx="11188">
                  <c:v>2</c:v>
                </c:pt>
                <c:pt idx="11189">
                  <c:v>3</c:v>
                </c:pt>
                <c:pt idx="11190">
                  <c:v>1</c:v>
                </c:pt>
                <c:pt idx="11191">
                  <c:v>7</c:v>
                </c:pt>
                <c:pt idx="11192">
                  <c:v>10</c:v>
                </c:pt>
                <c:pt idx="11193">
                  <c:v>2</c:v>
                </c:pt>
                <c:pt idx="11194">
                  <c:v>16</c:v>
                </c:pt>
                <c:pt idx="11195">
                  <c:v>4</c:v>
                </c:pt>
                <c:pt idx="11196">
                  <c:v>11</c:v>
                </c:pt>
                <c:pt idx="11197">
                  <c:v>31</c:v>
                </c:pt>
                <c:pt idx="11198">
                  <c:v>19</c:v>
                </c:pt>
                <c:pt idx="11199">
                  <c:v>1</c:v>
                </c:pt>
                <c:pt idx="11200">
                  <c:v>18</c:v>
                </c:pt>
                <c:pt idx="11201">
                  <c:v>5</c:v>
                </c:pt>
                <c:pt idx="11202">
                  <c:v>18</c:v>
                </c:pt>
                <c:pt idx="11203">
                  <c:v>28</c:v>
                </c:pt>
                <c:pt idx="11204">
                  <c:v>34</c:v>
                </c:pt>
                <c:pt idx="11205">
                  <c:v>1</c:v>
                </c:pt>
                <c:pt idx="11206">
                  <c:v>1</c:v>
                </c:pt>
                <c:pt idx="11207">
                  <c:v>3</c:v>
                </c:pt>
                <c:pt idx="11208">
                  <c:v>1</c:v>
                </c:pt>
                <c:pt idx="11209">
                  <c:v>1</c:v>
                </c:pt>
                <c:pt idx="11210">
                  <c:v>1</c:v>
                </c:pt>
                <c:pt idx="11211">
                  <c:v>1</c:v>
                </c:pt>
                <c:pt idx="11212">
                  <c:v>1</c:v>
                </c:pt>
                <c:pt idx="11213">
                  <c:v>7</c:v>
                </c:pt>
                <c:pt idx="11214">
                  <c:v>1</c:v>
                </c:pt>
                <c:pt idx="11215">
                  <c:v>2</c:v>
                </c:pt>
                <c:pt idx="11216">
                  <c:v>3</c:v>
                </c:pt>
                <c:pt idx="11217">
                  <c:v>2</c:v>
                </c:pt>
                <c:pt idx="11218">
                  <c:v>2</c:v>
                </c:pt>
                <c:pt idx="11219">
                  <c:v>1</c:v>
                </c:pt>
                <c:pt idx="11220">
                  <c:v>2</c:v>
                </c:pt>
                <c:pt idx="11221">
                  <c:v>4</c:v>
                </c:pt>
                <c:pt idx="11222">
                  <c:v>1</c:v>
                </c:pt>
                <c:pt idx="11223">
                  <c:v>1</c:v>
                </c:pt>
                <c:pt idx="11224">
                  <c:v>1</c:v>
                </c:pt>
                <c:pt idx="11225">
                  <c:v>6</c:v>
                </c:pt>
                <c:pt idx="11226">
                  <c:v>5</c:v>
                </c:pt>
                <c:pt idx="11227">
                  <c:v>1</c:v>
                </c:pt>
                <c:pt idx="11228">
                  <c:v>23</c:v>
                </c:pt>
                <c:pt idx="11229">
                  <c:v>4</c:v>
                </c:pt>
                <c:pt idx="11230">
                  <c:v>2</c:v>
                </c:pt>
                <c:pt idx="11231">
                  <c:v>11</c:v>
                </c:pt>
                <c:pt idx="11232">
                  <c:v>13</c:v>
                </c:pt>
                <c:pt idx="11233">
                  <c:v>17</c:v>
                </c:pt>
                <c:pt idx="11234">
                  <c:v>1</c:v>
                </c:pt>
                <c:pt idx="11235">
                  <c:v>37</c:v>
                </c:pt>
                <c:pt idx="11236">
                  <c:v>15</c:v>
                </c:pt>
                <c:pt idx="11237">
                  <c:v>1</c:v>
                </c:pt>
                <c:pt idx="11238">
                  <c:v>3</c:v>
                </c:pt>
                <c:pt idx="11239">
                  <c:v>8</c:v>
                </c:pt>
                <c:pt idx="11240">
                  <c:v>11</c:v>
                </c:pt>
                <c:pt idx="11241">
                  <c:v>8</c:v>
                </c:pt>
                <c:pt idx="11242">
                  <c:v>1</c:v>
                </c:pt>
                <c:pt idx="11243">
                  <c:v>2</c:v>
                </c:pt>
                <c:pt idx="11244">
                  <c:v>5</c:v>
                </c:pt>
                <c:pt idx="11245">
                  <c:v>44</c:v>
                </c:pt>
                <c:pt idx="11246">
                  <c:v>87</c:v>
                </c:pt>
                <c:pt idx="11247">
                  <c:v>2</c:v>
                </c:pt>
                <c:pt idx="11248">
                  <c:v>2</c:v>
                </c:pt>
                <c:pt idx="11249">
                  <c:v>3</c:v>
                </c:pt>
                <c:pt idx="11250">
                  <c:v>1</c:v>
                </c:pt>
                <c:pt idx="11251">
                  <c:v>1</c:v>
                </c:pt>
                <c:pt idx="11252">
                  <c:v>3</c:v>
                </c:pt>
                <c:pt idx="11253">
                  <c:v>2</c:v>
                </c:pt>
                <c:pt idx="11254">
                  <c:v>28</c:v>
                </c:pt>
                <c:pt idx="11255">
                  <c:v>3</c:v>
                </c:pt>
                <c:pt idx="11256">
                  <c:v>4</c:v>
                </c:pt>
                <c:pt idx="11257">
                  <c:v>2</c:v>
                </c:pt>
                <c:pt idx="11258">
                  <c:v>12</c:v>
                </c:pt>
                <c:pt idx="11259">
                  <c:v>3</c:v>
                </c:pt>
                <c:pt idx="11260">
                  <c:v>6</c:v>
                </c:pt>
                <c:pt idx="11261">
                  <c:v>1</c:v>
                </c:pt>
                <c:pt idx="11262">
                  <c:v>1</c:v>
                </c:pt>
                <c:pt idx="11263">
                  <c:v>1</c:v>
                </c:pt>
                <c:pt idx="11264">
                  <c:v>5</c:v>
                </c:pt>
                <c:pt idx="11265">
                  <c:v>2</c:v>
                </c:pt>
                <c:pt idx="11266">
                  <c:v>1</c:v>
                </c:pt>
                <c:pt idx="11267">
                  <c:v>1</c:v>
                </c:pt>
                <c:pt idx="11268">
                  <c:v>2</c:v>
                </c:pt>
                <c:pt idx="11269">
                  <c:v>2</c:v>
                </c:pt>
                <c:pt idx="11270">
                  <c:v>1</c:v>
                </c:pt>
                <c:pt idx="11271">
                  <c:v>8</c:v>
                </c:pt>
                <c:pt idx="11272">
                  <c:v>32</c:v>
                </c:pt>
                <c:pt idx="11273">
                  <c:v>12</c:v>
                </c:pt>
                <c:pt idx="11274">
                  <c:v>2</c:v>
                </c:pt>
                <c:pt idx="11275">
                  <c:v>11</c:v>
                </c:pt>
                <c:pt idx="11276">
                  <c:v>7</c:v>
                </c:pt>
                <c:pt idx="11277">
                  <c:v>4</c:v>
                </c:pt>
                <c:pt idx="11278">
                  <c:v>1</c:v>
                </c:pt>
                <c:pt idx="11279">
                  <c:v>1</c:v>
                </c:pt>
                <c:pt idx="11280">
                  <c:v>2</c:v>
                </c:pt>
                <c:pt idx="11281">
                  <c:v>6</c:v>
                </c:pt>
                <c:pt idx="11282">
                  <c:v>1</c:v>
                </c:pt>
                <c:pt idx="11283">
                  <c:v>1</c:v>
                </c:pt>
                <c:pt idx="11284">
                  <c:v>7</c:v>
                </c:pt>
                <c:pt idx="11285">
                  <c:v>2</c:v>
                </c:pt>
                <c:pt idx="11286">
                  <c:v>6</c:v>
                </c:pt>
                <c:pt idx="11287">
                  <c:v>2</c:v>
                </c:pt>
                <c:pt idx="11288">
                  <c:v>1</c:v>
                </c:pt>
                <c:pt idx="11289">
                  <c:v>10</c:v>
                </c:pt>
                <c:pt idx="11290">
                  <c:v>4</c:v>
                </c:pt>
                <c:pt idx="11291">
                  <c:v>7</c:v>
                </c:pt>
                <c:pt idx="11292">
                  <c:v>2</c:v>
                </c:pt>
                <c:pt idx="11293">
                  <c:v>3</c:v>
                </c:pt>
                <c:pt idx="11294">
                  <c:v>14</c:v>
                </c:pt>
                <c:pt idx="11295">
                  <c:v>6</c:v>
                </c:pt>
                <c:pt idx="11296">
                  <c:v>5</c:v>
                </c:pt>
                <c:pt idx="11297">
                  <c:v>89</c:v>
                </c:pt>
                <c:pt idx="11298">
                  <c:v>53</c:v>
                </c:pt>
                <c:pt idx="11299">
                  <c:v>12</c:v>
                </c:pt>
                <c:pt idx="11300">
                  <c:v>1</c:v>
                </c:pt>
                <c:pt idx="11301">
                  <c:v>3</c:v>
                </c:pt>
                <c:pt idx="11302">
                  <c:v>1</c:v>
                </c:pt>
                <c:pt idx="11303">
                  <c:v>7</c:v>
                </c:pt>
                <c:pt idx="11304">
                  <c:v>1</c:v>
                </c:pt>
                <c:pt idx="11305">
                  <c:v>2</c:v>
                </c:pt>
                <c:pt idx="11306">
                  <c:v>2</c:v>
                </c:pt>
                <c:pt idx="11307">
                  <c:v>1</c:v>
                </c:pt>
                <c:pt idx="11308">
                  <c:v>3</c:v>
                </c:pt>
                <c:pt idx="11309">
                  <c:v>1</c:v>
                </c:pt>
                <c:pt idx="11310">
                  <c:v>13</c:v>
                </c:pt>
                <c:pt idx="11311">
                  <c:v>14</c:v>
                </c:pt>
                <c:pt idx="11312">
                  <c:v>4</c:v>
                </c:pt>
                <c:pt idx="11313">
                  <c:v>53</c:v>
                </c:pt>
                <c:pt idx="11314">
                  <c:v>17</c:v>
                </c:pt>
                <c:pt idx="11315">
                  <c:v>16</c:v>
                </c:pt>
                <c:pt idx="11316">
                  <c:v>4</c:v>
                </c:pt>
                <c:pt idx="11317">
                  <c:v>20</c:v>
                </c:pt>
                <c:pt idx="11318">
                  <c:v>26</c:v>
                </c:pt>
                <c:pt idx="11319">
                  <c:v>14</c:v>
                </c:pt>
                <c:pt idx="11320">
                  <c:v>20</c:v>
                </c:pt>
                <c:pt idx="11321">
                  <c:v>24</c:v>
                </c:pt>
                <c:pt idx="11322">
                  <c:v>120</c:v>
                </c:pt>
                <c:pt idx="11323">
                  <c:v>84</c:v>
                </c:pt>
                <c:pt idx="11324">
                  <c:v>9</c:v>
                </c:pt>
                <c:pt idx="11325">
                  <c:v>7</c:v>
                </c:pt>
                <c:pt idx="11326">
                  <c:v>12</c:v>
                </c:pt>
                <c:pt idx="11327">
                  <c:v>59</c:v>
                </c:pt>
                <c:pt idx="11328">
                  <c:v>58</c:v>
                </c:pt>
                <c:pt idx="11329">
                  <c:v>7</c:v>
                </c:pt>
                <c:pt idx="11330">
                  <c:v>21</c:v>
                </c:pt>
                <c:pt idx="11331">
                  <c:v>2</c:v>
                </c:pt>
                <c:pt idx="11332">
                  <c:v>19</c:v>
                </c:pt>
                <c:pt idx="11333">
                  <c:v>10</c:v>
                </c:pt>
                <c:pt idx="11334">
                  <c:v>22</c:v>
                </c:pt>
                <c:pt idx="11335">
                  <c:v>1</c:v>
                </c:pt>
                <c:pt idx="11336">
                  <c:v>1</c:v>
                </c:pt>
                <c:pt idx="11337">
                  <c:v>8</c:v>
                </c:pt>
                <c:pt idx="11338">
                  <c:v>1</c:v>
                </c:pt>
                <c:pt idx="11339">
                  <c:v>1</c:v>
                </c:pt>
                <c:pt idx="11340">
                  <c:v>1</c:v>
                </c:pt>
                <c:pt idx="11341">
                  <c:v>1</c:v>
                </c:pt>
                <c:pt idx="11342">
                  <c:v>2</c:v>
                </c:pt>
                <c:pt idx="11343">
                  <c:v>5</c:v>
                </c:pt>
                <c:pt idx="11344">
                  <c:v>10</c:v>
                </c:pt>
                <c:pt idx="11345">
                  <c:v>11</c:v>
                </c:pt>
                <c:pt idx="11346">
                  <c:v>1</c:v>
                </c:pt>
                <c:pt idx="11347">
                  <c:v>2</c:v>
                </c:pt>
                <c:pt idx="11348">
                  <c:v>42</c:v>
                </c:pt>
                <c:pt idx="11349">
                  <c:v>4</c:v>
                </c:pt>
                <c:pt idx="11350">
                  <c:v>1</c:v>
                </c:pt>
                <c:pt idx="11351">
                  <c:v>1</c:v>
                </c:pt>
                <c:pt idx="11352">
                  <c:v>2</c:v>
                </c:pt>
                <c:pt idx="11353">
                  <c:v>9</c:v>
                </c:pt>
                <c:pt idx="11354">
                  <c:v>11</c:v>
                </c:pt>
                <c:pt idx="11355">
                  <c:v>3</c:v>
                </c:pt>
                <c:pt idx="11356">
                  <c:v>12</c:v>
                </c:pt>
                <c:pt idx="11357">
                  <c:v>6</c:v>
                </c:pt>
                <c:pt idx="11358">
                  <c:v>7</c:v>
                </c:pt>
                <c:pt idx="11359">
                  <c:v>14</c:v>
                </c:pt>
                <c:pt idx="11360">
                  <c:v>10</c:v>
                </c:pt>
                <c:pt idx="11361">
                  <c:v>1</c:v>
                </c:pt>
                <c:pt idx="11362">
                  <c:v>64</c:v>
                </c:pt>
                <c:pt idx="11363">
                  <c:v>19</c:v>
                </c:pt>
                <c:pt idx="11364">
                  <c:v>5</c:v>
                </c:pt>
                <c:pt idx="11365">
                  <c:v>2</c:v>
                </c:pt>
                <c:pt idx="11366">
                  <c:v>38</c:v>
                </c:pt>
                <c:pt idx="11367">
                  <c:v>6</c:v>
                </c:pt>
                <c:pt idx="11368">
                  <c:v>1</c:v>
                </c:pt>
                <c:pt idx="11369">
                  <c:v>6</c:v>
                </c:pt>
                <c:pt idx="11370">
                  <c:v>14</c:v>
                </c:pt>
                <c:pt idx="11371">
                  <c:v>17</c:v>
                </c:pt>
                <c:pt idx="11372">
                  <c:v>31</c:v>
                </c:pt>
                <c:pt idx="11373">
                  <c:v>20</c:v>
                </c:pt>
                <c:pt idx="11374">
                  <c:v>132</c:v>
                </c:pt>
                <c:pt idx="11375">
                  <c:v>7</c:v>
                </c:pt>
                <c:pt idx="11376">
                  <c:v>11</c:v>
                </c:pt>
                <c:pt idx="11377">
                  <c:v>62</c:v>
                </c:pt>
                <c:pt idx="11378">
                  <c:v>51</c:v>
                </c:pt>
                <c:pt idx="11379">
                  <c:v>5</c:v>
                </c:pt>
                <c:pt idx="11380">
                  <c:v>2</c:v>
                </c:pt>
                <c:pt idx="11381">
                  <c:v>4</c:v>
                </c:pt>
                <c:pt idx="11382">
                  <c:v>91</c:v>
                </c:pt>
                <c:pt idx="11383">
                  <c:v>2</c:v>
                </c:pt>
                <c:pt idx="11384">
                  <c:v>2</c:v>
                </c:pt>
                <c:pt idx="11385">
                  <c:v>5</c:v>
                </c:pt>
                <c:pt idx="11386">
                  <c:v>4</c:v>
                </c:pt>
                <c:pt idx="11387">
                  <c:v>16</c:v>
                </c:pt>
                <c:pt idx="11388">
                  <c:v>11</c:v>
                </c:pt>
                <c:pt idx="11389">
                  <c:v>51</c:v>
                </c:pt>
                <c:pt idx="11390">
                  <c:v>9</c:v>
                </c:pt>
                <c:pt idx="11391">
                  <c:v>34</c:v>
                </c:pt>
                <c:pt idx="11392">
                  <c:v>27</c:v>
                </c:pt>
                <c:pt idx="11393">
                  <c:v>11</c:v>
                </c:pt>
                <c:pt idx="11394">
                  <c:v>28</c:v>
                </c:pt>
                <c:pt idx="11395">
                  <c:v>112</c:v>
                </c:pt>
                <c:pt idx="11396">
                  <c:v>62</c:v>
                </c:pt>
                <c:pt idx="11397">
                  <c:v>6</c:v>
                </c:pt>
                <c:pt idx="11398">
                  <c:v>56</c:v>
                </c:pt>
                <c:pt idx="11399">
                  <c:v>65</c:v>
                </c:pt>
                <c:pt idx="11400">
                  <c:v>145</c:v>
                </c:pt>
                <c:pt idx="11401">
                  <c:v>14</c:v>
                </c:pt>
                <c:pt idx="11402">
                  <c:v>16</c:v>
                </c:pt>
                <c:pt idx="11403">
                  <c:v>1</c:v>
                </c:pt>
                <c:pt idx="11404">
                  <c:v>11</c:v>
                </c:pt>
                <c:pt idx="11405">
                  <c:v>5</c:v>
                </c:pt>
                <c:pt idx="11406">
                  <c:v>20</c:v>
                </c:pt>
                <c:pt idx="11407">
                  <c:v>5</c:v>
                </c:pt>
                <c:pt idx="11408">
                  <c:v>4</c:v>
                </c:pt>
                <c:pt idx="11409">
                  <c:v>7</c:v>
                </c:pt>
                <c:pt idx="11410">
                  <c:v>24</c:v>
                </c:pt>
                <c:pt idx="11411">
                  <c:v>6</c:v>
                </c:pt>
                <c:pt idx="11412">
                  <c:v>5</c:v>
                </c:pt>
                <c:pt idx="11413">
                  <c:v>10</c:v>
                </c:pt>
                <c:pt idx="11414">
                  <c:v>4</c:v>
                </c:pt>
              </c:numCache>
            </c:numRef>
          </c:bubbleSize>
          <c:bubble3D val="0"/>
          <c:extLst>
            <c:ext xmlns:c14="http://schemas.microsoft.com/office/drawing/2007/8/2/chart" uri="{6F2FDCE9-48DA-4B69-8628-5D25D57E5C99}">
              <c14:invertSolidFillFmt>
                <c14:spPr xmlns:c14="http://schemas.microsoft.com/office/drawing/2007/8/2/chart">
                  <a:solidFill>
                    <a:srgbClr val="FFFFFF"/>
                  </a:solidFill>
                  <a:ln w="25400">
                    <a:solidFill>
                      <a:srgbClr val="0000FF"/>
                    </a:solidFill>
                    <a:prstDash val="solid"/>
                  </a:ln>
                </c14:spPr>
              </c14:invertSolidFillFmt>
            </c:ext>
          </c:extLst>
        </c:ser>
        <c:dLbls>
          <c:showLegendKey val="0"/>
          <c:showVal val="0"/>
          <c:showCatName val="0"/>
          <c:showSerName val="0"/>
          <c:showPercent val="0"/>
          <c:showBubbleSize val="0"/>
        </c:dLbls>
        <c:bubbleScale val="50"/>
        <c:showNegBubbles val="0"/>
        <c:axId val="107391808"/>
        <c:axId val="107392384"/>
      </c:bubbleChart>
      <c:valAx>
        <c:axId val="107391808"/>
        <c:scaling>
          <c:orientation val="minMax"/>
          <c:max val="-67"/>
          <c:min val="-125"/>
        </c:scaling>
        <c:delete val="0"/>
        <c:axPos val="b"/>
        <c:majorGridlines>
          <c:spPr>
            <a:ln w="3175">
              <a:solidFill>
                <a:srgbClr val="C0C0C0"/>
              </a:solidFill>
              <a:prstDash val="solid"/>
            </a:ln>
          </c:spPr>
        </c:majorGridlines>
        <c:numFmt formatCode="0" sourceLinked="0"/>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07392384"/>
        <c:crosses val="autoZero"/>
        <c:crossBetween val="midCat"/>
        <c:majorUnit val="5"/>
      </c:valAx>
      <c:valAx>
        <c:axId val="107392384"/>
        <c:scaling>
          <c:orientation val="minMax"/>
          <c:max val="50"/>
          <c:min val="20"/>
        </c:scaling>
        <c:delete val="0"/>
        <c:axPos val="l"/>
        <c:majorGridlines>
          <c:spPr>
            <a:ln w="3175">
              <a:solidFill>
                <a:srgbClr val="C0C0C0"/>
              </a:solidFill>
              <a:prstDash val="solid"/>
            </a:ln>
          </c:spPr>
        </c:majorGridlines>
        <c:numFmt formatCode="0" sourceLinked="0"/>
        <c:majorTickMark val="out"/>
        <c:minorTickMark val="none"/>
        <c:tickLblPos val="low"/>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07391808"/>
        <c:crossesAt val="-125"/>
        <c:crossBetween val="midCat"/>
        <c:majorUnit val="5"/>
      </c:valAx>
      <c:spPr>
        <a:solidFill>
          <a:srgbClr val="FFFFFF"/>
        </a:solidFill>
        <a:ln w="25400">
          <a:noFill/>
        </a:ln>
      </c:spPr>
    </c:plotArea>
    <c:plotVisOnly val="1"/>
    <c:dispBlanksAs val="gap"/>
    <c:showDLblsOverMax val="0"/>
  </c:chart>
  <c:spPr>
    <a:solidFill>
      <a:srgbClr val="FFFFFF"/>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446683983360458E-2"/>
          <c:y val="5.1904787718232356E-2"/>
          <c:w val="0.89412605628576591"/>
          <c:h val="0.80971468840442484"/>
        </c:manualLayout>
      </c:layout>
      <c:scatterChart>
        <c:scatterStyle val="lineMarker"/>
        <c:varyColors val="0"/>
        <c:ser>
          <c:idx val="0"/>
          <c:order val="0"/>
          <c:tx>
            <c:strRef>
              <c:f>'F04-08'!$E$12</c:f>
              <c:strCache>
                <c:ptCount val="1"/>
                <c:pt idx="0">
                  <c:v>pen</c:v>
                </c:pt>
              </c:strCache>
            </c:strRef>
          </c:tx>
          <c:spPr>
            <a:ln w="28575">
              <a:noFill/>
            </a:ln>
          </c:spPr>
          <c:marker>
            <c:symbol val="circle"/>
            <c:size val="3"/>
            <c:spPr>
              <a:noFill/>
              <a:ln>
                <a:solidFill>
                  <a:srgbClr val="0000FF"/>
                </a:solidFill>
                <a:prstDash val="solid"/>
              </a:ln>
            </c:spPr>
          </c:marker>
          <c:trendline>
            <c:spPr>
              <a:ln w="25400">
                <a:solidFill>
                  <a:srgbClr val="333399"/>
                </a:solidFill>
                <a:prstDash val="solid"/>
              </a:ln>
            </c:spPr>
            <c:trendlineType val="linear"/>
            <c:dispRSqr val="1"/>
            <c:dispEq val="1"/>
            <c:trendlineLbl>
              <c:layout>
                <c:manualLayout>
                  <c:x val="2.751530938272706E-2"/>
                  <c:y val="-6.9324286423922188E-2"/>
                </c:manualLayout>
              </c:layout>
              <c:numFmt formatCode="General" sourceLinked="0"/>
              <c:spPr>
                <a:noFill/>
                <a:ln w="25400">
                  <a:noFill/>
                </a:ln>
              </c:spPr>
              <c:txPr>
                <a:bodyPr/>
                <a:lstStyle/>
                <a:p>
                  <a:pPr>
                    <a:defRPr sz="800" b="0" i="0" u="none" strike="noStrike" baseline="0">
                      <a:solidFill>
                        <a:srgbClr val="000000"/>
                      </a:solidFill>
                      <a:latin typeface="Arial"/>
                      <a:ea typeface="Arial"/>
                      <a:cs typeface="Arial"/>
                    </a:defRPr>
                  </a:pPr>
                  <a:endParaRPr lang="en-US"/>
                </a:p>
              </c:txPr>
            </c:trendlineLbl>
          </c:trendline>
          <c:xVal>
            <c:numRef>
              <c:f>'F04-08'!$D$13:$D$16084</c:f>
              <c:numCache>
                <c:formatCode>"$"#,##0</c:formatCode>
                <c:ptCount val="16072"/>
                <c:pt idx="0">
                  <c:v>37282</c:v>
                </c:pt>
                <c:pt idx="1">
                  <c:v>55724</c:v>
                </c:pt>
                <c:pt idx="2">
                  <c:v>65196</c:v>
                </c:pt>
                <c:pt idx="3">
                  <c:v>47053</c:v>
                </c:pt>
                <c:pt idx="4">
                  <c:v>47115</c:v>
                </c:pt>
                <c:pt idx="5">
                  <c:v>52296</c:v>
                </c:pt>
                <c:pt idx="6">
                  <c:v>39155</c:v>
                </c:pt>
                <c:pt idx="7">
                  <c:v>17899</c:v>
                </c:pt>
                <c:pt idx="8">
                  <c:v>29138</c:v>
                </c:pt>
                <c:pt idx="9">
                  <c:v>47711</c:v>
                </c:pt>
                <c:pt idx="10">
                  <c:v>36448</c:v>
                </c:pt>
                <c:pt idx="11">
                  <c:v>33102</c:v>
                </c:pt>
                <c:pt idx="12">
                  <c:v>45545</c:v>
                </c:pt>
                <c:pt idx="13">
                  <c:v>61462</c:v>
                </c:pt>
                <c:pt idx="14">
                  <c:v>58306</c:v>
                </c:pt>
                <c:pt idx="15">
                  <c:v>64379</c:v>
                </c:pt>
                <c:pt idx="16">
                  <c:v>55838</c:v>
                </c:pt>
                <c:pt idx="17">
                  <c:v>59279</c:v>
                </c:pt>
                <c:pt idx="18">
                  <c:v>54583</c:v>
                </c:pt>
                <c:pt idx="19">
                  <c:v>54466</c:v>
                </c:pt>
                <c:pt idx="20">
                  <c:v>33913</c:v>
                </c:pt>
                <c:pt idx="21">
                  <c:v>47906</c:v>
                </c:pt>
                <c:pt idx="22">
                  <c:v>44689</c:v>
                </c:pt>
                <c:pt idx="23">
                  <c:v>17688</c:v>
                </c:pt>
                <c:pt idx="24">
                  <c:v>31521</c:v>
                </c:pt>
                <c:pt idx="25">
                  <c:v>70613</c:v>
                </c:pt>
                <c:pt idx="26">
                  <c:v>68392</c:v>
                </c:pt>
                <c:pt idx="27">
                  <c:v>78092</c:v>
                </c:pt>
                <c:pt idx="28">
                  <c:v>60812</c:v>
                </c:pt>
                <c:pt idx="29">
                  <c:v>118579</c:v>
                </c:pt>
                <c:pt idx="30">
                  <c:v>54897</c:v>
                </c:pt>
                <c:pt idx="31">
                  <c:v>26944</c:v>
                </c:pt>
                <c:pt idx="32">
                  <c:v>38576</c:v>
                </c:pt>
                <c:pt idx="33">
                  <c:v>77059</c:v>
                </c:pt>
                <c:pt idx="34">
                  <c:v>69581</c:v>
                </c:pt>
                <c:pt idx="35">
                  <c:v>69714</c:v>
                </c:pt>
                <c:pt idx="36">
                  <c:v>66117</c:v>
                </c:pt>
                <c:pt idx="37">
                  <c:v>94049</c:v>
                </c:pt>
                <c:pt idx="38">
                  <c:v>71089</c:v>
                </c:pt>
                <c:pt idx="39">
                  <c:v>73467</c:v>
                </c:pt>
                <c:pt idx="40">
                  <c:v>72000</c:v>
                </c:pt>
                <c:pt idx="41">
                  <c:v>92828</c:v>
                </c:pt>
                <c:pt idx="42">
                  <c:v>61631</c:v>
                </c:pt>
                <c:pt idx="43">
                  <c:v>64323</c:v>
                </c:pt>
                <c:pt idx="44">
                  <c:v>71174</c:v>
                </c:pt>
                <c:pt idx="45">
                  <c:v>97748</c:v>
                </c:pt>
                <c:pt idx="46">
                  <c:v>57838</c:v>
                </c:pt>
                <c:pt idx="47">
                  <c:v>78043</c:v>
                </c:pt>
                <c:pt idx="48">
                  <c:v>28244</c:v>
                </c:pt>
                <c:pt idx="49">
                  <c:v>60467</c:v>
                </c:pt>
                <c:pt idx="50">
                  <c:v>26120</c:v>
                </c:pt>
                <c:pt idx="51">
                  <c:v>30658</c:v>
                </c:pt>
                <c:pt idx="52">
                  <c:v>35513</c:v>
                </c:pt>
                <c:pt idx="53">
                  <c:v>43139</c:v>
                </c:pt>
                <c:pt idx="54">
                  <c:v>40475</c:v>
                </c:pt>
                <c:pt idx="55">
                  <c:v>41226</c:v>
                </c:pt>
                <c:pt idx="56">
                  <c:v>45056</c:v>
                </c:pt>
                <c:pt idx="57">
                  <c:v>56605</c:v>
                </c:pt>
                <c:pt idx="58">
                  <c:v>78985</c:v>
                </c:pt>
                <c:pt idx="59">
                  <c:v>48212</c:v>
                </c:pt>
                <c:pt idx="60">
                  <c:v>48917</c:v>
                </c:pt>
                <c:pt idx="61">
                  <c:v>56303</c:v>
                </c:pt>
                <c:pt idx="62">
                  <c:v>65276</c:v>
                </c:pt>
                <c:pt idx="63">
                  <c:v>60311</c:v>
                </c:pt>
                <c:pt idx="64">
                  <c:v>57146</c:v>
                </c:pt>
                <c:pt idx="65">
                  <c:v>73838</c:v>
                </c:pt>
                <c:pt idx="66">
                  <c:v>54252</c:v>
                </c:pt>
                <c:pt idx="67">
                  <c:v>65050</c:v>
                </c:pt>
                <c:pt idx="68">
                  <c:v>54677</c:v>
                </c:pt>
                <c:pt idx="69">
                  <c:v>50613</c:v>
                </c:pt>
                <c:pt idx="70">
                  <c:v>100358</c:v>
                </c:pt>
                <c:pt idx="71">
                  <c:v>61096</c:v>
                </c:pt>
                <c:pt idx="72">
                  <c:v>73065</c:v>
                </c:pt>
                <c:pt idx="73">
                  <c:v>99076</c:v>
                </c:pt>
                <c:pt idx="74">
                  <c:v>83081</c:v>
                </c:pt>
                <c:pt idx="75">
                  <c:v>78786</c:v>
                </c:pt>
                <c:pt idx="76">
                  <c:v>145394</c:v>
                </c:pt>
                <c:pt idx="77">
                  <c:v>79169</c:v>
                </c:pt>
                <c:pt idx="78">
                  <c:v>44114</c:v>
                </c:pt>
                <c:pt idx="79">
                  <c:v>50407</c:v>
                </c:pt>
                <c:pt idx="80">
                  <c:v>48156</c:v>
                </c:pt>
                <c:pt idx="81">
                  <c:v>40988</c:v>
                </c:pt>
                <c:pt idx="82">
                  <c:v>48640</c:v>
                </c:pt>
                <c:pt idx="83">
                  <c:v>42618</c:v>
                </c:pt>
                <c:pt idx="84">
                  <c:v>50879</c:v>
                </c:pt>
                <c:pt idx="85">
                  <c:v>42609</c:v>
                </c:pt>
                <c:pt idx="86">
                  <c:v>68164</c:v>
                </c:pt>
                <c:pt idx="87">
                  <c:v>50807</c:v>
                </c:pt>
                <c:pt idx="88">
                  <c:v>53357</c:v>
                </c:pt>
                <c:pt idx="89">
                  <c:v>41696</c:v>
                </c:pt>
                <c:pt idx="90">
                  <c:v>61250</c:v>
                </c:pt>
                <c:pt idx="91">
                  <c:v>58466</c:v>
                </c:pt>
                <c:pt idx="92">
                  <c:v>27293</c:v>
                </c:pt>
                <c:pt idx="93">
                  <c:v>51440</c:v>
                </c:pt>
                <c:pt idx="94">
                  <c:v>37796</c:v>
                </c:pt>
                <c:pt idx="95">
                  <c:v>57571</c:v>
                </c:pt>
                <c:pt idx="96">
                  <c:v>56364</c:v>
                </c:pt>
                <c:pt idx="97">
                  <c:v>51581</c:v>
                </c:pt>
                <c:pt idx="98">
                  <c:v>65900</c:v>
                </c:pt>
                <c:pt idx="99">
                  <c:v>64298</c:v>
                </c:pt>
                <c:pt idx="100">
                  <c:v>61429</c:v>
                </c:pt>
                <c:pt idx="101">
                  <c:v>50805</c:v>
                </c:pt>
                <c:pt idx="102">
                  <c:v>63073</c:v>
                </c:pt>
                <c:pt idx="103">
                  <c:v>59778</c:v>
                </c:pt>
                <c:pt idx="104">
                  <c:v>47805</c:v>
                </c:pt>
                <c:pt idx="105">
                  <c:v>41285</c:v>
                </c:pt>
                <c:pt idx="106">
                  <c:v>44824</c:v>
                </c:pt>
                <c:pt idx="107">
                  <c:v>57615</c:v>
                </c:pt>
                <c:pt idx="108">
                  <c:v>32323</c:v>
                </c:pt>
                <c:pt idx="109">
                  <c:v>22452</c:v>
                </c:pt>
                <c:pt idx="110">
                  <c:v>39392</c:v>
                </c:pt>
                <c:pt idx="111">
                  <c:v>40832</c:v>
                </c:pt>
                <c:pt idx="112">
                  <c:v>43553</c:v>
                </c:pt>
                <c:pt idx="113">
                  <c:v>39485</c:v>
                </c:pt>
                <c:pt idx="114">
                  <c:v>68571</c:v>
                </c:pt>
                <c:pt idx="115">
                  <c:v>58703</c:v>
                </c:pt>
                <c:pt idx="116">
                  <c:v>45965</c:v>
                </c:pt>
                <c:pt idx="117">
                  <c:v>64169</c:v>
                </c:pt>
                <c:pt idx="118">
                  <c:v>49382</c:v>
                </c:pt>
                <c:pt idx="119">
                  <c:v>66151</c:v>
                </c:pt>
                <c:pt idx="120">
                  <c:v>68608</c:v>
                </c:pt>
                <c:pt idx="121">
                  <c:v>54385</c:v>
                </c:pt>
                <c:pt idx="122">
                  <c:v>37707</c:v>
                </c:pt>
                <c:pt idx="123">
                  <c:v>45564</c:v>
                </c:pt>
                <c:pt idx="124">
                  <c:v>84392</c:v>
                </c:pt>
                <c:pt idx="125">
                  <c:v>48170</c:v>
                </c:pt>
                <c:pt idx="126">
                  <c:v>40580</c:v>
                </c:pt>
                <c:pt idx="127">
                  <c:v>50313</c:v>
                </c:pt>
                <c:pt idx="128">
                  <c:v>59625</c:v>
                </c:pt>
                <c:pt idx="129">
                  <c:v>59848</c:v>
                </c:pt>
                <c:pt idx="130">
                  <c:v>46944</c:v>
                </c:pt>
                <c:pt idx="131">
                  <c:v>46772</c:v>
                </c:pt>
                <c:pt idx="132">
                  <c:v>36124</c:v>
                </c:pt>
                <c:pt idx="133">
                  <c:v>45321</c:v>
                </c:pt>
                <c:pt idx="134">
                  <c:v>35887</c:v>
                </c:pt>
                <c:pt idx="135">
                  <c:v>47250</c:v>
                </c:pt>
                <c:pt idx="136">
                  <c:v>47054</c:v>
                </c:pt>
                <c:pt idx="137">
                  <c:v>38573</c:v>
                </c:pt>
                <c:pt idx="138">
                  <c:v>43644</c:v>
                </c:pt>
                <c:pt idx="139">
                  <c:v>54263</c:v>
                </c:pt>
                <c:pt idx="140">
                  <c:v>51858</c:v>
                </c:pt>
                <c:pt idx="141">
                  <c:v>46150</c:v>
                </c:pt>
                <c:pt idx="142">
                  <c:v>54419</c:v>
                </c:pt>
                <c:pt idx="143">
                  <c:v>46058</c:v>
                </c:pt>
                <c:pt idx="144">
                  <c:v>32168</c:v>
                </c:pt>
                <c:pt idx="145">
                  <c:v>63152</c:v>
                </c:pt>
                <c:pt idx="146">
                  <c:v>67209</c:v>
                </c:pt>
                <c:pt idx="147">
                  <c:v>43177</c:v>
                </c:pt>
                <c:pt idx="148">
                  <c:v>44519</c:v>
                </c:pt>
                <c:pt idx="149">
                  <c:v>54363</c:v>
                </c:pt>
                <c:pt idx="150">
                  <c:v>44873</c:v>
                </c:pt>
                <c:pt idx="151">
                  <c:v>44779</c:v>
                </c:pt>
                <c:pt idx="152">
                  <c:v>67833</c:v>
                </c:pt>
                <c:pt idx="153">
                  <c:v>50932</c:v>
                </c:pt>
                <c:pt idx="154">
                  <c:v>41727</c:v>
                </c:pt>
                <c:pt idx="155">
                  <c:v>56897</c:v>
                </c:pt>
                <c:pt idx="156">
                  <c:v>47682</c:v>
                </c:pt>
                <c:pt idx="157">
                  <c:v>58636</c:v>
                </c:pt>
                <c:pt idx="158">
                  <c:v>43605</c:v>
                </c:pt>
                <c:pt idx="159">
                  <c:v>35634</c:v>
                </c:pt>
                <c:pt idx="160">
                  <c:v>33521</c:v>
                </c:pt>
                <c:pt idx="161">
                  <c:v>35746</c:v>
                </c:pt>
                <c:pt idx="162">
                  <c:v>39559</c:v>
                </c:pt>
                <c:pt idx="163">
                  <c:v>28036</c:v>
                </c:pt>
                <c:pt idx="164">
                  <c:v>49670</c:v>
                </c:pt>
                <c:pt idx="165">
                  <c:v>42345</c:v>
                </c:pt>
                <c:pt idx="166">
                  <c:v>46056</c:v>
                </c:pt>
                <c:pt idx="167">
                  <c:v>32619</c:v>
                </c:pt>
                <c:pt idx="168">
                  <c:v>36058</c:v>
                </c:pt>
                <c:pt idx="169">
                  <c:v>52425</c:v>
                </c:pt>
                <c:pt idx="170">
                  <c:v>45921</c:v>
                </c:pt>
                <c:pt idx="171">
                  <c:v>30441</c:v>
                </c:pt>
                <c:pt idx="172">
                  <c:v>52159</c:v>
                </c:pt>
                <c:pt idx="173">
                  <c:v>38739</c:v>
                </c:pt>
                <c:pt idx="174">
                  <c:v>42154</c:v>
                </c:pt>
                <c:pt idx="175">
                  <c:v>61831</c:v>
                </c:pt>
                <c:pt idx="176">
                  <c:v>46731</c:v>
                </c:pt>
                <c:pt idx="177">
                  <c:v>64691</c:v>
                </c:pt>
                <c:pt idx="178">
                  <c:v>46364</c:v>
                </c:pt>
                <c:pt idx="179">
                  <c:v>32011</c:v>
                </c:pt>
                <c:pt idx="180">
                  <c:v>39728</c:v>
                </c:pt>
                <c:pt idx="181">
                  <c:v>57734</c:v>
                </c:pt>
                <c:pt idx="182">
                  <c:v>40399</c:v>
                </c:pt>
                <c:pt idx="183">
                  <c:v>51503</c:v>
                </c:pt>
                <c:pt idx="184">
                  <c:v>51544</c:v>
                </c:pt>
                <c:pt idx="185">
                  <c:v>55795</c:v>
                </c:pt>
                <c:pt idx="186">
                  <c:v>42466</c:v>
                </c:pt>
                <c:pt idx="187">
                  <c:v>44925</c:v>
                </c:pt>
                <c:pt idx="188">
                  <c:v>64583</c:v>
                </c:pt>
                <c:pt idx="189">
                  <c:v>43516</c:v>
                </c:pt>
                <c:pt idx="190">
                  <c:v>52030</c:v>
                </c:pt>
                <c:pt idx="191">
                  <c:v>55163</c:v>
                </c:pt>
                <c:pt idx="192">
                  <c:v>44740</c:v>
                </c:pt>
                <c:pt idx="193">
                  <c:v>60369</c:v>
                </c:pt>
                <c:pt idx="194">
                  <c:v>63529</c:v>
                </c:pt>
                <c:pt idx="195">
                  <c:v>51415</c:v>
                </c:pt>
                <c:pt idx="196">
                  <c:v>79781</c:v>
                </c:pt>
                <c:pt idx="197">
                  <c:v>46753</c:v>
                </c:pt>
                <c:pt idx="198">
                  <c:v>73418</c:v>
                </c:pt>
                <c:pt idx="199">
                  <c:v>54402</c:v>
                </c:pt>
                <c:pt idx="200">
                  <c:v>47448</c:v>
                </c:pt>
                <c:pt idx="201">
                  <c:v>29348</c:v>
                </c:pt>
                <c:pt idx="202">
                  <c:v>91492</c:v>
                </c:pt>
                <c:pt idx="203">
                  <c:v>87962</c:v>
                </c:pt>
                <c:pt idx="204">
                  <c:v>129811</c:v>
                </c:pt>
                <c:pt idx="205">
                  <c:v>60651</c:v>
                </c:pt>
                <c:pt idx="206">
                  <c:v>56879</c:v>
                </c:pt>
                <c:pt idx="207">
                  <c:v>87683</c:v>
                </c:pt>
                <c:pt idx="208">
                  <c:v>67884</c:v>
                </c:pt>
                <c:pt idx="209">
                  <c:v>57676</c:v>
                </c:pt>
                <c:pt idx="210">
                  <c:v>55505</c:v>
                </c:pt>
                <c:pt idx="211">
                  <c:v>12307</c:v>
                </c:pt>
                <c:pt idx="212">
                  <c:v>72728</c:v>
                </c:pt>
                <c:pt idx="213">
                  <c:v>35371</c:v>
                </c:pt>
                <c:pt idx="214">
                  <c:v>70741</c:v>
                </c:pt>
                <c:pt idx="215">
                  <c:v>37099</c:v>
                </c:pt>
                <c:pt idx="216">
                  <c:v>55364</c:v>
                </c:pt>
                <c:pt idx="217">
                  <c:v>51906</c:v>
                </c:pt>
                <c:pt idx="218">
                  <c:v>47722</c:v>
                </c:pt>
                <c:pt idx="219">
                  <c:v>49310</c:v>
                </c:pt>
                <c:pt idx="220">
                  <c:v>96430</c:v>
                </c:pt>
                <c:pt idx="221">
                  <c:v>64496</c:v>
                </c:pt>
                <c:pt idx="222">
                  <c:v>69260</c:v>
                </c:pt>
                <c:pt idx="223">
                  <c:v>77227</c:v>
                </c:pt>
                <c:pt idx="224">
                  <c:v>83018</c:v>
                </c:pt>
                <c:pt idx="225">
                  <c:v>52377</c:v>
                </c:pt>
                <c:pt idx="226">
                  <c:v>66925</c:v>
                </c:pt>
                <c:pt idx="227">
                  <c:v>66434</c:v>
                </c:pt>
                <c:pt idx="228">
                  <c:v>75135</c:v>
                </c:pt>
                <c:pt idx="229">
                  <c:v>86153</c:v>
                </c:pt>
                <c:pt idx="230">
                  <c:v>71117</c:v>
                </c:pt>
                <c:pt idx="231">
                  <c:v>89178</c:v>
                </c:pt>
                <c:pt idx="232">
                  <c:v>40021</c:v>
                </c:pt>
                <c:pt idx="233">
                  <c:v>38581</c:v>
                </c:pt>
                <c:pt idx="234">
                  <c:v>39625</c:v>
                </c:pt>
                <c:pt idx="235">
                  <c:v>46592</c:v>
                </c:pt>
                <c:pt idx="236">
                  <c:v>57179</c:v>
                </c:pt>
                <c:pt idx="237">
                  <c:v>41144</c:v>
                </c:pt>
                <c:pt idx="238">
                  <c:v>50640</c:v>
                </c:pt>
                <c:pt idx="239">
                  <c:v>45095</c:v>
                </c:pt>
                <c:pt idx="240">
                  <c:v>53294</c:v>
                </c:pt>
                <c:pt idx="241">
                  <c:v>37067</c:v>
                </c:pt>
                <c:pt idx="242">
                  <c:v>50999</c:v>
                </c:pt>
                <c:pt idx="243">
                  <c:v>45972</c:v>
                </c:pt>
                <c:pt idx="244">
                  <c:v>53506</c:v>
                </c:pt>
                <c:pt idx="245">
                  <c:v>97124</c:v>
                </c:pt>
                <c:pt idx="246">
                  <c:v>55358</c:v>
                </c:pt>
                <c:pt idx="247">
                  <c:v>56083</c:v>
                </c:pt>
                <c:pt idx="248">
                  <c:v>92911</c:v>
                </c:pt>
                <c:pt idx="249">
                  <c:v>50189</c:v>
                </c:pt>
                <c:pt idx="250">
                  <c:v>64605</c:v>
                </c:pt>
                <c:pt idx="251">
                  <c:v>78007</c:v>
                </c:pt>
                <c:pt idx="252">
                  <c:v>66631</c:v>
                </c:pt>
                <c:pt idx="253">
                  <c:v>123622</c:v>
                </c:pt>
                <c:pt idx="254">
                  <c:v>41538</c:v>
                </c:pt>
                <c:pt idx="255">
                  <c:v>55522</c:v>
                </c:pt>
                <c:pt idx="256">
                  <c:v>40071</c:v>
                </c:pt>
                <c:pt idx="257">
                  <c:v>32199</c:v>
                </c:pt>
                <c:pt idx="258">
                  <c:v>45817</c:v>
                </c:pt>
                <c:pt idx="259">
                  <c:v>42677</c:v>
                </c:pt>
                <c:pt idx="260">
                  <c:v>50421</c:v>
                </c:pt>
                <c:pt idx="261">
                  <c:v>68505</c:v>
                </c:pt>
                <c:pt idx="262">
                  <c:v>26049</c:v>
                </c:pt>
                <c:pt idx="263">
                  <c:v>24124</c:v>
                </c:pt>
                <c:pt idx="264">
                  <c:v>59196</c:v>
                </c:pt>
                <c:pt idx="265">
                  <c:v>65280</c:v>
                </c:pt>
                <c:pt idx="266">
                  <c:v>63640</c:v>
                </c:pt>
                <c:pt idx="267">
                  <c:v>66295</c:v>
                </c:pt>
                <c:pt idx="268">
                  <c:v>41753</c:v>
                </c:pt>
                <c:pt idx="269">
                  <c:v>55565</c:v>
                </c:pt>
                <c:pt idx="270">
                  <c:v>74591</c:v>
                </c:pt>
                <c:pt idx="271">
                  <c:v>55820</c:v>
                </c:pt>
                <c:pt idx="272">
                  <c:v>40788</c:v>
                </c:pt>
                <c:pt idx="273">
                  <c:v>39048</c:v>
                </c:pt>
                <c:pt idx="274">
                  <c:v>52455</c:v>
                </c:pt>
                <c:pt idx="275">
                  <c:v>49977</c:v>
                </c:pt>
                <c:pt idx="276">
                  <c:v>54410</c:v>
                </c:pt>
                <c:pt idx="277">
                  <c:v>14095</c:v>
                </c:pt>
                <c:pt idx="278">
                  <c:v>30306</c:v>
                </c:pt>
                <c:pt idx="279">
                  <c:v>61367</c:v>
                </c:pt>
                <c:pt idx="280">
                  <c:v>50739</c:v>
                </c:pt>
                <c:pt idx="281">
                  <c:v>92847</c:v>
                </c:pt>
                <c:pt idx="282">
                  <c:v>68903</c:v>
                </c:pt>
                <c:pt idx="283">
                  <c:v>48829</c:v>
                </c:pt>
                <c:pt idx="284">
                  <c:v>94794</c:v>
                </c:pt>
                <c:pt idx="285">
                  <c:v>18878</c:v>
                </c:pt>
                <c:pt idx="286">
                  <c:v>37411</c:v>
                </c:pt>
                <c:pt idx="287">
                  <c:v>37183</c:v>
                </c:pt>
                <c:pt idx="288">
                  <c:v>49175</c:v>
                </c:pt>
                <c:pt idx="289">
                  <c:v>59583</c:v>
                </c:pt>
                <c:pt idx="290">
                  <c:v>34949</c:v>
                </c:pt>
                <c:pt idx="291">
                  <c:v>40449</c:v>
                </c:pt>
                <c:pt idx="292">
                  <c:v>42695</c:v>
                </c:pt>
                <c:pt idx="293">
                  <c:v>46513</c:v>
                </c:pt>
                <c:pt idx="294">
                  <c:v>43167</c:v>
                </c:pt>
                <c:pt idx="295">
                  <c:v>45156</c:v>
                </c:pt>
                <c:pt idx="296">
                  <c:v>41481</c:v>
                </c:pt>
                <c:pt idx="297">
                  <c:v>30154</c:v>
                </c:pt>
                <c:pt idx="298">
                  <c:v>32236</c:v>
                </c:pt>
                <c:pt idx="299">
                  <c:v>34135</c:v>
                </c:pt>
                <c:pt idx="300">
                  <c:v>40483</c:v>
                </c:pt>
                <c:pt idx="301">
                  <c:v>34955</c:v>
                </c:pt>
                <c:pt idx="302">
                  <c:v>42877</c:v>
                </c:pt>
                <c:pt idx="303">
                  <c:v>42693</c:v>
                </c:pt>
                <c:pt idx="304">
                  <c:v>69729</c:v>
                </c:pt>
                <c:pt idx="305">
                  <c:v>44493</c:v>
                </c:pt>
                <c:pt idx="306">
                  <c:v>66696</c:v>
                </c:pt>
                <c:pt idx="307">
                  <c:v>37724</c:v>
                </c:pt>
                <c:pt idx="308">
                  <c:v>48125</c:v>
                </c:pt>
                <c:pt idx="309">
                  <c:v>42951</c:v>
                </c:pt>
                <c:pt idx="310">
                  <c:v>42473</c:v>
                </c:pt>
                <c:pt idx="311">
                  <c:v>43950</c:v>
                </c:pt>
                <c:pt idx="312">
                  <c:v>52606</c:v>
                </c:pt>
                <c:pt idx="313">
                  <c:v>35709</c:v>
                </c:pt>
                <c:pt idx="314">
                  <c:v>36722</c:v>
                </c:pt>
                <c:pt idx="315">
                  <c:v>34245</c:v>
                </c:pt>
                <c:pt idx="316">
                  <c:v>49905</c:v>
                </c:pt>
                <c:pt idx="317">
                  <c:v>49654</c:v>
                </c:pt>
                <c:pt idx="318">
                  <c:v>46526</c:v>
                </c:pt>
                <c:pt idx="319">
                  <c:v>36515</c:v>
                </c:pt>
                <c:pt idx="320">
                  <c:v>54336</c:v>
                </c:pt>
                <c:pt idx="321">
                  <c:v>26689</c:v>
                </c:pt>
                <c:pt idx="322">
                  <c:v>53846</c:v>
                </c:pt>
                <c:pt idx="323">
                  <c:v>35645</c:v>
                </c:pt>
                <c:pt idx="324">
                  <c:v>47945</c:v>
                </c:pt>
                <c:pt idx="325">
                  <c:v>29191</c:v>
                </c:pt>
                <c:pt idx="326">
                  <c:v>34864</c:v>
                </c:pt>
                <c:pt idx="327">
                  <c:v>45430</c:v>
                </c:pt>
                <c:pt idx="328">
                  <c:v>28497</c:v>
                </c:pt>
                <c:pt idx="329">
                  <c:v>38039</c:v>
                </c:pt>
                <c:pt idx="330">
                  <c:v>38968</c:v>
                </c:pt>
                <c:pt idx="331">
                  <c:v>32393</c:v>
                </c:pt>
                <c:pt idx="332">
                  <c:v>36949</c:v>
                </c:pt>
                <c:pt idx="333">
                  <c:v>35339</c:v>
                </c:pt>
                <c:pt idx="334">
                  <c:v>38903</c:v>
                </c:pt>
                <c:pt idx="335">
                  <c:v>50494</c:v>
                </c:pt>
                <c:pt idx="336">
                  <c:v>37405</c:v>
                </c:pt>
                <c:pt idx="337">
                  <c:v>31535</c:v>
                </c:pt>
                <c:pt idx="338">
                  <c:v>29371</c:v>
                </c:pt>
                <c:pt idx="339">
                  <c:v>45735</c:v>
                </c:pt>
                <c:pt idx="340">
                  <c:v>50395</c:v>
                </c:pt>
                <c:pt idx="341">
                  <c:v>62835</c:v>
                </c:pt>
                <c:pt idx="342">
                  <c:v>54173</c:v>
                </c:pt>
                <c:pt idx="343">
                  <c:v>51851</c:v>
                </c:pt>
                <c:pt idx="344">
                  <c:v>50030</c:v>
                </c:pt>
                <c:pt idx="345">
                  <c:v>45482</c:v>
                </c:pt>
                <c:pt idx="346">
                  <c:v>40266</c:v>
                </c:pt>
                <c:pt idx="347">
                  <c:v>15648</c:v>
                </c:pt>
                <c:pt idx="348">
                  <c:v>74146</c:v>
                </c:pt>
                <c:pt idx="349">
                  <c:v>27463</c:v>
                </c:pt>
                <c:pt idx="350">
                  <c:v>46076</c:v>
                </c:pt>
                <c:pt idx="351">
                  <c:v>49238</c:v>
                </c:pt>
                <c:pt idx="352">
                  <c:v>45630</c:v>
                </c:pt>
                <c:pt idx="353">
                  <c:v>43700</c:v>
                </c:pt>
                <c:pt idx="354">
                  <c:v>29288</c:v>
                </c:pt>
                <c:pt idx="355">
                  <c:v>35479</c:v>
                </c:pt>
                <c:pt idx="356">
                  <c:v>36836</c:v>
                </c:pt>
                <c:pt idx="357">
                  <c:v>30062</c:v>
                </c:pt>
                <c:pt idx="358">
                  <c:v>46619</c:v>
                </c:pt>
                <c:pt idx="359">
                  <c:v>108024</c:v>
                </c:pt>
                <c:pt idx="360">
                  <c:v>71384</c:v>
                </c:pt>
                <c:pt idx="361">
                  <c:v>65163</c:v>
                </c:pt>
                <c:pt idx="362">
                  <c:v>52561</c:v>
                </c:pt>
                <c:pt idx="363">
                  <c:v>45655</c:v>
                </c:pt>
                <c:pt idx="364">
                  <c:v>63033</c:v>
                </c:pt>
                <c:pt idx="365">
                  <c:v>44286</c:v>
                </c:pt>
                <c:pt idx="366">
                  <c:v>64175</c:v>
                </c:pt>
                <c:pt idx="367">
                  <c:v>44730</c:v>
                </c:pt>
                <c:pt idx="368">
                  <c:v>67188</c:v>
                </c:pt>
                <c:pt idx="369">
                  <c:v>57989</c:v>
                </c:pt>
                <c:pt idx="370">
                  <c:v>78410</c:v>
                </c:pt>
                <c:pt idx="371">
                  <c:v>62231</c:v>
                </c:pt>
                <c:pt idx="372">
                  <c:v>38311</c:v>
                </c:pt>
                <c:pt idx="373">
                  <c:v>37497</c:v>
                </c:pt>
                <c:pt idx="374">
                  <c:v>30707</c:v>
                </c:pt>
                <c:pt idx="375">
                  <c:v>26152</c:v>
                </c:pt>
                <c:pt idx="376">
                  <c:v>42614</c:v>
                </c:pt>
                <c:pt idx="377">
                  <c:v>71164</c:v>
                </c:pt>
                <c:pt idx="378">
                  <c:v>69832</c:v>
                </c:pt>
                <c:pt idx="379">
                  <c:v>121693</c:v>
                </c:pt>
                <c:pt idx="380">
                  <c:v>105860</c:v>
                </c:pt>
                <c:pt idx="381">
                  <c:v>96290</c:v>
                </c:pt>
                <c:pt idx="382">
                  <c:v>73882</c:v>
                </c:pt>
                <c:pt idx="383">
                  <c:v>46475</c:v>
                </c:pt>
                <c:pt idx="384">
                  <c:v>76260</c:v>
                </c:pt>
                <c:pt idx="385">
                  <c:v>42081</c:v>
                </c:pt>
                <c:pt idx="386">
                  <c:v>58692</c:v>
                </c:pt>
                <c:pt idx="387">
                  <c:v>60456</c:v>
                </c:pt>
                <c:pt idx="388">
                  <c:v>59554</c:v>
                </c:pt>
                <c:pt idx="389">
                  <c:v>57284</c:v>
                </c:pt>
                <c:pt idx="390">
                  <c:v>73968</c:v>
                </c:pt>
                <c:pt idx="391">
                  <c:v>75049</c:v>
                </c:pt>
                <c:pt idx="392">
                  <c:v>90524</c:v>
                </c:pt>
                <c:pt idx="393">
                  <c:v>141818</c:v>
                </c:pt>
                <c:pt idx="394">
                  <c:v>62806</c:v>
                </c:pt>
                <c:pt idx="395">
                  <c:v>87397</c:v>
                </c:pt>
                <c:pt idx="396">
                  <c:v>72861</c:v>
                </c:pt>
                <c:pt idx="397">
                  <c:v>87638</c:v>
                </c:pt>
                <c:pt idx="398">
                  <c:v>71199</c:v>
                </c:pt>
                <c:pt idx="399">
                  <c:v>78254</c:v>
                </c:pt>
                <c:pt idx="400">
                  <c:v>47547</c:v>
                </c:pt>
                <c:pt idx="401">
                  <c:v>55678</c:v>
                </c:pt>
                <c:pt idx="402">
                  <c:v>36025</c:v>
                </c:pt>
                <c:pt idx="403">
                  <c:v>32145</c:v>
                </c:pt>
                <c:pt idx="404">
                  <c:v>45654</c:v>
                </c:pt>
                <c:pt idx="405">
                  <c:v>30161</c:v>
                </c:pt>
                <c:pt idx="406">
                  <c:v>53122</c:v>
                </c:pt>
                <c:pt idx="407">
                  <c:v>61790</c:v>
                </c:pt>
                <c:pt idx="408">
                  <c:v>55880</c:v>
                </c:pt>
                <c:pt idx="409">
                  <c:v>50305</c:v>
                </c:pt>
                <c:pt idx="410">
                  <c:v>70394</c:v>
                </c:pt>
                <c:pt idx="411">
                  <c:v>53780</c:v>
                </c:pt>
                <c:pt idx="412">
                  <c:v>55303</c:v>
                </c:pt>
                <c:pt idx="413">
                  <c:v>62817</c:v>
                </c:pt>
                <c:pt idx="414">
                  <c:v>57186</c:v>
                </c:pt>
                <c:pt idx="415">
                  <c:v>96879</c:v>
                </c:pt>
                <c:pt idx="416">
                  <c:v>82301</c:v>
                </c:pt>
                <c:pt idx="417">
                  <c:v>59764</c:v>
                </c:pt>
                <c:pt idx="418">
                  <c:v>80300</c:v>
                </c:pt>
                <c:pt idx="419">
                  <c:v>93342</c:v>
                </c:pt>
                <c:pt idx="420">
                  <c:v>66166</c:v>
                </c:pt>
                <c:pt idx="421">
                  <c:v>46708</c:v>
                </c:pt>
                <c:pt idx="422">
                  <c:v>50666</c:v>
                </c:pt>
                <c:pt idx="423">
                  <c:v>51699</c:v>
                </c:pt>
                <c:pt idx="424">
                  <c:v>34811</c:v>
                </c:pt>
                <c:pt idx="425">
                  <c:v>61981</c:v>
                </c:pt>
                <c:pt idx="426">
                  <c:v>43365</c:v>
                </c:pt>
                <c:pt idx="427">
                  <c:v>36909</c:v>
                </c:pt>
                <c:pt idx="428">
                  <c:v>61481</c:v>
                </c:pt>
                <c:pt idx="429">
                  <c:v>35749</c:v>
                </c:pt>
                <c:pt idx="430">
                  <c:v>25178</c:v>
                </c:pt>
                <c:pt idx="431">
                  <c:v>18429</c:v>
                </c:pt>
                <c:pt idx="432">
                  <c:v>48738</c:v>
                </c:pt>
                <c:pt idx="433">
                  <c:v>57155</c:v>
                </c:pt>
                <c:pt idx="434">
                  <c:v>61503</c:v>
                </c:pt>
                <c:pt idx="435">
                  <c:v>52573</c:v>
                </c:pt>
                <c:pt idx="436">
                  <c:v>54352</c:v>
                </c:pt>
                <c:pt idx="437">
                  <c:v>43689</c:v>
                </c:pt>
                <c:pt idx="438">
                  <c:v>61418</c:v>
                </c:pt>
                <c:pt idx="439">
                  <c:v>37192</c:v>
                </c:pt>
                <c:pt idx="440">
                  <c:v>50921</c:v>
                </c:pt>
                <c:pt idx="441">
                  <c:v>57182</c:v>
                </c:pt>
                <c:pt idx="442">
                  <c:v>28104</c:v>
                </c:pt>
                <c:pt idx="443">
                  <c:v>22663</c:v>
                </c:pt>
                <c:pt idx="444">
                  <c:v>58835</c:v>
                </c:pt>
                <c:pt idx="445">
                  <c:v>71528</c:v>
                </c:pt>
                <c:pt idx="446">
                  <c:v>60469</c:v>
                </c:pt>
                <c:pt idx="447">
                  <c:v>44012</c:v>
                </c:pt>
                <c:pt idx="448">
                  <c:v>46278</c:v>
                </c:pt>
                <c:pt idx="449">
                  <c:v>47381</c:v>
                </c:pt>
                <c:pt idx="450">
                  <c:v>65156</c:v>
                </c:pt>
                <c:pt idx="451">
                  <c:v>30819</c:v>
                </c:pt>
                <c:pt idx="452">
                  <c:v>33926</c:v>
                </c:pt>
                <c:pt idx="453">
                  <c:v>43457</c:v>
                </c:pt>
                <c:pt idx="454">
                  <c:v>41873</c:v>
                </c:pt>
                <c:pt idx="455">
                  <c:v>33683</c:v>
                </c:pt>
                <c:pt idx="456">
                  <c:v>46936</c:v>
                </c:pt>
                <c:pt idx="457">
                  <c:v>88671</c:v>
                </c:pt>
                <c:pt idx="458">
                  <c:v>77075</c:v>
                </c:pt>
                <c:pt idx="459">
                  <c:v>54404</c:v>
                </c:pt>
                <c:pt idx="460">
                  <c:v>62237</c:v>
                </c:pt>
                <c:pt idx="461">
                  <c:v>73302</c:v>
                </c:pt>
                <c:pt idx="462">
                  <c:v>65984</c:v>
                </c:pt>
                <c:pt idx="463">
                  <c:v>53703</c:v>
                </c:pt>
                <c:pt idx="464">
                  <c:v>58090</c:v>
                </c:pt>
                <c:pt idx="465">
                  <c:v>61491</c:v>
                </c:pt>
                <c:pt idx="466">
                  <c:v>56483</c:v>
                </c:pt>
                <c:pt idx="467">
                  <c:v>52321</c:v>
                </c:pt>
                <c:pt idx="468">
                  <c:v>45444</c:v>
                </c:pt>
                <c:pt idx="469">
                  <c:v>50871</c:v>
                </c:pt>
                <c:pt idx="470">
                  <c:v>39056</c:v>
                </c:pt>
                <c:pt idx="471">
                  <c:v>63438</c:v>
                </c:pt>
                <c:pt idx="472">
                  <c:v>45632</c:v>
                </c:pt>
                <c:pt idx="473">
                  <c:v>79329</c:v>
                </c:pt>
                <c:pt idx="474">
                  <c:v>37411</c:v>
                </c:pt>
                <c:pt idx="475">
                  <c:v>45033</c:v>
                </c:pt>
                <c:pt idx="476">
                  <c:v>48209</c:v>
                </c:pt>
                <c:pt idx="477">
                  <c:v>35305</c:v>
                </c:pt>
                <c:pt idx="478">
                  <c:v>69430</c:v>
                </c:pt>
                <c:pt idx="479">
                  <c:v>36686</c:v>
                </c:pt>
                <c:pt idx="480">
                  <c:v>40559</c:v>
                </c:pt>
                <c:pt idx="481">
                  <c:v>36023</c:v>
                </c:pt>
                <c:pt idx="482">
                  <c:v>58063</c:v>
                </c:pt>
                <c:pt idx="483">
                  <c:v>51539</c:v>
                </c:pt>
                <c:pt idx="484">
                  <c:v>70536</c:v>
                </c:pt>
                <c:pt idx="485">
                  <c:v>61522</c:v>
                </c:pt>
                <c:pt idx="486">
                  <c:v>40780</c:v>
                </c:pt>
                <c:pt idx="487">
                  <c:v>76726</c:v>
                </c:pt>
                <c:pt idx="488">
                  <c:v>42050</c:v>
                </c:pt>
                <c:pt idx="489">
                  <c:v>47083</c:v>
                </c:pt>
                <c:pt idx="490">
                  <c:v>53294</c:v>
                </c:pt>
                <c:pt idx="491">
                  <c:v>40402</c:v>
                </c:pt>
                <c:pt idx="492">
                  <c:v>41799</c:v>
                </c:pt>
                <c:pt idx="493">
                  <c:v>49128</c:v>
                </c:pt>
                <c:pt idx="494">
                  <c:v>37853</c:v>
                </c:pt>
                <c:pt idx="495">
                  <c:v>45857</c:v>
                </c:pt>
                <c:pt idx="496">
                  <c:v>38079</c:v>
                </c:pt>
                <c:pt idx="497">
                  <c:v>37873</c:v>
                </c:pt>
                <c:pt idx="498">
                  <c:v>61300</c:v>
                </c:pt>
                <c:pt idx="499">
                  <c:v>36602</c:v>
                </c:pt>
                <c:pt idx="500">
                  <c:v>42646</c:v>
                </c:pt>
                <c:pt idx="501">
                  <c:v>36806</c:v>
                </c:pt>
                <c:pt idx="502">
                  <c:v>27868</c:v>
                </c:pt>
                <c:pt idx="503">
                  <c:v>47940</c:v>
                </c:pt>
                <c:pt idx="504">
                  <c:v>27701</c:v>
                </c:pt>
                <c:pt idx="505">
                  <c:v>34318</c:v>
                </c:pt>
                <c:pt idx="506">
                  <c:v>41096</c:v>
                </c:pt>
                <c:pt idx="507">
                  <c:v>41027</c:v>
                </c:pt>
                <c:pt idx="508">
                  <c:v>41733</c:v>
                </c:pt>
                <c:pt idx="509">
                  <c:v>36654</c:v>
                </c:pt>
                <c:pt idx="510">
                  <c:v>28006</c:v>
                </c:pt>
                <c:pt idx="511">
                  <c:v>50853</c:v>
                </c:pt>
                <c:pt idx="512">
                  <c:v>31554</c:v>
                </c:pt>
                <c:pt idx="513">
                  <c:v>39500</c:v>
                </c:pt>
                <c:pt idx="514">
                  <c:v>34830</c:v>
                </c:pt>
                <c:pt idx="515">
                  <c:v>37934</c:v>
                </c:pt>
                <c:pt idx="516">
                  <c:v>41642</c:v>
                </c:pt>
                <c:pt idx="517">
                  <c:v>24741</c:v>
                </c:pt>
                <c:pt idx="518">
                  <c:v>27419</c:v>
                </c:pt>
                <c:pt idx="519">
                  <c:v>32177</c:v>
                </c:pt>
                <c:pt idx="520">
                  <c:v>37271</c:v>
                </c:pt>
                <c:pt idx="521">
                  <c:v>27981</c:v>
                </c:pt>
                <c:pt idx="522">
                  <c:v>30694</c:v>
                </c:pt>
                <c:pt idx="523">
                  <c:v>36051</c:v>
                </c:pt>
                <c:pt idx="524">
                  <c:v>43125</c:v>
                </c:pt>
                <c:pt idx="525">
                  <c:v>32164</c:v>
                </c:pt>
                <c:pt idx="526">
                  <c:v>36795</c:v>
                </c:pt>
                <c:pt idx="527">
                  <c:v>34417</c:v>
                </c:pt>
                <c:pt idx="528">
                  <c:v>46913</c:v>
                </c:pt>
                <c:pt idx="529">
                  <c:v>35060</c:v>
                </c:pt>
                <c:pt idx="530">
                  <c:v>45551</c:v>
                </c:pt>
                <c:pt idx="531">
                  <c:v>51189</c:v>
                </c:pt>
                <c:pt idx="532">
                  <c:v>50536</c:v>
                </c:pt>
                <c:pt idx="533">
                  <c:v>62989</c:v>
                </c:pt>
                <c:pt idx="534">
                  <c:v>30250</c:v>
                </c:pt>
                <c:pt idx="535">
                  <c:v>56713</c:v>
                </c:pt>
                <c:pt idx="536">
                  <c:v>67750</c:v>
                </c:pt>
                <c:pt idx="537">
                  <c:v>40979</c:v>
                </c:pt>
                <c:pt idx="538">
                  <c:v>65893</c:v>
                </c:pt>
                <c:pt idx="539">
                  <c:v>36176</c:v>
                </c:pt>
                <c:pt idx="540">
                  <c:v>34271</c:v>
                </c:pt>
                <c:pt idx="541">
                  <c:v>36068</c:v>
                </c:pt>
                <c:pt idx="542">
                  <c:v>67483</c:v>
                </c:pt>
                <c:pt idx="543">
                  <c:v>54589</c:v>
                </c:pt>
                <c:pt idx="544">
                  <c:v>53295</c:v>
                </c:pt>
                <c:pt idx="545">
                  <c:v>51435</c:v>
                </c:pt>
                <c:pt idx="546">
                  <c:v>48103</c:v>
                </c:pt>
                <c:pt idx="547">
                  <c:v>87126</c:v>
                </c:pt>
                <c:pt idx="548">
                  <c:v>59192</c:v>
                </c:pt>
                <c:pt idx="549">
                  <c:v>60191</c:v>
                </c:pt>
                <c:pt idx="550">
                  <c:v>48083</c:v>
                </c:pt>
                <c:pt idx="551">
                  <c:v>9692</c:v>
                </c:pt>
                <c:pt idx="552">
                  <c:v>36580</c:v>
                </c:pt>
                <c:pt idx="553">
                  <c:v>53929</c:v>
                </c:pt>
                <c:pt idx="554">
                  <c:v>30776</c:v>
                </c:pt>
                <c:pt idx="555">
                  <c:v>50217</c:v>
                </c:pt>
                <c:pt idx="556">
                  <c:v>39113</c:v>
                </c:pt>
                <c:pt idx="557">
                  <c:v>33654</c:v>
                </c:pt>
                <c:pt idx="558">
                  <c:v>39226</c:v>
                </c:pt>
                <c:pt idx="559">
                  <c:v>27934</c:v>
                </c:pt>
                <c:pt idx="560">
                  <c:v>41815</c:v>
                </c:pt>
                <c:pt idx="561">
                  <c:v>38147</c:v>
                </c:pt>
                <c:pt idx="562">
                  <c:v>33093</c:v>
                </c:pt>
                <c:pt idx="563">
                  <c:v>31015</c:v>
                </c:pt>
                <c:pt idx="564">
                  <c:v>35993</c:v>
                </c:pt>
                <c:pt idx="565">
                  <c:v>33250</c:v>
                </c:pt>
                <c:pt idx="566">
                  <c:v>36638</c:v>
                </c:pt>
                <c:pt idx="567">
                  <c:v>41752</c:v>
                </c:pt>
                <c:pt idx="568">
                  <c:v>33555</c:v>
                </c:pt>
                <c:pt idx="569">
                  <c:v>31138</c:v>
                </c:pt>
                <c:pt idx="570">
                  <c:v>37130</c:v>
                </c:pt>
                <c:pt idx="571">
                  <c:v>29686</c:v>
                </c:pt>
                <c:pt idx="572">
                  <c:v>42956</c:v>
                </c:pt>
                <c:pt idx="573">
                  <c:v>43913</c:v>
                </c:pt>
                <c:pt idx="574">
                  <c:v>39767</c:v>
                </c:pt>
                <c:pt idx="575">
                  <c:v>42120</c:v>
                </c:pt>
                <c:pt idx="576">
                  <c:v>38614</c:v>
                </c:pt>
                <c:pt idx="577">
                  <c:v>26659</c:v>
                </c:pt>
                <c:pt idx="578">
                  <c:v>49694</c:v>
                </c:pt>
                <c:pt idx="579">
                  <c:v>20516</c:v>
                </c:pt>
                <c:pt idx="580">
                  <c:v>44827</c:v>
                </c:pt>
                <c:pt idx="581">
                  <c:v>27031</c:v>
                </c:pt>
                <c:pt idx="582">
                  <c:v>27595</c:v>
                </c:pt>
                <c:pt idx="583">
                  <c:v>38507</c:v>
                </c:pt>
                <c:pt idx="584">
                  <c:v>28156</c:v>
                </c:pt>
                <c:pt idx="585">
                  <c:v>24178</c:v>
                </c:pt>
                <c:pt idx="586">
                  <c:v>38292</c:v>
                </c:pt>
                <c:pt idx="587">
                  <c:v>34067</c:v>
                </c:pt>
                <c:pt idx="588">
                  <c:v>18473</c:v>
                </c:pt>
                <c:pt idx="589">
                  <c:v>30725</c:v>
                </c:pt>
                <c:pt idx="590">
                  <c:v>14399</c:v>
                </c:pt>
                <c:pt idx="591">
                  <c:v>38439</c:v>
                </c:pt>
                <c:pt idx="592">
                  <c:v>58440</c:v>
                </c:pt>
                <c:pt idx="593">
                  <c:v>46913</c:v>
                </c:pt>
                <c:pt idx="594">
                  <c:v>37938</c:v>
                </c:pt>
                <c:pt idx="595">
                  <c:v>51200</c:v>
                </c:pt>
                <c:pt idx="596">
                  <c:v>41551</c:v>
                </c:pt>
                <c:pt idx="597">
                  <c:v>34744</c:v>
                </c:pt>
                <c:pt idx="598">
                  <c:v>31776</c:v>
                </c:pt>
                <c:pt idx="599">
                  <c:v>29335</c:v>
                </c:pt>
                <c:pt idx="600">
                  <c:v>24191</c:v>
                </c:pt>
                <c:pt idx="601">
                  <c:v>33769</c:v>
                </c:pt>
                <c:pt idx="602">
                  <c:v>30929</c:v>
                </c:pt>
                <c:pt idx="603">
                  <c:v>34240</c:v>
                </c:pt>
                <c:pt idx="604">
                  <c:v>46646</c:v>
                </c:pt>
                <c:pt idx="605">
                  <c:v>32482</c:v>
                </c:pt>
                <c:pt idx="606">
                  <c:v>66033</c:v>
                </c:pt>
                <c:pt idx="607">
                  <c:v>28899</c:v>
                </c:pt>
                <c:pt idx="608">
                  <c:v>30522</c:v>
                </c:pt>
                <c:pt idx="609">
                  <c:v>34802</c:v>
                </c:pt>
                <c:pt idx="610">
                  <c:v>32071</c:v>
                </c:pt>
                <c:pt idx="611">
                  <c:v>41632</c:v>
                </c:pt>
                <c:pt idx="612">
                  <c:v>14489</c:v>
                </c:pt>
                <c:pt idx="613">
                  <c:v>25484</c:v>
                </c:pt>
                <c:pt idx="614">
                  <c:v>36852</c:v>
                </c:pt>
                <c:pt idx="615">
                  <c:v>28498</c:v>
                </c:pt>
                <c:pt idx="616">
                  <c:v>46956</c:v>
                </c:pt>
                <c:pt idx="617">
                  <c:v>33618</c:v>
                </c:pt>
                <c:pt idx="618">
                  <c:v>40074</c:v>
                </c:pt>
                <c:pt idx="619">
                  <c:v>23177</c:v>
                </c:pt>
                <c:pt idx="620">
                  <c:v>32312</c:v>
                </c:pt>
                <c:pt idx="621">
                  <c:v>26853</c:v>
                </c:pt>
                <c:pt idx="622">
                  <c:v>36989</c:v>
                </c:pt>
                <c:pt idx="623">
                  <c:v>34435</c:v>
                </c:pt>
                <c:pt idx="624">
                  <c:v>28036</c:v>
                </c:pt>
                <c:pt idx="625">
                  <c:v>35625</c:v>
                </c:pt>
                <c:pt idx="626">
                  <c:v>30869</c:v>
                </c:pt>
                <c:pt idx="627">
                  <c:v>36335</c:v>
                </c:pt>
                <c:pt idx="628">
                  <c:v>36616</c:v>
                </c:pt>
                <c:pt idx="629">
                  <c:v>28545</c:v>
                </c:pt>
                <c:pt idx="630">
                  <c:v>36263</c:v>
                </c:pt>
                <c:pt idx="631">
                  <c:v>39926</c:v>
                </c:pt>
                <c:pt idx="632">
                  <c:v>31701</c:v>
                </c:pt>
                <c:pt idx="633">
                  <c:v>26199</c:v>
                </c:pt>
                <c:pt idx="634">
                  <c:v>35333</c:v>
                </c:pt>
                <c:pt idx="635">
                  <c:v>42251</c:v>
                </c:pt>
                <c:pt idx="636">
                  <c:v>41892</c:v>
                </c:pt>
                <c:pt idx="637">
                  <c:v>38430</c:v>
                </c:pt>
                <c:pt idx="638">
                  <c:v>30539</c:v>
                </c:pt>
                <c:pt idx="639">
                  <c:v>31181</c:v>
                </c:pt>
                <c:pt idx="640">
                  <c:v>51391</c:v>
                </c:pt>
                <c:pt idx="641">
                  <c:v>32300</c:v>
                </c:pt>
                <c:pt idx="642">
                  <c:v>61814</c:v>
                </c:pt>
                <c:pt idx="643">
                  <c:v>54089</c:v>
                </c:pt>
                <c:pt idx="644">
                  <c:v>97403</c:v>
                </c:pt>
                <c:pt idx="645">
                  <c:v>49910</c:v>
                </c:pt>
                <c:pt idx="646">
                  <c:v>46669</c:v>
                </c:pt>
                <c:pt idx="647">
                  <c:v>55288</c:v>
                </c:pt>
                <c:pt idx="648">
                  <c:v>36057</c:v>
                </c:pt>
                <c:pt idx="649">
                  <c:v>44380</c:v>
                </c:pt>
                <c:pt idx="650">
                  <c:v>36000</c:v>
                </c:pt>
                <c:pt idx="651">
                  <c:v>38219</c:v>
                </c:pt>
                <c:pt idx="652">
                  <c:v>46050</c:v>
                </c:pt>
                <c:pt idx="653">
                  <c:v>43914</c:v>
                </c:pt>
                <c:pt idx="654">
                  <c:v>41519</c:v>
                </c:pt>
                <c:pt idx="655">
                  <c:v>33408</c:v>
                </c:pt>
                <c:pt idx="656">
                  <c:v>24905</c:v>
                </c:pt>
                <c:pt idx="657">
                  <c:v>51847</c:v>
                </c:pt>
                <c:pt idx="658">
                  <c:v>65353</c:v>
                </c:pt>
                <c:pt idx="659">
                  <c:v>64453</c:v>
                </c:pt>
                <c:pt idx="660">
                  <c:v>55898</c:v>
                </c:pt>
                <c:pt idx="661">
                  <c:v>85012</c:v>
                </c:pt>
                <c:pt idx="662">
                  <c:v>61014</c:v>
                </c:pt>
                <c:pt idx="663">
                  <c:v>88125</c:v>
                </c:pt>
                <c:pt idx="664">
                  <c:v>89862</c:v>
                </c:pt>
                <c:pt idx="665">
                  <c:v>80161</c:v>
                </c:pt>
                <c:pt idx="666">
                  <c:v>76397</c:v>
                </c:pt>
                <c:pt idx="667">
                  <c:v>71325</c:v>
                </c:pt>
                <c:pt idx="668">
                  <c:v>67972</c:v>
                </c:pt>
                <c:pt idx="669">
                  <c:v>90119</c:v>
                </c:pt>
                <c:pt idx="670">
                  <c:v>102577</c:v>
                </c:pt>
                <c:pt idx="671">
                  <c:v>75521</c:v>
                </c:pt>
                <c:pt idx="672">
                  <c:v>71393</c:v>
                </c:pt>
                <c:pt idx="673">
                  <c:v>76920</c:v>
                </c:pt>
                <c:pt idx="674">
                  <c:v>65994</c:v>
                </c:pt>
                <c:pt idx="675">
                  <c:v>85848</c:v>
                </c:pt>
                <c:pt idx="676">
                  <c:v>64500</c:v>
                </c:pt>
                <c:pt idx="677">
                  <c:v>66705</c:v>
                </c:pt>
                <c:pt idx="678">
                  <c:v>60149</c:v>
                </c:pt>
                <c:pt idx="679">
                  <c:v>67823</c:v>
                </c:pt>
                <c:pt idx="680">
                  <c:v>64626</c:v>
                </c:pt>
                <c:pt idx="681">
                  <c:v>76800</c:v>
                </c:pt>
                <c:pt idx="682">
                  <c:v>46427</c:v>
                </c:pt>
                <c:pt idx="683">
                  <c:v>50844</c:v>
                </c:pt>
                <c:pt idx="684">
                  <c:v>74933</c:v>
                </c:pt>
                <c:pt idx="685">
                  <c:v>43566</c:v>
                </c:pt>
                <c:pt idx="686">
                  <c:v>51578</c:v>
                </c:pt>
                <c:pt idx="687">
                  <c:v>40661</c:v>
                </c:pt>
                <c:pt idx="688">
                  <c:v>46200</c:v>
                </c:pt>
                <c:pt idx="689">
                  <c:v>70019</c:v>
                </c:pt>
                <c:pt idx="690">
                  <c:v>67794</c:v>
                </c:pt>
                <c:pt idx="691">
                  <c:v>49834</c:v>
                </c:pt>
                <c:pt idx="692">
                  <c:v>95511</c:v>
                </c:pt>
                <c:pt idx="693">
                  <c:v>103879</c:v>
                </c:pt>
                <c:pt idx="694">
                  <c:v>80595</c:v>
                </c:pt>
                <c:pt idx="695">
                  <c:v>140222</c:v>
                </c:pt>
                <c:pt idx="696">
                  <c:v>70654</c:v>
                </c:pt>
                <c:pt idx="697">
                  <c:v>65104</c:v>
                </c:pt>
                <c:pt idx="698">
                  <c:v>69843</c:v>
                </c:pt>
                <c:pt idx="699">
                  <c:v>84330</c:v>
                </c:pt>
                <c:pt idx="700">
                  <c:v>66799</c:v>
                </c:pt>
                <c:pt idx="701">
                  <c:v>50552</c:v>
                </c:pt>
                <c:pt idx="702">
                  <c:v>41619</c:v>
                </c:pt>
                <c:pt idx="703">
                  <c:v>63212</c:v>
                </c:pt>
                <c:pt idx="704">
                  <c:v>87359</c:v>
                </c:pt>
                <c:pt idx="705">
                  <c:v>51206</c:v>
                </c:pt>
                <c:pt idx="706">
                  <c:v>44702</c:v>
                </c:pt>
                <c:pt idx="707">
                  <c:v>47011</c:v>
                </c:pt>
                <c:pt idx="708">
                  <c:v>69069</c:v>
                </c:pt>
                <c:pt idx="709">
                  <c:v>79157</c:v>
                </c:pt>
                <c:pt idx="710">
                  <c:v>45646</c:v>
                </c:pt>
                <c:pt idx="711">
                  <c:v>45522</c:v>
                </c:pt>
                <c:pt idx="712">
                  <c:v>57175</c:v>
                </c:pt>
                <c:pt idx="713">
                  <c:v>80765</c:v>
                </c:pt>
                <c:pt idx="714">
                  <c:v>101266</c:v>
                </c:pt>
                <c:pt idx="715">
                  <c:v>56458</c:v>
                </c:pt>
                <c:pt idx="716">
                  <c:v>85530</c:v>
                </c:pt>
                <c:pt idx="717">
                  <c:v>56679</c:v>
                </c:pt>
                <c:pt idx="718">
                  <c:v>52407</c:v>
                </c:pt>
                <c:pt idx="719">
                  <c:v>51486</c:v>
                </c:pt>
                <c:pt idx="720">
                  <c:v>16148</c:v>
                </c:pt>
                <c:pt idx="721">
                  <c:v>41375</c:v>
                </c:pt>
                <c:pt idx="722">
                  <c:v>51531</c:v>
                </c:pt>
                <c:pt idx="723">
                  <c:v>48027</c:v>
                </c:pt>
                <c:pt idx="724">
                  <c:v>43723</c:v>
                </c:pt>
                <c:pt idx="725">
                  <c:v>26946</c:v>
                </c:pt>
                <c:pt idx="726">
                  <c:v>35688</c:v>
                </c:pt>
                <c:pt idx="727">
                  <c:v>23616</c:v>
                </c:pt>
                <c:pt idx="728">
                  <c:v>54890</c:v>
                </c:pt>
                <c:pt idx="729">
                  <c:v>30121</c:v>
                </c:pt>
                <c:pt idx="730">
                  <c:v>47581</c:v>
                </c:pt>
                <c:pt idx="731">
                  <c:v>39162</c:v>
                </c:pt>
                <c:pt idx="732">
                  <c:v>44359</c:v>
                </c:pt>
                <c:pt idx="733">
                  <c:v>28472</c:v>
                </c:pt>
                <c:pt idx="734">
                  <c:v>41383</c:v>
                </c:pt>
                <c:pt idx="735">
                  <c:v>31192</c:v>
                </c:pt>
                <c:pt idx="736">
                  <c:v>40904</c:v>
                </c:pt>
                <c:pt idx="737">
                  <c:v>43290</c:v>
                </c:pt>
                <c:pt idx="738">
                  <c:v>39643</c:v>
                </c:pt>
                <c:pt idx="739">
                  <c:v>31966</c:v>
                </c:pt>
                <c:pt idx="740">
                  <c:v>43885</c:v>
                </c:pt>
                <c:pt idx="741">
                  <c:v>67045</c:v>
                </c:pt>
                <c:pt idx="742">
                  <c:v>33704</c:v>
                </c:pt>
                <c:pt idx="743">
                  <c:v>34635</c:v>
                </c:pt>
                <c:pt idx="744">
                  <c:v>78742</c:v>
                </c:pt>
                <c:pt idx="745">
                  <c:v>73100</c:v>
                </c:pt>
                <c:pt idx="746">
                  <c:v>60487</c:v>
                </c:pt>
                <c:pt idx="747">
                  <c:v>43030</c:v>
                </c:pt>
                <c:pt idx="748">
                  <c:v>97195</c:v>
                </c:pt>
                <c:pt idx="749">
                  <c:v>13421</c:v>
                </c:pt>
                <c:pt idx="750">
                  <c:v>32877</c:v>
                </c:pt>
                <c:pt idx="751">
                  <c:v>48608</c:v>
                </c:pt>
                <c:pt idx="752">
                  <c:v>35347</c:v>
                </c:pt>
                <c:pt idx="753">
                  <c:v>45223</c:v>
                </c:pt>
                <c:pt idx="754">
                  <c:v>72076</c:v>
                </c:pt>
                <c:pt idx="755">
                  <c:v>72127</c:v>
                </c:pt>
                <c:pt idx="756">
                  <c:v>46885</c:v>
                </c:pt>
                <c:pt idx="757">
                  <c:v>132373</c:v>
                </c:pt>
                <c:pt idx="758">
                  <c:v>60428</c:v>
                </c:pt>
                <c:pt idx="759">
                  <c:v>129900</c:v>
                </c:pt>
                <c:pt idx="760">
                  <c:v>79500</c:v>
                </c:pt>
                <c:pt idx="761">
                  <c:v>86629</c:v>
                </c:pt>
                <c:pt idx="762">
                  <c:v>65856</c:v>
                </c:pt>
                <c:pt idx="763">
                  <c:v>88318</c:v>
                </c:pt>
                <c:pt idx="764">
                  <c:v>104286</c:v>
                </c:pt>
                <c:pt idx="765">
                  <c:v>59187</c:v>
                </c:pt>
                <c:pt idx="766">
                  <c:v>83651</c:v>
                </c:pt>
                <c:pt idx="767">
                  <c:v>44087</c:v>
                </c:pt>
                <c:pt idx="768">
                  <c:v>32668</c:v>
                </c:pt>
                <c:pt idx="769">
                  <c:v>35115</c:v>
                </c:pt>
                <c:pt idx="770">
                  <c:v>49316</c:v>
                </c:pt>
                <c:pt idx="771">
                  <c:v>72440</c:v>
                </c:pt>
                <c:pt idx="772">
                  <c:v>62113</c:v>
                </c:pt>
                <c:pt idx="773">
                  <c:v>49958</c:v>
                </c:pt>
                <c:pt idx="774">
                  <c:v>43421</c:v>
                </c:pt>
                <c:pt idx="775">
                  <c:v>63545</c:v>
                </c:pt>
                <c:pt idx="776">
                  <c:v>65920</c:v>
                </c:pt>
                <c:pt idx="777">
                  <c:v>57113</c:v>
                </c:pt>
                <c:pt idx="778">
                  <c:v>40878</c:v>
                </c:pt>
                <c:pt idx="779">
                  <c:v>38733</c:v>
                </c:pt>
                <c:pt idx="780">
                  <c:v>31991</c:v>
                </c:pt>
                <c:pt idx="781">
                  <c:v>99015</c:v>
                </c:pt>
                <c:pt idx="782">
                  <c:v>56082</c:v>
                </c:pt>
                <c:pt idx="783">
                  <c:v>64970</c:v>
                </c:pt>
                <c:pt idx="784">
                  <c:v>78074</c:v>
                </c:pt>
                <c:pt idx="785">
                  <c:v>76040</c:v>
                </c:pt>
                <c:pt idx="786">
                  <c:v>49224</c:v>
                </c:pt>
                <c:pt idx="787">
                  <c:v>60904</c:v>
                </c:pt>
                <c:pt idx="788">
                  <c:v>89313</c:v>
                </c:pt>
                <c:pt idx="789">
                  <c:v>69330</c:v>
                </c:pt>
                <c:pt idx="790">
                  <c:v>87458</c:v>
                </c:pt>
                <c:pt idx="791">
                  <c:v>93785</c:v>
                </c:pt>
                <c:pt idx="792">
                  <c:v>105471</c:v>
                </c:pt>
                <c:pt idx="793">
                  <c:v>82453</c:v>
                </c:pt>
                <c:pt idx="794">
                  <c:v>81862</c:v>
                </c:pt>
                <c:pt idx="795">
                  <c:v>81621</c:v>
                </c:pt>
                <c:pt idx="796">
                  <c:v>57261</c:v>
                </c:pt>
                <c:pt idx="797">
                  <c:v>48162</c:v>
                </c:pt>
                <c:pt idx="798">
                  <c:v>55309</c:v>
                </c:pt>
                <c:pt idx="799">
                  <c:v>53454</c:v>
                </c:pt>
                <c:pt idx="800">
                  <c:v>47500</c:v>
                </c:pt>
                <c:pt idx="801">
                  <c:v>68402</c:v>
                </c:pt>
                <c:pt idx="802">
                  <c:v>44926</c:v>
                </c:pt>
                <c:pt idx="803">
                  <c:v>46250</c:v>
                </c:pt>
                <c:pt idx="804">
                  <c:v>45426</c:v>
                </c:pt>
                <c:pt idx="805">
                  <c:v>78441</c:v>
                </c:pt>
                <c:pt idx="806">
                  <c:v>58022</c:v>
                </c:pt>
                <c:pt idx="807">
                  <c:v>36848</c:v>
                </c:pt>
                <c:pt idx="808">
                  <c:v>61366</c:v>
                </c:pt>
                <c:pt idx="809">
                  <c:v>51613</c:v>
                </c:pt>
                <c:pt idx="810">
                  <c:v>68214</c:v>
                </c:pt>
                <c:pt idx="811">
                  <c:v>52310</c:v>
                </c:pt>
                <c:pt idx="812">
                  <c:v>56944</c:v>
                </c:pt>
                <c:pt idx="813">
                  <c:v>49530</c:v>
                </c:pt>
                <c:pt idx="814">
                  <c:v>56932</c:v>
                </c:pt>
                <c:pt idx="815">
                  <c:v>60000</c:v>
                </c:pt>
                <c:pt idx="816">
                  <c:v>51272</c:v>
                </c:pt>
                <c:pt idx="817">
                  <c:v>56858</c:v>
                </c:pt>
                <c:pt idx="818">
                  <c:v>52618</c:v>
                </c:pt>
                <c:pt idx="819">
                  <c:v>29891</c:v>
                </c:pt>
                <c:pt idx="820">
                  <c:v>50816</c:v>
                </c:pt>
                <c:pt idx="821">
                  <c:v>35835</c:v>
                </c:pt>
                <c:pt idx="822">
                  <c:v>53125</c:v>
                </c:pt>
                <c:pt idx="823">
                  <c:v>49960</c:v>
                </c:pt>
                <c:pt idx="824">
                  <c:v>40471</c:v>
                </c:pt>
                <c:pt idx="825">
                  <c:v>36163</c:v>
                </c:pt>
                <c:pt idx="826">
                  <c:v>45876</c:v>
                </c:pt>
                <c:pt idx="827">
                  <c:v>90149</c:v>
                </c:pt>
                <c:pt idx="828">
                  <c:v>89821</c:v>
                </c:pt>
                <c:pt idx="829">
                  <c:v>30960</c:v>
                </c:pt>
                <c:pt idx="830">
                  <c:v>35647</c:v>
                </c:pt>
                <c:pt idx="831">
                  <c:v>52778</c:v>
                </c:pt>
                <c:pt idx="832">
                  <c:v>53827</c:v>
                </c:pt>
                <c:pt idx="833">
                  <c:v>52507</c:v>
                </c:pt>
                <c:pt idx="834">
                  <c:v>66928</c:v>
                </c:pt>
                <c:pt idx="835">
                  <c:v>68889</c:v>
                </c:pt>
                <c:pt idx="836">
                  <c:v>80104</c:v>
                </c:pt>
                <c:pt idx="837">
                  <c:v>59432</c:v>
                </c:pt>
                <c:pt idx="838">
                  <c:v>57013</c:v>
                </c:pt>
                <c:pt idx="839">
                  <c:v>71817</c:v>
                </c:pt>
                <c:pt idx="840">
                  <c:v>100432</c:v>
                </c:pt>
                <c:pt idx="841">
                  <c:v>94953</c:v>
                </c:pt>
                <c:pt idx="842">
                  <c:v>57961</c:v>
                </c:pt>
                <c:pt idx="843">
                  <c:v>55833</c:v>
                </c:pt>
                <c:pt idx="844">
                  <c:v>95476</c:v>
                </c:pt>
                <c:pt idx="845">
                  <c:v>112947</c:v>
                </c:pt>
                <c:pt idx="846">
                  <c:v>58313</c:v>
                </c:pt>
                <c:pt idx="847">
                  <c:v>75472</c:v>
                </c:pt>
                <c:pt idx="848">
                  <c:v>72424</c:v>
                </c:pt>
                <c:pt idx="849">
                  <c:v>49733</c:v>
                </c:pt>
                <c:pt idx="850">
                  <c:v>23150</c:v>
                </c:pt>
                <c:pt idx="851">
                  <c:v>77565</c:v>
                </c:pt>
                <c:pt idx="852">
                  <c:v>22232</c:v>
                </c:pt>
                <c:pt idx="853">
                  <c:v>41002</c:v>
                </c:pt>
                <c:pt idx="854">
                  <c:v>108536</c:v>
                </c:pt>
                <c:pt idx="855">
                  <c:v>55413</c:v>
                </c:pt>
                <c:pt idx="856">
                  <c:v>64159</c:v>
                </c:pt>
                <c:pt idx="857">
                  <c:v>65397</c:v>
                </c:pt>
                <c:pt idx="858">
                  <c:v>67728</c:v>
                </c:pt>
                <c:pt idx="859">
                  <c:v>59560</c:v>
                </c:pt>
                <c:pt idx="860">
                  <c:v>20606</c:v>
                </c:pt>
                <c:pt idx="861">
                  <c:v>17498</c:v>
                </c:pt>
                <c:pt idx="862">
                  <c:v>40024</c:v>
                </c:pt>
                <c:pt idx="863">
                  <c:v>57458</c:v>
                </c:pt>
                <c:pt idx="864">
                  <c:v>29044</c:v>
                </c:pt>
                <c:pt idx="865">
                  <c:v>23565</c:v>
                </c:pt>
                <c:pt idx="866">
                  <c:v>71250</c:v>
                </c:pt>
                <c:pt idx="867">
                  <c:v>173368</c:v>
                </c:pt>
                <c:pt idx="868">
                  <c:v>70333</c:v>
                </c:pt>
                <c:pt idx="869">
                  <c:v>83329</c:v>
                </c:pt>
                <c:pt idx="870">
                  <c:v>73732</c:v>
                </c:pt>
                <c:pt idx="871">
                  <c:v>77313</c:v>
                </c:pt>
                <c:pt idx="872">
                  <c:v>109542</c:v>
                </c:pt>
                <c:pt idx="873">
                  <c:v>33573</c:v>
                </c:pt>
                <c:pt idx="874">
                  <c:v>79431</c:v>
                </c:pt>
                <c:pt idx="875">
                  <c:v>84403</c:v>
                </c:pt>
                <c:pt idx="876">
                  <c:v>85990</c:v>
                </c:pt>
                <c:pt idx="877">
                  <c:v>62553</c:v>
                </c:pt>
                <c:pt idx="878">
                  <c:v>67929</c:v>
                </c:pt>
                <c:pt idx="879">
                  <c:v>57276</c:v>
                </c:pt>
                <c:pt idx="880">
                  <c:v>59630</c:v>
                </c:pt>
                <c:pt idx="881">
                  <c:v>60862</c:v>
                </c:pt>
                <c:pt idx="882">
                  <c:v>44550</c:v>
                </c:pt>
                <c:pt idx="883">
                  <c:v>72736</c:v>
                </c:pt>
                <c:pt idx="884">
                  <c:v>71451</c:v>
                </c:pt>
                <c:pt idx="885">
                  <c:v>67194</c:v>
                </c:pt>
                <c:pt idx="886">
                  <c:v>106416</c:v>
                </c:pt>
                <c:pt idx="887">
                  <c:v>55638</c:v>
                </c:pt>
                <c:pt idx="888">
                  <c:v>55156</c:v>
                </c:pt>
                <c:pt idx="889">
                  <c:v>62907</c:v>
                </c:pt>
                <c:pt idx="890">
                  <c:v>34651</c:v>
                </c:pt>
                <c:pt idx="891">
                  <c:v>18661</c:v>
                </c:pt>
                <c:pt idx="892">
                  <c:v>42967</c:v>
                </c:pt>
                <c:pt idx="893">
                  <c:v>20839</c:v>
                </c:pt>
                <c:pt idx="894">
                  <c:v>33578</c:v>
                </c:pt>
                <c:pt idx="895">
                  <c:v>30192</c:v>
                </c:pt>
                <c:pt idx="896">
                  <c:v>44932</c:v>
                </c:pt>
                <c:pt idx="897">
                  <c:v>32327</c:v>
                </c:pt>
                <c:pt idx="898">
                  <c:v>42370</c:v>
                </c:pt>
                <c:pt idx="899">
                  <c:v>48738</c:v>
                </c:pt>
                <c:pt idx="900">
                  <c:v>54910</c:v>
                </c:pt>
                <c:pt idx="901">
                  <c:v>39084</c:v>
                </c:pt>
                <c:pt idx="902">
                  <c:v>40998</c:v>
                </c:pt>
                <c:pt idx="903">
                  <c:v>43107</c:v>
                </c:pt>
                <c:pt idx="904">
                  <c:v>56726</c:v>
                </c:pt>
                <c:pt idx="905">
                  <c:v>45344</c:v>
                </c:pt>
                <c:pt idx="906">
                  <c:v>39692</c:v>
                </c:pt>
                <c:pt idx="907">
                  <c:v>40924</c:v>
                </c:pt>
                <c:pt idx="908">
                  <c:v>51336</c:v>
                </c:pt>
                <c:pt idx="909">
                  <c:v>31869</c:v>
                </c:pt>
                <c:pt idx="910">
                  <c:v>43133</c:v>
                </c:pt>
                <c:pt idx="911">
                  <c:v>70547</c:v>
                </c:pt>
                <c:pt idx="912">
                  <c:v>100210</c:v>
                </c:pt>
                <c:pt idx="913">
                  <c:v>61232</c:v>
                </c:pt>
                <c:pt idx="914">
                  <c:v>88075</c:v>
                </c:pt>
                <c:pt idx="915">
                  <c:v>82165</c:v>
                </c:pt>
                <c:pt idx="916">
                  <c:v>79679</c:v>
                </c:pt>
                <c:pt idx="917">
                  <c:v>134325</c:v>
                </c:pt>
                <c:pt idx="918">
                  <c:v>97275</c:v>
                </c:pt>
                <c:pt idx="919">
                  <c:v>79308</c:v>
                </c:pt>
                <c:pt idx="920">
                  <c:v>63802</c:v>
                </c:pt>
                <c:pt idx="921">
                  <c:v>27820</c:v>
                </c:pt>
                <c:pt idx="922">
                  <c:v>37248</c:v>
                </c:pt>
                <c:pt idx="923">
                  <c:v>58491</c:v>
                </c:pt>
                <c:pt idx="924">
                  <c:v>62569</c:v>
                </c:pt>
                <c:pt idx="925">
                  <c:v>60124</c:v>
                </c:pt>
                <c:pt idx="926">
                  <c:v>56128</c:v>
                </c:pt>
                <c:pt idx="927">
                  <c:v>68380</c:v>
                </c:pt>
                <c:pt idx="928">
                  <c:v>72813</c:v>
                </c:pt>
                <c:pt idx="929">
                  <c:v>62950</c:v>
                </c:pt>
                <c:pt idx="930">
                  <c:v>70333</c:v>
                </c:pt>
                <c:pt idx="931">
                  <c:v>71316</c:v>
                </c:pt>
                <c:pt idx="932">
                  <c:v>57493</c:v>
                </c:pt>
                <c:pt idx="933">
                  <c:v>59338</c:v>
                </c:pt>
                <c:pt idx="934">
                  <c:v>98056</c:v>
                </c:pt>
                <c:pt idx="935">
                  <c:v>64921</c:v>
                </c:pt>
                <c:pt idx="936">
                  <c:v>92024</c:v>
                </c:pt>
                <c:pt idx="937">
                  <c:v>66600</c:v>
                </c:pt>
                <c:pt idx="938">
                  <c:v>79202</c:v>
                </c:pt>
                <c:pt idx="939">
                  <c:v>83245</c:v>
                </c:pt>
                <c:pt idx="940">
                  <c:v>53582</c:v>
                </c:pt>
                <c:pt idx="941">
                  <c:v>69426</c:v>
                </c:pt>
                <c:pt idx="942">
                  <c:v>76414</c:v>
                </c:pt>
                <c:pt idx="943">
                  <c:v>32415</c:v>
                </c:pt>
                <c:pt idx="944">
                  <c:v>27005</c:v>
                </c:pt>
                <c:pt idx="945">
                  <c:v>49496</c:v>
                </c:pt>
                <c:pt idx="946">
                  <c:v>31798</c:v>
                </c:pt>
                <c:pt idx="947">
                  <c:v>39653</c:v>
                </c:pt>
                <c:pt idx="948">
                  <c:v>32924</c:v>
                </c:pt>
                <c:pt idx="949">
                  <c:v>82106</c:v>
                </c:pt>
                <c:pt idx="950">
                  <c:v>39440</c:v>
                </c:pt>
                <c:pt idx="951">
                  <c:v>49414</c:v>
                </c:pt>
                <c:pt idx="952">
                  <c:v>37209</c:v>
                </c:pt>
                <c:pt idx="953">
                  <c:v>47869</c:v>
                </c:pt>
                <c:pt idx="954">
                  <c:v>94416</c:v>
                </c:pt>
                <c:pt idx="955">
                  <c:v>65398</c:v>
                </c:pt>
                <c:pt idx="956">
                  <c:v>24177</c:v>
                </c:pt>
                <c:pt idx="957">
                  <c:v>38399</c:v>
                </c:pt>
                <c:pt idx="958">
                  <c:v>53289</c:v>
                </c:pt>
                <c:pt idx="959">
                  <c:v>57118</c:v>
                </c:pt>
                <c:pt idx="960">
                  <c:v>78114</c:v>
                </c:pt>
                <c:pt idx="961">
                  <c:v>15727</c:v>
                </c:pt>
                <c:pt idx="962">
                  <c:v>30105</c:v>
                </c:pt>
                <c:pt idx="963">
                  <c:v>39475</c:v>
                </c:pt>
                <c:pt idx="964">
                  <c:v>61173</c:v>
                </c:pt>
                <c:pt idx="965">
                  <c:v>44596</c:v>
                </c:pt>
                <c:pt idx="966">
                  <c:v>58138</c:v>
                </c:pt>
                <c:pt idx="967">
                  <c:v>65050</c:v>
                </c:pt>
                <c:pt idx="968">
                  <c:v>49224</c:v>
                </c:pt>
                <c:pt idx="969">
                  <c:v>60575</c:v>
                </c:pt>
                <c:pt idx="970">
                  <c:v>41557</c:v>
                </c:pt>
                <c:pt idx="971">
                  <c:v>60269</c:v>
                </c:pt>
                <c:pt idx="972">
                  <c:v>56524</c:v>
                </c:pt>
                <c:pt idx="973">
                  <c:v>55519</c:v>
                </c:pt>
                <c:pt idx="974">
                  <c:v>64560</c:v>
                </c:pt>
                <c:pt idx="975">
                  <c:v>68988</c:v>
                </c:pt>
                <c:pt idx="976">
                  <c:v>65899</c:v>
                </c:pt>
                <c:pt idx="977">
                  <c:v>64750</c:v>
                </c:pt>
                <c:pt idx="978">
                  <c:v>76745</c:v>
                </c:pt>
                <c:pt idx="979">
                  <c:v>87497</c:v>
                </c:pt>
                <c:pt idx="980">
                  <c:v>80265</c:v>
                </c:pt>
                <c:pt idx="981">
                  <c:v>41350</c:v>
                </c:pt>
                <c:pt idx="982">
                  <c:v>62432</c:v>
                </c:pt>
                <c:pt idx="983">
                  <c:v>67292</c:v>
                </c:pt>
                <c:pt idx="984">
                  <c:v>57308</c:v>
                </c:pt>
                <c:pt idx="985">
                  <c:v>57547</c:v>
                </c:pt>
                <c:pt idx="986">
                  <c:v>36717</c:v>
                </c:pt>
                <c:pt idx="987">
                  <c:v>42798</c:v>
                </c:pt>
                <c:pt idx="988">
                  <c:v>79446</c:v>
                </c:pt>
                <c:pt idx="989">
                  <c:v>47047</c:v>
                </c:pt>
                <c:pt idx="990">
                  <c:v>31390</c:v>
                </c:pt>
                <c:pt idx="991">
                  <c:v>67865</c:v>
                </c:pt>
                <c:pt idx="992">
                  <c:v>65075</c:v>
                </c:pt>
                <c:pt idx="993">
                  <c:v>75426</c:v>
                </c:pt>
                <c:pt idx="994">
                  <c:v>66056</c:v>
                </c:pt>
                <c:pt idx="995">
                  <c:v>68408</c:v>
                </c:pt>
                <c:pt idx="996">
                  <c:v>82838</c:v>
                </c:pt>
                <c:pt idx="997">
                  <c:v>62513</c:v>
                </c:pt>
                <c:pt idx="998">
                  <c:v>126247</c:v>
                </c:pt>
                <c:pt idx="999">
                  <c:v>104369</c:v>
                </c:pt>
                <c:pt idx="1000">
                  <c:v>118440</c:v>
                </c:pt>
                <c:pt idx="1001">
                  <c:v>83120</c:v>
                </c:pt>
                <c:pt idx="1002">
                  <c:v>49873</c:v>
                </c:pt>
                <c:pt idx="1003">
                  <c:v>33418</c:v>
                </c:pt>
                <c:pt idx="1004">
                  <c:v>31536</c:v>
                </c:pt>
                <c:pt idx="1005">
                  <c:v>63455</c:v>
                </c:pt>
                <c:pt idx="1006">
                  <c:v>60187</c:v>
                </c:pt>
                <c:pt idx="1007">
                  <c:v>45960</c:v>
                </c:pt>
                <c:pt idx="1008">
                  <c:v>60962</c:v>
                </c:pt>
                <c:pt idx="1009">
                  <c:v>40844</c:v>
                </c:pt>
                <c:pt idx="1010">
                  <c:v>33633</c:v>
                </c:pt>
                <c:pt idx="1011">
                  <c:v>103825</c:v>
                </c:pt>
                <c:pt idx="1012">
                  <c:v>59531</c:v>
                </c:pt>
                <c:pt idx="1013">
                  <c:v>63820</c:v>
                </c:pt>
                <c:pt idx="1014">
                  <c:v>28807</c:v>
                </c:pt>
                <c:pt idx="1015">
                  <c:v>58605</c:v>
                </c:pt>
                <c:pt idx="1016">
                  <c:v>28514</c:v>
                </c:pt>
                <c:pt idx="1017">
                  <c:v>41239</c:v>
                </c:pt>
                <c:pt idx="1018">
                  <c:v>33618</c:v>
                </c:pt>
                <c:pt idx="1019">
                  <c:v>30412</c:v>
                </c:pt>
                <c:pt idx="1020">
                  <c:v>29595</c:v>
                </c:pt>
                <c:pt idx="1021">
                  <c:v>30469</c:v>
                </c:pt>
                <c:pt idx="1022">
                  <c:v>38056</c:v>
                </c:pt>
                <c:pt idx="1023">
                  <c:v>40776</c:v>
                </c:pt>
                <c:pt idx="1024">
                  <c:v>38679</c:v>
                </c:pt>
                <c:pt idx="1025">
                  <c:v>36094</c:v>
                </c:pt>
                <c:pt idx="1026">
                  <c:v>35679</c:v>
                </c:pt>
                <c:pt idx="1027">
                  <c:v>26086</c:v>
                </c:pt>
                <c:pt idx="1028">
                  <c:v>29666</c:v>
                </c:pt>
                <c:pt idx="1029">
                  <c:v>39877</c:v>
                </c:pt>
                <c:pt idx="1030">
                  <c:v>40774</c:v>
                </c:pt>
                <c:pt idx="1031">
                  <c:v>47026</c:v>
                </c:pt>
                <c:pt idx="1032">
                  <c:v>33347</c:v>
                </c:pt>
                <c:pt idx="1033">
                  <c:v>35651</c:v>
                </c:pt>
                <c:pt idx="1034">
                  <c:v>31991</c:v>
                </c:pt>
                <c:pt idx="1035">
                  <c:v>30091</c:v>
                </c:pt>
                <c:pt idx="1036">
                  <c:v>29140</c:v>
                </c:pt>
                <c:pt idx="1037">
                  <c:v>39539</c:v>
                </c:pt>
                <c:pt idx="1038">
                  <c:v>36138</c:v>
                </c:pt>
                <c:pt idx="1039">
                  <c:v>38140</c:v>
                </c:pt>
                <c:pt idx="1040">
                  <c:v>42500</c:v>
                </c:pt>
                <c:pt idx="1041">
                  <c:v>51705</c:v>
                </c:pt>
                <c:pt idx="1042">
                  <c:v>62313</c:v>
                </c:pt>
                <c:pt idx="1043">
                  <c:v>36138</c:v>
                </c:pt>
                <c:pt idx="1044">
                  <c:v>59137</c:v>
                </c:pt>
                <c:pt idx="1045">
                  <c:v>50780</c:v>
                </c:pt>
                <c:pt idx="1046">
                  <c:v>38510</c:v>
                </c:pt>
                <c:pt idx="1047">
                  <c:v>33468</c:v>
                </c:pt>
                <c:pt idx="1048">
                  <c:v>30000</c:v>
                </c:pt>
                <c:pt idx="1049">
                  <c:v>53812</c:v>
                </c:pt>
                <c:pt idx="1050">
                  <c:v>47522</c:v>
                </c:pt>
                <c:pt idx="1051">
                  <c:v>185466</c:v>
                </c:pt>
                <c:pt idx="1052">
                  <c:v>82865</c:v>
                </c:pt>
                <c:pt idx="1053">
                  <c:v>67487</c:v>
                </c:pt>
                <c:pt idx="1054">
                  <c:v>59800</c:v>
                </c:pt>
                <c:pt idx="1055">
                  <c:v>20591</c:v>
                </c:pt>
                <c:pt idx="1056">
                  <c:v>28262</c:v>
                </c:pt>
                <c:pt idx="1057">
                  <c:v>36590</c:v>
                </c:pt>
                <c:pt idx="1058">
                  <c:v>53989</c:v>
                </c:pt>
                <c:pt idx="1059">
                  <c:v>34808</c:v>
                </c:pt>
                <c:pt idx="1060">
                  <c:v>38720</c:v>
                </c:pt>
                <c:pt idx="1061">
                  <c:v>105387</c:v>
                </c:pt>
                <c:pt idx="1062">
                  <c:v>76750</c:v>
                </c:pt>
                <c:pt idx="1063">
                  <c:v>59458</c:v>
                </c:pt>
                <c:pt idx="1064">
                  <c:v>103614</c:v>
                </c:pt>
                <c:pt idx="1065">
                  <c:v>24938</c:v>
                </c:pt>
                <c:pt idx="1066">
                  <c:v>31728</c:v>
                </c:pt>
                <c:pt idx="1067">
                  <c:v>32558</c:v>
                </c:pt>
                <c:pt idx="1068">
                  <c:v>85485</c:v>
                </c:pt>
                <c:pt idx="1069">
                  <c:v>74556</c:v>
                </c:pt>
                <c:pt idx="1070">
                  <c:v>100302</c:v>
                </c:pt>
                <c:pt idx="1071">
                  <c:v>82904</c:v>
                </c:pt>
                <c:pt idx="1072">
                  <c:v>59118</c:v>
                </c:pt>
                <c:pt idx="1073">
                  <c:v>91014</c:v>
                </c:pt>
                <c:pt idx="1074">
                  <c:v>51825</c:v>
                </c:pt>
                <c:pt idx="1075">
                  <c:v>60818</c:v>
                </c:pt>
                <c:pt idx="1076">
                  <c:v>74903</c:v>
                </c:pt>
                <c:pt idx="1077">
                  <c:v>97220</c:v>
                </c:pt>
                <c:pt idx="1078">
                  <c:v>81806</c:v>
                </c:pt>
                <c:pt idx="1079">
                  <c:v>65399</c:v>
                </c:pt>
                <c:pt idx="1080">
                  <c:v>65734</c:v>
                </c:pt>
                <c:pt idx="1081">
                  <c:v>114985</c:v>
                </c:pt>
                <c:pt idx="1082">
                  <c:v>41318</c:v>
                </c:pt>
                <c:pt idx="1083">
                  <c:v>53146</c:v>
                </c:pt>
                <c:pt idx="1084">
                  <c:v>80284</c:v>
                </c:pt>
                <c:pt idx="1085">
                  <c:v>80484</c:v>
                </c:pt>
                <c:pt idx="1086">
                  <c:v>50927</c:v>
                </c:pt>
                <c:pt idx="1087">
                  <c:v>71331</c:v>
                </c:pt>
                <c:pt idx="1088">
                  <c:v>79729</c:v>
                </c:pt>
                <c:pt idx="1089">
                  <c:v>59875</c:v>
                </c:pt>
                <c:pt idx="1090">
                  <c:v>64850</c:v>
                </c:pt>
                <c:pt idx="1091">
                  <c:v>60862</c:v>
                </c:pt>
                <c:pt idx="1092">
                  <c:v>64192</c:v>
                </c:pt>
                <c:pt idx="1093">
                  <c:v>74112</c:v>
                </c:pt>
                <c:pt idx="1094">
                  <c:v>63785</c:v>
                </c:pt>
                <c:pt idx="1095">
                  <c:v>66295</c:v>
                </c:pt>
                <c:pt idx="1096">
                  <c:v>103326</c:v>
                </c:pt>
                <c:pt idx="1097">
                  <c:v>75453</c:v>
                </c:pt>
                <c:pt idx="1098">
                  <c:v>105056</c:v>
                </c:pt>
                <c:pt idx="1099">
                  <c:v>127481</c:v>
                </c:pt>
                <c:pt idx="1100">
                  <c:v>91165</c:v>
                </c:pt>
                <c:pt idx="1101">
                  <c:v>79269</c:v>
                </c:pt>
                <c:pt idx="1102">
                  <c:v>52121</c:v>
                </c:pt>
                <c:pt idx="1103">
                  <c:v>43891</c:v>
                </c:pt>
                <c:pt idx="1104">
                  <c:v>48826</c:v>
                </c:pt>
                <c:pt idx="1105">
                  <c:v>66284</c:v>
                </c:pt>
                <c:pt idx="1106">
                  <c:v>60869</c:v>
                </c:pt>
                <c:pt idx="1107">
                  <c:v>63750</c:v>
                </c:pt>
                <c:pt idx="1108">
                  <c:v>48922</c:v>
                </c:pt>
                <c:pt idx="1109">
                  <c:v>51150</c:v>
                </c:pt>
                <c:pt idx="1110">
                  <c:v>46136</c:v>
                </c:pt>
                <c:pt idx="1111">
                  <c:v>35857</c:v>
                </c:pt>
                <c:pt idx="1112">
                  <c:v>66844</c:v>
                </c:pt>
                <c:pt idx="1113">
                  <c:v>70418</c:v>
                </c:pt>
                <c:pt idx="1114">
                  <c:v>51146</c:v>
                </c:pt>
                <c:pt idx="1115">
                  <c:v>54708</c:v>
                </c:pt>
                <c:pt idx="1116">
                  <c:v>43696</c:v>
                </c:pt>
                <c:pt idx="1117">
                  <c:v>27485</c:v>
                </c:pt>
                <c:pt idx="1118">
                  <c:v>41019</c:v>
                </c:pt>
                <c:pt idx="1119">
                  <c:v>44443</c:v>
                </c:pt>
                <c:pt idx="1120">
                  <c:v>40766</c:v>
                </c:pt>
                <c:pt idx="1121">
                  <c:v>50250</c:v>
                </c:pt>
                <c:pt idx="1122">
                  <c:v>44158</c:v>
                </c:pt>
                <c:pt idx="1123">
                  <c:v>65857</c:v>
                </c:pt>
                <c:pt idx="1124">
                  <c:v>37370</c:v>
                </c:pt>
                <c:pt idx="1125">
                  <c:v>42341</c:v>
                </c:pt>
                <c:pt idx="1126">
                  <c:v>33726</c:v>
                </c:pt>
                <c:pt idx="1127">
                  <c:v>30487</c:v>
                </c:pt>
                <c:pt idx="1128">
                  <c:v>54987</c:v>
                </c:pt>
                <c:pt idx="1129">
                  <c:v>48879</c:v>
                </c:pt>
                <c:pt idx="1130">
                  <c:v>51839</c:v>
                </c:pt>
                <c:pt idx="1131">
                  <c:v>26969</c:v>
                </c:pt>
                <c:pt idx="1132">
                  <c:v>66436</c:v>
                </c:pt>
                <c:pt idx="1133">
                  <c:v>65198</c:v>
                </c:pt>
                <c:pt idx="1134">
                  <c:v>62137</c:v>
                </c:pt>
                <c:pt idx="1135">
                  <c:v>92628</c:v>
                </c:pt>
                <c:pt idx="1136">
                  <c:v>126027</c:v>
                </c:pt>
                <c:pt idx="1137">
                  <c:v>83819</c:v>
                </c:pt>
                <c:pt idx="1138">
                  <c:v>30995</c:v>
                </c:pt>
                <c:pt idx="1139">
                  <c:v>36289</c:v>
                </c:pt>
                <c:pt idx="1140">
                  <c:v>65267</c:v>
                </c:pt>
                <c:pt idx="1141">
                  <c:v>66627</c:v>
                </c:pt>
                <c:pt idx="1142">
                  <c:v>44418</c:v>
                </c:pt>
                <c:pt idx="1143">
                  <c:v>74924</c:v>
                </c:pt>
                <c:pt idx="1144">
                  <c:v>59022</c:v>
                </c:pt>
                <c:pt idx="1145">
                  <c:v>79954</c:v>
                </c:pt>
                <c:pt idx="1146">
                  <c:v>56526</c:v>
                </c:pt>
                <c:pt idx="1147">
                  <c:v>53272</c:v>
                </c:pt>
                <c:pt idx="1148">
                  <c:v>50634</c:v>
                </c:pt>
                <c:pt idx="1149">
                  <c:v>63980</c:v>
                </c:pt>
                <c:pt idx="1150">
                  <c:v>64051</c:v>
                </c:pt>
                <c:pt idx="1151">
                  <c:v>89354</c:v>
                </c:pt>
                <c:pt idx="1152">
                  <c:v>69063</c:v>
                </c:pt>
                <c:pt idx="1153">
                  <c:v>65506</c:v>
                </c:pt>
                <c:pt idx="1154">
                  <c:v>100816</c:v>
                </c:pt>
                <c:pt idx="1155">
                  <c:v>60723</c:v>
                </c:pt>
                <c:pt idx="1156">
                  <c:v>65855</c:v>
                </c:pt>
                <c:pt idx="1157">
                  <c:v>56903</c:v>
                </c:pt>
                <c:pt idx="1158">
                  <c:v>68213</c:v>
                </c:pt>
                <c:pt idx="1159">
                  <c:v>61277</c:v>
                </c:pt>
                <c:pt idx="1160">
                  <c:v>61986</c:v>
                </c:pt>
                <c:pt idx="1161">
                  <c:v>38304</c:v>
                </c:pt>
                <c:pt idx="1162">
                  <c:v>66601</c:v>
                </c:pt>
                <c:pt idx="1163">
                  <c:v>55869</c:v>
                </c:pt>
                <c:pt idx="1164">
                  <c:v>22491</c:v>
                </c:pt>
                <c:pt idx="1165">
                  <c:v>17970</c:v>
                </c:pt>
                <c:pt idx="1166">
                  <c:v>24285</c:v>
                </c:pt>
                <c:pt idx="1167">
                  <c:v>31348</c:v>
                </c:pt>
                <c:pt idx="1168">
                  <c:v>14896</c:v>
                </c:pt>
                <c:pt idx="1169">
                  <c:v>26561</c:v>
                </c:pt>
                <c:pt idx="1170">
                  <c:v>31316</c:v>
                </c:pt>
                <c:pt idx="1171">
                  <c:v>49976</c:v>
                </c:pt>
                <c:pt idx="1172">
                  <c:v>42452</c:v>
                </c:pt>
                <c:pt idx="1173">
                  <c:v>21109</c:v>
                </c:pt>
                <c:pt idx="1174">
                  <c:v>14271</c:v>
                </c:pt>
                <c:pt idx="1175">
                  <c:v>19233</c:v>
                </c:pt>
                <c:pt idx="1176">
                  <c:v>33735</c:v>
                </c:pt>
                <c:pt idx="1177">
                  <c:v>45650</c:v>
                </c:pt>
                <c:pt idx="1178">
                  <c:v>37141</c:v>
                </c:pt>
                <c:pt idx="1179">
                  <c:v>42102</c:v>
                </c:pt>
                <c:pt idx="1180">
                  <c:v>27733</c:v>
                </c:pt>
                <c:pt idx="1181">
                  <c:v>16339</c:v>
                </c:pt>
                <c:pt idx="1182">
                  <c:v>106027</c:v>
                </c:pt>
                <c:pt idx="1183">
                  <c:v>153632</c:v>
                </c:pt>
                <c:pt idx="1184">
                  <c:v>70528</c:v>
                </c:pt>
                <c:pt idx="1185">
                  <c:v>67100</c:v>
                </c:pt>
                <c:pt idx="1186">
                  <c:v>65553</c:v>
                </c:pt>
                <c:pt idx="1187">
                  <c:v>75761</c:v>
                </c:pt>
                <c:pt idx="1188">
                  <c:v>101484</c:v>
                </c:pt>
                <c:pt idx="1189">
                  <c:v>47177</c:v>
                </c:pt>
                <c:pt idx="1190">
                  <c:v>114164</c:v>
                </c:pt>
                <c:pt idx="1191">
                  <c:v>122234</c:v>
                </c:pt>
                <c:pt idx="1192">
                  <c:v>73472</c:v>
                </c:pt>
                <c:pt idx="1193">
                  <c:v>63219</c:v>
                </c:pt>
                <c:pt idx="1194">
                  <c:v>41578</c:v>
                </c:pt>
                <c:pt idx="1195">
                  <c:v>70888</c:v>
                </c:pt>
                <c:pt idx="1196">
                  <c:v>126480</c:v>
                </c:pt>
                <c:pt idx="1197">
                  <c:v>87866</c:v>
                </c:pt>
                <c:pt idx="1198">
                  <c:v>74200</c:v>
                </c:pt>
                <c:pt idx="1199">
                  <c:v>56589</c:v>
                </c:pt>
                <c:pt idx="1200">
                  <c:v>42683</c:v>
                </c:pt>
                <c:pt idx="1201">
                  <c:v>54184</c:v>
                </c:pt>
                <c:pt idx="1202">
                  <c:v>62025</c:v>
                </c:pt>
                <c:pt idx="1203">
                  <c:v>71106</c:v>
                </c:pt>
                <c:pt idx="1204">
                  <c:v>76578</c:v>
                </c:pt>
                <c:pt idx="1205">
                  <c:v>68329</c:v>
                </c:pt>
                <c:pt idx="1206">
                  <c:v>118019</c:v>
                </c:pt>
                <c:pt idx="1207">
                  <c:v>70569</c:v>
                </c:pt>
                <c:pt idx="1208">
                  <c:v>97364</c:v>
                </c:pt>
                <c:pt idx="1209">
                  <c:v>85086</c:v>
                </c:pt>
                <c:pt idx="1210">
                  <c:v>28872</c:v>
                </c:pt>
                <c:pt idx="1211">
                  <c:v>38482</c:v>
                </c:pt>
                <c:pt idx="1212">
                  <c:v>37962</c:v>
                </c:pt>
                <c:pt idx="1213">
                  <c:v>56293</c:v>
                </c:pt>
                <c:pt idx="1214">
                  <c:v>37341</c:v>
                </c:pt>
                <c:pt idx="1215">
                  <c:v>28070</c:v>
                </c:pt>
                <c:pt idx="1216">
                  <c:v>24163</c:v>
                </c:pt>
                <c:pt idx="1217">
                  <c:v>27078</c:v>
                </c:pt>
                <c:pt idx="1218">
                  <c:v>44518</c:v>
                </c:pt>
                <c:pt idx="1219">
                  <c:v>33765</c:v>
                </c:pt>
                <c:pt idx="1220">
                  <c:v>21281</c:v>
                </c:pt>
                <c:pt idx="1221">
                  <c:v>45154</c:v>
                </c:pt>
                <c:pt idx="1222">
                  <c:v>22754</c:v>
                </c:pt>
                <c:pt idx="1223">
                  <c:v>16919</c:v>
                </c:pt>
                <c:pt idx="1224">
                  <c:v>54031</c:v>
                </c:pt>
                <c:pt idx="1225">
                  <c:v>34746</c:v>
                </c:pt>
                <c:pt idx="1226">
                  <c:v>37360</c:v>
                </c:pt>
                <c:pt idx="1227">
                  <c:v>62071</c:v>
                </c:pt>
                <c:pt idx="1228">
                  <c:v>58396</c:v>
                </c:pt>
                <c:pt idx="1229">
                  <c:v>58065</c:v>
                </c:pt>
                <c:pt idx="1230">
                  <c:v>54467</c:v>
                </c:pt>
                <c:pt idx="1231">
                  <c:v>42414</c:v>
                </c:pt>
                <c:pt idx="1232">
                  <c:v>86784</c:v>
                </c:pt>
                <c:pt idx="1233">
                  <c:v>57136</c:v>
                </c:pt>
                <c:pt idx="1234">
                  <c:v>56635</c:v>
                </c:pt>
                <c:pt idx="1235">
                  <c:v>71155</c:v>
                </c:pt>
                <c:pt idx="1236">
                  <c:v>67185</c:v>
                </c:pt>
                <c:pt idx="1237">
                  <c:v>65214</c:v>
                </c:pt>
                <c:pt idx="1238">
                  <c:v>81746</c:v>
                </c:pt>
                <c:pt idx="1239">
                  <c:v>87842</c:v>
                </c:pt>
                <c:pt idx="1240">
                  <c:v>57252</c:v>
                </c:pt>
                <c:pt idx="1241">
                  <c:v>71147</c:v>
                </c:pt>
                <c:pt idx="1242">
                  <c:v>80419</c:v>
                </c:pt>
                <c:pt idx="1243">
                  <c:v>70630</c:v>
                </c:pt>
                <c:pt idx="1244">
                  <c:v>58985</c:v>
                </c:pt>
                <c:pt idx="1245">
                  <c:v>54524</c:v>
                </c:pt>
                <c:pt idx="1246">
                  <c:v>60340</c:v>
                </c:pt>
                <c:pt idx="1247">
                  <c:v>72609</c:v>
                </c:pt>
                <c:pt idx="1248">
                  <c:v>77634</c:v>
                </c:pt>
                <c:pt idx="1249">
                  <c:v>73269</c:v>
                </c:pt>
                <c:pt idx="1250">
                  <c:v>69835</c:v>
                </c:pt>
                <c:pt idx="1251">
                  <c:v>76718</c:v>
                </c:pt>
                <c:pt idx="1252">
                  <c:v>82309</c:v>
                </c:pt>
                <c:pt idx="1253">
                  <c:v>51210</c:v>
                </c:pt>
                <c:pt idx="1254">
                  <c:v>62475</c:v>
                </c:pt>
                <c:pt idx="1255">
                  <c:v>69637</c:v>
                </c:pt>
                <c:pt idx="1256">
                  <c:v>66943</c:v>
                </c:pt>
                <c:pt idx="1257">
                  <c:v>66995</c:v>
                </c:pt>
                <c:pt idx="1258">
                  <c:v>82943</c:v>
                </c:pt>
                <c:pt idx="1259">
                  <c:v>74022</c:v>
                </c:pt>
                <c:pt idx="1260">
                  <c:v>52967</c:v>
                </c:pt>
                <c:pt idx="1261">
                  <c:v>62135</c:v>
                </c:pt>
                <c:pt idx="1262">
                  <c:v>51013</c:v>
                </c:pt>
                <c:pt idx="1263">
                  <c:v>107326</c:v>
                </c:pt>
                <c:pt idx="1264">
                  <c:v>76240</c:v>
                </c:pt>
                <c:pt idx="1265">
                  <c:v>44666</c:v>
                </c:pt>
                <c:pt idx="1266">
                  <c:v>71786</c:v>
                </c:pt>
                <c:pt idx="1267">
                  <c:v>64680</c:v>
                </c:pt>
                <c:pt idx="1268">
                  <c:v>39894</c:v>
                </c:pt>
                <c:pt idx="1269">
                  <c:v>42912</c:v>
                </c:pt>
                <c:pt idx="1270">
                  <c:v>45612</c:v>
                </c:pt>
                <c:pt idx="1271">
                  <c:v>55022</c:v>
                </c:pt>
                <c:pt idx="1272">
                  <c:v>51690</c:v>
                </c:pt>
                <c:pt idx="1273">
                  <c:v>55375</c:v>
                </c:pt>
                <c:pt idx="1274">
                  <c:v>61019</c:v>
                </c:pt>
                <c:pt idx="1275">
                  <c:v>69957</c:v>
                </c:pt>
                <c:pt idx="1276">
                  <c:v>44022</c:v>
                </c:pt>
                <c:pt idx="1277">
                  <c:v>55984</c:v>
                </c:pt>
                <c:pt idx="1278">
                  <c:v>43026</c:v>
                </c:pt>
                <c:pt idx="1279">
                  <c:v>58009</c:v>
                </c:pt>
                <c:pt idx="1280">
                  <c:v>65156</c:v>
                </c:pt>
                <c:pt idx="1281">
                  <c:v>45670</c:v>
                </c:pt>
                <c:pt idx="1282">
                  <c:v>80805</c:v>
                </c:pt>
                <c:pt idx="1283">
                  <c:v>71372</c:v>
                </c:pt>
                <c:pt idx="1284">
                  <c:v>61183</c:v>
                </c:pt>
                <c:pt idx="1285">
                  <c:v>91126</c:v>
                </c:pt>
                <c:pt idx="1286">
                  <c:v>65807</c:v>
                </c:pt>
                <c:pt idx="1287">
                  <c:v>79365</c:v>
                </c:pt>
                <c:pt idx="1288">
                  <c:v>88483</c:v>
                </c:pt>
                <c:pt idx="1289">
                  <c:v>21551</c:v>
                </c:pt>
                <c:pt idx="1290">
                  <c:v>46699</c:v>
                </c:pt>
                <c:pt idx="1291">
                  <c:v>42393</c:v>
                </c:pt>
                <c:pt idx="1292">
                  <c:v>31344</c:v>
                </c:pt>
                <c:pt idx="1293">
                  <c:v>29916</c:v>
                </c:pt>
                <c:pt idx="1294">
                  <c:v>37333</c:v>
                </c:pt>
                <c:pt idx="1295">
                  <c:v>61465</c:v>
                </c:pt>
                <c:pt idx="1296">
                  <c:v>55946</c:v>
                </c:pt>
                <c:pt idx="1297">
                  <c:v>46116</c:v>
                </c:pt>
                <c:pt idx="1298">
                  <c:v>82285</c:v>
                </c:pt>
                <c:pt idx="1299">
                  <c:v>60031</c:v>
                </c:pt>
                <c:pt idx="1300">
                  <c:v>110498</c:v>
                </c:pt>
                <c:pt idx="1301">
                  <c:v>47171</c:v>
                </c:pt>
                <c:pt idx="1302">
                  <c:v>107229</c:v>
                </c:pt>
                <c:pt idx="1303">
                  <c:v>38523</c:v>
                </c:pt>
                <c:pt idx="1304">
                  <c:v>66150</c:v>
                </c:pt>
                <c:pt idx="1305">
                  <c:v>41566</c:v>
                </c:pt>
                <c:pt idx="1306">
                  <c:v>58359</c:v>
                </c:pt>
                <c:pt idx="1307">
                  <c:v>76338</c:v>
                </c:pt>
                <c:pt idx="1308">
                  <c:v>85233</c:v>
                </c:pt>
                <c:pt idx="1309">
                  <c:v>41864</c:v>
                </c:pt>
                <c:pt idx="1310">
                  <c:v>47757</c:v>
                </c:pt>
                <c:pt idx="1311">
                  <c:v>74284</c:v>
                </c:pt>
                <c:pt idx="1312">
                  <c:v>35759</c:v>
                </c:pt>
                <c:pt idx="1313">
                  <c:v>52568</c:v>
                </c:pt>
                <c:pt idx="1314">
                  <c:v>67589</c:v>
                </c:pt>
                <c:pt idx="1315">
                  <c:v>53375</c:v>
                </c:pt>
                <c:pt idx="1316">
                  <c:v>50163</c:v>
                </c:pt>
                <c:pt idx="1317">
                  <c:v>60949</c:v>
                </c:pt>
                <c:pt idx="1318">
                  <c:v>49816</c:v>
                </c:pt>
                <c:pt idx="1319">
                  <c:v>25742</c:v>
                </c:pt>
                <c:pt idx="1320">
                  <c:v>46039</c:v>
                </c:pt>
                <c:pt idx="1321">
                  <c:v>43229</c:v>
                </c:pt>
                <c:pt idx="1322">
                  <c:v>54950</c:v>
                </c:pt>
                <c:pt idx="1323">
                  <c:v>41298</c:v>
                </c:pt>
                <c:pt idx="1324">
                  <c:v>37431</c:v>
                </c:pt>
                <c:pt idx="1325">
                  <c:v>33605</c:v>
                </c:pt>
                <c:pt idx="1326">
                  <c:v>45899</c:v>
                </c:pt>
                <c:pt idx="1327">
                  <c:v>31530</c:v>
                </c:pt>
                <c:pt idx="1328">
                  <c:v>41591</c:v>
                </c:pt>
                <c:pt idx="1329">
                  <c:v>60920</c:v>
                </c:pt>
                <c:pt idx="1330">
                  <c:v>42263</c:v>
                </c:pt>
                <c:pt idx="1331">
                  <c:v>38171</c:v>
                </c:pt>
                <c:pt idx="1332">
                  <c:v>44375</c:v>
                </c:pt>
                <c:pt idx="1333">
                  <c:v>61738</c:v>
                </c:pt>
                <c:pt idx="1334">
                  <c:v>53281</c:v>
                </c:pt>
                <c:pt idx="1335">
                  <c:v>31879</c:v>
                </c:pt>
                <c:pt idx="1336">
                  <c:v>35605</c:v>
                </c:pt>
                <c:pt idx="1337">
                  <c:v>31755</c:v>
                </c:pt>
                <c:pt idx="1338">
                  <c:v>32545</c:v>
                </c:pt>
                <c:pt idx="1339">
                  <c:v>25261</c:v>
                </c:pt>
                <c:pt idx="1340">
                  <c:v>36647</c:v>
                </c:pt>
                <c:pt idx="1341">
                  <c:v>32000</c:v>
                </c:pt>
                <c:pt idx="1342">
                  <c:v>29396</c:v>
                </c:pt>
                <c:pt idx="1343">
                  <c:v>31214</c:v>
                </c:pt>
                <c:pt idx="1344">
                  <c:v>32186</c:v>
                </c:pt>
                <c:pt idx="1345">
                  <c:v>31691</c:v>
                </c:pt>
                <c:pt idx="1346">
                  <c:v>18869</c:v>
                </c:pt>
                <c:pt idx="1347">
                  <c:v>26483</c:v>
                </c:pt>
                <c:pt idx="1348">
                  <c:v>35497</c:v>
                </c:pt>
                <c:pt idx="1349">
                  <c:v>29551</c:v>
                </c:pt>
                <c:pt idx="1350">
                  <c:v>30434</c:v>
                </c:pt>
                <c:pt idx="1351">
                  <c:v>42042</c:v>
                </c:pt>
                <c:pt idx="1352">
                  <c:v>38722</c:v>
                </c:pt>
                <c:pt idx="1353">
                  <c:v>32979</c:v>
                </c:pt>
                <c:pt idx="1354">
                  <c:v>45390</c:v>
                </c:pt>
                <c:pt idx="1355">
                  <c:v>26297</c:v>
                </c:pt>
                <c:pt idx="1356">
                  <c:v>27575</c:v>
                </c:pt>
                <c:pt idx="1357">
                  <c:v>42567</c:v>
                </c:pt>
                <c:pt idx="1358">
                  <c:v>50181</c:v>
                </c:pt>
                <c:pt idx="1359">
                  <c:v>32412</c:v>
                </c:pt>
                <c:pt idx="1360">
                  <c:v>37438</c:v>
                </c:pt>
                <c:pt idx="1361">
                  <c:v>17574</c:v>
                </c:pt>
                <c:pt idx="1362">
                  <c:v>27808</c:v>
                </c:pt>
                <c:pt idx="1363">
                  <c:v>42538</c:v>
                </c:pt>
                <c:pt idx="1364">
                  <c:v>33498</c:v>
                </c:pt>
                <c:pt idx="1365">
                  <c:v>45903</c:v>
                </c:pt>
                <c:pt idx="1366">
                  <c:v>49141</c:v>
                </c:pt>
                <c:pt idx="1367">
                  <c:v>37147</c:v>
                </c:pt>
                <c:pt idx="1368">
                  <c:v>37004</c:v>
                </c:pt>
                <c:pt idx="1369">
                  <c:v>37318</c:v>
                </c:pt>
                <c:pt idx="1370">
                  <c:v>82869</c:v>
                </c:pt>
                <c:pt idx="1371">
                  <c:v>56813</c:v>
                </c:pt>
                <c:pt idx="1372">
                  <c:v>53344</c:v>
                </c:pt>
                <c:pt idx="1373">
                  <c:v>57755</c:v>
                </c:pt>
                <c:pt idx="1374">
                  <c:v>67703</c:v>
                </c:pt>
                <c:pt idx="1375">
                  <c:v>66534</c:v>
                </c:pt>
                <c:pt idx="1376">
                  <c:v>60885</c:v>
                </c:pt>
                <c:pt idx="1377">
                  <c:v>80993</c:v>
                </c:pt>
                <c:pt idx="1378">
                  <c:v>62846</c:v>
                </c:pt>
                <c:pt idx="1379">
                  <c:v>46598</c:v>
                </c:pt>
                <c:pt idx="1380">
                  <c:v>42543</c:v>
                </c:pt>
                <c:pt idx="1381">
                  <c:v>75141</c:v>
                </c:pt>
                <c:pt idx="1382">
                  <c:v>36092</c:v>
                </c:pt>
                <c:pt idx="1383">
                  <c:v>72039</c:v>
                </c:pt>
                <c:pt idx="1384">
                  <c:v>87618</c:v>
                </c:pt>
                <c:pt idx="1385">
                  <c:v>102798</c:v>
                </c:pt>
                <c:pt idx="1386">
                  <c:v>95997</c:v>
                </c:pt>
                <c:pt idx="1387">
                  <c:v>89281</c:v>
                </c:pt>
                <c:pt idx="1388">
                  <c:v>58549</c:v>
                </c:pt>
                <c:pt idx="1389">
                  <c:v>50840</c:v>
                </c:pt>
                <c:pt idx="1390">
                  <c:v>105160</c:v>
                </c:pt>
                <c:pt idx="1391">
                  <c:v>101585</c:v>
                </c:pt>
                <c:pt idx="1392">
                  <c:v>75240</c:v>
                </c:pt>
                <c:pt idx="1393">
                  <c:v>48798</c:v>
                </c:pt>
                <c:pt idx="1394">
                  <c:v>69167</c:v>
                </c:pt>
                <c:pt idx="1395">
                  <c:v>34851</c:v>
                </c:pt>
                <c:pt idx="1396">
                  <c:v>49604</c:v>
                </c:pt>
                <c:pt idx="1397">
                  <c:v>40418</c:v>
                </c:pt>
                <c:pt idx="1398">
                  <c:v>65460</c:v>
                </c:pt>
                <c:pt idx="1399">
                  <c:v>76784</c:v>
                </c:pt>
                <c:pt idx="1400">
                  <c:v>98272</c:v>
                </c:pt>
                <c:pt idx="1401">
                  <c:v>31751</c:v>
                </c:pt>
                <c:pt idx="1402">
                  <c:v>56284</c:v>
                </c:pt>
                <c:pt idx="1403">
                  <c:v>64052</c:v>
                </c:pt>
                <c:pt idx="1404">
                  <c:v>53984</c:v>
                </c:pt>
                <c:pt idx="1405">
                  <c:v>113212</c:v>
                </c:pt>
                <c:pt idx="1406">
                  <c:v>58779</c:v>
                </c:pt>
                <c:pt idx="1407">
                  <c:v>80626</c:v>
                </c:pt>
                <c:pt idx="1408">
                  <c:v>81395</c:v>
                </c:pt>
                <c:pt idx="1409">
                  <c:v>58523</c:v>
                </c:pt>
                <c:pt idx="1410">
                  <c:v>54829</c:v>
                </c:pt>
                <c:pt idx="1411">
                  <c:v>50661</c:v>
                </c:pt>
                <c:pt idx="1412">
                  <c:v>62130</c:v>
                </c:pt>
                <c:pt idx="1413">
                  <c:v>44033</c:v>
                </c:pt>
                <c:pt idx="1414">
                  <c:v>84156</c:v>
                </c:pt>
                <c:pt idx="1415">
                  <c:v>58421</c:v>
                </c:pt>
                <c:pt idx="1416">
                  <c:v>20354</c:v>
                </c:pt>
                <c:pt idx="1417">
                  <c:v>38550</c:v>
                </c:pt>
                <c:pt idx="1418">
                  <c:v>27211</c:v>
                </c:pt>
                <c:pt idx="1419">
                  <c:v>31013</c:v>
                </c:pt>
                <c:pt idx="1420">
                  <c:v>55700</c:v>
                </c:pt>
                <c:pt idx="1421">
                  <c:v>46722</c:v>
                </c:pt>
                <c:pt idx="1422">
                  <c:v>55726</c:v>
                </c:pt>
                <c:pt idx="1423">
                  <c:v>44382</c:v>
                </c:pt>
                <c:pt idx="1424">
                  <c:v>40661</c:v>
                </c:pt>
                <c:pt idx="1425">
                  <c:v>52512</c:v>
                </c:pt>
                <c:pt idx="1426">
                  <c:v>51607</c:v>
                </c:pt>
                <c:pt idx="1427">
                  <c:v>62811</c:v>
                </c:pt>
                <c:pt idx="1428">
                  <c:v>27040</c:v>
                </c:pt>
                <c:pt idx="1429">
                  <c:v>36646</c:v>
                </c:pt>
                <c:pt idx="1430">
                  <c:v>62586</c:v>
                </c:pt>
                <c:pt idx="1431">
                  <c:v>52808</c:v>
                </c:pt>
                <c:pt idx="1432">
                  <c:v>57100</c:v>
                </c:pt>
                <c:pt idx="1433">
                  <c:v>73929</c:v>
                </c:pt>
                <c:pt idx="1434">
                  <c:v>64000</c:v>
                </c:pt>
                <c:pt idx="1435">
                  <c:v>73197</c:v>
                </c:pt>
                <c:pt idx="1436">
                  <c:v>62846</c:v>
                </c:pt>
                <c:pt idx="1437">
                  <c:v>105738</c:v>
                </c:pt>
                <c:pt idx="1438">
                  <c:v>153918</c:v>
                </c:pt>
                <c:pt idx="1439">
                  <c:v>47494</c:v>
                </c:pt>
                <c:pt idx="1440">
                  <c:v>57841</c:v>
                </c:pt>
                <c:pt idx="1441">
                  <c:v>57815</c:v>
                </c:pt>
                <c:pt idx="1442">
                  <c:v>42386</c:v>
                </c:pt>
                <c:pt idx="1443">
                  <c:v>53824</c:v>
                </c:pt>
                <c:pt idx="1444">
                  <c:v>52142</c:v>
                </c:pt>
                <c:pt idx="1445">
                  <c:v>52500</c:v>
                </c:pt>
                <c:pt idx="1446">
                  <c:v>32716</c:v>
                </c:pt>
                <c:pt idx="1447">
                  <c:v>42864</c:v>
                </c:pt>
                <c:pt idx="1448">
                  <c:v>37929</c:v>
                </c:pt>
                <c:pt idx="1449">
                  <c:v>25508</c:v>
                </c:pt>
                <c:pt idx="1450">
                  <c:v>51843</c:v>
                </c:pt>
                <c:pt idx="1451">
                  <c:v>52363</c:v>
                </c:pt>
                <c:pt idx="1452">
                  <c:v>64818</c:v>
                </c:pt>
                <c:pt idx="1453">
                  <c:v>51491</c:v>
                </c:pt>
                <c:pt idx="1454">
                  <c:v>56577</c:v>
                </c:pt>
                <c:pt idx="1455">
                  <c:v>62616</c:v>
                </c:pt>
                <c:pt idx="1456">
                  <c:v>54117</c:v>
                </c:pt>
                <c:pt idx="1457">
                  <c:v>55368</c:v>
                </c:pt>
                <c:pt idx="1458">
                  <c:v>50462</c:v>
                </c:pt>
                <c:pt idx="1459">
                  <c:v>54656</c:v>
                </c:pt>
                <c:pt idx="1460">
                  <c:v>39505</c:v>
                </c:pt>
                <c:pt idx="1461">
                  <c:v>23225</c:v>
                </c:pt>
                <c:pt idx="1462">
                  <c:v>55463</c:v>
                </c:pt>
                <c:pt idx="1463">
                  <c:v>70714</c:v>
                </c:pt>
                <c:pt idx="1464">
                  <c:v>70774</c:v>
                </c:pt>
                <c:pt idx="1465">
                  <c:v>61389</c:v>
                </c:pt>
                <c:pt idx="1466">
                  <c:v>70854</c:v>
                </c:pt>
                <c:pt idx="1467">
                  <c:v>52452</c:v>
                </c:pt>
                <c:pt idx="1468">
                  <c:v>40653</c:v>
                </c:pt>
                <c:pt idx="1469">
                  <c:v>57332</c:v>
                </c:pt>
                <c:pt idx="1470">
                  <c:v>38614</c:v>
                </c:pt>
                <c:pt idx="1471">
                  <c:v>44592</c:v>
                </c:pt>
                <c:pt idx="1472">
                  <c:v>39694</c:v>
                </c:pt>
                <c:pt idx="1473">
                  <c:v>55370</c:v>
                </c:pt>
                <c:pt idx="1474">
                  <c:v>50494</c:v>
                </c:pt>
                <c:pt idx="1475">
                  <c:v>40197</c:v>
                </c:pt>
                <c:pt idx="1476">
                  <c:v>32153</c:v>
                </c:pt>
                <c:pt idx="1477">
                  <c:v>41167</c:v>
                </c:pt>
                <c:pt idx="1478">
                  <c:v>38512</c:v>
                </c:pt>
                <c:pt idx="1479">
                  <c:v>50479</c:v>
                </c:pt>
                <c:pt idx="1480">
                  <c:v>42397</c:v>
                </c:pt>
                <c:pt idx="1481">
                  <c:v>45591</c:v>
                </c:pt>
                <c:pt idx="1482">
                  <c:v>35461</c:v>
                </c:pt>
                <c:pt idx="1483">
                  <c:v>40134</c:v>
                </c:pt>
                <c:pt idx="1484">
                  <c:v>62172</c:v>
                </c:pt>
                <c:pt idx="1485">
                  <c:v>60972</c:v>
                </c:pt>
                <c:pt idx="1486">
                  <c:v>61707</c:v>
                </c:pt>
                <c:pt idx="1487">
                  <c:v>40083</c:v>
                </c:pt>
                <c:pt idx="1488">
                  <c:v>52034</c:v>
                </c:pt>
                <c:pt idx="1489">
                  <c:v>51382</c:v>
                </c:pt>
                <c:pt idx="1490">
                  <c:v>33504</c:v>
                </c:pt>
                <c:pt idx="1491">
                  <c:v>39338</c:v>
                </c:pt>
                <c:pt idx="1492">
                  <c:v>50273</c:v>
                </c:pt>
                <c:pt idx="1493">
                  <c:v>46229</c:v>
                </c:pt>
                <c:pt idx="1494">
                  <c:v>47604</c:v>
                </c:pt>
                <c:pt idx="1495">
                  <c:v>66855</c:v>
                </c:pt>
                <c:pt idx="1496">
                  <c:v>72359</c:v>
                </c:pt>
                <c:pt idx="1497">
                  <c:v>33625</c:v>
                </c:pt>
                <c:pt idx="1498">
                  <c:v>37332</c:v>
                </c:pt>
                <c:pt idx="1499">
                  <c:v>41071</c:v>
                </c:pt>
                <c:pt idx="1500">
                  <c:v>40159</c:v>
                </c:pt>
                <c:pt idx="1501">
                  <c:v>25521</c:v>
                </c:pt>
                <c:pt idx="1502">
                  <c:v>30619</c:v>
                </c:pt>
                <c:pt idx="1503">
                  <c:v>44327</c:v>
                </c:pt>
                <c:pt idx="1504">
                  <c:v>28563</c:v>
                </c:pt>
                <c:pt idx="1505">
                  <c:v>27090</c:v>
                </c:pt>
                <c:pt idx="1506">
                  <c:v>35801</c:v>
                </c:pt>
                <c:pt idx="1507">
                  <c:v>37500</c:v>
                </c:pt>
                <c:pt idx="1508">
                  <c:v>32099</c:v>
                </c:pt>
                <c:pt idx="1509">
                  <c:v>38536</c:v>
                </c:pt>
                <c:pt idx="1510">
                  <c:v>37964</c:v>
                </c:pt>
                <c:pt idx="1511">
                  <c:v>30592</c:v>
                </c:pt>
                <c:pt idx="1512">
                  <c:v>52857</c:v>
                </c:pt>
                <c:pt idx="1513">
                  <c:v>40907</c:v>
                </c:pt>
                <c:pt idx="1514">
                  <c:v>45242</c:v>
                </c:pt>
                <c:pt idx="1515">
                  <c:v>40331</c:v>
                </c:pt>
                <c:pt idx="1516">
                  <c:v>31440</c:v>
                </c:pt>
                <c:pt idx="1517">
                  <c:v>52378</c:v>
                </c:pt>
                <c:pt idx="1518">
                  <c:v>47632</c:v>
                </c:pt>
                <c:pt idx="1519">
                  <c:v>43165</c:v>
                </c:pt>
                <c:pt idx="1520">
                  <c:v>33507</c:v>
                </c:pt>
                <c:pt idx="1521">
                  <c:v>36392</c:v>
                </c:pt>
                <c:pt idx="1522">
                  <c:v>40507</c:v>
                </c:pt>
                <c:pt idx="1523">
                  <c:v>39710</c:v>
                </c:pt>
                <c:pt idx="1524">
                  <c:v>42344</c:v>
                </c:pt>
                <c:pt idx="1525">
                  <c:v>32357</c:v>
                </c:pt>
                <c:pt idx="1526">
                  <c:v>64688</c:v>
                </c:pt>
                <c:pt idx="1527">
                  <c:v>35741</c:v>
                </c:pt>
                <c:pt idx="1528">
                  <c:v>29325</c:v>
                </c:pt>
                <c:pt idx="1529">
                  <c:v>21667</c:v>
                </c:pt>
                <c:pt idx="1530">
                  <c:v>30179</c:v>
                </c:pt>
                <c:pt idx="1531">
                  <c:v>31787</c:v>
                </c:pt>
                <c:pt idx="1532">
                  <c:v>38939</c:v>
                </c:pt>
                <c:pt idx="1533">
                  <c:v>32379</c:v>
                </c:pt>
                <c:pt idx="1534">
                  <c:v>36568</c:v>
                </c:pt>
                <c:pt idx="1535">
                  <c:v>33015</c:v>
                </c:pt>
                <c:pt idx="1536">
                  <c:v>31354</c:v>
                </c:pt>
                <c:pt idx="1537">
                  <c:v>66214</c:v>
                </c:pt>
                <c:pt idx="1538">
                  <c:v>48814</c:v>
                </c:pt>
                <c:pt idx="1539">
                  <c:v>39158</c:v>
                </c:pt>
                <c:pt idx="1540">
                  <c:v>34877</c:v>
                </c:pt>
                <c:pt idx="1541">
                  <c:v>41211</c:v>
                </c:pt>
                <c:pt idx="1542">
                  <c:v>33049</c:v>
                </c:pt>
                <c:pt idx="1543">
                  <c:v>59859</c:v>
                </c:pt>
                <c:pt idx="1544">
                  <c:v>44324</c:v>
                </c:pt>
                <c:pt idx="1545">
                  <c:v>39311</c:v>
                </c:pt>
                <c:pt idx="1546">
                  <c:v>90369</c:v>
                </c:pt>
                <c:pt idx="1547">
                  <c:v>62367</c:v>
                </c:pt>
                <c:pt idx="1548">
                  <c:v>69022</c:v>
                </c:pt>
                <c:pt idx="1549">
                  <c:v>48500</c:v>
                </c:pt>
                <c:pt idx="1550">
                  <c:v>60247</c:v>
                </c:pt>
                <c:pt idx="1551">
                  <c:v>22155</c:v>
                </c:pt>
                <c:pt idx="1552">
                  <c:v>45276</c:v>
                </c:pt>
                <c:pt idx="1553">
                  <c:v>28078</c:v>
                </c:pt>
                <c:pt idx="1554">
                  <c:v>29427</c:v>
                </c:pt>
                <c:pt idx="1555">
                  <c:v>70208</c:v>
                </c:pt>
                <c:pt idx="1556">
                  <c:v>56348</c:v>
                </c:pt>
                <c:pt idx="1557">
                  <c:v>49129</c:v>
                </c:pt>
                <c:pt idx="1558">
                  <c:v>33809</c:v>
                </c:pt>
                <c:pt idx="1559">
                  <c:v>56181</c:v>
                </c:pt>
                <c:pt idx="1560">
                  <c:v>83462</c:v>
                </c:pt>
                <c:pt idx="1561">
                  <c:v>41666</c:v>
                </c:pt>
                <c:pt idx="1562">
                  <c:v>65645</c:v>
                </c:pt>
                <c:pt idx="1563">
                  <c:v>59167</c:v>
                </c:pt>
                <c:pt idx="1564">
                  <c:v>45548</c:v>
                </c:pt>
                <c:pt idx="1565">
                  <c:v>35488</c:v>
                </c:pt>
                <c:pt idx="1566">
                  <c:v>51642</c:v>
                </c:pt>
                <c:pt idx="1567">
                  <c:v>56712</c:v>
                </c:pt>
                <c:pt idx="1568">
                  <c:v>80494</c:v>
                </c:pt>
                <c:pt idx="1569">
                  <c:v>60662</c:v>
                </c:pt>
                <c:pt idx="1570">
                  <c:v>77639</c:v>
                </c:pt>
                <c:pt idx="1571">
                  <c:v>66023</c:v>
                </c:pt>
                <c:pt idx="1572">
                  <c:v>91527</c:v>
                </c:pt>
                <c:pt idx="1573">
                  <c:v>70638</c:v>
                </c:pt>
                <c:pt idx="1574">
                  <c:v>44593</c:v>
                </c:pt>
                <c:pt idx="1575">
                  <c:v>85000</c:v>
                </c:pt>
                <c:pt idx="1576">
                  <c:v>56175</c:v>
                </c:pt>
                <c:pt idx="1577">
                  <c:v>60661</c:v>
                </c:pt>
                <c:pt idx="1578">
                  <c:v>77126</c:v>
                </c:pt>
                <c:pt idx="1579">
                  <c:v>63463</c:v>
                </c:pt>
                <c:pt idx="1580">
                  <c:v>64826</c:v>
                </c:pt>
                <c:pt idx="1581">
                  <c:v>29253</c:v>
                </c:pt>
                <c:pt idx="1582">
                  <c:v>30804</c:v>
                </c:pt>
                <c:pt idx="1583">
                  <c:v>60639</c:v>
                </c:pt>
                <c:pt idx="1584">
                  <c:v>22209</c:v>
                </c:pt>
                <c:pt idx="1585">
                  <c:v>74898</c:v>
                </c:pt>
                <c:pt idx="1586">
                  <c:v>32419</c:v>
                </c:pt>
                <c:pt idx="1587">
                  <c:v>27899</c:v>
                </c:pt>
                <c:pt idx="1588">
                  <c:v>34715</c:v>
                </c:pt>
                <c:pt idx="1589">
                  <c:v>125557</c:v>
                </c:pt>
                <c:pt idx="1590">
                  <c:v>57489</c:v>
                </c:pt>
                <c:pt idx="1591">
                  <c:v>31118</c:v>
                </c:pt>
                <c:pt idx="1592">
                  <c:v>67619</c:v>
                </c:pt>
                <c:pt idx="1593">
                  <c:v>65063</c:v>
                </c:pt>
                <c:pt idx="1594">
                  <c:v>41812</c:v>
                </c:pt>
                <c:pt idx="1595">
                  <c:v>94066</c:v>
                </c:pt>
                <c:pt idx="1596">
                  <c:v>66979</c:v>
                </c:pt>
                <c:pt idx="1597">
                  <c:v>146755</c:v>
                </c:pt>
                <c:pt idx="1598">
                  <c:v>119631</c:v>
                </c:pt>
                <c:pt idx="1599">
                  <c:v>141592</c:v>
                </c:pt>
                <c:pt idx="1600">
                  <c:v>67381</c:v>
                </c:pt>
                <c:pt idx="1601">
                  <c:v>116894</c:v>
                </c:pt>
                <c:pt idx="1602">
                  <c:v>120036</c:v>
                </c:pt>
                <c:pt idx="1603">
                  <c:v>141428</c:v>
                </c:pt>
                <c:pt idx="1604">
                  <c:v>52315</c:v>
                </c:pt>
                <c:pt idx="1605">
                  <c:v>55468</c:v>
                </c:pt>
                <c:pt idx="1606">
                  <c:v>46288</c:v>
                </c:pt>
                <c:pt idx="1607">
                  <c:v>60118</c:v>
                </c:pt>
                <c:pt idx="1608">
                  <c:v>42770</c:v>
                </c:pt>
                <c:pt idx="1609">
                  <c:v>52571</c:v>
                </c:pt>
                <c:pt idx="1610">
                  <c:v>104106</c:v>
                </c:pt>
                <c:pt idx="1611">
                  <c:v>51787</c:v>
                </c:pt>
                <c:pt idx="1612">
                  <c:v>79683</c:v>
                </c:pt>
                <c:pt idx="1613">
                  <c:v>115498</c:v>
                </c:pt>
                <c:pt idx="1614">
                  <c:v>100213</c:v>
                </c:pt>
                <c:pt idx="1615">
                  <c:v>141757</c:v>
                </c:pt>
                <c:pt idx="1616">
                  <c:v>69115</c:v>
                </c:pt>
                <c:pt idx="1617">
                  <c:v>62106</c:v>
                </c:pt>
                <c:pt idx="1618">
                  <c:v>55785</c:v>
                </c:pt>
                <c:pt idx="1619">
                  <c:v>49350</c:v>
                </c:pt>
                <c:pt idx="1620">
                  <c:v>27523</c:v>
                </c:pt>
                <c:pt idx="1621">
                  <c:v>36389</c:v>
                </c:pt>
                <c:pt idx="1622">
                  <c:v>30423</c:v>
                </c:pt>
                <c:pt idx="1623">
                  <c:v>35211</c:v>
                </c:pt>
                <c:pt idx="1624">
                  <c:v>45014</c:v>
                </c:pt>
                <c:pt idx="1625">
                  <c:v>45984</c:v>
                </c:pt>
                <c:pt idx="1626">
                  <c:v>48943</c:v>
                </c:pt>
                <c:pt idx="1627">
                  <c:v>31275</c:v>
                </c:pt>
                <c:pt idx="1628">
                  <c:v>27500</c:v>
                </c:pt>
                <c:pt idx="1629">
                  <c:v>36428</c:v>
                </c:pt>
                <c:pt idx="1630">
                  <c:v>17086</c:v>
                </c:pt>
                <c:pt idx="1631">
                  <c:v>43350</c:v>
                </c:pt>
                <c:pt idx="1632">
                  <c:v>36613</c:v>
                </c:pt>
                <c:pt idx="1633">
                  <c:v>40344</c:v>
                </c:pt>
                <c:pt idx="1634">
                  <c:v>36156</c:v>
                </c:pt>
                <c:pt idx="1635">
                  <c:v>62379</c:v>
                </c:pt>
                <c:pt idx="1636">
                  <c:v>68482</c:v>
                </c:pt>
                <c:pt idx="1637">
                  <c:v>64392</c:v>
                </c:pt>
                <c:pt idx="1638">
                  <c:v>35889</c:v>
                </c:pt>
                <c:pt idx="1639">
                  <c:v>29366</c:v>
                </c:pt>
                <c:pt idx="1640">
                  <c:v>29190</c:v>
                </c:pt>
                <c:pt idx="1641">
                  <c:v>42416</c:v>
                </c:pt>
                <c:pt idx="1642">
                  <c:v>36164</c:v>
                </c:pt>
                <c:pt idx="1643">
                  <c:v>26390</c:v>
                </c:pt>
                <c:pt idx="1644">
                  <c:v>38621</c:v>
                </c:pt>
                <c:pt idx="1645">
                  <c:v>39917</c:v>
                </c:pt>
                <c:pt idx="1646">
                  <c:v>31944</c:v>
                </c:pt>
                <c:pt idx="1647">
                  <c:v>37551</c:v>
                </c:pt>
                <c:pt idx="1648">
                  <c:v>35496</c:v>
                </c:pt>
                <c:pt idx="1649">
                  <c:v>34429</c:v>
                </c:pt>
                <c:pt idx="1650">
                  <c:v>40477</c:v>
                </c:pt>
                <c:pt idx="1651">
                  <c:v>39351</c:v>
                </c:pt>
                <c:pt idx="1652">
                  <c:v>37191</c:v>
                </c:pt>
                <c:pt idx="1653">
                  <c:v>27165</c:v>
                </c:pt>
                <c:pt idx="1654">
                  <c:v>30836</c:v>
                </c:pt>
                <c:pt idx="1655">
                  <c:v>25038</c:v>
                </c:pt>
                <c:pt idx="1656">
                  <c:v>25337</c:v>
                </c:pt>
                <c:pt idx="1657">
                  <c:v>22196</c:v>
                </c:pt>
                <c:pt idx="1658">
                  <c:v>29727</c:v>
                </c:pt>
                <c:pt idx="1659">
                  <c:v>29503</c:v>
                </c:pt>
                <c:pt idx="1660">
                  <c:v>30169</c:v>
                </c:pt>
                <c:pt idx="1661">
                  <c:v>33289</c:v>
                </c:pt>
                <c:pt idx="1662">
                  <c:v>35404</c:v>
                </c:pt>
                <c:pt idx="1663">
                  <c:v>47482</c:v>
                </c:pt>
                <c:pt idx="1664">
                  <c:v>36651</c:v>
                </c:pt>
                <c:pt idx="1665">
                  <c:v>52719</c:v>
                </c:pt>
                <c:pt idx="1666">
                  <c:v>38564</c:v>
                </c:pt>
                <c:pt idx="1667">
                  <c:v>33606</c:v>
                </c:pt>
                <c:pt idx="1668">
                  <c:v>29015</c:v>
                </c:pt>
                <c:pt idx="1669">
                  <c:v>32059</c:v>
                </c:pt>
                <c:pt idx="1670">
                  <c:v>36291</c:v>
                </c:pt>
                <c:pt idx="1671">
                  <c:v>40189</c:v>
                </c:pt>
                <c:pt idx="1672">
                  <c:v>28360</c:v>
                </c:pt>
                <c:pt idx="1673">
                  <c:v>17122</c:v>
                </c:pt>
                <c:pt idx="1674">
                  <c:v>27264</c:v>
                </c:pt>
                <c:pt idx="1675">
                  <c:v>26882</c:v>
                </c:pt>
                <c:pt idx="1676">
                  <c:v>26984</c:v>
                </c:pt>
                <c:pt idx="1677">
                  <c:v>27014</c:v>
                </c:pt>
                <c:pt idx="1678">
                  <c:v>28242</c:v>
                </c:pt>
                <c:pt idx="1679">
                  <c:v>33367</c:v>
                </c:pt>
                <c:pt idx="1680">
                  <c:v>26289</c:v>
                </c:pt>
                <c:pt idx="1681">
                  <c:v>24421</c:v>
                </c:pt>
                <c:pt idx="1682">
                  <c:v>15199</c:v>
                </c:pt>
                <c:pt idx="1683">
                  <c:v>39828</c:v>
                </c:pt>
                <c:pt idx="1684">
                  <c:v>40485</c:v>
                </c:pt>
                <c:pt idx="1685">
                  <c:v>35134</c:v>
                </c:pt>
                <c:pt idx="1686">
                  <c:v>28972</c:v>
                </c:pt>
                <c:pt idx="1687">
                  <c:v>29478</c:v>
                </c:pt>
                <c:pt idx="1688">
                  <c:v>36234</c:v>
                </c:pt>
                <c:pt idx="1689">
                  <c:v>45175</c:v>
                </c:pt>
                <c:pt idx="1690">
                  <c:v>43381</c:v>
                </c:pt>
                <c:pt idx="1691">
                  <c:v>26501</c:v>
                </c:pt>
                <c:pt idx="1692">
                  <c:v>39700</c:v>
                </c:pt>
                <c:pt idx="1693">
                  <c:v>29420</c:v>
                </c:pt>
                <c:pt idx="1694">
                  <c:v>24848</c:v>
                </c:pt>
                <c:pt idx="1695">
                  <c:v>20341</c:v>
                </c:pt>
                <c:pt idx="1696">
                  <c:v>34655</c:v>
                </c:pt>
                <c:pt idx="1697">
                  <c:v>30152</c:v>
                </c:pt>
                <c:pt idx="1698">
                  <c:v>30402</c:v>
                </c:pt>
                <c:pt idx="1699">
                  <c:v>27290</c:v>
                </c:pt>
                <c:pt idx="1700">
                  <c:v>35101</c:v>
                </c:pt>
                <c:pt idx="1701">
                  <c:v>36257</c:v>
                </c:pt>
                <c:pt idx="1702">
                  <c:v>30457</c:v>
                </c:pt>
                <c:pt idx="1703">
                  <c:v>19160</c:v>
                </c:pt>
                <c:pt idx="1704">
                  <c:v>33653</c:v>
                </c:pt>
                <c:pt idx="1705">
                  <c:v>44320</c:v>
                </c:pt>
                <c:pt idx="1706">
                  <c:v>36188</c:v>
                </c:pt>
                <c:pt idx="1707">
                  <c:v>29225</c:v>
                </c:pt>
                <c:pt idx="1708">
                  <c:v>31199</c:v>
                </c:pt>
                <c:pt idx="1709">
                  <c:v>56807</c:v>
                </c:pt>
                <c:pt idx="1710">
                  <c:v>45496</c:v>
                </c:pt>
                <c:pt idx="1711">
                  <c:v>62604</c:v>
                </c:pt>
                <c:pt idx="1712">
                  <c:v>73963</c:v>
                </c:pt>
                <c:pt idx="1713">
                  <c:v>54199</c:v>
                </c:pt>
                <c:pt idx="1714">
                  <c:v>49182</c:v>
                </c:pt>
                <c:pt idx="1715">
                  <c:v>30514</c:v>
                </c:pt>
                <c:pt idx="1716">
                  <c:v>30641</c:v>
                </c:pt>
                <c:pt idx="1717">
                  <c:v>28765</c:v>
                </c:pt>
                <c:pt idx="1718">
                  <c:v>37314</c:v>
                </c:pt>
                <c:pt idx="1719">
                  <c:v>29559</c:v>
                </c:pt>
                <c:pt idx="1720">
                  <c:v>50776</c:v>
                </c:pt>
                <c:pt idx="1721">
                  <c:v>38247</c:v>
                </c:pt>
                <c:pt idx="1722">
                  <c:v>39777</c:v>
                </c:pt>
                <c:pt idx="1723">
                  <c:v>42015</c:v>
                </c:pt>
                <c:pt idx="1724">
                  <c:v>41985</c:v>
                </c:pt>
                <c:pt idx="1725">
                  <c:v>47973</c:v>
                </c:pt>
                <c:pt idx="1726">
                  <c:v>37021</c:v>
                </c:pt>
                <c:pt idx="1727">
                  <c:v>31761</c:v>
                </c:pt>
                <c:pt idx="1728">
                  <c:v>30281</c:v>
                </c:pt>
                <c:pt idx="1729">
                  <c:v>50296</c:v>
                </c:pt>
                <c:pt idx="1730">
                  <c:v>22090</c:v>
                </c:pt>
                <c:pt idx="1731">
                  <c:v>24705</c:v>
                </c:pt>
                <c:pt idx="1732">
                  <c:v>25960</c:v>
                </c:pt>
                <c:pt idx="1733">
                  <c:v>30427</c:v>
                </c:pt>
                <c:pt idx="1734">
                  <c:v>26375</c:v>
                </c:pt>
                <c:pt idx="1735">
                  <c:v>22687</c:v>
                </c:pt>
                <c:pt idx="1736">
                  <c:v>27336</c:v>
                </c:pt>
                <c:pt idx="1737">
                  <c:v>26073</c:v>
                </c:pt>
                <c:pt idx="1738">
                  <c:v>32274</c:v>
                </c:pt>
                <c:pt idx="1739">
                  <c:v>27784</c:v>
                </c:pt>
                <c:pt idx="1740">
                  <c:v>30661</c:v>
                </c:pt>
                <c:pt idx="1741">
                  <c:v>28560</c:v>
                </c:pt>
                <c:pt idx="1742">
                  <c:v>46440</c:v>
                </c:pt>
                <c:pt idx="1743">
                  <c:v>38504</c:v>
                </c:pt>
                <c:pt idx="1744">
                  <c:v>32306</c:v>
                </c:pt>
                <c:pt idx="1745">
                  <c:v>29461</c:v>
                </c:pt>
                <c:pt idx="1746">
                  <c:v>29162</c:v>
                </c:pt>
                <c:pt idx="1747">
                  <c:v>37628</c:v>
                </c:pt>
                <c:pt idx="1748">
                  <c:v>29471</c:v>
                </c:pt>
                <c:pt idx="1749">
                  <c:v>30614</c:v>
                </c:pt>
                <c:pt idx="1750">
                  <c:v>27092</c:v>
                </c:pt>
                <c:pt idx="1751">
                  <c:v>24664</c:v>
                </c:pt>
                <c:pt idx="1752">
                  <c:v>24387</c:v>
                </c:pt>
                <c:pt idx="1753">
                  <c:v>27896</c:v>
                </c:pt>
                <c:pt idx="1754">
                  <c:v>30221</c:v>
                </c:pt>
                <c:pt idx="1755">
                  <c:v>25000</c:v>
                </c:pt>
                <c:pt idx="1756">
                  <c:v>32132</c:v>
                </c:pt>
                <c:pt idx="1757">
                  <c:v>36324</c:v>
                </c:pt>
                <c:pt idx="1758">
                  <c:v>32727</c:v>
                </c:pt>
                <c:pt idx="1759">
                  <c:v>24557</c:v>
                </c:pt>
                <c:pt idx="1760">
                  <c:v>35301</c:v>
                </c:pt>
                <c:pt idx="1761">
                  <c:v>47929</c:v>
                </c:pt>
                <c:pt idx="1762">
                  <c:v>27802</c:v>
                </c:pt>
                <c:pt idx="1763">
                  <c:v>20480</c:v>
                </c:pt>
                <c:pt idx="1764">
                  <c:v>46440</c:v>
                </c:pt>
                <c:pt idx="1765">
                  <c:v>28543</c:v>
                </c:pt>
                <c:pt idx="1766">
                  <c:v>32233</c:v>
                </c:pt>
                <c:pt idx="1767">
                  <c:v>26517</c:v>
                </c:pt>
                <c:pt idx="1768">
                  <c:v>25504</c:v>
                </c:pt>
                <c:pt idx="1769">
                  <c:v>28401</c:v>
                </c:pt>
                <c:pt idx="1770">
                  <c:v>22557</c:v>
                </c:pt>
                <c:pt idx="1771">
                  <c:v>34643</c:v>
                </c:pt>
                <c:pt idx="1772">
                  <c:v>26485</c:v>
                </c:pt>
                <c:pt idx="1773">
                  <c:v>31141</c:v>
                </c:pt>
                <c:pt idx="1774">
                  <c:v>30137</c:v>
                </c:pt>
                <c:pt idx="1775">
                  <c:v>27860</c:v>
                </c:pt>
                <c:pt idx="1776">
                  <c:v>33686</c:v>
                </c:pt>
                <c:pt idx="1777">
                  <c:v>35798</c:v>
                </c:pt>
                <c:pt idx="1778">
                  <c:v>28874</c:v>
                </c:pt>
                <c:pt idx="1779">
                  <c:v>28269</c:v>
                </c:pt>
                <c:pt idx="1780">
                  <c:v>37068</c:v>
                </c:pt>
                <c:pt idx="1781">
                  <c:v>37978</c:v>
                </c:pt>
                <c:pt idx="1782">
                  <c:v>35762</c:v>
                </c:pt>
                <c:pt idx="1783">
                  <c:v>30383</c:v>
                </c:pt>
                <c:pt idx="1784">
                  <c:v>24000</c:v>
                </c:pt>
                <c:pt idx="1785">
                  <c:v>35086</c:v>
                </c:pt>
                <c:pt idx="1786">
                  <c:v>30922</c:v>
                </c:pt>
                <c:pt idx="1787">
                  <c:v>32046</c:v>
                </c:pt>
                <c:pt idx="1788">
                  <c:v>20804</c:v>
                </c:pt>
                <c:pt idx="1789">
                  <c:v>33331</c:v>
                </c:pt>
                <c:pt idx="1790">
                  <c:v>30985</c:v>
                </c:pt>
                <c:pt idx="1791">
                  <c:v>36092</c:v>
                </c:pt>
                <c:pt idx="1792">
                  <c:v>35379</c:v>
                </c:pt>
                <c:pt idx="1793">
                  <c:v>24216</c:v>
                </c:pt>
                <c:pt idx="1794">
                  <c:v>49300</c:v>
                </c:pt>
                <c:pt idx="1795">
                  <c:v>22520</c:v>
                </c:pt>
                <c:pt idx="1796">
                  <c:v>40095</c:v>
                </c:pt>
                <c:pt idx="1797">
                  <c:v>57463</c:v>
                </c:pt>
                <c:pt idx="1798">
                  <c:v>35477</c:v>
                </c:pt>
                <c:pt idx="1799">
                  <c:v>27426</c:v>
                </c:pt>
                <c:pt idx="1800">
                  <c:v>43238</c:v>
                </c:pt>
                <c:pt idx="1801">
                  <c:v>43357</c:v>
                </c:pt>
                <c:pt idx="1802">
                  <c:v>27146</c:v>
                </c:pt>
                <c:pt idx="1803">
                  <c:v>27917</c:v>
                </c:pt>
                <c:pt idx="1804">
                  <c:v>32923</c:v>
                </c:pt>
                <c:pt idx="1805">
                  <c:v>39294</c:v>
                </c:pt>
                <c:pt idx="1806">
                  <c:v>29668</c:v>
                </c:pt>
                <c:pt idx="1807">
                  <c:v>41781</c:v>
                </c:pt>
                <c:pt idx="1808">
                  <c:v>30232</c:v>
                </c:pt>
                <c:pt idx="1809">
                  <c:v>22473</c:v>
                </c:pt>
                <c:pt idx="1810">
                  <c:v>27086</c:v>
                </c:pt>
                <c:pt idx="1811">
                  <c:v>36182</c:v>
                </c:pt>
                <c:pt idx="1812">
                  <c:v>38112</c:v>
                </c:pt>
                <c:pt idx="1813">
                  <c:v>38041</c:v>
                </c:pt>
                <c:pt idx="1814">
                  <c:v>34961</c:v>
                </c:pt>
                <c:pt idx="1815">
                  <c:v>40651</c:v>
                </c:pt>
                <c:pt idx="1816">
                  <c:v>41830</c:v>
                </c:pt>
                <c:pt idx="1817">
                  <c:v>45762</c:v>
                </c:pt>
                <c:pt idx="1818">
                  <c:v>46366</c:v>
                </c:pt>
                <c:pt idx="1819">
                  <c:v>26859</c:v>
                </c:pt>
                <c:pt idx="1820">
                  <c:v>32090</c:v>
                </c:pt>
                <c:pt idx="1821">
                  <c:v>27602</c:v>
                </c:pt>
                <c:pt idx="1822">
                  <c:v>32346</c:v>
                </c:pt>
                <c:pt idx="1823">
                  <c:v>30266</c:v>
                </c:pt>
                <c:pt idx="1824">
                  <c:v>25722</c:v>
                </c:pt>
                <c:pt idx="1825">
                  <c:v>36924</c:v>
                </c:pt>
                <c:pt idx="1826">
                  <c:v>34167</c:v>
                </c:pt>
                <c:pt idx="1827">
                  <c:v>28075</c:v>
                </c:pt>
                <c:pt idx="1828">
                  <c:v>26797</c:v>
                </c:pt>
                <c:pt idx="1829">
                  <c:v>38492</c:v>
                </c:pt>
                <c:pt idx="1830">
                  <c:v>29161</c:v>
                </c:pt>
                <c:pt idx="1831">
                  <c:v>20987</c:v>
                </c:pt>
                <c:pt idx="1832">
                  <c:v>25340</c:v>
                </c:pt>
                <c:pt idx="1833">
                  <c:v>33110</c:v>
                </c:pt>
                <c:pt idx="1834">
                  <c:v>37954</c:v>
                </c:pt>
                <c:pt idx="1835">
                  <c:v>23280</c:v>
                </c:pt>
                <c:pt idx="1836">
                  <c:v>35294</c:v>
                </c:pt>
                <c:pt idx="1837">
                  <c:v>32194</c:v>
                </c:pt>
                <c:pt idx="1838">
                  <c:v>41593</c:v>
                </c:pt>
                <c:pt idx="1839">
                  <c:v>34868</c:v>
                </c:pt>
                <c:pt idx="1840">
                  <c:v>48160</c:v>
                </c:pt>
                <c:pt idx="1841">
                  <c:v>54233</c:v>
                </c:pt>
                <c:pt idx="1842">
                  <c:v>39013</c:v>
                </c:pt>
                <c:pt idx="1843">
                  <c:v>39309</c:v>
                </c:pt>
                <c:pt idx="1844">
                  <c:v>32532</c:v>
                </c:pt>
                <c:pt idx="1845">
                  <c:v>38620</c:v>
                </c:pt>
                <c:pt idx="1846">
                  <c:v>40641</c:v>
                </c:pt>
                <c:pt idx="1847">
                  <c:v>18399</c:v>
                </c:pt>
                <c:pt idx="1848">
                  <c:v>21719</c:v>
                </c:pt>
                <c:pt idx="1849">
                  <c:v>35872</c:v>
                </c:pt>
                <c:pt idx="1850">
                  <c:v>35307</c:v>
                </c:pt>
                <c:pt idx="1851">
                  <c:v>28229</c:v>
                </c:pt>
                <c:pt idx="1852">
                  <c:v>31802</c:v>
                </c:pt>
                <c:pt idx="1853">
                  <c:v>33695</c:v>
                </c:pt>
                <c:pt idx="1854">
                  <c:v>50955</c:v>
                </c:pt>
                <c:pt idx="1855">
                  <c:v>55904</c:v>
                </c:pt>
                <c:pt idx="1856">
                  <c:v>38322</c:v>
                </c:pt>
                <c:pt idx="1857">
                  <c:v>46111</c:v>
                </c:pt>
                <c:pt idx="1858">
                  <c:v>35785</c:v>
                </c:pt>
                <c:pt idx="1859">
                  <c:v>55010</c:v>
                </c:pt>
                <c:pt idx="1860">
                  <c:v>61539</c:v>
                </c:pt>
                <c:pt idx="1861">
                  <c:v>60920</c:v>
                </c:pt>
                <c:pt idx="1862">
                  <c:v>49618</c:v>
                </c:pt>
                <c:pt idx="1863">
                  <c:v>48270</c:v>
                </c:pt>
                <c:pt idx="1864">
                  <c:v>44983</c:v>
                </c:pt>
                <c:pt idx="1865">
                  <c:v>53814</c:v>
                </c:pt>
                <c:pt idx="1866">
                  <c:v>59656</c:v>
                </c:pt>
                <c:pt idx="1867">
                  <c:v>55208</c:v>
                </c:pt>
                <c:pt idx="1868">
                  <c:v>66827</c:v>
                </c:pt>
                <c:pt idx="1869">
                  <c:v>37314</c:v>
                </c:pt>
                <c:pt idx="1870">
                  <c:v>36225</c:v>
                </c:pt>
                <c:pt idx="1871">
                  <c:v>30761</c:v>
                </c:pt>
                <c:pt idx="1872">
                  <c:v>45972</c:v>
                </c:pt>
                <c:pt idx="1873">
                  <c:v>31821</c:v>
                </c:pt>
                <c:pt idx="1874">
                  <c:v>64084</c:v>
                </c:pt>
                <c:pt idx="1875">
                  <c:v>58113</c:v>
                </c:pt>
                <c:pt idx="1876">
                  <c:v>70741</c:v>
                </c:pt>
                <c:pt idx="1877">
                  <c:v>35476</c:v>
                </c:pt>
                <c:pt idx="1878">
                  <c:v>39662</c:v>
                </c:pt>
                <c:pt idx="1879">
                  <c:v>56250</c:v>
                </c:pt>
                <c:pt idx="1880">
                  <c:v>71139</c:v>
                </c:pt>
                <c:pt idx="1881">
                  <c:v>32413</c:v>
                </c:pt>
                <c:pt idx="1882">
                  <c:v>31716</c:v>
                </c:pt>
                <c:pt idx="1883">
                  <c:v>45199</c:v>
                </c:pt>
                <c:pt idx="1884">
                  <c:v>52119</c:v>
                </c:pt>
                <c:pt idx="1885">
                  <c:v>40856</c:v>
                </c:pt>
                <c:pt idx="1886">
                  <c:v>52252</c:v>
                </c:pt>
                <c:pt idx="1887">
                  <c:v>32465</c:v>
                </c:pt>
                <c:pt idx="1888">
                  <c:v>28589</c:v>
                </c:pt>
                <c:pt idx="1889">
                  <c:v>54953</c:v>
                </c:pt>
                <c:pt idx="1890">
                  <c:v>43295</c:v>
                </c:pt>
                <c:pt idx="1891">
                  <c:v>36349</c:v>
                </c:pt>
                <c:pt idx="1892">
                  <c:v>55556</c:v>
                </c:pt>
                <c:pt idx="1893">
                  <c:v>41367</c:v>
                </c:pt>
                <c:pt idx="1894">
                  <c:v>63675</c:v>
                </c:pt>
                <c:pt idx="1895">
                  <c:v>50226</c:v>
                </c:pt>
                <c:pt idx="1896">
                  <c:v>31236</c:v>
                </c:pt>
                <c:pt idx="1897">
                  <c:v>37290</c:v>
                </c:pt>
                <c:pt idx="1898">
                  <c:v>34748</c:v>
                </c:pt>
                <c:pt idx="1899">
                  <c:v>42679</c:v>
                </c:pt>
                <c:pt idx="1900">
                  <c:v>41679</c:v>
                </c:pt>
                <c:pt idx="1901">
                  <c:v>37137</c:v>
                </c:pt>
                <c:pt idx="1902">
                  <c:v>46173</c:v>
                </c:pt>
                <c:pt idx="1903">
                  <c:v>41307</c:v>
                </c:pt>
                <c:pt idx="1904">
                  <c:v>26716</c:v>
                </c:pt>
                <c:pt idx="1905">
                  <c:v>33854</c:v>
                </c:pt>
                <c:pt idx="1906">
                  <c:v>51165</c:v>
                </c:pt>
                <c:pt idx="1907">
                  <c:v>48281</c:v>
                </c:pt>
                <c:pt idx="1908">
                  <c:v>40813</c:v>
                </c:pt>
                <c:pt idx="1909">
                  <c:v>29331</c:v>
                </c:pt>
                <c:pt idx="1910">
                  <c:v>32772</c:v>
                </c:pt>
                <c:pt idx="1911">
                  <c:v>32739</c:v>
                </c:pt>
                <c:pt idx="1912">
                  <c:v>39284</c:v>
                </c:pt>
                <c:pt idx="1913">
                  <c:v>36228</c:v>
                </c:pt>
                <c:pt idx="1914">
                  <c:v>40280</c:v>
                </c:pt>
                <c:pt idx="1915">
                  <c:v>35590</c:v>
                </c:pt>
                <c:pt idx="1916">
                  <c:v>37335</c:v>
                </c:pt>
                <c:pt idx="1917">
                  <c:v>31240</c:v>
                </c:pt>
                <c:pt idx="1918">
                  <c:v>40902</c:v>
                </c:pt>
                <c:pt idx="1919">
                  <c:v>54222</c:v>
                </c:pt>
                <c:pt idx="1920">
                  <c:v>26678</c:v>
                </c:pt>
                <c:pt idx="1921">
                  <c:v>32124</c:v>
                </c:pt>
                <c:pt idx="1922">
                  <c:v>27773</c:v>
                </c:pt>
                <c:pt idx="1923">
                  <c:v>36204</c:v>
                </c:pt>
                <c:pt idx="1924">
                  <c:v>27922</c:v>
                </c:pt>
                <c:pt idx="1925">
                  <c:v>46343</c:v>
                </c:pt>
                <c:pt idx="1926">
                  <c:v>26738</c:v>
                </c:pt>
                <c:pt idx="1927">
                  <c:v>25070</c:v>
                </c:pt>
                <c:pt idx="1928">
                  <c:v>25640</c:v>
                </c:pt>
                <c:pt idx="1929">
                  <c:v>28162</c:v>
                </c:pt>
                <c:pt idx="1930">
                  <c:v>78780</c:v>
                </c:pt>
                <c:pt idx="1931">
                  <c:v>43920</c:v>
                </c:pt>
                <c:pt idx="1932">
                  <c:v>46958</c:v>
                </c:pt>
                <c:pt idx="1933">
                  <c:v>45302</c:v>
                </c:pt>
                <c:pt idx="1934">
                  <c:v>36802</c:v>
                </c:pt>
                <c:pt idx="1935">
                  <c:v>52768</c:v>
                </c:pt>
                <c:pt idx="1936">
                  <c:v>66947</c:v>
                </c:pt>
                <c:pt idx="1937">
                  <c:v>25189</c:v>
                </c:pt>
                <c:pt idx="1938">
                  <c:v>78449</c:v>
                </c:pt>
                <c:pt idx="1939">
                  <c:v>35106</c:v>
                </c:pt>
                <c:pt idx="1940">
                  <c:v>45036</c:v>
                </c:pt>
                <c:pt idx="1941">
                  <c:v>51250</c:v>
                </c:pt>
                <c:pt idx="1942">
                  <c:v>35814</c:v>
                </c:pt>
                <c:pt idx="1943">
                  <c:v>31385</c:v>
                </c:pt>
                <c:pt idx="1944">
                  <c:v>47811</c:v>
                </c:pt>
                <c:pt idx="1945">
                  <c:v>29980</c:v>
                </c:pt>
                <c:pt idx="1946">
                  <c:v>52418</c:v>
                </c:pt>
                <c:pt idx="1947">
                  <c:v>43263</c:v>
                </c:pt>
                <c:pt idx="1948">
                  <c:v>45469</c:v>
                </c:pt>
                <c:pt idx="1949">
                  <c:v>34285</c:v>
                </c:pt>
                <c:pt idx="1950">
                  <c:v>28443</c:v>
                </c:pt>
                <c:pt idx="1951">
                  <c:v>30433</c:v>
                </c:pt>
                <c:pt idx="1952">
                  <c:v>27693</c:v>
                </c:pt>
                <c:pt idx="1953">
                  <c:v>30663</c:v>
                </c:pt>
                <c:pt idx="1954">
                  <c:v>31726</c:v>
                </c:pt>
                <c:pt idx="1955">
                  <c:v>29096</c:v>
                </c:pt>
                <c:pt idx="1956">
                  <c:v>30657</c:v>
                </c:pt>
                <c:pt idx="1957">
                  <c:v>30373</c:v>
                </c:pt>
                <c:pt idx="1958">
                  <c:v>36265</c:v>
                </c:pt>
                <c:pt idx="1959">
                  <c:v>30926</c:v>
                </c:pt>
                <c:pt idx="1960">
                  <c:v>39331</c:v>
                </c:pt>
                <c:pt idx="1961">
                  <c:v>44938</c:v>
                </c:pt>
                <c:pt idx="1962">
                  <c:v>26798</c:v>
                </c:pt>
                <c:pt idx="1963">
                  <c:v>34732</c:v>
                </c:pt>
                <c:pt idx="1964">
                  <c:v>43270</c:v>
                </c:pt>
                <c:pt idx="1965">
                  <c:v>29689</c:v>
                </c:pt>
                <c:pt idx="1966">
                  <c:v>41209</c:v>
                </c:pt>
                <c:pt idx="1967">
                  <c:v>33712</c:v>
                </c:pt>
                <c:pt idx="1968">
                  <c:v>21772</c:v>
                </c:pt>
                <c:pt idx="1969">
                  <c:v>37634</c:v>
                </c:pt>
                <c:pt idx="1970">
                  <c:v>23258</c:v>
                </c:pt>
                <c:pt idx="1971">
                  <c:v>30176</c:v>
                </c:pt>
                <c:pt idx="1972">
                  <c:v>37215</c:v>
                </c:pt>
                <c:pt idx="1973">
                  <c:v>47803</c:v>
                </c:pt>
                <c:pt idx="1974">
                  <c:v>26360</c:v>
                </c:pt>
                <c:pt idx="1975">
                  <c:v>27321</c:v>
                </c:pt>
                <c:pt idx="1976">
                  <c:v>33269</c:v>
                </c:pt>
                <c:pt idx="1977">
                  <c:v>34705</c:v>
                </c:pt>
                <c:pt idx="1978">
                  <c:v>33563</c:v>
                </c:pt>
                <c:pt idx="1979">
                  <c:v>33838</c:v>
                </c:pt>
                <c:pt idx="1980">
                  <c:v>44306</c:v>
                </c:pt>
                <c:pt idx="1981">
                  <c:v>39193</c:v>
                </c:pt>
                <c:pt idx="1982">
                  <c:v>36681</c:v>
                </c:pt>
                <c:pt idx="1983">
                  <c:v>52100</c:v>
                </c:pt>
                <c:pt idx="1984">
                  <c:v>39875</c:v>
                </c:pt>
                <c:pt idx="1985">
                  <c:v>34914</c:v>
                </c:pt>
                <c:pt idx="1986">
                  <c:v>33497</c:v>
                </c:pt>
                <c:pt idx="1987">
                  <c:v>40410</c:v>
                </c:pt>
                <c:pt idx="1988">
                  <c:v>21350</c:v>
                </c:pt>
                <c:pt idx="1989">
                  <c:v>39616</c:v>
                </c:pt>
                <c:pt idx="1990">
                  <c:v>27756</c:v>
                </c:pt>
                <c:pt idx="1991">
                  <c:v>62987</c:v>
                </c:pt>
                <c:pt idx="1992">
                  <c:v>69689</c:v>
                </c:pt>
                <c:pt idx="1993">
                  <c:v>16569</c:v>
                </c:pt>
                <c:pt idx="1994">
                  <c:v>51203</c:v>
                </c:pt>
                <c:pt idx="1995">
                  <c:v>30227</c:v>
                </c:pt>
                <c:pt idx="1996">
                  <c:v>26788</c:v>
                </c:pt>
                <c:pt idx="1997">
                  <c:v>27359</c:v>
                </c:pt>
                <c:pt idx="1998">
                  <c:v>29724</c:v>
                </c:pt>
                <c:pt idx="1999">
                  <c:v>24024</c:v>
                </c:pt>
                <c:pt idx="2000">
                  <c:v>28691</c:v>
                </c:pt>
                <c:pt idx="2001">
                  <c:v>38723</c:v>
                </c:pt>
                <c:pt idx="2002">
                  <c:v>38979</c:v>
                </c:pt>
                <c:pt idx="2003">
                  <c:v>29496</c:v>
                </c:pt>
                <c:pt idx="2004">
                  <c:v>30405</c:v>
                </c:pt>
                <c:pt idx="2005">
                  <c:v>32444</c:v>
                </c:pt>
                <c:pt idx="2006">
                  <c:v>38894</c:v>
                </c:pt>
                <c:pt idx="2007">
                  <c:v>34710</c:v>
                </c:pt>
                <c:pt idx="2008">
                  <c:v>44539</c:v>
                </c:pt>
                <c:pt idx="2009">
                  <c:v>55364</c:v>
                </c:pt>
                <c:pt idx="2010">
                  <c:v>22370</c:v>
                </c:pt>
                <c:pt idx="2011">
                  <c:v>37351</c:v>
                </c:pt>
                <c:pt idx="2012">
                  <c:v>23540</c:v>
                </c:pt>
                <c:pt idx="2013">
                  <c:v>30482</c:v>
                </c:pt>
                <c:pt idx="2014">
                  <c:v>30923</c:v>
                </c:pt>
                <c:pt idx="2015">
                  <c:v>28115</c:v>
                </c:pt>
                <c:pt idx="2016">
                  <c:v>26277</c:v>
                </c:pt>
                <c:pt idx="2017">
                  <c:v>27536</c:v>
                </c:pt>
                <c:pt idx="2018">
                  <c:v>30871</c:v>
                </c:pt>
                <c:pt idx="2019">
                  <c:v>31949</c:v>
                </c:pt>
                <c:pt idx="2020">
                  <c:v>22917</c:v>
                </c:pt>
                <c:pt idx="2021">
                  <c:v>36910</c:v>
                </c:pt>
                <c:pt idx="2022">
                  <c:v>22500</c:v>
                </c:pt>
                <c:pt idx="2023">
                  <c:v>25217</c:v>
                </c:pt>
                <c:pt idx="2024">
                  <c:v>29856</c:v>
                </c:pt>
                <c:pt idx="2025">
                  <c:v>30837</c:v>
                </c:pt>
                <c:pt idx="2026">
                  <c:v>26682</c:v>
                </c:pt>
                <c:pt idx="2027">
                  <c:v>27984</c:v>
                </c:pt>
                <c:pt idx="2028">
                  <c:v>26601</c:v>
                </c:pt>
                <c:pt idx="2029">
                  <c:v>36015</c:v>
                </c:pt>
                <c:pt idx="2030">
                  <c:v>26510</c:v>
                </c:pt>
                <c:pt idx="2031">
                  <c:v>50000</c:v>
                </c:pt>
                <c:pt idx="2032">
                  <c:v>71056</c:v>
                </c:pt>
                <c:pt idx="2033">
                  <c:v>48842</c:v>
                </c:pt>
                <c:pt idx="2034">
                  <c:v>42064</c:v>
                </c:pt>
                <c:pt idx="2035">
                  <c:v>34120</c:v>
                </c:pt>
                <c:pt idx="2036">
                  <c:v>37548</c:v>
                </c:pt>
                <c:pt idx="2037">
                  <c:v>28365</c:v>
                </c:pt>
                <c:pt idx="2038">
                  <c:v>40368</c:v>
                </c:pt>
                <c:pt idx="2039">
                  <c:v>42800</c:v>
                </c:pt>
                <c:pt idx="2040">
                  <c:v>49621</c:v>
                </c:pt>
                <c:pt idx="2041">
                  <c:v>50765</c:v>
                </c:pt>
                <c:pt idx="2042">
                  <c:v>91652</c:v>
                </c:pt>
                <c:pt idx="2043">
                  <c:v>71850</c:v>
                </c:pt>
                <c:pt idx="2044">
                  <c:v>70806</c:v>
                </c:pt>
                <c:pt idx="2045">
                  <c:v>82405</c:v>
                </c:pt>
                <c:pt idx="2046">
                  <c:v>39072</c:v>
                </c:pt>
                <c:pt idx="2047">
                  <c:v>90265</c:v>
                </c:pt>
                <c:pt idx="2048">
                  <c:v>72252</c:v>
                </c:pt>
                <c:pt idx="2049">
                  <c:v>90362</c:v>
                </c:pt>
                <c:pt idx="2050">
                  <c:v>51418</c:v>
                </c:pt>
                <c:pt idx="2051">
                  <c:v>93803</c:v>
                </c:pt>
                <c:pt idx="2052">
                  <c:v>67287</c:v>
                </c:pt>
                <c:pt idx="2053">
                  <c:v>50774</c:v>
                </c:pt>
                <c:pt idx="2054">
                  <c:v>100012</c:v>
                </c:pt>
                <c:pt idx="2055">
                  <c:v>60117</c:v>
                </c:pt>
                <c:pt idx="2056">
                  <c:v>47010</c:v>
                </c:pt>
                <c:pt idx="2057">
                  <c:v>57823</c:v>
                </c:pt>
                <c:pt idx="2058">
                  <c:v>37953</c:v>
                </c:pt>
                <c:pt idx="2059">
                  <c:v>70558</c:v>
                </c:pt>
                <c:pt idx="2060">
                  <c:v>37227</c:v>
                </c:pt>
                <c:pt idx="2061">
                  <c:v>48449</c:v>
                </c:pt>
                <c:pt idx="2062">
                  <c:v>49392</c:v>
                </c:pt>
                <c:pt idx="2063">
                  <c:v>36370</c:v>
                </c:pt>
                <c:pt idx="2064">
                  <c:v>42458</c:v>
                </c:pt>
                <c:pt idx="2065">
                  <c:v>51205</c:v>
                </c:pt>
                <c:pt idx="2066">
                  <c:v>63673</c:v>
                </c:pt>
                <c:pt idx="2067">
                  <c:v>44839</c:v>
                </c:pt>
                <c:pt idx="2068">
                  <c:v>48931</c:v>
                </c:pt>
                <c:pt idx="2069">
                  <c:v>46358</c:v>
                </c:pt>
                <c:pt idx="2070">
                  <c:v>42716</c:v>
                </c:pt>
                <c:pt idx="2071">
                  <c:v>45710</c:v>
                </c:pt>
                <c:pt idx="2072">
                  <c:v>43233</c:v>
                </c:pt>
                <c:pt idx="2073">
                  <c:v>47083</c:v>
                </c:pt>
                <c:pt idx="2074">
                  <c:v>80164</c:v>
                </c:pt>
                <c:pt idx="2075">
                  <c:v>54474</c:v>
                </c:pt>
                <c:pt idx="2076">
                  <c:v>66475</c:v>
                </c:pt>
                <c:pt idx="2077">
                  <c:v>47038</c:v>
                </c:pt>
                <c:pt idx="2078">
                  <c:v>45633</c:v>
                </c:pt>
                <c:pt idx="2079">
                  <c:v>44286</c:v>
                </c:pt>
                <c:pt idx="2080">
                  <c:v>52231</c:v>
                </c:pt>
                <c:pt idx="2081">
                  <c:v>55502</c:v>
                </c:pt>
                <c:pt idx="2082">
                  <c:v>35101</c:v>
                </c:pt>
                <c:pt idx="2083">
                  <c:v>64847</c:v>
                </c:pt>
                <c:pt idx="2084">
                  <c:v>43525</c:v>
                </c:pt>
                <c:pt idx="2085">
                  <c:v>29293</c:v>
                </c:pt>
                <c:pt idx="2086">
                  <c:v>24292</c:v>
                </c:pt>
                <c:pt idx="2087">
                  <c:v>38445</c:v>
                </c:pt>
                <c:pt idx="2088">
                  <c:v>13944</c:v>
                </c:pt>
                <c:pt idx="2089">
                  <c:v>39638</c:v>
                </c:pt>
                <c:pt idx="2090">
                  <c:v>28932</c:v>
                </c:pt>
                <c:pt idx="2091">
                  <c:v>34759</c:v>
                </c:pt>
                <c:pt idx="2092">
                  <c:v>31281</c:v>
                </c:pt>
                <c:pt idx="2093">
                  <c:v>34014</c:v>
                </c:pt>
                <c:pt idx="2094">
                  <c:v>31696</c:v>
                </c:pt>
                <c:pt idx="2095">
                  <c:v>42875</c:v>
                </c:pt>
                <c:pt idx="2096">
                  <c:v>42414</c:v>
                </c:pt>
                <c:pt idx="2097">
                  <c:v>60182</c:v>
                </c:pt>
                <c:pt idx="2098">
                  <c:v>29537</c:v>
                </c:pt>
                <c:pt idx="2099">
                  <c:v>33068</c:v>
                </c:pt>
                <c:pt idx="2100">
                  <c:v>27696</c:v>
                </c:pt>
                <c:pt idx="2101">
                  <c:v>43844</c:v>
                </c:pt>
                <c:pt idx="2102">
                  <c:v>24534</c:v>
                </c:pt>
                <c:pt idx="2103">
                  <c:v>36675</c:v>
                </c:pt>
                <c:pt idx="2104">
                  <c:v>32694</c:v>
                </c:pt>
                <c:pt idx="2105">
                  <c:v>28013</c:v>
                </c:pt>
                <c:pt idx="2106">
                  <c:v>27404</c:v>
                </c:pt>
                <c:pt idx="2107">
                  <c:v>33409</c:v>
                </c:pt>
                <c:pt idx="2108">
                  <c:v>28604</c:v>
                </c:pt>
                <c:pt idx="2109">
                  <c:v>27120</c:v>
                </c:pt>
                <c:pt idx="2110">
                  <c:v>20806</c:v>
                </c:pt>
                <c:pt idx="2111">
                  <c:v>26402</c:v>
                </c:pt>
                <c:pt idx="2112">
                  <c:v>30000</c:v>
                </c:pt>
                <c:pt idx="2113">
                  <c:v>19688</c:v>
                </c:pt>
                <c:pt idx="2114">
                  <c:v>27653</c:v>
                </c:pt>
                <c:pt idx="2115">
                  <c:v>25145</c:v>
                </c:pt>
                <c:pt idx="2116">
                  <c:v>55588</c:v>
                </c:pt>
                <c:pt idx="2117">
                  <c:v>65000</c:v>
                </c:pt>
                <c:pt idx="2118">
                  <c:v>28418</c:v>
                </c:pt>
                <c:pt idx="2119">
                  <c:v>39183</c:v>
                </c:pt>
                <c:pt idx="2120">
                  <c:v>32553</c:v>
                </c:pt>
                <c:pt idx="2121">
                  <c:v>32862</c:v>
                </c:pt>
                <c:pt idx="2122">
                  <c:v>33168</c:v>
                </c:pt>
                <c:pt idx="2123">
                  <c:v>31739</c:v>
                </c:pt>
                <c:pt idx="2124">
                  <c:v>34767</c:v>
                </c:pt>
                <c:pt idx="2125">
                  <c:v>39771</c:v>
                </c:pt>
                <c:pt idx="2126">
                  <c:v>50192</c:v>
                </c:pt>
                <c:pt idx="2127">
                  <c:v>32237</c:v>
                </c:pt>
                <c:pt idx="2128">
                  <c:v>55056</c:v>
                </c:pt>
                <c:pt idx="2129">
                  <c:v>24741</c:v>
                </c:pt>
                <c:pt idx="2130">
                  <c:v>40309</c:v>
                </c:pt>
                <c:pt idx="2131">
                  <c:v>34417</c:v>
                </c:pt>
                <c:pt idx="2132">
                  <c:v>31570</c:v>
                </c:pt>
                <c:pt idx="2133">
                  <c:v>35515</c:v>
                </c:pt>
                <c:pt idx="2134">
                  <c:v>24288</c:v>
                </c:pt>
                <c:pt idx="2135">
                  <c:v>42091</c:v>
                </c:pt>
                <c:pt idx="2136">
                  <c:v>28665</c:v>
                </c:pt>
                <c:pt idx="2137">
                  <c:v>40410</c:v>
                </c:pt>
                <c:pt idx="2138">
                  <c:v>9904</c:v>
                </c:pt>
                <c:pt idx="2139">
                  <c:v>34232</c:v>
                </c:pt>
                <c:pt idx="2140">
                  <c:v>39740</c:v>
                </c:pt>
                <c:pt idx="2141">
                  <c:v>41622</c:v>
                </c:pt>
                <c:pt idx="2142">
                  <c:v>66079</c:v>
                </c:pt>
                <c:pt idx="2143">
                  <c:v>55103</c:v>
                </c:pt>
                <c:pt idx="2144">
                  <c:v>45460</c:v>
                </c:pt>
                <c:pt idx="2145">
                  <c:v>70131</c:v>
                </c:pt>
                <c:pt idx="2146">
                  <c:v>45670</c:v>
                </c:pt>
                <c:pt idx="2147">
                  <c:v>55788</c:v>
                </c:pt>
                <c:pt idx="2148">
                  <c:v>73316</c:v>
                </c:pt>
                <c:pt idx="2149">
                  <c:v>27933</c:v>
                </c:pt>
                <c:pt idx="2150">
                  <c:v>29664</c:v>
                </c:pt>
                <c:pt idx="2151">
                  <c:v>28239</c:v>
                </c:pt>
                <c:pt idx="2152">
                  <c:v>25891</c:v>
                </c:pt>
                <c:pt idx="2153">
                  <c:v>30602</c:v>
                </c:pt>
                <c:pt idx="2154">
                  <c:v>38841</c:v>
                </c:pt>
                <c:pt idx="2155">
                  <c:v>26398</c:v>
                </c:pt>
                <c:pt idx="2156">
                  <c:v>29237</c:v>
                </c:pt>
                <c:pt idx="2157">
                  <c:v>25465</c:v>
                </c:pt>
                <c:pt idx="2158">
                  <c:v>42359</c:v>
                </c:pt>
                <c:pt idx="2159">
                  <c:v>35000</c:v>
                </c:pt>
                <c:pt idx="2160">
                  <c:v>39431</c:v>
                </c:pt>
                <c:pt idx="2161">
                  <c:v>34252</c:v>
                </c:pt>
                <c:pt idx="2162">
                  <c:v>36571</c:v>
                </c:pt>
                <c:pt idx="2163">
                  <c:v>52388</c:v>
                </c:pt>
                <c:pt idx="2164">
                  <c:v>31598</c:v>
                </c:pt>
                <c:pt idx="2165">
                  <c:v>37773</c:v>
                </c:pt>
                <c:pt idx="2166">
                  <c:v>35634</c:v>
                </c:pt>
                <c:pt idx="2167">
                  <c:v>17664</c:v>
                </c:pt>
                <c:pt idx="2168">
                  <c:v>14013</c:v>
                </c:pt>
                <c:pt idx="2169">
                  <c:v>27731</c:v>
                </c:pt>
                <c:pt idx="2170">
                  <c:v>26487</c:v>
                </c:pt>
                <c:pt idx="2171">
                  <c:v>24131</c:v>
                </c:pt>
                <c:pt idx="2172">
                  <c:v>28133</c:v>
                </c:pt>
                <c:pt idx="2173">
                  <c:v>39623</c:v>
                </c:pt>
                <c:pt idx="2174">
                  <c:v>39694</c:v>
                </c:pt>
                <c:pt idx="2175">
                  <c:v>50410</c:v>
                </c:pt>
                <c:pt idx="2176">
                  <c:v>44130</c:v>
                </c:pt>
                <c:pt idx="2177">
                  <c:v>38271</c:v>
                </c:pt>
                <c:pt idx="2178">
                  <c:v>55434</c:v>
                </c:pt>
                <c:pt idx="2179">
                  <c:v>35952</c:v>
                </c:pt>
                <c:pt idx="2180">
                  <c:v>57188</c:v>
                </c:pt>
                <c:pt idx="2181">
                  <c:v>33221</c:v>
                </c:pt>
                <c:pt idx="2182">
                  <c:v>38596</c:v>
                </c:pt>
                <c:pt idx="2183">
                  <c:v>37283</c:v>
                </c:pt>
                <c:pt idx="2184">
                  <c:v>44455</c:v>
                </c:pt>
                <c:pt idx="2185">
                  <c:v>46087</c:v>
                </c:pt>
                <c:pt idx="2186">
                  <c:v>38361</c:v>
                </c:pt>
                <c:pt idx="2187">
                  <c:v>32987</c:v>
                </c:pt>
                <c:pt idx="2188">
                  <c:v>60363</c:v>
                </c:pt>
                <c:pt idx="2189">
                  <c:v>50389</c:v>
                </c:pt>
                <c:pt idx="2190">
                  <c:v>54676</c:v>
                </c:pt>
                <c:pt idx="2191">
                  <c:v>31200</c:v>
                </c:pt>
                <c:pt idx="2192">
                  <c:v>42121</c:v>
                </c:pt>
                <c:pt idx="2193">
                  <c:v>30813</c:v>
                </c:pt>
                <c:pt idx="2194">
                  <c:v>40799</c:v>
                </c:pt>
                <c:pt idx="2195">
                  <c:v>43783</c:v>
                </c:pt>
                <c:pt idx="2196">
                  <c:v>48493</c:v>
                </c:pt>
                <c:pt idx="2197">
                  <c:v>53094</c:v>
                </c:pt>
                <c:pt idx="2198">
                  <c:v>42424</c:v>
                </c:pt>
                <c:pt idx="2199">
                  <c:v>30754</c:v>
                </c:pt>
                <c:pt idx="2200">
                  <c:v>35449</c:v>
                </c:pt>
                <c:pt idx="2201">
                  <c:v>36929</c:v>
                </c:pt>
                <c:pt idx="2202">
                  <c:v>43677</c:v>
                </c:pt>
                <c:pt idx="2203">
                  <c:v>58925</c:v>
                </c:pt>
                <c:pt idx="2204">
                  <c:v>30365</c:v>
                </c:pt>
                <c:pt idx="2205">
                  <c:v>21635</c:v>
                </c:pt>
                <c:pt idx="2206">
                  <c:v>34060</c:v>
                </c:pt>
                <c:pt idx="2207">
                  <c:v>42382</c:v>
                </c:pt>
                <c:pt idx="2208">
                  <c:v>35632</c:v>
                </c:pt>
                <c:pt idx="2209">
                  <c:v>44741</c:v>
                </c:pt>
                <c:pt idx="2210">
                  <c:v>24535</c:v>
                </c:pt>
                <c:pt idx="2211">
                  <c:v>44976</c:v>
                </c:pt>
                <c:pt idx="2212">
                  <c:v>32258</c:v>
                </c:pt>
                <c:pt idx="2213">
                  <c:v>44400</c:v>
                </c:pt>
                <c:pt idx="2214">
                  <c:v>47332</c:v>
                </c:pt>
                <c:pt idx="2215">
                  <c:v>28694</c:v>
                </c:pt>
                <c:pt idx="2216">
                  <c:v>26899</c:v>
                </c:pt>
                <c:pt idx="2217">
                  <c:v>35381</c:v>
                </c:pt>
                <c:pt idx="2218">
                  <c:v>51492</c:v>
                </c:pt>
                <c:pt idx="2219">
                  <c:v>61897</c:v>
                </c:pt>
                <c:pt idx="2220">
                  <c:v>35652</c:v>
                </c:pt>
                <c:pt idx="2221">
                  <c:v>50740</c:v>
                </c:pt>
                <c:pt idx="2222">
                  <c:v>57785</c:v>
                </c:pt>
                <c:pt idx="2223">
                  <c:v>52830</c:v>
                </c:pt>
                <c:pt idx="2224">
                  <c:v>41160</c:v>
                </c:pt>
                <c:pt idx="2225">
                  <c:v>48994</c:v>
                </c:pt>
                <c:pt idx="2226">
                  <c:v>33673</c:v>
                </c:pt>
                <c:pt idx="2227">
                  <c:v>36276</c:v>
                </c:pt>
                <c:pt idx="2228">
                  <c:v>99269</c:v>
                </c:pt>
                <c:pt idx="2229">
                  <c:v>44409</c:v>
                </c:pt>
                <c:pt idx="2230">
                  <c:v>30642</c:v>
                </c:pt>
                <c:pt idx="2231">
                  <c:v>35429</c:v>
                </c:pt>
                <c:pt idx="2232">
                  <c:v>31118</c:v>
                </c:pt>
                <c:pt idx="2233">
                  <c:v>99280</c:v>
                </c:pt>
                <c:pt idx="2234">
                  <c:v>65924</c:v>
                </c:pt>
                <c:pt idx="2235">
                  <c:v>51823</c:v>
                </c:pt>
                <c:pt idx="2236">
                  <c:v>61661</c:v>
                </c:pt>
                <c:pt idx="2237">
                  <c:v>57152</c:v>
                </c:pt>
                <c:pt idx="2238">
                  <c:v>46486</c:v>
                </c:pt>
                <c:pt idx="2239">
                  <c:v>54632</c:v>
                </c:pt>
                <c:pt idx="2240">
                  <c:v>61989</c:v>
                </c:pt>
                <c:pt idx="2241">
                  <c:v>53207</c:v>
                </c:pt>
                <c:pt idx="2242">
                  <c:v>64673</c:v>
                </c:pt>
                <c:pt idx="2243">
                  <c:v>57165</c:v>
                </c:pt>
                <c:pt idx="2244">
                  <c:v>34614</c:v>
                </c:pt>
                <c:pt idx="2245">
                  <c:v>36658</c:v>
                </c:pt>
                <c:pt idx="2246">
                  <c:v>55000</c:v>
                </c:pt>
                <c:pt idx="2247">
                  <c:v>40799</c:v>
                </c:pt>
                <c:pt idx="2248">
                  <c:v>44931</c:v>
                </c:pt>
                <c:pt idx="2249">
                  <c:v>41535</c:v>
                </c:pt>
                <c:pt idx="2250">
                  <c:v>65227</c:v>
                </c:pt>
                <c:pt idx="2251">
                  <c:v>34889</c:v>
                </c:pt>
                <c:pt idx="2252">
                  <c:v>62524</c:v>
                </c:pt>
                <c:pt idx="2253">
                  <c:v>48421</c:v>
                </c:pt>
                <c:pt idx="2254">
                  <c:v>41727</c:v>
                </c:pt>
                <c:pt idx="2255">
                  <c:v>39840</c:v>
                </c:pt>
                <c:pt idx="2256">
                  <c:v>39024</c:v>
                </c:pt>
                <c:pt idx="2257">
                  <c:v>25761</c:v>
                </c:pt>
                <c:pt idx="2258">
                  <c:v>20781</c:v>
                </c:pt>
                <c:pt idx="2259">
                  <c:v>42640</c:v>
                </c:pt>
                <c:pt idx="2260">
                  <c:v>49941</c:v>
                </c:pt>
                <c:pt idx="2261">
                  <c:v>43025</c:v>
                </c:pt>
                <c:pt idx="2262">
                  <c:v>71973</c:v>
                </c:pt>
                <c:pt idx="2263">
                  <c:v>53029</c:v>
                </c:pt>
                <c:pt idx="2264">
                  <c:v>42277</c:v>
                </c:pt>
                <c:pt idx="2265">
                  <c:v>51038</c:v>
                </c:pt>
                <c:pt idx="2266">
                  <c:v>51369</c:v>
                </c:pt>
                <c:pt idx="2267">
                  <c:v>44147</c:v>
                </c:pt>
                <c:pt idx="2268">
                  <c:v>54336</c:v>
                </c:pt>
                <c:pt idx="2269">
                  <c:v>59371</c:v>
                </c:pt>
                <c:pt idx="2270">
                  <c:v>32594</c:v>
                </c:pt>
                <c:pt idx="2271">
                  <c:v>60390</c:v>
                </c:pt>
                <c:pt idx="2272">
                  <c:v>30739</c:v>
                </c:pt>
                <c:pt idx="2273">
                  <c:v>34363</c:v>
                </c:pt>
                <c:pt idx="2274">
                  <c:v>36070</c:v>
                </c:pt>
                <c:pt idx="2275">
                  <c:v>42118</c:v>
                </c:pt>
                <c:pt idx="2276">
                  <c:v>36437</c:v>
                </c:pt>
                <c:pt idx="2277">
                  <c:v>40248</c:v>
                </c:pt>
                <c:pt idx="2278">
                  <c:v>36356</c:v>
                </c:pt>
                <c:pt idx="2279">
                  <c:v>34160</c:v>
                </c:pt>
                <c:pt idx="2280">
                  <c:v>36042</c:v>
                </c:pt>
                <c:pt idx="2281">
                  <c:v>33121</c:v>
                </c:pt>
                <c:pt idx="2282">
                  <c:v>35964</c:v>
                </c:pt>
                <c:pt idx="2283">
                  <c:v>35857</c:v>
                </c:pt>
                <c:pt idx="2284">
                  <c:v>35063</c:v>
                </c:pt>
                <c:pt idx="2285">
                  <c:v>45032</c:v>
                </c:pt>
                <c:pt idx="2286">
                  <c:v>39342</c:v>
                </c:pt>
                <c:pt idx="2287">
                  <c:v>42500</c:v>
                </c:pt>
                <c:pt idx="2288">
                  <c:v>50929</c:v>
                </c:pt>
                <c:pt idx="2289">
                  <c:v>43000</c:v>
                </c:pt>
                <c:pt idx="2290">
                  <c:v>57538</c:v>
                </c:pt>
                <c:pt idx="2291">
                  <c:v>41691</c:v>
                </c:pt>
                <c:pt idx="2292">
                  <c:v>34443</c:v>
                </c:pt>
                <c:pt idx="2293">
                  <c:v>36686</c:v>
                </c:pt>
                <c:pt idx="2294">
                  <c:v>39792</c:v>
                </c:pt>
                <c:pt idx="2295">
                  <c:v>43245</c:v>
                </c:pt>
                <c:pt idx="2296">
                  <c:v>49100</c:v>
                </c:pt>
                <c:pt idx="2297">
                  <c:v>34178</c:v>
                </c:pt>
                <c:pt idx="2298">
                  <c:v>35475</c:v>
                </c:pt>
                <c:pt idx="2299">
                  <c:v>41910</c:v>
                </c:pt>
                <c:pt idx="2300">
                  <c:v>25589</c:v>
                </c:pt>
                <c:pt idx="2301">
                  <c:v>21387</c:v>
                </c:pt>
                <c:pt idx="2302">
                  <c:v>38976</c:v>
                </c:pt>
                <c:pt idx="2303">
                  <c:v>35283</c:v>
                </c:pt>
                <c:pt idx="2304">
                  <c:v>47427</c:v>
                </c:pt>
                <c:pt idx="2305">
                  <c:v>44960</c:v>
                </c:pt>
                <c:pt idx="2306">
                  <c:v>37870</c:v>
                </c:pt>
                <c:pt idx="2307">
                  <c:v>34736</c:v>
                </c:pt>
                <c:pt idx="2308">
                  <c:v>37989</c:v>
                </c:pt>
                <c:pt idx="2309">
                  <c:v>31375</c:v>
                </c:pt>
                <c:pt idx="2310">
                  <c:v>46885</c:v>
                </c:pt>
                <c:pt idx="2311">
                  <c:v>38175</c:v>
                </c:pt>
                <c:pt idx="2312">
                  <c:v>30992</c:v>
                </c:pt>
                <c:pt idx="2313">
                  <c:v>37091</c:v>
                </c:pt>
                <c:pt idx="2314">
                  <c:v>28657</c:v>
                </c:pt>
                <c:pt idx="2315">
                  <c:v>36571</c:v>
                </c:pt>
                <c:pt idx="2316">
                  <c:v>35361</c:v>
                </c:pt>
                <c:pt idx="2317">
                  <c:v>36396</c:v>
                </c:pt>
                <c:pt idx="2318">
                  <c:v>33037</c:v>
                </c:pt>
                <c:pt idx="2319">
                  <c:v>38563</c:v>
                </c:pt>
                <c:pt idx="2320">
                  <c:v>30745</c:v>
                </c:pt>
                <c:pt idx="2321">
                  <c:v>38018</c:v>
                </c:pt>
                <c:pt idx="2322">
                  <c:v>37511</c:v>
                </c:pt>
                <c:pt idx="2323">
                  <c:v>30250</c:v>
                </c:pt>
                <c:pt idx="2324">
                  <c:v>31875</c:v>
                </c:pt>
                <c:pt idx="2325">
                  <c:v>39750</c:v>
                </c:pt>
                <c:pt idx="2326">
                  <c:v>33750</c:v>
                </c:pt>
                <c:pt idx="2327">
                  <c:v>38097</c:v>
                </c:pt>
                <c:pt idx="2328">
                  <c:v>30116</c:v>
                </c:pt>
                <c:pt idx="2329">
                  <c:v>35438</c:v>
                </c:pt>
                <c:pt idx="2330">
                  <c:v>37397</c:v>
                </c:pt>
                <c:pt idx="2331">
                  <c:v>37311</c:v>
                </c:pt>
                <c:pt idx="2332">
                  <c:v>44250</c:v>
                </c:pt>
                <c:pt idx="2333">
                  <c:v>35112</c:v>
                </c:pt>
                <c:pt idx="2334">
                  <c:v>45278</c:v>
                </c:pt>
                <c:pt idx="2335">
                  <c:v>60694</c:v>
                </c:pt>
                <c:pt idx="2336">
                  <c:v>43908</c:v>
                </c:pt>
                <c:pt idx="2337">
                  <c:v>37010</c:v>
                </c:pt>
                <c:pt idx="2338">
                  <c:v>43639</c:v>
                </c:pt>
                <c:pt idx="2339">
                  <c:v>39486</c:v>
                </c:pt>
                <c:pt idx="2340">
                  <c:v>27645</c:v>
                </c:pt>
                <c:pt idx="2341">
                  <c:v>18015</c:v>
                </c:pt>
                <c:pt idx="2342">
                  <c:v>27338</c:v>
                </c:pt>
                <c:pt idx="2343">
                  <c:v>39777</c:v>
                </c:pt>
                <c:pt idx="2344">
                  <c:v>30282</c:v>
                </c:pt>
                <c:pt idx="2345">
                  <c:v>60494</c:v>
                </c:pt>
                <c:pt idx="2346">
                  <c:v>43648</c:v>
                </c:pt>
                <c:pt idx="2347">
                  <c:v>35372</c:v>
                </c:pt>
                <c:pt idx="2348">
                  <c:v>41358</c:v>
                </c:pt>
                <c:pt idx="2349">
                  <c:v>43048</c:v>
                </c:pt>
                <c:pt idx="2350">
                  <c:v>43308</c:v>
                </c:pt>
                <c:pt idx="2351">
                  <c:v>42411</c:v>
                </c:pt>
                <c:pt idx="2352">
                  <c:v>46979</c:v>
                </c:pt>
                <c:pt idx="2353">
                  <c:v>32689</c:v>
                </c:pt>
                <c:pt idx="2354">
                  <c:v>58024</c:v>
                </c:pt>
                <c:pt idx="2355">
                  <c:v>31020</c:v>
                </c:pt>
                <c:pt idx="2356">
                  <c:v>34929</c:v>
                </c:pt>
                <c:pt idx="2357">
                  <c:v>31051</c:v>
                </c:pt>
                <c:pt idx="2358">
                  <c:v>42482</c:v>
                </c:pt>
                <c:pt idx="2359">
                  <c:v>38938</c:v>
                </c:pt>
                <c:pt idx="2360">
                  <c:v>45816</c:v>
                </c:pt>
                <c:pt idx="2361">
                  <c:v>42653</c:v>
                </c:pt>
                <c:pt idx="2362">
                  <c:v>38958</c:v>
                </c:pt>
                <c:pt idx="2363">
                  <c:v>39310</c:v>
                </c:pt>
                <c:pt idx="2364">
                  <c:v>35156</c:v>
                </c:pt>
                <c:pt idx="2365">
                  <c:v>31214</c:v>
                </c:pt>
                <c:pt idx="2366">
                  <c:v>38247</c:v>
                </c:pt>
                <c:pt idx="2367">
                  <c:v>34044</c:v>
                </c:pt>
                <c:pt idx="2368">
                  <c:v>45076</c:v>
                </c:pt>
                <c:pt idx="2369">
                  <c:v>40724</c:v>
                </c:pt>
                <c:pt idx="2370">
                  <c:v>43293</c:v>
                </c:pt>
                <c:pt idx="2371">
                  <c:v>47666</c:v>
                </c:pt>
                <c:pt idx="2372">
                  <c:v>34925</c:v>
                </c:pt>
                <c:pt idx="2373">
                  <c:v>42021</c:v>
                </c:pt>
                <c:pt idx="2374">
                  <c:v>41401</c:v>
                </c:pt>
                <c:pt idx="2375">
                  <c:v>45877</c:v>
                </c:pt>
                <c:pt idx="2376">
                  <c:v>43999</c:v>
                </c:pt>
                <c:pt idx="2377">
                  <c:v>57049</c:v>
                </c:pt>
                <c:pt idx="2378">
                  <c:v>43487</c:v>
                </c:pt>
                <c:pt idx="2379">
                  <c:v>65202</c:v>
                </c:pt>
                <c:pt idx="2380">
                  <c:v>50594</c:v>
                </c:pt>
                <c:pt idx="2381">
                  <c:v>58256</c:v>
                </c:pt>
                <c:pt idx="2382">
                  <c:v>43851</c:v>
                </c:pt>
                <c:pt idx="2383">
                  <c:v>46116</c:v>
                </c:pt>
                <c:pt idx="2384">
                  <c:v>34831</c:v>
                </c:pt>
                <c:pt idx="2385">
                  <c:v>52264</c:v>
                </c:pt>
                <c:pt idx="2386">
                  <c:v>51126</c:v>
                </c:pt>
                <c:pt idx="2387">
                  <c:v>49282</c:v>
                </c:pt>
                <c:pt idx="2388">
                  <c:v>53083</c:v>
                </c:pt>
                <c:pt idx="2389">
                  <c:v>38669</c:v>
                </c:pt>
                <c:pt idx="2390">
                  <c:v>46481</c:v>
                </c:pt>
                <c:pt idx="2391">
                  <c:v>50625</c:v>
                </c:pt>
                <c:pt idx="2392">
                  <c:v>43299</c:v>
                </c:pt>
                <c:pt idx="2393">
                  <c:v>35859</c:v>
                </c:pt>
                <c:pt idx="2394">
                  <c:v>28382</c:v>
                </c:pt>
                <c:pt idx="2395">
                  <c:v>23021</c:v>
                </c:pt>
                <c:pt idx="2396">
                  <c:v>27951</c:v>
                </c:pt>
                <c:pt idx="2397">
                  <c:v>33193</c:v>
                </c:pt>
                <c:pt idx="2398">
                  <c:v>44556</c:v>
                </c:pt>
                <c:pt idx="2399">
                  <c:v>35815</c:v>
                </c:pt>
                <c:pt idx="2400">
                  <c:v>31203</c:v>
                </c:pt>
                <c:pt idx="2401">
                  <c:v>39635</c:v>
                </c:pt>
                <c:pt idx="2402">
                  <c:v>37846</c:v>
                </c:pt>
                <c:pt idx="2403">
                  <c:v>28741</c:v>
                </c:pt>
                <c:pt idx="2404">
                  <c:v>32961</c:v>
                </c:pt>
                <c:pt idx="2405">
                  <c:v>28875</c:v>
                </c:pt>
                <c:pt idx="2406">
                  <c:v>40602</c:v>
                </c:pt>
                <c:pt idx="2407">
                  <c:v>42816</c:v>
                </c:pt>
                <c:pt idx="2408">
                  <c:v>31145</c:v>
                </c:pt>
                <c:pt idx="2409">
                  <c:v>46943</c:v>
                </c:pt>
                <c:pt idx="2410">
                  <c:v>26739</c:v>
                </c:pt>
                <c:pt idx="2411">
                  <c:v>42115</c:v>
                </c:pt>
                <c:pt idx="2412">
                  <c:v>33516</c:v>
                </c:pt>
                <c:pt idx="2413">
                  <c:v>36777</c:v>
                </c:pt>
                <c:pt idx="2414">
                  <c:v>39378</c:v>
                </c:pt>
                <c:pt idx="2415">
                  <c:v>28553</c:v>
                </c:pt>
                <c:pt idx="2416">
                  <c:v>28211</c:v>
                </c:pt>
                <c:pt idx="2417">
                  <c:v>36250</c:v>
                </c:pt>
                <c:pt idx="2418">
                  <c:v>65183</c:v>
                </c:pt>
                <c:pt idx="2419">
                  <c:v>34864</c:v>
                </c:pt>
                <c:pt idx="2420">
                  <c:v>45313</c:v>
                </c:pt>
                <c:pt idx="2421">
                  <c:v>33410</c:v>
                </c:pt>
                <c:pt idx="2422">
                  <c:v>31705</c:v>
                </c:pt>
                <c:pt idx="2423">
                  <c:v>25849</c:v>
                </c:pt>
                <c:pt idx="2424">
                  <c:v>62017</c:v>
                </c:pt>
                <c:pt idx="2425">
                  <c:v>30535</c:v>
                </c:pt>
                <c:pt idx="2426">
                  <c:v>27382</c:v>
                </c:pt>
                <c:pt idx="2427">
                  <c:v>41462</c:v>
                </c:pt>
                <c:pt idx="2428">
                  <c:v>27386</c:v>
                </c:pt>
                <c:pt idx="2429">
                  <c:v>31868</c:v>
                </c:pt>
                <c:pt idx="2430">
                  <c:v>28617</c:v>
                </c:pt>
                <c:pt idx="2431">
                  <c:v>47148</c:v>
                </c:pt>
                <c:pt idx="2432">
                  <c:v>40590</c:v>
                </c:pt>
                <c:pt idx="2433">
                  <c:v>48131</c:v>
                </c:pt>
                <c:pt idx="2434">
                  <c:v>22672</c:v>
                </c:pt>
                <c:pt idx="2435">
                  <c:v>47968</c:v>
                </c:pt>
                <c:pt idx="2436">
                  <c:v>37833</c:v>
                </c:pt>
                <c:pt idx="2437">
                  <c:v>37547</c:v>
                </c:pt>
                <c:pt idx="2438">
                  <c:v>43416</c:v>
                </c:pt>
                <c:pt idx="2439">
                  <c:v>31964</c:v>
                </c:pt>
                <c:pt idx="2440">
                  <c:v>43386</c:v>
                </c:pt>
                <c:pt idx="2441">
                  <c:v>35549</c:v>
                </c:pt>
                <c:pt idx="2442">
                  <c:v>36671</c:v>
                </c:pt>
                <c:pt idx="2443">
                  <c:v>17843</c:v>
                </c:pt>
                <c:pt idx="2444">
                  <c:v>34736</c:v>
                </c:pt>
                <c:pt idx="2445">
                  <c:v>48251</c:v>
                </c:pt>
                <c:pt idx="2446">
                  <c:v>35424</c:v>
                </c:pt>
                <c:pt idx="2447">
                  <c:v>33591</c:v>
                </c:pt>
                <c:pt idx="2448">
                  <c:v>43629</c:v>
                </c:pt>
                <c:pt idx="2449">
                  <c:v>75847</c:v>
                </c:pt>
                <c:pt idx="2450">
                  <c:v>28938</c:v>
                </c:pt>
                <c:pt idx="2451">
                  <c:v>57014</c:v>
                </c:pt>
                <c:pt idx="2452">
                  <c:v>33367</c:v>
                </c:pt>
                <c:pt idx="2453">
                  <c:v>50861</c:v>
                </c:pt>
                <c:pt idx="2454">
                  <c:v>24716</c:v>
                </c:pt>
                <c:pt idx="2455">
                  <c:v>29913</c:v>
                </c:pt>
                <c:pt idx="2456">
                  <c:v>39627</c:v>
                </c:pt>
                <c:pt idx="2457">
                  <c:v>41984</c:v>
                </c:pt>
                <c:pt idx="2458">
                  <c:v>35860</c:v>
                </c:pt>
                <c:pt idx="2459">
                  <c:v>49480</c:v>
                </c:pt>
                <c:pt idx="2460">
                  <c:v>54524</c:v>
                </c:pt>
                <c:pt idx="2461">
                  <c:v>42130</c:v>
                </c:pt>
                <c:pt idx="2462">
                  <c:v>43941</c:v>
                </c:pt>
                <c:pt idx="2463">
                  <c:v>41472</c:v>
                </c:pt>
                <c:pt idx="2464">
                  <c:v>57289</c:v>
                </c:pt>
                <c:pt idx="2465">
                  <c:v>43031</c:v>
                </c:pt>
                <c:pt idx="2466">
                  <c:v>58433</c:v>
                </c:pt>
                <c:pt idx="2467">
                  <c:v>66472</c:v>
                </c:pt>
                <c:pt idx="2468">
                  <c:v>18358</c:v>
                </c:pt>
                <c:pt idx="2469">
                  <c:v>44814</c:v>
                </c:pt>
                <c:pt idx="2470">
                  <c:v>51888</c:v>
                </c:pt>
                <c:pt idx="2471">
                  <c:v>27668</c:v>
                </c:pt>
                <c:pt idx="2472">
                  <c:v>60428</c:v>
                </c:pt>
                <c:pt idx="2473">
                  <c:v>29324</c:v>
                </c:pt>
                <c:pt idx="2474">
                  <c:v>39007</c:v>
                </c:pt>
                <c:pt idx="2475">
                  <c:v>43438</c:v>
                </c:pt>
                <c:pt idx="2476">
                  <c:v>35227</c:v>
                </c:pt>
                <c:pt idx="2477">
                  <c:v>26155</c:v>
                </c:pt>
                <c:pt idx="2478">
                  <c:v>33273</c:v>
                </c:pt>
                <c:pt idx="2479">
                  <c:v>44608</c:v>
                </c:pt>
                <c:pt idx="2480">
                  <c:v>33011</c:v>
                </c:pt>
                <c:pt idx="2481">
                  <c:v>40863</c:v>
                </c:pt>
                <c:pt idx="2482">
                  <c:v>44615</c:v>
                </c:pt>
                <c:pt idx="2483">
                  <c:v>44345</c:v>
                </c:pt>
                <c:pt idx="2484">
                  <c:v>35932</c:v>
                </c:pt>
                <c:pt idx="2485">
                  <c:v>34136</c:v>
                </c:pt>
                <c:pt idx="2486">
                  <c:v>30858</c:v>
                </c:pt>
                <c:pt idx="2487">
                  <c:v>35019</c:v>
                </c:pt>
                <c:pt idx="2488">
                  <c:v>34032</c:v>
                </c:pt>
                <c:pt idx="2489">
                  <c:v>39020</c:v>
                </c:pt>
                <c:pt idx="2490">
                  <c:v>33509</c:v>
                </c:pt>
                <c:pt idx="2491">
                  <c:v>61392</c:v>
                </c:pt>
                <c:pt idx="2492">
                  <c:v>38455</c:v>
                </c:pt>
                <c:pt idx="2493">
                  <c:v>25438</c:v>
                </c:pt>
                <c:pt idx="2494">
                  <c:v>34727</c:v>
                </c:pt>
                <c:pt idx="2495">
                  <c:v>32859</c:v>
                </c:pt>
                <c:pt idx="2496">
                  <c:v>26712</c:v>
                </c:pt>
                <c:pt idx="2497">
                  <c:v>44018</c:v>
                </c:pt>
                <c:pt idx="2498">
                  <c:v>33724</c:v>
                </c:pt>
                <c:pt idx="2499">
                  <c:v>37889</c:v>
                </c:pt>
                <c:pt idx="2500">
                  <c:v>40562</c:v>
                </c:pt>
                <c:pt idx="2501">
                  <c:v>85102</c:v>
                </c:pt>
                <c:pt idx="2502">
                  <c:v>34625</c:v>
                </c:pt>
                <c:pt idx="2503">
                  <c:v>29295</c:v>
                </c:pt>
                <c:pt idx="2504">
                  <c:v>21717</c:v>
                </c:pt>
                <c:pt idx="2505">
                  <c:v>26147</c:v>
                </c:pt>
                <c:pt idx="2506">
                  <c:v>27105</c:v>
                </c:pt>
                <c:pt idx="2507">
                  <c:v>24557</c:v>
                </c:pt>
                <c:pt idx="2508">
                  <c:v>24271</c:v>
                </c:pt>
                <c:pt idx="2509">
                  <c:v>28576</c:v>
                </c:pt>
                <c:pt idx="2510">
                  <c:v>33214</c:v>
                </c:pt>
                <c:pt idx="2511">
                  <c:v>27373</c:v>
                </c:pt>
                <c:pt idx="2512">
                  <c:v>33201</c:v>
                </c:pt>
                <c:pt idx="2513">
                  <c:v>25301</c:v>
                </c:pt>
                <c:pt idx="2514">
                  <c:v>30553</c:v>
                </c:pt>
                <c:pt idx="2515">
                  <c:v>26706</c:v>
                </c:pt>
                <c:pt idx="2516">
                  <c:v>30704</c:v>
                </c:pt>
                <c:pt idx="2517">
                  <c:v>29295</c:v>
                </c:pt>
                <c:pt idx="2518">
                  <c:v>34111</c:v>
                </c:pt>
                <c:pt idx="2519">
                  <c:v>36532</c:v>
                </c:pt>
                <c:pt idx="2520">
                  <c:v>31855</c:v>
                </c:pt>
                <c:pt idx="2521">
                  <c:v>37810</c:v>
                </c:pt>
                <c:pt idx="2522">
                  <c:v>31708</c:v>
                </c:pt>
                <c:pt idx="2523">
                  <c:v>33897</c:v>
                </c:pt>
                <c:pt idx="2524">
                  <c:v>27969</c:v>
                </c:pt>
                <c:pt idx="2525">
                  <c:v>28911</c:v>
                </c:pt>
                <c:pt idx="2526">
                  <c:v>35252</c:v>
                </c:pt>
                <c:pt idx="2527">
                  <c:v>44451</c:v>
                </c:pt>
                <c:pt idx="2528">
                  <c:v>33081</c:v>
                </c:pt>
                <c:pt idx="2529">
                  <c:v>29629</c:v>
                </c:pt>
                <c:pt idx="2530">
                  <c:v>36098</c:v>
                </c:pt>
                <c:pt idx="2531">
                  <c:v>39102</c:v>
                </c:pt>
                <c:pt idx="2532">
                  <c:v>34826</c:v>
                </c:pt>
                <c:pt idx="2533">
                  <c:v>35150</c:v>
                </c:pt>
                <c:pt idx="2534">
                  <c:v>31773</c:v>
                </c:pt>
                <c:pt idx="2535">
                  <c:v>34835</c:v>
                </c:pt>
                <c:pt idx="2536">
                  <c:v>29886</c:v>
                </c:pt>
                <c:pt idx="2537">
                  <c:v>34900</c:v>
                </c:pt>
                <c:pt idx="2538">
                  <c:v>31953</c:v>
                </c:pt>
                <c:pt idx="2539">
                  <c:v>32193</c:v>
                </c:pt>
                <c:pt idx="2540">
                  <c:v>33641</c:v>
                </c:pt>
                <c:pt idx="2541">
                  <c:v>53152</c:v>
                </c:pt>
                <c:pt idx="2542">
                  <c:v>42710</c:v>
                </c:pt>
                <c:pt idx="2543">
                  <c:v>21809</c:v>
                </c:pt>
                <c:pt idx="2544">
                  <c:v>21850</c:v>
                </c:pt>
                <c:pt idx="2545">
                  <c:v>35152</c:v>
                </c:pt>
                <c:pt idx="2546">
                  <c:v>27960</c:v>
                </c:pt>
                <c:pt idx="2547">
                  <c:v>37005</c:v>
                </c:pt>
                <c:pt idx="2548">
                  <c:v>31818</c:v>
                </c:pt>
                <c:pt idx="2549">
                  <c:v>35118</c:v>
                </c:pt>
                <c:pt idx="2550">
                  <c:v>32365</c:v>
                </c:pt>
                <c:pt idx="2551">
                  <c:v>38865</c:v>
                </c:pt>
                <c:pt idx="2552">
                  <c:v>43721</c:v>
                </c:pt>
                <c:pt idx="2553">
                  <c:v>40886</c:v>
                </c:pt>
                <c:pt idx="2554">
                  <c:v>51951</c:v>
                </c:pt>
                <c:pt idx="2555">
                  <c:v>24891</c:v>
                </c:pt>
                <c:pt idx="2556">
                  <c:v>65020</c:v>
                </c:pt>
                <c:pt idx="2557">
                  <c:v>75608</c:v>
                </c:pt>
                <c:pt idx="2558">
                  <c:v>46012</c:v>
                </c:pt>
                <c:pt idx="2559">
                  <c:v>57242</c:v>
                </c:pt>
                <c:pt idx="2560">
                  <c:v>67623</c:v>
                </c:pt>
                <c:pt idx="2561">
                  <c:v>61699</c:v>
                </c:pt>
                <c:pt idx="2562">
                  <c:v>42220</c:v>
                </c:pt>
                <c:pt idx="2563">
                  <c:v>43773</c:v>
                </c:pt>
                <c:pt idx="2564">
                  <c:v>43409</c:v>
                </c:pt>
                <c:pt idx="2565">
                  <c:v>38286</c:v>
                </c:pt>
                <c:pt idx="2566">
                  <c:v>38082</c:v>
                </c:pt>
                <c:pt idx="2567">
                  <c:v>42487</c:v>
                </c:pt>
                <c:pt idx="2568">
                  <c:v>53636</c:v>
                </c:pt>
                <c:pt idx="2569">
                  <c:v>62938</c:v>
                </c:pt>
                <c:pt idx="2570">
                  <c:v>77991</c:v>
                </c:pt>
                <c:pt idx="2571">
                  <c:v>76130</c:v>
                </c:pt>
                <c:pt idx="2572">
                  <c:v>27282</c:v>
                </c:pt>
                <c:pt idx="2573">
                  <c:v>64261</c:v>
                </c:pt>
                <c:pt idx="2574">
                  <c:v>48117</c:v>
                </c:pt>
                <c:pt idx="2575">
                  <c:v>53152</c:v>
                </c:pt>
                <c:pt idx="2576">
                  <c:v>65523</c:v>
                </c:pt>
                <c:pt idx="2577">
                  <c:v>52810</c:v>
                </c:pt>
                <c:pt idx="2578">
                  <c:v>77332</c:v>
                </c:pt>
                <c:pt idx="2579">
                  <c:v>78354</c:v>
                </c:pt>
                <c:pt idx="2580">
                  <c:v>71310</c:v>
                </c:pt>
                <c:pt idx="2581">
                  <c:v>64049</c:v>
                </c:pt>
                <c:pt idx="2582">
                  <c:v>48837</c:v>
                </c:pt>
                <c:pt idx="2583">
                  <c:v>52346</c:v>
                </c:pt>
                <c:pt idx="2584">
                  <c:v>51370</c:v>
                </c:pt>
                <c:pt idx="2585">
                  <c:v>67596</c:v>
                </c:pt>
                <c:pt idx="2586">
                  <c:v>59306</c:v>
                </c:pt>
                <c:pt idx="2587">
                  <c:v>77794</c:v>
                </c:pt>
                <c:pt idx="2588">
                  <c:v>45969</c:v>
                </c:pt>
                <c:pt idx="2589">
                  <c:v>49934</c:v>
                </c:pt>
                <c:pt idx="2590">
                  <c:v>47650</c:v>
                </c:pt>
                <c:pt idx="2591">
                  <c:v>43528</c:v>
                </c:pt>
                <c:pt idx="2592">
                  <c:v>57887</c:v>
                </c:pt>
                <c:pt idx="2593">
                  <c:v>60461</c:v>
                </c:pt>
                <c:pt idx="2594">
                  <c:v>51677</c:v>
                </c:pt>
                <c:pt idx="2595">
                  <c:v>75566</c:v>
                </c:pt>
                <c:pt idx="2596">
                  <c:v>47162</c:v>
                </c:pt>
                <c:pt idx="2597">
                  <c:v>68242</c:v>
                </c:pt>
                <c:pt idx="2598">
                  <c:v>62742</c:v>
                </c:pt>
                <c:pt idx="2599">
                  <c:v>52408</c:v>
                </c:pt>
                <c:pt idx="2600">
                  <c:v>61919</c:v>
                </c:pt>
                <c:pt idx="2601">
                  <c:v>59715</c:v>
                </c:pt>
                <c:pt idx="2602">
                  <c:v>112976</c:v>
                </c:pt>
                <c:pt idx="2603">
                  <c:v>45793</c:v>
                </c:pt>
                <c:pt idx="2604">
                  <c:v>55230</c:v>
                </c:pt>
                <c:pt idx="2605">
                  <c:v>102121</c:v>
                </c:pt>
                <c:pt idx="2606">
                  <c:v>21623</c:v>
                </c:pt>
                <c:pt idx="2607">
                  <c:v>11913</c:v>
                </c:pt>
                <c:pt idx="2608">
                  <c:v>42538</c:v>
                </c:pt>
                <c:pt idx="2609">
                  <c:v>63466</c:v>
                </c:pt>
                <c:pt idx="2610">
                  <c:v>66818</c:v>
                </c:pt>
                <c:pt idx="2611">
                  <c:v>51355</c:v>
                </c:pt>
                <c:pt idx="2612">
                  <c:v>47736</c:v>
                </c:pt>
                <c:pt idx="2613">
                  <c:v>53994</c:v>
                </c:pt>
                <c:pt idx="2614">
                  <c:v>67899</c:v>
                </c:pt>
                <c:pt idx="2615">
                  <c:v>68979</c:v>
                </c:pt>
                <c:pt idx="2616">
                  <c:v>84375</c:v>
                </c:pt>
                <c:pt idx="2617">
                  <c:v>146697</c:v>
                </c:pt>
                <c:pt idx="2618">
                  <c:v>67285</c:v>
                </c:pt>
                <c:pt idx="2619">
                  <c:v>66983</c:v>
                </c:pt>
                <c:pt idx="2620">
                  <c:v>53225</c:v>
                </c:pt>
                <c:pt idx="2621">
                  <c:v>75762</c:v>
                </c:pt>
                <c:pt idx="2622">
                  <c:v>82196</c:v>
                </c:pt>
                <c:pt idx="2623">
                  <c:v>47148</c:v>
                </c:pt>
                <c:pt idx="2624">
                  <c:v>78863</c:v>
                </c:pt>
                <c:pt idx="2625">
                  <c:v>43850</c:v>
                </c:pt>
                <c:pt idx="2626">
                  <c:v>40393</c:v>
                </c:pt>
                <c:pt idx="2627">
                  <c:v>58161</c:v>
                </c:pt>
                <c:pt idx="2628">
                  <c:v>62550</c:v>
                </c:pt>
                <c:pt idx="2629">
                  <c:v>59482</c:v>
                </c:pt>
                <c:pt idx="2630">
                  <c:v>68988</c:v>
                </c:pt>
                <c:pt idx="2631">
                  <c:v>99494</c:v>
                </c:pt>
                <c:pt idx="2632">
                  <c:v>84654</c:v>
                </c:pt>
                <c:pt idx="2633">
                  <c:v>45656</c:v>
                </c:pt>
                <c:pt idx="2634">
                  <c:v>90286</c:v>
                </c:pt>
                <c:pt idx="2635">
                  <c:v>51406</c:v>
                </c:pt>
                <c:pt idx="2636">
                  <c:v>53373</c:v>
                </c:pt>
                <c:pt idx="2637">
                  <c:v>50729</c:v>
                </c:pt>
                <c:pt idx="2638">
                  <c:v>65019</c:v>
                </c:pt>
                <c:pt idx="2639">
                  <c:v>82323</c:v>
                </c:pt>
                <c:pt idx="2640">
                  <c:v>55058</c:v>
                </c:pt>
                <c:pt idx="2641">
                  <c:v>50571</c:v>
                </c:pt>
                <c:pt idx="2642">
                  <c:v>65818</c:v>
                </c:pt>
                <c:pt idx="2643">
                  <c:v>42758</c:v>
                </c:pt>
                <c:pt idx="2644">
                  <c:v>28983</c:v>
                </c:pt>
                <c:pt idx="2645">
                  <c:v>26204</c:v>
                </c:pt>
                <c:pt idx="2646">
                  <c:v>52036</c:v>
                </c:pt>
                <c:pt idx="2647">
                  <c:v>48841</c:v>
                </c:pt>
                <c:pt idx="2648">
                  <c:v>55124</c:v>
                </c:pt>
                <c:pt idx="2649">
                  <c:v>53486</c:v>
                </c:pt>
                <c:pt idx="2650">
                  <c:v>15779</c:v>
                </c:pt>
                <c:pt idx="2651">
                  <c:v>31202</c:v>
                </c:pt>
                <c:pt idx="2652">
                  <c:v>38926</c:v>
                </c:pt>
                <c:pt idx="2653">
                  <c:v>30518</c:v>
                </c:pt>
                <c:pt idx="2654">
                  <c:v>25228</c:v>
                </c:pt>
                <c:pt idx="2655">
                  <c:v>36325</c:v>
                </c:pt>
                <c:pt idx="2656">
                  <c:v>42601</c:v>
                </c:pt>
                <c:pt idx="2657">
                  <c:v>29283</c:v>
                </c:pt>
                <c:pt idx="2658">
                  <c:v>31389</c:v>
                </c:pt>
                <c:pt idx="2659">
                  <c:v>30724</c:v>
                </c:pt>
                <c:pt idx="2660">
                  <c:v>29167</c:v>
                </c:pt>
                <c:pt idx="2661">
                  <c:v>24628</c:v>
                </c:pt>
                <c:pt idx="2662">
                  <c:v>23402</c:v>
                </c:pt>
                <c:pt idx="2663">
                  <c:v>26216</c:v>
                </c:pt>
                <c:pt idx="2664">
                  <c:v>55734</c:v>
                </c:pt>
                <c:pt idx="2665">
                  <c:v>49801</c:v>
                </c:pt>
                <c:pt idx="2666">
                  <c:v>40605</c:v>
                </c:pt>
                <c:pt idx="2667">
                  <c:v>30885</c:v>
                </c:pt>
                <c:pt idx="2668">
                  <c:v>34420</c:v>
                </c:pt>
                <c:pt idx="2669">
                  <c:v>25917</c:v>
                </c:pt>
                <c:pt idx="2670">
                  <c:v>37454</c:v>
                </c:pt>
                <c:pt idx="2671">
                  <c:v>32361</c:v>
                </c:pt>
                <c:pt idx="2672">
                  <c:v>35300</c:v>
                </c:pt>
                <c:pt idx="2673">
                  <c:v>29281</c:v>
                </c:pt>
                <c:pt idx="2674">
                  <c:v>26341</c:v>
                </c:pt>
                <c:pt idx="2675">
                  <c:v>24776</c:v>
                </c:pt>
                <c:pt idx="2676">
                  <c:v>23916</c:v>
                </c:pt>
                <c:pt idx="2677">
                  <c:v>23258</c:v>
                </c:pt>
                <c:pt idx="2678">
                  <c:v>28160</c:v>
                </c:pt>
                <c:pt idx="2679">
                  <c:v>30471</c:v>
                </c:pt>
                <c:pt idx="2680">
                  <c:v>32206</c:v>
                </c:pt>
                <c:pt idx="2681">
                  <c:v>37262</c:v>
                </c:pt>
                <c:pt idx="2682">
                  <c:v>31192</c:v>
                </c:pt>
                <c:pt idx="2683">
                  <c:v>30947</c:v>
                </c:pt>
                <c:pt idx="2684">
                  <c:v>36486</c:v>
                </c:pt>
                <c:pt idx="2685">
                  <c:v>30226</c:v>
                </c:pt>
                <c:pt idx="2686">
                  <c:v>39444</c:v>
                </c:pt>
                <c:pt idx="2687">
                  <c:v>35595</c:v>
                </c:pt>
                <c:pt idx="2688">
                  <c:v>35979</c:v>
                </c:pt>
                <c:pt idx="2689">
                  <c:v>33103</c:v>
                </c:pt>
                <c:pt idx="2690">
                  <c:v>31274</c:v>
                </c:pt>
                <c:pt idx="2691">
                  <c:v>33534</c:v>
                </c:pt>
                <c:pt idx="2692">
                  <c:v>39661</c:v>
                </c:pt>
                <c:pt idx="2693">
                  <c:v>34452</c:v>
                </c:pt>
                <c:pt idx="2694">
                  <c:v>41107</c:v>
                </c:pt>
                <c:pt idx="2695">
                  <c:v>39017</c:v>
                </c:pt>
                <c:pt idx="2696">
                  <c:v>19276</c:v>
                </c:pt>
                <c:pt idx="2697">
                  <c:v>19115</c:v>
                </c:pt>
                <c:pt idx="2698">
                  <c:v>24480</c:v>
                </c:pt>
                <c:pt idx="2699">
                  <c:v>25017</c:v>
                </c:pt>
                <c:pt idx="2700">
                  <c:v>26857</c:v>
                </c:pt>
                <c:pt idx="2701">
                  <c:v>33194</c:v>
                </c:pt>
                <c:pt idx="2702">
                  <c:v>35020</c:v>
                </c:pt>
                <c:pt idx="2703">
                  <c:v>41230</c:v>
                </c:pt>
                <c:pt idx="2704">
                  <c:v>45774</c:v>
                </c:pt>
                <c:pt idx="2705">
                  <c:v>29353</c:v>
                </c:pt>
                <c:pt idx="2706">
                  <c:v>31780</c:v>
                </c:pt>
                <c:pt idx="2707">
                  <c:v>25324</c:v>
                </c:pt>
                <c:pt idx="2708">
                  <c:v>62445</c:v>
                </c:pt>
                <c:pt idx="2709">
                  <c:v>43363</c:v>
                </c:pt>
                <c:pt idx="2710">
                  <c:v>40630</c:v>
                </c:pt>
                <c:pt idx="2711">
                  <c:v>43984</c:v>
                </c:pt>
                <c:pt idx="2712">
                  <c:v>37051</c:v>
                </c:pt>
                <c:pt idx="2713">
                  <c:v>25729</c:v>
                </c:pt>
                <c:pt idx="2714">
                  <c:v>19531</c:v>
                </c:pt>
                <c:pt idx="2715">
                  <c:v>37925</c:v>
                </c:pt>
                <c:pt idx="2716">
                  <c:v>47118</c:v>
                </c:pt>
                <c:pt idx="2717">
                  <c:v>22302</c:v>
                </c:pt>
                <c:pt idx="2718">
                  <c:v>22139</c:v>
                </c:pt>
                <c:pt idx="2719">
                  <c:v>22760</c:v>
                </c:pt>
                <c:pt idx="2720">
                  <c:v>27335</c:v>
                </c:pt>
                <c:pt idx="2721">
                  <c:v>26122</c:v>
                </c:pt>
                <c:pt idx="2722">
                  <c:v>20000</c:v>
                </c:pt>
                <c:pt idx="2723">
                  <c:v>31683</c:v>
                </c:pt>
                <c:pt idx="2724">
                  <c:v>29157</c:v>
                </c:pt>
                <c:pt idx="2725">
                  <c:v>34896</c:v>
                </c:pt>
                <c:pt idx="2726">
                  <c:v>41763</c:v>
                </c:pt>
                <c:pt idx="2727">
                  <c:v>40226</c:v>
                </c:pt>
                <c:pt idx="2728">
                  <c:v>32269</c:v>
                </c:pt>
                <c:pt idx="2729">
                  <c:v>36898</c:v>
                </c:pt>
                <c:pt idx="2730">
                  <c:v>32162</c:v>
                </c:pt>
                <c:pt idx="2731">
                  <c:v>34545</c:v>
                </c:pt>
                <c:pt idx="2732">
                  <c:v>32289</c:v>
                </c:pt>
                <c:pt idx="2733">
                  <c:v>33889</c:v>
                </c:pt>
                <c:pt idx="2734">
                  <c:v>42449</c:v>
                </c:pt>
                <c:pt idx="2735">
                  <c:v>32836</c:v>
                </c:pt>
                <c:pt idx="2736">
                  <c:v>33326</c:v>
                </c:pt>
                <c:pt idx="2737">
                  <c:v>41928</c:v>
                </c:pt>
                <c:pt idx="2738">
                  <c:v>40880</c:v>
                </c:pt>
                <c:pt idx="2739">
                  <c:v>42263</c:v>
                </c:pt>
                <c:pt idx="2740">
                  <c:v>27337</c:v>
                </c:pt>
                <c:pt idx="2741">
                  <c:v>24046</c:v>
                </c:pt>
                <c:pt idx="2742">
                  <c:v>26193</c:v>
                </c:pt>
                <c:pt idx="2743">
                  <c:v>31526</c:v>
                </c:pt>
                <c:pt idx="2744">
                  <c:v>35291</c:v>
                </c:pt>
                <c:pt idx="2745">
                  <c:v>36445</c:v>
                </c:pt>
                <c:pt idx="2746">
                  <c:v>31803</c:v>
                </c:pt>
                <c:pt idx="2747">
                  <c:v>52848</c:v>
                </c:pt>
                <c:pt idx="2748">
                  <c:v>43435</c:v>
                </c:pt>
                <c:pt idx="2749">
                  <c:v>49750</c:v>
                </c:pt>
                <c:pt idx="2750">
                  <c:v>63917</c:v>
                </c:pt>
                <c:pt idx="2751">
                  <c:v>52104</c:v>
                </c:pt>
                <c:pt idx="2752">
                  <c:v>51668</c:v>
                </c:pt>
                <c:pt idx="2753">
                  <c:v>71286</c:v>
                </c:pt>
                <c:pt idx="2754">
                  <c:v>58681</c:v>
                </c:pt>
                <c:pt idx="2755">
                  <c:v>62260</c:v>
                </c:pt>
                <c:pt idx="2756">
                  <c:v>46446</c:v>
                </c:pt>
                <c:pt idx="2757">
                  <c:v>42026</c:v>
                </c:pt>
                <c:pt idx="2758">
                  <c:v>26219</c:v>
                </c:pt>
                <c:pt idx="2759">
                  <c:v>29994</c:v>
                </c:pt>
                <c:pt idx="2760">
                  <c:v>31274</c:v>
                </c:pt>
                <c:pt idx="2761">
                  <c:v>36187</c:v>
                </c:pt>
                <c:pt idx="2762">
                  <c:v>34972</c:v>
                </c:pt>
                <c:pt idx="2763">
                  <c:v>26708</c:v>
                </c:pt>
                <c:pt idx="2764">
                  <c:v>49925</c:v>
                </c:pt>
                <c:pt idx="2765">
                  <c:v>46038</c:v>
                </c:pt>
                <c:pt idx="2766">
                  <c:v>49848</c:v>
                </c:pt>
                <c:pt idx="2767">
                  <c:v>46039</c:v>
                </c:pt>
                <c:pt idx="2768">
                  <c:v>40366</c:v>
                </c:pt>
                <c:pt idx="2769">
                  <c:v>33072</c:v>
                </c:pt>
                <c:pt idx="2770">
                  <c:v>43766</c:v>
                </c:pt>
                <c:pt idx="2771">
                  <c:v>35931</c:v>
                </c:pt>
                <c:pt idx="2772">
                  <c:v>39085</c:v>
                </c:pt>
                <c:pt idx="2773">
                  <c:v>30668</c:v>
                </c:pt>
                <c:pt idx="2774">
                  <c:v>34068</c:v>
                </c:pt>
                <c:pt idx="2775">
                  <c:v>30948</c:v>
                </c:pt>
                <c:pt idx="2776">
                  <c:v>38942</c:v>
                </c:pt>
                <c:pt idx="2777">
                  <c:v>31938</c:v>
                </c:pt>
                <c:pt idx="2778">
                  <c:v>34261</c:v>
                </c:pt>
                <c:pt idx="2779">
                  <c:v>34257</c:v>
                </c:pt>
                <c:pt idx="2780">
                  <c:v>33914</c:v>
                </c:pt>
                <c:pt idx="2781">
                  <c:v>36349</c:v>
                </c:pt>
                <c:pt idx="2782">
                  <c:v>36975</c:v>
                </c:pt>
                <c:pt idx="2783">
                  <c:v>48724</c:v>
                </c:pt>
                <c:pt idx="2784">
                  <c:v>28569</c:v>
                </c:pt>
                <c:pt idx="2785">
                  <c:v>29438</c:v>
                </c:pt>
                <c:pt idx="2786">
                  <c:v>35513</c:v>
                </c:pt>
                <c:pt idx="2787">
                  <c:v>34583</c:v>
                </c:pt>
                <c:pt idx="2788">
                  <c:v>27887</c:v>
                </c:pt>
                <c:pt idx="2789">
                  <c:v>30525</c:v>
                </c:pt>
                <c:pt idx="2790">
                  <c:v>29333</c:v>
                </c:pt>
                <c:pt idx="2791">
                  <c:v>31362</c:v>
                </c:pt>
                <c:pt idx="2792">
                  <c:v>30861</c:v>
                </c:pt>
                <c:pt idx="2793">
                  <c:v>23963</c:v>
                </c:pt>
                <c:pt idx="2794">
                  <c:v>52272</c:v>
                </c:pt>
                <c:pt idx="2795">
                  <c:v>34513</c:v>
                </c:pt>
                <c:pt idx="2796">
                  <c:v>37737</c:v>
                </c:pt>
                <c:pt idx="2797">
                  <c:v>39604</c:v>
                </c:pt>
                <c:pt idx="2798">
                  <c:v>33051</c:v>
                </c:pt>
                <c:pt idx="2799">
                  <c:v>37700</c:v>
                </c:pt>
                <c:pt idx="2800">
                  <c:v>30139</c:v>
                </c:pt>
                <c:pt idx="2801">
                  <c:v>25651</c:v>
                </c:pt>
                <c:pt idx="2802">
                  <c:v>23750</c:v>
                </c:pt>
                <c:pt idx="2803">
                  <c:v>37616</c:v>
                </c:pt>
                <c:pt idx="2804">
                  <c:v>36136</c:v>
                </c:pt>
                <c:pt idx="2805">
                  <c:v>27036</c:v>
                </c:pt>
                <c:pt idx="2806">
                  <c:v>34256</c:v>
                </c:pt>
                <c:pt idx="2807">
                  <c:v>21337</c:v>
                </c:pt>
                <c:pt idx="2808">
                  <c:v>28338</c:v>
                </c:pt>
                <c:pt idx="2809">
                  <c:v>30046</c:v>
                </c:pt>
                <c:pt idx="2810">
                  <c:v>41172</c:v>
                </c:pt>
                <c:pt idx="2811">
                  <c:v>41062</c:v>
                </c:pt>
                <c:pt idx="2812">
                  <c:v>51196</c:v>
                </c:pt>
                <c:pt idx="2813">
                  <c:v>34488</c:v>
                </c:pt>
                <c:pt idx="2814">
                  <c:v>94590</c:v>
                </c:pt>
                <c:pt idx="2815">
                  <c:v>45194</c:v>
                </c:pt>
                <c:pt idx="2816">
                  <c:v>38581</c:v>
                </c:pt>
                <c:pt idx="2817">
                  <c:v>44423</c:v>
                </c:pt>
                <c:pt idx="2818">
                  <c:v>86944</c:v>
                </c:pt>
                <c:pt idx="2819">
                  <c:v>45307</c:v>
                </c:pt>
                <c:pt idx="2820">
                  <c:v>30545</c:v>
                </c:pt>
                <c:pt idx="2821">
                  <c:v>53145</c:v>
                </c:pt>
                <c:pt idx="2822">
                  <c:v>39948</c:v>
                </c:pt>
                <c:pt idx="2823">
                  <c:v>35670</c:v>
                </c:pt>
                <c:pt idx="2824">
                  <c:v>58817</c:v>
                </c:pt>
                <c:pt idx="2825">
                  <c:v>51788</c:v>
                </c:pt>
                <c:pt idx="2826">
                  <c:v>50504</c:v>
                </c:pt>
                <c:pt idx="2827">
                  <c:v>33819</c:v>
                </c:pt>
                <c:pt idx="2828">
                  <c:v>48328</c:v>
                </c:pt>
                <c:pt idx="2829">
                  <c:v>40189</c:v>
                </c:pt>
                <c:pt idx="2830">
                  <c:v>40684</c:v>
                </c:pt>
                <c:pt idx="2831">
                  <c:v>31907</c:v>
                </c:pt>
                <c:pt idx="2832">
                  <c:v>28870</c:v>
                </c:pt>
                <c:pt idx="2833">
                  <c:v>19534</c:v>
                </c:pt>
                <c:pt idx="2834">
                  <c:v>33014</c:v>
                </c:pt>
                <c:pt idx="2835">
                  <c:v>43222</c:v>
                </c:pt>
                <c:pt idx="2836">
                  <c:v>32066</c:v>
                </c:pt>
                <c:pt idx="2837">
                  <c:v>31806</c:v>
                </c:pt>
                <c:pt idx="2838">
                  <c:v>42835</c:v>
                </c:pt>
                <c:pt idx="2839">
                  <c:v>25718</c:v>
                </c:pt>
                <c:pt idx="2840">
                  <c:v>30310</c:v>
                </c:pt>
                <c:pt idx="2841">
                  <c:v>30645</c:v>
                </c:pt>
                <c:pt idx="2842">
                  <c:v>52158</c:v>
                </c:pt>
                <c:pt idx="2843">
                  <c:v>30332</c:v>
                </c:pt>
                <c:pt idx="2844">
                  <c:v>36556</c:v>
                </c:pt>
                <c:pt idx="2845">
                  <c:v>44950</c:v>
                </c:pt>
                <c:pt idx="2846">
                  <c:v>60555</c:v>
                </c:pt>
                <c:pt idx="2847">
                  <c:v>29897</c:v>
                </c:pt>
                <c:pt idx="2848">
                  <c:v>35953</c:v>
                </c:pt>
                <c:pt idx="2849">
                  <c:v>23335</c:v>
                </c:pt>
                <c:pt idx="2850">
                  <c:v>19886</c:v>
                </c:pt>
                <c:pt idx="2851">
                  <c:v>32925</c:v>
                </c:pt>
                <c:pt idx="2852">
                  <c:v>33782</c:v>
                </c:pt>
                <c:pt idx="2853">
                  <c:v>39351</c:v>
                </c:pt>
                <c:pt idx="2854">
                  <c:v>46828</c:v>
                </c:pt>
                <c:pt idx="2855">
                  <c:v>35392</c:v>
                </c:pt>
                <c:pt idx="2856">
                  <c:v>39688</c:v>
                </c:pt>
                <c:pt idx="2857">
                  <c:v>34841</c:v>
                </c:pt>
                <c:pt idx="2858">
                  <c:v>31587</c:v>
                </c:pt>
                <c:pt idx="2859">
                  <c:v>26533</c:v>
                </c:pt>
                <c:pt idx="2860">
                  <c:v>29297</c:v>
                </c:pt>
                <c:pt idx="2861">
                  <c:v>19746</c:v>
                </c:pt>
                <c:pt idx="2862">
                  <c:v>25344</c:v>
                </c:pt>
                <c:pt idx="2863">
                  <c:v>46932</c:v>
                </c:pt>
                <c:pt idx="2864">
                  <c:v>42161</c:v>
                </c:pt>
                <c:pt idx="2865">
                  <c:v>32482</c:v>
                </c:pt>
                <c:pt idx="2866">
                  <c:v>27200</c:v>
                </c:pt>
                <c:pt idx="2867">
                  <c:v>32228</c:v>
                </c:pt>
                <c:pt idx="2868">
                  <c:v>25874</c:v>
                </c:pt>
                <c:pt idx="2869">
                  <c:v>43150</c:v>
                </c:pt>
                <c:pt idx="2870">
                  <c:v>36912</c:v>
                </c:pt>
                <c:pt idx="2871">
                  <c:v>27163</c:v>
                </c:pt>
                <c:pt idx="2872">
                  <c:v>31636</c:v>
                </c:pt>
                <c:pt idx="2873">
                  <c:v>40691</c:v>
                </c:pt>
                <c:pt idx="2874">
                  <c:v>20264</c:v>
                </c:pt>
                <c:pt idx="2875">
                  <c:v>23869</c:v>
                </c:pt>
                <c:pt idx="2876">
                  <c:v>31277</c:v>
                </c:pt>
                <c:pt idx="2877">
                  <c:v>40000</c:v>
                </c:pt>
                <c:pt idx="2878">
                  <c:v>26300</c:v>
                </c:pt>
                <c:pt idx="2879">
                  <c:v>30453</c:v>
                </c:pt>
                <c:pt idx="2880">
                  <c:v>37806</c:v>
                </c:pt>
                <c:pt idx="2881">
                  <c:v>75428</c:v>
                </c:pt>
                <c:pt idx="2882">
                  <c:v>40295</c:v>
                </c:pt>
                <c:pt idx="2883">
                  <c:v>79259</c:v>
                </c:pt>
                <c:pt idx="2884">
                  <c:v>30025</c:v>
                </c:pt>
                <c:pt idx="2885">
                  <c:v>36199</c:v>
                </c:pt>
                <c:pt idx="2886">
                  <c:v>31932</c:v>
                </c:pt>
                <c:pt idx="2887">
                  <c:v>33214</c:v>
                </c:pt>
                <c:pt idx="2888">
                  <c:v>30756</c:v>
                </c:pt>
                <c:pt idx="2889">
                  <c:v>29455</c:v>
                </c:pt>
                <c:pt idx="2890">
                  <c:v>10974</c:v>
                </c:pt>
                <c:pt idx="2891">
                  <c:v>21712</c:v>
                </c:pt>
                <c:pt idx="2892">
                  <c:v>52333</c:v>
                </c:pt>
                <c:pt idx="2893">
                  <c:v>27813</c:v>
                </c:pt>
                <c:pt idx="2894">
                  <c:v>30381</c:v>
                </c:pt>
                <c:pt idx="2895">
                  <c:v>26549</c:v>
                </c:pt>
                <c:pt idx="2896">
                  <c:v>37319</c:v>
                </c:pt>
                <c:pt idx="2897">
                  <c:v>28750</c:v>
                </c:pt>
                <c:pt idx="2898">
                  <c:v>28297</c:v>
                </c:pt>
                <c:pt idx="2899">
                  <c:v>29277</c:v>
                </c:pt>
                <c:pt idx="2900">
                  <c:v>30745</c:v>
                </c:pt>
                <c:pt idx="2901">
                  <c:v>31644</c:v>
                </c:pt>
                <c:pt idx="2902">
                  <c:v>31791</c:v>
                </c:pt>
                <c:pt idx="2903">
                  <c:v>22455</c:v>
                </c:pt>
                <c:pt idx="2904">
                  <c:v>40163</c:v>
                </c:pt>
                <c:pt idx="2905">
                  <c:v>34453</c:v>
                </c:pt>
                <c:pt idx="2906">
                  <c:v>27141</c:v>
                </c:pt>
                <c:pt idx="2907">
                  <c:v>30000</c:v>
                </c:pt>
                <c:pt idx="2908">
                  <c:v>22334</c:v>
                </c:pt>
                <c:pt idx="2909">
                  <c:v>29694</c:v>
                </c:pt>
                <c:pt idx="2910">
                  <c:v>24563</c:v>
                </c:pt>
                <c:pt idx="2911">
                  <c:v>39919</c:v>
                </c:pt>
                <c:pt idx="2912">
                  <c:v>46482</c:v>
                </c:pt>
                <c:pt idx="2913">
                  <c:v>20729</c:v>
                </c:pt>
                <c:pt idx="2914">
                  <c:v>18697</c:v>
                </c:pt>
                <c:pt idx="2915">
                  <c:v>38274</c:v>
                </c:pt>
                <c:pt idx="2916">
                  <c:v>26977</c:v>
                </c:pt>
                <c:pt idx="2917">
                  <c:v>27135</c:v>
                </c:pt>
                <c:pt idx="2918">
                  <c:v>21879</c:v>
                </c:pt>
                <c:pt idx="2919">
                  <c:v>30067</c:v>
                </c:pt>
                <c:pt idx="2920">
                  <c:v>30237</c:v>
                </c:pt>
                <c:pt idx="2921">
                  <c:v>37872</c:v>
                </c:pt>
                <c:pt idx="2922">
                  <c:v>23779</c:v>
                </c:pt>
                <c:pt idx="2923">
                  <c:v>30952</c:v>
                </c:pt>
                <c:pt idx="2924">
                  <c:v>33327</c:v>
                </c:pt>
                <c:pt idx="2925">
                  <c:v>38971</c:v>
                </c:pt>
                <c:pt idx="2926">
                  <c:v>26399</c:v>
                </c:pt>
                <c:pt idx="2927">
                  <c:v>24714</c:v>
                </c:pt>
                <c:pt idx="2928">
                  <c:v>35117</c:v>
                </c:pt>
                <c:pt idx="2929">
                  <c:v>39375</c:v>
                </c:pt>
                <c:pt idx="2930">
                  <c:v>56329</c:v>
                </c:pt>
                <c:pt idx="2931">
                  <c:v>54145</c:v>
                </c:pt>
                <c:pt idx="2932">
                  <c:v>36129</c:v>
                </c:pt>
                <c:pt idx="2933">
                  <c:v>25511</c:v>
                </c:pt>
                <c:pt idx="2934">
                  <c:v>29371</c:v>
                </c:pt>
                <c:pt idx="2935">
                  <c:v>21768</c:v>
                </c:pt>
                <c:pt idx="2936">
                  <c:v>23211</c:v>
                </c:pt>
                <c:pt idx="2937">
                  <c:v>25381</c:v>
                </c:pt>
                <c:pt idx="2938">
                  <c:v>18125</c:v>
                </c:pt>
                <c:pt idx="2939">
                  <c:v>29272</c:v>
                </c:pt>
                <c:pt idx="2940">
                  <c:v>30446</c:v>
                </c:pt>
                <c:pt idx="2941">
                  <c:v>35862</c:v>
                </c:pt>
                <c:pt idx="2942">
                  <c:v>27859</c:v>
                </c:pt>
                <c:pt idx="2943">
                  <c:v>43557</c:v>
                </c:pt>
                <c:pt idx="2944">
                  <c:v>35519</c:v>
                </c:pt>
                <c:pt idx="2945">
                  <c:v>43116</c:v>
                </c:pt>
                <c:pt idx="2946">
                  <c:v>42097</c:v>
                </c:pt>
                <c:pt idx="2947">
                  <c:v>48370</c:v>
                </c:pt>
                <c:pt idx="2948">
                  <c:v>39038</c:v>
                </c:pt>
                <c:pt idx="2949">
                  <c:v>26065</c:v>
                </c:pt>
                <c:pt idx="2950">
                  <c:v>13551</c:v>
                </c:pt>
                <c:pt idx="2951">
                  <c:v>33393</c:v>
                </c:pt>
                <c:pt idx="2952">
                  <c:v>24293</c:v>
                </c:pt>
                <c:pt idx="2953">
                  <c:v>25064</c:v>
                </c:pt>
                <c:pt idx="2954">
                  <c:v>34444</c:v>
                </c:pt>
                <c:pt idx="2955">
                  <c:v>28036</c:v>
                </c:pt>
                <c:pt idx="2956">
                  <c:v>28072</c:v>
                </c:pt>
                <c:pt idx="2957">
                  <c:v>42689</c:v>
                </c:pt>
                <c:pt idx="2958">
                  <c:v>29304</c:v>
                </c:pt>
                <c:pt idx="2959">
                  <c:v>36789</c:v>
                </c:pt>
                <c:pt idx="2960">
                  <c:v>41900</c:v>
                </c:pt>
                <c:pt idx="2961">
                  <c:v>41680</c:v>
                </c:pt>
                <c:pt idx="2962">
                  <c:v>30310</c:v>
                </c:pt>
                <c:pt idx="2963">
                  <c:v>34688</c:v>
                </c:pt>
                <c:pt idx="2964">
                  <c:v>33055</c:v>
                </c:pt>
                <c:pt idx="2965">
                  <c:v>40069</c:v>
                </c:pt>
                <c:pt idx="2966">
                  <c:v>32820</c:v>
                </c:pt>
                <c:pt idx="2967">
                  <c:v>31743</c:v>
                </c:pt>
                <c:pt idx="2968">
                  <c:v>54988</c:v>
                </c:pt>
                <c:pt idx="2969">
                  <c:v>21097</c:v>
                </c:pt>
                <c:pt idx="2970">
                  <c:v>34621</c:v>
                </c:pt>
                <c:pt idx="2971">
                  <c:v>29435</c:v>
                </c:pt>
                <c:pt idx="2972">
                  <c:v>41479</c:v>
                </c:pt>
                <c:pt idx="2973">
                  <c:v>44871</c:v>
                </c:pt>
                <c:pt idx="2974">
                  <c:v>26574</c:v>
                </c:pt>
                <c:pt idx="2975">
                  <c:v>30865</c:v>
                </c:pt>
                <c:pt idx="2976">
                  <c:v>35734</c:v>
                </c:pt>
                <c:pt idx="2977">
                  <c:v>25076</c:v>
                </c:pt>
                <c:pt idx="2978">
                  <c:v>30698</c:v>
                </c:pt>
                <c:pt idx="2979">
                  <c:v>30454</c:v>
                </c:pt>
                <c:pt idx="2980">
                  <c:v>35609</c:v>
                </c:pt>
                <c:pt idx="2981">
                  <c:v>27697</c:v>
                </c:pt>
                <c:pt idx="2982">
                  <c:v>25399</c:v>
                </c:pt>
                <c:pt idx="2983">
                  <c:v>34424</c:v>
                </c:pt>
                <c:pt idx="2984">
                  <c:v>61330</c:v>
                </c:pt>
                <c:pt idx="2985">
                  <c:v>45741</c:v>
                </c:pt>
                <c:pt idx="2986">
                  <c:v>28343</c:v>
                </c:pt>
                <c:pt idx="2987">
                  <c:v>30568</c:v>
                </c:pt>
                <c:pt idx="2988">
                  <c:v>36219</c:v>
                </c:pt>
                <c:pt idx="2989">
                  <c:v>32685</c:v>
                </c:pt>
                <c:pt idx="2990">
                  <c:v>35658</c:v>
                </c:pt>
                <c:pt idx="2991">
                  <c:v>33075</c:v>
                </c:pt>
                <c:pt idx="2992">
                  <c:v>50511</c:v>
                </c:pt>
                <c:pt idx="2993">
                  <c:v>32301</c:v>
                </c:pt>
                <c:pt idx="2994">
                  <c:v>32127</c:v>
                </c:pt>
                <c:pt idx="2995">
                  <c:v>37436</c:v>
                </c:pt>
                <c:pt idx="2996">
                  <c:v>31731</c:v>
                </c:pt>
                <c:pt idx="2997">
                  <c:v>29929</c:v>
                </c:pt>
                <c:pt idx="2998">
                  <c:v>32958</c:v>
                </c:pt>
                <c:pt idx="2999">
                  <c:v>34535</c:v>
                </c:pt>
                <c:pt idx="3000">
                  <c:v>43305</c:v>
                </c:pt>
                <c:pt idx="3001">
                  <c:v>35827</c:v>
                </c:pt>
                <c:pt idx="3002">
                  <c:v>34070</c:v>
                </c:pt>
                <c:pt idx="3003">
                  <c:v>26125</c:v>
                </c:pt>
                <c:pt idx="3004">
                  <c:v>40926</c:v>
                </c:pt>
                <c:pt idx="3005">
                  <c:v>25442</c:v>
                </c:pt>
                <c:pt idx="3006">
                  <c:v>32747</c:v>
                </c:pt>
                <c:pt idx="3007">
                  <c:v>38893</c:v>
                </c:pt>
                <c:pt idx="3008">
                  <c:v>27003</c:v>
                </c:pt>
                <c:pt idx="3009">
                  <c:v>38213</c:v>
                </c:pt>
                <c:pt idx="3010">
                  <c:v>28112</c:v>
                </c:pt>
                <c:pt idx="3011">
                  <c:v>32252</c:v>
                </c:pt>
                <c:pt idx="3012">
                  <c:v>32584</c:v>
                </c:pt>
                <c:pt idx="3013">
                  <c:v>33836</c:v>
                </c:pt>
                <c:pt idx="3014">
                  <c:v>26638</c:v>
                </c:pt>
                <c:pt idx="3015">
                  <c:v>36500</c:v>
                </c:pt>
                <c:pt idx="3016">
                  <c:v>48769</c:v>
                </c:pt>
                <c:pt idx="3017">
                  <c:v>71884</c:v>
                </c:pt>
                <c:pt idx="3018">
                  <c:v>42244</c:v>
                </c:pt>
                <c:pt idx="3019">
                  <c:v>39126</c:v>
                </c:pt>
                <c:pt idx="3020">
                  <c:v>49099</c:v>
                </c:pt>
                <c:pt idx="3021">
                  <c:v>35000</c:v>
                </c:pt>
                <c:pt idx="3022">
                  <c:v>37843</c:v>
                </c:pt>
                <c:pt idx="3023">
                  <c:v>37672</c:v>
                </c:pt>
                <c:pt idx="3024">
                  <c:v>51568</c:v>
                </c:pt>
                <c:pt idx="3025">
                  <c:v>35275</c:v>
                </c:pt>
                <c:pt idx="3026">
                  <c:v>66982</c:v>
                </c:pt>
                <c:pt idx="3027">
                  <c:v>33824</c:v>
                </c:pt>
                <c:pt idx="3028">
                  <c:v>69052</c:v>
                </c:pt>
                <c:pt idx="3029">
                  <c:v>55923</c:v>
                </c:pt>
                <c:pt idx="3030">
                  <c:v>38097</c:v>
                </c:pt>
                <c:pt idx="3031">
                  <c:v>42243</c:v>
                </c:pt>
                <c:pt idx="3032">
                  <c:v>35216</c:v>
                </c:pt>
                <c:pt idx="3033">
                  <c:v>40043</c:v>
                </c:pt>
                <c:pt idx="3034">
                  <c:v>22107</c:v>
                </c:pt>
                <c:pt idx="3035">
                  <c:v>42036</c:v>
                </c:pt>
                <c:pt idx="3036">
                  <c:v>54319</c:v>
                </c:pt>
                <c:pt idx="3037">
                  <c:v>34334</c:v>
                </c:pt>
                <c:pt idx="3038">
                  <c:v>32910</c:v>
                </c:pt>
                <c:pt idx="3039">
                  <c:v>36698</c:v>
                </c:pt>
                <c:pt idx="3040">
                  <c:v>32126</c:v>
                </c:pt>
                <c:pt idx="3041">
                  <c:v>34673</c:v>
                </c:pt>
                <c:pt idx="3042">
                  <c:v>33074</c:v>
                </c:pt>
                <c:pt idx="3043">
                  <c:v>36109</c:v>
                </c:pt>
                <c:pt idx="3044">
                  <c:v>40435</c:v>
                </c:pt>
                <c:pt idx="3045">
                  <c:v>34797</c:v>
                </c:pt>
                <c:pt idx="3046">
                  <c:v>30714</c:v>
                </c:pt>
                <c:pt idx="3047">
                  <c:v>39428</c:v>
                </c:pt>
                <c:pt idx="3048">
                  <c:v>38546</c:v>
                </c:pt>
                <c:pt idx="3049">
                  <c:v>33571</c:v>
                </c:pt>
                <c:pt idx="3050">
                  <c:v>43154</c:v>
                </c:pt>
                <c:pt idx="3051">
                  <c:v>31347</c:v>
                </c:pt>
                <c:pt idx="3052">
                  <c:v>30616</c:v>
                </c:pt>
                <c:pt idx="3053">
                  <c:v>28030</c:v>
                </c:pt>
                <c:pt idx="3054">
                  <c:v>31894</c:v>
                </c:pt>
                <c:pt idx="3055">
                  <c:v>82869</c:v>
                </c:pt>
                <c:pt idx="3056">
                  <c:v>54472</c:v>
                </c:pt>
                <c:pt idx="3057">
                  <c:v>50099</c:v>
                </c:pt>
                <c:pt idx="3058">
                  <c:v>26614</c:v>
                </c:pt>
                <c:pt idx="3059">
                  <c:v>35810</c:v>
                </c:pt>
                <c:pt idx="3060">
                  <c:v>50629</c:v>
                </c:pt>
                <c:pt idx="3061">
                  <c:v>23971</c:v>
                </c:pt>
                <c:pt idx="3062">
                  <c:v>41957</c:v>
                </c:pt>
                <c:pt idx="3063">
                  <c:v>58120</c:v>
                </c:pt>
                <c:pt idx="3064">
                  <c:v>31555</c:v>
                </c:pt>
                <c:pt idx="3065">
                  <c:v>36897</c:v>
                </c:pt>
                <c:pt idx="3066">
                  <c:v>28517</c:v>
                </c:pt>
                <c:pt idx="3067">
                  <c:v>27041</c:v>
                </c:pt>
                <c:pt idx="3068">
                  <c:v>39526</c:v>
                </c:pt>
                <c:pt idx="3069">
                  <c:v>22880</c:v>
                </c:pt>
                <c:pt idx="3070">
                  <c:v>23841</c:v>
                </c:pt>
                <c:pt idx="3071">
                  <c:v>41367</c:v>
                </c:pt>
                <c:pt idx="3072">
                  <c:v>55016</c:v>
                </c:pt>
                <c:pt idx="3073">
                  <c:v>67370</c:v>
                </c:pt>
                <c:pt idx="3074">
                  <c:v>48415</c:v>
                </c:pt>
                <c:pt idx="3075">
                  <c:v>52864</c:v>
                </c:pt>
                <c:pt idx="3076">
                  <c:v>38638</c:v>
                </c:pt>
                <c:pt idx="3077">
                  <c:v>26013</c:v>
                </c:pt>
                <c:pt idx="3078">
                  <c:v>26773</c:v>
                </c:pt>
                <c:pt idx="3079">
                  <c:v>28519</c:v>
                </c:pt>
                <c:pt idx="3080">
                  <c:v>24476</c:v>
                </c:pt>
                <c:pt idx="3081">
                  <c:v>33269</c:v>
                </c:pt>
                <c:pt idx="3082">
                  <c:v>31250</c:v>
                </c:pt>
                <c:pt idx="3083">
                  <c:v>31126</c:v>
                </c:pt>
                <c:pt idx="3084">
                  <c:v>28242</c:v>
                </c:pt>
                <c:pt idx="3085">
                  <c:v>35650</c:v>
                </c:pt>
                <c:pt idx="3086">
                  <c:v>33723</c:v>
                </c:pt>
                <c:pt idx="3087">
                  <c:v>39939</c:v>
                </c:pt>
                <c:pt idx="3088">
                  <c:v>37237</c:v>
                </c:pt>
                <c:pt idx="3089">
                  <c:v>35093</c:v>
                </c:pt>
                <c:pt idx="3090">
                  <c:v>36390</c:v>
                </c:pt>
                <c:pt idx="3091">
                  <c:v>36430</c:v>
                </c:pt>
                <c:pt idx="3092">
                  <c:v>36135</c:v>
                </c:pt>
                <c:pt idx="3093">
                  <c:v>36250</c:v>
                </c:pt>
                <c:pt idx="3094">
                  <c:v>33814</c:v>
                </c:pt>
                <c:pt idx="3095">
                  <c:v>30687</c:v>
                </c:pt>
                <c:pt idx="3096">
                  <c:v>31744</c:v>
                </c:pt>
                <c:pt idx="3097">
                  <c:v>32514</c:v>
                </c:pt>
                <c:pt idx="3098">
                  <c:v>29637</c:v>
                </c:pt>
                <c:pt idx="3099">
                  <c:v>35079</c:v>
                </c:pt>
                <c:pt idx="3100">
                  <c:v>23759</c:v>
                </c:pt>
                <c:pt idx="3101">
                  <c:v>29917</c:v>
                </c:pt>
                <c:pt idx="3102">
                  <c:v>34076</c:v>
                </c:pt>
                <c:pt idx="3103">
                  <c:v>30567</c:v>
                </c:pt>
                <c:pt idx="3104">
                  <c:v>28061</c:v>
                </c:pt>
                <c:pt idx="3105">
                  <c:v>30417</c:v>
                </c:pt>
                <c:pt idx="3106">
                  <c:v>47281</c:v>
                </c:pt>
                <c:pt idx="3107">
                  <c:v>39754</c:v>
                </c:pt>
                <c:pt idx="3108">
                  <c:v>46572</c:v>
                </c:pt>
                <c:pt idx="3109">
                  <c:v>33438</c:v>
                </c:pt>
                <c:pt idx="3110">
                  <c:v>32705</c:v>
                </c:pt>
                <c:pt idx="3111">
                  <c:v>37205</c:v>
                </c:pt>
                <c:pt idx="3112">
                  <c:v>38045</c:v>
                </c:pt>
                <c:pt idx="3113">
                  <c:v>24505</c:v>
                </c:pt>
                <c:pt idx="3114">
                  <c:v>44103</c:v>
                </c:pt>
                <c:pt idx="3115">
                  <c:v>37092</c:v>
                </c:pt>
                <c:pt idx="3116">
                  <c:v>32682</c:v>
                </c:pt>
                <c:pt idx="3117">
                  <c:v>32169</c:v>
                </c:pt>
                <c:pt idx="3118">
                  <c:v>34200</c:v>
                </c:pt>
                <c:pt idx="3119">
                  <c:v>40902</c:v>
                </c:pt>
                <c:pt idx="3120">
                  <c:v>40983</c:v>
                </c:pt>
                <c:pt idx="3121">
                  <c:v>29828</c:v>
                </c:pt>
                <c:pt idx="3122">
                  <c:v>38523</c:v>
                </c:pt>
                <c:pt idx="3123">
                  <c:v>40185</c:v>
                </c:pt>
                <c:pt idx="3124">
                  <c:v>31745</c:v>
                </c:pt>
                <c:pt idx="3125">
                  <c:v>32333</c:v>
                </c:pt>
                <c:pt idx="3126">
                  <c:v>32341</c:v>
                </c:pt>
                <c:pt idx="3127">
                  <c:v>22059</c:v>
                </c:pt>
                <c:pt idx="3128">
                  <c:v>57317</c:v>
                </c:pt>
                <c:pt idx="3129">
                  <c:v>47243</c:v>
                </c:pt>
                <c:pt idx="3130">
                  <c:v>32429</c:v>
                </c:pt>
                <c:pt idx="3131">
                  <c:v>42009</c:v>
                </c:pt>
                <c:pt idx="3132">
                  <c:v>67650</c:v>
                </c:pt>
                <c:pt idx="3133">
                  <c:v>44907</c:v>
                </c:pt>
                <c:pt idx="3134">
                  <c:v>105971</c:v>
                </c:pt>
                <c:pt idx="3135">
                  <c:v>49570</c:v>
                </c:pt>
                <c:pt idx="3136">
                  <c:v>37974</c:v>
                </c:pt>
                <c:pt idx="3137">
                  <c:v>31131</c:v>
                </c:pt>
                <c:pt idx="3138">
                  <c:v>38500</c:v>
                </c:pt>
                <c:pt idx="3139">
                  <c:v>41375</c:v>
                </c:pt>
                <c:pt idx="3140">
                  <c:v>41750</c:v>
                </c:pt>
                <c:pt idx="3141">
                  <c:v>37863</c:v>
                </c:pt>
                <c:pt idx="3142">
                  <c:v>34756</c:v>
                </c:pt>
                <c:pt idx="3143">
                  <c:v>41396</c:v>
                </c:pt>
                <c:pt idx="3144">
                  <c:v>36042</c:v>
                </c:pt>
                <c:pt idx="3145">
                  <c:v>25095</c:v>
                </c:pt>
                <c:pt idx="3146">
                  <c:v>50663</c:v>
                </c:pt>
                <c:pt idx="3147">
                  <c:v>70815</c:v>
                </c:pt>
                <c:pt idx="3148">
                  <c:v>66339</c:v>
                </c:pt>
                <c:pt idx="3149">
                  <c:v>42106</c:v>
                </c:pt>
                <c:pt idx="3150">
                  <c:v>39757</c:v>
                </c:pt>
                <c:pt idx="3151">
                  <c:v>43824</c:v>
                </c:pt>
                <c:pt idx="3152">
                  <c:v>37277</c:v>
                </c:pt>
                <c:pt idx="3153">
                  <c:v>27317</c:v>
                </c:pt>
                <c:pt idx="3154">
                  <c:v>37035</c:v>
                </c:pt>
                <c:pt idx="3155">
                  <c:v>57548</c:v>
                </c:pt>
                <c:pt idx="3156">
                  <c:v>117689</c:v>
                </c:pt>
                <c:pt idx="3157">
                  <c:v>98466</c:v>
                </c:pt>
                <c:pt idx="3158">
                  <c:v>49223</c:v>
                </c:pt>
                <c:pt idx="3159">
                  <c:v>66125</c:v>
                </c:pt>
                <c:pt idx="3160">
                  <c:v>82060</c:v>
                </c:pt>
                <c:pt idx="3161">
                  <c:v>61154</c:v>
                </c:pt>
                <c:pt idx="3162">
                  <c:v>81765</c:v>
                </c:pt>
                <c:pt idx="3163">
                  <c:v>56526</c:v>
                </c:pt>
                <c:pt idx="3164">
                  <c:v>69050</c:v>
                </c:pt>
                <c:pt idx="3165">
                  <c:v>58528</c:v>
                </c:pt>
                <c:pt idx="3166">
                  <c:v>35112</c:v>
                </c:pt>
                <c:pt idx="3167">
                  <c:v>72641</c:v>
                </c:pt>
                <c:pt idx="3168">
                  <c:v>94851</c:v>
                </c:pt>
                <c:pt idx="3169">
                  <c:v>66995</c:v>
                </c:pt>
                <c:pt idx="3170">
                  <c:v>42247</c:v>
                </c:pt>
                <c:pt idx="3171">
                  <c:v>87925</c:v>
                </c:pt>
                <c:pt idx="3172">
                  <c:v>44310</c:v>
                </c:pt>
                <c:pt idx="3173">
                  <c:v>91066</c:v>
                </c:pt>
                <c:pt idx="3174">
                  <c:v>73612</c:v>
                </c:pt>
                <c:pt idx="3175">
                  <c:v>45883</c:v>
                </c:pt>
                <c:pt idx="3176">
                  <c:v>43783</c:v>
                </c:pt>
                <c:pt idx="3177">
                  <c:v>43108</c:v>
                </c:pt>
                <c:pt idx="3178">
                  <c:v>77568</c:v>
                </c:pt>
                <c:pt idx="3179">
                  <c:v>82301</c:v>
                </c:pt>
                <c:pt idx="3180">
                  <c:v>92565</c:v>
                </c:pt>
                <c:pt idx="3181">
                  <c:v>68426</c:v>
                </c:pt>
                <c:pt idx="3182">
                  <c:v>45738</c:v>
                </c:pt>
                <c:pt idx="3183">
                  <c:v>55562</c:v>
                </c:pt>
                <c:pt idx="3184">
                  <c:v>65669</c:v>
                </c:pt>
                <c:pt idx="3185">
                  <c:v>66793</c:v>
                </c:pt>
                <c:pt idx="3186">
                  <c:v>93357</c:v>
                </c:pt>
                <c:pt idx="3187">
                  <c:v>73181</c:v>
                </c:pt>
                <c:pt idx="3188">
                  <c:v>68560</c:v>
                </c:pt>
                <c:pt idx="3189">
                  <c:v>57488</c:v>
                </c:pt>
                <c:pt idx="3190">
                  <c:v>80267</c:v>
                </c:pt>
                <c:pt idx="3191">
                  <c:v>75000</c:v>
                </c:pt>
                <c:pt idx="3192">
                  <c:v>61452</c:v>
                </c:pt>
                <c:pt idx="3193">
                  <c:v>58597</c:v>
                </c:pt>
                <c:pt idx="3194">
                  <c:v>68385</c:v>
                </c:pt>
                <c:pt idx="3195">
                  <c:v>56058</c:v>
                </c:pt>
                <c:pt idx="3196">
                  <c:v>28687</c:v>
                </c:pt>
                <c:pt idx="3197">
                  <c:v>47254</c:v>
                </c:pt>
                <c:pt idx="3198">
                  <c:v>42238</c:v>
                </c:pt>
                <c:pt idx="3199">
                  <c:v>29878</c:v>
                </c:pt>
                <c:pt idx="3200">
                  <c:v>44554</c:v>
                </c:pt>
                <c:pt idx="3201">
                  <c:v>53534</c:v>
                </c:pt>
                <c:pt idx="3202">
                  <c:v>53713</c:v>
                </c:pt>
                <c:pt idx="3203">
                  <c:v>30970</c:v>
                </c:pt>
                <c:pt idx="3204">
                  <c:v>29525</c:v>
                </c:pt>
                <c:pt idx="3205">
                  <c:v>31159</c:v>
                </c:pt>
                <c:pt idx="3206">
                  <c:v>57820</c:v>
                </c:pt>
                <c:pt idx="3207">
                  <c:v>39128</c:v>
                </c:pt>
                <c:pt idx="3208">
                  <c:v>41211</c:v>
                </c:pt>
                <c:pt idx="3209">
                  <c:v>51790</c:v>
                </c:pt>
                <c:pt idx="3210">
                  <c:v>55572</c:v>
                </c:pt>
                <c:pt idx="3211">
                  <c:v>49382</c:v>
                </c:pt>
                <c:pt idx="3212">
                  <c:v>48923</c:v>
                </c:pt>
                <c:pt idx="3213">
                  <c:v>77786</c:v>
                </c:pt>
                <c:pt idx="3214">
                  <c:v>75268</c:v>
                </c:pt>
                <c:pt idx="3215">
                  <c:v>54105</c:v>
                </c:pt>
                <c:pt idx="3216">
                  <c:v>48373</c:v>
                </c:pt>
                <c:pt idx="3217">
                  <c:v>38398</c:v>
                </c:pt>
                <c:pt idx="3218">
                  <c:v>38319</c:v>
                </c:pt>
                <c:pt idx="3219">
                  <c:v>31135</c:v>
                </c:pt>
                <c:pt idx="3220">
                  <c:v>38409</c:v>
                </c:pt>
                <c:pt idx="3221">
                  <c:v>39313</c:v>
                </c:pt>
                <c:pt idx="3222">
                  <c:v>31071</c:v>
                </c:pt>
                <c:pt idx="3223">
                  <c:v>36679</c:v>
                </c:pt>
                <c:pt idx="3224">
                  <c:v>40936</c:v>
                </c:pt>
                <c:pt idx="3225">
                  <c:v>63643</c:v>
                </c:pt>
                <c:pt idx="3226">
                  <c:v>42966</c:v>
                </c:pt>
                <c:pt idx="3227">
                  <c:v>33919</c:v>
                </c:pt>
                <c:pt idx="3228">
                  <c:v>31661</c:v>
                </c:pt>
                <c:pt idx="3229">
                  <c:v>31006</c:v>
                </c:pt>
                <c:pt idx="3230">
                  <c:v>28636</c:v>
                </c:pt>
                <c:pt idx="3231">
                  <c:v>39211</c:v>
                </c:pt>
                <c:pt idx="3232">
                  <c:v>37975</c:v>
                </c:pt>
                <c:pt idx="3233">
                  <c:v>54017</c:v>
                </c:pt>
                <c:pt idx="3234">
                  <c:v>27697</c:v>
                </c:pt>
                <c:pt idx="3235">
                  <c:v>32188</c:v>
                </c:pt>
                <c:pt idx="3236">
                  <c:v>98545</c:v>
                </c:pt>
                <c:pt idx="3237">
                  <c:v>38957</c:v>
                </c:pt>
                <c:pt idx="3238">
                  <c:v>49056</c:v>
                </c:pt>
                <c:pt idx="3239">
                  <c:v>69205</c:v>
                </c:pt>
                <c:pt idx="3240">
                  <c:v>37330</c:v>
                </c:pt>
                <c:pt idx="3241">
                  <c:v>45268</c:v>
                </c:pt>
                <c:pt idx="3242">
                  <c:v>52307</c:v>
                </c:pt>
                <c:pt idx="3243">
                  <c:v>51738</c:v>
                </c:pt>
                <c:pt idx="3244">
                  <c:v>72331</c:v>
                </c:pt>
                <c:pt idx="3245">
                  <c:v>71424</c:v>
                </c:pt>
                <c:pt idx="3246">
                  <c:v>60427</c:v>
                </c:pt>
                <c:pt idx="3247">
                  <c:v>69701</c:v>
                </c:pt>
                <c:pt idx="3248">
                  <c:v>66965</c:v>
                </c:pt>
                <c:pt idx="3249">
                  <c:v>45514</c:v>
                </c:pt>
                <c:pt idx="3250">
                  <c:v>51744</c:v>
                </c:pt>
                <c:pt idx="3251">
                  <c:v>51302</c:v>
                </c:pt>
                <c:pt idx="3252">
                  <c:v>43484</c:v>
                </c:pt>
                <c:pt idx="3253">
                  <c:v>63910</c:v>
                </c:pt>
                <c:pt idx="3254">
                  <c:v>58977</c:v>
                </c:pt>
                <c:pt idx="3255">
                  <c:v>46547</c:v>
                </c:pt>
                <c:pt idx="3256">
                  <c:v>33740</c:v>
                </c:pt>
                <c:pt idx="3257">
                  <c:v>31259</c:v>
                </c:pt>
                <c:pt idx="3258">
                  <c:v>60378</c:v>
                </c:pt>
                <c:pt idx="3259">
                  <c:v>32466</c:v>
                </c:pt>
                <c:pt idx="3260">
                  <c:v>50736</c:v>
                </c:pt>
                <c:pt idx="3261">
                  <c:v>44266</c:v>
                </c:pt>
                <c:pt idx="3262">
                  <c:v>60609</c:v>
                </c:pt>
                <c:pt idx="3263">
                  <c:v>45444</c:v>
                </c:pt>
                <c:pt idx="3264">
                  <c:v>35407</c:v>
                </c:pt>
                <c:pt idx="3265">
                  <c:v>52518</c:v>
                </c:pt>
                <c:pt idx="3266">
                  <c:v>35504</c:v>
                </c:pt>
                <c:pt idx="3267">
                  <c:v>34914</c:v>
                </c:pt>
                <c:pt idx="3268">
                  <c:v>31306</c:v>
                </c:pt>
                <c:pt idx="3269">
                  <c:v>31718</c:v>
                </c:pt>
                <c:pt idx="3270">
                  <c:v>40454</c:v>
                </c:pt>
                <c:pt idx="3271">
                  <c:v>56292</c:v>
                </c:pt>
                <c:pt idx="3272">
                  <c:v>39717</c:v>
                </c:pt>
                <c:pt idx="3273">
                  <c:v>75860</c:v>
                </c:pt>
                <c:pt idx="3274">
                  <c:v>30788</c:v>
                </c:pt>
                <c:pt idx="3275">
                  <c:v>38799</c:v>
                </c:pt>
                <c:pt idx="3276">
                  <c:v>31892</c:v>
                </c:pt>
                <c:pt idx="3277">
                  <c:v>13084</c:v>
                </c:pt>
                <c:pt idx="3278">
                  <c:v>20333</c:v>
                </c:pt>
                <c:pt idx="3279">
                  <c:v>28167</c:v>
                </c:pt>
                <c:pt idx="3280">
                  <c:v>114674</c:v>
                </c:pt>
                <c:pt idx="3281">
                  <c:v>50349</c:v>
                </c:pt>
                <c:pt idx="3282">
                  <c:v>32720</c:v>
                </c:pt>
                <c:pt idx="3283">
                  <c:v>39141</c:v>
                </c:pt>
                <c:pt idx="3284">
                  <c:v>52638</c:v>
                </c:pt>
                <c:pt idx="3285">
                  <c:v>25672</c:v>
                </c:pt>
                <c:pt idx="3286">
                  <c:v>24922</c:v>
                </c:pt>
                <c:pt idx="3287">
                  <c:v>24659</c:v>
                </c:pt>
                <c:pt idx="3288">
                  <c:v>27938</c:v>
                </c:pt>
                <c:pt idx="3289">
                  <c:v>24343</c:v>
                </c:pt>
                <c:pt idx="3290">
                  <c:v>25382</c:v>
                </c:pt>
                <c:pt idx="3291">
                  <c:v>26462</c:v>
                </c:pt>
                <c:pt idx="3292">
                  <c:v>28902</c:v>
                </c:pt>
                <c:pt idx="3293">
                  <c:v>51847</c:v>
                </c:pt>
                <c:pt idx="3294">
                  <c:v>32717</c:v>
                </c:pt>
                <c:pt idx="3295">
                  <c:v>36465</c:v>
                </c:pt>
                <c:pt idx="3296">
                  <c:v>36377</c:v>
                </c:pt>
                <c:pt idx="3297">
                  <c:v>33849</c:v>
                </c:pt>
                <c:pt idx="3298">
                  <c:v>42693</c:v>
                </c:pt>
                <c:pt idx="3299">
                  <c:v>37652</c:v>
                </c:pt>
                <c:pt idx="3300">
                  <c:v>49740</c:v>
                </c:pt>
                <c:pt idx="3301">
                  <c:v>47148</c:v>
                </c:pt>
                <c:pt idx="3302">
                  <c:v>40705</c:v>
                </c:pt>
                <c:pt idx="3303">
                  <c:v>30705</c:v>
                </c:pt>
                <c:pt idx="3304">
                  <c:v>37181</c:v>
                </c:pt>
                <c:pt idx="3305">
                  <c:v>36943</c:v>
                </c:pt>
                <c:pt idx="3306">
                  <c:v>28431</c:v>
                </c:pt>
                <c:pt idx="3307">
                  <c:v>56529</c:v>
                </c:pt>
                <c:pt idx="3308">
                  <c:v>49277</c:v>
                </c:pt>
                <c:pt idx="3309">
                  <c:v>40963</c:v>
                </c:pt>
                <c:pt idx="3310">
                  <c:v>45227</c:v>
                </c:pt>
                <c:pt idx="3311">
                  <c:v>34853</c:v>
                </c:pt>
                <c:pt idx="3312">
                  <c:v>29775</c:v>
                </c:pt>
                <c:pt idx="3313">
                  <c:v>50500</c:v>
                </c:pt>
                <c:pt idx="3314">
                  <c:v>33976</c:v>
                </c:pt>
                <c:pt idx="3315">
                  <c:v>31750</c:v>
                </c:pt>
                <c:pt idx="3316">
                  <c:v>27610</c:v>
                </c:pt>
                <c:pt idx="3317">
                  <c:v>24865</c:v>
                </c:pt>
                <c:pt idx="3318">
                  <c:v>27372</c:v>
                </c:pt>
                <c:pt idx="3319">
                  <c:v>32625</c:v>
                </c:pt>
                <c:pt idx="3320">
                  <c:v>46964</c:v>
                </c:pt>
                <c:pt idx="3321">
                  <c:v>38620</c:v>
                </c:pt>
                <c:pt idx="3322">
                  <c:v>54963</c:v>
                </c:pt>
                <c:pt idx="3323">
                  <c:v>35531</c:v>
                </c:pt>
                <c:pt idx="3324">
                  <c:v>23293</c:v>
                </c:pt>
                <c:pt idx="3325">
                  <c:v>37981</c:v>
                </c:pt>
                <c:pt idx="3326">
                  <c:v>41291</c:v>
                </c:pt>
                <c:pt idx="3327">
                  <c:v>40967</c:v>
                </c:pt>
                <c:pt idx="3328">
                  <c:v>45637</c:v>
                </c:pt>
                <c:pt idx="3329">
                  <c:v>38038</c:v>
                </c:pt>
                <c:pt idx="3330">
                  <c:v>43964</c:v>
                </c:pt>
                <c:pt idx="3331">
                  <c:v>59059</c:v>
                </c:pt>
                <c:pt idx="3332">
                  <c:v>38244</c:v>
                </c:pt>
                <c:pt idx="3333">
                  <c:v>71901</c:v>
                </c:pt>
                <c:pt idx="3334">
                  <c:v>37972</c:v>
                </c:pt>
                <c:pt idx="3335">
                  <c:v>90251</c:v>
                </c:pt>
                <c:pt idx="3336">
                  <c:v>56848</c:v>
                </c:pt>
                <c:pt idx="3337">
                  <c:v>40385</c:v>
                </c:pt>
                <c:pt idx="3338">
                  <c:v>37234</c:v>
                </c:pt>
                <c:pt idx="3339">
                  <c:v>55292</c:v>
                </c:pt>
                <c:pt idx="3340">
                  <c:v>40413</c:v>
                </c:pt>
                <c:pt idx="3341">
                  <c:v>54216</c:v>
                </c:pt>
                <c:pt idx="3342">
                  <c:v>30583</c:v>
                </c:pt>
                <c:pt idx="3343">
                  <c:v>39124</c:v>
                </c:pt>
                <c:pt idx="3344">
                  <c:v>33861</c:v>
                </c:pt>
                <c:pt idx="3345">
                  <c:v>30166</c:v>
                </c:pt>
                <c:pt idx="3346">
                  <c:v>30188</c:v>
                </c:pt>
                <c:pt idx="3347">
                  <c:v>29145</c:v>
                </c:pt>
                <c:pt idx="3348">
                  <c:v>36941</c:v>
                </c:pt>
                <c:pt idx="3349">
                  <c:v>29854</c:v>
                </c:pt>
                <c:pt idx="3350">
                  <c:v>38434</c:v>
                </c:pt>
                <c:pt idx="3351">
                  <c:v>33585</c:v>
                </c:pt>
                <c:pt idx="3352">
                  <c:v>35240</c:v>
                </c:pt>
                <c:pt idx="3353">
                  <c:v>28344</c:v>
                </c:pt>
                <c:pt idx="3354">
                  <c:v>27535</c:v>
                </c:pt>
                <c:pt idx="3355">
                  <c:v>27963</c:v>
                </c:pt>
                <c:pt idx="3356">
                  <c:v>31815</c:v>
                </c:pt>
                <c:pt idx="3357">
                  <c:v>51121</c:v>
                </c:pt>
                <c:pt idx="3358">
                  <c:v>51818</c:v>
                </c:pt>
                <c:pt idx="3359">
                  <c:v>39896</c:v>
                </c:pt>
                <c:pt idx="3360">
                  <c:v>40788</c:v>
                </c:pt>
                <c:pt idx="3361">
                  <c:v>28177</c:v>
                </c:pt>
                <c:pt idx="3362">
                  <c:v>49760</c:v>
                </c:pt>
                <c:pt idx="3363">
                  <c:v>34600</c:v>
                </c:pt>
                <c:pt idx="3364">
                  <c:v>36617</c:v>
                </c:pt>
                <c:pt idx="3365">
                  <c:v>34328</c:v>
                </c:pt>
                <c:pt idx="3366">
                  <c:v>99671</c:v>
                </c:pt>
                <c:pt idx="3367">
                  <c:v>41592</c:v>
                </c:pt>
                <c:pt idx="3368">
                  <c:v>32415</c:v>
                </c:pt>
                <c:pt idx="3369">
                  <c:v>39149</c:v>
                </c:pt>
                <c:pt idx="3370">
                  <c:v>44702</c:v>
                </c:pt>
                <c:pt idx="3371">
                  <c:v>41878</c:v>
                </c:pt>
                <c:pt idx="3372">
                  <c:v>56721</c:v>
                </c:pt>
                <c:pt idx="3373">
                  <c:v>30832</c:v>
                </c:pt>
                <c:pt idx="3374">
                  <c:v>35748</c:v>
                </c:pt>
                <c:pt idx="3375">
                  <c:v>42196</c:v>
                </c:pt>
                <c:pt idx="3376">
                  <c:v>35696</c:v>
                </c:pt>
                <c:pt idx="3377">
                  <c:v>32349</c:v>
                </c:pt>
                <c:pt idx="3378">
                  <c:v>37466</c:v>
                </c:pt>
                <c:pt idx="3379">
                  <c:v>45928</c:v>
                </c:pt>
                <c:pt idx="3380">
                  <c:v>32550</c:v>
                </c:pt>
                <c:pt idx="3381">
                  <c:v>61811</c:v>
                </c:pt>
                <c:pt idx="3382">
                  <c:v>48391</c:v>
                </c:pt>
                <c:pt idx="3383">
                  <c:v>52457</c:v>
                </c:pt>
                <c:pt idx="3384">
                  <c:v>31705</c:v>
                </c:pt>
                <c:pt idx="3385">
                  <c:v>31237</c:v>
                </c:pt>
                <c:pt idx="3386">
                  <c:v>45662</c:v>
                </c:pt>
                <c:pt idx="3387">
                  <c:v>36250</c:v>
                </c:pt>
                <c:pt idx="3388">
                  <c:v>60673</c:v>
                </c:pt>
                <c:pt idx="3389">
                  <c:v>25310</c:v>
                </c:pt>
                <c:pt idx="3390">
                  <c:v>17192</c:v>
                </c:pt>
                <c:pt idx="3391">
                  <c:v>42662</c:v>
                </c:pt>
                <c:pt idx="3392">
                  <c:v>21841</c:v>
                </c:pt>
                <c:pt idx="3393">
                  <c:v>34618</c:v>
                </c:pt>
                <c:pt idx="3394">
                  <c:v>48898</c:v>
                </c:pt>
                <c:pt idx="3395">
                  <c:v>17491</c:v>
                </c:pt>
                <c:pt idx="3396">
                  <c:v>31159</c:v>
                </c:pt>
                <c:pt idx="3397">
                  <c:v>39522</c:v>
                </c:pt>
                <c:pt idx="3398">
                  <c:v>40019</c:v>
                </c:pt>
                <c:pt idx="3399">
                  <c:v>24136</c:v>
                </c:pt>
                <c:pt idx="3400">
                  <c:v>23683</c:v>
                </c:pt>
                <c:pt idx="3401">
                  <c:v>36671</c:v>
                </c:pt>
                <c:pt idx="3402">
                  <c:v>35758</c:v>
                </c:pt>
                <c:pt idx="3403">
                  <c:v>23623</c:v>
                </c:pt>
                <c:pt idx="3404">
                  <c:v>28078</c:v>
                </c:pt>
                <c:pt idx="3405">
                  <c:v>26476</c:v>
                </c:pt>
                <c:pt idx="3406">
                  <c:v>27036</c:v>
                </c:pt>
                <c:pt idx="3407">
                  <c:v>27435</c:v>
                </c:pt>
                <c:pt idx="3408">
                  <c:v>28185</c:v>
                </c:pt>
                <c:pt idx="3409">
                  <c:v>31583</c:v>
                </c:pt>
                <c:pt idx="3410">
                  <c:v>31423</c:v>
                </c:pt>
                <c:pt idx="3411">
                  <c:v>48912</c:v>
                </c:pt>
                <c:pt idx="3412">
                  <c:v>35437</c:v>
                </c:pt>
                <c:pt idx="3413">
                  <c:v>35696</c:v>
                </c:pt>
                <c:pt idx="3414">
                  <c:v>37002</c:v>
                </c:pt>
                <c:pt idx="3415">
                  <c:v>40081</c:v>
                </c:pt>
                <c:pt idx="3416">
                  <c:v>42245</c:v>
                </c:pt>
                <c:pt idx="3417">
                  <c:v>31964</c:v>
                </c:pt>
                <c:pt idx="3418">
                  <c:v>35173</c:v>
                </c:pt>
                <c:pt idx="3419">
                  <c:v>31250</c:v>
                </c:pt>
                <c:pt idx="3420">
                  <c:v>36574</c:v>
                </c:pt>
                <c:pt idx="3421">
                  <c:v>26108</c:v>
                </c:pt>
                <c:pt idx="3422">
                  <c:v>36947</c:v>
                </c:pt>
                <c:pt idx="3423">
                  <c:v>50125</c:v>
                </c:pt>
                <c:pt idx="3424">
                  <c:v>49750</c:v>
                </c:pt>
                <c:pt idx="3425">
                  <c:v>68870</c:v>
                </c:pt>
                <c:pt idx="3426">
                  <c:v>140511</c:v>
                </c:pt>
                <c:pt idx="3427">
                  <c:v>154817</c:v>
                </c:pt>
                <c:pt idx="3428">
                  <c:v>63226</c:v>
                </c:pt>
                <c:pt idx="3429">
                  <c:v>70302</c:v>
                </c:pt>
                <c:pt idx="3430">
                  <c:v>81076</c:v>
                </c:pt>
                <c:pt idx="3431">
                  <c:v>37304</c:v>
                </c:pt>
                <c:pt idx="3432">
                  <c:v>84008</c:v>
                </c:pt>
                <c:pt idx="3433">
                  <c:v>120075</c:v>
                </c:pt>
                <c:pt idx="3434">
                  <c:v>67190</c:v>
                </c:pt>
                <c:pt idx="3435">
                  <c:v>65015</c:v>
                </c:pt>
                <c:pt idx="3436">
                  <c:v>47928</c:v>
                </c:pt>
                <c:pt idx="3437">
                  <c:v>61239</c:v>
                </c:pt>
                <c:pt idx="3438">
                  <c:v>73026</c:v>
                </c:pt>
                <c:pt idx="3439">
                  <c:v>49113</c:v>
                </c:pt>
                <c:pt idx="3440">
                  <c:v>58263</c:v>
                </c:pt>
                <c:pt idx="3441">
                  <c:v>34585</c:v>
                </c:pt>
                <c:pt idx="3442">
                  <c:v>58861</c:v>
                </c:pt>
                <c:pt idx="3443">
                  <c:v>35854</c:v>
                </c:pt>
                <c:pt idx="3444">
                  <c:v>35408</c:v>
                </c:pt>
                <c:pt idx="3445">
                  <c:v>36058</c:v>
                </c:pt>
                <c:pt idx="3446">
                  <c:v>50299</c:v>
                </c:pt>
                <c:pt idx="3447">
                  <c:v>34063</c:v>
                </c:pt>
                <c:pt idx="3448">
                  <c:v>44141</c:v>
                </c:pt>
                <c:pt idx="3449">
                  <c:v>52176</c:v>
                </c:pt>
                <c:pt idx="3450">
                  <c:v>41368</c:v>
                </c:pt>
                <c:pt idx="3451">
                  <c:v>43185</c:v>
                </c:pt>
                <c:pt idx="3452">
                  <c:v>39571</c:v>
                </c:pt>
                <c:pt idx="3453">
                  <c:v>42610</c:v>
                </c:pt>
                <c:pt idx="3454">
                  <c:v>39738</c:v>
                </c:pt>
                <c:pt idx="3455">
                  <c:v>39473</c:v>
                </c:pt>
                <c:pt idx="3456">
                  <c:v>35299</c:v>
                </c:pt>
                <c:pt idx="3457">
                  <c:v>42537</c:v>
                </c:pt>
                <c:pt idx="3458">
                  <c:v>36667</c:v>
                </c:pt>
                <c:pt idx="3459">
                  <c:v>32954</c:v>
                </c:pt>
                <c:pt idx="3460">
                  <c:v>47743</c:v>
                </c:pt>
                <c:pt idx="3461">
                  <c:v>49306</c:v>
                </c:pt>
                <c:pt idx="3462">
                  <c:v>33714</c:v>
                </c:pt>
                <c:pt idx="3463">
                  <c:v>60564</c:v>
                </c:pt>
                <c:pt idx="3464">
                  <c:v>44295</c:v>
                </c:pt>
                <c:pt idx="3465">
                  <c:v>36739</c:v>
                </c:pt>
                <c:pt idx="3466">
                  <c:v>55425</c:v>
                </c:pt>
                <c:pt idx="3467">
                  <c:v>74319</c:v>
                </c:pt>
                <c:pt idx="3468">
                  <c:v>51886</c:v>
                </c:pt>
                <c:pt idx="3469">
                  <c:v>43309</c:v>
                </c:pt>
                <c:pt idx="3470">
                  <c:v>29570</c:v>
                </c:pt>
                <c:pt idx="3471">
                  <c:v>27132</c:v>
                </c:pt>
                <c:pt idx="3472">
                  <c:v>50519</c:v>
                </c:pt>
                <c:pt idx="3473">
                  <c:v>36083</c:v>
                </c:pt>
                <c:pt idx="3474">
                  <c:v>56989</c:v>
                </c:pt>
                <c:pt idx="3475">
                  <c:v>22174</c:v>
                </c:pt>
                <c:pt idx="3476">
                  <c:v>23750</c:v>
                </c:pt>
                <c:pt idx="3477">
                  <c:v>35569</c:v>
                </c:pt>
                <c:pt idx="3478">
                  <c:v>56657</c:v>
                </c:pt>
                <c:pt idx="3479">
                  <c:v>30738</c:v>
                </c:pt>
                <c:pt idx="3480">
                  <c:v>36103</c:v>
                </c:pt>
                <c:pt idx="3481">
                  <c:v>51455</c:v>
                </c:pt>
                <c:pt idx="3482">
                  <c:v>50368</c:v>
                </c:pt>
                <c:pt idx="3483">
                  <c:v>42054</c:v>
                </c:pt>
                <c:pt idx="3484">
                  <c:v>33947</c:v>
                </c:pt>
                <c:pt idx="3485">
                  <c:v>29034</c:v>
                </c:pt>
                <c:pt idx="3486">
                  <c:v>30255</c:v>
                </c:pt>
                <c:pt idx="3487">
                  <c:v>45091</c:v>
                </c:pt>
                <c:pt idx="3488">
                  <c:v>35427</c:v>
                </c:pt>
                <c:pt idx="3489">
                  <c:v>27816</c:v>
                </c:pt>
                <c:pt idx="3490">
                  <c:v>42416</c:v>
                </c:pt>
                <c:pt idx="3491">
                  <c:v>36743</c:v>
                </c:pt>
                <c:pt idx="3492">
                  <c:v>25214</c:v>
                </c:pt>
                <c:pt idx="3493">
                  <c:v>25132</c:v>
                </c:pt>
                <c:pt idx="3494">
                  <c:v>19649</c:v>
                </c:pt>
                <c:pt idx="3495">
                  <c:v>30459</c:v>
                </c:pt>
                <c:pt idx="3496">
                  <c:v>27834</c:v>
                </c:pt>
                <c:pt idx="3497">
                  <c:v>24474</c:v>
                </c:pt>
                <c:pt idx="3498">
                  <c:v>31402</c:v>
                </c:pt>
                <c:pt idx="3499">
                  <c:v>35368</c:v>
                </c:pt>
                <c:pt idx="3500">
                  <c:v>27310</c:v>
                </c:pt>
                <c:pt idx="3501">
                  <c:v>25066</c:v>
                </c:pt>
                <c:pt idx="3502">
                  <c:v>30860</c:v>
                </c:pt>
                <c:pt idx="3503">
                  <c:v>40121</c:v>
                </c:pt>
                <c:pt idx="3504">
                  <c:v>78435</c:v>
                </c:pt>
                <c:pt idx="3505">
                  <c:v>28865</c:v>
                </c:pt>
                <c:pt idx="3506">
                  <c:v>38693</c:v>
                </c:pt>
                <c:pt idx="3507">
                  <c:v>51096</c:v>
                </c:pt>
                <c:pt idx="3508">
                  <c:v>26459</c:v>
                </c:pt>
                <c:pt idx="3509">
                  <c:v>29621</c:v>
                </c:pt>
                <c:pt idx="3510">
                  <c:v>30640</c:v>
                </c:pt>
                <c:pt idx="3511">
                  <c:v>46706</c:v>
                </c:pt>
                <c:pt idx="3512">
                  <c:v>34432</c:v>
                </c:pt>
                <c:pt idx="3513">
                  <c:v>32045</c:v>
                </c:pt>
                <c:pt idx="3514">
                  <c:v>34330</c:v>
                </c:pt>
                <c:pt idx="3515">
                  <c:v>26401</c:v>
                </c:pt>
                <c:pt idx="3516">
                  <c:v>32273</c:v>
                </c:pt>
                <c:pt idx="3517">
                  <c:v>28195</c:v>
                </c:pt>
                <c:pt idx="3518">
                  <c:v>36541</c:v>
                </c:pt>
                <c:pt idx="3519">
                  <c:v>34132</c:v>
                </c:pt>
                <c:pt idx="3520">
                  <c:v>41051</c:v>
                </c:pt>
                <c:pt idx="3521">
                  <c:v>32216</c:v>
                </c:pt>
                <c:pt idx="3522">
                  <c:v>34579</c:v>
                </c:pt>
                <c:pt idx="3523">
                  <c:v>35568</c:v>
                </c:pt>
                <c:pt idx="3524">
                  <c:v>39095</c:v>
                </c:pt>
                <c:pt idx="3525">
                  <c:v>42816</c:v>
                </c:pt>
                <c:pt idx="3526">
                  <c:v>48452</c:v>
                </c:pt>
                <c:pt idx="3527">
                  <c:v>53727</c:v>
                </c:pt>
                <c:pt idx="3528">
                  <c:v>37853</c:v>
                </c:pt>
                <c:pt idx="3529">
                  <c:v>24702</c:v>
                </c:pt>
                <c:pt idx="3530">
                  <c:v>25556</c:v>
                </c:pt>
                <c:pt idx="3531">
                  <c:v>36355</c:v>
                </c:pt>
                <c:pt idx="3532">
                  <c:v>33058</c:v>
                </c:pt>
                <c:pt idx="3533">
                  <c:v>42340</c:v>
                </c:pt>
                <c:pt idx="3534">
                  <c:v>37347</c:v>
                </c:pt>
                <c:pt idx="3535">
                  <c:v>37790</c:v>
                </c:pt>
                <c:pt idx="3536">
                  <c:v>28451</c:v>
                </c:pt>
                <c:pt idx="3537">
                  <c:v>31221</c:v>
                </c:pt>
                <c:pt idx="3538">
                  <c:v>35051</c:v>
                </c:pt>
                <c:pt idx="3539">
                  <c:v>30750</c:v>
                </c:pt>
                <c:pt idx="3540">
                  <c:v>23438</c:v>
                </c:pt>
                <c:pt idx="3541">
                  <c:v>22351</c:v>
                </c:pt>
                <c:pt idx="3542">
                  <c:v>25019</c:v>
                </c:pt>
                <c:pt idx="3543">
                  <c:v>40946</c:v>
                </c:pt>
                <c:pt idx="3544">
                  <c:v>30192</c:v>
                </c:pt>
                <c:pt idx="3545">
                  <c:v>39035</c:v>
                </c:pt>
                <c:pt idx="3546">
                  <c:v>51315</c:v>
                </c:pt>
                <c:pt idx="3547">
                  <c:v>42052</c:v>
                </c:pt>
                <c:pt idx="3548">
                  <c:v>50963</c:v>
                </c:pt>
                <c:pt idx="3549">
                  <c:v>26219</c:v>
                </c:pt>
                <c:pt idx="3550">
                  <c:v>34476</c:v>
                </c:pt>
                <c:pt idx="3551">
                  <c:v>36903</c:v>
                </c:pt>
                <c:pt idx="3552">
                  <c:v>27488</c:v>
                </c:pt>
                <c:pt idx="3553">
                  <c:v>32954</c:v>
                </c:pt>
                <c:pt idx="3554">
                  <c:v>37150</c:v>
                </c:pt>
                <c:pt idx="3555">
                  <c:v>41363</c:v>
                </c:pt>
                <c:pt idx="3556">
                  <c:v>34081</c:v>
                </c:pt>
                <c:pt idx="3557">
                  <c:v>37364</c:v>
                </c:pt>
                <c:pt idx="3558">
                  <c:v>63639</c:v>
                </c:pt>
                <c:pt idx="3559">
                  <c:v>40199</c:v>
                </c:pt>
                <c:pt idx="3560">
                  <c:v>34385</c:v>
                </c:pt>
                <c:pt idx="3561">
                  <c:v>46034</c:v>
                </c:pt>
                <c:pt idx="3562">
                  <c:v>46519</c:v>
                </c:pt>
                <c:pt idx="3563">
                  <c:v>77273</c:v>
                </c:pt>
                <c:pt idx="3564">
                  <c:v>28214</c:v>
                </c:pt>
                <c:pt idx="3565">
                  <c:v>40575</c:v>
                </c:pt>
                <c:pt idx="3566">
                  <c:v>23608</c:v>
                </c:pt>
                <c:pt idx="3567">
                  <c:v>45612</c:v>
                </c:pt>
                <c:pt idx="3568">
                  <c:v>32724</c:v>
                </c:pt>
                <c:pt idx="3569">
                  <c:v>37148</c:v>
                </c:pt>
                <c:pt idx="3570">
                  <c:v>50138</c:v>
                </c:pt>
                <c:pt idx="3571">
                  <c:v>28191</c:v>
                </c:pt>
                <c:pt idx="3572">
                  <c:v>45761</c:v>
                </c:pt>
                <c:pt idx="3573">
                  <c:v>36502</c:v>
                </c:pt>
                <c:pt idx="3574">
                  <c:v>28910</c:v>
                </c:pt>
                <c:pt idx="3575">
                  <c:v>33873</c:v>
                </c:pt>
                <c:pt idx="3576">
                  <c:v>39088</c:v>
                </c:pt>
                <c:pt idx="3577">
                  <c:v>36341</c:v>
                </c:pt>
                <c:pt idx="3578">
                  <c:v>21106</c:v>
                </c:pt>
                <c:pt idx="3579">
                  <c:v>20148</c:v>
                </c:pt>
                <c:pt idx="3580">
                  <c:v>22969</c:v>
                </c:pt>
                <c:pt idx="3581">
                  <c:v>15363</c:v>
                </c:pt>
                <c:pt idx="3582">
                  <c:v>31879</c:v>
                </c:pt>
                <c:pt idx="3583">
                  <c:v>26082</c:v>
                </c:pt>
                <c:pt idx="3584">
                  <c:v>50517</c:v>
                </c:pt>
                <c:pt idx="3585">
                  <c:v>18506</c:v>
                </c:pt>
                <c:pt idx="3586">
                  <c:v>96609</c:v>
                </c:pt>
                <c:pt idx="3587">
                  <c:v>86244</c:v>
                </c:pt>
                <c:pt idx="3588">
                  <c:v>33784</c:v>
                </c:pt>
                <c:pt idx="3589">
                  <c:v>32159</c:v>
                </c:pt>
                <c:pt idx="3590">
                  <c:v>43684</c:v>
                </c:pt>
                <c:pt idx="3591">
                  <c:v>31850</c:v>
                </c:pt>
                <c:pt idx="3592">
                  <c:v>51445</c:v>
                </c:pt>
                <c:pt idx="3593">
                  <c:v>33616</c:v>
                </c:pt>
                <c:pt idx="3594">
                  <c:v>32223</c:v>
                </c:pt>
                <c:pt idx="3595">
                  <c:v>44623</c:v>
                </c:pt>
                <c:pt idx="3596">
                  <c:v>42166</c:v>
                </c:pt>
                <c:pt idx="3597">
                  <c:v>46841</c:v>
                </c:pt>
                <c:pt idx="3598">
                  <c:v>28699</c:v>
                </c:pt>
                <c:pt idx="3599">
                  <c:v>40635</c:v>
                </c:pt>
                <c:pt idx="3600">
                  <c:v>52327</c:v>
                </c:pt>
                <c:pt idx="3601">
                  <c:v>35016</c:v>
                </c:pt>
                <c:pt idx="3602">
                  <c:v>46718</c:v>
                </c:pt>
                <c:pt idx="3603">
                  <c:v>35919</c:v>
                </c:pt>
                <c:pt idx="3604">
                  <c:v>49840</c:v>
                </c:pt>
                <c:pt idx="3605">
                  <c:v>52025</c:v>
                </c:pt>
                <c:pt idx="3606">
                  <c:v>47813</c:v>
                </c:pt>
                <c:pt idx="3607">
                  <c:v>69714</c:v>
                </c:pt>
                <c:pt idx="3608">
                  <c:v>71976</c:v>
                </c:pt>
                <c:pt idx="3609">
                  <c:v>22030</c:v>
                </c:pt>
                <c:pt idx="3610">
                  <c:v>48920</c:v>
                </c:pt>
                <c:pt idx="3611">
                  <c:v>42653</c:v>
                </c:pt>
                <c:pt idx="3612">
                  <c:v>52935</c:v>
                </c:pt>
                <c:pt idx="3613">
                  <c:v>56476</c:v>
                </c:pt>
                <c:pt idx="3614">
                  <c:v>29819</c:v>
                </c:pt>
                <c:pt idx="3615">
                  <c:v>21875</c:v>
                </c:pt>
                <c:pt idx="3616">
                  <c:v>84191</c:v>
                </c:pt>
                <c:pt idx="3617">
                  <c:v>78244</c:v>
                </c:pt>
                <c:pt idx="3618">
                  <c:v>51243</c:v>
                </c:pt>
                <c:pt idx="3619">
                  <c:v>55121</c:v>
                </c:pt>
                <c:pt idx="3620">
                  <c:v>71141</c:v>
                </c:pt>
                <c:pt idx="3621">
                  <c:v>34358</c:v>
                </c:pt>
                <c:pt idx="3622">
                  <c:v>28822</c:v>
                </c:pt>
                <c:pt idx="3623">
                  <c:v>33781</c:v>
                </c:pt>
                <c:pt idx="3624">
                  <c:v>55046</c:v>
                </c:pt>
                <c:pt idx="3625">
                  <c:v>41151</c:v>
                </c:pt>
                <c:pt idx="3626">
                  <c:v>59556</c:v>
                </c:pt>
                <c:pt idx="3627">
                  <c:v>28986</c:v>
                </c:pt>
                <c:pt idx="3628">
                  <c:v>56184</c:v>
                </c:pt>
                <c:pt idx="3629">
                  <c:v>46328</c:v>
                </c:pt>
                <c:pt idx="3630">
                  <c:v>28320</c:v>
                </c:pt>
                <c:pt idx="3631">
                  <c:v>27579</c:v>
                </c:pt>
                <c:pt idx="3632">
                  <c:v>27586</c:v>
                </c:pt>
                <c:pt idx="3633">
                  <c:v>28683</c:v>
                </c:pt>
                <c:pt idx="3634">
                  <c:v>33688</c:v>
                </c:pt>
                <c:pt idx="3635">
                  <c:v>30561</c:v>
                </c:pt>
                <c:pt idx="3636">
                  <c:v>20287</c:v>
                </c:pt>
                <c:pt idx="3637">
                  <c:v>22056</c:v>
                </c:pt>
                <c:pt idx="3638">
                  <c:v>49442</c:v>
                </c:pt>
                <c:pt idx="3639">
                  <c:v>27283</c:v>
                </c:pt>
                <c:pt idx="3640">
                  <c:v>39628</c:v>
                </c:pt>
                <c:pt idx="3641">
                  <c:v>35674</c:v>
                </c:pt>
                <c:pt idx="3642">
                  <c:v>45068</c:v>
                </c:pt>
                <c:pt idx="3643">
                  <c:v>20838</c:v>
                </c:pt>
                <c:pt idx="3644">
                  <c:v>35280</c:v>
                </c:pt>
                <c:pt idx="3645">
                  <c:v>29612</c:v>
                </c:pt>
                <c:pt idx="3646">
                  <c:v>31343</c:v>
                </c:pt>
                <c:pt idx="3647">
                  <c:v>29943</c:v>
                </c:pt>
                <c:pt idx="3648">
                  <c:v>32752</c:v>
                </c:pt>
                <c:pt idx="3649">
                  <c:v>27008</c:v>
                </c:pt>
                <c:pt idx="3650">
                  <c:v>28323</c:v>
                </c:pt>
                <c:pt idx="3651">
                  <c:v>37254</c:v>
                </c:pt>
                <c:pt idx="3652">
                  <c:v>22721</c:v>
                </c:pt>
                <c:pt idx="3653">
                  <c:v>35817</c:v>
                </c:pt>
                <c:pt idx="3654">
                  <c:v>29342</c:v>
                </c:pt>
                <c:pt idx="3655">
                  <c:v>30831</c:v>
                </c:pt>
                <c:pt idx="3656">
                  <c:v>34702</c:v>
                </c:pt>
                <c:pt idx="3657">
                  <c:v>27758</c:v>
                </c:pt>
                <c:pt idx="3658">
                  <c:v>21902</c:v>
                </c:pt>
                <c:pt idx="3659">
                  <c:v>30021</c:v>
                </c:pt>
                <c:pt idx="3660">
                  <c:v>24357</c:v>
                </c:pt>
                <c:pt idx="3661">
                  <c:v>36151</c:v>
                </c:pt>
                <c:pt idx="3662">
                  <c:v>33308</c:v>
                </c:pt>
                <c:pt idx="3663">
                  <c:v>58103</c:v>
                </c:pt>
                <c:pt idx="3664">
                  <c:v>35617</c:v>
                </c:pt>
                <c:pt idx="3665">
                  <c:v>33587</c:v>
                </c:pt>
                <c:pt idx="3666">
                  <c:v>34973</c:v>
                </c:pt>
                <c:pt idx="3667">
                  <c:v>50570</c:v>
                </c:pt>
                <c:pt idx="3668">
                  <c:v>22978</c:v>
                </c:pt>
                <c:pt idx="3669">
                  <c:v>26837</c:v>
                </c:pt>
                <c:pt idx="3670">
                  <c:v>22970</c:v>
                </c:pt>
                <c:pt idx="3671">
                  <c:v>32312</c:v>
                </c:pt>
                <c:pt idx="3672">
                  <c:v>27167</c:v>
                </c:pt>
                <c:pt idx="3673">
                  <c:v>23397</c:v>
                </c:pt>
                <c:pt idx="3674">
                  <c:v>32653</c:v>
                </c:pt>
                <c:pt idx="3675">
                  <c:v>30363</c:v>
                </c:pt>
                <c:pt idx="3676">
                  <c:v>46063</c:v>
                </c:pt>
                <c:pt idx="3677">
                  <c:v>41209</c:v>
                </c:pt>
                <c:pt idx="3678">
                  <c:v>45095</c:v>
                </c:pt>
                <c:pt idx="3679">
                  <c:v>49143</c:v>
                </c:pt>
                <c:pt idx="3680">
                  <c:v>32082</c:v>
                </c:pt>
                <c:pt idx="3681">
                  <c:v>37724</c:v>
                </c:pt>
                <c:pt idx="3682">
                  <c:v>50463</c:v>
                </c:pt>
                <c:pt idx="3683">
                  <c:v>49575</c:v>
                </c:pt>
                <c:pt idx="3684">
                  <c:v>44569</c:v>
                </c:pt>
                <c:pt idx="3685">
                  <c:v>31735</c:v>
                </c:pt>
                <c:pt idx="3686">
                  <c:v>28945</c:v>
                </c:pt>
                <c:pt idx="3687">
                  <c:v>59496</c:v>
                </c:pt>
                <c:pt idx="3688">
                  <c:v>45848</c:v>
                </c:pt>
                <c:pt idx="3689">
                  <c:v>46514</c:v>
                </c:pt>
                <c:pt idx="3690">
                  <c:v>29823</c:v>
                </c:pt>
                <c:pt idx="3691">
                  <c:v>63789</c:v>
                </c:pt>
                <c:pt idx="3692">
                  <c:v>47971</c:v>
                </c:pt>
                <c:pt idx="3693">
                  <c:v>33078</c:v>
                </c:pt>
                <c:pt idx="3694">
                  <c:v>50882</c:v>
                </c:pt>
                <c:pt idx="3695">
                  <c:v>46330</c:v>
                </c:pt>
                <c:pt idx="3696">
                  <c:v>19437</c:v>
                </c:pt>
                <c:pt idx="3697">
                  <c:v>41284</c:v>
                </c:pt>
                <c:pt idx="3698">
                  <c:v>36072</c:v>
                </c:pt>
                <c:pt idx="3699">
                  <c:v>38719</c:v>
                </c:pt>
                <c:pt idx="3700">
                  <c:v>23903</c:v>
                </c:pt>
                <c:pt idx="3701">
                  <c:v>36474</c:v>
                </c:pt>
                <c:pt idx="3702">
                  <c:v>31722</c:v>
                </c:pt>
                <c:pt idx="3703">
                  <c:v>33682</c:v>
                </c:pt>
                <c:pt idx="3704">
                  <c:v>36993</c:v>
                </c:pt>
                <c:pt idx="3705">
                  <c:v>35176</c:v>
                </c:pt>
                <c:pt idx="3706">
                  <c:v>34576</c:v>
                </c:pt>
                <c:pt idx="3707">
                  <c:v>38657</c:v>
                </c:pt>
                <c:pt idx="3708">
                  <c:v>41590</c:v>
                </c:pt>
                <c:pt idx="3709">
                  <c:v>29368</c:v>
                </c:pt>
                <c:pt idx="3710">
                  <c:v>10562</c:v>
                </c:pt>
                <c:pt idx="3711">
                  <c:v>31813</c:v>
                </c:pt>
                <c:pt idx="3712">
                  <c:v>30951</c:v>
                </c:pt>
                <c:pt idx="3713">
                  <c:v>33792</c:v>
                </c:pt>
                <c:pt idx="3714">
                  <c:v>30043</c:v>
                </c:pt>
                <c:pt idx="3715">
                  <c:v>36067</c:v>
                </c:pt>
                <c:pt idx="3716">
                  <c:v>30403</c:v>
                </c:pt>
                <c:pt idx="3717">
                  <c:v>24521</c:v>
                </c:pt>
                <c:pt idx="3718">
                  <c:v>21347</c:v>
                </c:pt>
                <c:pt idx="3719">
                  <c:v>31000</c:v>
                </c:pt>
                <c:pt idx="3720">
                  <c:v>34805</c:v>
                </c:pt>
                <c:pt idx="3721">
                  <c:v>29877</c:v>
                </c:pt>
                <c:pt idx="3722">
                  <c:v>29979</c:v>
                </c:pt>
                <c:pt idx="3723">
                  <c:v>23214</c:v>
                </c:pt>
                <c:pt idx="3724">
                  <c:v>31292</c:v>
                </c:pt>
                <c:pt idx="3725">
                  <c:v>21364</c:v>
                </c:pt>
                <c:pt idx="3726">
                  <c:v>34312</c:v>
                </c:pt>
                <c:pt idx="3727">
                  <c:v>34980</c:v>
                </c:pt>
                <c:pt idx="3728">
                  <c:v>35482</c:v>
                </c:pt>
                <c:pt idx="3729">
                  <c:v>31281</c:v>
                </c:pt>
                <c:pt idx="3730">
                  <c:v>35928</c:v>
                </c:pt>
                <c:pt idx="3731">
                  <c:v>33709</c:v>
                </c:pt>
                <c:pt idx="3732">
                  <c:v>29568</c:v>
                </c:pt>
                <c:pt idx="3733">
                  <c:v>37310</c:v>
                </c:pt>
                <c:pt idx="3734">
                  <c:v>29872</c:v>
                </c:pt>
                <c:pt idx="3735">
                  <c:v>34115</c:v>
                </c:pt>
                <c:pt idx="3736">
                  <c:v>36684</c:v>
                </c:pt>
                <c:pt idx="3737">
                  <c:v>28307</c:v>
                </c:pt>
                <c:pt idx="3738">
                  <c:v>35696</c:v>
                </c:pt>
                <c:pt idx="3739">
                  <c:v>23807</c:v>
                </c:pt>
                <c:pt idx="3740">
                  <c:v>30426</c:v>
                </c:pt>
                <c:pt idx="3741">
                  <c:v>45314</c:v>
                </c:pt>
                <c:pt idx="3742">
                  <c:v>26215</c:v>
                </c:pt>
                <c:pt idx="3743">
                  <c:v>44806</c:v>
                </c:pt>
                <c:pt idx="3744">
                  <c:v>34535</c:v>
                </c:pt>
                <c:pt idx="3745">
                  <c:v>47676</c:v>
                </c:pt>
                <c:pt idx="3746">
                  <c:v>56925</c:v>
                </c:pt>
                <c:pt idx="3747">
                  <c:v>30271</c:v>
                </c:pt>
                <c:pt idx="3748">
                  <c:v>36028</c:v>
                </c:pt>
                <c:pt idx="3749">
                  <c:v>62403</c:v>
                </c:pt>
                <c:pt idx="3750">
                  <c:v>27051</c:v>
                </c:pt>
                <c:pt idx="3751">
                  <c:v>29684</c:v>
                </c:pt>
                <c:pt idx="3752">
                  <c:v>31030</c:v>
                </c:pt>
                <c:pt idx="3753">
                  <c:v>29313</c:v>
                </c:pt>
                <c:pt idx="3754">
                  <c:v>33194</c:v>
                </c:pt>
                <c:pt idx="3755">
                  <c:v>47142</c:v>
                </c:pt>
                <c:pt idx="3756">
                  <c:v>32607</c:v>
                </c:pt>
                <c:pt idx="3757">
                  <c:v>34967</c:v>
                </c:pt>
                <c:pt idx="3758">
                  <c:v>30354</c:v>
                </c:pt>
                <c:pt idx="3759">
                  <c:v>28219</c:v>
                </c:pt>
                <c:pt idx="3760">
                  <c:v>30422</c:v>
                </c:pt>
                <c:pt idx="3761">
                  <c:v>27199</c:v>
                </c:pt>
                <c:pt idx="3762">
                  <c:v>41039</c:v>
                </c:pt>
                <c:pt idx="3763">
                  <c:v>30020</c:v>
                </c:pt>
                <c:pt idx="3764">
                  <c:v>30655</c:v>
                </c:pt>
                <c:pt idx="3765">
                  <c:v>30974</c:v>
                </c:pt>
                <c:pt idx="3766">
                  <c:v>33208</c:v>
                </c:pt>
                <c:pt idx="3767">
                  <c:v>24900</c:v>
                </c:pt>
                <c:pt idx="3768">
                  <c:v>21831</c:v>
                </c:pt>
                <c:pt idx="3769">
                  <c:v>36779</c:v>
                </c:pt>
                <c:pt idx="3770">
                  <c:v>26761</c:v>
                </c:pt>
                <c:pt idx="3771">
                  <c:v>30625</c:v>
                </c:pt>
                <c:pt idx="3772">
                  <c:v>34150</c:v>
                </c:pt>
                <c:pt idx="3773">
                  <c:v>35104</c:v>
                </c:pt>
                <c:pt idx="3774">
                  <c:v>27826</c:v>
                </c:pt>
                <c:pt idx="3775">
                  <c:v>32802</c:v>
                </c:pt>
                <c:pt idx="3776">
                  <c:v>39261</c:v>
                </c:pt>
                <c:pt idx="3777">
                  <c:v>20868</c:v>
                </c:pt>
                <c:pt idx="3778">
                  <c:v>42857</c:v>
                </c:pt>
                <c:pt idx="3779">
                  <c:v>27856</c:v>
                </c:pt>
                <c:pt idx="3780">
                  <c:v>21842</c:v>
                </c:pt>
                <c:pt idx="3781">
                  <c:v>26970</c:v>
                </c:pt>
                <c:pt idx="3782">
                  <c:v>26574</c:v>
                </c:pt>
                <c:pt idx="3783">
                  <c:v>34697</c:v>
                </c:pt>
                <c:pt idx="3784">
                  <c:v>29680</c:v>
                </c:pt>
                <c:pt idx="3785">
                  <c:v>30941</c:v>
                </c:pt>
                <c:pt idx="3786">
                  <c:v>27469</c:v>
                </c:pt>
                <c:pt idx="3787">
                  <c:v>24817</c:v>
                </c:pt>
                <c:pt idx="3788">
                  <c:v>24828</c:v>
                </c:pt>
                <c:pt idx="3789">
                  <c:v>19450</c:v>
                </c:pt>
                <c:pt idx="3790">
                  <c:v>20319</c:v>
                </c:pt>
                <c:pt idx="3791">
                  <c:v>30000</c:v>
                </c:pt>
                <c:pt idx="3792">
                  <c:v>34286</c:v>
                </c:pt>
                <c:pt idx="3793">
                  <c:v>25744</c:v>
                </c:pt>
                <c:pt idx="3794">
                  <c:v>25320</c:v>
                </c:pt>
                <c:pt idx="3795">
                  <c:v>26968</c:v>
                </c:pt>
                <c:pt idx="3796">
                  <c:v>30594</c:v>
                </c:pt>
                <c:pt idx="3797">
                  <c:v>42886</c:v>
                </c:pt>
                <c:pt idx="3798">
                  <c:v>28608</c:v>
                </c:pt>
                <c:pt idx="3799">
                  <c:v>37477</c:v>
                </c:pt>
                <c:pt idx="3800">
                  <c:v>29784</c:v>
                </c:pt>
                <c:pt idx="3801">
                  <c:v>26778</c:v>
                </c:pt>
                <c:pt idx="3802">
                  <c:v>28411</c:v>
                </c:pt>
                <c:pt idx="3803">
                  <c:v>31415</c:v>
                </c:pt>
                <c:pt idx="3804">
                  <c:v>41166</c:v>
                </c:pt>
                <c:pt idx="3805">
                  <c:v>24944</c:v>
                </c:pt>
                <c:pt idx="3806">
                  <c:v>26169</c:v>
                </c:pt>
                <c:pt idx="3807">
                  <c:v>24578</c:v>
                </c:pt>
                <c:pt idx="3808">
                  <c:v>30716</c:v>
                </c:pt>
                <c:pt idx="3809">
                  <c:v>31331</c:v>
                </c:pt>
                <c:pt idx="3810">
                  <c:v>21126</c:v>
                </c:pt>
                <c:pt idx="3811">
                  <c:v>29238</c:v>
                </c:pt>
                <c:pt idx="3812">
                  <c:v>35586</c:v>
                </c:pt>
                <c:pt idx="3813">
                  <c:v>38628</c:v>
                </c:pt>
                <c:pt idx="3814">
                  <c:v>40753</c:v>
                </c:pt>
                <c:pt idx="3815">
                  <c:v>30870</c:v>
                </c:pt>
                <c:pt idx="3816">
                  <c:v>35107</c:v>
                </c:pt>
                <c:pt idx="3817">
                  <c:v>26794</c:v>
                </c:pt>
                <c:pt idx="3818">
                  <c:v>22444</c:v>
                </c:pt>
                <c:pt idx="3819">
                  <c:v>22730</c:v>
                </c:pt>
                <c:pt idx="3820">
                  <c:v>40943</c:v>
                </c:pt>
                <c:pt idx="3821">
                  <c:v>29228</c:v>
                </c:pt>
                <c:pt idx="3822">
                  <c:v>58793</c:v>
                </c:pt>
                <c:pt idx="3823">
                  <c:v>43837</c:v>
                </c:pt>
                <c:pt idx="3824">
                  <c:v>49904</c:v>
                </c:pt>
                <c:pt idx="3825">
                  <c:v>38101</c:v>
                </c:pt>
                <c:pt idx="3826">
                  <c:v>27913</c:v>
                </c:pt>
                <c:pt idx="3827">
                  <c:v>30335</c:v>
                </c:pt>
                <c:pt idx="3828">
                  <c:v>29997</c:v>
                </c:pt>
                <c:pt idx="3829">
                  <c:v>27118</c:v>
                </c:pt>
                <c:pt idx="3830">
                  <c:v>40819</c:v>
                </c:pt>
                <c:pt idx="3831">
                  <c:v>35709</c:v>
                </c:pt>
                <c:pt idx="3832">
                  <c:v>49843</c:v>
                </c:pt>
                <c:pt idx="3833">
                  <c:v>32273</c:v>
                </c:pt>
                <c:pt idx="3834">
                  <c:v>79561</c:v>
                </c:pt>
                <c:pt idx="3835">
                  <c:v>45252</c:v>
                </c:pt>
                <c:pt idx="3836">
                  <c:v>29098</c:v>
                </c:pt>
                <c:pt idx="3837">
                  <c:v>56406</c:v>
                </c:pt>
                <c:pt idx="3838">
                  <c:v>35762</c:v>
                </c:pt>
                <c:pt idx="3839">
                  <c:v>56057</c:v>
                </c:pt>
                <c:pt idx="3840">
                  <c:v>42500</c:v>
                </c:pt>
                <c:pt idx="3841">
                  <c:v>56828</c:v>
                </c:pt>
                <c:pt idx="3842">
                  <c:v>29256</c:v>
                </c:pt>
                <c:pt idx="3843">
                  <c:v>30802</c:v>
                </c:pt>
                <c:pt idx="3844">
                  <c:v>37048</c:v>
                </c:pt>
                <c:pt idx="3845">
                  <c:v>45689</c:v>
                </c:pt>
                <c:pt idx="3846">
                  <c:v>35065</c:v>
                </c:pt>
                <c:pt idx="3847">
                  <c:v>42541</c:v>
                </c:pt>
                <c:pt idx="3848">
                  <c:v>51708</c:v>
                </c:pt>
                <c:pt idx="3849">
                  <c:v>49148</c:v>
                </c:pt>
                <c:pt idx="3850">
                  <c:v>36396</c:v>
                </c:pt>
                <c:pt idx="3851">
                  <c:v>13458</c:v>
                </c:pt>
                <c:pt idx="3852">
                  <c:v>31900</c:v>
                </c:pt>
                <c:pt idx="3853">
                  <c:v>20722</c:v>
                </c:pt>
                <c:pt idx="3854">
                  <c:v>35142</c:v>
                </c:pt>
                <c:pt idx="3855">
                  <c:v>50628</c:v>
                </c:pt>
                <c:pt idx="3856">
                  <c:v>34300</c:v>
                </c:pt>
                <c:pt idx="3857">
                  <c:v>35620</c:v>
                </c:pt>
                <c:pt idx="3858">
                  <c:v>24120</c:v>
                </c:pt>
                <c:pt idx="3859">
                  <c:v>27536</c:v>
                </c:pt>
                <c:pt idx="3860">
                  <c:v>21096</c:v>
                </c:pt>
                <c:pt idx="3861">
                  <c:v>35994</c:v>
                </c:pt>
                <c:pt idx="3862">
                  <c:v>29619</c:v>
                </c:pt>
                <c:pt idx="3863">
                  <c:v>24897</c:v>
                </c:pt>
                <c:pt idx="3864">
                  <c:v>46128</c:v>
                </c:pt>
                <c:pt idx="3865">
                  <c:v>29903</c:v>
                </c:pt>
                <c:pt idx="3866">
                  <c:v>77386</c:v>
                </c:pt>
                <c:pt idx="3867">
                  <c:v>40210</c:v>
                </c:pt>
                <c:pt idx="3868">
                  <c:v>25308</c:v>
                </c:pt>
                <c:pt idx="3869">
                  <c:v>16766</c:v>
                </c:pt>
                <c:pt idx="3870">
                  <c:v>57415</c:v>
                </c:pt>
                <c:pt idx="3871">
                  <c:v>43316</c:v>
                </c:pt>
                <c:pt idx="3872">
                  <c:v>28998</c:v>
                </c:pt>
                <c:pt idx="3873">
                  <c:v>38953</c:v>
                </c:pt>
                <c:pt idx="3874">
                  <c:v>47441</c:v>
                </c:pt>
                <c:pt idx="3875">
                  <c:v>35988</c:v>
                </c:pt>
                <c:pt idx="3876">
                  <c:v>31157</c:v>
                </c:pt>
                <c:pt idx="3877">
                  <c:v>75237</c:v>
                </c:pt>
                <c:pt idx="3878">
                  <c:v>31803</c:v>
                </c:pt>
                <c:pt idx="3879">
                  <c:v>34383</c:v>
                </c:pt>
                <c:pt idx="3880">
                  <c:v>35713</c:v>
                </c:pt>
                <c:pt idx="3881">
                  <c:v>28796</c:v>
                </c:pt>
                <c:pt idx="3882">
                  <c:v>22513</c:v>
                </c:pt>
                <c:pt idx="3883">
                  <c:v>22012</c:v>
                </c:pt>
                <c:pt idx="3884">
                  <c:v>25421</c:v>
                </c:pt>
                <c:pt idx="3885">
                  <c:v>24009</c:v>
                </c:pt>
                <c:pt idx="3886">
                  <c:v>22052</c:v>
                </c:pt>
                <c:pt idx="3887">
                  <c:v>19705</c:v>
                </c:pt>
                <c:pt idx="3888">
                  <c:v>27582</c:v>
                </c:pt>
                <c:pt idx="3889">
                  <c:v>23462</c:v>
                </c:pt>
                <c:pt idx="3890">
                  <c:v>24313</c:v>
                </c:pt>
                <c:pt idx="3891">
                  <c:v>29350</c:v>
                </c:pt>
                <c:pt idx="3892">
                  <c:v>36008</c:v>
                </c:pt>
                <c:pt idx="3893">
                  <c:v>30250</c:v>
                </c:pt>
                <c:pt idx="3894">
                  <c:v>27664</c:v>
                </c:pt>
                <c:pt idx="3895">
                  <c:v>46809</c:v>
                </c:pt>
                <c:pt idx="3896">
                  <c:v>35701</c:v>
                </c:pt>
                <c:pt idx="3897">
                  <c:v>32086</c:v>
                </c:pt>
                <c:pt idx="3898">
                  <c:v>22865</c:v>
                </c:pt>
                <c:pt idx="3899">
                  <c:v>34604</c:v>
                </c:pt>
                <c:pt idx="3900">
                  <c:v>28468</c:v>
                </c:pt>
                <c:pt idx="3901">
                  <c:v>32636</c:v>
                </c:pt>
                <c:pt idx="3902">
                  <c:v>32946</c:v>
                </c:pt>
                <c:pt idx="3903">
                  <c:v>38315</c:v>
                </c:pt>
                <c:pt idx="3904">
                  <c:v>24859</c:v>
                </c:pt>
                <c:pt idx="3905">
                  <c:v>34273</c:v>
                </c:pt>
                <c:pt idx="3906">
                  <c:v>32083</c:v>
                </c:pt>
                <c:pt idx="3907">
                  <c:v>21256</c:v>
                </c:pt>
                <c:pt idx="3908">
                  <c:v>26976</c:v>
                </c:pt>
                <c:pt idx="3909">
                  <c:v>20855</c:v>
                </c:pt>
                <c:pt idx="3910">
                  <c:v>21354</c:v>
                </c:pt>
                <c:pt idx="3911">
                  <c:v>25063</c:v>
                </c:pt>
                <c:pt idx="3912">
                  <c:v>40360</c:v>
                </c:pt>
                <c:pt idx="3913">
                  <c:v>27809</c:v>
                </c:pt>
                <c:pt idx="3914">
                  <c:v>25919</c:v>
                </c:pt>
                <c:pt idx="3915">
                  <c:v>51422</c:v>
                </c:pt>
                <c:pt idx="3916">
                  <c:v>65367</c:v>
                </c:pt>
                <c:pt idx="3917">
                  <c:v>52109</c:v>
                </c:pt>
                <c:pt idx="3918">
                  <c:v>43393</c:v>
                </c:pt>
                <c:pt idx="3919">
                  <c:v>62296</c:v>
                </c:pt>
                <c:pt idx="3920">
                  <c:v>56755</c:v>
                </c:pt>
                <c:pt idx="3921">
                  <c:v>83484</c:v>
                </c:pt>
                <c:pt idx="3922">
                  <c:v>61094</c:v>
                </c:pt>
                <c:pt idx="3923">
                  <c:v>40981</c:v>
                </c:pt>
                <c:pt idx="3924">
                  <c:v>95618</c:v>
                </c:pt>
                <c:pt idx="3925">
                  <c:v>62793</c:v>
                </c:pt>
                <c:pt idx="3926">
                  <c:v>34291</c:v>
                </c:pt>
                <c:pt idx="3927">
                  <c:v>32636</c:v>
                </c:pt>
                <c:pt idx="3928">
                  <c:v>45226</c:v>
                </c:pt>
                <c:pt idx="3929">
                  <c:v>75684</c:v>
                </c:pt>
                <c:pt idx="3930">
                  <c:v>18844</c:v>
                </c:pt>
                <c:pt idx="3931">
                  <c:v>33002</c:v>
                </c:pt>
                <c:pt idx="3932">
                  <c:v>34287</c:v>
                </c:pt>
                <c:pt idx="3933">
                  <c:v>46016</c:v>
                </c:pt>
                <c:pt idx="3934">
                  <c:v>23562</c:v>
                </c:pt>
                <c:pt idx="3935">
                  <c:v>31520</c:v>
                </c:pt>
                <c:pt idx="3936">
                  <c:v>31548</c:v>
                </c:pt>
                <c:pt idx="3937">
                  <c:v>36925</c:v>
                </c:pt>
                <c:pt idx="3938">
                  <c:v>40233</c:v>
                </c:pt>
                <c:pt idx="3939">
                  <c:v>42077</c:v>
                </c:pt>
                <c:pt idx="3940">
                  <c:v>47629</c:v>
                </c:pt>
                <c:pt idx="3941">
                  <c:v>32886</c:v>
                </c:pt>
                <c:pt idx="3942">
                  <c:v>38396</c:v>
                </c:pt>
                <c:pt idx="3943">
                  <c:v>44618</c:v>
                </c:pt>
                <c:pt idx="3944">
                  <c:v>48352</c:v>
                </c:pt>
                <c:pt idx="3945">
                  <c:v>45688</c:v>
                </c:pt>
                <c:pt idx="3946">
                  <c:v>41035</c:v>
                </c:pt>
                <c:pt idx="3947">
                  <c:v>45044</c:v>
                </c:pt>
                <c:pt idx="3948">
                  <c:v>42722</c:v>
                </c:pt>
                <c:pt idx="3949">
                  <c:v>43375</c:v>
                </c:pt>
                <c:pt idx="3950">
                  <c:v>37750</c:v>
                </c:pt>
                <c:pt idx="3951">
                  <c:v>50660</c:v>
                </c:pt>
                <c:pt idx="3952">
                  <c:v>45841</c:v>
                </c:pt>
                <c:pt idx="3953">
                  <c:v>69120</c:v>
                </c:pt>
                <c:pt idx="3954">
                  <c:v>49325</c:v>
                </c:pt>
                <c:pt idx="3955">
                  <c:v>40695</c:v>
                </c:pt>
                <c:pt idx="3956">
                  <c:v>28443</c:v>
                </c:pt>
                <c:pt idx="3957">
                  <c:v>44201</c:v>
                </c:pt>
                <c:pt idx="3958">
                  <c:v>54655</c:v>
                </c:pt>
                <c:pt idx="3959">
                  <c:v>26605</c:v>
                </c:pt>
                <c:pt idx="3960">
                  <c:v>37909</c:v>
                </c:pt>
                <c:pt idx="3961">
                  <c:v>53174</c:v>
                </c:pt>
                <c:pt idx="3962">
                  <c:v>54171</c:v>
                </c:pt>
                <c:pt idx="3963">
                  <c:v>36028</c:v>
                </c:pt>
                <c:pt idx="3964">
                  <c:v>43756</c:v>
                </c:pt>
                <c:pt idx="3965">
                  <c:v>61308</c:v>
                </c:pt>
                <c:pt idx="3966">
                  <c:v>47292</c:v>
                </c:pt>
                <c:pt idx="3967">
                  <c:v>54812</c:v>
                </c:pt>
                <c:pt idx="3968">
                  <c:v>59459</c:v>
                </c:pt>
                <c:pt idx="3969">
                  <c:v>25894</c:v>
                </c:pt>
                <c:pt idx="3970">
                  <c:v>51297</c:v>
                </c:pt>
                <c:pt idx="3971">
                  <c:v>38215</c:v>
                </c:pt>
                <c:pt idx="3972">
                  <c:v>70250</c:v>
                </c:pt>
                <c:pt idx="3973">
                  <c:v>18759</c:v>
                </c:pt>
                <c:pt idx="3974">
                  <c:v>19915</c:v>
                </c:pt>
                <c:pt idx="3975">
                  <c:v>48191</c:v>
                </c:pt>
                <c:pt idx="3976">
                  <c:v>46167</c:v>
                </c:pt>
                <c:pt idx="3977">
                  <c:v>45619</c:v>
                </c:pt>
                <c:pt idx="3978">
                  <c:v>36794</c:v>
                </c:pt>
                <c:pt idx="3979">
                  <c:v>35084</c:v>
                </c:pt>
                <c:pt idx="3980">
                  <c:v>45327</c:v>
                </c:pt>
                <c:pt idx="3981">
                  <c:v>42540</c:v>
                </c:pt>
                <c:pt idx="3982">
                  <c:v>40458</c:v>
                </c:pt>
                <c:pt idx="3983">
                  <c:v>45945</c:v>
                </c:pt>
                <c:pt idx="3984">
                  <c:v>49199</c:v>
                </c:pt>
                <c:pt idx="3985">
                  <c:v>40406</c:v>
                </c:pt>
                <c:pt idx="3986">
                  <c:v>46340</c:v>
                </c:pt>
                <c:pt idx="3987">
                  <c:v>42037</c:v>
                </c:pt>
                <c:pt idx="3988">
                  <c:v>43160</c:v>
                </c:pt>
                <c:pt idx="3989">
                  <c:v>33449</c:v>
                </c:pt>
                <c:pt idx="3990">
                  <c:v>36951</c:v>
                </c:pt>
                <c:pt idx="3991">
                  <c:v>45134</c:v>
                </c:pt>
                <c:pt idx="3992">
                  <c:v>43649</c:v>
                </c:pt>
                <c:pt idx="3993">
                  <c:v>46669</c:v>
                </c:pt>
                <c:pt idx="3994">
                  <c:v>41334</c:v>
                </c:pt>
                <c:pt idx="3995">
                  <c:v>43565</c:v>
                </c:pt>
                <c:pt idx="3996">
                  <c:v>45500</c:v>
                </c:pt>
                <c:pt idx="3997">
                  <c:v>41006</c:v>
                </c:pt>
                <c:pt idx="3998">
                  <c:v>41889</c:v>
                </c:pt>
                <c:pt idx="3999">
                  <c:v>50172</c:v>
                </c:pt>
                <c:pt idx="4000">
                  <c:v>40363</c:v>
                </c:pt>
                <c:pt idx="4001">
                  <c:v>45068</c:v>
                </c:pt>
                <c:pt idx="4002">
                  <c:v>44533</c:v>
                </c:pt>
                <c:pt idx="4003">
                  <c:v>32858</c:v>
                </c:pt>
                <c:pt idx="4004">
                  <c:v>34006</c:v>
                </c:pt>
                <c:pt idx="4005">
                  <c:v>112300</c:v>
                </c:pt>
                <c:pt idx="4006">
                  <c:v>35173</c:v>
                </c:pt>
                <c:pt idx="4007">
                  <c:v>42194</c:v>
                </c:pt>
                <c:pt idx="4008">
                  <c:v>36271</c:v>
                </c:pt>
                <c:pt idx="4009">
                  <c:v>38009</c:v>
                </c:pt>
                <c:pt idx="4010">
                  <c:v>44979</c:v>
                </c:pt>
                <c:pt idx="4011">
                  <c:v>36776</c:v>
                </c:pt>
                <c:pt idx="4012">
                  <c:v>40273</c:v>
                </c:pt>
                <c:pt idx="4013">
                  <c:v>38023</c:v>
                </c:pt>
                <c:pt idx="4014">
                  <c:v>42344</c:v>
                </c:pt>
                <c:pt idx="4015">
                  <c:v>31603</c:v>
                </c:pt>
                <c:pt idx="4016">
                  <c:v>56850</c:v>
                </c:pt>
                <c:pt idx="4017">
                  <c:v>49940</c:v>
                </c:pt>
                <c:pt idx="4018">
                  <c:v>40822</c:v>
                </c:pt>
                <c:pt idx="4019">
                  <c:v>47804</c:v>
                </c:pt>
                <c:pt idx="4020">
                  <c:v>40149</c:v>
                </c:pt>
                <c:pt idx="4021">
                  <c:v>35928</c:v>
                </c:pt>
                <c:pt idx="4022">
                  <c:v>40161</c:v>
                </c:pt>
                <c:pt idx="4023">
                  <c:v>37682</c:v>
                </c:pt>
                <c:pt idx="4024">
                  <c:v>41210</c:v>
                </c:pt>
                <c:pt idx="4025">
                  <c:v>18496</c:v>
                </c:pt>
                <c:pt idx="4026">
                  <c:v>35976</c:v>
                </c:pt>
                <c:pt idx="4027">
                  <c:v>35264</c:v>
                </c:pt>
                <c:pt idx="4028">
                  <c:v>60896</c:v>
                </c:pt>
                <c:pt idx="4029">
                  <c:v>37350</c:v>
                </c:pt>
                <c:pt idx="4030">
                  <c:v>67944</c:v>
                </c:pt>
                <c:pt idx="4031">
                  <c:v>50296</c:v>
                </c:pt>
                <c:pt idx="4032">
                  <c:v>29301</c:v>
                </c:pt>
                <c:pt idx="4033">
                  <c:v>27162</c:v>
                </c:pt>
                <c:pt idx="4034">
                  <c:v>37917</c:v>
                </c:pt>
                <c:pt idx="4035">
                  <c:v>29016</c:v>
                </c:pt>
                <c:pt idx="4036">
                  <c:v>44219</c:v>
                </c:pt>
                <c:pt idx="4037">
                  <c:v>36820</c:v>
                </c:pt>
                <c:pt idx="4038">
                  <c:v>48464</c:v>
                </c:pt>
                <c:pt idx="4039">
                  <c:v>39964</c:v>
                </c:pt>
                <c:pt idx="4040">
                  <c:v>27948</c:v>
                </c:pt>
                <c:pt idx="4041">
                  <c:v>32600</c:v>
                </c:pt>
                <c:pt idx="4042">
                  <c:v>27775</c:v>
                </c:pt>
                <c:pt idx="4043">
                  <c:v>28371</c:v>
                </c:pt>
                <c:pt idx="4044">
                  <c:v>31376</c:v>
                </c:pt>
                <c:pt idx="4045">
                  <c:v>36541</c:v>
                </c:pt>
                <c:pt idx="4046">
                  <c:v>26325</c:v>
                </c:pt>
                <c:pt idx="4047">
                  <c:v>33653</c:v>
                </c:pt>
                <c:pt idx="4048">
                  <c:v>31344</c:v>
                </c:pt>
                <c:pt idx="4049">
                  <c:v>30605</c:v>
                </c:pt>
                <c:pt idx="4050">
                  <c:v>32068</c:v>
                </c:pt>
                <c:pt idx="4051">
                  <c:v>67150</c:v>
                </c:pt>
                <c:pt idx="4052">
                  <c:v>57596</c:v>
                </c:pt>
                <c:pt idx="4053">
                  <c:v>123980</c:v>
                </c:pt>
                <c:pt idx="4054">
                  <c:v>53997</c:v>
                </c:pt>
                <c:pt idx="4055">
                  <c:v>69401</c:v>
                </c:pt>
                <c:pt idx="4056">
                  <c:v>39288</c:v>
                </c:pt>
                <c:pt idx="4057">
                  <c:v>58583</c:v>
                </c:pt>
                <c:pt idx="4058">
                  <c:v>58109</c:v>
                </c:pt>
                <c:pt idx="4059">
                  <c:v>45625</c:v>
                </c:pt>
                <c:pt idx="4060">
                  <c:v>46932</c:v>
                </c:pt>
                <c:pt idx="4061">
                  <c:v>17496</c:v>
                </c:pt>
                <c:pt idx="4062">
                  <c:v>26289</c:v>
                </c:pt>
                <c:pt idx="4063">
                  <c:v>23418</c:v>
                </c:pt>
                <c:pt idx="4064">
                  <c:v>30310</c:v>
                </c:pt>
                <c:pt idx="4065">
                  <c:v>51766</c:v>
                </c:pt>
                <c:pt idx="4066">
                  <c:v>46812</c:v>
                </c:pt>
                <c:pt idx="4067">
                  <c:v>36157</c:v>
                </c:pt>
                <c:pt idx="4068">
                  <c:v>41943</c:v>
                </c:pt>
                <c:pt idx="4069">
                  <c:v>57449</c:v>
                </c:pt>
                <c:pt idx="4070">
                  <c:v>37597</c:v>
                </c:pt>
                <c:pt idx="4071">
                  <c:v>51073</c:v>
                </c:pt>
                <c:pt idx="4072">
                  <c:v>77600</c:v>
                </c:pt>
                <c:pt idx="4073">
                  <c:v>36165</c:v>
                </c:pt>
                <c:pt idx="4074">
                  <c:v>38518</c:v>
                </c:pt>
                <c:pt idx="4075">
                  <c:v>36851</c:v>
                </c:pt>
                <c:pt idx="4076">
                  <c:v>57107</c:v>
                </c:pt>
                <c:pt idx="4077">
                  <c:v>51290</c:v>
                </c:pt>
                <c:pt idx="4078">
                  <c:v>47512</c:v>
                </c:pt>
                <c:pt idx="4079">
                  <c:v>60887</c:v>
                </c:pt>
                <c:pt idx="4080">
                  <c:v>37141</c:v>
                </c:pt>
                <c:pt idx="4081">
                  <c:v>48215</c:v>
                </c:pt>
                <c:pt idx="4082">
                  <c:v>59972</c:v>
                </c:pt>
                <c:pt idx="4083">
                  <c:v>70924</c:v>
                </c:pt>
                <c:pt idx="4084">
                  <c:v>37074</c:v>
                </c:pt>
                <c:pt idx="4085">
                  <c:v>34286</c:v>
                </c:pt>
                <c:pt idx="4086">
                  <c:v>39044</c:v>
                </c:pt>
                <c:pt idx="4087">
                  <c:v>15404</c:v>
                </c:pt>
                <c:pt idx="4088">
                  <c:v>18697</c:v>
                </c:pt>
                <c:pt idx="4089">
                  <c:v>19576</c:v>
                </c:pt>
                <c:pt idx="4090">
                  <c:v>32273</c:v>
                </c:pt>
                <c:pt idx="4091">
                  <c:v>31336</c:v>
                </c:pt>
                <c:pt idx="4092">
                  <c:v>29841</c:v>
                </c:pt>
                <c:pt idx="4093">
                  <c:v>35801</c:v>
                </c:pt>
                <c:pt idx="4094">
                  <c:v>37089</c:v>
                </c:pt>
                <c:pt idx="4095">
                  <c:v>39816</c:v>
                </c:pt>
                <c:pt idx="4096">
                  <c:v>40345</c:v>
                </c:pt>
                <c:pt idx="4097">
                  <c:v>39240</c:v>
                </c:pt>
                <c:pt idx="4098">
                  <c:v>35259</c:v>
                </c:pt>
                <c:pt idx="4099">
                  <c:v>45556</c:v>
                </c:pt>
                <c:pt idx="4100">
                  <c:v>33930</c:v>
                </c:pt>
                <c:pt idx="4101">
                  <c:v>43817</c:v>
                </c:pt>
                <c:pt idx="4102">
                  <c:v>28274</c:v>
                </c:pt>
                <c:pt idx="4103">
                  <c:v>41494</c:v>
                </c:pt>
                <c:pt idx="4104">
                  <c:v>38337</c:v>
                </c:pt>
                <c:pt idx="4105">
                  <c:v>34051</c:v>
                </c:pt>
                <c:pt idx="4106">
                  <c:v>40633</c:v>
                </c:pt>
                <c:pt idx="4107">
                  <c:v>46296</c:v>
                </c:pt>
                <c:pt idx="4108">
                  <c:v>51766</c:v>
                </c:pt>
                <c:pt idx="4109">
                  <c:v>45641</c:v>
                </c:pt>
                <c:pt idx="4110">
                  <c:v>38438</c:v>
                </c:pt>
                <c:pt idx="4111">
                  <c:v>36768</c:v>
                </c:pt>
                <c:pt idx="4112">
                  <c:v>37201</c:v>
                </c:pt>
                <c:pt idx="4113">
                  <c:v>37768</c:v>
                </c:pt>
                <c:pt idx="4114">
                  <c:v>34474</c:v>
                </c:pt>
                <c:pt idx="4115">
                  <c:v>48214</c:v>
                </c:pt>
                <c:pt idx="4116">
                  <c:v>37560</c:v>
                </c:pt>
                <c:pt idx="4117">
                  <c:v>30237</c:v>
                </c:pt>
                <c:pt idx="4118">
                  <c:v>22654</c:v>
                </c:pt>
                <c:pt idx="4119">
                  <c:v>40398</c:v>
                </c:pt>
                <c:pt idx="4120">
                  <c:v>48977</c:v>
                </c:pt>
                <c:pt idx="4121">
                  <c:v>36282</c:v>
                </c:pt>
                <c:pt idx="4122">
                  <c:v>56344</c:v>
                </c:pt>
                <c:pt idx="4123">
                  <c:v>35222</c:v>
                </c:pt>
                <c:pt idx="4124">
                  <c:v>42744</c:v>
                </c:pt>
                <c:pt idx="4125">
                  <c:v>40250</c:v>
                </c:pt>
                <c:pt idx="4126">
                  <c:v>35985</c:v>
                </c:pt>
                <c:pt idx="4127">
                  <c:v>38622</c:v>
                </c:pt>
                <c:pt idx="4128">
                  <c:v>36230</c:v>
                </c:pt>
                <c:pt idx="4129">
                  <c:v>46225</c:v>
                </c:pt>
                <c:pt idx="4130">
                  <c:v>53063</c:v>
                </c:pt>
                <c:pt idx="4131">
                  <c:v>44979</c:v>
                </c:pt>
                <c:pt idx="4132">
                  <c:v>75510</c:v>
                </c:pt>
                <c:pt idx="4133">
                  <c:v>42228</c:v>
                </c:pt>
                <c:pt idx="4134">
                  <c:v>28657</c:v>
                </c:pt>
                <c:pt idx="4135">
                  <c:v>40409</c:v>
                </c:pt>
                <c:pt idx="4136">
                  <c:v>38824</c:v>
                </c:pt>
                <c:pt idx="4137">
                  <c:v>38460</c:v>
                </c:pt>
                <c:pt idx="4138">
                  <c:v>11208</c:v>
                </c:pt>
                <c:pt idx="4139">
                  <c:v>29286</c:v>
                </c:pt>
                <c:pt idx="4140">
                  <c:v>26866</c:v>
                </c:pt>
                <c:pt idx="4141">
                  <c:v>39646</c:v>
                </c:pt>
                <c:pt idx="4142">
                  <c:v>28224</c:v>
                </c:pt>
                <c:pt idx="4143">
                  <c:v>30027</c:v>
                </c:pt>
                <c:pt idx="4144">
                  <c:v>20962</c:v>
                </c:pt>
                <c:pt idx="4145">
                  <c:v>26044</c:v>
                </c:pt>
                <c:pt idx="4146">
                  <c:v>29261</c:v>
                </c:pt>
                <c:pt idx="4147">
                  <c:v>30695</c:v>
                </c:pt>
                <c:pt idx="4148">
                  <c:v>35780</c:v>
                </c:pt>
                <c:pt idx="4149">
                  <c:v>27434</c:v>
                </c:pt>
                <c:pt idx="4150">
                  <c:v>32229</c:v>
                </c:pt>
                <c:pt idx="4151">
                  <c:v>45344</c:v>
                </c:pt>
                <c:pt idx="4152">
                  <c:v>35669</c:v>
                </c:pt>
                <c:pt idx="4153">
                  <c:v>30933</c:v>
                </c:pt>
                <c:pt idx="4154">
                  <c:v>61580</c:v>
                </c:pt>
                <c:pt idx="4155">
                  <c:v>37239</c:v>
                </c:pt>
                <c:pt idx="4156">
                  <c:v>33115</c:v>
                </c:pt>
                <c:pt idx="4157">
                  <c:v>45037</c:v>
                </c:pt>
                <c:pt idx="4158">
                  <c:v>30736</c:v>
                </c:pt>
                <c:pt idx="4159">
                  <c:v>33345</c:v>
                </c:pt>
                <c:pt idx="4160">
                  <c:v>36134</c:v>
                </c:pt>
                <c:pt idx="4161">
                  <c:v>23200</c:v>
                </c:pt>
                <c:pt idx="4162">
                  <c:v>39214</c:v>
                </c:pt>
                <c:pt idx="4163">
                  <c:v>34688</c:v>
                </c:pt>
                <c:pt idx="4164">
                  <c:v>40175</c:v>
                </c:pt>
                <c:pt idx="4165">
                  <c:v>67492</c:v>
                </c:pt>
                <c:pt idx="4166">
                  <c:v>26875</c:v>
                </c:pt>
                <c:pt idx="4167">
                  <c:v>30973</c:v>
                </c:pt>
                <c:pt idx="4168">
                  <c:v>39809</c:v>
                </c:pt>
                <c:pt idx="4169">
                  <c:v>44030</c:v>
                </c:pt>
                <c:pt idx="4170">
                  <c:v>26468</c:v>
                </c:pt>
                <c:pt idx="4171">
                  <c:v>36136</c:v>
                </c:pt>
                <c:pt idx="4172">
                  <c:v>31418</c:v>
                </c:pt>
                <c:pt idx="4173">
                  <c:v>26136</c:v>
                </c:pt>
                <c:pt idx="4174">
                  <c:v>28750</c:v>
                </c:pt>
                <c:pt idx="4175">
                  <c:v>25861</c:v>
                </c:pt>
                <c:pt idx="4176">
                  <c:v>30148</c:v>
                </c:pt>
                <c:pt idx="4177">
                  <c:v>28951</c:v>
                </c:pt>
                <c:pt idx="4178">
                  <c:v>43088</c:v>
                </c:pt>
                <c:pt idx="4179">
                  <c:v>25673</c:v>
                </c:pt>
                <c:pt idx="4180">
                  <c:v>32642</c:v>
                </c:pt>
                <c:pt idx="4181">
                  <c:v>32420</c:v>
                </c:pt>
                <c:pt idx="4182">
                  <c:v>36394</c:v>
                </c:pt>
                <c:pt idx="4183">
                  <c:v>37872</c:v>
                </c:pt>
                <c:pt idx="4184">
                  <c:v>34200</c:v>
                </c:pt>
                <c:pt idx="4185">
                  <c:v>31819</c:v>
                </c:pt>
                <c:pt idx="4186">
                  <c:v>37689</c:v>
                </c:pt>
                <c:pt idx="4187">
                  <c:v>58279</c:v>
                </c:pt>
                <c:pt idx="4188">
                  <c:v>36500</c:v>
                </c:pt>
                <c:pt idx="4189">
                  <c:v>34860</c:v>
                </c:pt>
                <c:pt idx="4190">
                  <c:v>51814</c:v>
                </c:pt>
                <c:pt idx="4191">
                  <c:v>36208</c:v>
                </c:pt>
                <c:pt idx="4192">
                  <c:v>35352</c:v>
                </c:pt>
                <c:pt idx="4193">
                  <c:v>33941</c:v>
                </c:pt>
                <c:pt idx="4194">
                  <c:v>34101</c:v>
                </c:pt>
                <c:pt idx="4195">
                  <c:v>31880</c:v>
                </c:pt>
                <c:pt idx="4196">
                  <c:v>32030</c:v>
                </c:pt>
                <c:pt idx="4197">
                  <c:v>35636</c:v>
                </c:pt>
                <c:pt idx="4198">
                  <c:v>26778</c:v>
                </c:pt>
                <c:pt idx="4199">
                  <c:v>50107</c:v>
                </c:pt>
                <c:pt idx="4200">
                  <c:v>31670</c:v>
                </c:pt>
                <c:pt idx="4201">
                  <c:v>46800</c:v>
                </c:pt>
                <c:pt idx="4202">
                  <c:v>47540</c:v>
                </c:pt>
                <c:pt idx="4203">
                  <c:v>47500</c:v>
                </c:pt>
                <c:pt idx="4204">
                  <c:v>40154</c:v>
                </c:pt>
                <c:pt idx="4205">
                  <c:v>45507</c:v>
                </c:pt>
                <c:pt idx="4206">
                  <c:v>38458</c:v>
                </c:pt>
                <c:pt idx="4207">
                  <c:v>40925</c:v>
                </c:pt>
                <c:pt idx="4208">
                  <c:v>35168</c:v>
                </c:pt>
                <c:pt idx="4209">
                  <c:v>16695</c:v>
                </c:pt>
                <c:pt idx="4210">
                  <c:v>37707</c:v>
                </c:pt>
                <c:pt idx="4211">
                  <c:v>30732</c:v>
                </c:pt>
                <c:pt idx="4212">
                  <c:v>20582</c:v>
                </c:pt>
                <c:pt idx="4213">
                  <c:v>66093</c:v>
                </c:pt>
                <c:pt idx="4214">
                  <c:v>39195</c:v>
                </c:pt>
                <c:pt idx="4215">
                  <c:v>42182</c:v>
                </c:pt>
                <c:pt idx="4216">
                  <c:v>31250</c:v>
                </c:pt>
                <c:pt idx="4217">
                  <c:v>35131</c:v>
                </c:pt>
                <c:pt idx="4218">
                  <c:v>30080</c:v>
                </c:pt>
                <c:pt idx="4219">
                  <c:v>31944</c:v>
                </c:pt>
                <c:pt idx="4220">
                  <c:v>34595</c:v>
                </c:pt>
                <c:pt idx="4221">
                  <c:v>37394</c:v>
                </c:pt>
                <c:pt idx="4222">
                  <c:v>30738</c:v>
                </c:pt>
                <c:pt idx="4223">
                  <c:v>45284</c:v>
                </c:pt>
                <c:pt idx="4224">
                  <c:v>49758</c:v>
                </c:pt>
                <c:pt idx="4225">
                  <c:v>26504</c:v>
                </c:pt>
                <c:pt idx="4226">
                  <c:v>34352</c:v>
                </c:pt>
                <c:pt idx="4227">
                  <c:v>30435</c:v>
                </c:pt>
                <c:pt idx="4228">
                  <c:v>37235</c:v>
                </c:pt>
                <c:pt idx="4229">
                  <c:v>33909</c:v>
                </c:pt>
                <c:pt idx="4230">
                  <c:v>30050</c:v>
                </c:pt>
                <c:pt idx="4231">
                  <c:v>35989</c:v>
                </c:pt>
                <c:pt idx="4232">
                  <c:v>45184</c:v>
                </c:pt>
                <c:pt idx="4233">
                  <c:v>28086</c:v>
                </c:pt>
                <c:pt idx="4234">
                  <c:v>28431</c:v>
                </c:pt>
                <c:pt idx="4235">
                  <c:v>39774</c:v>
                </c:pt>
                <c:pt idx="4236">
                  <c:v>46901</c:v>
                </c:pt>
                <c:pt idx="4237">
                  <c:v>60898</c:v>
                </c:pt>
                <c:pt idx="4238">
                  <c:v>39637</c:v>
                </c:pt>
                <c:pt idx="4239">
                  <c:v>35452</c:v>
                </c:pt>
                <c:pt idx="4240">
                  <c:v>19766</c:v>
                </c:pt>
                <c:pt idx="4241">
                  <c:v>53359</c:v>
                </c:pt>
                <c:pt idx="4242">
                  <c:v>30306</c:v>
                </c:pt>
                <c:pt idx="4243">
                  <c:v>50011</c:v>
                </c:pt>
                <c:pt idx="4244">
                  <c:v>32103</c:v>
                </c:pt>
                <c:pt idx="4245">
                  <c:v>48070</c:v>
                </c:pt>
                <c:pt idx="4246">
                  <c:v>33344</c:v>
                </c:pt>
                <c:pt idx="4247">
                  <c:v>30707</c:v>
                </c:pt>
                <c:pt idx="4248">
                  <c:v>25688</c:v>
                </c:pt>
                <c:pt idx="4249">
                  <c:v>36755</c:v>
                </c:pt>
                <c:pt idx="4250">
                  <c:v>43750</c:v>
                </c:pt>
                <c:pt idx="4251">
                  <c:v>45173</c:v>
                </c:pt>
                <c:pt idx="4252">
                  <c:v>35983</c:v>
                </c:pt>
                <c:pt idx="4253">
                  <c:v>30668</c:v>
                </c:pt>
                <c:pt idx="4254">
                  <c:v>32552</c:v>
                </c:pt>
                <c:pt idx="4255">
                  <c:v>40756</c:v>
                </c:pt>
                <c:pt idx="4256">
                  <c:v>60717</c:v>
                </c:pt>
                <c:pt idx="4257">
                  <c:v>28851</c:v>
                </c:pt>
                <c:pt idx="4258">
                  <c:v>69150</c:v>
                </c:pt>
                <c:pt idx="4259">
                  <c:v>28915</c:v>
                </c:pt>
                <c:pt idx="4260">
                  <c:v>31294</c:v>
                </c:pt>
                <c:pt idx="4261">
                  <c:v>33438</c:v>
                </c:pt>
                <c:pt idx="4262">
                  <c:v>27244</c:v>
                </c:pt>
                <c:pt idx="4263">
                  <c:v>31985</c:v>
                </c:pt>
                <c:pt idx="4264">
                  <c:v>33971</c:v>
                </c:pt>
                <c:pt idx="4265">
                  <c:v>38065</c:v>
                </c:pt>
                <c:pt idx="4266">
                  <c:v>44765</c:v>
                </c:pt>
                <c:pt idx="4267">
                  <c:v>33266</c:v>
                </c:pt>
                <c:pt idx="4268">
                  <c:v>29150</c:v>
                </c:pt>
                <c:pt idx="4269">
                  <c:v>32153</c:v>
                </c:pt>
                <c:pt idx="4270">
                  <c:v>32840</c:v>
                </c:pt>
                <c:pt idx="4271">
                  <c:v>40608</c:v>
                </c:pt>
                <c:pt idx="4272">
                  <c:v>35663</c:v>
                </c:pt>
                <c:pt idx="4273">
                  <c:v>30741</c:v>
                </c:pt>
                <c:pt idx="4274">
                  <c:v>38073</c:v>
                </c:pt>
                <c:pt idx="4275">
                  <c:v>65268</c:v>
                </c:pt>
                <c:pt idx="4276">
                  <c:v>31370</c:v>
                </c:pt>
                <c:pt idx="4277">
                  <c:v>44719</c:v>
                </c:pt>
                <c:pt idx="4278">
                  <c:v>39415</c:v>
                </c:pt>
                <c:pt idx="4279">
                  <c:v>46833</c:v>
                </c:pt>
                <c:pt idx="4280">
                  <c:v>66588</c:v>
                </c:pt>
                <c:pt idx="4281">
                  <c:v>39952</c:v>
                </c:pt>
                <c:pt idx="4282">
                  <c:v>38913</c:v>
                </c:pt>
                <c:pt idx="4283">
                  <c:v>32661</c:v>
                </c:pt>
                <c:pt idx="4284">
                  <c:v>34263</c:v>
                </c:pt>
                <c:pt idx="4285">
                  <c:v>35143</c:v>
                </c:pt>
                <c:pt idx="4286">
                  <c:v>37996</c:v>
                </c:pt>
                <c:pt idx="4287">
                  <c:v>36744</c:v>
                </c:pt>
                <c:pt idx="4288">
                  <c:v>36190</c:v>
                </c:pt>
                <c:pt idx="4289">
                  <c:v>38912</c:v>
                </c:pt>
                <c:pt idx="4290">
                  <c:v>30622</c:v>
                </c:pt>
                <c:pt idx="4291">
                  <c:v>35307</c:v>
                </c:pt>
                <c:pt idx="4292">
                  <c:v>33902</c:v>
                </c:pt>
                <c:pt idx="4293">
                  <c:v>37393</c:v>
                </c:pt>
                <c:pt idx="4294">
                  <c:v>32896</c:v>
                </c:pt>
                <c:pt idx="4295">
                  <c:v>32407</c:v>
                </c:pt>
                <c:pt idx="4296">
                  <c:v>31776</c:v>
                </c:pt>
                <c:pt idx="4297">
                  <c:v>30291</c:v>
                </c:pt>
                <c:pt idx="4298">
                  <c:v>39181</c:v>
                </c:pt>
                <c:pt idx="4299">
                  <c:v>39543</c:v>
                </c:pt>
                <c:pt idx="4300">
                  <c:v>31852</c:v>
                </c:pt>
                <c:pt idx="4301">
                  <c:v>40665</c:v>
                </c:pt>
                <c:pt idx="4302">
                  <c:v>38802</c:v>
                </c:pt>
                <c:pt idx="4303">
                  <c:v>34534</c:v>
                </c:pt>
                <c:pt idx="4304">
                  <c:v>45772</c:v>
                </c:pt>
                <c:pt idx="4305">
                  <c:v>9928</c:v>
                </c:pt>
                <c:pt idx="4306">
                  <c:v>37151</c:v>
                </c:pt>
                <c:pt idx="4307">
                  <c:v>46924</c:v>
                </c:pt>
                <c:pt idx="4308">
                  <c:v>29028</c:v>
                </c:pt>
                <c:pt idx="4309">
                  <c:v>29004</c:v>
                </c:pt>
                <c:pt idx="4310">
                  <c:v>29505</c:v>
                </c:pt>
                <c:pt idx="4311">
                  <c:v>30332</c:v>
                </c:pt>
                <c:pt idx="4312">
                  <c:v>34293</c:v>
                </c:pt>
                <c:pt idx="4313">
                  <c:v>33500</c:v>
                </c:pt>
                <c:pt idx="4314">
                  <c:v>46125</c:v>
                </c:pt>
                <c:pt idx="4315">
                  <c:v>47235</c:v>
                </c:pt>
                <c:pt idx="4316">
                  <c:v>29494</c:v>
                </c:pt>
                <c:pt idx="4317">
                  <c:v>29444</c:v>
                </c:pt>
                <c:pt idx="4318">
                  <c:v>47853</c:v>
                </c:pt>
                <c:pt idx="4319">
                  <c:v>29599</c:v>
                </c:pt>
                <c:pt idx="4320">
                  <c:v>73938</c:v>
                </c:pt>
                <c:pt idx="4321">
                  <c:v>25176</c:v>
                </c:pt>
                <c:pt idx="4322">
                  <c:v>25053</c:v>
                </c:pt>
                <c:pt idx="4323">
                  <c:v>28458</c:v>
                </c:pt>
                <c:pt idx="4324">
                  <c:v>13108</c:v>
                </c:pt>
                <c:pt idx="4325">
                  <c:v>32278</c:v>
                </c:pt>
                <c:pt idx="4326">
                  <c:v>29389</c:v>
                </c:pt>
                <c:pt idx="4327">
                  <c:v>24935</c:v>
                </c:pt>
                <c:pt idx="4328">
                  <c:v>22470</c:v>
                </c:pt>
                <c:pt idx="4329">
                  <c:v>27370</c:v>
                </c:pt>
                <c:pt idx="4330">
                  <c:v>28007</c:v>
                </c:pt>
                <c:pt idx="4331">
                  <c:v>40530</c:v>
                </c:pt>
                <c:pt idx="4332">
                  <c:v>43069</c:v>
                </c:pt>
                <c:pt idx="4333">
                  <c:v>47133</c:v>
                </c:pt>
                <c:pt idx="4334">
                  <c:v>33233</c:v>
                </c:pt>
                <c:pt idx="4335">
                  <c:v>23507</c:v>
                </c:pt>
                <c:pt idx="4336">
                  <c:v>22663</c:v>
                </c:pt>
                <c:pt idx="4337">
                  <c:v>31456</c:v>
                </c:pt>
                <c:pt idx="4338">
                  <c:v>23978</c:v>
                </c:pt>
                <c:pt idx="4339">
                  <c:v>28263</c:v>
                </c:pt>
                <c:pt idx="4340">
                  <c:v>33873</c:v>
                </c:pt>
                <c:pt idx="4341">
                  <c:v>37850</c:v>
                </c:pt>
                <c:pt idx="4342">
                  <c:v>38077</c:v>
                </c:pt>
                <c:pt idx="4343">
                  <c:v>31310</c:v>
                </c:pt>
                <c:pt idx="4344">
                  <c:v>40039</c:v>
                </c:pt>
                <c:pt idx="4345">
                  <c:v>25384</c:v>
                </c:pt>
                <c:pt idx="4346">
                  <c:v>27177</c:v>
                </c:pt>
                <c:pt idx="4347">
                  <c:v>39337</c:v>
                </c:pt>
                <c:pt idx="4348">
                  <c:v>42080</c:v>
                </c:pt>
                <c:pt idx="4349">
                  <c:v>29842</c:v>
                </c:pt>
                <c:pt idx="4350">
                  <c:v>32570</c:v>
                </c:pt>
                <c:pt idx="4351">
                  <c:v>41074</c:v>
                </c:pt>
                <c:pt idx="4352">
                  <c:v>37074</c:v>
                </c:pt>
                <c:pt idx="4353">
                  <c:v>29602</c:v>
                </c:pt>
                <c:pt idx="4354">
                  <c:v>51486</c:v>
                </c:pt>
                <c:pt idx="4355">
                  <c:v>83443</c:v>
                </c:pt>
                <c:pt idx="4356">
                  <c:v>54167</c:v>
                </c:pt>
                <c:pt idx="4357">
                  <c:v>36371</c:v>
                </c:pt>
                <c:pt idx="4358">
                  <c:v>40009</c:v>
                </c:pt>
                <c:pt idx="4359">
                  <c:v>52589</c:v>
                </c:pt>
                <c:pt idx="4360">
                  <c:v>52518</c:v>
                </c:pt>
                <c:pt idx="4361">
                  <c:v>38958</c:v>
                </c:pt>
                <c:pt idx="4362">
                  <c:v>44514</c:v>
                </c:pt>
                <c:pt idx="4363">
                  <c:v>51290</c:v>
                </c:pt>
                <c:pt idx="4364">
                  <c:v>15206</c:v>
                </c:pt>
                <c:pt idx="4365">
                  <c:v>21077</c:v>
                </c:pt>
                <c:pt idx="4366">
                  <c:v>37540</c:v>
                </c:pt>
                <c:pt idx="4367">
                  <c:v>23020</c:v>
                </c:pt>
                <c:pt idx="4368">
                  <c:v>7236</c:v>
                </c:pt>
                <c:pt idx="4369">
                  <c:v>51437</c:v>
                </c:pt>
                <c:pt idx="4370">
                  <c:v>37307</c:v>
                </c:pt>
                <c:pt idx="4371">
                  <c:v>60281</c:v>
                </c:pt>
                <c:pt idx="4372">
                  <c:v>50436</c:v>
                </c:pt>
                <c:pt idx="4373">
                  <c:v>44198</c:v>
                </c:pt>
                <c:pt idx="4374">
                  <c:v>68660</c:v>
                </c:pt>
                <c:pt idx="4375">
                  <c:v>53877</c:v>
                </c:pt>
                <c:pt idx="4376">
                  <c:v>65106</c:v>
                </c:pt>
                <c:pt idx="4377">
                  <c:v>56945</c:v>
                </c:pt>
                <c:pt idx="4378">
                  <c:v>41788</c:v>
                </c:pt>
                <c:pt idx="4379">
                  <c:v>38972</c:v>
                </c:pt>
                <c:pt idx="4380">
                  <c:v>53405</c:v>
                </c:pt>
                <c:pt idx="4381">
                  <c:v>52954</c:v>
                </c:pt>
                <c:pt idx="4382">
                  <c:v>39145</c:v>
                </c:pt>
                <c:pt idx="4383">
                  <c:v>52266</c:v>
                </c:pt>
                <c:pt idx="4384">
                  <c:v>45047</c:v>
                </c:pt>
                <c:pt idx="4385">
                  <c:v>52531</c:v>
                </c:pt>
                <c:pt idx="4386">
                  <c:v>35184</c:v>
                </c:pt>
                <c:pt idx="4387">
                  <c:v>35562</c:v>
                </c:pt>
                <c:pt idx="4388">
                  <c:v>39267</c:v>
                </c:pt>
                <c:pt idx="4389">
                  <c:v>61181</c:v>
                </c:pt>
                <c:pt idx="4390">
                  <c:v>60405</c:v>
                </c:pt>
                <c:pt idx="4391">
                  <c:v>51114</c:v>
                </c:pt>
                <c:pt idx="4392">
                  <c:v>27208</c:v>
                </c:pt>
                <c:pt idx="4393">
                  <c:v>46197</c:v>
                </c:pt>
                <c:pt idx="4394">
                  <c:v>51378</c:v>
                </c:pt>
                <c:pt idx="4395">
                  <c:v>43905</c:v>
                </c:pt>
                <c:pt idx="4396">
                  <c:v>38357</c:v>
                </c:pt>
                <c:pt idx="4397">
                  <c:v>28125</c:v>
                </c:pt>
                <c:pt idx="4398">
                  <c:v>49291</c:v>
                </c:pt>
                <c:pt idx="4399">
                  <c:v>54691</c:v>
                </c:pt>
                <c:pt idx="4400">
                  <c:v>59941</c:v>
                </c:pt>
                <c:pt idx="4401">
                  <c:v>43084</c:v>
                </c:pt>
                <c:pt idx="4402">
                  <c:v>66107</c:v>
                </c:pt>
                <c:pt idx="4403">
                  <c:v>35904</c:v>
                </c:pt>
                <c:pt idx="4404">
                  <c:v>27446</c:v>
                </c:pt>
                <c:pt idx="4405">
                  <c:v>38419</c:v>
                </c:pt>
                <c:pt idx="4406">
                  <c:v>31272</c:v>
                </c:pt>
                <c:pt idx="4407">
                  <c:v>32741</c:v>
                </c:pt>
                <c:pt idx="4408">
                  <c:v>27460</c:v>
                </c:pt>
                <c:pt idx="4409">
                  <c:v>51069</c:v>
                </c:pt>
                <c:pt idx="4410">
                  <c:v>38840</c:v>
                </c:pt>
                <c:pt idx="4411">
                  <c:v>36328</c:v>
                </c:pt>
                <c:pt idx="4412">
                  <c:v>33732</c:v>
                </c:pt>
                <c:pt idx="4413">
                  <c:v>34895</c:v>
                </c:pt>
                <c:pt idx="4414">
                  <c:v>30375</c:v>
                </c:pt>
                <c:pt idx="4415">
                  <c:v>30833</c:v>
                </c:pt>
                <c:pt idx="4416">
                  <c:v>31657</c:v>
                </c:pt>
                <c:pt idx="4417">
                  <c:v>35039</c:v>
                </c:pt>
                <c:pt idx="4418">
                  <c:v>33120</c:v>
                </c:pt>
                <c:pt idx="4419">
                  <c:v>42806</c:v>
                </c:pt>
                <c:pt idx="4420">
                  <c:v>36379</c:v>
                </c:pt>
                <c:pt idx="4421">
                  <c:v>44895</c:v>
                </c:pt>
                <c:pt idx="4422">
                  <c:v>51244</c:v>
                </c:pt>
                <c:pt idx="4423">
                  <c:v>34836</c:v>
                </c:pt>
                <c:pt idx="4424">
                  <c:v>32167</c:v>
                </c:pt>
                <c:pt idx="4425">
                  <c:v>34385</c:v>
                </c:pt>
                <c:pt idx="4426">
                  <c:v>52259</c:v>
                </c:pt>
                <c:pt idx="4427">
                  <c:v>44068</c:v>
                </c:pt>
                <c:pt idx="4428">
                  <c:v>67211</c:v>
                </c:pt>
                <c:pt idx="4429">
                  <c:v>52406</c:v>
                </c:pt>
                <c:pt idx="4430">
                  <c:v>80634</c:v>
                </c:pt>
                <c:pt idx="4431">
                  <c:v>40658</c:v>
                </c:pt>
                <c:pt idx="4432">
                  <c:v>53250</c:v>
                </c:pt>
                <c:pt idx="4433">
                  <c:v>22482</c:v>
                </c:pt>
                <c:pt idx="4434">
                  <c:v>33257</c:v>
                </c:pt>
                <c:pt idx="4435">
                  <c:v>41247</c:v>
                </c:pt>
                <c:pt idx="4436">
                  <c:v>46393</c:v>
                </c:pt>
                <c:pt idx="4437">
                  <c:v>37034</c:v>
                </c:pt>
                <c:pt idx="4438">
                  <c:v>32618</c:v>
                </c:pt>
                <c:pt idx="4439">
                  <c:v>23125</c:v>
                </c:pt>
                <c:pt idx="4440">
                  <c:v>32382</c:v>
                </c:pt>
                <c:pt idx="4441">
                  <c:v>45769</c:v>
                </c:pt>
                <c:pt idx="4442">
                  <c:v>33540</c:v>
                </c:pt>
                <c:pt idx="4443">
                  <c:v>17901</c:v>
                </c:pt>
                <c:pt idx="4444">
                  <c:v>37226</c:v>
                </c:pt>
                <c:pt idx="4445">
                  <c:v>35806</c:v>
                </c:pt>
                <c:pt idx="4446">
                  <c:v>21592</c:v>
                </c:pt>
                <c:pt idx="4447">
                  <c:v>16674</c:v>
                </c:pt>
                <c:pt idx="4448">
                  <c:v>33727</c:v>
                </c:pt>
                <c:pt idx="4449">
                  <c:v>39996</c:v>
                </c:pt>
                <c:pt idx="4450">
                  <c:v>58004</c:v>
                </c:pt>
                <c:pt idx="4451">
                  <c:v>54421</c:v>
                </c:pt>
                <c:pt idx="4452">
                  <c:v>48413</c:v>
                </c:pt>
                <c:pt idx="4453">
                  <c:v>47274</c:v>
                </c:pt>
                <c:pt idx="4454">
                  <c:v>30452</c:v>
                </c:pt>
                <c:pt idx="4455">
                  <c:v>28779</c:v>
                </c:pt>
                <c:pt idx="4456">
                  <c:v>23553</c:v>
                </c:pt>
                <c:pt idx="4457">
                  <c:v>28804</c:v>
                </c:pt>
                <c:pt idx="4458">
                  <c:v>20793</c:v>
                </c:pt>
                <c:pt idx="4459">
                  <c:v>20117</c:v>
                </c:pt>
                <c:pt idx="4460">
                  <c:v>21964</c:v>
                </c:pt>
                <c:pt idx="4461">
                  <c:v>24327</c:v>
                </c:pt>
                <c:pt idx="4462">
                  <c:v>22678</c:v>
                </c:pt>
                <c:pt idx="4463">
                  <c:v>30643</c:v>
                </c:pt>
                <c:pt idx="4464">
                  <c:v>30687</c:v>
                </c:pt>
                <c:pt idx="4465">
                  <c:v>39073</c:v>
                </c:pt>
                <c:pt idx="4466">
                  <c:v>36533</c:v>
                </c:pt>
                <c:pt idx="4467">
                  <c:v>39090</c:v>
                </c:pt>
                <c:pt idx="4468">
                  <c:v>50647</c:v>
                </c:pt>
                <c:pt idx="4469">
                  <c:v>28897</c:v>
                </c:pt>
                <c:pt idx="4470">
                  <c:v>34379</c:v>
                </c:pt>
                <c:pt idx="4471">
                  <c:v>35863</c:v>
                </c:pt>
                <c:pt idx="4472">
                  <c:v>34733</c:v>
                </c:pt>
                <c:pt idx="4473">
                  <c:v>29813</c:v>
                </c:pt>
                <c:pt idx="4474">
                  <c:v>37367</c:v>
                </c:pt>
                <c:pt idx="4475">
                  <c:v>42203</c:v>
                </c:pt>
                <c:pt idx="4476">
                  <c:v>36455</c:v>
                </c:pt>
                <c:pt idx="4477">
                  <c:v>34795</c:v>
                </c:pt>
                <c:pt idx="4478">
                  <c:v>27945</c:v>
                </c:pt>
                <c:pt idx="4479">
                  <c:v>32246</c:v>
                </c:pt>
                <c:pt idx="4480">
                  <c:v>28938</c:v>
                </c:pt>
                <c:pt idx="4481">
                  <c:v>22891</c:v>
                </c:pt>
                <c:pt idx="4482">
                  <c:v>21769</c:v>
                </c:pt>
                <c:pt idx="4483">
                  <c:v>21774</c:v>
                </c:pt>
                <c:pt idx="4484">
                  <c:v>24205</c:v>
                </c:pt>
                <c:pt idx="4485">
                  <c:v>34941</c:v>
                </c:pt>
                <c:pt idx="4486">
                  <c:v>25840</c:v>
                </c:pt>
                <c:pt idx="4487">
                  <c:v>27918</c:v>
                </c:pt>
                <c:pt idx="4488">
                  <c:v>30176</c:v>
                </c:pt>
                <c:pt idx="4489">
                  <c:v>41642</c:v>
                </c:pt>
                <c:pt idx="4490">
                  <c:v>51181</c:v>
                </c:pt>
                <c:pt idx="4491">
                  <c:v>44305</c:v>
                </c:pt>
                <c:pt idx="4492">
                  <c:v>62258</c:v>
                </c:pt>
                <c:pt idx="4493">
                  <c:v>24375</c:v>
                </c:pt>
                <c:pt idx="4494">
                  <c:v>36493</c:v>
                </c:pt>
                <c:pt idx="4495">
                  <c:v>46381</c:v>
                </c:pt>
                <c:pt idx="4496">
                  <c:v>44921</c:v>
                </c:pt>
                <c:pt idx="4497">
                  <c:v>34571</c:v>
                </c:pt>
                <c:pt idx="4498">
                  <c:v>41007</c:v>
                </c:pt>
                <c:pt idx="4499">
                  <c:v>38680</c:v>
                </c:pt>
                <c:pt idx="4500">
                  <c:v>39833</c:v>
                </c:pt>
                <c:pt idx="4501">
                  <c:v>35313</c:v>
                </c:pt>
                <c:pt idx="4502">
                  <c:v>31352</c:v>
                </c:pt>
                <c:pt idx="4503">
                  <c:v>59040</c:v>
                </c:pt>
                <c:pt idx="4504">
                  <c:v>97091</c:v>
                </c:pt>
                <c:pt idx="4505">
                  <c:v>80651</c:v>
                </c:pt>
                <c:pt idx="4506">
                  <c:v>27964</c:v>
                </c:pt>
                <c:pt idx="4507">
                  <c:v>60063</c:v>
                </c:pt>
                <c:pt idx="4508">
                  <c:v>69879</c:v>
                </c:pt>
                <c:pt idx="4509">
                  <c:v>81788</c:v>
                </c:pt>
                <c:pt idx="4510">
                  <c:v>106977</c:v>
                </c:pt>
                <c:pt idx="4511">
                  <c:v>95623</c:v>
                </c:pt>
                <c:pt idx="4512">
                  <c:v>74640</c:v>
                </c:pt>
                <c:pt idx="4513">
                  <c:v>59235</c:v>
                </c:pt>
                <c:pt idx="4514">
                  <c:v>80589</c:v>
                </c:pt>
                <c:pt idx="4515">
                  <c:v>79058</c:v>
                </c:pt>
                <c:pt idx="4516">
                  <c:v>52254</c:v>
                </c:pt>
                <c:pt idx="4517">
                  <c:v>71762</c:v>
                </c:pt>
                <c:pt idx="4518">
                  <c:v>62842</c:v>
                </c:pt>
                <c:pt idx="4519">
                  <c:v>57175</c:v>
                </c:pt>
                <c:pt idx="4520">
                  <c:v>59646</c:v>
                </c:pt>
                <c:pt idx="4521">
                  <c:v>45029</c:v>
                </c:pt>
                <c:pt idx="4522">
                  <c:v>56219</c:v>
                </c:pt>
                <c:pt idx="4523">
                  <c:v>53006</c:v>
                </c:pt>
                <c:pt idx="4524">
                  <c:v>76206</c:v>
                </c:pt>
                <c:pt idx="4525">
                  <c:v>83728</c:v>
                </c:pt>
                <c:pt idx="4526">
                  <c:v>65889</c:v>
                </c:pt>
                <c:pt idx="4527">
                  <c:v>44197</c:v>
                </c:pt>
                <c:pt idx="4528">
                  <c:v>67878</c:v>
                </c:pt>
                <c:pt idx="4529">
                  <c:v>43345</c:v>
                </c:pt>
                <c:pt idx="4530">
                  <c:v>113788</c:v>
                </c:pt>
                <c:pt idx="4531">
                  <c:v>74655</c:v>
                </c:pt>
                <c:pt idx="4532">
                  <c:v>59992</c:v>
                </c:pt>
                <c:pt idx="4533">
                  <c:v>66284</c:v>
                </c:pt>
                <c:pt idx="4534">
                  <c:v>81906</c:v>
                </c:pt>
                <c:pt idx="4535">
                  <c:v>60296</c:v>
                </c:pt>
                <c:pt idx="4536">
                  <c:v>60390</c:v>
                </c:pt>
                <c:pt idx="4537">
                  <c:v>92836</c:v>
                </c:pt>
                <c:pt idx="4538">
                  <c:v>61472</c:v>
                </c:pt>
                <c:pt idx="4539">
                  <c:v>83636</c:v>
                </c:pt>
                <c:pt idx="4540">
                  <c:v>98197</c:v>
                </c:pt>
                <c:pt idx="4541">
                  <c:v>70349</c:v>
                </c:pt>
                <c:pt idx="4542">
                  <c:v>79106</c:v>
                </c:pt>
                <c:pt idx="4543">
                  <c:v>46329</c:v>
                </c:pt>
                <c:pt idx="4544">
                  <c:v>58102</c:v>
                </c:pt>
                <c:pt idx="4545">
                  <c:v>74531</c:v>
                </c:pt>
                <c:pt idx="4546">
                  <c:v>75040</c:v>
                </c:pt>
                <c:pt idx="4547">
                  <c:v>64757</c:v>
                </c:pt>
                <c:pt idx="4548">
                  <c:v>72188</c:v>
                </c:pt>
                <c:pt idx="4549">
                  <c:v>60005</c:v>
                </c:pt>
                <c:pt idx="4550">
                  <c:v>61463</c:v>
                </c:pt>
                <c:pt idx="4551">
                  <c:v>64455</c:v>
                </c:pt>
                <c:pt idx="4552">
                  <c:v>89784</c:v>
                </c:pt>
                <c:pt idx="4553">
                  <c:v>56671</c:v>
                </c:pt>
                <c:pt idx="4554">
                  <c:v>33380</c:v>
                </c:pt>
                <c:pt idx="4555">
                  <c:v>30489</c:v>
                </c:pt>
                <c:pt idx="4556">
                  <c:v>36606</c:v>
                </c:pt>
                <c:pt idx="4557">
                  <c:v>28451</c:v>
                </c:pt>
                <c:pt idx="4558">
                  <c:v>27685</c:v>
                </c:pt>
                <c:pt idx="4559">
                  <c:v>55953</c:v>
                </c:pt>
                <c:pt idx="4560">
                  <c:v>55852</c:v>
                </c:pt>
                <c:pt idx="4561">
                  <c:v>58027</c:v>
                </c:pt>
                <c:pt idx="4562">
                  <c:v>87825</c:v>
                </c:pt>
                <c:pt idx="4563">
                  <c:v>57112</c:v>
                </c:pt>
                <c:pt idx="4564">
                  <c:v>50327</c:v>
                </c:pt>
                <c:pt idx="4565">
                  <c:v>70855</c:v>
                </c:pt>
                <c:pt idx="4566">
                  <c:v>51176</c:v>
                </c:pt>
                <c:pt idx="4567">
                  <c:v>72600</c:v>
                </c:pt>
                <c:pt idx="4568">
                  <c:v>43795</c:v>
                </c:pt>
                <c:pt idx="4569">
                  <c:v>31600</c:v>
                </c:pt>
                <c:pt idx="4570">
                  <c:v>45112</c:v>
                </c:pt>
                <c:pt idx="4571">
                  <c:v>50516</c:v>
                </c:pt>
                <c:pt idx="4572">
                  <c:v>51362</c:v>
                </c:pt>
                <c:pt idx="4573">
                  <c:v>73747</c:v>
                </c:pt>
                <c:pt idx="4574">
                  <c:v>93857</c:v>
                </c:pt>
                <c:pt idx="4575">
                  <c:v>54182</c:v>
                </c:pt>
                <c:pt idx="4576">
                  <c:v>60143</c:v>
                </c:pt>
                <c:pt idx="4577">
                  <c:v>34757</c:v>
                </c:pt>
                <c:pt idx="4578">
                  <c:v>35487</c:v>
                </c:pt>
                <c:pt idx="4579">
                  <c:v>28699</c:v>
                </c:pt>
                <c:pt idx="4580">
                  <c:v>43066</c:v>
                </c:pt>
                <c:pt idx="4581">
                  <c:v>62351</c:v>
                </c:pt>
                <c:pt idx="4582">
                  <c:v>34882</c:v>
                </c:pt>
                <c:pt idx="4583">
                  <c:v>30240</c:v>
                </c:pt>
                <c:pt idx="4584">
                  <c:v>22411</c:v>
                </c:pt>
                <c:pt idx="4585">
                  <c:v>46568</c:v>
                </c:pt>
                <c:pt idx="4586">
                  <c:v>72591</c:v>
                </c:pt>
                <c:pt idx="4587">
                  <c:v>74433</c:v>
                </c:pt>
                <c:pt idx="4588">
                  <c:v>93150</c:v>
                </c:pt>
                <c:pt idx="4589">
                  <c:v>86581</c:v>
                </c:pt>
                <c:pt idx="4590">
                  <c:v>53312</c:v>
                </c:pt>
                <c:pt idx="4591">
                  <c:v>87710</c:v>
                </c:pt>
                <c:pt idx="4592">
                  <c:v>88504</c:v>
                </c:pt>
                <c:pt idx="4593">
                  <c:v>69527</c:v>
                </c:pt>
                <c:pt idx="4594">
                  <c:v>46869</c:v>
                </c:pt>
                <c:pt idx="4595">
                  <c:v>50523</c:v>
                </c:pt>
                <c:pt idx="4596">
                  <c:v>45947</c:v>
                </c:pt>
                <c:pt idx="4597">
                  <c:v>35727</c:v>
                </c:pt>
                <c:pt idx="4598">
                  <c:v>32111</c:v>
                </c:pt>
                <c:pt idx="4599">
                  <c:v>40501</c:v>
                </c:pt>
                <c:pt idx="4600">
                  <c:v>39602</c:v>
                </c:pt>
                <c:pt idx="4601">
                  <c:v>38699</c:v>
                </c:pt>
                <c:pt idx="4602">
                  <c:v>31847</c:v>
                </c:pt>
                <c:pt idx="4603">
                  <c:v>61920</c:v>
                </c:pt>
                <c:pt idx="4604">
                  <c:v>74196</c:v>
                </c:pt>
                <c:pt idx="4605">
                  <c:v>35080</c:v>
                </c:pt>
                <c:pt idx="4606">
                  <c:v>52362</c:v>
                </c:pt>
                <c:pt idx="4607">
                  <c:v>45761</c:v>
                </c:pt>
                <c:pt idx="4608">
                  <c:v>53278</c:v>
                </c:pt>
                <c:pt idx="4609">
                  <c:v>40978</c:v>
                </c:pt>
                <c:pt idx="4610">
                  <c:v>64194</c:v>
                </c:pt>
                <c:pt idx="4611">
                  <c:v>50612</c:v>
                </c:pt>
                <c:pt idx="4612">
                  <c:v>69008</c:v>
                </c:pt>
                <c:pt idx="4613">
                  <c:v>35461</c:v>
                </c:pt>
                <c:pt idx="4614">
                  <c:v>53621</c:v>
                </c:pt>
                <c:pt idx="4615">
                  <c:v>65642</c:v>
                </c:pt>
                <c:pt idx="4616">
                  <c:v>59720</c:v>
                </c:pt>
                <c:pt idx="4617">
                  <c:v>56496</c:v>
                </c:pt>
                <c:pt idx="4618">
                  <c:v>24604</c:v>
                </c:pt>
                <c:pt idx="4619">
                  <c:v>20094</c:v>
                </c:pt>
                <c:pt idx="4620">
                  <c:v>19438</c:v>
                </c:pt>
                <c:pt idx="4621">
                  <c:v>61017</c:v>
                </c:pt>
                <c:pt idx="4622">
                  <c:v>28676</c:v>
                </c:pt>
                <c:pt idx="4623">
                  <c:v>28155</c:v>
                </c:pt>
                <c:pt idx="4624">
                  <c:v>38211</c:v>
                </c:pt>
                <c:pt idx="4625">
                  <c:v>23617</c:v>
                </c:pt>
                <c:pt idx="4626">
                  <c:v>24808</c:v>
                </c:pt>
                <c:pt idx="4627">
                  <c:v>20603</c:v>
                </c:pt>
                <c:pt idx="4628">
                  <c:v>43408</c:v>
                </c:pt>
                <c:pt idx="4629">
                  <c:v>36471</c:v>
                </c:pt>
                <c:pt idx="4630">
                  <c:v>31589</c:v>
                </c:pt>
                <c:pt idx="4631">
                  <c:v>48609</c:v>
                </c:pt>
                <c:pt idx="4632">
                  <c:v>34602</c:v>
                </c:pt>
                <c:pt idx="4633">
                  <c:v>35560</c:v>
                </c:pt>
                <c:pt idx="4634">
                  <c:v>38758</c:v>
                </c:pt>
                <c:pt idx="4635">
                  <c:v>35551</c:v>
                </c:pt>
                <c:pt idx="4636">
                  <c:v>31319</c:v>
                </c:pt>
                <c:pt idx="4637">
                  <c:v>37500</c:v>
                </c:pt>
                <c:pt idx="4638">
                  <c:v>34851</c:v>
                </c:pt>
                <c:pt idx="4639">
                  <c:v>40182</c:v>
                </c:pt>
                <c:pt idx="4640">
                  <c:v>24773</c:v>
                </c:pt>
                <c:pt idx="4641">
                  <c:v>33092</c:v>
                </c:pt>
                <c:pt idx="4642">
                  <c:v>51083</c:v>
                </c:pt>
                <c:pt idx="4643">
                  <c:v>33105</c:v>
                </c:pt>
                <c:pt idx="4644">
                  <c:v>40520</c:v>
                </c:pt>
                <c:pt idx="4645">
                  <c:v>37605</c:v>
                </c:pt>
                <c:pt idx="4646">
                  <c:v>30006</c:v>
                </c:pt>
                <c:pt idx="4647">
                  <c:v>46602</c:v>
                </c:pt>
                <c:pt idx="4648">
                  <c:v>29784</c:v>
                </c:pt>
                <c:pt idx="4649">
                  <c:v>30752</c:v>
                </c:pt>
                <c:pt idx="4650">
                  <c:v>49467</c:v>
                </c:pt>
                <c:pt idx="4651">
                  <c:v>30895</c:v>
                </c:pt>
                <c:pt idx="4652">
                  <c:v>39345</c:v>
                </c:pt>
                <c:pt idx="4653">
                  <c:v>38947</c:v>
                </c:pt>
                <c:pt idx="4654">
                  <c:v>61066</c:v>
                </c:pt>
                <c:pt idx="4655">
                  <c:v>24498</c:v>
                </c:pt>
                <c:pt idx="4656">
                  <c:v>30027</c:v>
                </c:pt>
                <c:pt idx="4657">
                  <c:v>35684</c:v>
                </c:pt>
                <c:pt idx="4658">
                  <c:v>30191</c:v>
                </c:pt>
                <c:pt idx="4659">
                  <c:v>39841</c:v>
                </c:pt>
                <c:pt idx="4660">
                  <c:v>41380</c:v>
                </c:pt>
                <c:pt idx="4661">
                  <c:v>13167</c:v>
                </c:pt>
                <c:pt idx="4662">
                  <c:v>32762</c:v>
                </c:pt>
                <c:pt idx="4663">
                  <c:v>41147</c:v>
                </c:pt>
                <c:pt idx="4664">
                  <c:v>31138</c:v>
                </c:pt>
                <c:pt idx="4665">
                  <c:v>12219</c:v>
                </c:pt>
                <c:pt idx="4666">
                  <c:v>36440</c:v>
                </c:pt>
                <c:pt idx="4667">
                  <c:v>20741</c:v>
                </c:pt>
                <c:pt idx="4668">
                  <c:v>42573</c:v>
                </c:pt>
                <c:pt idx="4669">
                  <c:v>62763</c:v>
                </c:pt>
                <c:pt idx="4670">
                  <c:v>66848</c:v>
                </c:pt>
                <c:pt idx="4671">
                  <c:v>50391</c:v>
                </c:pt>
                <c:pt idx="4672">
                  <c:v>56393</c:v>
                </c:pt>
                <c:pt idx="4673">
                  <c:v>73596</c:v>
                </c:pt>
                <c:pt idx="4674">
                  <c:v>63085</c:v>
                </c:pt>
                <c:pt idx="4675">
                  <c:v>42469</c:v>
                </c:pt>
                <c:pt idx="4676">
                  <c:v>49781</c:v>
                </c:pt>
                <c:pt idx="4677">
                  <c:v>47200</c:v>
                </c:pt>
                <c:pt idx="4678">
                  <c:v>37684</c:v>
                </c:pt>
                <c:pt idx="4679">
                  <c:v>41830</c:v>
                </c:pt>
                <c:pt idx="4680">
                  <c:v>52056</c:v>
                </c:pt>
                <c:pt idx="4681">
                  <c:v>36311</c:v>
                </c:pt>
                <c:pt idx="4682">
                  <c:v>24218</c:v>
                </c:pt>
                <c:pt idx="4683">
                  <c:v>43523</c:v>
                </c:pt>
                <c:pt idx="4684">
                  <c:v>42774</c:v>
                </c:pt>
                <c:pt idx="4685">
                  <c:v>37116</c:v>
                </c:pt>
                <c:pt idx="4686">
                  <c:v>31471</c:v>
                </c:pt>
                <c:pt idx="4687">
                  <c:v>29306</c:v>
                </c:pt>
                <c:pt idx="4688">
                  <c:v>28682</c:v>
                </c:pt>
                <c:pt idx="4689">
                  <c:v>28418</c:v>
                </c:pt>
                <c:pt idx="4690">
                  <c:v>30505</c:v>
                </c:pt>
                <c:pt idx="4691">
                  <c:v>28125</c:v>
                </c:pt>
                <c:pt idx="4692">
                  <c:v>40072</c:v>
                </c:pt>
                <c:pt idx="4693">
                  <c:v>35051</c:v>
                </c:pt>
                <c:pt idx="4694">
                  <c:v>32801</c:v>
                </c:pt>
                <c:pt idx="4695">
                  <c:v>39583</c:v>
                </c:pt>
                <c:pt idx="4696">
                  <c:v>27042</c:v>
                </c:pt>
                <c:pt idx="4697">
                  <c:v>41964</c:v>
                </c:pt>
                <c:pt idx="4698">
                  <c:v>36860</c:v>
                </c:pt>
                <c:pt idx="4699">
                  <c:v>48444</c:v>
                </c:pt>
                <c:pt idx="4700">
                  <c:v>39848</c:v>
                </c:pt>
                <c:pt idx="4701">
                  <c:v>42230</c:v>
                </c:pt>
                <c:pt idx="4702">
                  <c:v>51507</c:v>
                </c:pt>
                <c:pt idx="4703">
                  <c:v>50134</c:v>
                </c:pt>
                <c:pt idx="4704">
                  <c:v>36867</c:v>
                </c:pt>
                <c:pt idx="4705">
                  <c:v>75982</c:v>
                </c:pt>
                <c:pt idx="4706">
                  <c:v>38318</c:v>
                </c:pt>
                <c:pt idx="4707">
                  <c:v>42109</c:v>
                </c:pt>
                <c:pt idx="4708">
                  <c:v>42420</c:v>
                </c:pt>
                <c:pt idx="4709">
                  <c:v>50354</c:v>
                </c:pt>
                <c:pt idx="4710">
                  <c:v>56841</c:v>
                </c:pt>
                <c:pt idx="4711">
                  <c:v>33116</c:v>
                </c:pt>
                <c:pt idx="4712">
                  <c:v>61649</c:v>
                </c:pt>
                <c:pt idx="4713">
                  <c:v>32783</c:v>
                </c:pt>
                <c:pt idx="4714">
                  <c:v>29455</c:v>
                </c:pt>
                <c:pt idx="4715">
                  <c:v>30835</c:v>
                </c:pt>
                <c:pt idx="4716">
                  <c:v>33163</c:v>
                </c:pt>
                <c:pt idx="4717">
                  <c:v>25388</c:v>
                </c:pt>
                <c:pt idx="4718">
                  <c:v>12028</c:v>
                </c:pt>
                <c:pt idx="4719">
                  <c:v>49800</c:v>
                </c:pt>
                <c:pt idx="4720">
                  <c:v>52604</c:v>
                </c:pt>
                <c:pt idx="4721">
                  <c:v>38295</c:v>
                </c:pt>
                <c:pt idx="4722">
                  <c:v>26773</c:v>
                </c:pt>
                <c:pt idx="4723">
                  <c:v>40285</c:v>
                </c:pt>
                <c:pt idx="4724">
                  <c:v>34601</c:v>
                </c:pt>
                <c:pt idx="4725">
                  <c:v>41776</c:v>
                </c:pt>
                <c:pt idx="4726">
                  <c:v>30365</c:v>
                </c:pt>
                <c:pt idx="4727">
                  <c:v>30443</c:v>
                </c:pt>
                <c:pt idx="4728">
                  <c:v>41734</c:v>
                </c:pt>
                <c:pt idx="4729">
                  <c:v>47537</c:v>
                </c:pt>
                <c:pt idx="4730">
                  <c:v>23444</c:v>
                </c:pt>
                <c:pt idx="4731">
                  <c:v>34129</c:v>
                </c:pt>
                <c:pt idx="4732">
                  <c:v>35754</c:v>
                </c:pt>
                <c:pt idx="4733">
                  <c:v>58153</c:v>
                </c:pt>
                <c:pt idx="4734">
                  <c:v>53051</c:v>
                </c:pt>
                <c:pt idx="4735">
                  <c:v>37883</c:v>
                </c:pt>
                <c:pt idx="4736">
                  <c:v>38525</c:v>
                </c:pt>
                <c:pt idx="4737">
                  <c:v>31279</c:v>
                </c:pt>
                <c:pt idx="4738">
                  <c:v>43242</c:v>
                </c:pt>
                <c:pt idx="4739">
                  <c:v>38615</c:v>
                </c:pt>
                <c:pt idx="4740">
                  <c:v>33641</c:v>
                </c:pt>
                <c:pt idx="4741">
                  <c:v>35988</c:v>
                </c:pt>
                <c:pt idx="4742">
                  <c:v>35765</c:v>
                </c:pt>
                <c:pt idx="4743">
                  <c:v>34588</c:v>
                </c:pt>
                <c:pt idx="4744">
                  <c:v>33761</c:v>
                </c:pt>
                <c:pt idx="4745">
                  <c:v>47468</c:v>
                </c:pt>
                <c:pt idx="4746">
                  <c:v>42172</c:v>
                </c:pt>
                <c:pt idx="4747">
                  <c:v>23383</c:v>
                </c:pt>
                <c:pt idx="4748">
                  <c:v>46558</c:v>
                </c:pt>
                <c:pt idx="4749">
                  <c:v>44408</c:v>
                </c:pt>
                <c:pt idx="4750">
                  <c:v>71957</c:v>
                </c:pt>
                <c:pt idx="4751">
                  <c:v>77093</c:v>
                </c:pt>
                <c:pt idx="4752">
                  <c:v>63945</c:v>
                </c:pt>
                <c:pt idx="4753">
                  <c:v>35149</c:v>
                </c:pt>
                <c:pt idx="4754">
                  <c:v>50398</c:v>
                </c:pt>
                <c:pt idx="4755">
                  <c:v>53134</c:v>
                </c:pt>
                <c:pt idx="4756">
                  <c:v>42329</c:v>
                </c:pt>
                <c:pt idx="4757">
                  <c:v>47566</c:v>
                </c:pt>
                <c:pt idx="4758">
                  <c:v>57227</c:v>
                </c:pt>
                <c:pt idx="4759">
                  <c:v>58079</c:v>
                </c:pt>
                <c:pt idx="4760">
                  <c:v>47857</c:v>
                </c:pt>
                <c:pt idx="4761">
                  <c:v>34646</c:v>
                </c:pt>
                <c:pt idx="4762">
                  <c:v>32917</c:v>
                </c:pt>
                <c:pt idx="4763">
                  <c:v>39075</c:v>
                </c:pt>
                <c:pt idx="4764">
                  <c:v>32500</c:v>
                </c:pt>
                <c:pt idx="4765">
                  <c:v>54205</c:v>
                </c:pt>
                <c:pt idx="4766">
                  <c:v>56401</c:v>
                </c:pt>
                <c:pt idx="4767">
                  <c:v>21250</c:v>
                </c:pt>
                <c:pt idx="4768">
                  <c:v>70744</c:v>
                </c:pt>
                <c:pt idx="4769">
                  <c:v>42665</c:v>
                </c:pt>
                <c:pt idx="4770">
                  <c:v>33105</c:v>
                </c:pt>
                <c:pt idx="4771">
                  <c:v>65417</c:v>
                </c:pt>
                <c:pt idx="4772">
                  <c:v>35635</c:v>
                </c:pt>
                <c:pt idx="4773">
                  <c:v>30521</c:v>
                </c:pt>
                <c:pt idx="4774">
                  <c:v>40394</c:v>
                </c:pt>
                <c:pt idx="4775">
                  <c:v>42625</c:v>
                </c:pt>
                <c:pt idx="4776">
                  <c:v>39664</c:v>
                </c:pt>
                <c:pt idx="4777">
                  <c:v>46726</c:v>
                </c:pt>
                <c:pt idx="4778">
                  <c:v>49818</c:v>
                </c:pt>
                <c:pt idx="4779">
                  <c:v>62553</c:v>
                </c:pt>
                <c:pt idx="4780">
                  <c:v>56443</c:v>
                </c:pt>
                <c:pt idx="4781">
                  <c:v>56304</c:v>
                </c:pt>
                <c:pt idx="4782">
                  <c:v>32741</c:v>
                </c:pt>
                <c:pt idx="4783">
                  <c:v>48758</c:v>
                </c:pt>
                <c:pt idx="4784">
                  <c:v>69420</c:v>
                </c:pt>
                <c:pt idx="4785">
                  <c:v>41377</c:v>
                </c:pt>
                <c:pt idx="4786">
                  <c:v>57766</c:v>
                </c:pt>
                <c:pt idx="4787">
                  <c:v>74877</c:v>
                </c:pt>
                <c:pt idx="4788">
                  <c:v>49617</c:v>
                </c:pt>
                <c:pt idx="4789">
                  <c:v>61250</c:v>
                </c:pt>
                <c:pt idx="4790">
                  <c:v>45765</c:v>
                </c:pt>
                <c:pt idx="4791">
                  <c:v>47177</c:v>
                </c:pt>
                <c:pt idx="4792">
                  <c:v>35048</c:v>
                </c:pt>
                <c:pt idx="4793">
                  <c:v>43198</c:v>
                </c:pt>
                <c:pt idx="4794">
                  <c:v>46463</c:v>
                </c:pt>
                <c:pt idx="4795">
                  <c:v>31476</c:v>
                </c:pt>
                <c:pt idx="4796">
                  <c:v>31458</c:v>
                </c:pt>
                <c:pt idx="4797">
                  <c:v>32529</c:v>
                </c:pt>
                <c:pt idx="4798">
                  <c:v>35808</c:v>
                </c:pt>
                <c:pt idx="4799">
                  <c:v>41107</c:v>
                </c:pt>
                <c:pt idx="4800">
                  <c:v>41626</c:v>
                </c:pt>
                <c:pt idx="4801">
                  <c:v>65885</c:v>
                </c:pt>
                <c:pt idx="4802">
                  <c:v>41002</c:v>
                </c:pt>
                <c:pt idx="4803">
                  <c:v>65917</c:v>
                </c:pt>
                <c:pt idx="4804">
                  <c:v>51993</c:v>
                </c:pt>
                <c:pt idx="4805">
                  <c:v>43929</c:v>
                </c:pt>
                <c:pt idx="4806">
                  <c:v>38542</c:v>
                </c:pt>
                <c:pt idx="4807">
                  <c:v>36277</c:v>
                </c:pt>
                <c:pt idx="4808">
                  <c:v>38302</c:v>
                </c:pt>
                <c:pt idx="4809">
                  <c:v>40750</c:v>
                </c:pt>
                <c:pt idx="4810">
                  <c:v>10000</c:v>
                </c:pt>
                <c:pt idx="4811">
                  <c:v>31871</c:v>
                </c:pt>
                <c:pt idx="4812">
                  <c:v>19397</c:v>
                </c:pt>
                <c:pt idx="4813">
                  <c:v>28441</c:v>
                </c:pt>
                <c:pt idx="4814">
                  <c:v>47157</c:v>
                </c:pt>
                <c:pt idx="4815">
                  <c:v>34034</c:v>
                </c:pt>
                <c:pt idx="4816">
                  <c:v>47204</c:v>
                </c:pt>
                <c:pt idx="4817">
                  <c:v>38065</c:v>
                </c:pt>
                <c:pt idx="4818">
                  <c:v>32083</c:v>
                </c:pt>
                <c:pt idx="4819">
                  <c:v>37862</c:v>
                </c:pt>
                <c:pt idx="4820">
                  <c:v>47105</c:v>
                </c:pt>
                <c:pt idx="4821">
                  <c:v>43510</c:v>
                </c:pt>
                <c:pt idx="4822">
                  <c:v>33594</c:v>
                </c:pt>
                <c:pt idx="4823">
                  <c:v>23815</c:v>
                </c:pt>
                <c:pt idx="4824">
                  <c:v>30574</c:v>
                </c:pt>
                <c:pt idx="4825">
                  <c:v>38294</c:v>
                </c:pt>
                <c:pt idx="4826">
                  <c:v>34630</c:v>
                </c:pt>
                <c:pt idx="4827">
                  <c:v>29773</c:v>
                </c:pt>
                <c:pt idx="4828">
                  <c:v>35457</c:v>
                </c:pt>
                <c:pt idx="4829">
                  <c:v>36864</c:v>
                </c:pt>
                <c:pt idx="4830">
                  <c:v>35353</c:v>
                </c:pt>
                <c:pt idx="4831">
                  <c:v>39056</c:v>
                </c:pt>
                <c:pt idx="4832">
                  <c:v>29854</c:v>
                </c:pt>
                <c:pt idx="4833">
                  <c:v>31775</c:v>
                </c:pt>
                <c:pt idx="4834">
                  <c:v>39795</c:v>
                </c:pt>
                <c:pt idx="4835">
                  <c:v>43961</c:v>
                </c:pt>
                <c:pt idx="4836">
                  <c:v>33750</c:v>
                </c:pt>
                <c:pt idx="4837">
                  <c:v>42185</c:v>
                </c:pt>
                <c:pt idx="4838">
                  <c:v>55648</c:v>
                </c:pt>
                <c:pt idx="4839">
                  <c:v>61114</c:v>
                </c:pt>
                <c:pt idx="4840">
                  <c:v>45032</c:v>
                </c:pt>
                <c:pt idx="4841">
                  <c:v>53761</c:v>
                </c:pt>
                <c:pt idx="4842">
                  <c:v>43630</c:v>
                </c:pt>
                <c:pt idx="4843">
                  <c:v>43805</c:v>
                </c:pt>
                <c:pt idx="4844">
                  <c:v>54141</c:v>
                </c:pt>
                <c:pt idx="4845">
                  <c:v>41334</c:v>
                </c:pt>
                <c:pt idx="4846">
                  <c:v>30084</c:v>
                </c:pt>
                <c:pt idx="4847">
                  <c:v>43931</c:v>
                </c:pt>
                <c:pt idx="4848">
                  <c:v>50396</c:v>
                </c:pt>
                <c:pt idx="4849">
                  <c:v>31360</c:v>
                </c:pt>
                <c:pt idx="4850">
                  <c:v>70188</c:v>
                </c:pt>
                <c:pt idx="4851">
                  <c:v>67181</c:v>
                </c:pt>
                <c:pt idx="4852">
                  <c:v>30369</c:v>
                </c:pt>
                <c:pt idx="4853">
                  <c:v>34577</c:v>
                </c:pt>
                <c:pt idx="4854">
                  <c:v>43725</c:v>
                </c:pt>
                <c:pt idx="4855">
                  <c:v>22738</c:v>
                </c:pt>
                <c:pt idx="4856">
                  <c:v>35738</c:v>
                </c:pt>
                <c:pt idx="4857">
                  <c:v>25665</c:v>
                </c:pt>
                <c:pt idx="4858">
                  <c:v>38257</c:v>
                </c:pt>
                <c:pt idx="4859">
                  <c:v>31877</c:v>
                </c:pt>
                <c:pt idx="4860">
                  <c:v>35065</c:v>
                </c:pt>
                <c:pt idx="4861">
                  <c:v>41485</c:v>
                </c:pt>
                <c:pt idx="4862">
                  <c:v>48690</c:v>
                </c:pt>
                <c:pt idx="4863">
                  <c:v>38084</c:v>
                </c:pt>
                <c:pt idx="4864">
                  <c:v>33009</c:v>
                </c:pt>
                <c:pt idx="4865">
                  <c:v>40099</c:v>
                </c:pt>
                <c:pt idx="4866">
                  <c:v>51080</c:v>
                </c:pt>
                <c:pt idx="4867">
                  <c:v>46209</c:v>
                </c:pt>
                <c:pt idx="4868">
                  <c:v>40099</c:v>
                </c:pt>
                <c:pt idx="4869">
                  <c:v>27144</c:v>
                </c:pt>
                <c:pt idx="4870">
                  <c:v>20484</c:v>
                </c:pt>
                <c:pt idx="4871">
                  <c:v>31229</c:v>
                </c:pt>
                <c:pt idx="4872">
                  <c:v>33267</c:v>
                </c:pt>
                <c:pt idx="4873">
                  <c:v>63014</c:v>
                </c:pt>
                <c:pt idx="4874">
                  <c:v>33205</c:v>
                </c:pt>
                <c:pt idx="4875">
                  <c:v>40483</c:v>
                </c:pt>
                <c:pt idx="4876">
                  <c:v>34856</c:v>
                </c:pt>
                <c:pt idx="4877">
                  <c:v>32385</c:v>
                </c:pt>
                <c:pt idx="4878">
                  <c:v>41399</c:v>
                </c:pt>
                <c:pt idx="4879">
                  <c:v>30545</c:v>
                </c:pt>
                <c:pt idx="4880">
                  <c:v>33672</c:v>
                </c:pt>
                <c:pt idx="4881">
                  <c:v>32946</c:v>
                </c:pt>
                <c:pt idx="4882">
                  <c:v>37182</c:v>
                </c:pt>
                <c:pt idx="4883">
                  <c:v>58105</c:v>
                </c:pt>
                <c:pt idx="4884">
                  <c:v>30951</c:v>
                </c:pt>
                <c:pt idx="4885">
                  <c:v>43338</c:v>
                </c:pt>
                <c:pt idx="4886">
                  <c:v>42417</c:v>
                </c:pt>
                <c:pt idx="4887">
                  <c:v>42575</c:v>
                </c:pt>
                <c:pt idx="4888">
                  <c:v>28767</c:v>
                </c:pt>
                <c:pt idx="4889">
                  <c:v>31537</c:v>
                </c:pt>
                <c:pt idx="4890">
                  <c:v>43587</c:v>
                </c:pt>
                <c:pt idx="4891">
                  <c:v>7619</c:v>
                </c:pt>
                <c:pt idx="4892">
                  <c:v>17999</c:v>
                </c:pt>
                <c:pt idx="4893">
                  <c:v>27190</c:v>
                </c:pt>
                <c:pt idx="4894">
                  <c:v>20423</c:v>
                </c:pt>
                <c:pt idx="4895">
                  <c:v>29721</c:v>
                </c:pt>
                <c:pt idx="4896">
                  <c:v>19375</c:v>
                </c:pt>
                <c:pt idx="4897">
                  <c:v>74647</c:v>
                </c:pt>
                <c:pt idx="4898">
                  <c:v>20994</c:v>
                </c:pt>
                <c:pt idx="4899">
                  <c:v>26932</c:v>
                </c:pt>
                <c:pt idx="4900">
                  <c:v>45388</c:v>
                </c:pt>
                <c:pt idx="4901">
                  <c:v>19854</c:v>
                </c:pt>
                <c:pt idx="4902">
                  <c:v>29613</c:v>
                </c:pt>
                <c:pt idx="4903">
                  <c:v>27081</c:v>
                </c:pt>
                <c:pt idx="4904">
                  <c:v>26385</c:v>
                </c:pt>
                <c:pt idx="4905">
                  <c:v>49669</c:v>
                </c:pt>
                <c:pt idx="4906">
                  <c:v>30788</c:v>
                </c:pt>
                <c:pt idx="4907">
                  <c:v>32993</c:v>
                </c:pt>
                <c:pt idx="4908">
                  <c:v>27318</c:v>
                </c:pt>
                <c:pt idx="4909">
                  <c:v>26742</c:v>
                </c:pt>
                <c:pt idx="4910">
                  <c:v>26238</c:v>
                </c:pt>
                <c:pt idx="4911">
                  <c:v>39514</c:v>
                </c:pt>
                <c:pt idx="4912">
                  <c:v>29519</c:v>
                </c:pt>
                <c:pt idx="4913">
                  <c:v>40508</c:v>
                </c:pt>
                <c:pt idx="4914">
                  <c:v>56971</c:v>
                </c:pt>
                <c:pt idx="4915">
                  <c:v>35000</c:v>
                </c:pt>
                <c:pt idx="4916">
                  <c:v>36520</c:v>
                </c:pt>
                <c:pt idx="4917">
                  <c:v>52901</c:v>
                </c:pt>
                <c:pt idx="4918">
                  <c:v>35735</c:v>
                </c:pt>
                <c:pt idx="4919">
                  <c:v>29941</c:v>
                </c:pt>
                <c:pt idx="4920">
                  <c:v>31725</c:v>
                </c:pt>
                <c:pt idx="4921">
                  <c:v>30227</c:v>
                </c:pt>
                <c:pt idx="4922">
                  <c:v>29054</c:v>
                </c:pt>
                <c:pt idx="4923">
                  <c:v>27564</c:v>
                </c:pt>
                <c:pt idx="4924">
                  <c:v>33669</c:v>
                </c:pt>
                <c:pt idx="4925">
                  <c:v>30392</c:v>
                </c:pt>
                <c:pt idx="4926">
                  <c:v>25561</c:v>
                </c:pt>
                <c:pt idx="4927">
                  <c:v>51550</c:v>
                </c:pt>
                <c:pt idx="4928">
                  <c:v>51830</c:v>
                </c:pt>
                <c:pt idx="4929">
                  <c:v>20828</c:v>
                </c:pt>
                <c:pt idx="4930">
                  <c:v>65000</c:v>
                </c:pt>
                <c:pt idx="4931">
                  <c:v>21345</c:v>
                </c:pt>
                <c:pt idx="4932">
                  <c:v>45481</c:v>
                </c:pt>
                <c:pt idx="4933">
                  <c:v>38267</c:v>
                </c:pt>
                <c:pt idx="4934">
                  <c:v>36167</c:v>
                </c:pt>
                <c:pt idx="4935">
                  <c:v>36705</c:v>
                </c:pt>
                <c:pt idx="4936">
                  <c:v>28292</c:v>
                </c:pt>
                <c:pt idx="4937">
                  <c:v>36978</c:v>
                </c:pt>
                <c:pt idx="4938">
                  <c:v>34653</c:v>
                </c:pt>
                <c:pt idx="4939">
                  <c:v>32705</c:v>
                </c:pt>
                <c:pt idx="4940">
                  <c:v>27349</c:v>
                </c:pt>
                <c:pt idx="4941">
                  <c:v>33453</c:v>
                </c:pt>
                <c:pt idx="4942">
                  <c:v>30111</c:v>
                </c:pt>
                <c:pt idx="4943">
                  <c:v>28398</c:v>
                </c:pt>
                <c:pt idx="4944">
                  <c:v>27186</c:v>
                </c:pt>
                <c:pt idx="4945">
                  <c:v>34716</c:v>
                </c:pt>
                <c:pt idx="4946">
                  <c:v>33214</c:v>
                </c:pt>
                <c:pt idx="4947">
                  <c:v>30345</c:v>
                </c:pt>
                <c:pt idx="4948">
                  <c:v>41981</c:v>
                </c:pt>
                <c:pt idx="4949">
                  <c:v>39545</c:v>
                </c:pt>
                <c:pt idx="4950">
                  <c:v>35156</c:v>
                </c:pt>
                <c:pt idx="4951">
                  <c:v>43867</c:v>
                </c:pt>
                <c:pt idx="4952">
                  <c:v>125105</c:v>
                </c:pt>
                <c:pt idx="4953">
                  <c:v>51213</c:v>
                </c:pt>
                <c:pt idx="4954">
                  <c:v>58536</c:v>
                </c:pt>
                <c:pt idx="4955">
                  <c:v>100390</c:v>
                </c:pt>
                <c:pt idx="4956">
                  <c:v>55948</c:v>
                </c:pt>
                <c:pt idx="4957">
                  <c:v>51347</c:v>
                </c:pt>
                <c:pt idx="4958">
                  <c:v>71113</c:v>
                </c:pt>
                <c:pt idx="4959">
                  <c:v>60039</c:v>
                </c:pt>
                <c:pt idx="4960">
                  <c:v>65000</c:v>
                </c:pt>
                <c:pt idx="4961">
                  <c:v>35935</c:v>
                </c:pt>
                <c:pt idx="4962">
                  <c:v>52575</c:v>
                </c:pt>
                <c:pt idx="4963">
                  <c:v>39310</c:v>
                </c:pt>
                <c:pt idx="4964">
                  <c:v>43917</c:v>
                </c:pt>
                <c:pt idx="4965">
                  <c:v>57091</c:v>
                </c:pt>
                <c:pt idx="4966">
                  <c:v>41218</c:v>
                </c:pt>
                <c:pt idx="4967">
                  <c:v>34789</c:v>
                </c:pt>
                <c:pt idx="4968">
                  <c:v>51447</c:v>
                </c:pt>
                <c:pt idx="4969">
                  <c:v>50850</c:v>
                </c:pt>
                <c:pt idx="4970">
                  <c:v>34388</c:v>
                </c:pt>
                <c:pt idx="4971">
                  <c:v>34893</c:v>
                </c:pt>
                <c:pt idx="4972">
                  <c:v>38862</c:v>
                </c:pt>
                <c:pt idx="4973">
                  <c:v>37697</c:v>
                </c:pt>
                <c:pt idx="4974">
                  <c:v>32442</c:v>
                </c:pt>
                <c:pt idx="4975">
                  <c:v>36429</c:v>
                </c:pt>
                <c:pt idx="4976">
                  <c:v>49355</c:v>
                </c:pt>
                <c:pt idx="4977">
                  <c:v>64931</c:v>
                </c:pt>
                <c:pt idx="4978">
                  <c:v>49841</c:v>
                </c:pt>
                <c:pt idx="4979">
                  <c:v>37519</c:v>
                </c:pt>
                <c:pt idx="4980">
                  <c:v>42092</c:v>
                </c:pt>
                <c:pt idx="4981">
                  <c:v>50524</c:v>
                </c:pt>
                <c:pt idx="4982">
                  <c:v>51026</c:v>
                </c:pt>
                <c:pt idx="4983">
                  <c:v>44844</c:v>
                </c:pt>
                <c:pt idx="4984">
                  <c:v>36804</c:v>
                </c:pt>
                <c:pt idx="4985">
                  <c:v>63519</c:v>
                </c:pt>
                <c:pt idx="4986">
                  <c:v>84460</c:v>
                </c:pt>
                <c:pt idx="4987">
                  <c:v>43827</c:v>
                </c:pt>
                <c:pt idx="4988">
                  <c:v>26557</c:v>
                </c:pt>
                <c:pt idx="4989">
                  <c:v>27936</c:v>
                </c:pt>
                <c:pt idx="4990">
                  <c:v>36568</c:v>
                </c:pt>
                <c:pt idx="4991">
                  <c:v>38285</c:v>
                </c:pt>
                <c:pt idx="4992">
                  <c:v>57251</c:v>
                </c:pt>
                <c:pt idx="4993">
                  <c:v>43600</c:v>
                </c:pt>
                <c:pt idx="4994">
                  <c:v>40522</c:v>
                </c:pt>
                <c:pt idx="4995">
                  <c:v>30173</c:v>
                </c:pt>
                <c:pt idx="4996">
                  <c:v>43799</c:v>
                </c:pt>
                <c:pt idx="4997">
                  <c:v>46760</c:v>
                </c:pt>
                <c:pt idx="4998">
                  <c:v>34433</c:v>
                </c:pt>
                <c:pt idx="4999">
                  <c:v>28564</c:v>
                </c:pt>
                <c:pt idx="5000">
                  <c:v>96229</c:v>
                </c:pt>
                <c:pt idx="5001">
                  <c:v>18830</c:v>
                </c:pt>
                <c:pt idx="5002">
                  <c:v>25700</c:v>
                </c:pt>
                <c:pt idx="5003">
                  <c:v>30507</c:v>
                </c:pt>
                <c:pt idx="5004">
                  <c:v>61005</c:v>
                </c:pt>
                <c:pt idx="5005">
                  <c:v>27451</c:v>
                </c:pt>
                <c:pt idx="5006">
                  <c:v>31849</c:v>
                </c:pt>
                <c:pt idx="5007">
                  <c:v>34917</c:v>
                </c:pt>
                <c:pt idx="5008">
                  <c:v>51599</c:v>
                </c:pt>
                <c:pt idx="5009">
                  <c:v>48125</c:v>
                </c:pt>
                <c:pt idx="5010">
                  <c:v>50040</c:v>
                </c:pt>
                <c:pt idx="5011">
                  <c:v>47060</c:v>
                </c:pt>
                <c:pt idx="5012">
                  <c:v>45919</c:v>
                </c:pt>
                <c:pt idx="5013">
                  <c:v>52230</c:v>
                </c:pt>
                <c:pt idx="5014">
                  <c:v>40899</c:v>
                </c:pt>
                <c:pt idx="5015">
                  <c:v>54978</c:v>
                </c:pt>
                <c:pt idx="5016">
                  <c:v>36087</c:v>
                </c:pt>
                <c:pt idx="5017">
                  <c:v>35269</c:v>
                </c:pt>
                <c:pt idx="5018">
                  <c:v>47882</c:v>
                </c:pt>
                <c:pt idx="5019">
                  <c:v>50284</c:v>
                </c:pt>
                <c:pt idx="5020">
                  <c:v>45648</c:v>
                </c:pt>
                <c:pt idx="5021">
                  <c:v>37444</c:v>
                </c:pt>
                <c:pt idx="5022">
                  <c:v>47331</c:v>
                </c:pt>
                <c:pt idx="5023">
                  <c:v>39273</c:v>
                </c:pt>
                <c:pt idx="5024">
                  <c:v>46151</c:v>
                </c:pt>
                <c:pt idx="5025">
                  <c:v>38367</c:v>
                </c:pt>
                <c:pt idx="5026">
                  <c:v>47995</c:v>
                </c:pt>
                <c:pt idx="5027">
                  <c:v>40179</c:v>
                </c:pt>
                <c:pt idx="5028">
                  <c:v>53393</c:v>
                </c:pt>
                <c:pt idx="5029">
                  <c:v>47720</c:v>
                </c:pt>
                <c:pt idx="5030">
                  <c:v>50139</c:v>
                </c:pt>
                <c:pt idx="5031">
                  <c:v>43918</c:v>
                </c:pt>
                <c:pt idx="5032">
                  <c:v>45653</c:v>
                </c:pt>
                <c:pt idx="5033">
                  <c:v>35859</c:v>
                </c:pt>
                <c:pt idx="5034">
                  <c:v>53145</c:v>
                </c:pt>
                <c:pt idx="5035">
                  <c:v>37781</c:v>
                </c:pt>
                <c:pt idx="5036">
                  <c:v>56909</c:v>
                </c:pt>
                <c:pt idx="5037">
                  <c:v>48729</c:v>
                </c:pt>
                <c:pt idx="5038">
                  <c:v>41556</c:v>
                </c:pt>
                <c:pt idx="5039">
                  <c:v>52352</c:v>
                </c:pt>
                <c:pt idx="5040">
                  <c:v>48934</c:v>
                </c:pt>
                <c:pt idx="5041">
                  <c:v>62650</c:v>
                </c:pt>
                <c:pt idx="5042">
                  <c:v>49806</c:v>
                </c:pt>
                <c:pt idx="5043">
                  <c:v>35365</c:v>
                </c:pt>
                <c:pt idx="5044">
                  <c:v>54738</c:v>
                </c:pt>
                <c:pt idx="5045">
                  <c:v>38155</c:v>
                </c:pt>
                <c:pt idx="5046">
                  <c:v>46810</c:v>
                </c:pt>
                <c:pt idx="5047">
                  <c:v>37243</c:v>
                </c:pt>
                <c:pt idx="5048">
                  <c:v>54201</c:v>
                </c:pt>
                <c:pt idx="5049">
                  <c:v>27723</c:v>
                </c:pt>
                <c:pt idx="5050">
                  <c:v>31265</c:v>
                </c:pt>
                <c:pt idx="5051">
                  <c:v>35536</c:v>
                </c:pt>
                <c:pt idx="5052">
                  <c:v>70795</c:v>
                </c:pt>
                <c:pt idx="5053">
                  <c:v>50315</c:v>
                </c:pt>
                <c:pt idx="5054">
                  <c:v>70886</c:v>
                </c:pt>
                <c:pt idx="5055">
                  <c:v>44342</c:v>
                </c:pt>
                <c:pt idx="5056">
                  <c:v>63243</c:v>
                </c:pt>
                <c:pt idx="5057">
                  <c:v>37333</c:v>
                </c:pt>
                <c:pt idx="5058">
                  <c:v>39477</c:v>
                </c:pt>
                <c:pt idx="5059">
                  <c:v>41731</c:v>
                </c:pt>
                <c:pt idx="5060">
                  <c:v>51850</c:v>
                </c:pt>
                <c:pt idx="5061">
                  <c:v>38589</c:v>
                </c:pt>
                <c:pt idx="5062">
                  <c:v>49705</c:v>
                </c:pt>
                <c:pt idx="5063">
                  <c:v>33557</c:v>
                </c:pt>
                <c:pt idx="5064">
                  <c:v>54296</c:v>
                </c:pt>
                <c:pt idx="5065">
                  <c:v>47558</c:v>
                </c:pt>
                <c:pt idx="5066">
                  <c:v>46661</c:v>
                </c:pt>
                <c:pt idx="5067">
                  <c:v>49970</c:v>
                </c:pt>
                <c:pt idx="5068">
                  <c:v>38594</c:v>
                </c:pt>
                <c:pt idx="5069">
                  <c:v>46735</c:v>
                </c:pt>
                <c:pt idx="5070">
                  <c:v>46584</c:v>
                </c:pt>
                <c:pt idx="5071">
                  <c:v>50636</c:v>
                </c:pt>
                <c:pt idx="5072">
                  <c:v>23974</c:v>
                </c:pt>
                <c:pt idx="5073">
                  <c:v>60069</c:v>
                </c:pt>
                <c:pt idx="5074">
                  <c:v>28123</c:v>
                </c:pt>
                <c:pt idx="5075">
                  <c:v>50750</c:v>
                </c:pt>
                <c:pt idx="5076">
                  <c:v>44842</c:v>
                </c:pt>
                <c:pt idx="5077">
                  <c:v>77505</c:v>
                </c:pt>
                <c:pt idx="5078">
                  <c:v>40662</c:v>
                </c:pt>
                <c:pt idx="5079">
                  <c:v>39426</c:v>
                </c:pt>
                <c:pt idx="5080">
                  <c:v>37234</c:v>
                </c:pt>
                <c:pt idx="5081">
                  <c:v>38611</c:v>
                </c:pt>
                <c:pt idx="5082">
                  <c:v>49279</c:v>
                </c:pt>
                <c:pt idx="5083">
                  <c:v>34880</c:v>
                </c:pt>
                <c:pt idx="5084">
                  <c:v>51164</c:v>
                </c:pt>
                <c:pt idx="5085">
                  <c:v>35482</c:v>
                </c:pt>
                <c:pt idx="5086">
                  <c:v>56815</c:v>
                </c:pt>
                <c:pt idx="5087">
                  <c:v>46875</c:v>
                </c:pt>
                <c:pt idx="5088">
                  <c:v>29330</c:v>
                </c:pt>
                <c:pt idx="5089">
                  <c:v>34148</c:v>
                </c:pt>
                <c:pt idx="5090">
                  <c:v>40061</c:v>
                </c:pt>
                <c:pt idx="5091">
                  <c:v>40019</c:v>
                </c:pt>
                <c:pt idx="5092">
                  <c:v>42237</c:v>
                </c:pt>
                <c:pt idx="5093">
                  <c:v>39144</c:v>
                </c:pt>
                <c:pt idx="5094">
                  <c:v>40670</c:v>
                </c:pt>
                <c:pt idx="5095">
                  <c:v>28919</c:v>
                </c:pt>
                <c:pt idx="5096">
                  <c:v>43320</c:v>
                </c:pt>
                <c:pt idx="5097">
                  <c:v>39639</c:v>
                </c:pt>
                <c:pt idx="5098">
                  <c:v>42880</c:v>
                </c:pt>
                <c:pt idx="5099">
                  <c:v>40516</c:v>
                </c:pt>
                <c:pt idx="5100">
                  <c:v>36067</c:v>
                </c:pt>
                <c:pt idx="5101">
                  <c:v>38963</c:v>
                </c:pt>
                <c:pt idx="5102">
                  <c:v>33476</c:v>
                </c:pt>
                <c:pt idx="5103">
                  <c:v>35486</c:v>
                </c:pt>
                <c:pt idx="5104">
                  <c:v>35423</c:v>
                </c:pt>
                <c:pt idx="5105">
                  <c:v>49924</c:v>
                </c:pt>
                <c:pt idx="5106">
                  <c:v>55221</c:v>
                </c:pt>
                <c:pt idx="5107">
                  <c:v>56580</c:v>
                </c:pt>
                <c:pt idx="5108">
                  <c:v>65332</c:v>
                </c:pt>
                <c:pt idx="5109">
                  <c:v>70504</c:v>
                </c:pt>
                <c:pt idx="5110">
                  <c:v>63583</c:v>
                </c:pt>
                <c:pt idx="5111">
                  <c:v>49780</c:v>
                </c:pt>
                <c:pt idx="5112">
                  <c:v>78311</c:v>
                </c:pt>
                <c:pt idx="5113">
                  <c:v>55901</c:v>
                </c:pt>
                <c:pt idx="5114">
                  <c:v>54650</c:v>
                </c:pt>
                <c:pt idx="5115">
                  <c:v>45305</c:v>
                </c:pt>
                <c:pt idx="5116">
                  <c:v>86861</c:v>
                </c:pt>
                <c:pt idx="5117">
                  <c:v>35625</c:v>
                </c:pt>
                <c:pt idx="5118">
                  <c:v>24448</c:v>
                </c:pt>
                <c:pt idx="5119">
                  <c:v>41592</c:v>
                </c:pt>
                <c:pt idx="5120">
                  <c:v>15888</c:v>
                </c:pt>
                <c:pt idx="5121">
                  <c:v>21096</c:v>
                </c:pt>
                <c:pt idx="5122">
                  <c:v>30099</c:v>
                </c:pt>
                <c:pt idx="5123">
                  <c:v>13828</c:v>
                </c:pt>
                <c:pt idx="5124">
                  <c:v>34584</c:v>
                </c:pt>
                <c:pt idx="5125">
                  <c:v>31761</c:v>
                </c:pt>
                <c:pt idx="5126">
                  <c:v>28861</c:v>
                </c:pt>
                <c:pt idx="5127">
                  <c:v>25826</c:v>
                </c:pt>
                <c:pt idx="5128">
                  <c:v>26655</c:v>
                </c:pt>
                <c:pt idx="5129">
                  <c:v>34431</c:v>
                </c:pt>
                <c:pt idx="5130">
                  <c:v>42342</c:v>
                </c:pt>
                <c:pt idx="5131">
                  <c:v>53261</c:v>
                </c:pt>
                <c:pt idx="5132">
                  <c:v>72662</c:v>
                </c:pt>
                <c:pt idx="5133">
                  <c:v>49484</c:v>
                </c:pt>
                <c:pt idx="5134">
                  <c:v>67332</c:v>
                </c:pt>
                <c:pt idx="5135">
                  <c:v>75182</c:v>
                </c:pt>
                <c:pt idx="5136">
                  <c:v>49112</c:v>
                </c:pt>
                <c:pt idx="5137">
                  <c:v>49392</c:v>
                </c:pt>
                <c:pt idx="5138">
                  <c:v>68129</c:v>
                </c:pt>
                <c:pt idx="5139">
                  <c:v>70832</c:v>
                </c:pt>
                <c:pt idx="5140">
                  <c:v>61712</c:v>
                </c:pt>
                <c:pt idx="5141">
                  <c:v>57372</c:v>
                </c:pt>
                <c:pt idx="5142">
                  <c:v>55989</c:v>
                </c:pt>
                <c:pt idx="5143">
                  <c:v>60536</c:v>
                </c:pt>
                <c:pt idx="5144">
                  <c:v>66683</c:v>
                </c:pt>
                <c:pt idx="5145">
                  <c:v>52595</c:v>
                </c:pt>
                <c:pt idx="5146">
                  <c:v>51395</c:v>
                </c:pt>
                <c:pt idx="5147">
                  <c:v>50345</c:v>
                </c:pt>
                <c:pt idx="5148">
                  <c:v>60000</c:v>
                </c:pt>
                <c:pt idx="5149">
                  <c:v>62325</c:v>
                </c:pt>
                <c:pt idx="5150">
                  <c:v>37719</c:v>
                </c:pt>
                <c:pt idx="5151">
                  <c:v>41739</c:v>
                </c:pt>
                <c:pt idx="5152">
                  <c:v>31161</c:v>
                </c:pt>
                <c:pt idx="5153">
                  <c:v>37407</c:v>
                </c:pt>
                <c:pt idx="5154">
                  <c:v>37957</c:v>
                </c:pt>
                <c:pt idx="5155">
                  <c:v>41047</c:v>
                </c:pt>
                <c:pt idx="5156">
                  <c:v>41176</c:v>
                </c:pt>
                <c:pt idx="5157">
                  <c:v>28096</c:v>
                </c:pt>
                <c:pt idx="5158">
                  <c:v>36947</c:v>
                </c:pt>
                <c:pt idx="5159">
                  <c:v>35849</c:v>
                </c:pt>
                <c:pt idx="5160">
                  <c:v>40356</c:v>
                </c:pt>
                <c:pt idx="5161">
                  <c:v>32652</c:v>
                </c:pt>
                <c:pt idx="5162">
                  <c:v>46380</c:v>
                </c:pt>
                <c:pt idx="5163">
                  <c:v>35903</c:v>
                </c:pt>
                <c:pt idx="5164">
                  <c:v>43391</c:v>
                </c:pt>
                <c:pt idx="5165">
                  <c:v>38843</c:v>
                </c:pt>
                <c:pt idx="5166">
                  <c:v>40078</c:v>
                </c:pt>
                <c:pt idx="5167">
                  <c:v>31528</c:v>
                </c:pt>
                <c:pt idx="5168">
                  <c:v>34333</c:v>
                </c:pt>
                <c:pt idx="5169">
                  <c:v>47064</c:v>
                </c:pt>
                <c:pt idx="5170">
                  <c:v>31909</c:v>
                </c:pt>
                <c:pt idx="5171">
                  <c:v>47768</c:v>
                </c:pt>
                <c:pt idx="5172">
                  <c:v>47472</c:v>
                </c:pt>
                <c:pt idx="5173">
                  <c:v>70256</c:v>
                </c:pt>
                <c:pt idx="5174">
                  <c:v>34844</c:v>
                </c:pt>
                <c:pt idx="5175">
                  <c:v>34547</c:v>
                </c:pt>
                <c:pt idx="5176">
                  <c:v>38280</c:v>
                </c:pt>
                <c:pt idx="5177">
                  <c:v>28506</c:v>
                </c:pt>
                <c:pt idx="5178">
                  <c:v>33451</c:v>
                </c:pt>
                <c:pt idx="5179">
                  <c:v>38366</c:v>
                </c:pt>
                <c:pt idx="5180">
                  <c:v>43284</c:v>
                </c:pt>
                <c:pt idx="5181">
                  <c:v>30020</c:v>
                </c:pt>
                <c:pt idx="5182">
                  <c:v>22347</c:v>
                </c:pt>
                <c:pt idx="5183">
                  <c:v>27658</c:v>
                </c:pt>
                <c:pt idx="5184">
                  <c:v>42539</c:v>
                </c:pt>
                <c:pt idx="5185">
                  <c:v>22380</c:v>
                </c:pt>
                <c:pt idx="5186">
                  <c:v>24216</c:v>
                </c:pt>
                <c:pt idx="5187">
                  <c:v>27174</c:v>
                </c:pt>
                <c:pt idx="5188">
                  <c:v>26919</c:v>
                </c:pt>
                <c:pt idx="5189">
                  <c:v>28110</c:v>
                </c:pt>
                <c:pt idx="5190">
                  <c:v>32687</c:v>
                </c:pt>
                <c:pt idx="5191">
                  <c:v>26046</c:v>
                </c:pt>
                <c:pt idx="5192">
                  <c:v>17817</c:v>
                </c:pt>
                <c:pt idx="5193">
                  <c:v>31941</c:v>
                </c:pt>
                <c:pt idx="5194">
                  <c:v>41647</c:v>
                </c:pt>
                <c:pt idx="5195">
                  <c:v>43914</c:v>
                </c:pt>
                <c:pt idx="5196">
                  <c:v>39306</c:v>
                </c:pt>
                <c:pt idx="5197">
                  <c:v>25302</c:v>
                </c:pt>
                <c:pt idx="5198">
                  <c:v>26316</c:v>
                </c:pt>
                <c:pt idx="5199">
                  <c:v>33958</c:v>
                </c:pt>
                <c:pt idx="5200">
                  <c:v>73987</c:v>
                </c:pt>
                <c:pt idx="5201">
                  <c:v>41191</c:v>
                </c:pt>
                <c:pt idx="5202">
                  <c:v>40875</c:v>
                </c:pt>
                <c:pt idx="5203">
                  <c:v>52475</c:v>
                </c:pt>
                <c:pt idx="5204">
                  <c:v>31745</c:v>
                </c:pt>
                <c:pt idx="5205">
                  <c:v>29514</c:v>
                </c:pt>
                <c:pt idx="5206">
                  <c:v>31338</c:v>
                </c:pt>
                <c:pt idx="5207">
                  <c:v>24286</c:v>
                </c:pt>
                <c:pt idx="5208">
                  <c:v>30045</c:v>
                </c:pt>
                <c:pt idx="5209">
                  <c:v>22395</c:v>
                </c:pt>
                <c:pt idx="5210">
                  <c:v>28400</c:v>
                </c:pt>
                <c:pt idx="5211">
                  <c:v>26670</c:v>
                </c:pt>
                <c:pt idx="5212">
                  <c:v>23957</c:v>
                </c:pt>
                <c:pt idx="5213">
                  <c:v>17169</c:v>
                </c:pt>
                <c:pt idx="5214">
                  <c:v>40691</c:v>
                </c:pt>
                <c:pt idx="5215">
                  <c:v>36961</c:v>
                </c:pt>
                <c:pt idx="5216">
                  <c:v>43641</c:v>
                </c:pt>
                <c:pt idx="5217">
                  <c:v>55966</c:v>
                </c:pt>
                <c:pt idx="5218">
                  <c:v>53008</c:v>
                </c:pt>
                <c:pt idx="5219">
                  <c:v>25807</c:v>
                </c:pt>
                <c:pt idx="5220">
                  <c:v>14826</c:v>
                </c:pt>
                <c:pt idx="5221">
                  <c:v>27312</c:v>
                </c:pt>
                <c:pt idx="5222">
                  <c:v>38844</c:v>
                </c:pt>
                <c:pt idx="5223">
                  <c:v>25311</c:v>
                </c:pt>
                <c:pt idx="5224">
                  <c:v>24888</c:v>
                </c:pt>
                <c:pt idx="5225">
                  <c:v>28571</c:v>
                </c:pt>
                <c:pt idx="5226">
                  <c:v>26723</c:v>
                </c:pt>
                <c:pt idx="5227">
                  <c:v>32854</c:v>
                </c:pt>
                <c:pt idx="5228">
                  <c:v>28520</c:v>
                </c:pt>
                <c:pt idx="5229">
                  <c:v>32694</c:v>
                </c:pt>
                <c:pt idx="5230">
                  <c:v>26771</c:v>
                </c:pt>
                <c:pt idx="5231">
                  <c:v>34344</c:v>
                </c:pt>
                <c:pt idx="5232">
                  <c:v>39734</c:v>
                </c:pt>
                <c:pt idx="5233">
                  <c:v>25217</c:v>
                </c:pt>
                <c:pt idx="5234">
                  <c:v>36031</c:v>
                </c:pt>
                <c:pt idx="5235">
                  <c:v>32554</c:v>
                </c:pt>
                <c:pt idx="5236">
                  <c:v>44982</c:v>
                </c:pt>
                <c:pt idx="5237">
                  <c:v>26333</c:v>
                </c:pt>
                <c:pt idx="5238">
                  <c:v>43442</c:v>
                </c:pt>
                <c:pt idx="5239">
                  <c:v>43231</c:v>
                </c:pt>
                <c:pt idx="5240">
                  <c:v>54534</c:v>
                </c:pt>
                <c:pt idx="5241">
                  <c:v>52169</c:v>
                </c:pt>
                <c:pt idx="5242">
                  <c:v>26453</c:v>
                </c:pt>
                <c:pt idx="5243">
                  <c:v>23963</c:v>
                </c:pt>
                <c:pt idx="5244">
                  <c:v>44038</c:v>
                </c:pt>
                <c:pt idx="5245">
                  <c:v>38627</c:v>
                </c:pt>
                <c:pt idx="5246">
                  <c:v>37035</c:v>
                </c:pt>
                <c:pt idx="5247">
                  <c:v>31863</c:v>
                </c:pt>
                <c:pt idx="5248">
                  <c:v>27468</c:v>
                </c:pt>
                <c:pt idx="5249">
                  <c:v>35536</c:v>
                </c:pt>
                <c:pt idx="5250">
                  <c:v>42566</c:v>
                </c:pt>
                <c:pt idx="5251">
                  <c:v>27476</c:v>
                </c:pt>
                <c:pt idx="5252">
                  <c:v>38199</c:v>
                </c:pt>
                <c:pt idx="5253">
                  <c:v>55645</c:v>
                </c:pt>
                <c:pt idx="5254">
                  <c:v>32688</c:v>
                </c:pt>
                <c:pt idx="5255">
                  <c:v>45503</c:v>
                </c:pt>
                <c:pt idx="5256">
                  <c:v>55313</c:v>
                </c:pt>
                <c:pt idx="5257">
                  <c:v>30338</c:v>
                </c:pt>
                <c:pt idx="5258">
                  <c:v>32826</c:v>
                </c:pt>
                <c:pt idx="5259">
                  <c:v>44820</c:v>
                </c:pt>
                <c:pt idx="5260">
                  <c:v>26006</c:v>
                </c:pt>
                <c:pt idx="5261">
                  <c:v>42313</c:v>
                </c:pt>
                <c:pt idx="5262">
                  <c:v>31148</c:v>
                </c:pt>
                <c:pt idx="5263">
                  <c:v>32984</c:v>
                </c:pt>
                <c:pt idx="5264">
                  <c:v>44566</c:v>
                </c:pt>
                <c:pt idx="5265">
                  <c:v>42596</c:v>
                </c:pt>
                <c:pt idx="5266">
                  <c:v>53719</c:v>
                </c:pt>
                <c:pt idx="5267">
                  <c:v>59773</c:v>
                </c:pt>
                <c:pt idx="5268">
                  <c:v>39780</c:v>
                </c:pt>
                <c:pt idx="5269">
                  <c:v>39762</c:v>
                </c:pt>
                <c:pt idx="5270">
                  <c:v>50313</c:v>
                </c:pt>
                <c:pt idx="5271">
                  <c:v>46276</c:v>
                </c:pt>
                <c:pt idx="5272">
                  <c:v>37764</c:v>
                </c:pt>
                <c:pt idx="5273">
                  <c:v>90105</c:v>
                </c:pt>
                <c:pt idx="5274">
                  <c:v>26804</c:v>
                </c:pt>
                <c:pt idx="5275">
                  <c:v>45159</c:v>
                </c:pt>
                <c:pt idx="5276">
                  <c:v>47324</c:v>
                </c:pt>
                <c:pt idx="5277">
                  <c:v>28610</c:v>
                </c:pt>
                <c:pt idx="5278">
                  <c:v>37756</c:v>
                </c:pt>
                <c:pt idx="5279">
                  <c:v>42934</c:v>
                </c:pt>
                <c:pt idx="5280">
                  <c:v>57355</c:v>
                </c:pt>
                <c:pt idx="5281">
                  <c:v>45905</c:v>
                </c:pt>
                <c:pt idx="5282">
                  <c:v>39234</c:v>
                </c:pt>
                <c:pt idx="5283">
                  <c:v>44621</c:v>
                </c:pt>
                <c:pt idx="5284">
                  <c:v>42255</c:v>
                </c:pt>
                <c:pt idx="5285">
                  <c:v>53409</c:v>
                </c:pt>
                <c:pt idx="5286">
                  <c:v>42384</c:v>
                </c:pt>
                <c:pt idx="5287">
                  <c:v>36941</c:v>
                </c:pt>
                <c:pt idx="5288">
                  <c:v>23598</c:v>
                </c:pt>
                <c:pt idx="5289">
                  <c:v>39132</c:v>
                </c:pt>
                <c:pt idx="5290">
                  <c:v>39797</c:v>
                </c:pt>
                <c:pt idx="5291">
                  <c:v>67039</c:v>
                </c:pt>
                <c:pt idx="5292">
                  <c:v>28980</c:v>
                </c:pt>
                <c:pt idx="5293">
                  <c:v>13684</c:v>
                </c:pt>
                <c:pt idx="5294">
                  <c:v>44251</c:v>
                </c:pt>
                <c:pt idx="5295">
                  <c:v>18903</c:v>
                </c:pt>
                <c:pt idx="5296">
                  <c:v>27365</c:v>
                </c:pt>
                <c:pt idx="5297">
                  <c:v>31917</c:v>
                </c:pt>
                <c:pt idx="5298">
                  <c:v>22072</c:v>
                </c:pt>
                <c:pt idx="5299">
                  <c:v>118410</c:v>
                </c:pt>
                <c:pt idx="5300">
                  <c:v>42329</c:v>
                </c:pt>
                <c:pt idx="5301">
                  <c:v>30671</c:v>
                </c:pt>
                <c:pt idx="5302">
                  <c:v>35897</c:v>
                </c:pt>
                <c:pt idx="5303">
                  <c:v>50706</c:v>
                </c:pt>
                <c:pt idx="5304">
                  <c:v>41438</c:v>
                </c:pt>
                <c:pt idx="5305">
                  <c:v>50536</c:v>
                </c:pt>
                <c:pt idx="5306">
                  <c:v>38190</c:v>
                </c:pt>
                <c:pt idx="5307">
                  <c:v>35669</c:v>
                </c:pt>
                <c:pt idx="5308">
                  <c:v>60636</c:v>
                </c:pt>
                <c:pt idx="5309">
                  <c:v>84887</c:v>
                </c:pt>
                <c:pt idx="5310">
                  <c:v>39278</c:v>
                </c:pt>
                <c:pt idx="5311">
                  <c:v>42497</c:v>
                </c:pt>
                <c:pt idx="5312">
                  <c:v>53730</c:v>
                </c:pt>
                <c:pt idx="5313">
                  <c:v>70409</c:v>
                </c:pt>
                <c:pt idx="5314">
                  <c:v>26748</c:v>
                </c:pt>
                <c:pt idx="5315">
                  <c:v>41222</c:v>
                </c:pt>
                <c:pt idx="5316">
                  <c:v>57247</c:v>
                </c:pt>
                <c:pt idx="5317">
                  <c:v>46992</c:v>
                </c:pt>
                <c:pt idx="5318">
                  <c:v>36335</c:v>
                </c:pt>
                <c:pt idx="5319">
                  <c:v>39957</c:v>
                </c:pt>
                <c:pt idx="5320">
                  <c:v>54530</c:v>
                </c:pt>
                <c:pt idx="5321">
                  <c:v>30360</c:v>
                </c:pt>
                <c:pt idx="5322">
                  <c:v>32331</c:v>
                </c:pt>
                <c:pt idx="5323">
                  <c:v>61644</c:v>
                </c:pt>
                <c:pt idx="5324">
                  <c:v>63310</c:v>
                </c:pt>
                <c:pt idx="5325">
                  <c:v>55639</c:v>
                </c:pt>
                <c:pt idx="5326">
                  <c:v>20769</c:v>
                </c:pt>
                <c:pt idx="5327">
                  <c:v>40000</c:v>
                </c:pt>
                <c:pt idx="5328">
                  <c:v>40973</c:v>
                </c:pt>
                <c:pt idx="5329">
                  <c:v>27988</c:v>
                </c:pt>
                <c:pt idx="5330">
                  <c:v>15269</c:v>
                </c:pt>
                <c:pt idx="5331">
                  <c:v>32175</c:v>
                </c:pt>
                <c:pt idx="5332">
                  <c:v>37867</c:v>
                </c:pt>
                <c:pt idx="5333">
                  <c:v>12028</c:v>
                </c:pt>
                <c:pt idx="5334">
                  <c:v>30651</c:v>
                </c:pt>
                <c:pt idx="5335">
                  <c:v>26886</c:v>
                </c:pt>
                <c:pt idx="5336">
                  <c:v>19724</c:v>
                </c:pt>
                <c:pt idx="5337">
                  <c:v>49205</c:v>
                </c:pt>
                <c:pt idx="5338">
                  <c:v>30589</c:v>
                </c:pt>
                <c:pt idx="5339">
                  <c:v>43636</c:v>
                </c:pt>
                <c:pt idx="5340">
                  <c:v>29229</c:v>
                </c:pt>
                <c:pt idx="5341">
                  <c:v>43667</c:v>
                </c:pt>
                <c:pt idx="5342">
                  <c:v>35941</c:v>
                </c:pt>
                <c:pt idx="5343">
                  <c:v>37632</c:v>
                </c:pt>
                <c:pt idx="5344">
                  <c:v>51916</c:v>
                </c:pt>
                <c:pt idx="5345">
                  <c:v>47057</c:v>
                </c:pt>
                <c:pt idx="5346">
                  <c:v>26995</c:v>
                </c:pt>
                <c:pt idx="5347">
                  <c:v>32188</c:v>
                </c:pt>
                <c:pt idx="5348">
                  <c:v>31949</c:v>
                </c:pt>
                <c:pt idx="5349">
                  <c:v>44570</c:v>
                </c:pt>
                <c:pt idx="5350">
                  <c:v>54256</c:v>
                </c:pt>
                <c:pt idx="5351">
                  <c:v>54023</c:v>
                </c:pt>
                <c:pt idx="5352">
                  <c:v>35718</c:v>
                </c:pt>
                <c:pt idx="5353">
                  <c:v>28764</c:v>
                </c:pt>
                <c:pt idx="5354">
                  <c:v>40651</c:v>
                </c:pt>
                <c:pt idx="5355">
                  <c:v>56935</c:v>
                </c:pt>
                <c:pt idx="5356">
                  <c:v>32871</c:v>
                </c:pt>
                <c:pt idx="5357">
                  <c:v>40665</c:v>
                </c:pt>
                <c:pt idx="5358">
                  <c:v>23516</c:v>
                </c:pt>
                <c:pt idx="5359">
                  <c:v>32124</c:v>
                </c:pt>
                <c:pt idx="5360">
                  <c:v>69446</c:v>
                </c:pt>
                <c:pt idx="5361">
                  <c:v>37340</c:v>
                </c:pt>
                <c:pt idx="5362">
                  <c:v>57314</c:v>
                </c:pt>
                <c:pt idx="5363">
                  <c:v>31119</c:v>
                </c:pt>
                <c:pt idx="5364">
                  <c:v>29741</c:v>
                </c:pt>
                <c:pt idx="5365">
                  <c:v>38722</c:v>
                </c:pt>
                <c:pt idx="5366">
                  <c:v>30872</c:v>
                </c:pt>
                <c:pt idx="5367">
                  <c:v>49838</c:v>
                </c:pt>
                <c:pt idx="5368">
                  <c:v>35000</c:v>
                </c:pt>
                <c:pt idx="5369">
                  <c:v>35766</c:v>
                </c:pt>
                <c:pt idx="5370">
                  <c:v>33103</c:v>
                </c:pt>
                <c:pt idx="5371">
                  <c:v>52419</c:v>
                </c:pt>
                <c:pt idx="5372">
                  <c:v>28719</c:v>
                </c:pt>
                <c:pt idx="5373">
                  <c:v>27972</c:v>
                </c:pt>
                <c:pt idx="5374">
                  <c:v>23731</c:v>
                </c:pt>
                <c:pt idx="5375">
                  <c:v>20282</c:v>
                </c:pt>
                <c:pt idx="5376">
                  <c:v>23351</c:v>
                </c:pt>
                <c:pt idx="5377">
                  <c:v>36129</c:v>
                </c:pt>
                <c:pt idx="5378">
                  <c:v>41347</c:v>
                </c:pt>
                <c:pt idx="5379">
                  <c:v>30197</c:v>
                </c:pt>
                <c:pt idx="5380">
                  <c:v>30912</c:v>
                </c:pt>
                <c:pt idx="5381">
                  <c:v>27176</c:v>
                </c:pt>
                <c:pt idx="5382">
                  <c:v>36948</c:v>
                </c:pt>
                <c:pt idx="5383">
                  <c:v>46601</c:v>
                </c:pt>
                <c:pt idx="5384">
                  <c:v>36625</c:v>
                </c:pt>
                <c:pt idx="5385">
                  <c:v>22344</c:v>
                </c:pt>
                <c:pt idx="5386">
                  <c:v>36157</c:v>
                </c:pt>
                <c:pt idx="5387">
                  <c:v>29245</c:v>
                </c:pt>
                <c:pt idx="5388">
                  <c:v>36867</c:v>
                </c:pt>
                <c:pt idx="5389">
                  <c:v>29655</c:v>
                </c:pt>
                <c:pt idx="5390">
                  <c:v>27287</c:v>
                </c:pt>
                <c:pt idx="5391">
                  <c:v>37243</c:v>
                </c:pt>
                <c:pt idx="5392">
                  <c:v>34631</c:v>
                </c:pt>
                <c:pt idx="5393">
                  <c:v>43372</c:v>
                </c:pt>
                <c:pt idx="5394">
                  <c:v>39487</c:v>
                </c:pt>
                <c:pt idx="5395">
                  <c:v>36038</c:v>
                </c:pt>
                <c:pt idx="5396">
                  <c:v>36489</c:v>
                </c:pt>
                <c:pt idx="5397">
                  <c:v>24953</c:v>
                </c:pt>
                <c:pt idx="5398">
                  <c:v>33185</c:v>
                </c:pt>
                <c:pt idx="5399">
                  <c:v>24246</c:v>
                </c:pt>
                <c:pt idx="5400">
                  <c:v>29941</c:v>
                </c:pt>
                <c:pt idx="5401">
                  <c:v>33563</c:v>
                </c:pt>
                <c:pt idx="5402">
                  <c:v>25801</c:v>
                </c:pt>
                <c:pt idx="5403">
                  <c:v>19071</c:v>
                </c:pt>
                <c:pt idx="5404">
                  <c:v>24641</c:v>
                </c:pt>
                <c:pt idx="5405">
                  <c:v>34087</c:v>
                </c:pt>
                <c:pt idx="5406">
                  <c:v>38304</c:v>
                </c:pt>
                <c:pt idx="5407">
                  <c:v>31885</c:v>
                </c:pt>
                <c:pt idx="5408">
                  <c:v>9721</c:v>
                </c:pt>
                <c:pt idx="5409">
                  <c:v>10999</c:v>
                </c:pt>
                <c:pt idx="5410">
                  <c:v>31253</c:v>
                </c:pt>
                <c:pt idx="5411">
                  <c:v>56429</c:v>
                </c:pt>
                <c:pt idx="5412">
                  <c:v>57233</c:v>
                </c:pt>
                <c:pt idx="5413">
                  <c:v>48618</c:v>
                </c:pt>
                <c:pt idx="5414">
                  <c:v>28961</c:v>
                </c:pt>
                <c:pt idx="5415">
                  <c:v>48196</c:v>
                </c:pt>
                <c:pt idx="5416">
                  <c:v>63973</c:v>
                </c:pt>
                <c:pt idx="5417">
                  <c:v>33909</c:v>
                </c:pt>
                <c:pt idx="5418">
                  <c:v>32185</c:v>
                </c:pt>
                <c:pt idx="5419">
                  <c:v>44120</c:v>
                </c:pt>
                <c:pt idx="5420">
                  <c:v>22007</c:v>
                </c:pt>
                <c:pt idx="5421">
                  <c:v>23882</c:v>
                </c:pt>
                <c:pt idx="5422">
                  <c:v>20805</c:v>
                </c:pt>
                <c:pt idx="5423">
                  <c:v>28368</c:v>
                </c:pt>
                <c:pt idx="5424">
                  <c:v>27306</c:v>
                </c:pt>
                <c:pt idx="5425">
                  <c:v>21698</c:v>
                </c:pt>
                <c:pt idx="5426">
                  <c:v>38449</c:v>
                </c:pt>
                <c:pt idx="5427">
                  <c:v>32938</c:v>
                </c:pt>
                <c:pt idx="5428">
                  <c:v>65874</c:v>
                </c:pt>
                <c:pt idx="5429">
                  <c:v>67831</c:v>
                </c:pt>
                <c:pt idx="5430">
                  <c:v>10734</c:v>
                </c:pt>
                <c:pt idx="5431">
                  <c:v>27343</c:v>
                </c:pt>
                <c:pt idx="5432">
                  <c:v>58274</c:v>
                </c:pt>
                <c:pt idx="5433">
                  <c:v>47341</c:v>
                </c:pt>
                <c:pt idx="5434">
                  <c:v>31444</c:v>
                </c:pt>
                <c:pt idx="5435">
                  <c:v>30735</c:v>
                </c:pt>
                <c:pt idx="5436">
                  <c:v>32594</c:v>
                </c:pt>
                <c:pt idx="5437">
                  <c:v>30633</c:v>
                </c:pt>
                <c:pt idx="5438">
                  <c:v>35849</c:v>
                </c:pt>
                <c:pt idx="5439">
                  <c:v>39583</c:v>
                </c:pt>
                <c:pt idx="5440">
                  <c:v>29859</c:v>
                </c:pt>
                <c:pt idx="5441">
                  <c:v>29144</c:v>
                </c:pt>
                <c:pt idx="5442">
                  <c:v>30564</c:v>
                </c:pt>
                <c:pt idx="5443">
                  <c:v>44888</c:v>
                </c:pt>
                <c:pt idx="5444">
                  <c:v>27273</c:v>
                </c:pt>
                <c:pt idx="5445">
                  <c:v>26953</c:v>
                </c:pt>
                <c:pt idx="5446">
                  <c:v>32557</c:v>
                </c:pt>
                <c:pt idx="5447">
                  <c:v>28625</c:v>
                </c:pt>
                <c:pt idx="5448">
                  <c:v>28613</c:v>
                </c:pt>
                <c:pt idx="5449">
                  <c:v>26515</c:v>
                </c:pt>
                <c:pt idx="5450">
                  <c:v>27692</c:v>
                </c:pt>
                <c:pt idx="5451">
                  <c:v>35271</c:v>
                </c:pt>
                <c:pt idx="5452">
                  <c:v>29266</c:v>
                </c:pt>
                <c:pt idx="5453">
                  <c:v>22857</c:v>
                </c:pt>
                <c:pt idx="5454">
                  <c:v>29424</c:v>
                </c:pt>
                <c:pt idx="5455">
                  <c:v>23050</c:v>
                </c:pt>
                <c:pt idx="5456">
                  <c:v>27712</c:v>
                </c:pt>
                <c:pt idx="5457">
                  <c:v>32361</c:v>
                </c:pt>
                <c:pt idx="5458">
                  <c:v>56525</c:v>
                </c:pt>
                <c:pt idx="5459">
                  <c:v>28789</c:v>
                </c:pt>
                <c:pt idx="5460">
                  <c:v>22188</c:v>
                </c:pt>
                <c:pt idx="5461">
                  <c:v>26087</c:v>
                </c:pt>
                <c:pt idx="5462">
                  <c:v>26546</c:v>
                </c:pt>
                <c:pt idx="5463">
                  <c:v>22702</c:v>
                </c:pt>
                <c:pt idx="5464">
                  <c:v>31653</c:v>
                </c:pt>
                <c:pt idx="5465">
                  <c:v>30134</c:v>
                </c:pt>
                <c:pt idx="5466">
                  <c:v>29933</c:v>
                </c:pt>
                <c:pt idx="5467">
                  <c:v>28491</c:v>
                </c:pt>
                <c:pt idx="5468">
                  <c:v>34677</c:v>
                </c:pt>
                <c:pt idx="5469">
                  <c:v>30794</c:v>
                </c:pt>
                <c:pt idx="5470">
                  <c:v>27540</c:v>
                </c:pt>
                <c:pt idx="5471">
                  <c:v>31087</c:v>
                </c:pt>
                <c:pt idx="5472">
                  <c:v>31413</c:v>
                </c:pt>
                <c:pt idx="5473">
                  <c:v>31500</c:v>
                </c:pt>
                <c:pt idx="5474">
                  <c:v>33000</c:v>
                </c:pt>
                <c:pt idx="5475">
                  <c:v>31148</c:v>
                </c:pt>
                <c:pt idx="5476">
                  <c:v>25724</c:v>
                </c:pt>
                <c:pt idx="5477">
                  <c:v>27689</c:v>
                </c:pt>
                <c:pt idx="5478">
                  <c:v>26651</c:v>
                </c:pt>
                <c:pt idx="5479">
                  <c:v>21418</c:v>
                </c:pt>
                <c:pt idx="5480">
                  <c:v>30406</c:v>
                </c:pt>
                <c:pt idx="5481">
                  <c:v>41010</c:v>
                </c:pt>
                <c:pt idx="5482">
                  <c:v>29176</c:v>
                </c:pt>
                <c:pt idx="5483">
                  <c:v>34915</c:v>
                </c:pt>
                <c:pt idx="5484">
                  <c:v>21679</c:v>
                </c:pt>
                <c:pt idx="5485">
                  <c:v>23576</c:v>
                </c:pt>
                <c:pt idx="5486">
                  <c:v>28068</c:v>
                </c:pt>
                <c:pt idx="5487">
                  <c:v>45203</c:v>
                </c:pt>
                <c:pt idx="5488">
                  <c:v>26581</c:v>
                </c:pt>
                <c:pt idx="5489">
                  <c:v>15630</c:v>
                </c:pt>
                <c:pt idx="5490">
                  <c:v>23339</c:v>
                </c:pt>
                <c:pt idx="5491">
                  <c:v>33335</c:v>
                </c:pt>
                <c:pt idx="5492">
                  <c:v>40705</c:v>
                </c:pt>
                <c:pt idx="5493">
                  <c:v>45206</c:v>
                </c:pt>
                <c:pt idx="5494">
                  <c:v>30500</c:v>
                </c:pt>
                <c:pt idx="5495">
                  <c:v>22487</c:v>
                </c:pt>
                <c:pt idx="5496">
                  <c:v>28658</c:v>
                </c:pt>
                <c:pt idx="5497">
                  <c:v>27727</c:v>
                </c:pt>
                <c:pt idx="5498">
                  <c:v>26192</c:v>
                </c:pt>
                <c:pt idx="5499">
                  <c:v>24779</c:v>
                </c:pt>
                <c:pt idx="5500">
                  <c:v>31113</c:v>
                </c:pt>
                <c:pt idx="5501">
                  <c:v>25827</c:v>
                </c:pt>
                <c:pt idx="5502">
                  <c:v>24974</c:v>
                </c:pt>
                <c:pt idx="5503">
                  <c:v>35770</c:v>
                </c:pt>
                <c:pt idx="5504">
                  <c:v>28186</c:v>
                </c:pt>
                <c:pt idx="5505">
                  <c:v>26187</c:v>
                </c:pt>
                <c:pt idx="5506">
                  <c:v>41186</c:v>
                </c:pt>
                <c:pt idx="5507">
                  <c:v>32072</c:v>
                </c:pt>
                <c:pt idx="5508">
                  <c:v>33214</c:v>
                </c:pt>
                <c:pt idx="5509">
                  <c:v>28145</c:v>
                </c:pt>
                <c:pt idx="5510">
                  <c:v>23622</c:v>
                </c:pt>
                <c:pt idx="5511">
                  <c:v>26521</c:v>
                </c:pt>
                <c:pt idx="5512">
                  <c:v>25357</c:v>
                </c:pt>
                <c:pt idx="5513">
                  <c:v>28575</c:v>
                </c:pt>
                <c:pt idx="5514">
                  <c:v>18815</c:v>
                </c:pt>
                <c:pt idx="5515">
                  <c:v>26948</c:v>
                </c:pt>
                <c:pt idx="5516">
                  <c:v>26949</c:v>
                </c:pt>
                <c:pt idx="5517">
                  <c:v>27983</c:v>
                </c:pt>
                <c:pt idx="5518">
                  <c:v>40037</c:v>
                </c:pt>
                <c:pt idx="5519">
                  <c:v>35701</c:v>
                </c:pt>
                <c:pt idx="5520">
                  <c:v>54933</c:v>
                </c:pt>
                <c:pt idx="5521">
                  <c:v>41250</c:v>
                </c:pt>
                <c:pt idx="5522">
                  <c:v>98316</c:v>
                </c:pt>
                <c:pt idx="5523">
                  <c:v>53869</c:v>
                </c:pt>
                <c:pt idx="5524">
                  <c:v>33125</c:v>
                </c:pt>
                <c:pt idx="5525">
                  <c:v>34020</c:v>
                </c:pt>
                <c:pt idx="5526">
                  <c:v>39093</c:v>
                </c:pt>
                <c:pt idx="5527">
                  <c:v>11507</c:v>
                </c:pt>
                <c:pt idx="5528">
                  <c:v>76959</c:v>
                </c:pt>
                <c:pt idx="5529">
                  <c:v>90511</c:v>
                </c:pt>
                <c:pt idx="5530">
                  <c:v>92090</c:v>
                </c:pt>
                <c:pt idx="5531">
                  <c:v>44827</c:v>
                </c:pt>
                <c:pt idx="5532">
                  <c:v>61343</c:v>
                </c:pt>
                <c:pt idx="5533">
                  <c:v>57441</c:v>
                </c:pt>
                <c:pt idx="5534">
                  <c:v>42143</c:v>
                </c:pt>
                <c:pt idx="5535">
                  <c:v>57713</c:v>
                </c:pt>
                <c:pt idx="5536">
                  <c:v>40421</c:v>
                </c:pt>
                <c:pt idx="5537">
                  <c:v>62569</c:v>
                </c:pt>
                <c:pt idx="5538">
                  <c:v>42391</c:v>
                </c:pt>
                <c:pt idx="5539">
                  <c:v>34530</c:v>
                </c:pt>
                <c:pt idx="5540">
                  <c:v>56811</c:v>
                </c:pt>
                <c:pt idx="5541">
                  <c:v>45051</c:v>
                </c:pt>
                <c:pt idx="5542">
                  <c:v>45758</c:v>
                </c:pt>
                <c:pt idx="5543">
                  <c:v>43035</c:v>
                </c:pt>
                <c:pt idx="5544">
                  <c:v>49476</c:v>
                </c:pt>
                <c:pt idx="5545">
                  <c:v>36240</c:v>
                </c:pt>
                <c:pt idx="5546">
                  <c:v>51646</c:v>
                </c:pt>
                <c:pt idx="5547">
                  <c:v>47473</c:v>
                </c:pt>
                <c:pt idx="5548">
                  <c:v>23891</c:v>
                </c:pt>
                <c:pt idx="5549">
                  <c:v>9798</c:v>
                </c:pt>
                <c:pt idx="5550">
                  <c:v>39246</c:v>
                </c:pt>
                <c:pt idx="5551">
                  <c:v>51730</c:v>
                </c:pt>
                <c:pt idx="5552">
                  <c:v>18071</c:v>
                </c:pt>
                <c:pt idx="5553">
                  <c:v>34375</c:v>
                </c:pt>
                <c:pt idx="5554">
                  <c:v>56903</c:v>
                </c:pt>
                <c:pt idx="5555">
                  <c:v>47026</c:v>
                </c:pt>
                <c:pt idx="5556">
                  <c:v>49131</c:v>
                </c:pt>
                <c:pt idx="5557">
                  <c:v>40244</c:v>
                </c:pt>
                <c:pt idx="5558">
                  <c:v>49250</c:v>
                </c:pt>
                <c:pt idx="5559">
                  <c:v>52939</c:v>
                </c:pt>
                <c:pt idx="5560">
                  <c:v>43110</c:v>
                </c:pt>
                <c:pt idx="5561">
                  <c:v>60687</c:v>
                </c:pt>
                <c:pt idx="5562">
                  <c:v>53853</c:v>
                </c:pt>
                <c:pt idx="5563">
                  <c:v>79776</c:v>
                </c:pt>
                <c:pt idx="5564">
                  <c:v>52338</c:v>
                </c:pt>
                <c:pt idx="5565">
                  <c:v>38434</c:v>
                </c:pt>
                <c:pt idx="5566">
                  <c:v>36543</c:v>
                </c:pt>
                <c:pt idx="5567">
                  <c:v>41183</c:v>
                </c:pt>
                <c:pt idx="5568">
                  <c:v>37927</c:v>
                </c:pt>
                <c:pt idx="5569">
                  <c:v>54138</c:v>
                </c:pt>
                <c:pt idx="5570">
                  <c:v>36568</c:v>
                </c:pt>
                <c:pt idx="5571">
                  <c:v>39722</c:v>
                </c:pt>
                <c:pt idx="5572">
                  <c:v>28191</c:v>
                </c:pt>
                <c:pt idx="5573">
                  <c:v>35640</c:v>
                </c:pt>
                <c:pt idx="5574">
                  <c:v>54479</c:v>
                </c:pt>
                <c:pt idx="5575">
                  <c:v>39015</c:v>
                </c:pt>
                <c:pt idx="5576">
                  <c:v>43624</c:v>
                </c:pt>
                <c:pt idx="5577">
                  <c:v>30732</c:v>
                </c:pt>
                <c:pt idx="5578">
                  <c:v>44242</c:v>
                </c:pt>
                <c:pt idx="5579">
                  <c:v>45911</c:v>
                </c:pt>
                <c:pt idx="5580">
                  <c:v>42190</c:v>
                </c:pt>
                <c:pt idx="5581">
                  <c:v>42112</c:v>
                </c:pt>
                <c:pt idx="5582">
                  <c:v>51533</c:v>
                </c:pt>
                <c:pt idx="5583">
                  <c:v>23125</c:v>
                </c:pt>
                <c:pt idx="5584">
                  <c:v>37757</c:v>
                </c:pt>
                <c:pt idx="5585">
                  <c:v>26313</c:v>
                </c:pt>
                <c:pt idx="5586">
                  <c:v>57763</c:v>
                </c:pt>
                <c:pt idx="5587">
                  <c:v>49063</c:v>
                </c:pt>
                <c:pt idx="5588">
                  <c:v>34794</c:v>
                </c:pt>
                <c:pt idx="5589">
                  <c:v>30827</c:v>
                </c:pt>
                <c:pt idx="5590">
                  <c:v>35859</c:v>
                </c:pt>
                <c:pt idx="5591">
                  <c:v>36866</c:v>
                </c:pt>
                <c:pt idx="5592">
                  <c:v>48446</c:v>
                </c:pt>
                <c:pt idx="5593">
                  <c:v>37925</c:v>
                </c:pt>
                <c:pt idx="5594">
                  <c:v>29470</c:v>
                </c:pt>
                <c:pt idx="5595">
                  <c:v>31528</c:v>
                </c:pt>
                <c:pt idx="5596">
                  <c:v>35942</c:v>
                </c:pt>
                <c:pt idx="5597">
                  <c:v>37457</c:v>
                </c:pt>
                <c:pt idx="5598">
                  <c:v>37692</c:v>
                </c:pt>
                <c:pt idx="5599">
                  <c:v>30585</c:v>
                </c:pt>
                <c:pt idx="5600">
                  <c:v>50975</c:v>
                </c:pt>
                <c:pt idx="5601">
                  <c:v>37339</c:v>
                </c:pt>
                <c:pt idx="5602">
                  <c:v>36231</c:v>
                </c:pt>
                <c:pt idx="5603">
                  <c:v>31391</c:v>
                </c:pt>
                <c:pt idx="5604">
                  <c:v>33904</c:v>
                </c:pt>
                <c:pt idx="5605">
                  <c:v>46497</c:v>
                </c:pt>
                <c:pt idx="5606">
                  <c:v>52445</c:v>
                </c:pt>
                <c:pt idx="5607">
                  <c:v>29310</c:v>
                </c:pt>
                <c:pt idx="5608">
                  <c:v>52395</c:v>
                </c:pt>
                <c:pt idx="5609">
                  <c:v>54668</c:v>
                </c:pt>
                <c:pt idx="5610">
                  <c:v>46176</c:v>
                </c:pt>
                <c:pt idx="5611">
                  <c:v>68559</c:v>
                </c:pt>
                <c:pt idx="5612">
                  <c:v>60432</c:v>
                </c:pt>
                <c:pt idx="5613">
                  <c:v>47929</c:v>
                </c:pt>
                <c:pt idx="5614">
                  <c:v>35946</c:v>
                </c:pt>
                <c:pt idx="5615">
                  <c:v>50775</c:v>
                </c:pt>
                <c:pt idx="5616">
                  <c:v>40836</c:v>
                </c:pt>
                <c:pt idx="5617">
                  <c:v>34307</c:v>
                </c:pt>
                <c:pt idx="5618">
                  <c:v>43091</c:v>
                </c:pt>
                <c:pt idx="5619">
                  <c:v>48565</c:v>
                </c:pt>
                <c:pt idx="5620">
                  <c:v>24000</c:v>
                </c:pt>
                <c:pt idx="5621">
                  <c:v>15901</c:v>
                </c:pt>
                <c:pt idx="5622">
                  <c:v>20336</c:v>
                </c:pt>
                <c:pt idx="5623">
                  <c:v>21201</c:v>
                </c:pt>
                <c:pt idx="5624">
                  <c:v>38783</c:v>
                </c:pt>
                <c:pt idx="5625">
                  <c:v>35584</c:v>
                </c:pt>
                <c:pt idx="5626">
                  <c:v>45379</c:v>
                </c:pt>
                <c:pt idx="5627">
                  <c:v>49219</c:v>
                </c:pt>
                <c:pt idx="5628">
                  <c:v>59776</c:v>
                </c:pt>
                <c:pt idx="5629">
                  <c:v>41449</c:v>
                </c:pt>
                <c:pt idx="5630">
                  <c:v>39072</c:v>
                </c:pt>
                <c:pt idx="5631">
                  <c:v>52535</c:v>
                </c:pt>
                <c:pt idx="5632">
                  <c:v>33295</c:v>
                </c:pt>
                <c:pt idx="5633">
                  <c:v>32007</c:v>
                </c:pt>
                <c:pt idx="5634">
                  <c:v>43862</c:v>
                </c:pt>
                <c:pt idx="5635">
                  <c:v>53397</c:v>
                </c:pt>
                <c:pt idx="5636">
                  <c:v>50321</c:v>
                </c:pt>
                <c:pt idx="5637">
                  <c:v>39219</c:v>
                </c:pt>
                <c:pt idx="5638">
                  <c:v>44621</c:v>
                </c:pt>
                <c:pt idx="5639">
                  <c:v>47093</c:v>
                </c:pt>
                <c:pt idx="5640">
                  <c:v>36645</c:v>
                </c:pt>
                <c:pt idx="5641">
                  <c:v>37821</c:v>
                </c:pt>
                <c:pt idx="5642">
                  <c:v>44542</c:v>
                </c:pt>
                <c:pt idx="5643">
                  <c:v>25151</c:v>
                </c:pt>
                <c:pt idx="5644">
                  <c:v>26464</c:v>
                </c:pt>
                <c:pt idx="5645">
                  <c:v>41385</c:v>
                </c:pt>
                <c:pt idx="5646">
                  <c:v>34592</c:v>
                </c:pt>
                <c:pt idx="5647">
                  <c:v>47473</c:v>
                </c:pt>
                <c:pt idx="5648">
                  <c:v>50071</c:v>
                </c:pt>
                <c:pt idx="5649">
                  <c:v>51326</c:v>
                </c:pt>
                <c:pt idx="5650">
                  <c:v>46581</c:v>
                </c:pt>
                <c:pt idx="5651">
                  <c:v>34181</c:v>
                </c:pt>
                <c:pt idx="5652">
                  <c:v>42213</c:v>
                </c:pt>
                <c:pt idx="5653">
                  <c:v>59269</c:v>
                </c:pt>
                <c:pt idx="5654">
                  <c:v>51165</c:v>
                </c:pt>
                <c:pt idx="5655">
                  <c:v>46024</c:v>
                </c:pt>
                <c:pt idx="5656">
                  <c:v>43315</c:v>
                </c:pt>
                <c:pt idx="5657">
                  <c:v>45291</c:v>
                </c:pt>
                <c:pt idx="5658">
                  <c:v>44574</c:v>
                </c:pt>
                <c:pt idx="5659">
                  <c:v>51890</c:v>
                </c:pt>
                <c:pt idx="5660">
                  <c:v>52776</c:v>
                </c:pt>
                <c:pt idx="5661">
                  <c:v>36193</c:v>
                </c:pt>
                <c:pt idx="5662">
                  <c:v>38086</c:v>
                </c:pt>
                <c:pt idx="5663">
                  <c:v>29925</c:v>
                </c:pt>
                <c:pt idx="5664">
                  <c:v>30504</c:v>
                </c:pt>
                <c:pt idx="5665">
                  <c:v>40786</c:v>
                </c:pt>
                <c:pt idx="5666">
                  <c:v>34418</c:v>
                </c:pt>
                <c:pt idx="5667">
                  <c:v>36346</c:v>
                </c:pt>
                <c:pt idx="5668">
                  <c:v>42374</c:v>
                </c:pt>
                <c:pt idx="5669">
                  <c:v>35497</c:v>
                </c:pt>
                <c:pt idx="5670">
                  <c:v>43222</c:v>
                </c:pt>
                <c:pt idx="5671">
                  <c:v>31267</c:v>
                </c:pt>
                <c:pt idx="5672">
                  <c:v>36068</c:v>
                </c:pt>
                <c:pt idx="5673">
                  <c:v>33883</c:v>
                </c:pt>
                <c:pt idx="5674">
                  <c:v>22981</c:v>
                </c:pt>
                <c:pt idx="5675">
                  <c:v>43970</c:v>
                </c:pt>
                <c:pt idx="5676">
                  <c:v>26487</c:v>
                </c:pt>
                <c:pt idx="5677">
                  <c:v>33962</c:v>
                </c:pt>
                <c:pt idx="5678">
                  <c:v>32696</c:v>
                </c:pt>
                <c:pt idx="5679">
                  <c:v>44184</c:v>
                </c:pt>
                <c:pt idx="5680">
                  <c:v>31165</c:v>
                </c:pt>
                <c:pt idx="5681">
                  <c:v>28864</c:v>
                </c:pt>
                <c:pt idx="5682">
                  <c:v>47444</c:v>
                </c:pt>
                <c:pt idx="5683">
                  <c:v>35579</c:v>
                </c:pt>
                <c:pt idx="5684">
                  <c:v>47033</c:v>
                </c:pt>
                <c:pt idx="5685">
                  <c:v>39177</c:v>
                </c:pt>
                <c:pt idx="5686">
                  <c:v>47418</c:v>
                </c:pt>
                <c:pt idx="5687">
                  <c:v>49622</c:v>
                </c:pt>
                <c:pt idx="5688">
                  <c:v>55750</c:v>
                </c:pt>
                <c:pt idx="5689">
                  <c:v>44041</c:v>
                </c:pt>
                <c:pt idx="5690">
                  <c:v>44580</c:v>
                </c:pt>
                <c:pt idx="5691">
                  <c:v>61285</c:v>
                </c:pt>
                <c:pt idx="5692">
                  <c:v>53341</c:v>
                </c:pt>
                <c:pt idx="5693">
                  <c:v>56761</c:v>
                </c:pt>
                <c:pt idx="5694">
                  <c:v>60565</c:v>
                </c:pt>
                <c:pt idx="5695">
                  <c:v>23362</c:v>
                </c:pt>
                <c:pt idx="5696">
                  <c:v>38115</c:v>
                </c:pt>
                <c:pt idx="5697">
                  <c:v>37987</c:v>
                </c:pt>
                <c:pt idx="5698">
                  <c:v>47638</c:v>
                </c:pt>
                <c:pt idx="5699">
                  <c:v>45970</c:v>
                </c:pt>
                <c:pt idx="5700">
                  <c:v>40348</c:v>
                </c:pt>
                <c:pt idx="5701">
                  <c:v>43029</c:v>
                </c:pt>
                <c:pt idx="5702">
                  <c:v>46891</c:v>
                </c:pt>
                <c:pt idx="5703">
                  <c:v>40156</c:v>
                </c:pt>
                <c:pt idx="5704">
                  <c:v>31767</c:v>
                </c:pt>
                <c:pt idx="5705">
                  <c:v>37775</c:v>
                </c:pt>
                <c:pt idx="5706">
                  <c:v>29329</c:v>
                </c:pt>
                <c:pt idx="5707">
                  <c:v>35676</c:v>
                </c:pt>
                <c:pt idx="5708">
                  <c:v>46440</c:v>
                </c:pt>
                <c:pt idx="5709">
                  <c:v>29464</c:v>
                </c:pt>
                <c:pt idx="5710">
                  <c:v>28673</c:v>
                </c:pt>
                <c:pt idx="5711">
                  <c:v>35090</c:v>
                </c:pt>
                <c:pt idx="5712">
                  <c:v>31146</c:v>
                </c:pt>
                <c:pt idx="5713">
                  <c:v>45335</c:v>
                </c:pt>
                <c:pt idx="5714">
                  <c:v>49005</c:v>
                </c:pt>
                <c:pt idx="5715">
                  <c:v>31344</c:v>
                </c:pt>
                <c:pt idx="5716">
                  <c:v>28566</c:v>
                </c:pt>
                <c:pt idx="5717">
                  <c:v>28488</c:v>
                </c:pt>
                <c:pt idx="5718">
                  <c:v>38784</c:v>
                </c:pt>
                <c:pt idx="5719">
                  <c:v>31745</c:v>
                </c:pt>
                <c:pt idx="5720">
                  <c:v>52176</c:v>
                </c:pt>
                <c:pt idx="5721">
                  <c:v>32452</c:v>
                </c:pt>
                <c:pt idx="5722">
                  <c:v>31083</c:v>
                </c:pt>
                <c:pt idx="5723">
                  <c:v>72965</c:v>
                </c:pt>
                <c:pt idx="5724">
                  <c:v>72983</c:v>
                </c:pt>
                <c:pt idx="5725">
                  <c:v>81571</c:v>
                </c:pt>
                <c:pt idx="5726">
                  <c:v>51310</c:v>
                </c:pt>
                <c:pt idx="5727">
                  <c:v>69140</c:v>
                </c:pt>
                <c:pt idx="5728">
                  <c:v>71753</c:v>
                </c:pt>
                <c:pt idx="5729">
                  <c:v>32432</c:v>
                </c:pt>
                <c:pt idx="5730">
                  <c:v>39442</c:v>
                </c:pt>
                <c:pt idx="5731">
                  <c:v>45800</c:v>
                </c:pt>
                <c:pt idx="5732">
                  <c:v>19974</c:v>
                </c:pt>
                <c:pt idx="5733">
                  <c:v>43542</c:v>
                </c:pt>
                <c:pt idx="5734">
                  <c:v>32494</c:v>
                </c:pt>
                <c:pt idx="5735">
                  <c:v>30091</c:v>
                </c:pt>
                <c:pt idx="5736">
                  <c:v>39545</c:v>
                </c:pt>
                <c:pt idx="5737">
                  <c:v>33963</c:v>
                </c:pt>
                <c:pt idx="5738">
                  <c:v>25345</c:v>
                </c:pt>
                <c:pt idx="5739">
                  <c:v>30702</c:v>
                </c:pt>
                <c:pt idx="5740">
                  <c:v>32997</c:v>
                </c:pt>
                <c:pt idx="5741">
                  <c:v>32437</c:v>
                </c:pt>
                <c:pt idx="5742">
                  <c:v>24577</c:v>
                </c:pt>
                <c:pt idx="5743">
                  <c:v>25207</c:v>
                </c:pt>
                <c:pt idx="5744">
                  <c:v>27670</c:v>
                </c:pt>
                <c:pt idx="5745">
                  <c:v>30855</c:v>
                </c:pt>
                <c:pt idx="5746">
                  <c:v>35495</c:v>
                </c:pt>
                <c:pt idx="5747">
                  <c:v>37069</c:v>
                </c:pt>
                <c:pt idx="5748">
                  <c:v>31637</c:v>
                </c:pt>
                <c:pt idx="5749">
                  <c:v>53420</c:v>
                </c:pt>
                <c:pt idx="5750">
                  <c:v>66989</c:v>
                </c:pt>
                <c:pt idx="5751">
                  <c:v>65625</c:v>
                </c:pt>
                <c:pt idx="5752">
                  <c:v>39811</c:v>
                </c:pt>
                <c:pt idx="5753">
                  <c:v>41855</c:v>
                </c:pt>
                <c:pt idx="5754">
                  <c:v>31177</c:v>
                </c:pt>
                <c:pt idx="5755">
                  <c:v>45971</c:v>
                </c:pt>
                <c:pt idx="5756">
                  <c:v>55781</c:v>
                </c:pt>
                <c:pt idx="5757">
                  <c:v>71635</c:v>
                </c:pt>
                <c:pt idx="5758">
                  <c:v>53091</c:v>
                </c:pt>
                <c:pt idx="5759">
                  <c:v>47515</c:v>
                </c:pt>
                <c:pt idx="5760">
                  <c:v>44096</c:v>
                </c:pt>
                <c:pt idx="5761">
                  <c:v>47258</c:v>
                </c:pt>
                <c:pt idx="5762">
                  <c:v>25321</c:v>
                </c:pt>
                <c:pt idx="5763">
                  <c:v>28634</c:v>
                </c:pt>
                <c:pt idx="5764">
                  <c:v>30299</c:v>
                </c:pt>
                <c:pt idx="5765">
                  <c:v>46955</c:v>
                </c:pt>
                <c:pt idx="5766">
                  <c:v>42674</c:v>
                </c:pt>
                <c:pt idx="5767">
                  <c:v>35833</c:v>
                </c:pt>
                <c:pt idx="5768">
                  <c:v>76037</c:v>
                </c:pt>
                <c:pt idx="5769">
                  <c:v>56989</c:v>
                </c:pt>
                <c:pt idx="5770">
                  <c:v>47665</c:v>
                </c:pt>
                <c:pt idx="5771">
                  <c:v>67842</c:v>
                </c:pt>
                <c:pt idx="5772">
                  <c:v>40404</c:v>
                </c:pt>
                <c:pt idx="5773">
                  <c:v>45739</c:v>
                </c:pt>
                <c:pt idx="5774">
                  <c:v>34224</c:v>
                </c:pt>
                <c:pt idx="5775">
                  <c:v>56563</c:v>
                </c:pt>
                <c:pt idx="5776">
                  <c:v>57711</c:v>
                </c:pt>
                <c:pt idx="5777">
                  <c:v>51210</c:v>
                </c:pt>
                <c:pt idx="5778">
                  <c:v>41583</c:v>
                </c:pt>
                <c:pt idx="5779">
                  <c:v>44039</c:v>
                </c:pt>
                <c:pt idx="5780">
                  <c:v>26152</c:v>
                </c:pt>
                <c:pt idx="5781">
                  <c:v>35432</c:v>
                </c:pt>
                <c:pt idx="5782">
                  <c:v>26114</c:v>
                </c:pt>
                <c:pt idx="5783">
                  <c:v>30817</c:v>
                </c:pt>
                <c:pt idx="5784">
                  <c:v>48316</c:v>
                </c:pt>
                <c:pt idx="5785">
                  <c:v>38167</c:v>
                </c:pt>
                <c:pt idx="5786">
                  <c:v>34206</c:v>
                </c:pt>
                <c:pt idx="5787">
                  <c:v>36726</c:v>
                </c:pt>
                <c:pt idx="5788">
                  <c:v>30873</c:v>
                </c:pt>
                <c:pt idx="5789">
                  <c:v>43676</c:v>
                </c:pt>
                <c:pt idx="5790">
                  <c:v>47578</c:v>
                </c:pt>
                <c:pt idx="5791">
                  <c:v>23656</c:v>
                </c:pt>
                <c:pt idx="5792">
                  <c:v>27515</c:v>
                </c:pt>
                <c:pt idx="5793">
                  <c:v>33042</c:v>
                </c:pt>
                <c:pt idx="5794">
                  <c:v>44845</c:v>
                </c:pt>
                <c:pt idx="5795">
                  <c:v>40625</c:v>
                </c:pt>
                <c:pt idx="5796">
                  <c:v>45814</c:v>
                </c:pt>
                <c:pt idx="5797">
                  <c:v>31801</c:v>
                </c:pt>
                <c:pt idx="5798">
                  <c:v>39936</c:v>
                </c:pt>
                <c:pt idx="5799">
                  <c:v>51215</c:v>
                </c:pt>
                <c:pt idx="5800">
                  <c:v>41532</c:v>
                </c:pt>
                <c:pt idx="5801">
                  <c:v>37271</c:v>
                </c:pt>
                <c:pt idx="5802">
                  <c:v>37597</c:v>
                </c:pt>
                <c:pt idx="5803">
                  <c:v>30872</c:v>
                </c:pt>
                <c:pt idx="5804">
                  <c:v>42690</c:v>
                </c:pt>
                <c:pt idx="5805">
                  <c:v>37500</c:v>
                </c:pt>
                <c:pt idx="5806">
                  <c:v>41311</c:v>
                </c:pt>
                <c:pt idx="5807">
                  <c:v>50316</c:v>
                </c:pt>
                <c:pt idx="5808">
                  <c:v>40283</c:v>
                </c:pt>
                <c:pt idx="5809">
                  <c:v>37850</c:v>
                </c:pt>
                <c:pt idx="5810">
                  <c:v>42778</c:v>
                </c:pt>
                <c:pt idx="5811">
                  <c:v>37233</c:v>
                </c:pt>
                <c:pt idx="5812">
                  <c:v>51651</c:v>
                </c:pt>
                <c:pt idx="5813">
                  <c:v>36745</c:v>
                </c:pt>
                <c:pt idx="5814">
                  <c:v>35352</c:v>
                </c:pt>
                <c:pt idx="5815">
                  <c:v>35009</c:v>
                </c:pt>
                <c:pt idx="5816">
                  <c:v>48042</c:v>
                </c:pt>
                <c:pt idx="5817">
                  <c:v>44328</c:v>
                </c:pt>
                <c:pt idx="5818">
                  <c:v>66835</c:v>
                </c:pt>
                <c:pt idx="5819">
                  <c:v>70677</c:v>
                </c:pt>
                <c:pt idx="5820">
                  <c:v>38526</c:v>
                </c:pt>
                <c:pt idx="5821">
                  <c:v>56827</c:v>
                </c:pt>
                <c:pt idx="5822">
                  <c:v>35222</c:v>
                </c:pt>
                <c:pt idx="5823">
                  <c:v>51644</c:v>
                </c:pt>
                <c:pt idx="5824">
                  <c:v>73826</c:v>
                </c:pt>
                <c:pt idx="5825">
                  <c:v>29688</c:v>
                </c:pt>
                <c:pt idx="5826">
                  <c:v>40549</c:v>
                </c:pt>
                <c:pt idx="5827">
                  <c:v>34095</c:v>
                </c:pt>
                <c:pt idx="5828">
                  <c:v>40440</c:v>
                </c:pt>
                <c:pt idx="5829">
                  <c:v>48837</c:v>
                </c:pt>
                <c:pt idx="5830">
                  <c:v>31286</c:v>
                </c:pt>
                <c:pt idx="5831">
                  <c:v>58379</c:v>
                </c:pt>
                <c:pt idx="5832">
                  <c:v>36114</c:v>
                </c:pt>
                <c:pt idx="5833">
                  <c:v>21351</c:v>
                </c:pt>
                <c:pt idx="5834">
                  <c:v>26509</c:v>
                </c:pt>
                <c:pt idx="5835">
                  <c:v>27563</c:v>
                </c:pt>
                <c:pt idx="5836">
                  <c:v>40343</c:v>
                </c:pt>
                <c:pt idx="5837">
                  <c:v>46694</c:v>
                </c:pt>
                <c:pt idx="5838">
                  <c:v>51178</c:v>
                </c:pt>
                <c:pt idx="5839">
                  <c:v>78937</c:v>
                </c:pt>
                <c:pt idx="5840">
                  <c:v>44563</c:v>
                </c:pt>
                <c:pt idx="5841">
                  <c:v>58294</c:v>
                </c:pt>
                <c:pt idx="5842">
                  <c:v>41491</c:v>
                </c:pt>
                <c:pt idx="5843">
                  <c:v>52708</c:v>
                </c:pt>
                <c:pt idx="5844">
                  <c:v>50208</c:v>
                </c:pt>
                <c:pt idx="5845">
                  <c:v>36784</c:v>
                </c:pt>
                <c:pt idx="5846">
                  <c:v>46622</c:v>
                </c:pt>
                <c:pt idx="5847">
                  <c:v>38191</c:v>
                </c:pt>
                <c:pt idx="5848">
                  <c:v>45678</c:v>
                </c:pt>
                <c:pt idx="5849">
                  <c:v>51875</c:v>
                </c:pt>
                <c:pt idx="5850">
                  <c:v>44401</c:v>
                </c:pt>
                <c:pt idx="5851">
                  <c:v>45576</c:v>
                </c:pt>
                <c:pt idx="5852">
                  <c:v>31932</c:v>
                </c:pt>
                <c:pt idx="5853">
                  <c:v>27614</c:v>
                </c:pt>
                <c:pt idx="5854">
                  <c:v>25428</c:v>
                </c:pt>
                <c:pt idx="5855">
                  <c:v>19037</c:v>
                </c:pt>
                <c:pt idx="5856">
                  <c:v>41753</c:v>
                </c:pt>
                <c:pt idx="5857">
                  <c:v>29103</c:v>
                </c:pt>
                <c:pt idx="5858">
                  <c:v>36155</c:v>
                </c:pt>
                <c:pt idx="5859">
                  <c:v>69510</c:v>
                </c:pt>
                <c:pt idx="5860">
                  <c:v>77207</c:v>
                </c:pt>
                <c:pt idx="5861">
                  <c:v>36199</c:v>
                </c:pt>
                <c:pt idx="5862">
                  <c:v>28666</c:v>
                </c:pt>
                <c:pt idx="5863">
                  <c:v>31737</c:v>
                </c:pt>
                <c:pt idx="5864">
                  <c:v>30175</c:v>
                </c:pt>
                <c:pt idx="5865">
                  <c:v>31016</c:v>
                </c:pt>
                <c:pt idx="5866">
                  <c:v>31285</c:v>
                </c:pt>
                <c:pt idx="5867">
                  <c:v>33021</c:v>
                </c:pt>
                <c:pt idx="5868">
                  <c:v>29086</c:v>
                </c:pt>
                <c:pt idx="5869">
                  <c:v>29659</c:v>
                </c:pt>
                <c:pt idx="5870">
                  <c:v>28407</c:v>
                </c:pt>
                <c:pt idx="5871">
                  <c:v>32780</c:v>
                </c:pt>
                <c:pt idx="5872">
                  <c:v>26737</c:v>
                </c:pt>
                <c:pt idx="5873">
                  <c:v>37961</c:v>
                </c:pt>
                <c:pt idx="5874">
                  <c:v>31293</c:v>
                </c:pt>
                <c:pt idx="5875">
                  <c:v>30389</c:v>
                </c:pt>
                <c:pt idx="5876">
                  <c:v>31762</c:v>
                </c:pt>
                <c:pt idx="5877">
                  <c:v>39000</c:v>
                </c:pt>
                <c:pt idx="5878">
                  <c:v>46403</c:v>
                </c:pt>
                <c:pt idx="5879">
                  <c:v>40532</c:v>
                </c:pt>
                <c:pt idx="5880">
                  <c:v>40147</c:v>
                </c:pt>
                <c:pt idx="5881">
                  <c:v>46250</c:v>
                </c:pt>
                <c:pt idx="5882">
                  <c:v>45170</c:v>
                </c:pt>
                <c:pt idx="5883">
                  <c:v>51038</c:v>
                </c:pt>
                <c:pt idx="5884">
                  <c:v>39688</c:v>
                </c:pt>
                <c:pt idx="5885">
                  <c:v>42667</c:v>
                </c:pt>
                <c:pt idx="5886">
                  <c:v>43375</c:v>
                </c:pt>
                <c:pt idx="5887">
                  <c:v>43778</c:v>
                </c:pt>
                <c:pt idx="5888">
                  <c:v>40104</c:v>
                </c:pt>
                <c:pt idx="5889">
                  <c:v>61096</c:v>
                </c:pt>
                <c:pt idx="5890">
                  <c:v>53627</c:v>
                </c:pt>
                <c:pt idx="5891">
                  <c:v>73586</c:v>
                </c:pt>
                <c:pt idx="5892">
                  <c:v>42758</c:v>
                </c:pt>
                <c:pt idx="5893">
                  <c:v>42831</c:v>
                </c:pt>
                <c:pt idx="5894">
                  <c:v>48459</c:v>
                </c:pt>
                <c:pt idx="5895">
                  <c:v>37404</c:v>
                </c:pt>
                <c:pt idx="5896">
                  <c:v>37959</c:v>
                </c:pt>
                <c:pt idx="5897">
                  <c:v>35736</c:v>
                </c:pt>
                <c:pt idx="5898">
                  <c:v>74932</c:v>
                </c:pt>
                <c:pt idx="5899">
                  <c:v>37490</c:v>
                </c:pt>
                <c:pt idx="5900">
                  <c:v>44727</c:v>
                </c:pt>
                <c:pt idx="5901">
                  <c:v>30169</c:v>
                </c:pt>
                <c:pt idx="5902">
                  <c:v>30928</c:v>
                </c:pt>
                <c:pt idx="5903">
                  <c:v>40190</c:v>
                </c:pt>
                <c:pt idx="5904">
                  <c:v>36704</c:v>
                </c:pt>
                <c:pt idx="5905">
                  <c:v>37347</c:v>
                </c:pt>
                <c:pt idx="5906">
                  <c:v>54400</c:v>
                </c:pt>
                <c:pt idx="5907">
                  <c:v>28979</c:v>
                </c:pt>
                <c:pt idx="5908">
                  <c:v>31220</c:v>
                </c:pt>
                <c:pt idx="5909">
                  <c:v>32198</c:v>
                </c:pt>
                <c:pt idx="5910">
                  <c:v>45641</c:v>
                </c:pt>
                <c:pt idx="5911">
                  <c:v>35325</c:v>
                </c:pt>
                <c:pt idx="5912">
                  <c:v>41910</c:v>
                </c:pt>
                <c:pt idx="5913">
                  <c:v>39659</c:v>
                </c:pt>
                <c:pt idx="5914">
                  <c:v>65688</c:v>
                </c:pt>
                <c:pt idx="5915">
                  <c:v>51485</c:v>
                </c:pt>
                <c:pt idx="5916">
                  <c:v>41071</c:v>
                </c:pt>
                <c:pt idx="5917">
                  <c:v>56173</c:v>
                </c:pt>
                <c:pt idx="5918">
                  <c:v>51746</c:v>
                </c:pt>
                <c:pt idx="5919">
                  <c:v>37859</c:v>
                </c:pt>
                <c:pt idx="5920">
                  <c:v>53464</c:v>
                </c:pt>
                <c:pt idx="5921">
                  <c:v>48971</c:v>
                </c:pt>
                <c:pt idx="5922">
                  <c:v>49875</c:v>
                </c:pt>
                <c:pt idx="5923">
                  <c:v>42434</c:v>
                </c:pt>
                <c:pt idx="5924">
                  <c:v>31769</c:v>
                </c:pt>
                <c:pt idx="5925">
                  <c:v>39661</c:v>
                </c:pt>
                <c:pt idx="5926">
                  <c:v>54786</c:v>
                </c:pt>
                <c:pt idx="5927">
                  <c:v>40299</c:v>
                </c:pt>
                <c:pt idx="5928">
                  <c:v>40327</c:v>
                </c:pt>
                <c:pt idx="5929">
                  <c:v>38942</c:v>
                </c:pt>
                <c:pt idx="5930">
                  <c:v>34500</c:v>
                </c:pt>
                <c:pt idx="5931">
                  <c:v>43103</c:v>
                </c:pt>
                <c:pt idx="5932">
                  <c:v>33395</c:v>
                </c:pt>
                <c:pt idx="5933">
                  <c:v>34422</c:v>
                </c:pt>
                <c:pt idx="5934">
                  <c:v>38196</c:v>
                </c:pt>
                <c:pt idx="5935">
                  <c:v>28329</c:v>
                </c:pt>
                <c:pt idx="5936">
                  <c:v>53427</c:v>
                </c:pt>
                <c:pt idx="5937">
                  <c:v>39688</c:v>
                </c:pt>
                <c:pt idx="5938">
                  <c:v>42375</c:v>
                </c:pt>
                <c:pt idx="5939">
                  <c:v>26985</c:v>
                </c:pt>
                <c:pt idx="5940">
                  <c:v>27772</c:v>
                </c:pt>
                <c:pt idx="5941">
                  <c:v>32969</c:v>
                </c:pt>
                <c:pt idx="5942">
                  <c:v>36144</c:v>
                </c:pt>
                <c:pt idx="5943">
                  <c:v>46882</c:v>
                </c:pt>
                <c:pt idx="5944">
                  <c:v>38755</c:v>
                </c:pt>
                <c:pt idx="5945">
                  <c:v>21502</c:v>
                </c:pt>
                <c:pt idx="5946">
                  <c:v>31106</c:v>
                </c:pt>
                <c:pt idx="5947">
                  <c:v>70901</c:v>
                </c:pt>
                <c:pt idx="5948">
                  <c:v>37125</c:v>
                </c:pt>
                <c:pt idx="5949">
                  <c:v>36805</c:v>
                </c:pt>
                <c:pt idx="5950">
                  <c:v>33153</c:v>
                </c:pt>
                <c:pt idx="5951">
                  <c:v>40305</c:v>
                </c:pt>
                <c:pt idx="5952">
                  <c:v>32342</c:v>
                </c:pt>
                <c:pt idx="5953">
                  <c:v>31483</c:v>
                </c:pt>
                <c:pt idx="5954">
                  <c:v>48225</c:v>
                </c:pt>
                <c:pt idx="5955">
                  <c:v>29120</c:v>
                </c:pt>
                <c:pt idx="5956">
                  <c:v>37621</c:v>
                </c:pt>
                <c:pt idx="5957">
                  <c:v>44274</c:v>
                </c:pt>
                <c:pt idx="5958">
                  <c:v>28882</c:v>
                </c:pt>
                <c:pt idx="5959">
                  <c:v>36955</c:v>
                </c:pt>
                <c:pt idx="5960">
                  <c:v>39234</c:v>
                </c:pt>
                <c:pt idx="5961">
                  <c:v>37157</c:v>
                </c:pt>
                <c:pt idx="5962">
                  <c:v>27765</c:v>
                </c:pt>
                <c:pt idx="5963">
                  <c:v>34293</c:v>
                </c:pt>
                <c:pt idx="5964">
                  <c:v>29875</c:v>
                </c:pt>
                <c:pt idx="5965">
                  <c:v>74564</c:v>
                </c:pt>
                <c:pt idx="5966">
                  <c:v>43027</c:v>
                </c:pt>
                <c:pt idx="5967">
                  <c:v>38584</c:v>
                </c:pt>
                <c:pt idx="5968">
                  <c:v>8495</c:v>
                </c:pt>
                <c:pt idx="5969">
                  <c:v>24041</c:v>
                </c:pt>
                <c:pt idx="5970">
                  <c:v>23358</c:v>
                </c:pt>
                <c:pt idx="5971">
                  <c:v>33001</c:v>
                </c:pt>
                <c:pt idx="5972">
                  <c:v>37078</c:v>
                </c:pt>
                <c:pt idx="5973">
                  <c:v>41245</c:v>
                </c:pt>
                <c:pt idx="5974">
                  <c:v>55884</c:v>
                </c:pt>
                <c:pt idx="5975">
                  <c:v>29276</c:v>
                </c:pt>
                <c:pt idx="5976">
                  <c:v>23130</c:v>
                </c:pt>
                <c:pt idx="5977">
                  <c:v>28553</c:v>
                </c:pt>
                <c:pt idx="5978">
                  <c:v>45437</c:v>
                </c:pt>
                <c:pt idx="5979">
                  <c:v>28691</c:v>
                </c:pt>
                <c:pt idx="5980">
                  <c:v>31689</c:v>
                </c:pt>
                <c:pt idx="5981">
                  <c:v>28326</c:v>
                </c:pt>
                <c:pt idx="5982">
                  <c:v>27217</c:v>
                </c:pt>
                <c:pt idx="5983">
                  <c:v>39830</c:v>
                </c:pt>
                <c:pt idx="5984">
                  <c:v>26250</c:v>
                </c:pt>
                <c:pt idx="5985">
                  <c:v>34620</c:v>
                </c:pt>
                <c:pt idx="5986">
                  <c:v>16288</c:v>
                </c:pt>
                <c:pt idx="5987">
                  <c:v>69680</c:v>
                </c:pt>
                <c:pt idx="5988">
                  <c:v>19977</c:v>
                </c:pt>
                <c:pt idx="5989">
                  <c:v>29274</c:v>
                </c:pt>
                <c:pt idx="5990">
                  <c:v>15206</c:v>
                </c:pt>
                <c:pt idx="5991">
                  <c:v>18843</c:v>
                </c:pt>
                <c:pt idx="5992">
                  <c:v>16520</c:v>
                </c:pt>
                <c:pt idx="5993">
                  <c:v>16339</c:v>
                </c:pt>
                <c:pt idx="5994">
                  <c:v>32517</c:v>
                </c:pt>
                <c:pt idx="5995">
                  <c:v>42522</c:v>
                </c:pt>
                <c:pt idx="5996">
                  <c:v>46500</c:v>
                </c:pt>
                <c:pt idx="5997">
                  <c:v>35580</c:v>
                </c:pt>
                <c:pt idx="5998">
                  <c:v>30728</c:v>
                </c:pt>
                <c:pt idx="5999">
                  <c:v>54381</c:v>
                </c:pt>
                <c:pt idx="6000">
                  <c:v>31761</c:v>
                </c:pt>
                <c:pt idx="6001">
                  <c:v>45915</c:v>
                </c:pt>
                <c:pt idx="6002">
                  <c:v>20245</c:v>
                </c:pt>
                <c:pt idx="6003">
                  <c:v>20653</c:v>
                </c:pt>
                <c:pt idx="6004">
                  <c:v>24854</c:v>
                </c:pt>
                <c:pt idx="6005">
                  <c:v>15625</c:v>
                </c:pt>
                <c:pt idx="6006">
                  <c:v>24190</c:v>
                </c:pt>
                <c:pt idx="6007">
                  <c:v>22645</c:v>
                </c:pt>
                <c:pt idx="6008">
                  <c:v>20459</c:v>
                </c:pt>
                <c:pt idx="6009">
                  <c:v>37708</c:v>
                </c:pt>
                <c:pt idx="6010">
                  <c:v>36875</c:v>
                </c:pt>
                <c:pt idx="6011">
                  <c:v>37391</c:v>
                </c:pt>
                <c:pt idx="6012">
                  <c:v>34833</c:v>
                </c:pt>
                <c:pt idx="6013">
                  <c:v>28687</c:v>
                </c:pt>
                <c:pt idx="6014">
                  <c:v>28037</c:v>
                </c:pt>
                <c:pt idx="6015">
                  <c:v>37235</c:v>
                </c:pt>
                <c:pt idx="6016">
                  <c:v>43456</c:v>
                </c:pt>
                <c:pt idx="6017">
                  <c:v>23947</c:v>
                </c:pt>
                <c:pt idx="6018">
                  <c:v>22694</c:v>
                </c:pt>
                <c:pt idx="6019">
                  <c:v>28445</c:v>
                </c:pt>
                <c:pt idx="6020">
                  <c:v>29545</c:v>
                </c:pt>
                <c:pt idx="6021">
                  <c:v>29752</c:v>
                </c:pt>
                <c:pt idx="6022">
                  <c:v>31725</c:v>
                </c:pt>
                <c:pt idx="6023">
                  <c:v>36098</c:v>
                </c:pt>
                <c:pt idx="6024">
                  <c:v>28189</c:v>
                </c:pt>
                <c:pt idx="6025">
                  <c:v>39219</c:v>
                </c:pt>
                <c:pt idx="6026">
                  <c:v>41096</c:v>
                </c:pt>
                <c:pt idx="6027">
                  <c:v>24616</c:v>
                </c:pt>
                <c:pt idx="6028">
                  <c:v>31894</c:v>
                </c:pt>
                <c:pt idx="6029">
                  <c:v>19375</c:v>
                </c:pt>
                <c:pt idx="6030">
                  <c:v>17127</c:v>
                </c:pt>
                <c:pt idx="6031">
                  <c:v>20247</c:v>
                </c:pt>
                <c:pt idx="6032">
                  <c:v>28793</c:v>
                </c:pt>
                <c:pt idx="6033">
                  <c:v>80540</c:v>
                </c:pt>
                <c:pt idx="6034">
                  <c:v>43432</c:v>
                </c:pt>
                <c:pt idx="6035">
                  <c:v>68973</c:v>
                </c:pt>
                <c:pt idx="6036">
                  <c:v>46344</c:v>
                </c:pt>
                <c:pt idx="6037">
                  <c:v>36315</c:v>
                </c:pt>
                <c:pt idx="6038">
                  <c:v>50859</c:v>
                </c:pt>
                <c:pt idx="6039">
                  <c:v>43750</c:v>
                </c:pt>
                <c:pt idx="6040">
                  <c:v>40954</c:v>
                </c:pt>
                <c:pt idx="6041">
                  <c:v>44426</c:v>
                </c:pt>
                <c:pt idx="6042">
                  <c:v>37967</c:v>
                </c:pt>
                <c:pt idx="6043">
                  <c:v>42594</c:v>
                </c:pt>
                <c:pt idx="6044">
                  <c:v>55943</c:v>
                </c:pt>
                <c:pt idx="6045">
                  <c:v>15845</c:v>
                </c:pt>
                <c:pt idx="6046">
                  <c:v>36336</c:v>
                </c:pt>
                <c:pt idx="6047">
                  <c:v>34794</c:v>
                </c:pt>
                <c:pt idx="6048">
                  <c:v>28321</c:v>
                </c:pt>
                <c:pt idx="6049">
                  <c:v>66171</c:v>
                </c:pt>
                <c:pt idx="6050">
                  <c:v>19617</c:v>
                </c:pt>
                <c:pt idx="6051">
                  <c:v>37752</c:v>
                </c:pt>
                <c:pt idx="6052">
                  <c:v>59214</c:v>
                </c:pt>
                <c:pt idx="6053">
                  <c:v>46774</c:v>
                </c:pt>
                <c:pt idx="6054">
                  <c:v>40397</c:v>
                </c:pt>
                <c:pt idx="6055">
                  <c:v>36918</c:v>
                </c:pt>
                <c:pt idx="6056">
                  <c:v>34428</c:v>
                </c:pt>
                <c:pt idx="6057">
                  <c:v>31824</c:v>
                </c:pt>
                <c:pt idx="6058">
                  <c:v>45645</c:v>
                </c:pt>
                <c:pt idx="6059">
                  <c:v>42007</c:v>
                </c:pt>
                <c:pt idx="6060">
                  <c:v>43625</c:v>
                </c:pt>
                <c:pt idx="6061">
                  <c:v>40943</c:v>
                </c:pt>
                <c:pt idx="6062">
                  <c:v>45528</c:v>
                </c:pt>
                <c:pt idx="6063">
                  <c:v>42172</c:v>
                </c:pt>
                <c:pt idx="6064">
                  <c:v>50368</c:v>
                </c:pt>
                <c:pt idx="6065">
                  <c:v>43902</c:v>
                </c:pt>
                <c:pt idx="6066">
                  <c:v>47197</c:v>
                </c:pt>
                <c:pt idx="6067">
                  <c:v>47736</c:v>
                </c:pt>
                <c:pt idx="6068">
                  <c:v>39088</c:v>
                </c:pt>
                <c:pt idx="6069">
                  <c:v>31932</c:v>
                </c:pt>
                <c:pt idx="6070">
                  <c:v>26554</c:v>
                </c:pt>
                <c:pt idx="6071">
                  <c:v>37406</c:v>
                </c:pt>
                <c:pt idx="6072">
                  <c:v>44923</c:v>
                </c:pt>
                <c:pt idx="6073">
                  <c:v>52793</c:v>
                </c:pt>
                <c:pt idx="6074">
                  <c:v>47430</c:v>
                </c:pt>
                <c:pt idx="6075">
                  <c:v>47295</c:v>
                </c:pt>
                <c:pt idx="6076">
                  <c:v>47116</c:v>
                </c:pt>
                <c:pt idx="6077">
                  <c:v>26543</c:v>
                </c:pt>
                <c:pt idx="6078">
                  <c:v>40229</c:v>
                </c:pt>
                <c:pt idx="6079">
                  <c:v>37547</c:v>
                </c:pt>
                <c:pt idx="6080">
                  <c:v>31155</c:v>
                </c:pt>
                <c:pt idx="6081">
                  <c:v>46212</c:v>
                </c:pt>
                <c:pt idx="6082">
                  <c:v>53375</c:v>
                </c:pt>
                <c:pt idx="6083">
                  <c:v>36446</c:v>
                </c:pt>
                <c:pt idx="6084">
                  <c:v>59975</c:v>
                </c:pt>
                <c:pt idx="6085">
                  <c:v>61216</c:v>
                </c:pt>
                <c:pt idx="6086">
                  <c:v>46888</c:v>
                </c:pt>
                <c:pt idx="6087">
                  <c:v>37436</c:v>
                </c:pt>
                <c:pt idx="6088">
                  <c:v>27574</c:v>
                </c:pt>
                <c:pt idx="6089">
                  <c:v>51446</c:v>
                </c:pt>
                <c:pt idx="6090">
                  <c:v>80351</c:v>
                </c:pt>
                <c:pt idx="6091">
                  <c:v>46364</c:v>
                </c:pt>
                <c:pt idx="6092">
                  <c:v>49212</c:v>
                </c:pt>
                <c:pt idx="6093">
                  <c:v>48385</c:v>
                </c:pt>
                <c:pt idx="6094">
                  <c:v>48026</c:v>
                </c:pt>
                <c:pt idx="6095">
                  <c:v>51199</c:v>
                </c:pt>
                <c:pt idx="6096">
                  <c:v>41922</c:v>
                </c:pt>
                <c:pt idx="6097">
                  <c:v>30717</c:v>
                </c:pt>
                <c:pt idx="6098">
                  <c:v>39517</c:v>
                </c:pt>
                <c:pt idx="6099">
                  <c:v>33463</c:v>
                </c:pt>
                <c:pt idx="6100">
                  <c:v>43225</c:v>
                </c:pt>
                <c:pt idx="6101">
                  <c:v>35772</c:v>
                </c:pt>
                <c:pt idx="6102">
                  <c:v>41829</c:v>
                </c:pt>
                <c:pt idx="6103">
                  <c:v>44205</c:v>
                </c:pt>
                <c:pt idx="6104">
                  <c:v>58456</c:v>
                </c:pt>
                <c:pt idx="6105">
                  <c:v>41102</c:v>
                </c:pt>
                <c:pt idx="6106">
                  <c:v>67011</c:v>
                </c:pt>
                <c:pt idx="6107">
                  <c:v>45924</c:v>
                </c:pt>
                <c:pt idx="6108">
                  <c:v>38540</c:v>
                </c:pt>
                <c:pt idx="6109">
                  <c:v>45495</c:v>
                </c:pt>
                <c:pt idx="6110">
                  <c:v>44555</c:v>
                </c:pt>
                <c:pt idx="6111">
                  <c:v>50883</c:v>
                </c:pt>
                <c:pt idx="6112">
                  <c:v>40271</c:v>
                </c:pt>
                <c:pt idx="6113">
                  <c:v>43879</c:v>
                </c:pt>
                <c:pt idx="6114">
                  <c:v>38617</c:v>
                </c:pt>
                <c:pt idx="6115">
                  <c:v>55294</c:v>
                </c:pt>
                <c:pt idx="6116">
                  <c:v>41081</c:v>
                </c:pt>
                <c:pt idx="6117">
                  <c:v>51313</c:v>
                </c:pt>
                <c:pt idx="6118">
                  <c:v>40793</c:v>
                </c:pt>
                <c:pt idx="6119">
                  <c:v>39802</c:v>
                </c:pt>
                <c:pt idx="6120">
                  <c:v>52250</c:v>
                </c:pt>
                <c:pt idx="6121">
                  <c:v>46194</c:v>
                </c:pt>
                <c:pt idx="6122">
                  <c:v>46304</c:v>
                </c:pt>
                <c:pt idx="6123">
                  <c:v>38456</c:v>
                </c:pt>
                <c:pt idx="6124">
                  <c:v>56701</c:v>
                </c:pt>
                <c:pt idx="6125">
                  <c:v>39891</c:v>
                </c:pt>
                <c:pt idx="6126">
                  <c:v>30720</c:v>
                </c:pt>
                <c:pt idx="6127">
                  <c:v>41004</c:v>
                </c:pt>
                <c:pt idx="6128">
                  <c:v>45993</c:v>
                </c:pt>
                <c:pt idx="6129">
                  <c:v>50602</c:v>
                </c:pt>
                <c:pt idx="6130">
                  <c:v>34832</c:v>
                </c:pt>
                <c:pt idx="6131">
                  <c:v>38608</c:v>
                </c:pt>
                <c:pt idx="6132">
                  <c:v>35899</c:v>
                </c:pt>
                <c:pt idx="6133">
                  <c:v>34836</c:v>
                </c:pt>
                <c:pt idx="6134">
                  <c:v>48908</c:v>
                </c:pt>
                <c:pt idx="6135">
                  <c:v>159905</c:v>
                </c:pt>
                <c:pt idx="6136">
                  <c:v>42998</c:v>
                </c:pt>
                <c:pt idx="6137">
                  <c:v>62822</c:v>
                </c:pt>
                <c:pt idx="6138">
                  <c:v>46151</c:v>
                </c:pt>
                <c:pt idx="6139">
                  <c:v>58960</c:v>
                </c:pt>
                <c:pt idx="6140">
                  <c:v>68377</c:v>
                </c:pt>
                <c:pt idx="6141">
                  <c:v>52123</c:v>
                </c:pt>
                <c:pt idx="6142">
                  <c:v>48352</c:v>
                </c:pt>
                <c:pt idx="6143">
                  <c:v>52760</c:v>
                </c:pt>
                <c:pt idx="6144">
                  <c:v>74609</c:v>
                </c:pt>
                <c:pt idx="6145">
                  <c:v>70915</c:v>
                </c:pt>
                <c:pt idx="6146">
                  <c:v>47043</c:v>
                </c:pt>
                <c:pt idx="6147">
                  <c:v>36932</c:v>
                </c:pt>
                <c:pt idx="6148">
                  <c:v>62545</c:v>
                </c:pt>
                <c:pt idx="6149">
                  <c:v>159538</c:v>
                </c:pt>
                <c:pt idx="6150">
                  <c:v>68750</c:v>
                </c:pt>
                <c:pt idx="6151">
                  <c:v>85058</c:v>
                </c:pt>
                <c:pt idx="6152">
                  <c:v>51042</c:v>
                </c:pt>
                <c:pt idx="6153">
                  <c:v>39075</c:v>
                </c:pt>
                <c:pt idx="6154">
                  <c:v>44776</c:v>
                </c:pt>
                <c:pt idx="6155">
                  <c:v>28679</c:v>
                </c:pt>
                <c:pt idx="6156">
                  <c:v>43490</c:v>
                </c:pt>
                <c:pt idx="6157">
                  <c:v>36465</c:v>
                </c:pt>
                <c:pt idx="6158">
                  <c:v>21329</c:v>
                </c:pt>
                <c:pt idx="6159">
                  <c:v>37210</c:v>
                </c:pt>
                <c:pt idx="6160">
                  <c:v>37760</c:v>
                </c:pt>
                <c:pt idx="6161">
                  <c:v>51949</c:v>
                </c:pt>
                <c:pt idx="6162">
                  <c:v>94085</c:v>
                </c:pt>
                <c:pt idx="6163">
                  <c:v>93308</c:v>
                </c:pt>
                <c:pt idx="6164">
                  <c:v>71830</c:v>
                </c:pt>
                <c:pt idx="6165">
                  <c:v>76466</c:v>
                </c:pt>
                <c:pt idx="6166">
                  <c:v>38852</c:v>
                </c:pt>
                <c:pt idx="6167">
                  <c:v>39299</c:v>
                </c:pt>
                <c:pt idx="6168">
                  <c:v>86659</c:v>
                </c:pt>
                <c:pt idx="6169">
                  <c:v>77497</c:v>
                </c:pt>
                <c:pt idx="6170">
                  <c:v>68485</c:v>
                </c:pt>
                <c:pt idx="6171">
                  <c:v>65383</c:v>
                </c:pt>
                <c:pt idx="6172">
                  <c:v>57191</c:v>
                </c:pt>
                <c:pt idx="6173">
                  <c:v>51671</c:v>
                </c:pt>
                <c:pt idx="6174">
                  <c:v>50111</c:v>
                </c:pt>
                <c:pt idx="6175">
                  <c:v>63470</c:v>
                </c:pt>
                <c:pt idx="6176">
                  <c:v>53056</c:v>
                </c:pt>
                <c:pt idx="6177">
                  <c:v>43379</c:v>
                </c:pt>
                <c:pt idx="6178">
                  <c:v>35826</c:v>
                </c:pt>
                <c:pt idx="6179">
                  <c:v>39286</c:v>
                </c:pt>
                <c:pt idx="6180">
                  <c:v>36138</c:v>
                </c:pt>
                <c:pt idx="6181">
                  <c:v>32478</c:v>
                </c:pt>
                <c:pt idx="6182">
                  <c:v>32254</c:v>
                </c:pt>
                <c:pt idx="6183">
                  <c:v>38327</c:v>
                </c:pt>
                <c:pt idx="6184">
                  <c:v>33449</c:v>
                </c:pt>
                <c:pt idx="6185">
                  <c:v>34548</c:v>
                </c:pt>
                <c:pt idx="6186">
                  <c:v>37978</c:v>
                </c:pt>
                <c:pt idx="6187">
                  <c:v>40625</c:v>
                </c:pt>
                <c:pt idx="6188">
                  <c:v>32167</c:v>
                </c:pt>
                <c:pt idx="6189">
                  <c:v>29452</c:v>
                </c:pt>
                <c:pt idx="6190">
                  <c:v>36005</c:v>
                </c:pt>
                <c:pt idx="6191">
                  <c:v>32705</c:v>
                </c:pt>
                <c:pt idx="6192">
                  <c:v>32161</c:v>
                </c:pt>
                <c:pt idx="6193">
                  <c:v>26972</c:v>
                </c:pt>
                <c:pt idx="6194">
                  <c:v>42413</c:v>
                </c:pt>
                <c:pt idx="6195">
                  <c:v>41875</c:v>
                </c:pt>
                <c:pt idx="6196">
                  <c:v>40844</c:v>
                </c:pt>
                <c:pt idx="6197">
                  <c:v>37380</c:v>
                </c:pt>
                <c:pt idx="6198">
                  <c:v>33535</c:v>
                </c:pt>
                <c:pt idx="6199">
                  <c:v>37851</c:v>
                </c:pt>
                <c:pt idx="6200">
                  <c:v>38721</c:v>
                </c:pt>
                <c:pt idx="6201">
                  <c:v>40614</c:v>
                </c:pt>
                <c:pt idx="6202">
                  <c:v>33039</c:v>
                </c:pt>
                <c:pt idx="6203">
                  <c:v>42148</c:v>
                </c:pt>
                <c:pt idx="6204">
                  <c:v>32113</c:v>
                </c:pt>
                <c:pt idx="6205">
                  <c:v>33697</c:v>
                </c:pt>
                <c:pt idx="6206">
                  <c:v>33750</c:v>
                </c:pt>
                <c:pt idx="6207">
                  <c:v>40174</c:v>
                </c:pt>
                <c:pt idx="6208">
                  <c:v>34559</c:v>
                </c:pt>
                <c:pt idx="6209">
                  <c:v>40925</c:v>
                </c:pt>
                <c:pt idx="6210">
                  <c:v>46500</c:v>
                </c:pt>
                <c:pt idx="6211">
                  <c:v>48077</c:v>
                </c:pt>
                <c:pt idx="6212">
                  <c:v>40546</c:v>
                </c:pt>
                <c:pt idx="6213">
                  <c:v>47706</c:v>
                </c:pt>
                <c:pt idx="6214">
                  <c:v>46361</c:v>
                </c:pt>
                <c:pt idx="6215">
                  <c:v>39840</c:v>
                </c:pt>
                <c:pt idx="6216">
                  <c:v>36315</c:v>
                </c:pt>
                <c:pt idx="6217">
                  <c:v>36690</c:v>
                </c:pt>
                <c:pt idx="6218">
                  <c:v>35084</c:v>
                </c:pt>
                <c:pt idx="6219">
                  <c:v>38078</c:v>
                </c:pt>
                <c:pt idx="6220">
                  <c:v>40497</c:v>
                </c:pt>
                <c:pt idx="6221">
                  <c:v>46192</c:v>
                </c:pt>
                <c:pt idx="6222">
                  <c:v>39119</c:v>
                </c:pt>
                <c:pt idx="6223">
                  <c:v>41753</c:v>
                </c:pt>
                <c:pt idx="6224">
                  <c:v>29314</c:v>
                </c:pt>
                <c:pt idx="6225">
                  <c:v>36174</c:v>
                </c:pt>
                <c:pt idx="6226">
                  <c:v>39218</c:v>
                </c:pt>
                <c:pt idx="6227">
                  <c:v>91014</c:v>
                </c:pt>
                <c:pt idx="6228">
                  <c:v>75120</c:v>
                </c:pt>
                <c:pt idx="6229">
                  <c:v>88133</c:v>
                </c:pt>
                <c:pt idx="6230">
                  <c:v>85948</c:v>
                </c:pt>
                <c:pt idx="6231">
                  <c:v>84035</c:v>
                </c:pt>
                <c:pt idx="6232">
                  <c:v>62296</c:v>
                </c:pt>
                <c:pt idx="6233">
                  <c:v>59658</c:v>
                </c:pt>
                <c:pt idx="6234">
                  <c:v>46623</c:v>
                </c:pt>
                <c:pt idx="6235">
                  <c:v>68252</c:v>
                </c:pt>
                <c:pt idx="6236">
                  <c:v>58633</c:v>
                </c:pt>
                <c:pt idx="6237">
                  <c:v>52129</c:v>
                </c:pt>
                <c:pt idx="6238">
                  <c:v>51595</c:v>
                </c:pt>
                <c:pt idx="6239">
                  <c:v>35889</c:v>
                </c:pt>
                <c:pt idx="6240">
                  <c:v>57557</c:v>
                </c:pt>
                <c:pt idx="6241">
                  <c:v>44928</c:v>
                </c:pt>
                <c:pt idx="6242">
                  <c:v>71317</c:v>
                </c:pt>
                <c:pt idx="6243">
                  <c:v>47663</c:v>
                </c:pt>
                <c:pt idx="6244">
                  <c:v>59288</c:v>
                </c:pt>
                <c:pt idx="6245">
                  <c:v>118631</c:v>
                </c:pt>
                <c:pt idx="6246">
                  <c:v>91238</c:v>
                </c:pt>
                <c:pt idx="6247">
                  <c:v>69097</c:v>
                </c:pt>
                <c:pt idx="6248">
                  <c:v>51309</c:v>
                </c:pt>
                <c:pt idx="6249">
                  <c:v>97092</c:v>
                </c:pt>
                <c:pt idx="6250">
                  <c:v>66507</c:v>
                </c:pt>
                <c:pt idx="6251">
                  <c:v>44572</c:v>
                </c:pt>
                <c:pt idx="6252">
                  <c:v>76326</c:v>
                </c:pt>
                <c:pt idx="6253">
                  <c:v>57576</c:v>
                </c:pt>
                <c:pt idx="6254">
                  <c:v>113526</c:v>
                </c:pt>
                <c:pt idx="6255">
                  <c:v>70691</c:v>
                </c:pt>
                <c:pt idx="6256">
                  <c:v>66352</c:v>
                </c:pt>
                <c:pt idx="6257">
                  <c:v>71950</c:v>
                </c:pt>
                <c:pt idx="6258">
                  <c:v>61522</c:v>
                </c:pt>
                <c:pt idx="6259">
                  <c:v>71264</c:v>
                </c:pt>
                <c:pt idx="6260">
                  <c:v>67869</c:v>
                </c:pt>
                <c:pt idx="6261">
                  <c:v>58516</c:v>
                </c:pt>
                <c:pt idx="6262">
                  <c:v>65311</c:v>
                </c:pt>
                <c:pt idx="6263">
                  <c:v>57126</c:v>
                </c:pt>
                <c:pt idx="6264">
                  <c:v>86610</c:v>
                </c:pt>
                <c:pt idx="6265">
                  <c:v>66327</c:v>
                </c:pt>
                <c:pt idx="6266">
                  <c:v>20636</c:v>
                </c:pt>
                <c:pt idx="6267">
                  <c:v>21922</c:v>
                </c:pt>
                <c:pt idx="6268">
                  <c:v>36360</c:v>
                </c:pt>
                <c:pt idx="6269">
                  <c:v>54043</c:v>
                </c:pt>
                <c:pt idx="6270">
                  <c:v>26801</c:v>
                </c:pt>
                <c:pt idx="6271">
                  <c:v>20637</c:v>
                </c:pt>
                <c:pt idx="6272">
                  <c:v>30304</c:v>
                </c:pt>
                <c:pt idx="6273">
                  <c:v>39866</c:v>
                </c:pt>
                <c:pt idx="6274">
                  <c:v>39000</c:v>
                </c:pt>
                <c:pt idx="6275">
                  <c:v>43560</c:v>
                </c:pt>
                <c:pt idx="6276">
                  <c:v>33415</c:v>
                </c:pt>
                <c:pt idx="6277">
                  <c:v>63925</c:v>
                </c:pt>
                <c:pt idx="6278">
                  <c:v>61374</c:v>
                </c:pt>
                <c:pt idx="6279">
                  <c:v>43008</c:v>
                </c:pt>
                <c:pt idx="6280">
                  <c:v>32072</c:v>
                </c:pt>
                <c:pt idx="6281">
                  <c:v>66974</c:v>
                </c:pt>
                <c:pt idx="6282">
                  <c:v>40424</c:v>
                </c:pt>
                <c:pt idx="6283">
                  <c:v>47338</c:v>
                </c:pt>
                <c:pt idx="6284">
                  <c:v>66090</c:v>
                </c:pt>
                <c:pt idx="6285">
                  <c:v>73462</c:v>
                </c:pt>
                <c:pt idx="6286">
                  <c:v>47036</c:v>
                </c:pt>
                <c:pt idx="6287">
                  <c:v>46711</c:v>
                </c:pt>
                <c:pt idx="6288">
                  <c:v>44392</c:v>
                </c:pt>
                <c:pt idx="6289">
                  <c:v>71172</c:v>
                </c:pt>
                <c:pt idx="6290">
                  <c:v>76147</c:v>
                </c:pt>
                <c:pt idx="6291">
                  <c:v>61732</c:v>
                </c:pt>
                <c:pt idx="6292">
                  <c:v>55785</c:v>
                </c:pt>
                <c:pt idx="6293">
                  <c:v>60838</c:v>
                </c:pt>
                <c:pt idx="6294">
                  <c:v>45869</c:v>
                </c:pt>
                <c:pt idx="6295">
                  <c:v>42440</c:v>
                </c:pt>
                <c:pt idx="6296">
                  <c:v>55000</c:v>
                </c:pt>
                <c:pt idx="6297">
                  <c:v>79659</c:v>
                </c:pt>
                <c:pt idx="6298">
                  <c:v>82077</c:v>
                </c:pt>
                <c:pt idx="6299">
                  <c:v>66801</c:v>
                </c:pt>
                <c:pt idx="6300">
                  <c:v>76806</c:v>
                </c:pt>
                <c:pt idx="6301">
                  <c:v>116941</c:v>
                </c:pt>
                <c:pt idx="6302">
                  <c:v>78370</c:v>
                </c:pt>
                <c:pt idx="6303">
                  <c:v>116071</c:v>
                </c:pt>
                <c:pt idx="6304">
                  <c:v>65810</c:v>
                </c:pt>
                <c:pt idx="6305">
                  <c:v>72083</c:v>
                </c:pt>
                <c:pt idx="6306">
                  <c:v>78220</c:v>
                </c:pt>
                <c:pt idx="6307">
                  <c:v>80822</c:v>
                </c:pt>
                <c:pt idx="6308">
                  <c:v>27995</c:v>
                </c:pt>
                <c:pt idx="6309">
                  <c:v>44205</c:v>
                </c:pt>
                <c:pt idx="6310">
                  <c:v>50394</c:v>
                </c:pt>
                <c:pt idx="6311">
                  <c:v>40748</c:v>
                </c:pt>
                <c:pt idx="6312">
                  <c:v>60750</c:v>
                </c:pt>
                <c:pt idx="6313">
                  <c:v>34290</c:v>
                </c:pt>
                <c:pt idx="6314">
                  <c:v>36180</c:v>
                </c:pt>
                <c:pt idx="6315">
                  <c:v>61488</c:v>
                </c:pt>
                <c:pt idx="6316">
                  <c:v>93485</c:v>
                </c:pt>
                <c:pt idx="6317">
                  <c:v>98684</c:v>
                </c:pt>
                <c:pt idx="6318">
                  <c:v>34745</c:v>
                </c:pt>
                <c:pt idx="6319">
                  <c:v>60600</c:v>
                </c:pt>
                <c:pt idx="6320">
                  <c:v>35044</c:v>
                </c:pt>
                <c:pt idx="6321">
                  <c:v>25095</c:v>
                </c:pt>
                <c:pt idx="6322">
                  <c:v>51254</c:v>
                </c:pt>
                <c:pt idx="6323">
                  <c:v>59014</c:v>
                </c:pt>
                <c:pt idx="6324">
                  <c:v>30637</c:v>
                </c:pt>
                <c:pt idx="6325">
                  <c:v>39350</c:v>
                </c:pt>
                <c:pt idx="6326">
                  <c:v>31685</c:v>
                </c:pt>
                <c:pt idx="6327">
                  <c:v>68462</c:v>
                </c:pt>
                <c:pt idx="6328">
                  <c:v>52319</c:v>
                </c:pt>
                <c:pt idx="6329">
                  <c:v>67222</c:v>
                </c:pt>
                <c:pt idx="6330">
                  <c:v>59611</c:v>
                </c:pt>
                <c:pt idx="6331">
                  <c:v>76462</c:v>
                </c:pt>
                <c:pt idx="6332">
                  <c:v>65659</c:v>
                </c:pt>
                <c:pt idx="6333">
                  <c:v>76854</c:v>
                </c:pt>
                <c:pt idx="6334">
                  <c:v>104192</c:v>
                </c:pt>
                <c:pt idx="6335">
                  <c:v>81636</c:v>
                </c:pt>
                <c:pt idx="6336">
                  <c:v>75532</c:v>
                </c:pt>
                <c:pt idx="6337">
                  <c:v>45412</c:v>
                </c:pt>
                <c:pt idx="6338">
                  <c:v>52695</c:v>
                </c:pt>
                <c:pt idx="6339">
                  <c:v>60408</c:v>
                </c:pt>
                <c:pt idx="6340">
                  <c:v>59813</c:v>
                </c:pt>
                <c:pt idx="6341">
                  <c:v>64529</c:v>
                </c:pt>
                <c:pt idx="6342">
                  <c:v>84692</c:v>
                </c:pt>
                <c:pt idx="6343">
                  <c:v>103286</c:v>
                </c:pt>
                <c:pt idx="6344">
                  <c:v>58379</c:v>
                </c:pt>
                <c:pt idx="6345">
                  <c:v>101836</c:v>
                </c:pt>
                <c:pt idx="6346">
                  <c:v>92754</c:v>
                </c:pt>
                <c:pt idx="6347">
                  <c:v>71792</c:v>
                </c:pt>
                <c:pt idx="6348">
                  <c:v>82723</c:v>
                </c:pt>
                <c:pt idx="6349">
                  <c:v>59851</c:v>
                </c:pt>
                <c:pt idx="6350">
                  <c:v>60192</c:v>
                </c:pt>
                <c:pt idx="6351">
                  <c:v>108608</c:v>
                </c:pt>
                <c:pt idx="6352">
                  <c:v>58265</c:v>
                </c:pt>
                <c:pt idx="6353">
                  <c:v>71153</c:v>
                </c:pt>
                <c:pt idx="6354">
                  <c:v>72718</c:v>
                </c:pt>
                <c:pt idx="6355">
                  <c:v>103255</c:v>
                </c:pt>
                <c:pt idx="6356">
                  <c:v>102926</c:v>
                </c:pt>
                <c:pt idx="6357">
                  <c:v>71458</c:v>
                </c:pt>
                <c:pt idx="6358">
                  <c:v>59883</c:v>
                </c:pt>
                <c:pt idx="6359">
                  <c:v>71852</c:v>
                </c:pt>
                <c:pt idx="6360">
                  <c:v>53402</c:v>
                </c:pt>
                <c:pt idx="6361">
                  <c:v>60729</c:v>
                </c:pt>
                <c:pt idx="6362">
                  <c:v>92370</c:v>
                </c:pt>
                <c:pt idx="6363">
                  <c:v>66367</c:v>
                </c:pt>
                <c:pt idx="6364">
                  <c:v>58250</c:v>
                </c:pt>
                <c:pt idx="6365">
                  <c:v>97354</c:v>
                </c:pt>
                <c:pt idx="6366">
                  <c:v>61947</c:v>
                </c:pt>
                <c:pt idx="6367">
                  <c:v>88555</c:v>
                </c:pt>
                <c:pt idx="6368">
                  <c:v>93033</c:v>
                </c:pt>
                <c:pt idx="6369">
                  <c:v>54114</c:v>
                </c:pt>
                <c:pt idx="6370">
                  <c:v>44805</c:v>
                </c:pt>
                <c:pt idx="6371">
                  <c:v>42233</c:v>
                </c:pt>
                <c:pt idx="6372">
                  <c:v>38243</c:v>
                </c:pt>
                <c:pt idx="6373">
                  <c:v>72340</c:v>
                </c:pt>
                <c:pt idx="6374">
                  <c:v>58424</c:v>
                </c:pt>
                <c:pt idx="6375">
                  <c:v>51726</c:v>
                </c:pt>
                <c:pt idx="6376">
                  <c:v>66642</c:v>
                </c:pt>
                <c:pt idx="6377">
                  <c:v>81863</c:v>
                </c:pt>
                <c:pt idx="6378">
                  <c:v>44973</c:v>
                </c:pt>
                <c:pt idx="6379">
                  <c:v>50596</c:v>
                </c:pt>
                <c:pt idx="6380">
                  <c:v>50977</c:v>
                </c:pt>
                <c:pt idx="6381">
                  <c:v>49702</c:v>
                </c:pt>
                <c:pt idx="6382">
                  <c:v>63024</c:v>
                </c:pt>
                <c:pt idx="6383">
                  <c:v>55490</c:v>
                </c:pt>
                <c:pt idx="6384">
                  <c:v>49289</c:v>
                </c:pt>
                <c:pt idx="6385">
                  <c:v>44639</c:v>
                </c:pt>
                <c:pt idx="6386">
                  <c:v>45708</c:v>
                </c:pt>
                <c:pt idx="6387">
                  <c:v>55546</c:v>
                </c:pt>
                <c:pt idx="6388">
                  <c:v>114854</c:v>
                </c:pt>
                <c:pt idx="6389">
                  <c:v>58844</c:v>
                </c:pt>
                <c:pt idx="6390">
                  <c:v>61966</c:v>
                </c:pt>
                <c:pt idx="6391">
                  <c:v>70646</c:v>
                </c:pt>
                <c:pt idx="6392">
                  <c:v>129375</c:v>
                </c:pt>
                <c:pt idx="6393">
                  <c:v>54227</c:v>
                </c:pt>
                <c:pt idx="6394">
                  <c:v>49710</c:v>
                </c:pt>
                <c:pt idx="6395">
                  <c:v>41721</c:v>
                </c:pt>
                <c:pt idx="6396">
                  <c:v>68368</c:v>
                </c:pt>
                <c:pt idx="6397">
                  <c:v>42225</c:v>
                </c:pt>
                <c:pt idx="6398">
                  <c:v>52219</c:v>
                </c:pt>
                <c:pt idx="6399">
                  <c:v>71683</c:v>
                </c:pt>
                <c:pt idx="6400">
                  <c:v>57138</c:v>
                </c:pt>
                <c:pt idx="6401">
                  <c:v>57000</c:v>
                </c:pt>
                <c:pt idx="6402">
                  <c:v>51268</c:v>
                </c:pt>
                <c:pt idx="6403">
                  <c:v>49297</c:v>
                </c:pt>
                <c:pt idx="6404">
                  <c:v>60998</c:v>
                </c:pt>
                <c:pt idx="6405">
                  <c:v>48698</c:v>
                </c:pt>
                <c:pt idx="6406">
                  <c:v>53963</c:v>
                </c:pt>
                <c:pt idx="6407">
                  <c:v>39980</c:v>
                </c:pt>
                <c:pt idx="6408">
                  <c:v>48660</c:v>
                </c:pt>
                <c:pt idx="6409">
                  <c:v>57744</c:v>
                </c:pt>
                <c:pt idx="6410">
                  <c:v>55373</c:v>
                </c:pt>
                <c:pt idx="6411">
                  <c:v>52840</c:v>
                </c:pt>
                <c:pt idx="6412">
                  <c:v>46030</c:v>
                </c:pt>
                <c:pt idx="6413">
                  <c:v>57955</c:v>
                </c:pt>
                <c:pt idx="6414">
                  <c:v>61149</c:v>
                </c:pt>
                <c:pt idx="6415">
                  <c:v>43408</c:v>
                </c:pt>
                <c:pt idx="6416">
                  <c:v>55657</c:v>
                </c:pt>
                <c:pt idx="6417">
                  <c:v>46745</c:v>
                </c:pt>
                <c:pt idx="6418">
                  <c:v>55455</c:v>
                </c:pt>
                <c:pt idx="6419">
                  <c:v>54046</c:v>
                </c:pt>
                <c:pt idx="6420">
                  <c:v>49472</c:v>
                </c:pt>
                <c:pt idx="6421">
                  <c:v>41472</c:v>
                </c:pt>
                <c:pt idx="6422">
                  <c:v>64684</c:v>
                </c:pt>
                <c:pt idx="6423">
                  <c:v>67946</c:v>
                </c:pt>
                <c:pt idx="6424">
                  <c:v>58338</c:v>
                </c:pt>
                <c:pt idx="6425">
                  <c:v>52056</c:v>
                </c:pt>
                <c:pt idx="6426">
                  <c:v>51271</c:v>
                </c:pt>
                <c:pt idx="6427">
                  <c:v>37336</c:v>
                </c:pt>
                <c:pt idx="6428">
                  <c:v>24631</c:v>
                </c:pt>
                <c:pt idx="6429">
                  <c:v>26436</c:v>
                </c:pt>
                <c:pt idx="6430">
                  <c:v>32340</c:v>
                </c:pt>
                <c:pt idx="6431">
                  <c:v>23523</c:v>
                </c:pt>
                <c:pt idx="6432">
                  <c:v>74572</c:v>
                </c:pt>
                <c:pt idx="6433">
                  <c:v>42586</c:v>
                </c:pt>
                <c:pt idx="6434">
                  <c:v>41032</c:v>
                </c:pt>
                <c:pt idx="6435">
                  <c:v>40258</c:v>
                </c:pt>
                <c:pt idx="6436">
                  <c:v>37035</c:v>
                </c:pt>
                <c:pt idx="6437">
                  <c:v>51250</c:v>
                </c:pt>
                <c:pt idx="6438">
                  <c:v>59688</c:v>
                </c:pt>
                <c:pt idx="6439">
                  <c:v>37146</c:v>
                </c:pt>
                <c:pt idx="6440">
                  <c:v>60308</c:v>
                </c:pt>
                <c:pt idx="6441">
                  <c:v>42396</c:v>
                </c:pt>
                <c:pt idx="6442">
                  <c:v>50127</c:v>
                </c:pt>
                <c:pt idx="6443">
                  <c:v>43715</c:v>
                </c:pt>
                <c:pt idx="6444">
                  <c:v>52895</c:v>
                </c:pt>
                <c:pt idx="6445">
                  <c:v>34091</c:v>
                </c:pt>
                <c:pt idx="6446">
                  <c:v>61274</c:v>
                </c:pt>
                <c:pt idx="6447">
                  <c:v>48811</c:v>
                </c:pt>
                <c:pt idx="6448">
                  <c:v>32334</c:v>
                </c:pt>
                <c:pt idx="6449">
                  <c:v>42958</c:v>
                </c:pt>
                <c:pt idx="6450">
                  <c:v>32558</c:v>
                </c:pt>
                <c:pt idx="6451">
                  <c:v>45980</c:v>
                </c:pt>
                <c:pt idx="6452">
                  <c:v>52002</c:v>
                </c:pt>
                <c:pt idx="6453">
                  <c:v>34138</c:v>
                </c:pt>
                <c:pt idx="6454">
                  <c:v>41205</c:v>
                </c:pt>
                <c:pt idx="6455">
                  <c:v>35833</c:v>
                </c:pt>
                <c:pt idx="6456">
                  <c:v>40374</c:v>
                </c:pt>
                <c:pt idx="6457">
                  <c:v>30000</c:v>
                </c:pt>
                <c:pt idx="6458">
                  <c:v>40857</c:v>
                </c:pt>
                <c:pt idx="6459">
                  <c:v>36708</c:v>
                </c:pt>
                <c:pt idx="6460">
                  <c:v>35396</c:v>
                </c:pt>
                <c:pt idx="6461">
                  <c:v>40945</c:v>
                </c:pt>
                <c:pt idx="6462">
                  <c:v>67719</c:v>
                </c:pt>
                <c:pt idx="6463">
                  <c:v>51400</c:v>
                </c:pt>
                <c:pt idx="6464">
                  <c:v>56595</c:v>
                </c:pt>
                <c:pt idx="6465">
                  <c:v>52736</c:v>
                </c:pt>
                <c:pt idx="6466">
                  <c:v>36563</c:v>
                </c:pt>
                <c:pt idx="6467">
                  <c:v>33267</c:v>
                </c:pt>
                <c:pt idx="6468">
                  <c:v>63608</c:v>
                </c:pt>
                <c:pt idx="6469">
                  <c:v>33824</c:v>
                </c:pt>
                <c:pt idx="6470">
                  <c:v>42577</c:v>
                </c:pt>
                <c:pt idx="6471">
                  <c:v>58198</c:v>
                </c:pt>
                <c:pt idx="6472">
                  <c:v>35855</c:v>
                </c:pt>
                <c:pt idx="6473">
                  <c:v>33934</c:v>
                </c:pt>
                <c:pt idx="6474">
                  <c:v>42396</c:v>
                </c:pt>
                <c:pt idx="6475">
                  <c:v>55928</c:v>
                </c:pt>
                <c:pt idx="6476">
                  <c:v>44070</c:v>
                </c:pt>
                <c:pt idx="6477">
                  <c:v>44449</c:v>
                </c:pt>
                <c:pt idx="6478">
                  <c:v>48080</c:v>
                </c:pt>
                <c:pt idx="6479">
                  <c:v>40717</c:v>
                </c:pt>
                <c:pt idx="6480">
                  <c:v>41260</c:v>
                </c:pt>
                <c:pt idx="6481">
                  <c:v>33630</c:v>
                </c:pt>
                <c:pt idx="6482">
                  <c:v>50505</c:v>
                </c:pt>
                <c:pt idx="6483">
                  <c:v>37679</c:v>
                </c:pt>
                <c:pt idx="6484">
                  <c:v>34435</c:v>
                </c:pt>
                <c:pt idx="6485">
                  <c:v>34167</c:v>
                </c:pt>
                <c:pt idx="6486">
                  <c:v>37790</c:v>
                </c:pt>
                <c:pt idx="6487">
                  <c:v>42039</c:v>
                </c:pt>
                <c:pt idx="6488">
                  <c:v>38068</c:v>
                </c:pt>
                <c:pt idx="6489">
                  <c:v>35525</c:v>
                </c:pt>
                <c:pt idx="6490">
                  <c:v>37712</c:v>
                </c:pt>
                <c:pt idx="6491">
                  <c:v>36229</c:v>
                </c:pt>
                <c:pt idx="6492">
                  <c:v>31929</c:v>
                </c:pt>
                <c:pt idx="6493">
                  <c:v>33179</c:v>
                </c:pt>
                <c:pt idx="6494">
                  <c:v>32219</c:v>
                </c:pt>
                <c:pt idx="6495">
                  <c:v>33654</c:v>
                </c:pt>
                <c:pt idx="6496">
                  <c:v>43295</c:v>
                </c:pt>
                <c:pt idx="6497">
                  <c:v>46339</c:v>
                </c:pt>
                <c:pt idx="6498">
                  <c:v>43601</c:v>
                </c:pt>
                <c:pt idx="6499">
                  <c:v>50618</c:v>
                </c:pt>
                <c:pt idx="6500">
                  <c:v>45000</c:v>
                </c:pt>
                <c:pt idx="6501">
                  <c:v>40923</c:v>
                </c:pt>
                <c:pt idx="6502">
                  <c:v>40034</c:v>
                </c:pt>
                <c:pt idx="6503">
                  <c:v>51542</c:v>
                </c:pt>
                <c:pt idx="6504">
                  <c:v>50263</c:v>
                </c:pt>
                <c:pt idx="6505">
                  <c:v>57667</c:v>
                </c:pt>
                <c:pt idx="6506">
                  <c:v>36111</c:v>
                </c:pt>
                <c:pt idx="6507">
                  <c:v>51953</c:v>
                </c:pt>
                <c:pt idx="6508">
                  <c:v>78653</c:v>
                </c:pt>
                <c:pt idx="6509">
                  <c:v>51493</c:v>
                </c:pt>
                <c:pt idx="6510">
                  <c:v>52679</c:v>
                </c:pt>
                <c:pt idx="6511">
                  <c:v>46952</c:v>
                </c:pt>
                <c:pt idx="6512">
                  <c:v>45202</c:v>
                </c:pt>
                <c:pt idx="6513">
                  <c:v>56957</c:v>
                </c:pt>
                <c:pt idx="6514">
                  <c:v>43277</c:v>
                </c:pt>
                <c:pt idx="6515">
                  <c:v>55632</c:v>
                </c:pt>
                <c:pt idx="6516">
                  <c:v>93218</c:v>
                </c:pt>
                <c:pt idx="6517">
                  <c:v>47215</c:v>
                </c:pt>
                <c:pt idx="6518">
                  <c:v>57792</c:v>
                </c:pt>
                <c:pt idx="6519">
                  <c:v>73932</c:v>
                </c:pt>
                <c:pt idx="6520">
                  <c:v>84385</c:v>
                </c:pt>
                <c:pt idx="6521">
                  <c:v>58863</c:v>
                </c:pt>
                <c:pt idx="6522">
                  <c:v>38984</c:v>
                </c:pt>
                <c:pt idx="6523">
                  <c:v>48789</c:v>
                </c:pt>
                <c:pt idx="6524">
                  <c:v>80493</c:v>
                </c:pt>
                <c:pt idx="6525">
                  <c:v>44253</c:v>
                </c:pt>
                <c:pt idx="6526">
                  <c:v>59885</c:v>
                </c:pt>
                <c:pt idx="6527">
                  <c:v>83443</c:v>
                </c:pt>
                <c:pt idx="6528">
                  <c:v>39804</c:v>
                </c:pt>
                <c:pt idx="6529">
                  <c:v>81282</c:v>
                </c:pt>
                <c:pt idx="6530">
                  <c:v>51307</c:v>
                </c:pt>
                <c:pt idx="6531">
                  <c:v>48375</c:v>
                </c:pt>
                <c:pt idx="6532">
                  <c:v>48272</c:v>
                </c:pt>
                <c:pt idx="6533">
                  <c:v>76010</c:v>
                </c:pt>
                <c:pt idx="6534">
                  <c:v>58298</c:v>
                </c:pt>
                <c:pt idx="6535">
                  <c:v>37462</c:v>
                </c:pt>
                <c:pt idx="6536">
                  <c:v>28434</c:v>
                </c:pt>
                <c:pt idx="6537">
                  <c:v>39526</c:v>
                </c:pt>
                <c:pt idx="6538">
                  <c:v>52128</c:v>
                </c:pt>
                <c:pt idx="6539">
                  <c:v>42478</c:v>
                </c:pt>
                <c:pt idx="6540">
                  <c:v>72361</c:v>
                </c:pt>
                <c:pt idx="6541">
                  <c:v>70011</c:v>
                </c:pt>
                <c:pt idx="6542">
                  <c:v>87302</c:v>
                </c:pt>
                <c:pt idx="6543">
                  <c:v>84451</c:v>
                </c:pt>
                <c:pt idx="6544">
                  <c:v>62347</c:v>
                </c:pt>
                <c:pt idx="6545">
                  <c:v>65043</c:v>
                </c:pt>
                <c:pt idx="6546">
                  <c:v>91431</c:v>
                </c:pt>
                <c:pt idx="6547">
                  <c:v>37333</c:v>
                </c:pt>
                <c:pt idx="6548">
                  <c:v>42206</c:v>
                </c:pt>
                <c:pt idx="6549">
                  <c:v>32379</c:v>
                </c:pt>
                <c:pt idx="6550">
                  <c:v>35197</c:v>
                </c:pt>
                <c:pt idx="6551">
                  <c:v>31781</c:v>
                </c:pt>
                <c:pt idx="6552">
                  <c:v>37415</c:v>
                </c:pt>
                <c:pt idx="6553">
                  <c:v>30782</c:v>
                </c:pt>
                <c:pt idx="6554">
                  <c:v>51715</c:v>
                </c:pt>
                <c:pt idx="6555">
                  <c:v>21561</c:v>
                </c:pt>
                <c:pt idx="6556">
                  <c:v>24683</c:v>
                </c:pt>
                <c:pt idx="6557">
                  <c:v>41866</c:v>
                </c:pt>
                <c:pt idx="6558">
                  <c:v>37026</c:v>
                </c:pt>
                <c:pt idx="6559">
                  <c:v>60297</c:v>
                </c:pt>
                <c:pt idx="6560">
                  <c:v>58050</c:v>
                </c:pt>
                <c:pt idx="6561">
                  <c:v>47675</c:v>
                </c:pt>
                <c:pt idx="6562">
                  <c:v>43793</c:v>
                </c:pt>
                <c:pt idx="6563">
                  <c:v>50549</c:v>
                </c:pt>
                <c:pt idx="6564">
                  <c:v>53083</c:v>
                </c:pt>
                <c:pt idx="6565">
                  <c:v>42444</c:v>
                </c:pt>
                <c:pt idx="6566">
                  <c:v>46034</c:v>
                </c:pt>
                <c:pt idx="6567">
                  <c:v>54468</c:v>
                </c:pt>
                <c:pt idx="6568">
                  <c:v>34622</c:v>
                </c:pt>
                <c:pt idx="6569">
                  <c:v>42955</c:v>
                </c:pt>
                <c:pt idx="6570">
                  <c:v>41857</c:v>
                </c:pt>
                <c:pt idx="6571">
                  <c:v>34746</c:v>
                </c:pt>
                <c:pt idx="6572">
                  <c:v>52148</c:v>
                </c:pt>
                <c:pt idx="6573">
                  <c:v>41026</c:v>
                </c:pt>
                <c:pt idx="6574">
                  <c:v>60099</c:v>
                </c:pt>
                <c:pt idx="6575">
                  <c:v>55951</c:v>
                </c:pt>
                <c:pt idx="6576">
                  <c:v>69118</c:v>
                </c:pt>
                <c:pt idx="6577">
                  <c:v>53750</c:v>
                </c:pt>
                <c:pt idx="6578">
                  <c:v>57986</c:v>
                </c:pt>
                <c:pt idx="6579">
                  <c:v>49315</c:v>
                </c:pt>
                <c:pt idx="6580">
                  <c:v>85038</c:v>
                </c:pt>
                <c:pt idx="6581">
                  <c:v>43847</c:v>
                </c:pt>
                <c:pt idx="6582">
                  <c:v>84158</c:v>
                </c:pt>
                <c:pt idx="6583">
                  <c:v>64822</c:v>
                </c:pt>
                <c:pt idx="6584">
                  <c:v>43146</c:v>
                </c:pt>
                <c:pt idx="6585">
                  <c:v>64926</c:v>
                </c:pt>
                <c:pt idx="6586">
                  <c:v>51382</c:v>
                </c:pt>
                <c:pt idx="6587">
                  <c:v>48814</c:v>
                </c:pt>
                <c:pt idx="6588">
                  <c:v>48936</c:v>
                </c:pt>
                <c:pt idx="6589">
                  <c:v>55918</c:v>
                </c:pt>
                <c:pt idx="6590">
                  <c:v>64019</c:v>
                </c:pt>
                <c:pt idx="6591">
                  <c:v>20787</c:v>
                </c:pt>
                <c:pt idx="6592">
                  <c:v>39614</c:v>
                </c:pt>
                <c:pt idx="6593">
                  <c:v>32980</c:v>
                </c:pt>
                <c:pt idx="6594">
                  <c:v>42189</c:v>
                </c:pt>
                <c:pt idx="6595">
                  <c:v>38029</c:v>
                </c:pt>
                <c:pt idx="6596">
                  <c:v>13140</c:v>
                </c:pt>
                <c:pt idx="6597">
                  <c:v>45815</c:v>
                </c:pt>
                <c:pt idx="6598">
                  <c:v>39454</c:v>
                </c:pt>
                <c:pt idx="6599">
                  <c:v>54327</c:v>
                </c:pt>
                <c:pt idx="6600">
                  <c:v>52259</c:v>
                </c:pt>
                <c:pt idx="6601">
                  <c:v>69766</c:v>
                </c:pt>
                <c:pt idx="6602">
                  <c:v>42106</c:v>
                </c:pt>
                <c:pt idx="6603">
                  <c:v>39624</c:v>
                </c:pt>
                <c:pt idx="6604">
                  <c:v>49904</c:v>
                </c:pt>
                <c:pt idx="6605">
                  <c:v>46435</c:v>
                </c:pt>
                <c:pt idx="6606">
                  <c:v>52787</c:v>
                </c:pt>
                <c:pt idx="6607">
                  <c:v>69745</c:v>
                </c:pt>
                <c:pt idx="6608">
                  <c:v>50855</c:v>
                </c:pt>
                <c:pt idx="6609">
                  <c:v>59742</c:v>
                </c:pt>
                <c:pt idx="6610">
                  <c:v>61948</c:v>
                </c:pt>
                <c:pt idx="6611">
                  <c:v>38464</c:v>
                </c:pt>
                <c:pt idx="6612">
                  <c:v>47712</c:v>
                </c:pt>
                <c:pt idx="6613">
                  <c:v>42434</c:v>
                </c:pt>
                <c:pt idx="6614">
                  <c:v>34422</c:v>
                </c:pt>
                <c:pt idx="6615">
                  <c:v>44333</c:v>
                </c:pt>
                <c:pt idx="6616">
                  <c:v>42745</c:v>
                </c:pt>
                <c:pt idx="6617">
                  <c:v>32477</c:v>
                </c:pt>
                <c:pt idx="6618">
                  <c:v>39162</c:v>
                </c:pt>
                <c:pt idx="6619">
                  <c:v>46142</c:v>
                </c:pt>
                <c:pt idx="6620">
                  <c:v>50652</c:v>
                </c:pt>
                <c:pt idx="6621">
                  <c:v>41250</c:v>
                </c:pt>
                <c:pt idx="6622">
                  <c:v>53607</c:v>
                </c:pt>
                <c:pt idx="6623">
                  <c:v>52639</c:v>
                </c:pt>
                <c:pt idx="6624">
                  <c:v>49848</c:v>
                </c:pt>
                <c:pt idx="6625">
                  <c:v>28875</c:v>
                </c:pt>
                <c:pt idx="6626">
                  <c:v>47877</c:v>
                </c:pt>
                <c:pt idx="6627">
                  <c:v>50199</c:v>
                </c:pt>
                <c:pt idx="6628">
                  <c:v>35098</c:v>
                </c:pt>
                <c:pt idx="6629">
                  <c:v>37685</c:v>
                </c:pt>
                <c:pt idx="6630">
                  <c:v>49026</c:v>
                </c:pt>
                <c:pt idx="6631">
                  <c:v>37442</c:v>
                </c:pt>
                <c:pt idx="6632">
                  <c:v>33531</c:v>
                </c:pt>
                <c:pt idx="6633">
                  <c:v>43333</c:v>
                </c:pt>
                <c:pt idx="6634">
                  <c:v>41731</c:v>
                </c:pt>
                <c:pt idx="6635">
                  <c:v>39732</c:v>
                </c:pt>
                <c:pt idx="6636">
                  <c:v>45022</c:v>
                </c:pt>
                <c:pt idx="6637">
                  <c:v>37228</c:v>
                </c:pt>
                <c:pt idx="6638">
                  <c:v>37115</c:v>
                </c:pt>
                <c:pt idx="6639">
                  <c:v>34771</c:v>
                </c:pt>
                <c:pt idx="6640">
                  <c:v>30596</c:v>
                </c:pt>
                <c:pt idx="6641">
                  <c:v>41170</c:v>
                </c:pt>
                <c:pt idx="6642">
                  <c:v>33185</c:v>
                </c:pt>
                <c:pt idx="6643">
                  <c:v>49000</c:v>
                </c:pt>
                <c:pt idx="6644">
                  <c:v>37351</c:v>
                </c:pt>
                <c:pt idx="6645">
                  <c:v>47813</c:v>
                </c:pt>
                <c:pt idx="6646">
                  <c:v>41000</c:v>
                </c:pt>
                <c:pt idx="6647">
                  <c:v>40697</c:v>
                </c:pt>
                <c:pt idx="6648">
                  <c:v>42151</c:v>
                </c:pt>
                <c:pt idx="6649">
                  <c:v>46140</c:v>
                </c:pt>
                <c:pt idx="6650">
                  <c:v>40070</c:v>
                </c:pt>
                <c:pt idx="6651">
                  <c:v>42813</c:v>
                </c:pt>
                <c:pt idx="6652">
                  <c:v>37917</c:v>
                </c:pt>
                <c:pt idx="6653">
                  <c:v>38201</c:v>
                </c:pt>
                <c:pt idx="6654">
                  <c:v>33474</c:v>
                </c:pt>
                <c:pt idx="6655">
                  <c:v>37440</c:v>
                </c:pt>
                <c:pt idx="6656">
                  <c:v>34982</c:v>
                </c:pt>
                <c:pt idx="6657">
                  <c:v>38563</c:v>
                </c:pt>
                <c:pt idx="6658">
                  <c:v>43033</c:v>
                </c:pt>
                <c:pt idx="6659">
                  <c:v>63881</c:v>
                </c:pt>
                <c:pt idx="6660">
                  <c:v>46865</c:v>
                </c:pt>
                <c:pt idx="6661">
                  <c:v>53287</c:v>
                </c:pt>
                <c:pt idx="6662">
                  <c:v>57466</c:v>
                </c:pt>
                <c:pt idx="6663">
                  <c:v>39756</c:v>
                </c:pt>
                <c:pt idx="6664">
                  <c:v>36328</c:v>
                </c:pt>
                <c:pt idx="6665">
                  <c:v>42809</c:v>
                </c:pt>
                <c:pt idx="6666">
                  <c:v>35893</c:v>
                </c:pt>
                <c:pt idx="6667">
                  <c:v>54681</c:v>
                </c:pt>
                <c:pt idx="6668">
                  <c:v>58938</c:v>
                </c:pt>
                <c:pt idx="6669">
                  <c:v>77818</c:v>
                </c:pt>
                <c:pt idx="6670">
                  <c:v>45461</c:v>
                </c:pt>
                <c:pt idx="6671">
                  <c:v>65040</c:v>
                </c:pt>
                <c:pt idx="6672">
                  <c:v>50508</c:v>
                </c:pt>
                <c:pt idx="6673">
                  <c:v>58802</c:v>
                </c:pt>
                <c:pt idx="6674">
                  <c:v>34756</c:v>
                </c:pt>
                <c:pt idx="6675">
                  <c:v>53879</c:v>
                </c:pt>
                <c:pt idx="6676">
                  <c:v>39552</c:v>
                </c:pt>
                <c:pt idx="6677">
                  <c:v>59373</c:v>
                </c:pt>
                <c:pt idx="6678">
                  <c:v>50616</c:v>
                </c:pt>
                <c:pt idx="6679">
                  <c:v>72877</c:v>
                </c:pt>
                <c:pt idx="6680">
                  <c:v>40132</c:v>
                </c:pt>
                <c:pt idx="6681">
                  <c:v>73901</c:v>
                </c:pt>
                <c:pt idx="6682">
                  <c:v>60298</c:v>
                </c:pt>
                <c:pt idx="6683">
                  <c:v>60315</c:v>
                </c:pt>
                <c:pt idx="6684">
                  <c:v>57336</c:v>
                </c:pt>
                <c:pt idx="6685">
                  <c:v>85782</c:v>
                </c:pt>
                <c:pt idx="6686">
                  <c:v>55535</c:v>
                </c:pt>
                <c:pt idx="6687">
                  <c:v>53042</c:v>
                </c:pt>
                <c:pt idx="6688">
                  <c:v>60578</c:v>
                </c:pt>
                <c:pt idx="6689">
                  <c:v>66740</c:v>
                </c:pt>
                <c:pt idx="6690">
                  <c:v>49145</c:v>
                </c:pt>
                <c:pt idx="6691">
                  <c:v>81476</c:v>
                </c:pt>
                <c:pt idx="6692">
                  <c:v>50987</c:v>
                </c:pt>
                <c:pt idx="6693">
                  <c:v>87648</c:v>
                </c:pt>
                <c:pt idx="6694">
                  <c:v>40716</c:v>
                </c:pt>
                <c:pt idx="6695">
                  <c:v>30702</c:v>
                </c:pt>
                <c:pt idx="6696">
                  <c:v>40368</c:v>
                </c:pt>
                <c:pt idx="6697">
                  <c:v>34216</c:v>
                </c:pt>
                <c:pt idx="6698">
                  <c:v>55424</c:v>
                </c:pt>
                <c:pt idx="6699">
                  <c:v>64084</c:v>
                </c:pt>
                <c:pt idx="6700">
                  <c:v>38818</c:v>
                </c:pt>
                <c:pt idx="6701">
                  <c:v>44538</c:v>
                </c:pt>
                <c:pt idx="6702">
                  <c:v>55685</c:v>
                </c:pt>
                <c:pt idx="6703">
                  <c:v>43970</c:v>
                </c:pt>
                <c:pt idx="6704">
                  <c:v>43511</c:v>
                </c:pt>
                <c:pt idx="6705">
                  <c:v>54887</c:v>
                </c:pt>
                <c:pt idx="6706">
                  <c:v>14360</c:v>
                </c:pt>
                <c:pt idx="6707">
                  <c:v>36658</c:v>
                </c:pt>
                <c:pt idx="6708">
                  <c:v>38134</c:v>
                </c:pt>
                <c:pt idx="6709">
                  <c:v>34399</c:v>
                </c:pt>
                <c:pt idx="6710">
                  <c:v>35221</c:v>
                </c:pt>
                <c:pt idx="6711">
                  <c:v>49018</c:v>
                </c:pt>
                <c:pt idx="6712">
                  <c:v>44808</c:v>
                </c:pt>
                <c:pt idx="6713">
                  <c:v>37146</c:v>
                </c:pt>
                <c:pt idx="6714">
                  <c:v>52387</c:v>
                </c:pt>
                <c:pt idx="6715">
                  <c:v>47612</c:v>
                </c:pt>
                <c:pt idx="6716">
                  <c:v>39250</c:v>
                </c:pt>
                <c:pt idx="6717">
                  <c:v>39094</c:v>
                </c:pt>
                <c:pt idx="6718">
                  <c:v>36790</c:v>
                </c:pt>
                <c:pt idx="6719">
                  <c:v>49491</c:v>
                </c:pt>
                <c:pt idx="6720">
                  <c:v>35496</c:v>
                </c:pt>
                <c:pt idx="6721">
                  <c:v>45273</c:v>
                </c:pt>
                <c:pt idx="6722">
                  <c:v>37167</c:v>
                </c:pt>
                <c:pt idx="6723">
                  <c:v>40558</c:v>
                </c:pt>
                <c:pt idx="6724">
                  <c:v>51624</c:v>
                </c:pt>
                <c:pt idx="6725">
                  <c:v>42270</c:v>
                </c:pt>
                <c:pt idx="6726">
                  <c:v>39200</c:v>
                </c:pt>
                <c:pt idx="6727">
                  <c:v>42943</c:v>
                </c:pt>
                <c:pt idx="6728">
                  <c:v>33060</c:v>
                </c:pt>
                <c:pt idx="6729">
                  <c:v>34609</c:v>
                </c:pt>
                <c:pt idx="6730">
                  <c:v>36164</c:v>
                </c:pt>
                <c:pt idx="6731">
                  <c:v>37347</c:v>
                </c:pt>
                <c:pt idx="6732">
                  <c:v>36789</c:v>
                </c:pt>
                <c:pt idx="6733">
                  <c:v>55505</c:v>
                </c:pt>
                <c:pt idx="6734">
                  <c:v>47817</c:v>
                </c:pt>
                <c:pt idx="6735">
                  <c:v>33353</c:v>
                </c:pt>
                <c:pt idx="6736">
                  <c:v>27721</c:v>
                </c:pt>
                <c:pt idx="6737">
                  <c:v>41280</c:v>
                </c:pt>
                <c:pt idx="6738">
                  <c:v>30956</c:v>
                </c:pt>
                <c:pt idx="6739">
                  <c:v>37450</c:v>
                </c:pt>
                <c:pt idx="6740">
                  <c:v>35407</c:v>
                </c:pt>
                <c:pt idx="6741">
                  <c:v>34464</c:v>
                </c:pt>
                <c:pt idx="6742">
                  <c:v>36245</c:v>
                </c:pt>
                <c:pt idx="6743">
                  <c:v>32981</c:v>
                </c:pt>
                <c:pt idx="6744">
                  <c:v>37007</c:v>
                </c:pt>
                <c:pt idx="6745">
                  <c:v>41294</c:v>
                </c:pt>
                <c:pt idx="6746">
                  <c:v>31592</c:v>
                </c:pt>
                <c:pt idx="6747">
                  <c:v>37612</c:v>
                </c:pt>
                <c:pt idx="6748">
                  <c:v>28089</c:v>
                </c:pt>
                <c:pt idx="6749">
                  <c:v>40837</c:v>
                </c:pt>
                <c:pt idx="6750">
                  <c:v>36430</c:v>
                </c:pt>
                <c:pt idx="6751">
                  <c:v>40743</c:v>
                </c:pt>
                <c:pt idx="6752">
                  <c:v>54273</c:v>
                </c:pt>
                <c:pt idx="6753">
                  <c:v>38996</c:v>
                </c:pt>
                <c:pt idx="6754">
                  <c:v>33093</c:v>
                </c:pt>
                <c:pt idx="6755">
                  <c:v>48923</c:v>
                </c:pt>
                <c:pt idx="6756">
                  <c:v>39167</c:v>
                </c:pt>
                <c:pt idx="6757">
                  <c:v>40068</c:v>
                </c:pt>
                <c:pt idx="6758">
                  <c:v>41158</c:v>
                </c:pt>
                <c:pt idx="6759">
                  <c:v>60141</c:v>
                </c:pt>
                <c:pt idx="6760">
                  <c:v>40064</c:v>
                </c:pt>
                <c:pt idx="6761">
                  <c:v>14642</c:v>
                </c:pt>
                <c:pt idx="6762">
                  <c:v>24027</c:v>
                </c:pt>
                <c:pt idx="6763">
                  <c:v>21783</c:v>
                </c:pt>
                <c:pt idx="6764">
                  <c:v>21915</c:v>
                </c:pt>
                <c:pt idx="6765">
                  <c:v>30431</c:v>
                </c:pt>
                <c:pt idx="6766">
                  <c:v>46380</c:v>
                </c:pt>
                <c:pt idx="6767">
                  <c:v>37118</c:v>
                </c:pt>
                <c:pt idx="6768">
                  <c:v>30800</c:v>
                </c:pt>
                <c:pt idx="6769">
                  <c:v>35135</c:v>
                </c:pt>
                <c:pt idx="6770">
                  <c:v>41506</c:v>
                </c:pt>
                <c:pt idx="6771">
                  <c:v>37883</c:v>
                </c:pt>
                <c:pt idx="6772">
                  <c:v>33716</c:v>
                </c:pt>
                <c:pt idx="6773">
                  <c:v>29737</c:v>
                </c:pt>
                <c:pt idx="6774">
                  <c:v>45672</c:v>
                </c:pt>
                <c:pt idx="6775">
                  <c:v>41963</c:v>
                </c:pt>
                <c:pt idx="6776">
                  <c:v>47525</c:v>
                </c:pt>
                <c:pt idx="6777">
                  <c:v>44876</c:v>
                </c:pt>
                <c:pt idx="6778">
                  <c:v>46761</c:v>
                </c:pt>
                <c:pt idx="6779">
                  <c:v>56063</c:v>
                </c:pt>
                <c:pt idx="6780">
                  <c:v>32734</c:v>
                </c:pt>
                <c:pt idx="6781">
                  <c:v>33958</c:v>
                </c:pt>
                <c:pt idx="6782">
                  <c:v>46250</c:v>
                </c:pt>
                <c:pt idx="6783">
                  <c:v>34990</c:v>
                </c:pt>
                <c:pt idx="6784">
                  <c:v>26324</c:v>
                </c:pt>
                <c:pt idx="6785">
                  <c:v>40137</c:v>
                </c:pt>
                <c:pt idx="6786">
                  <c:v>20315</c:v>
                </c:pt>
                <c:pt idx="6787">
                  <c:v>29551</c:v>
                </c:pt>
                <c:pt idx="6788">
                  <c:v>44908</c:v>
                </c:pt>
                <c:pt idx="6789">
                  <c:v>40898</c:v>
                </c:pt>
                <c:pt idx="6790">
                  <c:v>45107</c:v>
                </c:pt>
                <c:pt idx="6791">
                  <c:v>33257</c:v>
                </c:pt>
                <c:pt idx="6792">
                  <c:v>42738</c:v>
                </c:pt>
                <c:pt idx="6793">
                  <c:v>45455</c:v>
                </c:pt>
                <c:pt idx="6794">
                  <c:v>52232</c:v>
                </c:pt>
                <c:pt idx="6795">
                  <c:v>45240</c:v>
                </c:pt>
                <c:pt idx="6796">
                  <c:v>41907</c:v>
                </c:pt>
                <c:pt idx="6797">
                  <c:v>42500</c:v>
                </c:pt>
                <c:pt idx="6798">
                  <c:v>44534</c:v>
                </c:pt>
                <c:pt idx="6799">
                  <c:v>40852</c:v>
                </c:pt>
                <c:pt idx="6800">
                  <c:v>46795</c:v>
                </c:pt>
                <c:pt idx="6801">
                  <c:v>45675</c:v>
                </c:pt>
                <c:pt idx="6802">
                  <c:v>48699</c:v>
                </c:pt>
                <c:pt idx="6803">
                  <c:v>49383</c:v>
                </c:pt>
                <c:pt idx="6804">
                  <c:v>46803</c:v>
                </c:pt>
                <c:pt idx="6805">
                  <c:v>40746</c:v>
                </c:pt>
                <c:pt idx="6806">
                  <c:v>48134</c:v>
                </c:pt>
                <c:pt idx="6807">
                  <c:v>35792</c:v>
                </c:pt>
                <c:pt idx="6808">
                  <c:v>36659</c:v>
                </c:pt>
                <c:pt idx="6809">
                  <c:v>35032</c:v>
                </c:pt>
                <c:pt idx="6810">
                  <c:v>38376</c:v>
                </c:pt>
                <c:pt idx="6811">
                  <c:v>37911</c:v>
                </c:pt>
                <c:pt idx="6812">
                  <c:v>22708</c:v>
                </c:pt>
                <c:pt idx="6813">
                  <c:v>39420</c:v>
                </c:pt>
                <c:pt idx="6814">
                  <c:v>27867</c:v>
                </c:pt>
                <c:pt idx="6815">
                  <c:v>23486</c:v>
                </c:pt>
                <c:pt idx="6816">
                  <c:v>60496</c:v>
                </c:pt>
                <c:pt idx="6817">
                  <c:v>62590</c:v>
                </c:pt>
                <c:pt idx="6818">
                  <c:v>36449</c:v>
                </c:pt>
                <c:pt idx="6819">
                  <c:v>45866</c:v>
                </c:pt>
                <c:pt idx="6820">
                  <c:v>62698</c:v>
                </c:pt>
                <c:pt idx="6821">
                  <c:v>41940</c:v>
                </c:pt>
                <c:pt idx="6822">
                  <c:v>59444</c:v>
                </c:pt>
                <c:pt idx="6823">
                  <c:v>63053</c:v>
                </c:pt>
                <c:pt idx="6824">
                  <c:v>44743</c:v>
                </c:pt>
                <c:pt idx="6825">
                  <c:v>18851</c:v>
                </c:pt>
                <c:pt idx="6826">
                  <c:v>38738</c:v>
                </c:pt>
                <c:pt idx="6827">
                  <c:v>52003</c:v>
                </c:pt>
                <c:pt idx="6828">
                  <c:v>35481</c:v>
                </c:pt>
                <c:pt idx="6829">
                  <c:v>50764</c:v>
                </c:pt>
                <c:pt idx="6830">
                  <c:v>37287</c:v>
                </c:pt>
                <c:pt idx="6831">
                  <c:v>30943</c:v>
                </c:pt>
                <c:pt idx="6832">
                  <c:v>47275</c:v>
                </c:pt>
                <c:pt idx="6833">
                  <c:v>45523</c:v>
                </c:pt>
                <c:pt idx="6834">
                  <c:v>52730</c:v>
                </c:pt>
                <c:pt idx="6835">
                  <c:v>34803</c:v>
                </c:pt>
                <c:pt idx="6836">
                  <c:v>37332</c:v>
                </c:pt>
                <c:pt idx="6837">
                  <c:v>29913</c:v>
                </c:pt>
                <c:pt idx="6838">
                  <c:v>36275</c:v>
                </c:pt>
                <c:pt idx="6839">
                  <c:v>32762</c:v>
                </c:pt>
                <c:pt idx="6840">
                  <c:v>15656</c:v>
                </c:pt>
                <c:pt idx="6841">
                  <c:v>35169</c:v>
                </c:pt>
                <c:pt idx="6842">
                  <c:v>31449</c:v>
                </c:pt>
                <c:pt idx="6843">
                  <c:v>34570</c:v>
                </c:pt>
                <c:pt idx="6844">
                  <c:v>71549</c:v>
                </c:pt>
                <c:pt idx="6845">
                  <c:v>65625</c:v>
                </c:pt>
                <c:pt idx="6846">
                  <c:v>94228</c:v>
                </c:pt>
                <c:pt idx="6847">
                  <c:v>53835</c:v>
                </c:pt>
                <c:pt idx="6848">
                  <c:v>102191</c:v>
                </c:pt>
                <c:pt idx="6849">
                  <c:v>57284</c:v>
                </c:pt>
                <c:pt idx="6850">
                  <c:v>60263</c:v>
                </c:pt>
                <c:pt idx="6851">
                  <c:v>78932</c:v>
                </c:pt>
                <c:pt idx="6852">
                  <c:v>25429</c:v>
                </c:pt>
                <c:pt idx="6853">
                  <c:v>59807</c:v>
                </c:pt>
                <c:pt idx="6854">
                  <c:v>50305</c:v>
                </c:pt>
                <c:pt idx="6855">
                  <c:v>46678</c:v>
                </c:pt>
                <c:pt idx="6856">
                  <c:v>35970</c:v>
                </c:pt>
                <c:pt idx="6857">
                  <c:v>42598</c:v>
                </c:pt>
                <c:pt idx="6858">
                  <c:v>44292</c:v>
                </c:pt>
                <c:pt idx="6859">
                  <c:v>54481</c:v>
                </c:pt>
                <c:pt idx="6860">
                  <c:v>60821</c:v>
                </c:pt>
                <c:pt idx="6861">
                  <c:v>65554</c:v>
                </c:pt>
                <c:pt idx="6862">
                  <c:v>51269</c:v>
                </c:pt>
                <c:pt idx="6863">
                  <c:v>63042</c:v>
                </c:pt>
                <c:pt idx="6864">
                  <c:v>48506</c:v>
                </c:pt>
                <c:pt idx="6865">
                  <c:v>34926</c:v>
                </c:pt>
                <c:pt idx="6866">
                  <c:v>37436</c:v>
                </c:pt>
                <c:pt idx="6867">
                  <c:v>16151</c:v>
                </c:pt>
                <c:pt idx="6868">
                  <c:v>46520</c:v>
                </c:pt>
                <c:pt idx="6869">
                  <c:v>31588</c:v>
                </c:pt>
                <c:pt idx="6870">
                  <c:v>34607</c:v>
                </c:pt>
                <c:pt idx="6871">
                  <c:v>43629</c:v>
                </c:pt>
                <c:pt idx="6872">
                  <c:v>35650</c:v>
                </c:pt>
                <c:pt idx="6873">
                  <c:v>32248</c:v>
                </c:pt>
                <c:pt idx="6874">
                  <c:v>20077</c:v>
                </c:pt>
                <c:pt idx="6875">
                  <c:v>24803</c:v>
                </c:pt>
                <c:pt idx="6876">
                  <c:v>27097</c:v>
                </c:pt>
                <c:pt idx="6877">
                  <c:v>33840</c:v>
                </c:pt>
                <c:pt idx="6878">
                  <c:v>36872</c:v>
                </c:pt>
                <c:pt idx="6879">
                  <c:v>67464</c:v>
                </c:pt>
                <c:pt idx="6880">
                  <c:v>49649</c:v>
                </c:pt>
                <c:pt idx="6881">
                  <c:v>76034</c:v>
                </c:pt>
                <c:pt idx="6882">
                  <c:v>62213</c:v>
                </c:pt>
                <c:pt idx="6883">
                  <c:v>89312</c:v>
                </c:pt>
                <c:pt idx="6884">
                  <c:v>49517</c:v>
                </c:pt>
                <c:pt idx="6885">
                  <c:v>55211</c:v>
                </c:pt>
                <c:pt idx="6886">
                  <c:v>45494</c:v>
                </c:pt>
                <c:pt idx="6887">
                  <c:v>49340</c:v>
                </c:pt>
                <c:pt idx="6888">
                  <c:v>52994</c:v>
                </c:pt>
                <c:pt idx="6889">
                  <c:v>57154</c:v>
                </c:pt>
                <c:pt idx="6890">
                  <c:v>48784</c:v>
                </c:pt>
                <c:pt idx="6891">
                  <c:v>55023</c:v>
                </c:pt>
                <c:pt idx="6892">
                  <c:v>38750</c:v>
                </c:pt>
                <c:pt idx="6893">
                  <c:v>53542</c:v>
                </c:pt>
                <c:pt idx="6894">
                  <c:v>42254</c:v>
                </c:pt>
                <c:pt idx="6895">
                  <c:v>33745</c:v>
                </c:pt>
                <c:pt idx="6896">
                  <c:v>29947</c:v>
                </c:pt>
                <c:pt idx="6897">
                  <c:v>34889</c:v>
                </c:pt>
                <c:pt idx="6898">
                  <c:v>36065</c:v>
                </c:pt>
                <c:pt idx="6899">
                  <c:v>38646</c:v>
                </c:pt>
                <c:pt idx="6900">
                  <c:v>34886</c:v>
                </c:pt>
                <c:pt idx="6901">
                  <c:v>32154</c:v>
                </c:pt>
                <c:pt idx="6902">
                  <c:v>38090</c:v>
                </c:pt>
                <c:pt idx="6903">
                  <c:v>34139</c:v>
                </c:pt>
                <c:pt idx="6904">
                  <c:v>44101</c:v>
                </c:pt>
                <c:pt idx="6905">
                  <c:v>45490</c:v>
                </c:pt>
                <c:pt idx="6906">
                  <c:v>41218</c:v>
                </c:pt>
                <c:pt idx="6907">
                  <c:v>37190</c:v>
                </c:pt>
                <c:pt idx="6908">
                  <c:v>39397</c:v>
                </c:pt>
                <c:pt idx="6909">
                  <c:v>35766</c:v>
                </c:pt>
                <c:pt idx="6910">
                  <c:v>37629</c:v>
                </c:pt>
                <c:pt idx="6911">
                  <c:v>38528</c:v>
                </c:pt>
                <c:pt idx="6912">
                  <c:v>50364</c:v>
                </c:pt>
                <c:pt idx="6913">
                  <c:v>42572</c:v>
                </c:pt>
                <c:pt idx="6914">
                  <c:v>35314</c:v>
                </c:pt>
                <c:pt idx="6915">
                  <c:v>37957</c:v>
                </c:pt>
                <c:pt idx="6916">
                  <c:v>64407</c:v>
                </c:pt>
                <c:pt idx="6917">
                  <c:v>45929</c:v>
                </c:pt>
                <c:pt idx="6918">
                  <c:v>33936</c:v>
                </c:pt>
                <c:pt idx="6919">
                  <c:v>34556</c:v>
                </c:pt>
                <c:pt idx="6920">
                  <c:v>38750</c:v>
                </c:pt>
                <c:pt idx="6921">
                  <c:v>35441</c:v>
                </c:pt>
                <c:pt idx="6922">
                  <c:v>32692</c:v>
                </c:pt>
                <c:pt idx="6923">
                  <c:v>54786</c:v>
                </c:pt>
                <c:pt idx="6924">
                  <c:v>62415</c:v>
                </c:pt>
                <c:pt idx="6925">
                  <c:v>41859</c:v>
                </c:pt>
                <c:pt idx="6926">
                  <c:v>39757</c:v>
                </c:pt>
                <c:pt idx="6927">
                  <c:v>63582</c:v>
                </c:pt>
                <c:pt idx="6928">
                  <c:v>46714</c:v>
                </c:pt>
                <c:pt idx="6929">
                  <c:v>73491</c:v>
                </c:pt>
                <c:pt idx="6930">
                  <c:v>55403</c:v>
                </c:pt>
                <c:pt idx="6931">
                  <c:v>46038</c:v>
                </c:pt>
                <c:pt idx="6932">
                  <c:v>80346</c:v>
                </c:pt>
                <c:pt idx="6933">
                  <c:v>68043</c:v>
                </c:pt>
                <c:pt idx="6934">
                  <c:v>45860</c:v>
                </c:pt>
                <c:pt idx="6935">
                  <c:v>53071</c:v>
                </c:pt>
                <c:pt idx="6936">
                  <c:v>65077</c:v>
                </c:pt>
                <c:pt idx="6937">
                  <c:v>54402</c:v>
                </c:pt>
                <c:pt idx="6938">
                  <c:v>67232</c:v>
                </c:pt>
                <c:pt idx="6939">
                  <c:v>34909</c:v>
                </c:pt>
                <c:pt idx="6940">
                  <c:v>53824</c:v>
                </c:pt>
                <c:pt idx="6941">
                  <c:v>45808</c:v>
                </c:pt>
                <c:pt idx="6942">
                  <c:v>47907</c:v>
                </c:pt>
                <c:pt idx="6943">
                  <c:v>65703</c:v>
                </c:pt>
                <c:pt idx="6944">
                  <c:v>49423</c:v>
                </c:pt>
                <c:pt idx="6945">
                  <c:v>64828</c:v>
                </c:pt>
                <c:pt idx="6946">
                  <c:v>30658</c:v>
                </c:pt>
                <c:pt idx="6947">
                  <c:v>14660</c:v>
                </c:pt>
                <c:pt idx="6948">
                  <c:v>43109</c:v>
                </c:pt>
                <c:pt idx="6949">
                  <c:v>51951</c:v>
                </c:pt>
                <c:pt idx="6950">
                  <c:v>38162</c:v>
                </c:pt>
                <c:pt idx="6951">
                  <c:v>40598</c:v>
                </c:pt>
                <c:pt idx="6952">
                  <c:v>53048</c:v>
                </c:pt>
                <c:pt idx="6953">
                  <c:v>53854</c:v>
                </c:pt>
                <c:pt idx="6954">
                  <c:v>43569</c:v>
                </c:pt>
                <c:pt idx="6955">
                  <c:v>48656</c:v>
                </c:pt>
                <c:pt idx="6956">
                  <c:v>47793</c:v>
                </c:pt>
                <c:pt idx="6957">
                  <c:v>44346</c:v>
                </c:pt>
                <c:pt idx="6958">
                  <c:v>55719</c:v>
                </c:pt>
                <c:pt idx="6959">
                  <c:v>37545</c:v>
                </c:pt>
                <c:pt idx="6960">
                  <c:v>66015</c:v>
                </c:pt>
                <c:pt idx="6961">
                  <c:v>57063</c:v>
                </c:pt>
                <c:pt idx="6962">
                  <c:v>55456</c:v>
                </c:pt>
                <c:pt idx="6963">
                  <c:v>20443</c:v>
                </c:pt>
                <c:pt idx="6964">
                  <c:v>45786</c:v>
                </c:pt>
                <c:pt idx="6965">
                  <c:v>24476</c:v>
                </c:pt>
                <c:pt idx="6966">
                  <c:v>59934</c:v>
                </c:pt>
                <c:pt idx="6967">
                  <c:v>35807</c:v>
                </c:pt>
                <c:pt idx="6968">
                  <c:v>35816</c:v>
                </c:pt>
                <c:pt idx="6969">
                  <c:v>41615</c:v>
                </c:pt>
                <c:pt idx="6970">
                  <c:v>47150</c:v>
                </c:pt>
                <c:pt idx="6971">
                  <c:v>42309</c:v>
                </c:pt>
                <c:pt idx="6972">
                  <c:v>48493</c:v>
                </c:pt>
                <c:pt idx="6973">
                  <c:v>47177</c:v>
                </c:pt>
                <c:pt idx="6974">
                  <c:v>46016</c:v>
                </c:pt>
                <c:pt idx="6975">
                  <c:v>35031</c:v>
                </c:pt>
                <c:pt idx="6976">
                  <c:v>40253</c:v>
                </c:pt>
                <c:pt idx="6977">
                  <c:v>36527</c:v>
                </c:pt>
                <c:pt idx="6978">
                  <c:v>50238</c:v>
                </c:pt>
                <c:pt idx="6979">
                  <c:v>46818</c:v>
                </c:pt>
                <c:pt idx="6980">
                  <c:v>48158</c:v>
                </c:pt>
                <c:pt idx="6981">
                  <c:v>39936</c:v>
                </c:pt>
                <c:pt idx="6982">
                  <c:v>37623</c:v>
                </c:pt>
                <c:pt idx="6983">
                  <c:v>36020</c:v>
                </c:pt>
                <c:pt idx="6984">
                  <c:v>47500</c:v>
                </c:pt>
                <c:pt idx="6985">
                  <c:v>35430</c:v>
                </c:pt>
                <c:pt idx="6986">
                  <c:v>51510</c:v>
                </c:pt>
                <c:pt idx="6987">
                  <c:v>42128</c:v>
                </c:pt>
                <c:pt idx="6988">
                  <c:v>40543</c:v>
                </c:pt>
                <c:pt idx="6989">
                  <c:v>45519</c:v>
                </c:pt>
                <c:pt idx="6990">
                  <c:v>27158</c:v>
                </c:pt>
                <c:pt idx="6991">
                  <c:v>35302</c:v>
                </c:pt>
                <c:pt idx="6992">
                  <c:v>31796</c:v>
                </c:pt>
                <c:pt idx="6993">
                  <c:v>40859</c:v>
                </c:pt>
                <c:pt idx="6994">
                  <c:v>34309</c:v>
                </c:pt>
                <c:pt idx="6995">
                  <c:v>49167</c:v>
                </c:pt>
                <c:pt idx="6996">
                  <c:v>40331</c:v>
                </c:pt>
                <c:pt idx="6997">
                  <c:v>32686</c:v>
                </c:pt>
                <c:pt idx="6998">
                  <c:v>32316</c:v>
                </c:pt>
                <c:pt idx="6999">
                  <c:v>37699</c:v>
                </c:pt>
                <c:pt idx="7000">
                  <c:v>37040</c:v>
                </c:pt>
                <c:pt idx="7001">
                  <c:v>32058</c:v>
                </c:pt>
                <c:pt idx="7002">
                  <c:v>39856</c:v>
                </c:pt>
                <c:pt idx="7003">
                  <c:v>36419</c:v>
                </c:pt>
                <c:pt idx="7004">
                  <c:v>30972</c:v>
                </c:pt>
                <c:pt idx="7005">
                  <c:v>33171</c:v>
                </c:pt>
                <c:pt idx="7006">
                  <c:v>37823</c:v>
                </c:pt>
                <c:pt idx="7007">
                  <c:v>31801</c:v>
                </c:pt>
                <c:pt idx="7008">
                  <c:v>37410</c:v>
                </c:pt>
                <c:pt idx="7009">
                  <c:v>43553</c:v>
                </c:pt>
                <c:pt idx="7010">
                  <c:v>33149</c:v>
                </c:pt>
                <c:pt idx="7011">
                  <c:v>37340</c:v>
                </c:pt>
                <c:pt idx="7012">
                  <c:v>36324</c:v>
                </c:pt>
                <c:pt idx="7013">
                  <c:v>57615</c:v>
                </c:pt>
                <c:pt idx="7014">
                  <c:v>40714</c:v>
                </c:pt>
                <c:pt idx="7015">
                  <c:v>37415</c:v>
                </c:pt>
                <c:pt idx="7016">
                  <c:v>45586</c:v>
                </c:pt>
                <c:pt idx="7017">
                  <c:v>61955</c:v>
                </c:pt>
                <c:pt idx="7018">
                  <c:v>34566</c:v>
                </c:pt>
                <c:pt idx="7019">
                  <c:v>46596</c:v>
                </c:pt>
                <c:pt idx="7020">
                  <c:v>64848</c:v>
                </c:pt>
                <c:pt idx="7021">
                  <c:v>56827</c:v>
                </c:pt>
                <c:pt idx="7022">
                  <c:v>42810</c:v>
                </c:pt>
                <c:pt idx="7023">
                  <c:v>71352</c:v>
                </c:pt>
                <c:pt idx="7024">
                  <c:v>37588</c:v>
                </c:pt>
                <c:pt idx="7025">
                  <c:v>52959</c:v>
                </c:pt>
                <c:pt idx="7026">
                  <c:v>53438</c:v>
                </c:pt>
                <c:pt idx="7027">
                  <c:v>38614</c:v>
                </c:pt>
                <c:pt idx="7028">
                  <c:v>37500</c:v>
                </c:pt>
                <c:pt idx="7029">
                  <c:v>67776</c:v>
                </c:pt>
                <c:pt idx="7030">
                  <c:v>57377</c:v>
                </c:pt>
                <c:pt idx="7031">
                  <c:v>31155</c:v>
                </c:pt>
                <c:pt idx="7032">
                  <c:v>38237</c:v>
                </c:pt>
                <c:pt idx="7033">
                  <c:v>50614</c:v>
                </c:pt>
                <c:pt idx="7034">
                  <c:v>46863</c:v>
                </c:pt>
                <c:pt idx="7035">
                  <c:v>50325</c:v>
                </c:pt>
                <c:pt idx="7036">
                  <c:v>45666</c:v>
                </c:pt>
                <c:pt idx="7037">
                  <c:v>54358</c:v>
                </c:pt>
                <c:pt idx="7038">
                  <c:v>70253</c:v>
                </c:pt>
                <c:pt idx="7039">
                  <c:v>57868</c:v>
                </c:pt>
                <c:pt idx="7040">
                  <c:v>61633</c:v>
                </c:pt>
                <c:pt idx="7041">
                  <c:v>41418</c:v>
                </c:pt>
                <c:pt idx="7042">
                  <c:v>66026</c:v>
                </c:pt>
                <c:pt idx="7043">
                  <c:v>61214</c:v>
                </c:pt>
                <c:pt idx="7044">
                  <c:v>59870</c:v>
                </c:pt>
                <c:pt idx="7045">
                  <c:v>45265</c:v>
                </c:pt>
                <c:pt idx="7046">
                  <c:v>58286</c:v>
                </c:pt>
                <c:pt idx="7047">
                  <c:v>78530</c:v>
                </c:pt>
                <c:pt idx="7048">
                  <c:v>95372</c:v>
                </c:pt>
                <c:pt idx="7049">
                  <c:v>45484</c:v>
                </c:pt>
                <c:pt idx="7050">
                  <c:v>54500</c:v>
                </c:pt>
                <c:pt idx="7051">
                  <c:v>73878</c:v>
                </c:pt>
                <c:pt idx="7052">
                  <c:v>51154</c:v>
                </c:pt>
                <c:pt idx="7053">
                  <c:v>69453</c:v>
                </c:pt>
                <c:pt idx="7054">
                  <c:v>68057</c:v>
                </c:pt>
                <c:pt idx="7055">
                  <c:v>57220</c:v>
                </c:pt>
                <c:pt idx="7056">
                  <c:v>40867</c:v>
                </c:pt>
                <c:pt idx="7057">
                  <c:v>28426</c:v>
                </c:pt>
                <c:pt idx="7058">
                  <c:v>39620</c:v>
                </c:pt>
                <c:pt idx="7059">
                  <c:v>48370</c:v>
                </c:pt>
                <c:pt idx="7060">
                  <c:v>58483</c:v>
                </c:pt>
                <c:pt idx="7061">
                  <c:v>63662</c:v>
                </c:pt>
                <c:pt idx="7062">
                  <c:v>75029</c:v>
                </c:pt>
                <c:pt idx="7063">
                  <c:v>60226</c:v>
                </c:pt>
                <c:pt idx="7064">
                  <c:v>67617</c:v>
                </c:pt>
                <c:pt idx="7065">
                  <c:v>35827</c:v>
                </c:pt>
                <c:pt idx="7066">
                  <c:v>37991</c:v>
                </c:pt>
                <c:pt idx="7067">
                  <c:v>42969</c:v>
                </c:pt>
                <c:pt idx="7068">
                  <c:v>34330</c:v>
                </c:pt>
                <c:pt idx="7069">
                  <c:v>38018</c:v>
                </c:pt>
                <c:pt idx="7070">
                  <c:v>15575</c:v>
                </c:pt>
                <c:pt idx="7071">
                  <c:v>31497</c:v>
                </c:pt>
                <c:pt idx="7072">
                  <c:v>51736</c:v>
                </c:pt>
                <c:pt idx="7073">
                  <c:v>42739</c:v>
                </c:pt>
                <c:pt idx="7074">
                  <c:v>49604</c:v>
                </c:pt>
                <c:pt idx="7075">
                  <c:v>43724</c:v>
                </c:pt>
                <c:pt idx="7076">
                  <c:v>41729</c:v>
                </c:pt>
                <c:pt idx="7077">
                  <c:v>41014</c:v>
                </c:pt>
                <c:pt idx="7078">
                  <c:v>43380</c:v>
                </c:pt>
                <c:pt idx="7079">
                  <c:v>35972</c:v>
                </c:pt>
                <c:pt idx="7080">
                  <c:v>32640</c:v>
                </c:pt>
                <c:pt idx="7081">
                  <c:v>32426</c:v>
                </c:pt>
                <c:pt idx="7082">
                  <c:v>34917</c:v>
                </c:pt>
                <c:pt idx="7083">
                  <c:v>36961</c:v>
                </c:pt>
                <c:pt idx="7084">
                  <c:v>42071</c:v>
                </c:pt>
                <c:pt idx="7085">
                  <c:v>33801</c:v>
                </c:pt>
                <c:pt idx="7086">
                  <c:v>45556</c:v>
                </c:pt>
                <c:pt idx="7087">
                  <c:v>37428</c:v>
                </c:pt>
                <c:pt idx="7088">
                  <c:v>48847</c:v>
                </c:pt>
                <c:pt idx="7089">
                  <c:v>35399</c:v>
                </c:pt>
                <c:pt idx="7090">
                  <c:v>32574</c:v>
                </c:pt>
                <c:pt idx="7091">
                  <c:v>39016</c:v>
                </c:pt>
                <c:pt idx="7092">
                  <c:v>40403</c:v>
                </c:pt>
                <c:pt idx="7093">
                  <c:v>30789</c:v>
                </c:pt>
                <c:pt idx="7094">
                  <c:v>50357</c:v>
                </c:pt>
                <c:pt idx="7095">
                  <c:v>46860</c:v>
                </c:pt>
                <c:pt idx="7096">
                  <c:v>35500</c:v>
                </c:pt>
                <c:pt idx="7097">
                  <c:v>40951</c:v>
                </c:pt>
                <c:pt idx="7098">
                  <c:v>47711</c:v>
                </c:pt>
                <c:pt idx="7099">
                  <c:v>33536</c:v>
                </c:pt>
                <c:pt idx="7100">
                  <c:v>36979</c:v>
                </c:pt>
                <c:pt idx="7101">
                  <c:v>30821</c:v>
                </c:pt>
                <c:pt idx="7102">
                  <c:v>29744</c:v>
                </c:pt>
                <c:pt idx="7103">
                  <c:v>36667</c:v>
                </c:pt>
                <c:pt idx="7104">
                  <c:v>36045</c:v>
                </c:pt>
                <c:pt idx="7105">
                  <c:v>30792</c:v>
                </c:pt>
                <c:pt idx="7106">
                  <c:v>37868</c:v>
                </c:pt>
                <c:pt idx="7107">
                  <c:v>34835</c:v>
                </c:pt>
                <c:pt idx="7108">
                  <c:v>37258</c:v>
                </c:pt>
                <c:pt idx="7109">
                  <c:v>34676</c:v>
                </c:pt>
                <c:pt idx="7110">
                  <c:v>34567</c:v>
                </c:pt>
                <c:pt idx="7111">
                  <c:v>32826</c:v>
                </c:pt>
                <c:pt idx="7112">
                  <c:v>57625</c:v>
                </c:pt>
                <c:pt idx="7113">
                  <c:v>30018</c:v>
                </c:pt>
                <c:pt idx="7114">
                  <c:v>44373</c:v>
                </c:pt>
                <c:pt idx="7115">
                  <c:v>32563</c:v>
                </c:pt>
                <c:pt idx="7116">
                  <c:v>29967</c:v>
                </c:pt>
                <c:pt idx="7117">
                  <c:v>30788</c:v>
                </c:pt>
                <c:pt idx="7118">
                  <c:v>29007</c:v>
                </c:pt>
                <c:pt idx="7119">
                  <c:v>30905</c:v>
                </c:pt>
                <c:pt idx="7120">
                  <c:v>38636</c:v>
                </c:pt>
                <c:pt idx="7121">
                  <c:v>30091</c:v>
                </c:pt>
                <c:pt idx="7122">
                  <c:v>30304</c:v>
                </c:pt>
                <c:pt idx="7123">
                  <c:v>34867</c:v>
                </c:pt>
                <c:pt idx="7124">
                  <c:v>36016</c:v>
                </c:pt>
                <c:pt idx="7125">
                  <c:v>44120</c:v>
                </c:pt>
                <c:pt idx="7126">
                  <c:v>31758</c:v>
                </c:pt>
                <c:pt idx="7127">
                  <c:v>37774</c:v>
                </c:pt>
                <c:pt idx="7128">
                  <c:v>29912</c:v>
                </c:pt>
                <c:pt idx="7129">
                  <c:v>23269</c:v>
                </c:pt>
                <c:pt idx="7130">
                  <c:v>30515</c:v>
                </c:pt>
                <c:pt idx="7131">
                  <c:v>33592</c:v>
                </c:pt>
                <c:pt idx="7132">
                  <c:v>31179</c:v>
                </c:pt>
                <c:pt idx="7133">
                  <c:v>41692</c:v>
                </c:pt>
                <c:pt idx="7134">
                  <c:v>44545</c:v>
                </c:pt>
                <c:pt idx="7135">
                  <c:v>31990</c:v>
                </c:pt>
                <c:pt idx="7136">
                  <c:v>38712</c:v>
                </c:pt>
                <c:pt idx="7137">
                  <c:v>25396</c:v>
                </c:pt>
                <c:pt idx="7138">
                  <c:v>41211</c:v>
                </c:pt>
                <c:pt idx="7139">
                  <c:v>26772</c:v>
                </c:pt>
                <c:pt idx="7140">
                  <c:v>29435</c:v>
                </c:pt>
                <c:pt idx="7141">
                  <c:v>29850</c:v>
                </c:pt>
                <c:pt idx="7142">
                  <c:v>35254</c:v>
                </c:pt>
                <c:pt idx="7143">
                  <c:v>39907</c:v>
                </c:pt>
                <c:pt idx="7144">
                  <c:v>31587</c:v>
                </c:pt>
                <c:pt idx="7145">
                  <c:v>32982</c:v>
                </c:pt>
                <c:pt idx="7146">
                  <c:v>30158</c:v>
                </c:pt>
                <c:pt idx="7147">
                  <c:v>28250</c:v>
                </c:pt>
                <c:pt idx="7148">
                  <c:v>58750</c:v>
                </c:pt>
                <c:pt idx="7149">
                  <c:v>30068</c:v>
                </c:pt>
                <c:pt idx="7150">
                  <c:v>26819</c:v>
                </c:pt>
                <c:pt idx="7151">
                  <c:v>40858</c:v>
                </c:pt>
                <c:pt idx="7152">
                  <c:v>34770</c:v>
                </c:pt>
                <c:pt idx="7153">
                  <c:v>44035</c:v>
                </c:pt>
                <c:pt idx="7154">
                  <c:v>28085</c:v>
                </c:pt>
                <c:pt idx="7155">
                  <c:v>28581</c:v>
                </c:pt>
                <c:pt idx="7156">
                  <c:v>28866</c:v>
                </c:pt>
                <c:pt idx="7157">
                  <c:v>34167</c:v>
                </c:pt>
                <c:pt idx="7158">
                  <c:v>33805</c:v>
                </c:pt>
                <c:pt idx="7159">
                  <c:v>57694</c:v>
                </c:pt>
                <c:pt idx="7160">
                  <c:v>48945</c:v>
                </c:pt>
                <c:pt idx="7161">
                  <c:v>44340</c:v>
                </c:pt>
                <c:pt idx="7162">
                  <c:v>76154</c:v>
                </c:pt>
                <c:pt idx="7163">
                  <c:v>70726</c:v>
                </c:pt>
                <c:pt idx="7164">
                  <c:v>71354</c:v>
                </c:pt>
                <c:pt idx="7165">
                  <c:v>33248</c:v>
                </c:pt>
                <c:pt idx="7166">
                  <c:v>62932</c:v>
                </c:pt>
                <c:pt idx="7167">
                  <c:v>39276</c:v>
                </c:pt>
                <c:pt idx="7168">
                  <c:v>52468</c:v>
                </c:pt>
                <c:pt idx="7169">
                  <c:v>54495</c:v>
                </c:pt>
                <c:pt idx="7170">
                  <c:v>72500</c:v>
                </c:pt>
                <c:pt idx="7171">
                  <c:v>57928</c:v>
                </c:pt>
                <c:pt idx="7172">
                  <c:v>44103</c:v>
                </c:pt>
                <c:pt idx="7173">
                  <c:v>63380</c:v>
                </c:pt>
                <c:pt idx="7174">
                  <c:v>59922</c:v>
                </c:pt>
                <c:pt idx="7175">
                  <c:v>38720</c:v>
                </c:pt>
                <c:pt idx="7176">
                  <c:v>54867</c:v>
                </c:pt>
                <c:pt idx="7177">
                  <c:v>66953</c:v>
                </c:pt>
                <c:pt idx="7178">
                  <c:v>67761</c:v>
                </c:pt>
                <c:pt idx="7179">
                  <c:v>57132</c:v>
                </c:pt>
                <c:pt idx="7180">
                  <c:v>89284</c:v>
                </c:pt>
                <c:pt idx="7181">
                  <c:v>49500</c:v>
                </c:pt>
                <c:pt idx="7182">
                  <c:v>70770</c:v>
                </c:pt>
                <c:pt idx="7183">
                  <c:v>60775</c:v>
                </c:pt>
                <c:pt idx="7184">
                  <c:v>74783</c:v>
                </c:pt>
                <c:pt idx="7185">
                  <c:v>53654</c:v>
                </c:pt>
                <c:pt idx="7186">
                  <c:v>71030</c:v>
                </c:pt>
                <c:pt idx="7187">
                  <c:v>40837</c:v>
                </c:pt>
                <c:pt idx="7188">
                  <c:v>64244</c:v>
                </c:pt>
                <c:pt idx="7189">
                  <c:v>73533</c:v>
                </c:pt>
                <c:pt idx="7190">
                  <c:v>38521</c:v>
                </c:pt>
                <c:pt idx="7191">
                  <c:v>49240</c:v>
                </c:pt>
                <c:pt idx="7192">
                  <c:v>94394</c:v>
                </c:pt>
                <c:pt idx="7193">
                  <c:v>68136</c:v>
                </c:pt>
                <c:pt idx="7194">
                  <c:v>52164</c:v>
                </c:pt>
                <c:pt idx="7195">
                  <c:v>81896</c:v>
                </c:pt>
                <c:pt idx="7196">
                  <c:v>46694</c:v>
                </c:pt>
                <c:pt idx="7197">
                  <c:v>50509</c:v>
                </c:pt>
                <c:pt idx="7198">
                  <c:v>87512</c:v>
                </c:pt>
                <c:pt idx="7199">
                  <c:v>40475</c:v>
                </c:pt>
                <c:pt idx="7200">
                  <c:v>52660</c:v>
                </c:pt>
                <c:pt idx="7201">
                  <c:v>61747</c:v>
                </c:pt>
                <c:pt idx="7202">
                  <c:v>46429</c:v>
                </c:pt>
                <c:pt idx="7203">
                  <c:v>91727</c:v>
                </c:pt>
                <c:pt idx="7204">
                  <c:v>109942</c:v>
                </c:pt>
                <c:pt idx="7205">
                  <c:v>62145</c:v>
                </c:pt>
                <c:pt idx="7206">
                  <c:v>70039</c:v>
                </c:pt>
                <c:pt idx="7207">
                  <c:v>52227</c:v>
                </c:pt>
                <c:pt idx="7208">
                  <c:v>53125</c:v>
                </c:pt>
                <c:pt idx="7209">
                  <c:v>63736</c:v>
                </c:pt>
                <c:pt idx="7210">
                  <c:v>74949</c:v>
                </c:pt>
                <c:pt idx="7211">
                  <c:v>66592</c:v>
                </c:pt>
                <c:pt idx="7212">
                  <c:v>107617</c:v>
                </c:pt>
                <c:pt idx="7213">
                  <c:v>28026</c:v>
                </c:pt>
                <c:pt idx="7214">
                  <c:v>25705</c:v>
                </c:pt>
                <c:pt idx="7215">
                  <c:v>69889</c:v>
                </c:pt>
                <c:pt idx="7216">
                  <c:v>68324</c:v>
                </c:pt>
                <c:pt idx="7217">
                  <c:v>30625</c:v>
                </c:pt>
                <c:pt idx="7218">
                  <c:v>41355</c:v>
                </c:pt>
                <c:pt idx="7219">
                  <c:v>28203</c:v>
                </c:pt>
                <c:pt idx="7220">
                  <c:v>22426</c:v>
                </c:pt>
                <c:pt idx="7221">
                  <c:v>31318</c:v>
                </c:pt>
                <c:pt idx="7222">
                  <c:v>40279</c:v>
                </c:pt>
                <c:pt idx="7223">
                  <c:v>55316</c:v>
                </c:pt>
                <c:pt idx="7224">
                  <c:v>50042</c:v>
                </c:pt>
                <c:pt idx="7225">
                  <c:v>27727</c:v>
                </c:pt>
                <c:pt idx="7226">
                  <c:v>45173</c:v>
                </c:pt>
                <c:pt idx="7227">
                  <c:v>42182</c:v>
                </c:pt>
                <c:pt idx="7228">
                  <c:v>14205</c:v>
                </c:pt>
                <c:pt idx="7229">
                  <c:v>59849</c:v>
                </c:pt>
                <c:pt idx="7230">
                  <c:v>48542</c:v>
                </c:pt>
                <c:pt idx="7231">
                  <c:v>53514</c:v>
                </c:pt>
                <c:pt idx="7232">
                  <c:v>32118</c:v>
                </c:pt>
                <c:pt idx="7233">
                  <c:v>47300</c:v>
                </c:pt>
                <c:pt idx="7234">
                  <c:v>38952</c:v>
                </c:pt>
                <c:pt idx="7235">
                  <c:v>35189</c:v>
                </c:pt>
                <c:pt idx="7236">
                  <c:v>48834</c:v>
                </c:pt>
                <c:pt idx="7237">
                  <c:v>33193</c:v>
                </c:pt>
                <c:pt idx="7238">
                  <c:v>67348</c:v>
                </c:pt>
                <c:pt idx="7239">
                  <c:v>38054</c:v>
                </c:pt>
                <c:pt idx="7240">
                  <c:v>45711</c:v>
                </c:pt>
                <c:pt idx="7241">
                  <c:v>42564</c:v>
                </c:pt>
                <c:pt idx="7242">
                  <c:v>40816</c:v>
                </c:pt>
                <c:pt idx="7243">
                  <c:v>64063</c:v>
                </c:pt>
                <c:pt idx="7244">
                  <c:v>31769</c:v>
                </c:pt>
                <c:pt idx="7245">
                  <c:v>37181</c:v>
                </c:pt>
                <c:pt idx="7246">
                  <c:v>52881</c:v>
                </c:pt>
                <c:pt idx="7247">
                  <c:v>36025</c:v>
                </c:pt>
                <c:pt idx="7248">
                  <c:v>44491</c:v>
                </c:pt>
                <c:pt idx="7249">
                  <c:v>39228</c:v>
                </c:pt>
                <c:pt idx="7250">
                  <c:v>35375</c:v>
                </c:pt>
                <c:pt idx="7251">
                  <c:v>32485</c:v>
                </c:pt>
                <c:pt idx="7252">
                  <c:v>33182</c:v>
                </c:pt>
                <c:pt idx="7253">
                  <c:v>63077</c:v>
                </c:pt>
                <c:pt idx="7254">
                  <c:v>44453</c:v>
                </c:pt>
                <c:pt idx="7255">
                  <c:v>36695</c:v>
                </c:pt>
                <c:pt idx="7256">
                  <c:v>54353</c:v>
                </c:pt>
                <c:pt idx="7257">
                  <c:v>50553</c:v>
                </c:pt>
                <c:pt idx="7258">
                  <c:v>18355</c:v>
                </c:pt>
                <c:pt idx="7259">
                  <c:v>39868</c:v>
                </c:pt>
                <c:pt idx="7260">
                  <c:v>45737</c:v>
                </c:pt>
                <c:pt idx="7261">
                  <c:v>56906</c:v>
                </c:pt>
                <c:pt idx="7262">
                  <c:v>48250</c:v>
                </c:pt>
                <c:pt idx="7263">
                  <c:v>40313</c:v>
                </c:pt>
                <c:pt idx="7264">
                  <c:v>40458</c:v>
                </c:pt>
                <c:pt idx="7265">
                  <c:v>30611</c:v>
                </c:pt>
                <c:pt idx="7266">
                  <c:v>30177</c:v>
                </c:pt>
                <c:pt idx="7267">
                  <c:v>77079</c:v>
                </c:pt>
                <c:pt idx="7268">
                  <c:v>86517</c:v>
                </c:pt>
                <c:pt idx="7269">
                  <c:v>67377</c:v>
                </c:pt>
                <c:pt idx="7270">
                  <c:v>75371</c:v>
                </c:pt>
                <c:pt idx="7271">
                  <c:v>54685</c:v>
                </c:pt>
                <c:pt idx="7272">
                  <c:v>51258</c:v>
                </c:pt>
                <c:pt idx="7273">
                  <c:v>113639</c:v>
                </c:pt>
                <c:pt idx="7274">
                  <c:v>70876</c:v>
                </c:pt>
                <c:pt idx="7275">
                  <c:v>71712</c:v>
                </c:pt>
                <c:pt idx="7276">
                  <c:v>68709</c:v>
                </c:pt>
                <c:pt idx="7277">
                  <c:v>60486</c:v>
                </c:pt>
                <c:pt idx="7278">
                  <c:v>38188</c:v>
                </c:pt>
                <c:pt idx="7279">
                  <c:v>44092</c:v>
                </c:pt>
                <c:pt idx="7280">
                  <c:v>68047</c:v>
                </c:pt>
                <c:pt idx="7281">
                  <c:v>52976</c:v>
                </c:pt>
                <c:pt idx="7282">
                  <c:v>48984</c:v>
                </c:pt>
                <c:pt idx="7283">
                  <c:v>52324</c:v>
                </c:pt>
                <c:pt idx="7284">
                  <c:v>24022</c:v>
                </c:pt>
                <c:pt idx="7285">
                  <c:v>60891</c:v>
                </c:pt>
                <c:pt idx="7286">
                  <c:v>40176</c:v>
                </c:pt>
                <c:pt idx="7287">
                  <c:v>66342</c:v>
                </c:pt>
                <c:pt idx="7288">
                  <c:v>69273</c:v>
                </c:pt>
                <c:pt idx="7289">
                  <c:v>48705</c:v>
                </c:pt>
                <c:pt idx="7290">
                  <c:v>80406</c:v>
                </c:pt>
                <c:pt idx="7291">
                  <c:v>78066</c:v>
                </c:pt>
                <c:pt idx="7292">
                  <c:v>70031</c:v>
                </c:pt>
                <c:pt idx="7293">
                  <c:v>45620</c:v>
                </c:pt>
                <c:pt idx="7294">
                  <c:v>48944</c:v>
                </c:pt>
                <c:pt idx="7295">
                  <c:v>46198</c:v>
                </c:pt>
                <c:pt idx="7296">
                  <c:v>20307</c:v>
                </c:pt>
                <c:pt idx="7297">
                  <c:v>19389</c:v>
                </c:pt>
                <c:pt idx="7298">
                  <c:v>22072</c:v>
                </c:pt>
                <c:pt idx="7299">
                  <c:v>19517</c:v>
                </c:pt>
                <c:pt idx="7300">
                  <c:v>56488</c:v>
                </c:pt>
                <c:pt idx="7301">
                  <c:v>40528</c:v>
                </c:pt>
                <c:pt idx="7302">
                  <c:v>130789</c:v>
                </c:pt>
                <c:pt idx="7303">
                  <c:v>78773</c:v>
                </c:pt>
                <c:pt idx="7304">
                  <c:v>94928</c:v>
                </c:pt>
                <c:pt idx="7305">
                  <c:v>78285</c:v>
                </c:pt>
                <c:pt idx="7306">
                  <c:v>52593</c:v>
                </c:pt>
                <c:pt idx="7307">
                  <c:v>49178</c:v>
                </c:pt>
                <c:pt idx="7308">
                  <c:v>53180</c:v>
                </c:pt>
                <c:pt idx="7309">
                  <c:v>41201</c:v>
                </c:pt>
                <c:pt idx="7310">
                  <c:v>34821</c:v>
                </c:pt>
                <c:pt idx="7311">
                  <c:v>35271</c:v>
                </c:pt>
                <c:pt idx="7312">
                  <c:v>89952</c:v>
                </c:pt>
                <c:pt idx="7313">
                  <c:v>42290</c:v>
                </c:pt>
                <c:pt idx="7314">
                  <c:v>49550</c:v>
                </c:pt>
                <c:pt idx="7315">
                  <c:v>71051</c:v>
                </c:pt>
                <c:pt idx="7316">
                  <c:v>50511</c:v>
                </c:pt>
                <c:pt idx="7317">
                  <c:v>82412</c:v>
                </c:pt>
                <c:pt idx="7318">
                  <c:v>54651</c:v>
                </c:pt>
                <c:pt idx="7319">
                  <c:v>94838</c:v>
                </c:pt>
                <c:pt idx="7320">
                  <c:v>79402</c:v>
                </c:pt>
                <c:pt idx="7321">
                  <c:v>60638</c:v>
                </c:pt>
                <c:pt idx="7322">
                  <c:v>81940</c:v>
                </c:pt>
                <c:pt idx="7323">
                  <c:v>71295</c:v>
                </c:pt>
                <c:pt idx="7324">
                  <c:v>125425</c:v>
                </c:pt>
                <c:pt idx="7325">
                  <c:v>38674</c:v>
                </c:pt>
                <c:pt idx="7326">
                  <c:v>26366</c:v>
                </c:pt>
                <c:pt idx="7327">
                  <c:v>53313</c:v>
                </c:pt>
                <c:pt idx="7328">
                  <c:v>25135</c:v>
                </c:pt>
                <c:pt idx="7329">
                  <c:v>49567</c:v>
                </c:pt>
                <c:pt idx="7330">
                  <c:v>36432</c:v>
                </c:pt>
                <c:pt idx="7331">
                  <c:v>26648</c:v>
                </c:pt>
                <c:pt idx="7332">
                  <c:v>30152</c:v>
                </c:pt>
                <c:pt idx="7333">
                  <c:v>32104</c:v>
                </c:pt>
                <c:pt idx="7334">
                  <c:v>29498</c:v>
                </c:pt>
                <c:pt idx="7335">
                  <c:v>37812</c:v>
                </c:pt>
                <c:pt idx="7336">
                  <c:v>31013</c:v>
                </c:pt>
                <c:pt idx="7337">
                  <c:v>23104</c:v>
                </c:pt>
                <c:pt idx="7338">
                  <c:v>39917</c:v>
                </c:pt>
                <c:pt idx="7339">
                  <c:v>36973</c:v>
                </c:pt>
                <c:pt idx="7340">
                  <c:v>55250</c:v>
                </c:pt>
                <c:pt idx="7341">
                  <c:v>50744</c:v>
                </c:pt>
                <c:pt idx="7342">
                  <c:v>62325</c:v>
                </c:pt>
                <c:pt idx="7343">
                  <c:v>44429</c:v>
                </c:pt>
                <c:pt idx="7344">
                  <c:v>38151</c:v>
                </c:pt>
                <c:pt idx="7345">
                  <c:v>49083</c:v>
                </c:pt>
                <c:pt idx="7346">
                  <c:v>48536</c:v>
                </c:pt>
                <c:pt idx="7347">
                  <c:v>51175</c:v>
                </c:pt>
                <c:pt idx="7348">
                  <c:v>42889</c:v>
                </c:pt>
                <c:pt idx="7349">
                  <c:v>47584</c:v>
                </c:pt>
                <c:pt idx="7350">
                  <c:v>40194</c:v>
                </c:pt>
                <c:pt idx="7351">
                  <c:v>60595</c:v>
                </c:pt>
                <c:pt idx="7352">
                  <c:v>57619</c:v>
                </c:pt>
                <c:pt idx="7353">
                  <c:v>46291</c:v>
                </c:pt>
                <c:pt idx="7354">
                  <c:v>57657</c:v>
                </c:pt>
                <c:pt idx="7355">
                  <c:v>163046</c:v>
                </c:pt>
                <c:pt idx="7356">
                  <c:v>75049</c:v>
                </c:pt>
                <c:pt idx="7357">
                  <c:v>99595</c:v>
                </c:pt>
                <c:pt idx="7358">
                  <c:v>29059</c:v>
                </c:pt>
                <c:pt idx="7359">
                  <c:v>48604</c:v>
                </c:pt>
                <c:pt idx="7360">
                  <c:v>65489</c:v>
                </c:pt>
                <c:pt idx="7361">
                  <c:v>88554</c:v>
                </c:pt>
                <c:pt idx="7362">
                  <c:v>90193</c:v>
                </c:pt>
                <c:pt idx="7363">
                  <c:v>82132</c:v>
                </c:pt>
                <c:pt idx="7364">
                  <c:v>72050</c:v>
                </c:pt>
                <c:pt idx="7365">
                  <c:v>70939</c:v>
                </c:pt>
                <c:pt idx="7366">
                  <c:v>72839</c:v>
                </c:pt>
                <c:pt idx="7367">
                  <c:v>86913</c:v>
                </c:pt>
                <c:pt idx="7368">
                  <c:v>65588</c:v>
                </c:pt>
                <c:pt idx="7369">
                  <c:v>106973</c:v>
                </c:pt>
                <c:pt idx="7370">
                  <c:v>67389</c:v>
                </c:pt>
                <c:pt idx="7371">
                  <c:v>67207</c:v>
                </c:pt>
                <c:pt idx="7372">
                  <c:v>74623</c:v>
                </c:pt>
                <c:pt idx="7373">
                  <c:v>76905</c:v>
                </c:pt>
                <c:pt idx="7374">
                  <c:v>76838</c:v>
                </c:pt>
                <c:pt idx="7375">
                  <c:v>58299</c:v>
                </c:pt>
                <c:pt idx="7376">
                  <c:v>55847</c:v>
                </c:pt>
                <c:pt idx="7377">
                  <c:v>32634</c:v>
                </c:pt>
                <c:pt idx="7378">
                  <c:v>28405</c:v>
                </c:pt>
                <c:pt idx="7379">
                  <c:v>21227</c:v>
                </c:pt>
                <c:pt idx="7380">
                  <c:v>27060</c:v>
                </c:pt>
                <c:pt idx="7381">
                  <c:v>44566</c:v>
                </c:pt>
                <c:pt idx="7382">
                  <c:v>26234</c:v>
                </c:pt>
                <c:pt idx="7383">
                  <c:v>33559</c:v>
                </c:pt>
                <c:pt idx="7384">
                  <c:v>30614</c:v>
                </c:pt>
                <c:pt idx="7385">
                  <c:v>27705</c:v>
                </c:pt>
                <c:pt idx="7386">
                  <c:v>29870</c:v>
                </c:pt>
                <c:pt idx="7387">
                  <c:v>22791</c:v>
                </c:pt>
                <c:pt idx="7388">
                  <c:v>25375</c:v>
                </c:pt>
                <c:pt idx="7389">
                  <c:v>27714</c:v>
                </c:pt>
                <c:pt idx="7390">
                  <c:v>41818</c:v>
                </c:pt>
                <c:pt idx="7391">
                  <c:v>38897</c:v>
                </c:pt>
                <c:pt idx="7392">
                  <c:v>35024</c:v>
                </c:pt>
                <c:pt idx="7393">
                  <c:v>53345</c:v>
                </c:pt>
                <c:pt idx="7394">
                  <c:v>46950</c:v>
                </c:pt>
                <c:pt idx="7395">
                  <c:v>42027</c:v>
                </c:pt>
                <c:pt idx="7396">
                  <c:v>27843</c:v>
                </c:pt>
                <c:pt idx="7397">
                  <c:v>35809</c:v>
                </c:pt>
                <c:pt idx="7398">
                  <c:v>37492</c:v>
                </c:pt>
                <c:pt idx="7399">
                  <c:v>47201</c:v>
                </c:pt>
                <c:pt idx="7400">
                  <c:v>38150</c:v>
                </c:pt>
                <c:pt idx="7401">
                  <c:v>28145</c:v>
                </c:pt>
                <c:pt idx="7402">
                  <c:v>34070</c:v>
                </c:pt>
                <c:pt idx="7403">
                  <c:v>40875</c:v>
                </c:pt>
                <c:pt idx="7404">
                  <c:v>31021</c:v>
                </c:pt>
                <c:pt idx="7405">
                  <c:v>46844</c:v>
                </c:pt>
                <c:pt idx="7406">
                  <c:v>71335</c:v>
                </c:pt>
                <c:pt idx="7407">
                  <c:v>46717</c:v>
                </c:pt>
                <c:pt idx="7408">
                  <c:v>45054</c:v>
                </c:pt>
                <c:pt idx="7409">
                  <c:v>28874</c:v>
                </c:pt>
                <c:pt idx="7410">
                  <c:v>36423</c:v>
                </c:pt>
                <c:pt idx="7411">
                  <c:v>39214</c:v>
                </c:pt>
                <c:pt idx="7412">
                  <c:v>52766</c:v>
                </c:pt>
                <c:pt idx="7413">
                  <c:v>24375</c:v>
                </c:pt>
                <c:pt idx="7414">
                  <c:v>32151</c:v>
                </c:pt>
                <c:pt idx="7415">
                  <c:v>52720</c:v>
                </c:pt>
                <c:pt idx="7416">
                  <c:v>23679</c:v>
                </c:pt>
                <c:pt idx="7417">
                  <c:v>39428</c:v>
                </c:pt>
                <c:pt idx="7418">
                  <c:v>59917</c:v>
                </c:pt>
                <c:pt idx="7419">
                  <c:v>45379</c:v>
                </c:pt>
                <c:pt idx="7420">
                  <c:v>46223</c:v>
                </c:pt>
                <c:pt idx="7421">
                  <c:v>51259</c:v>
                </c:pt>
                <c:pt idx="7422">
                  <c:v>70846</c:v>
                </c:pt>
                <c:pt idx="7423">
                  <c:v>57337</c:v>
                </c:pt>
                <c:pt idx="7424">
                  <c:v>48319</c:v>
                </c:pt>
                <c:pt idx="7425">
                  <c:v>36077</c:v>
                </c:pt>
                <c:pt idx="7426">
                  <c:v>78768</c:v>
                </c:pt>
                <c:pt idx="7427">
                  <c:v>67586</c:v>
                </c:pt>
                <c:pt idx="7428">
                  <c:v>72580</c:v>
                </c:pt>
                <c:pt idx="7429">
                  <c:v>95468</c:v>
                </c:pt>
                <c:pt idx="7430">
                  <c:v>43750</c:v>
                </c:pt>
                <c:pt idx="7431">
                  <c:v>44028</c:v>
                </c:pt>
                <c:pt idx="7432">
                  <c:v>43109</c:v>
                </c:pt>
                <c:pt idx="7433">
                  <c:v>50413</c:v>
                </c:pt>
                <c:pt idx="7434">
                  <c:v>45994</c:v>
                </c:pt>
                <c:pt idx="7435">
                  <c:v>46580</c:v>
                </c:pt>
                <c:pt idx="7436">
                  <c:v>35558</c:v>
                </c:pt>
                <c:pt idx="7437">
                  <c:v>45313</c:v>
                </c:pt>
                <c:pt idx="7438">
                  <c:v>44405</c:v>
                </c:pt>
                <c:pt idx="7439">
                  <c:v>38364</c:v>
                </c:pt>
                <c:pt idx="7440">
                  <c:v>43321</c:v>
                </c:pt>
                <c:pt idx="7441">
                  <c:v>50352</c:v>
                </c:pt>
                <c:pt idx="7442">
                  <c:v>54070</c:v>
                </c:pt>
                <c:pt idx="7443">
                  <c:v>49449</c:v>
                </c:pt>
                <c:pt idx="7444">
                  <c:v>67788</c:v>
                </c:pt>
                <c:pt idx="7445">
                  <c:v>32968</c:v>
                </c:pt>
                <c:pt idx="7446">
                  <c:v>41957</c:v>
                </c:pt>
                <c:pt idx="7447">
                  <c:v>40331</c:v>
                </c:pt>
                <c:pt idx="7448">
                  <c:v>49440</c:v>
                </c:pt>
                <c:pt idx="7449">
                  <c:v>66172</c:v>
                </c:pt>
                <c:pt idx="7450">
                  <c:v>42792</c:v>
                </c:pt>
                <c:pt idx="7451">
                  <c:v>54656</c:v>
                </c:pt>
                <c:pt idx="7452">
                  <c:v>68250</c:v>
                </c:pt>
                <c:pt idx="7453">
                  <c:v>52805</c:v>
                </c:pt>
                <c:pt idx="7454">
                  <c:v>40500</c:v>
                </c:pt>
                <c:pt idx="7455">
                  <c:v>33434</c:v>
                </c:pt>
                <c:pt idx="7456">
                  <c:v>32555</c:v>
                </c:pt>
                <c:pt idx="7457">
                  <c:v>49515</c:v>
                </c:pt>
                <c:pt idx="7458">
                  <c:v>27512</c:v>
                </c:pt>
                <c:pt idx="7459">
                  <c:v>66493</c:v>
                </c:pt>
                <c:pt idx="7460">
                  <c:v>82502</c:v>
                </c:pt>
                <c:pt idx="7461">
                  <c:v>62628</c:v>
                </c:pt>
                <c:pt idx="7462">
                  <c:v>25082</c:v>
                </c:pt>
                <c:pt idx="7463">
                  <c:v>24961</c:v>
                </c:pt>
                <c:pt idx="7464">
                  <c:v>25043</c:v>
                </c:pt>
                <c:pt idx="7465">
                  <c:v>29384</c:v>
                </c:pt>
                <c:pt idx="7466">
                  <c:v>36409</c:v>
                </c:pt>
                <c:pt idx="7467">
                  <c:v>49274</c:v>
                </c:pt>
                <c:pt idx="7468">
                  <c:v>69546</c:v>
                </c:pt>
                <c:pt idx="7469">
                  <c:v>26205</c:v>
                </c:pt>
                <c:pt idx="7470">
                  <c:v>34583</c:v>
                </c:pt>
                <c:pt idx="7471">
                  <c:v>36771</c:v>
                </c:pt>
                <c:pt idx="7472">
                  <c:v>53008</c:v>
                </c:pt>
                <c:pt idx="7473">
                  <c:v>42961</c:v>
                </c:pt>
                <c:pt idx="7474">
                  <c:v>55288</c:v>
                </c:pt>
                <c:pt idx="7475">
                  <c:v>31431</c:v>
                </c:pt>
                <c:pt idx="7476">
                  <c:v>36327</c:v>
                </c:pt>
                <c:pt idx="7477">
                  <c:v>41955</c:v>
                </c:pt>
                <c:pt idx="7478">
                  <c:v>22383</c:v>
                </c:pt>
                <c:pt idx="7479">
                  <c:v>27911</c:v>
                </c:pt>
                <c:pt idx="7480">
                  <c:v>37044</c:v>
                </c:pt>
                <c:pt idx="7481">
                  <c:v>47281</c:v>
                </c:pt>
                <c:pt idx="7482">
                  <c:v>31107</c:v>
                </c:pt>
                <c:pt idx="7483">
                  <c:v>36691</c:v>
                </c:pt>
                <c:pt idx="7484">
                  <c:v>30559</c:v>
                </c:pt>
                <c:pt idx="7485">
                  <c:v>42140</c:v>
                </c:pt>
                <c:pt idx="7486">
                  <c:v>35729</c:v>
                </c:pt>
                <c:pt idx="7487">
                  <c:v>32083</c:v>
                </c:pt>
                <c:pt idx="7488">
                  <c:v>41586</c:v>
                </c:pt>
                <c:pt idx="7489">
                  <c:v>36142</c:v>
                </c:pt>
                <c:pt idx="7490">
                  <c:v>35915</c:v>
                </c:pt>
                <c:pt idx="7491">
                  <c:v>37255</c:v>
                </c:pt>
                <c:pt idx="7492">
                  <c:v>70809</c:v>
                </c:pt>
                <c:pt idx="7493">
                  <c:v>36765</c:v>
                </c:pt>
                <c:pt idx="7494">
                  <c:v>32495</c:v>
                </c:pt>
                <c:pt idx="7495">
                  <c:v>27324</c:v>
                </c:pt>
                <c:pt idx="7496">
                  <c:v>14232</c:v>
                </c:pt>
                <c:pt idx="7497">
                  <c:v>33680</c:v>
                </c:pt>
                <c:pt idx="7498">
                  <c:v>47162</c:v>
                </c:pt>
                <c:pt idx="7499">
                  <c:v>32444</c:v>
                </c:pt>
                <c:pt idx="7500">
                  <c:v>32454</c:v>
                </c:pt>
                <c:pt idx="7501">
                  <c:v>47594</c:v>
                </c:pt>
                <c:pt idx="7502">
                  <c:v>38849</c:v>
                </c:pt>
                <c:pt idx="7503">
                  <c:v>33065</c:v>
                </c:pt>
                <c:pt idx="7504">
                  <c:v>33276</c:v>
                </c:pt>
                <c:pt idx="7505">
                  <c:v>37236</c:v>
                </c:pt>
                <c:pt idx="7506">
                  <c:v>41180</c:v>
                </c:pt>
                <c:pt idx="7507">
                  <c:v>42334</c:v>
                </c:pt>
                <c:pt idx="7508">
                  <c:v>35746</c:v>
                </c:pt>
                <c:pt idx="7509">
                  <c:v>31865</c:v>
                </c:pt>
                <c:pt idx="7510">
                  <c:v>61475</c:v>
                </c:pt>
                <c:pt idx="7511">
                  <c:v>52591</c:v>
                </c:pt>
                <c:pt idx="7512">
                  <c:v>59615</c:v>
                </c:pt>
                <c:pt idx="7513">
                  <c:v>69685</c:v>
                </c:pt>
                <c:pt idx="7514">
                  <c:v>30284</c:v>
                </c:pt>
                <c:pt idx="7515">
                  <c:v>28190</c:v>
                </c:pt>
                <c:pt idx="7516">
                  <c:v>40330</c:v>
                </c:pt>
                <c:pt idx="7517">
                  <c:v>41021</c:v>
                </c:pt>
                <c:pt idx="7518">
                  <c:v>36092</c:v>
                </c:pt>
                <c:pt idx="7519">
                  <c:v>60595</c:v>
                </c:pt>
                <c:pt idx="7520">
                  <c:v>39311</c:v>
                </c:pt>
                <c:pt idx="7521">
                  <c:v>31777</c:v>
                </c:pt>
                <c:pt idx="7522">
                  <c:v>40608</c:v>
                </c:pt>
                <c:pt idx="7523">
                  <c:v>30069</c:v>
                </c:pt>
                <c:pt idx="7524">
                  <c:v>27817</c:v>
                </c:pt>
                <c:pt idx="7525">
                  <c:v>24745</c:v>
                </c:pt>
                <c:pt idx="7526">
                  <c:v>28888</c:v>
                </c:pt>
                <c:pt idx="7527">
                  <c:v>37087</c:v>
                </c:pt>
                <c:pt idx="7528">
                  <c:v>32523</c:v>
                </c:pt>
                <c:pt idx="7529">
                  <c:v>34459</c:v>
                </c:pt>
                <c:pt idx="7530">
                  <c:v>41055</c:v>
                </c:pt>
                <c:pt idx="7531">
                  <c:v>31202</c:v>
                </c:pt>
                <c:pt idx="7532">
                  <c:v>32351</c:v>
                </c:pt>
                <c:pt idx="7533">
                  <c:v>29668</c:v>
                </c:pt>
                <c:pt idx="7534">
                  <c:v>54383</c:v>
                </c:pt>
                <c:pt idx="7535">
                  <c:v>32245</c:v>
                </c:pt>
                <c:pt idx="7536">
                  <c:v>69268</c:v>
                </c:pt>
                <c:pt idx="7537">
                  <c:v>28932</c:v>
                </c:pt>
                <c:pt idx="7538">
                  <c:v>39368</c:v>
                </c:pt>
                <c:pt idx="7539">
                  <c:v>57234</c:v>
                </c:pt>
                <c:pt idx="7540">
                  <c:v>35364</c:v>
                </c:pt>
                <c:pt idx="7541">
                  <c:v>47035</c:v>
                </c:pt>
                <c:pt idx="7542">
                  <c:v>32309</c:v>
                </c:pt>
                <c:pt idx="7543">
                  <c:v>24696</c:v>
                </c:pt>
                <c:pt idx="7544">
                  <c:v>41539</c:v>
                </c:pt>
                <c:pt idx="7545">
                  <c:v>34253</c:v>
                </c:pt>
                <c:pt idx="7546">
                  <c:v>39542</c:v>
                </c:pt>
                <c:pt idx="7547">
                  <c:v>30721</c:v>
                </c:pt>
                <c:pt idx="7548">
                  <c:v>47744</c:v>
                </c:pt>
                <c:pt idx="7549">
                  <c:v>42973</c:v>
                </c:pt>
                <c:pt idx="7550">
                  <c:v>31458</c:v>
                </c:pt>
                <c:pt idx="7551">
                  <c:v>39710</c:v>
                </c:pt>
                <c:pt idx="7552">
                  <c:v>33571</c:v>
                </c:pt>
                <c:pt idx="7553">
                  <c:v>58696</c:v>
                </c:pt>
                <c:pt idx="7554">
                  <c:v>26906</c:v>
                </c:pt>
                <c:pt idx="7555">
                  <c:v>37153</c:v>
                </c:pt>
                <c:pt idx="7556">
                  <c:v>28436</c:v>
                </c:pt>
                <c:pt idx="7557">
                  <c:v>31328</c:v>
                </c:pt>
                <c:pt idx="7558">
                  <c:v>38489</c:v>
                </c:pt>
                <c:pt idx="7559">
                  <c:v>46066</c:v>
                </c:pt>
                <c:pt idx="7560">
                  <c:v>52905</c:v>
                </c:pt>
                <c:pt idx="7561">
                  <c:v>31575</c:v>
                </c:pt>
                <c:pt idx="7562">
                  <c:v>26957</c:v>
                </c:pt>
                <c:pt idx="7563">
                  <c:v>33197</c:v>
                </c:pt>
                <c:pt idx="7564">
                  <c:v>30696</c:v>
                </c:pt>
                <c:pt idx="7565">
                  <c:v>36106</c:v>
                </c:pt>
                <c:pt idx="7566">
                  <c:v>30054</c:v>
                </c:pt>
                <c:pt idx="7567">
                  <c:v>37959</c:v>
                </c:pt>
                <c:pt idx="7568">
                  <c:v>66308</c:v>
                </c:pt>
                <c:pt idx="7569">
                  <c:v>34468</c:v>
                </c:pt>
                <c:pt idx="7570">
                  <c:v>47883</c:v>
                </c:pt>
                <c:pt idx="7571">
                  <c:v>25720</c:v>
                </c:pt>
                <c:pt idx="7572">
                  <c:v>99245</c:v>
                </c:pt>
                <c:pt idx="7573">
                  <c:v>26075</c:v>
                </c:pt>
                <c:pt idx="7574">
                  <c:v>67614</c:v>
                </c:pt>
                <c:pt idx="7575">
                  <c:v>41244</c:v>
                </c:pt>
                <c:pt idx="7576">
                  <c:v>53638</c:v>
                </c:pt>
                <c:pt idx="7577">
                  <c:v>35560</c:v>
                </c:pt>
                <c:pt idx="7578">
                  <c:v>34155</c:v>
                </c:pt>
                <c:pt idx="7579">
                  <c:v>46654</c:v>
                </c:pt>
                <c:pt idx="7580">
                  <c:v>35854</c:v>
                </c:pt>
                <c:pt idx="7581">
                  <c:v>26804</c:v>
                </c:pt>
                <c:pt idx="7582">
                  <c:v>32904</c:v>
                </c:pt>
                <c:pt idx="7583">
                  <c:v>27061</c:v>
                </c:pt>
                <c:pt idx="7584">
                  <c:v>23064</c:v>
                </c:pt>
                <c:pt idx="7585">
                  <c:v>28578</c:v>
                </c:pt>
                <c:pt idx="7586">
                  <c:v>29015</c:v>
                </c:pt>
                <c:pt idx="7587">
                  <c:v>29846</c:v>
                </c:pt>
                <c:pt idx="7588">
                  <c:v>48858</c:v>
                </c:pt>
                <c:pt idx="7589">
                  <c:v>47517</c:v>
                </c:pt>
                <c:pt idx="7590">
                  <c:v>38019</c:v>
                </c:pt>
                <c:pt idx="7591">
                  <c:v>61116</c:v>
                </c:pt>
                <c:pt idx="7592">
                  <c:v>36486</c:v>
                </c:pt>
                <c:pt idx="7593">
                  <c:v>44926</c:v>
                </c:pt>
                <c:pt idx="7594">
                  <c:v>43625</c:v>
                </c:pt>
                <c:pt idx="7595">
                  <c:v>73668</c:v>
                </c:pt>
                <c:pt idx="7596">
                  <c:v>46204</c:v>
                </c:pt>
                <c:pt idx="7597">
                  <c:v>62127</c:v>
                </c:pt>
                <c:pt idx="7598">
                  <c:v>58079</c:v>
                </c:pt>
                <c:pt idx="7599">
                  <c:v>39943</c:v>
                </c:pt>
                <c:pt idx="7600">
                  <c:v>67917</c:v>
                </c:pt>
                <c:pt idx="7601">
                  <c:v>49504</c:v>
                </c:pt>
                <c:pt idx="7602">
                  <c:v>28586</c:v>
                </c:pt>
                <c:pt idx="7603">
                  <c:v>47825</c:v>
                </c:pt>
                <c:pt idx="7604">
                  <c:v>28897</c:v>
                </c:pt>
                <c:pt idx="7605">
                  <c:v>28118</c:v>
                </c:pt>
                <c:pt idx="7606">
                  <c:v>25494</c:v>
                </c:pt>
                <c:pt idx="7607">
                  <c:v>51905</c:v>
                </c:pt>
                <c:pt idx="7608">
                  <c:v>57013</c:v>
                </c:pt>
                <c:pt idx="7609">
                  <c:v>35919</c:v>
                </c:pt>
                <c:pt idx="7610">
                  <c:v>38463</c:v>
                </c:pt>
                <c:pt idx="7611">
                  <c:v>39617</c:v>
                </c:pt>
                <c:pt idx="7612">
                  <c:v>34891</c:v>
                </c:pt>
                <c:pt idx="7613">
                  <c:v>45438</c:v>
                </c:pt>
                <c:pt idx="7614">
                  <c:v>31313</c:v>
                </c:pt>
                <c:pt idx="7615">
                  <c:v>40176</c:v>
                </c:pt>
                <c:pt idx="7616">
                  <c:v>41281</c:v>
                </c:pt>
                <c:pt idx="7617">
                  <c:v>38774</c:v>
                </c:pt>
                <c:pt idx="7618">
                  <c:v>45147</c:v>
                </c:pt>
                <c:pt idx="7619">
                  <c:v>37264</c:v>
                </c:pt>
                <c:pt idx="7620">
                  <c:v>34058</c:v>
                </c:pt>
                <c:pt idx="7621">
                  <c:v>32466</c:v>
                </c:pt>
                <c:pt idx="7622">
                  <c:v>41211</c:v>
                </c:pt>
                <c:pt idx="7623">
                  <c:v>37052</c:v>
                </c:pt>
                <c:pt idx="7624">
                  <c:v>38768</c:v>
                </c:pt>
                <c:pt idx="7625">
                  <c:v>52421</c:v>
                </c:pt>
                <c:pt idx="7626">
                  <c:v>33719</c:v>
                </c:pt>
                <c:pt idx="7627">
                  <c:v>32762</c:v>
                </c:pt>
                <c:pt idx="7628">
                  <c:v>30313</c:v>
                </c:pt>
                <c:pt idx="7629">
                  <c:v>31875</c:v>
                </c:pt>
                <c:pt idx="7630">
                  <c:v>31675</c:v>
                </c:pt>
                <c:pt idx="7631">
                  <c:v>30426</c:v>
                </c:pt>
                <c:pt idx="7632">
                  <c:v>35604</c:v>
                </c:pt>
                <c:pt idx="7633">
                  <c:v>36629</c:v>
                </c:pt>
                <c:pt idx="7634">
                  <c:v>34942</c:v>
                </c:pt>
                <c:pt idx="7635">
                  <c:v>27909</c:v>
                </c:pt>
                <c:pt idx="7636">
                  <c:v>41095</c:v>
                </c:pt>
                <c:pt idx="7637">
                  <c:v>38118</c:v>
                </c:pt>
                <c:pt idx="7638">
                  <c:v>41364</c:v>
                </c:pt>
                <c:pt idx="7639">
                  <c:v>43598</c:v>
                </c:pt>
                <c:pt idx="7640">
                  <c:v>66636</c:v>
                </c:pt>
                <c:pt idx="7641">
                  <c:v>27936</c:v>
                </c:pt>
                <c:pt idx="7642">
                  <c:v>33942</c:v>
                </c:pt>
                <c:pt idx="7643">
                  <c:v>30202</c:v>
                </c:pt>
                <c:pt idx="7644">
                  <c:v>35094</c:v>
                </c:pt>
                <c:pt idx="7645">
                  <c:v>31521</c:v>
                </c:pt>
                <c:pt idx="7646">
                  <c:v>32500</c:v>
                </c:pt>
                <c:pt idx="7647">
                  <c:v>41462</c:v>
                </c:pt>
                <c:pt idx="7648">
                  <c:v>32965</c:v>
                </c:pt>
                <c:pt idx="7649">
                  <c:v>36461</c:v>
                </c:pt>
                <c:pt idx="7650">
                  <c:v>32255</c:v>
                </c:pt>
                <c:pt idx="7651">
                  <c:v>39421</c:v>
                </c:pt>
                <c:pt idx="7652">
                  <c:v>31416</c:v>
                </c:pt>
                <c:pt idx="7653">
                  <c:v>33614</c:v>
                </c:pt>
                <c:pt idx="7654">
                  <c:v>25888</c:v>
                </c:pt>
                <c:pt idx="7655">
                  <c:v>26389</c:v>
                </c:pt>
                <c:pt idx="7656">
                  <c:v>31500</c:v>
                </c:pt>
                <c:pt idx="7657">
                  <c:v>35462</c:v>
                </c:pt>
                <c:pt idx="7658">
                  <c:v>41417</c:v>
                </c:pt>
                <c:pt idx="7659">
                  <c:v>40120</c:v>
                </c:pt>
                <c:pt idx="7660">
                  <c:v>31895</c:v>
                </c:pt>
                <c:pt idx="7661">
                  <c:v>35022</c:v>
                </c:pt>
                <c:pt idx="7662">
                  <c:v>30541</c:v>
                </c:pt>
                <c:pt idx="7663">
                  <c:v>34837</c:v>
                </c:pt>
                <c:pt idx="7664">
                  <c:v>29221</c:v>
                </c:pt>
                <c:pt idx="7665">
                  <c:v>44716</c:v>
                </c:pt>
                <c:pt idx="7666">
                  <c:v>27297</c:v>
                </c:pt>
                <c:pt idx="7667">
                  <c:v>34453</c:v>
                </c:pt>
                <c:pt idx="7668">
                  <c:v>36096</c:v>
                </c:pt>
                <c:pt idx="7669">
                  <c:v>27671</c:v>
                </c:pt>
                <c:pt idx="7670">
                  <c:v>56877</c:v>
                </c:pt>
                <c:pt idx="7671">
                  <c:v>62271</c:v>
                </c:pt>
                <c:pt idx="7672">
                  <c:v>101814</c:v>
                </c:pt>
                <c:pt idx="7673">
                  <c:v>51192</c:v>
                </c:pt>
                <c:pt idx="7674">
                  <c:v>64403</c:v>
                </c:pt>
                <c:pt idx="7675">
                  <c:v>73723</c:v>
                </c:pt>
                <c:pt idx="7676">
                  <c:v>71331</c:v>
                </c:pt>
                <c:pt idx="7677">
                  <c:v>71993</c:v>
                </c:pt>
                <c:pt idx="7678">
                  <c:v>104200</c:v>
                </c:pt>
                <c:pt idx="7679">
                  <c:v>62917</c:v>
                </c:pt>
                <c:pt idx="7680">
                  <c:v>94334</c:v>
                </c:pt>
                <c:pt idx="7681">
                  <c:v>57659</c:v>
                </c:pt>
                <c:pt idx="7682">
                  <c:v>89164</c:v>
                </c:pt>
                <c:pt idx="7683">
                  <c:v>73172</c:v>
                </c:pt>
                <c:pt idx="7684">
                  <c:v>54545</c:v>
                </c:pt>
                <c:pt idx="7685">
                  <c:v>63281</c:v>
                </c:pt>
                <c:pt idx="7686">
                  <c:v>61625</c:v>
                </c:pt>
                <c:pt idx="7687">
                  <c:v>127809</c:v>
                </c:pt>
                <c:pt idx="7688">
                  <c:v>75542</c:v>
                </c:pt>
                <c:pt idx="7689">
                  <c:v>70938</c:v>
                </c:pt>
                <c:pt idx="7690">
                  <c:v>52693</c:v>
                </c:pt>
                <c:pt idx="7691">
                  <c:v>74335</c:v>
                </c:pt>
                <c:pt idx="7692">
                  <c:v>56791</c:v>
                </c:pt>
                <c:pt idx="7693">
                  <c:v>49867</c:v>
                </c:pt>
                <c:pt idx="7694">
                  <c:v>50068</c:v>
                </c:pt>
                <c:pt idx="7695">
                  <c:v>41291</c:v>
                </c:pt>
                <c:pt idx="7696">
                  <c:v>67163</c:v>
                </c:pt>
                <c:pt idx="7697">
                  <c:v>84502</c:v>
                </c:pt>
                <c:pt idx="7698">
                  <c:v>61097</c:v>
                </c:pt>
                <c:pt idx="7699">
                  <c:v>61982</c:v>
                </c:pt>
                <c:pt idx="7700">
                  <c:v>43828</c:v>
                </c:pt>
                <c:pt idx="7701">
                  <c:v>55337</c:v>
                </c:pt>
                <c:pt idx="7702">
                  <c:v>38840</c:v>
                </c:pt>
                <c:pt idx="7703">
                  <c:v>40626</c:v>
                </c:pt>
                <c:pt idx="7704">
                  <c:v>47979</c:v>
                </c:pt>
                <c:pt idx="7705">
                  <c:v>94679</c:v>
                </c:pt>
                <c:pt idx="7706">
                  <c:v>47671</c:v>
                </c:pt>
                <c:pt idx="7707">
                  <c:v>76857</c:v>
                </c:pt>
                <c:pt idx="7708">
                  <c:v>65322</c:v>
                </c:pt>
                <c:pt idx="7709">
                  <c:v>64821</c:v>
                </c:pt>
                <c:pt idx="7710">
                  <c:v>51911</c:v>
                </c:pt>
                <c:pt idx="7711">
                  <c:v>65103</c:v>
                </c:pt>
                <c:pt idx="7712">
                  <c:v>76846</c:v>
                </c:pt>
                <c:pt idx="7713">
                  <c:v>58000</c:v>
                </c:pt>
                <c:pt idx="7714">
                  <c:v>42774</c:v>
                </c:pt>
                <c:pt idx="7715">
                  <c:v>50743</c:v>
                </c:pt>
                <c:pt idx="7716">
                  <c:v>87514</c:v>
                </c:pt>
                <c:pt idx="7717">
                  <c:v>59820</c:v>
                </c:pt>
                <c:pt idx="7718">
                  <c:v>70417</c:v>
                </c:pt>
                <c:pt idx="7719">
                  <c:v>51567</c:v>
                </c:pt>
                <c:pt idx="7720">
                  <c:v>52217</c:v>
                </c:pt>
                <c:pt idx="7721">
                  <c:v>72991</c:v>
                </c:pt>
                <c:pt idx="7722">
                  <c:v>98806</c:v>
                </c:pt>
                <c:pt idx="7723">
                  <c:v>40972</c:v>
                </c:pt>
                <c:pt idx="7724">
                  <c:v>51294</c:v>
                </c:pt>
                <c:pt idx="7725">
                  <c:v>35534</c:v>
                </c:pt>
                <c:pt idx="7726">
                  <c:v>36334</c:v>
                </c:pt>
                <c:pt idx="7727">
                  <c:v>38210</c:v>
                </c:pt>
                <c:pt idx="7728">
                  <c:v>23228</c:v>
                </c:pt>
                <c:pt idx="7729">
                  <c:v>58232</c:v>
                </c:pt>
                <c:pt idx="7730">
                  <c:v>35283</c:v>
                </c:pt>
                <c:pt idx="7731">
                  <c:v>53120</c:v>
                </c:pt>
                <c:pt idx="7732">
                  <c:v>45064</c:v>
                </c:pt>
                <c:pt idx="7733">
                  <c:v>54698</c:v>
                </c:pt>
                <c:pt idx="7734">
                  <c:v>46618</c:v>
                </c:pt>
                <c:pt idx="7735">
                  <c:v>38044</c:v>
                </c:pt>
                <c:pt idx="7736">
                  <c:v>36153</c:v>
                </c:pt>
                <c:pt idx="7737">
                  <c:v>43000</c:v>
                </c:pt>
                <c:pt idx="7738">
                  <c:v>32793</c:v>
                </c:pt>
                <c:pt idx="7739">
                  <c:v>49637</c:v>
                </c:pt>
                <c:pt idx="7740">
                  <c:v>56994</c:v>
                </c:pt>
                <c:pt idx="7741">
                  <c:v>56200</c:v>
                </c:pt>
                <c:pt idx="7742">
                  <c:v>41099</c:v>
                </c:pt>
                <c:pt idx="7743">
                  <c:v>42466</c:v>
                </c:pt>
                <c:pt idx="7744">
                  <c:v>42682</c:v>
                </c:pt>
                <c:pt idx="7745">
                  <c:v>42798</c:v>
                </c:pt>
                <c:pt idx="7746">
                  <c:v>33132</c:v>
                </c:pt>
                <c:pt idx="7747">
                  <c:v>19127</c:v>
                </c:pt>
                <c:pt idx="7748">
                  <c:v>59634</c:v>
                </c:pt>
                <c:pt idx="7749">
                  <c:v>30392</c:v>
                </c:pt>
                <c:pt idx="7750">
                  <c:v>14457</c:v>
                </c:pt>
                <c:pt idx="7751">
                  <c:v>33088</c:v>
                </c:pt>
                <c:pt idx="7752">
                  <c:v>38169</c:v>
                </c:pt>
                <c:pt idx="7753">
                  <c:v>60396</c:v>
                </c:pt>
                <c:pt idx="7754">
                  <c:v>67229</c:v>
                </c:pt>
                <c:pt idx="7755">
                  <c:v>75813</c:v>
                </c:pt>
                <c:pt idx="7756">
                  <c:v>129163</c:v>
                </c:pt>
                <c:pt idx="7757">
                  <c:v>69459</c:v>
                </c:pt>
                <c:pt idx="7758">
                  <c:v>73048</c:v>
                </c:pt>
                <c:pt idx="7759">
                  <c:v>75691</c:v>
                </c:pt>
                <c:pt idx="7760">
                  <c:v>55340</c:v>
                </c:pt>
                <c:pt idx="7761">
                  <c:v>38190</c:v>
                </c:pt>
                <c:pt idx="7762">
                  <c:v>62166</c:v>
                </c:pt>
                <c:pt idx="7763">
                  <c:v>65497</c:v>
                </c:pt>
                <c:pt idx="7764">
                  <c:v>106478</c:v>
                </c:pt>
                <c:pt idx="7765">
                  <c:v>93031</c:v>
                </c:pt>
                <c:pt idx="7766">
                  <c:v>74423</c:v>
                </c:pt>
                <c:pt idx="7767">
                  <c:v>48015</c:v>
                </c:pt>
                <c:pt idx="7768">
                  <c:v>76918</c:v>
                </c:pt>
                <c:pt idx="7769">
                  <c:v>86632</c:v>
                </c:pt>
                <c:pt idx="7770">
                  <c:v>54081</c:v>
                </c:pt>
                <c:pt idx="7771">
                  <c:v>90931</c:v>
                </c:pt>
                <c:pt idx="7772">
                  <c:v>86911</c:v>
                </c:pt>
                <c:pt idx="7773">
                  <c:v>40046</c:v>
                </c:pt>
                <c:pt idx="7774">
                  <c:v>68442</c:v>
                </c:pt>
                <c:pt idx="7775">
                  <c:v>62420</c:v>
                </c:pt>
                <c:pt idx="7776">
                  <c:v>46092</c:v>
                </c:pt>
                <c:pt idx="7777">
                  <c:v>94657</c:v>
                </c:pt>
                <c:pt idx="7778">
                  <c:v>94094</c:v>
                </c:pt>
                <c:pt idx="7779">
                  <c:v>72468</c:v>
                </c:pt>
                <c:pt idx="7780">
                  <c:v>59097</c:v>
                </c:pt>
                <c:pt idx="7781">
                  <c:v>64643</c:v>
                </c:pt>
                <c:pt idx="7782">
                  <c:v>42407</c:v>
                </c:pt>
                <c:pt idx="7783">
                  <c:v>28869</c:v>
                </c:pt>
                <c:pt idx="7784">
                  <c:v>28779</c:v>
                </c:pt>
                <c:pt idx="7785">
                  <c:v>36151</c:v>
                </c:pt>
                <c:pt idx="7786">
                  <c:v>34406</c:v>
                </c:pt>
                <c:pt idx="7787">
                  <c:v>36961</c:v>
                </c:pt>
                <c:pt idx="7788">
                  <c:v>40640</c:v>
                </c:pt>
                <c:pt idx="7789">
                  <c:v>44291</c:v>
                </c:pt>
                <c:pt idx="7790">
                  <c:v>33264</c:v>
                </c:pt>
                <c:pt idx="7791">
                  <c:v>51635</c:v>
                </c:pt>
                <c:pt idx="7792">
                  <c:v>35446</c:v>
                </c:pt>
                <c:pt idx="7793">
                  <c:v>42821</c:v>
                </c:pt>
                <c:pt idx="7794">
                  <c:v>42206</c:v>
                </c:pt>
                <c:pt idx="7795">
                  <c:v>60562</c:v>
                </c:pt>
                <c:pt idx="7796">
                  <c:v>36175</c:v>
                </c:pt>
                <c:pt idx="7797">
                  <c:v>34743</c:v>
                </c:pt>
                <c:pt idx="7798">
                  <c:v>41637</c:v>
                </c:pt>
                <c:pt idx="7799">
                  <c:v>22737</c:v>
                </c:pt>
                <c:pt idx="7800">
                  <c:v>26065</c:v>
                </c:pt>
                <c:pt idx="7801">
                  <c:v>47403</c:v>
                </c:pt>
                <c:pt idx="7802">
                  <c:v>33080</c:v>
                </c:pt>
                <c:pt idx="7803">
                  <c:v>44636</c:v>
                </c:pt>
                <c:pt idx="7804">
                  <c:v>32619</c:v>
                </c:pt>
                <c:pt idx="7805">
                  <c:v>36737</c:v>
                </c:pt>
                <c:pt idx="7806">
                  <c:v>31268</c:v>
                </c:pt>
                <c:pt idx="7807">
                  <c:v>39375</c:v>
                </c:pt>
                <c:pt idx="7808">
                  <c:v>60801</c:v>
                </c:pt>
                <c:pt idx="7809">
                  <c:v>37098</c:v>
                </c:pt>
                <c:pt idx="7810">
                  <c:v>35912</c:v>
                </c:pt>
                <c:pt idx="7811">
                  <c:v>27176</c:v>
                </c:pt>
                <c:pt idx="7812">
                  <c:v>43300</c:v>
                </c:pt>
                <c:pt idx="7813">
                  <c:v>29076</c:v>
                </c:pt>
                <c:pt idx="7814">
                  <c:v>34566</c:v>
                </c:pt>
                <c:pt idx="7815">
                  <c:v>39548</c:v>
                </c:pt>
                <c:pt idx="7816">
                  <c:v>26990</c:v>
                </c:pt>
                <c:pt idx="7817">
                  <c:v>32271</c:v>
                </c:pt>
                <c:pt idx="7818">
                  <c:v>30814</c:v>
                </c:pt>
                <c:pt idx="7819">
                  <c:v>30771</c:v>
                </c:pt>
                <c:pt idx="7820">
                  <c:v>30046</c:v>
                </c:pt>
                <c:pt idx="7821">
                  <c:v>26364</c:v>
                </c:pt>
                <c:pt idx="7822">
                  <c:v>40561</c:v>
                </c:pt>
                <c:pt idx="7823">
                  <c:v>26880</c:v>
                </c:pt>
                <c:pt idx="7824">
                  <c:v>50750</c:v>
                </c:pt>
                <c:pt idx="7825">
                  <c:v>42457</c:v>
                </c:pt>
                <c:pt idx="7826">
                  <c:v>27747</c:v>
                </c:pt>
                <c:pt idx="7827">
                  <c:v>28596</c:v>
                </c:pt>
                <c:pt idx="7828">
                  <c:v>27771</c:v>
                </c:pt>
                <c:pt idx="7829">
                  <c:v>23898</c:v>
                </c:pt>
                <c:pt idx="7830">
                  <c:v>36879</c:v>
                </c:pt>
                <c:pt idx="7831">
                  <c:v>58578</c:v>
                </c:pt>
                <c:pt idx="7832">
                  <c:v>71512</c:v>
                </c:pt>
                <c:pt idx="7833">
                  <c:v>110470</c:v>
                </c:pt>
                <c:pt idx="7834">
                  <c:v>69395</c:v>
                </c:pt>
                <c:pt idx="7835">
                  <c:v>41726</c:v>
                </c:pt>
                <c:pt idx="7836">
                  <c:v>59121</c:v>
                </c:pt>
                <c:pt idx="7837">
                  <c:v>74764</c:v>
                </c:pt>
                <c:pt idx="7838">
                  <c:v>107989</c:v>
                </c:pt>
                <c:pt idx="7839">
                  <c:v>48460</c:v>
                </c:pt>
                <c:pt idx="7840">
                  <c:v>66760</c:v>
                </c:pt>
                <c:pt idx="7841">
                  <c:v>90247</c:v>
                </c:pt>
                <c:pt idx="7842">
                  <c:v>64159</c:v>
                </c:pt>
                <c:pt idx="7843">
                  <c:v>52846</c:v>
                </c:pt>
                <c:pt idx="7844">
                  <c:v>67323</c:v>
                </c:pt>
                <c:pt idx="7845">
                  <c:v>79159</c:v>
                </c:pt>
                <c:pt idx="7846">
                  <c:v>52067</c:v>
                </c:pt>
                <c:pt idx="7847">
                  <c:v>47032</c:v>
                </c:pt>
                <c:pt idx="7848">
                  <c:v>52114</c:v>
                </c:pt>
                <c:pt idx="7849">
                  <c:v>70172</c:v>
                </c:pt>
                <c:pt idx="7850">
                  <c:v>63447</c:v>
                </c:pt>
                <c:pt idx="7851">
                  <c:v>47726</c:v>
                </c:pt>
                <c:pt idx="7852">
                  <c:v>41064</c:v>
                </c:pt>
                <c:pt idx="7853">
                  <c:v>40783</c:v>
                </c:pt>
                <c:pt idx="7854">
                  <c:v>105858</c:v>
                </c:pt>
                <c:pt idx="7855">
                  <c:v>65766</c:v>
                </c:pt>
                <c:pt idx="7856">
                  <c:v>59660</c:v>
                </c:pt>
                <c:pt idx="7857">
                  <c:v>57393</c:v>
                </c:pt>
                <c:pt idx="7858">
                  <c:v>81133</c:v>
                </c:pt>
                <c:pt idx="7859">
                  <c:v>35604</c:v>
                </c:pt>
                <c:pt idx="7860">
                  <c:v>34459</c:v>
                </c:pt>
                <c:pt idx="7861">
                  <c:v>49078</c:v>
                </c:pt>
                <c:pt idx="7862">
                  <c:v>34146</c:v>
                </c:pt>
                <c:pt idx="7863">
                  <c:v>62944</c:v>
                </c:pt>
                <c:pt idx="7864">
                  <c:v>70698</c:v>
                </c:pt>
                <c:pt idx="7865">
                  <c:v>47529</c:v>
                </c:pt>
                <c:pt idx="7866">
                  <c:v>42917</c:v>
                </c:pt>
                <c:pt idx="7867">
                  <c:v>55779</c:v>
                </c:pt>
                <c:pt idx="7868">
                  <c:v>48591</c:v>
                </c:pt>
                <c:pt idx="7869">
                  <c:v>48636</c:v>
                </c:pt>
                <c:pt idx="7870">
                  <c:v>48248</c:v>
                </c:pt>
                <c:pt idx="7871">
                  <c:v>60116</c:v>
                </c:pt>
                <c:pt idx="7872">
                  <c:v>43133</c:v>
                </c:pt>
                <c:pt idx="7873">
                  <c:v>62000</c:v>
                </c:pt>
                <c:pt idx="7874">
                  <c:v>76185</c:v>
                </c:pt>
                <c:pt idx="7875">
                  <c:v>70225</c:v>
                </c:pt>
                <c:pt idx="7876">
                  <c:v>61769</c:v>
                </c:pt>
                <c:pt idx="7877">
                  <c:v>58917</c:v>
                </c:pt>
                <c:pt idx="7878">
                  <c:v>59124</c:v>
                </c:pt>
                <c:pt idx="7879">
                  <c:v>43993</c:v>
                </c:pt>
                <c:pt idx="7880">
                  <c:v>57021</c:v>
                </c:pt>
                <c:pt idx="7881">
                  <c:v>55287</c:v>
                </c:pt>
                <c:pt idx="7882">
                  <c:v>53438</c:v>
                </c:pt>
                <c:pt idx="7883">
                  <c:v>65949</c:v>
                </c:pt>
                <c:pt idx="7884">
                  <c:v>25143</c:v>
                </c:pt>
                <c:pt idx="7885">
                  <c:v>31571</c:v>
                </c:pt>
                <c:pt idx="7886">
                  <c:v>38487</c:v>
                </c:pt>
                <c:pt idx="7887">
                  <c:v>47905</c:v>
                </c:pt>
                <c:pt idx="7888">
                  <c:v>37406</c:v>
                </c:pt>
                <c:pt idx="7889">
                  <c:v>32466</c:v>
                </c:pt>
                <c:pt idx="7890">
                  <c:v>51305</c:v>
                </c:pt>
                <c:pt idx="7891">
                  <c:v>41438</c:v>
                </c:pt>
                <c:pt idx="7892">
                  <c:v>32622</c:v>
                </c:pt>
                <c:pt idx="7893">
                  <c:v>34293</c:v>
                </c:pt>
                <c:pt idx="7894">
                  <c:v>46809</c:v>
                </c:pt>
                <c:pt idx="7895">
                  <c:v>71234</c:v>
                </c:pt>
                <c:pt idx="7896">
                  <c:v>55071</c:v>
                </c:pt>
                <c:pt idx="7897">
                  <c:v>35175</c:v>
                </c:pt>
                <c:pt idx="7898">
                  <c:v>37358</c:v>
                </c:pt>
                <c:pt idx="7899">
                  <c:v>42397</c:v>
                </c:pt>
                <c:pt idx="7900">
                  <c:v>40255</c:v>
                </c:pt>
                <c:pt idx="7901">
                  <c:v>41311</c:v>
                </c:pt>
                <c:pt idx="7902">
                  <c:v>57951</c:v>
                </c:pt>
                <c:pt idx="7903">
                  <c:v>31595</c:v>
                </c:pt>
                <c:pt idx="7904">
                  <c:v>39286</c:v>
                </c:pt>
                <c:pt idx="7905">
                  <c:v>49068</c:v>
                </c:pt>
                <c:pt idx="7906">
                  <c:v>67605</c:v>
                </c:pt>
                <c:pt idx="7907">
                  <c:v>40323</c:v>
                </c:pt>
                <c:pt idx="7908">
                  <c:v>45219</c:v>
                </c:pt>
                <c:pt idx="7909">
                  <c:v>48715</c:v>
                </c:pt>
                <c:pt idx="7910">
                  <c:v>40353</c:v>
                </c:pt>
                <c:pt idx="7911">
                  <c:v>43125</c:v>
                </c:pt>
                <c:pt idx="7912">
                  <c:v>35082</c:v>
                </c:pt>
                <c:pt idx="7913">
                  <c:v>33333</c:v>
                </c:pt>
                <c:pt idx="7914">
                  <c:v>39620</c:v>
                </c:pt>
                <c:pt idx="7915">
                  <c:v>42118</c:v>
                </c:pt>
                <c:pt idx="7916">
                  <c:v>38080</c:v>
                </c:pt>
                <c:pt idx="7917">
                  <c:v>46731</c:v>
                </c:pt>
                <c:pt idx="7918">
                  <c:v>36306</c:v>
                </c:pt>
                <c:pt idx="7919">
                  <c:v>30743</c:v>
                </c:pt>
                <c:pt idx="7920">
                  <c:v>33360</c:v>
                </c:pt>
                <c:pt idx="7921">
                  <c:v>50903</c:v>
                </c:pt>
                <c:pt idx="7922">
                  <c:v>41192</c:v>
                </c:pt>
                <c:pt idx="7923">
                  <c:v>42734</c:v>
                </c:pt>
                <c:pt idx="7924">
                  <c:v>46771</c:v>
                </c:pt>
                <c:pt idx="7925">
                  <c:v>63953</c:v>
                </c:pt>
                <c:pt idx="7926">
                  <c:v>45982</c:v>
                </c:pt>
                <c:pt idx="7927">
                  <c:v>47030</c:v>
                </c:pt>
                <c:pt idx="7928">
                  <c:v>37783</c:v>
                </c:pt>
                <c:pt idx="7929">
                  <c:v>26135</c:v>
                </c:pt>
                <c:pt idx="7930">
                  <c:v>44435</c:v>
                </c:pt>
                <c:pt idx="7931">
                  <c:v>48598</c:v>
                </c:pt>
                <c:pt idx="7932">
                  <c:v>41108</c:v>
                </c:pt>
                <c:pt idx="7933">
                  <c:v>37142</c:v>
                </c:pt>
                <c:pt idx="7934">
                  <c:v>28168</c:v>
                </c:pt>
                <c:pt idx="7935">
                  <c:v>31096</c:v>
                </c:pt>
                <c:pt idx="7936">
                  <c:v>30061</c:v>
                </c:pt>
                <c:pt idx="7937">
                  <c:v>39389</c:v>
                </c:pt>
                <c:pt idx="7938">
                  <c:v>37447</c:v>
                </c:pt>
                <c:pt idx="7939">
                  <c:v>29313</c:v>
                </c:pt>
                <c:pt idx="7940">
                  <c:v>38988</c:v>
                </c:pt>
                <c:pt idx="7941">
                  <c:v>38528</c:v>
                </c:pt>
                <c:pt idx="7942">
                  <c:v>42467</c:v>
                </c:pt>
                <c:pt idx="7943">
                  <c:v>31994</c:v>
                </c:pt>
                <c:pt idx="7944">
                  <c:v>33650</c:v>
                </c:pt>
                <c:pt idx="7945">
                  <c:v>38291</c:v>
                </c:pt>
                <c:pt idx="7946">
                  <c:v>68235</c:v>
                </c:pt>
                <c:pt idx="7947">
                  <c:v>19819</c:v>
                </c:pt>
                <c:pt idx="7948">
                  <c:v>33108</c:v>
                </c:pt>
                <c:pt idx="7949">
                  <c:v>34511</c:v>
                </c:pt>
                <c:pt idx="7950">
                  <c:v>33078</c:v>
                </c:pt>
                <c:pt idx="7951">
                  <c:v>33760</c:v>
                </c:pt>
                <c:pt idx="7952">
                  <c:v>36325</c:v>
                </c:pt>
                <c:pt idx="7953">
                  <c:v>41550</c:v>
                </c:pt>
                <c:pt idx="7954">
                  <c:v>49777</c:v>
                </c:pt>
                <c:pt idx="7955">
                  <c:v>61157</c:v>
                </c:pt>
                <c:pt idx="7956">
                  <c:v>48438</c:v>
                </c:pt>
                <c:pt idx="7957">
                  <c:v>68333</c:v>
                </c:pt>
                <c:pt idx="7958">
                  <c:v>63750</c:v>
                </c:pt>
                <c:pt idx="7959">
                  <c:v>60846</c:v>
                </c:pt>
                <c:pt idx="7960">
                  <c:v>71219</c:v>
                </c:pt>
                <c:pt idx="7961">
                  <c:v>103506</c:v>
                </c:pt>
                <c:pt idx="7962">
                  <c:v>104936</c:v>
                </c:pt>
                <c:pt idx="7963">
                  <c:v>109479</c:v>
                </c:pt>
                <c:pt idx="7964">
                  <c:v>82133</c:v>
                </c:pt>
                <c:pt idx="7965">
                  <c:v>82915</c:v>
                </c:pt>
                <c:pt idx="7966">
                  <c:v>105511</c:v>
                </c:pt>
                <c:pt idx="7967">
                  <c:v>87248</c:v>
                </c:pt>
                <c:pt idx="7968">
                  <c:v>49292</c:v>
                </c:pt>
                <c:pt idx="7969">
                  <c:v>45974</c:v>
                </c:pt>
                <c:pt idx="7970">
                  <c:v>55369</c:v>
                </c:pt>
                <c:pt idx="7971">
                  <c:v>53479</c:v>
                </c:pt>
                <c:pt idx="7972">
                  <c:v>41160</c:v>
                </c:pt>
                <c:pt idx="7973">
                  <c:v>43987</c:v>
                </c:pt>
                <c:pt idx="7974">
                  <c:v>51404</c:v>
                </c:pt>
                <c:pt idx="7975">
                  <c:v>73070</c:v>
                </c:pt>
                <c:pt idx="7976">
                  <c:v>47321</c:v>
                </c:pt>
                <c:pt idx="7977">
                  <c:v>52873</c:v>
                </c:pt>
                <c:pt idx="7978">
                  <c:v>40811</c:v>
                </c:pt>
                <c:pt idx="7979">
                  <c:v>37114</c:v>
                </c:pt>
                <c:pt idx="7980">
                  <c:v>45075</c:v>
                </c:pt>
                <c:pt idx="7981">
                  <c:v>60773</c:v>
                </c:pt>
                <c:pt idx="7982">
                  <c:v>44792</c:v>
                </c:pt>
                <c:pt idx="7983">
                  <c:v>50206</c:v>
                </c:pt>
                <c:pt idx="7984">
                  <c:v>16573</c:v>
                </c:pt>
                <c:pt idx="7985">
                  <c:v>23139</c:v>
                </c:pt>
                <c:pt idx="7986">
                  <c:v>23878</c:v>
                </c:pt>
                <c:pt idx="7987">
                  <c:v>47220</c:v>
                </c:pt>
                <c:pt idx="7988">
                  <c:v>51397</c:v>
                </c:pt>
                <c:pt idx="7989">
                  <c:v>44420</c:v>
                </c:pt>
                <c:pt idx="7990">
                  <c:v>54028</c:v>
                </c:pt>
                <c:pt idx="7991">
                  <c:v>42478</c:v>
                </c:pt>
                <c:pt idx="7992">
                  <c:v>72295</c:v>
                </c:pt>
                <c:pt idx="7993">
                  <c:v>71711</c:v>
                </c:pt>
                <c:pt idx="7994">
                  <c:v>50709</c:v>
                </c:pt>
                <c:pt idx="7995">
                  <c:v>67655</c:v>
                </c:pt>
                <c:pt idx="7996">
                  <c:v>90445</c:v>
                </c:pt>
                <c:pt idx="7997">
                  <c:v>90977</c:v>
                </c:pt>
                <c:pt idx="7998">
                  <c:v>56149</c:v>
                </c:pt>
                <c:pt idx="7999">
                  <c:v>54848</c:v>
                </c:pt>
                <c:pt idx="8000">
                  <c:v>57696</c:v>
                </c:pt>
                <c:pt idx="8001">
                  <c:v>36272</c:v>
                </c:pt>
                <c:pt idx="8002">
                  <c:v>66345</c:v>
                </c:pt>
                <c:pt idx="8003">
                  <c:v>72920</c:v>
                </c:pt>
                <c:pt idx="8004">
                  <c:v>50069</c:v>
                </c:pt>
                <c:pt idx="8005">
                  <c:v>36147</c:v>
                </c:pt>
                <c:pt idx="8006">
                  <c:v>43636</c:v>
                </c:pt>
                <c:pt idx="8007">
                  <c:v>73353</c:v>
                </c:pt>
                <c:pt idx="8008">
                  <c:v>55998</c:v>
                </c:pt>
                <c:pt idx="8009">
                  <c:v>43478</c:v>
                </c:pt>
                <c:pt idx="8010">
                  <c:v>45906</c:v>
                </c:pt>
                <c:pt idx="8011">
                  <c:v>23914</c:v>
                </c:pt>
                <c:pt idx="8012">
                  <c:v>99010</c:v>
                </c:pt>
                <c:pt idx="8013">
                  <c:v>75891</c:v>
                </c:pt>
                <c:pt idx="8014">
                  <c:v>85927</c:v>
                </c:pt>
                <c:pt idx="8015">
                  <c:v>77639</c:v>
                </c:pt>
                <c:pt idx="8016">
                  <c:v>79393</c:v>
                </c:pt>
                <c:pt idx="8017">
                  <c:v>51411</c:v>
                </c:pt>
                <c:pt idx="8018">
                  <c:v>73461</c:v>
                </c:pt>
                <c:pt idx="8019">
                  <c:v>51278</c:v>
                </c:pt>
                <c:pt idx="8020">
                  <c:v>86131</c:v>
                </c:pt>
                <c:pt idx="8021">
                  <c:v>36048</c:v>
                </c:pt>
                <c:pt idx="8022">
                  <c:v>53250</c:v>
                </c:pt>
                <c:pt idx="8023">
                  <c:v>40932</c:v>
                </c:pt>
                <c:pt idx="8024">
                  <c:v>62467</c:v>
                </c:pt>
                <c:pt idx="8025">
                  <c:v>26237</c:v>
                </c:pt>
                <c:pt idx="8026">
                  <c:v>29479</c:v>
                </c:pt>
                <c:pt idx="8027">
                  <c:v>17370</c:v>
                </c:pt>
                <c:pt idx="8028">
                  <c:v>27905</c:v>
                </c:pt>
                <c:pt idx="8029">
                  <c:v>42463</c:v>
                </c:pt>
                <c:pt idx="8030">
                  <c:v>41041</c:v>
                </c:pt>
                <c:pt idx="8031">
                  <c:v>61868</c:v>
                </c:pt>
                <c:pt idx="8032">
                  <c:v>16664</c:v>
                </c:pt>
                <c:pt idx="8033">
                  <c:v>40497</c:v>
                </c:pt>
                <c:pt idx="8034">
                  <c:v>26852</c:v>
                </c:pt>
                <c:pt idx="8035">
                  <c:v>38464</c:v>
                </c:pt>
                <c:pt idx="8036">
                  <c:v>72568</c:v>
                </c:pt>
                <c:pt idx="8037">
                  <c:v>131402</c:v>
                </c:pt>
                <c:pt idx="8038">
                  <c:v>62981</c:v>
                </c:pt>
                <c:pt idx="8039">
                  <c:v>72164</c:v>
                </c:pt>
                <c:pt idx="8040">
                  <c:v>111492</c:v>
                </c:pt>
                <c:pt idx="8041">
                  <c:v>64787</c:v>
                </c:pt>
                <c:pt idx="8042">
                  <c:v>71875</c:v>
                </c:pt>
                <c:pt idx="8043">
                  <c:v>59343</c:v>
                </c:pt>
                <c:pt idx="8044">
                  <c:v>85227</c:v>
                </c:pt>
                <c:pt idx="8045">
                  <c:v>100196</c:v>
                </c:pt>
                <c:pt idx="8046">
                  <c:v>152863</c:v>
                </c:pt>
                <c:pt idx="8047">
                  <c:v>101226</c:v>
                </c:pt>
                <c:pt idx="8048">
                  <c:v>70469</c:v>
                </c:pt>
                <c:pt idx="8049">
                  <c:v>60151</c:v>
                </c:pt>
                <c:pt idx="8050">
                  <c:v>83587</c:v>
                </c:pt>
                <c:pt idx="8051">
                  <c:v>55459</c:v>
                </c:pt>
                <c:pt idx="8052">
                  <c:v>93268</c:v>
                </c:pt>
                <c:pt idx="8053">
                  <c:v>54602</c:v>
                </c:pt>
                <c:pt idx="8054">
                  <c:v>72165</c:v>
                </c:pt>
                <c:pt idx="8055">
                  <c:v>55323</c:v>
                </c:pt>
                <c:pt idx="8056">
                  <c:v>90261</c:v>
                </c:pt>
                <c:pt idx="8057">
                  <c:v>71016</c:v>
                </c:pt>
                <c:pt idx="8058">
                  <c:v>78958</c:v>
                </c:pt>
                <c:pt idx="8059">
                  <c:v>51657</c:v>
                </c:pt>
                <c:pt idx="8060">
                  <c:v>53191</c:v>
                </c:pt>
                <c:pt idx="8061">
                  <c:v>72476</c:v>
                </c:pt>
                <c:pt idx="8062">
                  <c:v>60766</c:v>
                </c:pt>
                <c:pt idx="8063">
                  <c:v>53473</c:v>
                </c:pt>
                <c:pt idx="8064">
                  <c:v>78157</c:v>
                </c:pt>
                <c:pt idx="8065">
                  <c:v>45684</c:v>
                </c:pt>
                <c:pt idx="8066">
                  <c:v>63677</c:v>
                </c:pt>
                <c:pt idx="8067">
                  <c:v>55351</c:v>
                </c:pt>
                <c:pt idx="8068">
                  <c:v>110806</c:v>
                </c:pt>
                <c:pt idx="8069">
                  <c:v>70959</c:v>
                </c:pt>
                <c:pt idx="8070">
                  <c:v>41569</c:v>
                </c:pt>
                <c:pt idx="8071">
                  <c:v>35078</c:v>
                </c:pt>
                <c:pt idx="8072">
                  <c:v>31798</c:v>
                </c:pt>
                <c:pt idx="8073">
                  <c:v>23567</c:v>
                </c:pt>
                <c:pt idx="8074">
                  <c:v>22305</c:v>
                </c:pt>
                <c:pt idx="8075">
                  <c:v>28395</c:v>
                </c:pt>
                <c:pt idx="8076">
                  <c:v>51446</c:v>
                </c:pt>
                <c:pt idx="8077">
                  <c:v>37155</c:v>
                </c:pt>
                <c:pt idx="8078">
                  <c:v>51242</c:v>
                </c:pt>
                <c:pt idx="8079">
                  <c:v>58803</c:v>
                </c:pt>
                <c:pt idx="8080">
                  <c:v>61053</c:v>
                </c:pt>
                <c:pt idx="8081">
                  <c:v>67550</c:v>
                </c:pt>
                <c:pt idx="8082">
                  <c:v>45285</c:v>
                </c:pt>
                <c:pt idx="8083">
                  <c:v>39936</c:v>
                </c:pt>
                <c:pt idx="8084">
                  <c:v>51350</c:v>
                </c:pt>
                <c:pt idx="8085">
                  <c:v>36434</c:v>
                </c:pt>
                <c:pt idx="8086">
                  <c:v>43066</c:v>
                </c:pt>
                <c:pt idx="8087">
                  <c:v>44550</c:v>
                </c:pt>
                <c:pt idx="8088">
                  <c:v>46047</c:v>
                </c:pt>
                <c:pt idx="8089">
                  <c:v>55219</c:v>
                </c:pt>
                <c:pt idx="8090">
                  <c:v>40157</c:v>
                </c:pt>
                <c:pt idx="8091">
                  <c:v>80059</c:v>
                </c:pt>
                <c:pt idx="8092">
                  <c:v>73553</c:v>
                </c:pt>
                <c:pt idx="8093">
                  <c:v>55923</c:v>
                </c:pt>
                <c:pt idx="8094">
                  <c:v>97918</c:v>
                </c:pt>
                <c:pt idx="8095">
                  <c:v>78572</c:v>
                </c:pt>
                <c:pt idx="8096">
                  <c:v>63082</c:v>
                </c:pt>
                <c:pt idx="8097">
                  <c:v>70137</c:v>
                </c:pt>
                <c:pt idx="8098">
                  <c:v>52078</c:v>
                </c:pt>
                <c:pt idx="8099">
                  <c:v>83703</c:v>
                </c:pt>
                <c:pt idx="8100">
                  <c:v>64250</c:v>
                </c:pt>
                <c:pt idx="8101">
                  <c:v>68627</c:v>
                </c:pt>
                <c:pt idx="8102">
                  <c:v>78699</c:v>
                </c:pt>
                <c:pt idx="8103">
                  <c:v>65596</c:v>
                </c:pt>
                <c:pt idx="8104">
                  <c:v>69657</c:v>
                </c:pt>
                <c:pt idx="8105">
                  <c:v>61536</c:v>
                </c:pt>
                <c:pt idx="8106">
                  <c:v>56544</c:v>
                </c:pt>
                <c:pt idx="8107">
                  <c:v>82112</c:v>
                </c:pt>
                <c:pt idx="8108">
                  <c:v>80265</c:v>
                </c:pt>
                <c:pt idx="8109">
                  <c:v>37917</c:v>
                </c:pt>
                <c:pt idx="8110">
                  <c:v>33224</c:v>
                </c:pt>
                <c:pt idx="8111">
                  <c:v>33056</c:v>
                </c:pt>
                <c:pt idx="8112">
                  <c:v>32734</c:v>
                </c:pt>
                <c:pt idx="8113">
                  <c:v>21578</c:v>
                </c:pt>
                <c:pt idx="8114">
                  <c:v>29487</c:v>
                </c:pt>
                <c:pt idx="8115">
                  <c:v>22648</c:v>
                </c:pt>
                <c:pt idx="8116">
                  <c:v>28288</c:v>
                </c:pt>
                <c:pt idx="8117">
                  <c:v>28051</c:v>
                </c:pt>
                <c:pt idx="8118">
                  <c:v>39796</c:v>
                </c:pt>
                <c:pt idx="8119">
                  <c:v>23867</c:v>
                </c:pt>
                <c:pt idx="8120">
                  <c:v>30811</c:v>
                </c:pt>
                <c:pt idx="8121">
                  <c:v>26726</c:v>
                </c:pt>
                <c:pt idx="8122">
                  <c:v>34977</c:v>
                </c:pt>
                <c:pt idx="8123">
                  <c:v>41042</c:v>
                </c:pt>
                <c:pt idx="8124">
                  <c:v>36588</c:v>
                </c:pt>
                <c:pt idx="8125">
                  <c:v>19591</c:v>
                </c:pt>
                <c:pt idx="8126">
                  <c:v>34356</c:v>
                </c:pt>
                <c:pt idx="8127">
                  <c:v>36823</c:v>
                </c:pt>
                <c:pt idx="8128">
                  <c:v>36039</c:v>
                </c:pt>
                <c:pt idx="8129">
                  <c:v>32793</c:v>
                </c:pt>
                <c:pt idx="8130">
                  <c:v>31372</c:v>
                </c:pt>
                <c:pt idx="8131">
                  <c:v>53095</c:v>
                </c:pt>
                <c:pt idx="8132">
                  <c:v>37634</c:v>
                </c:pt>
                <c:pt idx="8133">
                  <c:v>36893</c:v>
                </c:pt>
                <c:pt idx="8134">
                  <c:v>43364</c:v>
                </c:pt>
                <c:pt idx="8135">
                  <c:v>34189</c:v>
                </c:pt>
                <c:pt idx="8136">
                  <c:v>34792</c:v>
                </c:pt>
                <c:pt idx="8137">
                  <c:v>49776</c:v>
                </c:pt>
                <c:pt idx="8138">
                  <c:v>35428</c:v>
                </c:pt>
                <c:pt idx="8139">
                  <c:v>30964</c:v>
                </c:pt>
                <c:pt idx="8140">
                  <c:v>36576</c:v>
                </c:pt>
                <c:pt idx="8141">
                  <c:v>38981</c:v>
                </c:pt>
                <c:pt idx="8142">
                  <c:v>51993</c:v>
                </c:pt>
                <c:pt idx="8143">
                  <c:v>28862</c:v>
                </c:pt>
                <c:pt idx="8144">
                  <c:v>39898</c:v>
                </c:pt>
                <c:pt idx="8145">
                  <c:v>41956</c:v>
                </c:pt>
                <c:pt idx="8146">
                  <c:v>41207</c:v>
                </c:pt>
                <c:pt idx="8147">
                  <c:v>27085</c:v>
                </c:pt>
                <c:pt idx="8148">
                  <c:v>45461</c:v>
                </c:pt>
                <c:pt idx="8149">
                  <c:v>44435</c:v>
                </c:pt>
                <c:pt idx="8150">
                  <c:v>40349</c:v>
                </c:pt>
                <c:pt idx="8151">
                  <c:v>30853</c:v>
                </c:pt>
                <c:pt idx="8152">
                  <c:v>50339</c:v>
                </c:pt>
                <c:pt idx="8153">
                  <c:v>44886</c:v>
                </c:pt>
                <c:pt idx="8154">
                  <c:v>53352</c:v>
                </c:pt>
                <c:pt idx="8155">
                  <c:v>49299</c:v>
                </c:pt>
                <c:pt idx="8156">
                  <c:v>59429</c:v>
                </c:pt>
                <c:pt idx="8157">
                  <c:v>48837</c:v>
                </c:pt>
                <c:pt idx="8158">
                  <c:v>33336</c:v>
                </c:pt>
                <c:pt idx="8159">
                  <c:v>41171</c:v>
                </c:pt>
                <c:pt idx="8160">
                  <c:v>57620</c:v>
                </c:pt>
                <c:pt idx="8161">
                  <c:v>52557</c:v>
                </c:pt>
                <c:pt idx="8162">
                  <c:v>55000</c:v>
                </c:pt>
                <c:pt idx="8163">
                  <c:v>47599</c:v>
                </c:pt>
                <c:pt idx="8164">
                  <c:v>39283</c:v>
                </c:pt>
                <c:pt idx="8165">
                  <c:v>98134</c:v>
                </c:pt>
                <c:pt idx="8166">
                  <c:v>39839</c:v>
                </c:pt>
                <c:pt idx="8167">
                  <c:v>56393</c:v>
                </c:pt>
                <c:pt idx="8168">
                  <c:v>46170</c:v>
                </c:pt>
                <c:pt idx="8169">
                  <c:v>63155</c:v>
                </c:pt>
                <c:pt idx="8170">
                  <c:v>58429</c:v>
                </c:pt>
                <c:pt idx="8171">
                  <c:v>35950</c:v>
                </c:pt>
                <c:pt idx="8172">
                  <c:v>69071</c:v>
                </c:pt>
                <c:pt idx="8173">
                  <c:v>65308</c:v>
                </c:pt>
                <c:pt idx="8174">
                  <c:v>52300</c:v>
                </c:pt>
                <c:pt idx="8175">
                  <c:v>67360</c:v>
                </c:pt>
                <c:pt idx="8176">
                  <c:v>42944</c:v>
                </c:pt>
                <c:pt idx="8177">
                  <c:v>60184</c:v>
                </c:pt>
                <c:pt idx="8178">
                  <c:v>71694</c:v>
                </c:pt>
                <c:pt idx="8179">
                  <c:v>45525</c:v>
                </c:pt>
                <c:pt idx="8180">
                  <c:v>44171</c:v>
                </c:pt>
                <c:pt idx="8181">
                  <c:v>21659</c:v>
                </c:pt>
                <c:pt idx="8182">
                  <c:v>25449</c:v>
                </c:pt>
                <c:pt idx="8183">
                  <c:v>21044</c:v>
                </c:pt>
                <c:pt idx="8184">
                  <c:v>25777</c:v>
                </c:pt>
                <c:pt idx="8185">
                  <c:v>28161</c:v>
                </c:pt>
                <c:pt idx="8186">
                  <c:v>39300</c:v>
                </c:pt>
                <c:pt idx="8187">
                  <c:v>35731</c:v>
                </c:pt>
                <c:pt idx="8188">
                  <c:v>40960</c:v>
                </c:pt>
                <c:pt idx="8189">
                  <c:v>40041</c:v>
                </c:pt>
                <c:pt idx="8190">
                  <c:v>45018</c:v>
                </c:pt>
                <c:pt idx="8191">
                  <c:v>49556</c:v>
                </c:pt>
                <c:pt idx="8192">
                  <c:v>61047</c:v>
                </c:pt>
                <c:pt idx="8193">
                  <c:v>63197</c:v>
                </c:pt>
                <c:pt idx="8194">
                  <c:v>62530</c:v>
                </c:pt>
                <c:pt idx="8195">
                  <c:v>55410</c:v>
                </c:pt>
                <c:pt idx="8196">
                  <c:v>87740</c:v>
                </c:pt>
                <c:pt idx="8197">
                  <c:v>51089</c:v>
                </c:pt>
                <c:pt idx="8198">
                  <c:v>47917</c:v>
                </c:pt>
                <c:pt idx="8199">
                  <c:v>64277</c:v>
                </c:pt>
                <c:pt idx="8200">
                  <c:v>55837</c:v>
                </c:pt>
                <c:pt idx="8201">
                  <c:v>70123</c:v>
                </c:pt>
                <c:pt idx="8202">
                  <c:v>48132</c:v>
                </c:pt>
                <c:pt idx="8203">
                  <c:v>47105</c:v>
                </c:pt>
                <c:pt idx="8204">
                  <c:v>36869</c:v>
                </c:pt>
                <c:pt idx="8205">
                  <c:v>33917</c:v>
                </c:pt>
                <c:pt idx="8206">
                  <c:v>46897</c:v>
                </c:pt>
                <c:pt idx="8207">
                  <c:v>55378</c:v>
                </c:pt>
                <c:pt idx="8208">
                  <c:v>42088</c:v>
                </c:pt>
                <c:pt idx="8209">
                  <c:v>71234</c:v>
                </c:pt>
                <c:pt idx="8210">
                  <c:v>51449</c:v>
                </c:pt>
                <c:pt idx="8211">
                  <c:v>48330</c:v>
                </c:pt>
                <c:pt idx="8212">
                  <c:v>47083</c:v>
                </c:pt>
                <c:pt idx="8213">
                  <c:v>44707</c:v>
                </c:pt>
                <c:pt idx="8214">
                  <c:v>17852</c:v>
                </c:pt>
                <c:pt idx="8215">
                  <c:v>29566</c:v>
                </c:pt>
                <c:pt idx="8216">
                  <c:v>10491</c:v>
                </c:pt>
                <c:pt idx="8217">
                  <c:v>25953</c:v>
                </c:pt>
                <c:pt idx="8218">
                  <c:v>20724</c:v>
                </c:pt>
                <c:pt idx="8219">
                  <c:v>35946</c:v>
                </c:pt>
                <c:pt idx="8220">
                  <c:v>30775</c:v>
                </c:pt>
                <c:pt idx="8221">
                  <c:v>23553</c:v>
                </c:pt>
                <c:pt idx="8222">
                  <c:v>20025</c:v>
                </c:pt>
                <c:pt idx="8223">
                  <c:v>60672</c:v>
                </c:pt>
                <c:pt idx="8224">
                  <c:v>57275</c:v>
                </c:pt>
                <c:pt idx="8225">
                  <c:v>60626</c:v>
                </c:pt>
                <c:pt idx="8226">
                  <c:v>41580</c:v>
                </c:pt>
                <c:pt idx="8227">
                  <c:v>43885</c:v>
                </c:pt>
                <c:pt idx="8228">
                  <c:v>36319</c:v>
                </c:pt>
                <c:pt idx="8229">
                  <c:v>35139</c:v>
                </c:pt>
                <c:pt idx="8230">
                  <c:v>49054</c:v>
                </c:pt>
                <c:pt idx="8231">
                  <c:v>53377</c:v>
                </c:pt>
                <c:pt idx="8232">
                  <c:v>31936</c:v>
                </c:pt>
                <c:pt idx="8233">
                  <c:v>50731</c:v>
                </c:pt>
                <c:pt idx="8234">
                  <c:v>45582</c:v>
                </c:pt>
                <c:pt idx="8235">
                  <c:v>76910</c:v>
                </c:pt>
                <c:pt idx="8236">
                  <c:v>25755</c:v>
                </c:pt>
                <c:pt idx="8237">
                  <c:v>26136</c:v>
                </c:pt>
                <c:pt idx="8238">
                  <c:v>24473</c:v>
                </c:pt>
                <c:pt idx="8239">
                  <c:v>41250</c:v>
                </c:pt>
                <c:pt idx="8240">
                  <c:v>26888</c:v>
                </c:pt>
                <c:pt idx="8241">
                  <c:v>35667</c:v>
                </c:pt>
                <c:pt idx="8242">
                  <c:v>27307</c:v>
                </c:pt>
                <c:pt idx="8243">
                  <c:v>29009</c:v>
                </c:pt>
                <c:pt idx="8244">
                  <c:v>27024</c:v>
                </c:pt>
                <c:pt idx="8245">
                  <c:v>24615</c:v>
                </c:pt>
                <c:pt idx="8246">
                  <c:v>48367</c:v>
                </c:pt>
                <c:pt idx="8247">
                  <c:v>43924</c:v>
                </c:pt>
                <c:pt idx="8248">
                  <c:v>37373</c:v>
                </c:pt>
                <c:pt idx="8249">
                  <c:v>42163</c:v>
                </c:pt>
                <c:pt idx="8250">
                  <c:v>31773</c:v>
                </c:pt>
                <c:pt idx="8251">
                  <c:v>32265</c:v>
                </c:pt>
                <c:pt idx="8252">
                  <c:v>53710</c:v>
                </c:pt>
                <c:pt idx="8253">
                  <c:v>38537</c:v>
                </c:pt>
                <c:pt idx="8254">
                  <c:v>58033</c:v>
                </c:pt>
                <c:pt idx="8255">
                  <c:v>55413</c:v>
                </c:pt>
                <c:pt idx="8256">
                  <c:v>62099</c:v>
                </c:pt>
                <c:pt idx="8257">
                  <c:v>33448</c:v>
                </c:pt>
                <c:pt idx="8258">
                  <c:v>30913</c:v>
                </c:pt>
                <c:pt idx="8259">
                  <c:v>22006</c:v>
                </c:pt>
                <c:pt idx="8260">
                  <c:v>30224</c:v>
                </c:pt>
                <c:pt idx="8261">
                  <c:v>36899</c:v>
                </c:pt>
                <c:pt idx="8262">
                  <c:v>38449</c:v>
                </c:pt>
                <c:pt idx="8263">
                  <c:v>42928</c:v>
                </c:pt>
                <c:pt idx="8264">
                  <c:v>34129</c:v>
                </c:pt>
                <c:pt idx="8265">
                  <c:v>27024</c:v>
                </c:pt>
                <c:pt idx="8266">
                  <c:v>29113</c:v>
                </c:pt>
                <c:pt idx="8267">
                  <c:v>40951</c:v>
                </c:pt>
                <c:pt idx="8268">
                  <c:v>41088</c:v>
                </c:pt>
                <c:pt idx="8269">
                  <c:v>37721</c:v>
                </c:pt>
                <c:pt idx="8270">
                  <c:v>30603</c:v>
                </c:pt>
                <c:pt idx="8271">
                  <c:v>32717</c:v>
                </c:pt>
                <c:pt idx="8272">
                  <c:v>29946</c:v>
                </c:pt>
                <c:pt idx="8273">
                  <c:v>30547</c:v>
                </c:pt>
                <c:pt idx="8274">
                  <c:v>30643</c:v>
                </c:pt>
                <c:pt idx="8275">
                  <c:v>24963</c:v>
                </c:pt>
                <c:pt idx="8276">
                  <c:v>30367</c:v>
                </c:pt>
                <c:pt idx="8277">
                  <c:v>29839</c:v>
                </c:pt>
                <c:pt idx="8278">
                  <c:v>42022</c:v>
                </c:pt>
                <c:pt idx="8279">
                  <c:v>27457</c:v>
                </c:pt>
                <c:pt idx="8280">
                  <c:v>32487</c:v>
                </c:pt>
                <c:pt idx="8281">
                  <c:v>32021</c:v>
                </c:pt>
                <c:pt idx="8282">
                  <c:v>44293</c:v>
                </c:pt>
                <c:pt idx="8283">
                  <c:v>34375</c:v>
                </c:pt>
                <c:pt idx="8284">
                  <c:v>29514</c:v>
                </c:pt>
                <c:pt idx="8285">
                  <c:v>26955</c:v>
                </c:pt>
                <c:pt idx="8286">
                  <c:v>42685</c:v>
                </c:pt>
                <c:pt idx="8287">
                  <c:v>32138</c:v>
                </c:pt>
                <c:pt idx="8288">
                  <c:v>39022</c:v>
                </c:pt>
                <c:pt idx="8289">
                  <c:v>32971</c:v>
                </c:pt>
                <c:pt idx="8290">
                  <c:v>31520</c:v>
                </c:pt>
                <c:pt idx="8291">
                  <c:v>29472</c:v>
                </c:pt>
                <c:pt idx="8292">
                  <c:v>32486</c:v>
                </c:pt>
                <c:pt idx="8293">
                  <c:v>31759</c:v>
                </c:pt>
                <c:pt idx="8294">
                  <c:v>33891</c:v>
                </c:pt>
                <c:pt idx="8295">
                  <c:v>30074</c:v>
                </c:pt>
                <c:pt idx="8296">
                  <c:v>26917</c:v>
                </c:pt>
                <c:pt idx="8297">
                  <c:v>35776</c:v>
                </c:pt>
                <c:pt idx="8298">
                  <c:v>20353</c:v>
                </c:pt>
                <c:pt idx="8299">
                  <c:v>33706</c:v>
                </c:pt>
                <c:pt idx="8300">
                  <c:v>35080</c:v>
                </c:pt>
                <c:pt idx="8301">
                  <c:v>31070</c:v>
                </c:pt>
                <c:pt idx="8302">
                  <c:v>24002</c:v>
                </c:pt>
                <c:pt idx="8303">
                  <c:v>35916</c:v>
                </c:pt>
                <c:pt idx="8304">
                  <c:v>33314</c:v>
                </c:pt>
                <c:pt idx="8305">
                  <c:v>34063</c:v>
                </c:pt>
                <c:pt idx="8306">
                  <c:v>32099</c:v>
                </c:pt>
                <c:pt idx="8307">
                  <c:v>46893</c:v>
                </c:pt>
                <c:pt idx="8308">
                  <c:v>32341</c:v>
                </c:pt>
                <c:pt idx="8309">
                  <c:v>35410</c:v>
                </c:pt>
                <c:pt idx="8310">
                  <c:v>46793</c:v>
                </c:pt>
                <c:pt idx="8311">
                  <c:v>41833</c:v>
                </c:pt>
                <c:pt idx="8312">
                  <c:v>22932</c:v>
                </c:pt>
                <c:pt idx="8313">
                  <c:v>32686</c:v>
                </c:pt>
                <c:pt idx="8314">
                  <c:v>50184</c:v>
                </c:pt>
                <c:pt idx="8315">
                  <c:v>36015</c:v>
                </c:pt>
                <c:pt idx="8316">
                  <c:v>36948</c:v>
                </c:pt>
                <c:pt idx="8317">
                  <c:v>36034</c:v>
                </c:pt>
                <c:pt idx="8318">
                  <c:v>40213</c:v>
                </c:pt>
                <c:pt idx="8319">
                  <c:v>20500</c:v>
                </c:pt>
                <c:pt idx="8320">
                  <c:v>45331</c:v>
                </c:pt>
                <c:pt idx="8321">
                  <c:v>31554</c:v>
                </c:pt>
                <c:pt idx="8322">
                  <c:v>46496</c:v>
                </c:pt>
                <c:pt idx="8323">
                  <c:v>40867</c:v>
                </c:pt>
                <c:pt idx="8324">
                  <c:v>29711</c:v>
                </c:pt>
                <c:pt idx="8325">
                  <c:v>34085</c:v>
                </c:pt>
                <c:pt idx="8326">
                  <c:v>39007</c:v>
                </c:pt>
                <c:pt idx="8327">
                  <c:v>39481</c:v>
                </c:pt>
                <c:pt idx="8328">
                  <c:v>68783</c:v>
                </c:pt>
                <c:pt idx="8329">
                  <c:v>50822</c:v>
                </c:pt>
                <c:pt idx="8330">
                  <c:v>97437</c:v>
                </c:pt>
                <c:pt idx="8331">
                  <c:v>51716</c:v>
                </c:pt>
                <c:pt idx="8332">
                  <c:v>48973</c:v>
                </c:pt>
                <c:pt idx="8333">
                  <c:v>43330</c:v>
                </c:pt>
                <c:pt idx="8334">
                  <c:v>52564</c:v>
                </c:pt>
                <c:pt idx="8335">
                  <c:v>62348</c:v>
                </c:pt>
                <c:pt idx="8336">
                  <c:v>57031</c:v>
                </c:pt>
                <c:pt idx="8337">
                  <c:v>59268</c:v>
                </c:pt>
                <c:pt idx="8338">
                  <c:v>60584</c:v>
                </c:pt>
                <c:pt idx="8339">
                  <c:v>52122</c:v>
                </c:pt>
                <c:pt idx="8340">
                  <c:v>81108</c:v>
                </c:pt>
                <c:pt idx="8341">
                  <c:v>87507</c:v>
                </c:pt>
                <c:pt idx="8342">
                  <c:v>52384</c:v>
                </c:pt>
                <c:pt idx="8343">
                  <c:v>62404</c:v>
                </c:pt>
                <c:pt idx="8344">
                  <c:v>44538</c:v>
                </c:pt>
                <c:pt idx="8345">
                  <c:v>60943</c:v>
                </c:pt>
                <c:pt idx="8346">
                  <c:v>81218</c:v>
                </c:pt>
                <c:pt idx="8347">
                  <c:v>51805</c:v>
                </c:pt>
                <c:pt idx="8348">
                  <c:v>69968</c:v>
                </c:pt>
                <c:pt idx="8349">
                  <c:v>65667</c:v>
                </c:pt>
                <c:pt idx="8350">
                  <c:v>37111</c:v>
                </c:pt>
                <c:pt idx="8351">
                  <c:v>55632</c:v>
                </c:pt>
                <c:pt idx="8352">
                  <c:v>52077</c:v>
                </c:pt>
                <c:pt idx="8353">
                  <c:v>52264</c:v>
                </c:pt>
                <c:pt idx="8354">
                  <c:v>87062</c:v>
                </c:pt>
                <c:pt idx="8355">
                  <c:v>57297</c:v>
                </c:pt>
                <c:pt idx="8356">
                  <c:v>60902</c:v>
                </c:pt>
                <c:pt idx="8357">
                  <c:v>43336</c:v>
                </c:pt>
                <c:pt idx="8358">
                  <c:v>79579</c:v>
                </c:pt>
                <c:pt idx="8359">
                  <c:v>56571</c:v>
                </c:pt>
                <c:pt idx="8360">
                  <c:v>77274</c:v>
                </c:pt>
                <c:pt idx="8361">
                  <c:v>67463</c:v>
                </c:pt>
                <c:pt idx="8362">
                  <c:v>57045</c:v>
                </c:pt>
                <c:pt idx="8363">
                  <c:v>55045</c:v>
                </c:pt>
                <c:pt idx="8364">
                  <c:v>43925</c:v>
                </c:pt>
                <c:pt idx="8365">
                  <c:v>49809</c:v>
                </c:pt>
                <c:pt idx="8366">
                  <c:v>73963</c:v>
                </c:pt>
                <c:pt idx="8367">
                  <c:v>59203</c:v>
                </c:pt>
                <c:pt idx="8368">
                  <c:v>46927</c:v>
                </c:pt>
                <c:pt idx="8369">
                  <c:v>41048</c:v>
                </c:pt>
                <c:pt idx="8370">
                  <c:v>12262</c:v>
                </c:pt>
                <c:pt idx="8371">
                  <c:v>17680</c:v>
                </c:pt>
                <c:pt idx="8372">
                  <c:v>24256</c:v>
                </c:pt>
                <c:pt idx="8373">
                  <c:v>24633</c:v>
                </c:pt>
                <c:pt idx="8374">
                  <c:v>21600</c:v>
                </c:pt>
                <c:pt idx="8375">
                  <c:v>24079</c:v>
                </c:pt>
                <c:pt idx="8376">
                  <c:v>42263</c:v>
                </c:pt>
                <c:pt idx="8377">
                  <c:v>31787</c:v>
                </c:pt>
                <c:pt idx="8378">
                  <c:v>81161</c:v>
                </c:pt>
                <c:pt idx="8379">
                  <c:v>33352</c:v>
                </c:pt>
                <c:pt idx="8380">
                  <c:v>82567</c:v>
                </c:pt>
                <c:pt idx="8381">
                  <c:v>110431</c:v>
                </c:pt>
                <c:pt idx="8382">
                  <c:v>81444</c:v>
                </c:pt>
                <c:pt idx="8383">
                  <c:v>54097</c:v>
                </c:pt>
                <c:pt idx="8384">
                  <c:v>72847</c:v>
                </c:pt>
                <c:pt idx="8385">
                  <c:v>76718</c:v>
                </c:pt>
                <c:pt idx="8386">
                  <c:v>51373</c:v>
                </c:pt>
                <c:pt idx="8387">
                  <c:v>105091</c:v>
                </c:pt>
                <c:pt idx="8388">
                  <c:v>89021</c:v>
                </c:pt>
                <c:pt idx="8389">
                  <c:v>52000</c:v>
                </c:pt>
                <c:pt idx="8390">
                  <c:v>63927</c:v>
                </c:pt>
                <c:pt idx="8391">
                  <c:v>32031</c:v>
                </c:pt>
                <c:pt idx="8392">
                  <c:v>83476</c:v>
                </c:pt>
                <c:pt idx="8393">
                  <c:v>76491</c:v>
                </c:pt>
                <c:pt idx="8394">
                  <c:v>64009</c:v>
                </c:pt>
                <c:pt idx="8395">
                  <c:v>52788</c:v>
                </c:pt>
                <c:pt idx="8396">
                  <c:v>54648</c:v>
                </c:pt>
                <c:pt idx="8397">
                  <c:v>60463</c:v>
                </c:pt>
                <c:pt idx="8398">
                  <c:v>55915</c:v>
                </c:pt>
                <c:pt idx="8399">
                  <c:v>72983</c:v>
                </c:pt>
                <c:pt idx="8400">
                  <c:v>38919</c:v>
                </c:pt>
                <c:pt idx="8401">
                  <c:v>66638</c:v>
                </c:pt>
                <c:pt idx="8402">
                  <c:v>73158</c:v>
                </c:pt>
                <c:pt idx="8403">
                  <c:v>47852</c:v>
                </c:pt>
                <c:pt idx="8404">
                  <c:v>38556</c:v>
                </c:pt>
                <c:pt idx="8405">
                  <c:v>39792</c:v>
                </c:pt>
                <c:pt idx="8406">
                  <c:v>23543</c:v>
                </c:pt>
                <c:pt idx="8407">
                  <c:v>37988</c:v>
                </c:pt>
                <c:pt idx="8408">
                  <c:v>38338</c:v>
                </c:pt>
                <c:pt idx="8409">
                  <c:v>81180</c:v>
                </c:pt>
                <c:pt idx="8410">
                  <c:v>27486</c:v>
                </c:pt>
                <c:pt idx="8411">
                  <c:v>56006</c:v>
                </c:pt>
                <c:pt idx="8412">
                  <c:v>33297</c:v>
                </c:pt>
                <c:pt idx="8413">
                  <c:v>51834</c:v>
                </c:pt>
                <c:pt idx="8414">
                  <c:v>47612</c:v>
                </c:pt>
                <c:pt idx="8415">
                  <c:v>30129</c:v>
                </c:pt>
                <c:pt idx="8416">
                  <c:v>28737</c:v>
                </c:pt>
                <c:pt idx="8417">
                  <c:v>22449</c:v>
                </c:pt>
                <c:pt idx="8418">
                  <c:v>42070</c:v>
                </c:pt>
                <c:pt idx="8419">
                  <c:v>29816</c:v>
                </c:pt>
                <c:pt idx="8420">
                  <c:v>25663</c:v>
                </c:pt>
                <c:pt idx="8421">
                  <c:v>20969</c:v>
                </c:pt>
                <c:pt idx="8422">
                  <c:v>24375</c:v>
                </c:pt>
                <c:pt idx="8423">
                  <c:v>27712</c:v>
                </c:pt>
                <c:pt idx="8424">
                  <c:v>16511</c:v>
                </c:pt>
                <c:pt idx="8425">
                  <c:v>25669</c:v>
                </c:pt>
                <c:pt idx="8426">
                  <c:v>29653</c:v>
                </c:pt>
                <c:pt idx="8427">
                  <c:v>65960</c:v>
                </c:pt>
                <c:pt idx="8428">
                  <c:v>33718</c:v>
                </c:pt>
                <c:pt idx="8429">
                  <c:v>30217</c:v>
                </c:pt>
                <c:pt idx="8430">
                  <c:v>63101</c:v>
                </c:pt>
                <c:pt idx="8431">
                  <c:v>35368</c:v>
                </c:pt>
                <c:pt idx="8432">
                  <c:v>54175</c:v>
                </c:pt>
                <c:pt idx="8433">
                  <c:v>56007</c:v>
                </c:pt>
                <c:pt idx="8434">
                  <c:v>52393</c:v>
                </c:pt>
                <c:pt idx="8435">
                  <c:v>58324</c:v>
                </c:pt>
                <c:pt idx="8436">
                  <c:v>47857</c:v>
                </c:pt>
                <c:pt idx="8437">
                  <c:v>49533</c:v>
                </c:pt>
                <c:pt idx="8438">
                  <c:v>21682</c:v>
                </c:pt>
                <c:pt idx="8439">
                  <c:v>21868</c:v>
                </c:pt>
                <c:pt idx="8440">
                  <c:v>33972</c:v>
                </c:pt>
                <c:pt idx="8441">
                  <c:v>27556</c:v>
                </c:pt>
                <c:pt idx="8442">
                  <c:v>39176</c:v>
                </c:pt>
                <c:pt idx="8443">
                  <c:v>41752</c:v>
                </c:pt>
                <c:pt idx="8444">
                  <c:v>62047</c:v>
                </c:pt>
                <c:pt idx="8445">
                  <c:v>34583</c:v>
                </c:pt>
                <c:pt idx="8446">
                  <c:v>31988</c:v>
                </c:pt>
                <c:pt idx="8447">
                  <c:v>34933</c:v>
                </c:pt>
                <c:pt idx="8448">
                  <c:v>40627</c:v>
                </c:pt>
                <c:pt idx="8449">
                  <c:v>33001</c:v>
                </c:pt>
                <c:pt idx="8450">
                  <c:v>28000</c:v>
                </c:pt>
                <c:pt idx="8451">
                  <c:v>29688</c:v>
                </c:pt>
                <c:pt idx="8452">
                  <c:v>30850</c:v>
                </c:pt>
                <c:pt idx="8453">
                  <c:v>25475</c:v>
                </c:pt>
                <c:pt idx="8454">
                  <c:v>24557</c:v>
                </c:pt>
                <c:pt idx="8455">
                  <c:v>34451</c:v>
                </c:pt>
                <c:pt idx="8456">
                  <c:v>30439</c:v>
                </c:pt>
                <c:pt idx="8457">
                  <c:v>30417</c:v>
                </c:pt>
                <c:pt idx="8458">
                  <c:v>30559</c:v>
                </c:pt>
                <c:pt idx="8459">
                  <c:v>37877</c:v>
                </c:pt>
                <c:pt idx="8460">
                  <c:v>39964</c:v>
                </c:pt>
                <c:pt idx="8461">
                  <c:v>42369</c:v>
                </c:pt>
                <c:pt idx="8462">
                  <c:v>27011</c:v>
                </c:pt>
                <c:pt idx="8463">
                  <c:v>33575</c:v>
                </c:pt>
                <c:pt idx="8464">
                  <c:v>40663</c:v>
                </c:pt>
                <c:pt idx="8465">
                  <c:v>38916</c:v>
                </c:pt>
                <c:pt idx="8466">
                  <c:v>38956</c:v>
                </c:pt>
                <c:pt idx="8467">
                  <c:v>26651</c:v>
                </c:pt>
                <c:pt idx="8468">
                  <c:v>33456</c:v>
                </c:pt>
                <c:pt idx="8469">
                  <c:v>30449</c:v>
                </c:pt>
                <c:pt idx="8470">
                  <c:v>30062</c:v>
                </c:pt>
                <c:pt idx="8471">
                  <c:v>23730</c:v>
                </c:pt>
                <c:pt idx="8472">
                  <c:v>22965</c:v>
                </c:pt>
                <c:pt idx="8473">
                  <c:v>27903</c:v>
                </c:pt>
                <c:pt idx="8474">
                  <c:v>27011</c:v>
                </c:pt>
                <c:pt idx="8475">
                  <c:v>25944</c:v>
                </c:pt>
                <c:pt idx="8476">
                  <c:v>35822</c:v>
                </c:pt>
                <c:pt idx="8477">
                  <c:v>33333</c:v>
                </c:pt>
                <c:pt idx="8478">
                  <c:v>27733</c:v>
                </c:pt>
                <c:pt idx="8479">
                  <c:v>37320</c:v>
                </c:pt>
                <c:pt idx="8480">
                  <c:v>30142</c:v>
                </c:pt>
                <c:pt idx="8481">
                  <c:v>35014</c:v>
                </c:pt>
                <c:pt idx="8482">
                  <c:v>32549</c:v>
                </c:pt>
                <c:pt idx="8483">
                  <c:v>28097</c:v>
                </c:pt>
                <c:pt idx="8484">
                  <c:v>40713</c:v>
                </c:pt>
                <c:pt idx="8485">
                  <c:v>27321</c:v>
                </c:pt>
                <c:pt idx="8486">
                  <c:v>37439</c:v>
                </c:pt>
                <c:pt idx="8487">
                  <c:v>28203</c:v>
                </c:pt>
                <c:pt idx="8488">
                  <c:v>37173</c:v>
                </c:pt>
                <c:pt idx="8489">
                  <c:v>57172</c:v>
                </c:pt>
                <c:pt idx="8490">
                  <c:v>53568</c:v>
                </c:pt>
                <c:pt idx="8491">
                  <c:v>51806</c:v>
                </c:pt>
                <c:pt idx="8492">
                  <c:v>35994</c:v>
                </c:pt>
                <c:pt idx="8493">
                  <c:v>47925</c:v>
                </c:pt>
                <c:pt idx="8494">
                  <c:v>53893</c:v>
                </c:pt>
                <c:pt idx="8495">
                  <c:v>47436</c:v>
                </c:pt>
                <c:pt idx="8496">
                  <c:v>52816</c:v>
                </c:pt>
                <c:pt idx="8497">
                  <c:v>37388</c:v>
                </c:pt>
                <c:pt idx="8498">
                  <c:v>28510</c:v>
                </c:pt>
                <c:pt idx="8499">
                  <c:v>39175</c:v>
                </c:pt>
                <c:pt idx="8500">
                  <c:v>32215</c:v>
                </c:pt>
                <c:pt idx="8501">
                  <c:v>39134</c:v>
                </c:pt>
                <c:pt idx="8502">
                  <c:v>40846</c:v>
                </c:pt>
                <c:pt idx="8503">
                  <c:v>43856</c:v>
                </c:pt>
                <c:pt idx="8504">
                  <c:v>32404</c:v>
                </c:pt>
                <c:pt idx="8505">
                  <c:v>58463</c:v>
                </c:pt>
                <c:pt idx="8506">
                  <c:v>39252</c:v>
                </c:pt>
                <c:pt idx="8507">
                  <c:v>37712</c:v>
                </c:pt>
                <c:pt idx="8508">
                  <c:v>30356</c:v>
                </c:pt>
                <c:pt idx="8509">
                  <c:v>36783</c:v>
                </c:pt>
                <c:pt idx="8510">
                  <c:v>41867</c:v>
                </c:pt>
                <c:pt idx="8511">
                  <c:v>32885</c:v>
                </c:pt>
                <c:pt idx="8512">
                  <c:v>43281</c:v>
                </c:pt>
                <c:pt idx="8513">
                  <c:v>32534</c:v>
                </c:pt>
                <c:pt idx="8514">
                  <c:v>41515</c:v>
                </c:pt>
                <c:pt idx="8515">
                  <c:v>48785</c:v>
                </c:pt>
                <c:pt idx="8516">
                  <c:v>30094</c:v>
                </c:pt>
                <c:pt idx="8517">
                  <c:v>41006</c:v>
                </c:pt>
                <c:pt idx="8518">
                  <c:v>32121</c:v>
                </c:pt>
                <c:pt idx="8519">
                  <c:v>36571</c:v>
                </c:pt>
                <c:pt idx="8520">
                  <c:v>35596</c:v>
                </c:pt>
                <c:pt idx="8521">
                  <c:v>40902</c:v>
                </c:pt>
                <c:pt idx="8522">
                  <c:v>35939</c:v>
                </c:pt>
                <c:pt idx="8523">
                  <c:v>44446</c:v>
                </c:pt>
                <c:pt idx="8524">
                  <c:v>44206</c:v>
                </c:pt>
                <c:pt idx="8525">
                  <c:v>53848</c:v>
                </c:pt>
                <c:pt idx="8526">
                  <c:v>40622</c:v>
                </c:pt>
                <c:pt idx="8527">
                  <c:v>37532</c:v>
                </c:pt>
                <c:pt idx="8528">
                  <c:v>31220</c:v>
                </c:pt>
                <c:pt idx="8529">
                  <c:v>38518</c:v>
                </c:pt>
                <c:pt idx="8530">
                  <c:v>42283</c:v>
                </c:pt>
                <c:pt idx="8531">
                  <c:v>36290</c:v>
                </c:pt>
                <c:pt idx="8532">
                  <c:v>33668</c:v>
                </c:pt>
                <c:pt idx="8533">
                  <c:v>51136</c:v>
                </c:pt>
                <c:pt idx="8534">
                  <c:v>46427</c:v>
                </c:pt>
                <c:pt idx="8535">
                  <c:v>45187</c:v>
                </c:pt>
                <c:pt idx="8536">
                  <c:v>50122</c:v>
                </c:pt>
                <c:pt idx="8537">
                  <c:v>41646</c:v>
                </c:pt>
                <c:pt idx="8538">
                  <c:v>40963</c:v>
                </c:pt>
                <c:pt idx="8539">
                  <c:v>53438</c:v>
                </c:pt>
                <c:pt idx="8540">
                  <c:v>37505</c:v>
                </c:pt>
                <c:pt idx="8541">
                  <c:v>56800</c:v>
                </c:pt>
                <c:pt idx="8542">
                  <c:v>71066</c:v>
                </c:pt>
                <c:pt idx="8543">
                  <c:v>106022</c:v>
                </c:pt>
                <c:pt idx="8544">
                  <c:v>51334</c:v>
                </c:pt>
                <c:pt idx="8545">
                  <c:v>38470</c:v>
                </c:pt>
                <c:pt idx="8546">
                  <c:v>35398</c:v>
                </c:pt>
                <c:pt idx="8547">
                  <c:v>26918</c:v>
                </c:pt>
                <c:pt idx="8548">
                  <c:v>23861</c:v>
                </c:pt>
                <c:pt idx="8549">
                  <c:v>32306</c:v>
                </c:pt>
                <c:pt idx="8550">
                  <c:v>39403</c:v>
                </c:pt>
                <c:pt idx="8551">
                  <c:v>32750</c:v>
                </c:pt>
                <c:pt idx="8552">
                  <c:v>33500</c:v>
                </c:pt>
                <c:pt idx="8553">
                  <c:v>25706</c:v>
                </c:pt>
                <c:pt idx="8554">
                  <c:v>34610</c:v>
                </c:pt>
                <c:pt idx="8555">
                  <c:v>31293</c:v>
                </c:pt>
                <c:pt idx="8556">
                  <c:v>24508</c:v>
                </c:pt>
                <c:pt idx="8557">
                  <c:v>33347</c:v>
                </c:pt>
                <c:pt idx="8558">
                  <c:v>29475</c:v>
                </c:pt>
                <c:pt idx="8559">
                  <c:v>37893</c:v>
                </c:pt>
                <c:pt idx="8560">
                  <c:v>32522</c:v>
                </c:pt>
                <c:pt idx="8561">
                  <c:v>29198</c:v>
                </c:pt>
                <c:pt idx="8562">
                  <c:v>42157</c:v>
                </c:pt>
                <c:pt idx="8563">
                  <c:v>75161</c:v>
                </c:pt>
                <c:pt idx="8564">
                  <c:v>38542</c:v>
                </c:pt>
                <c:pt idx="8565">
                  <c:v>39926</c:v>
                </c:pt>
                <c:pt idx="8566">
                  <c:v>33479</c:v>
                </c:pt>
                <c:pt idx="8567">
                  <c:v>45069</c:v>
                </c:pt>
                <c:pt idx="8568">
                  <c:v>34602</c:v>
                </c:pt>
                <c:pt idx="8569">
                  <c:v>65111</c:v>
                </c:pt>
                <c:pt idx="8570">
                  <c:v>45402</c:v>
                </c:pt>
                <c:pt idx="8571">
                  <c:v>45122</c:v>
                </c:pt>
                <c:pt idx="8572">
                  <c:v>32318</c:v>
                </c:pt>
                <c:pt idx="8573">
                  <c:v>37026</c:v>
                </c:pt>
                <c:pt idx="8574">
                  <c:v>35915</c:v>
                </c:pt>
                <c:pt idx="8575">
                  <c:v>33006</c:v>
                </c:pt>
                <c:pt idx="8576">
                  <c:v>62371</c:v>
                </c:pt>
                <c:pt idx="8577">
                  <c:v>49534</c:v>
                </c:pt>
                <c:pt idx="8578">
                  <c:v>50538</c:v>
                </c:pt>
                <c:pt idx="8579">
                  <c:v>76795</c:v>
                </c:pt>
                <c:pt idx="8580">
                  <c:v>56437</c:v>
                </c:pt>
                <c:pt idx="8581">
                  <c:v>86713</c:v>
                </c:pt>
                <c:pt idx="8582">
                  <c:v>71420</c:v>
                </c:pt>
                <c:pt idx="8583">
                  <c:v>40546</c:v>
                </c:pt>
                <c:pt idx="8584">
                  <c:v>33461</c:v>
                </c:pt>
                <c:pt idx="8585">
                  <c:v>39152</c:v>
                </c:pt>
                <c:pt idx="8586">
                  <c:v>31647</c:v>
                </c:pt>
                <c:pt idx="8587">
                  <c:v>25205</c:v>
                </c:pt>
                <c:pt idx="8588">
                  <c:v>31765</c:v>
                </c:pt>
                <c:pt idx="8589">
                  <c:v>29531</c:v>
                </c:pt>
                <c:pt idx="8590">
                  <c:v>29275</c:v>
                </c:pt>
                <c:pt idx="8591">
                  <c:v>38994</c:v>
                </c:pt>
                <c:pt idx="8592">
                  <c:v>57821</c:v>
                </c:pt>
                <c:pt idx="8593">
                  <c:v>28603</c:v>
                </c:pt>
                <c:pt idx="8594">
                  <c:v>38355</c:v>
                </c:pt>
                <c:pt idx="8595">
                  <c:v>28378</c:v>
                </c:pt>
                <c:pt idx="8596">
                  <c:v>31044</c:v>
                </c:pt>
                <c:pt idx="8597">
                  <c:v>41877</c:v>
                </c:pt>
                <c:pt idx="8598">
                  <c:v>30722</c:v>
                </c:pt>
                <c:pt idx="8599">
                  <c:v>32297</c:v>
                </c:pt>
                <c:pt idx="8600">
                  <c:v>31442</c:v>
                </c:pt>
                <c:pt idx="8601">
                  <c:v>27105</c:v>
                </c:pt>
                <c:pt idx="8602">
                  <c:v>55417</c:v>
                </c:pt>
                <c:pt idx="8603">
                  <c:v>32192</c:v>
                </c:pt>
                <c:pt idx="8604">
                  <c:v>31284</c:v>
                </c:pt>
                <c:pt idx="8605">
                  <c:v>26944</c:v>
                </c:pt>
                <c:pt idx="8606">
                  <c:v>34304</c:v>
                </c:pt>
                <c:pt idx="8607">
                  <c:v>35501</c:v>
                </c:pt>
                <c:pt idx="8608">
                  <c:v>26792</c:v>
                </c:pt>
                <c:pt idx="8609">
                  <c:v>31523</c:v>
                </c:pt>
                <c:pt idx="8610">
                  <c:v>30732</c:v>
                </c:pt>
                <c:pt idx="8611">
                  <c:v>42281</c:v>
                </c:pt>
                <c:pt idx="8612">
                  <c:v>42101</c:v>
                </c:pt>
                <c:pt idx="8613">
                  <c:v>33483</c:v>
                </c:pt>
                <c:pt idx="8614">
                  <c:v>37665</c:v>
                </c:pt>
                <c:pt idx="8615">
                  <c:v>38620</c:v>
                </c:pt>
                <c:pt idx="8616">
                  <c:v>31465</c:v>
                </c:pt>
                <c:pt idx="8617">
                  <c:v>31528</c:v>
                </c:pt>
                <c:pt idx="8618">
                  <c:v>38190</c:v>
                </c:pt>
                <c:pt idx="8619">
                  <c:v>32611</c:v>
                </c:pt>
                <c:pt idx="8620">
                  <c:v>39018</c:v>
                </c:pt>
                <c:pt idx="8621">
                  <c:v>25981</c:v>
                </c:pt>
                <c:pt idx="8622">
                  <c:v>44576</c:v>
                </c:pt>
                <c:pt idx="8623">
                  <c:v>32129</c:v>
                </c:pt>
                <c:pt idx="8624">
                  <c:v>29773</c:v>
                </c:pt>
                <c:pt idx="8625">
                  <c:v>30271</c:v>
                </c:pt>
                <c:pt idx="8626">
                  <c:v>28145</c:v>
                </c:pt>
                <c:pt idx="8627">
                  <c:v>36487</c:v>
                </c:pt>
                <c:pt idx="8628">
                  <c:v>41079</c:v>
                </c:pt>
                <c:pt idx="8629">
                  <c:v>29202</c:v>
                </c:pt>
                <c:pt idx="8630">
                  <c:v>39176</c:v>
                </c:pt>
                <c:pt idx="8631">
                  <c:v>48320</c:v>
                </c:pt>
                <c:pt idx="8632">
                  <c:v>24680</c:v>
                </c:pt>
                <c:pt idx="8633">
                  <c:v>31096</c:v>
                </c:pt>
                <c:pt idx="8634">
                  <c:v>35492</c:v>
                </c:pt>
                <c:pt idx="8635">
                  <c:v>40023</c:v>
                </c:pt>
                <c:pt idx="8636">
                  <c:v>31097</c:v>
                </c:pt>
                <c:pt idx="8637">
                  <c:v>33571</c:v>
                </c:pt>
                <c:pt idx="8638">
                  <c:v>31609</c:v>
                </c:pt>
                <c:pt idx="8639">
                  <c:v>58444</c:v>
                </c:pt>
                <c:pt idx="8640">
                  <c:v>50579</c:v>
                </c:pt>
                <c:pt idx="8641">
                  <c:v>45273</c:v>
                </c:pt>
                <c:pt idx="8642">
                  <c:v>32150</c:v>
                </c:pt>
                <c:pt idx="8643">
                  <c:v>29963</c:v>
                </c:pt>
                <c:pt idx="8644">
                  <c:v>46195</c:v>
                </c:pt>
                <c:pt idx="8645">
                  <c:v>73510</c:v>
                </c:pt>
                <c:pt idx="8646">
                  <c:v>27406</c:v>
                </c:pt>
                <c:pt idx="8647">
                  <c:v>29113</c:v>
                </c:pt>
                <c:pt idx="8648">
                  <c:v>80555</c:v>
                </c:pt>
                <c:pt idx="8649">
                  <c:v>46471</c:v>
                </c:pt>
                <c:pt idx="8650">
                  <c:v>46839</c:v>
                </c:pt>
                <c:pt idx="8651">
                  <c:v>45625</c:v>
                </c:pt>
                <c:pt idx="8652">
                  <c:v>37884</c:v>
                </c:pt>
                <c:pt idx="8653">
                  <c:v>70903</c:v>
                </c:pt>
                <c:pt idx="8654">
                  <c:v>61063</c:v>
                </c:pt>
                <c:pt idx="8655">
                  <c:v>47585</c:v>
                </c:pt>
                <c:pt idx="8656">
                  <c:v>67964</c:v>
                </c:pt>
                <c:pt idx="8657">
                  <c:v>38890</c:v>
                </c:pt>
                <c:pt idx="8658">
                  <c:v>51435</c:v>
                </c:pt>
                <c:pt idx="8659">
                  <c:v>45000</c:v>
                </c:pt>
                <c:pt idx="8660">
                  <c:v>61809</c:v>
                </c:pt>
                <c:pt idx="8661">
                  <c:v>51476</c:v>
                </c:pt>
                <c:pt idx="8662">
                  <c:v>49882</c:v>
                </c:pt>
                <c:pt idx="8663">
                  <c:v>50135</c:v>
                </c:pt>
                <c:pt idx="8664">
                  <c:v>38037</c:v>
                </c:pt>
                <c:pt idx="8665">
                  <c:v>31159</c:v>
                </c:pt>
                <c:pt idx="8666">
                  <c:v>47260</c:v>
                </c:pt>
                <c:pt idx="8667">
                  <c:v>59015</c:v>
                </c:pt>
                <c:pt idx="8668">
                  <c:v>61117</c:v>
                </c:pt>
                <c:pt idx="8669">
                  <c:v>66875</c:v>
                </c:pt>
                <c:pt idx="8670">
                  <c:v>67593</c:v>
                </c:pt>
                <c:pt idx="8671">
                  <c:v>46426</c:v>
                </c:pt>
                <c:pt idx="8672">
                  <c:v>20708</c:v>
                </c:pt>
                <c:pt idx="8673">
                  <c:v>31367</c:v>
                </c:pt>
                <c:pt idx="8674">
                  <c:v>24438</c:v>
                </c:pt>
                <c:pt idx="8675">
                  <c:v>29057</c:v>
                </c:pt>
                <c:pt idx="8676">
                  <c:v>43698</c:v>
                </c:pt>
                <c:pt idx="8677">
                  <c:v>29770</c:v>
                </c:pt>
                <c:pt idx="8678">
                  <c:v>25619</c:v>
                </c:pt>
                <c:pt idx="8679">
                  <c:v>106828</c:v>
                </c:pt>
                <c:pt idx="8680">
                  <c:v>57009</c:v>
                </c:pt>
                <c:pt idx="8681">
                  <c:v>31342</c:v>
                </c:pt>
                <c:pt idx="8682">
                  <c:v>29017</c:v>
                </c:pt>
                <c:pt idx="8683">
                  <c:v>67428</c:v>
                </c:pt>
                <c:pt idx="8684">
                  <c:v>66940</c:v>
                </c:pt>
                <c:pt idx="8685">
                  <c:v>66141</c:v>
                </c:pt>
                <c:pt idx="8686">
                  <c:v>60114</c:v>
                </c:pt>
                <c:pt idx="8687">
                  <c:v>66224</c:v>
                </c:pt>
                <c:pt idx="8688">
                  <c:v>65277</c:v>
                </c:pt>
                <c:pt idx="8689">
                  <c:v>112809</c:v>
                </c:pt>
                <c:pt idx="8690">
                  <c:v>49432</c:v>
                </c:pt>
                <c:pt idx="8691">
                  <c:v>72846</c:v>
                </c:pt>
                <c:pt idx="8692">
                  <c:v>60500</c:v>
                </c:pt>
                <c:pt idx="8693">
                  <c:v>38623</c:v>
                </c:pt>
                <c:pt idx="8694">
                  <c:v>41097</c:v>
                </c:pt>
                <c:pt idx="8695">
                  <c:v>37754</c:v>
                </c:pt>
                <c:pt idx="8696">
                  <c:v>51250</c:v>
                </c:pt>
                <c:pt idx="8697">
                  <c:v>70133</c:v>
                </c:pt>
                <c:pt idx="8698">
                  <c:v>66667</c:v>
                </c:pt>
                <c:pt idx="8699">
                  <c:v>60980</c:v>
                </c:pt>
                <c:pt idx="8700">
                  <c:v>83132</c:v>
                </c:pt>
                <c:pt idx="8701">
                  <c:v>36049</c:v>
                </c:pt>
                <c:pt idx="8702">
                  <c:v>97670</c:v>
                </c:pt>
                <c:pt idx="8703">
                  <c:v>78767</c:v>
                </c:pt>
                <c:pt idx="8704">
                  <c:v>49012</c:v>
                </c:pt>
                <c:pt idx="8705">
                  <c:v>46778</c:v>
                </c:pt>
                <c:pt idx="8706">
                  <c:v>46961</c:v>
                </c:pt>
                <c:pt idx="8707">
                  <c:v>32258</c:v>
                </c:pt>
                <c:pt idx="8708">
                  <c:v>35958</c:v>
                </c:pt>
                <c:pt idx="8709">
                  <c:v>41134</c:v>
                </c:pt>
                <c:pt idx="8710">
                  <c:v>48394</c:v>
                </c:pt>
                <c:pt idx="8711">
                  <c:v>19353</c:v>
                </c:pt>
                <c:pt idx="8712">
                  <c:v>40412</c:v>
                </c:pt>
                <c:pt idx="8713">
                  <c:v>20686</c:v>
                </c:pt>
                <c:pt idx="8714">
                  <c:v>51087</c:v>
                </c:pt>
                <c:pt idx="8715">
                  <c:v>52703</c:v>
                </c:pt>
                <c:pt idx="8716">
                  <c:v>42254</c:v>
                </c:pt>
                <c:pt idx="8717">
                  <c:v>95719</c:v>
                </c:pt>
                <c:pt idx="8718">
                  <c:v>53728</c:v>
                </c:pt>
                <c:pt idx="8719">
                  <c:v>59347</c:v>
                </c:pt>
                <c:pt idx="8720">
                  <c:v>23733</c:v>
                </c:pt>
                <c:pt idx="8721">
                  <c:v>34134</c:v>
                </c:pt>
                <c:pt idx="8722">
                  <c:v>31032</c:v>
                </c:pt>
                <c:pt idx="8723">
                  <c:v>37367</c:v>
                </c:pt>
                <c:pt idx="8724">
                  <c:v>45128</c:v>
                </c:pt>
                <c:pt idx="8725">
                  <c:v>67402</c:v>
                </c:pt>
                <c:pt idx="8726">
                  <c:v>69602</c:v>
                </c:pt>
                <c:pt idx="8727">
                  <c:v>57342</c:v>
                </c:pt>
                <c:pt idx="8728">
                  <c:v>60732</c:v>
                </c:pt>
                <c:pt idx="8729">
                  <c:v>37056</c:v>
                </c:pt>
                <c:pt idx="8730">
                  <c:v>28601</c:v>
                </c:pt>
                <c:pt idx="8731">
                  <c:v>33212</c:v>
                </c:pt>
                <c:pt idx="8732">
                  <c:v>37500</c:v>
                </c:pt>
                <c:pt idx="8733">
                  <c:v>36558</c:v>
                </c:pt>
                <c:pt idx="8734">
                  <c:v>27634</c:v>
                </c:pt>
                <c:pt idx="8735">
                  <c:v>32371</c:v>
                </c:pt>
                <c:pt idx="8736">
                  <c:v>26014</c:v>
                </c:pt>
                <c:pt idx="8737">
                  <c:v>25993</c:v>
                </c:pt>
                <c:pt idx="8738">
                  <c:v>39889</c:v>
                </c:pt>
                <c:pt idx="8739">
                  <c:v>29665</c:v>
                </c:pt>
                <c:pt idx="8740">
                  <c:v>29162</c:v>
                </c:pt>
                <c:pt idx="8741">
                  <c:v>29899</c:v>
                </c:pt>
                <c:pt idx="8742">
                  <c:v>36656</c:v>
                </c:pt>
                <c:pt idx="8743">
                  <c:v>26868</c:v>
                </c:pt>
                <c:pt idx="8744">
                  <c:v>24480</c:v>
                </c:pt>
                <c:pt idx="8745">
                  <c:v>27359</c:v>
                </c:pt>
                <c:pt idx="8746">
                  <c:v>25957</c:v>
                </c:pt>
                <c:pt idx="8747">
                  <c:v>23114</c:v>
                </c:pt>
                <c:pt idx="8748">
                  <c:v>46929</c:v>
                </c:pt>
                <c:pt idx="8749">
                  <c:v>55841</c:v>
                </c:pt>
                <c:pt idx="8750">
                  <c:v>54605</c:v>
                </c:pt>
                <c:pt idx="8751">
                  <c:v>37589</c:v>
                </c:pt>
                <c:pt idx="8752">
                  <c:v>48478</c:v>
                </c:pt>
                <c:pt idx="8753">
                  <c:v>50355</c:v>
                </c:pt>
                <c:pt idx="8754">
                  <c:v>83366</c:v>
                </c:pt>
                <c:pt idx="8755">
                  <c:v>47624</c:v>
                </c:pt>
                <c:pt idx="8756">
                  <c:v>72905</c:v>
                </c:pt>
                <c:pt idx="8757">
                  <c:v>36127</c:v>
                </c:pt>
                <c:pt idx="8758">
                  <c:v>27508</c:v>
                </c:pt>
                <c:pt idx="8759">
                  <c:v>87108</c:v>
                </c:pt>
                <c:pt idx="8760">
                  <c:v>43117</c:v>
                </c:pt>
                <c:pt idx="8761">
                  <c:v>35751</c:v>
                </c:pt>
                <c:pt idx="8762">
                  <c:v>24266</c:v>
                </c:pt>
                <c:pt idx="8763">
                  <c:v>41439</c:v>
                </c:pt>
                <c:pt idx="8764">
                  <c:v>56974</c:v>
                </c:pt>
                <c:pt idx="8765">
                  <c:v>56622</c:v>
                </c:pt>
                <c:pt idx="8766">
                  <c:v>34206</c:v>
                </c:pt>
                <c:pt idx="8767">
                  <c:v>27338</c:v>
                </c:pt>
                <c:pt idx="8768">
                  <c:v>44720</c:v>
                </c:pt>
                <c:pt idx="8769">
                  <c:v>35266</c:v>
                </c:pt>
                <c:pt idx="8770">
                  <c:v>41333</c:v>
                </c:pt>
                <c:pt idx="8771">
                  <c:v>31214</c:v>
                </c:pt>
                <c:pt idx="8772">
                  <c:v>26549</c:v>
                </c:pt>
                <c:pt idx="8773">
                  <c:v>30386</c:v>
                </c:pt>
                <c:pt idx="8774">
                  <c:v>45739</c:v>
                </c:pt>
                <c:pt idx="8775">
                  <c:v>31075</c:v>
                </c:pt>
                <c:pt idx="8776">
                  <c:v>31992</c:v>
                </c:pt>
                <c:pt idx="8777">
                  <c:v>45035</c:v>
                </c:pt>
                <c:pt idx="8778">
                  <c:v>37154</c:v>
                </c:pt>
                <c:pt idx="8779">
                  <c:v>37127</c:v>
                </c:pt>
                <c:pt idx="8780">
                  <c:v>36883</c:v>
                </c:pt>
                <c:pt idx="8781">
                  <c:v>30349</c:v>
                </c:pt>
                <c:pt idx="8782">
                  <c:v>35409</c:v>
                </c:pt>
                <c:pt idx="8783">
                  <c:v>26277</c:v>
                </c:pt>
                <c:pt idx="8784">
                  <c:v>31596</c:v>
                </c:pt>
                <c:pt idx="8785">
                  <c:v>36151</c:v>
                </c:pt>
                <c:pt idx="8786">
                  <c:v>26426</c:v>
                </c:pt>
                <c:pt idx="8787">
                  <c:v>28869</c:v>
                </c:pt>
                <c:pt idx="8788">
                  <c:v>37684</c:v>
                </c:pt>
                <c:pt idx="8789">
                  <c:v>26062</c:v>
                </c:pt>
                <c:pt idx="8790">
                  <c:v>31060</c:v>
                </c:pt>
                <c:pt idx="8791">
                  <c:v>25262</c:v>
                </c:pt>
                <c:pt idx="8792">
                  <c:v>25588</c:v>
                </c:pt>
                <c:pt idx="8793">
                  <c:v>25843</c:v>
                </c:pt>
                <c:pt idx="8794">
                  <c:v>23532</c:v>
                </c:pt>
                <c:pt idx="8795">
                  <c:v>42096</c:v>
                </c:pt>
                <c:pt idx="8796">
                  <c:v>38633</c:v>
                </c:pt>
                <c:pt idx="8797">
                  <c:v>32125</c:v>
                </c:pt>
                <c:pt idx="8798">
                  <c:v>27234</c:v>
                </c:pt>
                <c:pt idx="8799">
                  <c:v>38713</c:v>
                </c:pt>
                <c:pt idx="8800">
                  <c:v>30850</c:v>
                </c:pt>
                <c:pt idx="8801">
                  <c:v>21894</c:v>
                </c:pt>
                <c:pt idx="8802">
                  <c:v>22491</c:v>
                </c:pt>
                <c:pt idx="8803">
                  <c:v>15484</c:v>
                </c:pt>
                <c:pt idx="8804">
                  <c:v>51800</c:v>
                </c:pt>
                <c:pt idx="8805">
                  <c:v>50635</c:v>
                </c:pt>
                <c:pt idx="8806">
                  <c:v>34050</c:v>
                </c:pt>
                <c:pt idx="8807">
                  <c:v>41279</c:v>
                </c:pt>
                <c:pt idx="8808">
                  <c:v>25489</c:v>
                </c:pt>
                <c:pt idx="8809">
                  <c:v>34483</c:v>
                </c:pt>
                <c:pt idx="8810">
                  <c:v>46605</c:v>
                </c:pt>
                <c:pt idx="8811">
                  <c:v>59565</c:v>
                </c:pt>
                <c:pt idx="8812">
                  <c:v>50793</c:v>
                </c:pt>
                <c:pt idx="8813">
                  <c:v>21437</c:v>
                </c:pt>
                <c:pt idx="8814">
                  <c:v>61951</c:v>
                </c:pt>
                <c:pt idx="8815">
                  <c:v>106984</c:v>
                </c:pt>
                <c:pt idx="8816">
                  <c:v>60274</c:v>
                </c:pt>
                <c:pt idx="8817">
                  <c:v>81085</c:v>
                </c:pt>
                <c:pt idx="8818">
                  <c:v>69219</c:v>
                </c:pt>
                <c:pt idx="8819">
                  <c:v>31169</c:v>
                </c:pt>
                <c:pt idx="8820">
                  <c:v>59211</c:v>
                </c:pt>
                <c:pt idx="8821">
                  <c:v>38151</c:v>
                </c:pt>
                <c:pt idx="8822">
                  <c:v>39413</c:v>
                </c:pt>
                <c:pt idx="8823">
                  <c:v>59769</c:v>
                </c:pt>
                <c:pt idx="8824">
                  <c:v>28539</c:v>
                </c:pt>
                <c:pt idx="8825">
                  <c:v>30609</c:v>
                </c:pt>
                <c:pt idx="8826">
                  <c:v>27318</c:v>
                </c:pt>
                <c:pt idx="8827">
                  <c:v>40914</c:v>
                </c:pt>
                <c:pt idx="8828">
                  <c:v>25298</c:v>
                </c:pt>
                <c:pt idx="8829">
                  <c:v>19280</c:v>
                </c:pt>
                <c:pt idx="8830">
                  <c:v>27182</c:v>
                </c:pt>
                <c:pt idx="8831">
                  <c:v>26145</c:v>
                </c:pt>
                <c:pt idx="8832">
                  <c:v>24167</c:v>
                </c:pt>
                <c:pt idx="8833">
                  <c:v>25465</c:v>
                </c:pt>
                <c:pt idx="8834">
                  <c:v>20440</c:v>
                </c:pt>
                <c:pt idx="8835">
                  <c:v>31679</c:v>
                </c:pt>
                <c:pt idx="8836">
                  <c:v>28095</c:v>
                </c:pt>
                <c:pt idx="8837">
                  <c:v>24651</c:v>
                </c:pt>
                <c:pt idx="8838">
                  <c:v>29626</c:v>
                </c:pt>
                <c:pt idx="8839">
                  <c:v>59579</c:v>
                </c:pt>
                <c:pt idx="8840">
                  <c:v>36754</c:v>
                </c:pt>
                <c:pt idx="8841">
                  <c:v>42177</c:v>
                </c:pt>
                <c:pt idx="8842">
                  <c:v>44022</c:v>
                </c:pt>
                <c:pt idx="8843">
                  <c:v>32768</c:v>
                </c:pt>
                <c:pt idx="8844">
                  <c:v>24207</c:v>
                </c:pt>
                <c:pt idx="8845">
                  <c:v>43890</c:v>
                </c:pt>
                <c:pt idx="8846">
                  <c:v>42526</c:v>
                </c:pt>
                <c:pt idx="8847">
                  <c:v>38125</c:v>
                </c:pt>
                <c:pt idx="8848">
                  <c:v>34750</c:v>
                </c:pt>
                <c:pt idx="8849">
                  <c:v>37832</c:v>
                </c:pt>
                <c:pt idx="8850">
                  <c:v>38023</c:v>
                </c:pt>
                <c:pt idx="8851">
                  <c:v>41171</c:v>
                </c:pt>
                <c:pt idx="8852">
                  <c:v>38832</c:v>
                </c:pt>
                <c:pt idx="8853">
                  <c:v>34345</c:v>
                </c:pt>
                <c:pt idx="8854">
                  <c:v>37208</c:v>
                </c:pt>
                <c:pt idx="8855">
                  <c:v>39847</c:v>
                </c:pt>
                <c:pt idx="8856">
                  <c:v>39521</c:v>
                </c:pt>
                <c:pt idx="8857">
                  <c:v>40443</c:v>
                </c:pt>
                <c:pt idx="8858">
                  <c:v>30272</c:v>
                </c:pt>
                <c:pt idx="8859">
                  <c:v>61538</c:v>
                </c:pt>
                <c:pt idx="8860">
                  <c:v>26271</c:v>
                </c:pt>
                <c:pt idx="8861">
                  <c:v>43710</c:v>
                </c:pt>
                <c:pt idx="8862">
                  <c:v>60353</c:v>
                </c:pt>
                <c:pt idx="8863">
                  <c:v>55272</c:v>
                </c:pt>
                <c:pt idx="8864">
                  <c:v>34816</c:v>
                </c:pt>
                <c:pt idx="8865">
                  <c:v>31517</c:v>
                </c:pt>
                <c:pt idx="8866">
                  <c:v>50234</c:v>
                </c:pt>
                <c:pt idx="8867">
                  <c:v>39129</c:v>
                </c:pt>
                <c:pt idx="8868">
                  <c:v>30101</c:v>
                </c:pt>
                <c:pt idx="8869">
                  <c:v>65375</c:v>
                </c:pt>
                <c:pt idx="8870">
                  <c:v>40056</c:v>
                </c:pt>
                <c:pt idx="8871">
                  <c:v>62056</c:v>
                </c:pt>
                <c:pt idx="8872">
                  <c:v>27131</c:v>
                </c:pt>
                <c:pt idx="8873">
                  <c:v>41979</c:v>
                </c:pt>
                <c:pt idx="8874">
                  <c:v>47421</c:v>
                </c:pt>
                <c:pt idx="8875">
                  <c:v>41435</c:v>
                </c:pt>
                <c:pt idx="8876">
                  <c:v>65400</c:v>
                </c:pt>
                <c:pt idx="8877">
                  <c:v>28068</c:v>
                </c:pt>
                <c:pt idx="8878">
                  <c:v>40376</c:v>
                </c:pt>
                <c:pt idx="8879">
                  <c:v>26680</c:v>
                </c:pt>
                <c:pt idx="8880">
                  <c:v>30423</c:v>
                </c:pt>
                <c:pt idx="8881">
                  <c:v>29012</c:v>
                </c:pt>
                <c:pt idx="8882">
                  <c:v>25022</c:v>
                </c:pt>
                <c:pt idx="8883">
                  <c:v>28010</c:v>
                </c:pt>
                <c:pt idx="8884">
                  <c:v>30409</c:v>
                </c:pt>
                <c:pt idx="8885">
                  <c:v>40238</c:v>
                </c:pt>
                <c:pt idx="8886">
                  <c:v>25094</c:v>
                </c:pt>
                <c:pt idx="8887">
                  <c:v>33914</c:v>
                </c:pt>
                <c:pt idx="8888">
                  <c:v>70215</c:v>
                </c:pt>
                <c:pt idx="8889">
                  <c:v>32292</c:v>
                </c:pt>
                <c:pt idx="8890">
                  <c:v>70400</c:v>
                </c:pt>
                <c:pt idx="8891">
                  <c:v>41238</c:v>
                </c:pt>
                <c:pt idx="8892">
                  <c:v>42272</c:v>
                </c:pt>
                <c:pt idx="8893">
                  <c:v>65768</c:v>
                </c:pt>
                <c:pt idx="8894">
                  <c:v>48701</c:v>
                </c:pt>
                <c:pt idx="8895">
                  <c:v>65926</c:v>
                </c:pt>
                <c:pt idx="8896">
                  <c:v>50337</c:v>
                </c:pt>
                <c:pt idx="8897">
                  <c:v>42480</c:v>
                </c:pt>
                <c:pt idx="8898">
                  <c:v>42596</c:v>
                </c:pt>
                <c:pt idx="8899">
                  <c:v>47091</c:v>
                </c:pt>
                <c:pt idx="8900">
                  <c:v>35313</c:v>
                </c:pt>
                <c:pt idx="8901">
                  <c:v>32188</c:v>
                </c:pt>
                <c:pt idx="8902">
                  <c:v>40819</c:v>
                </c:pt>
                <c:pt idx="8903">
                  <c:v>32139</c:v>
                </c:pt>
                <c:pt idx="8904">
                  <c:v>36644</c:v>
                </c:pt>
                <c:pt idx="8905">
                  <c:v>45000</c:v>
                </c:pt>
                <c:pt idx="8906">
                  <c:v>40467</c:v>
                </c:pt>
                <c:pt idx="8907">
                  <c:v>38918</c:v>
                </c:pt>
                <c:pt idx="8908">
                  <c:v>84232</c:v>
                </c:pt>
                <c:pt idx="8909">
                  <c:v>27576</c:v>
                </c:pt>
                <c:pt idx="8910">
                  <c:v>37151</c:v>
                </c:pt>
                <c:pt idx="8911">
                  <c:v>40740</c:v>
                </c:pt>
                <c:pt idx="8912">
                  <c:v>51189</c:v>
                </c:pt>
                <c:pt idx="8913">
                  <c:v>27371</c:v>
                </c:pt>
                <c:pt idx="8914">
                  <c:v>30343</c:v>
                </c:pt>
                <c:pt idx="8915">
                  <c:v>34651</c:v>
                </c:pt>
                <c:pt idx="8916">
                  <c:v>31647</c:v>
                </c:pt>
                <c:pt idx="8917">
                  <c:v>27885</c:v>
                </c:pt>
                <c:pt idx="8918">
                  <c:v>35151</c:v>
                </c:pt>
                <c:pt idx="8919">
                  <c:v>31100</c:v>
                </c:pt>
                <c:pt idx="8920">
                  <c:v>33801</c:v>
                </c:pt>
                <c:pt idx="8921">
                  <c:v>26606</c:v>
                </c:pt>
                <c:pt idx="8922">
                  <c:v>31044</c:v>
                </c:pt>
                <c:pt idx="8923">
                  <c:v>28430</c:v>
                </c:pt>
                <c:pt idx="8924">
                  <c:v>42755</c:v>
                </c:pt>
                <c:pt idx="8925">
                  <c:v>52332</c:v>
                </c:pt>
                <c:pt idx="8926">
                  <c:v>35224</c:v>
                </c:pt>
                <c:pt idx="8927">
                  <c:v>40683</c:v>
                </c:pt>
                <c:pt idx="8928">
                  <c:v>30852</c:v>
                </c:pt>
                <c:pt idx="8929">
                  <c:v>34770</c:v>
                </c:pt>
                <c:pt idx="8930">
                  <c:v>40129</c:v>
                </c:pt>
                <c:pt idx="8931">
                  <c:v>36856</c:v>
                </c:pt>
                <c:pt idx="8932">
                  <c:v>32781</c:v>
                </c:pt>
                <c:pt idx="8933">
                  <c:v>34093</c:v>
                </c:pt>
                <c:pt idx="8934">
                  <c:v>31319</c:v>
                </c:pt>
                <c:pt idx="8935">
                  <c:v>30461</c:v>
                </c:pt>
                <c:pt idx="8936">
                  <c:v>34626</c:v>
                </c:pt>
                <c:pt idx="8937">
                  <c:v>32181</c:v>
                </c:pt>
                <c:pt idx="8938">
                  <c:v>38566</c:v>
                </c:pt>
                <c:pt idx="8939">
                  <c:v>32440</c:v>
                </c:pt>
                <c:pt idx="8940">
                  <c:v>29655</c:v>
                </c:pt>
                <c:pt idx="8941">
                  <c:v>42046</c:v>
                </c:pt>
                <c:pt idx="8942">
                  <c:v>48750</c:v>
                </c:pt>
                <c:pt idx="8943">
                  <c:v>30876</c:v>
                </c:pt>
                <c:pt idx="8944">
                  <c:v>22468</c:v>
                </c:pt>
                <c:pt idx="8945">
                  <c:v>39763</c:v>
                </c:pt>
                <c:pt idx="8946">
                  <c:v>34913</c:v>
                </c:pt>
                <c:pt idx="8947">
                  <c:v>33181</c:v>
                </c:pt>
                <c:pt idx="8948">
                  <c:v>39091</c:v>
                </c:pt>
                <c:pt idx="8949">
                  <c:v>36089</c:v>
                </c:pt>
                <c:pt idx="8950">
                  <c:v>45045</c:v>
                </c:pt>
                <c:pt idx="8951">
                  <c:v>32923</c:v>
                </c:pt>
                <c:pt idx="8952">
                  <c:v>37790</c:v>
                </c:pt>
                <c:pt idx="8953">
                  <c:v>27469</c:v>
                </c:pt>
                <c:pt idx="8954">
                  <c:v>26524</c:v>
                </c:pt>
                <c:pt idx="8955">
                  <c:v>37127</c:v>
                </c:pt>
                <c:pt idx="8956">
                  <c:v>21583</c:v>
                </c:pt>
                <c:pt idx="8957">
                  <c:v>37358</c:v>
                </c:pt>
                <c:pt idx="8958">
                  <c:v>22129</c:v>
                </c:pt>
                <c:pt idx="8959">
                  <c:v>25368</c:v>
                </c:pt>
                <c:pt idx="8960">
                  <c:v>41093</c:v>
                </c:pt>
                <c:pt idx="8961">
                  <c:v>44773</c:v>
                </c:pt>
                <c:pt idx="8962">
                  <c:v>17492</c:v>
                </c:pt>
                <c:pt idx="8963">
                  <c:v>37517</c:v>
                </c:pt>
                <c:pt idx="8964">
                  <c:v>30383</c:v>
                </c:pt>
                <c:pt idx="8965">
                  <c:v>39926</c:v>
                </c:pt>
                <c:pt idx="8966">
                  <c:v>33372</c:v>
                </c:pt>
                <c:pt idx="8967">
                  <c:v>36974</c:v>
                </c:pt>
                <c:pt idx="8968">
                  <c:v>23593</c:v>
                </c:pt>
                <c:pt idx="8969">
                  <c:v>30167</c:v>
                </c:pt>
                <c:pt idx="8970">
                  <c:v>22083</c:v>
                </c:pt>
                <c:pt idx="8971">
                  <c:v>28596</c:v>
                </c:pt>
                <c:pt idx="8972">
                  <c:v>39960</c:v>
                </c:pt>
                <c:pt idx="8973">
                  <c:v>23438</c:v>
                </c:pt>
                <c:pt idx="8974">
                  <c:v>23714</c:v>
                </c:pt>
                <c:pt idx="8975">
                  <c:v>21987</c:v>
                </c:pt>
                <c:pt idx="8976">
                  <c:v>26680</c:v>
                </c:pt>
                <c:pt idx="8977">
                  <c:v>29189</c:v>
                </c:pt>
                <c:pt idx="8978">
                  <c:v>31646</c:v>
                </c:pt>
                <c:pt idx="8979">
                  <c:v>30208</c:v>
                </c:pt>
                <c:pt idx="8980">
                  <c:v>27389</c:v>
                </c:pt>
                <c:pt idx="8981">
                  <c:v>23305</c:v>
                </c:pt>
                <c:pt idx="8982">
                  <c:v>30503</c:v>
                </c:pt>
                <c:pt idx="8983">
                  <c:v>31711</c:v>
                </c:pt>
                <c:pt idx="8984">
                  <c:v>22044</c:v>
                </c:pt>
                <c:pt idx="8985">
                  <c:v>34210</c:v>
                </c:pt>
                <c:pt idx="8986">
                  <c:v>29282</c:v>
                </c:pt>
                <c:pt idx="8987">
                  <c:v>36795</c:v>
                </c:pt>
                <c:pt idx="8988">
                  <c:v>44149</c:v>
                </c:pt>
                <c:pt idx="8989">
                  <c:v>34166</c:v>
                </c:pt>
                <c:pt idx="8990">
                  <c:v>38738</c:v>
                </c:pt>
                <c:pt idx="8991">
                  <c:v>27289</c:v>
                </c:pt>
                <c:pt idx="8992">
                  <c:v>33856</c:v>
                </c:pt>
                <c:pt idx="8993">
                  <c:v>31621</c:v>
                </c:pt>
                <c:pt idx="8994">
                  <c:v>34039</c:v>
                </c:pt>
                <c:pt idx="8995">
                  <c:v>26289</c:v>
                </c:pt>
                <c:pt idx="8996">
                  <c:v>28949</c:v>
                </c:pt>
                <c:pt idx="8997">
                  <c:v>58816</c:v>
                </c:pt>
                <c:pt idx="8998">
                  <c:v>41157</c:v>
                </c:pt>
                <c:pt idx="8999">
                  <c:v>29929</c:v>
                </c:pt>
                <c:pt idx="9000">
                  <c:v>29824</c:v>
                </c:pt>
                <c:pt idx="9001">
                  <c:v>47485</c:v>
                </c:pt>
                <c:pt idx="9002">
                  <c:v>59190</c:v>
                </c:pt>
                <c:pt idx="9003">
                  <c:v>18100</c:v>
                </c:pt>
                <c:pt idx="9004">
                  <c:v>42173</c:v>
                </c:pt>
                <c:pt idx="9005">
                  <c:v>26804</c:v>
                </c:pt>
                <c:pt idx="9006">
                  <c:v>29659</c:v>
                </c:pt>
                <c:pt idx="9007">
                  <c:v>29813</c:v>
                </c:pt>
                <c:pt idx="9008">
                  <c:v>23898</c:v>
                </c:pt>
                <c:pt idx="9009">
                  <c:v>39253</c:v>
                </c:pt>
                <c:pt idx="9010">
                  <c:v>41331</c:v>
                </c:pt>
                <c:pt idx="9011">
                  <c:v>27422</c:v>
                </c:pt>
                <c:pt idx="9012">
                  <c:v>41039</c:v>
                </c:pt>
                <c:pt idx="9013">
                  <c:v>36664</c:v>
                </c:pt>
                <c:pt idx="9014">
                  <c:v>27323</c:v>
                </c:pt>
                <c:pt idx="9015">
                  <c:v>29904</c:v>
                </c:pt>
                <c:pt idx="9016">
                  <c:v>30940</c:v>
                </c:pt>
                <c:pt idx="9017">
                  <c:v>29694</c:v>
                </c:pt>
                <c:pt idx="9018">
                  <c:v>26165</c:v>
                </c:pt>
                <c:pt idx="9019">
                  <c:v>27392</c:v>
                </c:pt>
                <c:pt idx="9020">
                  <c:v>39603</c:v>
                </c:pt>
                <c:pt idx="9021">
                  <c:v>46090</c:v>
                </c:pt>
                <c:pt idx="9022">
                  <c:v>32419</c:v>
                </c:pt>
                <c:pt idx="9023">
                  <c:v>30806</c:v>
                </c:pt>
                <c:pt idx="9024">
                  <c:v>32267</c:v>
                </c:pt>
                <c:pt idx="9025">
                  <c:v>21892</c:v>
                </c:pt>
                <c:pt idx="9026">
                  <c:v>33746</c:v>
                </c:pt>
                <c:pt idx="9027">
                  <c:v>48979</c:v>
                </c:pt>
                <c:pt idx="9028">
                  <c:v>27425</c:v>
                </c:pt>
                <c:pt idx="9029">
                  <c:v>43799</c:v>
                </c:pt>
                <c:pt idx="9030">
                  <c:v>41567</c:v>
                </c:pt>
                <c:pt idx="9031">
                  <c:v>31257</c:v>
                </c:pt>
                <c:pt idx="9032">
                  <c:v>32602</c:v>
                </c:pt>
                <c:pt idx="9033">
                  <c:v>56677</c:v>
                </c:pt>
                <c:pt idx="9034">
                  <c:v>41912</c:v>
                </c:pt>
                <c:pt idx="9035">
                  <c:v>32018</c:v>
                </c:pt>
                <c:pt idx="9036">
                  <c:v>37010</c:v>
                </c:pt>
                <c:pt idx="9037">
                  <c:v>41183</c:v>
                </c:pt>
                <c:pt idx="9038">
                  <c:v>38701</c:v>
                </c:pt>
                <c:pt idx="9039">
                  <c:v>31849</c:v>
                </c:pt>
                <c:pt idx="9040">
                  <c:v>22202</c:v>
                </c:pt>
                <c:pt idx="9041">
                  <c:v>41354</c:v>
                </c:pt>
                <c:pt idx="9042">
                  <c:v>40636</c:v>
                </c:pt>
                <c:pt idx="9043">
                  <c:v>37917</c:v>
                </c:pt>
                <c:pt idx="9044">
                  <c:v>41769</c:v>
                </c:pt>
                <c:pt idx="9045">
                  <c:v>43672</c:v>
                </c:pt>
                <c:pt idx="9046">
                  <c:v>48157</c:v>
                </c:pt>
                <c:pt idx="9047">
                  <c:v>80945</c:v>
                </c:pt>
                <c:pt idx="9048">
                  <c:v>29349</c:v>
                </c:pt>
                <c:pt idx="9049">
                  <c:v>51166</c:v>
                </c:pt>
                <c:pt idx="9050">
                  <c:v>32441</c:v>
                </c:pt>
                <c:pt idx="9051">
                  <c:v>30054</c:v>
                </c:pt>
                <c:pt idx="9052">
                  <c:v>37354</c:v>
                </c:pt>
                <c:pt idx="9053">
                  <c:v>38568</c:v>
                </c:pt>
                <c:pt idx="9054">
                  <c:v>29901</c:v>
                </c:pt>
                <c:pt idx="9055">
                  <c:v>25640</c:v>
                </c:pt>
                <c:pt idx="9056">
                  <c:v>32294</c:v>
                </c:pt>
                <c:pt idx="9057">
                  <c:v>47393</c:v>
                </c:pt>
                <c:pt idx="9058">
                  <c:v>26629</c:v>
                </c:pt>
                <c:pt idx="9059">
                  <c:v>27400</c:v>
                </c:pt>
                <c:pt idx="9060">
                  <c:v>35012</c:v>
                </c:pt>
                <c:pt idx="9061">
                  <c:v>36019</c:v>
                </c:pt>
                <c:pt idx="9062">
                  <c:v>44191</c:v>
                </c:pt>
                <c:pt idx="9063">
                  <c:v>54303</c:v>
                </c:pt>
                <c:pt idx="9064">
                  <c:v>35533</c:v>
                </c:pt>
                <c:pt idx="9065">
                  <c:v>41908</c:v>
                </c:pt>
                <c:pt idx="9066">
                  <c:v>36034</c:v>
                </c:pt>
                <c:pt idx="9067">
                  <c:v>24903</c:v>
                </c:pt>
                <c:pt idx="9068">
                  <c:v>48569</c:v>
                </c:pt>
                <c:pt idx="9069">
                  <c:v>39748</c:v>
                </c:pt>
                <c:pt idx="9070">
                  <c:v>33293</c:v>
                </c:pt>
                <c:pt idx="9071">
                  <c:v>34345</c:v>
                </c:pt>
                <c:pt idx="9072">
                  <c:v>42831</c:v>
                </c:pt>
                <c:pt idx="9073">
                  <c:v>42830</c:v>
                </c:pt>
                <c:pt idx="9074">
                  <c:v>34216</c:v>
                </c:pt>
                <c:pt idx="9075">
                  <c:v>33948</c:v>
                </c:pt>
                <c:pt idx="9076">
                  <c:v>46571</c:v>
                </c:pt>
                <c:pt idx="9077">
                  <c:v>61571</c:v>
                </c:pt>
                <c:pt idx="9078">
                  <c:v>29063</c:v>
                </c:pt>
                <c:pt idx="9079">
                  <c:v>36851</c:v>
                </c:pt>
                <c:pt idx="9080">
                  <c:v>76806</c:v>
                </c:pt>
                <c:pt idx="9081">
                  <c:v>32963</c:v>
                </c:pt>
                <c:pt idx="9082">
                  <c:v>45795</c:v>
                </c:pt>
                <c:pt idx="9083">
                  <c:v>21629</c:v>
                </c:pt>
                <c:pt idx="9084">
                  <c:v>43883</c:v>
                </c:pt>
                <c:pt idx="9085">
                  <c:v>34224</c:v>
                </c:pt>
                <c:pt idx="9086">
                  <c:v>39185</c:v>
                </c:pt>
                <c:pt idx="9087">
                  <c:v>64447</c:v>
                </c:pt>
                <c:pt idx="9088">
                  <c:v>35569</c:v>
                </c:pt>
                <c:pt idx="9089">
                  <c:v>45787</c:v>
                </c:pt>
                <c:pt idx="9090">
                  <c:v>42220</c:v>
                </c:pt>
                <c:pt idx="9091">
                  <c:v>25261</c:v>
                </c:pt>
                <c:pt idx="9092">
                  <c:v>43100</c:v>
                </c:pt>
                <c:pt idx="9093">
                  <c:v>36528</c:v>
                </c:pt>
                <c:pt idx="9094">
                  <c:v>61145</c:v>
                </c:pt>
                <c:pt idx="9095">
                  <c:v>49229</c:v>
                </c:pt>
                <c:pt idx="9096">
                  <c:v>33850</c:v>
                </c:pt>
                <c:pt idx="9097">
                  <c:v>22815</c:v>
                </c:pt>
                <c:pt idx="9098">
                  <c:v>28676</c:v>
                </c:pt>
                <c:pt idx="9099">
                  <c:v>31702</c:v>
                </c:pt>
                <c:pt idx="9100">
                  <c:v>38485</c:v>
                </c:pt>
                <c:pt idx="9101">
                  <c:v>35762</c:v>
                </c:pt>
                <c:pt idx="9102">
                  <c:v>41263</c:v>
                </c:pt>
                <c:pt idx="9103">
                  <c:v>71581</c:v>
                </c:pt>
                <c:pt idx="9104">
                  <c:v>76992</c:v>
                </c:pt>
                <c:pt idx="9105">
                  <c:v>38860</c:v>
                </c:pt>
                <c:pt idx="9106">
                  <c:v>43178</c:v>
                </c:pt>
                <c:pt idx="9107">
                  <c:v>38319</c:v>
                </c:pt>
                <c:pt idx="9108">
                  <c:v>80040</c:v>
                </c:pt>
                <c:pt idx="9109">
                  <c:v>42405</c:v>
                </c:pt>
                <c:pt idx="9110">
                  <c:v>56054</c:v>
                </c:pt>
                <c:pt idx="9111">
                  <c:v>95989</c:v>
                </c:pt>
                <c:pt idx="9112">
                  <c:v>11873</c:v>
                </c:pt>
                <c:pt idx="9113">
                  <c:v>52881</c:v>
                </c:pt>
                <c:pt idx="9114">
                  <c:v>56297</c:v>
                </c:pt>
                <c:pt idx="9115">
                  <c:v>21775</c:v>
                </c:pt>
                <c:pt idx="9116">
                  <c:v>45016</c:v>
                </c:pt>
                <c:pt idx="9117">
                  <c:v>86823</c:v>
                </c:pt>
                <c:pt idx="9118">
                  <c:v>50194</c:v>
                </c:pt>
                <c:pt idx="9119">
                  <c:v>46699</c:v>
                </c:pt>
                <c:pt idx="9120">
                  <c:v>57029</c:v>
                </c:pt>
                <c:pt idx="9121">
                  <c:v>62019</c:v>
                </c:pt>
                <c:pt idx="9122">
                  <c:v>39356</c:v>
                </c:pt>
                <c:pt idx="9123">
                  <c:v>39990</c:v>
                </c:pt>
                <c:pt idx="9124">
                  <c:v>53333</c:v>
                </c:pt>
                <c:pt idx="9125">
                  <c:v>31843</c:v>
                </c:pt>
                <c:pt idx="9126">
                  <c:v>39651</c:v>
                </c:pt>
                <c:pt idx="9127">
                  <c:v>25557</c:v>
                </c:pt>
                <c:pt idx="9128">
                  <c:v>64137</c:v>
                </c:pt>
                <c:pt idx="9129">
                  <c:v>54682</c:v>
                </c:pt>
                <c:pt idx="9130">
                  <c:v>66238</c:v>
                </c:pt>
                <c:pt idx="9131">
                  <c:v>100481</c:v>
                </c:pt>
                <c:pt idx="9132">
                  <c:v>88530</c:v>
                </c:pt>
                <c:pt idx="9133">
                  <c:v>32169</c:v>
                </c:pt>
                <c:pt idx="9134">
                  <c:v>33216</c:v>
                </c:pt>
                <c:pt idx="9135">
                  <c:v>56381</c:v>
                </c:pt>
                <c:pt idx="9136">
                  <c:v>35583</c:v>
                </c:pt>
                <c:pt idx="9137">
                  <c:v>33290</c:v>
                </c:pt>
                <c:pt idx="9138">
                  <c:v>33089</c:v>
                </c:pt>
                <c:pt idx="9139">
                  <c:v>39632</c:v>
                </c:pt>
                <c:pt idx="9140">
                  <c:v>72319</c:v>
                </c:pt>
                <c:pt idx="9141">
                  <c:v>74769</c:v>
                </c:pt>
                <c:pt idx="9142">
                  <c:v>27997</c:v>
                </c:pt>
                <c:pt idx="9143">
                  <c:v>30939</c:v>
                </c:pt>
                <c:pt idx="9144">
                  <c:v>32574</c:v>
                </c:pt>
                <c:pt idx="9145">
                  <c:v>29997</c:v>
                </c:pt>
                <c:pt idx="9146">
                  <c:v>47907</c:v>
                </c:pt>
                <c:pt idx="9147">
                  <c:v>54010</c:v>
                </c:pt>
                <c:pt idx="9148">
                  <c:v>38830</c:v>
                </c:pt>
                <c:pt idx="9149">
                  <c:v>61109</c:v>
                </c:pt>
                <c:pt idx="9150">
                  <c:v>20424</c:v>
                </c:pt>
                <c:pt idx="9151">
                  <c:v>27056</c:v>
                </c:pt>
                <c:pt idx="9152">
                  <c:v>42247</c:v>
                </c:pt>
                <c:pt idx="9153">
                  <c:v>39146</c:v>
                </c:pt>
                <c:pt idx="9154">
                  <c:v>53565</c:v>
                </c:pt>
                <c:pt idx="9155">
                  <c:v>41899</c:v>
                </c:pt>
                <c:pt idx="9156">
                  <c:v>45541</c:v>
                </c:pt>
                <c:pt idx="9157">
                  <c:v>36081</c:v>
                </c:pt>
                <c:pt idx="9158">
                  <c:v>28739</c:v>
                </c:pt>
                <c:pt idx="9159">
                  <c:v>33258</c:v>
                </c:pt>
                <c:pt idx="9160">
                  <c:v>33825</c:v>
                </c:pt>
                <c:pt idx="9161">
                  <c:v>35779</c:v>
                </c:pt>
                <c:pt idx="9162">
                  <c:v>41463</c:v>
                </c:pt>
                <c:pt idx="9163">
                  <c:v>39763</c:v>
                </c:pt>
                <c:pt idx="9164">
                  <c:v>38702</c:v>
                </c:pt>
                <c:pt idx="9165">
                  <c:v>37049</c:v>
                </c:pt>
                <c:pt idx="9166">
                  <c:v>27902</c:v>
                </c:pt>
                <c:pt idx="9167">
                  <c:v>42443</c:v>
                </c:pt>
                <c:pt idx="9168">
                  <c:v>40294</c:v>
                </c:pt>
                <c:pt idx="9169">
                  <c:v>25269</c:v>
                </c:pt>
                <c:pt idx="9170">
                  <c:v>28942</c:v>
                </c:pt>
                <c:pt idx="9171">
                  <c:v>34005</c:v>
                </c:pt>
                <c:pt idx="9172">
                  <c:v>28779</c:v>
                </c:pt>
                <c:pt idx="9173">
                  <c:v>30135</c:v>
                </c:pt>
                <c:pt idx="9174">
                  <c:v>40929</c:v>
                </c:pt>
                <c:pt idx="9175">
                  <c:v>34138</c:v>
                </c:pt>
                <c:pt idx="9176">
                  <c:v>30438</c:v>
                </c:pt>
                <c:pt idx="9177">
                  <c:v>33946</c:v>
                </c:pt>
                <c:pt idx="9178">
                  <c:v>40352</c:v>
                </c:pt>
                <c:pt idx="9179">
                  <c:v>27469</c:v>
                </c:pt>
                <c:pt idx="9180">
                  <c:v>29395</c:v>
                </c:pt>
                <c:pt idx="9181">
                  <c:v>31782</c:v>
                </c:pt>
                <c:pt idx="9182">
                  <c:v>39401</c:v>
                </c:pt>
                <c:pt idx="9183">
                  <c:v>43914</c:v>
                </c:pt>
                <c:pt idx="9184">
                  <c:v>31542</c:v>
                </c:pt>
                <c:pt idx="9185">
                  <c:v>30609</c:v>
                </c:pt>
                <c:pt idx="9186">
                  <c:v>40000</c:v>
                </c:pt>
                <c:pt idx="9187">
                  <c:v>32819</c:v>
                </c:pt>
                <c:pt idx="9188">
                  <c:v>62550</c:v>
                </c:pt>
                <c:pt idx="9189">
                  <c:v>62114</c:v>
                </c:pt>
                <c:pt idx="9190">
                  <c:v>36766</c:v>
                </c:pt>
                <c:pt idx="9191">
                  <c:v>61776</c:v>
                </c:pt>
                <c:pt idx="9192">
                  <c:v>52049</c:v>
                </c:pt>
                <c:pt idx="9193">
                  <c:v>39491</c:v>
                </c:pt>
                <c:pt idx="9194">
                  <c:v>39547</c:v>
                </c:pt>
                <c:pt idx="9195">
                  <c:v>32429</c:v>
                </c:pt>
                <c:pt idx="9196">
                  <c:v>30346</c:v>
                </c:pt>
                <c:pt idx="9197">
                  <c:v>31565</c:v>
                </c:pt>
                <c:pt idx="9198">
                  <c:v>29000</c:v>
                </c:pt>
                <c:pt idx="9199">
                  <c:v>31664</c:v>
                </c:pt>
                <c:pt idx="9200">
                  <c:v>18033</c:v>
                </c:pt>
                <c:pt idx="9201">
                  <c:v>36908</c:v>
                </c:pt>
                <c:pt idx="9202">
                  <c:v>17563</c:v>
                </c:pt>
                <c:pt idx="9203">
                  <c:v>40959</c:v>
                </c:pt>
                <c:pt idx="9204">
                  <c:v>23655</c:v>
                </c:pt>
                <c:pt idx="9205">
                  <c:v>19651</c:v>
                </c:pt>
                <c:pt idx="9206">
                  <c:v>20884</c:v>
                </c:pt>
                <c:pt idx="9207">
                  <c:v>29777</c:v>
                </c:pt>
                <c:pt idx="9208">
                  <c:v>16001</c:v>
                </c:pt>
                <c:pt idx="9209">
                  <c:v>52351</c:v>
                </c:pt>
                <c:pt idx="9210">
                  <c:v>52331</c:v>
                </c:pt>
                <c:pt idx="9211">
                  <c:v>41126</c:v>
                </c:pt>
                <c:pt idx="9212">
                  <c:v>29541</c:v>
                </c:pt>
                <c:pt idx="9213">
                  <c:v>25876</c:v>
                </c:pt>
                <c:pt idx="9214">
                  <c:v>28968</c:v>
                </c:pt>
                <c:pt idx="9215">
                  <c:v>37524</c:v>
                </c:pt>
                <c:pt idx="9216">
                  <c:v>31541</c:v>
                </c:pt>
                <c:pt idx="9217">
                  <c:v>32618</c:v>
                </c:pt>
                <c:pt idx="9218">
                  <c:v>23550</c:v>
                </c:pt>
                <c:pt idx="9219">
                  <c:v>22341</c:v>
                </c:pt>
                <c:pt idx="9220">
                  <c:v>19030</c:v>
                </c:pt>
                <c:pt idx="9221">
                  <c:v>27152</c:v>
                </c:pt>
                <c:pt idx="9222">
                  <c:v>34499</c:v>
                </c:pt>
                <c:pt idx="9223">
                  <c:v>43389</c:v>
                </c:pt>
                <c:pt idx="9224">
                  <c:v>26250</c:v>
                </c:pt>
                <c:pt idx="9225">
                  <c:v>38594</c:v>
                </c:pt>
                <c:pt idx="9226">
                  <c:v>42209</c:v>
                </c:pt>
                <c:pt idx="9227">
                  <c:v>36694</c:v>
                </c:pt>
                <c:pt idx="9228">
                  <c:v>35322</c:v>
                </c:pt>
                <c:pt idx="9229">
                  <c:v>35283</c:v>
                </c:pt>
                <c:pt idx="9230">
                  <c:v>12366</c:v>
                </c:pt>
                <c:pt idx="9231">
                  <c:v>25851</c:v>
                </c:pt>
                <c:pt idx="9232">
                  <c:v>29474</c:v>
                </c:pt>
                <c:pt idx="9233">
                  <c:v>14338</c:v>
                </c:pt>
                <c:pt idx="9234">
                  <c:v>47106</c:v>
                </c:pt>
                <c:pt idx="9235">
                  <c:v>55646</c:v>
                </c:pt>
                <c:pt idx="9236">
                  <c:v>18069</c:v>
                </c:pt>
                <c:pt idx="9237">
                  <c:v>17994</c:v>
                </c:pt>
                <c:pt idx="9238">
                  <c:v>28194</c:v>
                </c:pt>
                <c:pt idx="9239">
                  <c:v>20123</c:v>
                </c:pt>
                <c:pt idx="9240">
                  <c:v>35288</c:v>
                </c:pt>
                <c:pt idx="9241">
                  <c:v>35545</c:v>
                </c:pt>
                <c:pt idx="9242">
                  <c:v>26927</c:v>
                </c:pt>
                <c:pt idx="9243">
                  <c:v>30103</c:v>
                </c:pt>
                <c:pt idx="9244">
                  <c:v>42905</c:v>
                </c:pt>
                <c:pt idx="9245">
                  <c:v>27823</c:v>
                </c:pt>
                <c:pt idx="9246">
                  <c:v>28828</c:v>
                </c:pt>
                <c:pt idx="9247">
                  <c:v>41712</c:v>
                </c:pt>
                <c:pt idx="9248">
                  <c:v>40084</c:v>
                </c:pt>
                <c:pt idx="9249">
                  <c:v>43598</c:v>
                </c:pt>
                <c:pt idx="9250">
                  <c:v>41749</c:v>
                </c:pt>
                <c:pt idx="9251">
                  <c:v>66137</c:v>
                </c:pt>
                <c:pt idx="9252">
                  <c:v>44318</c:v>
                </c:pt>
                <c:pt idx="9253">
                  <c:v>29872</c:v>
                </c:pt>
                <c:pt idx="9254">
                  <c:v>51029</c:v>
                </c:pt>
                <c:pt idx="9255">
                  <c:v>51337</c:v>
                </c:pt>
                <c:pt idx="9256">
                  <c:v>36733</c:v>
                </c:pt>
                <c:pt idx="9257">
                  <c:v>32732</c:v>
                </c:pt>
                <c:pt idx="9258">
                  <c:v>51315</c:v>
                </c:pt>
                <c:pt idx="9259">
                  <c:v>51624</c:v>
                </c:pt>
                <c:pt idx="9260">
                  <c:v>37611</c:v>
                </c:pt>
                <c:pt idx="9261">
                  <c:v>27026</c:v>
                </c:pt>
                <c:pt idx="9262">
                  <c:v>60918</c:v>
                </c:pt>
                <c:pt idx="9263">
                  <c:v>68194</c:v>
                </c:pt>
                <c:pt idx="9264">
                  <c:v>29703</c:v>
                </c:pt>
                <c:pt idx="9265">
                  <c:v>37141</c:v>
                </c:pt>
                <c:pt idx="9266">
                  <c:v>70861</c:v>
                </c:pt>
                <c:pt idx="9267">
                  <c:v>43734</c:v>
                </c:pt>
                <c:pt idx="9268">
                  <c:v>29504</c:v>
                </c:pt>
                <c:pt idx="9269">
                  <c:v>34605</c:v>
                </c:pt>
                <c:pt idx="9270">
                  <c:v>38125</c:v>
                </c:pt>
                <c:pt idx="9271">
                  <c:v>34722</c:v>
                </c:pt>
                <c:pt idx="9272">
                  <c:v>35619</c:v>
                </c:pt>
                <c:pt idx="9273">
                  <c:v>29040</c:v>
                </c:pt>
                <c:pt idx="9274">
                  <c:v>12428</c:v>
                </c:pt>
                <c:pt idx="9275">
                  <c:v>36205</c:v>
                </c:pt>
                <c:pt idx="9276">
                  <c:v>41607</c:v>
                </c:pt>
                <c:pt idx="9277">
                  <c:v>39150</c:v>
                </c:pt>
                <c:pt idx="9278">
                  <c:v>33712</c:v>
                </c:pt>
                <c:pt idx="9279">
                  <c:v>22357</c:v>
                </c:pt>
                <c:pt idx="9280">
                  <c:v>32441</c:v>
                </c:pt>
                <c:pt idx="9281">
                  <c:v>25801</c:v>
                </c:pt>
                <c:pt idx="9282">
                  <c:v>31304</c:v>
                </c:pt>
                <c:pt idx="9283">
                  <c:v>28491</c:v>
                </c:pt>
                <c:pt idx="9284">
                  <c:v>36367</c:v>
                </c:pt>
                <c:pt idx="9285">
                  <c:v>28917</c:v>
                </c:pt>
                <c:pt idx="9286">
                  <c:v>29170</c:v>
                </c:pt>
                <c:pt idx="9287">
                  <c:v>31219</c:v>
                </c:pt>
                <c:pt idx="9288">
                  <c:v>22822</c:v>
                </c:pt>
                <c:pt idx="9289">
                  <c:v>24191</c:v>
                </c:pt>
                <c:pt idx="9290">
                  <c:v>45294</c:v>
                </c:pt>
                <c:pt idx="9291">
                  <c:v>34924</c:v>
                </c:pt>
                <c:pt idx="9292">
                  <c:v>25089</c:v>
                </c:pt>
                <c:pt idx="9293">
                  <c:v>31436</c:v>
                </c:pt>
                <c:pt idx="9294">
                  <c:v>41450</c:v>
                </c:pt>
                <c:pt idx="9295">
                  <c:v>27083</c:v>
                </c:pt>
                <c:pt idx="9296">
                  <c:v>22578</c:v>
                </c:pt>
                <c:pt idx="9297">
                  <c:v>29938</c:v>
                </c:pt>
                <c:pt idx="9298">
                  <c:v>30357</c:v>
                </c:pt>
                <c:pt idx="9299">
                  <c:v>35378</c:v>
                </c:pt>
                <c:pt idx="9300">
                  <c:v>33290</c:v>
                </c:pt>
                <c:pt idx="9301">
                  <c:v>32153</c:v>
                </c:pt>
                <c:pt idx="9302">
                  <c:v>30705</c:v>
                </c:pt>
                <c:pt idx="9303">
                  <c:v>40410</c:v>
                </c:pt>
                <c:pt idx="9304">
                  <c:v>46089</c:v>
                </c:pt>
                <c:pt idx="9305">
                  <c:v>36902</c:v>
                </c:pt>
                <c:pt idx="9306">
                  <c:v>48739</c:v>
                </c:pt>
                <c:pt idx="9307">
                  <c:v>29536</c:v>
                </c:pt>
                <c:pt idx="9308">
                  <c:v>30214</c:v>
                </c:pt>
                <c:pt idx="9309">
                  <c:v>28403</c:v>
                </c:pt>
                <c:pt idx="9310">
                  <c:v>66402</c:v>
                </c:pt>
                <c:pt idx="9311">
                  <c:v>26883</c:v>
                </c:pt>
                <c:pt idx="9312">
                  <c:v>45980</c:v>
                </c:pt>
                <c:pt idx="9313">
                  <c:v>40353</c:v>
                </c:pt>
                <c:pt idx="9314">
                  <c:v>39255</c:v>
                </c:pt>
                <c:pt idx="9315">
                  <c:v>30256</c:v>
                </c:pt>
                <c:pt idx="9316">
                  <c:v>19998</c:v>
                </c:pt>
                <c:pt idx="9317">
                  <c:v>31652</c:v>
                </c:pt>
                <c:pt idx="9318">
                  <c:v>34202</c:v>
                </c:pt>
                <c:pt idx="9319">
                  <c:v>84134</c:v>
                </c:pt>
                <c:pt idx="9320">
                  <c:v>116200</c:v>
                </c:pt>
                <c:pt idx="9321">
                  <c:v>33915</c:v>
                </c:pt>
                <c:pt idx="9322">
                  <c:v>31301</c:v>
                </c:pt>
                <c:pt idx="9323">
                  <c:v>34311</c:v>
                </c:pt>
                <c:pt idx="9324">
                  <c:v>30597</c:v>
                </c:pt>
                <c:pt idx="9325">
                  <c:v>32904</c:v>
                </c:pt>
                <c:pt idx="9326">
                  <c:v>34311</c:v>
                </c:pt>
                <c:pt idx="9327">
                  <c:v>33852</c:v>
                </c:pt>
                <c:pt idx="9328">
                  <c:v>31277</c:v>
                </c:pt>
                <c:pt idx="9329">
                  <c:v>35447</c:v>
                </c:pt>
                <c:pt idx="9330">
                  <c:v>27188</c:v>
                </c:pt>
                <c:pt idx="9331">
                  <c:v>33627</c:v>
                </c:pt>
                <c:pt idx="9332">
                  <c:v>49284</c:v>
                </c:pt>
                <c:pt idx="9333">
                  <c:v>19821</c:v>
                </c:pt>
                <c:pt idx="9334">
                  <c:v>22298</c:v>
                </c:pt>
                <c:pt idx="9335">
                  <c:v>52240</c:v>
                </c:pt>
                <c:pt idx="9336">
                  <c:v>26277</c:v>
                </c:pt>
                <c:pt idx="9337">
                  <c:v>22500</c:v>
                </c:pt>
                <c:pt idx="9338">
                  <c:v>16607</c:v>
                </c:pt>
                <c:pt idx="9339">
                  <c:v>47413</c:v>
                </c:pt>
                <c:pt idx="9340">
                  <c:v>31128</c:v>
                </c:pt>
                <c:pt idx="9341">
                  <c:v>28253</c:v>
                </c:pt>
                <c:pt idx="9342">
                  <c:v>32476</c:v>
                </c:pt>
                <c:pt idx="9343">
                  <c:v>25376</c:v>
                </c:pt>
                <c:pt idx="9344">
                  <c:v>28023</c:v>
                </c:pt>
                <c:pt idx="9345">
                  <c:v>30599</c:v>
                </c:pt>
                <c:pt idx="9346">
                  <c:v>26155</c:v>
                </c:pt>
                <c:pt idx="9347">
                  <c:v>33239</c:v>
                </c:pt>
                <c:pt idx="9348">
                  <c:v>30910</c:v>
                </c:pt>
                <c:pt idx="9349">
                  <c:v>29745</c:v>
                </c:pt>
                <c:pt idx="9350">
                  <c:v>23534</c:v>
                </c:pt>
                <c:pt idx="9351">
                  <c:v>26306</c:v>
                </c:pt>
                <c:pt idx="9352">
                  <c:v>31028</c:v>
                </c:pt>
                <c:pt idx="9353">
                  <c:v>29157</c:v>
                </c:pt>
                <c:pt idx="9354">
                  <c:v>27020</c:v>
                </c:pt>
                <c:pt idx="9355">
                  <c:v>24387</c:v>
                </c:pt>
                <c:pt idx="9356">
                  <c:v>26321</c:v>
                </c:pt>
                <c:pt idx="9357">
                  <c:v>21514</c:v>
                </c:pt>
                <c:pt idx="9358">
                  <c:v>27300</c:v>
                </c:pt>
                <c:pt idx="9359">
                  <c:v>29797</c:v>
                </c:pt>
                <c:pt idx="9360">
                  <c:v>33396</c:v>
                </c:pt>
                <c:pt idx="9361">
                  <c:v>37752</c:v>
                </c:pt>
                <c:pt idx="9362">
                  <c:v>39442</c:v>
                </c:pt>
                <c:pt idx="9363">
                  <c:v>36016</c:v>
                </c:pt>
                <c:pt idx="9364">
                  <c:v>37435</c:v>
                </c:pt>
                <c:pt idx="9365">
                  <c:v>35900</c:v>
                </c:pt>
                <c:pt idx="9366">
                  <c:v>35519</c:v>
                </c:pt>
                <c:pt idx="9367">
                  <c:v>28407</c:v>
                </c:pt>
                <c:pt idx="9368">
                  <c:v>31949</c:v>
                </c:pt>
                <c:pt idx="9369">
                  <c:v>25184</c:v>
                </c:pt>
                <c:pt idx="9370">
                  <c:v>37831</c:v>
                </c:pt>
                <c:pt idx="9371">
                  <c:v>37495</c:v>
                </c:pt>
                <c:pt idx="9372">
                  <c:v>31163</c:v>
                </c:pt>
                <c:pt idx="9373">
                  <c:v>33037</c:v>
                </c:pt>
                <c:pt idx="9374">
                  <c:v>26813</c:v>
                </c:pt>
                <c:pt idx="9375">
                  <c:v>35318</c:v>
                </c:pt>
                <c:pt idx="9376">
                  <c:v>55727</c:v>
                </c:pt>
                <c:pt idx="9377">
                  <c:v>24628</c:v>
                </c:pt>
                <c:pt idx="9378">
                  <c:v>28135</c:v>
                </c:pt>
                <c:pt idx="9379">
                  <c:v>39153</c:v>
                </c:pt>
                <c:pt idx="9380">
                  <c:v>33074</c:v>
                </c:pt>
                <c:pt idx="9381">
                  <c:v>27022</c:v>
                </c:pt>
                <c:pt idx="9382">
                  <c:v>48729</c:v>
                </c:pt>
                <c:pt idx="9383">
                  <c:v>35364</c:v>
                </c:pt>
                <c:pt idx="9384">
                  <c:v>30889</c:v>
                </c:pt>
                <c:pt idx="9385">
                  <c:v>29339</c:v>
                </c:pt>
                <c:pt idx="9386">
                  <c:v>34334</c:v>
                </c:pt>
                <c:pt idx="9387">
                  <c:v>34729</c:v>
                </c:pt>
                <c:pt idx="9388">
                  <c:v>28508</c:v>
                </c:pt>
                <c:pt idx="9389">
                  <c:v>29103</c:v>
                </c:pt>
                <c:pt idx="9390">
                  <c:v>49053</c:v>
                </c:pt>
                <c:pt idx="9391">
                  <c:v>25972</c:v>
                </c:pt>
                <c:pt idx="9392">
                  <c:v>21705</c:v>
                </c:pt>
                <c:pt idx="9393">
                  <c:v>32597</c:v>
                </c:pt>
                <c:pt idx="9394">
                  <c:v>25493</c:v>
                </c:pt>
                <c:pt idx="9395">
                  <c:v>42832</c:v>
                </c:pt>
                <c:pt idx="9396">
                  <c:v>30008</c:v>
                </c:pt>
                <c:pt idx="9397">
                  <c:v>49572</c:v>
                </c:pt>
                <c:pt idx="9398">
                  <c:v>25046</c:v>
                </c:pt>
                <c:pt idx="9399">
                  <c:v>26489</c:v>
                </c:pt>
                <c:pt idx="9400">
                  <c:v>32966</c:v>
                </c:pt>
                <c:pt idx="9401">
                  <c:v>48171</c:v>
                </c:pt>
                <c:pt idx="9402">
                  <c:v>37126</c:v>
                </c:pt>
                <c:pt idx="9403">
                  <c:v>55959</c:v>
                </c:pt>
                <c:pt idx="9404">
                  <c:v>37464</c:v>
                </c:pt>
                <c:pt idx="9405">
                  <c:v>43947</c:v>
                </c:pt>
                <c:pt idx="9406">
                  <c:v>46428</c:v>
                </c:pt>
                <c:pt idx="9407">
                  <c:v>50556</c:v>
                </c:pt>
                <c:pt idx="9408">
                  <c:v>79040</c:v>
                </c:pt>
                <c:pt idx="9409">
                  <c:v>87202</c:v>
                </c:pt>
                <c:pt idx="9410">
                  <c:v>27874</c:v>
                </c:pt>
                <c:pt idx="9411">
                  <c:v>33750</c:v>
                </c:pt>
                <c:pt idx="9412">
                  <c:v>47925</c:v>
                </c:pt>
                <c:pt idx="9413">
                  <c:v>38799</c:v>
                </c:pt>
                <c:pt idx="9414">
                  <c:v>32625</c:v>
                </c:pt>
                <c:pt idx="9415">
                  <c:v>45192</c:v>
                </c:pt>
                <c:pt idx="9416">
                  <c:v>34454</c:v>
                </c:pt>
                <c:pt idx="9417">
                  <c:v>16114</c:v>
                </c:pt>
                <c:pt idx="9418">
                  <c:v>48016</c:v>
                </c:pt>
                <c:pt idx="9419">
                  <c:v>60354</c:v>
                </c:pt>
                <c:pt idx="9420">
                  <c:v>37329</c:v>
                </c:pt>
                <c:pt idx="9421">
                  <c:v>31607</c:v>
                </c:pt>
                <c:pt idx="9422">
                  <c:v>25889</c:v>
                </c:pt>
                <c:pt idx="9423">
                  <c:v>30221</c:v>
                </c:pt>
                <c:pt idx="9424">
                  <c:v>58351</c:v>
                </c:pt>
                <c:pt idx="9425">
                  <c:v>46259</c:v>
                </c:pt>
                <c:pt idx="9426">
                  <c:v>60066</c:v>
                </c:pt>
                <c:pt idx="9427">
                  <c:v>35213</c:v>
                </c:pt>
                <c:pt idx="9428">
                  <c:v>48949</c:v>
                </c:pt>
                <c:pt idx="9429">
                  <c:v>62000</c:v>
                </c:pt>
                <c:pt idx="9430">
                  <c:v>52650</c:v>
                </c:pt>
                <c:pt idx="9431">
                  <c:v>36589</c:v>
                </c:pt>
                <c:pt idx="9432">
                  <c:v>75070</c:v>
                </c:pt>
                <c:pt idx="9433">
                  <c:v>64258</c:v>
                </c:pt>
                <c:pt idx="9434">
                  <c:v>43251</c:v>
                </c:pt>
                <c:pt idx="9435">
                  <c:v>21119</c:v>
                </c:pt>
                <c:pt idx="9436">
                  <c:v>30024</c:v>
                </c:pt>
                <c:pt idx="9437">
                  <c:v>37008</c:v>
                </c:pt>
                <c:pt idx="9438">
                  <c:v>37103</c:v>
                </c:pt>
                <c:pt idx="9439">
                  <c:v>29265</c:v>
                </c:pt>
                <c:pt idx="9440">
                  <c:v>29299</c:v>
                </c:pt>
                <c:pt idx="9441">
                  <c:v>30429</c:v>
                </c:pt>
                <c:pt idx="9442">
                  <c:v>37317</c:v>
                </c:pt>
                <c:pt idx="9443">
                  <c:v>32370</c:v>
                </c:pt>
                <c:pt idx="9444">
                  <c:v>37569</c:v>
                </c:pt>
                <c:pt idx="9445">
                  <c:v>46399</c:v>
                </c:pt>
                <c:pt idx="9446">
                  <c:v>65939</c:v>
                </c:pt>
                <c:pt idx="9447">
                  <c:v>42154</c:v>
                </c:pt>
                <c:pt idx="9448">
                  <c:v>39834</c:v>
                </c:pt>
                <c:pt idx="9449">
                  <c:v>31067</c:v>
                </c:pt>
                <c:pt idx="9450">
                  <c:v>76518</c:v>
                </c:pt>
                <c:pt idx="9451">
                  <c:v>58173</c:v>
                </c:pt>
                <c:pt idx="9452">
                  <c:v>54098</c:v>
                </c:pt>
                <c:pt idx="9453">
                  <c:v>35203</c:v>
                </c:pt>
                <c:pt idx="9454">
                  <c:v>30102</c:v>
                </c:pt>
                <c:pt idx="9455">
                  <c:v>44286</c:v>
                </c:pt>
                <c:pt idx="9456">
                  <c:v>26755</c:v>
                </c:pt>
                <c:pt idx="9457">
                  <c:v>40884</c:v>
                </c:pt>
                <c:pt idx="9458">
                  <c:v>48158</c:v>
                </c:pt>
                <c:pt idx="9459">
                  <c:v>40161</c:v>
                </c:pt>
                <c:pt idx="9460">
                  <c:v>35313</c:v>
                </c:pt>
                <c:pt idx="9461">
                  <c:v>31565</c:v>
                </c:pt>
                <c:pt idx="9462">
                  <c:v>31777</c:v>
                </c:pt>
                <c:pt idx="9463">
                  <c:v>38712</c:v>
                </c:pt>
                <c:pt idx="9464">
                  <c:v>35084</c:v>
                </c:pt>
                <c:pt idx="9465">
                  <c:v>36886</c:v>
                </c:pt>
                <c:pt idx="9466">
                  <c:v>32222</c:v>
                </c:pt>
                <c:pt idx="9467">
                  <c:v>36121</c:v>
                </c:pt>
                <c:pt idx="9468">
                  <c:v>30616</c:v>
                </c:pt>
                <c:pt idx="9469">
                  <c:v>27979</c:v>
                </c:pt>
                <c:pt idx="9470">
                  <c:v>37094</c:v>
                </c:pt>
                <c:pt idx="9471">
                  <c:v>36699</c:v>
                </c:pt>
                <c:pt idx="9472">
                  <c:v>28052</c:v>
                </c:pt>
                <c:pt idx="9473">
                  <c:v>41526</c:v>
                </c:pt>
                <c:pt idx="9474">
                  <c:v>36824</c:v>
                </c:pt>
                <c:pt idx="9475">
                  <c:v>33886</c:v>
                </c:pt>
                <c:pt idx="9476">
                  <c:v>28745</c:v>
                </c:pt>
                <c:pt idx="9477">
                  <c:v>19567</c:v>
                </c:pt>
                <c:pt idx="9478">
                  <c:v>21297</c:v>
                </c:pt>
                <c:pt idx="9479">
                  <c:v>20089</c:v>
                </c:pt>
                <c:pt idx="9480">
                  <c:v>34923</c:v>
                </c:pt>
                <c:pt idx="9481">
                  <c:v>41919</c:v>
                </c:pt>
                <c:pt idx="9482">
                  <c:v>38082</c:v>
                </c:pt>
                <c:pt idx="9483">
                  <c:v>30631</c:v>
                </c:pt>
                <c:pt idx="9484">
                  <c:v>35000</c:v>
                </c:pt>
                <c:pt idx="9485">
                  <c:v>27255</c:v>
                </c:pt>
                <c:pt idx="9486">
                  <c:v>47447</c:v>
                </c:pt>
                <c:pt idx="9487">
                  <c:v>40478</c:v>
                </c:pt>
                <c:pt idx="9488">
                  <c:v>39556</c:v>
                </c:pt>
                <c:pt idx="9489">
                  <c:v>36176</c:v>
                </c:pt>
                <c:pt idx="9490">
                  <c:v>43382</c:v>
                </c:pt>
                <c:pt idx="9491">
                  <c:v>33046</c:v>
                </c:pt>
                <c:pt idx="9492">
                  <c:v>33210</c:v>
                </c:pt>
                <c:pt idx="9493">
                  <c:v>73042</c:v>
                </c:pt>
                <c:pt idx="9494">
                  <c:v>49068</c:v>
                </c:pt>
                <c:pt idx="9495">
                  <c:v>48589</c:v>
                </c:pt>
                <c:pt idx="9496">
                  <c:v>31175</c:v>
                </c:pt>
                <c:pt idx="9497">
                  <c:v>31111</c:v>
                </c:pt>
                <c:pt idx="9498">
                  <c:v>31163</c:v>
                </c:pt>
                <c:pt idx="9499">
                  <c:v>27009</c:v>
                </c:pt>
                <c:pt idx="9500">
                  <c:v>27287</c:v>
                </c:pt>
                <c:pt idx="9501">
                  <c:v>20192</c:v>
                </c:pt>
                <c:pt idx="9502">
                  <c:v>42966</c:v>
                </c:pt>
                <c:pt idx="9503">
                  <c:v>49246</c:v>
                </c:pt>
                <c:pt idx="9504">
                  <c:v>30006</c:v>
                </c:pt>
                <c:pt idx="9505">
                  <c:v>28415</c:v>
                </c:pt>
                <c:pt idx="9506">
                  <c:v>30104</c:v>
                </c:pt>
                <c:pt idx="9507">
                  <c:v>38804</c:v>
                </c:pt>
                <c:pt idx="9508">
                  <c:v>45250</c:v>
                </c:pt>
                <c:pt idx="9509">
                  <c:v>33103</c:v>
                </c:pt>
                <c:pt idx="9510">
                  <c:v>32762</c:v>
                </c:pt>
                <c:pt idx="9511">
                  <c:v>48563</c:v>
                </c:pt>
                <c:pt idx="9512">
                  <c:v>30393</c:v>
                </c:pt>
                <c:pt idx="9513">
                  <c:v>51822</c:v>
                </c:pt>
                <c:pt idx="9514">
                  <c:v>38344</c:v>
                </c:pt>
                <c:pt idx="9515">
                  <c:v>27680</c:v>
                </c:pt>
                <c:pt idx="9516">
                  <c:v>41021</c:v>
                </c:pt>
                <c:pt idx="9517">
                  <c:v>23167</c:v>
                </c:pt>
                <c:pt idx="9518">
                  <c:v>24646</c:v>
                </c:pt>
                <c:pt idx="9519">
                  <c:v>22138</c:v>
                </c:pt>
                <c:pt idx="9520">
                  <c:v>16591</c:v>
                </c:pt>
                <c:pt idx="9521">
                  <c:v>30345</c:v>
                </c:pt>
                <c:pt idx="9522">
                  <c:v>35426</c:v>
                </c:pt>
                <c:pt idx="9523">
                  <c:v>39904</c:v>
                </c:pt>
                <c:pt idx="9524">
                  <c:v>46358</c:v>
                </c:pt>
                <c:pt idx="9525">
                  <c:v>50645</c:v>
                </c:pt>
                <c:pt idx="9526">
                  <c:v>30560</c:v>
                </c:pt>
                <c:pt idx="9527">
                  <c:v>30369</c:v>
                </c:pt>
                <c:pt idx="9528">
                  <c:v>34284</c:v>
                </c:pt>
                <c:pt idx="9529">
                  <c:v>28939</c:v>
                </c:pt>
                <c:pt idx="9530">
                  <c:v>32477</c:v>
                </c:pt>
                <c:pt idx="9531">
                  <c:v>50715</c:v>
                </c:pt>
                <c:pt idx="9532">
                  <c:v>32546</c:v>
                </c:pt>
                <c:pt idx="9533">
                  <c:v>53828</c:v>
                </c:pt>
                <c:pt idx="9534">
                  <c:v>19806</c:v>
                </c:pt>
                <c:pt idx="9535">
                  <c:v>22141</c:v>
                </c:pt>
                <c:pt idx="9536">
                  <c:v>15150</c:v>
                </c:pt>
                <c:pt idx="9537">
                  <c:v>40197</c:v>
                </c:pt>
                <c:pt idx="9538">
                  <c:v>34750</c:v>
                </c:pt>
                <c:pt idx="9539">
                  <c:v>29923</c:v>
                </c:pt>
                <c:pt idx="9540">
                  <c:v>22832</c:v>
                </c:pt>
                <c:pt idx="9541">
                  <c:v>36680</c:v>
                </c:pt>
                <c:pt idx="9542">
                  <c:v>29725</c:v>
                </c:pt>
                <c:pt idx="9543">
                  <c:v>54792</c:v>
                </c:pt>
                <c:pt idx="9544">
                  <c:v>30363</c:v>
                </c:pt>
                <c:pt idx="9545">
                  <c:v>32250</c:v>
                </c:pt>
                <c:pt idx="9546">
                  <c:v>26659</c:v>
                </c:pt>
                <c:pt idx="9547">
                  <c:v>36467</c:v>
                </c:pt>
                <c:pt idx="9548">
                  <c:v>36712</c:v>
                </c:pt>
                <c:pt idx="9549">
                  <c:v>23250</c:v>
                </c:pt>
                <c:pt idx="9550">
                  <c:v>26624</c:v>
                </c:pt>
                <c:pt idx="9551">
                  <c:v>37746</c:v>
                </c:pt>
                <c:pt idx="9552">
                  <c:v>33366</c:v>
                </c:pt>
                <c:pt idx="9553">
                  <c:v>37303</c:v>
                </c:pt>
                <c:pt idx="9554">
                  <c:v>42229</c:v>
                </c:pt>
                <c:pt idx="9555">
                  <c:v>52053</c:v>
                </c:pt>
                <c:pt idx="9556">
                  <c:v>32356</c:v>
                </c:pt>
                <c:pt idx="9557">
                  <c:v>31268</c:v>
                </c:pt>
                <c:pt idx="9558">
                  <c:v>53438</c:v>
                </c:pt>
                <c:pt idx="9559">
                  <c:v>35183</c:v>
                </c:pt>
                <c:pt idx="9560">
                  <c:v>34505</c:v>
                </c:pt>
                <c:pt idx="9561">
                  <c:v>39974</c:v>
                </c:pt>
                <c:pt idx="9562">
                  <c:v>36078</c:v>
                </c:pt>
                <c:pt idx="9563">
                  <c:v>41181</c:v>
                </c:pt>
                <c:pt idx="9564">
                  <c:v>29794</c:v>
                </c:pt>
                <c:pt idx="9565">
                  <c:v>28541</c:v>
                </c:pt>
                <c:pt idx="9566">
                  <c:v>36691</c:v>
                </c:pt>
                <c:pt idx="9567">
                  <c:v>32153</c:v>
                </c:pt>
                <c:pt idx="9568">
                  <c:v>33103</c:v>
                </c:pt>
                <c:pt idx="9569">
                  <c:v>30735</c:v>
                </c:pt>
                <c:pt idx="9570">
                  <c:v>28915</c:v>
                </c:pt>
                <c:pt idx="9571">
                  <c:v>35156</c:v>
                </c:pt>
                <c:pt idx="9572">
                  <c:v>29006</c:v>
                </c:pt>
                <c:pt idx="9573">
                  <c:v>33422</c:v>
                </c:pt>
                <c:pt idx="9574">
                  <c:v>35833</c:v>
                </c:pt>
                <c:pt idx="9575">
                  <c:v>35871</c:v>
                </c:pt>
                <c:pt idx="9576">
                  <c:v>32482</c:v>
                </c:pt>
                <c:pt idx="9577">
                  <c:v>30392</c:v>
                </c:pt>
                <c:pt idx="9578">
                  <c:v>31140</c:v>
                </c:pt>
                <c:pt idx="9579">
                  <c:v>30155</c:v>
                </c:pt>
                <c:pt idx="9580">
                  <c:v>31716</c:v>
                </c:pt>
                <c:pt idx="9581">
                  <c:v>36640</c:v>
                </c:pt>
                <c:pt idx="9582">
                  <c:v>47042</c:v>
                </c:pt>
                <c:pt idx="9583">
                  <c:v>57766</c:v>
                </c:pt>
                <c:pt idx="9584">
                  <c:v>57074</c:v>
                </c:pt>
                <c:pt idx="9585">
                  <c:v>36495</c:v>
                </c:pt>
                <c:pt idx="9586">
                  <c:v>36466</c:v>
                </c:pt>
                <c:pt idx="9587">
                  <c:v>30851</c:v>
                </c:pt>
                <c:pt idx="9588">
                  <c:v>23470</c:v>
                </c:pt>
                <c:pt idx="9589">
                  <c:v>54692</c:v>
                </c:pt>
                <c:pt idx="9590">
                  <c:v>24882</c:v>
                </c:pt>
                <c:pt idx="9591">
                  <c:v>90263</c:v>
                </c:pt>
                <c:pt idx="9592">
                  <c:v>44039</c:v>
                </c:pt>
                <c:pt idx="9593">
                  <c:v>51974</c:v>
                </c:pt>
                <c:pt idx="9594">
                  <c:v>35240</c:v>
                </c:pt>
                <c:pt idx="9595">
                  <c:v>37661</c:v>
                </c:pt>
                <c:pt idx="9596">
                  <c:v>31164</c:v>
                </c:pt>
                <c:pt idx="9597">
                  <c:v>31135</c:v>
                </c:pt>
                <c:pt idx="9598">
                  <c:v>30481</c:v>
                </c:pt>
                <c:pt idx="9599">
                  <c:v>17492</c:v>
                </c:pt>
                <c:pt idx="9600">
                  <c:v>42023</c:v>
                </c:pt>
                <c:pt idx="9601">
                  <c:v>37699</c:v>
                </c:pt>
                <c:pt idx="9602">
                  <c:v>36179</c:v>
                </c:pt>
                <c:pt idx="9603">
                  <c:v>30170</c:v>
                </c:pt>
                <c:pt idx="9604">
                  <c:v>33701</c:v>
                </c:pt>
                <c:pt idx="9605">
                  <c:v>35494</c:v>
                </c:pt>
                <c:pt idx="9606">
                  <c:v>38555</c:v>
                </c:pt>
                <c:pt idx="9607">
                  <c:v>38889</c:v>
                </c:pt>
                <c:pt idx="9608">
                  <c:v>34831</c:v>
                </c:pt>
                <c:pt idx="9609">
                  <c:v>37160</c:v>
                </c:pt>
                <c:pt idx="9610">
                  <c:v>36346</c:v>
                </c:pt>
                <c:pt idx="9611">
                  <c:v>34022</c:v>
                </c:pt>
                <c:pt idx="9612">
                  <c:v>34307</c:v>
                </c:pt>
                <c:pt idx="9613">
                  <c:v>29278</c:v>
                </c:pt>
                <c:pt idx="9614">
                  <c:v>39381</c:v>
                </c:pt>
                <c:pt idx="9615">
                  <c:v>30274</c:v>
                </c:pt>
                <c:pt idx="9616">
                  <c:v>33089</c:v>
                </c:pt>
                <c:pt idx="9617">
                  <c:v>44082</c:v>
                </c:pt>
                <c:pt idx="9618">
                  <c:v>42991</c:v>
                </c:pt>
                <c:pt idx="9619">
                  <c:v>39464</c:v>
                </c:pt>
                <c:pt idx="9620">
                  <c:v>26906</c:v>
                </c:pt>
                <c:pt idx="9621">
                  <c:v>34365</c:v>
                </c:pt>
                <c:pt idx="9622">
                  <c:v>37516</c:v>
                </c:pt>
                <c:pt idx="9623">
                  <c:v>34529</c:v>
                </c:pt>
                <c:pt idx="9624">
                  <c:v>32432</c:v>
                </c:pt>
                <c:pt idx="9625">
                  <c:v>12048</c:v>
                </c:pt>
                <c:pt idx="9626">
                  <c:v>23379</c:v>
                </c:pt>
                <c:pt idx="9627">
                  <c:v>32441</c:v>
                </c:pt>
                <c:pt idx="9628">
                  <c:v>31104</c:v>
                </c:pt>
                <c:pt idx="9629">
                  <c:v>30954</c:v>
                </c:pt>
                <c:pt idx="9630">
                  <c:v>31439</c:v>
                </c:pt>
                <c:pt idx="9631">
                  <c:v>45592</c:v>
                </c:pt>
                <c:pt idx="9632">
                  <c:v>29813</c:v>
                </c:pt>
                <c:pt idx="9633">
                  <c:v>27720</c:v>
                </c:pt>
                <c:pt idx="9634">
                  <c:v>27708</c:v>
                </c:pt>
                <c:pt idx="9635">
                  <c:v>31167</c:v>
                </c:pt>
                <c:pt idx="9636">
                  <c:v>49534</c:v>
                </c:pt>
                <c:pt idx="9637">
                  <c:v>23923</c:v>
                </c:pt>
                <c:pt idx="9638">
                  <c:v>38750</c:v>
                </c:pt>
                <c:pt idx="9639">
                  <c:v>43326</c:v>
                </c:pt>
                <c:pt idx="9640">
                  <c:v>52375</c:v>
                </c:pt>
                <c:pt idx="9641">
                  <c:v>21336</c:v>
                </c:pt>
                <c:pt idx="9642">
                  <c:v>35859</c:v>
                </c:pt>
                <c:pt idx="9643">
                  <c:v>27121</c:v>
                </c:pt>
                <c:pt idx="9644">
                  <c:v>29867</c:v>
                </c:pt>
                <c:pt idx="9645">
                  <c:v>23023</c:v>
                </c:pt>
                <c:pt idx="9646">
                  <c:v>25806</c:v>
                </c:pt>
                <c:pt idx="9647">
                  <c:v>25173</c:v>
                </c:pt>
                <c:pt idx="9648">
                  <c:v>29155</c:v>
                </c:pt>
                <c:pt idx="9649">
                  <c:v>40156</c:v>
                </c:pt>
                <c:pt idx="9650">
                  <c:v>20977</c:v>
                </c:pt>
                <c:pt idx="9651">
                  <c:v>34044</c:v>
                </c:pt>
                <c:pt idx="9652">
                  <c:v>24353</c:v>
                </c:pt>
                <c:pt idx="9653">
                  <c:v>33070</c:v>
                </c:pt>
                <c:pt idx="9654">
                  <c:v>46806</c:v>
                </c:pt>
                <c:pt idx="9655">
                  <c:v>29712</c:v>
                </c:pt>
                <c:pt idx="9656">
                  <c:v>33221</c:v>
                </c:pt>
                <c:pt idx="9657">
                  <c:v>31291</c:v>
                </c:pt>
                <c:pt idx="9658">
                  <c:v>38528</c:v>
                </c:pt>
                <c:pt idx="9659">
                  <c:v>36165</c:v>
                </c:pt>
                <c:pt idx="9660">
                  <c:v>44819</c:v>
                </c:pt>
                <c:pt idx="9661">
                  <c:v>22407</c:v>
                </c:pt>
                <c:pt idx="9662">
                  <c:v>56133</c:v>
                </c:pt>
                <c:pt idx="9663">
                  <c:v>23623</c:v>
                </c:pt>
                <c:pt idx="9664">
                  <c:v>29616</c:v>
                </c:pt>
                <c:pt idx="9665">
                  <c:v>47791</c:v>
                </c:pt>
                <c:pt idx="9666">
                  <c:v>45265</c:v>
                </c:pt>
                <c:pt idx="9667">
                  <c:v>66979</c:v>
                </c:pt>
                <c:pt idx="9668">
                  <c:v>33854</c:v>
                </c:pt>
                <c:pt idx="9669">
                  <c:v>23602</c:v>
                </c:pt>
                <c:pt idx="9670">
                  <c:v>36284</c:v>
                </c:pt>
                <c:pt idx="9671">
                  <c:v>26740</c:v>
                </c:pt>
                <c:pt idx="9672">
                  <c:v>25004</c:v>
                </c:pt>
                <c:pt idx="9673">
                  <c:v>35344</c:v>
                </c:pt>
                <c:pt idx="9674">
                  <c:v>26100</c:v>
                </c:pt>
                <c:pt idx="9675">
                  <c:v>20261</c:v>
                </c:pt>
                <c:pt idx="9676">
                  <c:v>27321</c:v>
                </c:pt>
                <c:pt idx="9677">
                  <c:v>20276</c:v>
                </c:pt>
                <c:pt idx="9678">
                  <c:v>32514</c:v>
                </c:pt>
                <c:pt idx="9679">
                  <c:v>30259</c:v>
                </c:pt>
                <c:pt idx="9680">
                  <c:v>32520</c:v>
                </c:pt>
                <c:pt idx="9681">
                  <c:v>31009</c:v>
                </c:pt>
                <c:pt idx="9682">
                  <c:v>30565</c:v>
                </c:pt>
                <c:pt idx="9683">
                  <c:v>28841</c:v>
                </c:pt>
                <c:pt idx="9684">
                  <c:v>25685</c:v>
                </c:pt>
                <c:pt idx="9685">
                  <c:v>29000</c:v>
                </c:pt>
                <c:pt idx="9686">
                  <c:v>31143</c:v>
                </c:pt>
                <c:pt idx="9687">
                  <c:v>26425</c:v>
                </c:pt>
                <c:pt idx="9688">
                  <c:v>28373</c:v>
                </c:pt>
                <c:pt idx="9689">
                  <c:v>26020</c:v>
                </c:pt>
                <c:pt idx="9690">
                  <c:v>32151</c:v>
                </c:pt>
                <c:pt idx="9691">
                  <c:v>30514</c:v>
                </c:pt>
                <c:pt idx="9692">
                  <c:v>21757</c:v>
                </c:pt>
                <c:pt idx="9693">
                  <c:v>24693</c:v>
                </c:pt>
                <c:pt idx="9694">
                  <c:v>26332</c:v>
                </c:pt>
                <c:pt idx="9695">
                  <c:v>29250</c:v>
                </c:pt>
                <c:pt idx="9696">
                  <c:v>28173</c:v>
                </c:pt>
                <c:pt idx="9697">
                  <c:v>42788</c:v>
                </c:pt>
                <c:pt idx="9698">
                  <c:v>31330</c:v>
                </c:pt>
                <c:pt idx="9699">
                  <c:v>33058</c:v>
                </c:pt>
                <c:pt idx="9700">
                  <c:v>23125</c:v>
                </c:pt>
                <c:pt idx="9701">
                  <c:v>33558</c:v>
                </c:pt>
                <c:pt idx="9702">
                  <c:v>30476</c:v>
                </c:pt>
                <c:pt idx="9703">
                  <c:v>28563</c:v>
                </c:pt>
                <c:pt idx="9704">
                  <c:v>32886</c:v>
                </c:pt>
                <c:pt idx="9705">
                  <c:v>24195</c:v>
                </c:pt>
                <c:pt idx="9706">
                  <c:v>29178</c:v>
                </c:pt>
                <c:pt idx="9707">
                  <c:v>28968</c:v>
                </c:pt>
                <c:pt idx="9708">
                  <c:v>34631</c:v>
                </c:pt>
                <c:pt idx="9709">
                  <c:v>33183</c:v>
                </c:pt>
                <c:pt idx="9710">
                  <c:v>47285</c:v>
                </c:pt>
                <c:pt idx="9711">
                  <c:v>45463</c:v>
                </c:pt>
                <c:pt idx="9712">
                  <c:v>41144</c:v>
                </c:pt>
                <c:pt idx="9713">
                  <c:v>50936</c:v>
                </c:pt>
                <c:pt idx="9714">
                  <c:v>79518</c:v>
                </c:pt>
                <c:pt idx="9715">
                  <c:v>39167</c:v>
                </c:pt>
                <c:pt idx="9716">
                  <c:v>44704</c:v>
                </c:pt>
                <c:pt idx="9717">
                  <c:v>67898</c:v>
                </c:pt>
                <c:pt idx="9718">
                  <c:v>95349</c:v>
                </c:pt>
                <c:pt idx="9719">
                  <c:v>87792</c:v>
                </c:pt>
                <c:pt idx="9720">
                  <c:v>67337</c:v>
                </c:pt>
                <c:pt idx="9721">
                  <c:v>98566</c:v>
                </c:pt>
                <c:pt idx="9722">
                  <c:v>38247</c:v>
                </c:pt>
                <c:pt idx="9723">
                  <c:v>25688</c:v>
                </c:pt>
                <c:pt idx="9724">
                  <c:v>55164</c:v>
                </c:pt>
                <c:pt idx="9725">
                  <c:v>25282</c:v>
                </c:pt>
                <c:pt idx="9726">
                  <c:v>73848</c:v>
                </c:pt>
                <c:pt idx="9727">
                  <c:v>39167</c:v>
                </c:pt>
                <c:pt idx="9728">
                  <c:v>31001</c:v>
                </c:pt>
                <c:pt idx="9729">
                  <c:v>32218</c:v>
                </c:pt>
                <c:pt idx="9730">
                  <c:v>29326</c:v>
                </c:pt>
                <c:pt idx="9731">
                  <c:v>30625</c:v>
                </c:pt>
                <c:pt idx="9732">
                  <c:v>31942</c:v>
                </c:pt>
                <c:pt idx="9733">
                  <c:v>33359</c:v>
                </c:pt>
                <c:pt idx="9734">
                  <c:v>26136</c:v>
                </c:pt>
                <c:pt idx="9735">
                  <c:v>49792</c:v>
                </c:pt>
                <c:pt idx="9736">
                  <c:v>46689</c:v>
                </c:pt>
                <c:pt idx="9737">
                  <c:v>42770</c:v>
                </c:pt>
                <c:pt idx="9738">
                  <c:v>42109</c:v>
                </c:pt>
                <c:pt idx="9739">
                  <c:v>46914</c:v>
                </c:pt>
                <c:pt idx="9740">
                  <c:v>34291</c:v>
                </c:pt>
                <c:pt idx="9741">
                  <c:v>56033</c:v>
                </c:pt>
                <c:pt idx="9742">
                  <c:v>52022</c:v>
                </c:pt>
                <c:pt idx="9743">
                  <c:v>59028</c:v>
                </c:pt>
                <c:pt idx="9744">
                  <c:v>39874</c:v>
                </c:pt>
                <c:pt idx="9745">
                  <c:v>33359</c:v>
                </c:pt>
                <c:pt idx="9746">
                  <c:v>31077</c:v>
                </c:pt>
                <c:pt idx="9747">
                  <c:v>37434</c:v>
                </c:pt>
                <c:pt idx="9748">
                  <c:v>40868</c:v>
                </c:pt>
                <c:pt idx="9749">
                  <c:v>34180</c:v>
                </c:pt>
                <c:pt idx="9750">
                  <c:v>37679</c:v>
                </c:pt>
                <c:pt idx="9751">
                  <c:v>31370</c:v>
                </c:pt>
                <c:pt idx="9752">
                  <c:v>38087</c:v>
                </c:pt>
                <c:pt idx="9753">
                  <c:v>41732</c:v>
                </c:pt>
                <c:pt idx="9754">
                  <c:v>71571</c:v>
                </c:pt>
                <c:pt idx="9755">
                  <c:v>23242</c:v>
                </c:pt>
                <c:pt idx="9756">
                  <c:v>40371</c:v>
                </c:pt>
                <c:pt idx="9757">
                  <c:v>45141</c:v>
                </c:pt>
                <c:pt idx="9758">
                  <c:v>60219</c:v>
                </c:pt>
                <c:pt idx="9759">
                  <c:v>56331</c:v>
                </c:pt>
                <c:pt idx="9760">
                  <c:v>58373</c:v>
                </c:pt>
                <c:pt idx="9761">
                  <c:v>40389</c:v>
                </c:pt>
                <c:pt idx="9762">
                  <c:v>35453</c:v>
                </c:pt>
                <c:pt idx="9763">
                  <c:v>39770</c:v>
                </c:pt>
                <c:pt idx="9764">
                  <c:v>51324</c:v>
                </c:pt>
                <c:pt idx="9765">
                  <c:v>36806</c:v>
                </c:pt>
                <c:pt idx="9766">
                  <c:v>35627</c:v>
                </c:pt>
                <c:pt idx="9767">
                  <c:v>64415</c:v>
                </c:pt>
                <c:pt idx="9768">
                  <c:v>36743</c:v>
                </c:pt>
                <c:pt idx="9769">
                  <c:v>36628</c:v>
                </c:pt>
                <c:pt idx="9770">
                  <c:v>36500</c:v>
                </c:pt>
                <c:pt idx="9771">
                  <c:v>38304</c:v>
                </c:pt>
                <c:pt idx="9772">
                  <c:v>34432</c:v>
                </c:pt>
                <c:pt idx="9773">
                  <c:v>34271</c:v>
                </c:pt>
                <c:pt idx="9774">
                  <c:v>29877</c:v>
                </c:pt>
                <c:pt idx="9775">
                  <c:v>42460</c:v>
                </c:pt>
                <c:pt idx="9776">
                  <c:v>33937</c:v>
                </c:pt>
                <c:pt idx="9777">
                  <c:v>45696</c:v>
                </c:pt>
                <c:pt idx="9778">
                  <c:v>56862</c:v>
                </c:pt>
                <c:pt idx="9779">
                  <c:v>34292</c:v>
                </c:pt>
                <c:pt idx="9780">
                  <c:v>55979</c:v>
                </c:pt>
                <c:pt idx="9781">
                  <c:v>34564</c:v>
                </c:pt>
                <c:pt idx="9782">
                  <c:v>47958</c:v>
                </c:pt>
                <c:pt idx="9783">
                  <c:v>37270</c:v>
                </c:pt>
                <c:pt idx="9784">
                  <c:v>29714</c:v>
                </c:pt>
                <c:pt idx="9785">
                  <c:v>27293</c:v>
                </c:pt>
                <c:pt idx="9786">
                  <c:v>27094</c:v>
                </c:pt>
                <c:pt idx="9787">
                  <c:v>21150</c:v>
                </c:pt>
                <c:pt idx="9788">
                  <c:v>42326</c:v>
                </c:pt>
                <c:pt idx="9789">
                  <c:v>33540</c:v>
                </c:pt>
                <c:pt idx="9790">
                  <c:v>33208</c:v>
                </c:pt>
                <c:pt idx="9791">
                  <c:v>38374</c:v>
                </c:pt>
                <c:pt idx="9792">
                  <c:v>27401</c:v>
                </c:pt>
                <c:pt idx="9793">
                  <c:v>32818</c:v>
                </c:pt>
                <c:pt idx="9794">
                  <c:v>27547</c:v>
                </c:pt>
                <c:pt idx="9795">
                  <c:v>29727</c:v>
                </c:pt>
                <c:pt idx="9796">
                  <c:v>24311</c:v>
                </c:pt>
                <c:pt idx="9797">
                  <c:v>29359</c:v>
                </c:pt>
                <c:pt idx="9798">
                  <c:v>27899</c:v>
                </c:pt>
                <c:pt idx="9799">
                  <c:v>23049</c:v>
                </c:pt>
                <c:pt idx="9800">
                  <c:v>32613</c:v>
                </c:pt>
                <c:pt idx="9801">
                  <c:v>16974</c:v>
                </c:pt>
                <c:pt idx="9802">
                  <c:v>25925</c:v>
                </c:pt>
                <c:pt idx="9803">
                  <c:v>33418</c:v>
                </c:pt>
                <c:pt idx="9804">
                  <c:v>27188</c:v>
                </c:pt>
                <c:pt idx="9805">
                  <c:v>37344</c:v>
                </c:pt>
                <c:pt idx="9806">
                  <c:v>37480</c:v>
                </c:pt>
                <c:pt idx="9807">
                  <c:v>40800</c:v>
                </c:pt>
                <c:pt idx="9808">
                  <c:v>40754</c:v>
                </c:pt>
                <c:pt idx="9809">
                  <c:v>52925</c:v>
                </c:pt>
                <c:pt idx="9810">
                  <c:v>32917</c:v>
                </c:pt>
                <c:pt idx="9811">
                  <c:v>24623</c:v>
                </c:pt>
                <c:pt idx="9812">
                  <c:v>36351</c:v>
                </c:pt>
                <c:pt idx="9813">
                  <c:v>37681</c:v>
                </c:pt>
                <c:pt idx="9814">
                  <c:v>37708</c:v>
                </c:pt>
                <c:pt idx="9815">
                  <c:v>45953</c:v>
                </c:pt>
                <c:pt idx="9816">
                  <c:v>21203</c:v>
                </c:pt>
                <c:pt idx="9817">
                  <c:v>55734</c:v>
                </c:pt>
                <c:pt idx="9818">
                  <c:v>47876</c:v>
                </c:pt>
                <c:pt idx="9819">
                  <c:v>43750</c:v>
                </c:pt>
                <c:pt idx="9820">
                  <c:v>50224</c:v>
                </c:pt>
                <c:pt idx="9821">
                  <c:v>23444</c:v>
                </c:pt>
                <c:pt idx="9822">
                  <c:v>40322</c:v>
                </c:pt>
                <c:pt idx="9823">
                  <c:v>24391</c:v>
                </c:pt>
                <c:pt idx="9824">
                  <c:v>40808</c:v>
                </c:pt>
                <c:pt idx="9825">
                  <c:v>28750</c:v>
                </c:pt>
                <c:pt idx="9826">
                  <c:v>14401</c:v>
                </c:pt>
                <c:pt idx="9827">
                  <c:v>42653</c:v>
                </c:pt>
                <c:pt idx="9828">
                  <c:v>30723</c:v>
                </c:pt>
                <c:pt idx="9829">
                  <c:v>21815</c:v>
                </c:pt>
                <c:pt idx="9830">
                  <c:v>21266</c:v>
                </c:pt>
                <c:pt idx="9831">
                  <c:v>22971</c:v>
                </c:pt>
                <c:pt idx="9832">
                  <c:v>19334</c:v>
                </c:pt>
                <c:pt idx="9833">
                  <c:v>26250</c:v>
                </c:pt>
                <c:pt idx="9834">
                  <c:v>34500</c:v>
                </c:pt>
                <c:pt idx="9835">
                  <c:v>20216</c:v>
                </c:pt>
                <c:pt idx="9836">
                  <c:v>30900</c:v>
                </c:pt>
                <c:pt idx="9837">
                  <c:v>34656</c:v>
                </c:pt>
                <c:pt idx="9838">
                  <c:v>19000</c:v>
                </c:pt>
                <c:pt idx="9839">
                  <c:v>26843</c:v>
                </c:pt>
                <c:pt idx="9840">
                  <c:v>34645</c:v>
                </c:pt>
                <c:pt idx="9841">
                  <c:v>31134</c:v>
                </c:pt>
                <c:pt idx="9842">
                  <c:v>23587</c:v>
                </c:pt>
                <c:pt idx="9843">
                  <c:v>29684</c:v>
                </c:pt>
                <c:pt idx="9844">
                  <c:v>25006</c:v>
                </c:pt>
                <c:pt idx="9845">
                  <c:v>25905</c:v>
                </c:pt>
                <c:pt idx="9846">
                  <c:v>25360</c:v>
                </c:pt>
                <c:pt idx="9847">
                  <c:v>25938</c:v>
                </c:pt>
                <c:pt idx="9848">
                  <c:v>22349</c:v>
                </c:pt>
                <c:pt idx="9849">
                  <c:v>34381</c:v>
                </c:pt>
                <c:pt idx="9850">
                  <c:v>34353</c:v>
                </c:pt>
                <c:pt idx="9851">
                  <c:v>29660</c:v>
                </c:pt>
                <c:pt idx="9852">
                  <c:v>27842</c:v>
                </c:pt>
                <c:pt idx="9853">
                  <c:v>30728</c:v>
                </c:pt>
                <c:pt idx="9854">
                  <c:v>32254</c:v>
                </c:pt>
                <c:pt idx="9855">
                  <c:v>25500</c:v>
                </c:pt>
                <c:pt idx="9856">
                  <c:v>28007</c:v>
                </c:pt>
                <c:pt idx="9857">
                  <c:v>24872</c:v>
                </c:pt>
                <c:pt idx="9858">
                  <c:v>25381</c:v>
                </c:pt>
                <c:pt idx="9859">
                  <c:v>33466</c:v>
                </c:pt>
                <c:pt idx="9860">
                  <c:v>22920</c:v>
                </c:pt>
                <c:pt idx="9861">
                  <c:v>26236</c:v>
                </c:pt>
                <c:pt idx="9862">
                  <c:v>24497</c:v>
                </c:pt>
                <c:pt idx="9863">
                  <c:v>28762</c:v>
                </c:pt>
                <c:pt idx="9864">
                  <c:v>35288</c:v>
                </c:pt>
                <c:pt idx="9865">
                  <c:v>26987</c:v>
                </c:pt>
                <c:pt idx="9866">
                  <c:v>21728</c:v>
                </c:pt>
                <c:pt idx="9867">
                  <c:v>24661</c:v>
                </c:pt>
                <c:pt idx="9868">
                  <c:v>25560</c:v>
                </c:pt>
                <c:pt idx="9869">
                  <c:v>27074</c:v>
                </c:pt>
                <c:pt idx="9870">
                  <c:v>52798</c:v>
                </c:pt>
                <c:pt idx="9871">
                  <c:v>31104</c:v>
                </c:pt>
                <c:pt idx="9872">
                  <c:v>71140</c:v>
                </c:pt>
                <c:pt idx="9873">
                  <c:v>40111</c:v>
                </c:pt>
                <c:pt idx="9874">
                  <c:v>43682</c:v>
                </c:pt>
                <c:pt idx="9875">
                  <c:v>37330</c:v>
                </c:pt>
                <c:pt idx="9876">
                  <c:v>62199</c:v>
                </c:pt>
                <c:pt idx="9877">
                  <c:v>42324</c:v>
                </c:pt>
                <c:pt idx="9878">
                  <c:v>38431</c:v>
                </c:pt>
                <c:pt idx="9879">
                  <c:v>28259</c:v>
                </c:pt>
                <c:pt idx="9880">
                  <c:v>22308</c:v>
                </c:pt>
                <c:pt idx="9881">
                  <c:v>61140</c:v>
                </c:pt>
                <c:pt idx="9882">
                  <c:v>47874</c:v>
                </c:pt>
                <c:pt idx="9883">
                  <c:v>17856</c:v>
                </c:pt>
                <c:pt idx="9884">
                  <c:v>40821</c:v>
                </c:pt>
                <c:pt idx="9885">
                  <c:v>25754</c:v>
                </c:pt>
                <c:pt idx="9886">
                  <c:v>23858</c:v>
                </c:pt>
                <c:pt idx="9887">
                  <c:v>16250</c:v>
                </c:pt>
                <c:pt idx="9888">
                  <c:v>26515</c:v>
                </c:pt>
                <c:pt idx="9889">
                  <c:v>23066</c:v>
                </c:pt>
                <c:pt idx="9890">
                  <c:v>46367</c:v>
                </c:pt>
                <c:pt idx="9891">
                  <c:v>36801</c:v>
                </c:pt>
                <c:pt idx="9892">
                  <c:v>31350</c:v>
                </c:pt>
                <c:pt idx="9893">
                  <c:v>22647</c:v>
                </c:pt>
                <c:pt idx="9894">
                  <c:v>37751</c:v>
                </c:pt>
                <c:pt idx="9895">
                  <c:v>25362</c:v>
                </c:pt>
                <c:pt idx="9896">
                  <c:v>56621</c:v>
                </c:pt>
                <c:pt idx="9897">
                  <c:v>24390</c:v>
                </c:pt>
                <c:pt idx="9898">
                  <c:v>43563</c:v>
                </c:pt>
                <c:pt idx="9899">
                  <c:v>24556</c:v>
                </c:pt>
                <c:pt idx="9900">
                  <c:v>22899</c:v>
                </c:pt>
                <c:pt idx="9901">
                  <c:v>33889</c:v>
                </c:pt>
                <c:pt idx="9902">
                  <c:v>22912</c:v>
                </c:pt>
                <c:pt idx="9903">
                  <c:v>21846</c:v>
                </c:pt>
                <c:pt idx="9904">
                  <c:v>22432</c:v>
                </c:pt>
                <c:pt idx="9905">
                  <c:v>30729</c:v>
                </c:pt>
                <c:pt idx="9906">
                  <c:v>22831</c:v>
                </c:pt>
                <c:pt idx="9907">
                  <c:v>22375</c:v>
                </c:pt>
                <c:pt idx="9908">
                  <c:v>37374</c:v>
                </c:pt>
                <c:pt idx="9909">
                  <c:v>34724</c:v>
                </c:pt>
                <c:pt idx="9910">
                  <c:v>26250</c:v>
                </c:pt>
                <c:pt idx="9911">
                  <c:v>82775</c:v>
                </c:pt>
                <c:pt idx="9912">
                  <c:v>122758</c:v>
                </c:pt>
                <c:pt idx="9913">
                  <c:v>67226</c:v>
                </c:pt>
                <c:pt idx="9914">
                  <c:v>38472</c:v>
                </c:pt>
                <c:pt idx="9915">
                  <c:v>55414</c:v>
                </c:pt>
                <c:pt idx="9916">
                  <c:v>63066</c:v>
                </c:pt>
                <c:pt idx="9917">
                  <c:v>52940</c:v>
                </c:pt>
                <c:pt idx="9918">
                  <c:v>43265</c:v>
                </c:pt>
                <c:pt idx="9919">
                  <c:v>54966</c:v>
                </c:pt>
                <c:pt idx="9920">
                  <c:v>55495</c:v>
                </c:pt>
                <c:pt idx="9921">
                  <c:v>70052</c:v>
                </c:pt>
                <c:pt idx="9922">
                  <c:v>31766</c:v>
                </c:pt>
                <c:pt idx="9923">
                  <c:v>49751</c:v>
                </c:pt>
                <c:pt idx="9924">
                  <c:v>34679</c:v>
                </c:pt>
                <c:pt idx="9925">
                  <c:v>64404</c:v>
                </c:pt>
                <c:pt idx="9926">
                  <c:v>58132</c:v>
                </c:pt>
                <c:pt idx="9927">
                  <c:v>37000</c:v>
                </c:pt>
                <c:pt idx="9928">
                  <c:v>54200</c:v>
                </c:pt>
                <c:pt idx="9929">
                  <c:v>66270</c:v>
                </c:pt>
                <c:pt idx="9930">
                  <c:v>30813</c:v>
                </c:pt>
                <c:pt idx="9931">
                  <c:v>40417</c:v>
                </c:pt>
                <c:pt idx="9932">
                  <c:v>53480</c:v>
                </c:pt>
                <c:pt idx="9933">
                  <c:v>40742</c:v>
                </c:pt>
                <c:pt idx="9934">
                  <c:v>70344</c:v>
                </c:pt>
                <c:pt idx="9935">
                  <c:v>46536</c:v>
                </c:pt>
                <c:pt idx="9936">
                  <c:v>34348</c:v>
                </c:pt>
                <c:pt idx="9937">
                  <c:v>34272</c:v>
                </c:pt>
                <c:pt idx="9938">
                  <c:v>41712</c:v>
                </c:pt>
                <c:pt idx="9939">
                  <c:v>48606</c:v>
                </c:pt>
                <c:pt idx="9940">
                  <c:v>34198</c:v>
                </c:pt>
                <c:pt idx="9941">
                  <c:v>65550</c:v>
                </c:pt>
                <c:pt idx="9942">
                  <c:v>44924</c:v>
                </c:pt>
                <c:pt idx="9943">
                  <c:v>52841</c:v>
                </c:pt>
                <c:pt idx="9944">
                  <c:v>64699</c:v>
                </c:pt>
                <c:pt idx="9945">
                  <c:v>54333</c:v>
                </c:pt>
                <c:pt idx="9946">
                  <c:v>32273</c:v>
                </c:pt>
                <c:pt idx="9947">
                  <c:v>48635</c:v>
                </c:pt>
                <c:pt idx="9948">
                  <c:v>30295</c:v>
                </c:pt>
                <c:pt idx="9949">
                  <c:v>39543</c:v>
                </c:pt>
                <c:pt idx="9950">
                  <c:v>44777</c:v>
                </c:pt>
                <c:pt idx="9951">
                  <c:v>34610</c:v>
                </c:pt>
                <c:pt idx="9952">
                  <c:v>40230</c:v>
                </c:pt>
                <c:pt idx="9953">
                  <c:v>47057</c:v>
                </c:pt>
                <c:pt idx="9954">
                  <c:v>40774</c:v>
                </c:pt>
                <c:pt idx="9955">
                  <c:v>36979</c:v>
                </c:pt>
                <c:pt idx="9956">
                  <c:v>51684</c:v>
                </c:pt>
                <c:pt idx="9957">
                  <c:v>52054</c:v>
                </c:pt>
                <c:pt idx="9958">
                  <c:v>44888</c:v>
                </c:pt>
                <c:pt idx="9959">
                  <c:v>37284</c:v>
                </c:pt>
                <c:pt idx="9960">
                  <c:v>56857</c:v>
                </c:pt>
                <c:pt idx="9961">
                  <c:v>40769</c:v>
                </c:pt>
                <c:pt idx="9962">
                  <c:v>42892</c:v>
                </c:pt>
                <c:pt idx="9963">
                  <c:v>46528</c:v>
                </c:pt>
                <c:pt idx="9964">
                  <c:v>52828</c:v>
                </c:pt>
                <c:pt idx="9965">
                  <c:v>65246</c:v>
                </c:pt>
                <c:pt idx="9966">
                  <c:v>39472</c:v>
                </c:pt>
                <c:pt idx="9967">
                  <c:v>35079</c:v>
                </c:pt>
                <c:pt idx="9968">
                  <c:v>39415</c:v>
                </c:pt>
                <c:pt idx="9969">
                  <c:v>37243</c:v>
                </c:pt>
                <c:pt idx="9970">
                  <c:v>57815</c:v>
                </c:pt>
                <c:pt idx="9971">
                  <c:v>41983</c:v>
                </c:pt>
                <c:pt idx="9972">
                  <c:v>52587</c:v>
                </c:pt>
                <c:pt idx="9973">
                  <c:v>30989</c:v>
                </c:pt>
                <c:pt idx="9974">
                  <c:v>41144</c:v>
                </c:pt>
                <c:pt idx="9975">
                  <c:v>33990</c:v>
                </c:pt>
                <c:pt idx="9976">
                  <c:v>39773</c:v>
                </c:pt>
                <c:pt idx="9977">
                  <c:v>27674</c:v>
                </c:pt>
                <c:pt idx="9978">
                  <c:v>34787</c:v>
                </c:pt>
                <c:pt idx="9979">
                  <c:v>43488</c:v>
                </c:pt>
                <c:pt idx="9980">
                  <c:v>31826</c:v>
                </c:pt>
                <c:pt idx="9981">
                  <c:v>31576</c:v>
                </c:pt>
                <c:pt idx="9982">
                  <c:v>32384</c:v>
                </c:pt>
                <c:pt idx="9983">
                  <c:v>31429</c:v>
                </c:pt>
                <c:pt idx="9984">
                  <c:v>31707</c:v>
                </c:pt>
                <c:pt idx="9985">
                  <c:v>37125</c:v>
                </c:pt>
                <c:pt idx="9986">
                  <c:v>34286</c:v>
                </c:pt>
                <c:pt idx="9987">
                  <c:v>29417</c:v>
                </c:pt>
                <c:pt idx="9988">
                  <c:v>51250</c:v>
                </c:pt>
                <c:pt idx="9989">
                  <c:v>31259</c:v>
                </c:pt>
                <c:pt idx="9990">
                  <c:v>64073</c:v>
                </c:pt>
                <c:pt idx="9991">
                  <c:v>30253</c:v>
                </c:pt>
                <c:pt idx="9992">
                  <c:v>88317</c:v>
                </c:pt>
                <c:pt idx="9993">
                  <c:v>58438</c:v>
                </c:pt>
                <c:pt idx="9994">
                  <c:v>52303</c:v>
                </c:pt>
                <c:pt idx="9995">
                  <c:v>43750</c:v>
                </c:pt>
                <c:pt idx="9996">
                  <c:v>43319</c:v>
                </c:pt>
                <c:pt idx="9997">
                  <c:v>36515</c:v>
                </c:pt>
                <c:pt idx="9998">
                  <c:v>45881</c:v>
                </c:pt>
                <c:pt idx="9999">
                  <c:v>50756</c:v>
                </c:pt>
                <c:pt idx="10000">
                  <c:v>26410</c:v>
                </c:pt>
                <c:pt idx="10001">
                  <c:v>19934</c:v>
                </c:pt>
                <c:pt idx="10002">
                  <c:v>34338</c:v>
                </c:pt>
                <c:pt idx="10003">
                  <c:v>39886</c:v>
                </c:pt>
                <c:pt idx="10004">
                  <c:v>35839</c:v>
                </c:pt>
                <c:pt idx="10005">
                  <c:v>31440</c:v>
                </c:pt>
                <c:pt idx="10006">
                  <c:v>47692</c:v>
                </c:pt>
                <c:pt idx="10007">
                  <c:v>20334</c:v>
                </c:pt>
                <c:pt idx="10008">
                  <c:v>27158</c:v>
                </c:pt>
                <c:pt idx="10009">
                  <c:v>43860</c:v>
                </c:pt>
                <c:pt idx="10010">
                  <c:v>50565</c:v>
                </c:pt>
                <c:pt idx="10011">
                  <c:v>46559</c:v>
                </c:pt>
                <c:pt idx="10012">
                  <c:v>37260</c:v>
                </c:pt>
                <c:pt idx="10013">
                  <c:v>34488</c:v>
                </c:pt>
                <c:pt idx="10014">
                  <c:v>26948</c:v>
                </c:pt>
                <c:pt idx="10015">
                  <c:v>28950</c:v>
                </c:pt>
                <c:pt idx="10016">
                  <c:v>39514</c:v>
                </c:pt>
                <c:pt idx="10017">
                  <c:v>32942</c:v>
                </c:pt>
                <c:pt idx="10018">
                  <c:v>32665</c:v>
                </c:pt>
                <c:pt idx="10019">
                  <c:v>60765</c:v>
                </c:pt>
                <c:pt idx="10020">
                  <c:v>50346</c:v>
                </c:pt>
                <c:pt idx="10021">
                  <c:v>45276</c:v>
                </c:pt>
                <c:pt idx="10022">
                  <c:v>32248</c:v>
                </c:pt>
                <c:pt idx="10023">
                  <c:v>41887</c:v>
                </c:pt>
                <c:pt idx="10024">
                  <c:v>30374</c:v>
                </c:pt>
                <c:pt idx="10025">
                  <c:v>53648</c:v>
                </c:pt>
                <c:pt idx="10026">
                  <c:v>40283</c:v>
                </c:pt>
                <c:pt idx="10027">
                  <c:v>42656</c:v>
                </c:pt>
                <c:pt idx="10028">
                  <c:v>44792</c:v>
                </c:pt>
                <c:pt idx="10029">
                  <c:v>48009</c:v>
                </c:pt>
                <c:pt idx="10030">
                  <c:v>36304</c:v>
                </c:pt>
                <c:pt idx="10031">
                  <c:v>39755</c:v>
                </c:pt>
                <c:pt idx="10032">
                  <c:v>55439</c:v>
                </c:pt>
                <c:pt idx="10033">
                  <c:v>37212</c:v>
                </c:pt>
                <c:pt idx="10034">
                  <c:v>37068</c:v>
                </c:pt>
                <c:pt idx="10035">
                  <c:v>38947</c:v>
                </c:pt>
                <c:pt idx="10036">
                  <c:v>42598</c:v>
                </c:pt>
                <c:pt idx="10037">
                  <c:v>43952</c:v>
                </c:pt>
                <c:pt idx="10038">
                  <c:v>50234</c:v>
                </c:pt>
                <c:pt idx="10039">
                  <c:v>39409</c:v>
                </c:pt>
                <c:pt idx="10040">
                  <c:v>42443</c:v>
                </c:pt>
                <c:pt idx="10041">
                  <c:v>45226</c:v>
                </c:pt>
                <c:pt idx="10042">
                  <c:v>50599</c:v>
                </c:pt>
                <c:pt idx="10043">
                  <c:v>50495</c:v>
                </c:pt>
                <c:pt idx="10044">
                  <c:v>48584</c:v>
                </c:pt>
                <c:pt idx="10045">
                  <c:v>40418</c:v>
                </c:pt>
                <c:pt idx="10046">
                  <c:v>43838</c:v>
                </c:pt>
                <c:pt idx="10047">
                  <c:v>44750</c:v>
                </c:pt>
                <c:pt idx="10048">
                  <c:v>38586</c:v>
                </c:pt>
                <c:pt idx="10049">
                  <c:v>44777</c:v>
                </c:pt>
                <c:pt idx="10050">
                  <c:v>35422</c:v>
                </c:pt>
                <c:pt idx="10051">
                  <c:v>33035</c:v>
                </c:pt>
                <c:pt idx="10052">
                  <c:v>25980</c:v>
                </c:pt>
                <c:pt idx="10053">
                  <c:v>33682</c:v>
                </c:pt>
                <c:pt idx="10054">
                  <c:v>30082</c:v>
                </c:pt>
                <c:pt idx="10055">
                  <c:v>28049</c:v>
                </c:pt>
                <c:pt idx="10056">
                  <c:v>25460</c:v>
                </c:pt>
                <c:pt idx="10057">
                  <c:v>37614</c:v>
                </c:pt>
                <c:pt idx="10058">
                  <c:v>23298</c:v>
                </c:pt>
                <c:pt idx="10059">
                  <c:v>22496</c:v>
                </c:pt>
                <c:pt idx="10060">
                  <c:v>23389</c:v>
                </c:pt>
                <c:pt idx="10061">
                  <c:v>22831</c:v>
                </c:pt>
                <c:pt idx="10062">
                  <c:v>23656</c:v>
                </c:pt>
                <c:pt idx="10063">
                  <c:v>26420</c:v>
                </c:pt>
                <c:pt idx="10064">
                  <c:v>23720</c:v>
                </c:pt>
                <c:pt idx="10065">
                  <c:v>32440</c:v>
                </c:pt>
                <c:pt idx="10066">
                  <c:v>24290</c:v>
                </c:pt>
                <c:pt idx="10067">
                  <c:v>34191</c:v>
                </c:pt>
                <c:pt idx="10068">
                  <c:v>31610</c:v>
                </c:pt>
                <c:pt idx="10069">
                  <c:v>23460</c:v>
                </c:pt>
                <c:pt idx="10070">
                  <c:v>24116</c:v>
                </c:pt>
                <c:pt idx="10071">
                  <c:v>35536</c:v>
                </c:pt>
                <c:pt idx="10072">
                  <c:v>26147</c:v>
                </c:pt>
                <c:pt idx="10073">
                  <c:v>28202</c:v>
                </c:pt>
                <c:pt idx="10074">
                  <c:v>22686</c:v>
                </c:pt>
                <c:pt idx="10075">
                  <c:v>34089</c:v>
                </c:pt>
                <c:pt idx="10076">
                  <c:v>29556</c:v>
                </c:pt>
                <c:pt idx="10077">
                  <c:v>27440</c:v>
                </c:pt>
                <c:pt idx="10078">
                  <c:v>27695</c:v>
                </c:pt>
                <c:pt idx="10079">
                  <c:v>29701</c:v>
                </c:pt>
                <c:pt idx="10080">
                  <c:v>27440</c:v>
                </c:pt>
                <c:pt idx="10081">
                  <c:v>27258</c:v>
                </c:pt>
                <c:pt idx="10082">
                  <c:v>23724</c:v>
                </c:pt>
                <c:pt idx="10083">
                  <c:v>23147</c:v>
                </c:pt>
                <c:pt idx="10084">
                  <c:v>23642</c:v>
                </c:pt>
                <c:pt idx="10085">
                  <c:v>48816</c:v>
                </c:pt>
                <c:pt idx="10086">
                  <c:v>32433</c:v>
                </c:pt>
                <c:pt idx="10087">
                  <c:v>28229</c:v>
                </c:pt>
                <c:pt idx="10088">
                  <c:v>23289</c:v>
                </c:pt>
                <c:pt idx="10089">
                  <c:v>22858</c:v>
                </c:pt>
                <c:pt idx="10090">
                  <c:v>30609</c:v>
                </c:pt>
                <c:pt idx="10091">
                  <c:v>23844</c:v>
                </c:pt>
                <c:pt idx="10092">
                  <c:v>29656</c:v>
                </c:pt>
                <c:pt idx="10093">
                  <c:v>26794</c:v>
                </c:pt>
                <c:pt idx="10094">
                  <c:v>22111</c:v>
                </c:pt>
                <c:pt idx="10095">
                  <c:v>26313</c:v>
                </c:pt>
                <c:pt idx="10096">
                  <c:v>27580</c:v>
                </c:pt>
                <c:pt idx="10097">
                  <c:v>70081</c:v>
                </c:pt>
                <c:pt idx="10098">
                  <c:v>75462</c:v>
                </c:pt>
                <c:pt idx="10099">
                  <c:v>35484</c:v>
                </c:pt>
                <c:pt idx="10100">
                  <c:v>88195</c:v>
                </c:pt>
                <c:pt idx="10101">
                  <c:v>82114</c:v>
                </c:pt>
                <c:pt idx="10102">
                  <c:v>41506</c:v>
                </c:pt>
                <c:pt idx="10103">
                  <c:v>56451</c:v>
                </c:pt>
                <c:pt idx="10104">
                  <c:v>50512</c:v>
                </c:pt>
                <c:pt idx="10105">
                  <c:v>70667</c:v>
                </c:pt>
                <c:pt idx="10106">
                  <c:v>39902</c:v>
                </c:pt>
                <c:pt idx="10107">
                  <c:v>34208</c:v>
                </c:pt>
                <c:pt idx="10108">
                  <c:v>55973</c:v>
                </c:pt>
                <c:pt idx="10109">
                  <c:v>101884</c:v>
                </c:pt>
                <c:pt idx="10110">
                  <c:v>60238</c:v>
                </c:pt>
                <c:pt idx="10111">
                  <c:v>35313</c:v>
                </c:pt>
                <c:pt idx="10112">
                  <c:v>60140</c:v>
                </c:pt>
                <c:pt idx="10113">
                  <c:v>35428</c:v>
                </c:pt>
                <c:pt idx="10114">
                  <c:v>41092</c:v>
                </c:pt>
                <c:pt idx="10115">
                  <c:v>48245</c:v>
                </c:pt>
                <c:pt idx="10116">
                  <c:v>42368</c:v>
                </c:pt>
                <c:pt idx="10117">
                  <c:v>56675</c:v>
                </c:pt>
                <c:pt idx="10118">
                  <c:v>31532</c:v>
                </c:pt>
                <c:pt idx="10119">
                  <c:v>33515</c:v>
                </c:pt>
                <c:pt idx="10120">
                  <c:v>33515</c:v>
                </c:pt>
                <c:pt idx="10121">
                  <c:v>51702</c:v>
                </c:pt>
                <c:pt idx="10122">
                  <c:v>39824</c:v>
                </c:pt>
                <c:pt idx="10123">
                  <c:v>41521</c:v>
                </c:pt>
                <c:pt idx="10124">
                  <c:v>51074</c:v>
                </c:pt>
                <c:pt idx="10125">
                  <c:v>34537</c:v>
                </c:pt>
                <c:pt idx="10126">
                  <c:v>45919</c:v>
                </c:pt>
                <c:pt idx="10127">
                  <c:v>45532</c:v>
                </c:pt>
                <c:pt idx="10128">
                  <c:v>31838</c:v>
                </c:pt>
                <c:pt idx="10129">
                  <c:v>31576</c:v>
                </c:pt>
                <c:pt idx="10130">
                  <c:v>39344</c:v>
                </c:pt>
                <c:pt idx="10131">
                  <c:v>47361</c:v>
                </c:pt>
                <c:pt idx="10132">
                  <c:v>27332</c:v>
                </c:pt>
                <c:pt idx="10133">
                  <c:v>41903</c:v>
                </c:pt>
                <c:pt idx="10134">
                  <c:v>42873</c:v>
                </c:pt>
                <c:pt idx="10135">
                  <c:v>45177</c:v>
                </c:pt>
                <c:pt idx="10136">
                  <c:v>35683</c:v>
                </c:pt>
                <c:pt idx="10137">
                  <c:v>27813</c:v>
                </c:pt>
                <c:pt idx="10138">
                  <c:v>32465</c:v>
                </c:pt>
                <c:pt idx="10139">
                  <c:v>32954</c:v>
                </c:pt>
                <c:pt idx="10140">
                  <c:v>41539</c:v>
                </c:pt>
                <c:pt idx="10141">
                  <c:v>30818</c:v>
                </c:pt>
                <c:pt idx="10142">
                  <c:v>26005</c:v>
                </c:pt>
                <c:pt idx="10143">
                  <c:v>37011</c:v>
                </c:pt>
                <c:pt idx="10144">
                  <c:v>43710</c:v>
                </c:pt>
                <c:pt idx="10145">
                  <c:v>25119</c:v>
                </c:pt>
                <c:pt idx="10146">
                  <c:v>43125</c:v>
                </c:pt>
                <c:pt idx="10147">
                  <c:v>31094</c:v>
                </c:pt>
                <c:pt idx="10148">
                  <c:v>33561</c:v>
                </c:pt>
                <c:pt idx="10149">
                  <c:v>42912</c:v>
                </c:pt>
                <c:pt idx="10150">
                  <c:v>33207</c:v>
                </c:pt>
                <c:pt idx="10151">
                  <c:v>29375</c:v>
                </c:pt>
                <c:pt idx="10152">
                  <c:v>32526</c:v>
                </c:pt>
                <c:pt idx="10153">
                  <c:v>33164</c:v>
                </c:pt>
                <c:pt idx="10154">
                  <c:v>29544</c:v>
                </c:pt>
                <c:pt idx="10155">
                  <c:v>26650</c:v>
                </c:pt>
                <c:pt idx="10156">
                  <c:v>26500</c:v>
                </c:pt>
                <c:pt idx="10157">
                  <c:v>29604</c:v>
                </c:pt>
                <c:pt idx="10158">
                  <c:v>28482</c:v>
                </c:pt>
                <c:pt idx="10159">
                  <c:v>28029</c:v>
                </c:pt>
                <c:pt idx="10160">
                  <c:v>37981</c:v>
                </c:pt>
                <c:pt idx="10161">
                  <c:v>28029</c:v>
                </c:pt>
                <c:pt idx="10162">
                  <c:v>66746</c:v>
                </c:pt>
                <c:pt idx="10163">
                  <c:v>31033</c:v>
                </c:pt>
                <c:pt idx="10164">
                  <c:v>32527</c:v>
                </c:pt>
                <c:pt idx="10165">
                  <c:v>62417</c:v>
                </c:pt>
                <c:pt idx="10166">
                  <c:v>41361</c:v>
                </c:pt>
                <c:pt idx="10167">
                  <c:v>52701</c:v>
                </c:pt>
                <c:pt idx="10168">
                  <c:v>117169</c:v>
                </c:pt>
                <c:pt idx="10169">
                  <c:v>39217</c:v>
                </c:pt>
                <c:pt idx="10170">
                  <c:v>37983</c:v>
                </c:pt>
                <c:pt idx="10171">
                  <c:v>50154</c:v>
                </c:pt>
                <c:pt idx="10172">
                  <c:v>32957</c:v>
                </c:pt>
                <c:pt idx="10173">
                  <c:v>48793</c:v>
                </c:pt>
                <c:pt idx="10174">
                  <c:v>20000</c:v>
                </c:pt>
                <c:pt idx="10175">
                  <c:v>18161</c:v>
                </c:pt>
                <c:pt idx="10176">
                  <c:v>39649</c:v>
                </c:pt>
                <c:pt idx="10177">
                  <c:v>40448</c:v>
                </c:pt>
                <c:pt idx="10178">
                  <c:v>56233</c:v>
                </c:pt>
                <c:pt idx="10179">
                  <c:v>56634</c:v>
                </c:pt>
                <c:pt idx="10180">
                  <c:v>30231</c:v>
                </c:pt>
                <c:pt idx="10181">
                  <c:v>31497</c:v>
                </c:pt>
                <c:pt idx="10182">
                  <c:v>42734</c:v>
                </c:pt>
                <c:pt idx="10183">
                  <c:v>50929</c:v>
                </c:pt>
                <c:pt idx="10184">
                  <c:v>35568</c:v>
                </c:pt>
                <c:pt idx="10185">
                  <c:v>32371</c:v>
                </c:pt>
                <c:pt idx="10186">
                  <c:v>42980</c:v>
                </c:pt>
                <c:pt idx="10187">
                  <c:v>25426</c:v>
                </c:pt>
                <c:pt idx="10188">
                  <c:v>29358</c:v>
                </c:pt>
                <c:pt idx="10189">
                  <c:v>29604</c:v>
                </c:pt>
                <c:pt idx="10190">
                  <c:v>33538</c:v>
                </c:pt>
                <c:pt idx="10191">
                  <c:v>34723</c:v>
                </c:pt>
                <c:pt idx="10192">
                  <c:v>26679</c:v>
                </c:pt>
                <c:pt idx="10193">
                  <c:v>36073</c:v>
                </c:pt>
                <c:pt idx="10194">
                  <c:v>49375</c:v>
                </c:pt>
                <c:pt idx="10195">
                  <c:v>34733</c:v>
                </c:pt>
                <c:pt idx="10196">
                  <c:v>43714</c:v>
                </c:pt>
                <c:pt idx="10197">
                  <c:v>40000</c:v>
                </c:pt>
                <c:pt idx="10198">
                  <c:v>38309</c:v>
                </c:pt>
                <c:pt idx="10199">
                  <c:v>31087</c:v>
                </c:pt>
                <c:pt idx="10200">
                  <c:v>24515</c:v>
                </c:pt>
                <c:pt idx="10201">
                  <c:v>29143</c:v>
                </c:pt>
                <c:pt idx="10202">
                  <c:v>29654</c:v>
                </c:pt>
                <c:pt idx="10203">
                  <c:v>37226</c:v>
                </c:pt>
                <c:pt idx="10204">
                  <c:v>37785</c:v>
                </c:pt>
                <c:pt idx="10205">
                  <c:v>31834</c:v>
                </c:pt>
                <c:pt idx="10206">
                  <c:v>40032</c:v>
                </c:pt>
                <c:pt idx="10207">
                  <c:v>23835</c:v>
                </c:pt>
                <c:pt idx="10208">
                  <c:v>42921</c:v>
                </c:pt>
                <c:pt idx="10209">
                  <c:v>61899</c:v>
                </c:pt>
                <c:pt idx="10210">
                  <c:v>23746</c:v>
                </c:pt>
                <c:pt idx="10211">
                  <c:v>53199</c:v>
                </c:pt>
                <c:pt idx="10212">
                  <c:v>36591</c:v>
                </c:pt>
                <c:pt idx="10213">
                  <c:v>56746</c:v>
                </c:pt>
                <c:pt idx="10214">
                  <c:v>35384</c:v>
                </c:pt>
                <c:pt idx="10215">
                  <c:v>17529</c:v>
                </c:pt>
                <c:pt idx="10216">
                  <c:v>46563</c:v>
                </c:pt>
                <c:pt idx="10217">
                  <c:v>42458</c:v>
                </c:pt>
                <c:pt idx="10218">
                  <c:v>58426</c:v>
                </c:pt>
                <c:pt idx="10219">
                  <c:v>55760</c:v>
                </c:pt>
                <c:pt idx="10220">
                  <c:v>77724</c:v>
                </c:pt>
                <c:pt idx="10221">
                  <c:v>33979</c:v>
                </c:pt>
                <c:pt idx="10222">
                  <c:v>40155</c:v>
                </c:pt>
                <c:pt idx="10223">
                  <c:v>28270</c:v>
                </c:pt>
                <c:pt idx="10224">
                  <c:v>27556</c:v>
                </c:pt>
                <c:pt idx="10225">
                  <c:v>70587</c:v>
                </c:pt>
                <c:pt idx="10226">
                  <c:v>33108</c:v>
                </c:pt>
                <c:pt idx="10227">
                  <c:v>25562</c:v>
                </c:pt>
                <c:pt idx="10228">
                  <c:v>28934</c:v>
                </c:pt>
                <c:pt idx="10229">
                  <c:v>27420</c:v>
                </c:pt>
                <c:pt idx="10230">
                  <c:v>57064</c:v>
                </c:pt>
                <c:pt idx="10231">
                  <c:v>52821</c:v>
                </c:pt>
                <c:pt idx="10232">
                  <c:v>109351</c:v>
                </c:pt>
                <c:pt idx="10233">
                  <c:v>63889</c:v>
                </c:pt>
                <c:pt idx="10234">
                  <c:v>60254</c:v>
                </c:pt>
                <c:pt idx="10235">
                  <c:v>44820</c:v>
                </c:pt>
                <c:pt idx="10236">
                  <c:v>45085</c:v>
                </c:pt>
                <c:pt idx="10237">
                  <c:v>54000</c:v>
                </c:pt>
                <c:pt idx="10238">
                  <c:v>43843</c:v>
                </c:pt>
                <c:pt idx="10239">
                  <c:v>100080</c:v>
                </c:pt>
                <c:pt idx="10240">
                  <c:v>65810</c:v>
                </c:pt>
                <c:pt idx="10241">
                  <c:v>31690</c:v>
                </c:pt>
                <c:pt idx="10242">
                  <c:v>53529</c:v>
                </c:pt>
                <c:pt idx="10243">
                  <c:v>44107</c:v>
                </c:pt>
                <c:pt idx="10244">
                  <c:v>44634</c:v>
                </c:pt>
                <c:pt idx="10245">
                  <c:v>35244</c:v>
                </c:pt>
                <c:pt idx="10246">
                  <c:v>32836</c:v>
                </c:pt>
                <c:pt idx="10247">
                  <c:v>43737</c:v>
                </c:pt>
                <c:pt idx="10248">
                  <c:v>38986</c:v>
                </c:pt>
                <c:pt idx="10249">
                  <c:v>48092</c:v>
                </c:pt>
                <c:pt idx="10250">
                  <c:v>37191</c:v>
                </c:pt>
                <c:pt idx="10251">
                  <c:v>50257</c:v>
                </c:pt>
                <c:pt idx="10252">
                  <c:v>37208</c:v>
                </c:pt>
                <c:pt idx="10253">
                  <c:v>21993</c:v>
                </c:pt>
                <c:pt idx="10254">
                  <c:v>73153</c:v>
                </c:pt>
                <c:pt idx="10255">
                  <c:v>35135</c:v>
                </c:pt>
                <c:pt idx="10256">
                  <c:v>32702</c:v>
                </c:pt>
                <c:pt idx="10257">
                  <c:v>16043</c:v>
                </c:pt>
                <c:pt idx="10258">
                  <c:v>50652</c:v>
                </c:pt>
                <c:pt idx="10259">
                  <c:v>38588</c:v>
                </c:pt>
                <c:pt idx="10260">
                  <c:v>33428</c:v>
                </c:pt>
                <c:pt idx="10261">
                  <c:v>50386</c:v>
                </c:pt>
                <c:pt idx="10262">
                  <c:v>32957</c:v>
                </c:pt>
                <c:pt idx="10263">
                  <c:v>21468</c:v>
                </c:pt>
                <c:pt idx="10264">
                  <c:v>30754</c:v>
                </c:pt>
                <c:pt idx="10265">
                  <c:v>29946</c:v>
                </c:pt>
                <c:pt idx="10266">
                  <c:v>35577</c:v>
                </c:pt>
                <c:pt idx="10267">
                  <c:v>32209</c:v>
                </c:pt>
                <c:pt idx="10268">
                  <c:v>35242</c:v>
                </c:pt>
                <c:pt idx="10269">
                  <c:v>28143</c:v>
                </c:pt>
                <c:pt idx="10270">
                  <c:v>29233</c:v>
                </c:pt>
                <c:pt idx="10271">
                  <c:v>37553</c:v>
                </c:pt>
                <c:pt idx="10272">
                  <c:v>36761</c:v>
                </c:pt>
                <c:pt idx="10273">
                  <c:v>32563</c:v>
                </c:pt>
                <c:pt idx="10274">
                  <c:v>33099</c:v>
                </c:pt>
                <c:pt idx="10275">
                  <c:v>32360</c:v>
                </c:pt>
                <c:pt idx="10276">
                  <c:v>27981</c:v>
                </c:pt>
                <c:pt idx="10277">
                  <c:v>24582</c:v>
                </c:pt>
                <c:pt idx="10278">
                  <c:v>29683</c:v>
                </c:pt>
                <c:pt idx="10279">
                  <c:v>34223</c:v>
                </c:pt>
                <c:pt idx="10280">
                  <c:v>32487</c:v>
                </c:pt>
                <c:pt idx="10281">
                  <c:v>32917</c:v>
                </c:pt>
                <c:pt idx="10282">
                  <c:v>38168</c:v>
                </c:pt>
                <c:pt idx="10283">
                  <c:v>35974</c:v>
                </c:pt>
                <c:pt idx="10284">
                  <c:v>27038</c:v>
                </c:pt>
                <c:pt idx="10285">
                  <c:v>49615</c:v>
                </c:pt>
                <c:pt idx="10286">
                  <c:v>39083</c:v>
                </c:pt>
                <c:pt idx="10287">
                  <c:v>27074</c:v>
                </c:pt>
                <c:pt idx="10288">
                  <c:v>21940</c:v>
                </c:pt>
                <c:pt idx="10289">
                  <c:v>28000</c:v>
                </c:pt>
                <c:pt idx="10290">
                  <c:v>26588</c:v>
                </c:pt>
                <c:pt idx="10291">
                  <c:v>28697</c:v>
                </c:pt>
                <c:pt idx="10292">
                  <c:v>66758</c:v>
                </c:pt>
                <c:pt idx="10293">
                  <c:v>40188</c:v>
                </c:pt>
                <c:pt idx="10294">
                  <c:v>48511</c:v>
                </c:pt>
                <c:pt idx="10295">
                  <c:v>63393</c:v>
                </c:pt>
                <c:pt idx="10296">
                  <c:v>43547</c:v>
                </c:pt>
                <c:pt idx="10297">
                  <c:v>59599</c:v>
                </c:pt>
                <c:pt idx="10298">
                  <c:v>48342</c:v>
                </c:pt>
                <c:pt idx="10299">
                  <c:v>76680</c:v>
                </c:pt>
                <c:pt idx="10300">
                  <c:v>39940</c:v>
                </c:pt>
                <c:pt idx="10301">
                  <c:v>43716</c:v>
                </c:pt>
                <c:pt idx="10302">
                  <c:v>30510</c:v>
                </c:pt>
                <c:pt idx="10303">
                  <c:v>41241</c:v>
                </c:pt>
                <c:pt idx="10304">
                  <c:v>32302</c:v>
                </c:pt>
                <c:pt idx="10305">
                  <c:v>34295</c:v>
                </c:pt>
                <c:pt idx="10306">
                  <c:v>28313</c:v>
                </c:pt>
                <c:pt idx="10307">
                  <c:v>35729</c:v>
                </c:pt>
                <c:pt idx="10308">
                  <c:v>27377</c:v>
                </c:pt>
                <c:pt idx="10309">
                  <c:v>55894</c:v>
                </c:pt>
                <c:pt idx="10310">
                  <c:v>41007</c:v>
                </c:pt>
                <c:pt idx="10311">
                  <c:v>62613</c:v>
                </c:pt>
                <c:pt idx="10312">
                  <c:v>54433</c:v>
                </c:pt>
                <c:pt idx="10313">
                  <c:v>47014</c:v>
                </c:pt>
                <c:pt idx="10314">
                  <c:v>39428</c:v>
                </c:pt>
                <c:pt idx="10315">
                  <c:v>51542</c:v>
                </c:pt>
                <c:pt idx="10316">
                  <c:v>80627</c:v>
                </c:pt>
                <c:pt idx="10317">
                  <c:v>53611</c:v>
                </c:pt>
                <c:pt idx="10318">
                  <c:v>30674</c:v>
                </c:pt>
                <c:pt idx="10319">
                  <c:v>47783</c:v>
                </c:pt>
                <c:pt idx="10320">
                  <c:v>77875</c:v>
                </c:pt>
                <c:pt idx="10321">
                  <c:v>37593</c:v>
                </c:pt>
                <c:pt idx="10322">
                  <c:v>34780</c:v>
                </c:pt>
                <c:pt idx="10323">
                  <c:v>38477</c:v>
                </c:pt>
                <c:pt idx="10324">
                  <c:v>29622</c:v>
                </c:pt>
                <c:pt idx="10325">
                  <c:v>28374</c:v>
                </c:pt>
                <c:pt idx="10326">
                  <c:v>32250</c:v>
                </c:pt>
                <c:pt idx="10327">
                  <c:v>30679</c:v>
                </c:pt>
                <c:pt idx="10328">
                  <c:v>30429</c:v>
                </c:pt>
                <c:pt idx="10329">
                  <c:v>35154</c:v>
                </c:pt>
                <c:pt idx="10330">
                  <c:v>42819</c:v>
                </c:pt>
                <c:pt idx="10331">
                  <c:v>59489</c:v>
                </c:pt>
                <c:pt idx="10332">
                  <c:v>41026</c:v>
                </c:pt>
                <c:pt idx="10333">
                  <c:v>41875</c:v>
                </c:pt>
                <c:pt idx="10334">
                  <c:v>55619</c:v>
                </c:pt>
                <c:pt idx="10335">
                  <c:v>52373</c:v>
                </c:pt>
                <c:pt idx="10336">
                  <c:v>29806</c:v>
                </c:pt>
                <c:pt idx="10337">
                  <c:v>30573</c:v>
                </c:pt>
                <c:pt idx="10338">
                  <c:v>27305</c:v>
                </c:pt>
                <c:pt idx="10339">
                  <c:v>26936</c:v>
                </c:pt>
                <c:pt idx="10340">
                  <c:v>25816</c:v>
                </c:pt>
                <c:pt idx="10341">
                  <c:v>31996</c:v>
                </c:pt>
                <c:pt idx="10342">
                  <c:v>29512</c:v>
                </c:pt>
                <c:pt idx="10343">
                  <c:v>29931</c:v>
                </c:pt>
                <c:pt idx="10344">
                  <c:v>19252</c:v>
                </c:pt>
                <c:pt idx="10345">
                  <c:v>104035</c:v>
                </c:pt>
                <c:pt idx="10346">
                  <c:v>39926</c:v>
                </c:pt>
                <c:pt idx="10347">
                  <c:v>32995</c:v>
                </c:pt>
                <c:pt idx="10348">
                  <c:v>24612</c:v>
                </c:pt>
                <c:pt idx="10349">
                  <c:v>82620</c:v>
                </c:pt>
                <c:pt idx="10350">
                  <c:v>17183</c:v>
                </c:pt>
                <c:pt idx="10351">
                  <c:v>35524</c:v>
                </c:pt>
                <c:pt idx="10352">
                  <c:v>34004</c:v>
                </c:pt>
                <c:pt idx="10353">
                  <c:v>50183</c:v>
                </c:pt>
                <c:pt idx="10354">
                  <c:v>45141</c:v>
                </c:pt>
                <c:pt idx="10355">
                  <c:v>36543</c:v>
                </c:pt>
                <c:pt idx="10356">
                  <c:v>27391</c:v>
                </c:pt>
                <c:pt idx="10357">
                  <c:v>37972</c:v>
                </c:pt>
                <c:pt idx="10358">
                  <c:v>33449</c:v>
                </c:pt>
                <c:pt idx="10359">
                  <c:v>40134</c:v>
                </c:pt>
                <c:pt idx="10360">
                  <c:v>36760</c:v>
                </c:pt>
                <c:pt idx="10361">
                  <c:v>48744</c:v>
                </c:pt>
                <c:pt idx="10362">
                  <c:v>104844</c:v>
                </c:pt>
                <c:pt idx="10363">
                  <c:v>27867</c:v>
                </c:pt>
                <c:pt idx="10364">
                  <c:v>30440</c:v>
                </c:pt>
                <c:pt idx="10365">
                  <c:v>68662</c:v>
                </c:pt>
                <c:pt idx="10366">
                  <c:v>32238</c:v>
                </c:pt>
                <c:pt idx="10367">
                  <c:v>45598</c:v>
                </c:pt>
                <c:pt idx="10368">
                  <c:v>30346</c:v>
                </c:pt>
                <c:pt idx="10369">
                  <c:v>43965</c:v>
                </c:pt>
                <c:pt idx="10370">
                  <c:v>25405</c:v>
                </c:pt>
                <c:pt idx="10371">
                  <c:v>38589</c:v>
                </c:pt>
                <c:pt idx="10372">
                  <c:v>40378</c:v>
                </c:pt>
                <c:pt idx="10373">
                  <c:v>48804</c:v>
                </c:pt>
                <c:pt idx="10374">
                  <c:v>55717</c:v>
                </c:pt>
                <c:pt idx="10375">
                  <c:v>32839</c:v>
                </c:pt>
                <c:pt idx="10376">
                  <c:v>102561</c:v>
                </c:pt>
                <c:pt idx="10377">
                  <c:v>54829</c:v>
                </c:pt>
                <c:pt idx="10378">
                  <c:v>39342</c:v>
                </c:pt>
                <c:pt idx="10379">
                  <c:v>35655</c:v>
                </c:pt>
                <c:pt idx="10380">
                  <c:v>82706</c:v>
                </c:pt>
                <c:pt idx="10381">
                  <c:v>104372</c:v>
                </c:pt>
                <c:pt idx="10382">
                  <c:v>52790</c:v>
                </c:pt>
                <c:pt idx="10383">
                  <c:v>46167</c:v>
                </c:pt>
                <c:pt idx="10384">
                  <c:v>83078</c:v>
                </c:pt>
                <c:pt idx="10385">
                  <c:v>84901</c:v>
                </c:pt>
                <c:pt idx="10386">
                  <c:v>70561</c:v>
                </c:pt>
                <c:pt idx="10387">
                  <c:v>96118</c:v>
                </c:pt>
                <c:pt idx="10388">
                  <c:v>56235</c:v>
                </c:pt>
                <c:pt idx="10389">
                  <c:v>86488</c:v>
                </c:pt>
                <c:pt idx="10390">
                  <c:v>44042</c:v>
                </c:pt>
                <c:pt idx="10391">
                  <c:v>33993</c:v>
                </c:pt>
                <c:pt idx="10392">
                  <c:v>70773</c:v>
                </c:pt>
                <c:pt idx="10393">
                  <c:v>35046</c:v>
                </c:pt>
                <c:pt idx="10394">
                  <c:v>61280</c:v>
                </c:pt>
                <c:pt idx="10395">
                  <c:v>34455</c:v>
                </c:pt>
                <c:pt idx="10396">
                  <c:v>68458</c:v>
                </c:pt>
                <c:pt idx="10397">
                  <c:v>58708</c:v>
                </c:pt>
                <c:pt idx="10398">
                  <c:v>48520</c:v>
                </c:pt>
                <c:pt idx="10399">
                  <c:v>22233</c:v>
                </c:pt>
                <c:pt idx="10400">
                  <c:v>71485</c:v>
                </c:pt>
                <c:pt idx="10401">
                  <c:v>60597</c:v>
                </c:pt>
                <c:pt idx="10402">
                  <c:v>40402</c:v>
                </c:pt>
                <c:pt idx="10403">
                  <c:v>30401</c:v>
                </c:pt>
                <c:pt idx="10404">
                  <c:v>57510</c:v>
                </c:pt>
                <c:pt idx="10405">
                  <c:v>45314</c:v>
                </c:pt>
                <c:pt idx="10406">
                  <c:v>40547</c:v>
                </c:pt>
                <c:pt idx="10407">
                  <c:v>46995</c:v>
                </c:pt>
                <c:pt idx="10408">
                  <c:v>29542</c:v>
                </c:pt>
                <c:pt idx="10409">
                  <c:v>50851</c:v>
                </c:pt>
                <c:pt idx="10410">
                  <c:v>67806</c:v>
                </c:pt>
                <c:pt idx="10411">
                  <c:v>40649</c:v>
                </c:pt>
                <c:pt idx="10412">
                  <c:v>41475</c:v>
                </c:pt>
                <c:pt idx="10413">
                  <c:v>24960</c:v>
                </c:pt>
                <c:pt idx="10414">
                  <c:v>64067</c:v>
                </c:pt>
                <c:pt idx="10415">
                  <c:v>36869</c:v>
                </c:pt>
                <c:pt idx="10416">
                  <c:v>32030</c:v>
                </c:pt>
                <c:pt idx="10417">
                  <c:v>43294</c:v>
                </c:pt>
                <c:pt idx="10418">
                  <c:v>30300</c:v>
                </c:pt>
                <c:pt idx="10419">
                  <c:v>37149</c:v>
                </c:pt>
                <c:pt idx="10420">
                  <c:v>69809</c:v>
                </c:pt>
                <c:pt idx="10421">
                  <c:v>51949</c:v>
                </c:pt>
                <c:pt idx="10422">
                  <c:v>58257</c:v>
                </c:pt>
                <c:pt idx="10423">
                  <c:v>46878</c:v>
                </c:pt>
                <c:pt idx="10424">
                  <c:v>49091</c:v>
                </c:pt>
                <c:pt idx="10425">
                  <c:v>43036</c:v>
                </c:pt>
                <c:pt idx="10426">
                  <c:v>28625</c:v>
                </c:pt>
                <c:pt idx="10427">
                  <c:v>25481</c:v>
                </c:pt>
                <c:pt idx="10428">
                  <c:v>44266</c:v>
                </c:pt>
                <c:pt idx="10429">
                  <c:v>32862</c:v>
                </c:pt>
                <c:pt idx="10430">
                  <c:v>26246</c:v>
                </c:pt>
                <c:pt idx="10431">
                  <c:v>31734</c:v>
                </c:pt>
                <c:pt idx="10432">
                  <c:v>40135</c:v>
                </c:pt>
                <c:pt idx="10433">
                  <c:v>46818</c:v>
                </c:pt>
                <c:pt idx="10434">
                  <c:v>29585</c:v>
                </c:pt>
                <c:pt idx="10435">
                  <c:v>28306</c:v>
                </c:pt>
                <c:pt idx="10436">
                  <c:v>32354</c:v>
                </c:pt>
                <c:pt idx="10437">
                  <c:v>28594</c:v>
                </c:pt>
                <c:pt idx="10438">
                  <c:v>26308</c:v>
                </c:pt>
                <c:pt idx="10439">
                  <c:v>43536</c:v>
                </c:pt>
                <c:pt idx="10440">
                  <c:v>33017</c:v>
                </c:pt>
                <c:pt idx="10441">
                  <c:v>31789</c:v>
                </c:pt>
                <c:pt idx="10442">
                  <c:v>35146</c:v>
                </c:pt>
                <c:pt idx="10443">
                  <c:v>33795</c:v>
                </c:pt>
                <c:pt idx="10444">
                  <c:v>31193</c:v>
                </c:pt>
                <c:pt idx="10445">
                  <c:v>29444</c:v>
                </c:pt>
                <c:pt idx="10446">
                  <c:v>32889</c:v>
                </c:pt>
                <c:pt idx="10447">
                  <c:v>47646</c:v>
                </c:pt>
                <c:pt idx="10448">
                  <c:v>35357</c:v>
                </c:pt>
                <c:pt idx="10449">
                  <c:v>34085</c:v>
                </c:pt>
                <c:pt idx="10450">
                  <c:v>39620</c:v>
                </c:pt>
                <c:pt idx="10451">
                  <c:v>33241</c:v>
                </c:pt>
                <c:pt idx="10452">
                  <c:v>36953</c:v>
                </c:pt>
                <c:pt idx="10453">
                  <c:v>29908</c:v>
                </c:pt>
                <c:pt idx="10454">
                  <c:v>25091</c:v>
                </c:pt>
                <c:pt idx="10455">
                  <c:v>31011</c:v>
                </c:pt>
                <c:pt idx="10456">
                  <c:v>28594</c:v>
                </c:pt>
                <c:pt idx="10457">
                  <c:v>34508</c:v>
                </c:pt>
                <c:pt idx="10458">
                  <c:v>28429</c:v>
                </c:pt>
                <c:pt idx="10459">
                  <c:v>34661</c:v>
                </c:pt>
                <c:pt idx="10460">
                  <c:v>34472</c:v>
                </c:pt>
                <c:pt idx="10461">
                  <c:v>26303</c:v>
                </c:pt>
                <c:pt idx="10462">
                  <c:v>43457</c:v>
                </c:pt>
                <c:pt idx="10463">
                  <c:v>46007</c:v>
                </c:pt>
                <c:pt idx="10464">
                  <c:v>73195</c:v>
                </c:pt>
                <c:pt idx="10465">
                  <c:v>46091</c:v>
                </c:pt>
                <c:pt idx="10466">
                  <c:v>38619</c:v>
                </c:pt>
                <c:pt idx="10467">
                  <c:v>52466</c:v>
                </c:pt>
                <c:pt idx="10468">
                  <c:v>42525</c:v>
                </c:pt>
                <c:pt idx="10469">
                  <c:v>44761</c:v>
                </c:pt>
                <c:pt idx="10470">
                  <c:v>44673</c:v>
                </c:pt>
                <c:pt idx="10471">
                  <c:v>64630</c:v>
                </c:pt>
                <c:pt idx="10472">
                  <c:v>60945</c:v>
                </c:pt>
                <c:pt idx="10473">
                  <c:v>46570</c:v>
                </c:pt>
                <c:pt idx="10474">
                  <c:v>45581</c:v>
                </c:pt>
                <c:pt idx="10475">
                  <c:v>33019</c:v>
                </c:pt>
                <c:pt idx="10476">
                  <c:v>50372</c:v>
                </c:pt>
                <c:pt idx="10477">
                  <c:v>41572</c:v>
                </c:pt>
                <c:pt idx="10478">
                  <c:v>56910</c:v>
                </c:pt>
                <c:pt idx="10479">
                  <c:v>43974</c:v>
                </c:pt>
                <c:pt idx="10480">
                  <c:v>26471</c:v>
                </c:pt>
                <c:pt idx="10481">
                  <c:v>34171</c:v>
                </c:pt>
                <c:pt idx="10482">
                  <c:v>42225</c:v>
                </c:pt>
                <c:pt idx="10483">
                  <c:v>24471</c:v>
                </c:pt>
                <c:pt idx="10484">
                  <c:v>37703</c:v>
                </c:pt>
                <c:pt idx="10485">
                  <c:v>26229</c:v>
                </c:pt>
                <c:pt idx="10486">
                  <c:v>38999</c:v>
                </c:pt>
                <c:pt idx="10487">
                  <c:v>31207</c:v>
                </c:pt>
                <c:pt idx="10488">
                  <c:v>47305</c:v>
                </c:pt>
                <c:pt idx="10489">
                  <c:v>34144</c:v>
                </c:pt>
                <c:pt idx="10490">
                  <c:v>38702</c:v>
                </c:pt>
                <c:pt idx="10491">
                  <c:v>28771</c:v>
                </c:pt>
                <c:pt idx="10492">
                  <c:v>28031</c:v>
                </c:pt>
                <c:pt idx="10493">
                  <c:v>20147</c:v>
                </c:pt>
                <c:pt idx="10494">
                  <c:v>30608</c:v>
                </c:pt>
                <c:pt idx="10495">
                  <c:v>25347</c:v>
                </c:pt>
                <c:pt idx="10496">
                  <c:v>30355</c:v>
                </c:pt>
                <c:pt idx="10497">
                  <c:v>29813</c:v>
                </c:pt>
                <c:pt idx="10498">
                  <c:v>29634</c:v>
                </c:pt>
                <c:pt idx="10499">
                  <c:v>35301</c:v>
                </c:pt>
                <c:pt idx="10500">
                  <c:v>20840</c:v>
                </c:pt>
                <c:pt idx="10501">
                  <c:v>41746</c:v>
                </c:pt>
                <c:pt idx="10502">
                  <c:v>23910</c:v>
                </c:pt>
                <c:pt idx="10503">
                  <c:v>31762</c:v>
                </c:pt>
                <c:pt idx="10504">
                  <c:v>21864</c:v>
                </c:pt>
                <c:pt idx="10505">
                  <c:v>29698</c:v>
                </c:pt>
                <c:pt idx="10506">
                  <c:v>48232</c:v>
                </c:pt>
                <c:pt idx="10507">
                  <c:v>21131</c:v>
                </c:pt>
                <c:pt idx="10508">
                  <c:v>30308</c:v>
                </c:pt>
                <c:pt idx="10509">
                  <c:v>37521</c:v>
                </c:pt>
                <c:pt idx="10510">
                  <c:v>41231</c:v>
                </c:pt>
                <c:pt idx="10511">
                  <c:v>33799</c:v>
                </c:pt>
                <c:pt idx="10512">
                  <c:v>71926</c:v>
                </c:pt>
                <c:pt idx="10513">
                  <c:v>75689</c:v>
                </c:pt>
                <c:pt idx="10514">
                  <c:v>36856</c:v>
                </c:pt>
                <c:pt idx="10515">
                  <c:v>38188</c:v>
                </c:pt>
                <c:pt idx="10516">
                  <c:v>52667</c:v>
                </c:pt>
                <c:pt idx="10517">
                  <c:v>26026</c:v>
                </c:pt>
                <c:pt idx="10518">
                  <c:v>32095</c:v>
                </c:pt>
                <c:pt idx="10519">
                  <c:v>34042</c:v>
                </c:pt>
                <c:pt idx="10520">
                  <c:v>51989</c:v>
                </c:pt>
                <c:pt idx="10521">
                  <c:v>43187</c:v>
                </c:pt>
                <c:pt idx="10522">
                  <c:v>75392</c:v>
                </c:pt>
                <c:pt idx="10523">
                  <c:v>31671</c:v>
                </c:pt>
                <c:pt idx="10524">
                  <c:v>53601</c:v>
                </c:pt>
                <c:pt idx="10525">
                  <c:v>64670</c:v>
                </c:pt>
                <c:pt idx="10526">
                  <c:v>29684</c:v>
                </c:pt>
                <c:pt idx="10527">
                  <c:v>48514</c:v>
                </c:pt>
                <c:pt idx="10528">
                  <c:v>91488</c:v>
                </c:pt>
                <c:pt idx="10529">
                  <c:v>70095</c:v>
                </c:pt>
                <c:pt idx="10530">
                  <c:v>61652</c:v>
                </c:pt>
                <c:pt idx="10531">
                  <c:v>87985</c:v>
                </c:pt>
                <c:pt idx="10532">
                  <c:v>32391</c:v>
                </c:pt>
                <c:pt idx="10533">
                  <c:v>34596</c:v>
                </c:pt>
                <c:pt idx="10534">
                  <c:v>27535</c:v>
                </c:pt>
                <c:pt idx="10535">
                  <c:v>31845</c:v>
                </c:pt>
                <c:pt idx="10536">
                  <c:v>37164</c:v>
                </c:pt>
                <c:pt idx="10537">
                  <c:v>45124</c:v>
                </c:pt>
                <c:pt idx="10538">
                  <c:v>38984</c:v>
                </c:pt>
                <c:pt idx="10539">
                  <c:v>43603</c:v>
                </c:pt>
                <c:pt idx="10540">
                  <c:v>39735</c:v>
                </c:pt>
                <c:pt idx="10541">
                  <c:v>40595</c:v>
                </c:pt>
                <c:pt idx="10542">
                  <c:v>47843</c:v>
                </c:pt>
                <c:pt idx="10543">
                  <c:v>34318</c:v>
                </c:pt>
                <c:pt idx="10544">
                  <c:v>51722</c:v>
                </c:pt>
                <c:pt idx="10545">
                  <c:v>59180</c:v>
                </c:pt>
                <c:pt idx="10546">
                  <c:v>31493</c:v>
                </c:pt>
                <c:pt idx="10547">
                  <c:v>36343</c:v>
                </c:pt>
                <c:pt idx="10548">
                  <c:v>39539</c:v>
                </c:pt>
                <c:pt idx="10549">
                  <c:v>42606</c:v>
                </c:pt>
                <c:pt idx="10550">
                  <c:v>33185</c:v>
                </c:pt>
                <c:pt idx="10551">
                  <c:v>41429</c:v>
                </c:pt>
                <c:pt idx="10552">
                  <c:v>45609</c:v>
                </c:pt>
                <c:pt idx="10553">
                  <c:v>36080</c:v>
                </c:pt>
                <c:pt idx="10554">
                  <c:v>35156</c:v>
                </c:pt>
                <c:pt idx="10555">
                  <c:v>33742</c:v>
                </c:pt>
                <c:pt idx="10556">
                  <c:v>35395</c:v>
                </c:pt>
                <c:pt idx="10557">
                  <c:v>21976</c:v>
                </c:pt>
                <c:pt idx="10558">
                  <c:v>34198</c:v>
                </c:pt>
                <c:pt idx="10559">
                  <c:v>44703</c:v>
                </c:pt>
                <c:pt idx="10560">
                  <c:v>22643</c:v>
                </c:pt>
                <c:pt idx="10561">
                  <c:v>37276</c:v>
                </c:pt>
                <c:pt idx="10562">
                  <c:v>34335</c:v>
                </c:pt>
                <c:pt idx="10563">
                  <c:v>14671</c:v>
                </c:pt>
                <c:pt idx="10564">
                  <c:v>25396</c:v>
                </c:pt>
                <c:pt idx="10565">
                  <c:v>28542</c:v>
                </c:pt>
                <c:pt idx="10566">
                  <c:v>29375</c:v>
                </c:pt>
                <c:pt idx="10567">
                  <c:v>42219</c:v>
                </c:pt>
                <c:pt idx="10568">
                  <c:v>35625</c:v>
                </c:pt>
                <c:pt idx="10569">
                  <c:v>99422</c:v>
                </c:pt>
                <c:pt idx="10570">
                  <c:v>35705</c:v>
                </c:pt>
                <c:pt idx="10571">
                  <c:v>34760</c:v>
                </c:pt>
                <c:pt idx="10572">
                  <c:v>24596</c:v>
                </c:pt>
                <c:pt idx="10573">
                  <c:v>48636</c:v>
                </c:pt>
                <c:pt idx="10574">
                  <c:v>28843</c:v>
                </c:pt>
                <c:pt idx="10575">
                  <c:v>50145</c:v>
                </c:pt>
                <c:pt idx="10576">
                  <c:v>45750</c:v>
                </c:pt>
                <c:pt idx="10577">
                  <c:v>51000</c:v>
                </c:pt>
                <c:pt idx="10578">
                  <c:v>47950</c:v>
                </c:pt>
                <c:pt idx="10579">
                  <c:v>43088</c:v>
                </c:pt>
                <c:pt idx="10580">
                  <c:v>48659</c:v>
                </c:pt>
                <c:pt idx="10581">
                  <c:v>42097</c:v>
                </c:pt>
                <c:pt idx="10582">
                  <c:v>54470</c:v>
                </c:pt>
                <c:pt idx="10583">
                  <c:v>35614</c:v>
                </c:pt>
                <c:pt idx="10584">
                  <c:v>34282</c:v>
                </c:pt>
                <c:pt idx="10585">
                  <c:v>36199</c:v>
                </c:pt>
                <c:pt idx="10586">
                  <c:v>24325</c:v>
                </c:pt>
                <c:pt idx="10587">
                  <c:v>36884</c:v>
                </c:pt>
                <c:pt idx="10588">
                  <c:v>38539</c:v>
                </c:pt>
                <c:pt idx="10589">
                  <c:v>41280</c:v>
                </c:pt>
                <c:pt idx="10590">
                  <c:v>37538</c:v>
                </c:pt>
                <c:pt idx="10591">
                  <c:v>36837</c:v>
                </c:pt>
                <c:pt idx="10592">
                  <c:v>36135</c:v>
                </c:pt>
                <c:pt idx="10593">
                  <c:v>38594</c:v>
                </c:pt>
                <c:pt idx="10594">
                  <c:v>25174</c:v>
                </c:pt>
                <c:pt idx="10595">
                  <c:v>36422</c:v>
                </c:pt>
                <c:pt idx="10596">
                  <c:v>35518</c:v>
                </c:pt>
                <c:pt idx="10597">
                  <c:v>33971</c:v>
                </c:pt>
                <c:pt idx="10598">
                  <c:v>47273</c:v>
                </c:pt>
                <c:pt idx="10599">
                  <c:v>41220</c:v>
                </c:pt>
                <c:pt idx="10600">
                  <c:v>65109</c:v>
                </c:pt>
                <c:pt idx="10601">
                  <c:v>43188</c:v>
                </c:pt>
                <c:pt idx="10602">
                  <c:v>56886</c:v>
                </c:pt>
                <c:pt idx="10603">
                  <c:v>36029</c:v>
                </c:pt>
                <c:pt idx="10604">
                  <c:v>57188</c:v>
                </c:pt>
                <c:pt idx="10605">
                  <c:v>46362</c:v>
                </c:pt>
                <c:pt idx="10606">
                  <c:v>27478</c:v>
                </c:pt>
                <c:pt idx="10607">
                  <c:v>51525</c:v>
                </c:pt>
                <c:pt idx="10608">
                  <c:v>41947</c:v>
                </c:pt>
                <c:pt idx="10609">
                  <c:v>41046</c:v>
                </c:pt>
                <c:pt idx="10610">
                  <c:v>29870</c:v>
                </c:pt>
                <c:pt idx="10611">
                  <c:v>44127</c:v>
                </c:pt>
                <c:pt idx="10612">
                  <c:v>36865</c:v>
                </c:pt>
                <c:pt idx="10613">
                  <c:v>35734</c:v>
                </c:pt>
                <c:pt idx="10614">
                  <c:v>35379</c:v>
                </c:pt>
                <c:pt idx="10615">
                  <c:v>28836</c:v>
                </c:pt>
                <c:pt idx="10616">
                  <c:v>31906</c:v>
                </c:pt>
                <c:pt idx="10617">
                  <c:v>39034</c:v>
                </c:pt>
                <c:pt idx="10618">
                  <c:v>31605</c:v>
                </c:pt>
                <c:pt idx="10619">
                  <c:v>36972</c:v>
                </c:pt>
                <c:pt idx="10620">
                  <c:v>40714</c:v>
                </c:pt>
                <c:pt idx="10621">
                  <c:v>29129</c:v>
                </c:pt>
                <c:pt idx="10622">
                  <c:v>32603</c:v>
                </c:pt>
                <c:pt idx="10623">
                  <c:v>53435</c:v>
                </c:pt>
                <c:pt idx="10624">
                  <c:v>27500</c:v>
                </c:pt>
                <c:pt idx="10625">
                  <c:v>35687</c:v>
                </c:pt>
                <c:pt idx="10626">
                  <c:v>35906</c:v>
                </c:pt>
                <c:pt idx="10627">
                  <c:v>89286</c:v>
                </c:pt>
                <c:pt idx="10628">
                  <c:v>89453</c:v>
                </c:pt>
                <c:pt idx="10629">
                  <c:v>61506</c:v>
                </c:pt>
                <c:pt idx="10630">
                  <c:v>58868</c:v>
                </c:pt>
                <c:pt idx="10631">
                  <c:v>54225</c:v>
                </c:pt>
                <c:pt idx="10632">
                  <c:v>73385</c:v>
                </c:pt>
                <c:pt idx="10633">
                  <c:v>36883</c:v>
                </c:pt>
                <c:pt idx="10634">
                  <c:v>59479</c:v>
                </c:pt>
                <c:pt idx="10635">
                  <c:v>45185</c:v>
                </c:pt>
                <c:pt idx="10636">
                  <c:v>43524</c:v>
                </c:pt>
                <c:pt idx="10637">
                  <c:v>99231</c:v>
                </c:pt>
                <c:pt idx="10638">
                  <c:v>58833</c:v>
                </c:pt>
                <c:pt idx="10639">
                  <c:v>40981</c:v>
                </c:pt>
                <c:pt idx="10640">
                  <c:v>24050</c:v>
                </c:pt>
                <c:pt idx="10641">
                  <c:v>30631</c:v>
                </c:pt>
                <c:pt idx="10642">
                  <c:v>31842</c:v>
                </c:pt>
                <c:pt idx="10643">
                  <c:v>40035</c:v>
                </c:pt>
                <c:pt idx="10644">
                  <c:v>54050</c:v>
                </c:pt>
                <c:pt idx="10645">
                  <c:v>21906</c:v>
                </c:pt>
                <c:pt idx="10646">
                  <c:v>23240</c:v>
                </c:pt>
                <c:pt idx="10647">
                  <c:v>32984</c:v>
                </c:pt>
                <c:pt idx="10648">
                  <c:v>47288</c:v>
                </c:pt>
                <c:pt idx="10649">
                  <c:v>60973</c:v>
                </c:pt>
                <c:pt idx="10650">
                  <c:v>58388</c:v>
                </c:pt>
                <c:pt idx="10651">
                  <c:v>22953</c:v>
                </c:pt>
                <c:pt idx="10652">
                  <c:v>48322</c:v>
                </c:pt>
                <c:pt idx="10653">
                  <c:v>49007</c:v>
                </c:pt>
                <c:pt idx="10654">
                  <c:v>33440</c:v>
                </c:pt>
                <c:pt idx="10655">
                  <c:v>22169</c:v>
                </c:pt>
                <c:pt idx="10656">
                  <c:v>25947</c:v>
                </c:pt>
                <c:pt idx="10657">
                  <c:v>19983</c:v>
                </c:pt>
                <c:pt idx="10658">
                  <c:v>48804</c:v>
                </c:pt>
                <c:pt idx="10659">
                  <c:v>55195</c:v>
                </c:pt>
                <c:pt idx="10660">
                  <c:v>25137</c:v>
                </c:pt>
                <c:pt idx="10661">
                  <c:v>27430</c:v>
                </c:pt>
                <c:pt idx="10662">
                  <c:v>20770</c:v>
                </c:pt>
                <c:pt idx="10663">
                  <c:v>18327</c:v>
                </c:pt>
                <c:pt idx="10664">
                  <c:v>20221</c:v>
                </c:pt>
                <c:pt idx="10665">
                  <c:v>18399</c:v>
                </c:pt>
                <c:pt idx="10666">
                  <c:v>53116</c:v>
                </c:pt>
                <c:pt idx="10667">
                  <c:v>35544</c:v>
                </c:pt>
                <c:pt idx="10668">
                  <c:v>32353</c:v>
                </c:pt>
                <c:pt idx="10669">
                  <c:v>34298</c:v>
                </c:pt>
                <c:pt idx="10670">
                  <c:v>36216</c:v>
                </c:pt>
                <c:pt idx="10671">
                  <c:v>28722</c:v>
                </c:pt>
                <c:pt idx="10672">
                  <c:v>68093</c:v>
                </c:pt>
                <c:pt idx="10673">
                  <c:v>29629</c:v>
                </c:pt>
                <c:pt idx="10674">
                  <c:v>45744</c:v>
                </c:pt>
                <c:pt idx="10675">
                  <c:v>34827</c:v>
                </c:pt>
                <c:pt idx="10676">
                  <c:v>31454</c:v>
                </c:pt>
                <c:pt idx="10677">
                  <c:v>22010</c:v>
                </c:pt>
                <c:pt idx="10678">
                  <c:v>18846</c:v>
                </c:pt>
                <c:pt idx="10679">
                  <c:v>18736</c:v>
                </c:pt>
                <c:pt idx="10680">
                  <c:v>19385</c:v>
                </c:pt>
                <c:pt idx="10681">
                  <c:v>16270</c:v>
                </c:pt>
                <c:pt idx="10682">
                  <c:v>26756</c:v>
                </c:pt>
                <c:pt idx="10683">
                  <c:v>22500</c:v>
                </c:pt>
                <c:pt idx="10684">
                  <c:v>37271</c:v>
                </c:pt>
                <c:pt idx="10685">
                  <c:v>29594</c:v>
                </c:pt>
                <c:pt idx="10686">
                  <c:v>32105</c:v>
                </c:pt>
                <c:pt idx="10687">
                  <c:v>22996</c:v>
                </c:pt>
                <c:pt idx="10688">
                  <c:v>31270</c:v>
                </c:pt>
                <c:pt idx="10689">
                  <c:v>32511</c:v>
                </c:pt>
                <c:pt idx="10690">
                  <c:v>32343</c:v>
                </c:pt>
                <c:pt idx="10691">
                  <c:v>35179</c:v>
                </c:pt>
                <c:pt idx="10692">
                  <c:v>29651</c:v>
                </c:pt>
                <c:pt idx="10693">
                  <c:v>27089</c:v>
                </c:pt>
                <c:pt idx="10694">
                  <c:v>52054</c:v>
                </c:pt>
                <c:pt idx="10695">
                  <c:v>38886</c:v>
                </c:pt>
                <c:pt idx="10696">
                  <c:v>29007</c:v>
                </c:pt>
                <c:pt idx="10697">
                  <c:v>28340</c:v>
                </c:pt>
                <c:pt idx="10698">
                  <c:v>32386</c:v>
                </c:pt>
                <c:pt idx="10699">
                  <c:v>24607</c:v>
                </c:pt>
                <c:pt idx="10700">
                  <c:v>25378</c:v>
                </c:pt>
                <c:pt idx="10701">
                  <c:v>39466</c:v>
                </c:pt>
                <c:pt idx="10702">
                  <c:v>22024</c:v>
                </c:pt>
                <c:pt idx="10703">
                  <c:v>24387</c:v>
                </c:pt>
                <c:pt idx="10704">
                  <c:v>30833</c:v>
                </c:pt>
                <c:pt idx="10705">
                  <c:v>24448</c:v>
                </c:pt>
                <c:pt idx="10706">
                  <c:v>55406</c:v>
                </c:pt>
                <c:pt idx="10707">
                  <c:v>49187</c:v>
                </c:pt>
                <c:pt idx="10708">
                  <c:v>70382</c:v>
                </c:pt>
                <c:pt idx="10709">
                  <c:v>61665</c:v>
                </c:pt>
                <c:pt idx="10710">
                  <c:v>71870</c:v>
                </c:pt>
                <c:pt idx="10711">
                  <c:v>35104</c:v>
                </c:pt>
                <c:pt idx="10712">
                  <c:v>92791</c:v>
                </c:pt>
                <c:pt idx="10713">
                  <c:v>41758</c:v>
                </c:pt>
                <c:pt idx="10714">
                  <c:v>59918</c:v>
                </c:pt>
                <c:pt idx="10715">
                  <c:v>42088</c:v>
                </c:pt>
                <c:pt idx="10716">
                  <c:v>54045</c:v>
                </c:pt>
                <c:pt idx="10717">
                  <c:v>58524</c:v>
                </c:pt>
                <c:pt idx="10718">
                  <c:v>52697</c:v>
                </c:pt>
                <c:pt idx="10719">
                  <c:v>46438</c:v>
                </c:pt>
                <c:pt idx="10720">
                  <c:v>45625</c:v>
                </c:pt>
                <c:pt idx="10721">
                  <c:v>20893</c:v>
                </c:pt>
                <c:pt idx="10722">
                  <c:v>25972</c:v>
                </c:pt>
                <c:pt idx="10723">
                  <c:v>39862</c:v>
                </c:pt>
                <c:pt idx="10724">
                  <c:v>35276</c:v>
                </c:pt>
                <c:pt idx="10725">
                  <c:v>38591</c:v>
                </c:pt>
                <c:pt idx="10726">
                  <c:v>60457</c:v>
                </c:pt>
                <c:pt idx="10727">
                  <c:v>47000</c:v>
                </c:pt>
                <c:pt idx="10728">
                  <c:v>47917</c:v>
                </c:pt>
                <c:pt idx="10729">
                  <c:v>34688</c:v>
                </c:pt>
                <c:pt idx="10730">
                  <c:v>42204</c:v>
                </c:pt>
                <c:pt idx="10731">
                  <c:v>50795</c:v>
                </c:pt>
                <c:pt idx="10732">
                  <c:v>38947</c:v>
                </c:pt>
                <c:pt idx="10733">
                  <c:v>38766</c:v>
                </c:pt>
                <c:pt idx="10734">
                  <c:v>40820</c:v>
                </c:pt>
                <c:pt idx="10735">
                  <c:v>50953</c:v>
                </c:pt>
                <c:pt idx="10736">
                  <c:v>61519</c:v>
                </c:pt>
                <c:pt idx="10737">
                  <c:v>62100</c:v>
                </c:pt>
                <c:pt idx="10738">
                  <c:v>59079</c:v>
                </c:pt>
                <c:pt idx="10739">
                  <c:v>41492</c:v>
                </c:pt>
                <c:pt idx="10740">
                  <c:v>54103</c:v>
                </c:pt>
                <c:pt idx="10741">
                  <c:v>52748</c:v>
                </c:pt>
                <c:pt idx="10742">
                  <c:v>57351</c:v>
                </c:pt>
                <c:pt idx="10743">
                  <c:v>50114</c:v>
                </c:pt>
                <c:pt idx="10744">
                  <c:v>58577</c:v>
                </c:pt>
                <c:pt idx="10745">
                  <c:v>53275</c:v>
                </c:pt>
                <c:pt idx="10746">
                  <c:v>23029</c:v>
                </c:pt>
                <c:pt idx="10747">
                  <c:v>21359</c:v>
                </c:pt>
                <c:pt idx="10748">
                  <c:v>59782</c:v>
                </c:pt>
                <c:pt idx="10749">
                  <c:v>38048</c:v>
                </c:pt>
                <c:pt idx="10750">
                  <c:v>29146</c:v>
                </c:pt>
                <c:pt idx="10751">
                  <c:v>32887</c:v>
                </c:pt>
                <c:pt idx="10752">
                  <c:v>31125</c:v>
                </c:pt>
                <c:pt idx="10753">
                  <c:v>47321</c:v>
                </c:pt>
                <c:pt idx="10754">
                  <c:v>43726</c:v>
                </c:pt>
                <c:pt idx="10755">
                  <c:v>35284</c:v>
                </c:pt>
                <c:pt idx="10756">
                  <c:v>29855</c:v>
                </c:pt>
                <c:pt idx="10757">
                  <c:v>23243</c:v>
                </c:pt>
                <c:pt idx="10758">
                  <c:v>34084</c:v>
                </c:pt>
                <c:pt idx="10759">
                  <c:v>70833</c:v>
                </c:pt>
                <c:pt idx="10760">
                  <c:v>33491</c:v>
                </c:pt>
                <c:pt idx="10761">
                  <c:v>34374</c:v>
                </c:pt>
                <c:pt idx="10762">
                  <c:v>34122</c:v>
                </c:pt>
                <c:pt idx="10763">
                  <c:v>23970</c:v>
                </c:pt>
                <c:pt idx="10764">
                  <c:v>36415</c:v>
                </c:pt>
                <c:pt idx="10765">
                  <c:v>32621</c:v>
                </c:pt>
                <c:pt idx="10766">
                  <c:v>52207</c:v>
                </c:pt>
                <c:pt idx="10767">
                  <c:v>35078</c:v>
                </c:pt>
                <c:pt idx="10768">
                  <c:v>25039</c:v>
                </c:pt>
                <c:pt idx="10769">
                  <c:v>41769</c:v>
                </c:pt>
                <c:pt idx="10770">
                  <c:v>53377</c:v>
                </c:pt>
                <c:pt idx="10771">
                  <c:v>23314</c:v>
                </c:pt>
                <c:pt idx="10772">
                  <c:v>54269</c:v>
                </c:pt>
                <c:pt idx="10773">
                  <c:v>66786</c:v>
                </c:pt>
                <c:pt idx="10774">
                  <c:v>27121</c:v>
                </c:pt>
                <c:pt idx="10775">
                  <c:v>18304</c:v>
                </c:pt>
                <c:pt idx="10776">
                  <c:v>20117</c:v>
                </c:pt>
                <c:pt idx="10777">
                  <c:v>35324</c:v>
                </c:pt>
                <c:pt idx="10778">
                  <c:v>29330</c:v>
                </c:pt>
                <c:pt idx="10779">
                  <c:v>30675</c:v>
                </c:pt>
                <c:pt idx="10780">
                  <c:v>45575</c:v>
                </c:pt>
                <c:pt idx="10781">
                  <c:v>36869</c:v>
                </c:pt>
                <c:pt idx="10782">
                  <c:v>46376</c:v>
                </c:pt>
                <c:pt idx="10783">
                  <c:v>46067</c:v>
                </c:pt>
                <c:pt idx="10784">
                  <c:v>55558</c:v>
                </c:pt>
                <c:pt idx="10785">
                  <c:v>25112</c:v>
                </c:pt>
                <c:pt idx="10786">
                  <c:v>26606</c:v>
                </c:pt>
                <c:pt idx="10787">
                  <c:v>32473</c:v>
                </c:pt>
                <c:pt idx="10788">
                  <c:v>32888</c:v>
                </c:pt>
                <c:pt idx="10789">
                  <c:v>30339</c:v>
                </c:pt>
                <c:pt idx="10790">
                  <c:v>20292</c:v>
                </c:pt>
                <c:pt idx="10791">
                  <c:v>21715</c:v>
                </c:pt>
                <c:pt idx="10792">
                  <c:v>18973</c:v>
                </c:pt>
                <c:pt idx="10793">
                  <c:v>25417</c:v>
                </c:pt>
                <c:pt idx="10794">
                  <c:v>17238</c:v>
                </c:pt>
                <c:pt idx="10795">
                  <c:v>24523</c:v>
                </c:pt>
                <c:pt idx="10796">
                  <c:v>69542</c:v>
                </c:pt>
                <c:pt idx="10797">
                  <c:v>37874</c:v>
                </c:pt>
                <c:pt idx="10798">
                  <c:v>30953</c:v>
                </c:pt>
                <c:pt idx="10799">
                  <c:v>29603</c:v>
                </c:pt>
                <c:pt idx="10800">
                  <c:v>50260</c:v>
                </c:pt>
                <c:pt idx="10801">
                  <c:v>43083</c:v>
                </c:pt>
                <c:pt idx="10802">
                  <c:v>35757</c:v>
                </c:pt>
                <c:pt idx="10803">
                  <c:v>26646</c:v>
                </c:pt>
                <c:pt idx="10804">
                  <c:v>36641</c:v>
                </c:pt>
                <c:pt idx="10805">
                  <c:v>62294</c:v>
                </c:pt>
                <c:pt idx="10806">
                  <c:v>102295</c:v>
                </c:pt>
                <c:pt idx="10807">
                  <c:v>102707</c:v>
                </c:pt>
                <c:pt idx="10808">
                  <c:v>38256</c:v>
                </c:pt>
                <c:pt idx="10809">
                  <c:v>43458</c:v>
                </c:pt>
                <c:pt idx="10810">
                  <c:v>29779</c:v>
                </c:pt>
                <c:pt idx="10811">
                  <c:v>42398</c:v>
                </c:pt>
                <c:pt idx="10812">
                  <c:v>26999</c:v>
                </c:pt>
                <c:pt idx="10813">
                  <c:v>21417</c:v>
                </c:pt>
                <c:pt idx="10814">
                  <c:v>37177</c:v>
                </c:pt>
                <c:pt idx="10815">
                  <c:v>38014</c:v>
                </c:pt>
                <c:pt idx="10816">
                  <c:v>30216</c:v>
                </c:pt>
                <c:pt idx="10817">
                  <c:v>20813</c:v>
                </c:pt>
                <c:pt idx="10818">
                  <c:v>33978</c:v>
                </c:pt>
                <c:pt idx="10819">
                  <c:v>39408</c:v>
                </c:pt>
                <c:pt idx="10820">
                  <c:v>42979</c:v>
                </c:pt>
                <c:pt idx="10821">
                  <c:v>69485</c:v>
                </c:pt>
                <c:pt idx="10822">
                  <c:v>29338</c:v>
                </c:pt>
                <c:pt idx="10823">
                  <c:v>25787</c:v>
                </c:pt>
                <c:pt idx="10824">
                  <c:v>28082</c:v>
                </c:pt>
                <c:pt idx="10825">
                  <c:v>32393</c:v>
                </c:pt>
                <c:pt idx="10826">
                  <c:v>27614</c:v>
                </c:pt>
                <c:pt idx="10827">
                  <c:v>27919</c:v>
                </c:pt>
                <c:pt idx="10828">
                  <c:v>30586</c:v>
                </c:pt>
                <c:pt idx="10829">
                  <c:v>29551</c:v>
                </c:pt>
                <c:pt idx="10830">
                  <c:v>17791</c:v>
                </c:pt>
                <c:pt idx="10831">
                  <c:v>22092</c:v>
                </c:pt>
                <c:pt idx="10832">
                  <c:v>29331</c:v>
                </c:pt>
                <c:pt idx="10833">
                  <c:v>37453</c:v>
                </c:pt>
                <c:pt idx="10834">
                  <c:v>34706</c:v>
                </c:pt>
                <c:pt idx="10835">
                  <c:v>37758</c:v>
                </c:pt>
                <c:pt idx="10836">
                  <c:v>46475</c:v>
                </c:pt>
                <c:pt idx="10837">
                  <c:v>75721</c:v>
                </c:pt>
                <c:pt idx="10838">
                  <c:v>38131</c:v>
                </c:pt>
                <c:pt idx="10839">
                  <c:v>59511</c:v>
                </c:pt>
                <c:pt idx="10840">
                  <c:v>36955</c:v>
                </c:pt>
                <c:pt idx="10841">
                  <c:v>49530</c:v>
                </c:pt>
                <c:pt idx="10842">
                  <c:v>35184</c:v>
                </c:pt>
                <c:pt idx="10843">
                  <c:v>36563</c:v>
                </c:pt>
                <c:pt idx="10844">
                  <c:v>34595</c:v>
                </c:pt>
                <c:pt idx="10845">
                  <c:v>36977</c:v>
                </c:pt>
                <c:pt idx="10846">
                  <c:v>46994</c:v>
                </c:pt>
                <c:pt idx="10847">
                  <c:v>40049</c:v>
                </c:pt>
                <c:pt idx="10848">
                  <c:v>46541</c:v>
                </c:pt>
                <c:pt idx="10849">
                  <c:v>49044</c:v>
                </c:pt>
                <c:pt idx="10850">
                  <c:v>29718</c:v>
                </c:pt>
                <c:pt idx="10851">
                  <c:v>19677</c:v>
                </c:pt>
                <c:pt idx="10852">
                  <c:v>13407</c:v>
                </c:pt>
                <c:pt idx="10853">
                  <c:v>35854</c:v>
                </c:pt>
                <c:pt idx="10854">
                  <c:v>37583</c:v>
                </c:pt>
                <c:pt idx="10855">
                  <c:v>38108</c:v>
                </c:pt>
                <c:pt idx="10856">
                  <c:v>36660</c:v>
                </c:pt>
                <c:pt idx="10857">
                  <c:v>29383</c:v>
                </c:pt>
                <c:pt idx="10858">
                  <c:v>33384</c:v>
                </c:pt>
                <c:pt idx="10859">
                  <c:v>28377</c:v>
                </c:pt>
                <c:pt idx="10860">
                  <c:v>22697</c:v>
                </c:pt>
                <c:pt idx="10861">
                  <c:v>34976</c:v>
                </c:pt>
                <c:pt idx="10862">
                  <c:v>39379</c:v>
                </c:pt>
                <c:pt idx="10863">
                  <c:v>38955</c:v>
                </c:pt>
                <c:pt idx="10864">
                  <c:v>30297</c:v>
                </c:pt>
                <c:pt idx="10865">
                  <c:v>56677</c:v>
                </c:pt>
                <c:pt idx="10866">
                  <c:v>37339</c:v>
                </c:pt>
                <c:pt idx="10867">
                  <c:v>33343</c:v>
                </c:pt>
                <c:pt idx="10868">
                  <c:v>50982</c:v>
                </c:pt>
                <c:pt idx="10869">
                  <c:v>47244</c:v>
                </c:pt>
                <c:pt idx="10870">
                  <c:v>38719</c:v>
                </c:pt>
                <c:pt idx="10871">
                  <c:v>39821</c:v>
                </c:pt>
                <c:pt idx="10872">
                  <c:v>38331</c:v>
                </c:pt>
                <c:pt idx="10873">
                  <c:v>38456</c:v>
                </c:pt>
                <c:pt idx="10874">
                  <c:v>34504</c:v>
                </c:pt>
                <c:pt idx="10875">
                  <c:v>49949</c:v>
                </c:pt>
                <c:pt idx="10876">
                  <c:v>54737</c:v>
                </c:pt>
                <c:pt idx="10877">
                  <c:v>34199</c:v>
                </c:pt>
                <c:pt idx="10878">
                  <c:v>48141</c:v>
                </c:pt>
                <c:pt idx="10879">
                  <c:v>33023</c:v>
                </c:pt>
                <c:pt idx="10880">
                  <c:v>33210</c:v>
                </c:pt>
                <c:pt idx="10881">
                  <c:v>67859</c:v>
                </c:pt>
                <c:pt idx="10882">
                  <c:v>39115</c:v>
                </c:pt>
                <c:pt idx="10883">
                  <c:v>40348</c:v>
                </c:pt>
                <c:pt idx="10884">
                  <c:v>28856</c:v>
                </c:pt>
                <c:pt idx="10885">
                  <c:v>23198</c:v>
                </c:pt>
                <c:pt idx="10886">
                  <c:v>37991</c:v>
                </c:pt>
                <c:pt idx="10887">
                  <c:v>16224</c:v>
                </c:pt>
                <c:pt idx="10888">
                  <c:v>46044</c:v>
                </c:pt>
                <c:pt idx="10889">
                  <c:v>16961</c:v>
                </c:pt>
                <c:pt idx="10890">
                  <c:v>31047</c:v>
                </c:pt>
                <c:pt idx="10891">
                  <c:v>41054</c:v>
                </c:pt>
                <c:pt idx="10892">
                  <c:v>62149</c:v>
                </c:pt>
                <c:pt idx="10893">
                  <c:v>54210</c:v>
                </c:pt>
                <c:pt idx="10894">
                  <c:v>51858</c:v>
                </c:pt>
                <c:pt idx="10895">
                  <c:v>63750</c:v>
                </c:pt>
                <c:pt idx="10896">
                  <c:v>44828</c:v>
                </c:pt>
                <c:pt idx="10897">
                  <c:v>37745</c:v>
                </c:pt>
                <c:pt idx="10898">
                  <c:v>51460</c:v>
                </c:pt>
                <c:pt idx="10899">
                  <c:v>43066</c:v>
                </c:pt>
                <c:pt idx="10900">
                  <c:v>38189</c:v>
                </c:pt>
                <c:pt idx="10901">
                  <c:v>52623</c:v>
                </c:pt>
                <c:pt idx="10902">
                  <c:v>44212</c:v>
                </c:pt>
                <c:pt idx="10903">
                  <c:v>45000</c:v>
                </c:pt>
                <c:pt idx="10904">
                  <c:v>54603</c:v>
                </c:pt>
                <c:pt idx="10905">
                  <c:v>13607</c:v>
                </c:pt>
                <c:pt idx="10906">
                  <c:v>37535</c:v>
                </c:pt>
                <c:pt idx="10907">
                  <c:v>38086</c:v>
                </c:pt>
                <c:pt idx="10908">
                  <c:v>38475</c:v>
                </c:pt>
                <c:pt idx="10909">
                  <c:v>51885</c:v>
                </c:pt>
                <c:pt idx="10910">
                  <c:v>50551</c:v>
                </c:pt>
                <c:pt idx="10911">
                  <c:v>51411</c:v>
                </c:pt>
                <c:pt idx="10912">
                  <c:v>44942</c:v>
                </c:pt>
                <c:pt idx="10913">
                  <c:v>52803</c:v>
                </c:pt>
                <c:pt idx="10914">
                  <c:v>65059</c:v>
                </c:pt>
                <c:pt idx="10915">
                  <c:v>31735</c:v>
                </c:pt>
                <c:pt idx="10916">
                  <c:v>37281</c:v>
                </c:pt>
                <c:pt idx="10917">
                  <c:v>23617</c:v>
                </c:pt>
                <c:pt idx="10918">
                  <c:v>24562</c:v>
                </c:pt>
                <c:pt idx="10919">
                  <c:v>31318</c:v>
                </c:pt>
                <c:pt idx="10920">
                  <c:v>33048</c:v>
                </c:pt>
                <c:pt idx="10921">
                  <c:v>25889</c:v>
                </c:pt>
                <c:pt idx="10922">
                  <c:v>33394</c:v>
                </c:pt>
                <c:pt idx="10923">
                  <c:v>23254</c:v>
                </c:pt>
                <c:pt idx="10924">
                  <c:v>38367</c:v>
                </c:pt>
                <c:pt idx="10925">
                  <c:v>37642</c:v>
                </c:pt>
                <c:pt idx="10926">
                  <c:v>35885</c:v>
                </c:pt>
                <c:pt idx="10927">
                  <c:v>26725</c:v>
                </c:pt>
                <c:pt idx="10928">
                  <c:v>46417</c:v>
                </c:pt>
                <c:pt idx="10929">
                  <c:v>25391</c:v>
                </c:pt>
                <c:pt idx="10930">
                  <c:v>36250</c:v>
                </c:pt>
                <c:pt idx="10931">
                  <c:v>32952</c:v>
                </c:pt>
                <c:pt idx="10932">
                  <c:v>33103</c:v>
                </c:pt>
                <c:pt idx="10933">
                  <c:v>35237</c:v>
                </c:pt>
                <c:pt idx="10934">
                  <c:v>30222</c:v>
                </c:pt>
                <c:pt idx="10935">
                  <c:v>45410</c:v>
                </c:pt>
                <c:pt idx="10936">
                  <c:v>90014</c:v>
                </c:pt>
                <c:pt idx="10937">
                  <c:v>58101</c:v>
                </c:pt>
                <c:pt idx="10938">
                  <c:v>46290</c:v>
                </c:pt>
                <c:pt idx="10939">
                  <c:v>30049</c:v>
                </c:pt>
                <c:pt idx="10940">
                  <c:v>29146</c:v>
                </c:pt>
                <c:pt idx="10941">
                  <c:v>33455</c:v>
                </c:pt>
                <c:pt idx="10942">
                  <c:v>21085</c:v>
                </c:pt>
                <c:pt idx="10943">
                  <c:v>46975</c:v>
                </c:pt>
                <c:pt idx="10944">
                  <c:v>50867</c:v>
                </c:pt>
                <c:pt idx="10945">
                  <c:v>25297</c:v>
                </c:pt>
                <c:pt idx="10946">
                  <c:v>21378</c:v>
                </c:pt>
                <c:pt idx="10947">
                  <c:v>23426</c:v>
                </c:pt>
                <c:pt idx="10948">
                  <c:v>31710</c:v>
                </c:pt>
                <c:pt idx="10949">
                  <c:v>21675</c:v>
                </c:pt>
                <c:pt idx="10950">
                  <c:v>21053</c:v>
                </c:pt>
                <c:pt idx="10951">
                  <c:v>23799</c:v>
                </c:pt>
                <c:pt idx="10952">
                  <c:v>24307</c:v>
                </c:pt>
                <c:pt idx="10953">
                  <c:v>15228</c:v>
                </c:pt>
                <c:pt idx="10954">
                  <c:v>24014</c:v>
                </c:pt>
                <c:pt idx="10955">
                  <c:v>22627</c:v>
                </c:pt>
                <c:pt idx="10956">
                  <c:v>41794</c:v>
                </c:pt>
                <c:pt idx="10957">
                  <c:v>42909</c:v>
                </c:pt>
                <c:pt idx="10958">
                  <c:v>37353</c:v>
                </c:pt>
                <c:pt idx="10959">
                  <c:v>60528</c:v>
                </c:pt>
                <c:pt idx="10960">
                  <c:v>43396</c:v>
                </c:pt>
                <c:pt idx="10961">
                  <c:v>68071</c:v>
                </c:pt>
                <c:pt idx="10962">
                  <c:v>47369</c:v>
                </c:pt>
                <c:pt idx="10963">
                  <c:v>65329</c:v>
                </c:pt>
                <c:pt idx="10964">
                  <c:v>57294</c:v>
                </c:pt>
                <c:pt idx="10965">
                  <c:v>50132</c:v>
                </c:pt>
                <c:pt idx="10966">
                  <c:v>61672</c:v>
                </c:pt>
                <c:pt idx="10967">
                  <c:v>52809</c:v>
                </c:pt>
                <c:pt idx="10968">
                  <c:v>74889</c:v>
                </c:pt>
                <c:pt idx="10969">
                  <c:v>23348</c:v>
                </c:pt>
                <c:pt idx="10970">
                  <c:v>35794</c:v>
                </c:pt>
                <c:pt idx="10971">
                  <c:v>62648</c:v>
                </c:pt>
                <c:pt idx="10972">
                  <c:v>128524</c:v>
                </c:pt>
                <c:pt idx="10973">
                  <c:v>102239</c:v>
                </c:pt>
                <c:pt idx="10974">
                  <c:v>75204</c:v>
                </c:pt>
                <c:pt idx="10975">
                  <c:v>100571</c:v>
                </c:pt>
                <c:pt idx="10976">
                  <c:v>68244</c:v>
                </c:pt>
                <c:pt idx="10977">
                  <c:v>78428</c:v>
                </c:pt>
                <c:pt idx="10978">
                  <c:v>30207</c:v>
                </c:pt>
                <c:pt idx="10979">
                  <c:v>45090</c:v>
                </c:pt>
                <c:pt idx="10980">
                  <c:v>28242</c:v>
                </c:pt>
                <c:pt idx="10981">
                  <c:v>34171</c:v>
                </c:pt>
                <c:pt idx="10982">
                  <c:v>41655</c:v>
                </c:pt>
                <c:pt idx="10983">
                  <c:v>36012</c:v>
                </c:pt>
                <c:pt idx="10984">
                  <c:v>41315</c:v>
                </c:pt>
                <c:pt idx="10985">
                  <c:v>29153</c:v>
                </c:pt>
                <c:pt idx="10986">
                  <c:v>31463</c:v>
                </c:pt>
                <c:pt idx="10987">
                  <c:v>33688</c:v>
                </c:pt>
                <c:pt idx="10988">
                  <c:v>29558</c:v>
                </c:pt>
                <c:pt idx="10989">
                  <c:v>30529</c:v>
                </c:pt>
                <c:pt idx="10990">
                  <c:v>36545</c:v>
                </c:pt>
                <c:pt idx="10991">
                  <c:v>22963</c:v>
                </c:pt>
                <c:pt idx="10992">
                  <c:v>27939</c:v>
                </c:pt>
                <c:pt idx="10993">
                  <c:v>21113</c:v>
                </c:pt>
                <c:pt idx="10994">
                  <c:v>34073</c:v>
                </c:pt>
                <c:pt idx="10995">
                  <c:v>37143</c:v>
                </c:pt>
                <c:pt idx="10996">
                  <c:v>31737</c:v>
                </c:pt>
                <c:pt idx="10997">
                  <c:v>26271</c:v>
                </c:pt>
                <c:pt idx="10998">
                  <c:v>46652</c:v>
                </c:pt>
                <c:pt idx="10999">
                  <c:v>50166</c:v>
                </c:pt>
                <c:pt idx="11000">
                  <c:v>30531</c:v>
                </c:pt>
                <c:pt idx="11001">
                  <c:v>30283</c:v>
                </c:pt>
                <c:pt idx="11002">
                  <c:v>26653</c:v>
                </c:pt>
                <c:pt idx="11003">
                  <c:v>28676</c:v>
                </c:pt>
                <c:pt idx="11004">
                  <c:v>19010</c:v>
                </c:pt>
                <c:pt idx="11005">
                  <c:v>25968</c:v>
                </c:pt>
                <c:pt idx="11006">
                  <c:v>37022</c:v>
                </c:pt>
                <c:pt idx="11007">
                  <c:v>41214</c:v>
                </c:pt>
                <c:pt idx="11008">
                  <c:v>32276</c:v>
                </c:pt>
                <c:pt idx="11009">
                  <c:v>45961</c:v>
                </c:pt>
                <c:pt idx="11010">
                  <c:v>60795</c:v>
                </c:pt>
                <c:pt idx="11011">
                  <c:v>37008</c:v>
                </c:pt>
                <c:pt idx="11012">
                  <c:v>47473</c:v>
                </c:pt>
                <c:pt idx="11013">
                  <c:v>43343</c:v>
                </c:pt>
                <c:pt idx="11014">
                  <c:v>39801</c:v>
                </c:pt>
                <c:pt idx="11015">
                  <c:v>41940</c:v>
                </c:pt>
                <c:pt idx="11016">
                  <c:v>34237</c:v>
                </c:pt>
                <c:pt idx="11017">
                  <c:v>48800</c:v>
                </c:pt>
                <c:pt idx="11018">
                  <c:v>38207</c:v>
                </c:pt>
                <c:pt idx="11019">
                  <c:v>41239</c:v>
                </c:pt>
                <c:pt idx="11020">
                  <c:v>49844</c:v>
                </c:pt>
                <c:pt idx="11021">
                  <c:v>41023</c:v>
                </c:pt>
                <c:pt idx="11022">
                  <c:v>60688</c:v>
                </c:pt>
                <c:pt idx="11023">
                  <c:v>55085</c:v>
                </c:pt>
                <c:pt idx="11024">
                  <c:v>48472</c:v>
                </c:pt>
                <c:pt idx="11025">
                  <c:v>56730</c:v>
                </c:pt>
                <c:pt idx="11026">
                  <c:v>83902</c:v>
                </c:pt>
                <c:pt idx="11027">
                  <c:v>29344</c:v>
                </c:pt>
                <c:pt idx="11028">
                  <c:v>30483</c:v>
                </c:pt>
                <c:pt idx="11029">
                  <c:v>57603</c:v>
                </c:pt>
                <c:pt idx="11030">
                  <c:v>53321</c:v>
                </c:pt>
                <c:pt idx="11031">
                  <c:v>38295</c:v>
                </c:pt>
                <c:pt idx="11032">
                  <c:v>64165</c:v>
                </c:pt>
                <c:pt idx="11033">
                  <c:v>46860</c:v>
                </c:pt>
                <c:pt idx="11034">
                  <c:v>41591</c:v>
                </c:pt>
                <c:pt idx="11035">
                  <c:v>43449</c:v>
                </c:pt>
                <c:pt idx="11036">
                  <c:v>51142</c:v>
                </c:pt>
                <c:pt idx="11037">
                  <c:v>45430</c:v>
                </c:pt>
                <c:pt idx="11038">
                  <c:v>57008</c:v>
                </c:pt>
                <c:pt idx="11039">
                  <c:v>34322</c:v>
                </c:pt>
                <c:pt idx="11040">
                  <c:v>57356</c:v>
                </c:pt>
                <c:pt idx="11041">
                  <c:v>30763</c:v>
                </c:pt>
                <c:pt idx="11042">
                  <c:v>41189</c:v>
                </c:pt>
                <c:pt idx="11043">
                  <c:v>52706</c:v>
                </c:pt>
                <c:pt idx="11044">
                  <c:v>42138</c:v>
                </c:pt>
                <c:pt idx="11045">
                  <c:v>32500</c:v>
                </c:pt>
                <c:pt idx="11046">
                  <c:v>35441</c:v>
                </c:pt>
                <c:pt idx="11047">
                  <c:v>43010</c:v>
                </c:pt>
                <c:pt idx="11048">
                  <c:v>32279</c:v>
                </c:pt>
                <c:pt idx="11049">
                  <c:v>36250</c:v>
                </c:pt>
                <c:pt idx="11050">
                  <c:v>39193</c:v>
                </c:pt>
                <c:pt idx="11051">
                  <c:v>35000</c:v>
                </c:pt>
                <c:pt idx="11052">
                  <c:v>36169</c:v>
                </c:pt>
                <c:pt idx="11053">
                  <c:v>42650</c:v>
                </c:pt>
                <c:pt idx="11054">
                  <c:v>38028</c:v>
                </c:pt>
                <c:pt idx="11055">
                  <c:v>39514</c:v>
                </c:pt>
                <c:pt idx="11056">
                  <c:v>37262</c:v>
                </c:pt>
                <c:pt idx="11057">
                  <c:v>32847</c:v>
                </c:pt>
                <c:pt idx="11058">
                  <c:v>28956</c:v>
                </c:pt>
                <c:pt idx="11059">
                  <c:v>34551</c:v>
                </c:pt>
                <c:pt idx="11060">
                  <c:v>33846</c:v>
                </c:pt>
                <c:pt idx="11061">
                  <c:v>32569</c:v>
                </c:pt>
                <c:pt idx="11062">
                  <c:v>34056</c:v>
                </c:pt>
                <c:pt idx="11063">
                  <c:v>33250</c:v>
                </c:pt>
                <c:pt idx="11064">
                  <c:v>30804</c:v>
                </c:pt>
                <c:pt idx="11065">
                  <c:v>26361</c:v>
                </c:pt>
                <c:pt idx="11066">
                  <c:v>35266</c:v>
                </c:pt>
                <c:pt idx="11067">
                  <c:v>30569</c:v>
                </c:pt>
                <c:pt idx="11068">
                  <c:v>37452</c:v>
                </c:pt>
                <c:pt idx="11069">
                  <c:v>34008</c:v>
                </c:pt>
                <c:pt idx="11070">
                  <c:v>36111</c:v>
                </c:pt>
                <c:pt idx="11071">
                  <c:v>76309</c:v>
                </c:pt>
                <c:pt idx="11072">
                  <c:v>43180</c:v>
                </c:pt>
                <c:pt idx="11073">
                  <c:v>40945</c:v>
                </c:pt>
                <c:pt idx="11074">
                  <c:v>60255</c:v>
                </c:pt>
                <c:pt idx="11075">
                  <c:v>17188</c:v>
                </c:pt>
                <c:pt idx="11076">
                  <c:v>39457</c:v>
                </c:pt>
                <c:pt idx="11077">
                  <c:v>40316</c:v>
                </c:pt>
                <c:pt idx="11078">
                  <c:v>42079</c:v>
                </c:pt>
                <c:pt idx="11079">
                  <c:v>57297</c:v>
                </c:pt>
                <c:pt idx="11080">
                  <c:v>35132</c:v>
                </c:pt>
                <c:pt idx="11081">
                  <c:v>26920</c:v>
                </c:pt>
                <c:pt idx="11082">
                  <c:v>33448</c:v>
                </c:pt>
                <c:pt idx="11083">
                  <c:v>46468</c:v>
                </c:pt>
                <c:pt idx="11084">
                  <c:v>42659</c:v>
                </c:pt>
                <c:pt idx="11085">
                  <c:v>48761</c:v>
                </c:pt>
                <c:pt idx="11086">
                  <c:v>41611</c:v>
                </c:pt>
                <c:pt idx="11087">
                  <c:v>27477</c:v>
                </c:pt>
                <c:pt idx="11088">
                  <c:v>28227</c:v>
                </c:pt>
                <c:pt idx="11089">
                  <c:v>39368</c:v>
                </c:pt>
                <c:pt idx="11090">
                  <c:v>40841</c:v>
                </c:pt>
                <c:pt idx="11091">
                  <c:v>65762</c:v>
                </c:pt>
                <c:pt idx="11092">
                  <c:v>48714</c:v>
                </c:pt>
                <c:pt idx="11093">
                  <c:v>73404</c:v>
                </c:pt>
                <c:pt idx="11094">
                  <c:v>53607</c:v>
                </c:pt>
                <c:pt idx="11095">
                  <c:v>39820</c:v>
                </c:pt>
                <c:pt idx="11096">
                  <c:v>32306</c:v>
                </c:pt>
                <c:pt idx="11097">
                  <c:v>77233</c:v>
                </c:pt>
                <c:pt idx="11098">
                  <c:v>74590</c:v>
                </c:pt>
                <c:pt idx="11099">
                  <c:v>34877</c:v>
                </c:pt>
                <c:pt idx="11100">
                  <c:v>53075</c:v>
                </c:pt>
                <c:pt idx="11101">
                  <c:v>26270</c:v>
                </c:pt>
                <c:pt idx="11102">
                  <c:v>76814</c:v>
                </c:pt>
                <c:pt idx="11103">
                  <c:v>46140</c:v>
                </c:pt>
                <c:pt idx="11104">
                  <c:v>47703</c:v>
                </c:pt>
                <c:pt idx="11105">
                  <c:v>29511</c:v>
                </c:pt>
                <c:pt idx="11106">
                  <c:v>35862</c:v>
                </c:pt>
                <c:pt idx="11107">
                  <c:v>35883</c:v>
                </c:pt>
                <c:pt idx="11108">
                  <c:v>69242</c:v>
                </c:pt>
                <c:pt idx="11109">
                  <c:v>30382</c:v>
                </c:pt>
                <c:pt idx="11110">
                  <c:v>30500</c:v>
                </c:pt>
                <c:pt idx="11111">
                  <c:v>37634</c:v>
                </c:pt>
                <c:pt idx="11112">
                  <c:v>56662</c:v>
                </c:pt>
                <c:pt idx="11113">
                  <c:v>55506</c:v>
                </c:pt>
                <c:pt idx="11114">
                  <c:v>70779</c:v>
                </c:pt>
                <c:pt idx="11115">
                  <c:v>68617</c:v>
                </c:pt>
                <c:pt idx="11116">
                  <c:v>41489</c:v>
                </c:pt>
                <c:pt idx="11117">
                  <c:v>38452</c:v>
                </c:pt>
                <c:pt idx="11118">
                  <c:v>59198</c:v>
                </c:pt>
                <c:pt idx="11119">
                  <c:v>47551</c:v>
                </c:pt>
                <c:pt idx="11120">
                  <c:v>59318</c:v>
                </c:pt>
                <c:pt idx="11121">
                  <c:v>43043</c:v>
                </c:pt>
                <c:pt idx="11122">
                  <c:v>60403</c:v>
                </c:pt>
                <c:pt idx="11123">
                  <c:v>29382</c:v>
                </c:pt>
                <c:pt idx="11124">
                  <c:v>38594</c:v>
                </c:pt>
                <c:pt idx="11125">
                  <c:v>32382</c:v>
                </c:pt>
                <c:pt idx="11126">
                  <c:v>42014</c:v>
                </c:pt>
                <c:pt idx="11127">
                  <c:v>49805</c:v>
                </c:pt>
                <c:pt idx="11128">
                  <c:v>24457</c:v>
                </c:pt>
                <c:pt idx="11129">
                  <c:v>56552</c:v>
                </c:pt>
                <c:pt idx="11130">
                  <c:v>35479</c:v>
                </c:pt>
                <c:pt idx="11131">
                  <c:v>60304</c:v>
                </c:pt>
                <c:pt idx="11132">
                  <c:v>64139</c:v>
                </c:pt>
                <c:pt idx="11133">
                  <c:v>41202</c:v>
                </c:pt>
                <c:pt idx="11134">
                  <c:v>40323</c:v>
                </c:pt>
                <c:pt idx="11135">
                  <c:v>40609</c:v>
                </c:pt>
                <c:pt idx="11136">
                  <c:v>30958</c:v>
                </c:pt>
                <c:pt idx="11137">
                  <c:v>44894</c:v>
                </c:pt>
                <c:pt idx="11138">
                  <c:v>34432</c:v>
                </c:pt>
                <c:pt idx="11139">
                  <c:v>26736</c:v>
                </c:pt>
                <c:pt idx="11140">
                  <c:v>50981</c:v>
                </c:pt>
                <c:pt idx="11141">
                  <c:v>23832</c:v>
                </c:pt>
                <c:pt idx="11142">
                  <c:v>31321</c:v>
                </c:pt>
                <c:pt idx="11143">
                  <c:v>46012</c:v>
                </c:pt>
                <c:pt idx="11144">
                  <c:v>30263</c:v>
                </c:pt>
                <c:pt idx="11145">
                  <c:v>51227</c:v>
                </c:pt>
                <c:pt idx="11146">
                  <c:v>33026</c:v>
                </c:pt>
                <c:pt idx="11147">
                  <c:v>26979</c:v>
                </c:pt>
                <c:pt idx="11148">
                  <c:v>48340</c:v>
                </c:pt>
                <c:pt idx="11149">
                  <c:v>24153</c:v>
                </c:pt>
                <c:pt idx="11150">
                  <c:v>26522</c:v>
                </c:pt>
                <c:pt idx="11151">
                  <c:v>30299</c:v>
                </c:pt>
                <c:pt idx="11152">
                  <c:v>24761</c:v>
                </c:pt>
                <c:pt idx="11153">
                  <c:v>30145</c:v>
                </c:pt>
                <c:pt idx="11154">
                  <c:v>25508</c:v>
                </c:pt>
                <c:pt idx="11155">
                  <c:v>27182</c:v>
                </c:pt>
                <c:pt idx="11156">
                  <c:v>30852</c:v>
                </c:pt>
                <c:pt idx="11157">
                  <c:v>67409</c:v>
                </c:pt>
                <c:pt idx="11158">
                  <c:v>23893</c:v>
                </c:pt>
                <c:pt idx="11159">
                  <c:v>39627</c:v>
                </c:pt>
                <c:pt idx="11160">
                  <c:v>27556</c:v>
                </c:pt>
                <c:pt idx="11161">
                  <c:v>32296</c:v>
                </c:pt>
                <c:pt idx="11162">
                  <c:v>29238</c:v>
                </c:pt>
                <c:pt idx="11163">
                  <c:v>34149</c:v>
                </c:pt>
                <c:pt idx="11164">
                  <c:v>17886</c:v>
                </c:pt>
                <c:pt idx="11165">
                  <c:v>38144</c:v>
                </c:pt>
                <c:pt idx="11166">
                  <c:v>22377</c:v>
                </c:pt>
                <c:pt idx="11167">
                  <c:v>28777</c:v>
                </c:pt>
                <c:pt idx="11168">
                  <c:v>31472</c:v>
                </c:pt>
                <c:pt idx="11169">
                  <c:v>26206</c:v>
                </c:pt>
                <c:pt idx="11170">
                  <c:v>29630</c:v>
                </c:pt>
                <c:pt idx="11171">
                  <c:v>19053</c:v>
                </c:pt>
                <c:pt idx="11172">
                  <c:v>37748</c:v>
                </c:pt>
                <c:pt idx="11173">
                  <c:v>51610</c:v>
                </c:pt>
                <c:pt idx="11174">
                  <c:v>30993</c:v>
                </c:pt>
                <c:pt idx="11175">
                  <c:v>26701</c:v>
                </c:pt>
                <c:pt idx="11176">
                  <c:v>24858</c:v>
                </c:pt>
                <c:pt idx="11177">
                  <c:v>26569</c:v>
                </c:pt>
                <c:pt idx="11178">
                  <c:v>20795</c:v>
                </c:pt>
                <c:pt idx="11179">
                  <c:v>16980</c:v>
                </c:pt>
                <c:pt idx="11180">
                  <c:v>24628</c:v>
                </c:pt>
                <c:pt idx="11181">
                  <c:v>35068</c:v>
                </c:pt>
                <c:pt idx="11182">
                  <c:v>40392</c:v>
                </c:pt>
                <c:pt idx="11183">
                  <c:v>30694</c:v>
                </c:pt>
                <c:pt idx="11184">
                  <c:v>48134</c:v>
                </c:pt>
                <c:pt idx="11185">
                  <c:v>35833</c:v>
                </c:pt>
                <c:pt idx="11186">
                  <c:v>37986</c:v>
                </c:pt>
                <c:pt idx="11187">
                  <c:v>65978</c:v>
                </c:pt>
                <c:pt idx="11188">
                  <c:v>59829</c:v>
                </c:pt>
                <c:pt idx="11189">
                  <c:v>31341</c:v>
                </c:pt>
                <c:pt idx="11190">
                  <c:v>54591</c:v>
                </c:pt>
                <c:pt idx="11191">
                  <c:v>35733</c:v>
                </c:pt>
                <c:pt idx="11192">
                  <c:v>14740</c:v>
                </c:pt>
                <c:pt idx="11193">
                  <c:v>34242</c:v>
                </c:pt>
                <c:pt idx="11194">
                  <c:v>89891</c:v>
                </c:pt>
                <c:pt idx="11195">
                  <c:v>103951</c:v>
                </c:pt>
                <c:pt idx="11196">
                  <c:v>74052</c:v>
                </c:pt>
                <c:pt idx="11197">
                  <c:v>25369</c:v>
                </c:pt>
                <c:pt idx="11198">
                  <c:v>60861</c:v>
                </c:pt>
                <c:pt idx="11199">
                  <c:v>38206</c:v>
                </c:pt>
                <c:pt idx="11200">
                  <c:v>51810</c:v>
                </c:pt>
                <c:pt idx="11201">
                  <c:v>36978</c:v>
                </c:pt>
                <c:pt idx="11202">
                  <c:v>35551</c:v>
                </c:pt>
                <c:pt idx="11203">
                  <c:v>45088</c:v>
                </c:pt>
                <c:pt idx="11204">
                  <c:v>41092</c:v>
                </c:pt>
                <c:pt idx="11205">
                  <c:v>56897</c:v>
                </c:pt>
                <c:pt idx="11206">
                  <c:v>44920</c:v>
                </c:pt>
                <c:pt idx="11207">
                  <c:v>41065</c:v>
                </c:pt>
                <c:pt idx="11208">
                  <c:v>60385</c:v>
                </c:pt>
                <c:pt idx="11209">
                  <c:v>51413</c:v>
                </c:pt>
                <c:pt idx="11210">
                  <c:v>42740</c:v>
                </c:pt>
                <c:pt idx="11211">
                  <c:v>37526</c:v>
                </c:pt>
                <c:pt idx="11212">
                  <c:v>41924</c:v>
                </c:pt>
                <c:pt idx="11213">
                  <c:v>42018</c:v>
                </c:pt>
                <c:pt idx="11214">
                  <c:v>49428</c:v>
                </c:pt>
                <c:pt idx="11215">
                  <c:v>57963</c:v>
                </c:pt>
                <c:pt idx="11216">
                  <c:v>52604</c:v>
                </c:pt>
                <c:pt idx="11217">
                  <c:v>58792</c:v>
                </c:pt>
                <c:pt idx="11218">
                  <c:v>57008</c:v>
                </c:pt>
                <c:pt idx="11219">
                  <c:v>50030</c:v>
                </c:pt>
                <c:pt idx="11220">
                  <c:v>44975</c:v>
                </c:pt>
                <c:pt idx="11221">
                  <c:v>50486</c:v>
                </c:pt>
                <c:pt idx="11222">
                  <c:v>50685</c:v>
                </c:pt>
                <c:pt idx="11223">
                  <c:v>46231</c:v>
                </c:pt>
                <c:pt idx="11224">
                  <c:v>47727</c:v>
                </c:pt>
                <c:pt idx="11225">
                  <c:v>43598</c:v>
                </c:pt>
                <c:pt idx="11226">
                  <c:v>48601</c:v>
                </c:pt>
                <c:pt idx="11227">
                  <c:v>32972</c:v>
                </c:pt>
                <c:pt idx="11228">
                  <c:v>35475</c:v>
                </c:pt>
                <c:pt idx="11229">
                  <c:v>34833</c:v>
                </c:pt>
                <c:pt idx="11230">
                  <c:v>46309</c:v>
                </c:pt>
                <c:pt idx="11231">
                  <c:v>43482</c:v>
                </c:pt>
                <c:pt idx="11232">
                  <c:v>43292</c:v>
                </c:pt>
                <c:pt idx="11233">
                  <c:v>39405</c:v>
                </c:pt>
                <c:pt idx="11234">
                  <c:v>46818</c:v>
                </c:pt>
                <c:pt idx="11235">
                  <c:v>31514</c:v>
                </c:pt>
                <c:pt idx="11236">
                  <c:v>55260</c:v>
                </c:pt>
                <c:pt idx="11237">
                  <c:v>35364</c:v>
                </c:pt>
                <c:pt idx="11238">
                  <c:v>51359</c:v>
                </c:pt>
                <c:pt idx="11239">
                  <c:v>44743</c:v>
                </c:pt>
                <c:pt idx="11240">
                  <c:v>50306</c:v>
                </c:pt>
                <c:pt idx="11241">
                  <c:v>30176</c:v>
                </c:pt>
                <c:pt idx="11242">
                  <c:v>38835</c:v>
                </c:pt>
                <c:pt idx="11243">
                  <c:v>59945</c:v>
                </c:pt>
                <c:pt idx="11244">
                  <c:v>39543</c:v>
                </c:pt>
                <c:pt idx="11245">
                  <c:v>36091</c:v>
                </c:pt>
                <c:pt idx="11246">
                  <c:v>40392</c:v>
                </c:pt>
                <c:pt idx="11247">
                  <c:v>40313</c:v>
                </c:pt>
                <c:pt idx="11248">
                  <c:v>44261</c:v>
                </c:pt>
                <c:pt idx="11249">
                  <c:v>34618</c:v>
                </c:pt>
                <c:pt idx="11250">
                  <c:v>30398</c:v>
                </c:pt>
                <c:pt idx="11251">
                  <c:v>40574</c:v>
                </c:pt>
                <c:pt idx="11252">
                  <c:v>49556</c:v>
                </c:pt>
                <c:pt idx="11253">
                  <c:v>49289</c:v>
                </c:pt>
                <c:pt idx="11254">
                  <c:v>34153</c:v>
                </c:pt>
                <c:pt idx="11255">
                  <c:v>40963</c:v>
                </c:pt>
                <c:pt idx="11256">
                  <c:v>38617</c:v>
                </c:pt>
                <c:pt idx="11257">
                  <c:v>29700</c:v>
                </c:pt>
                <c:pt idx="11258">
                  <c:v>33079</c:v>
                </c:pt>
                <c:pt idx="11259">
                  <c:v>36150</c:v>
                </c:pt>
                <c:pt idx="11260">
                  <c:v>30606</c:v>
                </c:pt>
                <c:pt idx="11261">
                  <c:v>38311</c:v>
                </c:pt>
                <c:pt idx="11262">
                  <c:v>32171</c:v>
                </c:pt>
                <c:pt idx="11263">
                  <c:v>26233</c:v>
                </c:pt>
                <c:pt idx="11264">
                  <c:v>29472</c:v>
                </c:pt>
                <c:pt idx="11265">
                  <c:v>26265</c:v>
                </c:pt>
                <c:pt idx="11266">
                  <c:v>30169</c:v>
                </c:pt>
                <c:pt idx="11267">
                  <c:v>33670</c:v>
                </c:pt>
                <c:pt idx="11268">
                  <c:v>51587</c:v>
                </c:pt>
                <c:pt idx="11269">
                  <c:v>37289</c:v>
                </c:pt>
                <c:pt idx="11270">
                  <c:v>49028</c:v>
                </c:pt>
                <c:pt idx="11271">
                  <c:v>30086</c:v>
                </c:pt>
                <c:pt idx="11272">
                  <c:v>35335</c:v>
                </c:pt>
                <c:pt idx="11273">
                  <c:v>38919</c:v>
                </c:pt>
                <c:pt idx="11274">
                  <c:v>40788</c:v>
                </c:pt>
                <c:pt idx="11275">
                  <c:v>31429</c:v>
                </c:pt>
                <c:pt idx="11276">
                  <c:v>55011</c:v>
                </c:pt>
                <c:pt idx="11277">
                  <c:v>33066</c:v>
                </c:pt>
                <c:pt idx="11278">
                  <c:v>59857</c:v>
                </c:pt>
                <c:pt idx="11279">
                  <c:v>62065</c:v>
                </c:pt>
                <c:pt idx="11280">
                  <c:v>78316</c:v>
                </c:pt>
                <c:pt idx="11281">
                  <c:v>63307</c:v>
                </c:pt>
                <c:pt idx="11282">
                  <c:v>49181</c:v>
                </c:pt>
                <c:pt idx="11283">
                  <c:v>52047</c:v>
                </c:pt>
                <c:pt idx="11284">
                  <c:v>41892</c:v>
                </c:pt>
                <c:pt idx="11285">
                  <c:v>44580</c:v>
                </c:pt>
                <c:pt idx="11286">
                  <c:v>52633</c:v>
                </c:pt>
                <c:pt idx="11287">
                  <c:v>48021</c:v>
                </c:pt>
                <c:pt idx="11288">
                  <c:v>50548</c:v>
                </c:pt>
                <c:pt idx="11289">
                  <c:v>50478</c:v>
                </c:pt>
                <c:pt idx="11290">
                  <c:v>50360</c:v>
                </c:pt>
                <c:pt idx="11291">
                  <c:v>37800</c:v>
                </c:pt>
                <c:pt idx="11292">
                  <c:v>26691</c:v>
                </c:pt>
                <c:pt idx="11293">
                  <c:v>36543</c:v>
                </c:pt>
                <c:pt idx="11294">
                  <c:v>28203</c:v>
                </c:pt>
                <c:pt idx="11295">
                  <c:v>39861</c:v>
                </c:pt>
                <c:pt idx="11296">
                  <c:v>42853</c:v>
                </c:pt>
                <c:pt idx="11297">
                  <c:v>42163</c:v>
                </c:pt>
                <c:pt idx="11298">
                  <c:v>44557</c:v>
                </c:pt>
                <c:pt idx="11299">
                  <c:v>47691</c:v>
                </c:pt>
                <c:pt idx="11300">
                  <c:v>36971</c:v>
                </c:pt>
                <c:pt idx="11301">
                  <c:v>44788</c:v>
                </c:pt>
                <c:pt idx="11302">
                  <c:v>46532</c:v>
                </c:pt>
                <c:pt idx="11303">
                  <c:v>43716</c:v>
                </c:pt>
                <c:pt idx="11304">
                  <c:v>42041</c:v>
                </c:pt>
                <c:pt idx="11305">
                  <c:v>17438</c:v>
                </c:pt>
                <c:pt idx="11306">
                  <c:v>39864</c:v>
                </c:pt>
                <c:pt idx="11307">
                  <c:v>49786</c:v>
                </c:pt>
                <c:pt idx="11308">
                  <c:v>45488</c:v>
                </c:pt>
                <c:pt idx="11309">
                  <c:v>38233</c:v>
                </c:pt>
                <c:pt idx="11310">
                  <c:v>44420</c:v>
                </c:pt>
                <c:pt idx="11311">
                  <c:v>39154</c:v>
                </c:pt>
                <c:pt idx="11312">
                  <c:v>49592</c:v>
                </c:pt>
                <c:pt idx="11313">
                  <c:v>25283</c:v>
                </c:pt>
                <c:pt idx="11314">
                  <c:v>37673</c:v>
                </c:pt>
                <c:pt idx="11315">
                  <c:v>44287</c:v>
                </c:pt>
                <c:pt idx="11316">
                  <c:v>52663</c:v>
                </c:pt>
                <c:pt idx="11317">
                  <c:v>39265</c:v>
                </c:pt>
                <c:pt idx="11318">
                  <c:v>37314</c:v>
                </c:pt>
                <c:pt idx="11319">
                  <c:v>52622</c:v>
                </c:pt>
                <c:pt idx="11320">
                  <c:v>36229</c:v>
                </c:pt>
                <c:pt idx="11321">
                  <c:v>32296</c:v>
                </c:pt>
                <c:pt idx="11322">
                  <c:v>39404</c:v>
                </c:pt>
                <c:pt idx="11323">
                  <c:v>46968</c:v>
                </c:pt>
                <c:pt idx="11324">
                  <c:v>37096</c:v>
                </c:pt>
                <c:pt idx="11325">
                  <c:v>42364</c:v>
                </c:pt>
                <c:pt idx="11326">
                  <c:v>63732</c:v>
                </c:pt>
                <c:pt idx="11327">
                  <c:v>56144</c:v>
                </c:pt>
                <c:pt idx="11328">
                  <c:v>38090</c:v>
                </c:pt>
                <c:pt idx="11329">
                  <c:v>36250</c:v>
                </c:pt>
                <c:pt idx="11330">
                  <c:v>41411</c:v>
                </c:pt>
                <c:pt idx="11331">
                  <c:v>35500</c:v>
                </c:pt>
                <c:pt idx="11332">
                  <c:v>40241</c:v>
                </c:pt>
                <c:pt idx="11333">
                  <c:v>29274</c:v>
                </c:pt>
                <c:pt idx="11334">
                  <c:v>45787</c:v>
                </c:pt>
                <c:pt idx="11335">
                  <c:v>39653</c:v>
                </c:pt>
                <c:pt idx="11336">
                  <c:v>36476</c:v>
                </c:pt>
                <c:pt idx="11337">
                  <c:v>32831</c:v>
                </c:pt>
                <c:pt idx="11338">
                  <c:v>51864</c:v>
                </c:pt>
                <c:pt idx="11339">
                  <c:v>42283</c:v>
                </c:pt>
                <c:pt idx="11340">
                  <c:v>41930</c:v>
                </c:pt>
                <c:pt idx="11341">
                  <c:v>36699</c:v>
                </c:pt>
                <c:pt idx="11342">
                  <c:v>42740</c:v>
                </c:pt>
                <c:pt idx="11343">
                  <c:v>39053</c:v>
                </c:pt>
                <c:pt idx="11344">
                  <c:v>34242</c:v>
                </c:pt>
                <c:pt idx="11345">
                  <c:v>39848</c:v>
                </c:pt>
                <c:pt idx="11346">
                  <c:v>40177</c:v>
                </c:pt>
                <c:pt idx="11347">
                  <c:v>60291</c:v>
                </c:pt>
                <c:pt idx="11348">
                  <c:v>40217</c:v>
                </c:pt>
                <c:pt idx="11349">
                  <c:v>51103</c:v>
                </c:pt>
                <c:pt idx="11350">
                  <c:v>40086</c:v>
                </c:pt>
                <c:pt idx="11351">
                  <c:v>36321</c:v>
                </c:pt>
                <c:pt idx="11352">
                  <c:v>31478</c:v>
                </c:pt>
                <c:pt idx="11353">
                  <c:v>31256</c:v>
                </c:pt>
                <c:pt idx="11354">
                  <c:v>40351</c:v>
                </c:pt>
                <c:pt idx="11355">
                  <c:v>63971</c:v>
                </c:pt>
                <c:pt idx="11356">
                  <c:v>53821</c:v>
                </c:pt>
                <c:pt idx="11357">
                  <c:v>36987</c:v>
                </c:pt>
                <c:pt idx="11358">
                  <c:v>47914</c:v>
                </c:pt>
                <c:pt idx="11359">
                  <c:v>57500</c:v>
                </c:pt>
                <c:pt idx="11360">
                  <c:v>77658</c:v>
                </c:pt>
                <c:pt idx="11361">
                  <c:v>47226</c:v>
                </c:pt>
                <c:pt idx="11362">
                  <c:v>53894</c:v>
                </c:pt>
                <c:pt idx="11363">
                  <c:v>52361</c:v>
                </c:pt>
                <c:pt idx="11364">
                  <c:v>42326</c:v>
                </c:pt>
                <c:pt idx="11365">
                  <c:v>53761</c:v>
                </c:pt>
                <c:pt idx="11366">
                  <c:v>65700</c:v>
                </c:pt>
                <c:pt idx="11367">
                  <c:v>52200</c:v>
                </c:pt>
                <c:pt idx="11368">
                  <c:v>84324</c:v>
                </c:pt>
                <c:pt idx="11369">
                  <c:v>46225</c:v>
                </c:pt>
                <c:pt idx="11370">
                  <c:v>52377</c:v>
                </c:pt>
                <c:pt idx="11371">
                  <c:v>103229</c:v>
                </c:pt>
                <c:pt idx="11372">
                  <c:v>69894</c:v>
                </c:pt>
                <c:pt idx="11373">
                  <c:v>67631</c:v>
                </c:pt>
                <c:pt idx="11374">
                  <c:v>64940</c:v>
                </c:pt>
                <c:pt idx="11375">
                  <c:v>37959</c:v>
                </c:pt>
                <c:pt idx="11376">
                  <c:v>61720</c:v>
                </c:pt>
                <c:pt idx="11377">
                  <c:v>37996</c:v>
                </c:pt>
                <c:pt idx="11378">
                  <c:v>60179</c:v>
                </c:pt>
                <c:pt idx="11379">
                  <c:v>18395</c:v>
                </c:pt>
                <c:pt idx="11380">
                  <c:v>28574</c:v>
                </c:pt>
                <c:pt idx="11381">
                  <c:v>38668</c:v>
                </c:pt>
                <c:pt idx="11382">
                  <c:v>18777</c:v>
                </c:pt>
                <c:pt idx="11383">
                  <c:v>20903</c:v>
                </c:pt>
                <c:pt idx="11384">
                  <c:v>25973</c:v>
                </c:pt>
                <c:pt idx="11385">
                  <c:v>27436</c:v>
                </c:pt>
                <c:pt idx="11386">
                  <c:v>66705</c:v>
                </c:pt>
                <c:pt idx="11387">
                  <c:v>80448</c:v>
                </c:pt>
                <c:pt idx="11388">
                  <c:v>83425</c:v>
                </c:pt>
                <c:pt idx="11389">
                  <c:v>91619</c:v>
                </c:pt>
                <c:pt idx="11390">
                  <c:v>46221</c:v>
                </c:pt>
                <c:pt idx="11391">
                  <c:v>61987</c:v>
                </c:pt>
                <c:pt idx="11392">
                  <c:v>84835</c:v>
                </c:pt>
                <c:pt idx="11393">
                  <c:v>60797</c:v>
                </c:pt>
                <c:pt idx="11394">
                  <c:v>58365</c:v>
                </c:pt>
                <c:pt idx="11395">
                  <c:v>43631</c:v>
                </c:pt>
                <c:pt idx="11396">
                  <c:v>48136</c:v>
                </c:pt>
                <c:pt idx="11397">
                  <c:v>54609</c:v>
                </c:pt>
                <c:pt idx="11398">
                  <c:v>54598</c:v>
                </c:pt>
                <c:pt idx="11399">
                  <c:v>34648</c:v>
                </c:pt>
                <c:pt idx="11400">
                  <c:v>32571</c:v>
                </c:pt>
                <c:pt idx="11401">
                  <c:v>48309</c:v>
                </c:pt>
                <c:pt idx="11402">
                  <c:v>40417</c:v>
                </c:pt>
                <c:pt idx="11403">
                  <c:v>35682</c:v>
                </c:pt>
                <c:pt idx="11404">
                  <c:v>37335</c:v>
                </c:pt>
                <c:pt idx="11405">
                  <c:v>36848</c:v>
                </c:pt>
                <c:pt idx="11406">
                  <c:v>41344</c:v>
                </c:pt>
                <c:pt idx="11407">
                  <c:v>31659</c:v>
                </c:pt>
                <c:pt idx="11408">
                  <c:v>33444</c:v>
                </c:pt>
                <c:pt idx="11409">
                  <c:v>40287</c:v>
                </c:pt>
                <c:pt idx="11410">
                  <c:v>50255</c:v>
                </c:pt>
                <c:pt idx="11411">
                  <c:v>40292</c:v>
                </c:pt>
                <c:pt idx="11412">
                  <c:v>38051</c:v>
                </c:pt>
                <c:pt idx="11413">
                  <c:v>36229</c:v>
                </c:pt>
                <c:pt idx="11414">
                  <c:v>35430</c:v>
                </c:pt>
                <c:pt idx="11415">
                  <c:v>41272</c:v>
                </c:pt>
                <c:pt idx="11416">
                  <c:v>48902</c:v>
                </c:pt>
                <c:pt idx="11417">
                  <c:v>39442</c:v>
                </c:pt>
                <c:pt idx="11418">
                  <c:v>35389</c:v>
                </c:pt>
                <c:pt idx="11419">
                  <c:v>39481</c:v>
                </c:pt>
                <c:pt idx="11420">
                  <c:v>37717</c:v>
                </c:pt>
                <c:pt idx="11421">
                  <c:v>38326</c:v>
                </c:pt>
                <c:pt idx="11422">
                  <c:v>45376</c:v>
                </c:pt>
                <c:pt idx="11423">
                  <c:v>34661</c:v>
                </c:pt>
                <c:pt idx="11424">
                  <c:v>49795</c:v>
                </c:pt>
                <c:pt idx="11425">
                  <c:v>37098</c:v>
                </c:pt>
                <c:pt idx="11426">
                  <c:v>53053</c:v>
                </c:pt>
                <c:pt idx="11427">
                  <c:v>38650</c:v>
                </c:pt>
                <c:pt idx="11428">
                  <c:v>18306</c:v>
                </c:pt>
                <c:pt idx="11429">
                  <c:v>80059</c:v>
                </c:pt>
                <c:pt idx="11430">
                  <c:v>31863</c:v>
                </c:pt>
                <c:pt idx="11431">
                  <c:v>40889</c:v>
                </c:pt>
                <c:pt idx="11432">
                  <c:v>44972</c:v>
                </c:pt>
                <c:pt idx="11433">
                  <c:v>50332</c:v>
                </c:pt>
                <c:pt idx="11434">
                  <c:v>46972</c:v>
                </c:pt>
                <c:pt idx="11435">
                  <c:v>69724</c:v>
                </c:pt>
                <c:pt idx="11436">
                  <c:v>51020</c:v>
                </c:pt>
                <c:pt idx="11437">
                  <c:v>78969</c:v>
                </c:pt>
                <c:pt idx="11438">
                  <c:v>53471</c:v>
                </c:pt>
                <c:pt idx="11439">
                  <c:v>47121</c:v>
                </c:pt>
                <c:pt idx="11440">
                  <c:v>49940</c:v>
                </c:pt>
                <c:pt idx="11441">
                  <c:v>43540</c:v>
                </c:pt>
                <c:pt idx="11442">
                  <c:v>70990</c:v>
                </c:pt>
                <c:pt idx="11443">
                  <c:v>50563</c:v>
                </c:pt>
                <c:pt idx="11444">
                  <c:v>63807</c:v>
                </c:pt>
                <c:pt idx="11445">
                  <c:v>79413</c:v>
                </c:pt>
                <c:pt idx="11446">
                  <c:v>52251</c:v>
                </c:pt>
                <c:pt idx="11447">
                  <c:v>40017</c:v>
                </c:pt>
                <c:pt idx="11448">
                  <c:v>58835</c:v>
                </c:pt>
                <c:pt idx="11449">
                  <c:v>62888</c:v>
                </c:pt>
                <c:pt idx="11450">
                  <c:v>46719</c:v>
                </c:pt>
                <c:pt idx="11451">
                  <c:v>62538</c:v>
                </c:pt>
                <c:pt idx="11452">
                  <c:v>63992</c:v>
                </c:pt>
                <c:pt idx="11453">
                  <c:v>53870</c:v>
                </c:pt>
                <c:pt idx="11454">
                  <c:v>44310</c:v>
                </c:pt>
                <c:pt idx="11455">
                  <c:v>47778</c:v>
                </c:pt>
                <c:pt idx="11456">
                  <c:v>32649</c:v>
                </c:pt>
                <c:pt idx="11457">
                  <c:v>32126</c:v>
                </c:pt>
                <c:pt idx="11458">
                  <c:v>32968</c:v>
                </c:pt>
                <c:pt idx="11459">
                  <c:v>42970</c:v>
                </c:pt>
                <c:pt idx="11460">
                  <c:v>42500</c:v>
                </c:pt>
                <c:pt idx="11461">
                  <c:v>52626</c:v>
                </c:pt>
                <c:pt idx="11462">
                  <c:v>51900</c:v>
                </c:pt>
                <c:pt idx="11463">
                  <c:v>36670</c:v>
                </c:pt>
                <c:pt idx="11464">
                  <c:v>32871</c:v>
                </c:pt>
                <c:pt idx="11465">
                  <c:v>48207</c:v>
                </c:pt>
                <c:pt idx="11466">
                  <c:v>56273</c:v>
                </c:pt>
                <c:pt idx="11467">
                  <c:v>51908</c:v>
                </c:pt>
                <c:pt idx="11468">
                  <c:v>47105</c:v>
                </c:pt>
                <c:pt idx="11469">
                  <c:v>54837</c:v>
                </c:pt>
                <c:pt idx="11470">
                  <c:v>55962</c:v>
                </c:pt>
                <c:pt idx="11471">
                  <c:v>52320</c:v>
                </c:pt>
                <c:pt idx="11472">
                  <c:v>41597</c:v>
                </c:pt>
                <c:pt idx="11473">
                  <c:v>56672</c:v>
                </c:pt>
                <c:pt idx="11474">
                  <c:v>55006</c:v>
                </c:pt>
                <c:pt idx="11475">
                  <c:v>41505</c:v>
                </c:pt>
                <c:pt idx="11476">
                  <c:v>37480</c:v>
                </c:pt>
                <c:pt idx="11477">
                  <c:v>40068</c:v>
                </c:pt>
                <c:pt idx="11478">
                  <c:v>29934</c:v>
                </c:pt>
                <c:pt idx="11479">
                  <c:v>41085</c:v>
                </c:pt>
                <c:pt idx="11480">
                  <c:v>36653</c:v>
                </c:pt>
                <c:pt idx="11481">
                  <c:v>37021</c:v>
                </c:pt>
                <c:pt idx="11482">
                  <c:v>44589</c:v>
                </c:pt>
                <c:pt idx="11483">
                  <c:v>50839</c:v>
                </c:pt>
                <c:pt idx="11484">
                  <c:v>41966</c:v>
                </c:pt>
                <c:pt idx="11485">
                  <c:v>49781</c:v>
                </c:pt>
                <c:pt idx="11486">
                  <c:v>41964</c:v>
                </c:pt>
                <c:pt idx="11487">
                  <c:v>48054</c:v>
                </c:pt>
                <c:pt idx="11488">
                  <c:v>33202</c:v>
                </c:pt>
                <c:pt idx="11489">
                  <c:v>36045</c:v>
                </c:pt>
                <c:pt idx="11490">
                  <c:v>49577</c:v>
                </c:pt>
                <c:pt idx="11491">
                  <c:v>39120</c:v>
                </c:pt>
                <c:pt idx="11492">
                  <c:v>36132</c:v>
                </c:pt>
                <c:pt idx="11493">
                  <c:v>39219</c:v>
                </c:pt>
                <c:pt idx="11494">
                  <c:v>56194</c:v>
                </c:pt>
                <c:pt idx="11495">
                  <c:v>36217</c:v>
                </c:pt>
                <c:pt idx="11496">
                  <c:v>48378</c:v>
                </c:pt>
                <c:pt idx="11497">
                  <c:v>48523</c:v>
                </c:pt>
                <c:pt idx="11498">
                  <c:v>40337</c:v>
                </c:pt>
                <c:pt idx="11499">
                  <c:v>36162</c:v>
                </c:pt>
                <c:pt idx="11500">
                  <c:v>42157</c:v>
                </c:pt>
                <c:pt idx="11501">
                  <c:v>41328</c:v>
                </c:pt>
                <c:pt idx="11502">
                  <c:v>63633</c:v>
                </c:pt>
                <c:pt idx="11503">
                  <c:v>40952</c:v>
                </c:pt>
                <c:pt idx="11504">
                  <c:v>46105</c:v>
                </c:pt>
                <c:pt idx="11505">
                  <c:v>41204</c:v>
                </c:pt>
                <c:pt idx="11506">
                  <c:v>47891</c:v>
                </c:pt>
                <c:pt idx="11507">
                  <c:v>45603</c:v>
                </c:pt>
                <c:pt idx="11508">
                  <c:v>36661</c:v>
                </c:pt>
                <c:pt idx="11509">
                  <c:v>30833</c:v>
                </c:pt>
                <c:pt idx="11510">
                  <c:v>40644</c:v>
                </c:pt>
                <c:pt idx="11511">
                  <c:v>35464</c:v>
                </c:pt>
                <c:pt idx="11512">
                  <c:v>36722</c:v>
                </c:pt>
                <c:pt idx="11513">
                  <c:v>38337</c:v>
                </c:pt>
                <c:pt idx="11514">
                  <c:v>31462</c:v>
                </c:pt>
                <c:pt idx="11515">
                  <c:v>33865</c:v>
                </c:pt>
                <c:pt idx="11516">
                  <c:v>46262</c:v>
                </c:pt>
                <c:pt idx="11517">
                  <c:v>36050</c:v>
                </c:pt>
                <c:pt idx="11518">
                  <c:v>40911</c:v>
                </c:pt>
                <c:pt idx="11519">
                  <c:v>42006</c:v>
                </c:pt>
                <c:pt idx="11520">
                  <c:v>47860</c:v>
                </c:pt>
                <c:pt idx="11521">
                  <c:v>31531</c:v>
                </c:pt>
                <c:pt idx="11522">
                  <c:v>34018</c:v>
                </c:pt>
                <c:pt idx="11523">
                  <c:v>35841</c:v>
                </c:pt>
                <c:pt idx="11524">
                  <c:v>32092</c:v>
                </c:pt>
                <c:pt idx="11525">
                  <c:v>38646</c:v>
                </c:pt>
                <c:pt idx="11526">
                  <c:v>32047</c:v>
                </c:pt>
                <c:pt idx="11527">
                  <c:v>34911</c:v>
                </c:pt>
                <c:pt idx="11528">
                  <c:v>43450</c:v>
                </c:pt>
                <c:pt idx="11529">
                  <c:v>37418</c:v>
                </c:pt>
                <c:pt idx="11530">
                  <c:v>44961</c:v>
                </c:pt>
                <c:pt idx="11531">
                  <c:v>34352</c:v>
                </c:pt>
                <c:pt idx="11532">
                  <c:v>35305</c:v>
                </c:pt>
                <c:pt idx="11533">
                  <c:v>43000</c:v>
                </c:pt>
                <c:pt idx="11534">
                  <c:v>56844</c:v>
                </c:pt>
                <c:pt idx="11535">
                  <c:v>39057</c:v>
                </c:pt>
                <c:pt idx="11536">
                  <c:v>62275</c:v>
                </c:pt>
                <c:pt idx="11537">
                  <c:v>65314</c:v>
                </c:pt>
                <c:pt idx="11538">
                  <c:v>44683</c:v>
                </c:pt>
                <c:pt idx="11539">
                  <c:v>63533</c:v>
                </c:pt>
                <c:pt idx="11540">
                  <c:v>68100</c:v>
                </c:pt>
                <c:pt idx="11541">
                  <c:v>41466</c:v>
                </c:pt>
                <c:pt idx="11542">
                  <c:v>53297</c:v>
                </c:pt>
                <c:pt idx="11543">
                  <c:v>45474</c:v>
                </c:pt>
                <c:pt idx="11544">
                  <c:v>56703</c:v>
                </c:pt>
                <c:pt idx="11545">
                  <c:v>29558</c:v>
                </c:pt>
                <c:pt idx="11546">
                  <c:v>36560</c:v>
                </c:pt>
                <c:pt idx="11547">
                  <c:v>54365</c:v>
                </c:pt>
                <c:pt idx="11548">
                  <c:v>82004</c:v>
                </c:pt>
                <c:pt idx="11549">
                  <c:v>73754</c:v>
                </c:pt>
                <c:pt idx="11550">
                  <c:v>68941</c:v>
                </c:pt>
                <c:pt idx="11551">
                  <c:v>75091</c:v>
                </c:pt>
                <c:pt idx="11552">
                  <c:v>56476</c:v>
                </c:pt>
                <c:pt idx="11553">
                  <c:v>47194</c:v>
                </c:pt>
                <c:pt idx="11554">
                  <c:v>73507</c:v>
                </c:pt>
                <c:pt idx="11555">
                  <c:v>82471</c:v>
                </c:pt>
                <c:pt idx="11556">
                  <c:v>45930</c:v>
                </c:pt>
                <c:pt idx="11557">
                  <c:v>77097</c:v>
                </c:pt>
                <c:pt idx="11558">
                  <c:v>52300</c:v>
                </c:pt>
                <c:pt idx="11559">
                  <c:v>78564</c:v>
                </c:pt>
                <c:pt idx="11560">
                  <c:v>67173</c:v>
                </c:pt>
                <c:pt idx="11561">
                  <c:v>59423</c:v>
                </c:pt>
                <c:pt idx="11562">
                  <c:v>20923</c:v>
                </c:pt>
                <c:pt idx="11563">
                  <c:v>33774</c:v>
                </c:pt>
                <c:pt idx="11564">
                  <c:v>55252</c:v>
                </c:pt>
                <c:pt idx="11565">
                  <c:v>52127</c:v>
                </c:pt>
                <c:pt idx="11566">
                  <c:v>41344</c:v>
                </c:pt>
                <c:pt idx="11567">
                  <c:v>37479</c:v>
                </c:pt>
                <c:pt idx="11568">
                  <c:v>30104</c:v>
                </c:pt>
                <c:pt idx="11569">
                  <c:v>30879</c:v>
                </c:pt>
                <c:pt idx="11570">
                  <c:v>23045</c:v>
                </c:pt>
                <c:pt idx="11571">
                  <c:v>25305</c:v>
                </c:pt>
                <c:pt idx="11572">
                  <c:v>31303</c:v>
                </c:pt>
                <c:pt idx="11573">
                  <c:v>51449</c:v>
                </c:pt>
                <c:pt idx="11574">
                  <c:v>34863</c:v>
                </c:pt>
                <c:pt idx="11575">
                  <c:v>41411</c:v>
                </c:pt>
                <c:pt idx="11576">
                  <c:v>35363</c:v>
                </c:pt>
                <c:pt idx="11577">
                  <c:v>38645</c:v>
                </c:pt>
                <c:pt idx="11578">
                  <c:v>36406</c:v>
                </c:pt>
                <c:pt idx="11579">
                  <c:v>28986</c:v>
                </c:pt>
                <c:pt idx="11580">
                  <c:v>23808</c:v>
                </c:pt>
                <c:pt idx="11581">
                  <c:v>23766</c:v>
                </c:pt>
                <c:pt idx="11582">
                  <c:v>22368</c:v>
                </c:pt>
                <c:pt idx="11583">
                  <c:v>33668</c:v>
                </c:pt>
                <c:pt idx="11584">
                  <c:v>25183</c:v>
                </c:pt>
                <c:pt idx="11585">
                  <c:v>36702</c:v>
                </c:pt>
                <c:pt idx="11586">
                  <c:v>41766</c:v>
                </c:pt>
                <c:pt idx="11587">
                  <c:v>65794</c:v>
                </c:pt>
                <c:pt idx="11588">
                  <c:v>78077</c:v>
                </c:pt>
                <c:pt idx="11589">
                  <c:v>38409</c:v>
                </c:pt>
                <c:pt idx="11590">
                  <c:v>47379</c:v>
                </c:pt>
                <c:pt idx="11591">
                  <c:v>33315</c:v>
                </c:pt>
                <c:pt idx="11592">
                  <c:v>40958</c:v>
                </c:pt>
                <c:pt idx="11593">
                  <c:v>11663</c:v>
                </c:pt>
                <c:pt idx="11594">
                  <c:v>27546</c:v>
                </c:pt>
                <c:pt idx="11595">
                  <c:v>38442</c:v>
                </c:pt>
                <c:pt idx="11596">
                  <c:v>25161</c:v>
                </c:pt>
                <c:pt idx="11597">
                  <c:v>26514</c:v>
                </c:pt>
                <c:pt idx="11598">
                  <c:v>39681</c:v>
                </c:pt>
                <c:pt idx="11599">
                  <c:v>50045</c:v>
                </c:pt>
                <c:pt idx="11600">
                  <c:v>27449</c:v>
                </c:pt>
                <c:pt idx="11601">
                  <c:v>35948</c:v>
                </c:pt>
                <c:pt idx="11602">
                  <c:v>30579</c:v>
                </c:pt>
                <c:pt idx="11603">
                  <c:v>30625</c:v>
                </c:pt>
                <c:pt idx="11604">
                  <c:v>29125</c:v>
                </c:pt>
                <c:pt idx="11605">
                  <c:v>35598</c:v>
                </c:pt>
                <c:pt idx="11606">
                  <c:v>38425</c:v>
                </c:pt>
                <c:pt idx="11607">
                  <c:v>30884</c:v>
                </c:pt>
                <c:pt idx="11608">
                  <c:v>45615</c:v>
                </c:pt>
                <c:pt idx="11609">
                  <c:v>86154</c:v>
                </c:pt>
                <c:pt idx="11610">
                  <c:v>56160</c:v>
                </c:pt>
                <c:pt idx="11611">
                  <c:v>33373</c:v>
                </c:pt>
                <c:pt idx="11612">
                  <c:v>58076</c:v>
                </c:pt>
                <c:pt idx="11613">
                  <c:v>32322</c:v>
                </c:pt>
                <c:pt idx="11614">
                  <c:v>46857</c:v>
                </c:pt>
                <c:pt idx="11615">
                  <c:v>60152</c:v>
                </c:pt>
                <c:pt idx="11616">
                  <c:v>43629</c:v>
                </c:pt>
                <c:pt idx="11617">
                  <c:v>40537</c:v>
                </c:pt>
                <c:pt idx="11618">
                  <c:v>22963</c:v>
                </c:pt>
                <c:pt idx="11619">
                  <c:v>22390</c:v>
                </c:pt>
                <c:pt idx="11620">
                  <c:v>16952</c:v>
                </c:pt>
                <c:pt idx="11621">
                  <c:v>40605</c:v>
                </c:pt>
                <c:pt idx="11622">
                  <c:v>21688</c:v>
                </c:pt>
                <c:pt idx="11623">
                  <c:v>26492</c:v>
                </c:pt>
                <c:pt idx="11624">
                  <c:v>45140</c:v>
                </c:pt>
                <c:pt idx="11625">
                  <c:v>46057</c:v>
                </c:pt>
                <c:pt idx="11626">
                  <c:v>45156</c:v>
                </c:pt>
                <c:pt idx="11627">
                  <c:v>43768</c:v>
                </c:pt>
                <c:pt idx="11628">
                  <c:v>41458</c:v>
                </c:pt>
                <c:pt idx="11629">
                  <c:v>53207</c:v>
                </c:pt>
                <c:pt idx="11630">
                  <c:v>41052</c:v>
                </c:pt>
                <c:pt idx="11631">
                  <c:v>44187</c:v>
                </c:pt>
                <c:pt idx="11632">
                  <c:v>25171</c:v>
                </c:pt>
                <c:pt idx="11633">
                  <c:v>77730</c:v>
                </c:pt>
                <c:pt idx="11634">
                  <c:v>64214</c:v>
                </c:pt>
                <c:pt idx="11635">
                  <c:v>55357</c:v>
                </c:pt>
                <c:pt idx="11636">
                  <c:v>53438</c:v>
                </c:pt>
                <c:pt idx="11637">
                  <c:v>50287</c:v>
                </c:pt>
                <c:pt idx="11638">
                  <c:v>36667</c:v>
                </c:pt>
                <c:pt idx="11639">
                  <c:v>36581</c:v>
                </c:pt>
                <c:pt idx="11640">
                  <c:v>22146</c:v>
                </c:pt>
                <c:pt idx="11641">
                  <c:v>43623</c:v>
                </c:pt>
                <c:pt idx="11642">
                  <c:v>35311</c:v>
                </c:pt>
                <c:pt idx="11643">
                  <c:v>40348</c:v>
                </c:pt>
                <c:pt idx="11644">
                  <c:v>33500</c:v>
                </c:pt>
                <c:pt idx="11645">
                  <c:v>39658</c:v>
                </c:pt>
                <c:pt idx="11646">
                  <c:v>31863</c:v>
                </c:pt>
                <c:pt idx="11647">
                  <c:v>42433</c:v>
                </c:pt>
                <c:pt idx="11648">
                  <c:v>32732</c:v>
                </c:pt>
                <c:pt idx="11649">
                  <c:v>31848</c:v>
                </c:pt>
                <c:pt idx="11650">
                  <c:v>46161</c:v>
                </c:pt>
                <c:pt idx="11651">
                  <c:v>29209</c:v>
                </c:pt>
                <c:pt idx="11652">
                  <c:v>43534</c:v>
                </c:pt>
                <c:pt idx="11653">
                  <c:v>48994</c:v>
                </c:pt>
                <c:pt idx="11654">
                  <c:v>29121</c:v>
                </c:pt>
                <c:pt idx="11655">
                  <c:v>33515</c:v>
                </c:pt>
                <c:pt idx="11656">
                  <c:v>40401</c:v>
                </c:pt>
                <c:pt idx="11657">
                  <c:v>34333</c:v>
                </c:pt>
                <c:pt idx="11658">
                  <c:v>32615</c:v>
                </c:pt>
                <c:pt idx="11659">
                  <c:v>31903</c:v>
                </c:pt>
                <c:pt idx="11660">
                  <c:v>35663</c:v>
                </c:pt>
                <c:pt idx="11661">
                  <c:v>40762</c:v>
                </c:pt>
                <c:pt idx="11662">
                  <c:v>33397</c:v>
                </c:pt>
                <c:pt idx="11663">
                  <c:v>31950</c:v>
                </c:pt>
                <c:pt idx="11664">
                  <c:v>39905</c:v>
                </c:pt>
                <c:pt idx="11665">
                  <c:v>55200</c:v>
                </c:pt>
                <c:pt idx="11666">
                  <c:v>50163</c:v>
                </c:pt>
                <c:pt idx="11667">
                  <c:v>49187</c:v>
                </c:pt>
                <c:pt idx="11668">
                  <c:v>42228</c:v>
                </c:pt>
                <c:pt idx="11669">
                  <c:v>44544</c:v>
                </c:pt>
                <c:pt idx="11670">
                  <c:v>35806</c:v>
                </c:pt>
                <c:pt idx="11671">
                  <c:v>49435</c:v>
                </c:pt>
                <c:pt idx="11672">
                  <c:v>62164</c:v>
                </c:pt>
                <c:pt idx="11673">
                  <c:v>39491</c:v>
                </c:pt>
                <c:pt idx="11674">
                  <c:v>44930</c:v>
                </c:pt>
                <c:pt idx="11675">
                  <c:v>56480</c:v>
                </c:pt>
                <c:pt idx="11676">
                  <c:v>36465</c:v>
                </c:pt>
                <c:pt idx="11677">
                  <c:v>37398</c:v>
                </c:pt>
                <c:pt idx="11678">
                  <c:v>44512</c:v>
                </c:pt>
                <c:pt idx="11679">
                  <c:v>39052</c:v>
                </c:pt>
                <c:pt idx="11680">
                  <c:v>43348</c:v>
                </c:pt>
                <c:pt idx="11681">
                  <c:v>46554</c:v>
                </c:pt>
                <c:pt idx="11682">
                  <c:v>41779</c:v>
                </c:pt>
                <c:pt idx="11683">
                  <c:v>46223</c:v>
                </c:pt>
                <c:pt idx="11684">
                  <c:v>47614</c:v>
                </c:pt>
                <c:pt idx="11685">
                  <c:v>39344</c:v>
                </c:pt>
                <c:pt idx="11686">
                  <c:v>37500</c:v>
                </c:pt>
                <c:pt idx="11687">
                  <c:v>50403</c:v>
                </c:pt>
                <c:pt idx="11688">
                  <c:v>42586</c:v>
                </c:pt>
                <c:pt idx="11689">
                  <c:v>42482</c:v>
                </c:pt>
                <c:pt idx="11690">
                  <c:v>51977</c:v>
                </c:pt>
                <c:pt idx="11691">
                  <c:v>47044</c:v>
                </c:pt>
                <c:pt idx="11692">
                  <c:v>31695</c:v>
                </c:pt>
                <c:pt idx="11693">
                  <c:v>52071</c:v>
                </c:pt>
                <c:pt idx="11694">
                  <c:v>38292</c:v>
                </c:pt>
                <c:pt idx="11695">
                  <c:v>62520</c:v>
                </c:pt>
                <c:pt idx="11696">
                  <c:v>61601</c:v>
                </c:pt>
                <c:pt idx="11697">
                  <c:v>36636</c:v>
                </c:pt>
                <c:pt idx="11698">
                  <c:v>61810</c:v>
                </c:pt>
                <c:pt idx="11699">
                  <c:v>46608</c:v>
                </c:pt>
                <c:pt idx="11700">
                  <c:v>58064</c:v>
                </c:pt>
                <c:pt idx="11701">
                  <c:v>40509</c:v>
                </c:pt>
                <c:pt idx="11702">
                  <c:v>47684</c:v>
                </c:pt>
                <c:pt idx="11703">
                  <c:v>50410</c:v>
                </c:pt>
                <c:pt idx="11704">
                  <c:v>51433</c:v>
                </c:pt>
                <c:pt idx="11705">
                  <c:v>55426</c:v>
                </c:pt>
                <c:pt idx="11706">
                  <c:v>32060</c:v>
                </c:pt>
                <c:pt idx="11707">
                  <c:v>37515</c:v>
                </c:pt>
                <c:pt idx="11708">
                  <c:v>49380</c:v>
                </c:pt>
                <c:pt idx="11709">
                  <c:v>42379</c:v>
                </c:pt>
                <c:pt idx="11710">
                  <c:v>54503</c:v>
                </c:pt>
                <c:pt idx="11711">
                  <c:v>42315</c:v>
                </c:pt>
                <c:pt idx="11712">
                  <c:v>50316</c:v>
                </c:pt>
                <c:pt idx="11713">
                  <c:v>47615</c:v>
                </c:pt>
                <c:pt idx="11714">
                  <c:v>34837</c:v>
                </c:pt>
                <c:pt idx="11715">
                  <c:v>42041</c:v>
                </c:pt>
                <c:pt idx="11716">
                  <c:v>30579</c:v>
                </c:pt>
                <c:pt idx="11717">
                  <c:v>34932</c:v>
                </c:pt>
                <c:pt idx="11718">
                  <c:v>34922</c:v>
                </c:pt>
                <c:pt idx="11719">
                  <c:v>31454</c:v>
                </c:pt>
                <c:pt idx="11720">
                  <c:v>35495</c:v>
                </c:pt>
                <c:pt idx="11721">
                  <c:v>39840</c:v>
                </c:pt>
                <c:pt idx="11722">
                  <c:v>27762</c:v>
                </c:pt>
                <c:pt idx="11723">
                  <c:v>36076</c:v>
                </c:pt>
                <c:pt idx="11724">
                  <c:v>28455</c:v>
                </c:pt>
                <c:pt idx="11725">
                  <c:v>47649</c:v>
                </c:pt>
                <c:pt idx="11726">
                  <c:v>37511</c:v>
                </c:pt>
                <c:pt idx="11727">
                  <c:v>56977</c:v>
                </c:pt>
                <c:pt idx="11728">
                  <c:v>41425</c:v>
                </c:pt>
                <c:pt idx="11729">
                  <c:v>57886</c:v>
                </c:pt>
                <c:pt idx="11730">
                  <c:v>47594</c:v>
                </c:pt>
                <c:pt idx="11731">
                  <c:v>26031</c:v>
                </c:pt>
                <c:pt idx="11732">
                  <c:v>44940</c:v>
                </c:pt>
                <c:pt idx="11733">
                  <c:v>37088</c:v>
                </c:pt>
                <c:pt idx="11734">
                  <c:v>41968</c:v>
                </c:pt>
                <c:pt idx="11735">
                  <c:v>60065</c:v>
                </c:pt>
                <c:pt idx="11736">
                  <c:v>30256</c:v>
                </c:pt>
                <c:pt idx="11737">
                  <c:v>23576</c:v>
                </c:pt>
                <c:pt idx="11738">
                  <c:v>26307</c:v>
                </c:pt>
                <c:pt idx="11739">
                  <c:v>30175</c:v>
                </c:pt>
                <c:pt idx="11740">
                  <c:v>27369</c:v>
                </c:pt>
                <c:pt idx="11741">
                  <c:v>31375</c:v>
                </c:pt>
                <c:pt idx="11742">
                  <c:v>30970</c:v>
                </c:pt>
                <c:pt idx="11743">
                  <c:v>29053</c:v>
                </c:pt>
                <c:pt idx="11744">
                  <c:v>27655</c:v>
                </c:pt>
                <c:pt idx="11745">
                  <c:v>30221</c:v>
                </c:pt>
                <c:pt idx="11746">
                  <c:v>43633</c:v>
                </c:pt>
                <c:pt idx="11747">
                  <c:v>21689</c:v>
                </c:pt>
                <c:pt idx="11748">
                  <c:v>17857</c:v>
                </c:pt>
                <c:pt idx="11749">
                  <c:v>23018</c:v>
                </c:pt>
                <c:pt idx="11750">
                  <c:v>17723</c:v>
                </c:pt>
                <c:pt idx="11751">
                  <c:v>33367</c:v>
                </c:pt>
                <c:pt idx="11752">
                  <c:v>23833</c:v>
                </c:pt>
                <c:pt idx="11753">
                  <c:v>45990</c:v>
                </c:pt>
                <c:pt idx="11754">
                  <c:v>40537</c:v>
                </c:pt>
                <c:pt idx="11755">
                  <c:v>69889</c:v>
                </c:pt>
                <c:pt idx="11756">
                  <c:v>93049</c:v>
                </c:pt>
                <c:pt idx="11757">
                  <c:v>61886</c:v>
                </c:pt>
                <c:pt idx="11758">
                  <c:v>71999</c:v>
                </c:pt>
                <c:pt idx="11759">
                  <c:v>50646</c:v>
                </c:pt>
                <c:pt idx="11760">
                  <c:v>61329</c:v>
                </c:pt>
                <c:pt idx="11761">
                  <c:v>55307</c:v>
                </c:pt>
                <c:pt idx="11762">
                  <c:v>86327</c:v>
                </c:pt>
                <c:pt idx="11763">
                  <c:v>82563</c:v>
                </c:pt>
                <c:pt idx="11764">
                  <c:v>74800</c:v>
                </c:pt>
                <c:pt idx="11765">
                  <c:v>28247</c:v>
                </c:pt>
                <c:pt idx="11766">
                  <c:v>40879</c:v>
                </c:pt>
                <c:pt idx="11767">
                  <c:v>35753</c:v>
                </c:pt>
                <c:pt idx="11768">
                  <c:v>35134</c:v>
                </c:pt>
                <c:pt idx="11769">
                  <c:v>30735</c:v>
                </c:pt>
                <c:pt idx="11770">
                  <c:v>33162</c:v>
                </c:pt>
                <c:pt idx="11771">
                  <c:v>39522</c:v>
                </c:pt>
                <c:pt idx="11772">
                  <c:v>45504</c:v>
                </c:pt>
                <c:pt idx="11773">
                  <c:v>50786</c:v>
                </c:pt>
                <c:pt idx="11774">
                  <c:v>46568</c:v>
                </c:pt>
                <c:pt idx="11775">
                  <c:v>80812</c:v>
                </c:pt>
                <c:pt idx="11776">
                  <c:v>50230</c:v>
                </c:pt>
                <c:pt idx="11777">
                  <c:v>49930</c:v>
                </c:pt>
                <c:pt idx="11778">
                  <c:v>31768</c:v>
                </c:pt>
                <c:pt idx="11779">
                  <c:v>53422</c:v>
                </c:pt>
                <c:pt idx="11780">
                  <c:v>71250</c:v>
                </c:pt>
                <c:pt idx="11781">
                  <c:v>50434</c:v>
                </c:pt>
                <c:pt idx="11782">
                  <c:v>47964</c:v>
                </c:pt>
                <c:pt idx="11783">
                  <c:v>51991</c:v>
                </c:pt>
                <c:pt idx="11784">
                  <c:v>28666</c:v>
                </c:pt>
                <c:pt idx="11785">
                  <c:v>49026</c:v>
                </c:pt>
                <c:pt idx="11786">
                  <c:v>43226</c:v>
                </c:pt>
                <c:pt idx="11787">
                  <c:v>33712</c:v>
                </c:pt>
                <c:pt idx="11788">
                  <c:v>32114</c:v>
                </c:pt>
                <c:pt idx="11789">
                  <c:v>42188</c:v>
                </c:pt>
                <c:pt idx="11790">
                  <c:v>58250</c:v>
                </c:pt>
                <c:pt idx="11791">
                  <c:v>43417</c:v>
                </c:pt>
                <c:pt idx="11792">
                  <c:v>54622</c:v>
                </c:pt>
                <c:pt idx="11793">
                  <c:v>30915</c:v>
                </c:pt>
                <c:pt idx="11794">
                  <c:v>39524</c:v>
                </c:pt>
                <c:pt idx="11795">
                  <c:v>55692</c:v>
                </c:pt>
                <c:pt idx="11796">
                  <c:v>73210</c:v>
                </c:pt>
                <c:pt idx="11797">
                  <c:v>40179</c:v>
                </c:pt>
                <c:pt idx="11798">
                  <c:v>36597</c:v>
                </c:pt>
                <c:pt idx="11799">
                  <c:v>60050</c:v>
                </c:pt>
                <c:pt idx="11800">
                  <c:v>46095</c:v>
                </c:pt>
                <c:pt idx="11801">
                  <c:v>45587</c:v>
                </c:pt>
                <c:pt idx="11802">
                  <c:v>36447</c:v>
                </c:pt>
                <c:pt idx="11803">
                  <c:v>24208</c:v>
                </c:pt>
                <c:pt idx="11804">
                  <c:v>32129</c:v>
                </c:pt>
                <c:pt idx="11805">
                  <c:v>74742</c:v>
                </c:pt>
                <c:pt idx="11806">
                  <c:v>34990</c:v>
                </c:pt>
                <c:pt idx="11807">
                  <c:v>38036</c:v>
                </c:pt>
                <c:pt idx="11808">
                  <c:v>36159</c:v>
                </c:pt>
                <c:pt idx="11809">
                  <c:v>43450</c:v>
                </c:pt>
                <c:pt idx="11810">
                  <c:v>39070</c:v>
                </c:pt>
                <c:pt idx="11811">
                  <c:v>38635</c:v>
                </c:pt>
                <c:pt idx="11812">
                  <c:v>31634</c:v>
                </c:pt>
                <c:pt idx="11813">
                  <c:v>31875</c:v>
                </c:pt>
                <c:pt idx="11814">
                  <c:v>37815</c:v>
                </c:pt>
                <c:pt idx="11815">
                  <c:v>36536</c:v>
                </c:pt>
                <c:pt idx="11816">
                  <c:v>56362</c:v>
                </c:pt>
                <c:pt idx="11817">
                  <c:v>32145</c:v>
                </c:pt>
                <c:pt idx="11818">
                  <c:v>58449</c:v>
                </c:pt>
                <c:pt idx="11819">
                  <c:v>35855</c:v>
                </c:pt>
                <c:pt idx="11820">
                  <c:v>38267</c:v>
                </c:pt>
                <c:pt idx="11821">
                  <c:v>30125</c:v>
                </c:pt>
                <c:pt idx="11822">
                  <c:v>36449</c:v>
                </c:pt>
                <c:pt idx="11823">
                  <c:v>57087</c:v>
                </c:pt>
                <c:pt idx="11824">
                  <c:v>73218</c:v>
                </c:pt>
                <c:pt idx="11825">
                  <c:v>45547</c:v>
                </c:pt>
                <c:pt idx="11826">
                  <c:v>62321</c:v>
                </c:pt>
                <c:pt idx="11827">
                  <c:v>42832</c:v>
                </c:pt>
                <c:pt idx="11828">
                  <c:v>36273</c:v>
                </c:pt>
                <c:pt idx="11829">
                  <c:v>44325</c:v>
                </c:pt>
                <c:pt idx="11830">
                  <c:v>64006</c:v>
                </c:pt>
                <c:pt idx="11831">
                  <c:v>50078</c:v>
                </c:pt>
                <c:pt idx="11832">
                  <c:v>46116</c:v>
                </c:pt>
                <c:pt idx="11833">
                  <c:v>46721</c:v>
                </c:pt>
                <c:pt idx="11834">
                  <c:v>36523</c:v>
                </c:pt>
                <c:pt idx="11835">
                  <c:v>56937</c:v>
                </c:pt>
                <c:pt idx="11836">
                  <c:v>87515</c:v>
                </c:pt>
                <c:pt idx="11837">
                  <c:v>62209</c:v>
                </c:pt>
                <c:pt idx="11838">
                  <c:v>23703</c:v>
                </c:pt>
                <c:pt idx="11839">
                  <c:v>51263</c:v>
                </c:pt>
                <c:pt idx="11840">
                  <c:v>50613</c:v>
                </c:pt>
                <c:pt idx="11841">
                  <c:v>42831</c:v>
                </c:pt>
                <c:pt idx="11842">
                  <c:v>43750</c:v>
                </c:pt>
                <c:pt idx="11843">
                  <c:v>43926</c:v>
                </c:pt>
                <c:pt idx="11844">
                  <c:v>31978</c:v>
                </c:pt>
                <c:pt idx="11845">
                  <c:v>46911</c:v>
                </c:pt>
                <c:pt idx="11846">
                  <c:v>61920</c:v>
                </c:pt>
                <c:pt idx="11847">
                  <c:v>33073</c:v>
                </c:pt>
                <c:pt idx="11848">
                  <c:v>35253</c:v>
                </c:pt>
                <c:pt idx="11849">
                  <c:v>32746</c:v>
                </c:pt>
                <c:pt idx="11850">
                  <c:v>38302</c:v>
                </c:pt>
                <c:pt idx="11851">
                  <c:v>59811</c:v>
                </c:pt>
                <c:pt idx="11852">
                  <c:v>35867</c:v>
                </c:pt>
                <c:pt idx="11853">
                  <c:v>33179</c:v>
                </c:pt>
                <c:pt idx="11854">
                  <c:v>53079</c:v>
                </c:pt>
                <c:pt idx="11855">
                  <c:v>21528</c:v>
                </c:pt>
                <c:pt idx="11856">
                  <c:v>40877</c:v>
                </c:pt>
                <c:pt idx="11857">
                  <c:v>32234</c:v>
                </c:pt>
                <c:pt idx="11858">
                  <c:v>33803</c:v>
                </c:pt>
                <c:pt idx="11859">
                  <c:v>82865</c:v>
                </c:pt>
                <c:pt idx="11860">
                  <c:v>64971</c:v>
                </c:pt>
                <c:pt idx="11861">
                  <c:v>51881</c:v>
                </c:pt>
                <c:pt idx="11862">
                  <c:v>38114</c:v>
                </c:pt>
                <c:pt idx="11863">
                  <c:v>117487</c:v>
                </c:pt>
                <c:pt idx="11864">
                  <c:v>62334</c:v>
                </c:pt>
                <c:pt idx="11865">
                  <c:v>42258</c:v>
                </c:pt>
                <c:pt idx="11866">
                  <c:v>89396</c:v>
                </c:pt>
                <c:pt idx="11867">
                  <c:v>29039</c:v>
                </c:pt>
                <c:pt idx="11868">
                  <c:v>49375</c:v>
                </c:pt>
                <c:pt idx="11869">
                  <c:v>23610</c:v>
                </c:pt>
                <c:pt idx="11870">
                  <c:v>33813</c:v>
                </c:pt>
                <c:pt idx="11871">
                  <c:v>62538</c:v>
                </c:pt>
                <c:pt idx="11872">
                  <c:v>30851</c:v>
                </c:pt>
                <c:pt idx="11873">
                  <c:v>45742</c:v>
                </c:pt>
                <c:pt idx="11874">
                  <c:v>67401</c:v>
                </c:pt>
                <c:pt idx="11875">
                  <c:v>43661</c:v>
                </c:pt>
                <c:pt idx="11876">
                  <c:v>32301</c:v>
                </c:pt>
                <c:pt idx="11877">
                  <c:v>40213</c:v>
                </c:pt>
                <c:pt idx="11878">
                  <c:v>37925</c:v>
                </c:pt>
                <c:pt idx="11879">
                  <c:v>45578</c:v>
                </c:pt>
                <c:pt idx="11880">
                  <c:v>40154</c:v>
                </c:pt>
                <c:pt idx="11881">
                  <c:v>36034</c:v>
                </c:pt>
                <c:pt idx="11882">
                  <c:v>37713</c:v>
                </c:pt>
                <c:pt idx="11883">
                  <c:v>45465</c:v>
                </c:pt>
                <c:pt idx="11884">
                  <c:v>27369</c:v>
                </c:pt>
                <c:pt idx="11885">
                  <c:v>27699</c:v>
                </c:pt>
                <c:pt idx="11886">
                  <c:v>63756</c:v>
                </c:pt>
                <c:pt idx="11887">
                  <c:v>31691</c:v>
                </c:pt>
                <c:pt idx="11888">
                  <c:v>45370</c:v>
                </c:pt>
                <c:pt idx="11889">
                  <c:v>50961</c:v>
                </c:pt>
                <c:pt idx="11890">
                  <c:v>42457</c:v>
                </c:pt>
                <c:pt idx="11891">
                  <c:v>36773</c:v>
                </c:pt>
                <c:pt idx="11892">
                  <c:v>56674</c:v>
                </c:pt>
                <c:pt idx="11893">
                  <c:v>66411</c:v>
                </c:pt>
                <c:pt idx="11894">
                  <c:v>34367</c:v>
                </c:pt>
                <c:pt idx="11895">
                  <c:v>34085</c:v>
                </c:pt>
                <c:pt idx="11896">
                  <c:v>36113</c:v>
                </c:pt>
                <c:pt idx="11897">
                  <c:v>32409</c:v>
                </c:pt>
                <c:pt idx="11898">
                  <c:v>35045</c:v>
                </c:pt>
                <c:pt idx="11899">
                  <c:v>34646</c:v>
                </c:pt>
                <c:pt idx="11900">
                  <c:v>37713</c:v>
                </c:pt>
                <c:pt idx="11901">
                  <c:v>36911</c:v>
                </c:pt>
                <c:pt idx="11902">
                  <c:v>29315</c:v>
                </c:pt>
                <c:pt idx="11903">
                  <c:v>31919</c:v>
                </c:pt>
                <c:pt idx="11904">
                  <c:v>33277</c:v>
                </c:pt>
                <c:pt idx="11905">
                  <c:v>40037</c:v>
                </c:pt>
                <c:pt idx="11906">
                  <c:v>13797</c:v>
                </c:pt>
                <c:pt idx="11907">
                  <c:v>61250</c:v>
                </c:pt>
                <c:pt idx="11908">
                  <c:v>16456</c:v>
                </c:pt>
                <c:pt idx="11909">
                  <c:v>48284</c:v>
                </c:pt>
                <c:pt idx="11910">
                  <c:v>29094</c:v>
                </c:pt>
                <c:pt idx="11911">
                  <c:v>29728</c:v>
                </c:pt>
                <c:pt idx="11912">
                  <c:v>66400</c:v>
                </c:pt>
                <c:pt idx="11913">
                  <c:v>32569</c:v>
                </c:pt>
                <c:pt idx="11914">
                  <c:v>26248</c:v>
                </c:pt>
                <c:pt idx="11915">
                  <c:v>51937</c:v>
                </c:pt>
                <c:pt idx="11916">
                  <c:v>33632</c:v>
                </c:pt>
                <c:pt idx="11917">
                  <c:v>21276</c:v>
                </c:pt>
                <c:pt idx="11918">
                  <c:v>21010</c:v>
                </c:pt>
                <c:pt idx="11919">
                  <c:v>23724</c:v>
                </c:pt>
                <c:pt idx="11920">
                  <c:v>43725</c:v>
                </c:pt>
                <c:pt idx="11921">
                  <c:v>31515</c:v>
                </c:pt>
                <c:pt idx="11922">
                  <c:v>32991</c:v>
                </c:pt>
                <c:pt idx="11923">
                  <c:v>21063</c:v>
                </c:pt>
                <c:pt idx="11924">
                  <c:v>23114</c:v>
                </c:pt>
                <c:pt idx="11925">
                  <c:v>20139</c:v>
                </c:pt>
                <c:pt idx="11926">
                  <c:v>29550</c:v>
                </c:pt>
                <c:pt idx="11927">
                  <c:v>23223</c:v>
                </c:pt>
                <c:pt idx="11928">
                  <c:v>16129</c:v>
                </c:pt>
                <c:pt idx="11929">
                  <c:v>28551</c:v>
                </c:pt>
                <c:pt idx="11930">
                  <c:v>36050</c:v>
                </c:pt>
                <c:pt idx="11931">
                  <c:v>37203</c:v>
                </c:pt>
                <c:pt idx="11932">
                  <c:v>32675</c:v>
                </c:pt>
                <c:pt idx="11933">
                  <c:v>35403</c:v>
                </c:pt>
                <c:pt idx="11934">
                  <c:v>33091</c:v>
                </c:pt>
                <c:pt idx="11935">
                  <c:v>35872</c:v>
                </c:pt>
                <c:pt idx="11936">
                  <c:v>32500</c:v>
                </c:pt>
                <c:pt idx="11937">
                  <c:v>25399</c:v>
                </c:pt>
                <c:pt idx="11938">
                  <c:v>24644</c:v>
                </c:pt>
                <c:pt idx="11939">
                  <c:v>41290</c:v>
                </c:pt>
                <c:pt idx="11940">
                  <c:v>27483</c:v>
                </c:pt>
                <c:pt idx="11941">
                  <c:v>31181</c:v>
                </c:pt>
                <c:pt idx="11942">
                  <c:v>28093</c:v>
                </c:pt>
                <c:pt idx="11943">
                  <c:v>31052</c:v>
                </c:pt>
                <c:pt idx="11944">
                  <c:v>24035</c:v>
                </c:pt>
                <c:pt idx="11945">
                  <c:v>25243</c:v>
                </c:pt>
                <c:pt idx="11946">
                  <c:v>28895</c:v>
                </c:pt>
                <c:pt idx="11947">
                  <c:v>22643</c:v>
                </c:pt>
                <c:pt idx="11948">
                  <c:v>26516</c:v>
                </c:pt>
                <c:pt idx="11949">
                  <c:v>25509</c:v>
                </c:pt>
                <c:pt idx="11950">
                  <c:v>28346</c:v>
                </c:pt>
                <c:pt idx="11951">
                  <c:v>33309</c:v>
                </c:pt>
                <c:pt idx="11952">
                  <c:v>33846</c:v>
                </c:pt>
                <c:pt idx="11953">
                  <c:v>36566</c:v>
                </c:pt>
                <c:pt idx="11954">
                  <c:v>44673</c:v>
                </c:pt>
                <c:pt idx="11955">
                  <c:v>36929</c:v>
                </c:pt>
                <c:pt idx="11956">
                  <c:v>27352</c:v>
                </c:pt>
                <c:pt idx="11957">
                  <c:v>25752</c:v>
                </c:pt>
                <c:pt idx="11958">
                  <c:v>26447</c:v>
                </c:pt>
                <c:pt idx="11959">
                  <c:v>38112</c:v>
                </c:pt>
                <c:pt idx="11960">
                  <c:v>42857</c:v>
                </c:pt>
                <c:pt idx="11961">
                  <c:v>28829</c:v>
                </c:pt>
                <c:pt idx="11962">
                  <c:v>39053</c:v>
                </c:pt>
                <c:pt idx="11963">
                  <c:v>56655</c:v>
                </c:pt>
                <c:pt idx="11964">
                  <c:v>38988</c:v>
                </c:pt>
                <c:pt idx="11965">
                  <c:v>41065</c:v>
                </c:pt>
                <c:pt idx="11966">
                  <c:v>49386</c:v>
                </c:pt>
                <c:pt idx="11967">
                  <c:v>63482</c:v>
                </c:pt>
                <c:pt idx="11968">
                  <c:v>84539</c:v>
                </c:pt>
                <c:pt idx="11969">
                  <c:v>67115</c:v>
                </c:pt>
                <c:pt idx="11970">
                  <c:v>87889</c:v>
                </c:pt>
                <c:pt idx="11971">
                  <c:v>60370</c:v>
                </c:pt>
                <c:pt idx="11972">
                  <c:v>41901</c:v>
                </c:pt>
                <c:pt idx="11973">
                  <c:v>39440</c:v>
                </c:pt>
                <c:pt idx="11974">
                  <c:v>22219</c:v>
                </c:pt>
                <c:pt idx="11975">
                  <c:v>38385</c:v>
                </c:pt>
                <c:pt idx="11976">
                  <c:v>55032</c:v>
                </c:pt>
                <c:pt idx="11977">
                  <c:v>51461</c:v>
                </c:pt>
                <c:pt idx="11978">
                  <c:v>32018</c:v>
                </c:pt>
                <c:pt idx="11979">
                  <c:v>27857</c:v>
                </c:pt>
                <c:pt idx="11980">
                  <c:v>28929</c:v>
                </c:pt>
                <c:pt idx="11981">
                  <c:v>32250</c:v>
                </c:pt>
                <c:pt idx="11982">
                  <c:v>46787</c:v>
                </c:pt>
                <c:pt idx="11983">
                  <c:v>56938</c:v>
                </c:pt>
                <c:pt idx="11984">
                  <c:v>34339</c:v>
                </c:pt>
                <c:pt idx="11985">
                  <c:v>34567</c:v>
                </c:pt>
                <c:pt idx="11986">
                  <c:v>25370</c:v>
                </c:pt>
                <c:pt idx="11987">
                  <c:v>22121</c:v>
                </c:pt>
                <c:pt idx="11988">
                  <c:v>36150</c:v>
                </c:pt>
                <c:pt idx="11989">
                  <c:v>29438</c:v>
                </c:pt>
                <c:pt idx="11990">
                  <c:v>36731</c:v>
                </c:pt>
                <c:pt idx="11991">
                  <c:v>65427</c:v>
                </c:pt>
                <c:pt idx="11992">
                  <c:v>40105</c:v>
                </c:pt>
                <c:pt idx="11993">
                  <c:v>21168</c:v>
                </c:pt>
                <c:pt idx="11994">
                  <c:v>32998</c:v>
                </c:pt>
                <c:pt idx="11995">
                  <c:v>60095</c:v>
                </c:pt>
                <c:pt idx="11996">
                  <c:v>46422</c:v>
                </c:pt>
                <c:pt idx="11997">
                  <c:v>35576</c:v>
                </c:pt>
                <c:pt idx="11998">
                  <c:v>41137</c:v>
                </c:pt>
                <c:pt idx="11999">
                  <c:v>43695</c:v>
                </c:pt>
                <c:pt idx="12000">
                  <c:v>38777</c:v>
                </c:pt>
                <c:pt idx="12001">
                  <c:v>56465</c:v>
                </c:pt>
                <c:pt idx="12002">
                  <c:v>50024</c:v>
                </c:pt>
                <c:pt idx="12003">
                  <c:v>33416</c:v>
                </c:pt>
                <c:pt idx="12004">
                  <c:v>34510</c:v>
                </c:pt>
                <c:pt idx="12005">
                  <c:v>49975</c:v>
                </c:pt>
                <c:pt idx="12006">
                  <c:v>63735</c:v>
                </c:pt>
                <c:pt idx="12007">
                  <c:v>71653</c:v>
                </c:pt>
                <c:pt idx="12008">
                  <c:v>34659</c:v>
                </c:pt>
                <c:pt idx="12009">
                  <c:v>50687</c:v>
                </c:pt>
                <c:pt idx="12010">
                  <c:v>19524</c:v>
                </c:pt>
                <c:pt idx="12011">
                  <c:v>97675</c:v>
                </c:pt>
                <c:pt idx="12012">
                  <c:v>40686</c:v>
                </c:pt>
                <c:pt idx="12013">
                  <c:v>61555</c:v>
                </c:pt>
                <c:pt idx="12014">
                  <c:v>51208</c:v>
                </c:pt>
                <c:pt idx="12015">
                  <c:v>56278</c:v>
                </c:pt>
                <c:pt idx="12016">
                  <c:v>59043</c:v>
                </c:pt>
                <c:pt idx="12017">
                  <c:v>43723</c:v>
                </c:pt>
                <c:pt idx="12018">
                  <c:v>77116</c:v>
                </c:pt>
                <c:pt idx="12019">
                  <c:v>58580</c:v>
                </c:pt>
                <c:pt idx="12020">
                  <c:v>38514</c:v>
                </c:pt>
                <c:pt idx="12021">
                  <c:v>23252</c:v>
                </c:pt>
                <c:pt idx="12022">
                  <c:v>22788</c:v>
                </c:pt>
                <c:pt idx="12023">
                  <c:v>27413</c:v>
                </c:pt>
                <c:pt idx="12024">
                  <c:v>44504</c:v>
                </c:pt>
                <c:pt idx="12025">
                  <c:v>43349</c:v>
                </c:pt>
                <c:pt idx="12026">
                  <c:v>35284</c:v>
                </c:pt>
                <c:pt idx="12027">
                  <c:v>30873</c:v>
                </c:pt>
                <c:pt idx="12028">
                  <c:v>30284</c:v>
                </c:pt>
                <c:pt idx="12029">
                  <c:v>33516</c:v>
                </c:pt>
                <c:pt idx="12030">
                  <c:v>42704</c:v>
                </c:pt>
                <c:pt idx="12031">
                  <c:v>27468</c:v>
                </c:pt>
                <c:pt idx="12032">
                  <c:v>23047</c:v>
                </c:pt>
                <c:pt idx="12033">
                  <c:v>30909</c:v>
                </c:pt>
                <c:pt idx="12034">
                  <c:v>24835</c:v>
                </c:pt>
                <c:pt idx="12035">
                  <c:v>38779</c:v>
                </c:pt>
                <c:pt idx="12036">
                  <c:v>38388</c:v>
                </c:pt>
                <c:pt idx="12037">
                  <c:v>61390</c:v>
                </c:pt>
                <c:pt idx="12038">
                  <c:v>78026</c:v>
                </c:pt>
                <c:pt idx="12039">
                  <c:v>34740</c:v>
                </c:pt>
                <c:pt idx="12040">
                  <c:v>33772</c:v>
                </c:pt>
                <c:pt idx="12041">
                  <c:v>35540</c:v>
                </c:pt>
                <c:pt idx="12042">
                  <c:v>37423</c:v>
                </c:pt>
                <c:pt idx="12043">
                  <c:v>39636</c:v>
                </c:pt>
                <c:pt idx="12044">
                  <c:v>33735</c:v>
                </c:pt>
                <c:pt idx="12045">
                  <c:v>31950</c:v>
                </c:pt>
                <c:pt idx="12046">
                  <c:v>41966</c:v>
                </c:pt>
                <c:pt idx="12047">
                  <c:v>27040</c:v>
                </c:pt>
                <c:pt idx="12048">
                  <c:v>17267</c:v>
                </c:pt>
                <c:pt idx="12049">
                  <c:v>30266</c:v>
                </c:pt>
                <c:pt idx="12050">
                  <c:v>31599</c:v>
                </c:pt>
                <c:pt idx="12051">
                  <c:v>30326</c:v>
                </c:pt>
                <c:pt idx="12052">
                  <c:v>31638</c:v>
                </c:pt>
                <c:pt idx="12053">
                  <c:v>29364</c:v>
                </c:pt>
                <c:pt idx="12054">
                  <c:v>53029</c:v>
                </c:pt>
                <c:pt idx="12055">
                  <c:v>17676</c:v>
                </c:pt>
                <c:pt idx="12056">
                  <c:v>23496</c:v>
                </c:pt>
                <c:pt idx="12057">
                  <c:v>34207</c:v>
                </c:pt>
                <c:pt idx="12058">
                  <c:v>35725</c:v>
                </c:pt>
                <c:pt idx="12059">
                  <c:v>25954</c:v>
                </c:pt>
                <c:pt idx="12060">
                  <c:v>25921</c:v>
                </c:pt>
                <c:pt idx="12061">
                  <c:v>38571</c:v>
                </c:pt>
                <c:pt idx="12062">
                  <c:v>32974</c:v>
                </c:pt>
                <c:pt idx="12063">
                  <c:v>23333</c:v>
                </c:pt>
                <c:pt idx="12064">
                  <c:v>28934</c:v>
                </c:pt>
                <c:pt idx="12065">
                  <c:v>28468</c:v>
                </c:pt>
                <c:pt idx="12066">
                  <c:v>31277</c:v>
                </c:pt>
                <c:pt idx="12067">
                  <c:v>32829</c:v>
                </c:pt>
                <c:pt idx="12068">
                  <c:v>28015</c:v>
                </c:pt>
                <c:pt idx="12069">
                  <c:v>50970</c:v>
                </c:pt>
                <c:pt idx="12070">
                  <c:v>34856</c:v>
                </c:pt>
                <c:pt idx="12071">
                  <c:v>32674</c:v>
                </c:pt>
                <c:pt idx="12072">
                  <c:v>44204</c:v>
                </c:pt>
                <c:pt idx="12073">
                  <c:v>52328</c:v>
                </c:pt>
                <c:pt idx="12074">
                  <c:v>51449</c:v>
                </c:pt>
                <c:pt idx="12075">
                  <c:v>59486</c:v>
                </c:pt>
                <c:pt idx="12076">
                  <c:v>44820</c:v>
                </c:pt>
                <c:pt idx="12077">
                  <c:v>74482</c:v>
                </c:pt>
                <c:pt idx="12078">
                  <c:v>40815</c:v>
                </c:pt>
                <c:pt idx="12079">
                  <c:v>85156</c:v>
                </c:pt>
                <c:pt idx="12080">
                  <c:v>90630</c:v>
                </c:pt>
                <c:pt idx="12081">
                  <c:v>68241</c:v>
                </c:pt>
                <c:pt idx="12082">
                  <c:v>65494</c:v>
                </c:pt>
                <c:pt idx="12083">
                  <c:v>64036</c:v>
                </c:pt>
                <c:pt idx="12084">
                  <c:v>76481</c:v>
                </c:pt>
                <c:pt idx="12085">
                  <c:v>38198</c:v>
                </c:pt>
                <c:pt idx="12086">
                  <c:v>31384</c:v>
                </c:pt>
                <c:pt idx="12087">
                  <c:v>40147</c:v>
                </c:pt>
                <c:pt idx="12088">
                  <c:v>23953</c:v>
                </c:pt>
                <c:pt idx="12089">
                  <c:v>33348</c:v>
                </c:pt>
                <c:pt idx="12090">
                  <c:v>25420</c:v>
                </c:pt>
                <c:pt idx="12091">
                  <c:v>26738</c:v>
                </c:pt>
                <c:pt idx="12092">
                  <c:v>28924</c:v>
                </c:pt>
                <c:pt idx="12093">
                  <c:v>33333</c:v>
                </c:pt>
                <c:pt idx="12094">
                  <c:v>27481</c:v>
                </c:pt>
                <c:pt idx="12095">
                  <c:v>30201</c:v>
                </c:pt>
                <c:pt idx="12096">
                  <c:v>27063</c:v>
                </c:pt>
                <c:pt idx="12097">
                  <c:v>31362</c:v>
                </c:pt>
                <c:pt idx="12098">
                  <c:v>60765</c:v>
                </c:pt>
                <c:pt idx="12099">
                  <c:v>37241</c:v>
                </c:pt>
                <c:pt idx="12100">
                  <c:v>36512</c:v>
                </c:pt>
                <c:pt idx="12101">
                  <c:v>31649</c:v>
                </c:pt>
                <c:pt idx="12102">
                  <c:v>45038</c:v>
                </c:pt>
                <c:pt idx="12103">
                  <c:v>42594</c:v>
                </c:pt>
                <c:pt idx="12104">
                  <c:v>41858</c:v>
                </c:pt>
                <c:pt idx="12105">
                  <c:v>38848</c:v>
                </c:pt>
                <c:pt idx="12106">
                  <c:v>39769</c:v>
                </c:pt>
                <c:pt idx="12107">
                  <c:v>24940</c:v>
                </c:pt>
                <c:pt idx="12108">
                  <c:v>66956</c:v>
                </c:pt>
                <c:pt idx="12109">
                  <c:v>49711</c:v>
                </c:pt>
                <c:pt idx="12110">
                  <c:v>46585</c:v>
                </c:pt>
                <c:pt idx="12111">
                  <c:v>70699</c:v>
                </c:pt>
                <c:pt idx="12112">
                  <c:v>47611</c:v>
                </c:pt>
                <c:pt idx="12113">
                  <c:v>32139</c:v>
                </c:pt>
                <c:pt idx="12114">
                  <c:v>33250</c:v>
                </c:pt>
                <c:pt idx="12115">
                  <c:v>45556</c:v>
                </c:pt>
                <c:pt idx="12116">
                  <c:v>36427</c:v>
                </c:pt>
                <c:pt idx="12117">
                  <c:v>54101</c:v>
                </c:pt>
                <c:pt idx="12118">
                  <c:v>40640</c:v>
                </c:pt>
                <c:pt idx="12119">
                  <c:v>68382</c:v>
                </c:pt>
                <c:pt idx="12120">
                  <c:v>52618</c:v>
                </c:pt>
                <c:pt idx="12121">
                  <c:v>39736</c:v>
                </c:pt>
                <c:pt idx="12122">
                  <c:v>51558</c:v>
                </c:pt>
                <c:pt idx="12123">
                  <c:v>37156</c:v>
                </c:pt>
                <c:pt idx="12124">
                  <c:v>35424</c:v>
                </c:pt>
                <c:pt idx="12125">
                  <c:v>35374</c:v>
                </c:pt>
                <c:pt idx="12126">
                  <c:v>56832</c:v>
                </c:pt>
                <c:pt idx="12127">
                  <c:v>40754</c:v>
                </c:pt>
                <c:pt idx="12128">
                  <c:v>50880</c:v>
                </c:pt>
                <c:pt idx="12129">
                  <c:v>71166</c:v>
                </c:pt>
                <c:pt idx="12130">
                  <c:v>41695</c:v>
                </c:pt>
                <c:pt idx="12131">
                  <c:v>25102</c:v>
                </c:pt>
                <c:pt idx="12132">
                  <c:v>33908</c:v>
                </c:pt>
                <c:pt idx="12133">
                  <c:v>32500</c:v>
                </c:pt>
                <c:pt idx="12134">
                  <c:v>23525</c:v>
                </c:pt>
                <c:pt idx="12135">
                  <c:v>29457</c:v>
                </c:pt>
                <c:pt idx="12136">
                  <c:v>35227</c:v>
                </c:pt>
                <c:pt idx="12137">
                  <c:v>32413</c:v>
                </c:pt>
                <c:pt idx="12138">
                  <c:v>27647</c:v>
                </c:pt>
                <c:pt idx="12139">
                  <c:v>28784</c:v>
                </c:pt>
                <c:pt idx="12140">
                  <c:v>31575</c:v>
                </c:pt>
                <c:pt idx="12141">
                  <c:v>34750</c:v>
                </c:pt>
                <c:pt idx="12142">
                  <c:v>54150</c:v>
                </c:pt>
                <c:pt idx="12143">
                  <c:v>27444</c:v>
                </c:pt>
                <c:pt idx="12144">
                  <c:v>57519</c:v>
                </c:pt>
                <c:pt idx="12145">
                  <c:v>36565</c:v>
                </c:pt>
                <c:pt idx="12146">
                  <c:v>41932</c:v>
                </c:pt>
                <c:pt idx="12147">
                  <c:v>32853</c:v>
                </c:pt>
                <c:pt idx="12148">
                  <c:v>58130</c:v>
                </c:pt>
                <c:pt idx="12149">
                  <c:v>43698</c:v>
                </c:pt>
                <c:pt idx="12150">
                  <c:v>51612</c:v>
                </c:pt>
                <c:pt idx="12151">
                  <c:v>37468</c:v>
                </c:pt>
                <c:pt idx="12152">
                  <c:v>34799</c:v>
                </c:pt>
                <c:pt idx="12153">
                  <c:v>51159</c:v>
                </c:pt>
                <c:pt idx="12154">
                  <c:v>60268</c:v>
                </c:pt>
                <c:pt idx="12155">
                  <c:v>57975</c:v>
                </c:pt>
                <c:pt idx="12156">
                  <c:v>56815</c:v>
                </c:pt>
                <c:pt idx="12157">
                  <c:v>46711</c:v>
                </c:pt>
                <c:pt idx="12158">
                  <c:v>61786</c:v>
                </c:pt>
                <c:pt idx="12159">
                  <c:v>71942</c:v>
                </c:pt>
                <c:pt idx="12160">
                  <c:v>56687</c:v>
                </c:pt>
                <c:pt idx="12161">
                  <c:v>47508</c:v>
                </c:pt>
                <c:pt idx="12162">
                  <c:v>43587</c:v>
                </c:pt>
                <c:pt idx="12163">
                  <c:v>32217</c:v>
                </c:pt>
                <c:pt idx="12164">
                  <c:v>45576</c:v>
                </c:pt>
                <c:pt idx="12165">
                  <c:v>35056</c:v>
                </c:pt>
                <c:pt idx="12166">
                  <c:v>41827</c:v>
                </c:pt>
                <c:pt idx="12167">
                  <c:v>27057</c:v>
                </c:pt>
                <c:pt idx="12168">
                  <c:v>37585</c:v>
                </c:pt>
                <c:pt idx="12169">
                  <c:v>44671</c:v>
                </c:pt>
                <c:pt idx="12170">
                  <c:v>25033</c:v>
                </c:pt>
                <c:pt idx="12171">
                  <c:v>30544</c:v>
                </c:pt>
                <c:pt idx="12172">
                  <c:v>28576</c:v>
                </c:pt>
                <c:pt idx="12173">
                  <c:v>37893</c:v>
                </c:pt>
                <c:pt idx="12174">
                  <c:v>30502</c:v>
                </c:pt>
                <c:pt idx="12175">
                  <c:v>33253</c:v>
                </c:pt>
                <c:pt idx="12176">
                  <c:v>40475</c:v>
                </c:pt>
                <c:pt idx="12177">
                  <c:v>33913</c:v>
                </c:pt>
                <c:pt idx="12178">
                  <c:v>30736</c:v>
                </c:pt>
                <c:pt idx="12179">
                  <c:v>34265</c:v>
                </c:pt>
                <c:pt idx="12180">
                  <c:v>24771</c:v>
                </c:pt>
                <c:pt idx="12181">
                  <c:v>59010</c:v>
                </c:pt>
                <c:pt idx="12182">
                  <c:v>68625</c:v>
                </c:pt>
                <c:pt idx="12183">
                  <c:v>52756</c:v>
                </c:pt>
                <c:pt idx="12184">
                  <c:v>30956</c:v>
                </c:pt>
                <c:pt idx="12185">
                  <c:v>35114</c:v>
                </c:pt>
                <c:pt idx="12186">
                  <c:v>29850</c:v>
                </c:pt>
                <c:pt idx="12187">
                  <c:v>40675</c:v>
                </c:pt>
                <c:pt idx="12188">
                  <c:v>39666</c:v>
                </c:pt>
                <c:pt idx="12189">
                  <c:v>42803</c:v>
                </c:pt>
                <c:pt idx="12190">
                  <c:v>39531</c:v>
                </c:pt>
                <c:pt idx="12191">
                  <c:v>61759</c:v>
                </c:pt>
                <c:pt idx="12192">
                  <c:v>36164</c:v>
                </c:pt>
                <c:pt idx="12193">
                  <c:v>36972</c:v>
                </c:pt>
                <c:pt idx="12194">
                  <c:v>41369</c:v>
                </c:pt>
                <c:pt idx="12195">
                  <c:v>34588</c:v>
                </c:pt>
                <c:pt idx="12196">
                  <c:v>45679</c:v>
                </c:pt>
                <c:pt idx="12197">
                  <c:v>33233</c:v>
                </c:pt>
                <c:pt idx="12198">
                  <c:v>31025</c:v>
                </c:pt>
                <c:pt idx="12199">
                  <c:v>38455</c:v>
                </c:pt>
                <c:pt idx="12200">
                  <c:v>31760</c:v>
                </c:pt>
                <c:pt idx="12201">
                  <c:v>39239</c:v>
                </c:pt>
                <c:pt idx="12202">
                  <c:v>32656</c:v>
                </c:pt>
                <c:pt idx="12203">
                  <c:v>30953</c:v>
                </c:pt>
                <c:pt idx="12204">
                  <c:v>34196</c:v>
                </c:pt>
                <c:pt idx="12205">
                  <c:v>62055</c:v>
                </c:pt>
                <c:pt idx="12206">
                  <c:v>65452</c:v>
                </c:pt>
                <c:pt idx="12207">
                  <c:v>39417</c:v>
                </c:pt>
                <c:pt idx="12208">
                  <c:v>66005</c:v>
                </c:pt>
                <c:pt idx="12209">
                  <c:v>54286</c:v>
                </c:pt>
                <c:pt idx="12210">
                  <c:v>35018</c:v>
                </c:pt>
                <c:pt idx="12211">
                  <c:v>27168</c:v>
                </c:pt>
                <c:pt idx="12212">
                  <c:v>32714</c:v>
                </c:pt>
                <c:pt idx="12213">
                  <c:v>36903</c:v>
                </c:pt>
                <c:pt idx="12214">
                  <c:v>42401</c:v>
                </c:pt>
                <c:pt idx="12215">
                  <c:v>33219</c:v>
                </c:pt>
                <c:pt idx="12216">
                  <c:v>54833</c:v>
                </c:pt>
                <c:pt idx="12217">
                  <c:v>59280</c:v>
                </c:pt>
                <c:pt idx="12218">
                  <c:v>47915</c:v>
                </c:pt>
                <c:pt idx="12219">
                  <c:v>39923</c:v>
                </c:pt>
                <c:pt idx="12220">
                  <c:v>53226</c:v>
                </c:pt>
                <c:pt idx="12221">
                  <c:v>57180</c:v>
                </c:pt>
                <c:pt idx="12222">
                  <c:v>36334</c:v>
                </c:pt>
                <c:pt idx="12223">
                  <c:v>35266</c:v>
                </c:pt>
                <c:pt idx="12224">
                  <c:v>53679</c:v>
                </c:pt>
                <c:pt idx="12225">
                  <c:v>35013</c:v>
                </c:pt>
                <c:pt idx="12226">
                  <c:v>38442</c:v>
                </c:pt>
                <c:pt idx="12227">
                  <c:v>65229</c:v>
                </c:pt>
                <c:pt idx="12228">
                  <c:v>65164</c:v>
                </c:pt>
                <c:pt idx="12229">
                  <c:v>37234</c:v>
                </c:pt>
                <c:pt idx="12230">
                  <c:v>43496</c:v>
                </c:pt>
                <c:pt idx="12231">
                  <c:v>49241</c:v>
                </c:pt>
                <c:pt idx="12232">
                  <c:v>46149</c:v>
                </c:pt>
                <c:pt idx="12233">
                  <c:v>40251</c:v>
                </c:pt>
                <c:pt idx="12234">
                  <c:v>35935</c:v>
                </c:pt>
                <c:pt idx="12235">
                  <c:v>32437</c:v>
                </c:pt>
                <c:pt idx="12236">
                  <c:v>45100</c:v>
                </c:pt>
                <c:pt idx="12237">
                  <c:v>44563</c:v>
                </c:pt>
                <c:pt idx="12238">
                  <c:v>32628</c:v>
                </c:pt>
                <c:pt idx="12239">
                  <c:v>45981</c:v>
                </c:pt>
                <c:pt idx="12240">
                  <c:v>30714</c:v>
                </c:pt>
                <c:pt idx="12241">
                  <c:v>31501</c:v>
                </c:pt>
                <c:pt idx="12242">
                  <c:v>29797</c:v>
                </c:pt>
                <c:pt idx="12243">
                  <c:v>39038</c:v>
                </c:pt>
                <c:pt idx="12244">
                  <c:v>55098</c:v>
                </c:pt>
                <c:pt idx="12245">
                  <c:v>33333</c:v>
                </c:pt>
                <c:pt idx="12246">
                  <c:v>34815</c:v>
                </c:pt>
                <c:pt idx="12247">
                  <c:v>33621</c:v>
                </c:pt>
                <c:pt idx="12248">
                  <c:v>28866</c:v>
                </c:pt>
                <c:pt idx="12249">
                  <c:v>42259</c:v>
                </c:pt>
                <c:pt idx="12250">
                  <c:v>30098</c:v>
                </c:pt>
                <c:pt idx="12251">
                  <c:v>35077</c:v>
                </c:pt>
                <c:pt idx="12252">
                  <c:v>21539</c:v>
                </c:pt>
                <c:pt idx="12253">
                  <c:v>31901</c:v>
                </c:pt>
                <c:pt idx="12254">
                  <c:v>31345</c:v>
                </c:pt>
                <c:pt idx="12255">
                  <c:v>29359</c:v>
                </c:pt>
                <c:pt idx="12256">
                  <c:v>31319</c:v>
                </c:pt>
                <c:pt idx="12257">
                  <c:v>39314</c:v>
                </c:pt>
                <c:pt idx="12258">
                  <c:v>37985</c:v>
                </c:pt>
                <c:pt idx="12259">
                  <c:v>36991</c:v>
                </c:pt>
                <c:pt idx="12260">
                  <c:v>60173</c:v>
                </c:pt>
                <c:pt idx="12261">
                  <c:v>81929</c:v>
                </c:pt>
                <c:pt idx="12262">
                  <c:v>56653</c:v>
                </c:pt>
                <c:pt idx="12263">
                  <c:v>56774</c:v>
                </c:pt>
                <c:pt idx="12264">
                  <c:v>50958</c:v>
                </c:pt>
                <c:pt idx="12265">
                  <c:v>68180</c:v>
                </c:pt>
                <c:pt idx="12266">
                  <c:v>66051</c:v>
                </c:pt>
                <c:pt idx="12267">
                  <c:v>45505</c:v>
                </c:pt>
                <c:pt idx="12268">
                  <c:v>60658</c:v>
                </c:pt>
                <c:pt idx="12269">
                  <c:v>26995</c:v>
                </c:pt>
                <c:pt idx="12270">
                  <c:v>40246</c:v>
                </c:pt>
                <c:pt idx="12271">
                  <c:v>40815</c:v>
                </c:pt>
                <c:pt idx="12272">
                  <c:v>59693</c:v>
                </c:pt>
                <c:pt idx="12273">
                  <c:v>49222</c:v>
                </c:pt>
                <c:pt idx="12274">
                  <c:v>56455</c:v>
                </c:pt>
                <c:pt idx="12275">
                  <c:v>47461</c:v>
                </c:pt>
                <c:pt idx="12276">
                  <c:v>46628</c:v>
                </c:pt>
                <c:pt idx="12277">
                  <c:v>51736</c:v>
                </c:pt>
                <c:pt idx="12278">
                  <c:v>46235</c:v>
                </c:pt>
                <c:pt idx="12279">
                  <c:v>42191</c:v>
                </c:pt>
                <c:pt idx="12280">
                  <c:v>45870</c:v>
                </c:pt>
                <c:pt idx="12281">
                  <c:v>45469</c:v>
                </c:pt>
                <c:pt idx="12282">
                  <c:v>55987</c:v>
                </c:pt>
                <c:pt idx="12283">
                  <c:v>47136</c:v>
                </c:pt>
                <c:pt idx="12284">
                  <c:v>67372</c:v>
                </c:pt>
                <c:pt idx="12285">
                  <c:v>41891</c:v>
                </c:pt>
                <c:pt idx="12286">
                  <c:v>61110</c:v>
                </c:pt>
                <c:pt idx="12287">
                  <c:v>35414</c:v>
                </c:pt>
                <c:pt idx="12288">
                  <c:v>77181</c:v>
                </c:pt>
                <c:pt idx="12289">
                  <c:v>47728</c:v>
                </c:pt>
                <c:pt idx="12290">
                  <c:v>51984</c:v>
                </c:pt>
                <c:pt idx="12291">
                  <c:v>61226</c:v>
                </c:pt>
                <c:pt idx="12292">
                  <c:v>44167</c:v>
                </c:pt>
                <c:pt idx="12293">
                  <c:v>47927</c:v>
                </c:pt>
                <c:pt idx="12294">
                  <c:v>51750</c:v>
                </c:pt>
                <c:pt idx="12295">
                  <c:v>30585</c:v>
                </c:pt>
                <c:pt idx="12296">
                  <c:v>28172</c:v>
                </c:pt>
                <c:pt idx="12297">
                  <c:v>51859</c:v>
                </c:pt>
                <c:pt idx="12298">
                  <c:v>51949</c:v>
                </c:pt>
                <c:pt idx="12299">
                  <c:v>47286</c:v>
                </c:pt>
                <c:pt idx="12300">
                  <c:v>32459</c:v>
                </c:pt>
                <c:pt idx="12301">
                  <c:v>44902</c:v>
                </c:pt>
                <c:pt idx="12302">
                  <c:v>52497</c:v>
                </c:pt>
                <c:pt idx="12303">
                  <c:v>39614</c:v>
                </c:pt>
                <c:pt idx="12304">
                  <c:v>35423</c:v>
                </c:pt>
                <c:pt idx="12305">
                  <c:v>42420</c:v>
                </c:pt>
                <c:pt idx="12306">
                  <c:v>47585</c:v>
                </c:pt>
                <c:pt idx="12307">
                  <c:v>46111</c:v>
                </c:pt>
                <c:pt idx="12308">
                  <c:v>37474</c:v>
                </c:pt>
                <c:pt idx="12309">
                  <c:v>64855</c:v>
                </c:pt>
                <c:pt idx="12310">
                  <c:v>61759</c:v>
                </c:pt>
                <c:pt idx="12311">
                  <c:v>34031</c:v>
                </c:pt>
                <c:pt idx="12312">
                  <c:v>41053</c:v>
                </c:pt>
                <c:pt idx="12313">
                  <c:v>38195</c:v>
                </c:pt>
                <c:pt idx="12314">
                  <c:v>68678</c:v>
                </c:pt>
                <c:pt idx="12315">
                  <c:v>60878</c:v>
                </c:pt>
                <c:pt idx="12316">
                  <c:v>28443</c:v>
                </c:pt>
                <c:pt idx="12317">
                  <c:v>25717</c:v>
                </c:pt>
                <c:pt idx="12318">
                  <c:v>42908</c:v>
                </c:pt>
                <c:pt idx="12319">
                  <c:v>37706</c:v>
                </c:pt>
                <c:pt idx="12320">
                  <c:v>30251</c:v>
                </c:pt>
                <c:pt idx="12321">
                  <c:v>29194</c:v>
                </c:pt>
                <c:pt idx="12322">
                  <c:v>40466</c:v>
                </c:pt>
                <c:pt idx="12323">
                  <c:v>25864</c:v>
                </c:pt>
                <c:pt idx="12324">
                  <c:v>30294</c:v>
                </c:pt>
                <c:pt idx="12325">
                  <c:v>31498</c:v>
                </c:pt>
                <c:pt idx="12326">
                  <c:v>34438</c:v>
                </c:pt>
                <c:pt idx="12327">
                  <c:v>34397</c:v>
                </c:pt>
                <c:pt idx="12328">
                  <c:v>31625</c:v>
                </c:pt>
                <c:pt idx="12329">
                  <c:v>32630</c:v>
                </c:pt>
                <c:pt idx="12330">
                  <c:v>36277</c:v>
                </c:pt>
                <c:pt idx="12331">
                  <c:v>31926</c:v>
                </c:pt>
                <c:pt idx="12332">
                  <c:v>50067</c:v>
                </c:pt>
                <c:pt idx="12333">
                  <c:v>37756</c:v>
                </c:pt>
                <c:pt idx="12334">
                  <c:v>34564</c:v>
                </c:pt>
                <c:pt idx="12335">
                  <c:v>60403</c:v>
                </c:pt>
                <c:pt idx="12336">
                  <c:v>69180</c:v>
                </c:pt>
                <c:pt idx="12337">
                  <c:v>37058</c:v>
                </c:pt>
                <c:pt idx="12338">
                  <c:v>57059</c:v>
                </c:pt>
                <c:pt idx="12339">
                  <c:v>35080</c:v>
                </c:pt>
                <c:pt idx="12340">
                  <c:v>33036</c:v>
                </c:pt>
                <c:pt idx="12341">
                  <c:v>37500</c:v>
                </c:pt>
                <c:pt idx="12342">
                  <c:v>36719</c:v>
                </c:pt>
                <c:pt idx="12343">
                  <c:v>35968</c:v>
                </c:pt>
                <c:pt idx="12344">
                  <c:v>31583</c:v>
                </c:pt>
                <c:pt idx="12345">
                  <c:v>32293</c:v>
                </c:pt>
                <c:pt idx="12346">
                  <c:v>35354</c:v>
                </c:pt>
                <c:pt idx="12347">
                  <c:v>31219</c:v>
                </c:pt>
                <c:pt idx="12348">
                  <c:v>39717</c:v>
                </c:pt>
                <c:pt idx="12349">
                  <c:v>39524</c:v>
                </c:pt>
                <c:pt idx="12350">
                  <c:v>32828</c:v>
                </c:pt>
                <c:pt idx="12351">
                  <c:v>34307</c:v>
                </c:pt>
                <c:pt idx="12352">
                  <c:v>33455</c:v>
                </c:pt>
                <c:pt idx="12353">
                  <c:v>43355</c:v>
                </c:pt>
                <c:pt idx="12354">
                  <c:v>37243</c:v>
                </c:pt>
                <c:pt idx="12355">
                  <c:v>30673</c:v>
                </c:pt>
                <c:pt idx="12356">
                  <c:v>36568</c:v>
                </c:pt>
                <c:pt idx="12357">
                  <c:v>31273</c:v>
                </c:pt>
                <c:pt idx="12358">
                  <c:v>36792</c:v>
                </c:pt>
                <c:pt idx="12359">
                  <c:v>32672</c:v>
                </c:pt>
                <c:pt idx="12360">
                  <c:v>32594</c:v>
                </c:pt>
                <c:pt idx="12361">
                  <c:v>23968</c:v>
                </c:pt>
                <c:pt idx="12362">
                  <c:v>32692</c:v>
                </c:pt>
                <c:pt idx="12363">
                  <c:v>34232</c:v>
                </c:pt>
                <c:pt idx="12364">
                  <c:v>48929</c:v>
                </c:pt>
                <c:pt idx="12365">
                  <c:v>47411</c:v>
                </c:pt>
                <c:pt idx="12366">
                  <c:v>54147</c:v>
                </c:pt>
                <c:pt idx="12367">
                  <c:v>61558</c:v>
                </c:pt>
                <c:pt idx="12368">
                  <c:v>57697</c:v>
                </c:pt>
                <c:pt idx="12369">
                  <c:v>60395</c:v>
                </c:pt>
                <c:pt idx="12370">
                  <c:v>36052</c:v>
                </c:pt>
                <c:pt idx="12371">
                  <c:v>56951</c:v>
                </c:pt>
                <c:pt idx="12372">
                  <c:v>47491</c:v>
                </c:pt>
                <c:pt idx="12373">
                  <c:v>86381</c:v>
                </c:pt>
                <c:pt idx="12374">
                  <c:v>81028</c:v>
                </c:pt>
                <c:pt idx="12375">
                  <c:v>34716</c:v>
                </c:pt>
                <c:pt idx="12376">
                  <c:v>52050</c:v>
                </c:pt>
                <c:pt idx="12377">
                  <c:v>50568</c:v>
                </c:pt>
                <c:pt idx="12378">
                  <c:v>40242</c:v>
                </c:pt>
                <c:pt idx="12379">
                  <c:v>45957</c:v>
                </c:pt>
                <c:pt idx="12380">
                  <c:v>53472</c:v>
                </c:pt>
                <c:pt idx="12381">
                  <c:v>45061</c:v>
                </c:pt>
                <c:pt idx="12382">
                  <c:v>49164</c:v>
                </c:pt>
                <c:pt idx="12383">
                  <c:v>36237</c:v>
                </c:pt>
                <c:pt idx="12384">
                  <c:v>34606</c:v>
                </c:pt>
                <c:pt idx="12385">
                  <c:v>47022</c:v>
                </c:pt>
                <c:pt idx="12386">
                  <c:v>43673</c:v>
                </c:pt>
                <c:pt idx="12387">
                  <c:v>43671</c:v>
                </c:pt>
                <c:pt idx="12388">
                  <c:v>52453</c:v>
                </c:pt>
                <c:pt idx="12389">
                  <c:v>33500</c:v>
                </c:pt>
                <c:pt idx="12390">
                  <c:v>60257</c:v>
                </c:pt>
                <c:pt idx="12391">
                  <c:v>35614</c:v>
                </c:pt>
                <c:pt idx="12392">
                  <c:v>42569</c:v>
                </c:pt>
                <c:pt idx="12393">
                  <c:v>48262</c:v>
                </c:pt>
                <c:pt idx="12394">
                  <c:v>39649</c:v>
                </c:pt>
                <c:pt idx="12395">
                  <c:v>70082</c:v>
                </c:pt>
                <c:pt idx="12396">
                  <c:v>41262</c:v>
                </c:pt>
                <c:pt idx="12397">
                  <c:v>43515</c:v>
                </c:pt>
                <c:pt idx="12398">
                  <c:v>51723</c:v>
                </c:pt>
                <c:pt idx="12399">
                  <c:v>35512</c:v>
                </c:pt>
                <c:pt idx="12400">
                  <c:v>34734</c:v>
                </c:pt>
                <c:pt idx="12401">
                  <c:v>40524</c:v>
                </c:pt>
                <c:pt idx="12402">
                  <c:v>36305</c:v>
                </c:pt>
                <c:pt idx="12403">
                  <c:v>38769</c:v>
                </c:pt>
                <c:pt idx="12404">
                  <c:v>46735</c:v>
                </c:pt>
                <c:pt idx="12405">
                  <c:v>37880</c:v>
                </c:pt>
                <c:pt idx="12406">
                  <c:v>33233</c:v>
                </c:pt>
                <c:pt idx="12407">
                  <c:v>35000</c:v>
                </c:pt>
                <c:pt idx="12408">
                  <c:v>50562</c:v>
                </c:pt>
                <c:pt idx="12409">
                  <c:v>34719</c:v>
                </c:pt>
                <c:pt idx="12410">
                  <c:v>31673</c:v>
                </c:pt>
                <c:pt idx="12411">
                  <c:v>30253</c:v>
                </c:pt>
                <c:pt idx="12412">
                  <c:v>32808</c:v>
                </c:pt>
                <c:pt idx="12413">
                  <c:v>41199</c:v>
                </c:pt>
                <c:pt idx="12414">
                  <c:v>43891</c:v>
                </c:pt>
                <c:pt idx="12415">
                  <c:v>33397</c:v>
                </c:pt>
                <c:pt idx="12416">
                  <c:v>41520</c:v>
                </c:pt>
                <c:pt idx="12417">
                  <c:v>47083</c:v>
                </c:pt>
                <c:pt idx="12418">
                  <c:v>32955</c:v>
                </c:pt>
                <c:pt idx="12419">
                  <c:v>30690</c:v>
                </c:pt>
                <c:pt idx="12420">
                  <c:v>28022</c:v>
                </c:pt>
                <c:pt idx="12421">
                  <c:v>30726</c:v>
                </c:pt>
                <c:pt idx="12422">
                  <c:v>67391</c:v>
                </c:pt>
                <c:pt idx="12423">
                  <c:v>66709</c:v>
                </c:pt>
                <c:pt idx="12424">
                  <c:v>65730</c:v>
                </c:pt>
                <c:pt idx="12425">
                  <c:v>72438</c:v>
                </c:pt>
                <c:pt idx="12426">
                  <c:v>54118</c:v>
                </c:pt>
                <c:pt idx="12427">
                  <c:v>61813</c:v>
                </c:pt>
                <c:pt idx="12428">
                  <c:v>91146</c:v>
                </c:pt>
                <c:pt idx="12429">
                  <c:v>42042</c:v>
                </c:pt>
                <c:pt idx="12430">
                  <c:v>51296</c:v>
                </c:pt>
                <c:pt idx="12431">
                  <c:v>132665</c:v>
                </c:pt>
                <c:pt idx="12432">
                  <c:v>65674</c:v>
                </c:pt>
                <c:pt idx="12433">
                  <c:v>56414</c:v>
                </c:pt>
                <c:pt idx="12434">
                  <c:v>96028</c:v>
                </c:pt>
                <c:pt idx="12435">
                  <c:v>49044</c:v>
                </c:pt>
                <c:pt idx="12436">
                  <c:v>38413</c:v>
                </c:pt>
                <c:pt idx="12437">
                  <c:v>55777</c:v>
                </c:pt>
                <c:pt idx="12438">
                  <c:v>32271</c:v>
                </c:pt>
                <c:pt idx="12439">
                  <c:v>47519</c:v>
                </c:pt>
                <c:pt idx="12440">
                  <c:v>41743</c:v>
                </c:pt>
                <c:pt idx="12441">
                  <c:v>40618</c:v>
                </c:pt>
                <c:pt idx="12442">
                  <c:v>59542</c:v>
                </c:pt>
                <c:pt idx="12443">
                  <c:v>55952</c:v>
                </c:pt>
                <c:pt idx="12444">
                  <c:v>42996</c:v>
                </c:pt>
                <c:pt idx="12445">
                  <c:v>29056</c:v>
                </c:pt>
                <c:pt idx="12446">
                  <c:v>40827</c:v>
                </c:pt>
                <c:pt idx="12447">
                  <c:v>44454</c:v>
                </c:pt>
                <c:pt idx="12448">
                  <c:v>42633</c:v>
                </c:pt>
                <c:pt idx="12449">
                  <c:v>47563</c:v>
                </c:pt>
                <c:pt idx="12450">
                  <c:v>40851</c:v>
                </c:pt>
                <c:pt idx="12451">
                  <c:v>54889</c:v>
                </c:pt>
                <c:pt idx="12452">
                  <c:v>40133</c:v>
                </c:pt>
                <c:pt idx="12453">
                  <c:v>52455</c:v>
                </c:pt>
                <c:pt idx="12454">
                  <c:v>32645</c:v>
                </c:pt>
                <c:pt idx="12455">
                  <c:v>48645</c:v>
                </c:pt>
                <c:pt idx="12456">
                  <c:v>46278</c:v>
                </c:pt>
                <c:pt idx="12457">
                  <c:v>35721</c:v>
                </c:pt>
                <c:pt idx="12458">
                  <c:v>52974</c:v>
                </c:pt>
                <c:pt idx="12459">
                  <c:v>58873</c:v>
                </c:pt>
                <c:pt idx="12460">
                  <c:v>37392</c:v>
                </c:pt>
                <c:pt idx="12461">
                  <c:v>51318</c:v>
                </c:pt>
                <c:pt idx="12462">
                  <c:v>15847</c:v>
                </c:pt>
                <c:pt idx="12463">
                  <c:v>46025</c:v>
                </c:pt>
                <c:pt idx="12464">
                  <c:v>32132</c:v>
                </c:pt>
                <c:pt idx="12465">
                  <c:v>32339</c:v>
                </c:pt>
                <c:pt idx="12466">
                  <c:v>32351</c:v>
                </c:pt>
                <c:pt idx="12467">
                  <c:v>47230</c:v>
                </c:pt>
                <c:pt idx="12468">
                  <c:v>41743</c:v>
                </c:pt>
                <c:pt idx="12469">
                  <c:v>32331</c:v>
                </c:pt>
                <c:pt idx="12470">
                  <c:v>36521</c:v>
                </c:pt>
                <c:pt idx="12471">
                  <c:v>41015</c:v>
                </c:pt>
                <c:pt idx="12472">
                  <c:v>37760</c:v>
                </c:pt>
                <c:pt idx="12473">
                  <c:v>53060</c:v>
                </c:pt>
                <c:pt idx="12474">
                  <c:v>43162</c:v>
                </c:pt>
                <c:pt idx="12475">
                  <c:v>37769</c:v>
                </c:pt>
                <c:pt idx="12476">
                  <c:v>48594</c:v>
                </c:pt>
                <c:pt idx="12477">
                  <c:v>50553</c:v>
                </c:pt>
                <c:pt idx="12478">
                  <c:v>61503</c:v>
                </c:pt>
                <c:pt idx="12479">
                  <c:v>34571</c:v>
                </c:pt>
                <c:pt idx="12480">
                  <c:v>27878</c:v>
                </c:pt>
                <c:pt idx="12481">
                  <c:v>30694</c:v>
                </c:pt>
                <c:pt idx="12482">
                  <c:v>28218</c:v>
                </c:pt>
                <c:pt idx="12483">
                  <c:v>61098</c:v>
                </c:pt>
                <c:pt idx="12484">
                  <c:v>43007</c:v>
                </c:pt>
                <c:pt idx="12485">
                  <c:v>53044</c:v>
                </c:pt>
                <c:pt idx="12486">
                  <c:v>38087</c:v>
                </c:pt>
                <c:pt idx="12487">
                  <c:v>34777</c:v>
                </c:pt>
                <c:pt idx="12488">
                  <c:v>29986</c:v>
                </c:pt>
                <c:pt idx="12489">
                  <c:v>47852</c:v>
                </c:pt>
                <c:pt idx="12490">
                  <c:v>50379</c:v>
                </c:pt>
                <c:pt idx="12491">
                  <c:v>40686</c:v>
                </c:pt>
                <c:pt idx="12492">
                  <c:v>30548</c:v>
                </c:pt>
                <c:pt idx="12493">
                  <c:v>26583</c:v>
                </c:pt>
                <c:pt idx="12494">
                  <c:v>26625</c:v>
                </c:pt>
                <c:pt idx="12495">
                  <c:v>30153</c:v>
                </c:pt>
                <c:pt idx="12496">
                  <c:v>27816</c:v>
                </c:pt>
                <c:pt idx="12497">
                  <c:v>28288</c:v>
                </c:pt>
                <c:pt idx="12498">
                  <c:v>36263</c:v>
                </c:pt>
                <c:pt idx="12499">
                  <c:v>24503</c:v>
                </c:pt>
                <c:pt idx="12500">
                  <c:v>30995</c:v>
                </c:pt>
                <c:pt idx="12501">
                  <c:v>44432</c:v>
                </c:pt>
                <c:pt idx="12502">
                  <c:v>33605</c:v>
                </c:pt>
                <c:pt idx="12503">
                  <c:v>44015</c:v>
                </c:pt>
                <c:pt idx="12504">
                  <c:v>29351</c:v>
                </c:pt>
                <c:pt idx="12505">
                  <c:v>27221</c:v>
                </c:pt>
                <c:pt idx="12506">
                  <c:v>42622</c:v>
                </c:pt>
                <c:pt idx="12507">
                  <c:v>28613</c:v>
                </c:pt>
                <c:pt idx="12508">
                  <c:v>38711</c:v>
                </c:pt>
                <c:pt idx="12509">
                  <c:v>33035</c:v>
                </c:pt>
                <c:pt idx="12510">
                  <c:v>40084</c:v>
                </c:pt>
                <c:pt idx="12511">
                  <c:v>50114</c:v>
                </c:pt>
                <c:pt idx="12512">
                  <c:v>37176</c:v>
                </c:pt>
                <c:pt idx="12513">
                  <c:v>46806</c:v>
                </c:pt>
                <c:pt idx="12514">
                  <c:v>30016</c:v>
                </c:pt>
                <c:pt idx="12515">
                  <c:v>45243</c:v>
                </c:pt>
                <c:pt idx="12516">
                  <c:v>39444</c:v>
                </c:pt>
                <c:pt idx="12517">
                  <c:v>34908</c:v>
                </c:pt>
                <c:pt idx="12518">
                  <c:v>38408</c:v>
                </c:pt>
                <c:pt idx="12519">
                  <c:v>46521</c:v>
                </c:pt>
                <c:pt idx="12520">
                  <c:v>39301</c:v>
                </c:pt>
                <c:pt idx="12521">
                  <c:v>53251</c:v>
                </c:pt>
                <c:pt idx="12522">
                  <c:v>39747</c:v>
                </c:pt>
                <c:pt idx="12523">
                  <c:v>37484</c:v>
                </c:pt>
                <c:pt idx="12524">
                  <c:v>38482</c:v>
                </c:pt>
                <c:pt idx="12525">
                  <c:v>64229</c:v>
                </c:pt>
                <c:pt idx="12526">
                  <c:v>40064</c:v>
                </c:pt>
                <c:pt idx="12527">
                  <c:v>23815</c:v>
                </c:pt>
                <c:pt idx="12528">
                  <c:v>35383</c:v>
                </c:pt>
                <c:pt idx="12529">
                  <c:v>14213</c:v>
                </c:pt>
                <c:pt idx="12530">
                  <c:v>21514</c:v>
                </c:pt>
                <c:pt idx="12531">
                  <c:v>56927</c:v>
                </c:pt>
                <c:pt idx="12532">
                  <c:v>34092</c:v>
                </c:pt>
                <c:pt idx="12533">
                  <c:v>49124</c:v>
                </c:pt>
                <c:pt idx="12534">
                  <c:v>85488</c:v>
                </c:pt>
                <c:pt idx="12535">
                  <c:v>41538</c:v>
                </c:pt>
                <c:pt idx="12536">
                  <c:v>42231</c:v>
                </c:pt>
                <c:pt idx="12537">
                  <c:v>98608</c:v>
                </c:pt>
                <c:pt idx="12538">
                  <c:v>80973</c:v>
                </c:pt>
                <c:pt idx="12539">
                  <c:v>82188</c:v>
                </c:pt>
                <c:pt idx="12540">
                  <c:v>128853</c:v>
                </c:pt>
                <c:pt idx="12541">
                  <c:v>200001</c:v>
                </c:pt>
                <c:pt idx="12542">
                  <c:v>68067</c:v>
                </c:pt>
                <c:pt idx="12543">
                  <c:v>68721</c:v>
                </c:pt>
                <c:pt idx="12544">
                  <c:v>72288</c:v>
                </c:pt>
                <c:pt idx="12545">
                  <c:v>96677</c:v>
                </c:pt>
                <c:pt idx="12546">
                  <c:v>61939</c:v>
                </c:pt>
                <c:pt idx="12547">
                  <c:v>61289</c:v>
                </c:pt>
                <c:pt idx="12548">
                  <c:v>71056</c:v>
                </c:pt>
                <c:pt idx="12549">
                  <c:v>66807</c:v>
                </c:pt>
                <c:pt idx="12550">
                  <c:v>31131</c:v>
                </c:pt>
                <c:pt idx="12551">
                  <c:v>31542</c:v>
                </c:pt>
                <c:pt idx="12552">
                  <c:v>53795</c:v>
                </c:pt>
                <c:pt idx="12553">
                  <c:v>61609</c:v>
                </c:pt>
                <c:pt idx="12554">
                  <c:v>95313</c:v>
                </c:pt>
                <c:pt idx="12555">
                  <c:v>64256</c:v>
                </c:pt>
                <c:pt idx="12556">
                  <c:v>41313</c:v>
                </c:pt>
                <c:pt idx="12557">
                  <c:v>67152</c:v>
                </c:pt>
                <c:pt idx="12558">
                  <c:v>92989</c:v>
                </c:pt>
                <c:pt idx="12559">
                  <c:v>65959</c:v>
                </c:pt>
                <c:pt idx="12560">
                  <c:v>67824</c:v>
                </c:pt>
                <c:pt idx="12561">
                  <c:v>70026</c:v>
                </c:pt>
                <c:pt idx="12562">
                  <c:v>60402</c:v>
                </c:pt>
                <c:pt idx="12563">
                  <c:v>55995</c:v>
                </c:pt>
                <c:pt idx="12564">
                  <c:v>43846</c:v>
                </c:pt>
                <c:pt idx="12565">
                  <c:v>63777</c:v>
                </c:pt>
                <c:pt idx="12566">
                  <c:v>48523</c:v>
                </c:pt>
                <c:pt idx="12567">
                  <c:v>95588</c:v>
                </c:pt>
                <c:pt idx="12568">
                  <c:v>92644</c:v>
                </c:pt>
                <c:pt idx="12569">
                  <c:v>53881</c:v>
                </c:pt>
                <c:pt idx="12570">
                  <c:v>51418</c:v>
                </c:pt>
                <c:pt idx="12571">
                  <c:v>34755</c:v>
                </c:pt>
                <c:pt idx="12572">
                  <c:v>33556</c:v>
                </c:pt>
                <c:pt idx="12573">
                  <c:v>34398</c:v>
                </c:pt>
                <c:pt idx="12574">
                  <c:v>100590</c:v>
                </c:pt>
                <c:pt idx="12575">
                  <c:v>38613</c:v>
                </c:pt>
                <c:pt idx="12576">
                  <c:v>41573</c:v>
                </c:pt>
                <c:pt idx="12577">
                  <c:v>43649</c:v>
                </c:pt>
                <c:pt idx="12578">
                  <c:v>51952</c:v>
                </c:pt>
                <c:pt idx="12579">
                  <c:v>68760</c:v>
                </c:pt>
                <c:pt idx="12580">
                  <c:v>67697</c:v>
                </c:pt>
                <c:pt idx="12581">
                  <c:v>58559</c:v>
                </c:pt>
                <c:pt idx="12582">
                  <c:v>84565</c:v>
                </c:pt>
                <c:pt idx="12583">
                  <c:v>47056</c:v>
                </c:pt>
                <c:pt idx="12584">
                  <c:v>138206</c:v>
                </c:pt>
                <c:pt idx="12585">
                  <c:v>45354</c:v>
                </c:pt>
                <c:pt idx="12586">
                  <c:v>120117</c:v>
                </c:pt>
                <c:pt idx="12587">
                  <c:v>75188</c:v>
                </c:pt>
                <c:pt idx="12588">
                  <c:v>55869</c:v>
                </c:pt>
                <c:pt idx="12589">
                  <c:v>82779</c:v>
                </c:pt>
                <c:pt idx="12590">
                  <c:v>96078</c:v>
                </c:pt>
                <c:pt idx="12591">
                  <c:v>36566</c:v>
                </c:pt>
                <c:pt idx="12592">
                  <c:v>50316</c:v>
                </c:pt>
                <c:pt idx="12593">
                  <c:v>50396</c:v>
                </c:pt>
                <c:pt idx="12594">
                  <c:v>48830</c:v>
                </c:pt>
                <c:pt idx="12595">
                  <c:v>44563</c:v>
                </c:pt>
                <c:pt idx="12596">
                  <c:v>35749</c:v>
                </c:pt>
                <c:pt idx="12597">
                  <c:v>49047</c:v>
                </c:pt>
                <c:pt idx="12598">
                  <c:v>34418</c:v>
                </c:pt>
                <c:pt idx="12599">
                  <c:v>38003</c:v>
                </c:pt>
                <c:pt idx="12600">
                  <c:v>40505</c:v>
                </c:pt>
                <c:pt idx="12601">
                  <c:v>37766</c:v>
                </c:pt>
                <c:pt idx="12602">
                  <c:v>33503</c:v>
                </c:pt>
                <c:pt idx="12603">
                  <c:v>43813</c:v>
                </c:pt>
                <c:pt idx="12604">
                  <c:v>32573</c:v>
                </c:pt>
                <c:pt idx="12605">
                  <c:v>45115</c:v>
                </c:pt>
                <c:pt idx="12606">
                  <c:v>39225</c:v>
                </c:pt>
                <c:pt idx="12607">
                  <c:v>45102</c:v>
                </c:pt>
                <c:pt idx="12608">
                  <c:v>58075</c:v>
                </c:pt>
                <c:pt idx="12609">
                  <c:v>37714</c:v>
                </c:pt>
                <c:pt idx="12610">
                  <c:v>46804</c:v>
                </c:pt>
                <c:pt idx="12611">
                  <c:v>56945</c:v>
                </c:pt>
                <c:pt idx="12612">
                  <c:v>43533</c:v>
                </c:pt>
                <c:pt idx="12613">
                  <c:v>52912</c:v>
                </c:pt>
                <c:pt idx="12614">
                  <c:v>27382</c:v>
                </c:pt>
                <c:pt idx="12615">
                  <c:v>55766</c:v>
                </c:pt>
                <c:pt idx="12616">
                  <c:v>26088</c:v>
                </c:pt>
                <c:pt idx="12617">
                  <c:v>35899</c:v>
                </c:pt>
                <c:pt idx="12618">
                  <c:v>39058</c:v>
                </c:pt>
                <c:pt idx="12619">
                  <c:v>38438</c:v>
                </c:pt>
                <c:pt idx="12620">
                  <c:v>31373</c:v>
                </c:pt>
                <c:pt idx="12621">
                  <c:v>29375</c:v>
                </c:pt>
                <c:pt idx="12622">
                  <c:v>47856</c:v>
                </c:pt>
                <c:pt idx="12623">
                  <c:v>26705</c:v>
                </c:pt>
                <c:pt idx="12624">
                  <c:v>39638</c:v>
                </c:pt>
                <c:pt idx="12625">
                  <c:v>65850</c:v>
                </c:pt>
                <c:pt idx="12626">
                  <c:v>60383</c:v>
                </c:pt>
                <c:pt idx="12627">
                  <c:v>32826</c:v>
                </c:pt>
                <c:pt idx="12628">
                  <c:v>69662</c:v>
                </c:pt>
                <c:pt idx="12629">
                  <c:v>78260</c:v>
                </c:pt>
                <c:pt idx="12630">
                  <c:v>45000</c:v>
                </c:pt>
                <c:pt idx="12631">
                  <c:v>61828</c:v>
                </c:pt>
                <c:pt idx="12632">
                  <c:v>35811</c:v>
                </c:pt>
                <c:pt idx="12633">
                  <c:v>49038</c:v>
                </c:pt>
                <c:pt idx="12634">
                  <c:v>60868</c:v>
                </c:pt>
                <c:pt idx="12635">
                  <c:v>62922</c:v>
                </c:pt>
                <c:pt idx="12636">
                  <c:v>46999</c:v>
                </c:pt>
                <c:pt idx="12637">
                  <c:v>31670</c:v>
                </c:pt>
                <c:pt idx="12638">
                  <c:v>35228</c:v>
                </c:pt>
                <c:pt idx="12639">
                  <c:v>44674</c:v>
                </c:pt>
                <c:pt idx="12640">
                  <c:v>31290</c:v>
                </c:pt>
                <c:pt idx="12641">
                  <c:v>33918</c:v>
                </c:pt>
                <c:pt idx="12642">
                  <c:v>59151</c:v>
                </c:pt>
                <c:pt idx="12643">
                  <c:v>51290</c:v>
                </c:pt>
                <c:pt idx="12644">
                  <c:v>33629</c:v>
                </c:pt>
                <c:pt idx="12645">
                  <c:v>50816</c:v>
                </c:pt>
                <c:pt idx="12646">
                  <c:v>24523</c:v>
                </c:pt>
                <c:pt idx="12647">
                  <c:v>31826</c:v>
                </c:pt>
                <c:pt idx="12648">
                  <c:v>42903</c:v>
                </c:pt>
                <c:pt idx="12649">
                  <c:v>36146</c:v>
                </c:pt>
                <c:pt idx="12650">
                  <c:v>34560</c:v>
                </c:pt>
                <c:pt idx="12651">
                  <c:v>35917</c:v>
                </c:pt>
                <c:pt idx="12652">
                  <c:v>29564</c:v>
                </c:pt>
                <c:pt idx="12653">
                  <c:v>30882</c:v>
                </c:pt>
                <c:pt idx="12654">
                  <c:v>53403</c:v>
                </c:pt>
                <c:pt idx="12655">
                  <c:v>33390</c:v>
                </c:pt>
                <c:pt idx="12656">
                  <c:v>25053</c:v>
                </c:pt>
                <c:pt idx="12657">
                  <c:v>39535</c:v>
                </c:pt>
                <c:pt idx="12658">
                  <c:v>30444</c:v>
                </c:pt>
                <c:pt idx="12659">
                  <c:v>31045</c:v>
                </c:pt>
                <c:pt idx="12660">
                  <c:v>25746</c:v>
                </c:pt>
                <c:pt idx="12661">
                  <c:v>42212</c:v>
                </c:pt>
                <c:pt idx="12662">
                  <c:v>35695</c:v>
                </c:pt>
                <c:pt idx="12663">
                  <c:v>37565</c:v>
                </c:pt>
                <c:pt idx="12664">
                  <c:v>38009</c:v>
                </c:pt>
                <c:pt idx="12665">
                  <c:v>50424</c:v>
                </c:pt>
                <c:pt idx="12666">
                  <c:v>29122</c:v>
                </c:pt>
                <c:pt idx="12667">
                  <c:v>38575</c:v>
                </c:pt>
                <c:pt idx="12668">
                  <c:v>63609</c:v>
                </c:pt>
                <c:pt idx="12669">
                  <c:v>34911</c:v>
                </c:pt>
                <c:pt idx="12670">
                  <c:v>37560</c:v>
                </c:pt>
                <c:pt idx="12671">
                  <c:v>36184</c:v>
                </c:pt>
                <c:pt idx="12672">
                  <c:v>39115</c:v>
                </c:pt>
                <c:pt idx="12673">
                  <c:v>40322</c:v>
                </c:pt>
                <c:pt idx="12674">
                  <c:v>44573</c:v>
                </c:pt>
                <c:pt idx="12675">
                  <c:v>31641</c:v>
                </c:pt>
                <c:pt idx="12676">
                  <c:v>40225</c:v>
                </c:pt>
                <c:pt idx="12677">
                  <c:v>34244</c:v>
                </c:pt>
                <c:pt idx="12678">
                  <c:v>59337</c:v>
                </c:pt>
                <c:pt idx="12679">
                  <c:v>42198</c:v>
                </c:pt>
                <c:pt idx="12680">
                  <c:v>46729</c:v>
                </c:pt>
                <c:pt idx="12681">
                  <c:v>61899</c:v>
                </c:pt>
                <c:pt idx="12682">
                  <c:v>39150</c:v>
                </c:pt>
                <c:pt idx="12683">
                  <c:v>41128</c:v>
                </c:pt>
                <c:pt idx="12684">
                  <c:v>26738</c:v>
                </c:pt>
                <c:pt idx="12685">
                  <c:v>36631</c:v>
                </c:pt>
                <c:pt idx="12686">
                  <c:v>26015</c:v>
                </c:pt>
                <c:pt idx="12687">
                  <c:v>29727</c:v>
                </c:pt>
                <c:pt idx="12688">
                  <c:v>25550</c:v>
                </c:pt>
                <c:pt idx="12689">
                  <c:v>35558</c:v>
                </c:pt>
                <c:pt idx="12690">
                  <c:v>32610</c:v>
                </c:pt>
                <c:pt idx="12691">
                  <c:v>41250</c:v>
                </c:pt>
                <c:pt idx="12692">
                  <c:v>37825</c:v>
                </c:pt>
                <c:pt idx="12693">
                  <c:v>28458</c:v>
                </c:pt>
                <c:pt idx="12694">
                  <c:v>22204</c:v>
                </c:pt>
                <c:pt idx="12695">
                  <c:v>44336</c:v>
                </c:pt>
                <c:pt idx="12696">
                  <c:v>59100</c:v>
                </c:pt>
                <c:pt idx="12697">
                  <c:v>27650</c:v>
                </c:pt>
                <c:pt idx="12698">
                  <c:v>44542</c:v>
                </c:pt>
                <c:pt idx="12699">
                  <c:v>30873</c:v>
                </c:pt>
                <c:pt idx="12700">
                  <c:v>27386</c:v>
                </c:pt>
                <c:pt idx="12701">
                  <c:v>24044</c:v>
                </c:pt>
                <c:pt idx="12702">
                  <c:v>46705</c:v>
                </c:pt>
                <c:pt idx="12703">
                  <c:v>23808</c:v>
                </c:pt>
                <c:pt idx="12704">
                  <c:v>39334</c:v>
                </c:pt>
                <c:pt idx="12705">
                  <c:v>43984</c:v>
                </c:pt>
                <c:pt idx="12706">
                  <c:v>32602</c:v>
                </c:pt>
                <c:pt idx="12707">
                  <c:v>24476</c:v>
                </c:pt>
                <c:pt idx="12708">
                  <c:v>38412</c:v>
                </c:pt>
                <c:pt idx="12709">
                  <c:v>32500</c:v>
                </c:pt>
                <c:pt idx="12710">
                  <c:v>39306</c:v>
                </c:pt>
                <c:pt idx="12711">
                  <c:v>30572</c:v>
                </c:pt>
                <c:pt idx="12712">
                  <c:v>53125</c:v>
                </c:pt>
                <c:pt idx="12713">
                  <c:v>37354</c:v>
                </c:pt>
                <c:pt idx="12714">
                  <c:v>35044</c:v>
                </c:pt>
                <c:pt idx="12715">
                  <c:v>35380</c:v>
                </c:pt>
                <c:pt idx="12716">
                  <c:v>28119</c:v>
                </c:pt>
                <c:pt idx="12717">
                  <c:v>32092</c:v>
                </c:pt>
                <c:pt idx="12718">
                  <c:v>26655</c:v>
                </c:pt>
                <c:pt idx="12719">
                  <c:v>40174</c:v>
                </c:pt>
                <c:pt idx="12720">
                  <c:v>49018</c:v>
                </c:pt>
                <c:pt idx="12721">
                  <c:v>25795</c:v>
                </c:pt>
                <c:pt idx="12722">
                  <c:v>28941</c:v>
                </c:pt>
                <c:pt idx="12723">
                  <c:v>26374</c:v>
                </c:pt>
                <c:pt idx="12724">
                  <c:v>24936</c:v>
                </c:pt>
                <c:pt idx="12725">
                  <c:v>28360</c:v>
                </c:pt>
                <c:pt idx="12726">
                  <c:v>40564</c:v>
                </c:pt>
                <c:pt idx="12727">
                  <c:v>30862</c:v>
                </c:pt>
                <c:pt idx="12728">
                  <c:v>50120</c:v>
                </c:pt>
                <c:pt idx="12729">
                  <c:v>74171</c:v>
                </c:pt>
                <c:pt idx="12730">
                  <c:v>26616</c:v>
                </c:pt>
                <c:pt idx="12731">
                  <c:v>23664</c:v>
                </c:pt>
                <c:pt idx="12732">
                  <c:v>23662</c:v>
                </c:pt>
                <c:pt idx="12733">
                  <c:v>29816</c:v>
                </c:pt>
                <c:pt idx="12734">
                  <c:v>31930</c:v>
                </c:pt>
                <c:pt idx="12735">
                  <c:v>26563</c:v>
                </c:pt>
                <c:pt idx="12736">
                  <c:v>26846</c:v>
                </c:pt>
                <c:pt idx="12737">
                  <c:v>26208</c:v>
                </c:pt>
                <c:pt idx="12738">
                  <c:v>27402</c:v>
                </c:pt>
                <c:pt idx="12739">
                  <c:v>29183</c:v>
                </c:pt>
                <c:pt idx="12740">
                  <c:v>26633</c:v>
                </c:pt>
                <c:pt idx="12741">
                  <c:v>22219</c:v>
                </c:pt>
                <c:pt idx="12742">
                  <c:v>24688</c:v>
                </c:pt>
                <c:pt idx="12743">
                  <c:v>28490</c:v>
                </c:pt>
                <c:pt idx="12744">
                  <c:v>22467</c:v>
                </c:pt>
                <c:pt idx="12745">
                  <c:v>29674</c:v>
                </c:pt>
                <c:pt idx="12746">
                  <c:v>43993</c:v>
                </c:pt>
                <c:pt idx="12747">
                  <c:v>44783</c:v>
                </c:pt>
                <c:pt idx="12748">
                  <c:v>34325</c:v>
                </c:pt>
                <c:pt idx="12749">
                  <c:v>28427</c:v>
                </c:pt>
                <c:pt idx="12750">
                  <c:v>32092</c:v>
                </c:pt>
                <c:pt idx="12751">
                  <c:v>28539</c:v>
                </c:pt>
                <c:pt idx="12752">
                  <c:v>39220</c:v>
                </c:pt>
                <c:pt idx="12753">
                  <c:v>35801</c:v>
                </c:pt>
                <c:pt idx="12754">
                  <c:v>42377</c:v>
                </c:pt>
                <c:pt idx="12755">
                  <c:v>31711</c:v>
                </c:pt>
                <c:pt idx="12756">
                  <c:v>28091</c:v>
                </c:pt>
                <c:pt idx="12757">
                  <c:v>51173</c:v>
                </c:pt>
                <c:pt idx="12758">
                  <c:v>32174</c:v>
                </c:pt>
                <c:pt idx="12759">
                  <c:v>40837</c:v>
                </c:pt>
                <c:pt idx="12760">
                  <c:v>30702</c:v>
                </c:pt>
                <c:pt idx="12761">
                  <c:v>36714</c:v>
                </c:pt>
                <c:pt idx="12762">
                  <c:v>46657</c:v>
                </c:pt>
                <c:pt idx="12763">
                  <c:v>26832</c:v>
                </c:pt>
                <c:pt idx="12764">
                  <c:v>30550</c:v>
                </c:pt>
                <c:pt idx="12765">
                  <c:v>26050</c:v>
                </c:pt>
                <c:pt idx="12766">
                  <c:v>28903</c:v>
                </c:pt>
                <c:pt idx="12767">
                  <c:v>22616</c:v>
                </c:pt>
                <c:pt idx="12768">
                  <c:v>46478</c:v>
                </c:pt>
                <c:pt idx="12769">
                  <c:v>35086</c:v>
                </c:pt>
                <c:pt idx="12770">
                  <c:v>41612</c:v>
                </c:pt>
                <c:pt idx="12771">
                  <c:v>40197</c:v>
                </c:pt>
                <c:pt idx="12772">
                  <c:v>33263</c:v>
                </c:pt>
                <c:pt idx="12773">
                  <c:v>26359</c:v>
                </c:pt>
                <c:pt idx="12774">
                  <c:v>31250</c:v>
                </c:pt>
                <c:pt idx="12775">
                  <c:v>29559</c:v>
                </c:pt>
                <c:pt idx="12776">
                  <c:v>24364</c:v>
                </c:pt>
                <c:pt idx="12777">
                  <c:v>30000</c:v>
                </c:pt>
                <c:pt idx="12778">
                  <c:v>27731</c:v>
                </c:pt>
                <c:pt idx="12779">
                  <c:v>25899</c:v>
                </c:pt>
                <c:pt idx="12780">
                  <c:v>25807</c:v>
                </c:pt>
                <c:pt idx="12781">
                  <c:v>48994</c:v>
                </c:pt>
                <c:pt idx="12782">
                  <c:v>53131</c:v>
                </c:pt>
                <c:pt idx="12783">
                  <c:v>34069</c:v>
                </c:pt>
                <c:pt idx="12784">
                  <c:v>40347</c:v>
                </c:pt>
                <c:pt idx="12785">
                  <c:v>40795</c:v>
                </c:pt>
                <c:pt idx="12786">
                  <c:v>36216</c:v>
                </c:pt>
                <c:pt idx="12787">
                  <c:v>27868</c:v>
                </c:pt>
                <c:pt idx="12788">
                  <c:v>36837</c:v>
                </c:pt>
                <c:pt idx="12789">
                  <c:v>19145</c:v>
                </c:pt>
                <c:pt idx="12790">
                  <c:v>22274</c:v>
                </c:pt>
                <c:pt idx="12791">
                  <c:v>26127</c:v>
                </c:pt>
                <c:pt idx="12792">
                  <c:v>30486</c:v>
                </c:pt>
                <c:pt idx="12793">
                  <c:v>36207</c:v>
                </c:pt>
                <c:pt idx="12794">
                  <c:v>30283</c:v>
                </c:pt>
                <c:pt idx="12795">
                  <c:v>37103</c:v>
                </c:pt>
                <c:pt idx="12796">
                  <c:v>9783</c:v>
                </c:pt>
                <c:pt idx="12797">
                  <c:v>22921</c:v>
                </c:pt>
                <c:pt idx="12798">
                  <c:v>27111</c:v>
                </c:pt>
                <c:pt idx="12799">
                  <c:v>33197</c:v>
                </c:pt>
                <c:pt idx="12800">
                  <c:v>48627</c:v>
                </c:pt>
                <c:pt idx="12801">
                  <c:v>36301</c:v>
                </c:pt>
                <c:pt idx="12802">
                  <c:v>52048</c:v>
                </c:pt>
                <c:pt idx="12803">
                  <c:v>114497</c:v>
                </c:pt>
                <c:pt idx="12804">
                  <c:v>68150</c:v>
                </c:pt>
                <c:pt idx="12805">
                  <c:v>34632</c:v>
                </c:pt>
                <c:pt idx="12806">
                  <c:v>73047</c:v>
                </c:pt>
                <c:pt idx="12807">
                  <c:v>76355</c:v>
                </c:pt>
                <c:pt idx="12808">
                  <c:v>67628</c:v>
                </c:pt>
                <c:pt idx="12809">
                  <c:v>80878</c:v>
                </c:pt>
                <c:pt idx="12810">
                  <c:v>79906</c:v>
                </c:pt>
                <c:pt idx="12811">
                  <c:v>72225</c:v>
                </c:pt>
                <c:pt idx="12812">
                  <c:v>76948</c:v>
                </c:pt>
                <c:pt idx="12813">
                  <c:v>31295</c:v>
                </c:pt>
                <c:pt idx="12814">
                  <c:v>28545</c:v>
                </c:pt>
                <c:pt idx="12815">
                  <c:v>41722</c:v>
                </c:pt>
                <c:pt idx="12816">
                  <c:v>49953</c:v>
                </c:pt>
                <c:pt idx="12817">
                  <c:v>37366</c:v>
                </c:pt>
                <c:pt idx="12818">
                  <c:v>42604</c:v>
                </c:pt>
                <c:pt idx="12819">
                  <c:v>44475</c:v>
                </c:pt>
                <c:pt idx="12820">
                  <c:v>40908</c:v>
                </c:pt>
                <c:pt idx="12821">
                  <c:v>53436</c:v>
                </c:pt>
                <c:pt idx="12822">
                  <c:v>45121</c:v>
                </c:pt>
                <c:pt idx="12823">
                  <c:v>68618</c:v>
                </c:pt>
                <c:pt idx="12824">
                  <c:v>33336</c:v>
                </c:pt>
                <c:pt idx="12825">
                  <c:v>54343</c:v>
                </c:pt>
                <c:pt idx="12826">
                  <c:v>61789</c:v>
                </c:pt>
                <c:pt idx="12827">
                  <c:v>72372</c:v>
                </c:pt>
                <c:pt idx="12828">
                  <c:v>51649</c:v>
                </c:pt>
                <c:pt idx="12829">
                  <c:v>56545</c:v>
                </c:pt>
                <c:pt idx="12830">
                  <c:v>52570</c:v>
                </c:pt>
                <c:pt idx="12831">
                  <c:v>47353</c:v>
                </c:pt>
                <c:pt idx="12832">
                  <c:v>34543</c:v>
                </c:pt>
                <c:pt idx="12833">
                  <c:v>33369</c:v>
                </c:pt>
                <c:pt idx="12834">
                  <c:v>32308</c:v>
                </c:pt>
                <c:pt idx="12835">
                  <c:v>34715</c:v>
                </c:pt>
                <c:pt idx="12836">
                  <c:v>42156</c:v>
                </c:pt>
                <c:pt idx="12837">
                  <c:v>54390</c:v>
                </c:pt>
                <c:pt idx="12838">
                  <c:v>30431</c:v>
                </c:pt>
                <c:pt idx="12839">
                  <c:v>38368</c:v>
                </c:pt>
                <c:pt idx="12840">
                  <c:v>48718</c:v>
                </c:pt>
                <c:pt idx="12841">
                  <c:v>34883</c:v>
                </c:pt>
                <c:pt idx="12842">
                  <c:v>85616</c:v>
                </c:pt>
                <c:pt idx="12843">
                  <c:v>37071</c:v>
                </c:pt>
                <c:pt idx="12844">
                  <c:v>47780</c:v>
                </c:pt>
                <c:pt idx="12845">
                  <c:v>27128</c:v>
                </c:pt>
                <c:pt idx="12846">
                  <c:v>36922</c:v>
                </c:pt>
                <c:pt idx="12847">
                  <c:v>36246</c:v>
                </c:pt>
                <c:pt idx="12848">
                  <c:v>31592</c:v>
                </c:pt>
                <c:pt idx="12849">
                  <c:v>34517</c:v>
                </c:pt>
                <c:pt idx="12850">
                  <c:v>41997</c:v>
                </c:pt>
                <c:pt idx="12851">
                  <c:v>56190</c:v>
                </c:pt>
                <c:pt idx="12852">
                  <c:v>36384</c:v>
                </c:pt>
                <c:pt idx="12853">
                  <c:v>43179</c:v>
                </c:pt>
                <c:pt idx="12854">
                  <c:v>47147</c:v>
                </c:pt>
                <c:pt idx="12855">
                  <c:v>25838</c:v>
                </c:pt>
                <c:pt idx="12856">
                  <c:v>37361</c:v>
                </c:pt>
                <c:pt idx="12857">
                  <c:v>33652</c:v>
                </c:pt>
                <c:pt idx="12858">
                  <c:v>42385</c:v>
                </c:pt>
                <c:pt idx="12859">
                  <c:v>55359</c:v>
                </c:pt>
                <c:pt idx="12860">
                  <c:v>52917</c:v>
                </c:pt>
                <c:pt idx="12861">
                  <c:v>51211</c:v>
                </c:pt>
                <c:pt idx="12862">
                  <c:v>55196</c:v>
                </c:pt>
                <c:pt idx="12863">
                  <c:v>40056</c:v>
                </c:pt>
                <c:pt idx="12864">
                  <c:v>31678</c:v>
                </c:pt>
                <c:pt idx="12865">
                  <c:v>42273</c:v>
                </c:pt>
                <c:pt idx="12866">
                  <c:v>34227</c:v>
                </c:pt>
                <c:pt idx="12867">
                  <c:v>32186</c:v>
                </c:pt>
                <c:pt idx="12868">
                  <c:v>53675</c:v>
                </c:pt>
                <c:pt idx="12869">
                  <c:v>48821</c:v>
                </c:pt>
                <c:pt idx="12870">
                  <c:v>32977</c:v>
                </c:pt>
                <c:pt idx="12871">
                  <c:v>36693</c:v>
                </c:pt>
                <c:pt idx="12872">
                  <c:v>28909</c:v>
                </c:pt>
                <c:pt idx="12873">
                  <c:v>64622</c:v>
                </c:pt>
                <c:pt idx="12874">
                  <c:v>34720</c:v>
                </c:pt>
                <c:pt idx="12875">
                  <c:v>38386</c:v>
                </c:pt>
                <c:pt idx="12876">
                  <c:v>38366</c:v>
                </c:pt>
                <c:pt idx="12877">
                  <c:v>58113</c:v>
                </c:pt>
                <c:pt idx="12878">
                  <c:v>40917</c:v>
                </c:pt>
                <c:pt idx="12879">
                  <c:v>57525</c:v>
                </c:pt>
                <c:pt idx="12880">
                  <c:v>49583</c:v>
                </c:pt>
                <c:pt idx="12881">
                  <c:v>39290</c:v>
                </c:pt>
                <c:pt idx="12882">
                  <c:v>40274</c:v>
                </c:pt>
                <c:pt idx="12883">
                  <c:v>48467</c:v>
                </c:pt>
                <c:pt idx="12884">
                  <c:v>50570</c:v>
                </c:pt>
                <c:pt idx="12885">
                  <c:v>68666</c:v>
                </c:pt>
                <c:pt idx="12886">
                  <c:v>43573</c:v>
                </c:pt>
                <c:pt idx="12887">
                  <c:v>48053</c:v>
                </c:pt>
                <c:pt idx="12888">
                  <c:v>28281</c:v>
                </c:pt>
                <c:pt idx="12889">
                  <c:v>69597</c:v>
                </c:pt>
                <c:pt idx="12890">
                  <c:v>50017</c:v>
                </c:pt>
                <c:pt idx="12891">
                  <c:v>48395</c:v>
                </c:pt>
                <c:pt idx="12892">
                  <c:v>35462</c:v>
                </c:pt>
                <c:pt idx="12893">
                  <c:v>47207</c:v>
                </c:pt>
                <c:pt idx="12894">
                  <c:v>33646</c:v>
                </c:pt>
                <c:pt idx="12895">
                  <c:v>48963</c:v>
                </c:pt>
                <c:pt idx="12896">
                  <c:v>51303</c:v>
                </c:pt>
                <c:pt idx="12897">
                  <c:v>58575</c:v>
                </c:pt>
                <c:pt idx="12898">
                  <c:v>38936</c:v>
                </c:pt>
                <c:pt idx="12899">
                  <c:v>45346</c:v>
                </c:pt>
                <c:pt idx="12900">
                  <c:v>41864</c:v>
                </c:pt>
                <c:pt idx="12901">
                  <c:v>46758</c:v>
                </c:pt>
                <c:pt idx="12902">
                  <c:v>38901</c:v>
                </c:pt>
                <c:pt idx="12903">
                  <c:v>62089</c:v>
                </c:pt>
                <c:pt idx="12904">
                  <c:v>50888</c:v>
                </c:pt>
                <c:pt idx="12905">
                  <c:v>42091</c:v>
                </c:pt>
                <c:pt idx="12906">
                  <c:v>47447</c:v>
                </c:pt>
                <c:pt idx="12907">
                  <c:v>42305</c:v>
                </c:pt>
                <c:pt idx="12908">
                  <c:v>56742</c:v>
                </c:pt>
                <c:pt idx="12909">
                  <c:v>55125</c:v>
                </c:pt>
                <c:pt idx="12910">
                  <c:v>55051</c:v>
                </c:pt>
                <c:pt idx="12911">
                  <c:v>64611</c:v>
                </c:pt>
                <c:pt idx="12912">
                  <c:v>54118</c:v>
                </c:pt>
                <c:pt idx="12913">
                  <c:v>39879</c:v>
                </c:pt>
                <c:pt idx="12914">
                  <c:v>22185</c:v>
                </c:pt>
                <c:pt idx="12915">
                  <c:v>42759</c:v>
                </c:pt>
                <c:pt idx="12916">
                  <c:v>44395</c:v>
                </c:pt>
                <c:pt idx="12917">
                  <c:v>38066</c:v>
                </c:pt>
                <c:pt idx="12918">
                  <c:v>53020</c:v>
                </c:pt>
                <c:pt idx="12919">
                  <c:v>49742</c:v>
                </c:pt>
                <c:pt idx="12920">
                  <c:v>36402</c:v>
                </c:pt>
                <c:pt idx="12921">
                  <c:v>39140</c:v>
                </c:pt>
                <c:pt idx="12922">
                  <c:v>36325</c:v>
                </c:pt>
                <c:pt idx="12923">
                  <c:v>40725</c:v>
                </c:pt>
                <c:pt idx="12924">
                  <c:v>45784</c:v>
                </c:pt>
                <c:pt idx="12925">
                  <c:v>39410</c:v>
                </c:pt>
                <c:pt idx="12926">
                  <c:v>27718</c:v>
                </c:pt>
                <c:pt idx="12927">
                  <c:v>33302</c:v>
                </c:pt>
                <c:pt idx="12928">
                  <c:v>29280</c:v>
                </c:pt>
                <c:pt idx="12929">
                  <c:v>32621</c:v>
                </c:pt>
                <c:pt idx="12930">
                  <c:v>32216</c:v>
                </c:pt>
                <c:pt idx="12931">
                  <c:v>39937</c:v>
                </c:pt>
                <c:pt idx="12932">
                  <c:v>27009</c:v>
                </c:pt>
                <c:pt idx="12933">
                  <c:v>41640</c:v>
                </c:pt>
                <c:pt idx="12934">
                  <c:v>39110</c:v>
                </c:pt>
                <c:pt idx="12935">
                  <c:v>32260</c:v>
                </c:pt>
                <c:pt idx="12936">
                  <c:v>33166</c:v>
                </c:pt>
                <c:pt idx="12937">
                  <c:v>35435</c:v>
                </c:pt>
                <c:pt idx="12938">
                  <c:v>31795</c:v>
                </c:pt>
                <c:pt idx="12939">
                  <c:v>28736</c:v>
                </c:pt>
                <c:pt idx="12940">
                  <c:v>43330</c:v>
                </c:pt>
                <c:pt idx="12941">
                  <c:v>44141</c:v>
                </c:pt>
                <c:pt idx="12942">
                  <c:v>48041</c:v>
                </c:pt>
                <c:pt idx="12943">
                  <c:v>38405</c:v>
                </c:pt>
                <c:pt idx="12944">
                  <c:v>38169</c:v>
                </c:pt>
                <c:pt idx="12945">
                  <c:v>38187</c:v>
                </c:pt>
                <c:pt idx="12946">
                  <c:v>36600</c:v>
                </c:pt>
                <c:pt idx="12947">
                  <c:v>33621</c:v>
                </c:pt>
                <c:pt idx="12948">
                  <c:v>60534</c:v>
                </c:pt>
                <c:pt idx="12949">
                  <c:v>43027</c:v>
                </c:pt>
                <c:pt idx="12950">
                  <c:v>63358</c:v>
                </c:pt>
                <c:pt idx="12951">
                  <c:v>48606</c:v>
                </c:pt>
                <c:pt idx="12952">
                  <c:v>61329</c:v>
                </c:pt>
                <c:pt idx="12953">
                  <c:v>63630</c:v>
                </c:pt>
                <c:pt idx="12954">
                  <c:v>62076</c:v>
                </c:pt>
                <c:pt idx="12955">
                  <c:v>70085</c:v>
                </c:pt>
                <c:pt idx="12956">
                  <c:v>91904</c:v>
                </c:pt>
                <c:pt idx="12957">
                  <c:v>47210</c:v>
                </c:pt>
                <c:pt idx="12958">
                  <c:v>68923</c:v>
                </c:pt>
                <c:pt idx="12959">
                  <c:v>63680</c:v>
                </c:pt>
                <c:pt idx="12960">
                  <c:v>61361</c:v>
                </c:pt>
                <c:pt idx="12961">
                  <c:v>42195</c:v>
                </c:pt>
                <c:pt idx="12962">
                  <c:v>70110</c:v>
                </c:pt>
                <c:pt idx="12963">
                  <c:v>44697</c:v>
                </c:pt>
                <c:pt idx="12964">
                  <c:v>32085</c:v>
                </c:pt>
                <c:pt idx="12965">
                  <c:v>42400</c:v>
                </c:pt>
                <c:pt idx="12966">
                  <c:v>40693</c:v>
                </c:pt>
                <c:pt idx="12967">
                  <c:v>46321</c:v>
                </c:pt>
                <c:pt idx="12968">
                  <c:v>41097</c:v>
                </c:pt>
                <c:pt idx="12969">
                  <c:v>33158</c:v>
                </c:pt>
                <c:pt idx="12970">
                  <c:v>58036</c:v>
                </c:pt>
                <c:pt idx="12971">
                  <c:v>45050</c:v>
                </c:pt>
                <c:pt idx="12972">
                  <c:v>42883</c:v>
                </c:pt>
                <c:pt idx="12973">
                  <c:v>45000</c:v>
                </c:pt>
                <c:pt idx="12974">
                  <c:v>50870</c:v>
                </c:pt>
                <c:pt idx="12975">
                  <c:v>61066</c:v>
                </c:pt>
                <c:pt idx="12976">
                  <c:v>38594</c:v>
                </c:pt>
                <c:pt idx="12977">
                  <c:v>51126</c:v>
                </c:pt>
                <c:pt idx="12978">
                  <c:v>40304</c:v>
                </c:pt>
                <c:pt idx="12979">
                  <c:v>47331</c:v>
                </c:pt>
                <c:pt idx="12980">
                  <c:v>35819</c:v>
                </c:pt>
                <c:pt idx="12981">
                  <c:v>52477</c:v>
                </c:pt>
                <c:pt idx="12982">
                  <c:v>54602</c:v>
                </c:pt>
                <c:pt idx="12983">
                  <c:v>69135</c:v>
                </c:pt>
                <c:pt idx="12984">
                  <c:v>60483</c:v>
                </c:pt>
                <c:pt idx="12985">
                  <c:v>56429</c:v>
                </c:pt>
                <c:pt idx="12986">
                  <c:v>38100</c:v>
                </c:pt>
                <c:pt idx="12987">
                  <c:v>52251</c:v>
                </c:pt>
                <c:pt idx="12988">
                  <c:v>59611</c:v>
                </c:pt>
                <c:pt idx="12989">
                  <c:v>46875</c:v>
                </c:pt>
                <c:pt idx="12990">
                  <c:v>38030</c:v>
                </c:pt>
                <c:pt idx="12991">
                  <c:v>46986</c:v>
                </c:pt>
                <c:pt idx="12992">
                  <c:v>33404</c:v>
                </c:pt>
                <c:pt idx="12993">
                  <c:v>48829</c:v>
                </c:pt>
                <c:pt idx="12994">
                  <c:v>46776</c:v>
                </c:pt>
                <c:pt idx="12995">
                  <c:v>50286</c:v>
                </c:pt>
                <c:pt idx="12996">
                  <c:v>51348</c:v>
                </c:pt>
                <c:pt idx="12997">
                  <c:v>32104</c:v>
                </c:pt>
                <c:pt idx="12998">
                  <c:v>31826</c:v>
                </c:pt>
                <c:pt idx="12999">
                  <c:v>41961</c:v>
                </c:pt>
                <c:pt idx="13000">
                  <c:v>38543</c:v>
                </c:pt>
                <c:pt idx="13001">
                  <c:v>45083</c:v>
                </c:pt>
                <c:pt idx="13002">
                  <c:v>35256</c:v>
                </c:pt>
                <c:pt idx="13003">
                  <c:v>32975</c:v>
                </c:pt>
                <c:pt idx="13004">
                  <c:v>39022</c:v>
                </c:pt>
                <c:pt idx="13005">
                  <c:v>45909</c:v>
                </c:pt>
                <c:pt idx="13006">
                  <c:v>46695</c:v>
                </c:pt>
                <c:pt idx="13007">
                  <c:v>49786</c:v>
                </c:pt>
                <c:pt idx="13008">
                  <c:v>58394</c:v>
                </c:pt>
                <c:pt idx="13009">
                  <c:v>40975</c:v>
                </c:pt>
                <c:pt idx="13010">
                  <c:v>36859</c:v>
                </c:pt>
                <c:pt idx="13011">
                  <c:v>30307</c:v>
                </c:pt>
                <c:pt idx="13012">
                  <c:v>25393</c:v>
                </c:pt>
                <c:pt idx="13013">
                  <c:v>35417</c:v>
                </c:pt>
                <c:pt idx="13014">
                  <c:v>48007</c:v>
                </c:pt>
                <c:pt idx="13015">
                  <c:v>41162</c:v>
                </c:pt>
                <c:pt idx="13016">
                  <c:v>35000</c:v>
                </c:pt>
                <c:pt idx="13017">
                  <c:v>41984</c:v>
                </c:pt>
                <c:pt idx="13018">
                  <c:v>46418</c:v>
                </c:pt>
                <c:pt idx="13019">
                  <c:v>36438</c:v>
                </c:pt>
                <c:pt idx="13020">
                  <c:v>39663</c:v>
                </c:pt>
                <c:pt idx="13021">
                  <c:v>36157</c:v>
                </c:pt>
                <c:pt idx="13022">
                  <c:v>34812</c:v>
                </c:pt>
                <c:pt idx="13023">
                  <c:v>39276</c:v>
                </c:pt>
                <c:pt idx="13024">
                  <c:v>35380</c:v>
                </c:pt>
                <c:pt idx="13025">
                  <c:v>27376</c:v>
                </c:pt>
                <c:pt idx="13026">
                  <c:v>27465</c:v>
                </c:pt>
                <c:pt idx="13027">
                  <c:v>27500</c:v>
                </c:pt>
                <c:pt idx="13028">
                  <c:v>30587</c:v>
                </c:pt>
                <c:pt idx="13029">
                  <c:v>30728</c:v>
                </c:pt>
                <c:pt idx="13030">
                  <c:v>25085</c:v>
                </c:pt>
                <c:pt idx="13031">
                  <c:v>40256</c:v>
                </c:pt>
                <c:pt idx="13032">
                  <c:v>24227</c:v>
                </c:pt>
                <c:pt idx="13033">
                  <c:v>34034</c:v>
                </c:pt>
                <c:pt idx="13034">
                  <c:v>24114</c:v>
                </c:pt>
                <c:pt idx="13035">
                  <c:v>49754</c:v>
                </c:pt>
                <c:pt idx="13036">
                  <c:v>49677</c:v>
                </c:pt>
                <c:pt idx="13037">
                  <c:v>32589</c:v>
                </c:pt>
                <c:pt idx="13038">
                  <c:v>68682</c:v>
                </c:pt>
                <c:pt idx="13039">
                  <c:v>52376</c:v>
                </c:pt>
                <c:pt idx="13040">
                  <c:v>37969</c:v>
                </c:pt>
                <c:pt idx="13041">
                  <c:v>31217</c:v>
                </c:pt>
                <c:pt idx="13042">
                  <c:v>54223</c:v>
                </c:pt>
                <c:pt idx="13043">
                  <c:v>43864</c:v>
                </c:pt>
                <c:pt idx="13044">
                  <c:v>68057</c:v>
                </c:pt>
                <c:pt idx="13045">
                  <c:v>35351</c:v>
                </c:pt>
                <c:pt idx="13046">
                  <c:v>31437</c:v>
                </c:pt>
                <c:pt idx="13047">
                  <c:v>30646</c:v>
                </c:pt>
                <c:pt idx="13048">
                  <c:v>26694</c:v>
                </c:pt>
                <c:pt idx="13049">
                  <c:v>35253</c:v>
                </c:pt>
                <c:pt idx="13050">
                  <c:v>29750</c:v>
                </c:pt>
                <c:pt idx="13051">
                  <c:v>23280</c:v>
                </c:pt>
                <c:pt idx="13052">
                  <c:v>36732</c:v>
                </c:pt>
                <c:pt idx="13053">
                  <c:v>12742</c:v>
                </c:pt>
                <c:pt idx="13054">
                  <c:v>43256</c:v>
                </c:pt>
                <c:pt idx="13055">
                  <c:v>42177</c:v>
                </c:pt>
                <c:pt idx="13056">
                  <c:v>67315</c:v>
                </c:pt>
                <c:pt idx="13057">
                  <c:v>71053</c:v>
                </c:pt>
                <c:pt idx="13058">
                  <c:v>39672</c:v>
                </c:pt>
                <c:pt idx="13059">
                  <c:v>50263</c:v>
                </c:pt>
                <c:pt idx="13060">
                  <c:v>65658</c:v>
                </c:pt>
                <c:pt idx="13061">
                  <c:v>64534</c:v>
                </c:pt>
                <c:pt idx="13062">
                  <c:v>164479</c:v>
                </c:pt>
                <c:pt idx="13063">
                  <c:v>64839</c:v>
                </c:pt>
                <c:pt idx="13064">
                  <c:v>104958</c:v>
                </c:pt>
                <c:pt idx="13065">
                  <c:v>61362</c:v>
                </c:pt>
                <c:pt idx="13066">
                  <c:v>63983</c:v>
                </c:pt>
                <c:pt idx="13067">
                  <c:v>84710</c:v>
                </c:pt>
                <c:pt idx="13068">
                  <c:v>40990</c:v>
                </c:pt>
                <c:pt idx="13069">
                  <c:v>82314</c:v>
                </c:pt>
                <c:pt idx="13070">
                  <c:v>142459</c:v>
                </c:pt>
                <c:pt idx="13071">
                  <c:v>61389</c:v>
                </c:pt>
                <c:pt idx="13072">
                  <c:v>68515</c:v>
                </c:pt>
                <c:pt idx="13073">
                  <c:v>64429</c:v>
                </c:pt>
                <c:pt idx="13074">
                  <c:v>41002</c:v>
                </c:pt>
                <c:pt idx="13075">
                  <c:v>36518</c:v>
                </c:pt>
                <c:pt idx="13076">
                  <c:v>48523</c:v>
                </c:pt>
                <c:pt idx="13077">
                  <c:v>75707</c:v>
                </c:pt>
                <c:pt idx="13078">
                  <c:v>101555</c:v>
                </c:pt>
                <c:pt idx="13079">
                  <c:v>75026</c:v>
                </c:pt>
                <c:pt idx="13080">
                  <c:v>60804</c:v>
                </c:pt>
                <c:pt idx="13081">
                  <c:v>50888</c:v>
                </c:pt>
                <c:pt idx="13082">
                  <c:v>44723</c:v>
                </c:pt>
                <c:pt idx="13083">
                  <c:v>57214</c:v>
                </c:pt>
                <c:pt idx="13084">
                  <c:v>54594</c:v>
                </c:pt>
                <c:pt idx="13085">
                  <c:v>64389</c:v>
                </c:pt>
                <c:pt idx="13086">
                  <c:v>47288</c:v>
                </c:pt>
                <c:pt idx="13087">
                  <c:v>21124</c:v>
                </c:pt>
                <c:pt idx="13088">
                  <c:v>49066</c:v>
                </c:pt>
                <c:pt idx="13089">
                  <c:v>77952</c:v>
                </c:pt>
                <c:pt idx="13090">
                  <c:v>29181</c:v>
                </c:pt>
                <c:pt idx="13091">
                  <c:v>43640</c:v>
                </c:pt>
                <c:pt idx="13092">
                  <c:v>103791</c:v>
                </c:pt>
                <c:pt idx="13093">
                  <c:v>33962</c:v>
                </c:pt>
                <c:pt idx="13094">
                  <c:v>50300</c:v>
                </c:pt>
                <c:pt idx="13095">
                  <c:v>70758</c:v>
                </c:pt>
                <c:pt idx="13096">
                  <c:v>82528</c:v>
                </c:pt>
                <c:pt idx="13097">
                  <c:v>52297</c:v>
                </c:pt>
                <c:pt idx="13098">
                  <c:v>75747</c:v>
                </c:pt>
                <c:pt idx="13099">
                  <c:v>91283</c:v>
                </c:pt>
                <c:pt idx="13100">
                  <c:v>66970</c:v>
                </c:pt>
                <c:pt idx="13101">
                  <c:v>63838</c:v>
                </c:pt>
                <c:pt idx="13102">
                  <c:v>62528</c:v>
                </c:pt>
                <c:pt idx="13103">
                  <c:v>56934</c:v>
                </c:pt>
                <c:pt idx="13104">
                  <c:v>76808</c:v>
                </c:pt>
                <c:pt idx="13105">
                  <c:v>46171</c:v>
                </c:pt>
                <c:pt idx="13106">
                  <c:v>41200</c:v>
                </c:pt>
                <c:pt idx="13107">
                  <c:v>60270</c:v>
                </c:pt>
                <c:pt idx="13108">
                  <c:v>38378</c:v>
                </c:pt>
                <c:pt idx="13109">
                  <c:v>117564</c:v>
                </c:pt>
                <c:pt idx="13110">
                  <c:v>106675</c:v>
                </c:pt>
                <c:pt idx="13111">
                  <c:v>69063</c:v>
                </c:pt>
                <c:pt idx="13112">
                  <c:v>73147</c:v>
                </c:pt>
                <c:pt idx="13113">
                  <c:v>85124</c:v>
                </c:pt>
                <c:pt idx="13114">
                  <c:v>58807</c:v>
                </c:pt>
                <c:pt idx="13115">
                  <c:v>48541</c:v>
                </c:pt>
                <c:pt idx="13116">
                  <c:v>73134</c:v>
                </c:pt>
                <c:pt idx="13117">
                  <c:v>87931</c:v>
                </c:pt>
                <c:pt idx="13118">
                  <c:v>63096</c:v>
                </c:pt>
                <c:pt idx="13119">
                  <c:v>87486</c:v>
                </c:pt>
                <c:pt idx="13120">
                  <c:v>82072</c:v>
                </c:pt>
                <c:pt idx="13121">
                  <c:v>74908</c:v>
                </c:pt>
                <c:pt idx="13122">
                  <c:v>86515</c:v>
                </c:pt>
                <c:pt idx="13123">
                  <c:v>28453</c:v>
                </c:pt>
                <c:pt idx="13124">
                  <c:v>36391</c:v>
                </c:pt>
                <c:pt idx="13125">
                  <c:v>33194</c:v>
                </c:pt>
                <c:pt idx="13126">
                  <c:v>33884</c:v>
                </c:pt>
                <c:pt idx="13127">
                  <c:v>49844</c:v>
                </c:pt>
                <c:pt idx="13128">
                  <c:v>37635</c:v>
                </c:pt>
                <c:pt idx="13129">
                  <c:v>47837</c:v>
                </c:pt>
                <c:pt idx="13130">
                  <c:v>54926</c:v>
                </c:pt>
                <c:pt idx="13131">
                  <c:v>37831</c:v>
                </c:pt>
                <c:pt idx="13132">
                  <c:v>40568</c:v>
                </c:pt>
                <c:pt idx="13133">
                  <c:v>48260</c:v>
                </c:pt>
                <c:pt idx="13134">
                  <c:v>40956</c:v>
                </c:pt>
                <c:pt idx="13135">
                  <c:v>54140</c:v>
                </c:pt>
                <c:pt idx="13136">
                  <c:v>34601</c:v>
                </c:pt>
                <c:pt idx="13137">
                  <c:v>33511</c:v>
                </c:pt>
                <c:pt idx="13138">
                  <c:v>46663</c:v>
                </c:pt>
                <c:pt idx="13139">
                  <c:v>38993</c:v>
                </c:pt>
                <c:pt idx="13140">
                  <c:v>44621</c:v>
                </c:pt>
                <c:pt idx="13141">
                  <c:v>33901</c:v>
                </c:pt>
                <c:pt idx="13142">
                  <c:v>30833</c:v>
                </c:pt>
                <c:pt idx="13143">
                  <c:v>52864</c:v>
                </c:pt>
                <c:pt idx="13144">
                  <c:v>33793</c:v>
                </c:pt>
                <c:pt idx="13145">
                  <c:v>56140</c:v>
                </c:pt>
                <c:pt idx="13146">
                  <c:v>39906</c:v>
                </c:pt>
                <c:pt idx="13147">
                  <c:v>33065</c:v>
                </c:pt>
                <c:pt idx="13148">
                  <c:v>30025</c:v>
                </c:pt>
                <c:pt idx="13149">
                  <c:v>43200</c:v>
                </c:pt>
                <c:pt idx="13150">
                  <c:v>33915</c:v>
                </c:pt>
                <c:pt idx="13151">
                  <c:v>24346</c:v>
                </c:pt>
                <c:pt idx="13152">
                  <c:v>33300</c:v>
                </c:pt>
                <c:pt idx="13153">
                  <c:v>45423</c:v>
                </c:pt>
                <c:pt idx="13154">
                  <c:v>51000</c:v>
                </c:pt>
                <c:pt idx="13155">
                  <c:v>41004</c:v>
                </c:pt>
                <c:pt idx="13156">
                  <c:v>40019</c:v>
                </c:pt>
                <c:pt idx="13157">
                  <c:v>65327</c:v>
                </c:pt>
                <c:pt idx="13158">
                  <c:v>47707</c:v>
                </c:pt>
                <c:pt idx="13159">
                  <c:v>44145</c:v>
                </c:pt>
                <c:pt idx="13160">
                  <c:v>49615</c:v>
                </c:pt>
                <c:pt idx="13161">
                  <c:v>47589</c:v>
                </c:pt>
                <c:pt idx="13162">
                  <c:v>39167</c:v>
                </c:pt>
                <c:pt idx="13163">
                  <c:v>43237</c:v>
                </c:pt>
                <c:pt idx="13164">
                  <c:v>39412</c:v>
                </c:pt>
                <c:pt idx="13165">
                  <c:v>55811</c:v>
                </c:pt>
                <c:pt idx="13166">
                  <c:v>36001</c:v>
                </c:pt>
                <c:pt idx="13167">
                  <c:v>42562</c:v>
                </c:pt>
                <c:pt idx="13168">
                  <c:v>45137</c:v>
                </c:pt>
                <c:pt idx="13169">
                  <c:v>40244</c:v>
                </c:pt>
                <c:pt idx="13170">
                  <c:v>29395</c:v>
                </c:pt>
                <c:pt idx="13171">
                  <c:v>40115</c:v>
                </c:pt>
                <c:pt idx="13172">
                  <c:v>36950</c:v>
                </c:pt>
                <c:pt idx="13173">
                  <c:v>30536</c:v>
                </c:pt>
                <c:pt idx="13174">
                  <c:v>33893</c:v>
                </c:pt>
                <c:pt idx="13175">
                  <c:v>30030</c:v>
                </c:pt>
                <c:pt idx="13176">
                  <c:v>41111</c:v>
                </c:pt>
                <c:pt idx="13177">
                  <c:v>26721</c:v>
                </c:pt>
                <c:pt idx="13178">
                  <c:v>60625</c:v>
                </c:pt>
                <c:pt idx="13179">
                  <c:v>30585</c:v>
                </c:pt>
                <c:pt idx="13180">
                  <c:v>47623</c:v>
                </c:pt>
                <c:pt idx="13181">
                  <c:v>41553</c:v>
                </c:pt>
                <c:pt idx="13182">
                  <c:v>36670</c:v>
                </c:pt>
                <c:pt idx="13183">
                  <c:v>30492</c:v>
                </c:pt>
                <c:pt idx="13184">
                  <c:v>26476</c:v>
                </c:pt>
                <c:pt idx="13185">
                  <c:v>27994</c:v>
                </c:pt>
                <c:pt idx="13186">
                  <c:v>30198</c:v>
                </c:pt>
                <c:pt idx="13187">
                  <c:v>36860</c:v>
                </c:pt>
                <c:pt idx="13188">
                  <c:v>30689</c:v>
                </c:pt>
                <c:pt idx="13189">
                  <c:v>30417</c:v>
                </c:pt>
                <c:pt idx="13190">
                  <c:v>44345</c:v>
                </c:pt>
                <c:pt idx="13191">
                  <c:v>31465</c:v>
                </c:pt>
                <c:pt idx="13192">
                  <c:v>30682</c:v>
                </c:pt>
                <c:pt idx="13193">
                  <c:v>29886</c:v>
                </c:pt>
                <c:pt idx="13194">
                  <c:v>31606</c:v>
                </c:pt>
                <c:pt idx="13195">
                  <c:v>38358</c:v>
                </c:pt>
                <c:pt idx="13196">
                  <c:v>21519</c:v>
                </c:pt>
                <c:pt idx="13197">
                  <c:v>25984</c:v>
                </c:pt>
                <c:pt idx="13198">
                  <c:v>27107</c:v>
                </c:pt>
                <c:pt idx="13199">
                  <c:v>39146</c:v>
                </c:pt>
                <c:pt idx="13200">
                  <c:v>30513</c:v>
                </c:pt>
                <c:pt idx="13201">
                  <c:v>27702</c:v>
                </c:pt>
                <c:pt idx="13202">
                  <c:v>36080</c:v>
                </c:pt>
                <c:pt idx="13203">
                  <c:v>29535</c:v>
                </c:pt>
                <c:pt idx="13204">
                  <c:v>55725</c:v>
                </c:pt>
                <c:pt idx="13205">
                  <c:v>28539</c:v>
                </c:pt>
                <c:pt idx="13206">
                  <c:v>31431</c:v>
                </c:pt>
                <c:pt idx="13207">
                  <c:v>28877</c:v>
                </c:pt>
                <c:pt idx="13208">
                  <c:v>33358</c:v>
                </c:pt>
                <c:pt idx="13209">
                  <c:v>28039</c:v>
                </c:pt>
                <c:pt idx="13210">
                  <c:v>29462</c:v>
                </c:pt>
                <c:pt idx="13211">
                  <c:v>28760</c:v>
                </c:pt>
                <c:pt idx="13212">
                  <c:v>26549</c:v>
                </c:pt>
                <c:pt idx="13213">
                  <c:v>26345</c:v>
                </c:pt>
                <c:pt idx="13214">
                  <c:v>23080</c:v>
                </c:pt>
                <c:pt idx="13215">
                  <c:v>79049</c:v>
                </c:pt>
                <c:pt idx="13216">
                  <c:v>30570</c:v>
                </c:pt>
                <c:pt idx="13217">
                  <c:v>32438</c:v>
                </c:pt>
                <c:pt idx="13218">
                  <c:v>34012</c:v>
                </c:pt>
                <c:pt idx="13219">
                  <c:v>40195</c:v>
                </c:pt>
                <c:pt idx="13220">
                  <c:v>31938</c:v>
                </c:pt>
                <c:pt idx="13221">
                  <c:v>60700</c:v>
                </c:pt>
                <c:pt idx="13222">
                  <c:v>50244</c:v>
                </c:pt>
                <c:pt idx="13223">
                  <c:v>52149</c:v>
                </c:pt>
                <c:pt idx="13224">
                  <c:v>45868</c:v>
                </c:pt>
                <c:pt idx="13225">
                  <c:v>65737</c:v>
                </c:pt>
                <c:pt idx="13226">
                  <c:v>46858</c:v>
                </c:pt>
                <c:pt idx="13227">
                  <c:v>50179</c:v>
                </c:pt>
                <c:pt idx="13228">
                  <c:v>45722</c:v>
                </c:pt>
                <c:pt idx="13229">
                  <c:v>42029</c:v>
                </c:pt>
                <c:pt idx="13230">
                  <c:v>42885</c:v>
                </c:pt>
                <c:pt idx="13231">
                  <c:v>44161</c:v>
                </c:pt>
                <c:pt idx="13232">
                  <c:v>32467</c:v>
                </c:pt>
                <c:pt idx="13233">
                  <c:v>35221</c:v>
                </c:pt>
                <c:pt idx="13234">
                  <c:v>30039</c:v>
                </c:pt>
                <c:pt idx="13235">
                  <c:v>30727</c:v>
                </c:pt>
                <c:pt idx="13236">
                  <c:v>30661</c:v>
                </c:pt>
                <c:pt idx="13237">
                  <c:v>21991</c:v>
                </c:pt>
                <c:pt idx="13238">
                  <c:v>61797</c:v>
                </c:pt>
                <c:pt idx="13239">
                  <c:v>25670</c:v>
                </c:pt>
                <c:pt idx="13240">
                  <c:v>53750</c:v>
                </c:pt>
                <c:pt idx="13241">
                  <c:v>50274</c:v>
                </c:pt>
                <c:pt idx="13242">
                  <c:v>41386</c:v>
                </c:pt>
                <c:pt idx="13243">
                  <c:v>82735</c:v>
                </c:pt>
                <c:pt idx="13244">
                  <c:v>82777</c:v>
                </c:pt>
                <c:pt idx="13245">
                  <c:v>67889</c:v>
                </c:pt>
                <c:pt idx="13246">
                  <c:v>88976</c:v>
                </c:pt>
                <c:pt idx="13247">
                  <c:v>56569</c:v>
                </c:pt>
                <c:pt idx="13248">
                  <c:v>54879</c:v>
                </c:pt>
                <c:pt idx="13249">
                  <c:v>66627</c:v>
                </c:pt>
                <c:pt idx="13250">
                  <c:v>60733</c:v>
                </c:pt>
                <c:pt idx="13251">
                  <c:v>37146</c:v>
                </c:pt>
                <c:pt idx="13252">
                  <c:v>55000</c:v>
                </c:pt>
                <c:pt idx="13253">
                  <c:v>54342</c:v>
                </c:pt>
                <c:pt idx="13254">
                  <c:v>97758</c:v>
                </c:pt>
                <c:pt idx="13255">
                  <c:v>87855</c:v>
                </c:pt>
                <c:pt idx="13256">
                  <c:v>139997</c:v>
                </c:pt>
                <c:pt idx="13257">
                  <c:v>60375</c:v>
                </c:pt>
                <c:pt idx="13258">
                  <c:v>44320</c:v>
                </c:pt>
                <c:pt idx="13259">
                  <c:v>96658</c:v>
                </c:pt>
                <c:pt idx="13260">
                  <c:v>57601</c:v>
                </c:pt>
                <c:pt idx="13261">
                  <c:v>64485</c:v>
                </c:pt>
                <c:pt idx="13262">
                  <c:v>69014</c:v>
                </c:pt>
                <c:pt idx="13263">
                  <c:v>56973</c:v>
                </c:pt>
                <c:pt idx="13264">
                  <c:v>57976</c:v>
                </c:pt>
                <c:pt idx="13265">
                  <c:v>69350</c:v>
                </c:pt>
                <c:pt idx="13266">
                  <c:v>119832</c:v>
                </c:pt>
                <c:pt idx="13267">
                  <c:v>77122</c:v>
                </c:pt>
                <c:pt idx="13268">
                  <c:v>60082</c:v>
                </c:pt>
                <c:pt idx="13269">
                  <c:v>35699</c:v>
                </c:pt>
                <c:pt idx="13270">
                  <c:v>85479</c:v>
                </c:pt>
                <c:pt idx="13271">
                  <c:v>48452</c:v>
                </c:pt>
                <c:pt idx="13272">
                  <c:v>33152</c:v>
                </c:pt>
                <c:pt idx="13273">
                  <c:v>32273</c:v>
                </c:pt>
                <c:pt idx="13274">
                  <c:v>20034</c:v>
                </c:pt>
                <c:pt idx="13275">
                  <c:v>54174</c:v>
                </c:pt>
                <c:pt idx="13276">
                  <c:v>39290</c:v>
                </c:pt>
                <c:pt idx="13277">
                  <c:v>19750</c:v>
                </c:pt>
                <c:pt idx="13278">
                  <c:v>34951</c:v>
                </c:pt>
                <c:pt idx="13279">
                  <c:v>59889</c:v>
                </c:pt>
                <c:pt idx="13280">
                  <c:v>106492</c:v>
                </c:pt>
                <c:pt idx="13281">
                  <c:v>60971</c:v>
                </c:pt>
                <c:pt idx="13282">
                  <c:v>67705</c:v>
                </c:pt>
                <c:pt idx="13283">
                  <c:v>76627</c:v>
                </c:pt>
                <c:pt idx="13284">
                  <c:v>68106</c:v>
                </c:pt>
                <c:pt idx="13285">
                  <c:v>100020</c:v>
                </c:pt>
                <c:pt idx="13286">
                  <c:v>93118</c:v>
                </c:pt>
                <c:pt idx="13287">
                  <c:v>82258</c:v>
                </c:pt>
                <c:pt idx="13288">
                  <c:v>58961</c:v>
                </c:pt>
                <c:pt idx="13289">
                  <c:v>54082</c:v>
                </c:pt>
                <c:pt idx="13290">
                  <c:v>46181</c:v>
                </c:pt>
                <c:pt idx="13291">
                  <c:v>58490</c:v>
                </c:pt>
                <c:pt idx="13292">
                  <c:v>74159</c:v>
                </c:pt>
                <c:pt idx="13293">
                  <c:v>48203</c:v>
                </c:pt>
                <c:pt idx="13294">
                  <c:v>41014</c:v>
                </c:pt>
                <c:pt idx="13295">
                  <c:v>57626</c:v>
                </c:pt>
                <c:pt idx="13296">
                  <c:v>75326</c:v>
                </c:pt>
                <c:pt idx="13297">
                  <c:v>68613</c:v>
                </c:pt>
                <c:pt idx="13298">
                  <c:v>50113</c:v>
                </c:pt>
                <c:pt idx="13299">
                  <c:v>73502</c:v>
                </c:pt>
                <c:pt idx="13300">
                  <c:v>11456</c:v>
                </c:pt>
                <c:pt idx="13301">
                  <c:v>26109</c:v>
                </c:pt>
                <c:pt idx="13302">
                  <c:v>35835</c:v>
                </c:pt>
                <c:pt idx="13303">
                  <c:v>42466</c:v>
                </c:pt>
                <c:pt idx="13304">
                  <c:v>43864</c:v>
                </c:pt>
                <c:pt idx="13305">
                  <c:v>40941</c:v>
                </c:pt>
                <c:pt idx="13306">
                  <c:v>33187</c:v>
                </c:pt>
                <c:pt idx="13307">
                  <c:v>37671</c:v>
                </c:pt>
                <c:pt idx="13308">
                  <c:v>30576</c:v>
                </c:pt>
                <c:pt idx="13309">
                  <c:v>47038</c:v>
                </c:pt>
                <c:pt idx="13310">
                  <c:v>46006</c:v>
                </c:pt>
                <c:pt idx="13311">
                  <c:v>55821</c:v>
                </c:pt>
                <c:pt idx="13312">
                  <c:v>61800</c:v>
                </c:pt>
                <c:pt idx="13313">
                  <c:v>49192</c:v>
                </c:pt>
                <c:pt idx="13314">
                  <c:v>45681</c:v>
                </c:pt>
                <c:pt idx="13315">
                  <c:v>46817</c:v>
                </c:pt>
                <c:pt idx="13316">
                  <c:v>35298</c:v>
                </c:pt>
                <c:pt idx="13317">
                  <c:v>25345</c:v>
                </c:pt>
                <c:pt idx="13318">
                  <c:v>43295</c:v>
                </c:pt>
                <c:pt idx="13319">
                  <c:v>29718</c:v>
                </c:pt>
                <c:pt idx="13320">
                  <c:v>65625</c:v>
                </c:pt>
                <c:pt idx="13321">
                  <c:v>39575</c:v>
                </c:pt>
                <c:pt idx="13322">
                  <c:v>42584</c:v>
                </c:pt>
                <c:pt idx="13323">
                  <c:v>46681</c:v>
                </c:pt>
                <c:pt idx="13324">
                  <c:v>73240</c:v>
                </c:pt>
                <c:pt idx="13325">
                  <c:v>46319</c:v>
                </c:pt>
                <c:pt idx="13326">
                  <c:v>50638</c:v>
                </c:pt>
                <c:pt idx="13327">
                  <c:v>60208</c:v>
                </c:pt>
                <c:pt idx="13328">
                  <c:v>58606</c:v>
                </c:pt>
                <c:pt idx="13329">
                  <c:v>49784</c:v>
                </c:pt>
                <c:pt idx="13330">
                  <c:v>37175</c:v>
                </c:pt>
                <c:pt idx="13331">
                  <c:v>45897</c:v>
                </c:pt>
                <c:pt idx="13332">
                  <c:v>54111</c:v>
                </c:pt>
                <c:pt idx="13333">
                  <c:v>68187</c:v>
                </c:pt>
                <c:pt idx="13334">
                  <c:v>46179</c:v>
                </c:pt>
                <c:pt idx="13335">
                  <c:v>45991</c:v>
                </c:pt>
                <c:pt idx="13336">
                  <c:v>68026</c:v>
                </c:pt>
                <c:pt idx="13337">
                  <c:v>91529</c:v>
                </c:pt>
                <c:pt idx="13338">
                  <c:v>25970</c:v>
                </c:pt>
                <c:pt idx="13339">
                  <c:v>35282</c:v>
                </c:pt>
                <c:pt idx="13340">
                  <c:v>26331</c:v>
                </c:pt>
                <c:pt idx="13341">
                  <c:v>35485</c:v>
                </c:pt>
                <c:pt idx="13342">
                  <c:v>42910</c:v>
                </c:pt>
                <c:pt idx="13343">
                  <c:v>63774</c:v>
                </c:pt>
                <c:pt idx="13344">
                  <c:v>57329</c:v>
                </c:pt>
                <c:pt idx="13345">
                  <c:v>42890</c:v>
                </c:pt>
                <c:pt idx="13346">
                  <c:v>59570</c:v>
                </c:pt>
                <c:pt idx="13347">
                  <c:v>32917</c:v>
                </c:pt>
                <c:pt idx="13348">
                  <c:v>30354</c:v>
                </c:pt>
                <c:pt idx="13349">
                  <c:v>35378</c:v>
                </c:pt>
                <c:pt idx="13350">
                  <c:v>54818</c:v>
                </c:pt>
                <c:pt idx="13351">
                  <c:v>40407</c:v>
                </c:pt>
                <c:pt idx="13352">
                  <c:v>70147</c:v>
                </c:pt>
                <c:pt idx="13353">
                  <c:v>46280</c:v>
                </c:pt>
                <c:pt idx="13354">
                  <c:v>54195</c:v>
                </c:pt>
                <c:pt idx="13355">
                  <c:v>50348</c:v>
                </c:pt>
                <c:pt idx="13356">
                  <c:v>49570</c:v>
                </c:pt>
                <c:pt idx="13357">
                  <c:v>70548</c:v>
                </c:pt>
                <c:pt idx="13358">
                  <c:v>97002</c:v>
                </c:pt>
                <c:pt idx="13359">
                  <c:v>48620</c:v>
                </c:pt>
                <c:pt idx="13360">
                  <c:v>48373</c:v>
                </c:pt>
                <c:pt idx="13361">
                  <c:v>47686</c:v>
                </c:pt>
                <c:pt idx="13362">
                  <c:v>59707</c:v>
                </c:pt>
                <c:pt idx="13363">
                  <c:v>50868</c:v>
                </c:pt>
                <c:pt idx="13364">
                  <c:v>41386</c:v>
                </c:pt>
                <c:pt idx="13365">
                  <c:v>40605</c:v>
                </c:pt>
                <c:pt idx="13366">
                  <c:v>26588</c:v>
                </c:pt>
                <c:pt idx="13367">
                  <c:v>17637</c:v>
                </c:pt>
                <c:pt idx="13368">
                  <c:v>37802</c:v>
                </c:pt>
                <c:pt idx="13369">
                  <c:v>39349</c:v>
                </c:pt>
                <c:pt idx="13370">
                  <c:v>38875</c:v>
                </c:pt>
                <c:pt idx="13371">
                  <c:v>59693</c:v>
                </c:pt>
                <c:pt idx="13372">
                  <c:v>36454</c:v>
                </c:pt>
                <c:pt idx="13373">
                  <c:v>53922</c:v>
                </c:pt>
                <c:pt idx="13374">
                  <c:v>42900</c:v>
                </c:pt>
                <c:pt idx="13375">
                  <c:v>35398</c:v>
                </c:pt>
                <c:pt idx="13376">
                  <c:v>56726</c:v>
                </c:pt>
                <c:pt idx="13377">
                  <c:v>40821</c:v>
                </c:pt>
                <c:pt idx="13378">
                  <c:v>39479</c:v>
                </c:pt>
                <c:pt idx="13379">
                  <c:v>22522</c:v>
                </c:pt>
                <c:pt idx="13380">
                  <c:v>48831</c:v>
                </c:pt>
                <c:pt idx="13381">
                  <c:v>43605</c:v>
                </c:pt>
                <c:pt idx="13382">
                  <c:v>47679</c:v>
                </c:pt>
                <c:pt idx="13383">
                  <c:v>55445</c:v>
                </c:pt>
                <c:pt idx="13384">
                  <c:v>47719</c:v>
                </c:pt>
                <c:pt idx="13385">
                  <c:v>49899</c:v>
                </c:pt>
                <c:pt idx="13386">
                  <c:v>45513</c:v>
                </c:pt>
                <c:pt idx="13387">
                  <c:v>33590</c:v>
                </c:pt>
                <c:pt idx="13388">
                  <c:v>40294</c:v>
                </c:pt>
                <c:pt idx="13389">
                  <c:v>40603</c:v>
                </c:pt>
                <c:pt idx="13390">
                  <c:v>49612</c:v>
                </c:pt>
                <c:pt idx="13391">
                  <c:v>51361</c:v>
                </c:pt>
                <c:pt idx="13392">
                  <c:v>33662</c:v>
                </c:pt>
                <c:pt idx="13393">
                  <c:v>46082</c:v>
                </c:pt>
                <c:pt idx="13394">
                  <c:v>24189</c:v>
                </c:pt>
                <c:pt idx="13395">
                  <c:v>37642</c:v>
                </c:pt>
                <c:pt idx="13396">
                  <c:v>35364</c:v>
                </c:pt>
                <c:pt idx="13397">
                  <c:v>45402</c:v>
                </c:pt>
                <c:pt idx="13398">
                  <c:v>51033</c:v>
                </c:pt>
                <c:pt idx="13399">
                  <c:v>60470</c:v>
                </c:pt>
                <c:pt idx="13400">
                  <c:v>42194</c:v>
                </c:pt>
                <c:pt idx="13401">
                  <c:v>57609</c:v>
                </c:pt>
                <c:pt idx="13402">
                  <c:v>44911</c:v>
                </c:pt>
                <c:pt idx="13403">
                  <c:v>41502</c:v>
                </c:pt>
                <c:pt idx="13404">
                  <c:v>43750</c:v>
                </c:pt>
                <c:pt idx="13405">
                  <c:v>41860</c:v>
                </c:pt>
                <c:pt idx="13406">
                  <c:v>46003</c:v>
                </c:pt>
                <c:pt idx="13407">
                  <c:v>44303</c:v>
                </c:pt>
                <c:pt idx="13408">
                  <c:v>43529</c:v>
                </c:pt>
                <c:pt idx="13409">
                  <c:v>41396</c:v>
                </c:pt>
                <c:pt idx="13410">
                  <c:v>29468</c:v>
                </c:pt>
                <c:pt idx="13411">
                  <c:v>30661</c:v>
                </c:pt>
                <c:pt idx="13412">
                  <c:v>19043</c:v>
                </c:pt>
                <c:pt idx="13413">
                  <c:v>20800</c:v>
                </c:pt>
                <c:pt idx="13414">
                  <c:v>60170</c:v>
                </c:pt>
                <c:pt idx="13415">
                  <c:v>54457</c:v>
                </c:pt>
                <c:pt idx="13416">
                  <c:v>40113</c:v>
                </c:pt>
                <c:pt idx="13417">
                  <c:v>42541</c:v>
                </c:pt>
                <c:pt idx="13418">
                  <c:v>26167</c:v>
                </c:pt>
                <c:pt idx="13419">
                  <c:v>38153</c:v>
                </c:pt>
                <c:pt idx="13420">
                  <c:v>26938</c:v>
                </c:pt>
                <c:pt idx="13421">
                  <c:v>42386</c:v>
                </c:pt>
                <c:pt idx="13422">
                  <c:v>28468</c:v>
                </c:pt>
                <c:pt idx="13423">
                  <c:v>26996</c:v>
                </c:pt>
                <c:pt idx="13424">
                  <c:v>26821</c:v>
                </c:pt>
                <c:pt idx="13425">
                  <c:v>28075</c:v>
                </c:pt>
                <c:pt idx="13426">
                  <c:v>32966</c:v>
                </c:pt>
                <c:pt idx="13427">
                  <c:v>35084</c:v>
                </c:pt>
                <c:pt idx="13428">
                  <c:v>29051</c:v>
                </c:pt>
                <c:pt idx="13429">
                  <c:v>23424</c:v>
                </c:pt>
                <c:pt idx="13430">
                  <c:v>26802</c:v>
                </c:pt>
                <c:pt idx="13431">
                  <c:v>31591</c:v>
                </c:pt>
                <c:pt idx="13432">
                  <c:v>47109</c:v>
                </c:pt>
                <c:pt idx="13433">
                  <c:v>39451</c:v>
                </c:pt>
                <c:pt idx="13434">
                  <c:v>40976</c:v>
                </c:pt>
                <c:pt idx="13435">
                  <c:v>51275</c:v>
                </c:pt>
                <c:pt idx="13436">
                  <c:v>50135</c:v>
                </c:pt>
                <c:pt idx="13437">
                  <c:v>39349</c:v>
                </c:pt>
                <c:pt idx="13438">
                  <c:v>41164</c:v>
                </c:pt>
                <c:pt idx="13439">
                  <c:v>37813</c:v>
                </c:pt>
                <c:pt idx="13440">
                  <c:v>39532</c:v>
                </c:pt>
                <c:pt idx="13441">
                  <c:v>44000</c:v>
                </c:pt>
                <c:pt idx="13442">
                  <c:v>53611</c:v>
                </c:pt>
                <c:pt idx="13443">
                  <c:v>100270</c:v>
                </c:pt>
                <c:pt idx="13444">
                  <c:v>56667</c:v>
                </c:pt>
                <c:pt idx="13445">
                  <c:v>33181</c:v>
                </c:pt>
                <c:pt idx="13446">
                  <c:v>70089</c:v>
                </c:pt>
                <c:pt idx="13447">
                  <c:v>47869</c:v>
                </c:pt>
                <c:pt idx="13448">
                  <c:v>45048</c:v>
                </c:pt>
                <c:pt idx="13449">
                  <c:v>46213</c:v>
                </c:pt>
                <c:pt idx="13450">
                  <c:v>49214</c:v>
                </c:pt>
                <c:pt idx="13451">
                  <c:v>64806</c:v>
                </c:pt>
                <c:pt idx="13452">
                  <c:v>47692</c:v>
                </c:pt>
                <c:pt idx="13453">
                  <c:v>48099</c:v>
                </c:pt>
                <c:pt idx="13454">
                  <c:v>55109</c:v>
                </c:pt>
                <c:pt idx="13455">
                  <c:v>51708</c:v>
                </c:pt>
                <c:pt idx="13456">
                  <c:v>44837</c:v>
                </c:pt>
                <c:pt idx="13457">
                  <c:v>27756</c:v>
                </c:pt>
                <c:pt idx="13458">
                  <c:v>33103</c:v>
                </c:pt>
                <c:pt idx="13459">
                  <c:v>37679</c:v>
                </c:pt>
                <c:pt idx="13460">
                  <c:v>55066</c:v>
                </c:pt>
                <c:pt idx="13461">
                  <c:v>29292</c:v>
                </c:pt>
                <c:pt idx="13462">
                  <c:v>42596</c:v>
                </c:pt>
                <c:pt idx="13463">
                  <c:v>47573</c:v>
                </c:pt>
                <c:pt idx="13464">
                  <c:v>26478</c:v>
                </c:pt>
                <c:pt idx="13465">
                  <c:v>44067</c:v>
                </c:pt>
                <c:pt idx="13466">
                  <c:v>27019</c:v>
                </c:pt>
                <c:pt idx="13467">
                  <c:v>35875</c:v>
                </c:pt>
                <c:pt idx="13468">
                  <c:v>57917</c:v>
                </c:pt>
                <c:pt idx="13469">
                  <c:v>40275</c:v>
                </c:pt>
                <c:pt idx="13470">
                  <c:v>46924</c:v>
                </c:pt>
                <c:pt idx="13471">
                  <c:v>33153</c:v>
                </c:pt>
                <c:pt idx="13472">
                  <c:v>57271</c:v>
                </c:pt>
                <c:pt idx="13473">
                  <c:v>64265</c:v>
                </c:pt>
                <c:pt idx="13474">
                  <c:v>36991</c:v>
                </c:pt>
                <c:pt idx="13475">
                  <c:v>66802</c:v>
                </c:pt>
                <c:pt idx="13476">
                  <c:v>51450</c:v>
                </c:pt>
                <c:pt idx="13477">
                  <c:v>35176</c:v>
                </c:pt>
                <c:pt idx="13478">
                  <c:v>38655</c:v>
                </c:pt>
                <c:pt idx="13479">
                  <c:v>15599</c:v>
                </c:pt>
                <c:pt idx="13480">
                  <c:v>34551</c:v>
                </c:pt>
                <c:pt idx="13481">
                  <c:v>39462</c:v>
                </c:pt>
                <c:pt idx="13482">
                  <c:v>42407</c:v>
                </c:pt>
                <c:pt idx="13483">
                  <c:v>31624</c:v>
                </c:pt>
                <c:pt idx="13484">
                  <c:v>38569</c:v>
                </c:pt>
                <c:pt idx="13485">
                  <c:v>37089</c:v>
                </c:pt>
                <c:pt idx="13486">
                  <c:v>44440</c:v>
                </c:pt>
                <c:pt idx="13487">
                  <c:v>38110</c:v>
                </c:pt>
                <c:pt idx="13488">
                  <c:v>39082</c:v>
                </c:pt>
                <c:pt idx="13489">
                  <c:v>43404</c:v>
                </c:pt>
                <c:pt idx="13490">
                  <c:v>49914</c:v>
                </c:pt>
                <c:pt idx="13491">
                  <c:v>57587</c:v>
                </c:pt>
                <c:pt idx="13492">
                  <c:v>39839</c:v>
                </c:pt>
                <c:pt idx="13493">
                  <c:v>40187</c:v>
                </c:pt>
                <c:pt idx="13494">
                  <c:v>38467</c:v>
                </c:pt>
                <c:pt idx="13495">
                  <c:v>63513</c:v>
                </c:pt>
                <c:pt idx="13496">
                  <c:v>47295</c:v>
                </c:pt>
                <c:pt idx="13497">
                  <c:v>51885</c:v>
                </c:pt>
                <c:pt idx="13498">
                  <c:v>45598</c:v>
                </c:pt>
                <c:pt idx="13499">
                  <c:v>93481</c:v>
                </c:pt>
                <c:pt idx="13500">
                  <c:v>47145</c:v>
                </c:pt>
                <c:pt idx="13501">
                  <c:v>57197</c:v>
                </c:pt>
                <c:pt idx="13502">
                  <c:v>63068</c:v>
                </c:pt>
                <c:pt idx="13503">
                  <c:v>42887</c:v>
                </c:pt>
                <c:pt idx="13504">
                  <c:v>45938</c:v>
                </c:pt>
                <c:pt idx="13505">
                  <c:v>53136</c:v>
                </c:pt>
                <c:pt idx="13506">
                  <c:v>28487</c:v>
                </c:pt>
                <c:pt idx="13507">
                  <c:v>36164</c:v>
                </c:pt>
                <c:pt idx="13508">
                  <c:v>51078</c:v>
                </c:pt>
                <c:pt idx="13509">
                  <c:v>32433</c:v>
                </c:pt>
                <c:pt idx="13510">
                  <c:v>45768</c:v>
                </c:pt>
                <c:pt idx="13511">
                  <c:v>52561</c:v>
                </c:pt>
                <c:pt idx="13512">
                  <c:v>35397</c:v>
                </c:pt>
                <c:pt idx="13513">
                  <c:v>38442</c:v>
                </c:pt>
                <c:pt idx="13514">
                  <c:v>45767</c:v>
                </c:pt>
                <c:pt idx="13515">
                  <c:v>38940</c:v>
                </c:pt>
                <c:pt idx="13516">
                  <c:v>46575</c:v>
                </c:pt>
                <c:pt idx="13517">
                  <c:v>35803</c:v>
                </c:pt>
                <c:pt idx="13518">
                  <c:v>36438</c:v>
                </c:pt>
                <c:pt idx="13519">
                  <c:v>35299</c:v>
                </c:pt>
                <c:pt idx="13520">
                  <c:v>41825</c:v>
                </c:pt>
                <c:pt idx="13521">
                  <c:v>36823</c:v>
                </c:pt>
                <c:pt idx="13522">
                  <c:v>34943</c:v>
                </c:pt>
                <c:pt idx="13523">
                  <c:v>30389</c:v>
                </c:pt>
                <c:pt idx="13524">
                  <c:v>36829</c:v>
                </c:pt>
                <c:pt idx="13525">
                  <c:v>31513</c:v>
                </c:pt>
                <c:pt idx="13526">
                  <c:v>30667</c:v>
                </c:pt>
                <c:pt idx="13527">
                  <c:v>36157</c:v>
                </c:pt>
                <c:pt idx="13528">
                  <c:v>32279</c:v>
                </c:pt>
                <c:pt idx="13529">
                  <c:v>40276</c:v>
                </c:pt>
                <c:pt idx="13530">
                  <c:v>36081</c:v>
                </c:pt>
                <c:pt idx="13531">
                  <c:v>31424</c:v>
                </c:pt>
                <c:pt idx="13532">
                  <c:v>39305</c:v>
                </c:pt>
                <c:pt idx="13533">
                  <c:v>50748</c:v>
                </c:pt>
                <c:pt idx="13534">
                  <c:v>45988</c:v>
                </c:pt>
                <c:pt idx="13535">
                  <c:v>33666</c:v>
                </c:pt>
                <c:pt idx="13536">
                  <c:v>35466</c:v>
                </c:pt>
                <c:pt idx="13537">
                  <c:v>39276</c:v>
                </c:pt>
                <c:pt idx="13538">
                  <c:v>38214</c:v>
                </c:pt>
                <c:pt idx="13539">
                  <c:v>38199</c:v>
                </c:pt>
                <c:pt idx="13540">
                  <c:v>30590</c:v>
                </c:pt>
                <c:pt idx="13541">
                  <c:v>57423</c:v>
                </c:pt>
                <c:pt idx="13542">
                  <c:v>33409</c:v>
                </c:pt>
                <c:pt idx="13543">
                  <c:v>25683</c:v>
                </c:pt>
                <c:pt idx="13544">
                  <c:v>45636</c:v>
                </c:pt>
                <c:pt idx="13545">
                  <c:v>33429</c:v>
                </c:pt>
                <c:pt idx="13546">
                  <c:v>33209</c:v>
                </c:pt>
                <c:pt idx="13547">
                  <c:v>23628</c:v>
                </c:pt>
                <c:pt idx="13548">
                  <c:v>43531</c:v>
                </c:pt>
                <c:pt idx="13549">
                  <c:v>22403</c:v>
                </c:pt>
                <c:pt idx="13550">
                  <c:v>41488</c:v>
                </c:pt>
                <c:pt idx="13551">
                  <c:v>20796</c:v>
                </c:pt>
                <c:pt idx="13552">
                  <c:v>30572</c:v>
                </c:pt>
                <c:pt idx="13553">
                  <c:v>36414</c:v>
                </c:pt>
                <c:pt idx="13554">
                  <c:v>35967</c:v>
                </c:pt>
                <c:pt idx="13555">
                  <c:v>33355</c:v>
                </c:pt>
                <c:pt idx="13556">
                  <c:v>39510</c:v>
                </c:pt>
                <c:pt idx="13557">
                  <c:v>32370</c:v>
                </c:pt>
                <c:pt idx="13558">
                  <c:v>32174</c:v>
                </c:pt>
                <c:pt idx="13559">
                  <c:v>42676</c:v>
                </c:pt>
                <c:pt idx="13560">
                  <c:v>66250</c:v>
                </c:pt>
                <c:pt idx="13561">
                  <c:v>21184</c:v>
                </c:pt>
                <c:pt idx="13562">
                  <c:v>31761</c:v>
                </c:pt>
                <c:pt idx="13563">
                  <c:v>32388</c:v>
                </c:pt>
                <c:pt idx="13564">
                  <c:v>23218</c:v>
                </c:pt>
                <c:pt idx="13565">
                  <c:v>41070</c:v>
                </c:pt>
                <c:pt idx="13566">
                  <c:v>37760</c:v>
                </c:pt>
                <c:pt idx="13567">
                  <c:v>32692</c:v>
                </c:pt>
                <c:pt idx="13568">
                  <c:v>35080</c:v>
                </c:pt>
                <c:pt idx="13569">
                  <c:v>89804</c:v>
                </c:pt>
                <c:pt idx="13570">
                  <c:v>74560</c:v>
                </c:pt>
                <c:pt idx="13571">
                  <c:v>171063</c:v>
                </c:pt>
                <c:pt idx="13572">
                  <c:v>50462</c:v>
                </c:pt>
                <c:pt idx="13573">
                  <c:v>59874</c:v>
                </c:pt>
                <c:pt idx="13574">
                  <c:v>138525</c:v>
                </c:pt>
                <c:pt idx="13575">
                  <c:v>69276</c:v>
                </c:pt>
                <c:pt idx="13576">
                  <c:v>100938</c:v>
                </c:pt>
                <c:pt idx="13577">
                  <c:v>65466</c:v>
                </c:pt>
                <c:pt idx="13578">
                  <c:v>56408</c:v>
                </c:pt>
                <c:pt idx="13579">
                  <c:v>51594</c:v>
                </c:pt>
                <c:pt idx="13580">
                  <c:v>39299</c:v>
                </c:pt>
                <c:pt idx="13581">
                  <c:v>81324</c:v>
                </c:pt>
                <c:pt idx="13582">
                  <c:v>54892</c:v>
                </c:pt>
                <c:pt idx="13583">
                  <c:v>107767</c:v>
                </c:pt>
                <c:pt idx="13584">
                  <c:v>55278</c:v>
                </c:pt>
                <c:pt idx="13585">
                  <c:v>48101</c:v>
                </c:pt>
                <c:pt idx="13586">
                  <c:v>55365</c:v>
                </c:pt>
                <c:pt idx="13587">
                  <c:v>64523</c:v>
                </c:pt>
                <c:pt idx="13588">
                  <c:v>53624</c:v>
                </c:pt>
                <c:pt idx="13589">
                  <c:v>36323</c:v>
                </c:pt>
                <c:pt idx="13590">
                  <c:v>69268</c:v>
                </c:pt>
                <c:pt idx="13591">
                  <c:v>80542</c:v>
                </c:pt>
                <c:pt idx="13592">
                  <c:v>64840</c:v>
                </c:pt>
                <c:pt idx="13593">
                  <c:v>60378</c:v>
                </c:pt>
                <c:pt idx="13594">
                  <c:v>60024</c:v>
                </c:pt>
                <c:pt idx="13595">
                  <c:v>41970</c:v>
                </c:pt>
                <c:pt idx="13596">
                  <c:v>59105</c:v>
                </c:pt>
                <c:pt idx="13597">
                  <c:v>65130</c:v>
                </c:pt>
                <c:pt idx="13598">
                  <c:v>62031</c:v>
                </c:pt>
                <c:pt idx="13599">
                  <c:v>67608</c:v>
                </c:pt>
                <c:pt idx="13600">
                  <c:v>54517</c:v>
                </c:pt>
                <c:pt idx="13601">
                  <c:v>75242</c:v>
                </c:pt>
                <c:pt idx="13602">
                  <c:v>57713</c:v>
                </c:pt>
                <c:pt idx="13603">
                  <c:v>55659</c:v>
                </c:pt>
                <c:pt idx="13604">
                  <c:v>60399</c:v>
                </c:pt>
                <c:pt idx="13605">
                  <c:v>44035</c:v>
                </c:pt>
                <c:pt idx="13606">
                  <c:v>51223</c:v>
                </c:pt>
                <c:pt idx="13607">
                  <c:v>66831</c:v>
                </c:pt>
                <c:pt idx="13608">
                  <c:v>40769</c:v>
                </c:pt>
                <c:pt idx="13609">
                  <c:v>58155</c:v>
                </c:pt>
                <c:pt idx="13610">
                  <c:v>44910</c:v>
                </c:pt>
                <c:pt idx="13611">
                  <c:v>36099</c:v>
                </c:pt>
                <c:pt idx="13612">
                  <c:v>55367</c:v>
                </c:pt>
                <c:pt idx="13613">
                  <c:v>48027</c:v>
                </c:pt>
                <c:pt idx="13614">
                  <c:v>60692</c:v>
                </c:pt>
                <c:pt idx="13615">
                  <c:v>63194</c:v>
                </c:pt>
                <c:pt idx="13616">
                  <c:v>60339</c:v>
                </c:pt>
                <c:pt idx="13617">
                  <c:v>47249</c:v>
                </c:pt>
                <c:pt idx="13618">
                  <c:v>23964</c:v>
                </c:pt>
                <c:pt idx="13619">
                  <c:v>57218</c:v>
                </c:pt>
                <c:pt idx="13620">
                  <c:v>56563</c:v>
                </c:pt>
                <c:pt idx="13621">
                  <c:v>39063</c:v>
                </c:pt>
                <c:pt idx="13622">
                  <c:v>61179</c:v>
                </c:pt>
                <c:pt idx="13623">
                  <c:v>73687</c:v>
                </c:pt>
                <c:pt idx="13624">
                  <c:v>62895</c:v>
                </c:pt>
                <c:pt idx="13625">
                  <c:v>97807</c:v>
                </c:pt>
                <c:pt idx="13626">
                  <c:v>77374</c:v>
                </c:pt>
                <c:pt idx="13627">
                  <c:v>56151</c:v>
                </c:pt>
                <c:pt idx="13628">
                  <c:v>48381</c:v>
                </c:pt>
                <c:pt idx="13629">
                  <c:v>33631</c:v>
                </c:pt>
                <c:pt idx="13630">
                  <c:v>19718</c:v>
                </c:pt>
                <c:pt idx="13631">
                  <c:v>40083</c:v>
                </c:pt>
                <c:pt idx="13632">
                  <c:v>40792</c:v>
                </c:pt>
                <c:pt idx="13633">
                  <c:v>40165</c:v>
                </c:pt>
                <c:pt idx="13634">
                  <c:v>26930</c:v>
                </c:pt>
                <c:pt idx="13635">
                  <c:v>27699</c:v>
                </c:pt>
                <c:pt idx="13636">
                  <c:v>47512</c:v>
                </c:pt>
                <c:pt idx="13637">
                  <c:v>55647</c:v>
                </c:pt>
                <c:pt idx="13638">
                  <c:v>47365</c:v>
                </c:pt>
                <c:pt idx="13639">
                  <c:v>38900</c:v>
                </c:pt>
                <c:pt idx="13640">
                  <c:v>38381</c:v>
                </c:pt>
                <c:pt idx="13641">
                  <c:v>35156</c:v>
                </c:pt>
                <c:pt idx="13642">
                  <c:v>50072</c:v>
                </c:pt>
                <c:pt idx="13643">
                  <c:v>67597</c:v>
                </c:pt>
                <c:pt idx="13644">
                  <c:v>41954</c:v>
                </c:pt>
                <c:pt idx="13645">
                  <c:v>45484</c:v>
                </c:pt>
                <c:pt idx="13646">
                  <c:v>34362</c:v>
                </c:pt>
                <c:pt idx="13647">
                  <c:v>36518</c:v>
                </c:pt>
                <c:pt idx="13648">
                  <c:v>43474</c:v>
                </c:pt>
                <c:pt idx="13649">
                  <c:v>38676</c:v>
                </c:pt>
                <c:pt idx="13650">
                  <c:v>52478</c:v>
                </c:pt>
                <c:pt idx="13651">
                  <c:v>62882</c:v>
                </c:pt>
                <c:pt idx="13652">
                  <c:v>36480</c:v>
                </c:pt>
                <c:pt idx="13653">
                  <c:v>44409</c:v>
                </c:pt>
                <c:pt idx="13654">
                  <c:v>34621</c:v>
                </c:pt>
                <c:pt idx="13655">
                  <c:v>72708</c:v>
                </c:pt>
                <c:pt idx="13656">
                  <c:v>40220</c:v>
                </c:pt>
                <c:pt idx="13657">
                  <c:v>47596</c:v>
                </c:pt>
                <c:pt idx="13658">
                  <c:v>55806</c:v>
                </c:pt>
                <c:pt idx="13659">
                  <c:v>28660</c:v>
                </c:pt>
                <c:pt idx="13660">
                  <c:v>46708</c:v>
                </c:pt>
                <c:pt idx="13661">
                  <c:v>35446</c:v>
                </c:pt>
                <c:pt idx="13662">
                  <c:v>65814</c:v>
                </c:pt>
                <c:pt idx="13663">
                  <c:v>49596</c:v>
                </c:pt>
                <c:pt idx="13664">
                  <c:v>43239</c:v>
                </c:pt>
                <c:pt idx="13665">
                  <c:v>53260</c:v>
                </c:pt>
                <c:pt idx="13666">
                  <c:v>35549</c:v>
                </c:pt>
                <c:pt idx="13667">
                  <c:v>46743</c:v>
                </c:pt>
                <c:pt idx="13668">
                  <c:v>60349</c:v>
                </c:pt>
                <c:pt idx="13669">
                  <c:v>30651</c:v>
                </c:pt>
                <c:pt idx="13670">
                  <c:v>44639</c:v>
                </c:pt>
                <c:pt idx="13671">
                  <c:v>44051</c:v>
                </c:pt>
                <c:pt idx="13672">
                  <c:v>28034</c:v>
                </c:pt>
                <c:pt idx="13673">
                  <c:v>34437</c:v>
                </c:pt>
                <c:pt idx="13674">
                  <c:v>34964</c:v>
                </c:pt>
                <c:pt idx="13675">
                  <c:v>38005</c:v>
                </c:pt>
                <c:pt idx="13676">
                  <c:v>45173</c:v>
                </c:pt>
                <c:pt idx="13677">
                  <c:v>38292</c:v>
                </c:pt>
                <c:pt idx="13678">
                  <c:v>33286</c:v>
                </c:pt>
                <c:pt idx="13679">
                  <c:v>29872</c:v>
                </c:pt>
                <c:pt idx="13680">
                  <c:v>47606</c:v>
                </c:pt>
                <c:pt idx="13681">
                  <c:v>42273</c:v>
                </c:pt>
                <c:pt idx="13682">
                  <c:v>62056</c:v>
                </c:pt>
                <c:pt idx="13683">
                  <c:v>32932</c:v>
                </c:pt>
                <c:pt idx="13684">
                  <c:v>40346</c:v>
                </c:pt>
                <c:pt idx="13685">
                  <c:v>42257</c:v>
                </c:pt>
                <c:pt idx="13686">
                  <c:v>54273</c:v>
                </c:pt>
                <c:pt idx="13687">
                  <c:v>55339</c:v>
                </c:pt>
                <c:pt idx="13688">
                  <c:v>45955</c:v>
                </c:pt>
                <c:pt idx="13689">
                  <c:v>35504</c:v>
                </c:pt>
                <c:pt idx="13690">
                  <c:v>51431</c:v>
                </c:pt>
                <c:pt idx="13691">
                  <c:v>39180</c:v>
                </c:pt>
                <c:pt idx="13692">
                  <c:v>36292</c:v>
                </c:pt>
                <c:pt idx="13693">
                  <c:v>30279</c:v>
                </c:pt>
                <c:pt idx="13694">
                  <c:v>34441</c:v>
                </c:pt>
                <c:pt idx="13695">
                  <c:v>33800</c:v>
                </c:pt>
                <c:pt idx="13696">
                  <c:v>49709</c:v>
                </c:pt>
                <c:pt idx="13697">
                  <c:v>53347</c:v>
                </c:pt>
                <c:pt idx="13698">
                  <c:v>35572</c:v>
                </c:pt>
                <c:pt idx="13699">
                  <c:v>43320</c:v>
                </c:pt>
                <c:pt idx="13700">
                  <c:v>46352</c:v>
                </c:pt>
                <c:pt idx="13701">
                  <c:v>32130</c:v>
                </c:pt>
                <c:pt idx="13702">
                  <c:v>52068</c:v>
                </c:pt>
                <c:pt idx="13703">
                  <c:v>39055</c:v>
                </c:pt>
                <c:pt idx="13704">
                  <c:v>62068</c:v>
                </c:pt>
                <c:pt idx="13705">
                  <c:v>54974</c:v>
                </c:pt>
                <c:pt idx="13706">
                  <c:v>52171</c:v>
                </c:pt>
                <c:pt idx="13707">
                  <c:v>55862</c:v>
                </c:pt>
                <c:pt idx="13708">
                  <c:v>34435</c:v>
                </c:pt>
                <c:pt idx="13709">
                  <c:v>43445</c:v>
                </c:pt>
                <c:pt idx="13710">
                  <c:v>33832</c:v>
                </c:pt>
                <c:pt idx="13711">
                  <c:v>41591</c:v>
                </c:pt>
                <c:pt idx="13712">
                  <c:v>47177</c:v>
                </c:pt>
                <c:pt idx="13713">
                  <c:v>48828</c:v>
                </c:pt>
                <c:pt idx="13714">
                  <c:v>43148</c:v>
                </c:pt>
                <c:pt idx="13715">
                  <c:v>54410</c:v>
                </c:pt>
                <c:pt idx="13716">
                  <c:v>37076</c:v>
                </c:pt>
                <c:pt idx="13717">
                  <c:v>55275</c:v>
                </c:pt>
                <c:pt idx="13718">
                  <c:v>35282</c:v>
                </c:pt>
                <c:pt idx="13719">
                  <c:v>34877</c:v>
                </c:pt>
                <c:pt idx="13720">
                  <c:v>37400</c:v>
                </c:pt>
                <c:pt idx="13721">
                  <c:v>42415</c:v>
                </c:pt>
                <c:pt idx="13722">
                  <c:v>32593</c:v>
                </c:pt>
                <c:pt idx="13723">
                  <c:v>44968</c:v>
                </c:pt>
                <c:pt idx="13724">
                  <c:v>40160</c:v>
                </c:pt>
                <c:pt idx="13725">
                  <c:v>55116</c:v>
                </c:pt>
                <c:pt idx="13726">
                  <c:v>32951</c:v>
                </c:pt>
                <c:pt idx="13727">
                  <c:v>31445</c:v>
                </c:pt>
                <c:pt idx="13728">
                  <c:v>33306</c:v>
                </c:pt>
                <c:pt idx="13729">
                  <c:v>34268</c:v>
                </c:pt>
                <c:pt idx="13730">
                  <c:v>26919</c:v>
                </c:pt>
                <c:pt idx="13731">
                  <c:v>73650</c:v>
                </c:pt>
                <c:pt idx="13732">
                  <c:v>54551</c:v>
                </c:pt>
                <c:pt idx="13733">
                  <c:v>46471</c:v>
                </c:pt>
                <c:pt idx="13734">
                  <c:v>62385</c:v>
                </c:pt>
                <c:pt idx="13735">
                  <c:v>44909</c:v>
                </c:pt>
                <c:pt idx="13736">
                  <c:v>46675</c:v>
                </c:pt>
                <c:pt idx="13737">
                  <c:v>81125</c:v>
                </c:pt>
                <c:pt idx="13738">
                  <c:v>30259</c:v>
                </c:pt>
                <c:pt idx="13739">
                  <c:v>46637</c:v>
                </c:pt>
                <c:pt idx="13740">
                  <c:v>61517</c:v>
                </c:pt>
                <c:pt idx="13741">
                  <c:v>62244</c:v>
                </c:pt>
                <c:pt idx="13742">
                  <c:v>48351</c:v>
                </c:pt>
                <c:pt idx="13743">
                  <c:v>39309</c:v>
                </c:pt>
                <c:pt idx="13744">
                  <c:v>30011</c:v>
                </c:pt>
                <c:pt idx="13745">
                  <c:v>43067</c:v>
                </c:pt>
                <c:pt idx="13746">
                  <c:v>36664</c:v>
                </c:pt>
                <c:pt idx="13747">
                  <c:v>39741</c:v>
                </c:pt>
                <c:pt idx="13748">
                  <c:v>47031</c:v>
                </c:pt>
                <c:pt idx="13749">
                  <c:v>33150</c:v>
                </c:pt>
                <c:pt idx="13750">
                  <c:v>40915</c:v>
                </c:pt>
                <c:pt idx="13751">
                  <c:v>35949</c:v>
                </c:pt>
                <c:pt idx="13752">
                  <c:v>32967</c:v>
                </c:pt>
                <c:pt idx="13753">
                  <c:v>24934</c:v>
                </c:pt>
                <c:pt idx="13754">
                  <c:v>29625</c:v>
                </c:pt>
                <c:pt idx="13755">
                  <c:v>25562</c:v>
                </c:pt>
                <c:pt idx="13756">
                  <c:v>37031</c:v>
                </c:pt>
                <c:pt idx="13757">
                  <c:v>41238</c:v>
                </c:pt>
                <c:pt idx="13758">
                  <c:v>40915</c:v>
                </c:pt>
                <c:pt idx="13759">
                  <c:v>44177</c:v>
                </c:pt>
                <c:pt idx="13760">
                  <c:v>44381</c:v>
                </c:pt>
                <c:pt idx="13761">
                  <c:v>43406</c:v>
                </c:pt>
                <c:pt idx="13762">
                  <c:v>32939</c:v>
                </c:pt>
                <c:pt idx="13763">
                  <c:v>41091</c:v>
                </c:pt>
                <c:pt idx="13764">
                  <c:v>40259</c:v>
                </c:pt>
                <c:pt idx="13765">
                  <c:v>48907</c:v>
                </c:pt>
                <c:pt idx="13766">
                  <c:v>41484</c:v>
                </c:pt>
                <c:pt idx="13767">
                  <c:v>55767</c:v>
                </c:pt>
                <c:pt idx="13768">
                  <c:v>64798</c:v>
                </c:pt>
                <c:pt idx="13769">
                  <c:v>30122</c:v>
                </c:pt>
                <c:pt idx="13770">
                  <c:v>37345</c:v>
                </c:pt>
                <c:pt idx="13771">
                  <c:v>38827</c:v>
                </c:pt>
                <c:pt idx="13772">
                  <c:v>61020</c:v>
                </c:pt>
                <c:pt idx="13773">
                  <c:v>52512</c:v>
                </c:pt>
                <c:pt idx="13774">
                  <c:v>40567</c:v>
                </c:pt>
                <c:pt idx="13775">
                  <c:v>73758</c:v>
                </c:pt>
                <c:pt idx="13776">
                  <c:v>25964</c:v>
                </c:pt>
                <c:pt idx="13777">
                  <c:v>67419</c:v>
                </c:pt>
                <c:pt idx="13778">
                  <c:v>86744</c:v>
                </c:pt>
                <c:pt idx="13779">
                  <c:v>96067</c:v>
                </c:pt>
                <c:pt idx="13780">
                  <c:v>27572</c:v>
                </c:pt>
                <c:pt idx="13781">
                  <c:v>29605</c:v>
                </c:pt>
                <c:pt idx="13782">
                  <c:v>72019</c:v>
                </c:pt>
                <c:pt idx="13783">
                  <c:v>42577</c:v>
                </c:pt>
                <c:pt idx="13784">
                  <c:v>37850</c:v>
                </c:pt>
                <c:pt idx="13785">
                  <c:v>31661</c:v>
                </c:pt>
                <c:pt idx="13786">
                  <c:v>40859</c:v>
                </c:pt>
                <c:pt idx="13787">
                  <c:v>31667</c:v>
                </c:pt>
                <c:pt idx="13788">
                  <c:v>23418</c:v>
                </c:pt>
                <c:pt idx="13789">
                  <c:v>31515</c:v>
                </c:pt>
                <c:pt idx="13790">
                  <c:v>37330</c:v>
                </c:pt>
                <c:pt idx="13791">
                  <c:v>34370</c:v>
                </c:pt>
                <c:pt idx="13792">
                  <c:v>33774</c:v>
                </c:pt>
                <c:pt idx="13793">
                  <c:v>32699</c:v>
                </c:pt>
                <c:pt idx="13794">
                  <c:v>30574</c:v>
                </c:pt>
                <c:pt idx="13795">
                  <c:v>15483</c:v>
                </c:pt>
                <c:pt idx="13796">
                  <c:v>28852</c:v>
                </c:pt>
                <c:pt idx="13797">
                  <c:v>30567</c:v>
                </c:pt>
                <c:pt idx="13798">
                  <c:v>36349</c:v>
                </c:pt>
                <c:pt idx="13799">
                  <c:v>50933</c:v>
                </c:pt>
                <c:pt idx="13800">
                  <c:v>30000</c:v>
                </c:pt>
                <c:pt idx="13801">
                  <c:v>19337</c:v>
                </c:pt>
                <c:pt idx="13802">
                  <c:v>35296</c:v>
                </c:pt>
                <c:pt idx="13803">
                  <c:v>23324</c:v>
                </c:pt>
                <c:pt idx="13804">
                  <c:v>33306</c:v>
                </c:pt>
                <c:pt idx="13805">
                  <c:v>32123</c:v>
                </c:pt>
                <c:pt idx="13806">
                  <c:v>22911</c:v>
                </c:pt>
                <c:pt idx="13807">
                  <c:v>42794</c:v>
                </c:pt>
                <c:pt idx="13808">
                  <c:v>36192</c:v>
                </c:pt>
                <c:pt idx="13809">
                  <c:v>27981</c:v>
                </c:pt>
                <c:pt idx="13810">
                  <c:v>35000</c:v>
                </c:pt>
                <c:pt idx="13811">
                  <c:v>36270</c:v>
                </c:pt>
                <c:pt idx="13812">
                  <c:v>33252</c:v>
                </c:pt>
                <c:pt idx="13813">
                  <c:v>29581</c:v>
                </c:pt>
                <c:pt idx="13814">
                  <c:v>37206</c:v>
                </c:pt>
                <c:pt idx="13815">
                  <c:v>31623</c:v>
                </c:pt>
                <c:pt idx="13816">
                  <c:v>21930</c:v>
                </c:pt>
                <c:pt idx="13817">
                  <c:v>56033</c:v>
                </c:pt>
                <c:pt idx="13818">
                  <c:v>27036</c:v>
                </c:pt>
                <c:pt idx="13819">
                  <c:v>38370</c:v>
                </c:pt>
                <c:pt idx="13820">
                  <c:v>40762</c:v>
                </c:pt>
                <c:pt idx="13821">
                  <c:v>34359</c:v>
                </c:pt>
                <c:pt idx="13822">
                  <c:v>36150</c:v>
                </c:pt>
                <c:pt idx="13823">
                  <c:v>47093</c:v>
                </c:pt>
                <c:pt idx="13824">
                  <c:v>30357</c:v>
                </c:pt>
                <c:pt idx="13825">
                  <c:v>47410</c:v>
                </c:pt>
                <c:pt idx="13826">
                  <c:v>37439</c:v>
                </c:pt>
                <c:pt idx="13827">
                  <c:v>26926</c:v>
                </c:pt>
                <c:pt idx="13828">
                  <c:v>40406</c:v>
                </c:pt>
                <c:pt idx="13829">
                  <c:v>78945</c:v>
                </c:pt>
                <c:pt idx="13830">
                  <c:v>32885</c:v>
                </c:pt>
                <c:pt idx="13831">
                  <c:v>25750</c:v>
                </c:pt>
                <c:pt idx="13832">
                  <c:v>21295</c:v>
                </c:pt>
                <c:pt idx="13833">
                  <c:v>35914</c:v>
                </c:pt>
                <c:pt idx="13834">
                  <c:v>42237</c:v>
                </c:pt>
                <c:pt idx="13835">
                  <c:v>21266</c:v>
                </c:pt>
                <c:pt idx="13836">
                  <c:v>23398</c:v>
                </c:pt>
                <c:pt idx="13837">
                  <c:v>30935</c:v>
                </c:pt>
                <c:pt idx="13838">
                  <c:v>26584</c:v>
                </c:pt>
                <c:pt idx="13839">
                  <c:v>43022</c:v>
                </c:pt>
                <c:pt idx="13840">
                  <c:v>28516</c:v>
                </c:pt>
                <c:pt idx="13841">
                  <c:v>40392</c:v>
                </c:pt>
                <c:pt idx="13842">
                  <c:v>28527</c:v>
                </c:pt>
                <c:pt idx="13843">
                  <c:v>40444</c:v>
                </c:pt>
                <c:pt idx="13844">
                  <c:v>31370</c:v>
                </c:pt>
                <c:pt idx="13845">
                  <c:v>42067</c:v>
                </c:pt>
                <c:pt idx="13846">
                  <c:v>40542</c:v>
                </c:pt>
                <c:pt idx="13847">
                  <c:v>57630</c:v>
                </c:pt>
                <c:pt idx="13848">
                  <c:v>51161</c:v>
                </c:pt>
                <c:pt idx="13849">
                  <c:v>52897</c:v>
                </c:pt>
                <c:pt idx="13850">
                  <c:v>54320</c:v>
                </c:pt>
                <c:pt idx="13851">
                  <c:v>37210</c:v>
                </c:pt>
                <c:pt idx="13852">
                  <c:v>43986</c:v>
                </c:pt>
                <c:pt idx="13853">
                  <c:v>34965</c:v>
                </c:pt>
                <c:pt idx="13854">
                  <c:v>34381</c:v>
                </c:pt>
                <c:pt idx="13855">
                  <c:v>70327</c:v>
                </c:pt>
                <c:pt idx="13856">
                  <c:v>54334</c:v>
                </c:pt>
                <c:pt idx="13857">
                  <c:v>43101</c:v>
                </c:pt>
                <c:pt idx="13858">
                  <c:v>58955</c:v>
                </c:pt>
                <c:pt idx="13859">
                  <c:v>24207</c:v>
                </c:pt>
                <c:pt idx="13860">
                  <c:v>21998</c:v>
                </c:pt>
                <c:pt idx="13861">
                  <c:v>17644</c:v>
                </c:pt>
                <c:pt idx="13862">
                  <c:v>8855</c:v>
                </c:pt>
                <c:pt idx="13863">
                  <c:v>8633</c:v>
                </c:pt>
                <c:pt idx="13864">
                  <c:v>14847</c:v>
                </c:pt>
                <c:pt idx="13865">
                  <c:v>27471</c:v>
                </c:pt>
                <c:pt idx="13866">
                  <c:v>28651</c:v>
                </c:pt>
                <c:pt idx="13867">
                  <c:v>21893</c:v>
                </c:pt>
                <c:pt idx="13868">
                  <c:v>22043</c:v>
                </c:pt>
                <c:pt idx="13869">
                  <c:v>22429</c:v>
                </c:pt>
                <c:pt idx="13870">
                  <c:v>47746</c:v>
                </c:pt>
                <c:pt idx="13871">
                  <c:v>32813</c:v>
                </c:pt>
                <c:pt idx="13872">
                  <c:v>27420</c:v>
                </c:pt>
                <c:pt idx="13873">
                  <c:v>36938</c:v>
                </c:pt>
                <c:pt idx="13874">
                  <c:v>47099</c:v>
                </c:pt>
                <c:pt idx="13875">
                  <c:v>25876</c:v>
                </c:pt>
                <c:pt idx="13876">
                  <c:v>36328</c:v>
                </c:pt>
                <c:pt idx="13877">
                  <c:v>38049</c:v>
                </c:pt>
                <c:pt idx="13878">
                  <c:v>23583</c:v>
                </c:pt>
                <c:pt idx="13879">
                  <c:v>30690</c:v>
                </c:pt>
                <c:pt idx="13880">
                  <c:v>27942</c:v>
                </c:pt>
                <c:pt idx="13881">
                  <c:v>49254</c:v>
                </c:pt>
                <c:pt idx="13882">
                  <c:v>51495</c:v>
                </c:pt>
                <c:pt idx="13883">
                  <c:v>53521</c:v>
                </c:pt>
                <c:pt idx="13884">
                  <c:v>32989</c:v>
                </c:pt>
                <c:pt idx="13885">
                  <c:v>16257</c:v>
                </c:pt>
                <c:pt idx="13886">
                  <c:v>46311</c:v>
                </c:pt>
                <c:pt idx="13887">
                  <c:v>37930</c:v>
                </c:pt>
                <c:pt idx="13888">
                  <c:v>50299</c:v>
                </c:pt>
                <c:pt idx="13889">
                  <c:v>72654</c:v>
                </c:pt>
                <c:pt idx="13890">
                  <c:v>34844</c:v>
                </c:pt>
                <c:pt idx="13891">
                  <c:v>57358</c:v>
                </c:pt>
                <c:pt idx="13892">
                  <c:v>35724</c:v>
                </c:pt>
                <c:pt idx="13893">
                  <c:v>41161</c:v>
                </c:pt>
                <c:pt idx="13894">
                  <c:v>44244</c:v>
                </c:pt>
                <c:pt idx="13895">
                  <c:v>53822</c:v>
                </c:pt>
                <c:pt idx="13896">
                  <c:v>62216</c:v>
                </c:pt>
                <c:pt idx="13897">
                  <c:v>67097</c:v>
                </c:pt>
                <c:pt idx="13898">
                  <c:v>56532</c:v>
                </c:pt>
                <c:pt idx="13899">
                  <c:v>51563</c:v>
                </c:pt>
                <c:pt idx="13900">
                  <c:v>58443</c:v>
                </c:pt>
                <c:pt idx="13901">
                  <c:v>38558</c:v>
                </c:pt>
                <c:pt idx="13902">
                  <c:v>41875</c:v>
                </c:pt>
                <c:pt idx="13903">
                  <c:v>34053</c:v>
                </c:pt>
                <c:pt idx="13904">
                  <c:v>27046</c:v>
                </c:pt>
                <c:pt idx="13905">
                  <c:v>44798</c:v>
                </c:pt>
                <c:pt idx="13906">
                  <c:v>48182</c:v>
                </c:pt>
                <c:pt idx="13907">
                  <c:v>39754</c:v>
                </c:pt>
                <c:pt idx="13908">
                  <c:v>52713</c:v>
                </c:pt>
                <c:pt idx="13909">
                  <c:v>38077</c:v>
                </c:pt>
                <c:pt idx="13910">
                  <c:v>36765</c:v>
                </c:pt>
                <c:pt idx="13911">
                  <c:v>41330</c:v>
                </c:pt>
                <c:pt idx="13912">
                  <c:v>39014</c:v>
                </c:pt>
                <c:pt idx="13913">
                  <c:v>32796</c:v>
                </c:pt>
                <c:pt idx="13914">
                  <c:v>29165</c:v>
                </c:pt>
                <c:pt idx="13915">
                  <c:v>46531</c:v>
                </c:pt>
                <c:pt idx="13916">
                  <c:v>46639</c:v>
                </c:pt>
                <c:pt idx="13917">
                  <c:v>34688</c:v>
                </c:pt>
                <c:pt idx="13918">
                  <c:v>60288</c:v>
                </c:pt>
                <c:pt idx="13919">
                  <c:v>30196</c:v>
                </c:pt>
                <c:pt idx="13920">
                  <c:v>35878</c:v>
                </c:pt>
                <c:pt idx="13921">
                  <c:v>43051</c:v>
                </c:pt>
                <c:pt idx="13922">
                  <c:v>51548</c:v>
                </c:pt>
                <c:pt idx="13923">
                  <c:v>44806</c:v>
                </c:pt>
                <c:pt idx="13924">
                  <c:v>48951</c:v>
                </c:pt>
                <c:pt idx="13925">
                  <c:v>42714</c:v>
                </c:pt>
                <c:pt idx="13926">
                  <c:v>55069</c:v>
                </c:pt>
                <c:pt idx="13927">
                  <c:v>46250</c:v>
                </c:pt>
                <c:pt idx="13928">
                  <c:v>33792</c:v>
                </c:pt>
                <c:pt idx="13929">
                  <c:v>44798</c:v>
                </c:pt>
                <c:pt idx="13930">
                  <c:v>57053</c:v>
                </c:pt>
                <c:pt idx="13931">
                  <c:v>37096</c:v>
                </c:pt>
                <c:pt idx="13932">
                  <c:v>35491</c:v>
                </c:pt>
                <c:pt idx="13933">
                  <c:v>55440</c:v>
                </c:pt>
                <c:pt idx="13934">
                  <c:v>32453</c:v>
                </c:pt>
                <c:pt idx="13935">
                  <c:v>29722</c:v>
                </c:pt>
                <c:pt idx="13936">
                  <c:v>36241</c:v>
                </c:pt>
                <c:pt idx="13937">
                  <c:v>12822</c:v>
                </c:pt>
                <c:pt idx="13938">
                  <c:v>26092</c:v>
                </c:pt>
                <c:pt idx="13939">
                  <c:v>29899</c:v>
                </c:pt>
                <c:pt idx="13940">
                  <c:v>19776</c:v>
                </c:pt>
                <c:pt idx="13941">
                  <c:v>37395</c:v>
                </c:pt>
                <c:pt idx="13942">
                  <c:v>45230</c:v>
                </c:pt>
                <c:pt idx="13943">
                  <c:v>43538</c:v>
                </c:pt>
                <c:pt idx="13944">
                  <c:v>36406</c:v>
                </c:pt>
                <c:pt idx="13945">
                  <c:v>40703</c:v>
                </c:pt>
                <c:pt idx="13946">
                  <c:v>53173</c:v>
                </c:pt>
                <c:pt idx="13947">
                  <c:v>41974</c:v>
                </c:pt>
                <c:pt idx="13948">
                  <c:v>35671</c:v>
                </c:pt>
                <c:pt idx="13949">
                  <c:v>34279</c:v>
                </c:pt>
                <c:pt idx="13950">
                  <c:v>58876</c:v>
                </c:pt>
                <c:pt idx="13951">
                  <c:v>36696</c:v>
                </c:pt>
                <c:pt idx="13952">
                  <c:v>31310</c:v>
                </c:pt>
                <c:pt idx="13953">
                  <c:v>30381</c:v>
                </c:pt>
                <c:pt idx="13954">
                  <c:v>31015</c:v>
                </c:pt>
                <c:pt idx="13955">
                  <c:v>39449</c:v>
                </c:pt>
                <c:pt idx="13956">
                  <c:v>60216</c:v>
                </c:pt>
                <c:pt idx="13957">
                  <c:v>30828</c:v>
                </c:pt>
                <c:pt idx="13958">
                  <c:v>60397</c:v>
                </c:pt>
                <c:pt idx="13959">
                  <c:v>36111</c:v>
                </c:pt>
                <c:pt idx="13960">
                  <c:v>33785</c:v>
                </c:pt>
                <c:pt idx="13961">
                  <c:v>42963</c:v>
                </c:pt>
                <c:pt idx="13962">
                  <c:v>33967</c:v>
                </c:pt>
                <c:pt idx="13963">
                  <c:v>25057</c:v>
                </c:pt>
                <c:pt idx="13964">
                  <c:v>30817</c:v>
                </c:pt>
                <c:pt idx="13965">
                  <c:v>28622</c:v>
                </c:pt>
                <c:pt idx="13966">
                  <c:v>34839</c:v>
                </c:pt>
                <c:pt idx="13967">
                  <c:v>35465</c:v>
                </c:pt>
                <c:pt idx="13968">
                  <c:v>27713</c:v>
                </c:pt>
                <c:pt idx="13969">
                  <c:v>28912</c:v>
                </c:pt>
                <c:pt idx="13970">
                  <c:v>19873</c:v>
                </c:pt>
                <c:pt idx="13971">
                  <c:v>31173</c:v>
                </c:pt>
                <c:pt idx="13972">
                  <c:v>32700</c:v>
                </c:pt>
                <c:pt idx="13973">
                  <c:v>26532</c:v>
                </c:pt>
                <c:pt idx="13974">
                  <c:v>36986</c:v>
                </c:pt>
                <c:pt idx="13975">
                  <c:v>29615</c:v>
                </c:pt>
                <c:pt idx="13976">
                  <c:v>31800</c:v>
                </c:pt>
                <c:pt idx="13977">
                  <c:v>33100</c:v>
                </c:pt>
                <c:pt idx="13978">
                  <c:v>31727</c:v>
                </c:pt>
                <c:pt idx="13979">
                  <c:v>56420</c:v>
                </c:pt>
                <c:pt idx="13980">
                  <c:v>28115</c:v>
                </c:pt>
                <c:pt idx="13981">
                  <c:v>38882</c:v>
                </c:pt>
                <c:pt idx="13982">
                  <c:v>28161</c:v>
                </c:pt>
                <c:pt idx="13983">
                  <c:v>24094</c:v>
                </c:pt>
                <c:pt idx="13984">
                  <c:v>27450</c:v>
                </c:pt>
                <c:pt idx="13985">
                  <c:v>62261</c:v>
                </c:pt>
                <c:pt idx="13986">
                  <c:v>56876</c:v>
                </c:pt>
                <c:pt idx="13987">
                  <c:v>46471</c:v>
                </c:pt>
                <c:pt idx="13988">
                  <c:v>31306</c:v>
                </c:pt>
                <c:pt idx="13989">
                  <c:v>53332</c:v>
                </c:pt>
                <c:pt idx="13990">
                  <c:v>36953</c:v>
                </c:pt>
                <c:pt idx="13991">
                  <c:v>34252</c:v>
                </c:pt>
                <c:pt idx="13992">
                  <c:v>27429</c:v>
                </c:pt>
                <c:pt idx="13993">
                  <c:v>60129</c:v>
                </c:pt>
                <c:pt idx="13994">
                  <c:v>55295</c:v>
                </c:pt>
                <c:pt idx="13995">
                  <c:v>40287</c:v>
                </c:pt>
                <c:pt idx="13996">
                  <c:v>35993</c:v>
                </c:pt>
                <c:pt idx="13997">
                  <c:v>22342</c:v>
                </c:pt>
                <c:pt idx="13998">
                  <c:v>63279</c:v>
                </c:pt>
                <c:pt idx="13999">
                  <c:v>59212</c:v>
                </c:pt>
                <c:pt idx="14000">
                  <c:v>50000</c:v>
                </c:pt>
                <c:pt idx="14001">
                  <c:v>63889</c:v>
                </c:pt>
                <c:pt idx="14002">
                  <c:v>36891</c:v>
                </c:pt>
                <c:pt idx="14003">
                  <c:v>34483</c:v>
                </c:pt>
                <c:pt idx="14004">
                  <c:v>22346</c:v>
                </c:pt>
                <c:pt idx="14005">
                  <c:v>27591</c:v>
                </c:pt>
                <c:pt idx="14006">
                  <c:v>23851</c:v>
                </c:pt>
                <c:pt idx="14007">
                  <c:v>23797</c:v>
                </c:pt>
                <c:pt idx="14008">
                  <c:v>31501</c:v>
                </c:pt>
                <c:pt idx="14009">
                  <c:v>24208</c:v>
                </c:pt>
                <c:pt idx="14010">
                  <c:v>25300</c:v>
                </c:pt>
                <c:pt idx="14011">
                  <c:v>23306</c:v>
                </c:pt>
                <c:pt idx="14012">
                  <c:v>45615</c:v>
                </c:pt>
                <c:pt idx="14013">
                  <c:v>36064</c:v>
                </c:pt>
                <c:pt idx="14014">
                  <c:v>56566</c:v>
                </c:pt>
                <c:pt idx="14015">
                  <c:v>37398</c:v>
                </c:pt>
                <c:pt idx="14016">
                  <c:v>35142</c:v>
                </c:pt>
                <c:pt idx="14017">
                  <c:v>72193</c:v>
                </c:pt>
                <c:pt idx="14018">
                  <c:v>26901</c:v>
                </c:pt>
                <c:pt idx="14019">
                  <c:v>59923</c:v>
                </c:pt>
                <c:pt idx="14020">
                  <c:v>74830</c:v>
                </c:pt>
                <c:pt idx="14021">
                  <c:v>112572</c:v>
                </c:pt>
                <c:pt idx="14022">
                  <c:v>61039</c:v>
                </c:pt>
                <c:pt idx="14023">
                  <c:v>42956</c:v>
                </c:pt>
                <c:pt idx="14024">
                  <c:v>35101</c:v>
                </c:pt>
                <c:pt idx="14025">
                  <c:v>41404</c:v>
                </c:pt>
                <c:pt idx="14026">
                  <c:v>35846</c:v>
                </c:pt>
                <c:pt idx="14027">
                  <c:v>100857</c:v>
                </c:pt>
                <c:pt idx="14028">
                  <c:v>100761</c:v>
                </c:pt>
                <c:pt idx="14029">
                  <c:v>30480</c:v>
                </c:pt>
                <c:pt idx="14030">
                  <c:v>88661</c:v>
                </c:pt>
                <c:pt idx="14031">
                  <c:v>29036</c:v>
                </c:pt>
                <c:pt idx="14032">
                  <c:v>36461</c:v>
                </c:pt>
                <c:pt idx="14033">
                  <c:v>118553</c:v>
                </c:pt>
                <c:pt idx="14034">
                  <c:v>58127</c:v>
                </c:pt>
                <c:pt idx="14035">
                  <c:v>52800</c:v>
                </c:pt>
                <c:pt idx="14036">
                  <c:v>50630</c:v>
                </c:pt>
                <c:pt idx="14037">
                  <c:v>44440</c:v>
                </c:pt>
                <c:pt idx="14038">
                  <c:v>41716</c:v>
                </c:pt>
                <c:pt idx="14039">
                  <c:v>50666</c:v>
                </c:pt>
                <c:pt idx="14040">
                  <c:v>39840</c:v>
                </c:pt>
                <c:pt idx="14041">
                  <c:v>48927</c:v>
                </c:pt>
                <c:pt idx="14042">
                  <c:v>35153</c:v>
                </c:pt>
                <c:pt idx="14043">
                  <c:v>35910</c:v>
                </c:pt>
                <c:pt idx="14044">
                  <c:v>25860</c:v>
                </c:pt>
                <c:pt idx="14045">
                  <c:v>32586</c:v>
                </c:pt>
                <c:pt idx="14046">
                  <c:v>33182</c:v>
                </c:pt>
                <c:pt idx="14047">
                  <c:v>34507</c:v>
                </c:pt>
                <c:pt idx="14048">
                  <c:v>28634</c:v>
                </c:pt>
                <c:pt idx="14049">
                  <c:v>30016</c:v>
                </c:pt>
                <c:pt idx="14050">
                  <c:v>32933</c:v>
                </c:pt>
                <c:pt idx="14051">
                  <c:v>33675</c:v>
                </c:pt>
                <c:pt idx="14052">
                  <c:v>40638</c:v>
                </c:pt>
                <c:pt idx="14053">
                  <c:v>60667</c:v>
                </c:pt>
                <c:pt idx="14054">
                  <c:v>42750</c:v>
                </c:pt>
                <c:pt idx="14055">
                  <c:v>50429</c:v>
                </c:pt>
                <c:pt idx="14056">
                  <c:v>37138</c:v>
                </c:pt>
                <c:pt idx="14057">
                  <c:v>32884</c:v>
                </c:pt>
                <c:pt idx="14058">
                  <c:v>22418</c:v>
                </c:pt>
                <c:pt idx="14059">
                  <c:v>37308</c:v>
                </c:pt>
                <c:pt idx="14060">
                  <c:v>34778</c:v>
                </c:pt>
                <c:pt idx="14061">
                  <c:v>38902</c:v>
                </c:pt>
                <c:pt idx="14062">
                  <c:v>39786</c:v>
                </c:pt>
                <c:pt idx="14063">
                  <c:v>32615</c:v>
                </c:pt>
                <c:pt idx="14064">
                  <c:v>34167</c:v>
                </c:pt>
                <c:pt idx="14065">
                  <c:v>53169</c:v>
                </c:pt>
                <c:pt idx="14066">
                  <c:v>28725</c:v>
                </c:pt>
                <c:pt idx="14067">
                  <c:v>35841</c:v>
                </c:pt>
                <c:pt idx="14068">
                  <c:v>33161</c:v>
                </c:pt>
                <c:pt idx="14069">
                  <c:v>37041</c:v>
                </c:pt>
                <c:pt idx="14070">
                  <c:v>54600</c:v>
                </c:pt>
                <c:pt idx="14071">
                  <c:v>51536</c:v>
                </c:pt>
                <c:pt idx="14072">
                  <c:v>74471</c:v>
                </c:pt>
                <c:pt idx="14073">
                  <c:v>53621</c:v>
                </c:pt>
                <c:pt idx="14074">
                  <c:v>40944</c:v>
                </c:pt>
                <c:pt idx="14075">
                  <c:v>66169</c:v>
                </c:pt>
                <c:pt idx="14076">
                  <c:v>58643</c:v>
                </c:pt>
                <c:pt idx="14077">
                  <c:v>63197</c:v>
                </c:pt>
                <c:pt idx="14078">
                  <c:v>52315</c:v>
                </c:pt>
                <c:pt idx="14079">
                  <c:v>55000</c:v>
                </c:pt>
                <c:pt idx="14080">
                  <c:v>39794</c:v>
                </c:pt>
                <c:pt idx="14081">
                  <c:v>40125</c:v>
                </c:pt>
                <c:pt idx="14082">
                  <c:v>43893</c:v>
                </c:pt>
                <c:pt idx="14083">
                  <c:v>50069</c:v>
                </c:pt>
                <c:pt idx="14084">
                  <c:v>41149</c:v>
                </c:pt>
                <c:pt idx="14085">
                  <c:v>23900</c:v>
                </c:pt>
                <c:pt idx="14086">
                  <c:v>27794</c:v>
                </c:pt>
                <c:pt idx="14087">
                  <c:v>47222</c:v>
                </c:pt>
                <c:pt idx="14088">
                  <c:v>39493</c:v>
                </c:pt>
                <c:pt idx="14089">
                  <c:v>48279</c:v>
                </c:pt>
                <c:pt idx="14090">
                  <c:v>43865</c:v>
                </c:pt>
                <c:pt idx="14091">
                  <c:v>46765</c:v>
                </c:pt>
                <c:pt idx="14092">
                  <c:v>49643</c:v>
                </c:pt>
                <c:pt idx="14093">
                  <c:v>38819</c:v>
                </c:pt>
                <c:pt idx="14094">
                  <c:v>54688</c:v>
                </c:pt>
                <c:pt idx="14095">
                  <c:v>33373</c:v>
                </c:pt>
                <c:pt idx="14096">
                  <c:v>33958</c:v>
                </c:pt>
                <c:pt idx="14097">
                  <c:v>34368</c:v>
                </c:pt>
                <c:pt idx="14098">
                  <c:v>32370</c:v>
                </c:pt>
                <c:pt idx="14099">
                  <c:v>31109</c:v>
                </c:pt>
                <c:pt idx="14100">
                  <c:v>32489</c:v>
                </c:pt>
                <c:pt idx="14101">
                  <c:v>56359</c:v>
                </c:pt>
                <c:pt idx="14102">
                  <c:v>46964</c:v>
                </c:pt>
                <c:pt idx="14103">
                  <c:v>31424</c:v>
                </c:pt>
                <c:pt idx="14104">
                  <c:v>36987</c:v>
                </c:pt>
                <c:pt idx="14105">
                  <c:v>47585</c:v>
                </c:pt>
                <c:pt idx="14106">
                  <c:v>35547</c:v>
                </c:pt>
                <c:pt idx="14107">
                  <c:v>49735</c:v>
                </c:pt>
                <c:pt idx="14108">
                  <c:v>47650</c:v>
                </c:pt>
                <c:pt idx="14109">
                  <c:v>35169</c:v>
                </c:pt>
                <c:pt idx="14110">
                  <c:v>31844</c:v>
                </c:pt>
                <c:pt idx="14111">
                  <c:v>66056</c:v>
                </c:pt>
                <c:pt idx="14112">
                  <c:v>28725</c:v>
                </c:pt>
                <c:pt idx="14113">
                  <c:v>29023</c:v>
                </c:pt>
                <c:pt idx="14114">
                  <c:v>30043</c:v>
                </c:pt>
                <c:pt idx="14115">
                  <c:v>28899</c:v>
                </c:pt>
                <c:pt idx="14116">
                  <c:v>32585</c:v>
                </c:pt>
                <c:pt idx="14117">
                  <c:v>50610</c:v>
                </c:pt>
                <c:pt idx="14118">
                  <c:v>72721</c:v>
                </c:pt>
                <c:pt idx="14119">
                  <c:v>44581</c:v>
                </c:pt>
                <c:pt idx="14120">
                  <c:v>49522</c:v>
                </c:pt>
                <c:pt idx="14121">
                  <c:v>37473</c:v>
                </c:pt>
                <c:pt idx="14122">
                  <c:v>41830</c:v>
                </c:pt>
                <c:pt idx="14123">
                  <c:v>51054</c:v>
                </c:pt>
                <c:pt idx="14124">
                  <c:v>48411</c:v>
                </c:pt>
                <c:pt idx="14125">
                  <c:v>33392</c:v>
                </c:pt>
                <c:pt idx="14126">
                  <c:v>70842</c:v>
                </c:pt>
                <c:pt idx="14127">
                  <c:v>56129</c:v>
                </c:pt>
                <c:pt idx="14128">
                  <c:v>47846</c:v>
                </c:pt>
                <c:pt idx="14129">
                  <c:v>22872</c:v>
                </c:pt>
                <c:pt idx="14130">
                  <c:v>20593</c:v>
                </c:pt>
                <c:pt idx="14131">
                  <c:v>30472</c:v>
                </c:pt>
                <c:pt idx="14132">
                  <c:v>13053</c:v>
                </c:pt>
                <c:pt idx="14133">
                  <c:v>47806</c:v>
                </c:pt>
                <c:pt idx="14134">
                  <c:v>31820</c:v>
                </c:pt>
                <c:pt idx="14135">
                  <c:v>35205</c:v>
                </c:pt>
                <c:pt idx="14136">
                  <c:v>34069</c:v>
                </c:pt>
                <c:pt idx="14137">
                  <c:v>22091</c:v>
                </c:pt>
                <c:pt idx="14138">
                  <c:v>19736</c:v>
                </c:pt>
                <c:pt idx="14139">
                  <c:v>30174</c:v>
                </c:pt>
                <c:pt idx="14140">
                  <c:v>45089</c:v>
                </c:pt>
                <c:pt idx="14141">
                  <c:v>30029</c:v>
                </c:pt>
                <c:pt idx="14142">
                  <c:v>55492</c:v>
                </c:pt>
                <c:pt idx="14143">
                  <c:v>44451</c:v>
                </c:pt>
                <c:pt idx="14144">
                  <c:v>30375</c:v>
                </c:pt>
                <c:pt idx="14145">
                  <c:v>95643</c:v>
                </c:pt>
                <c:pt idx="14146">
                  <c:v>68263</c:v>
                </c:pt>
                <c:pt idx="14147">
                  <c:v>45769</c:v>
                </c:pt>
                <c:pt idx="14148">
                  <c:v>31306</c:v>
                </c:pt>
                <c:pt idx="14149">
                  <c:v>54964</c:v>
                </c:pt>
                <c:pt idx="14150">
                  <c:v>39821</c:v>
                </c:pt>
                <c:pt idx="14151">
                  <c:v>48601</c:v>
                </c:pt>
                <c:pt idx="14152">
                  <c:v>50587</c:v>
                </c:pt>
                <c:pt idx="14153">
                  <c:v>41491</c:v>
                </c:pt>
                <c:pt idx="14154">
                  <c:v>46061</c:v>
                </c:pt>
                <c:pt idx="14155">
                  <c:v>41578</c:v>
                </c:pt>
                <c:pt idx="14156">
                  <c:v>44500</c:v>
                </c:pt>
                <c:pt idx="14157">
                  <c:v>72906</c:v>
                </c:pt>
                <c:pt idx="14158">
                  <c:v>42299</c:v>
                </c:pt>
                <c:pt idx="14159">
                  <c:v>42182</c:v>
                </c:pt>
                <c:pt idx="14160">
                  <c:v>65715</c:v>
                </c:pt>
                <c:pt idx="14161">
                  <c:v>30259</c:v>
                </c:pt>
                <c:pt idx="14162">
                  <c:v>59390</c:v>
                </c:pt>
                <c:pt idx="14163">
                  <c:v>60513</c:v>
                </c:pt>
                <c:pt idx="14164">
                  <c:v>50543</c:v>
                </c:pt>
                <c:pt idx="14165">
                  <c:v>63620</c:v>
                </c:pt>
                <c:pt idx="14166">
                  <c:v>41808</c:v>
                </c:pt>
                <c:pt idx="14167">
                  <c:v>51255</c:v>
                </c:pt>
                <c:pt idx="14168">
                  <c:v>46468</c:v>
                </c:pt>
                <c:pt idx="14169">
                  <c:v>41580</c:v>
                </c:pt>
                <c:pt idx="14170">
                  <c:v>83737</c:v>
                </c:pt>
                <c:pt idx="14171">
                  <c:v>56426</c:v>
                </c:pt>
                <c:pt idx="14172">
                  <c:v>76034</c:v>
                </c:pt>
                <c:pt idx="14173">
                  <c:v>36769</c:v>
                </c:pt>
                <c:pt idx="14174">
                  <c:v>82310</c:v>
                </c:pt>
                <c:pt idx="14175">
                  <c:v>40792</c:v>
                </c:pt>
                <c:pt idx="14176">
                  <c:v>52603</c:v>
                </c:pt>
                <c:pt idx="14177">
                  <c:v>51420</c:v>
                </c:pt>
                <c:pt idx="14178">
                  <c:v>72033</c:v>
                </c:pt>
                <c:pt idx="14179">
                  <c:v>86646</c:v>
                </c:pt>
                <c:pt idx="14180">
                  <c:v>89561</c:v>
                </c:pt>
                <c:pt idx="14181">
                  <c:v>35403</c:v>
                </c:pt>
                <c:pt idx="14182">
                  <c:v>32496</c:v>
                </c:pt>
                <c:pt idx="14183">
                  <c:v>29657</c:v>
                </c:pt>
                <c:pt idx="14184">
                  <c:v>102652</c:v>
                </c:pt>
                <c:pt idx="14185">
                  <c:v>51740</c:v>
                </c:pt>
                <c:pt idx="14186">
                  <c:v>47989</c:v>
                </c:pt>
                <c:pt idx="14187">
                  <c:v>78336</c:v>
                </c:pt>
                <c:pt idx="14188">
                  <c:v>50047</c:v>
                </c:pt>
                <c:pt idx="14189">
                  <c:v>73201</c:v>
                </c:pt>
                <c:pt idx="14190">
                  <c:v>70461</c:v>
                </c:pt>
                <c:pt idx="14191">
                  <c:v>59642</c:v>
                </c:pt>
                <c:pt idx="14192">
                  <c:v>37110</c:v>
                </c:pt>
                <c:pt idx="14193">
                  <c:v>41295</c:v>
                </c:pt>
                <c:pt idx="14194">
                  <c:v>40057</c:v>
                </c:pt>
                <c:pt idx="14195">
                  <c:v>37896</c:v>
                </c:pt>
                <c:pt idx="14196">
                  <c:v>56657</c:v>
                </c:pt>
                <c:pt idx="14197">
                  <c:v>81460</c:v>
                </c:pt>
                <c:pt idx="14198">
                  <c:v>37431</c:v>
                </c:pt>
                <c:pt idx="14199">
                  <c:v>62452</c:v>
                </c:pt>
                <c:pt idx="14200">
                  <c:v>45916</c:v>
                </c:pt>
                <c:pt idx="14201">
                  <c:v>56486</c:v>
                </c:pt>
                <c:pt idx="14202">
                  <c:v>38828</c:v>
                </c:pt>
                <c:pt idx="14203">
                  <c:v>47636</c:v>
                </c:pt>
                <c:pt idx="14204">
                  <c:v>53676</c:v>
                </c:pt>
                <c:pt idx="14205">
                  <c:v>71385</c:v>
                </c:pt>
                <c:pt idx="14206">
                  <c:v>53824</c:v>
                </c:pt>
                <c:pt idx="14207">
                  <c:v>58147</c:v>
                </c:pt>
                <c:pt idx="14208">
                  <c:v>42660</c:v>
                </c:pt>
                <c:pt idx="14209">
                  <c:v>42774</c:v>
                </c:pt>
                <c:pt idx="14210">
                  <c:v>57461</c:v>
                </c:pt>
                <c:pt idx="14211">
                  <c:v>90811</c:v>
                </c:pt>
                <c:pt idx="14212">
                  <c:v>49032</c:v>
                </c:pt>
                <c:pt idx="14213">
                  <c:v>27943</c:v>
                </c:pt>
                <c:pt idx="14214">
                  <c:v>28851</c:v>
                </c:pt>
                <c:pt idx="14215">
                  <c:v>31031</c:v>
                </c:pt>
                <c:pt idx="14216">
                  <c:v>38964</c:v>
                </c:pt>
                <c:pt idx="14217">
                  <c:v>32565</c:v>
                </c:pt>
                <c:pt idx="14218">
                  <c:v>31488</c:v>
                </c:pt>
                <c:pt idx="14219">
                  <c:v>36966</c:v>
                </c:pt>
                <c:pt idx="14220">
                  <c:v>20015</c:v>
                </c:pt>
                <c:pt idx="14221">
                  <c:v>58779</c:v>
                </c:pt>
                <c:pt idx="14222">
                  <c:v>65862</c:v>
                </c:pt>
                <c:pt idx="14223">
                  <c:v>93378</c:v>
                </c:pt>
                <c:pt idx="14224">
                  <c:v>48744</c:v>
                </c:pt>
                <c:pt idx="14225">
                  <c:v>41786</c:v>
                </c:pt>
                <c:pt idx="14226">
                  <c:v>79414</c:v>
                </c:pt>
                <c:pt idx="14227">
                  <c:v>53596</c:v>
                </c:pt>
                <c:pt idx="14228">
                  <c:v>37178</c:v>
                </c:pt>
                <c:pt idx="14229">
                  <c:v>52662</c:v>
                </c:pt>
                <c:pt idx="14230">
                  <c:v>43750</c:v>
                </c:pt>
                <c:pt idx="14231">
                  <c:v>60299</c:v>
                </c:pt>
                <c:pt idx="14232">
                  <c:v>41621</c:v>
                </c:pt>
                <c:pt idx="14233">
                  <c:v>66663</c:v>
                </c:pt>
                <c:pt idx="14234">
                  <c:v>52696</c:v>
                </c:pt>
                <c:pt idx="14235">
                  <c:v>51640</c:v>
                </c:pt>
                <c:pt idx="14236">
                  <c:v>60366</c:v>
                </c:pt>
                <c:pt idx="14237">
                  <c:v>40267</c:v>
                </c:pt>
                <c:pt idx="14238">
                  <c:v>69848</c:v>
                </c:pt>
                <c:pt idx="14239">
                  <c:v>41876</c:v>
                </c:pt>
                <c:pt idx="14240">
                  <c:v>73943</c:v>
                </c:pt>
                <c:pt idx="14241">
                  <c:v>70955</c:v>
                </c:pt>
                <c:pt idx="14242">
                  <c:v>39359</c:v>
                </c:pt>
                <c:pt idx="14243">
                  <c:v>76346</c:v>
                </c:pt>
                <c:pt idx="14244">
                  <c:v>42443</c:v>
                </c:pt>
                <c:pt idx="14245">
                  <c:v>46853</c:v>
                </c:pt>
                <c:pt idx="14246">
                  <c:v>55123</c:v>
                </c:pt>
                <c:pt idx="14247">
                  <c:v>97029</c:v>
                </c:pt>
                <c:pt idx="14248">
                  <c:v>40103</c:v>
                </c:pt>
                <c:pt idx="14249">
                  <c:v>49284</c:v>
                </c:pt>
                <c:pt idx="14250">
                  <c:v>63581</c:v>
                </c:pt>
                <c:pt idx="14251">
                  <c:v>68691</c:v>
                </c:pt>
                <c:pt idx="14252">
                  <c:v>36277</c:v>
                </c:pt>
                <c:pt idx="14253">
                  <c:v>49469</c:v>
                </c:pt>
                <c:pt idx="14254">
                  <c:v>60404</c:v>
                </c:pt>
                <c:pt idx="14255">
                  <c:v>196298</c:v>
                </c:pt>
                <c:pt idx="14256">
                  <c:v>69057</c:v>
                </c:pt>
                <c:pt idx="14257">
                  <c:v>45901</c:v>
                </c:pt>
                <c:pt idx="14258">
                  <c:v>44322</c:v>
                </c:pt>
                <c:pt idx="14259">
                  <c:v>23762</c:v>
                </c:pt>
                <c:pt idx="14260">
                  <c:v>25593</c:v>
                </c:pt>
                <c:pt idx="14261">
                  <c:v>62121</c:v>
                </c:pt>
                <c:pt idx="14262">
                  <c:v>31666</c:v>
                </c:pt>
                <c:pt idx="14263">
                  <c:v>35401</c:v>
                </c:pt>
                <c:pt idx="14264">
                  <c:v>47245</c:v>
                </c:pt>
                <c:pt idx="14265">
                  <c:v>52039</c:v>
                </c:pt>
                <c:pt idx="14266">
                  <c:v>49646</c:v>
                </c:pt>
                <c:pt idx="14267">
                  <c:v>59164</c:v>
                </c:pt>
                <c:pt idx="14268">
                  <c:v>66676</c:v>
                </c:pt>
                <c:pt idx="14269">
                  <c:v>77851</c:v>
                </c:pt>
                <c:pt idx="14270">
                  <c:v>93929</c:v>
                </c:pt>
                <c:pt idx="14271">
                  <c:v>34254</c:v>
                </c:pt>
                <c:pt idx="14272">
                  <c:v>28606</c:v>
                </c:pt>
                <c:pt idx="14273">
                  <c:v>26554</c:v>
                </c:pt>
                <c:pt idx="14274">
                  <c:v>39583</c:v>
                </c:pt>
                <c:pt idx="14275">
                  <c:v>31761</c:v>
                </c:pt>
                <c:pt idx="14276">
                  <c:v>32844</c:v>
                </c:pt>
                <c:pt idx="14277">
                  <c:v>39173</c:v>
                </c:pt>
                <c:pt idx="14278">
                  <c:v>63349</c:v>
                </c:pt>
                <c:pt idx="14279">
                  <c:v>33776</c:v>
                </c:pt>
                <c:pt idx="14280">
                  <c:v>20719</c:v>
                </c:pt>
                <c:pt idx="14281">
                  <c:v>29924</c:v>
                </c:pt>
                <c:pt idx="14282">
                  <c:v>37487</c:v>
                </c:pt>
                <c:pt idx="14283">
                  <c:v>44647</c:v>
                </c:pt>
                <c:pt idx="14284">
                  <c:v>60829</c:v>
                </c:pt>
                <c:pt idx="14285">
                  <c:v>35551</c:v>
                </c:pt>
                <c:pt idx="14286">
                  <c:v>38199</c:v>
                </c:pt>
                <c:pt idx="14287">
                  <c:v>23785</c:v>
                </c:pt>
                <c:pt idx="14288">
                  <c:v>23498</c:v>
                </c:pt>
                <c:pt idx="14289">
                  <c:v>41756</c:v>
                </c:pt>
                <c:pt idx="14290">
                  <c:v>62357</c:v>
                </c:pt>
                <c:pt idx="14291">
                  <c:v>30374</c:v>
                </c:pt>
                <c:pt idx="14292">
                  <c:v>31065</c:v>
                </c:pt>
                <c:pt idx="14293">
                  <c:v>62509</c:v>
                </c:pt>
                <c:pt idx="14294">
                  <c:v>40097</c:v>
                </c:pt>
                <c:pt idx="14295">
                  <c:v>33031</c:v>
                </c:pt>
                <c:pt idx="14296">
                  <c:v>36118</c:v>
                </c:pt>
                <c:pt idx="14297">
                  <c:v>29152</c:v>
                </c:pt>
                <c:pt idx="14298">
                  <c:v>26778</c:v>
                </c:pt>
                <c:pt idx="14299">
                  <c:v>71155</c:v>
                </c:pt>
                <c:pt idx="14300">
                  <c:v>53337</c:v>
                </c:pt>
                <c:pt idx="14301">
                  <c:v>68311</c:v>
                </c:pt>
                <c:pt idx="14302">
                  <c:v>57528</c:v>
                </c:pt>
                <c:pt idx="14303">
                  <c:v>114004</c:v>
                </c:pt>
                <c:pt idx="14304">
                  <c:v>76381</c:v>
                </c:pt>
                <c:pt idx="14305">
                  <c:v>92073</c:v>
                </c:pt>
                <c:pt idx="14306">
                  <c:v>62368</c:v>
                </c:pt>
                <c:pt idx="14307">
                  <c:v>45435</c:v>
                </c:pt>
                <c:pt idx="14308">
                  <c:v>41408</c:v>
                </c:pt>
                <c:pt idx="14309">
                  <c:v>76381</c:v>
                </c:pt>
                <c:pt idx="14310">
                  <c:v>88329</c:v>
                </c:pt>
                <c:pt idx="14311">
                  <c:v>45102</c:v>
                </c:pt>
                <c:pt idx="14312">
                  <c:v>45267</c:v>
                </c:pt>
                <c:pt idx="14313">
                  <c:v>63367</c:v>
                </c:pt>
                <c:pt idx="14314">
                  <c:v>53451</c:v>
                </c:pt>
                <c:pt idx="14315">
                  <c:v>70992</c:v>
                </c:pt>
                <c:pt idx="14316">
                  <c:v>59313</c:v>
                </c:pt>
                <c:pt idx="14317">
                  <c:v>50709</c:v>
                </c:pt>
                <c:pt idx="14318">
                  <c:v>38714</c:v>
                </c:pt>
                <c:pt idx="14319">
                  <c:v>24577</c:v>
                </c:pt>
                <c:pt idx="14320">
                  <c:v>29152</c:v>
                </c:pt>
                <c:pt idx="14321">
                  <c:v>27613</c:v>
                </c:pt>
                <c:pt idx="14322">
                  <c:v>22194</c:v>
                </c:pt>
                <c:pt idx="14323">
                  <c:v>51008</c:v>
                </c:pt>
                <c:pt idx="14324">
                  <c:v>23588</c:v>
                </c:pt>
                <c:pt idx="14325">
                  <c:v>22821</c:v>
                </c:pt>
                <c:pt idx="14326">
                  <c:v>43299</c:v>
                </c:pt>
                <c:pt idx="14327">
                  <c:v>24760</c:v>
                </c:pt>
                <c:pt idx="14328">
                  <c:v>29781</c:v>
                </c:pt>
                <c:pt idx="14329">
                  <c:v>41728</c:v>
                </c:pt>
                <c:pt idx="14330">
                  <c:v>34313</c:v>
                </c:pt>
                <c:pt idx="14331">
                  <c:v>37591</c:v>
                </c:pt>
                <c:pt idx="14332">
                  <c:v>47970</c:v>
                </c:pt>
                <c:pt idx="14333">
                  <c:v>31162</c:v>
                </c:pt>
                <c:pt idx="14334">
                  <c:v>44829</c:v>
                </c:pt>
                <c:pt idx="14335">
                  <c:v>68701</c:v>
                </c:pt>
                <c:pt idx="14336">
                  <c:v>45995</c:v>
                </c:pt>
                <c:pt idx="14337">
                  <c:v>23397</c:v>
                </c:pt>
                <c:pt idx="14338">
                  <c:v>22095</c:v>
                </c:pt>
                <c:pt idx="14339">
                  <c:v>35746</c:v>
                </c:pt>
                <c:pt idx="14340">
                  <c:v>38554</c:v>
                </c:pt>
                <c:pt idx="14341">
                  <c:v>54724</c:v>
                </c:pt>
                <c:pt idx="14342">
                  <c:v>52208</c:v>
                </c:pt>
                <c:pt idx="14343">
                  <c:v>49513</c:v>
                </c:pt>
                <c:pt idx="14344">
                  <c:v>32479</c:v>
                </c:pt>
                <c:pt idx="14345">
                  <c:v>29051</c:v>
                </c:pt>
                <c:pt idx="14346">
                  <c:v>58656</c:v>
                </c:pt>
                <c:pt idx="14347">
                  <c:v>67593</c:v>
                </c:pt>
                <c:pt idx="14348">
                  <c:v>50806</c:v>
                </c:pt>
                <c:pt idx="14349">
                  <c:v>60257</c:v>
                </c:pt>
                <c:pt idx="14350">
                  <c:v>100080</c:v>
                </c:pt>
                <c:pt idx="14351">
                  <c:v>69638</c:v>
                </c:pt>
                <c:pt idx="14352">
                  <c:v>64156</c:v>
                </c:pt>
                <c:pt idx="14353">
                  <c:v>70779</c:v>
                </c:pt>
                <c:pt idx="14354">
                  <c:v>76644</c:v>
                </c:pt>
                <c:pt idx="14355">
                  <c:v>74688</c:v>
                </c:pt>
                <c:pt idx="14356">
                  <c:v>98119</c:v>
                </c:pt>
                <c:pt idx="14357">
                  <c:v>66978</c:v>
                </c:pt>
                <c:pt idx="14358">
                  <c:v>57110</c:v>
                </c:pt>
                <c:pt idx="14359">
                  <c:v>62937</c:v>
                </c:pt>
                <c:pt idx="14360">
                  <c:v>75184</c:v>
                </c:pt>
                <c:pt idx="14361">
                  <c:v>49080</c:v>
                </c:pt>
                <c:pt idx="14362">
                  <c:v>47961</c:v>
                </c:pt>
                <c:pt idx="14363">
                  <c:v>41887</c:v>
                </c:pt>
                <c:pt idx="14364">
                  <c:v>50555</c:v>
                </c:pt>
                <c:pt idx="14365">
                  <c:v>47153</c:v>
                </c:pt>
                <c:pt idx="14366">
                  <c:v>42218</c:v>
                </c:pt>
                <c:pt idx="14367">
                  <c:v>63750</c:v>
                </c:pt>
                <c:pt idx="14368">
                  <c:v>66439</c:v>
                </c:pt>
                <c:pt idx="14369">
                  <c:v>58874</c:v>
                </c:pt>
                <c:pt idx="14370">
                  <c:v>57780</c:v>
                </c:pt>
                <c:pt idx="14371">
                  <c:v>52493</c:v>
                </c:pt>
                <c:pt idx="14372">
                  <c:v>28769</c:v>
                </c:pt>
                <c:pt idx="14373">
                  <c:v>22735</c:v>
                </c:pt>
                <c:pt idx="14374">
                  <c:v>26215</c:v>
                </c:pt>
                <c:pt idx="14375">
                  <c:v>25147</c:v>
                </c:pt>
                <c:pt idx="14376">
                  <c:v>38652</c:v>
                </c:pt>
                <c:pt idx="14377">
                  <c:v>27712</c:v>
                </c:pt>
                <c:pt idx="14378">
                  <c:v>21781</c:v>
                </c:pt>
                <c:pt idx="14379">
                  <c:v>22151</c:v>
                </c:pt>
                <c:pt idx="14380">
                  <c:v>38271</c:v>
                </c:pt>
                <c:pt idx="14381">
                  <c:v>31310</c:v>
                </c:pt>
                <c:pt idx="14382">
                  <c:v>51275</c:v>
                </c:pt>
                <c:pt idx="14383">
                  <c:v>61341</c:v>
                </c:pt>
                <c:pt idx="14384">
                  <c:v>33656</c:v>
                </c:pt>
                <c:pt idx="14385">
                  <c:v>122877</c:v>
                </c:pt>
                <c:pt idx="14386">
                  <c:v>69614</c:v>
                </c:pt>
                <c:pt idx="14387">
                  <c:v>35744</c:v>
                </c:pt>
                <c:pt idx="14388">
                  <c:v>72215</c:v>
                </c:pt>
                <c:pt idx="14389">
                  <c:v>32698</c:v>
                </c:pt>
                <c:pt idx="14390">
                  <c:v>42117</c:v>
                </c:pt>
                <c:pt idx="14391">
                  <c:v>60737</c:v>
                </c:pt>
                <c:pt idx="14392">
                  <c:v>59328</c:v>
                </c:pt>
                <c:pt idx="14393">
                  <c:v>57861</c:v>
                </c:pt>
                <c:pt idx="14394">
                  <c:v>63611</c:v>
                </c:pt>
                <c:pt idx="14395">
                  <c:v>61724</c:v>
                </c:pt>
                <c:pt idx="14396">
                  <c:v>46012</c:v>
                </c:pt>
                <c:pt idx="14397">
                  <c:v>63458</c:v>
                </c:pt>
                <c:pt idx="14398">
                  <c:v>36769</c:v>
                </c:pt>
                <c:pt idx="14399">
                  <c:v>63614</c:v>
                </c:pt>
                <c:pt idx="14400">
                  <c:v>42067</c:v>
                </c:pt>
                <c:pt idx="14401">
                  <c:v>50610</c:v>
                </c:pt>
                <c:pt idx="14402">
                  <c:v>61074</c:v>
                </c:pt>
                <c:pt idx="14403">
                  <c:v>109802</c:v>
                </c:pt>
                <c:pt idx="14404">
                  <c:v>51894</c:v>
                </c:pt>
                <c:pt idx="14405">
                  <c:v>38187</c:v>
                </c:pt>
                <c:pt idx="14406">
                  <c:v>34824</c:v>
                </c:pt>
                <c:pt idx="14407">
                  <c:v>41815</c:v>
                </c:pt>
                <c:pt idx="14408">
                  <c:v>46617</c:v>
                </c:pt>
                <c:pt idx="14409">
                  <c:v>119147</c:v>
                </c:pt>
                <c:pt idx="14410">
                  <c:v>38179</c:v>
                </c:pt>
                <c:pt idx="14411">
                  <c:v>32350</c:v>
                </c:pt>
                <c:pt idx="14412">
                  <c:v>32339</c:v>
                </c:pt>
                <c:pt idx="14413">
                  <c:v>62347</c:v>
                </c:pt>
                <c:pt idx="14414">
                  <c:v>64843</c:v>
                </c:pt>
                <c:pt idx="14415">
                  <c:v>48052</c:v>
                </c:pt>
                <c:pt idx="14416">
                  <c:v>49064</c:v>
                </c:pt>
                <c:pt idx="14417">
                  <c:v>49131</c:v>
                </c:pt>
                <c:pt idx="14418">
                  <c:v>77865</c:v>
                </c:pt>
                <c:pt idx="14419">
                  <c:v>49979</c:v>
                </c:pt>
                <c:pt idx="14420">
                  <c:v>47750</c:v>
                </c:pt>
                <c:pt idx="14421">
                  <c:v>38789</c:v>
                </c:pt>
                <c:pt idx="14422">
                  <c:v>39528</c:v>
                </c:pt>
                <c:pt idx="14423">
                  <c:v>40714</c:v>
                </c:pt>
                <c:pt idx="14424">
                  <c:v>34253</c:v>
                </c:pt>
                <c:pt idx="14425">
                  <c:v>33371</c:v>
                </c:pt>
                <c:pt idx="14426">
                  <c:v>29898</c:v>
                </c:pt>
                <c:pt idx="14427">
                  <c:v>51657</c:v>
                </c:pt>
                <c:pt idx="14428">
                  <c:v>33508</c:v>
                </c:pt>
                <c:pt idx="14429">
                  <c:v>31478</c:v>
                </c:pt>
                <c:pt idx="14430">
                  <c:v>35896</c:v>
                </c:pt>
                <c:pt idx="14431">
                  <c:v>31344</c:v>
                </c:pt>
                <c:pt idx="14432">
                  <c:v>18000</c:v>
                </c:pt>
                <c:pt idx="14433">
                  <c:v>41853</c:v>
                </c:pt>
                <c:pt idx="14434">
                  <c:v>49624</c:v>
                </c:pt>
                <c:pt idx="14435">
                  <c:v>36838</c:v>
                </c:pt>
                <c:pt idx="14436">
                  <c:v>43000</c:v>
                </c:pt>
                <c:pt idx="14437">
                  <c:v>52052</c:v>
                </c:pt>
                <c:pt idx="14438">
                  <c:v>36847</c:v>
                </c:pt>
                <c:pt idx="14439">
                  <c:v>42054</c:v>
                </c:pt>
                <c:pt idx="14440">
                  <c:v>38740</c:v>
                </c:pt>
                <c:pt idx="14441">
                  <c:v>41767</c:v>
                </c:pt>
                <c:pt idx="14442">
                  <c:v>32542</c:v>
                </c:pt>
                <c:pt idx="14443">
                  <c:v>33378</c:v>
                </c:pt>
                <c:pt idx="14444">
                  <c:v>37775</c:v>
                </c:pt>
                <c:pt idx="14445">
                  <c:v>33815</c:v>
                </c:pt>
                <c:pt idx="14446">
                  <c:v>35335</c:v>
                </c:pt>
                <c:pt idx="14447">
                  <c:v>67159</c:v>
                </c:pt>
                <c:pt idx="14448">
                  <c:v>39904</c:v>
                </c:pt>
                <c:pt idx="14449">
                  <c:v>29313</c:v>
                </c:pt>
                <c:pt idx="14450">
                  <c:v>31616</c:v>
                </c:pt>
                <c:pt idx="14451">
                  <c:v>29777</c:v>
                </c:pt>
                <c:pt idx="14452">
                  <c:v>31534</c:v>
                </c:pt>
                <c:pt idx="14453">
                  <c:v>28815</c:v>
                </c:pt>
                <c:pt idx="14454">
                  <c:v>34856</c:v>
                </c:pt>
                <c:pt idx="14455">
                  <c:v>33771</c:v>
                </c:pt>
                <c:pt idx="14456">
                  <c:v>32193</c:v>
                </c:pt>
                <c:pt idx="14457">
                  <c:v>48855</c:v>
                </c:pt>
                <c:pt idx="14458">
                  <c:v>64947</c:v>
                </c:pt>
                <c:pt idx="14459">
                  <c:v>74616</c:v>
                </c:pt>
                <c:pt idx="14460">
                  <c:v>61349</c:v>
                </c:pt>
                <c:pt idx="14461">
                  <c:v>76024</c:v>
                </c:pt>
                <c:pt idx="14462">
                  <c:v>83750</c:v>
                </c:pt>
                <c:pt idx="14463">
                  <c:v>61356</c:v>
                </c:pt>
                <c:pt idx="14464">
                  <c:v>87112</c:v>
                </c:pt>
                <c:pt idx="14465">
                  <c:v>29185</c:v>
                </c:pt>
                <c:pt idx="14466">
                  <c:v>55813</c:v>
                </c:pt>
                <c:pt idx="14467">
                  <c:v>50849</c:v>
                </c:pt>
                <c:pt idx="14468">
                  <c:v>40565</c:v>
                </c:pt>
                <c:pt idx="14469">
                  <c:v>66668</c:v>
                </c:pt>
                <c:pt idx="14470">
                  <c:v>55185</c:v>
                </c:pt>
                <c:pt idx="14471">
                  <c:v>50126</c:v>
                </c:pt>
                <c:pt idx="14472">
                  <c:v>30942</c:v>
                </c:pt>
                <c:pt idx="14473">
                  <c:v>32644</c:v>
                </c:pt>
                <c:pt idx="14474">
                  <c:v>46792</c:v>
                </c:pt>
                <c:pt idx="14475">
                  <c:v>44189</c:v>
                </c:pt>
                <c:pt idx="14476">
                  <c:v>49430</c:v>
                </c:pt>
                <c:pt idx="14477">
                  <c:v>40230</c:v>
                </c:pt>
                <c:pt idx="14478">
                  <c:v>35733</c:v>
                </c:pt>
                <c:pt idx="14479">
                  <c:v>63526</c:v>
                </c:pt>
                <c:pt idx="14480">
                  <c:v>38085</c:v>
                </c:pt>
                <c:pt idx="14481">
                  <c:v>56216</c:v>
                </c:pt>
                <c:pt idx="14482">
                  <c:v>54074</c:v>
                </c:pt>
                <c:pt idx="14483">
                  <c:v>38229</c:v>
                </c:pt>
                <c:pt idx="14484">
                  <c:v>41303</c:v>
                </c:pt>
                <c:pt idx="14485">
                  <c:v>38010</c:v>
                </c:pt>
                <c:pt idx="14486">
                  <c:v>66968</c:v>
                </c:pt>
                <c:pt idx="14487">
                  <c:v>36025</c:v>
                </c:pt>
                <c:pt idx="14488">
                  <c:v>80291</c:v>
                </c:pt>
                <c:pt idx="14489">
                  <c:v>76368</c:v>
                </c:pt>
                <c:pt idx="14490">
                  <c:v>37230</c:v>
                </c:pt>
                <c:pt idx="14491">
                  <c:v>48441</c:v>
                </c:pt>
                <c:pt idx="14492">
                  <c:v>53586</c:v>
                </c:pt>
                <c:pt idx="14493">
                  <c:v>39578</c:v>
                </c:pt>
                <c:pt idx="14494">
                  <c:v>42626</c:v>
                </c:pt>
                <c:pt idx="14495">
                  <c:v>40642</c:v>
                </c:pt>
                <c:pt idx="14496">
                  <c:v>75219</c:v>
                </c:pt>
                <c:pt idx="14497">
                  <c:v>52251</c:v>
                </c:pt>
                <c:pt idx="14498">
                  <c:v>31694</c:v>
                </c:pt>
                <c:pt idx="14499">
                  <c:v>27335</c:v>
                </c:pt>
                <c:pt idx="14500">
                  <c:v>25700</c:v>
                </c:pt>
                <c:pt idx="14501">
                  <c:v>29509</c:v>
                </c:pt>
                <c:pt idx="14502">
                  <c:v>31403</c:v>
                </c:pt>
                <c:pt idx="14503">
                  <c:v>38057</c:v>
                </c:pt>
                <c:pt idx="14504">
                  <c:v>35984</c:v>
                </c:pt>
                <c:pt idx="14505">
                  <c:v>52883</c:v>
                </c:pt>
                <c:pt idx="14506">
                  <c:v>48051</c:v>
                </c:pt>
                <c:pt idx="14507">
                  <c:v>39086</c:v>
                </c:pt>
                <c:pt idx="14508">
                  <c:v>27917</c:v>
                </c:pt>
                <c:pt idx="14509">
                  <c:v>40820</c:v>
                </c:pt>
                <c:pt idx="14510">
                  <c:v>45516</c:v>
                </c:pt>
                <c:pt idx="14511">
                  <c:v>37568</c:v>
                </c:pt>
                <c:pt idx="14512">
                  <c:v>50608</c:v>
                </c:pt>
                <c:pt idx="14513">
                  <c:v>37301</c:v>
                </c:pt>
                <c:pt idx="14514">
                  <c:v>39286</c:v>
                </c:pt>
                <c:pt idx="14515">
                  <c:v>30217</c:v>
                </c:pt>
                <c:pt idx="14516">
                  <c:v>40018</c:v>
                </c:pt>
                <c:pt idx="14517">
                  <c:v>23538</c:v>
                </c:pt>
                <c:pt idx="14518">
                  <c:v>59042</c:v>
                </c:pt>
                <c:pt idx="14519">
                  <c:v>61583</c:v>
                </c:pt>
                <c:pt idx="14520">
                  <c:v>50129</c:v>
                </c:pt>
                <c:pt idx="14521">
                  <c:v>76934</c:v>
                </c:pt>
                <c:pt idx="14522">
                  <c:v>60797</c:v>
                </c:pt>
                <c:pt idx="14523">
                  <c:v>57929</c:v>
                </c:pt>
                <c:pt idx="14524">
                  <c:v>64622</c:v>
                </c:pt>
                <c:pt idx="14525">
                  <c:v>42218</c:v>
                </c:pt>
                <c:pt idx="14526">
                  <c:v>112998</c:v>
                </c:pt>
                <c:pt idx="14527">
                  <c:v>82690</c:v>
                </c:pt>
                <c:pt idx="14528">
                  <c:v>33728</c:v>
                </c:pt>
                <c:pt idx="14529">
                  <c:v>40674</c:v>
                </c:pt>
                <c:pt idx="14530">
                  <c:v>69710</c:v>
                </c:pt>
                <c:pt idx="14531">
                  <c:v>39609</c:v>
                </c:pt>
                <c:pt idx="14532">
                  <c:v>50929</c:v>
                </c:pt>
                <c:pt idx="14533">
                  <c:v>46892</c:v>
                </c:pt>
                <c:pt idx="14534">
                  <c:v>42872</c:v>
                </c:pt>
                <c:pt idx="14535">
                  <c:v>116658</c:v>
                </c:pt>
                <c:pt idx="14536">
                  <c:v>63039</c:v>
                </c:pt>
                <c:pt idx="14537">
                  <c:v>74117</c:v>
                </c:pt>
                <c:pt idx="14538">
                  <c:v>69462</c:v>
                </c:pt>
                <c:pt idx="14539">
                  <c:v>43023</c:v>
                </c:pt>
                <c:pt idx="14540">
                  <c:v>54574</c:v>
                </c:pt>
                <c:pt idx="14541">
                  <c:v>59099</c:v>
                </c:pt>
                <c:pt idx="14542">
                  <c:v>63245</c:v>
                </c:pt>
                <c:pt idx="14543">
                  <c:v>52052</c:v>
                </c:pt>
                <c:pt idx="14544">
                  <c:v>46175</c:v>
                </c:pt>
                <c:pt idx="14545">
                  <c:v>41714</c:v>
                </c:pt>
                <c:pt idx="14546">
                  <c:v>43166</c:v>
                </c:pt>
                <c:pt idx="14547">
                  <c:v>67311</c:v>
                </c:pt>
                <c:pt idx="14548">
                  <c:v>47625</c:v>
                </c:pt>
                <c:pt idx="14549">
                  <c:v>101575</c:v>
                </c:pt>
                <c:pt idx="14550">
                  <c:v>56898</c:v>
                </c:pt>
                <c:pt idx="14551">
                  <c:v>40901</c:v>
                </c:pt>
                <c:pt idx="14552">
                  <c:v>27912</c:v>
                </c:pt>
                <c:pt idx="14553">
                  <c:v>39530</c:v>
                </c:pt>
                <c:pt idx="14554">
                  <c:v>37224</c:v>
                </c:pt>
                <c:pt idx="14555">
                  <c:v>49925</c:v>
                </c:pt>
                <c:pt idx="14556">
                  <c:v>70125</c:v>
                </c:pt>
                <c:pt idx="14557">
                  <c:v>70282</c:v>
                </c:pt>
                <c:pt idx="14558">
                  <c:v>78171</c:v>
                </c:pt>
                <c:pt idx="14559">
                  <c:v>49689</c:v>
                </c:pt>
                <c:pt idx="14560">
                  <c:v>73051</c:v>
                </c:pt>
                <c:pt idx="14561">
                  <c:v>52500</c:v>
                </c:pt>
                <c:pt idx="14562">
                  <c:v>61366</c:v>
                </c:pt>
                <c:pt idx="14563">
                  <c:v>42647</c:v>
                </c:pt>
                <c:pt idx="14564">
                  <c:v>62103</c:v>
                </c:pt>
                <c:pt idx="14565">
                  <c:v>58193</c:v>
                </c:pt>
                <c:pt idx="14566">
                  <c:v>47317</c:v>
                </c:pt>
                <c:pt idx="14567">
                  <c:v>46072</c:v>
                </c:pt>
                <c:pt idx="14568">
                  <c:v>24496</c:v>
                </c:pt>
                <c:pt idx="14569">
                  <c:v>25546</c:v>
                </c:pt>
                <c:pt idx="14570">
                  <c:v>25020</c:v>
                </c:pt>
                <c:pt idx="14571">
                  <c:v>46758</c:v>
                </c:pt>
                <c:pt idx="14572">
                  <c:v>31760</c:v>
                </c:pt>
                <c:pt idx="14573">
                  <c:v>27267</c:v>
                </c:pt>
                <c:pt idx="14574">
                  <c:v>48131</c:v>
                </c:pt>
                <c:pt idx="14575">
                  <c:v>112099</c:v>
                </c:pt>
                <c:pt idx="14576">
                  <c:v>102767</c:v>
                </c:pt>
                <c:pt idx="14577">
                  <c:v>62484</c:v>
                </c:pt>
                <c:pt idx="14578">
                  <c:v>97089</c:v>
                </c:pt>
                <c:pt idx="14579">
                  <c:v>71964</c:v>
                </c:pt>
                <c:pt idx="14580">
                  <c:v>56062</c:v>
                </c:pt>
                <c:pt idx="14581">
                  <c:v>81345</c:v>
                </c:pt>
                <c:pt idx="14582">
                  <c:v>75545</c:v>
                </c:pt>
                <c:pt idx="14583">
                  <c:v>84745</c:v>
                </c:pt>
                <c:pt idx="14584">
                  <c:v>78982</c:v>
                </c:pt>
                <c:pt idx="14585">
                  <c:v>62495</c:v>
                </c:pt>
                <c:pt idx="14586">
                  <c:v>45977</c:v>
                </c:pt>
                <c:pt idx="14587">
                  <c:v>45597</c:v>
                </c:pt>
                <c:pt idx="14588">
                  <c:v>45568</c:v>
                </c:pt>
                <c:pt idx="14589">
                  <c:v>41779</c:v>
                </c:pt>
                <c:pt idx="14590">
                  <c:v>42833</c:v>
                </c:pt>
                <c:pt idx="14591">
                  <c:v>49467</c:v>
                </c:pt>
                <c:pt idx="14592">
                  <c:v>40519</c:v>
                </c:pt>
                <c:pt idx="14593">
                  <c:v>42004</c:v>
                </c:pt>
                <c:pt idx="14594">
                  <c:v>52024</c:v>
                </c:pt>
                <c:pt idx="14595">
                  <c:v>52410</c:v>
                </c:pt>
                <c:pt idx="14596">
                  <c:v>42823</c:v>
                </c:pt>
                <c:pt idx="14597">
                  <c:v>62252</c:v>
                </c:pt>
                <c:pt idx="14598">
                  <c:v>28604</c:v>
                </c:pt>
                <c:pt idx="14599">
                  <c:v>24587</c:v>
                </c:pt>
                <c:pt idx="14600">
                  <c:v>32422</c:v>
                </c:pt>
                <c:pt idx="14601">
                  <c:v>112017</c:v>
                </c:pt>
                <c:pt idx="14602">
                  <c:v>30484</c:v>
                </c:pt>
                <c:pt idx="14603">
                  <c:v>33224</c:v>
                </c:pt>
                <c:pt idx="14604">
                  <c:v>61771</c:v>
                </c:pt>
                <c:pt idx="14605">
                  <c:v>33258</c:v>
                </c:pt>
                <c:pt idx="14606">
                  <c:v>44164</c:v>
                </c:pt>
                <c:pt idx="14607">
                  <c:v>27824</c:v>
                </c:pt>
                <c:pt idx="14608">
                  <c:v>41688</c:v>
                </c:pt>
                <c:pt idx="14609">
                  <c:v>31184</c:v>
                </c:pt>
                <c:pt idx="14610">
                  <c:v>32910</c:v>
                </c:pt>
                <c:pt idx="14611">
                  <c:v>27727</c:v>
                </c:pt>
                <c:pt idx="14612">
                  <c:v>29946</c:v>
                </c:pt>
                <c:pt idx="14613">
                  <c:v>30478</c:v>
                </c:pt>
                <c:pt idx="14614">
                  <c:v>26576</c:v>
                </c:pt>
                <c:pt idx="14615">
                  <c:v>35960</c:v>
                </c:pt>
                <c:pt idx="14616">
                  <c:v>26723</c:v>
                </c:pt>
                <c:pt idx="14617">
                  <c:v>21521</c:v>
                </c:pt>
                <c:pt idx="14618">
                  <c:v>37890</c:v>
                </c:pt>
                <c:pt idx="14619">
                  <c:v>34701</c:v>
                </c:pt>
                <c:pt idx="14620">
                  <c:v>29909</c:v>
                </c:pt>
                <c:pt idx="14621">
                  <c:v>22737</c:v>
                </c:pt>
                <c:pt idx="14622">
                  <c:v>22281</c:v>
                </c:pt>
                <c:pt idx="14623">
                  <c:v>25917</c:v>
                </c:pt>
                <c:pt idx="14624">
                  <c:v>22209</c:v>
                </c:pt>
                <c:pt idx="14625">
                  <c:v>55192</c:v>
                </c:pt>
                <c:pt idx="14626">
                  <c:v>40003</c:v>
                </c:pt>
                <c:pt idx="14627">
                  <c:v>34087</c:v>
                </c:pt>
                <c:pt idx="14628">
                  <c:v>57274</c:v>
                </c:pt>
                <c:pt idx="14629">
                  <c:v>42364</c:v>
                </c:pt>
                <c:pt idx="14630">
                  <c:v>43936</c:v>
                </c:pt>
                <c:pt idx="14631">
                  <c:v>51100</c:v>
                </c:pt>
                <c:pt idx="14632">
                  <c:v>51939</c:v>
                </c:pt>
                <c:pt idx="14633">
                  <c:v>18775</c:v>
                </c:pt>
                <c:pt idx="14634">
                  <c:v>27905</c:v>
                </c:pt>
                <c:pt idx="14635">
                  <c:v>36650</c:v>
                </c:pt>
                <c:pt idx="14636">
                  <c:v>45764</c:v>
                </c:pt>
                <c:pt idx="14637">
                  <c:v>29917</c:v>
                </c:pt>
                <c:pt idx="14638">
                  <c:v>25029</c:v>
                </c:pt>
                <c:pt idx="14639">
                  <c:v>22806</c:v>
                </c:pt>
                <c:pt idx="14640">
                  <c:v>56000</c:v>
                </c:pt>
                <c:pt idx="14641">
                  <c:v>62769</c:v>
                </c:pt>
                <c:pt idx="14642">
                  <c:v>50759</c:v>
                </c:pt>
                <c:pt idx="14643">
                  <c:v>37838</c:v>
                </c:pt>
                <c:pt idx="14644">
                  <c:v>24751</c:v>
                </c:pt>
                <c:pt idx="14645">
                  <c:v>33832</c:v>
                </c:pt>
                <c:pt idx="14646">
                  <c:v>30930</c:v>
                </c:pt>
                <c:pt idx="14647">
                  <c:v>30977</c:v>
                </c:pt>
                <c:pt idx="14648">
                  <c:v>33788</c:v>
                </c:pt>
                <c:pt idx="14649">
                  <c:v>28346</c:v>
                </c:pt>
                <c:pt idx="14650">
                  <c:v>38682</c:v>
                </c:pt>
                <c:pt idx="14651">
                  <c:v>42943</c:v>
                </c:pt>
                <c:pt idx="14652">
                  <c:v>36842</c:v>
                </c:pt>
                <c:pt idx="14653">
                  <c:v>43295</c:v>
                </c:pt>
                <c:pt idx="14654">
                  <c:v>41250</c:v>
                </c:pt>
                <c:pt idx="14655">
                  <c:v>35515</c:v>
                </c:pt>
                <c:pt idx="14656">
                  <c:v>31524</c:v>
                </c:pt>
                <c:pt idx="14657">
                  <c:v>27168</c:v>
                </c:pt>
                <c:pt idx="14658">
                  <c:v>20060</c:v>
                </c:pt>
                <c:pt idx="14659">
                  <c:v>31293</c:v>
                </c:pt>
                <c:pt idx="14660">
                  <c:v>24651</c:v>
                </c:pt>
                <c:pt idx="14661">
                  <c:v>30646</c:v>
                </c:pt>
                <c:pt idx="14662">
                  <c:v>27377</c:v>
                </c:pt>
                <c:pt idx="14663">
                  <c:v>29891</c:v>
                </c:pt>
                <c:pt idx="14664">
                  <c:v>44410</c:v>
                </c:pt>
                <c:pt idx="14665">
                  <c:v>28958</c:v>
                </c:pt>
                <c:pt idx="14666">
                  <c:v>30393</c:v>
                </c:pt>
                <c:pt idx="14667">
                  <c:v>29962</c:v>
                </c:pt>
                <c:pt idx="14668">
                  <c:v>38125</c:v>
                </c:pt>
                <c:pt idx="14669">
                  <c:v>31260</c:v>
                </c:pt>
                <c:pt idx="14670">
                  <c:v>25903</c:v>
                </c:pt>
                <c:pt idx="14671">
                  <c:v>29522</c:v>
                </c:pt>
                <c:pt idx="14672">
                  <c:v>36669</c:v>
                </c:pt>
                <c:pt idx="14673">
                  <c:v>31600</c:v>
                </c:pt>
                <c:pt idx="14674">
                  <c:v>34500</c:v>
                </c:pt>
                <c:pt idx="14675">
                  <c:v>72474</c:v>
                </c:pt>
                <c:pt idx="14676">
                  <c:v>60142</c:v>
                </c:pt>
                <c:pt idx="14677">
                  <c:v>61053</c:v>
                </c:pt>
                <c:pt idx="14678">
                  <c:v>68682</c:v>
                </c:pt>
                <c:pt idx="14679">
                  <c:v>28143</c:v>
                </c:pt>
                <c:pt idx="14680">
                  <c:v>28573</c:v>
                </c:pt>
                <c:pt idx="14681">
                  <c:v>31958</c:v>
                </c:pt>
                <c:pt idx="14682">
                  <c:v>56079</c:v>
                </c:pt>
                <c:pt idx="14683">
                  <c:v>76965</c:v>
                </c:pt>
                <c:pt idx="14684">
                  <c:v>70404</c:v>
                </c:pt>
                <c:pt idx="14685">
                  <c:v>49734</c:v>
                </c:pt>
                <c:pt idx="14686">
                  <c:v>128473</c:v>
                </c:pt>
                <c:pt idx="14687">
                  <c:v>76354</c:v>
                </c:pt>
                <c:pt idx="14688">
                  <c:v>37287</c:v>
                </c:pt>
                <c:pt idx="14689">
                  <c:v>34003</c:v>
                </c:pt>
                <c:pt idx="14690">
                  <c:v>30786</c:v>
                </c:pt>
                <c:pt idx="14691">
                  <c:v>35636</c:v>
                </c:pt>
                <c:pt idx="14692">
                  <c:v>37057</c:v>
                </c:pt>
                <c:pt idx="14693">
                  <c:v>28459</c:v>
                </c:pt>
                <c:pt idx="14694">
                  <c:v>40983</c:v>
                </c:pt>
                <c:pt idx="14695">
                  <c:v>32767</c:v>
                </c:pt>
                <c:pt idx="14696">
                  <c:v>29567</c:v>
                </c:pt>
                <c:pt idx="14697">
                  <c:v>31824</c:v>
                </c:pt>
                <c:pt idx="14698">
                  <c:v>33942</c:v>
                </c:pt>
                <c:pt idx="14699">
                  <c:v>32079</c:v>
                </c:pt>
                <c:pt idx="14700">
                  <c:v>28464</c:v>
                </c:pt>
                <c:pt idx="14701">
                  <c:v>50082</c:v>
                </c:pt>
                <c:pt idx="14702">
                  <c:v>52034</c:v>
                </c:pt>
                <c:pt idx="14703">
                  <c:v>29153</c:v>
                </c:pt>
                <c:pt idx="14704">
                  <c:v>48463</c:v>
                </c:pt>
                <c:pt idx="14705">
                  <c:v>44447</c:v>
                </c:pt>
                <c:pt idx="14706">
                  <c:v>39566</c:v>
                </c:pt>
                <c:pt idx="14707">
                  <c:v>49861</c:v>
                </c:pt>
                <c:pt idx="14708">
                  <c:v>36448</c:v>
                </c:pt>
                <c:pt idx="14709">
                  <c:v>34345</c:v>
                </c:pt>
                <c:pt idx="14710">
                  <c:v>36657</c:v>
                </c:pt>
                <c:pt idx="14711">
                  <c:v>34594</c:v>
                </c:pt>
                <c:pt idx="14712">
                  <c:v>50972</c:v>
                </c:pt>
                <c:pt idx="14713">
                  <c:v>67206</c:v>
                </c:pt>
                <c:pt idx="14714">
                  <c:v>93593</c:v>
                </c:pt>
                <c:pt idx="14715">
                  <c:v>80472</c:v>
                </c:pt>
                <c:pt idx="14716">
                  <c:v>35745</c:v>
                </c:pt>
                <c:pt idx="14717">
                  <c:v>31367</c:v>
                </c:pt>
                <c:pt idx="14718">
                  <c:v>42049</c:v>
                </c:pt>
                <c:pt idx="14719">
                  <c:v>35452</c:v>
                </c:pt>
                <c:pt idx="14720">
                  <c:v>45113</c:v>
                </c:pt>
                <c:pt idx="14721">
                  <c:v>30766</c:v>
                </c:pt>
                <c:pt idx="14722">
                  <c:v>30720</c:v>
                </c:pt>
                <c:pt idx="14723">
                  <c:v>33105</c:v>
                </c:pt>
                <c:pt idx="14724">
                  <c:v>40466</c:v>
                </c:pt>
                <c:pt idx="14725">
                  <c:v>39708</c:v>
                </c:pt>
                <c:pt idx="14726">
                  <c:v>42950</c:v>
                </c:pt>
                <c:pt idx="14727">
                  <c:v>44542</c:v>
                </c:pt>
                <c:pt idx="14728">
                  <c:v>38312</c:v>
                </c:pt>
                <c:pt idx="14729">
                  <c:v>45872</c:v>
                </c:pt>
                <c:pt idx="14730">
                  <c:v>20510</c:v>
                </c:pt>
                <c:pt idx="14731">
                  <c:v>36298</c:v>
                </c:pt>
                <c:pt idx="14732">
                  <c:v>30243</c:v>
                </c:pt>
                <c:pt idx="14733">
                  <c:v>37608</c:v>
                </c:pt>
                <c:pt idx="14734">
                  <c:v>41851</c:v>
                </c:pt>
                <c:pt idx="14735">
                  <c:v>90247</c:v>
                </c:pt>
                <c:pt idx="14736">
                  <c:v>59063</c:v>
                </c:pt>
                <c:pt idx="14737">
                  <c:v>51417</c:v>
                </c:pt>
                <c:pt idx="14738">
                  <c:v>47431</c:v>
                </c:pt>
                <c:pt idx="14739">
                  <c:v>80602</c:v>
                </c:pt>
                <c:pt idx="14740">
                  <c:v>36765</c:v>
                </c:pt>
                <c:pt idx="14741">
                  <c:v>75935</c:v>
                </c:pt>
                <c:pt idx="14742">
                  <c:v>43294</c:v>
                </c:pt>
                <c:pt idx="14743">
                  <c:v>58983</c:v>
                </c:pt>
                <c:pt idx="14744">
                  <c:v>34534</c:v>
                </c:pt>
                <c:pt idx="14745">
                  <c:v>45056</c:v>
                </c:pt>
                <c:pt idx="14746">
                  <c:v>39366</c:v>
                </c:pt>
                <c:pt idx="14747">
                  <c:v>49406</c:v>
                </c:pt>
                <c:pt idx="14748">
                  <c:v>44948</c:v>
                </c:pt>
                <c:pt idx="14749">
                  <c:v>43354</c:v>
                </c:pt>
                <c:pt idx="14750">
                  <c:v>41923</c:v>
                </c:pt>
                <c:pt idx="14751">
                  <c:v>32875</c:v>
                </c:pt>
                <c:pt idx="14752">
                  <c:v>36078</c:v>
                </c:pt>
                <c:pt idx="14753">
                  <c:v>36644</c:v>
                </c:pt>
                <c:pt idx="14754">
                  <c:v>29329</c:v>
                </c:pt>
                <c:pt idx="14755">
                  <c:v>33041</c:v>
                </c:pt>
                <c:pt idx="14756">
                  <c:v>26687</c:v>
                </c:pt>
                <c:pt idx="14757">
                  <c:v>28087</c:v>
                </c:pt>
                <c:pt idx="14758">
                  <c:v>29200</c:v>
                </c:pt>
                <c:pt idx="14759">
                  <c:v>30866</c:v>
                </c:pt>
                <c:pt idx="14760">
                  <c:v>35000</c:v>
                </c:pt>
                <c:pt idx="14761">
                  <c:v>51467</c:v>
                </c:pt>
                <c:pt idx="14762">
                  <c:v>34375</c:v>
                </c:pt>
                <c:pt idx="14763">
                  <c:v>28082</c:v>
                </c:pt>
                <c:pt idx="14764">
                  <c:v>39506</c:v>
                </c:pt>
                <c:pt idx="14765">
                  <c:v>37423</c:v>
                </c:pt>
                <c:pt idx="14766">
                  <c:v>38511</c:v>
                </c:pt>
                <c:pt idx="14767">
                  <c:v>41888</c:v>
                </c:pt>
                <c:pt idx="14768">
                  <c:v>52494</c:v>
                </c:pt>
                <c:pt idx="14769">
                  <c:v>36279</c:v>
                </c:pt>
                <c:pt idx="14770">
                  <c:v>32785</c:v>
                </c:pt>
                <c:pt idx="14771">
                  <c:v>40625</c:v>
                </c:pt>
                <c:pt idx="14772">
                  <c:v>45866</c:v>
                </c:pt>
                <c:pt idx="14773">
                  <c:v>36208</c:v>
                </c:pt>
                <c:pt idx="14774">
                  <c:v>54051</c:v>
                </c:pt>
                <c:pt idx="14775">
                  <c:v>46629</c:v>
                </c:pt>
                <c:pt idx="14776">
                  <c:v>34237</c:v>
                </c:pt>
                <c:pt idx="14777">
                  <c:v>40739</c:v>
                </c:pt>
                <c:pt idx="14778">
                  <c:v>49569</c:v>
                </c:pt>
                <c:pt idx="14779">
                  <c:v>36334</c:v>
                </c:pt>
                <c:pt idx="14780">
                  <c:v>47758</c:v>
                </c:pt>
                <c:pt idx="14781">
                  <c:v>31703</c:v>
                </c:pt>
                <c:pt idx="14782">
                  <c:v>31791</c:v>
                </c:pt>
                <c:pt idx="14783">
                  <c:v>37903</c:v>
                </c:pt>
                <c:pt idx="14784">
                  <c:v>40483</c:v>
                </c:pt>
                <c:pt idx="14785">
                  <c:v>71885</c:v>
                </c:pt>
                <c:pt idx="14786">
                  <c:v>72436</c:v>
                </c:pt>
                <c:pt idx="14787">
                  <c:v>47082</c:v>
                </c:pt>
                <c:pt idx="14788">
                  <c:v>52493</c:v>
                </c:pt>
                <c:pt idx="14789">
                  <c:v>38131</c:v>
                </c:pt>
                <c:pt idx="14790">
                  <c:v>50701</c:v>
                </c:pt>
                <c:pt idx="14791">
                  <c:v>31535</c:v>
                </c:pt>
                <c:pt idx="14792">
                  <c:v>32386</c:v>
                </c:pt>
                <c:pt idx="14793">
                  <c:v>35666</c:v>
                </c:pt>
                <c:pt idx="14794">
                  <c:v>32898</c:v>
                </c:pt>
                <c:pt idx="14795">
                  <c:v>33188</c:v>
                </c:pt>
                <c:pt idx="14796">
                  <c:v>25767</c:v>
                </c:pt>
                <c:pt idx="14797">
                  <c:v>46641</c:v>
                </c:pt>
                <c:pt idx="14798">
                  <c:v>16616</c:v>
                </c:pt>
                <c:pt idx="14799">
                  <c:v>53267</c:v>
                </c:pt>
                <c:pt idx="14800">
                  <c:v>23871</c:v>
                </c:pt>
                <c:pt idx="14801">
                  <c:v>37604</c:v>
                </c:pt>
                <c:pt idx="14802">
                  <c:v>57755</c:v>
                </c:pt>
                <c:pt idx="14803">
                  <c:v>34375</c:v>
                </c:pt>
                <c:pt idx="14804">
                  <c:v>28750</c:v>
                </c:pt>
                <c:pt idx="14805">
                  <c:v>32483</c:v>
                </c:pt>
                <c:pt idx="14806">
                  <c:v>24306</c:v>
                </c:pt>
                <c:pt idx="14807">
                  <c:v>35108</c:v>
                </c:pt>
                <c:pt idx="14808">
                  <c:v>36090</c:v>
                </c:pt>
                <c:pt idx="14809">
                  <c:v>38521</c:v>
                </c:pt>
                <c:pt idx="14810">
                  <c:v>35811</c:v>
                </c:pt>
                <c:pt idx="14811">
                  <c:v>21875</c:v>
                </c:pt>
                <c:pt idx="14812">
                  <c:v>34749</c:v>
                </c:pt>
                <c:pt idx="14813">
                  <c:v>24755</c:v>
                </c:pt>
                <c:pt idx="14814">
                  <c:v>26655</c:v>
                </c:pt>
                <c:pt idx="14815">
                  <c:v>26234</c:v>
                </c:pt>
                <c:pt idx="14816">
                  <c:v>40968</c:v>
                </c:pt>
                <c:pt idx="14817">
                  <c:v>53217</c:v>
                </c:pt>
                <c:pt idx="14818">
                  <c:v>46182</c:v>
                </c:pt>
                <c:pt idx="14819">
                  <c:v>53065</c:v>
                </c:pt>
                <c:pt idx="14820">
                  <c:v>25911</c:v>
                </c:pt>
                <c:pt idx="14821">
                  <c:v>52304</c:v>
                </c:pt>
                <c:pt idx="14822">
                  <c:v>31421</c:v>
                </c:pt>
                <c:pt idx="14823">
                  <c:v>51348</c:v>
                </c:pt>
                <c:pt idx="14824">
                  <c:v>35519</c:v>
                </c:pt>
                <c:pt idx="14825">
                  <c:v>54870</c:v>
                </c:pt>
                <c:pt idx="14826">
                  <c:v>36573</c:v>
                </c:pt>
                <c:pt idx="14827">
                  <c:v>39214</c:v>
                </c:pt>
                <c:pt idx="14828">
                  <c:v>41776</c:v>
                </c:pt>
                <c:pt idx="14829">
                  <c:v>25052</c:v>
                </c:pt>
                <c:pt idx="14830">
                  <c:v>37720</c:v>
                </c:pt>
                <c:pt idx="14831">
                  <c:v>41447</c:v>
                </c:pt>
                <c:pt idx="14832">
                  <c:v>28655</c:v>
                </c:pt>
                <c:pt idx="14833">
                  <c:v>32230</c:v>
                </c:pt>
                <c:pt idx="14834">
                  <c:v>34240</c:v>
                </c:pt>
                <c:pt idx="14835">
                  <c:v>25663</c:v>
                </c:pt>
                <c:pt idx="14836">
                  <c:v>46175</c:v>
                </c:pt>
                <c:pt idx="14837">
                  <c:v>52286</c:v>
                </c:pt>
                <c:pt idx="14838">
                  <c:v>41340</c:v>
                </c:pt>
                <c:pt idx="14839">
                  <c:v>38757</c:v>
                </c:pt>
                <c:pt idx="14840">
                  <c:v>68636</c:v>
                </c:pt>
                <c:pt idx="14841">
                  <c:v>35255</c:v>
                </c:pt>
                <c:pt idx="14842">
                  <c:v>36411</c:v>
                </c:pt>
                <c:pt idx="14843">
                  <c:v>41775</c:v>
                </c:pt>
                <c:pt idx="14844">
                  <c:v>31017</c:v>
                </c:pt>
                <c:pt idx="14845">
                  <c:v>27308</c:v>
                </c:pt>
                <c:pt idx="14846">
                  <c:v>28561</c:v>
                </c:pt>
                <c:pt idx="14847">
                  <c:v>31613</c:v>
                </c:pt>
                <c:pt idx="14848">
                  <c:v>41341</c:v>
                </c:pt>
                <c:pt idx="14849">
                  <c:v>31825</c:v>
                </c:pt>
                <c:pt idx="14850">
                  <c:v>31293</c:v>
                </c:pt>
                <c:pt idx="14851">
                  <c:v>38773</c:v>
                </c:pt>
                <c:pt idx="14852">
                  <c:v>28515</c:v>
                </c:pt>
                <c:pt idx="14853">
                  <c:v>24979</c:v>
                </c:pt>
                <c:pt idx="14854">
                  <c:v>28616</c:v>
                </c:pt>
                <c:pt idx="14855">
                  <c:v>38945</c:v>
                </c:pt>
                <c:pt idx="14856">
                  <c:v>37284</c:v>
                </c:pt>
                <c:pt idx="14857">
                  <c:v>24332</c:v>
                </c:pt>
                <c:pt idx="14858">
                  <c:v>21343</c:v>
                </c:pt>
                <c:pt idx="14859">
                  <c:v>36311</c:v>
                </c:pt>
                <c:pt idx="14860">
                  <c:v>26558</c:v>
                </c:pt>
                <c:pt idx="14861">
                  <c:v>36434</c:v>
                </c:pt>
                <c:pt idx="14862">
                  <c:v>43427</c:v>
                </c:pt>
                <c:pt idx="14863">
                  <c:v>27624</c:v>
                </c:pt>
                <c:pt idx="14864">
                  <c:v>37635</c:v>
                </c:pt>
                <c:pt idx="14865">
                  <c:v>33092</c:v>
                </c:pt>
                <c:pt idx="14866">
                  <c:v>26232</c:v>
                </c:pt>
                <c:pt idx="14867">
                  <c:v>37546</c:v>
                </c:pt>
                <c:pt idx="14868">
                  <c:v>42515</c:v>
                </c:pt>
                <c:pt idx="14869">
                  <c:v>33137</c:v>
                </c:pt>
                <c:pt idx="14870">
                  <c:v>31164</c:v>
                </c:pt>
                <c:pt idx="14871">
                  <c:v>37615</c:v>
                </c:pt>
                <c:pt idx="14872">
                  <c:v>42808</c:v>
                </c:pt>
                <c:pt idx="14873">
                  <c:v>36715</c:v>
                </c:pt>
                <c:pt idx="14874">
                  <c:v>34590</c:v>
                </c:pt>
                <c:pt idx="14875">
                  <c:v>41936</c:v>
                </c:pt>
                <c:pt idx="14876">
                  <c:v>40722</c:v>
                </c:pt>
                <c:pt idx="14877">
                  <c:v>42484</c:v>
                </c:pt>
                <c:pt idx="14878">
                  <c:v>30381</c:v>
                </c:pt>
                <c:pt idx="14879">
                  <c:v>29884</c:v>
                </c:pt>
                <c:pt idx="14880">
                  <c:v>29874</c:v>
                </c:pt>
                <c:pt idx="14881">
                  <c:v>26993</c:v>
                </c:pt>
                <c:pt idx="14882">
                  <c:v>41298</c:v>
                </c:pt>
                <c:pt idx="14883">
                  <c:v>39375</c:v>
                </c:pt>
                <c:pt idx="14884">
                  <c:v>31288</c:v>
                </c:pt>
                <c:pt idx="14885">
                  <c:v>30888</c:v>
                </c:pt>
                <c:pt idx="14886">
                  <c:v>40354</c:v>
                </c:pt>
                <c:pt idx="14887">
                  <c:v>25359</c:v>
                </c:pt>
                <c:pt idx="14888">
                  <c:v>41398</c:v>
                </c:pt>
                <c:pt idx="14889">
                  <c:v>36875</c:v>
                </c:pt>
                <c:pt idx="14890">
                  <c:v>27839</c:v>
                </c:pt>
                <c:pt idx="14891">
                  <c:v>33523</c:v>
                </c:pt>
                <c:pt idx="14892">
                  <c:v>38441</c:v>
                </c:pt>
                <c:pt idx="14893">
                  <c:v>29732</c:v>
                </c:pt>
                <c:pt idx="14894">
                  <c:v>32653</c:v>
                </c:pt>
                <c:pt idx="14895">
                  <c:v>35806</c:v>
                </c:pt>
                <c:pt idx="14896">
                  <c:v>34365</c:v>
                </c:pt>
                <c:pt idx="14897">
                  <c:v>45961</c:v>
                </c:pt>
                <c:pt idx="14898">
                  <c:v>30396</c:v>
                </c:pt>
                <c:pt idx="14899">
                  <c:v>39021</c:v>
                </c:pt>
                <c:pt idx="14900">
                  <c:v>36532</c:v>
                </c:pt>
                <c:pt idx="14901">
                  <c:v>53227</c:v>
                </c:pt>
                <c:pt idx="14902">
                  <c:v>47788</c:v>
                </c:pt>
                <c:pt idx="14903">
                  <c:v>19915</c:v>
                </c:pt>
                <c:pt idx="14904">
                  <c:v>26034</c:v>
                </c:pt>
                <c:pt idx="14905">
                  <c:v>19443</c:v>
                </c:pt>
                <c:pt idx="14906">
                  <c:v>45569</c:v>
                </c:pt>
                <c:pt idx="14907">
                  <c:v>25580</c:v>
                </c:pt>
                <c:pt idx="14908">
                  <c:v>32680</c:v>
                </c:pt>
                <c:pt idx="14909">
                  <c:v>23720</c:v>
                </c:pt>
                <c:pt idx="14910">
                  <c:v>27250</c:v>
                </c:pt>
                <c:pt idx="14911">
                  <c:v>27938</c:v>
                </c:pt>
                <c:pt idx="14912">
                  <c:v>26049</c:v>
                </c:pt>
                <c:pt idx="14913">
                  <c:v>31096</c:v>
                </c:pt>
                <c:pt idx="14914">
                  <c:v>32075</c:v>
                </c:pt>
                <c:pt idx="14915">
                  <c:v>40170</c:v>
                </c:pt>
                <c:pt idx="14916">
                  <c:v>37647</c:v>
                </c:pt>
                <c:pt idx="14917">
                  <c:v>29633</c:v>
                </c:pt>
                <c:pt idx="14918">
                  <c:v>45910</c:v>
                </c:pt>
                <c:pt idx="14919">
                  <c:v>43574</c:v>
                </c:pt>
                <c:pt idx="14920">
                  <c:v>27942</c:v>
                </c:pt>
                <c:pt idx="14921">
                  <c:v>26449</c:v>
                </c:pt>
                <c:pt idx="14922">
                  <c:v>26624</c:v>
                </c:pt>
                <c:pt idx="14923">
                  <c:v>44493</c:v>
                </c:pt>
                <c:pt idx="14924">
                  <c:v>42694</c:v>
                </c:pt>
                <c:pt idx="14925">
                  <c:v>28595</c:v>
                </c:pt>
                <c:pt idx="14926">
                  <c:v>34182</c:v>
                </c:pt>
                <c:pt idx="14927">
                  <c:v>27969</c:v>
                </c:pt>
                <c:pt idx="14928">
                  <c:v>52176</c:v>
                </c:pt>
                <c:pt idx="14929">
                  <c:v>29607</c:v>
                </c:pt>
                <c:pt idx="14930">
                  <c:v>25271</c:v>
                </c:pt>
                <c:pt idx="14931">
                  <c:v>44961</c:v>
                </c:pt>
                <c:pt idx="14932">
                  <c:v>31392</c:v>
                </c:pt>
                <c:pt idx="14933">
                  <c:v>31847</c:v>
                </c:pt>
                <c:pt idx="14934">
                  <c:v>27957</c:v>
                </c:pt>
                <c:pt idx="14935">
                  <c:v>39657</c:v>
                </c:pt>
                <c:pt idx="14936">
                  <c:v>43974</c:v>
                </c:pt>
                <c:pt idx="14937">
                  <c:v>36772</c:v>
                </c:pt>
                <c:pt idx="14938">
                  <c:v>43249</c:v>
                </c:pt>
                <c:pt idx="14939">
                  <c:v>57181</c:v>
                </c:pt>
                <c:pt idx="14940">
                  <c:v>61194</c:v>
                </c:pt>
                <c:pt idx="14941">
                  <c:v>24815</c:v>
                </c:pt>
                <c:pt idx="14942">
                  <c:v>27563</c:v>
                </c:pt>
                <c:pt idx="14943">
                  <c:v>24627</c:v>
                </c:pt>
                <c:pt idx="14944">
                  <c:v>37535</c:v>
                </c:pt>
                <c:pt idx="14945">
                  <c:v>30858</c:v>
                </c:pt>
                <c:pt idx="14946">
                  <c:v>29049</c:v>
                </c:pt>
                <c:pt idx="14947">
                  <c:v>25770</c:v>
                </c:pt>
                <c:pt idx="14948">
                  <c:v>30063</c:v>
                </c:pt>
                <c:pt idx="14949">
                  <c:v>31424</c:v>
                </c:pt>
                <c:pt idx="14950">
                  <c:v>43701</c:v>
                </c:pt>
                <c:pt idx="14951">
                  <c:v>32658</c:v>
                </c:pt>
                <c:pt idx="14952">
                  <c:v>32704</c:v>
                </c:pt>
                <c:pt idx="14953">
                  <c:v>40528</c:v>
                </c:pt>
                <c:pt idx="14954">
                  <c:v>42798</c:v>
                </c:pt>
                <c:pt idx="14955">
                  <c:v>25049</c:v>
                </c:pt>
                <c:pt idx="14956">
                  <c:v>41734</c:v>
                </c:pt>
                <c:pt idx="14957">
                  <c:v>36686</c:v>
                </c:pt>
                <c:pt idx="14958">
                  <c:v>40273</c:v>
                </c:pt>
                <c:pt idx="14959">
                  <c:v>26936</c:v>
                </c:pt>
                <c:pt idx="14960">
                  <c:v>29308</c:v>
                </c:pt>
                <c:pt idx="14961">
                  <c:v>34486</c:v>
                </c:pt>
                <c:pt idx="14962">
                  <c:v>30962</c:v>
                </c:pt>
                <c:pt idx="14963">
                  <c:v>40792</c:v>
                </c:pt>
                <c:pt idx="14964">
                  <c:v>31548</c:v>
                </c:pt>
                <c:pt idx="14965">
                  <c:v>45599</c:v>
                </c:pt>
                <c:pt idx="14966">
                  <c:v>44268</c:v>
                </c:pt>
                <c:pt idx="14967">
                  <c:v>34718</c:v>
                </c:pt>
                <c:pt idx="14968">
                  <c:v>7448</c:v>
                </c:pt>
                <c:pt idx="14969">
                  <c:v>28006</c:v>
                </c:pt>
                <c:pt idx="14970">
                  <c:v>45596</c:v>
                </c:pt>
                <c:pt idx="14971">
                  <c:v>51684</c:v>
                </c:pt>
                <c:pt idx="14972">
                  <c:v>30627</c:v>
                </c:pt>
                <c:pt idx="14973">
                  <c:v>26387</c:v>
                </c:pt>
                <c:pt idx="14974">
                  <c:v>25486</c:v>
                </c:pt>
                <c:pt idx="14975">
                  <c:v>30019</c:v>
                </c:pt>
                <c:pt idx="14976">
                  <c:v>36310</c:v>
                </c:pt>
                <c:pt idx="14977">
                  <c:v>29436</c:v>
                </c:pt>
                <c:pt idx="14978">
                  <c:v>41467</c:v>
                </c:pt>
                <c:pt idx="14979">
                  <c:v>28767</c:v>
                </c:pt>
                <c:pt idx="14980">
                  <c:v>46105</c:v>
                </c:pt>
                <c:pt idx="14981">
                  <c:v>25361</c:v>
                </c:pt>
                <c:pt idx="14982">
                  <c:v>20363</c:v>
                </c:pt>
                <c:pt idx="14983">
                  <c:v>64482</c:v>
                </c:pt>
                <c:pt idx="14984">
                  <c:v>32157</c:v>
                </c:pt>
                <c:pt idx="14985">
                  <c:v>45728</c:v>
                </c:pt>
                <c:pt idx="14986">
                  <c:v>39452</c:v>
                </c:pt>
                <c:pt idx="14987">
                  <c:v>31148</c:v>
                </c:pt>
                <c:pt idx="14988">
                  <c:v>30344</c:v>
                </c:pt>
                <c:pt idx="14989">
                  <c:v>35378</c:v>
                </c:pt>
                <c:pt idx="14990">
                  <c:v>41274</c:v>
                </c:pt>
                <c:pt idx="14991">
                  <c:v>25617</c:v>
                </c:pt>
                <c:pt idx="14992">
                  <c:v>26723</c:v>
                </c:pt>
                <c:pt idx="14993">
                  <c:v>31310</c:v>
                </c:pt>
                <c:pt idx="14994">
                  <c:v>25694</c:v>
                </c:pt>
                <c:pt idx="14995">
                  <c:v>29375</c:v>
                </c:pt>
                <c:pt idx="14996">
                  <c:v>25319</c:v>
                </c:pt>
                <c:pt idx="14997">
                  <c:v>26519</c:v>
                </c:pt>
                <c:pt idx="14998">
                  <c:v>27382</c:v>
                </c:pt>
                <c:pt idx="14999">
                  <c:v>42439</c:v>
                </c:pt>
                <c:pt idx="15000">
                  <c:v>26683</c:v>
                </c:pt>
                <c:pt idx="15001">
                  <c:v>29472</c:v>
                </c:pt>
                <c:pt idx="15002">
                  <c:v>28095</c:v>
                </c:pt>
                <c:pt idx="15003">
                  <c:v>24784</c:v>
                </c:pt>
                <c:pt idx="15004">
                  <c:v>29578</c:v>
                </c:pt>
                <c:pt idx="15005">
                  <c:v>30667</c:v>
                </c:pt>
                <c:pt idx="15006">
                  <c:v>35185</c:v>
                </c:pt>
                <c:pt idx="15007">
                  <c:v>44408</c:v>
                </c:pt>
                <c:pt idx="15008">
                  <c:v>40316</c:v>
                </c:pt>
                <c:pt idx="15009">
                  <c:v>30487</c:v>
                </c:pt>
                <c:pt idx="15010">
                  <c:v>39366</c:v>
                </c:pt>
                <c:pt idx="15011">
                  <c:v>38720</c:v>
                </c:pt>
                <c:pt idx="15012">
                  <c:v>38299</c:v>
                </c:pt>
                <c:pt idx="15013">
                  <c:v>16985</c:v>
                </c:pt>
                <c:pt idx="15014">
                  <c:v>19868</c:v>
                </c:pt>
                <c:pt idx="15015">
                  <c:v>32361</c:v>
                </c:pt>
                <c:pt idx="15016">
                  <c:v>41277</c:v>
                </c:pt>
                <c:pt idx="15017">
                  <c:v>42220</c:v>
                </c:pt>
                <c:pt idx="15018">
                  <c:v>19067</c:v>
                </c:pt>
                <c:pt idx="15019">
                  <c:v>42598</c:v>
                </c:pt>
                <c:pt idx="15020">
                  <c:v>25686</c:v>
                </c:pt>
                <c:pt idx="15021">
                  <c:v>27448</c:v>
                </c:pt>
                <c:pt idx="15022">
                  <c:v>25643</c:v>
                </c:pt>
                <c:pt idx="15023">
                  <c:v>27708</c:v>
                </c:pt>
                <c:pt idx="15024">
                  <c:v>39963</c:v>
                </c:pt>
                <c:pt idx="15025">
                  <c:v>35432</c:v>
                </c:pt>
                <c:pt idx="15026">
                  <c:v>40352</c:v>
                </c:pt>
                <c:pt idx="15027">
                  <c:v>40273</c:v>
                </c:pt>
                <c:pt idx="15028">
                  <c:v>37240</c:v>
                </c:pt>
                <c:pt idx="15029">
                  <c:v>35302</c:v>
                </c:pt>
                <c:pt idx="15030">
                  <c:v>32557</c:v>
                </c:pt>
                <c:pt idx="15031">
                  <c:v>25564</c:v>
                </c:pt>
                <c:pt idx="15032">
                  <c:v>39250</c:v>
                </c:pt>
                <c:pt idx="15033">
                  <c:v>24350</c:v>
                </c:pt>
                <c:pt idx="15034">
                  <c:v>21596</c:v>
                </c:pt>
                <c:pt idx="15035">
                  <c:v>35833</c:v>
                </c:pt>
                <c:pt idx="15036">
                  <c:v>24600</c:v>
                </c:pt>
                <c:pt idx="15037">
                  <c:v>24722</c:v>
                </c:pt>
                <c:pt idx="15038">
                  <c:v>32653</c:v>
                </c:pt>
                <c:pt idx="15039">
                  <c:v>18346</c:v>
                </c:pt>
                <c:pt idx="15040">
                  <c:v>21477</c:v>
                </c:pt>
                <c:pt idx="15041">
                  <c:v>26637</c:v>
                </c:pt>
                <c:pt idx="15042">
                  <c:v>21494</c:v>
                </c:pt>
                <c:pt idx="15043">
                  <c:v>18884</c:v>
                </c:pt>
                <c:pt idx="15044">
                  <c:v>31795</c:v>
                </c:pt>
                <c:pt idx="15045">
                  <c:v>29189</c:v>
                </c:pt>
                <c:pt idx="15046">
                  <c:v>25598</c:v>
                </c:pt>
                <c:pt idx="15047">
                  <c:v>27394</c:v>
                </c:pt>
                <c:pt idx="15048">
                  <c:v>28536</c:v>
                </c:pt>
                <c:pt idx="15049">
                  <c:v>30390</c:v>
                </c:pt>
                <c:pt idx="15050">
                  <c:v>29716</c:v>
                </c:pt>
                <c:pt idx="15051">
                  <c:v>21960</c:v>
                </c:pt>
                <c:pt idx="15052">
                  <c:v>24938</c:v>
                </c:pt>
                <c:pt idx="15053">
                  <c:v>30645</c:v>
                </c:pt>
                <c:pt idx="15054">
                  <c:v>20972</c:v>
                </c:pt>
                <c:pt idx="15055">
                  <c:v>32199</c:v>
                </c:pt>
                <c:pt idx="15056">
                  <c:v>36975</c:v>
                </c:pt>
                <c:pt idx="15057">
                  <c:v>34692</c:v>
                </c:pt>
                <c:pt idx="15058">
                  <c:v>26510</c:v>
                </c:pt>
                <c:pt idx="15059">
                  <c:v>28653</c:v>
                </c:pt>
                <c:pt idx="15060">
                  <c:v>31030</c:v>
                </c:pt>
                <c:pt idx="15061">
                  <c:v>23348</c:v>
                </c:pt>
                <c:pt idx="15062">
                  <c:v>74144</c:v>
                </c:pt>
                <c:pt idx="15063">
                  <c:v>100149</c:v>
                </c:pt>
                <c:pt idx="15064">
                  <c:v>96840</c:v>
                </c:pt>
                <c:pt idx="15065">
                  <c:v>74191</c:v>
                </c:pt>
                <c:pt idx="15066">
                  <c:v>98480</c:v>
                </c:pt>
                <c:pt idx="15067">
                  <c:v>91855</c:v>
                </c:pt>
                <c:pt idx="15068">
                  <c:v>69635</c:v>
                </c:pt>
                <c:pt idx="15069">
                  <c:v>51679</c:v>
                </c:pt>
                <c:pt idx="15070">
                  <c:v>38718</c:v>
                </c:pt>
                <c:pt idx="15071">
                  <c:v>62738</c:v>
                </c:pt>
                <c:pt idx="15072">
                  <c:v>55082</c:v>
                </c:pt>
                <c:pt idx="15073">
                  <c:v>52123</c:v>
                </c:pt>
                <c:pt idx="15074">
                  <c:v>53401</c:v>
                </c:pt>
                <c:pt idx="15075">
                  <c:v>84847</c:v>
                </c:pt>
                <c:pt idx="15076">
                  <c:v>86988</c:v>
                </c:pt>
                <c:pt idx="15077">
                  <c:v>71263</c:v>
                </c:pt>
                <c:pt idx="15078">
                  <c:v>70821</c:v>
                </c:pt>
                <c:pt idx="15079">
                  <c:v>83950</c:v>
                </c:pt>
                <c:pt idx="15080">
                  <c:v>35717</c:v>
                </c:pt>
                <c:pt idx="15081">
                  <c:v>63598</c:v>
                </c:pt>
                <c:pt idx="15082">
                  <c:v>59459</c:v>
                </c:pt>
                <c:pt idx="15083">
                  <c:v>30522</c:v>
                </c:pt>
                <c:pt idx="15084">
                  <c:v>42243</c:v>
                </c:pt>
                <c:pt idx="15085">
                  <c:v>29332</c:v>
                </c:pt>
                <c:pt idx="15086">
                  <c:v>46470</c:v>
                </c:pt>
                <c:pt idx="15087">
                  <c:v>48220</c:v>
                </c:pt>
                <c:pt idx="15088">
                  <c:v>56975</c:v>
                </c:pt>
                <c:pt idx="15089">
                  <c:v>30526</c:v>
                </c:pt>
                <c:pt idx="15090">
                  <c:v>60566</c:v>
                </c:pt>
                <c:pt idx="15091">
                  <c:v>32337</c:v>
                </c:pt>
                <c:pt idx="15092">
                  <c:v>47664</c:v>
                </c:pt>
                <c:pt idx="15093">
                  <c:v>49669</c:v>
                </c:pt>
                <c:pt idx="15094">
                  <c:v>15058</c:v>
                </c:pt>
                <c:pt idx="15095">
                  <c:v>22555</c:v>
                </c:pt>
                <c:pt idx="15096">
                  <c:v>49878</c:v>
                </c:pt>
                <c:pt idx="15097">
                  <c:v>28607</c:v>
                </c:pt>
                <c:pt idx="15098">
                  <c:v>98838</c:v>
                </c:pt>
                <c:pt idx="15099">
                  <c:v>38911</c:v>
                </c:pt>
                <c:pt idx="15100">
                  <c:v>33685</c:v>
                </c:pt>
                <c:pt idx="15101">
                  <c:v>30090</c:v>
                </c:pt>
                <c:pt idx="15102">
                  <c:v>26270</c:v>
                </c:pt>
                <c:pt idx="15103">
                  <c:v>25469</c:v>
                </c:pt>
                <c:pt idx="15104">
                  <c:v>32431</c:v>
                </c:pt>
                <c:pt idx="15105">
                  <c:v>30760</c:v>
                </c:pt>
                <c:pt idx="15106">
                  <c:v>37480</c:v>
                </c:pt>
                <c:pt idx="15107">
                  <c:v>33528</c:v>
                </c:pt>
                <c:pt idx="15108">
                  <c:v>44625</c:v>
                </c:pt>
                <c:pt idx="15109">
                  <c:v>34436</c:v>
                </c:pt>
                <c:pt idx="15110">
                  <c:v>28460</c:v>
                </c:pt>
                <c:pt idx="15111">
                  <c:v>27740</c:v>
                </c:pt>
                <c:pt idx="15112">
                  <c:v>23964</c:v>
                </c:pt>
                <c:pt idx="15113">
                  <c:v>31618</c:v>
                </c:pt>
                <c:pt idx="15114">
                  <c:v>33903</c:v>
                </c:pt>
                <c:pt idx="15115">
                  <c:v>35612</c:v>
                </c:pt>
                <c:pt idx="15116">
                  <c:v>30992</c:v>
                </c:pt>
                <c:pt idx="15117">
                  <c:v>35544</c:v>
                </c:pt>
                <c:pt idx="15118">
                  <c:v>33994</c:v>
                </c:pt>
                <c:pt idx="15119">
                  <c:v>33169</c:v>
                </c:pt>
                <c:pt idx="15120">
                  <c:v>33950</c:v>
                </c:pt>
                <c:pt idx="15121">
                  <c:v>28299</c:v>
                </c:pt>
                <c:pt idx="15122">
                  <c:v>31894</c:v>
                </c:pt>
                <c:pt idx="15123">
                  <c:v>49284</c:v>
                </c:pt>
                <c:pt idx="15124">
                  <c:v>31524</c:v>
                </c:pt>
                <c:pt idx="15125">
                  <c:v>30619</c:v>
                </c:pt>
                <c:pt idx="15126">
                  <c:v>31812</c:v>
                </c:pt>
                <c:pt idx="15127">
                  <c:v>29525</c:v>
                </c:pt>
                <c:pt idx="15128">
                  <c:v>28299</c:v>
                </c:pt>
                <c:pt idx="15129">
                  <c:v>32481</c:v>
                </c:pt>
                <c:pt idx="15130">
                  <c:v>30208</c:v>
                </c:pt>
                <c:pt idx="15131">
                  <c:v>28513</c:v>
                </c:pt>
                <c:pt idx="15132">
                  <c:v>27118</c:v>
                </c:pt>
                <c:pt idx="15133">
                  <c:v>30107</c:v>
                </c:pt>
                <c:pt idx="15134">
                  <c:v>27083</c:v>
                </c:pt>
                <c:pt idx="15135">
                  <c:v>69404</c:v>
                </c:pt>
                <c:pt idx="15136">
                  <c:v>43908</c:v>
                </c:pt>
                <c:pt idx="15137">
                  <c:v>52212</c:v>
                </c:pt>
                <c:pt idx="15138">
                  <c:v>41118</c:v>
                </c:pt>
                <c:pt idx="15139">
                  <c:v>45845</c:v>
                </c:pt>
                <c:pt idx="15140">
                  <c:v>48425</c:v>
                </c:pt>
                <c:pt idx="15141">
                  <c:v>71852</c:v>
                </c:pt>
                <c:pt idx="15142">
                  <c:v>30134</c:v>
                </c:pt>
                <c:pt idx="15143">
                  <c:v>40909</c:v>
                </c:pt>
                <c:pt idx="15144">
                  <c:v>38737</c:v>
                </c:pt>
                <c:pt idx="15145">
                  <c:v>56356</c:v>
                </c:pt>
                <c:pt idx="15146">
                  <c:v>43975</c:v>
                </c:pt>
                <c:pt idx="15147">
                  <c:v>130655</c:v>
                </c:pt>
                <c:pt idx="15148">
                  <c:v>22710</c:v>
                </c:pt>
                <c:pt idx="15149">
                  <c:v>35419</c:v>
                </c:pt>
                <c:pt idx="15150">
                  <c:v>49649</c:v>
                </c:pt>
                <c:pt idx="15151">
                  <c:v>32283</c:v>
                </c:pt>
                <c:pt idx="15152">
                  <c:v>31158</c:v>
                </c:pt>
                <c:pt idx="15153">
                  <c:v>36014</c:v>
                </c:pt>
                <c:pt idx="15154">
                  <c:v>38504</c:v>
                </c:pt>
                <c:pt idx="15155">
                  <c:v>65585</c:v>
                </c:pt>
                <c:pt idx="15156">
                  <c:v>56993</c:v>
                </c:pt>
                <c:pt idx="15157">
                  <c:v>46097</c:v>
                </c:pt>
                <c:pt idx="15158">
                  <c:v>44577</c:v>
                </c:pt>
                <c:pt idx="15159">
                  <c:v>90942</c:v>
                </c:pt>
                <c:pt idx="15160">
                  <c:v>35515</c:v>
                </c:pt>
                <c:pt idx="15161">
                  <c:v>43897</c:v>
                </c:pt>
                <c:pt idx="15162">
                  <c:v>48026</c:v>
                </c:pt>
                <c:pt idx="15163">
                  <c:v>24465</c:v>
                </c:pt>
                <c:pt idx="15164">
                  <c:v>36332</c:v>
                </c:pt>
                <c:pt idx="15165">
                  <c:v>31193</c:v>
                </c:pt>
                <c:pt idx="15166">
                  <c:v>35598</c:v>
                </c:pt>
                <c:pt idx="15167">
                  <c:v>30602</c:v>
                </c:pt>
                <c:pt idx="15168">
                  <c:v>40220</c:v>
                </c:pt>
                <c:pt idx="15169">
                  <c:v>29420</c:v>
                </c:pt>
                <c:pt idx="15170">
                  <c:v>25809</c:v>
                </c:pt>
                <c:pt idx="15171">
                  <c:v>31343</c:v>
                </c:pt>
                <c:pt idx="15172">
                  <c:v>24214</c:v>
                </c:pt>
                <c:pt idx="15173">
                  <c:v>48266</c:v>
                </c:pt>
                <c:pt idx="15174">
                  <c:v>39432</c:v>
                </c:pt>
                <c:pt idx="15175">
                  <c:v>28855</c:v>
                </c:pt>
                <c:pt idx="15176">
                  <c:v>44634</c:v>
                </c:pt>
                <c:pt idx="15177">
                  <c:v>45371</c:v>
                </c:pt>
                <c:pt idx="15178">
                  <c:v>32397</c:v>
                </c:pt>
                <c:pt idx="15179">
                  <c:v>38038</c:v>
                </c:pt>
                <c:pt idx="15180">
                  <c:v>40357</c:v>
                </c:pt>
                <c:pt idx="15181">
                  <c:v>28021</c:v>
                </c:pt>
                <c:pt idx="15182">
                  <c:v>35119</c:v>
                </c:pt>
                <c:pt idx="15183">
                  <c:v>29490</c:v>
                </c:pt>
                <c:pt idx="15184">
                  <c:v>29350</c:v>
                </c:pt>
                <c:pt idx="15185">
                  <c:v>39779</c:v>
                </c:pt>
                <c:pt idx="15186">
                  <c:v>22983</c:v>
                </c:pt>
                <c:pt idx="15187">
                  <c:v>14126</c:v>
                </c:pt>
                <c:pt idx="15188">
                  <c:v>35865</c:v>
                </c:pt>
                <c:pt idx="15189">
                  <c:v>55619</c:v>
                </c:pt>
                <c:pt idx="15190">
                  <c:v>36141</c:v>
                </c:pt>
                <c:pt idx="15191">
                  <c:v>25152</c:v>
                </c:pt>
                <c:pt idx="15192">
                  <c:v>40272</c:v>
                </c:pt>
                <c:pt idx="15193">
                  <c:v>33514</c:v>
                </c:pt>
                <c:pt idx="15194">
                  <c:v>34960</c:v>
                </c:pt>
                <c:pt idx="15195">
                  <c:v>35588</c:v>
                </c:pt>
                <c:pt idx="15196">
                  <c:v>40040</c:v>
                </c:pt>
                <c:pt idx="15197">
                  <c:v>21950</c:v>
                </c:pt>
                <c:pt idx="15198">
                  <c:v>60032</c:v>
                </c:pt>
                <c:pt idx="15199">
                  <c:v>25713</c:v>
                </c:pt>
                <c:pt idx="15200">
                  <c:v>26544</c:v>
                </c:pt>
                <c:pt idx="15201">
                  <c:v>26931</c:v>
                </c:pt>
                <c:pt idx="15202">
                  <c:v>35325</c:v>
                </c:pt>
                <c:pt idx="15203">
                  <c:v>32310</c:v>
                </c:pt>
                <c:pt idx="15204">
                  <c:v>41683</c:v>
                </c:pt>
                <c:pt idx="15205">
                  <c:v>60945</c:v>
                </c:pt>
                <c:pt idx="15206">
                  <c:v>60887</c:v>
                </c:pt>
                <c:pt idx="15207">
                  <c:v>43444</c:v>
                </c:pt>
                <c:pt idx="15208">
                  <c:v>52931</c:v>
                </c:pt>
                <c:pt idx="15209">
                  <c:v>42256</c:v>
                </c:pt>
                <c:pt idx="15210">
                  <c:v>38453</c:v>
                </c:pt>
                <c:pt idx="15211">
                  <c:v>39436</c:v>
                </c:pt>
                <c:pt idx="15212">
                  <c:v>53123</c:v>
                </c:pt>
                <c:pt idx="15213">
                  <c:v>123244</c:v>
                </c:pt>
                <c:pt idx="15214">
                  <c:v>46927</c:v>
                </c:pt>
                <c:pt idx="15215">
                  <c:v>43440</c:v>
                </c:pt>
                <c:pt idx="15216">
                  <c:v>38996</c:v>
                </c:pt>
                <c:pt idx="15217">
                  <c:v>28158</c:v>
                </c:pt>
                <c:pt idx="15218">
                  <c:v>54356</c:v>
                </c:pt>
                <c:pt idx="15219">
                  <c:v>39407</c:v>
                </c:pt>
                <c:pt idx="15220">
                  <c:v>78527</c:v>
                </c:pt>
                <c:pt idx="15221">
                  <c:v>49211</c:v>
                </c:pt>
                <c:pt idx="15222">
                  <c:v>33253</c:v>
                </c:pt>
                <c:pt idx="15223">
                  <c:v>51628</c:v>
                </c:pt>
                <c:pt idx="15224">
                  <c:v>32340</c:v>
                </c:pt>
                <c:pt idx="15225">
                  <c:v>39355</c:v>
                </c:pt>
                <c:pt idx="15226">
                  <c:v>50413</c:v>
                </c:pt>
                <c:pt idx="15227">
                  <c:v>29263</c:v>
                </c:pt>
                <c:pt idx="15228">
                  <c:v>54066</c:v>
                </c:pt>
                <c:pt idx="15229">
                  <c:v>38375</c:v>
                </c:pt>
                <c:pt idx="15230">
                  <c:v>38548</c:v>
                </c:pt>
                <c:pt idx="15231">
                  <c:v>36739</c:v>
                </c:pt>
                <c:pt idx="15232">
                  <c:v>50940</c:v>
                </c:pt>
                <c:pt idx="15233">
                  <c:v>53877</c:v>
                </c:pt>
                <c:pt idx="15234">
                  <c:v>46864</c:v>
                </c:pt>
                <c:pt idx="15235">
                  <c:v>36475</c:v>
                </c:pt>
                <c:pt idx="15236">
                  <c:v>45908</c:v>
                </c:pt>
                <c:pt idx="15237">
                  <c:v>61082</c:v>
                </c:pt>
                <c:pt idx="15238">
                  <c:v>30731</c:v>
                </c:pt>
                <c:pt idx="15239">
                  <c:v>43668</c:v>
                </c:pt>
                <c:pt idx="15240">
                  <c:v>43718</c:v>
                </c:pt>
                <c:pt idx="15241">
                  <c:v>70113</c:v>
                </c:pt>
                <c:pt idx="15242">
                  <c:v>32817</c:v>
                </c:pt>
                <c:pt idx="15243">
                  <c:v>33737</c:v>
                </c:pt>
                <c:pt idx="15244">
                  <c:v>31954</c:v>
                </c:pt>
                <c:pt idx="15245">
                  <c:v>47523</c:v>
                </c:pt>
                <c:pt idx="15246">
                  <c:v>22139</c:v>
                </c:pt>
                <c:pt idx="15247">
                  <c:v>27921</c:v>
                </c:pt>
                <c:pt idx="15248">
                  <c:v>49642</c:v>
                </c:pt>
                <c:pt idx="15249">
                  <c:v>27615</c:v>
                </c:pt>
                <c:pt idx="15250">
                  <c:v>44476</c:v>
                </c:pt>
                <c:pt idx="15251">
                  <c:v>55235</c:v>
                </c:pt>
                <c:pt idx="15252">
                  <c:v>36761</c:v>
                </c:pt>
                <c:pt idx="15253">
                  <c:v>28208</c:v>
                </c:pt>
                <c:pt idx="15254">
                  <c:v>32107</c:v>
                </c:pt>
                <c:pt idx="15255">
                  <c:v>35396</c:v>
                </c:pt>
                <c:pt idx="15256">
                  <c:v>54766</c:v>
                </c:pt>
                <c:pt idx="15257">
                  <c:v>28040</c:v>
                </c:pt>
                <c:pt idx="15258">
                  <c:v>32622</c:v>
                </c:pt>
                <c:pt idx="15259">
                  <c:v>29042</c:v>
                </c:pt>
                <c:pt idx="15260">
                  <c:v>36397</c:v>
                </c:pt>
                <c:pt idx="15261">
                  <c:v>29785</c:v>
                </c:pt>
                <c:pt idx="15262">
                  <c:v>33063</c:v>
                </c:pt>
                <c:pt idx="15263">
                  <c:v>56446</c:v>
                </c:pt>
                <c:pt idx="15264">
                  <c:v>22004</c:v>
                </c:pt>
                <c:pt idx="15265">
                  <c:v>31369</c:v>
                </c:pt>
                <c:pt idx="15266">
                  <c:v>19204</c:v>
                </c:pt>
                <c:pt idx="15267">
                  <c:v>35035</c:v>
                </c:pt>
                <c:pt idx="15268">
                  <c:v>45868</c:v>
                </c:pt>
                <c:pt idx="15269">
                  <c:v>40457</c:v>
                </c:pt>
                <c:pt idx="15270">
                  <c:v>41466</c:v>
                </c:pt>
                <c:pt idx="15271">
                  <c:v>20357</c:v>
                </c:pt>
                <c:pt idx="15272">
                  <c:v>14578</c:v>
                </c:pt>
                <c:pt idx="15273">
                  <c:v>18137</c:v>
                </c:pt>
                <c:pt idx="15274">
                  <c:v>40967</c:v>
                </c:pt>
                <c:pt idx="15275">
                  <c:v>26920</c:v>
                </c:pt>
                <c:pt idx="15276">
                  <c:v>32244</c:v>
                </c:pt>
                <c:pt idx="15277">
                  <c:v>49410</c:v>
                </c:pt>
                <c:pt idx="15278">
                  <c:v>64301</c:v>
                </c:pt>
                <c:pt idx="15279">
                  <c:v>59537</c:v>
                </c:pt>
                <c:pt idx="15280">
                  <c:v>60524</c:v>
                </c:pt>
                <c:pt idx="15281">
                  <c:v>87621</c:v>
                </c:pt>
                <c:pt idx="15282">
                  <c:v>49659</c:v>
                </c:pt>
                <c:pt idx="15283">
                  <c:v>91509</c:v>
                </c:pt>
                <c:pt idx="15284">
                  <c:v>87420</c:v>
                </c:pt>
                <c:pt idx="15285">
                  <c:v>51496</c:v>
                </c:pt>
                <c:pt idx="15286">
                  <c:v>81295</c:v>
                </c:pt>
                <c:pt idx="15287">
                  <c:v>25833</c:v>
                </c:pt>
                <c:pt idx="15288">
                  <c:v>39761</c:v>
                </c:pt>
                <c:pt idx="15289">
                  <c:v>48090</c:v>
                </c:pt>
                <c:pt idx="15290">
                  <c:v>29768</c:v>
                </c:pt>
                <c:pt idx="15291">
                  <c:v>13401</c:v>
                </c:pt>
                <c:pt idx="15292">
                  <c:v>24013</c:v>
                </c:pt>
                <c:pt idx="15293">
                  <c:v>38029</c:v>
                </c:pt>
                <c:pt idx="15294">
                  <c:v>43456</c:v>
                </c:pt>
                <c:pt idx="15295">
                  <c:v>30005</c:v>
                </c:pt>
                <c:pt idx="15296">
                  <c:v>51923</c:v>
                </c:pt>
                <c:pt idx="15297">
                  <c:v>19861</c:v>
                </c:pt>
                <c:pt idx="15298">
                  <c:v>25402</c:v>
                </c:pt>
                <c:pt idx="15299">
                  <c:v>29223</c:v>
                </c:pt>
                <c:pt idx="15300">
                  <c:v>32432</c:v>
                </c:pt>
                <c:pt idx="15301">
                  <c:v>19397</c:v>
                </c:pt>
                <c:pt idx="15302">
                  <c:v>23837</c:v>
                </c:pt>
                <c:pt idx="15303">
                  <c:v>39952</c:v>
                </c:pt>
                <c:pt idx="15304">
                  <c:v>24216</c:v>
                </c:pt>
                <c:pt idx="15305">
                  <c:v>45955</c:v>
                </c:pt>
                <c:pt idx="15306">
                  <c:v>37892</c:v>
                </c:pt>
                <c:pt idx="15307">
                  <c:v>47601</c:v>
                </c:pt>
                <c:pt idx="15308">
                  <c:v>45263</c:v>
                </c:pt>
                <c:pt idx="15309">
                  <c:v>65699</c:v>
                </c:pt>
                <c:pt idx="15310">
                  <c:v>40507</c:v>
                </c:pt>
                <c:pt idx="15311">
                  <c:v>51767</c:v>
                </c:pt>
                <c:pt idx="15312">
                  <c:v>69831</c:v>
                </c:pt>
                <c:pt idx="15313">
                  <c:v>38617</c:v>
                </c:pt>
                <c:pt idx="15314">
                  <c:v>87290</c:v>
                </c:pt>
                <c:pt idx="15315">
                  <c:v>51078</c:v>
                </c:pt>
                <c:pt idx="15316">
                  <c:v>59497</c:v>
                </c:pt>
                <c:pt idx="15317">
                  <c:v>62404</c:v>
                </c:pt>
                <c:pt idx="15318">
                  <c:v>87029</c:v>
                </c:pt>
                <c:pt idx="15319">
                  <c:v>57710</c:v>
                </c:pt>
                <c:pt idx="15320">
                  <c:v>61284</c:v>
                </c:pt>
                <c:pt idx="15321">
                  <c:v>35369</c:v>
                </c:pt>
                <c:pt idx="15322">
                  <c:v>33750</c:v>
                </c:pt>
                <c:pt idx="15323">
                  <c:v>35676</c:v>
                </c:pt>
                <c:pt idx="15324">
                  <c:v>29973</c:v>
                </c:pt>
                <c:pt idx="15325">
                  <c:v>29570</c:v>
                </c:pt>
                <c:pt idx="15326">
                  <c:v>31614</c:v>
                </c:pt>
                <c:pt idx="15327">
                  <c:v>41469</c:v>
                </c:pt>
                <c:pt idx="15328">
                  <c:v>36046</c:v>
                </c:pt>
                <c:pt idx="15329">
                  <c:v>29171</c:v>
                </c:pt>
                <c:pt idx="15330">
                  <c:v>27822</c:v>
                </c:pt>
                <c:pt idx="15331">
                  <c:v>59508</c:v>
                </c:pt>
                <c:pt idx="15332">
                  <c:v>64507</c:v>
                </c:pt>
                <c:pt idx="15333">
                  <c:v>28958</c:v>
                </c:pt>
                <c:pt idx="15334">
                  <c:v>34667</c:v>
                </c:pt>
                <c:pt idx="15335">
                  <c:v>27260</c:v>
                </c:pt>
                <c:pt idx="15336">
                  <c:v>26810</c:v>
                </c:pt>
                <c:pt idx="15337">
                  <c:v>38027</c:v>
                </c:pt>
                <c:pt idx="15338">
                  <c:v>25878</c:v>
                </c:pt>
                <c:pt idx="15339">
                  <c:v>36661</c:v>
                </c:pt>
                <c:pt idx="15340">
                  <c:v>26786</c:v>
                </c:pt>
                <c:pt idx="15341">
                  <c:v>27612</c:v>
                </c:pt>
                <c:pt idx="15342">
                  <c:v>46849</c:v>
                </c:pt>
                <c:pt idx="15343">
                  <c:v>54132</c:v>
                </c:pt>
                <c:pt idx="15344">
                  <c:v>27478</c:v>
                </c:pt>
                <c:pt idx="15345">
                  <c:v>31957</c:v>
                </c:pt>
                <c:pt idx="15346">
                  <c:v>25574</c:v>
                </c:pt>
                <c:pt idx="15347">
                  <c:v>35362</c:v>
                </c:pt>
                <c:pt idx="15348">
                  <c:v>34086</c:v>
                </c:pt>
                <c:pt idx="15349">
                  <c:v>29641</c:v>
                </c:pt>
                <c:pt idx="15350">
                  <c:v>35720</c:v>
                </c:pt>
                <c:pt idx="15351">
                  <c:v>24682</c:v>
                </c:pt>
                <c:pt idx="15352">
                  <c:v>24593</c:v>
                </c:pt>
                <c:pt idx="15353">
                  <c:v>20100</c:v>
                </c:pt>
                <c:pt idx="15354">
                  <c:v>23400</c:v>
                </c:pt>
                <c:pt idx="15355">
                  <c:v>61599</c:v>
                </c:pt>
                <c:pt idx="15356">
                  <c:v>26650</c:v>
                </c:pt>
                <c:pt idx="15357">
                  <c:v>38694</c:v>
                </c:pt>
                <c:pt idx="15358">
                  <c:v>52117</c:v>
                </c:pt>
                <c:pt idx="15359">
                  <c:v>32231</c:v>
                </c:pt>
                <c:pt idx="15360">
                  <c:v>42222</c:v>
                </c:pt>
                <c:pt idx="15361">
                  <c:v>47525</c:v>
                </c:pt>
                <c:pt idx="15362">
                  <c:v>43883</c:v>
                </c:pt>
                <c:pt idx="15363">
                  <c:v>42158</c:v>
                </c:pt>
                <c:pt idx="15364">
                  <c:v>40282</c:v>
                </c:pt>
                <c:pt idx="15365">
                  <c:v>38878</c:v>
                </c:pt>
                <c:pt idx="15366">
                  <c:v>40357</c:v>
                </c:pt>
                <c:pt idx="15367">
                  <c:v>50057</c:v>
                </c:pt>
                <c:pt idx="15368">
                  <c:v>41853</c:v>
                </c:pt>
                <c:pt idx="15369">
                  <c:v>40694</c:v>
                </c:pt>
                <c:pt idx="15370">
                  <c:v>53325</c:v>
                </c:pt>
                <c:pt idx="15371">
                  <c:v>22608</c:v>
                </c:pt>
                <c:pt idx="15372">
                  <c:v>48517</c:v>
                </c:pt>
                <c:pt idx="15373">
                  <c:v>52654</c:v>
                </c:pt>
                <c:pt idx="15374">
                  <c:v>32500</c:v>
                </c:pt>
                <c:pt idx="15375">
                  <c:v>38665</c:v>
                </c:pt>
                <c:pt idx="15376">
                  <c:v>60507</c:v>
                </c:pt>
                <c:pt idx="15377">
                  <c:v>41272</c:v>
                </c:pt>
                <c:pt idx="15378">
                  <c:v>31000</c:v>
                </c:pt>
                <c:pt idx="15379">
                  <c:v>46019</c:v>
                </c:pt>
                <c:pt idx="15380">
                  <c:v>44917</c:v>
                </c:pt>
                <c:pt idx="15381">
                  <c:v>35858</c:v>
                </c:pt>
                <c:pt idx="15382">
                  <c:v>40710</c:v>
                </c:pt>
                <c:pt idx="15383">
                  <c:v>52248</c:v>
                </c:pt>
                <c:pt idx="15384">
                  <c:v>36520</c:v>
                </c:pt>
                <c:pt idx="15385">
                  <c:v>47495</c:v>
                </c:pt>
                <c:pt idx="15386">
                  <c:v>35750</c:v>
                </c:pt>
                <c:pt idx="15387">
                  <c:v>39020</c:v>
                </c:pt>
                <c:pt idx="15388">
                  <c:v>35605</c:v>
                </c:pt>
                <c:pt idx="15389">
                  <c:v>35869</c:v>
                </c:pt>
                <c:pt idx="15390">
                  <c:v>43085</c:v>
                </c:pt>
                <c:pt idx="15391">
                  <c:v>41406</c:v>
                </c:pt>
                <c:pt idx="15392">
                  <c:v>34215</c:v>
                </c:pt>
                <c:pt idx="15393">
                  <c:v>30381</c:v>
                </c:pt>
                <c:pt idx="15394">
                  <c:v>44677</c:v>
                </c:pt>
                <c:pt idx="15395">
                  <c:v>29247</c:v>
                </c:pt>
                <c:pt idx="15396">
                  <c:v>33224</c:v>
                </c:pt>
                <c:pt idx="15397">
                  <c:v>44205</c:v>
                </c:pt>
                <c:pt idx="15398">
                  <c:v>40742</c:v>
                </c:pt>
                <c:pt idx="15399">
                  <c:v>33233</c:v>
                </c:pt>
                <c:pt idx="15400">
                  <c:v>39915</c:v>
                </c:pt>
                <c:pt idx="15401">
                  <c:v>35911</c:v>
                </c:pt>
                <c:pt idx="15402">
                  <c:v>36588</c:v>
                </c:pt>
                <c:pt idx="15403">
                  <c:v>31533</c:v>
                </c:pt>
                <c:pt idx="15404">
                  <c:v>36196</c:v>
                </c:pt>
                <c:pt idx="15405">
                  <c:v>32315</c:v>
                </c:pt>
                <c:pt idx="15406">
                  <c:v>27419</c:v>
                </c:pt>
                <c:pt idx="15407">
                  <c:v>33972</c:v>
                </c:pt>
                <c:pt idx="15408">
                  <c:v>55505</c:v>
                </c:pt>
                <c:pt idx="15409">
                  <c:v>39966</c:v>
                </c:pt>
                <c:pt idx="15410">
                  <c:v>50580</c:v>
                </c:pt>
                <c:pt idx="15411">
                  <c:v>26339</c:v>
                </c:pt>
                <c:pt idx="15412">
                  <c:v>40202</c:v>
                </c:pt>
                <c:pt idx="15413">
                  <c:v>54629</c:v>
                </c:pt>
                <c:pt idx="15414">
                  <c:v>39260</c:v>
                </c:pt>
                <c:pt idx="15415">
                  <c:v>42243</c:v>
                </c:pt>
                <c:pt idx="15416">
                  <c:v>34231</c:v>
                </c:pt>
                <c:pt idx="15417">
                  <c:v>54790</c:v>
                </c:pt>
                <c:pt idx="15418">
                  <c:v>36878</c:v>
                </c:pt>
                <c:pt idx="15419">
                  <c:v>32972</c:v>
                </c:pt>
                <c:pt idx="15420">
                  <c:v>30973</c:v>
                </c:pt>
                <c:pt idx="15421">
                  <c:v>30923</c:v>
                </c:pt>
                <c:pt idx="15422">
                  <c:v>40237</c:v>
                </c:pt>
                <c:pt idx="15423">
                  <c:v>34595</c:v>
                </c:pt>
                <c:pt idx="15424">
                  <c:v>30368</c:v>
                </c:pt>
                <c:pt idx="15425">
                  <c:v>33512</c:v>
                </c:pt>
                <c:pt idx="15426">
                  <c:v>46311</c:v>
                </c:pt>
                <c:pt idx="15427">
                  <c:v>73938</c:v>
                </c:pt>
                <c:pt idx="15428">
                  <c:v>48421</c:v>
                </c:pt>
                <c:pt idx="15429">
                  <c:v>50460</c:v>
                </c:pt>
                <c:pt idx="15430">
                  <c:v>44928</c:v>
                </c:pt>
                <c:pt idx="15431">
                  <c:v>65617</c:v>
                </c:pt>
                <c:pt idx="15432">
                  <c:v>53040</c:v>
                </c:pt>
                <c:pt idx="15433">
                  <c:v>57679</c:v>
                </c:pt>
                <c:pt idx="15434">
                  <c:v>54521</c:v>
                </c:pt>
                <c:pt idx="15435">
                  <c:v>56557</c:v>
                </c:pt>
                <c:pt idx="15436">
                  <c:v>37883</c:v>
                </c:pt>
                <c:pt idx="15437">
                  <c:v>31544</c:v>
                </c:pt>
                <c:pt idx="15438">
                  <c:v>56034</c:v>
                </c:pt>
                <c:pt idx="15439">
                  <c:v>28839</c:v>
                </c:pt>
                <c:pt idx="15440">
                  <c:v>35133</c:v>
                </c:pt>
                <c:pt idx="15441">
                  <c:v>49807</c:v>
                </c:pt>
                <c:pt idx="15442">
                  <c:v>63849</c:v>
                </c:pt>
                <c:pt idx="15443">
                  <c:v>43906</c:v>
                </c:pt>
                <c:pt idx="15444">
                  <c:v>56036</c:v>
                </c:pt>
                <c:pt idx="15445">
                  <c:v>46784</c:v>
                </c:pt>
                <c:pt idx="15446">
                  <c:v>47419</c:v>
                </c:pt>
                <c:pt idx="15447">
                  <c:v>39361</c:v>
                </c:pt>
                <c:pt idx="15448">
                  <c:v>31417</c:v>
                </c:pt>
                <c:pt idx="15449">
                  <c:v>39563</c:v>
                </c:pt>
                <c:pt idx="15450">
                  <c:v>34459</c:v>
                </c:pt>
                <c:pt idx="15451">
                  <c:v>44313</c:v>
                </c:pt>
                <c:pt idx="15452">
                  <c:v>49534</c:v>
                </c:pt>
                <c:pt idx="15453">
                  <c:v>33765</c:v>
                </c:pt>
                <c:pt idx="15454">
                  <c:v>36743</c:v>
                </c:pt>
                <c:pt idx="15455">
                  <c:v>41811</c:v>
                </c:pt>
                <c:pt idx="15456">
                  <c:v>28595</c:v>
                </c:pt>
                <c:pt idx="15457">
                  <c:v>43635</c:v>
                </c:pt>
                <c:pt idx="15458">
                  <c:v>56463</c:v>
                </c:pt>
                <c:pt idx="15459">
                  <c:v>34232</c:v>
                </c:pt>
                <c:pt idx="15460">
                  <c:v>36232</c:v>
                </c:pt>
                <c:pt idx="15461">
                  <c:v>33115</c:v>
                </c:pt>
                <c:pt idx="15462">
                  <c:v>49101</c:v>
                </c:pt>
                <c:pt idx="15463">
                  <c:v>32036</c:v>
                </c:pt>
                <c:pt idx="15464">
                  <c:v>105090</c:v>
                </c:pt>
                <c:pt idx="15465">
                  <c:v>37536</c:v>
                </c:pt>
                <c:pt idx="15466">
                  <c:v>66636</c:v>
                </c:pt>
                <c:pt idx="15467">
                  <c:v>57917</c:v>
                </c:pt>
                <c:pt idx="15468">
                  <c:v>46256</c:v>
                </c:pt>
                <c:pt idx="15469">
                  <c:v>38204</c:v>
                </c:pt>
                <c:pt idx="15470">
                  <c:v>27343</c:v>
                </c:pt>
                <c:pt idx="15471">
                  <c:v>68618</c:v>
                </c:pt>
                <c:pt idx="15472">
                  <c:v>50426</c:v>
                </c:pt>
                <c:pt idx="15473">
                  <c:v>44559</c:v>
                </c:pt>
                <c:pt idx="15474">
                  <c:v>63644</c:v>
                </c:pt>
                <c:pt idx="15475">
                  <c:v>50547</c:v>
                </c:pt>
                <c:pt idx="15476">
                  <c:v>33179</c:v>
                </c:pt>
                <c:pt idx="15477">
                  <c:v>78245</c:v>
                </c:pt>
                <c:pt idx="15478">
                  <c:v>66422</c:v>
                </c:pt>
                <c:pt idx="15479">
                  <c:v>29825</c:v>
                </c:pt>
                <c:pt idx="15480">
                  <c:v>38824</c:v>
                </c:pt>
                <c:pt idx="15481">
                  <c:v>56916</c:v>
                </c:pt>
                <c:pt idx="15482">
                  <c:v>33100</c:v>
                </c:pt>
                <c:pt idx="15483">
                  <c:v>38125</c:v>
                </c:pt>
                <c:pt idx="15484">
                  <c:v>30491</c:v>
                </c:pt>
                <c:pt idx="15485">
                  <c:v>20561</c:v>
                </c:pt>
                <c:pt idx="15486">
                  <c:v>22801</c:v>
                </c:pt>
                <c:pt idx="15487">
                  <c:v>18048</c:v>
                </c:pt>
                <c:pt idx="15488">
                  <c:v>58891</c:v>
                </c:pt>
                <c:pt idx="15489">
                  <c:v>35336</c:v>
                </c:pt>
                <c:pt idx="15490">
                  <c:v>26884</c:v>
                </c:pt>
                <c:pt idx="15491">
                  <c:v>54016</c:v>
                </c:pt>
                <c:pt idx="15492">
                  <c:v>27943</c:v>
                </c:pt>
                <c:pt idx="15493">
                  <c:v>47001</c:v>
                </c:pt>
                <c:pt idx="15494">
                  <c:v>59888</c:v>
                </c:pt>
                <c:pt idx="15495">
                  <c:v>59250</c:v>
                </c:pt>
                <c:pt idx="15496">
                  <c:v>32092</c:v>
                </c:pt>
                <c:pt idx="15497">
                  <c:v>47363</c:v>
                </c:pt>
                <c:pt idx="15498">
                  <c:v>34250</c:v>
                </c:pt>
                <c:pt idx="15499">
                  <c:v>34705</c:v>
                </c:pt>
                <c:pt idx="15500">
                  <c:v>19807</c:v>
                </c:pt>
                <c:pt idx="15501">
                  <c:v>45321</c:v>
                </c:pt>
                <c:pt idx="15502">
                  <c:v>19728</c:v>
                </c:pt>
                <c:pt idx="15503">
                  <c:v>39175</c:v>
                </c:pt>
                <c:pt idx="15504">
                  <c:v>30287</c:v>
                </c:pt>
                <c:pt idx="15505">
                  <c:v>32821</c:v>
                </c:pt>
                <c:pt idx="15506">
                  <c:v>21201</c:v>
                </c:pt>
                <c:pt idx="15507">
                  <c:v>20449</c:v>
                </c:pt>
                <c:pt idx="15508">
                  <c:v>12979</c:v>
                </c:pt>
                <c:pt idx="15509">
                  <c:v>34771</c:v>
                </c:pt>
                <c:pt idx="15510">
                  <c:v>57051</c:v>
                </c:pt>
                <c:pt idx="15511">
                  <c:v>61641</c:v>
                </c:pt>
                <c:pt idx="15512">
                  <c:v>43016</c:v>
                </c:pt>
                <c:pt idx="15513">
                  <c:v>21109</c:v>
                </c:pt>
                <c:pt idx="15514">
                  <c:v>34645</c:v>
                </c:pt>
                <c:pt idx="15515">
                  <c:v>39670</c:v>
                </c:pt>
                <c:pt idx="15516">
                  <c:v>39602</c:v>
                </c:pt>
                <c:pt idx="15517">
                  <c:v>49897</c:v>
                </c:pt>
                <c:pt idx="15518">
                  <c:v>93564</c:v>
                </c:pt>
                <c:pt idx="15519">
                  <c:v>44455</c:v>
                </c:pt>
                <c:pt idx="15520">
                  <c:v>31714</c:v>
                </c:pt>
                <c:pt idx="15521">
                  <c:v>27406</c:v>
                </c:pt>
                <c:pt idx="15522">
                  <c:v>27688</c:v>
                </c:pt>
                <c:pt idx="15523">
                  <c:v>29452</c:v>
                </c:pt>
                <c:pt idx="15524">
                  <c:v>22799</c:v>
                </c:pt>
                <c:pt idx="15525">
                  <c:v>22767</c:v>
                </c:pt>
                <c:pt idx="15526">
                  <c:v>27755</c:v>
                </c:pt>
                <c:pt idx="15527">
                  <c:v>32083</c:v>
                </c:pt>
                <c:pt idx="15528">
                  <c:v>31574</c:v>
                </c:pt>
                <c:pt idx="15529">
                  <c:v>26607</c:v>
                </c:pt>
                <c:pt idx="15530">
                  <c:v>50622</c:v>
                </c:pt>
                <c:pt idx="15531">
                  <c:v>36885</c:v>
                </c:pt>
                <c:pt idx="15532">
                  <c:v>59325</c:v>
                </c:pt>
                <c:pt idx="15533">
                  <c:v>37103</c:v>
                </c:pt>
                <c:pt idx="15534">
                  <c:v>37692</c:v>
                </c:pt>
                <c:pt idx="15535">
                  <c:v>70089</c:v>
                </c:pt>
                <c:pt idx="15536">
                  <c:v>23166</c:v>
                </c:pt>
                <c:pt idx="15537">
                  <c:v>43073</c:v>
                </c:pt>
                <c:pt idx="15538">
                  <c:v>61057</c:v>
                </c:pt>
                <c:pt idx="15539">
                  <c:v>30609</c:v>
                </c:pt>
                <c:pt idx="15540">
                  <c:v>35431</c:v>
                </c:pt>
                <c:pt idx="15541">
                  <c:v>63373</c:v>
                </c:pt>
                <c:pt idx="15542">
                  <c:v>61779</c:v>
                </c:pt>
                <c:pt idx="15543">
                  <c:v>62629</c:v>
                </c:pt>
                <c:pt idx="15544">
                  <c:v>70136</c:v>
                </c:pt>
                <c:pt idx="15545">
                  <c:v>46543</c:v>
                </c:pt>
                <c:pt idx="15546">
                  <c:v>58110</c:v>
                </c:pt>
                <c:pt idx="15547">
                  <c:v>60368</c:v>
                </c:pt>
                <c:pt idx="15548">
                  <c:v>46550</c:v>
                </c:pt>
                <c:pt idx="15549">
                  <c:v>34237</c:v>
                </c:pt>
                <c:pt idx="15550">
                  <c:v>38913</c:v>
                </c:pt>
                <c:pt idx="15551">
                  <c:v>50510</c:v>
                </c:pt>
                <c:pt idx="15552">
                  <c:v>28726</c:v>
                </c:pt>
                <c:pt idx="15553">
                  <c:v>48656</c:v>
                </c:pt>
                <c:pt idx="15554">
                  <c:v>20152</c:v>
                </c:pt>
                <c:pt idx="15555">
                  <c:v>18533</c:v>
                </c:pt>
                <c:pt idx="15556">
                  <c:v>29079</c:v>
                </c:pt>
                <c:pt idx="15557">
                  <c:v>26884</c:v>
                </c:pt>
                <c:pt idx="15558">
                  <c:v>47573</c:v>
                </c:pt>
                <c:pt idx="15559">
                  <c:v>33445</c:v>
                </c:pt>
                <c:pt idx="15560">
                  <c:v>37231</c:v>
                </c:pt>
                <c:pt idx="15561">
                  <c:v>50014</c:v>
                </c:pt>
                <c:pt idx="15562">
                  <c:v>20275</c:v>
                </c:pt>
                <c:pt idx="15563">
                  <c:v>48439</c:v>
                </c:pt>
                <c:pt idx="15564">
                  <c:v>60962</c:v>
                </c:pt>
                <c:pt idx="15565">
                  <c:v>38537</c:v>
                </c:pt>
                <c:pt idx="15566">
                  <c:v>76731</c:v>
                </c:pt>
                <c:pt idx="15567">
                  <c:v>89345</c:v>
                </c:pt>
                <c:pt idx="15568">
                  <c:v>82610</c:v>
                </c:pt>
                <c:pt idx="15569">
                  <c:v>71452</c:v>
                </c:pt>
                <c:pt idx="15570">
                  <c:v>86356</c:v>
                </c:pt>
                <c:pt idx="15571">
                  <c:v>78357</c:v>
                </c:pt>
                <c:pt idx="15572">
                  <c:v>45012</c:v>
                </c:pt>
                <c:pt idx="15573">
                  <c:v>50816</c:v>
                </c:pt>
                <c:pt idx="15574">
                  <c:v>54424</c:v>
                </c:pt>
                <c:pt idx="15575">
                  <c:v>44094</c:v>
                </c:pt>
                <c:pt idx="15576">
                  <c:v>63343</c:v>
                </c:pt>
                <c:pt idx="15577">
                  <c:v>55479</c:v>
                </c:pt>
                <c:pt idx="15578">
                  <c:v>68406</c:v>
                </c:pt>
                <c:pt idx="15579">
                  <c:v>76524</c:v>
                </c:pt>
                <c:pt idx="15580">
                  <c:v>52083</c:v>
                </c:pt>
                <c:pt idx="15581">
                  <c:v>37842</c:v>
                </c:pt>
                <c:pt idx="15582">
                  <c:v>59611</c:v>
                </c:pt>
                <c:pt idx="15583">
                  <c:v>71605</c:v>
                </c:pt>
                <c:pt idx="15584">
                  <c:v>73151</c:v>
                </c:pt>
                <c:pt idx="15585">
                  <c:v>63731</c:v>
                </c:pt>
                <c:pt idx="15586">
                  <c:v>38698</c:v>
                </c:pt>
                <c:pt idx="15587">
                  <c:v>74940</c:v>
                </c:pt>
                <c:pt idx="15588">
                  <c:v>42678</c:v>
                </c:pt>
                <c:pt idx="15589">
                  <c:v>51917</c:v>
                </c:pt>
                <c:pt idx="15590">
                  <c:v>52214</c:v>
                </c:pt>
                <c:pt idx="15591">
                  <c:v>54131</c:v>
                </c:pt>
                <c:pt idx="15592">
                  <c:v>35727</c:v>
                </c:pt>
                <c:pt idx="15593">
                  <c:v>45424</c:v>
                </c:pt>
                <c:pt idx="15594">
                  <c:v>31568</c:v>
                </c:pt>
                <c:pt idx="15595">
                  <c:v>76141</c:v>
                </c:pt>
                <c:pt idx="15596">
                  <c:v>35041</c:v>
                </c:pt>
                <c:pt idx="15597">
                  <c:v>47181</c:v>
                </c:pt>
                <c:pt idx="15598">
                  <c:v>47158</c:v>
                </c:pt>
                <c:pt idx="15599">
                  <c:v>28325</c:v>
                </c:pt>
                <c:pt idx="15600">
                  <c:v>23654</c:v>
                </c:pt>
                <c:pt idx="15601">
                  <c:v>31402</c:v>
                </c:pt>
                <c:pt idx="15602">
                  <c:v>36405</c:v>
                </c:pt>
                <c:pt idx="15603">
                  <c:v>46685</c:v>
                </c:pt>
                <c:pt idx="15604">
                  <c:v>37075</c:v>
                </c:pt>
                <c:pt idx="15605">
                  <c:v>37017</c:v>
                </c:pt>
                <c:pt idx="15606">
                  <c:v>33611</c:v>
                </c:pt>
                <c:pt idx="15607">
                  <c:v>46074</c:v>
                </c:pt>
                <c:pt idx="15608">
                  <c:v>46767</c:v>
                </c:pt>
                <c:pt idx="15609">
                  <c:v>47710</c:v>
                </c:pt>
                <c:pt idx="15610">
                  <c:v>66771</c:v>
                </c:pt>
                <c:pt idx="15611">
                  <c:v>62083</c:v>
                </c:pt>
                <c:pt idx="15612">
                  <c:v>54591</c:v>
                </c:pt>
                <c:pt idx="15613">
                  <c:v>32155</c:v>
                </c:pt>
                <c:pt idx="15614">
                  <c:v>33231</c:v>
                </c:pt>
                <c:pt idx="15615">
                  <c:v>47703</c:v>
                </c:pt>
                <c:pt idx="15616">
                  <c:v>32881</c:v>
                </c:pt>
                <c:pt idx="15617">
                  <c:v>34468</c:v>
                </c:pt>
                <c:pt idx="15618">
                  <c:v>31266</c:v>
                </c:pt>
                <c:pt idx="15619">
                  <c:v>35244</c:v>
                </c:pt>
                <c:pt idx="15620">
                  <c:v>35366</c:v>
                </c:pt>
                <c:pt idx="15621">
                  <c:v>38097</c:v>
                </c:pt>
                <c:pt idx="15622">
                  <c:v>52267</c:v>
                </c:pt>
                <c:pt idx="15623">
                  <c:v>51307</c:v>
                </c:pt>
                <c:pt idx="15624">
                  <c:v>29611</c:v>
                </c:pt>
                <c:pt idx="15625">
                  <c:v>32179</c:v>
                </c:pt>
                <c:pt idx="15626">
                  <c:v>39562</c:v>
                </c:pt>
                <c:pt idx="15627">
                  <c:v>43405</c:v>
                </c:pt>
                <c:pt idx="15628">
                  <c:v>54545</c:v>
                </c:pt>
                <c:pt idx="15629">
                  <c:v>40076</c:v>
                </c:pt>
                <c:pt idx="15630">
                  <c:v>42610</c:v>
                </c:pt>
                <c:pt idx="15631">
                  <c:v>36832</c:v>
                </c:pt>
                <c:pt idx="15632">
                  <c:v>48264</c:v>
                </c:pt>
                <c:pt idx="15633">
                  <c:v>52484</c:v>
                </c:pt>
                <c:pt idx="15634">
                  <c:v>34259</c:v>
                </c:pt>
                <c:pt idx="15635">
                  <c:v>43271</c:v>
                </c:pt>
                <c:pt idx="15636">
                  <c:v>55632</c:v>
                </c:pt>
                <c:pt idx="15637">
                  <c:v>49242</c:v>
                </c:pt>
                <c:pt idx="15638">
                  <c:v>38792</c:v>
                </c:pt>
                <c:pt idx="15639">
                  <c:v>47814</c:v>
                </c:pt>
                <c:pt idx="15640">
                  <c:v>48575</c:v>
                </c:pt>
                <c:pt idx="15641">
                  <c:v>63333</c:v>
                </c:pt>
                <c:pt idx="15642">
                  <c:v>84192</c:v>
                </c:pt>
                <c:pt idx="15643">
                  <c:v>55861</c:v>
                </c:pt>
                <c:pt idx="15644">
                  <c:v>73414</c:v>
                </c:pt>
                <c:pt idx="15645">
                  <c:v>55222</c:v>
                </c:pt>
                <c:pt idx="15646">
                  <c:v>46546</c:v>
                </c:pt>
                <c:pt idx="15647">
                  <c:v>61165</c:v>
                </c:pt>
                <c:pt idx="15648">
                  <c:v>37139</c:v>
                </c:pt>
                <c:pt idx="15649">
                  <c:v>50622</c:v>
                </c:pt>
                <c:pt idx="15650">
                  <c:v>40452</c:v>
                </c:pt>
                <c:pt idx="15651">
                  <c:v>50168</c:v>
                </c:pt>
                <c:pt idx="15652">
                  <c:v>35227</c:v>
                </c:pt>
                <c:pt idx="15653">
                  <c:v>37264</c:v>
                </c:pt>
                <c:pt idx="15654">
                  <c:v>18158</c:v>
                </c:pt>
                <c:pt idx="15655">
                  <c:v>38040</c:v>
                </c:pt>
                <c:pt idx="15656">
                  <c:v>40582</c:v>
                </c:pt>
                <c:pt idx="15657">
                  <c:v>37011</c:v>
                </c:pt>
                <c:pt idx="15658">
                  <c:v>58461</c:v>
                </c:pt>
                <c:pt idx="15659">
                  <c:v>40899</c:v>
                </c:pt>
                <c:pt idx="15660">
                  <c:v>52527</c:v>
                </c:pt>
                <c:pt idx="15661">
                  <c:v>46558</c:v>
                </c:pt>
                <c:pt idx="15662">
                  <c:v>27432</c:v>
                </c:pt>
                <c:pt idx="15663">
                  <c:v>35755</c:v>
                </c:pt>
                <c:pt idx="15664">
                  <c:v>35291</c:v>
                </c:pt>
                <c:pt idx="15665">
                  <c:v>40723</c:v>
                </c:pt>
                <c:pt idx="15666">
                  <c:v>47455</c:v>
                </c:pt>
                <c:pt idx="15667">
                  <c:v>39317</c:v>
                </c:pt>
                <c:pt idx="15668">
                  <c:v>38358</c:v>
                </c:pt>
                <c:pt idx="15669">
                  <c:v>44776</c:v>
                </c:pt>
                <c:pt idx="15670">
                  <c:v>30199</c:v>
                </c:pt>
                <c:pt idx="15671">
                  <c:v>32892</c:v>
                </c:pt>
                <c:pt idx="15672">
                  <c:v>41155</c:v>
                </c:pt>
                <c:pt idx="15673">
                  <c:v>28691</c:v>
                </c:pt>
                <c:pt idx="15674">
                  <c:v>25750</c:v>
                </c:pt>
                <c:pt idx="15675">
                  <c:v>35488</c:v>
                </c:pt>
                <c:pt idx="15676">
                  <c:v>32575</c:v>
                </c:pt>
                <c:pt idx="15677">
                  <c:v>34858</c:v>
                </c:pt>
                <c:pt idx="15678">
                  <c:v>31176</c:v>
                </c:pt>
                <c:pt idx="15679">
                  <c:v>31635</c:v>
                </c:pt>
                <c:pt idx="15680">
                  <c:v>34744</c:v>
                </c:pt>
                <c:pt idx="15681">
                  <c:v>33363</c:v>
                </c:pt>
                <c:pt idx="15682">
                  <c:v>31487</c:v>
                </c:pt>
                <c:pt idx="15683">
                  <c:v>34479</c:v>
                </c:pt>
                <c:pt idx="15684">
                  <c:v>34886</c:v>
                </c:pt>
                <c:pt idx="15685">
                  <c:v>31892</c:v>
                </c:pt>
                <c:pt idx="15686">
                  <c:v>66841</c:v>
                </c:pt>
                <c:pt idx="15687">
                  <c:v>57411</c:v>
                </c:pt>
                <c:pt idx="15688">
                  <c:v>69073</c:v>
                </c:pt>
                <c:pt idx="15689">
                  <c:v>60043</c:v>
                </c:pt>
                <c:pt idx="15690">
                  <c:v>48602</c:v>
                </c:pt>
                <c:pt idx="15691">
                  <c:v>42758</c:v>
                </c:pt>
                <c:pt idx="15692">
                  <c:v>53608</c:v>
                </c:pt>
                <c:pt idx="15693">
                  <c:v>58261</c:v>
                </c:pt>
                <c:pt idx="15694">
                  <c:v>82922</c:v>
                </c:pt>
                <c:pt idx="15695">
                  <c:v>62478</c:v>
                </c:pt>
                <c:pt idx="15696">
                  <c:v>41850</c:v>
                </c:pt>
                <c:pt idx="15697">
                  <c:v>16205</c:v>
                </c:pt>
                <c:pt idx="15698">
                  <c:v>49531</c:v>
                </c:pt>
                <c:pt idx="15699">
                  <c:v>58475</c:v>
                </c:pt>
                <c:pt idx="15700">
                  <c:v>54563</c:v>
                </c:pt>
                <c:pt idx="15701">
                  <c:v>37411</c:v>
                </c:pt>
                <c:pt idx="15702">
                  <c:v>55863</c:v>
                </c:pt>
                <c:pt idx="15703">
                  <c:v>50310</c:v>
                </c:pt>
                <c:pt idx="15704">
                  <c:v>65514</c:v>
                </c:pt>
                <c:pt idx="15705">
                  <c:v>50899</c:v>
                </c:pt>
                <c:pt idx="15706">
                  <c:v>36944</c:v>
                </c:pt>
                <c:pt idx="15707">
                  <c:v>44100</c:v>
                </c:pt>
                <c:pt idx="15708">
                  <c:v>55019</c:v>
                </c:pt>
                <c:pt idx="15709">
                  <c:v>46930</c:v>
                </c:pt>
                <c:pt idx="15710">
                  <c:v>34038</c:v>
                </c:pt>
                <c:pt idx="15711">
                  <c:v>44531</c:v>
                </c:pt>
                <c:pt idx="15712">
                  <c:v>54160</c:v>
                </c:pt>
                <c:pt idx="15713">
                  <c:v>32246</c:v>
                </c:pt>
                <c:pt idx="15714">
                  <c:v>35802</c:v>
                </c:pt>
                <c:pt idx="15715">
                  <c:v>27988</c:v>
                </c:pt>
                <c:pt idx="15716">
                  <c:v>50824</c:v>
                </c:pt>
                <c:pt idx="15717">
                  <c:v>37791</c:v>
                </c:pt>
                <c:pt idx="15718">
                  <c:v>47229</c:v>
                </c:pt>
                <c:pt idx="15719">
                  <c:v>44692</c:v>
                </c:pt>
                <c:pt idx="15720">
                  <c:v>51689</c:v>
                </c:pt>
                <c:pt idx="15721">
                  <c:v>46268</c:v>
                </c:pt>
                <c:pt idx="15722">
                  <c:v>50991</c:v>
                </c:pt>
                <c:pt idx="15723">
                  <c:v>56175</c:v>
                </c:pt>
                <c:pt idx="15724">
                  <c:v>35569</c:v>
                </c:pt>
                <c:pt idx="15725">
                  <c:v>34483</c:v>
                </c:pt>
                <c:pt idx="15726">
                  <c:v>44575</c:v>
                </c:pt>
                <c:pt idx="15727">
                  <c:v>65267</c:v>
                </c:pt>
                <c:pt idx="15728">
                  <c:v>31938</c:v>
                </c:pt>
                <c:pt idx="15729">
                  <c:v>43938</c:v>
                </c:pt>
                <c:pt idx="15730">
                  <c:v>44775</c:v>
                </c:pt>
                <c:pt idx="15731">
                  <c:v>33169</c:v>
                </c:pt>
                <c:pt idx="15732">
                  <c:v>43375</c:v>
                </c:pt>
                <c:pt idx="15733">
                  <c:v>32485</c:v>
                </c:pt>
                <c:pt idx="15734">
                  <c:v>34293</c:v>
                </c:pt>
                <c:pt idx="15735">
                  <c:v>32218</c:v>
                </c:pt>
                <c:pt idx="15736">
                  <c:v>39179</c:v>
                </c:pt>
                <c:pt idx="15737">
                  <c:v>56055</c:v>
                </c:pt>
                <c:pt idx="15738">
                  <c:v>44897</c:v>
                </c:pt>
                <c:pt idx="15739">
                  <c:v>30934</c:v>
                </c:pt>
                <c:pt idx="15740">
                  <c:v>32388</c:v>
                </c:pt>
                <c:pt idx="15741">
                  <c:v>45452</c:v>
                </c:pt>
                <c:pt idx="15742">
                  <c:v>50709</c:v>
                </c:pt>
                <c:pt idx="15743">
                  <c:v>36929</c:v>
                </c:pt>
                <c:pt idx="15744">
                  <c:v>26625</c:v>
                </c:pt>
                <c:pt idx="15745">
                  <c:v>40256</c:v>
                </c:pt>
                <c:pt idx="15746">
                  <c:v>33235</c:v>
                </c:pt>
                <c:pt idx="15747">
                  <c:v>33779</c:v>
                </c:pt>
                <c:pt idx="15748">
                  <c:v>36239</c:v>
                </c:pt>
                <c:pt idx="15749">
                  <c:v>25833</c:v>
                </c:pt>
                <c:pt idx="15750">
                  <c:v>33560</c:v>
                </c:pt>
                <c:pt idx="15751">
                  <c:v>27185</c:v>
                </c:pt>
                <c:pt idx="15752">
                  <c:v>52270</c:v>
                </c:pt>
                <c:pt idx="15753">
                  <c:v>25625</c:v>
                </c:pt>
                <c:pt idx="15754">
                  <c:v>29167</c:v>
                </c:pt>
                <c:pt idx="15755">
                  <c:v>28088</c:v>
                </c:pt>
                <c:pt idx="15756">
                  <c:v>28641</c:v>
                </c:pt>
                <c:pt idx="15757">
                  <c:v>34795</c:v>
                </c:pt>
                <c:pt idx="15758">
                  <c:v>33728</c:v>
                </c:pt>
                <c:pt idx="15759">
                  <c:v>34956</c:v>
                </c:pt>
                <c:pt idx="15760">
                  <c:v>51875</c:v>
                </c:pt>
                <c:pt idx="15761">
                  <c:v>32549</c:v>
                </c:pt>
                <c:pt idx="15762">
                  <c:v>30424</c:v>
                </c:pt>
                <c:pt idx="15763">
                  <c:v>29283</c:v>
                </c:pt>
                <c:pt idx="15764">
                  <c:v>27324</c:v>
                </c:pt>
                <c:pt idx="15765">
                  <c:v>24118</c:v>
                </c:pt>
                <c:pt idx="15766">
                  <c:v>26471</c:v>
                </c:pt>
                <c:pt idx="15767">
                  <c:v>28588</c:v>
                </c:pt>
                <c:pt idx="15768">
                  <c:v>30243</c:v>
                </c:pt>
                <c:pt idx="15769">
                  <c:v>29466</c:v>
                </c:pt>
                <c:pt idx="15770">
                  <c:v>28837</c:v>
                </c:pt>
                <c:pt idx="15771">
                  <c:v>28934</c:v>
                </c:pt>
                <c:pt idx="15772">
                  <c:v>25587</c:v>
                </c:pt>
                <c:pt idx="15773">
                  <c:v>26462</c:v>
                </c:pt>
                <c:pt idx="15774">
                  <c:v>61583</c:v>
                </c:pt>
                <c:pt idx="15775">
                  <c:v>43040</c:v>
                </c:pt>
                <c:pt idx="15776">
                  <c:v>37930</c:v>
                </c:pt>
                <c:pt idx="15777">
                  <c:v>30864</c:v>
                </c:pt>
                <c:pt idx="15778">
                  <c:v>41952</c:v>
                </c:pt>
                <c:pt idx="15779">
                  <c:v>50231</c:v>
                </c:pt>
                <c:pt idx="15780">
                  <c:v>42309</c:v>
                </c:pt>
                <c:pt idx="15781">
                  <c:v>44545</c:v>
                </c:pt>
                <c:pt idx="15782">
                  <c:v>39007</c:v>
                </c:pt>
                <c:pt idx="15783">
                  <c:v>29121</c:v>
                </c:pt>
                <c:pt idx="15784">
                  <c:v>37032</c:v>
                </c:pt>
                <c:pt idx="15785">
                  <c:v>47031</c:v>
                </c:pt>
                <c:pt idx="15786">
                  <c:v>27945</c:v>
                </c:pt>
                <c:pt idx="15787">
                  <c:v>29007</c:v>
                </c:pt>
                <c:pt idx="15788">
                  <c:v>42460</c:v>
                </c:pt>
                <c:pt idx="15789">
                  <c:v>37043</c:v>
                </c:pt>
                <c:pt idx="15790">
                  <c:v>35436</c:v>
                </c:pt>
                <c:pt idx="15791">
                  <c:v>35455</c:v>
                </c:pt>
                <c:pt idx="15792">
                  <c:v>25085</c:v>
                </c:pt>
                <c:pt idx="15793">
                  <c:v>35367</c:v>
                </c:pt>
                <c:pt idx="15794">
                  <c:v>38768</c:v>
                </c:pt>
                <c:pt idx="15795">
                  <c:v>26116</c:v>
                </c:pt>
                <c:pt idx="15796">
                  <c:v>36839</c:v>
                </c:pt>
                <c:pt idx="15797">
                  <c:v>33670</c:v>
                </c:pt>
                <c:pt idx="15798">
                  <c:v>29244</c:v>
                </c:pt>
                <c:pt idx="15799">
                  <c:v>28992</c:v>
                </c:pt>
                <c:pt idx="15800">
                  <c:v>36176</c:v>
                </c:pt>
                <c:pt idx="15801">
                  <c:v>60179</c:v>
                </c:pt>
                <c:pt idx="15802">
                  <c:v>38445</c:v>
                </c:pt>
                <c:pt idx="15803">
                  <c:v>43377</c:v>
                </c:pt>
                <c:pt idx="15804">
                  <c:v>60711</c:v>
                </c:pt>
                <c:pt idx="15805">
                  <c:v>145425</c:v>
                </c:pt>
                <c:pt idx="15806">
                  <c:v>89572</c:v>
                </c:pt>
                <c:pt idx="15807">
                  <c:v>69087</c:v>
                </c:pt>
                <c:pt idx="15808">
                  <c:v>49279</c:v>
                </c:pt>
                <c:pt idx="15809">
                  <c:v>89016</c:v>
                </c:pt>
                <c:pt idx="15810">
                  <c:v>84856</c:v>
                </c:pt>
                <c:pt idx="15811">
                  <c:v>22351</c:v>
                </c:pt>
                <c:pt idx="15812">
                  <c:v>43444</c:v>
                </c:pt>
                <c:pt idx="15813">
                  <c:v>57629</c:v>
                </c:pt>
                <c:pt idx="15814">
                  <c:v>75727</c:v>
                </c:pt>
                <c:pt idx="15815">
                  <c:v>61776</c:v>
                </c:pt>
                <c:pt idx="15816">
                  <c:v>76044</c:v>
                </c:pt>
                <c:pt idx="15817">
                  <c:v>55112</c:v>
                </c:pt>
                <c:pt idx="15818">
                  <c:v>82796</c:v>
                </c:pt>
                <c:pt idx="15819">
                  <c:v>51896</c:v>
                </c:pt>
                <c:pt idx="15820">
                  <c:v>45450</c:v>
                </c:pt>
                <c:pt idx="15821">
                  <c:v>85109</c:v>
                </c:pt>
                <c:pt idx="15822">
                  <c:v>48672</c:v>
                </c:pt>
                <c:pt idx="15823">
                  <c:v>109771</c:v>
                </c:pt>
                <c:pt idx="15824">
                  <c:v>56905</c:v>
                </c:pt>
                <c:pt idx="15825">
                  <c:v>50537</c:v>
                </c:pt>
                <c:pt idx="15826">
                  <c:v>68121</c:v>
                </c:pt>
                <c:pt idx="15827">
                  <c:v>101977</c:v>
                </c:pt>
                <c:pt idx="15828">
                  <c:v>49452</c:v>
                </c:pt>
                <c:pt idx="15829">
                  <c:v>105393</c:v>
                </c:pt>
                <c:pt idx="15830">
                  <c:v>84442</c:v>
                </c:pt>
                <c:pt idx="15831">
                  <c:v>98525</c:v>
                </c:pt>
                <c:pt idx="15832">
                  <c:v>90107</c:v>
                </c:pt>
                <c:pt idx="15833">
                  <c:v>45142</c:v>
                </c:pt>
                <c:pt idx="15834">
                  <c:v>60964</c:v>
                </c:pt>
                <c:pt idx="15835">
                  <c:v>66010</c:v>
                </c:pt>
                <c:pt idx="15836">
                  <c:v>71863</c:v>
                </c:pt>
                <c:pt idx="15837">
                  <c:v>61022</c:v>
                </c:pt>
                <c:pt idx="15838">
                  <c:v>55321</c:v>
                </c:pt>
                <c:pt idx="15839">
                  <c:v>68853</c:v>
                </c:pt>
                <c:pt idx="15840">
                  <c:v>68112</c:v>
                </c:pt>
                <c:pt idx="15841">
                  <c:v>57153</c:v>
                </c:pt>
                <c:pt idx="15842">
                  <c:v>61494</c:v>
                </c:pt>
                <c:pt idx="15843">
                  <c:v>77455</c:v>
                </c:pt>
                <c:pt idx="15844">
                  <c:v>65938</c:v>
                </c:pt>
                <c:pt idx="15845">
                  <c:v>64813</c:v>
                </c:pt>
                <c:pt idx="15846">
                  <c:v>65206</c:v>
                </c:pt>
                <c:pt idx="15847">
                  <c:v>64611</c:v>
                </c:pt>
                <c:pt idx="15848">
                  <c:v>57034</c:v>
                </c:pt>
                <c:pt idx="15849">
                  <c:v>60817</c:v>
                </c:pt>
                <c:pt idx="15850">
                  <c:v>79008</c:v>
                </c:pt>
                <c:pt idx="15851">
                  <c:v>79489</c:v>
                </c:pt>
                <c:pt idx="15852">
                  <c:v>68214</c:v>
                </c:pt>
                <c:pt idx="15853">
                  <c:v>103389</c:v>
                </c:pt>
                <c:pt idx="15854">
                  <c:v>89398</c:v>
                </c:pt>
                <c:pt idx="15855">
                  <c:v>56416</c:v>
                </c:pt>
                <c:pt idx="15856">
                  <c:v>36794</c:v>
                </c:pt>
                <c:pt idx="15857">
                  <c:v>43396</c:v>
                </c:pt>
                <c:pt idx="15858">
                  <c:v>43867</c:v>
                </c:pt>
                <c:pt idx="15859">
                  <c:v>48544</c:v>
                </c:pt>
                <c:pt idx="15860">
                  <c:v>33473</c:v>
                </c:pt>
                <c:pt idx="15861">
                  <c:v>38405</c:v>
                </c:pt>
                <c:pt idx="15862">
                  <c:v>46488</c:v>
                </c:pt>
                <c:pt idx="15863">
                  <c:v>39552</c:v>
                </c:pt>
                <c:pt idx="15864">
                  <c:v>52434</c:v>
                </c:pt>
                <c:pt idx="15865">
                  <c:v>20072</c:v>
                </c:pt>
                <c:pt idx="15866">
                  <c:v>51207</c:v>
                </c:pt>
                <c:pt idx="15867">
                  <c:v>29250</c:v>
                </c:pt>
                <c:pt idx="15868">
                  <c:v>44112</c:v>
                </c:pt>
                <c:pt idx="15869">
                  <c:v>50520</c:v>
                </c:pt>
                <c:pt idx="15870">
                  <c:v>36322</c:v>
                </c:pt>
                <c:pt idx="15871">
                  <c:v>63161</c:v>
                </c:pt>
                <c:pt idx="15872">
                  <c:v>48520</c:v>
                </c:pt>
                <c:pt idx="15873">
                  <c:v>45693</c:v>
                </c:pt>
                <c:pt idx="15874">
                  <c:v>42110</c:v>
                </c:pt>
                <c:pt idx="15875">
                  <c:v>54448</c:v>
                </c:pt>
                <c:pt idx="15876">
                  <c:v>41910</c:v>
                </c:pt>
                <c:pt idx="15877">
                  <c:v>54316</c:v>
                </c:pt>
                <c:pt idx="15878">
                  <c:v>64454</c:v>
                </c:pt>
                <c:pt idx="15879">
                  <c:v>56811</c:v>
                </c:pt>
                <c:pt idx="15880">
                  <c:v>47467</c:v>
                </c:pt>
                <c:pt idx="15881">
                  <c:v>100986</c:v>
                </c:pt>
                <c:pt idx="15882">
                  <c:v>83095</c:v>
                </c:pt>
                <c:pt idx="15883">
                  <c:v>20473</c:v>
                </c:pt>
                <c:pt idx="15884">
                  <c:v>35453</c:v>
                </c:pt>
                <c:pt idx="15885">
                  <c:v>27429</c:v>
                </c:pt>
                <c:pt idx="15886">
                  <c:v>28598</c:v>
                </c:pt>
                <c:pt idx="15887">
                  <c:v>28831</c:v>
                </c:pt>
                <c:pt idx="15888">
                  <c:v>50591</c:v>
                </c:pt>
                <c:pt idx="15889">
                  <c:v>45803</c:v>
                </c:pt>
                <c:pt idx="15890">
                  <c:v>31575</c:v>
                </c:pt>
                <c:pt idx="15891">
                  <c:v>31814</c:v>
                </c:pt>
                <c:pt idx="15892">
                  <c:v>28382</c:v>
                </c:pt>
                <c:pt idx="15893">
                  <c:v>23349</c:v>
                </c:pt>
                <c:pt idx="15894">
                  <c:v>32095</c:v>
                </c:pt>
                <c:pt idx="15895">
                  <c:v>31056</c:v>
                </c:pt>
                <c:pt idx="15896">
                  <c:v>31171</c:v>
                </c:pt>
                <c:pt idx="15897">
                  <c:v>29392</c:v>
                </c:pt>
                <c:pt idx="15898">
                  <c:v>50247</c:v>
                </c:pt>
                <c:pt idx="15899">
                  <c:v>31389</c:v>
                </c:pt>
                <c:pt idx="15900">
                  <c:v>37259</c:v>
                </c:pt>
                <c:pt idx="15901">
                  <c:v>30689</c:v>
                </c:pt>
                <c:pt idx="15902">
                  <c:v>48939</c:v>
                </c:pt>
                <c:pt idx="15903">
                  <c:v>21158</c:v>
                </c:pt>
                <c:pt idx="15904">
                  <c:v>27095</c:v>
                </c:pt>
                <c:pt idx="15905">
                  <c:v>51774</c:v>
                </c:pt>
                <c:pt idx="15906">
                  <c:v>38890</c:v>
                </c:pt>
                <c:pt idx="15907">
                  <c:v>30629</c:v>
                </c:pt>
                <c:pt idx="15908">
                  <c:v>36100</c:v>
                </c:pt>
                <c:pt idx="15909">
                  <c:v>36726</c:v>
                </c:pt>
                <c:pt idx="15910">
                  <c:v>43025</c:v>
                </c:pt>
                <c:pt idx="15911">
                  <c:v>69919</c:v>
                </c:pt>
                <c:pt idx="15912">
                  <c:v>96916</c:v>
                </c:pt>
                <c:pt idx="15913">
                  <c:v>54976</c:v>
                </c:pt>
                <c:pt idx="15914">
                  <c:v>72766</c:v>
                </c:pt>
                <c:pt idx="15915">
                  <c:v>47421</c:v>
                </c:pt>
                <c:pt idx="15916">
                  <c:v>49716</c:v>
                </c:pt>
                <c:pt idx="15917">
                  <c:v>50273</c:v>
                </c:pt>
                <c:pt idx="15918">
                  <c:v>39087</c:v>
                </c:pt>
                <c:pt idx="15919">
                  <c:v>35938</c:v>
                </c:pt>
                <c:pt idx="15920">
                  <c:v>53825</c:v>
                </c:pt>
                <c:pt idx="15921">
                  <c:v>40321</c:v>
                </c:pt>
                <c:pt idx="15922">
                  <c:v>49415</c:v>
                </c:pt>
                <c:pt idx="15923">
                  <c:v>32178</c:v>
                </c:pt>
                <c:pt idx="15924">
                  <c:v>50020</c:v>
                </c:pt>
                <c:pt idx="15925">
                  <c:v>49408</c:v>
                </c:pt>
                <c:pt idx="15926">
                  <c:v>45390</c:v>
                </c:pt>
                <c:pt idx="15927">
                  <c:v>36890</c:v>
                </c:pt>
                <c:pt idx="15928">
                  <c:v>37193</c:v>
                </c:pt>
                <c:pt idx="15929">
                  <c:v>37264</c:v>
                </c:pt>
                <c:pt idx="15930">
                  <c:v>37574</c:v>
                </c:pt>
                <c:pt idx="15931">
                  <c:v>32798</c:v>
                </c:pt>
                <c:pt idx="15932">
                  <c:v>30630</c:v>
                </c:pt>
                <c:pt idx="15933">
                  <c:v>36613</c:v>
                </c:pt>
                <c:pt idx="15934">
                  <c:v>30189</c:v>
                </c:pt>
                <c:pt idx="15935">
                  <c:v>21049</c:v>
                </c:pt>
                <c:pt idx="15936">
                  <c:v>27644</c:v>
                </c:pt>
                <c:pt idx="15937">
                  <c:v>30404</c:v>
                </c:pt>
                <c:pt idx="15938">
                  <c:v>126471</c:v>
                </c:pt>
                <c:pt idx="15939">
                  <c:v>47185</c:v>
                </c:pt>
                <c:pt idx="15940">
                  <c:v>84342</c:v>
                </c:pt>
                <c:pt idx="15941">
                  <c:v>26449</c:v>
                </c:pt>
                <c:pt idx="15942">
                  <c:v>52890</c:v>
                </c:pt>
                <c:pt idx="15943">
                  <c:v>51215</c:v>
                </c:pt>
                <c:pt idx="15944">
                  <c:v>141527</c:v>
                </c:pt>
                <c:pt idx="15945">
                  <c:v>57746</c:v>
                </c:pt>
                <c:pt idx="15946">
                  <c:v>33997</c:v>
                </c:pt>
                <c:pt idx="15947">
                  <c:v>29520</c:v>
                </c:pt>
                <c:pt idx="15948">
                  <c:v>46121</c:v>
                </c:pt>
                <c:pt idx="15949">
                  <c:v>43557</c:v>
                </c:pt>
                <c:pt idx="15950">
                  <c:v>43125</c:v>
                </c:pt>
                <c:pt idx="15951">
                  <c:v>81352</c:v>
                </c:pt>
                <c:pt idx="15952">
                  <c:v>117979</c:v>
                </c:pt>
                <c:pt idx="15953">
                  <c:v>66425</c:v>
                </c:pt>
                <c:pt idx="15954">
                  <c:v>34751</c:v>
                </c:pt>
                <c:pt idx="15955">
                  <c:v>45711</c:v>
                </c:pt>
                <c:pt idx="15956">
                  <c:v>50540</c:v>
                </c:pt>
                <c:pt idx="15957">
                  <c:v>40695</c:v>
                </c:pt>
                <c:pt idx="15958">
                  <c:v>49836</c:v>
                </c:pt>
                <c:pt idx="15959">
                  <c:v>69096</c:v>
                </c:pt>
                <c:pt idx="15960">
                  <c:v>38773</c:v>
                </c:pt>
                <c:pt idx="15961">
                  <c:v>39362</c:v>
                </c:pt>
                <c:pt idx="15962">
                  <c:v>59347</c:v>
                </c:pt>
                <c:pt idx="15963">
                  <c:v>29872</c:v>
                </c:pt>
                <c:pt idx="15964">
                  <c:v>63543</c:v>
                </c:pt>
                <c:pt idx="15965">
                  <c:v>50634</c:v>
                </c:pt>
                <c:pt idx="15966">
                  <c:v>55701</c:v>
                </c:pt>
                <c:pt idx="15967">
                  <c:v>42882</c:v>
                </c:pt>
                <c:pt idx="15968">
                  <c:v>49818</c:v>
                </c:pt>
                <c:pt idx="15969">
                  <c:v>27701</c:v>
                </c:pt>
                <c:pt idx="15970">
                  <c:v>41674</c:v>
                </c:pt>
                <c:pt idx="15971">
                  <c:v>88725</c:v>
                </c:pt>
                <c:pt idx="15972">
                  <c:v>74072</c:v>
                </c:pt>
                <c:pt idx="15973">
                  <c:v>62270</c:v>
                </c:pt>
                <c:pt idx="15974">
                  <c:v>49961</c:v>
                </c:pt>
                <c:pt idx="15975">
                  <c:v>39225</c:v>
                </c:pt>
                <c:pt idx="15976">
                  <c:v>40398</c:v>
                </c:pt>
                <c:pt idx="15977">
                  <c:v>41322</c:v>
                </c:pt>
                <c:pt idx="15978">
                  <c:v>84858</c:v>
                </c:pt>
                <c:pt idx="15979">
                  <c:v>73933</c:v>
                </c:pt>
                <c:pt idx="15980">
                  <c:v>34266</c:v>
                </c:pt>
                <c:pt idx="15981">
                  <c:v>31671</c:v>
                </c:pt>
                <c:pt idx="15982">
                  <c:v>32168</c:v>
                </c:pt>
                <c:pt idx="15983">
                  <c:v>31806</c:v>
                </c:pt>
                <c:pt idx="15984">
                  <c:v>42108</c:v>
                </c:pt>
                <c:pt idx="15985">
                  <c:v>42100</c:v>
                </c:pt>
                <c:pt idx="15986">
                  <c:v>59158</c:v>
                </c:pt>
                <c:pt idx="15987">
                  <c:v>34141</c:v>
                </c:pt>
                <c:pt idx="15988">
                  <c:v>67419</c:v>
                </c:pt>
                <c:pt idx="15989">
                  <c:v>39972</c:v>
                </c:pt>
                <c:pt idx="15990">
                  <c:v>39098</c:v>
                </c:pt>
                <c:pt idx="15991">
                  <c:v>47575</c:v>
                </c:pt>
                <c:pt idx="15992">
                  <c:v>50825</c:v>
                </c:pt>
                <c:pt idx="15993">
                  <c:v>42970</c:v>
                </c:pt>
                <c:pt idx="15994">
                  <c:v>39906</c:v>
                </c:pt>
                <c:pt idx="15995">
                  <c:v>29942</c:v>
                </c:pt>
                <c:pt idx="15996">
                  <c:v>45917</c:v>
                </c:pt>
                <c:pt idx="15997">
                  <c:v>58059</c:v>
                </c:pt>
                <c:pt idx="15998">
                  <c:v>35648</c:v>
                </c:pt>
                <c:pt idx="15999">
                  <c:v>62877</c:v>
                </c:pt>
                <c:pt idx="16000">
                  <c:v>63996</c:v>
                </c:pt>
                <c:pt idx="16001">
                  <c:v>46077</c:v>
                </c:pt>
                <c:pt idx="16002">
                  <c:v>49011</c:v>
                </c:pt>
                <c:pt idx="16003">
                  <c:v>45647</c:v>
                </c:pt>
                <c:pt idx="16004">
                  <c:v>26505</c:v>
                </c:pt>
                <c:pt idx="16005">
                  <c:v>31139</c:v>
                </c:pt>
                <c:pt idx="16006">
                  <c:v>45202</c:v>
                </c:pt>
                <c:pt idx="16007">
                  <c:v>23841</c:v>
                </c:pt>
                <c:pt idx="16008">
                  <c:v>46189</c:v>
                </c:pt>
                <c:pt idx="16009">
                  <c:v>66489</c:v>
                </c:pt>
                <c:pt idx="16010">
                  <c:v>55973</c:v>
                </c:pt>
                <c:pt idx="16011">
                  <c:v>70750</c:v>
                </c:pt>
                <c:pt idx="16012">
                  <c:v>60229</c:v>
                </c:pt>
                <c:pt idx="16013">
                  <c:v>42970</c:v>
                </c:pt>
                <c:pt idx="16014">
                  <c:v>36180</c:v>
                </c:pt>
                <c:pt idx="16015">
                  <c:v>95126</c:v>
                </c:pt>
                <c:pt idx="16016">
                  <c:v>32825</c:v>
                </c:pt>
                <c:pt idx="16017">
                  <c:v>31092</c:v>
                </c:pt>
                <c:pt idx="16018">
                  <c:v>35024</c:v>
                </c:pt>
                <c:pt idx="16019">
                  <c:v>54686</c:v>
                </c:pt>
                <c:pt idx="16020">
                  <c:v>36646</c:v>
                </c:pt>
                <c:pt idx="16021">
                  <c:v>57303</c:v>
                </c:pt>
                <c:pt idx="16022">
                  <c:v>34537</c:v>
                </c:pt>
                <c:pt idx="16023">
                  <c:v>38290</c:v>
                </c:pt>
                <c:pt idx="16024">
                  <c:v>35008</c:v>
                </c:pt>
                <c:pt idx="16025">
                  <c:v>55340</c:v>
                </c:pt>
                <c:pt idx="16026">
                  <c:v>41423</c:v>
                </c:pt>
                <c:pt idx="16027">
                  <c:v>45560</c:v>
                </c:pt>
                <c:pt idx="16028">
                  <c:v>25375</c:v>
                </c:pt>
                <c:pt idx="16029">
                  <c:v>31338</c:v>
                </c:pt>
                <c:pt idx="16030">
                  <c:v>44322</c:v>
                </c:pt>
                <c:pt idx="16031">
                  <c:v>57922</c:v>
                </c:pt>
                <c:pt idx="16032">
                  <c:v>49901</c:v>
                </c:pt>
                <c:pt idx="16033">
                  <c:v>31875</c:v>
                </c:pt>
                <c:pt idx="16034">
                  <c:v>40583</c:v>
                </c:pt>
                <c:pt idx="16035">
                  <c:v>39344</c:v>
                </c:pt>
                <c:pt idx="16036">
                  <c:v>30338</c:v>
                </c:pt>
                <c:pt idx="16037">
                  <c:v>37086</c:v>
                </c:pt>
                <c:pt idx="16038">
                  <c:v>49418</c:v>
                </c:pt>
                <c:pt idx="16039">
                  <c:v>53190</c:v>
                </c:pt>
                <c:pt idx="16040">
                  <c:v>58429</c:v>
                </c:pt>
                <c:pt idx="16041">
                  <c:v>71779</c:v>
                </c:pt>
                <c:pt idx="16042">
                  <c:v>88710</c:v>
                </c:pt>
                <c:pt idx="16043">
                  <c:v>86467</c:v>
                </c:pt>
                <c:pt idx="16044">
                  <c:v>46138</c:v>
                </c:pt>
                <c:pt idx="16045">
                  <c:v>46716</c:v>
                </c:pt>
                <c:pt idx="16046">
                  <c:v>64293</c:v>
                </c:pt>
                <c:pt idx="16047">
                  <c:v>80146</c:v>
                </c:pt>
                <c:pt idx="16048">
                  <c:v>49686</c:v>
                </c:pt>
                <c:pt idx="16049">
                  <c:v>74173</c:v>
                </c:pt>
                <c:pt idx="16050">
                  <c:v>49923</c:v>
                </c:pt>
                <c:pt idx="16051">
                  <c:v>85977</c:v>
                </c:pt>
                <c:pt idx="16052">
                  <c:v>39789</c:v>
                </c:pt>
                <c:pt idx="16053">
                  <c:v>59189</c:v>
                </c:pt>
                <c:pt idx="16054">
                  <c:v>44037</c:v>
                </c:pt>
                <c:pt idx="16055">
                  <c:v>66607</c:v>
                </c:pt>
                <c:pt idx="16056">
                  <c:v>66830</c:v>
                </c:pt>
                <c:pt idx="16057">
                  <c:v>55512</c:v>
                </c:pt>
                <c:pt idx="16058">
                  <c:v>45307</c:v>
                </c:pt>
                <c:pt idx="16059">
                  <c:v>55957</c:v>
                </c:pt>
                <c:pt idx="16060">
                  <c:v>82188</c:v>
                </c:pt>
                <c:pt idx="16061">
                  <c:v>103926</c:v>
                </c:pt>
                <c:pt idx="16062">
                  <c:v>69939</c:v>
                </c:pt>
                <c:pt idx="16063">
                  <c:v>45732</c:v>
                </c:pt>
                <c:pt idx="16064">
                  <c:v>76796</c:v>
                </c:pt>
                <c:pt idx="16065">
                  <c:v>46342</c:v>
                </c:pt>
                <c:pt idx="16066">
                  <c:v>72384</c:v>
                </c:pt>
                <c:pt idx="16067">
                  <c:v>68087</c:v>
                </c:pt>
                <c:pt idx="16068">
                  <c:v>37434</c:v>
                </c:pt>
                <c:pt idx="16069">
                  <c:v>36989</c:v>
                </c:pt>
                <c:pt idx="16070">
                  <c:v>25521</c:v>
                </c:pt>
                <c:pt idx="16071">
                  <c:v>25137</c:v>
                </c:pt>
              </c:numCache>
            </c:numRef>
          </c:xVal>
          <c:yVal>
            <c:numRef>
              <c:f>'F04-08'!$E$13:$E$16084</c:f>
              <c:numCache>
                <c:formatCode>0.0000%</c:formatCode>
                <c:ptCount val="16072"/>
                <c:pt idx="0">
                  <c:v>1.58453493E-4</c:v>
                </c:pt>
                <c:pt idx="1">
                  <c:v>1.3876040699999999E-3</c:v>
                </c:pt>
                <c:pt idx="2">
                  <c:v>1.1086474500000001E-3</c:v>
                </c:pt>
                <c:pt idx="3">
                  <c:v>3.9267015699999999E-4</c:v>
                </c:pt>
                <c:pt idx="4">
                  <c:v>3.7243947850000001E-3</c:v>
                </c:pt>
                <c:pt idx="5">
                  <c:v>1.811594202E-3</c:v>
                </c:pt>
                <c:pt idx="6">
                  <c:v>0</c:v>
                </c:pt>
                <c:pt idx="7">
                  <c:v>6.0281312790000001E-3</c:v>
                </c:pt>
                <c:pt idx="8">
                  <c:v>3.34187367E-4</c:v>
                </c:pt>
                <c:pt idx="9">
                  <c:v>8.7504375199999997E-4</c:v>
                </c:pt>
                <c:pt idx="10">
                  <c:v>2.0606417419999998E-3</c:v>
                </c:pt>
                <c:pt idx="11">
                  <c:v>0</c:v>
                </c:pt>
                <c:pt idx="12">
                  <c:v>2.290950744E-3</c:v>
                </c:pt>
                <c:pt idx="13">
                  <c:v>7.57002271E-4</c:v>
                </c:pt>
                <c:pt idx="14">
                  <c:v>9.6432015399999999E-4</c:v>
                </c:pt>
                <c:pt idx="15">
                  <c:v>1.9259576279999999E-3</c:v>
                </c:pt>
                <c:pt idx="16">
                  <c:v>9.0702947799999999E-4</c:v>
                </c:pt>
                <c:pt idx="17">
                  <c:v>1.2247397419999999E-3</c:v>
                </c:pt>
                <c:pt idx="18">
                  <c:v>1.5987210229999999E-3</c:v>
                </c:pt>
                <c:pt idx="19">
                  <c:v>9.3808630299999996E-4</c:v>
                </c:pt>
                <c:pt idx="20">
                  <c:v>9.8633225299999999E-4</c:v>
                </c:pt>
                <c:pt idx="21">
                  <c:v>2.1519259729999999E-3</c:v>
                </c:pt>
                <c:pt idx="22">
                  <c:v>7.6103500700000005E-4</c:v>
                </c:pt>
                <c:pt idx="23">
                  <c:v>1.6116035450000001E-3</c:v>
                </c:pt>
                <c:pt idx="24">
                  <c:v>3.322259136E-3</c:v>
                </c:pt>
                <c:pt idx="25">
                  <c:v>5.387484459E-3</c:v>
                </c:pt>
                <c:pt idx="26">
                  <c:v>5.2365159699999998E-4</c:v>
                </c:pt>
                <c:pt idx="27">
                  <c:v>2.4984384749999998E-3</c:v>
                </c:pt>
                <c:pt idx="28">
                  <c:v>3.0388031789999998E-3</c:v>
                </c:pt>
                <c:pt idx="29">
                  <c:v>9.5962339299999998E-3</c:v>
                </c:pt>
                <c:pt idx="30">
                  <c:v>1.1976844759999999E-3</c:v>
                </c:pt>
                <c:pt idx="31">
                  <c:v>2.83909432E-4</c:v>
                </c:pt>
                <c:pt idx="32">
                  <c:v>4.6164499400000003E-4</c:v>
                </c:pt>
                <c:pt idx="33">
                  <c:v>2.5377782899999998E-3</c:v>
                </c:pt>
                <c:pt idx="34">
                  <c:v>4.1013021599999998E-4</c:v>
                </c:pt>
                <c:pt idx="35">
                  <c:v>2.6702269599999999E-4</c:v>
                </c:pt>
                <c:pt idx="36">
                  <c:v>1.2274959079999999E-3</c:v>
                </c:pt>
                <c:pt idx="37">
                  <c:v>8.8048685740000007E-3</c:v>
                </c:pt>
                <c:pt idx="38">
                  <c:v>6.4719258349999996E-3</c:v>
                </c:pt>
                <c:pt idx="39">
                  <c:v>1.6091954022000001E-2</c:v>
                </c:pt>
                <c:pt idx="40">
                  <c:v>4.4977511239999999E-3</c:v>
                </c:pt>
                <c:pt idx="41">
                  <c:v>4.9964311200000004E-3</c:v>
                </c:pt>
                <c:pt idx="42">
                  <c:v>3.4419458460000002E-3</c:v>
                </c:pt>
                <c:pt idx="43">
                  <c:v>1.7906560309999999E-3</c:v>
                </c:pt>
                <c:pt idx="44">
                  <c:v>1.575888899E-3</c:v>
                </c:pt>
                <c:pt idx="45">
                  <c:v>6.9721115530000004E-3</c:v>
                </c:pt>
                <c:pt idx="46">
                  <c:v>1.557935735E-3</c:v>
                </c:pt>
                <c:pt idx="47">
                  <c:v>1.175778953E-3</c:v>
                </c:pt>
                <c:pt idx="48">
                  <c:v>6.2177157060000002E-3</c:v>
                </c:pt>
                <c:pt idx="49">
                  <c:v>1.1334316255000001E-2</c:v>
                </c:pt>
                <c:pt idx="50">
                  <c:v>5.5574080200000004E-4</c:v>
                </c:pt>
                <c:pt idx="51">
                  <c:v>1.7156862739999999E-3</c:v>
                </c:pt>
                <c:pt idx="52">
                  <c:v>1.133687974E-3</c:v>
                </c:pt>
                <c:pt idx="53">
                  <c:v>2.4225045730000001E-3</c:v>
                </c:pt>
                <c:pt idx="54">
                  <c:v>4.0852575479999997E-3</c:v>
                </c:pt>
                <c:pt idx="55">
                  <c:v>5.0005000500000002E-4</c:v>
                </c:pt>
                <c:pt idx="56">
                  <c:v>1.177905851E-3</c:v>
                </c:pt>
                <c:pt idx="57">
                  <c:v>7.7271221900000004E-4</c:v>
                </c:pt>
                <c:pt idx="58">
                  <c:v>6.7830534859999996E-3</c:v>
                </c:pt>
                <c:pt idx="59">
                  <c:v>9.80552377E-4</c:v>
                </c:pt>
                <c:pt idx="60">
                  <c:v>1.155496863E-3</c:v>
                </c:pt>
                <c:pt idx="61">
                  <c:v>3.1695721000000001E-4</c:v>
                </c:pt>
                <c:pt idx="62">
                  <c:v>9.3109869600000003E-4</c:v>
                </c:pt>
                <c:pt idx="63">
                  <c:v>2.3020257800000001E-4</c:v>
                </c:pt>
                <c:pt idx="64">
                  <c:v>7.26480203E-4</c:v>
                </c:pt>
                <c:pt idx="65">
                  <c:v>2.066590126E-3</c:v>
                </c:pt>
                <c:pt idx="66">
                  <c:v>7.3637702499999998E-4</c:v>
                </c:pt>
                <c:pt idx="67">
                  <c:v>1.3927576600000001E-3</c:v>
                </c:pt>
                <c:pt idx="68">
                  <c:v>1.135196497E-3</c:v>
                </c:pt>
                <c:pt idx="69">
                  <c:v>1.220070154E-3</c:v>
                </c:pt>
                <c:pt idx="70">
                  <c:v>8.0578852159999999E-3</c:v>
                </c:pt>
                <c:pt idx="71">
                  <c:v>2.5045537340000002E-3</c:v>
                </c:pt>
                <c:pt idx="72">
                  <c:v>1.0947452228999999E-2</c:v>
                </c:pt>
                <c:pt idx="73">
                  <c:v>1.5354776143E-2</c:v>
                </c:pt>
                <c:pt idx="74">
                  <c:v>1.0217448257E-2</c:v>
                </c:pt>
                <c:pt idx="75">
                  <c:v>8.4527747149999999E-3</c:v>
                </c:pt>
                <c:pt idx="76">
                  <c:v>2.5974025974E-2</c:v>
                </c:pt>
                <c:pt idx="77">
                  <c:v>5.1768766170000001E-3</c:v>
                </c:pt>
                <c:pt idx="78">
                  <c:v>5.1608463700000004E-4</c:v>
                </c:pt>
                <c:pt idx="79">
                  <c:v>8.2018927439999993E-3</c:v>
                </c:pt>
                <c:pt idx="80">
                  <c:v>1.3550135499999999E-3</c:v>
                </c:pt>
                <c:pt idx="81">
                  <c:v>1.6920473769999999E-3</c:v>
                </c:pt>
                <c:pt idx="82">
                  <c:v>5.1647811110000002E-3</c:v>
                </c:pt>
                <c:pt idx="83">
                  <c:v>8.3927822070000001E-3</c:v>
                </c:pt>
                <c:pt idx="84">
                  <c:v>2.8538812780000001E-3</c:v>
                </c:pt>
                <c:pt idx="85">
                  <c:v>7.1220459689999996E-3</c:v>
                </c:pt>
                <c:pt idx="86">
                  <c:v>6.6061106520000001E-3</c:v>
                </c:pt>
                <c:pt idx="87">
                  <c:v>6.2418076199999999E-4</c:v>
                </c:pt>
                <c:pt idx="88">
                  <c:v>1.276595744E-3</c:v>
                </c:pt>
                <c:pt idx="89">
                  <c:v>1.5080681600000001E-4</c:v>
                </c:pt>
                <c:pt idx="90">
                  <c:v>6.5326633159999998E-3</c:v>
                </c:pt>
                <c:pt idx="91">
                  <c:v>6.3241106710000003E-3</c:v>
                </c:pt>
                <c:pt idx="92">
                  <c:v>1.237414927E-3</c:v>
                </c:pt>
                <c:pt idx="93">
                  <c:v>0</c:v>
                </c:pt>
                <c:pt idx="94">
                  <c:v>5.1466803899999998E-4</c:v>
                </c:pt>
                <c:pt idx="95">
                  <c:v>0</c:v>
                </c:pt>
                <c:pt idx="96">
                  <c:v>6.2111801199999999E-4</c:v>
                </c:pt>
                <c:pt idx="97">
                  <c:v>6.7802356099999996E-4</c:v>
                </c:pt>
                <c:pt idx="98">
                  <c:v>5.6242969599999996E-4</c:v>
                </c:pt>
                <c:pt idx="99">
                  <c:v>2.044989775E-3</c:v>
                </c:pt>
                <c:pt idx="100">
                  <c:v>0</c:v>
                </c:pt>
                <c:pt idx="101">
                  <c:v>2.2222222219999998E-3</c:v>
                </c:pt>
                <c:pt idx="102">
                  <c:v>8.5397096490000008E-3</c:v>
                </c:pt>
                <c:pt idx="103">
                  <c:v>1.5499070050000001E-3</c:v>
                </c:pt>
                <c:pt idx="104">
                  <c:v>3.4074314449999998E-3</c:v>
                </c:pt>
                <c:pt idx="105">
                  <c:v>2.9679881279999999E-3</c:v>
                </c:pt>
                <c:pt idx="106">
                  <c:v>1.1259993239999999E-3</c:v>
                </c:pt>
                <c:pt idx="107">
                  <c:v>2.5806451600000001E-4</c:v>
                </c:pt>
                <c:pt idx="108">
                  <c:v>3.3329502349999998E-3</c:v>
                </c:pt>
                <c:pt idx="109">
                  <c:v>7.5679394499999998E-4</c:v>
                </c:pt>
                <c:pt idx="110">
                  <c:v>1.4947683099999999E-3</c:v>
                </c:pt>
                <c:pt idx="111">
                  <c:v>1.4280150589999999E-3</c:v>
                </c:pt>
                <c:pt idx="112">
                  <c:v>6.2505580800000004E-4</c:v>
                </c:pt>
                <c:pt idx="113">
                  <c:v>1.5712529030000001E-3</c:v>
                </c:pt>
                <c:pt idx="114">
                  <c:v>1.650165016E-3</c:v>
                </c:pt>
                <c:pt idx="115">
                  <c:v>1.9264110900000001E-4</c:v>
                </c:pt>
                <c:pt idx="116">
                  <c:v>1.5313935679999999E-3</c:v>
                </c:pt>
                <c:pt idx="117">
                  <c:v>7.4636148699999997E-4</c:v>
                </c:pt>
                <c:pt idx="118">
                  <c:v>1.222493887E-3</c:v>
                </c:pt>
                <c:pt idx="119">
                  <c:v>1.409443269E-3</c:v>
                </c:pt>
                <c:pt idx="120">
                  <c:v>1.1068068619999999E-3</c:v>
                </c:pt>
                <c:pt idx="121">
                  <c:v>1.903553299E-3</c:v>
                </c:pt>
                <c:pt idx="122">
                  <c:v>4.9060835400000001E-4</c:v>
                </c:pt>
                <c:pt idx="123">
                  <c:v>2.1667662879999998E-3</c:v>
                </c:pt>
                <c:pt idx="124">
                  <c:v>3.6688467060000001E-3</c:v>
                </c:pt>
                <c:pt idx="125">
                  <c:v>0</c:v>
                </c:pt>
                <c:pt idx="126">
                  <c:v>0</c:v>
                </c:pt>
                <c:pt idx="127">
                  <c:v>1.8891687650000001E-3</c:v>
                </c:pt>
                <c:pt idx="128">
                  <c:v>6.9726902959999998E-3</c:v>
                </c:pt>
                <c:pt idx="129">
                  <c:v>0</c:v>
                </c:pt>
                <c:pt idx="130">
                  <c:v>9.9206349200000004E-4</c:v>
                </c:pt>
                <c:pt idx="131">
                  <c:v>0</c:v>
                </c:pt>
                <c:pt idx="132">
                  <c:v>6.16522811E-4</c:v>
                </c:pt>
                <c:pt idx="133">
                  <c:v>0</c:v>
                </c:pt>
                <c:pt idx="134">
                  <c:v>1.9896537999999999E-3</c:v>
                </c:pt>
                <c:pt idx="135">
                  <c:v>3.2813781779999999E-3</c:v>
                </c:pt>
                <c:pt idx="136">
                  <c:v>1.6129032249999999E-3</c:v>
                </c:pt>
                <c:pt idx="137">
                  <c:v>1.3320013319999999E-3</c:v>
                </c:pt>
                <c:pt idx="138">
                  <c:v>6.8259385600000005E-4</c:v>
                </c:pt>
                <c:pt idx="139">
                  <c:v>6.4279155179999999E-3</c:v>
                </c:pt>
                <c:pt idx="140">
                  <c:v>4.9597855220000001E-3</c:v>
                </c:pt>
                <c:pt idx="141">
                  <c:v>0</c:v>
                </c:pt>
                <c:pt idx="142">
                  <c:v>2.1847690379999999E-3</c:v>
                </c:pt>
                <c:pt idx="143">
                  <c:v>5.9294396600000001E-4</c:v>
                </c:pt>
                <c:pt idx="144">
                  <c:v>0</c:v>
                </c:pt>
                <c:pt idx="145">
                  <c:v>4.1398344060000003E-3</c:v>
                </c:pt>
                <c:pt idx="146">
                  <c:v>1.172332942E-3</c:v>
                </c:pt>
                <c:pt idx="147">
                  <c:v>2.1344717100000001E-4</c:v>
                </c:pt>
                <c:pt idx="148">
                  <c:v>4.3308791599999999E-4</c:v>
                </c:pt>
                <c:pt idx="149">
                  <c:v>1.8169429929999999E-3</c:v>
                </c:pt>
                <c:pt idx="150">
                  <c:v>4.2265426800000002E-4</c:v>
                </c:pt>
                <c:pt idx="151">
                  <c:v>0</c:v>
                </c:pt>
                <c:pt idx="152">
                  <c:v>2.0661157020000001E-3</c:v>
                </c:pt>
                <c:pt idx="153">
                  <c:v>6.3996207629999999E-3</c:v>
                </c:pt>
                <c:pt idx="154">
                  <c:v>8.9605734700000004E-4</c:v>
                </c:pt>
                <c:pt idx="155">
                  <c:v>3.113325031E-3</c:v>
                </c:pt>
                <c:pt idx="156">
                  <c:v>1.4513788089999999E-3</c:v>
                </c:pt>
                <c:pt idx="157">
                  <c:v>6.0379528460000002E-3</c:v>
                </c:pt>
                <c:pt idx="158">
                  <c:v>2.1695460020000001E-3</c:v>
                </c:pt>
                <c:pt idx="159">
                  <c:v>5.1025614800000001E-4</c:v>
                </c:pt>
                <c:pt idx="160">
                  <c:v>2.965159377E-3</c:v>
                </c:pt>
                <c:pt idx="161">
                  <c:v>0</c:v>
                </c:pt>
                <c:pt idx="162">
                  <c:v>0</c:v>
                </c:pt>
                <c:pt idx="163">
                  <c:v>0</c:v>
                </c:pt>
                <c:pt idx="164">
                  <c:v>5.6433408499999998E-4</c:v>
                </c:pt>
                <c:pt idx="165">
                  <c:v>0</c:v>
                </c:pt>
                <c:pt idx="166">
                  <c:v>0</c:v>
                </c:pt>
                <c:pt idx="167">
                  <c:v>8.33796553E-4</c:v>
                </c:pt>
                <c:pt idx="168">
                  <c:v>8.7260034899999997E-4</c:v>
                </c:pt>
                <c:pt idx="169">
                  <c:v>1.0177081209999999E-3</c:v>
                </c:pt>
                <c:pt idx="170">
                  <c:v>1.483679525E-3</c:v>
                </c:pt>
                <c:pt idx="171">
                  <c:v>1.0666666659999999E-3</c:v>
                </c:pt>
                <c:pt idx="172">
                  <c:v>3.2626427399999998E-4</c:v>
                </c:pt>
                <c:pt idx="173">
                  <c:v>8.2821647859999993E-3</c:v>
                </c:pt>
                <c:pt idx="174">
                  <c:v>7.3475385700000004E-4</c:v>
                </c:pt>
                <c:pt idx="175">
                  <c:v>5.0864699799999999E-4</c:v>
                </c:pt>
                <c:pt idx="176">
                  <c:v>3.7919005000000001E-3</c:v>
                </c:pt>
                <c:pt idx="177">
                  <c:v>1.9964064679999999E-3</c:v>
                </c:pt>
                <c:pt idx="178">
                  <c:v>0</c:v>
                </c:pt>
                <c:pt idx="179">
                  <c:v>1.71751869E-3</c:v>
                </c:pt>
                <c:pt idx="180">
                  <c:v>8.5873765500000003E-4</c:v>
                </c:pt>
                <c:pt idx="181">
                  <c:v>1.9157088119999999E-3</c:v>
                </c:pt>
                <c:pt idx="182">
                  <c:v>9.0334236599999996E-4</c:v>
                </c:pt>
                <c:pt idx="183">
                  <c:v>1.5889464594000001E-2</c:v>
                </c:pt>
                <c:pt idx="184">
                  <c:v>9.02527075E-4</c:v>
                </c:pt>
                <c:pt idx="185">
                  <c:v>1.543209876E-3</c:v>
                </c:pt>
                <c:pt idx="186">
                  <c:v>1.913875598E-3</c:v>
                </c:pt>
                <c:pt idx="187">
                  <c:v>4.2290961799999998E-4</c:v>
                </c:pt>
                <c:pt idx="188">
                  <c:v>1.946472019E-3</c:v>
                </c:pt>
                <c:pt idx="189">
                  <c:v>2.5996533790000002E-3</c:v>
                </c:pt>
                <c:pt idx="190">
                  <c:v>6.3653723699999998E-4</c:v>
                </c:pt>
                <c:pt idx="191">
                  <c:v>0</c:v>
                </c:pt>
                <c:pt idx="192">
                  <c:v>7.1441328800000005E-4</c:v>
                </c:pt>
                <c:pt idx="193">
                  <c:v>0</c:v>
                </c:pt>
                <c:pt idx="194">
                  <c:v>9.3283582E-4</c:v>
                </c:pt>
                <c:pt idx="195">
                  <c:v>6.0851926899999997E-4</c:v>
                </c:pt>
                <c:pt idx="196">
                  <c:v>1.620745542E-3</c:v>
                </c:pt>
                <c:pt idx="197">
                  <c:v>7.3421439000000003E-4</c:v>
                </c:pt>
                <c:pt idx="198">
                  <c:v>3.2267977869999999E-3</c:v>
                </c:pt>
                <c:pt idx="199">
                  <c:v>1.665278934E-3</c:v>
                </c:pt>
                <c:pt idx="200">
                  <c:v>6.2597808999999998E-4</c:v>
                </c:pt>
                <c:pt idx="201">
                  <c:v>5.26648409E-4</c:v>
                </c:pt>
                <c:pt idx="202">
                  <c:v>8.4033613440000002E-3</c:v>
                </c:pt>
                <c:pt idx="203">
                  <c:v>5.8378378369999999E-3</c:v>
                </c:pt>
                <c:pt idx="204">
                  <c:v>5.5282555279999998E-3</c:v>
                </c:pt>
                <c:pt idx="205">
                  <c:v>2.7510316360000002E-3</c:v>
                </c:pt>
                <c:pt idx="206">
                  <c:v>1.446679526E-3</c:v>
                </c:pt>
                <c:pt idx="207">
                  <c:v>5.5526176620000001E-3</c:v>
                </c:pt>
                <c:pt idx="208">
                  <c:v>2.0040080099999999E-4</c:v>
                </c:pt>
                <c:pt idx="209">
                  <c:v>3.8277511899999998E-4</c:v>
                </c:pt>
                <c:pt idx="210">
                  <c:v>3.8513383399999999E-4</c:v>
                </c:pt>
                <c:pt idx="211">
                  <c:v>0</c:v>
                </c:pt>
                <c:pt idx="212">
                  <c:v>2.6806887300000002E-3</c:v>
                </c:pt>
                <c:pt idx="213">
                  <c:v>5.4878717999999995E-4</c:v>
                </c:pt>
                <c:pt idx="214">
                  <c:v>8.5579803100000005E-4</c:v>
                </c:pt>
                <c:pt idx="215">
                  <c:v>4.7915668399999998E-4</c:v>
                </c:pt>
                <c:pt idx="216">
                  <c:v>1.1229073090000001E-3</c:v>
                </c:pt>
                <c:pt idx="217">
                  <c:v>3.1128404599999998E-4</c:v>
                </c:pt>
                <c:pt idx="218">
                  <c:v>2.3832221159999999E-3</c:v>
                </c:pt>
                <c:pt idx="219">
                  <c:v>6.4808813899999999E-4</c:v>
                </c:pt>
                <c:pt idx="220">
                  <c:v>4.7596382670000003E-3</c:v>
                </c:pt>
                <c:pt idx="221">
                  <c:v>7.1723148600000004E-4</c:v>
                </c:pt>
                <c:pt idx="222">
                  <c:v>3.2708516789999999E-3</c:v>
                </c:pt>
                <c:pt idx="223">
                  <c:v>7.2727272699999997E-4</c:v>
                </c:pt>
                <c:pt idx="224">
                  <c:v>5.2799777680000003E-3</c:v>
                </c:pt>
                <c:pt idx="225">
                  <c:v>8.8378258899999998E-4</c:v>
                </c:pt>
                <c:pt idx="226">
                  <c:v>5.0188205700000003E-4</c:v>
                </c:pt>
                <c:pt idx="227">
                  <c:v>9.8651759199999993E-4</c:v>
                </c:pt>
                <c:pt idx="228">
                  <c:v>2.4038461530000001E-3</c:v>
                </c:pt>
                <c:pt idx="229">
                  <c:v>1.4174344429999999E-3</c:v>
                </c:pt>
                <c:pt idx="230">
                  <c:v>4.3377226949999998E-3</c:v>
                </c:pt>
                <c:pt idx="231">
                  <c:v>5.8853203290000003E-3</c:v>
                </c:pt>
                <c:pt idx="232">
                  <c:v>6.0650169799999999E-4</c:v>
                </c:pt>
                <c:pt idx="233">
                  <c:v>3.19897632E-4</c:v>
                </c:pt>
                <c:pt idx="234">
                  <c:v>1.5152608409999999E-3</c:v>
                </c:pt>
                <c:pt idx="235">
                  <c:v>6.161007667E-3</c:v>
                </c:pt>
                <c:pt idx="236">
                  <c:v>3.3696729429999999E-3</c:v>
                </c:pt>
                <c:pt idx="237">
                  <c:v>6.5195119599999998E-4</c:v>
                </c:pt>
                <c:pt idx="238">
                  <c:v>9.8997171500000009E-3</c:v>
                </c:pt>
                <c:pt idx="239">
                  <c:v>2.9080334419999999E-3</c:v>
                </c:pt>
                <c:pt idx="240">
                  <c:v>4.1860907620000004E-3</c:v>
                </c:pt>
                <c:pt idx="241">
                  <c:v>5.66368036E-4</c:v>
                </c:pt>
                <c:pt idx="242">
                  <c:v>1.52968989E-3</c:v>
                </c:pt>
                <c:pt idx="243">
                  <c:v>2.6869681999999999E-4</c:v>
                </c:pt>
                <c:pt idx="244">
                  <c:v>1.2481278079999999E-3</c:v>
                </c:pt>
                <c:pt idx="245">
                  <c:v>4.2587710399999996E-3</c:v>
                </c:pt>
                <c:pt idx="246">
                  <c:v>4.4111160099999998E-4</c:v>
                </c:pt>
                <c:pt idx="247">
                  <c:v>0</c:v>
                </c:pt>
                <c:pt idx="248">
                  <c:v>1.2876386687E-2</c:v>
                </c:pt>
                <c:pt idx="249">
                  <c:v>1.827517187E-3</c:v>
                </c:pt>
                <c:pt idx="250">
                  <c:v>3.2520325199999998E-3</c:v>
                </c:pt>
                <c:pt idx="251">
                  <c:v>2.4032825322E-2</c:v>
                </c:pt>
                <c:pt idx="252">
                  <c:v>5.5031446539999997E-3</c:v>
                </c:pt>
                <c:pt idx="253">
                  <c:v>2.1928009929E-2</c:v>
                </c:pt>
                <c:pt idx="254">
                  <c:v>8.9766606800000003E-4</c:v>
                </c:pt>
                <c:pt idx="255">
                  <c:v>1.3239664954999999E-2</c:v>
                </c:pt>
                <c:pt idx="256">
                  <c:v>0</c:v>
                </c:pt>
                <c:pt idx="257">
                  <c:v>7.2118851799999998E-4</c:v>
                </c:pt>
                <c:pt idx="258">
                  <c:v>1.8654884633999998E-2</c:v>
                </c:pt>
                <c:pt idx="259">
                  <c:v>3.4662045059999998E-3</c:v>
                </c:pt>
                <c:pt idx="260">
                  <c:v>5.021971123E-3</c:v>
                </c:pt>
                <c:pt idx="261">
                  <c:v>0</c:v>
                </c:pt>
                <c:pt idx="262">
                  <c:v>3.62253214E-4</c:v>
                </c:pt>
                <c:pt idx="263">
                  <c:v>2.1101498199999999E-4</c:v>
                </c:pt>
                <c:pt idx="264">
                  <c:v>7.27877716E-4</c:v>
                </c:pt>
                <c:pt idx="265">
                  <c:v>1.4281633810000001E-3</c:v>
                </c:pt>
                <c:pt idx="266">
                  <c:v>1.3227513220000001E-3</c:v>
                </c:pt>
                <c:pt idx="267">
                  <c:v>0</c:v>
                </c:pt>
                <c:pt idx="268">
                  <c:v>5.0423556999999999E-5</c:v>
                </c:pt>
                <c:pt idx="269">
                  <c:v>2.5289017340000002E-3</c:v>
                </c:pt>
                <c:pt idx="270">
                  <c:v>1.0459903701999999E-2</c:v>
                </c:pt>
                <c:pt idx="271">
                  <c:v>3.5587188599999999E-4</c:v>
                </c:pt>
                <c:pt idx="272">
                  <c:v>7.2476272640000002E-3</c:v>
                </c:pt>
                <c:pt idx="273">
                  <c:v>4.5191612400000001E-4</c:v>
                </c:pt>
                <c:pt idx="274">
                  <c:v>1.023391812E-3</c:v>
                </c:pt>
                <c:pt idx="275">
                  <c:v>2.802967848E-3</c:v>
                </c:pt>
                <c:pt idx="276">
                  <c:v>5.0802139030000004E-3</c:v>
                </c:pt>
                <c:pt idx="277">
                  <c:v>8.7079312769999997E-3</c:v>
                </c:pt>
                <c:pt idx="278">
                  <c:v>1.4451966220000001E-3</c:v>
                </c:pt>
                <c:pt idx="279">
                  <c:v>0</c:v>
                </c:pt>
                <c:pt idx="280">
                  <c:v>1.461276181E-3</c:v>
                </c:pt>
                <c:pt idx="281">
                  <c:v>1.6420361240000001E-3</c:v>
                </c:pt>
                <c:pt idx="282">
                  <c:v>4.5029832199999998E-4</c:v>
                </c:pt>
                <c:pt idx="283">
                  <c:v>0</c:v>
                </c:pt>
                <c:pt idx="284">
                  <c:v>1.6764459340000001E-3</c:v>
                </c:pt>
                <c:pt idx="285">
                  <c:v>1.2547051439999999E-3</c:v>
                </c:pt>
                <c:pt idx="286">
                  <c:v>0</c:v>
                </c:pt>
                <c:pt idx="287">
                  <c:v>6.0132291039999997E-3</c:v>
                </c:pt>
                <c:pt idx="288">
                  <c:v>0</c:v>
                </c:pt>
                <c:pt idx="289">
                  <c:v>4.7984644909999999E-3</c:v>
                </c:pt>
                <c:pt idx="290">
                  <c:v>0</c:v>
                </c:pt>
                <c:pt idx="291">
                  <c:v>7.2523829200000004E-4</c:v>
                </c:pt>
                <c:pt idx="292">
                  <c:v>1.116071428E-3</c:v>
                </c:pt>
                <c:pt idx="293">
                  <c:v>0</c:v>
                </c:pt>
                <c:pt idx="294">
                  <c:v>0</c:v>
                </c:pt>
                <c:pt idx="295">
                  <c:v>1.7421602779999999E-3</c:v>
                </c:pt>
                <c:pt idx="296">
                  <c:v>2.3555276380000001E-3</c:v>
                </c:pt>
                <c:pt idx="297">
                  <c:v>6.4377682400000005E-4</c:v>
                </c:pt>
                <c:pt idx="298">
                  <c:v>0</c:v>
                </c:pt>
                <c:pt idx="299">
                  <c:v>0</c:v>
                </c:pt>
                <c:pt idx="300">
                  <c:v>7.2463768099999997E-4</c:v>
                </c:pt>
                <c:pt idx="301">
                  <c:v>8.3822296700000005E-4</c:v>
                </c:pt>
                <c:pt idx="302">
                  <c:v>2.4570024570000001E-3</c:v>
                </c:pt>
                <c:pt idx="303">
                  <c:v>2.660281989E-3</c:v>
                </c:pt>
                <c:pt idx="304">
                  <c:v>8.5984522699999999E-4</c:v>
                </c:pt>
                <c:pt idx="305">
                  <c:v>9.0587169499999998E-4</c:v>
                </c:pt>
                <c:pt idx="306">
                  <c:v>7.8313253009999993E-3</c:v>
                </c:pt>
                <c:pt idx="307">
                  <c:v>0</c:v>
                </c:pt>
                <c:pt idx="308">
                  <c:v>0</c:v>
                </c:pt>
                <c:pt idx="309">
                  <c:v>1.152405646E-3</c:v>
                </c:pt>
                <c:pt idx="310">
                  <c:v>0</c:v>
                </c:pt>
                <c:pt idx="311">
                  <c:v>1.5527950309999999E-3</c:v>
                </c:pt>
                <c:pt idx="312">
                  <c:v>1.72860847E-3</c:v>
                </c:pt>
                <c:pt idx="313">
                  <c:v>3.3403852500000001E-4</c:v>
                </c:pt>
                <c:pt idx="314">
                  <c:v>3.6288232240000002E-3</c:v>
                </c:pt>
                <c:pt idx="315">
                  <c:v>2.2779043279999999E-3</c:v>
                </c:pt>
                <c:pt idx="316">
                  <c:v>1.79018976E-4</c:v>
                </c:pt>
                <c:pt idx="317">
                  <c:v>1.314924391E-3</c:v>
                </c:pt>
                <c:pt idx="318">
                  <c:v>1.9844849350000001E-3</c:v>
                </c:pt>
                <c:pt idx="319">
                  <c:v>7.0356472699999997E-4</c:v>
                </c:pt>
                <c:pt idx="320">
                  <c:v>1.133144475E-3</c:v>
                </c:pt>
                <c:pt idx="321">
                  <c:v>4.9988891350000002E-3</c:v>
                </c:pt>
                <c:pt idx="322">
                  <c:v>8.1168831100000003E-4</c:v>
                </c:pt>
                <c:pt idx="323">
                  <c:v>8.1766148800000002E-4</c:v>
                </c:pt>
                <c:pt idx="324">
                  <c:v>6.6445182699999999E-4</c:v>
                </c:pt>
                <c:pt idx="325">
                  <c:v>6.5397946500000005E-4</c:v>
                </c:pt>
                <c:pt idx="326">
                  <c:v>1.7123287669999999E-3</c:v>
                </c:pt>
                <c:pt idx="327">
                  <c:v>9.02527075E-4</c:v>
                </c:pt>
                <c:pt idx="328">
                  <c:v>0</c:v>
                </c:pt>
                <c:pt idx="329">
                  <c:v>0</c:v>
                </c:pt>
                <c:pt idx="330">
                  <c:v>2.14362272E-4</c:v>
                </c:pt>
                <c:pt idx="331">
                  <c:v>1.2224227250000001E-3</c:v>
                </c:pt>
                <c:pt idx="332">
                  <c:v>2.5779840100000002E-4</c:v>
                </c:pt>
                <c:pt idx="333">
                  <c:v>1.017811704E-3</c:v>
                </c:pt>
                <c:pt idx="334">
                  <c:v>0</c:v>
                </c:pt>
                <c:pt idx="335">
                  <c:v>2.9394473830000002E-3</c:v>
                </c:pt>
                <c:pt idx="336">
                  <c:v>1.4224751060000001E-3</c:v>
                </c:pt>
                <c:pt idx="337">
                  <c:v>0</c:v>
                </c:pt>
                <c:pt idx="338">
                  <c:v>2.3353573E-4</c:v>
                </c:pt>
                <c:pt idx="339">
                  <c:v>1.007629192E-3</c:v>
                </c:pt>
                <c:pt idx="340">
                  <c:v>0</c:v>
                </c:pt>
                <c:pt idx="341">
                  <c:v>2.283539486E-3</c:v>
                </c:pt>
                <c:pt idx="342">
                  <c:v>4.3936731099999997E-4</c:v>
                </c:pt>
                <c:pt idx="343">
                  <c:v>3.1662269120000001E-3</c:v>
                </c:pt>
                <c:pt idx="344">
                  <c:v>3.7488284909999998E-3</c:v>
                </c:pt>
                <c:pt idx="345">
                  <c:v>7.9697150799999997E-4</c:v>
                </c:pt>
                <c:pt idx="346">
                  <c:v>9.2701837099999997E-4</c:v>
                </c:pt>
                <c:pt idx="347">
                  <c:v>1.86011904E-4</c:v>
                </c:pt>
                <c:pt idx="348">
                  <c:v>9.6528365790000004E-3</c:v>
                </c:pt>
                <c:pt idx="349">
                  <c:v>5.0251256200000002E-4</c:v>
                </c:pt>
                <c:pt idx="350">
                  <c:v>0</c:v>
                </c:pt>
                <c:pt idx="351">
                  <c:v>1.6355904480000001E-3</c:v>
                </c:pt>
                <c:pt idx="352">
                  <c:v>4.2999193760000004E-3</c:v>
                </c:pt>
                <c:pt idx="353">
                  <c:v>1.0052447552E-2</c:v>
                </c:pt>
                <c:pt idx="354">
                  <c:v>4.1293874700000001E-4</c:v>
                </c:pt>
                <c:pt idx="355">
                  <c:v>1.97980597E-4</c:v>
                </c:pt>
                <c:pt idx="356">
                  <c:v>6.5338124699999996E-4</c:v>
                </c:pt>
                <c:pt idx="357">
                  <c:v>3.5765379100000002E-4</c:v>
                </c:pt>
                <c:pt idx="358">
                  <c:v>2.346630908E-3</c:v>
                </c:pt>
                <c:pt idx="359">
                  <c:v>1.2943162633000001E-2</c:v>
                </c:pt>
                <c:pt idx="360">
                  <c:v>2.364864864E-3</c:v>
                </c:pt>
                <c:pt idx="361">
                  <c:v>1.0403120929999999E-3</c:v>
                </c:pt>
                <c:pt idx="362">
                  <c:v>0</c:v>
                </c:pt>
                <c:pt idx="363">
                  <c:v>8.2508250800000002E-4</c:v>
                </c:pt>
                <c:pt idx="364">
                  <c:v>1.848917062E-3</c:v>
                </c:pt>
                <c:pt idx="365">
                  <c:v>1.0976948400000001E-3</c:v>
                </c:pt>
                <c:pt idx="366">
                  <c:v>1.690140845E-3</c:v>
                </c:pt>
                <c:pt idx="367">
                  <c:v>0</c:v>
                </c:pt>
                <c:pt idx="368">
                  <c:v>1.1632415660000001E-3</c:v>
                </c:pt>
                <c:pt idx="369">
                  <c:v>1.8306636150000001E-3</c:v>
                </c:pt>
                <c:pt idx="370">
                  <c:v>1.4713094649999999E-3</c:v>
                </c:pt>
                <c:pt idx="371">
                  <c:v>5.0581689399999998E-4</c:v>
                </c:pt>
                <c:pt idx="372">
                  <c:v>4.5766590299999997E-4</c:v>
                </c:pt>
                <c:pt idx="373">
                  <c:v>4.2659082800000002E-4</c:v>
                </c:pt>
                <c:pt idx="374">
                  <c:v>1.236858379E-3</c:v>
                </c:pt>
                <c:pt idx="375">
                  <c:v>6.5393669799999996E-4</c:v>
                </c:pt>
                <c:pt idx="376">
                  <c:v>1.410934744E-3</c:v>
                </c:pt>
                <c:pt idx="377">
                  <c:v>2.2014309300000001E-3</c:v>
                </c:pt>
                <c:pt idx="378">
                  <c:v>4.0132746770000002E-3</c:v>
                </c:pt>
                <c:pt idx="379">
                  <c:v>1.2613875262E-2</c:v>
                </c:pt>
                <c:pt idx="380">
                  <c:v>1.6541353383000001E-2</c:v>
                </c:pt>
                <c:pt idx="381">
                  <c:v>4.3082814739999996E-3</c:v>
                </c:pt>
                <c:pt idx="382">
                  <c:v>1.2800000000000001E-3</c:v>
                </c:pt>
                <c:pt idx="383">
                  <c:v>8.5552347300000002E-4</c:v>
                </c:pt>
                <c:pt idx="384">
                  <c:v>3.88802488E-4</c:v>
                </c:pt>
                <c:pt idx="385">
                  <c:v>8.8417329700000004E-4</c:v>
                </c:pt>
                <c:pt idx="386">
                  <c:v>4.4843049300000002E-4</c:v>
                </c:pt>
                <c:pt idx="387">
                  <c:v>0</c:v>
                </c:pt>
                <c:pt idx="388">
                  <c:v>2.283105022E-3</c:v>
                </c:pt>
                <c:pt idx="389">
                  <c:v>7.1860816940000002E-3</c:v>
                </c:pt>
                <c:pt idx="390">
                  <c:v>8.3060364990000003E-3</c:v>
                </c:pt>
                <c:pt idx="391">
                  <c:v>3.9800995019999997E-3</c:v>
                </c:pt>
                <c:pt idx="392">
                  <c:v>7.8247261339999992E-3</c:v>
                </c:pt>
                <c:pt idx="393">
                  <c:v>1.5743756785999999E-2</c:v>
                </c:pt>
                <c:pt idx="394">
                  <c:v>1.3275804840000001E-3</c:v>
                </c:pt>
                <c:pt idx="395">
                  <c:v>4.0235221289999998E-3</c:v>
                </c:pt>
                <c:pt idx="396">
                  <c:v>2.657080337E-3</c:v>
                </c:pt>
                <c:pt idx="397">
                  <c:v>5.8777429459999997E-3</c:v>
                </c:pt>
                <c:pt idx="398">
                  <c:v>2.4351508734000001E-2</c:v>
                </c:pt>
                <c:pt idx="399">
                  <c:v>1.8313253012E-2</c:v>
                </c:pt>
                <c:pt idx="400">
                  <c:v>3.207500616E-3</c:v>
                </c:pt>
                <c:pt idx="401">
                  <c:v>9.104704097E-3</c:v>
                </c:pt>
                <c:pt idx="402">
                  <c:v>9.772361460000001E-4</c:v>
                </c:pt>
                <c:pt idx="403">
                  <c:v>2.1346995409999999E-3</c:v>
                </c:pt>
                <c:pt idx="404">
                  <c:v>7.3823171699999995E-4</c:v>
                </c:pt>
                <c:pt idx="405">
                  <c:v>1.007725898E-3</c:v>
                </c:pt>
                <c:pt idx="406">
                  <c:v>1.657529006E-3</c:v>
                </c:pt>
                <c:pt idx="407">
                  <c:v>1.2675275289999999E-3</c:v>
                </c:pt>
                <c:pt idx="408">
                  <c:v>1.129624399E-3</c:v>
                </c:pt>
                <c:pt idx="409">
                  <c:v>1.7523364479999999E-3</c:v>
                </c:pt>
                <c:pt idx="410">
                  <c:v>1.209555488E-3</c:v>
                </c:pt>
                <c:pt idx="411">
                  <c:v>7.0588235200000002E-4</c:v>
                </c:pt>
                <c:pt idx="412">
                  <c:v>1.9948134799999999E-4</c:v>
                </c:pt>
                <c:pt idx="413">
                  <c:v>9.7250402290000003E-3</c:v>
                </c:pt>
                <c:pt idx="414">
                  <c:v>1.924663183E-3</c:v>
                </c:pt>
                <c:pt idx="415">
                  <c:v>1.5813566375000001E-2</c:v>
                </c:pt>
                <c:pt idx="416">
                  <c:v>1.36756238E-2</c:v>
                </c:pt>
                <c:pt idx="417">
                  <c:v>3.0727210649999998E-3</c:v>
                </c:pt>
                <c:pt idx="418">
                  <c:v>8.0362662270000006E-3</c:v>
                </c:pt>
                <c:pt idx="419">
                  <c:v>9.5532452929999994E-3</c:v>
                </c:pt>
                <c:pt idx="420">
                  <c:v>3.2332563509999998E-3</c:v>
                </c:pt>
                <c:pt idx="421">
                  <c:v>5.5517002079999997E-3</c:v>
                </c:pt>
                <c:pt idx="422">
                  <c:v>2.8114186849999999E-3</c:v>
                </c:pt>
                <c:pt idx="423">
                  <c:v>7.2910824450000003E-3</c:v>
                </c:pt>
                <c:pt idx="424">
                  <c:v>1.9267822729999999E-3</c:v>
                </c:pt>
                <c:pt idx="425">
                  <c:v>0</c:v>
                </c:pt>
                <c:pt idx="426">
                  <c:v>7.7579518999999998E-3</c:v>
                </c:pt>
                <c:pt idx="427">
                  <c:v>1.365747063E-3</c:v>
                </c:pt>
                <c:pt idx="428">
                  <c:v>6.4766839299999995E-4</c:v>
                </c:pt>
                <c:pt idx="429">
                  <c:v>9.1123092099999997E-4</c:v>
                </c:pt>
                <c:pt idx="430">
                  <c:v>0</c:v>
                </c:pt>
                <c:pt idx="431">
                  <c:v>0</c:v>
                </c:pt>
                <c:pt idx="432">
                  <c:v>4.1859440400000003E-3</c:v>
                </c:pt>
                <c:pt idx="433">
                  <c:v>0</c:v>
                </c:pt>
                <c:pt idx="434">
                  <c:v>0</c:v>
                </c:pt>
                <c:pt idx="435">
                  <c:v>8.4047739100000002E-4</c:v>
                </c:pt>
                <c:pt idx="436">
                  <c:v>0</c:v>
                </c:pt>
                <c:pt idx="437">
                  <c:v>1.9251594270000001E-3</c:v>
                </c:pt>
                <c:pt idx="438">
                  <c:v>1.8674136319999999E-3</c:v>
                </c:pt>
                <c:pt idx="439">
                  <c:v>0</c:v>
                </c:pt>
                <c:pt idx="440">
                  <c:v>3.5878300799999999E-3</c:v>
                </c:pt>
                <c:pt idx="441">
                  <c:v>3.8309982479999998E-3</c:v>
                </c:pt>
                <c:pt idx="442">
                  <c:v>1.0515247100000001E-3</c:v>
                </c:pt>
                <c:pt idx="443">
                  <c:v>2.9753049599999998E-4</c:v>
                </c:pt>
                <c:pt idx="444">
                  <c:v>4.4339343770000003E-3</c:v>
                </c:pt>
                <c:pt idx="445">
                  <c:v>6.648199445E-3</c:v>
                </c:pt>
                <c:pt idx="446">
                  <c:v>5.2310374890000002E-3</c:v>
                </c:pt>
                <c:pt idx="447">
                  <c:v>2.2198407830000002E-3</c:v>
                </c:pt>
                <c:pt idx="448">
                  <c:v>1.852924145E-3</c:v>
                </c:pt>
                <c:pt idx="449">
                  <c:v>1.141051522E-3</c:v>
                </c:pt>
                <c:pt idx="450">
                  <c:v>2.7081922810000001E-3</c:v>
                </c:pt>
                <c:pt idx="451">
                  <c:v>2.81357267E-4</c:v>
                </c:pt>
                <c:pt idx="452">
                  <c:v>1.2062726169999999E-3</c:v>
                </c:pt>
                <c:pt idx="453">
                  <c:v>1.2315270935000001E-2</c:v>
                </c:pt>
                <c:pt idx="454">
                  <c:v>1.275658123E-3</c:v>
                </c:pt>
                <c:pt idx="455">
                  <c:v>3.2209576900000002E-4</c:v>
                </c:pt>
                <c:pt idx="456">
                  <c:v>1.1360408969999999E-3</c:v>
                </c:pt>
                <c:pt idx="457">
                  <c:v>9.2075892849999997E-3</c:v>
                </c:pt>
                <c:pt idx="458">
                  <c:v>1.4858841010000001E-3</c:v>
                </c:pt>
                <c:pt idx="459">
                  <c:v>2.41545893E-4</c:v>
                </c:pt>
                <c:pt idx="460">
                  <c:v>0</c:v>
                </c:pt>
                <c:pt idx="461">
                  <c:v>1.2658227839999999E-3</c:v>
                </c:pt>
                <c:pt idx="462">
                  <c:v>1.299480207E-3</c:v>
                </c:pt>
                <c:pt idx="463">
                  <c:v>1.4892032759999999E-3</c:v>
                </c:pt>
                <c:pt idx="464">
                  <c:v>8.6596747799999997E-4</c:v>
                </c:pt>
                <c:pt idx="465">
                  <c:v>2.41545893E-4</c:v>
                </c:pt>
                <c:pt idx="466">
                  <c:v>2.9146021500000001E-4</c:v>
                </c:pt>
                <c:pt idx="467">
                  <c:v>8.6767895799999995E-4</c:v>
                </c:pt>
                <c:pt idx="468">
                  <c:v>3.85653682E-4</c:v>
                </c:pt>
                <c:pt idx="469">
                  <c:v>7.1275837399999999E-4</c:v>
                </c:pt>
                <c:pt idx="470">
                  <c:v>0</c:v>
                </c:pt>
                <c:pt idx="471">
                  <c:v>0</c:v>
                </c:pt>
                <c:pt idx="472">
                  <c:v>5.5228276800000004E-4</c:v>
                </c:pt>
                <c:pt idx="473">
                  <c:v>0</c:v>
                </c:pt>
                <c:pt idx="474">
                  <c:v>1.3152569800000001E-3</c:v>
                </c:pt>
                <c:pt idx="475">
                  <c:v>9.4652153300000001E-4</c:v>
                </c:pt>
                <c:pt idx="476">
                  <c:v>5.5106539299999997E-3</c:v>
                </c:pt>
                <c:pt idx="477">
                  <c:v>5.1422694500000002E-4</c:v>
                </c:pt>
                <c:pt idx="478">
                  <c:v>1.7172523961E-2</c:v>
                </c:pt>
                <c:pt idx="479">
                  <c:v>0</c:v>
                </c:pt>
                <c:pt idx="480">
                  <c:v>8.9365504899999995E-4</c:v>
                </c:pt>
                <c:pt idx="481">
                  <c:v>7.5357950200000004E-4</c:v>
                </c:pt>
                <c:pt idx="482">
                  <c:v>1.441961067E-3</c:v>
                </c:pt>
                <c:pt idx="483">
                  <c:v>3.8895371400000001E-4</c:v>
                </c:pt>
                <c:pt idx="484">
                  <c:v>1.3123359580000001E-3</c:v>
                </c:pt>
                <c:pt idx="485">
                  <c:v>4.6904315099999998E-4</c:v>
                </c:pt>
                <c:pt idx="486">
                  <c:v>3.2626427399999998E-4</c:v>
                </c:pt>
                <c:pt idx="487">
                  <c:v>5.1993067589999999E-3</c:v>
                </c:pt>
                <c:pt idx="488">
                  <c:v>2.1263669499999999E-3</c:v>
                </c:pt>
                <c:pt idx="489">
                  <c:v>0</c:v>
                </c:pt>
                <c:pt idx="490">
                  <c:v>2.0678246479999998E-3</c:v>
                </c:pt>
                <c:pt idx="491">
                  <c:v>6.8644275550000002E-3</c:v>
                </c:pt>
                <c:pt idx="492">
                  <c:v>0</c:v>
                </c:pt>
                <c:pt idx="493">
                  <c:v>8.0938891100000002E-4</c:v>
                </c:pt>
                <c:pt idx="494">
                  <c:v>0</c:v>
                </c:pt>
                <c:pt idx="495">
                  <c:v>9.1599057799999996E-4</c:v>
                </c:pt>
                <c:pt idx="496">
                  <c:v>5.4024851400000001E-4</c:v>
                </c:pt>
                <c:pt idx="497">
                  <c:v>0</c:v>
                </c:pt>
                <c:pt idx="498">
                  <c:v>1.879699248E-3</c:v>
                </c:pt>
                <c:pt idx="499">
                  <c:v>4.2264344260000003E-3</c:v>
                </c:pt>
                <c:pt idx="500">
                  <c:v>1.5858856169999999E-3</c:v>
                </c:pt>
                <c:pt idx="501">
                  <c:v>0</c:v>
                </c:pt>
                <c:pt idx="502">
                  <c:v>0</c:v>
                </c:pt>
                <c:pt idx="503">
                  <c:v>0</c:v>
                </c:pt>
                <c:pt idx="504">
                  <c:v>3.3322225899999998E-4</c:v>
                </c:pt>
                <c:pt idx="505">
                  <c:v>5.6497175099999998E-4</c:v>
                </c:pt>
                <c:pt idx="506">
                  <c:v>8.4033613400000002E-4</c:v>
                </c:pt>
                <c:pt idx="507">
                  <c:v>6.9252077500000001E-4</c:v>
                </c:pt>
                <c:pt idx="508">
                  <c:v>0</c:v>
                </c:pt>
                <c:pt idx="509">
                  <c:v>0</c:v>
                </c:pt>
                <c:pt idx="510">
                  <c:v>9.3370681599999996E-4</c:v>
                </c:pt>
                <c:pt idx="511">
                  <c:v>1.3382402140000001E-3</c:v>
                </c:pt>
                <c:pt idx="512">
                  <c:v>0</c:v>
                </c:pt>
                <c:pt idx="513">
                  <c:v>0</c:v>
                </c:pt>
                <c:pt idx="514">
                  <c:v>1.5098137889999999E-3</c:v>
                </c:pt>
                <c:pt idx="515">
                  <c:v>5.5772448400000002E-4</c:v>
                </c:pt>
                <c:pt idx="516">
                  <c:v>1.8298261660000001E-3</c:v>
                </c:pt>
                <c:pt idx="517">
                  <c:v>0</c:v>
                </c:pt>
                <c:pt idx="518">
                  <c:v>2.3596035799999999E-4</c:v>
                </c:pt>
                <c:pt idx="519">
                  <c:v>0</c:v>
                </c:pt>
                <c:pt idx="520">
                  <c:v>1.4869888469999999E-3</c:v>
                </c:pt>
                <c:pt idx="521">
                  <c:v>5.6737588599999999E-4</c:v>
                </c:pt>
                <c:pt idx="522">
                  <c:v>0</c:v>
                </c:pt>
                <c:pt idx="523">
                  <c:v>6.3492063400000004E-4</c:v>
                </c:pt>
                <c:pt idx="524">
                  <c:v>2.0309723279999998E-3</c:v>
                </c:pt>
                <c:pt idx="525">
                  <c:v>7.6923076900000005E-4</c:v>
                </c:pt>
                <c:pt idx="526">
                  <c:v>4.3290043200000001E-4</c:v>
                </c:pt>
                <c:pt idx="527">
                  <c:v>1.7328292370000001E-3</c:v>
                </c:pt>
                <c:pt idx="528">
                  <c:v>3.541912632E-3</c:v>
                </c:pt>
                <c:pt idx="529">
                  <c:v>2.5245441789999998E-3</c:v>
                </c:pt>
                <c:pt idx="530">
                  <c:v>2.0764119599999999E-3</c:v>
                </c:pt>
                <c:pt idx="531">
                  <c:v>2.893425494E-3</c:v>
                </c:pt>
                <c:pt idx="532">
                  <c:v>5.531653349E-3</c:v>
                </c:pt>
                <c:pt idx="533">
                  <c:v>4.7593865669999999E-3</c:v>
                </c:pt>
                <c:pt idx="534">
                  <c:v>1.6103059580000001E-3</c:v>
                </c:pt>
                <c:pt idx="535">
                  <c:v>1.7595307909999999E-3</c:v>
                </c:pt>
                <c:pt idx="536">
                  <c:v>1.0146561443E-2</c:v>
                </c:pt>
                <c:pt idx="537">
                  <c:v>7.3529411700000002E-4</c:v>
                </c:pt>
                <c:pt idx="538">
                  <c:v>5.3144375549999999E-3</c:v>
                </c:pt>
                <c:pt idx="539">
                  <c:v>2.7468754200000002E-4</c:v>
                </c:pt>
                <c:pt idx="540">
                  <c:v>8.99280575E-4</c:v>
                </c:pt>
                <c:pt idx="541">
                  <c:v>0</c:v>
                </c:pt>
                <c:pt idx="542">
                  <c:v>2.106607085E-3</c:v>
                </c:pt>
                <c:pt idx="543">
                  <c:v>5.2020114400000005E-4</c:v>
                </c:pt>
                <c:pt idx="544">
                  <c:v>1.910219675E-3</c:v>
                </c:pt>
                <c:pt idx="545">
                  <c:v>1.1830819280000001E-3</c:v>
                </c:pt>
                <c:pt idx="546">
                  <c:v>0</c:v>
                </c:pt>
                <c:pt idx="547">
                  <c:v>6.3389986209999999E-3</c:v>
                </c:pt>
                <c:pt idx="548">
                  <c:v>1.066098081E-3</c:v>
                </c:pt>
                <c:pt idx="549">
                  <c:v>4.3010752600000001E-4</c:v>
                </c:pt>
                <c:pt idx="550">
                  <c:v>3.35232986E-4</c:v>
                </c:pt>
                <c:pt idx="551">
                  <c:v>3.2894736840000001E-3</c:v>
                </c:pt>
                <c:pt idx="552">
                  <c:v>2.9873039499999997E-4</c:v>
                </c:pt>
                <c:pt idx="553">
                  <c:v>2.12314225E-3</c:v>
                </c:pt>
                <c:pt idx="554">
                  <c:v>2.7041172360000002E-3</c:v>
                </c:pt>
                <c:pt idx="555">
                  <c:v>9.5877276999999995E-4</c:v>
                </c:pt>
                <c:pt idx="556">
                  <c:v>6.86813186E-4</c:v>
                </c:pt>
                <c:pt idx="557">
                  <c:v>0</c:v>
                </c:pt>
                <c:pt idx="558">
                  <c:v>0</c:v>
                </c:pt>
                <c:pt idx="559">
                  <c:v>0</c:v>
                </c:pt>
                <c:pt idx="560">
                  <c:v>4.92610837E-4</c:v>
                </c:pt>
                <c:pt idx="561">
                  <c:v>0</c:v>
                </c:pt>
                <c:pt idx="562">
                  <c:v>0</c:v>
                </c:pt>
                <c:pt idx="563">
                  <c:v>0</c:v>
                </c:pt>
                <c:pt idx="564">
                  <c:v>0</c:v>
                </c:pt>
                <c:pt idx="565">
                  <c:v>4.3874451559999996E-3</c:v>
                </c:pt>
                <c:pt idx="566">
                  <c:v>0</c:v>
                </c:pt>
                <c:pt idx="567">
                  <c:v>3.1274433150000002E-3</c:v>
                </c:pt>
                <c:pt idx="568">
                  <c:v>1.819836214E-3</c:v>
                </c:pt>
                <c:pt idx="569">
                  <c:v>3.3468802289999999E-3</c:v>
                </c:pt>
                <c:pt idx="570">
                  <c:v>2.8479885999999999E-4</c:v>
                </c:pt>
                <c:pt idx="571">
                  <c:v>0</c:v>
                </c:pt>
                <c:pt idx="572">
                  <c:v>0</c:v>
                </c:pt>
                <c:pt idx="573">
                  <c:v>8.2250370100000005E-4</c:v>
                </c:pt>
                <c:pt idx="574">
                  <c:v>0</c:v>
                </c:pt>
                <c:pt idx="575">
                  <c:v>5.8565153699999999E-4</c:v>
                </c:pt>
                <c:pt idx="576">
                  <c:v>6.6934404200000004E-4</c:v>
                </c:pt>
                <c:pt idx="577">
                  <c:v>2.5536261400000001E-4</c:v>
                </c:pt>
                <c:pt idx="578">
                  <c:v>0</c:v>
                </c:pt>
                <c:pt idx="579">
                  <c:v>0</c:v>
                </c:pt>
                <c:pt idx="580">
                  <c:v>1.3706361360000001E-3</c:v>
                </c:pt>
                <c:pt idx="581">
                  <c:v>7.7148588099999998E-4</c:v>
                </c:pt>
                <c:pt idx="582">
                  <c:v>2.0132876980000001E-3</c:v>
                </c:pt>
                <c:pt idx="583">
                  <c:v>1.9918334800000001E-4</c:v>
                </c:pt>
                <c:pt idx="584">
                  <c:v>5.3333333299999995E-4</c:v>
                </c:pt>
                <c:pt idx="585">
                  <c:v>3.0802681639999999E-3</c:v>
                </c:pt>
                <c:pt idx="586">
                  <c:v>0</c:v>
                </c:pt>
                <c:pt idx="587">
                  <c:v>2.3415286830000001E-3</c:v>
                </c:pt>
                <c:pt idx="588">
                  <c:v>5.0070854980000003E-3</c:v>
                </c:pt>
                <c:pt idx="589">
                  <c:v>2.9529012199999997E-4</c:v>
                </c:pt>
                <c:pt idx="590">
                  <c:v>2.5517862500000002E-3</c:v>
                </c:pt>
                <c:pt idx="591">
                  <c:v>6.1547930400000003E-4</c:v>
                </c:pt>
                <c:pt idx="592">
                  <c:v>5.6458275949999998E-3</c:v>
                </c:pt>
                <c:pt idx="593">
                  <c:v>3.9971220700000002E-4</c:v>
                </c:pt>
                <c:pt idx="594">
                  <c:v>0</c:v>
                </c:pt>
                <c:pt idx="595">
                  <c:v>0</c:v>
                </c:pt>
                <c:pt idx="596">
                  <c:v>3.2722513000000002E-4</c:v>
                </c:pt>
                <c:pt idx="597">
                  <c:v>4.6232085000000002E-4</c:v>
                </c:pt>
                <c:pt idx="598">
                  <c:v>0</c:v>
                </c:pt>
                <c:pt idx="599">
                  <c:v>0</c:v>
                </c:pt>
                <c:pt idx="600">
                  <c:v>9.5057034200000002E-4</c:v>
                </c:pt>
                <c:pt idx="601">
                  <c:v>0</c:v>
                </c:pt>
                <c:pt idx="602">
                  <c:v>0</c:v>
                </c:pt>
                <c:pt idx="603">
                  <c:v>3.5298270300000001E-4</c:v>
                </c:pt>
                <c:pt idx="604">
                  <c:v>3.12109862E-4</c:v>
                </c:pt>
                <c:pt idx="605">
                  <c:v>2.96384113E-4</c:v>
                </c:pt>
                <c:pt idx="606">
                  <c:v>1.0416666660000001E-3</c:v>
                </c:pt>
                <c:pt idx="607">
                  <c:v>4.9358341499999999E-4</c:v>
                </c:pt>
                <c:pt idx="608">
                  <c:v>0</c:v>
                </c:pt>
                <c:pt idx="609">
                  <c:v>8.3993280499999998E-4</c:v>
                </c:pt>
                <c:pt idx="610">
                  <c:v>0</c:v>
                </c:pt>
                <c:pt idx="611">
                  <c:v>0</c:v>
                </c:pt>
                <c:pt idx="612">
                  <c:v>7.2595281299999998E-4</c:v>
                </c:pt>
                <c:pt idx="613">
                  <c:v>1.7283097100000001E-4</c:v>
                </c:pt>
                <c:pt idx="614">
                  <c:v>2.9385836E-4</c:v>
                </c:pt>
                <c:pt idx="615">
                  <c:v>2.0370747599999999E-4</c:v>
                </c:pt>
                <c:pt idx="616">
                  <c:v>0</c:v>
                </c:pt>
                <c:pt idx="617">
                  <c:v>0</c:v>
                </c:pt>
                <c:pt idx="618">
                  <c:v>6.7091579999999996E-4</c:v>
                </c:pt>
                <c:pt idx="619">
                  <c:v>0</c:v>
                </c:pt>
                <c:pt idx="620">
                  <c:v>6.2617407599999998E-4</c:v>
                </c:pt>
                <c:pt idx="621">
                  <c:v>0</c:v>
                </c:pt>
                <c:pt idx="622">
                  <c:v>6.8811285000000002E-4</c:v>
                </c:pt>
                <c:pt idx="623">
                  <c:v>0</c:v>
                </c:pt>
                <c:pt idx="624">
                  <c:v>0</c:v>
                </c:pt>
                <c:pt idx="625">
                  <c:v>7.5131480000000005E-4</c:v>
                </c:pt>
                <c:pt idx="626">
                  <c:v>2.7453671899999998E-4</c:v>
                </c:pt>
                <c:pt idx="627">
                  <c:v>4.1288191500000001E-4</c:v>
                </c:pt>
                <c:pt idx="628">
                  <c:v>0</c:v>
                </c:pt>
                <c:pt idx="629">
                  <c:v>0</c:v>
                </c:pt>
                <c:pt idx="630">
                  <c:v>4.8082702199999999E-4</c:v>
                </c:pt>
                <c:pt idx="631">
                  <c:v>8.8967971499999995E-4</c:v>
                </c:pt>
                <c:pt idx="632">
                  <c:v>0</c:v>
                </c:pt>
                <c:pt idx="633">
                  <c:v>2.8089887599999999E-4</c:v>
                </c:pt>
                <c:pt idx="634">
                  <c:v>1.796138302E-3</c:v>
                </c:pt>
                <c:pt idx="635">
                  <c:v>4.6172314999999998E-4</c:v>
                </c:pt>
                <c:pt idx="636">
                  <c:v>0</c:v>
                </c:pt>
                <c:pt idx="637">
                  <c:v>6.6504100999999996E-4</c:v>
                </c:pt>
                <c:pt idx="638">
                  <c:v>2.3250406799999999E-4</c:v>
                </c:pt>
                <c:pt idx="639">
                  <c:v>1.021450459E-3</c:v>
                </c:pt>
                <c:pt idx="640">
                  <c:v>1.0520778530000001E-3</c:v>
                </c:pt>
                <c:pt idx="641">
                  <c:v>4.8042277199999999E-4</c:v>
                </c:pt>
                <c:pt idx="642">
                  <c:v>4.0349697370000003E-3</c:v>
                </c:pt>
                <c:pt idx="643">
                  <c:v>1.2320581530000001E-3</c:v>
                </c:pt>
                <c:pt idx="644">
                  <c:v>6.9137699250000004E-3</c:v>
                </c:pt>
                <c:pt idx="645">
                  <c:v>6.6661111499999998E-4</c:v>
                </c:pt>
                <c:pt idx="646">
                  <c:v>9.2197204899999998E-4</c:v>
                </c:pt>
                <c:pt idx="647">
                  <c:v>0</c:v>
                </c:pt>
                <c:pt idx="648">
                  <c:v>1.6094960260000001E-3</c:v>
                </c:pt>
                <c:pt idx="649">
                  <c:v>9.1416962900000003E-4</c:v>
                </c:pt>
                <c:pt idx="650">
                  <c:v>8.7719298200000003E-4</c:v>
                </c:pt>
                <c:pt idx="651">
                  <c:v>0</c:v>
                </c:pt>
                <c:pt idx="652">
                  <c:v>5.0200803199999995E-4</c:v>
                </c:pt>
                <c:pt idx="653">
                  <c:v>2.9294831549999999E-3</c:v>
                </c:pt>
                <c:pt idx="654">
                  <c:v>2.2391401700000001E-4</c:v>
                </c:pt>
                <c:pt idx="655">
                  <c:v>2.662749058E-3</c:v>
                </c:pt>
                <c:pt idx="656">
                  <c:v>8.6452839E-5</c:v>
                </c:pt>
                <c:pt idx="657">
                  <c:v>3.7235826903000001E-2</c:v>
                </c:pt>
                <c:pt idx="658">
                  <c:v>2.5713550999999999E-4</c:v>
                </c:pt>
                <c:pt idx="659">
                  <c:v>1.3986013979999999E-3</c:v>
                </c:pt>
                <c:pt idx="660">
                  <c:v>0</c:v>
                </c:pt>
                <c:pt idx="661">
                  <c:v>1.0377032160000001E-3</c:v>
                </c:pt>
                <c:pt idx="662">
                  <c:v>9.2165898599999997E-4</c:v>
                </c:pt>
                <c:pt idx="663">
                  <c:v>1.8552875690000001E-3</c:v>
                </c:pt>
                <c:pt idx="664">
                  <c:v>1.668520578E-3</c:v>
                </c:pt>
                <c:pt idx="665">
                  <c:v>1.6771488459999999E-3</c:v>
                </c:pt>
                <c:pt idx="666">
                  <c:v>9.1240875899999997E-4</c:v>
                </c:pt>
                <c:pt idx="667">
                  <c:v>1.5313935679999999E-3</c:v>
                </c:pt>
                <c:pt idx="668">
                  <c:v>5.3799596500000001E-3</c:v>
                </c:pt>
                <c:pt idx="669">
                  <c:v>1.0235414529999999E-3</c:v>
                </c:pt>
                <c:pt idx="670">
                  <c:v>2.2681908900000001E-3</c:v>
                </c:pt>
                <c:pt idx="671">
                  <c:v>2.0472440940000002E-3</c:v>
                </c:pt>
                <c:pt idx="672">
                  <c:v>1.6267376510000001E-3</c:v>
                </c:pt>
                <c:pt idx="673">
                  <c:v>1.272264631E-3</c:v>
                </c:pt>
                <c:pt idx="674">
                  <c:v>7.1496663480000002E-3</c:v>
                </c:pt>
                <c:pt idx="675">
                  <c:v>0</c:v>
                </c:pt>
                <c:pt idx="676">
                  <c:v>0</c:v>
                </c:pt>
                <c:pt idx="677">
                  <c:v>0</c:v>
                </c:pt>
                <c:pt idx="678">
                  <c:v>9.4842916399999998E-4</c:v>
                </c:pt>
                <c:pt idx="679">
                  <c:v>1.2652403950000001E-3</c:v>
                </c:pt>
                <c:pt idx="680">
                  <c:v>1.1850681409999999E-3</c:v>
                </c:pt>
                <c:pt idx="681">
                  <c:v>9.3240093199999997E-4</c:v>
                </c:pt>
                <c:pt idx="682">
                  <c:v>1.57803376E-4</c:v>
                </c:pt>
                <c:pt idx="683">
                  <c:v>2.0163548780000001E-3</c:v>
                </c:pt>
                <c:pt idx="684">
                  <c:v>4.7551117399999998E-4</c:v>
                </c:pt>
                <c:pt idx="685">
                  <c:v>0</c:v>
                </c:pt>
                <c:pt idx="686">
                  <c:v>5.1190171400000001E-4</c:v>
                </c:pt>
                <c:pt idx="687">
                  <c:v>0</c:v>
                </c:pt>
                <c:pt idx="688">
                  <c:v>1.839229687E-3</c:v>
                </c:pt>
                <c:pt idx="689">
                  <c:v>6.5498608099999998E-4</c:v>
                </c:pt>
                <c:pt idx="690">
                  <c:v>0</c:v>
                </c:pt>
                <c:pt idx="691">
                  <c:v>0</c:v>
                </c:pt>
                <c:pt idx="692">
                  <c:v>2.0781909386999999E-2</c:v>
                </c:pt>
                <c:pt idx="693">
                  <c:v>5.015045135E-3</c:v>
                </c:pt>
                <c:pt idx="694">
                  <c:v>4.2801962619999998E-3</c:v>
                </c:pt>
                <c:pt idx="695">
                  <c:v>1.4676715589E-2</c:v>
                </c:pt>
                <c:pt idx="696">
                  <c:v>1.7114914420000001E-3</c:v>
                </c:pt>
                <c:pt idx="697">
                  <c:v>1.2841778580000001E-3</c:v>
                </c:pt>
                <c:pt idx="698">
                  <c:v>1.172791243E-3</c:v>
                </c:pt>
                <c:pt idx="699">
                  <c:v>3.0686014450000002E-3</c:v>
                </c:pt>
                <c:pt idx="700">
                  <c:v>5.4547933900000003E-4</c:v>
                </c:pt>
                <c:pt idx="701">
                  <c:v>4.7419632950000002E-3</c:v>
                </c:pt>
                <c:pt idx="702">
                  <c:v>1.31475151E-4</c:v>
                </c:pt>
                <c:pt idx="703">
                  <c:v>9.2250922500000004E-4</c:v>
                </c:pt>
                <c:pt idx="704">
                  <c:v>1.5576323979999999E-3</c:v>
                </c:pt>
                <c:pt idx="705">
                  <c:v>2.1877675249999998E-3</c:v>
                </c:pt>
                <c:pt idx="706">
                  <c:v>1.530221882E-3</c:v>
                </c:pt>
                <c:pt idx="707">
                  <c:v>1.25770343E-4</c:v>
                </c:pt>
                <c:pt idx="708">
                  <c:v>1.4684287810000001E-3</c:v>
                </c:pt>
                <c:pt idx="709">
                  <c:v>2.6041666660000001E-3</c:v>
                </c:pt>
                <c:pt idx="710">
                  <c:v>5.0248731199999998E-4</c:v>
                </c:pt>
                <c:pt idx="711">
                  <c:v>3.1735956799999998E-4</c:v>
                </c:pt>
                <c:pt idx="712">
                  <c:v>5.3485469700000001E-4</c:v>
                </c:pt>
                <c:pt idx="713">
                  <c:v>0</c:v>
                </c:pt>
                <c:pt idx="714">
                  <c:v>2.968460111E-3</c:v>
                </c:pt>
                <c:pt idx="715">
                  <c:v>1.887640449E-3</c:v>
                </c:pt>
                <c:pt idx="716">
                  <c:v>1.9592024889999999E-3</c:v>
                </c:pt>
                <c:pt idx="717">
                  <c:v>5.1894135899999995E-4</c:v>
                </c:pt>
                <c:pt idx="718">
                  <c:v>5.54587228E-4</c:v>
                </c:pt>
                <c:pt idx="719">
                  <c:v>0</c:v>
                </c:pt>
                <c:pt idx="720">
                  <c:v>3.8036809809999998E-3</c:v>
                </c:pt>
                <c:pt idx="721">
                  <c:v>4.9220672600000005E-4</c:v>
                </c:pt>
                <c:pt idx="722">
                  <c:v>6.7279446600000004E-3</c:v>
                </c:pt>
                <c:pt idx="723">
                  <c:v>6.3418637609999997E-3</c:v>
                </c:pt>
                <c:pt idx="724">
                  <c:v>9.5992320600000005E-4</c:v>
                </c:pt>
                <c:pt idx="725">
                  <c:v>2.1720243200000001E-4</c:v>
                </c:pt>
                <c:pt idx="726">
                  <c:v>1.15154306E-4</c:v>
                </c:pt>
                <c:pt idx="727">
                  <c:v>9.1099570999999998E-5</c:v>
                </c:pt>
                <c:pt idx="728">
                  <c:v>9.0710207500000004E-4</c:v>
                </c:pt>
                <c:pt idx="729">
                  <c:v>2.3668639050000002E-3</c:v>
                </c:pt>
                <c:pt idx="730">
                  <c:v>5.8360081699999997E-4</c:v>
                </c:pt>
                <c:pt idx="731">
                  <c:v>7.5471698099999999E-4</c:v>
                </c:pt>
                <c:pt idx="732">
                  <c:v>2.4096385499999999E-4</c:v>
                </c:pt>
                <c:pt idx="733">
                  <c:v>0</c:v>
                </c:pt>
                <c:pt idx="734">
                  <c:v>1.9593436189999998E-3</c:v>
                </c:pt>
                <c:pt idx="735">
                  <c:v>2.8686173200000002E-4</c:v>
                </c:pt>
                <c:pt idx="736">
                  <c:v>2.0968756550000002E-3</c:v>
                </c:pt>
                <c:pt idx="737">
                  <c:v>0</c:v>
                </c:pt>
                <c:pt idx="738">
                  <c:v>0</c:v>
                </c:pt>
                <c:pt idx="739">
                  <c:v>1.5649452260000001E-3</c:v>
                </c:pt>
                <c:pt idx="740">
                  <c:v>3.2128514050000002E-3</c:v>
                </c:pt>
                <c:pt idx="741">
                  <c:v>3.597122302E-3</c:v>
                </c:pt>
                <c:pt idx="742">
                  <c:v>4.6470559999999999E-5</c:v>
                </c:pt>
                <c:pt idx="743">
                  <c:v>0</c:v>
                </c:pt>
                <c:pt idx="744">
                  <c:v>1.7570558936999998E-2</c:v>
                </c:pt>
                <c:pt idx="745">
                  <c:v>1.1274509803E-2</c:v>
                </c:pt>
                <c:pt idx="746">
                  <c:v>5.2445622169999999E-3</c:v>
                </c:pt>
                <c:pt idx="747">
                  <c:v>0</c:v>
                </c:pt>
                <c:pt idx="748">
                  <c:v>2.3399014778E-2</c:v>
                </c:pt>
                <c:pt idx="749">
                  <c:v>5.1314945470000003E-3</c:v>
                </c:pt>
                <c:pt idx="750">
                  <c:v>4.4338033099999998E-4</c:v>
                </c:pt>
                <c:pt idx="751">
                  <c:v>2.3374726069999999E-3</c:v>
                </c:pt>
                <c:pt idx="752">
                  <c:v>1.6403220990000001E-3</c:v>
                </c:pt>
                <c:pt idx="753">
                  <c:v>1.0473044211E-2</c:v>
                </c:pt>
                <c:pt idx="754">
                  <c:v>2.2492970946000002E-2</c:v>
                </c:pt>
                <c:pt idx="755">
                  <c:v>1.0064276048E-2</c:v>
                </c:pt>
                <c:pt idx="756">
                  <c:v>2.3596035859999999E-3</c:v>
                </c:pt>
                <c:pt idx="757">
                  <c:v>3.6126290223999998E-2</c:v>
                </c:pt>
                <c:pt idx="758">
                  <c:v>3.162555344E-3</c:v>
                </c:pt>
                <c:pt idx="759">
                  <c:v>3.9188243525999998E-2</c:v>
                </c:pt>
                <c:pt idx="760">
                  <c:v>1.5927311598E-2</c:v>
                </c:pt>
                <c:pt idx="761">
                  <c:v>1.2197982640999999E-2</c:v>
                </c:pt>
                <c:pt idx="762">
                  <c:v>6.4743967029999997E-3</c:v>
                </c:pt>
                <c:pt idx="763">
                  <c:v>1.8974262632999998E-2</c:v>
                </c:pt>
                <c:pt idx="764">
                  <c:v>3.9384758797E-2</c:v>
                </c:pt>
                <c:pt idx="765">
                  <c:v>2.697495183E-3</c:v>
                </c:pt>
                <c:pt idx="766">
                  <c:v>1.1247334754000001E-2</c:v>
                </c:pt>
                <c:pt idx="767">
                  <c:v>4.5724737000000002E-4</c:v>
                </c:pt>
                <c:pt idx="768">
                  <c:v>6.6334991699999995E-4</c:v>
                </c:pt>
                <c:pt idx="769">
                  <c:v>1.63692912E-3</c:v>
                </c:pt>
                <c:pt idx="770">
                  <c:v>8.3912995470000005E-3</c:v>
                </c:pt>
                <c:pt idx="771">
                  <c:v>3.1086488150000001E-2</c:v>
                </c:pt>
                <c:pt idx="772">
                  <c:v>1.1856642414E-2</c:v>
                </c:pt>
                <c:pt idx="773">
                  <c:v>1.8369690009999999E-3</c:v>
                </c:pt>
                <c:pt idx="774">
                  <c:v>1.15570498E-3</c:v>
                </c:pt>
                <c:pt idx="775">
                  <c:v>7.0963926670000003E-3</c:v>
                </c:pt>
                <c:pt idx="776">
                  <c:v>3.7647058820000001E-3</c:v>
                </c:pt>
                <c:pt idx="777">
                  <c:v>6.5124635069999997E-3</c:v>
                </c:pt>
                <c:pt idx="778">
                  <c:v>6.1135371169999996E-3</c:v>
                </c:pt>
                <c:pt idx="779">
                  <c:v>3.379174852E-3</c:v>
                </c:pt>
                <c:pt idx="780">
                  <c:v>4.739336492E-3</c:v>
                </c:pt>
                <c:pt idx="781">
                  <c:v>3.1379025598000002E-2</c:v>
                </c:pt>
                <c:pt idx="782">
                  <c:v>2.504943968E-3</c:v>
                </c:pt>
                <c:pt idx="783">
                  <c:v>2.709211318E-3</c:v>
                </c:pt>
                <c:pt idx="784">
                  <c:v>8.93269675E-3</c:v>
                </c:pt>
                <c:pt idx="785">
                  <c:v>5.3944706669999997E-3</c:v>
                </c:pt>
                <c:pt idx="786">
                  <c:v>4.9575070820000004E-3</c:v>
                </c:pt>
                <c:pt idx="787">
                  <c:v>2.3307553760000001E-3</c:v>
                </c:pt>
                <c:pt idx="788">
                  <c:v>1.1339582702999999E-2</c:v>
                </c:pt>
                <c:pt idx="789">
                  <c:v>2.109704641E-3</c:v>
                </c:pt>
                <c:pt idx="790">
                  <c:v>7.5778838050000004E-3</c:v>
                </c:pt>
                <c:pt idx="791">
                  <c:v>3.7806301049999998E-2</c:v>
                </c:pt>
                <c:pt idx="792">
                  <c:v>2.9614473400000001E-2</c:v>
                </c:pt>
                <c:pt idx="793">
                  <c:v>7.029876977E-3</c:v>
                </c:pt>
                <c:pt idx="794">
                  <c:v>1.0092514718E-2</c:v>
                </c:pt>
                <c:pt idx="795">
                  <c:v>2.3397574040999999E-2</c:v>
                </c:pt>
                <c:pt idx="796">
                  <c:v>9.7446891399999996E-4</c:v>
                </c:pt>
                <c:pt idx="797">
                  <c:v>2.191380569E-3</c:v>
                </c:pt>
                <c:pt idx="798">
                  <c:v>4.030452306E-3</c:v>
                </c:pt>
                <c:pt idx="799">
                  <c:v>0</c:v>
                </c:pt>
                <c:pt idx="800">
                  <c:v>5.1295203799999996E-4</c:v>
                </c:pt>
                <c:pt idx="801">
                  <c:v>3.0461684909999999E-3</c:v>
                </c:pt>
                <c:pt idx="802">
                  <c:v>9.7751710600000002E-4</c:v>
                </c:pt>
                <c:pt idx="803">
                  <c:v>1.4684287810000001E-3</c:v>
                </c:pt>
                <c:pt idx="804">
                  <c:v>8.2997391500000005E-4</c:v>
                </c:pt>
                <c:pt idx="805">
                  <c:v>1.1542792792E-2</c:v>
                </c:pt>
                <c:pt idx="806">
                  <c:v>1.2812782630000001E-3</c:v>
                </c:pt>
                <c:pt idx="807">
                  <c:v>2.9010733900000001E-4</c:v>
                </c:pt>
                <c:pt idx="808">
                  <c:v>3.5529027200000002E-4</c:v>
                </c:pt>
                <c:pt idx="809">
                  <c:v>1.067235859E-3</c:v>
                </c:pt>
                <c:pt idx="810">
                  <c:v>2.81531531E-4</c:v>
                </c:pt>
                <c:pt idx="811">
                  <c:v>0</c:v>
                </c:pt>
                <c:pt idx="812">
                  <c:v>9.94035785E-4</c:v>
                </c:pt>
                <c:pt idx="813">
                  <c:v>1.900177349E-3</c:v>
                </c:pt>
                <c:pt idx="814">
                  <c:v>9.2850510670000001E-3</c:v>
                </c:pt>
                <c:pt idx="815">
                  <c:v>8.2458770610000006E-3</c:v>
                </c:pt>
                <c:pt idx="816">
                  <c:v>0</c:v>
                </c:pt>
                <c:pt idx="817">
                  <c:v>1.410934744E-3</c:v>
                </c:pt>
                <c:pt idx="818">
                  <c:v>1.6504676319999999E-3</c:v>
                </c:pt>
                <c:pt idx="819">
                  <c:v>1.6233766230000001E-3</c:v>
                </c:pt>
                <c:pt idx="820">
                  <c:v>3.7383177500000003E-4</c:v>
                </c:pt>
                <c:pt idx="821">
                  <c:v>5.8936201500000001E-4</c:v>
                </c:pt>
                <c:pt idx="822">
                  <c:v>0</c:v>
                </c:pt>
                <c:pt idx="823">
                  <c:v>5.2090115899999995E-4</c:v>
                </c:pt>
                <c:pt idx="824">
                  <c:v>3.9723524200000002E-4</c:v>
                </c:pt>
                <c:pt idx="825">
                  <c:v>4.2208934199999999E-4</c:v>
                </c:pt>
                <c:pt idx="826">
                  <c:v>7.7909022359999996E-3</c:v>
                </c:pt>
                <c:pt idx="827">
                  <c:v>7.3779795680000001E-3</c:v>
                </c:pt>
                <c:pt idx="828">
                  <c:v>1.6717325227E-2</c:v>
                </c:pt>
                <c:pt idx="829">
                  <c:v>1.388246182E-3</c:v>
                </c:pt>
                <c:pt idx="830">
                  <c:v>2.856856455E-3</c:v>
                </c:pt>
                <c:pt idx="831">
                  <c:v>1.459143968E-3</c:v>
                </c:pt>
                <c:pt idx="832">
                  <c:v>3.1003039510000001E-3</c:v>
                </c:pt>
                <c:pt idx="833">
                  <c:v>7.2118851799999998E-4</c:v>
                </c:pt>
                <c:pt idx="834">
                  <c:v>2.4803637860000001E-3</c:v>
                </c:pt>
                <c:pt idx="835">
                  <c:v>7.7294685990000004E-3</c:v>
                </c:pt>
                <c:pt idx="836">
                  <c:v>4.6354825109999999E-3</c:v>
                </c:pt>
                <c:pt idx="837">
                  <c:v>3.5756853389999998E-3</c:v>
                </c:pt>
                <c:pt idx="838">
                  <c:v>4.9677098850000002E-3</c:v>
                </c:pt>
                <c:pt idx="839">
                  <c:v>8.4115173080000008E-3</c:v>
                </c:pt>
                <c:pt idx="840">
                  <c:v>8.0563947629999997E-3</c:v>
                </c:pt>
                <c:pt idx="841">
                  <c:v>3.9867109630000001E-3</c:v>
                </c:pt>
                <c:pt idx="842">
                  <c:v>3.344481605E-3</c:v>
                </c:pt>
                <c:pt idx="843">
                  <c:v>3.2113037799999999E-4</c:v>
                </c:pt>
                <c:pt idx="844">
                  <c:v>7.1736011469999998E-3</c:v>
                </c:pt>
                <c:pt idx="845">
                  <c:v>6.7030397505000006E-2</c:v>
                </c:pt>
                <c:pt idx="846">
                  <c:v>2.5027362276000002E-2</c:v>
                </c:pt>
                <c:pt idx="847">
                  <c:v>3.8369575752999999E-2</c:v>
                </c:pt>
                <c:pt idx="848">
                  <c:v>3.4555958618000003E-2</c:v>
                </c:pt>
                <c:pt idx="849">
                  <c:v>2.5667967577E-2</c:v>
                </c:pt>
                <c:pt idx="850">
                  <c:v>8.6282068929999997E-3</c:v>
                </c:pt>
                <c:pt idx="851">
                  <c:v>3.6185090367000003E-2</c:v>
                </c:pt>
                <c:pt idx="852">
                  <c:v>3.9821887550000002E-3</c:v>
                </c:pt>
                <c:pt idx="853">
                  <c:v>0.13140907414200001</c:v>
                </c:pt>
                <c:pt idx="854">
                  <c:v>3.9925472450999998E-2</c:v>
                </c:pt>
                <c:pt idx="855">
                  <c:v>7.0531400959999999E-3</c:v>
                </c:pt>
                <c:pt idx="856">
                  <c:v>6.1530888500000002E-3</c:v>
                </c:pt>
                <c:pt idx="857">
                  <c:v>6.2507103069999997E-3</c:v>
                </c:pt>
                <c:pt idx="858">
                  <c:v>7.1913703549999998E-3</c:v>
                </c:pt>
                <c:pt idx="859">
                  <c:v>7.8333278470000007E-3</c:v>
                </c:pt>
                <c:pt idx="860">
                  <c:v>3.9328788600000001E-4</c:v>
                </c:pt>
                <c:pt idx="861">
                  <c:v>8.0019204000000006E-5</c:v>
                </c:pt>
                <c:pt idx="862">
                  <c:v>4.1606815590000002E-3</c:v>
                </c:pt>
                <c:pt idx="863">
                  <c:v>1.4868105515E-2</c:v>
                </c:pt>
                <c:pt idx="864">
                  <c:v>1.3233601839999999E-3</c:v>
                </c:pt>
                <c:pt idx="865">
                  <c:v>4.1239002899999999E-4</c:v>
                </c:pt>
                <c:pt idx="866">
                  <c:v>8.1444759199999998E-3</c:v>
                </c:pt>
                <c:pt idx="867">
                  <c:v>6.4397905758999993E-2</c:v>
                </c:pt>
                <c:pt idx="868">
                  <c:v>3.0938647089000001E-2</c:v>
                </c:pt>
                <c:pt idx="869">
                  <c:v>1.7783857728999999E-2</c:v>
                </c:pt>
                <c:pt idx="870">
                  <c:v>2.2863247863000001E-2</c:v>
                </c:pt>
                <c:pt idx="871">
                  <c:v>3.2853127195999997E-2</c:v>
                </c:pt>
                <c:pt idx="872">
                  <c:v>3.4001743679000003E-2</c:v>
                </c:pt>
                <c:pt idx="873">
                  <c:v>1.1557353359999999E-3</c:v>
                </c:pt>
                <c:pt idx="874">
                  <c:v>9.4476744180000006E-3</c:v>
                </c:pt>
                <c:pt idx="875">
                  <c:v>1.1404561824000001E-2</c:v>
                </c:pt>
                <c:pt idx="876">
                  <c:v>1.7914516599999999E-2</c:v>
                </c:pt>
                <c:pt idx="877">
                  <c:v>1.4902363823E-2</c:v>
                </c:pt>
                <c:pt idx="878">
                  <c:v>1.8211033743E-2</c:v>
                </c:pt>
                <c:pt idx="879">
                  <c:v>5.8803182279999998E-3</c:v>
                </c:pt>
                <c:pt idx="880">
                  <c:v>1.0486891385000001E-2</c:v>
                </c:pt>
                <c:pt idx="881">
                  <c:v>5.7096247960000002E-3</c:v>
                </c:pt>
                <c:pt idx="882">
                  <c:v>4.144004144E-3</c:v>
                </c:pt>
                <c:pt idx="883">
                  <c:v>1.6037735849E-2</c:v>
                </c:pt>
                <c:pt idx="884">
                  <c:v>6.5131425910000002E-3</c:v>
                </c:pt>
                <c:pt idx="885">
                  <c:v>9.5978062150000008E-3</c:v>
                </c:pt>
                <c:pt idx="886">
                  <c:v>2.6158788435E-2</c:v>
                </c:pt>
                <c:pt idx="887">
                  <c:v>1.699235344E-3</c:v>
                </c:pt>
                <c:pt idx="888">
                  <c:v>4.2083114149999998E-3</c:v>
                </c:pt>
                <c:pt idx="889">
                  <c:v>6.5675769089999997E-3</c:v>
                </c:pt>
                <c:pt idx="890">
                  <c:v>4.4010607679999996E-3</c:v>
                </c:pt>
                <c:pt idx="891">
                  <c:v>1.1110617299999999E-3</c:v>
                </c:pt>
                <c:pt idx="892">
                  <c:v>5.8915353240000003E-3</c:v>
                </c:pt>
                <c:pt idx="893">
                  <c:v>5.2609427600000004E-4</c:v>
                </c:pt>
                <c:pt idx="894">
                  <c:v>4.3983663209999999E-3</c:v>
                </c:pt>
                <c:pt idx="895">
                  <c:v>1.9614531799999999E-3</c:v>
                </c:pt>
                <c:pt idx="896">
                  <c:v>5.6933198379999998E-3</c:v>
                </c:pt>
                <c:pt idx="897">
                  <c:v>5.3676353809999997E-3</c:v>
                </c:pt>
                <c:pt idx="898">
                  <c:v>1.8931625279999999E-3</c:v>
                </c:pt>
                <c:pt idx="899">
                  <c:v>3.2513429450000001E-3</c:v>
                </c:pt>
                <c:pt idx="900">
                  <c:v>1.1585524602E-2</c:v>
                </c:pt>
                <c:pt idx="901">
                  <c:v>6.3471658689999997E-3</c:v>
                </c:pt>
                <c:pt idx="902">
                  <c:v>6.7822935540000004E-3</c:v>
                </c:pt>
                <c:pt idx="903">
                  <c:v>4.7601057800000001E-3</c:v>
                </c:pt>
                <c:pt idx="904">
                  <c:v>3.2245379470000001E-3</c:v>
                </c:pt>
                <c:pt idx="905">
                  <c:v>8.1727962629999998E-3</c:v>
                </c:pt>
                <c:pt idx="906">
                  <c:v>1.7761989340000001E-3</c:v>
                </c:pt>
                <c:pt idx="907">
                  <c:v>3.349197955E-3</c:v>
                </c:pt>
                <c:pt idx="908">
                  <c:v>6.3395460880000002E-3</c:v>
                </c:pt>
                <c:pt idx="909">
                  <c:v>8.7604029700000003E-4</c:v>
                </c:pt>
                <c:pt idx="910">
                  <c:v>1.9548872180000002E-3</c:v>
                </c:pt>
                <c:pt idx="911">
                  <c:v>7.5187969919999998E-3</c:v>
                </c:pt>
                <c:pt idx="912">
                  <c:v>2.6063437423000001E-2</c:v>
                </c:pt>
                <c:pt idx="913">
                  <c:v>3.5592946119999999E-3</c:v>
                </c:pt>
                <c:pt idx="914">
                  <c:v>2.8007181328000001E-2</c:v>
                </c:pt>
                <c:pt idx="915">
                  <c:v>2.0547945205000001E-2</c:v>
                </c:pt>
                <c:pt idx="916">
                  <c:v>2.3062456695999999E-2</c:v>
                </c:pt>
                <c:pt idx="917">
                  <c:v>3.5467745773999998E-2</c:v>
                </c:pt>
                <c:pt idx="918">
                  <c:v>3.2146160962000001E-2</c:v>
                </c:pt>
                <c:pt idx="919">
                  <c:v>2.4066797641999999E-2</c:v>
                </c:pt>
                <c:pt idx="920">
                  <c:v>6.6650797419999996E-3</c:v>
                </c:pt>
                <c:pt idx="921">
                  <c:v>2.2126341400000001E-3</c:v>
                </c:pt>
                <c:pt idx="922">
                  <c:v>4.7996160300000004E-3</c:v>
                </c:pt>
                <c:pt idx="923">
                  <c:v>9.0860502400000008E-3</c:v>
                </c:pt>
                <c:pt idx="924">
                  <c:v>6.1739283819999997E-3</c:v>
                </c:pt>
                <c:pt idx="925">
                  <c:v>2.737642585E-3</c:v>
                </c:pt>
                <c:pt idx="926">
                  <c:v>3.8190522289999998E-3</c:v>
                </c:pt>
                <c:pt idx="927">
                  <c:v>1.0404161663999999E-2</c:v>
                </c:pt>
                <c:pt idx="928">
                  <c:v>8.3692838650000004E-3</c:v>
                </c:pt>
                <c:pt idx="929">
                  <c:v>1.2699564586E-2</c:v>
                </c:pt>
                <c:pt idx="930">
                  <c:v>8.9171974519999999E-3</c:v>
                </c:pt>
                <c:pt idx="931">
                  <c:v>2.2549019606999999E-2</c:v>
                </c:pt>
                <c:pt idx="932">
                  <c:v>1.47012496E-3</c:v>
                </c:pt>
                <c:pt idx="933">
                  <c:v>5.5472583739999996E-3</c:v>
                </c:pt>
                <c:pt idx="934">
                  <c:v>1.9803685206999998E-2</c:v>
                </c:pt>
                <c:pt idx="935">
                  <c:v>3.195673549E-3</c:v>
                </c:pt>
                <c:pt idx="936">
                  <c:v>2.0015105740000001E-2</c:v>
                </c:pt>
                <c:pt idx="937">
                  <c:v>2.3317788139999998E-3</c:v>
                </c:pt>
                <c:pt idx="938">
                  <c:v>8.897243107E-3</c:v>
                </c:pt>
                <c:pt idx="939">
                  <c:v>4.0106951869999996E-3</c:v>
                </c:pt>
                <c:pt idx="940">
                  <c:v>3.9559570109999999E-3</c:v>
                </c:pt>
                <c:pt idx="941">
                  <c:v>2.2578728461000001E-2</c:v>
                </c:pt>
                <c:pt idx="942">
                  <c:v>8.4132263740000005E-3</c:v>
                </c:pt>
                <c:pt idx="943">
                  <c:v>0</c:v>
                </c:pt>
                <c:pt idx="944">
                  <c:v>0</c:v>
                </c:pt>
                <c:pt idx="945">
                  <c:v>0</c:v>
                </c:pt>
                <c:pt idx="946">
                  <c:v>0</c:v>
                </c:pt>
                <c:pt idx="947">
                  <c:v>7.0671378000000001E-4</c:v>
                </c:pt>
                <c:pt idx="948">
                  <c:v>2.5263157890000002E-3</c:v>
                </c:pt>
                <c:pt idx="949">
                  <c:v>4.5470444209999997E-3</c:v>
                </c:pt>
                <c:pt idx="950">
                  <c:v>8.8417329700000004E-4</c:v>
                </c:pt>
                <c:pt idx="951">
                  <c:v>2.4149381170000001E-3</c:v>
                </c:pt>
                <c:pt idx="952">
                  <c:v>5.0994390599999996E-4</c:v>
                </c:pt>
                <c:pt idx="953">
                  <c:v>1.463295667E-3</c:v>
                </c:pt>
                <c:pt idx="954">
                  <c:v>4.5662100449999996E-3</c:v>
                </c:pt>
                <c:pt idx="955">
                  <c:v>2.5692263770000002E-3</c:v>
                </c:pt>
                <c:pt idx="956">
                  <c:v>1.9318832280000001E-3</c:v>
                </c:pt>
                <c:pt idx="957">
                  <c:v>8.6067778300000003E-4</c:v>
                </c:pt>
                <c:pt idx="958">
                  <c:v>4.103479036E-3</c:v>
                </c:pt>
                <c:pt idx="959">
                  <c:v>1.833486123E-3</c:v>
                </c:pt>
                <c:pt idx="960">
                  <c:v>1.8408330234E-2</c:v>
                </c:pt>
                <c:pt idx="961">
                  <c:v>2.4563989099999999E-4</c:v>
                </c:pt>
                <c:pt idx="962">
                  <c:v>1.5335071300000001E-3</c:v>
                </c:pt>
                <c:pt idx="963">
                  <c:v>7.8125000000000004E-4</c:v>
                </c:pt>
                <c:pt idx="964">
                  <c:v>8.1433224699999996E-4</c:v>
                </c:pt>
                <c:pt idx="965">
                  <c:v>0</c:v>
                </c:pt>
                <c:pt idx="966">
                  <c:v>3.272251308E-3</c:v>
                </c:pt>
                <c:pt idx="967">
                  <c:v>1.604492579E-3</c:v>
                </c:pt>
                <c:pt idx="968">
                  <c:v>4.4953922199999997E-4</c:v>
                </c:pt>
                <c:pt idx="969">
                  <c:v>3.2941176470000001E-3</c:v>
                </c:pt>
                <c:pt idx="970">
                  <c:v>1.527106133E-3</c:v>
                </c:pt>
                <c:pt idx="971">
                  <c:v>0</c:v>
                </c:pt>
                <c:pt idx="972">
                  <c:v>1.7574692439999999E-3</c:v>
                </c:pt>
                <c:pt idx="973">
                  <c:v>0</c:v>
                </c:pt>
                <c:pt idx="974">
                  <c:v>3.6596523299999999E-4</c:v>
                </c:pt>
                <c:pt idx="975">
                  <c:v>1.4869888469999999E-3</c:v>
                </c:pt>
                <c:pt idx="976">
                  <c:v>3.5335689039999998E-3</c:v>
                </c:pt>
                <c:pt idx="977">
                  <c:v>2.1052631578000001E-2</c:v>
                </c:pt>
                <c:pt idx="978">
                  <c:v>2.1632251719999999E-2</c:v>
                </c:pt>
                <c:pt idx="979">
                  <c:v>2.313112745E-2</c:v>
                </c:pt>
                <c:pt idx="980">
                  <c:v>2.9615004929999999E-3</c:v>
                </c:pt>
                <c:pt idx="981">
                  <c:v>1.404949746E-3</c:v>
                </c:pt>
                <c:pt idx="982">
                  <c:v>3.5650623880000001E-3</c:v>
                </c:pt>
                <c:pt idx="983">
                  <c:v>5.9238363889999998E-3</c:v>
                </c:pt>
                <c:pt idx="984">
                  <c:v>3.2847587190000002E-3</c:v>
                </c:pt>
                <c:pt idx="985">
                  <c:v>1.8975332059999999E-3</c:v>
                </c:pt>
                <c:pt idx="986">
                  <c:v>1.0134600158000001E-2</c:v>
                </c:pt>
                <c:pt idx="987">
                  <c:v>1.853508884E-3</c:v>
                </c:pt>
                <c:pt idx="988">
                  <c:v>1.237768671E-2</c:v>
                </c:pt>
                <c:pt idx="989">
                  <c:v>2.8826751219999999E-3</c:v>
                </c:pt>
                <c:pt idx="990">
                  <c:v>0</c:v>
                </c:pt>
                <c:pt idx="991">
                  <c:v>7.6277650599999999E-4</c:v>
                </c:pt>
                <c:pt idx="992">
                  <c:v>8.5684430509999996E-3</c:v>
                </c:pt>
                <c:pt idx="993">
                  <c:v>1.8666666666E-2</c:v>
                </c:pt>
                <c:pt idx="994">
                  <c:v>5.1072522900000002E-4</c:v>
                </c:pt>
                <c:pt idx="995">
                  <c:v>1.3728129205E-2</c:v>
                </c:pt>
                <c:pt idx="996">
                  <c:v>1.0835372247E-2</c:v>
                </c:pt>
                <c:pt idx="997">
                  <c:v>7.4603668010000002E-3</c:v>
                </c:pt>
                <c:pt idx="998">
                  <c:v>5.5369751021000002E-2</c:v>
                </c:pt>
                <c:pt idx="999">
                  <c:v>2.1203830369000001E-2</c:v>
                </c:pt>
                <c:pt idx="1000">
                  <c:v>3.1269286154999999E-2</c:v>
                </c:pt>
                <c:pt idx="1001">
                  <c:v>1.0421189752E-2</c:v>
                </c:pt>
                <c:pt idx="1002">
                  <c:v>7.6656324140000004E-3</c:v>
                </c:pt>
                <c:pt idx="1003">
                  <c:v>3.3935116000000001E-4</c:v>
                </c:pt>
                <c:pt idx="1004">
                  <c:v>6.1722952100000004E-4</c:v>
                </c:pt>
                <c:pt idx="1005">
                  <c:v>1.2519561815E-2</c:v>
                </c:pt>
                <c:pt idx="1006">
                  <c:v>3.4889962420000002E-3</c:v>
                </c:pt>
                <c:pt idx="1007">
                  <c:v>1.463756125E-3</c:v>
                </c:pt>
                <c:pt idx="1008">
                  <c:v>2.2523364484999999E-2</c:v>
                </c:pt>
                <c:pt idx="1009">
                  <c:v>3.5769755729999999E-3</c:v>
                </c:pt>
                <c:pt idx="1010">
                  <c:v>1.7438580289999999E-3</c:v>
                </c:pt>
                <c:pt idx="1011">
                  <c:v>1.9043497077999998E-2</c:v>
                </c:pt>
                <c:pt idx="1012">
                  <c:v>7.5528700899999996E-4</c:v>
                </c:pt>
                <c:pt idx="1013">
                  <c:v>1.2336925694E-2</c:v>
                </c:pt>
                <c:pt idx="1014">
                  <c:v>0</c:v>
                </c:pt>
                <c:pt idx="1015">
                  <c:v>0</c:v>
                </c:pt>
                <c:pt idx="1016">
                  <c:v>0</c:v>
                </c:pt>
                <c:pt idx="1017">
                  <c:v>0</c:v>
                </c:pt>
                <c:pt idx="1018">
                  <c:v>1.2288786480000001E-3</c:v>
                </c:pt>
                <c:pt idx="1019">
                  <c:v>4.7687172100000001E-4</c:v>
                </c:pt>
                <c:pt idx="1020">
                  <c:v>4.1893590199999997E-4</c:v>
                </c:pt>
                <c:pt idx="1021">
                  <c:v>0</c:v>
                </c:pt>
                <c:pt idx="1022">
                  <c:v>7.4404761899999998E-4</c:v>
                </c:pt>
                <c:pt idx="1023">
                  <c:v>0</c:v>
                </c:pt>
                <c:pt idx="1024">
                  <c:v>1.3924806039999999E-3</c:v>
                </c:pt>
                <c:pt idx="1025">
                  <c:v>3.322259136E-3</c:v>
                </c:pt>
                <c:pt idx="1026">
                  <c:v>1.5063481809999999E-3</c:v>
                </c:pt>
                <c:pt idx="1027">
                  <c:v>1.3342228149999999E-3</c:v>
                </c:pt>
                <c:pt idx="1028">
                  <c:v>0</c:v>
                </c:pt>
                <c:pt idx="1029">
                  <c:v>3.7720033519999998E-3</c:v>
                </c:pt>
                <c:pt idx="1030">
                  <c:v>2.824858757E-3</c:v>
                </c:pt>
                <c:pt idx="1031">
                  <c:v>7.2046109510000003E-3</c:v>
                </c:pt>
                <c:pt idx="1032">
                  <c:v>7.0372976700000002E-4</c:v>
                </c:pt>
                <c:pt idx="1033">
                  <c:v>0</c:v>
                </c:pt>
                <c:pt idx="1034">
                  <c:v>8.4721829899999995E-4</c:v>
                </c:pt>
                <c:pt idx="1035">
                  <c:v>7.8678206099999995E-4</c:v>
                </c:pt>
                <c:pt idx="1036">
                  <c:v>2.3900573599999999E-4</c:v>
                </c:pt>
                <c:pt idx="1037">
                  <c:v>0</c:v>
                </c:pt>
                <c:pt idx="1038">
                  <c:v>9.3196644900000005E-4</c:v>
                </c:pt>
                <c:pt idx="1039">
                  <c:v>5.3106744500000004E-4</c:v>
                </c:pt>
                <c:pt idx="1040">
                  <c:v>4.9751243780000003E-3</c:v>
                </c:pt>
                <c:pt idx="1041">
                  <c:v>1.2686330478E-2</c:v>
                </c:pt>
                <c:pt idx="1042">
                  <c:v>1.3470681458000001E-2</c:v>
                </c:pt>
                <c:pt idx="1043">
                  <c:v>5.4024851400000001E-4</c:v>
                </c:pt>
                <c:pt idx="1044">
                  <c:v>4.7318611979999996E-3</c:v>
                </c:pt>
                <c:pt idx="1045">
                  <c:v>1.2572290670000001E-3</c:v>
                </c:pt>
                <c:pt idx="1046">
                  <c:v>0</c:v>
                </c:pt>
                <c:pt idx="1047">
                  <c:v>0</c:v>
                </c:pt>
                <c:pt idx="1048">
                  <c:v>9.3632958799999999E-4</c:v>
                </c:pt>
                <c:pt idx="1049">
                  <c:v>7.455142784E-3</c:v>
                </c:pt>
                <c:pt idx="1050">
                  <c:v>1.0826416450000001E-3</c:v>
                </c:pt>
                <c:pt idx="1051">
                  <c:v>6.4501051646999999E-2</c:v>
                </c:pt>
                <c:pt idx="1052">
                  <c:v>3.7123806091000001E-2</c:v>
                </c:pt>
                <c:pt idx="1053">
                  <c:v>2.2408963579999999E-3</c:v>
                </c:pt>
                <c:pt idx="1054">
                  <c:v>0.01</c:v>
                </c:pt>
                <c:pt idx="1055">
                  <c:v>2.98329355E-4</c:v>
                </c:pt>
                <c:pt idx="1056">
                  <c:v>1.21124031E-3</c:v>
                </c:pt>
                <c:pt idx="1057">
                  <c:v>1.3643185199999999E-4</c:v>
                </c:pt>
                <c:pt idx="1058">
                  <c:v>3.1256104699999999E-3</c:v>
                </c:pt>
                <c:pt idx="1059">
                  <c:v>2.8937172000000001E-3</c:v>
                </c:pt>
                <c:pt idx="1060">
                  <c:v>2.7900055800000002E-3</c:v>
                </c:pt>
                <c:pt idx="1061">
                  <c:v>2.7078384798E-2</c:v>
                </c:pt>
                <c:pt idx="1062">
                  <c:v>1.3520365049E-2</c:v>
                </c:pt>
                <c:pt idx="1063">
                  <c:v>3.430251551E-3</c:v>
                </c:pt>
                <c:pt idx="1064">
                  <c:v>2.5641025641000001E-2</c:v>
                </c:pt>
                <c:pt idx="1065">
                  <c:v>1.165161666E-3</c:v>
                </c:pt>
                <c:pt idx="1066">
                  <c:v>3.1545741299999997E-4</c:v>
                </c:pt>
                <c:pt idx="1067">
                  <c:v>2.6709401699999999E-4</c:v>
                </c:pt>
                <c:pt idx="1068">
                  <c:v>2.1454911162999999E-2</c:v>
                </c:pt>
                <c:pt idx="1069">
                  <c:v>1.1715481171E-2</c:v>
                </c:pt>
                <c:pt idx="1070">
                  <c:v>2.8332260141000001E-2</c:v>
                </c:pt>
                <c:pt idx="1071">
                  <c:v>1.5772870662000001E-2</c:v>
                </c:pt>
                <c:pt idx="1072">
                  <c:v>4.8780487799999998E-3</c:v>
                </c:pt>
                <c:pt idx="1073">
                  <c:v>2.2783908863999999E-2</c:v>
                </c:pt>
                <c:pt idx="1074">
                  <c:v>3.7848605570000001E-3</c:v>
                </c:pt>
                <c:pt idx="1075">
                  <c:v>6.8126520680000004E-3</c:v>
                </c:pt>
                <c:pt idx="1076">
                  <c:v>1.9454382826E-2</c:v>
                </c:pt>
                <c:pt idx="1077">
                  <c:v>3.6054081121000003E-2</c:v>
                </c:pt>
                <c:pt idx="1078">
                  <c:v>7.8148710159999992E-3</c:v>
                </c:pt>
                <c:pt idx="1079">
                  <c:v>6.302048165E-3</c:v>
                </c:pt>
                <c:pt idx="1080">
                  <c:v>2.521273242E-3</c:v>
                </c:pt>
                <c:pt idx="1081">
                  <c:v>2.0281456953000002E-2</c:v>
                </c:pt>
                <c:pt idx="1082">
                  <c:v>1.0137875100000001E-3</c:v>
                </c:pt>
                <c:pt idx="1083">
                  <c:v>1.328197635E-3</c:v>
                </c:pt>
                <c:pt idx="1084">
                  <c:v>1.1515336798E-2</c:v>
                </c:pt>
                <c:pt idx="1085">
                  <c:v>1.8382352941000001E-2</c:v>
                </c:pt>
                <c:pt idx="1086">
                  <c:v>3.4140790109999999E-3</c:v>
                </c:pt>
                <c:pt idx="1087">
                  <c:v>1.3757523645E-2</c:v>
                </c:pt>
                <c:pt idx="1088">
                  <c:v>3.499840916E-3</c:v>
                </c:pt>
                <c:pt idx="1089">
                  <c:v>1.8876828689999999E-3</c:v>
                </c:pt>
                <c:pt idx="1090">
                  <c:v>2.413515687E-3</c:v>
                </c:pt>
                <c:pt idx="1091">
                  <c:v>3.3054637369999999E-3</c:v>
                </c:pt>
                <c:pt idx="1092">
                  <c:v>1.577998196E-3</c:v>
                </c:pt>
                <c:pt idx="1093">
                  <c:v>7.41289844E-4</c:v>
                </c:pt>
                <c:pt idx="1094">
                  <c:v>4.2210283960000001E-3</c:v>
                </c:pt>
                <c:pt idx="1095">
                  <c:v>2.9560810809999998E-3</c:v>
                </c:pt>
                <c:pt idx="1096">
                  <c:v>8.8557445810000003E-3</c:v>
                </c:pt>
                <c:pt idx="1097">
                  <c:v>9.0067859340000004E-3</c:v>
                </c:pt>
                <c:pt idx="1098">
                  <c:v>2.1317829457E-2</c:v>
                </c:pt>
                <c:pt idx="1099">
                  <c:v>3.5725677829999997E-2</c:v>
                </c:pt>
                <c:pt idx="1100">
                  <c:v>1.3215859030000001E-2</c:v>
                </c:pt>
                <c:pt idx="1101">
                  <c:v>8.2592121980000002E-3</c:v>
                </c:pt>
                <c:pt idx="1102">
                  <c:v>2.5525708029999999E-3</c:v>
                </c:pt>
                <c:pt idx="1103">
                  <c:v>8.8300220699999996E-4</c:v>
                </c:pt>
                <c:pt idx="1104">
                  <c:v>5.3397410200000002E-4</c:v>
                </c:pt>
                <c:pt idx="1105">
                  <c:v>5.3994185240000001E-3</c:v>
                </c:pt>
                <c:pt idx="1106">
                  <c:v>1.1165906760000001E-3</c:v>
                </c:pt>
                <c:pt idx="1107">
                  <c:v>2.6536397079999999E-3</c:v>
                </c:pt>
                <c:pt idx="1108">
                  <c:v>0</c:v>
                </c:pt>
                <c:pt idx="1109">
                  <c:v>2.9930162949999999E-3</c:v>
                </c:pt>
                <c:pt idx="1110">
                  <c:v>8.1433224699999996E-4</c:v>
                </c:pt>
                <c:pt idx="1111">
                  <c:v>0</c:v>
                </c:pt>
                <c:pt idx="1112">
                  <c:v>2.6152337359999999E-3</c:v>
                </c:pt>
                <c:pt idx="1113">
                  <c:v>1.0205817309999999E-3</c:v>
                </c:pt>
                <c:pt idx="1114">
                  <c:v>8.9806915099999998E-4</c:v>
                </c:pt>
                <c:pt idx="1115">
                  <c:v>0</c:v>
                </c:pt>
                <c:pt idx="1116">
                  <c:v>2.4636610000000001E-4</c:v>
                </c:pt>
                <c:pt idx="1117">
                  <c:v>1.08412836E-4</c:v>
                </c:pt>
                <c:pt idx="1118">
                  <c:v>1.434720229E-3</c:v>
                </c:pt>
                <c:pt idx="1119">
                  <c:v>7.7942322599999997E-4</c:v>
                </c:pt>
                <c:pt idx="1120">
                  <c:v>1.4135183749999999E-3</c:v>
                </c:pt>
                <c:pt idx="1121">
                  <c:v>1.603527761E-3</c:v>
                </c:pt>
                <c:pt idx="1122">
                  <c:v>4.0112314479999996E-3</c:v>
                </c:pt>
                <c:pt idx="1123">
                  <c:v>2.598752598E-3</c:v>
                </c:pt>
                <c:pt idx="1124">
                  <c:v>1.65508109E-4</c:v>
                </c:pt>
                <c:pt idx="1125">
                  <c:v>1.624695369E-3</c:v>
                </c:pt>
                <c:pt idx="1126">
                  <c:v>2.4396194100000001E-4</c:v>
                </c:pt>
                <c:pt idx="1127">
                  <c:v>7.2379849399999998E-4</c:v>
                </c:pt>
                <c:pt idx="1128">
                  <c:v>9.5124851300000003E-4</c:v>
                </c:pt>
                <c:pt idx="1129">
                  <c:v>0</c:v>
                </c:pt>
                <c:pt idx="1130">
                  <c:v>7.0534297299999999E-4</c:v>
                </c:pt>
                <c:pt idx="1131">
                  <c:v>1.1330731459999999E-3</c:v>
                </c:pt>
                <c:pt idx="1132">
                  <c:v>1.7890520694E-2</c:v>
                </c:pt>
                <c:pt idx="1133">
                  <c:v>3.1998862259999998E-3</c:v>
                </c:pt>
                <c:pt idx="1134">
                  <c:v>1.0302197802E-2</c:v>
                </c:pt>
                <c:pt idx="1135">
                  <c:v>2.3734560426000001E-2</c:v>
                </c:pt>
                <c:pt idx="1136">
                  <c:v>3.8395415471999997E-2</c:v>
                </c:pt>
                <c:pt idx="1137">
                  <c:v>8.7583719729999992E-3</c:v>
                </c:pt>
                <c:pt idx="1138">
                  <c:v>3.9952057499999998E-4</c:v>
                </c:pt>
                <c:pt idx="1139">
                  <c:v>3.2276995300000002E-3</c:v>
                </c:pt>
                <c:pt idx="1140">
                  <c:v>3.31858407E-3</c:v>
                </c:pt>
                <c:pt idx="1141">
                  <c:v>1.1751538891E-2</c:v>
                </c:pt>
                <c:pt idx="1142">
                  <c:v>4.9346163300000002E-4</c:v>
                </c:pt>
                <c:pt idx="1143">
                  <c:v>7.8413284130000004E-3</c:v>
                </c:pt>
                <c:pt idx="1144">
                  <c:v>1.4697236910000001E-3</c:v>
                </c:pt>
                <c:pt idx="1145">
                  <c:v>2.6554013277000001E-2</c:v>
                </c:pt>
                <c:pt idx="1146">
                  <c:v>3.3801352049999999E-3</c:v>
                </c:pt>
                <c:pt idx="1147">
                  <c:v>4.2514075599999999E-3</c:v>
                </c:pt>
                <c:pt idx="1148">
                  <c:v>4.386977603E-3</c:v>
                </c:pt>
                <c:pt idx="1149">
                  <c:v>2.824338429E-3</c:v>
                </c:pt>
                <c:pt idx="1150">
                  <c:v>3.8289725589999999E-3</c:v>
                </c:pt>
                <c:pt idx="1151">
                  <c:v>1.0965498795999999E-2</c:v>
                </c:pt>
                <c:pt idx="1152">
                  <c:v>4.8814504879999996E-3</c:v>
                </c:pt>
                <c:pt idx="1153">
                  <c:v>4.089282671E-3</c:v>
                </c:pt>
                <c:pt idx="1154">
                  <c:v>1.4442916093E-2</c:v>
                </c:pt>
                <c:pt idx="1155">
                  <c:v>4.3504053780000001E-3</c:v>
                </c:pt>
                <c:pt idx="1156">
                  <c:v>4.554929359E-3</c:v>
                </c:pt>
                <c:pt idx="1157">
                  <c:v>4.0779338459999998E-3</c:v>
                </c:pt>
                <c:pt idx="1158">
                  <c:v>4.7128314690000001E-3</c:v>
                </c:pt>
                <c:pt idx="1159">
                  <c:v>5.2514207609999997E-3</c:v>
                </c:pt>
                <c:pt idx="1160">
                  <c:v>2.8528633133000001E-2</c:v>
                </c:pt>
                <c:pt idx="1161">
                  <c:v>2.8628033680000001E-2</c:v>
                </c:pt>
                <c:pt idx="1162">
                  <c:v>2.7845389932E-2</c:v>
                </c:pt>
                <c:pt idx="1163">
                  <c:v>3.2005020395E-2</c:v>
                </c:pt>
                <c:pt idx="1164">
                  <c:v>3.4333360580000001E-3</c:v>
                </c:pt>
                <c:pt idx="1165">
                  <c:v>1.001639045E-3</c:v>
                </c:pt>
                <c:pt idx="1166">
                  <c:v>2.050255089E-3</c:v>
                </c:pt>
                <c:pt idx="1167">
                  <c:v>5.5767840540000002E-3</c:v>
                </c:pt>
                <c:pt idx="1168">
                  <c:v>8.0092551299999998E-4</c:v>
                </c:pt>
                <c:pt idx="1169">
                  <c:v>3.1597425390000001E-3</c:v>
                </c:pt>
                <c:pt idx="1170">
                  <c:v>2.0599818236E-2</c:v>
                </c:pt>
                <c:pt idx="1171">
                  <c:v>1.9912881144E-2</c:v>
                </c:pt>
                <c:pt idx="1172">
                  <c:v>3.7844656689999998E-3</c:v>
                </c:pt>
                <c:pt idx="1173">
                  <c:v>3.3160621700000002E-4</c:v>
                </c:pt>
                <c:pt idx="1174">
                  <c:v>5.2465897100000003E-4</c:v>
                </c:pt>
                <c:pt idx="1175">
                  <c:v>6.2887431400000002E-4</c:v>
                </c:pt>
                <c:pt idx="1176">
                  <c:v>1.6619519090000001E-3</c:v>
                </c:pt>
                <c:pt idx="1177">
                  <c:v>4.1924785679999998E-3</c:v>
                </c:pt>
                <c:pt idx="1178">
                  <c:v>1.100668868E-3</c:v>
                </c:pt>
                <c:pt idx="1179">
                  <c:v>2.702450843E-3</c:v>
                </c:pt>
                <c:pt idx="1180">
                  <c:v>7.2083204599999995E-4</c:v>
                </c:pt>
                <c:pt idx="1181">
                  <c:v>8.8235294100000002E-4</c:v>
                </c:pt>
                <c:pt idx="1182">
                  <c:v>5.0306748466000001E-2</c:v>
                </c:pt>
                <c:pt idx="1183">
                  <c:v>6.2634989200000005E-2</c:v>
                </c:pt>
                <c:pt idx="1184">
                  <c:v>9.6764439060000006E-3</c:v>
                </c:pt>
                <c:pt idx="1185">
                  <c:v>6.3542494040000003E-3</c:v>
                </c:pt>
                <c:pt idx="1186">
                  <c:v>4.2523033300000002E-3</c:v>
                </c:pt>
                <c:pt idx="1187">
                  <c:v>2.8055077452000001E-2</c:v>
                </c:pt>
                <c:pt idx="1188">
                  <c:v>2.8469750889000001E-2</c:v>
                </c:pt>
                <c:pt idx="1189">
                  <c:v>6.5554916609999996E-3</c:v>
                </c:pt>
                <c:pt idx="1190">
                  <c:v>5.7118499572999998E-2</c:v>
                </c:pt>
                <c:pt idx="1191">
                  <c:v>5.2620071423000001E-2</c:v>
                </c:pt>
                <c:pt idx="1192">
                  <c:v>3.7663107947E-2</c:v>
                </c:pt>
                <c:pt idx="1193">
                  <c:v>2.3429052023999999E-2</c:v>
                </c:pt>
                <c:pt idx="1194">
                  <c:v>4.6511627899999998E-3</c:v>
                </c:pt>
                <c:pt idx="1195">
                  <c:v>2.5372311086E-2</c:v>
                </c:pt>
                <c:pt idx="1196">
                  <c:v>5.7601316600999999E-2</c:v>
                </c:pt>
                <c:pt idx="1197">
                  <c:v>1.2907608694999999E-2</c:v>
                </c:pt>
                <c:pt idx="1198">
                  <c:v>7.0532915360000002E-3</c:v>
                </c:pt>
                <c:pt idx="1199">
                  <c:v>4.3196544269999996E-3</c:v>
                </c:pt>
                <c:pt idx="1200">
                  <c:v>3.2154340830000002E-3</c:v>
                </c:pt>
                <c:pt idx="1201">
                  <c:v>4.0254237279999999E-3</c:v>
                </c:pt>
                <c:pt idx="1202">
                  <c:v>1.4532492459E-2</c:v>
                </c:pt>
                <c:pt idx="1203">
                  <c:v>1.0387157695E-2</c:v>
                </c:pt>
                <c:pt idx="1204">
                  <c:v>1.7931858936000002E-2</c:v>
                </c:pt>
                <c:pt idx="1205">
                  <c:v>4.6067785449999997E-3</c:v>
                </c:pt>
                <c:pt idx="1206">
                  <c:v>4.5051698670000001E-2</c:v>
                </c:pt>
                <c:pt idx="1207">
                  <c:v>3.0239346176E-2</c:v>
                </c:pt>
                <c:pt idx="1208">
                  <c:v>3.8900067068999997E-2</c:v>
                </c:pt>
                <c:pt idx="1209">
                  <c:v>3.3003933607999997E-2</c:v>
                </c:pt>
                <c:pt idx="1210">
                  <c:v>5.725385952E-3</c:v>
                </c:pt>
                <c:pt idx="1211">
                  <c:v>3.426809069E-3</c:v>
                </c:pt>
                <c:pt idx="1212">
                  <c:v>4.3622263510000002E-3</c:v>
                </c:pt>
                <c:pt idx="1213">
                  <c:v>2.7794533896E-2</c:v>
                </c:pt>
                <c:pt idx="1214">
                  <c:v>1.184961758E-3</c:v>
                </c:pt>
                <c:pt idx="1215">
                  <c:v>5.6904400600000004E-3</c:v>
                </c:pt>
                <c:pt idx="1216">
                  <c:v>6.1525098599999998E-4</c:v>
                </c:pt>
                <c:pt idx="1217">
                  <c:v>6.5624396799999997E-4</c:v>
                </c:pt>
                <c:pt idx="1218">
                  <c:v>9.4390421580000002E-3</c:v>
                </c:pt>
                <c:pt idx="1219">
                  <c:v>2.572000127E-3</c:v>
                </c:pt>
                <c:pt idx="1220">
                  <c:v>3.6092158599999999E-3</c:v>
                </c:pt>
                <c:pt idx="1221">
                  <c:v>1.2614063338E-2</c:v>
                </c:pt>
                <c:pt idx="1222">
                  <c:v>1.469082491E-3</c:v>
                </c:pt>
                <c:pt idx="1223">
                  <c:v>1.725490196E-3</c:v>
                </c:pt>
                <c:pt idx="1224">
                  <c:v>9.3893242639999999E-3</c:v>
                </c:pt>
                <c:pt idx="1225">
                  <c:v>9.0628965000000001E-4</c:v>
                </c:pt>
                <c:pt idx="1226">
                  <c:v>3.2334759859999999E-3</c:v>
                </c:pt>
                <c:pt idx="1227">
                  <c:v>1.5135462380000001E-3</c:v>
                </c:pt>
                <c:pt idx="1228">
                  <c:v>2.244309073E-3</c:v>
                </c:pt>
                <c:pt idx="1229">
                  <c:v>4.9175126899999996E-3</c:v>
                </c:pt>
                <c:pt idx="1230">
                  <c:v>1.804356231E-3</c:v>
                </c:pt>
                <c:pt idx="1231">
                  <c:v>5.4662912039999999E-3</c:v>
                </c:pt>
                <c:pt idx="1232">
                  <c:v>3.2987747408E-2</c:v>
                </c:pt>
                <c:pt idx="1233">
                  <c:v>1.7678708684999999E-2</c:v>
                </c:pt>
                <c:pt idx="1234">
                  <c:v>1.0583087412E-2</c:v>
                </c:pt>
                <c:pt idx="1235">
                  <c:v>7.79150994E-3</c:v>
                </c:pt>
                <c:pt idx="1236">
                  <c:v>9.0453087729999992E-3</c:v>
                </c:pt>
                <c:pt idx="1237">
                  <c:v>8.9700996670000008E-3</c:v>
                </c:pt>
                <c:pt idx="1238">
                  <c:v>2.7298273785E-2</c:v>
                </c:pt>
                <c:pt idx="1239">
                  <c:v>1.3890065215E-2</c:v>
                </c:pt>
                <c:pt idx="1240">
                  <c:v>1.2036591230000001E-3</c:v>
                </c:pt>
                <c:pt idx="1241">
                  <c:v>1.1811972679000001E-2</c:v>
                </c:pt>
                <c:pt idx="1242">
                  <c:v>1.8418201515999998E-2</c:v>
                </c:pt>
                <c:pt idx="1243">
                  <c:v>9.2592592590000009E-3</c:v>
                </c:pt>
                <c:pt idx="1244">
                  <c:v>1.743462017E-3</c:v>
                </c:pt>
                <c:pt idx="1245">
                  <c:v>3.6023054749999999E-3</c:v>
                </c:pt>
                <c:pt idx="1246">
                  <c:v>4.1160949860000002E-3</c:v>
                </c:pt>
                <c:pt idx="1247">
                  <c:v>1.0828025477E-2</c:v>
                </c:pt>
                <c:pt idx="1248">
                  <c:v>1.0867417506E-2</c:v>
                </c:pt>
                <c:pt idx="1249">
                  <c:v>6.6730219249999997E-3</c:v>
                </c:pt>
                <c:pt idx="1250">
                  <c:v>5.6802044869999997E-3</c:v>
                </c:pt>
                <c:pt idx="1251">
                  <c:v>7.7805981670000003E-3</c:v>
                </c:pt>
                <c:pt idx="1252">
                  <c:v>9.7683505439999999E-3</c:v>
                </c:pt>
                <c:pt idx="1253">
                  <c:v>0</c:v>
                </c:pt>
                <c:pt idx="1254">
                  <c:v>7.7369438999999997E-4</c:v>
                </c:pt>
                <c:pt idx="1255">
                  <c:v>8.4121976859999996E-3</c:v>
                </c:pt>
                <c:pt idx="1256">
                  <c:v>3.020187569E-3</c:v>
                </c:pt>
                <c:pt idx="1257">
                  <c:v>1.57811678E-3</c:v>
                </c:pt>
                <c:pt idx="1258">
                  <c:v>1.0642270351E-2</c:v>
                </c:pt>
                <c:pt idx="1259">
                  <c:v>3.1337437039999998E-3</c:v>
                </c:pt>
                <c:pt idx="1260">
                  <c:v>2.1584286600000001E-4</c:v>
                </c:pt>
                <c:pt idx="1261">
                  <c:v>4.5506257110000002E-3</c:v>
                </c:pt>
                <c:pt idx="1262">
                  <c:v>4.9043648800000002E-4</c:v>
                </c:pt>
                <c:pt idx="1263">
                  <c:v>1.4652014652000001E-2</c:v>
                </c:pt>
                <c:pt idx="1264">
                  <c:v>1.4615178330999999E-2</c:v>
                </c:pt>
                <c:pt idx="1265">
                  <c:v>5.4899807799999999E-4</c:v>
                </c:pt>
                <c:pt idx="1266">
                  <c:v>1.6835016830000001E-3</c:v>
                </c:pt>
                <c:pt idx="1267">
                  <c:v>4.6598322400000003E-4</c:v>
                </c:pt>
                <c:pt idx="1268">
                  <c:v>1.8178145819999999E-3</c:v>
                </c:pt>
                <c:pt idx="1269">
                  <c:v>8.2485564999999999E-4</c:v>
                </c:pt>
                <c:pt idx="1270">
                  <c:v>3.0367446089999998E-3</c:v>
                </c:pt>
                <c:pt idx="1271">
                  <c:v>6.2460961799999995E-4</c:v>
                </c:pt>
                <c:pt idx="1272">
                  <c:v>1.700680272E-3</c:v>
                </c:pt>
                <c:pt idx="1273">
                  <c:v>1.7574692439999999E-3</c:v>
                </c:pt>
                <c:pt idx="1274">
                  <c:v>2.503576537E-3</c:v>
                </c:pt>
                <c:pt idx="1275">
                  <c:v>1.2054507337E-2</c:v>
                </c:pt>
                <c:pt idx="1276">
                  <c:v>6.3856960400000004E-4</c:v>
                </c:pt>
                <c:pt idx="1277">
                  <c:v>2.499218994E-3</c:v>
                </c:pt>
                <c:pt idx="1278">
                  <c:v>2.6595744599999999E-4</c:v>
                </c:pt>
                <c:pt idx="1279">
                  <c:v>1.011307533E-2</c:v>
                </c:pt>
                <c:pt idx="1280">
                  <c:v>4.6635576279999997E-3</c:v>
                </c:pt>
                <c:pt idx="1281">
                  <c:v>2.8527957390000001E-3</c:v>
                </c:pt>
                <c:pt idx="1282">
                  <c:v>6.8212824010000003E-3</c:v>
                </c:pt>
                <c:pt idx="1283">
                  <c:v>1.2587038028E-2</c:v>
                </c:pt>
                <c:pt idx="1284">
                  <c:v>7.6043808879999999E-3</c:v>
                </c:pt>
                <c:pt idx="1285">
                  <c:v>1.7357565855999998E-2</c:v>
                </c:pt>
                <c:pt idx="1286">
                  <c:v>9.1013824879999997E-3</c:v>
                </c:pt>
                <c:pt idx="1287">
                  <c:v>1.3470848242E-2</c:v>
                </c:pt>
                <c:pt idx="1288">
                  <c:v>7.6112412169999999E-3</c:v>
                </c:pt>
                <c:pt idx="1289">
                  <c:v>2.2594142259E-2</c:v>
                </c:pt>
                <c:pt idx="1290">
                  <c:v>5.272764145E-3</c:v>
                </c:pt>
                <c:pt idx="1291">
                  <c:v>2.226960435E-3</c:v>
                </c:pt>
                <c:pt idx="1292">
                  <c:v>2.9817368610000001E-3</c:v>
                </c:pt>
                <c:pt idx="1293">
                  <c:v>4.0016006400000001E-4</c:v>
                </c:pt>
                <c:pt idx="1294">
                  <c:v>2.90444379E-4</c:v>
                </c:pt>
                <c:pt idx="1295">
                  <c:v>1.110288675E-3</c:v>
                </c:pt>
                <c:pt idx="1296">
                  <c:v>8.8941594999999995E-4</c:v>
                </c:pt>
                <c:pt idx="1297">
                  <c:v>3.308012741E-3</c:v>
                </c:pt>
                <c:pt idx="1298">
                  <c:v>3.8300000000000001E-2</c:v>
                </c:pt>
                <c:pt idx="1299">
                  <c:v>1.0352872557000001E-2</c:v>
                </c:pt>
                <c:pt idx="1300">
                  <c:v>5.0894085281E-2</c:v>
                </c:pt>
                <c:pt idx="1301">
                  <c:v>7.3198198189999997E-3</c:v>
                </c:pt>
                <c:pt idx="1302">
                  <c:v>3.0536158125000001E-2</c:v>
                </c:pt>
                <c:pt idx="1303">
                  <c:v>1.3888888888E-2</c:v>
                </c:pt>
                <c:pt idx="1304">
                  <c:v>8.7241003270000003E-3</c:v>
                </c:pt>
                <c:pt idx="1305">
                  <c:v>5.0818967200000004E-3</c:v>
                </c:pt>
                <c:pt idx="1306">
                  <c:v>3.5398230080000001E-3</c:v>
                </c:pt>
                <c:pt idx="1307">
                  <c:v>1.3093679323E-2</c:v>
                </c:pt>
                <c:pt idx="1308">
                  <c:v>1.9500780031E-2</c:v>
                </c:pt>
                <c:pt idx="1309">
                  <c:v>2.0363142709999998E-3</c:v>
                </c:pt>
                <c:pt idx="1310">
                  <c:v>3.1708576060000002E-3</c:v>
                </c:pt>
                <c:pt idx="1311">
                  <c:v>1.7013232513999998E-2</c:v>
                </c:pt>
                <c:pt idx="1312">
                  <c:v>1.5978471110000001E-3</c:v>
                </c:pt>
                <c:pt idx="1313">
                  <c:v>4.1905602109999999E-3</c:v>
                </c:pt>
                <c:pt idx="1314">
                  <c:v>4.2823156220000002E-3</c:v>
                </c:pt>
                <c:pt idx="1315">
                  <c:v>4.6799898810000002E-3</c:v>
                </c:pt>
                <c:pt idx="1316">
                  <c:v>6.0556014310000003E-3</c:v>
                </c:pt>
                <c:pt idx="1317">
                  <c:v>3.6291652909999999E-3</c:v>
                </c:pt>
                <c:pt idx="1318">
                  <c:v>2.34466588E-4</c:v>
                </c:pt>
                <c:pt idx="1319">
                  <c:v>0</c:v>
                </c:pt>
                <c:pt idx="1320">
                  <c:v>3.5248501900000002E-4</c:v>
                </c:pt>
                <c:pt idx="1321">
                  <c:v>0</c:v>
                </c:pt>
                <c:pt idx="1322">
                  <c:v>7.3152889499999995E-4</c:v>
                </c:pt>
                <c:pt idx="1323">
                  <c:v>7.1323496600000002E-4</c:v>
                </c:pt>
                <c:pt idx="1324">
                  <c:v>3.8595136999999998E-4</c:v>
                </c:pt>
                <c:pt idx="1325">
                  <c:v>2.2441651700000001E-4</c:v>
                </c:pt>
                <c:pt idx="1326">
                  <c:v>4.4817927170000002E-3</c:v>
                </c:pt>
                <c:pt idx="1327">
                  <c:v>1.9166267359999999E-3</c:v>
                </c:pt>
                <c:pt idx="1328">
                  <c:v>1.9634792799999999E-4</c:v>
                </c:pt>
                <c:pt idx="1329">
                  <c:v>9.6015362400000005E-4</c:v>
                </c:pt>
                <c:pt idx="1330">
                  <c:v>5.5530314500000001E-4</c:v>
                </c:pt>
                <c:pt idx="1331">
                  <c:v>3.1349927799999999E-4</c:v>
                </c:pt>
                <c:pt idx="1332">
                  <c:v>1.344364012E-3</c:v>
                </c:pt>
                <c:pt idx="1333">
                  <c:v>5.77634011E-4</c:v>
                </c:pt>
                <c:pt idx="1334">
                  <c:v>0</c:v>
                </c:pt>
                <c:pt idx="1335">
                  <c:v>0</c:v>
                </c:pt>
                <c:pt idx="1336">
                  <c:v>0</c:v>
                </c:pt>
                <c:pt idx="1337">
                  <c:v>0</c:v>
                </c:pt>
                <c:pt idx="1338">
                  <c:v>0</c:v>
                </c:pt>
                <c:pt idx="1339">
                  <c:v>3.6258158000000002E-4</c:v>
                </c:pt>
                <c:pt idx="1340">
                  <c:v>0</c:v>
                </c:pt>
                <c:pt idx="1341">
                  <c:v>0</c:v>
                </c:pt>
                <c:pt idx="1342">
                  <c:v>0</c:v>
                </c:pt>
                <c:pt idx="1343">
                  <c:v>8.5178875600000004E-4</c:v>
                </c:pt>
                <c:pt idx="1344">
                  <c:v>3.0978934300000002E-4</c:v>
                </c:pt>
                <c:pt idx="1345">
                  <c:v>1.6466326300000001E-4</c:v>
                </c:pt>
                <c:pt idx="1346">
                  <c:v>4.9007596100000004E-4</c:v>
                </c:pt>
                <c:pt idx="1347">
                  <c:v>0</c:v>
                </c:pt>
                <c:pt idx="1348">
                  <c:v>6.7159167200000005E-4</c:v>
                </c:pt>
                <c:pt idx="1349">
                  <c:v>3.6697247700000001E-4</c:v>
                </c:pt>
                <c:pt idx="1350">
                  <c:v>2.7687409099999999E-4</c:v>
                </c:pt>
                <c:pt idx="1351">
                  <c:v>8.1477457899999995E-4</c:v>
                </c:pt>
                <c:pt idx="1352">
                  <c:v>0</c:v>
                </c:pt>
                <c:pt idx="1353">
                  <c:v>4.0176777800000001E-4</c:v>
                </c:pt>
                <c:pt idx="1354">
                  <c:v>5.5788005499999996E-4</c:v>
                </c:pt>
                <c:pt idx="1355">
                  <c:v>0</c:v>
                </c:pt>
                <c:pt idx="1356">
                  <c:v>0</c:v>
                </c:pt>
                <c:pt idx="1357">
                  <c:v>1.0631834749999999E-2</c:v>
                </c:pt>
                <c:pt idx="1358">
                  <c:v>4.7770700629999998E-3</c:v>
                </c:pt>
                <c:pt idx="1359">
                  <c:v>2.0955574099999999E-4</c:v>
                </c:pt>
                <c:pt idx="1360">
                  <c:v>2.43902439E-4</c:v>
                </c:pt>
                <c:pt idx="1361">
                  <c:v>2.6315789399999998E-4</c:v>
                </c:pt>
                <c:pt idx="1362">
                  <c:v>0</c:v>
                </c:pt>
                <c:pt idx="1363">
                  <c:v>2.7322404369999999E-3</c:v>
                </c:pt>
                <c:pt idx="1364">
                  <c:v>1.2397718809999999E-3</c:v>
                </c:pt>
                <c:pt idx="1365">
                  <c:v>9.803921560000001E-4</c:v>
                </c:pt>
                <c:pt idx="1366">
                  <c:v>4.280821917E-3</c:v>
                </c:pt>
                <c:pt idx="1367">
                  <c:v>6.1690314599999998E-4</c:v>
                </c:pt>
                <c:pt idx="1368">
                  <c:v>6.0072086500000002E-4</c:v>
                </c:pt>
                <c:pt idx="1369">
                  <c:v>8.2781456899999996E-4</c:v>
                </c:pt>
                <c:pt idx="1370">
                  <c:v>4.2839657280000004E-3</c:v>
                </c:pt>
                <c:pt idx="1371">
                  <c:v>8.4388185600000004E-4</c:v>
                </c:pt>
                <c:pt idx="1372">
                  <c:v>1.9408054340000001E-3</c:v>
                </c:pt>
                <c:pt idx="1373">
                  <c:v>0</c:v>
                </c:pt>
                <c:pt idx="1374">
                  <c:v>1.913265306E-3</c:v>
                </c:pt>
                <c:pt idx="1375">
                  <c:v>3.4196384950000002E-3</c:v>
                </c:pt>
                <c:pt idx="1376">
                  <c:v>0</c:v>
                </c:pt>
                <c:pt idx="1377">
                  <c:v>4.2625745949999997E-3</c:v>
                </c:pt>
                <c:pt idx="1378">
                  <c:v>8.9126559700000003E-4</c:v>
                </c:pt>
                <c:pt idx="1379">
                  <c:v>4.3677658799999998E-4</c:v>
                </c:pt>
                <c:pt idx="1380">
                  <c:v>0</c:v>
                </c:pt>
                <c:pt idx="1381">
                  <c:v>0</c:v>
                </c:pt>
                <c:pt idx="1382">
                  <c:v>4.4372134199999999E-4</c:v>
                </c:pt>
                <c:pt idx="1383">
                  <c:v>4.2105263150000001E-3</c:v>
                </c:pt>
                <c:pt idx="1384">
                  <c:v>3.2137118369999999E-3</c:v>
                </c:pt>
                <c:pt idx="1385">
                  <c:v>4.9053959350000001E-3</c:v>
                </c:pt>
                <c:pt idx="1386">
                  <c:v>1.5030060120000001E-2</c:v>
                </c:pt>
                <c:pt idx="1387">
                  <c:v>2.9391815499999999E-3</c:v>
                </c:pt>
                <c:pt idx="1388">
                  <c:v>8.5910652900000005E-4</c:v>
                </c:pt>
                <c:pt idx="1389">
                  <c:v>6.6806642399999997E-4</c:v>
                </c:pt>
                <c:pt idx="1390">
                  <c:v>3.6324010169999999E-3</c:v>
                </c:pt>
                <c:pt idx="1391">
                  <c:v>7.9178258069999997E-3</c:v>
                </c:pt>
                <c:pt idx="1392">
                  <c:v>1.8039687310000001E-3</c:v>
                </c:pt>
                <c:pt idx="1393">
                  <c:v>4.7309284399999998E-4</c:v>
                </c:pt>
                <c:pt idx="1394">
                  <c:v>4.8169556799999998E-4</c:v>
                </c:pt>
                <c:pt idx="1395">
                  <c:v>3.5859431000000001E-4</c:v>
                </c:pt>
                <c:pt idx="1396">
                  <c:v>3.0215131699999999E-4</c:v>
                </c:pt>
                <c:pt idx="1397">
                  <c:v>7.0113935100000004E-4</c:v>
                </c:pt>
                <c:pt idx="1398">
                  <c:v>1.5708451139999999E-3</c:v>
                </c:pt>
                <c:pt idx="1399">
                  <c:v>1.875390706E-3</c:v>
                </c:pt>
                <c:pt idx="1400">
                  <c:v>2.1942656519999999E-3</c:v>
                </c:pt>
                <c:pt idx="1401">
                  <c:v>2.6849962400000001E-4</c:v>
                </c:pt>
                <c:pt idx="1402">
                  <c:v>1.0497900409999999E-3</c:v>
                </c:pt>
                <c:pt idx="1403">
                  <c:v>6.1050060999999999E-4</c:v>
                </c:pt>
                <c:pt idx="1404">
                  <c:v>2.605490594E-3</c:v>
                </c:pt>
                <c:pt idx="1405">
                  <c:v>1.5625000000000001E-3</c:v>
                </c:pt>
                <c:pt idx="1406">
                  <c:v>9.4300083799999995E-4</c:v>
                </c:pt>
                <c:pt idx="1407">
                  <c:v>3.110047846E-3</c:v>
                </c:pt>
                <c:pt idx="1408">
                  <c:v>1.2903225800000001E-3</c:v>
                </c:pt>
                <c:pt idx="1409">
                  <c:v>3.7262451860000001E-3</c:v>
                </c:pt>
                <c:pt idx="1410">
                  <c:v>1.4533318970000001E-3</c:v>
                </c:pt>
                <c:pt idx="1411">
                  <c:v>5.7603686629999996E-3</c:v>
                </c:pt>
                <c:pt idx="1412">
                  <c:v>0</c:v>
                </c:pt>
                <c:pt idx="1413">
                  <c:v>1.830977856E-3</c:v>
                </c:pt>
                <c:pt idx="1414">
                  <c:v>8.2181546500000001E-3</c:v>
                </c:pt>
                <c:pt idx="1415">
                  <c:v>1.031991744E-3</c:v>
                </c:pt>
                <c:pt idx="1416">
                  <c:v>9.4574415130000006E-3</c:v>
                </c:pt>
                <c:pt idx="1417">
                  <c:v>4.9875311720000001E-3</c:v>
                </c:pt>
                <c:pt idx="1418">
                  <c:v>5.6458897899999997E-4</c:v>
                </c:pt>
                <c:pt idx="1419">
                  <c:v>4.1893590199999997E-4</c:v>
                </c:pt>
                <c:pt idx="1420">
                  <c:v>6.5386187160000001E-3</c:v>
                </c:pt>
                <c:pt idx="1421">
                  <c:v>1.8181818180000001E-3</c:v>
                </c:pt>
                <c:pt idx="1422">
                  <c:v>1.6626574218000002E-2</c:v>
                </c:pt>
                <c:pt idx="1423">
                  <c:v>6.4308681669999999E-3</c:v>
                </c:pt>
                <c:pt idx="1424">
                  <c:v>9.0714702199999999E-4</c:v>
                </c:pt>
                <c:pt idx="1425">
                  <c:v>2.0812596139999999E-3</c:v>
                </c:pt>
                <c:pt idx="1426">
                  <c:v>1.134787542E-3</c:v>
                </c:pt>
                <c:pt idx="1427">
                  <c:v>1.6406890889999999E-3</c:v>
                </c:pt>
                <c:pt idx="1428">
                  <c:v>4.990642545E-3</c:v>
                </c:pt>
                <c:pt idx="1429">
                  <c:v>7.5532056599999999E-4</c:v>
                </c:pt>
                <c:pt idx="1430">
                  <c:v>9.6092248500000003E-4</c:v>
                </c:pt>
                <c:pt idx="1431">
                  <c:v>2.8653295099999998E-4</c:v>
                </c:pt>
                <c:pt idx="1432">
                  <c:v>5.7034220499999999E-4</c:v>
                </c:pt>
                <c:pt idx="1433">
                  <c:v>1.547189272E-3</c:v>
                </c:pt>
                <c:pt idx="1434">
                  <c:v>1.1031439600000001E-3</c:v>
                </c:pt>
                <c:pt idx="1435">
                  <c:v>1.0383166406E-2</c:v>
                </c:pt>
                <c:pt idx="1436">
                  <c:v>5.0184891700000003E-3</c:v>
                </c:pt>
                <c:pt idx="1437">
                  <c:v>1.3227513227E-2</c:v>
                </c:pt>
                <c:pt idx="1438">
                  <c:v>1.9448946514999999E-2</c:v>
                </c:pt>
                <c:pt idx="1439">
                  <c:v>3.178639542E-3</c:v>
                </c:pt>
                <c:pt idx="1440">
                  <c:v>6.7516879210000004E-3</c:v>
                </c:pt>
                <c:pt idx="1441">
                  <c:v>2.1765417169999999E-3</c:v>
                </c:pt>
                <c:pt idx="1442">
                  <c:v>6.6046966729999997E-3</c:v>
                </c:pt>
                <c:pt idx="1443">
                  <c:v>3.36473755E-3</c:v>
                </c:pt>
                <c:pt idx="1444">
                  <c:v>7.5272864099999997E-4</c:v>
                </c:pt>
                <c:pt idx="1445">
                  <c:v>1.027027027E-2</c:v>
                </c:pt>
                <c:pt idx="1446">
                  <c:v>1.1400651465E-2</c:v>
                </c:pt>
                <c:pt idx="1447">
                  <c:v>8.9312295299999998E-4</c:v>
                </c:pt>
                <c:pt idx="1448">
                  <c:v>1.0706638109999999E-3</c:v>
                </c:pt>
                <c:pt idx="1449">
                  <c:v>1.30412102E-4</c:v>
                </c:pt>
                <c:pt idx="1450">
                  <c:v>3.3551417499999998E-4</c:v>
                </c:pt>
                <c:pt idx="1451">
                  <c:v>1.4972550319999999E-3</c:v>
                </c:pt>
                <c:pt idx="1452">
                  <c:v>1.535574134E-3</c:v>
                </c:pt>
                <c:pt idx="1453">
                  <c:v>2.2144890850000001E-3</c:v>
                </c:pt>
                <c:pt idx="1454">
                  <c:v>7.48783227E-4</c:v>
                </c:pt>
                <c:pt idx="1455">
                  <c:v>5.7998381440000002E-3</c:v>
                </c:pt>
                <c:pt idx="1456">
                  <c:v>3.83288616E-4</c:v>
                </c:pt>
                <c:pt idx="1457">
                  <c:v>1.0803511141E-2</c:v>
                </c:pt>
                <c:pt idx="1458">
                  <c:v>8.4281500200000001E-4</c:v>
                </c:pt>
                <c:pt idx="1459">
                  <c:v>1.066885514E-3</c:v>
                </c:pt>
                <c:pt idx="1460">
                  <c:v>0</c:v>
                </c:pt>
                <c:pt idx="1461">
                  <c:v>3.50180926E-4</c:v>
                </c:pt>
                <c:pt idx="1462">
                  <c:v>2.0445252150000002E-3</c:v>
                </c:pt>
                <c:pt idx="1463">
                  <c:v>1.657458563E-3</c:v>
                </c:pt>
                <c:pt idx="1464">
                  <c:v>1.2714558160000001E-3</c:v>
                </c:pt>
                <c:pt idx="1465">
                  <c:v>1.470588235E-3</c:v>
                </c:pt>
                <c:pt idx="1466">
                  <c:v>1.3236267369999999E-3</c:v>
                </c:pt>
                <c:pt idx="1467">
                  <c:v>1.3397129180000001E-3</c:v>
                </c:pt>
                <c:pt idx="1468">
                  <c:v>9.8903816000000004E-4</c:v>
                </c:pt>
                <c:pt idx="1469">
                  <c:v>7.3887985800000005E-4</c:v>
                </c:pt>
                <c:pt idx="1470">
                  <c:v>3.11429461E-4</c:v>
                </c:pt>
                <c:pt idx="1471">
                  <c:v>0</c:v>
                </c:pt>
                <c:pt idx="1472">
                  <c:v>1.022843504E-3</c:v>
                </c:pt>
                <c:pt idx="1473">
                  <c:v>0</c:v>
                </c:pt>
                <c:pt idx="1474">
                  <c:v>1.3210039629999999E-3</c:v>
                </c:pt>
                <c:pt idx="1475">
                  <c:v>0</c:v>
                </c:pt>
                <c:pt idx="1476">
                  <c:v>0</c:v>
                </c:pt>
                <c:pt idx="1477">
                  <c:v>8.1566068500000003E-4</c:v>
                </c:pt>
                <c:pt idx="1478">
                  <c:v>0</c:v>
                </c:pt>
                <c:pt idx="1479">
                  <c:v>4.3859649119999998E-3</c:v>
                </c:pt>
                <c:pt idx="1480">
                  <c:v>1.8820577160000001E-3</c:v>
                </c:pt>
                <c:pt idx="1481">
                  <c:v>3.9115978869999997E-3</c:v>
                </c:pt>
                <c:pt idx="1482">
                  <c:v>6.9541029199999996E-4</c:v>
                </c:pt>
                <c:pt idx="1483">
                  <c:v>0</c:v>
                </c:pt>
                <c:pt idx="1484">
                  <c:v>2.4772914940000001E-3</c:v>
                </c:pt>
                <c:pt idx="1485">
                  <c:v>6.6269052300000004E-4</c:v>
                </c:pt>
                <c:pt idx="1486">
                  <c:v>0</c:v>
                </c:pt>
                <c:pt idx="1487">
                  <c:v>0</c:v>
                </c:pt>
                <c:pt idx="1488">
                  <c:v>3.5449564929999999E-3</c:v>
                </c:pt>
                <c:pt idx="1489">
                  <c:v>5.3745381249999998E-3</c:v>
                </c:pt>
                <c:pt idx="1490">
                  <c:v>1.56788962E-4</c:v>
                </c:pt>
                <c:pt idx="1491">
                  <c:v>3.244997295E-3</c:v>
                </c:pt>
                <c:pt idx="1492">
                  <c:v>0</c:v>
                </c:pt>
                <c:pt idx="1493">
                  <c:v>1.003260596E-3</c:v>
                </c:pt>
                <c:pt idx="1494">
                  <c:v>0</c:v>
                </c:pt>
                <c:pt idx="1495">
                  <c:v>5.3083923150000004E-3</c:v>
                </c:pt>
                <c:pt idx="1496">
                  <c:v>8.5689802910000005E-3</c:v>
                </c:pt>
                <c:pt idx="1497">
                  <c:v>5.02765208E-4</c:v>
                </c:pt>
                <c:pt idx="1498">
                  <c:v>0</c:v>
                </c:pt>
                <c:pt idx="1499">
                  <c:v>0</c:v>
                </c:pt>
                <c:pt idx="1500">
                  <c:v>0</c:v>
                </c:pt>
                <c:pt idx="1501">
                  <c:v>0</c:v>
                </c:pt>
                <c:pt idx="1502">
                  <c:v>1.8532246100000001E-3</c:v>
                </c:pt>
                <c:pt idx="1503">
                  <c:v>1.423487544E-3</c:v>
                </c:pt>
                <c:pt idx="1504">
                  <c:v>0</c:v>
                </c:pt>
                <c:pt idx="1505">
                  <c:v>0</c:v>
                </c:pt>
                <c:pt idx="1506">
                  <c:v>7.2859744900000004E-4</c:v>
                </c:pt>
                <c:pt idx="1507">
                  <c:v>4.5955882349999998E-3</c:v>
                </c:pt>
                <c:pt idx="1508">
                  <c:v>4.8709205999999998E-4</c:v>
                </c:pt>
                <c:pt idx="1509">
                  <c:v>0</c:v>
                </c:pt>
                <c:pt idx="1510">
                  <c:v>2.9970029969999998E-3</c:v>
                </c:pt>
                <c:pt idx="1511">
                  <c:v>5.1142175240000004E-3</c:v>
                </c:pt>
                <c:pt idx="1512">
                  <c:v>4.531722054E-3</c:v>
                </c:pt>
                <c:pt idx="1513">
                  <c:v>1.0425716760000001E-3</c:v>
                </c:pt>
                <c:pt idx="1514">
                  <c:v>1.8132366270000001E-3</c:v>
                </c:pt>
                <c:pt idx="1515">
                  <c:v>2.0291459139999998E-3</c:v>
                </c:pt>
                <c:pt idx="1516">
                  <c:v>2.5316455689999998E-3</c:v>
                </c:pt>
                <c:pt idx="1517">
                  <c:v>1.7395888243999999E-2</c:v>
                </c:pt>
                <c:pt idx="1518">
                  <c:v>4.7438330169999997E-3</c:v>
                </c:pt>
                <c:pt idx="1519">
                  <c:v>2.0523345299999999E-3</c:v>
                </c:pt>
                <c:pt idx="1520">
                  <c:v>1.3818027210000001E-3</c:v>
                </c:pt>
                <c:pt idx="1521">
                  <c:v>2.6338893760000002E-3</c:v>
                </c:pt>
                <c:pt idx="1522">
                  <c:v>2.0463847200000002E-3</c:v>
                </c:pt>
                <c:pt idx="1523">
                  <c:v>6.7706800109999998E-3</c:v>
                </c:pt>
                <c:pt idx="1524">
                  <c:v>8.7336244499999999E-4</c:v>
                </c:pt>
                <c:pt idx="1525">
                  <c:v>7.8084330999999999E-4</c:v>
                </c:pt>
                <c:pt idx="1526">
                  <c:v>5.8858151800000001E-4</c:v>
                </c:pt>
                <c:pt idx="1527">
                  <c:v>0</c:v>
                </c:pt>
                <c:pt idx="1528">
                  <c:v>0</c:v>
                </c:pt>
                <c:pt idx="1529">
                  <c:v>0</c:v>
                </c:pt>
                <c:pt idx="1530">
                  <c:v>2.014388489E-3</c:v>
                </c:pt>
                <c:pt idx="1531">
                  <c:v>1.4021312389999999E-3</c:v>
                </c:pt>
                <c:pt idx="1532">
                  <c:v>8.4317031999999999E-4</c:v>
                </c:pt>
                <c:pt idx="1533">
                  <c:v>0</c:v>
                </c:pt>
                <c:pt idx="1534">
                  <c:v>7.7881619899999996E-4</c:v>
                </c:pt>
                <c:pt idx="1535">
                  <c:v>0</c:v>
                </c:pt>
                <c:pt idx="1536">
                  <c:v>0</c:v>
                </c:pt>
                <c:pt idx="1537">
                  <c:v>1.7062314540000002E-2</c:v>
                </c:pt>
                <c:pt idx="1538">
                  <c:v>4.8848569430000001E-3</c:v>
                </c:pt>
                <c:pt idx="1539">
                  <c:v>2.5393600810000002E-3</c:v>
                </c:pt>
                <c:pt idx="1540">
                  <c:v>1.543209876E-3</c:v>
                </c:pt>
                <c:pt idx="1541">
                  <c:v>3.6337209300000002E-3</c:v>
                </c:pt>
                <c:pt idx="1542">
                  <c:v>4.8455100370000002E-3</c:v>
                </c:pt>
                <c:pt idx="1543">
                  <c:v>9.4250706879999997E-3</c:v>
                </c:pt>
                <c:pt idx="1544">
                  <c:v>3.0333670370000002E-3</c:v>
                </c:pt>
                <c:pt idx="1545">
                  <c:v>1.759014951E-3</c:v>
                </c:pt>
                <c:pt idx="1546">
                  <c:v>1.3917444251E-2</c:v>
                </c:pt>
                <c:pt idx="1547">
                  <c:v>1.1329755515E-2</c:v>
                </c:pt>
                <c:pt idx="1548">
                  <c:v>5.3821313199999997E-4</c:v>
                </c:pt>
                <c:pt idx="1549">
                  <c:v>4.9352251690000003E-3</c:v>
                </c:pt>
                <c:pt idx="1550">
                  <c:v>1.9854401049999998E-3</c:v>
                </c:pt>
                <c:pt idx="1551">
                  <c:v>3.977156842E-3</c:v>
                </c:pt>
                <c:pt idx="1552">
                  <c:v>3.0352084169999998E-3</c:v>
                </c:pt>
                <c:pt idx="1553">
                  <c:v>2.5836455199999998E-4</c:v>
                </c:pt>
                <c:pt idx="1554">
                  <c:v>8.5993765399999995E-4</c:v>
                </c:pt>
                <c:pt idx="1555">
                  <c:v>3.2017075770000001E-3</c:v>
                </c:pt>
                <c:pt idx="1556">
                  <c:v>4.5223289989999998E-3</c:v>
                </c:pt>
                <c:pt idx="1557">
                  <c:v>7.2516316100000003E-4</c:v>
                </c:pt>
                <c:pt idx="1558">
                  <c:v>1.3734916110000001E-3</c:v>
                </c:pt>
                <c:pt idx="1559">
                  <c:v>5.7770075100000004E-4</c:v>
                </c:pt>
                <c:pt idx="1560">
                  <c:v>3.3947623659999998E-3</c:v>
                </c:pt>
                <c:pt idx="1561">
                  <c:v>2.373352974E-3</c:v>
                </c:pt>
                <c:pt idx="1562">
                  <c:v>6.5106815860000002E-3</c:v>
                </c:pt>
                <c:pt idx="1563">
                  <c:v>1.0382059799999999E-2</c:v>
                </c:pt>
                <c:pt idx="1564">
                  <c:v>2.4793388419999999E-3</c:v>
                </c:pt>
                <c:pt idx="1565">
                  <c:v>0</c:v>
                </c:pt>
                <c:pt idx="1566">
                  <c:v>7.41289844E-4</c:v>
                </c:pt>
                <c:pt idx="1567">
                  <c:v>1.476377952E-3</c:v>
                </c:pt>
                <c:pt idx="1568">
                  <c:v>7.7628032340000003E-3</c:v>
                </c:pt>
                <c:pt idx="1569">
                  <c:v>2.4975984630000001E-3</c:v>
                </c:pt>
                <c:pt idx="1570">
                  <c:v>2.6281208930000002E-3</c:v>
                </c:pt>
                <c:pt idx="1571">
                  <c:v>9.5923261300000001E-4</c:v>
                </c:pt>
                <c:pt idx="1572">
                  <c:v>1.4007576424000001E-2</c:v>
                </c:pt>
                <c:pt idx="1573">
                  <c:v>0</c:v>
                </c:pt>
                <c:pt idx="1574">
                  <c:v>2.3349142639999998E-3</c:v>
                </c:pt>
                <c:pt idx="1575">
                  <c:v>7.5663990110000001E-3</c:v>
                </c:pt>
                <c:pt idx="1576">
                  <c:v>0</c:v>
                </c:pt>
                <c:pt idx="1577">
                  <c:v>5.9940059939999997E-3</c:v>
                </c:pt>
                <c:pt idx="1578">
                  <c:v>2.6929982039999999E-3</c:v>
                </c:pt>
                <c:pt idx="1579">
                  <c:v>1.054574215E-3</c:v>
                </c:pt>
                <c:pt idx="1580">
                  <c:v>2.2962112510000001E-3</c:v>
                </c:pt>
                <c:pt idx="1581">
                  <c:v>7.9808068930000003E-3</c:v>
                </c:pt>
                <c:pt idx="1582">
                  <c:v>1.1119347659999999E-3</c:v>
                </c:pt>
                <c:pt idx="1583">
                  <c:v>1.0781671159E-2</c:v>
                </c:pt>
                <c:pt idx="1584">
                  <c:v>9.3791033499999999E-4</c:v>
                </c:pt>
                <c:pt idx="1585">
                  <c:v>7.977207977E-3</c:v>
                </c:pt>
                <c:pt idx="1586">
                  <c:v>2.891510525E-3</c:v>
                </c:pt>
                <c:pt idx="1587">
                  <c:v>3.7202380899999999E-4</c:v>
                </c:pt>
                <c:pt idx="1588">
                  <c:v>1.1845534229999999E-3</c:v>
                </c:pt>
                <c:pt idx="1589">
                  <c:v>3.2480714575E-2</c:v>
                </c:pt>
                <c:pt idx="1590">
                  <c:v>6.0227009489999999E-3</c:v>
                </c:pt>
                <c:pt idx="1591">
                  <c:v>8.0256821800000003E-4</c:v>
                </c:pt>
                <c:pt idx="1592">
                  <c:v>1.9933554809999999E-3</c:v>
                </c:pt>
                <c:pt idx="1593">
                  <c:v>5.5746140649999996E-3</c:v>
                </c:pt>
                <c:pt idx="1594">
                  <c:v>1.3538211600000001E-3</c:v>
                </c:pt>
                <c:pt idx="1595">
                  <c:v>2.8864413216000001E-2</c:v>
                </c:pt>
                <c:pt idx="1596">
                  <c:v>6.6914498139999997E-3</c:v>
                </c:pt>
                <c:pt idx="1597">
                  <c:v>4.6799516908000001E-2</c:v>
                </c:pt>
                <c:pt idx="1598">
                  <c:v>4.4411547002E-2</c:v>
                </c:pt>
                <c:pt idx="1599">
                  <c:v>4.6849757673000002E-2</c:v>
                </c:pt>
                <c:pt idx="1600">
                  <c:v>1.1796042616999999E-2</c:v>
                </c:pt>
                <c:pt idx="1601">
                  <c:v>4.9211841599000002E-2</c:v>
                </c:pt>
                <c:pt idx="1602">
                  <c:v>4.3437402109000003E-2</c:v>
                </c:pt>
                <c:pt idx="1603">
                  <c:v>4.4421837911000003E-2</c:v>
                </c:pt>
                <c:pt idx="1604">
                  <c:v>1.2360661631999999E-2</c:v>
                </c:pt>
                <c:pt idx="1605">
                  <c:v>1.526051885E-3</c:v>
                </c:pt>
                <c:pt idx="1606">
                  <c:v>9.9860195719999999E-3</c:v>
                </c:pt>
                <c:pt idx="1607">
                  <c:v>6.853518821E-3</c:v>
                </c:pt>
                <c:pt idx="1608">
                  <c:v>1.2455516010000001E-3</c:v>
                </c:pt>
                <c:pt idx="1609">
                  <c:v>4.6403712290000003E-3</c:v>
                </c:pt>
                <c:pt idx="1610">
                  <c:v>3.5982601817999997E-2</c:v>
                </c:pt>
                <c:pt idx="1611">
                  <c:v>2.810304449E-3</c:v>
                </c:pt>
                <c:pt idx="1612">
                  <c:v>2.3713540431000001E-2</c:v>
                </c:pt>
                <c:pt idx="1613">
                  <c:v>5.9694477085000003E-2</c:v>
                </c:pt>
                <c:pt idx="1614">
                  <c:v>1.7998941237999999E-2</c:v>
                </c:pt>
                <c:pt idx="1615">
                  <c:v>4.6909903200999997E-2</c:v>
                </c:pt>
                <c:pt idx="1616">
                  <c:v>1.4150370460000001E-2</c:v>
                </c:pt>
                <c:pt idx="1617">
                  <c:v>5.2462034050000002E-3</c:v>
                </c:pt>
                <c:pt idx="1618">
                  <c:v>0</c:v>
                </c:pt>
                <c:pt idx="1619">
                  <c:v>4.7892720299999998E-4</c:v>
                </c:pt>
                <c:pt idx="1620">
                  <c:v>2.3529411700000001E-4</c:v>
                </c:pt>
                <c:pt idx="1621">
                  <c:v>1.1223344549999999E-3</c:v>
                </c:pt>
                <c:pt idx="1622">
                  <c:v>0</c:v>
                </c:pt>
                <c:pt idx="1623">
                  <c:v>1.3400335000000001E-4</c:v>
                </c:pt>
                <c:pt idx="1624">
                  <c:v>2.4427004830000001E-3</c:v>
                </c:pt>
                <c:pt idx="1625">
                  <c:v>1.1208751790000001E-3</c:v>
                </c:pt>
                <c:pt idx="1626">
                  <c:v>1.3283152529999999E-3</c:v>
                </c:pt>
                <c:pt idx="1627">
                  <c:v>6.5876152799999995E-4</c:v>
                </c:pt>
                <c:pt idx="1628">
                  <c:v>8.3240843500000002E-3</c:v>
                </c:pt>
                <c:pt idx="1629">
                  <c:v>1.6583747899999999E-4</c:v>
                </c:pt>
                <c:pt idx="1630">
                  <c:v>0</c:v>
                </c:pt>
                <c:pt idx="1631">
                  <c:v>3.7364553400000001E-4</c:v>
                </c:pt>
                <c:pt idx="1632">
                  <c:v>7.5414781200000005E-4</c:v>
                </c:pt>
                <c:pt idx="1633">
                  <c:v>1.6241089949999999E-3</c:v>
                </c:pt>
                <c:pt idx="1634">
                  <c:v>1.363791339E-3</c:v>
                </c:pt>
                <c:pt idx="1635">
                  <c:v>6.2539086899999997E-4</c:v>
                </c:pt>
                <c:pt idx="1636">
                  <c:v>1.1044493530000001E-3</c:v>
                </c:pt>
                <c:pt idx="1637">
                  <c:v>0</c:v>
                </c:pt>
                <c:pt idx="1638">
                  <c:v>0</c:v>
                </c:pt>
                <c:pt idx="1639">
                  <c:v>0</c:v>
                </c:pt>
                <c:pt idx="1640">
                  <c:v>0</c:v>
                </c:pt>
                <c:pt idx="1641">
                  <c:v>1.169932728E-3</c:v>
                </c:pt>
                <c:pt idx="1642">
                  <c:v>0</c:v>
                </c:pt>
                <c:pt idx="1643">
                  <c:v>1.061195613E-3</c:v>
                </c:pt>
                <c:pt idx="1644">
                  <c:v>2.3212627599999999E-4</c:v>
                </c:pt>
                <c:pt idx="1645">
                  <c:v>0</c:v>
                </c:pt>
                <c:pt idx="1646">
                  <c:v>0</c:v>
                </c:pt>
                <c:pt idx="1647">
                  <c:v>0</c:v>
                </c:pt>
                <c:pt idx="1648">
                  <c:v>0</c:v>
                </c:pt>
                <c:pt idx="1649">
                  <c:v>0</c:v>
                </c:pt>
                <c:pt idx="1650">
                  <c:v>1.41833912E-4</c:v>
                </c:pt>
                <c:pt idx="1651">
                  <c:v>0</c:v>
                </c:pt>
                <c:pt idx="1652">
                  <c:v>0</c:v>
                </c:pt>
                <c:pt idx="1653">
                  <c:v>6.7713976099999999E-4</c:v>
                </c:pt>
                <c:pt idx="1654">
                  <c:v>3.11526479E-4</c:v>
                </c:pt>
                <c:pt idx="1655">
                  <c:v>0</c:v>
                </c:pt>
                <c:pt idx="1656">
                  <c:v>0</c:v>
                </c:pt>
                <c:pt idx="1657">
                  <c:v>0</c:v>
                </c:pt>
                <c:pt idx="1658">
                  <c:v>7.6103500700000005E-4</c:v>
                </c:pt>
                <c:pt idx="1659">
                  <c:v>0</c:v>
                </c:pt>
                <c:pt idx="1660">
                  <c:v>0</c:v>
                </c:pt>
                <c:pt idx="1661">
                  <c:v>0</c:v>
                </c:pt>
                <c:pt idx="1662">
                  <c:v>0</c:v>
                </c:pt>
                <c:pt idx="1663">
                  <c:v>0</c:v>
                </c:pt>
                <c:pt idx="1664">
                  <c:v>0</c:v>
                </c:pt>
                <c:pt idx="1665">
                  <c:v>2.0958502159999998E-3</c:v>
                </c:pt>
                <c:pt idx="1666">
                  <c:v>0</c:v>
                </c:pt>
                <c:pt idx="1667">
                  <c:v>0</c:v>
                </c:pt>
                <c:pt idx="1668">
                  <c:v>4.5592705099999997E-4</c:v>
                </c:pt>
                <c:pt idx="1669">
                  <c:v>0</c:v>
                </c:pt>
                <c:pt idx="1670">
                  <c:v>0</c:v>
                </c:pt>
                <c:pt idx="1671">
                  <c:v>0</c:v>
                </c:pt>
                <c:pt idx="1672">
                  <c:v>0</c:v>
                </c:pt>
                <c:pt idx="1673">
                  <c:v>0</c:v>
                </c:pt>
                <c:pt idx="1674">
                  <c:v>0</c:v>
                </c:pt>
                <c:pt idx="1675">
                  <c:v>4.3711069800000002E-4</c:v>
                </c:pt>
                <c:pt idx="1676">
                  <c:v>7.7053474999999995E-5</c:v>
                </c:pt>
                <c:pt idx="1677">
                  <c:v>0</c:v>
                </c:pt>
                <c:pt idx="1678">
                  <c:v>0</c:v>
                </c:pt>
                <c:pt idx="1679">
                  <c:v>4.28908428E-4</c:v>
                </c:pt>
                <c:pt idx="1680">
                  <c:v>0</c:v>
                </c:pt>
                <c:pt idx="1681">
                  <c:v>0</c:v>
                </c:pt>
                <c:pt idx="1682">
                  <c:v>2.5549310159999998E-3</c:v>
                </c:pt>
                <c:pt idx="1683">
                  <c:v>0</c:v>
                </c:pt>
                <c:pt idx="1684">
                  <c:v>7.6084199799999997E-4</c:v>
                </c:pt>
                <c:pt idx="1685">
                  <c:v>0</c:v>
                </c:pt>
                <c:pt idx="1686">
                  <c:v>1.5017269799999999E-4</c:v>
                </c:pt>
                <c:pt idx="1687">
                  <c:v>0</c:v>
                </c:pt>
                <c:pt idx="1688">
                  <c:v>2.8666437299999998E-4</c:v>
                </c:pt>
                <c:pt idx="1689">
                  <c:v>0</c:v>
                </c:pt>
                <c:pt idx="1690">
                  <c:v>0</c:v>
                </c:pt>
                <c:pt idx="1691">
                  <c:v>0</c:v>
                </c:pt>
                <c:pt idx="1692">
                  <c:v>0</c:v>
                </c:pt>
                <c:pt idx="1693">
                  <c:v>0</c:v>
                </c:pt>
                <c:pt idx="1694">
                  <c:v>0</c:v>
                </c:pt>
                <c:pt idx="1695">
                  <c:v>0</c:v>
                </c:pt>
                <c:pt idx="1696">
                  <c:v>2.1530842900000001E-4</c:v>
                </c:pt>
                <c:pt idx="1697">
                  <c:v>0</c:v>
                </c:pt>
                <c:pt idx="1698">
                  <c:v>3.7807183299999998E-4</c:v>
                </c:pt>
                <c:pt idx="1699">
                  <c:v>0</c:v>
                </c:pt>
                <c:pt idx="1700">
                  <c:v>1.7811201259999999E-3</c:v>
                </c:pt>
                <c:pt idx="1701">
                  <c:v>5.8004640299999998E-4</c:v>
                </c:pt>
                <c:pt idx="1702">
                  <c:v>3.27761389E-4</c:v>
                </c:pt>
                <c:pt idx="1703">
                  <c:v>9.8911967999999997E-5</c:v>
                </c:pt>
                <c:pt idx="1704">
                  <c:v>0</c:v>
                </c:pt>
                <c:pt idx="1705">
                  <c:v>2.25479143E-4</c:v>
                </c:pt>
                <c:pt idx="1706">
                  <c:v>0</c:v>
                </c:pt>
                <c:pt idx="1707">
                  <c:v>1.6025640999999999E-4</c:v>
                </c:pt>
                <c:pt idx="1708">
                  <c:v>2.6284662799999999E-4</c:v>
                </c:pt>
                <c:pt idx="1709">
                  <c:v>8.6411751899999995E-4</c:v>
                </c:pt>
                <c:pt idx="1710">
                  <c:v>4.0912345299999999E-4</c:v>
                </c:pt>
                <c:pt idx="1711">
                  <c:v>1.620745542E-3</c:v>
                </c:pt>
                <c:pt idx="1712">
                  <c:v>5.3604931599999996E-4</c:v>
                </c:pt>
                <c:pt idx="1713">
                  <c:v>0</c:v>
                </c:pt>
                <c:pt idx="1714">
                  <c:v>0</c:v>
                </c:pt>
                <c:pt idx="1715">
                  <c:v>1.184132622E-3</c:v>
                </c:pt>
                <c:pt idx="1716">
                  <c:v>0</c:v>
                </c:pt>
                <c:pt idx="1717">
                  <c:v>0</c:v>
                </c:pt>
                <c:pt idx="1718">
                  <c:v>9.3846360100000004E-4</c:v>
                </c:pt>
                <c:pt idx="1719">
                  <c:v>1.6934801000000001E-4</c:v>
                </c:pt>
                <c:pt idx="1720">
                  <c:v>0</c:v>
                </c:pt>
                <c:pt idx="1721">
                  <c:v>0</c:v>
                </c:pt>
                <c:pt idx="1722">
                  <c:v>1.9432568900000001E-4</c:v>
                </c:pt>
                <c:pt idx="1723">
                  <c:v>3.9011703510000001E-3</c:v>
                </c:pt>
                <c:pt idx="1724">
                  <c:v>0</c:v>
                </c:pt>
                <c:pt idx="1725">
                  <c:v>4.9333991100000002E-4</c:v>
                </c:pt>
                <c:pt idx="1726">
                  <c:v>0</c:v>
                </c:pt>
                <c:pt idx="1727">
                  <c:v>0</c:v>
                </c:pt>
                <c:pt idx="1728">
                  <c:v>0</c:v>
                </c:pt>
                <c:pt idx="1729">
                  <c:v>0</c:v>
                </c:pt>
                <c:pt idx="1730">
                  <c:v>0</c:v>
                </c:pt>
                <c:pt idx="1731">
                  <c:v>0</c:v>
                </c:pt>
                <c:pt idx="1732">
                  <c:v>0</c:v>
                </c:pt>
                <c:pt idx="1733">
                  <c:v>2.6455026399999998E-4</c:v>
                </c:pt>
                <c:pt idx="1734">
                  <c:v>0</c:v>
                </c:pt>
                <c:pt idx="1735">
                  <c:v>0</c:v>
                </c:pt>
                <c:pt idx="1736">
                  <c:v>0</c:v>
                </c:pt>
                <c:pt idx="1737">
                  <c:v>0</c:v>
                </c:pt>
                <c:pt idx="1738">
                  <c:v>0</c:v>
                </c:pt>
                <c:pt idx="1739">
                  <c:v>0</c:v>
                </c:pt>
                <c:pt idx="1740">
                  <c:v>0</c:v>
                </c:pt>
                <c:pt idx="1741">
                  <c:v>3.5124692599999998E-4</c:v>
                </c:pt>
                <c:pt idx="1742">
                  <c:v>0</c:v>
                </c:pt>
                <c:pt idx="1743">
                  <c:v>8.0534749999999997E-5</c:v>
                </c:pt>
                <c:pt idx="1744">
                  <c:v>0</c:v>
                </c:pt>
                <c:pt idx="1745">
                  <c:v>7.5642965199999997E-4</c:v>
                </c:pt>
                <c:pt idx="1746">
                  <c:v>0</c:v>
                </c:pt>
                <c:pt idx="1747">
                  <c:v>0</c:v>
                </c:pt>
                <c:pt idx="1748">
                  <c:v>0</c:v>
                </c:pt>
                <c:pt idx="1749">
                  <c:v>9.0497737499999997E-4</c:v>
                </c:pt>
                <c:pt idx="1750">
                  <c:v>0</c:v>
                </c:pt>
                <c:pt idx="1751">
                  <c:v>0</c:v>
                </c:pt>
                <c:pt idx="1752">
                  <c:v>1.696832579E-3</c:v>
                </c:pt>
                <c:pt idx="1753">
                  <c:v>0</c:v>
                </c:pt>
                <c:pt idx="1754">
                  <c:v>0</c:v>
                </c:pt>
                <c:pt idx="1755">
                  <c:v>0</c:v>
                </c:pt>
                <c:pt idx="1756">
                  <c:v>8.3102492999999995E-4</c:v>
                </c:pt>
                <c:pt idx="1757">
                  <c:v>0</c:v>
                </c:pt>
                <c:pt idx="1758">
                  <c:v>0</c:v>
                </c:pt>
                <c:pt idx="1759">
                  <c:v>3.0693677100000001E-4</c:v>
                </c:pt>
                <c:pt idx="1760">
                  <c:v>2.1953896800000001E-4</c:v>
                </c:pt>
                <c:pt idx="1761">
                  <c:v>4.6805522999999999E-4</c:v>
                </c:pt>
                <c:pt idx="1762">
                  <c:v>7.7579519000000002E-4</c:v>
                </c:pt>
                <c:pt idx="1763">
                  <c:v>0</c:v>
                </c:pt>
                <c:pt idx="1764">
                  <c:v>2.66631115E-4</c:v>
                </c:pt>
                <c:pt idx="1765">
                  <c:v>0</c:v>
                </c:pt>
                <c:pt idx="1766">
                  <c:v>0</c:v>
                </c:pt>
                <c:pt idx="1767">
                  <c:v>0</c:v>
                </c:pt>
                <c:pt idx="1768">
                  <c:v>1.054296257E-3</c:v>
                </c:pt>
                <c:pt idx="1769">
                  <c:v>1.32187706E-4</c:v>
                </c:pt>
                <c:pt idx="1770">
                  <c:v>0</c:v>
                </c:pt>
                <c:pt idx="1771">
                  <c:v>0</c:v>
                </c:pt>
                <c:pt idx="1772">
                  <c:v>0</c:v>
                </c:pt>
                <c:pt idx="1773">
                  <c:v>7.2595281299999998E-4</c:v>
                </c:pt>
                <c:pt idx="1774">
                  <c:v>0</c:v>
                </c:pt>
                <c:pt idx="1775">
                  <c:v>1.4889815299999999E-4</c:v>
                </c:pt>
                <c:pt idx="1776">
                  <c:v>0</c:v>
                </c:pt>
                <c:pt idx="1777">
                  <c:v>0</c:v>
                </c:pt>
                <c:pt idx="1778">
                  <c:v>6.0081711000000001E-5</c:v>
                </c:pt>
                <c:pt idx="1779">
                  <c:v>0</c:v>
                </c:pt>
                <c:pt idx="1780">
                  <c:v>5.9701492499999998E-4</c:v>
                </c:pt>
                <c:pt idx="1781">
                  <c:v>1.0762814470000001E-3</c:v>
                </c:pt>
                <c:pt idx="1782">
                  <c:v>3.3685155999999998E-4</c:v>
                </c:pt>
                <c:pt idx="1783">
                  <c:v>1.4229811450000001E-3</c:v>
                </c:pt>
                <c:pt idx="1784">
                  <c:v>1.9342359760000001E-3</c:v>
                </c:pt>
                <c:pt idx="1785">
                  <c:v>0</c:v>
                </c:pt>
                <c:pt idx="1786">
                  <c:v>0</c:v>
                </c:pt>
                <c:pt idx="1787">
                  <c:v>1.68605631E-4</c:v>
                </c:pt>
                <c:pt idx="1788">
                  <c:v>2.0880179890000001E-3</c:v>
                </c:pt>
                <c:pt idx="1789">
                  <c:v>6.4557779200000002E-4</c:v>
                </c:pt>
                <c:pt idx="1790">
                  <c:v>0</c:v>
                </c:pt>
                <c:pt idx="1791">
                  <c:v>5.8261477500000001E-4</c:v>
                </c:pt>
                <c:pt idx="1792">
                  <c:v>1.95656427E-4</c:v>
                </c:pt>
                <c:pt idx="1793">
                  <c:v>6.3734862900000002E-4</c:v>
                </c:pt>
                <c:pt idx="1794">
                  <c:v>0</c:v>
                </c:pt>
                <c:pt idx="1795">
                  <c:v>0</c:v>
                </c:pt>
                <c:pt idx="1796">
                  <c:v>0</c:v>
                </c:pt>
                <c:pt idx="1797">
                  <c:v>2.34082397E-4</c:v>
                </c:pt>
                <c:pt idx="1798">
                  <c:v>2.8943559999999998E-4</c:v>
                </c:pt>
                <c:pt idx="1799">
                  <c:v>0</c:v>
                </c:pt>
                <c:pt idx="1800">
                  <c:v>8.8770527999999996E-5</c:v>
                </c:pt>
                <c:pt idx="1801">
                  <c:v>0</c:v>
                </c:pt>
                <c:pt idx="1802">
                  <c:v>0</c:v>
                </c:pt>
                <c:pt idx="1803">
                  <c:v>5.4171180899999997E-4</c:v>
                </c:pt>
                <c:pt idx="1804">
                  <c:v>0</c:v>
                </c:pt>
                <c:pt idx="1805">
                  <c:v>0</c:v>
                </c:pt>
                <c:pt idx="1806">
                  <c:v>0</c:v>
                </c:pt>
                <c:pt idx="1807">
                  <c:v>0</c:v>
                </c:pt>
                <c:pt idx="1808">
                  <c:v>6.2932661999999995E-4</c:v>
                </c:pt>
                <c:pt idx="1809">
                  <c:v>1.56794425E-3</c:v>
                </c:pt>
                <c:pt idx="1810">
                  <c:v>2.72386789E-4</c:v>
                </c:pt>
                <c:pt idx="1811">
                  <c:v>6.0280909000000001E-4</c:v>
                </c:pt>
                <c:pt idx="1812">
                  <c:v>3.4692107500000001E-4</c:v>
                </c:pt>
                <c:pt idx="1813">
                  <c:v>1.4297628970000001E-3</c:v>
                </c:pt>
                <c:pt idx="1814">
                  <c:v>0</c:v>
                </c:pt>
                <c:pt idx="1815">
                  <c:v>3.2765399699999999E-4</c:v>
                </c:pt>
                <c:pt idx="1816">
                  <c:v>0</c:v>
                </c:pt>
                <c:pt idx="1817">
                  <c:v>1.201471802E-3</c:v>
                </c:pt>
                <c:pt idx="1818">
                  <c:v>1.94969779E-4</c:v>
                </c:pt>
                <c:pt idx="1819">
                  <c:v>0</c:v>
                </c:pt>
                <c:pt idx="1820">
                  <c:v>9.6618356999999999E-5</c:v>
                </c:pt>
                <c:pt idx="1821">
                  <c:v>0</c:v>
                </c:pt>
                <c:pt idx="1822">
                  <c:v>0</c:v>
                </c:pt>
                <c:pt idx="1823">
                  <c:v>1.8234864999999999E-4</c:v>
                </c:pt>
                <c:pt idx="1824">
                  <c:v>0</c:v>
                </c:pt>
                <c:pt idx="1825">
                  <c:v>0</c:v>
                </c:pt>
                <c:pt idx="1826">
                  <c:v>0</c:v>
                </c:pt>
                <c:pt idx="1827">
                  <c:v>0</c:v>
                </c:pt>
                <c:pt idx="1828">
                  <c:v>0</c:v>
                </c:pt>
                <c:pt idx="1829">
                  <c:v>1.66389351E-4</c:v>
                </c:pt>
                <c:pt idx="1830">
                  <c:v>0</c:v>
                </c:pt>
                <c:pt idx="1831">
                  <c:v>0</c:v>
                </c:pt>
                <c:pt idx="1832">
                  <c:v>2.7522935770000001E-3</c:v>
                </c:pt>
                <c:pt idx="1833">
                  <c:v>7.6775431799999997E-4</c:v>
                </c:pt>
                <c:pt idx="1834">
                  <c:v>3.2552083300000002E-4</c:v>
                </c:pt>
                <c:pt idx="1835">
                  <c:v>0</c:v>
                </c:pt>
                <c:pt idx="1836">
                  <c:v>0</c:v>
                </c:pt>
                <c:pt idx="1837">
                  <c:v>0</c:v>
                </c:pt>
                <c:pt idx="1838">
                  <c:v>0</c:v>
                </c:pt>
                <c:pt idx="1839">
                  <c:v>3.3046926599999998E-4</c:v>
                </c:pt>
                <c:pt idx="1840">
                  <c:v>1.7574692439999999E-3</c:v>
                </c:pt>
                <c:pt idx="1841">
                  <c:v>2.8943559999999998E-4</c:v>
                </c:pt>
                <c:pt idx="1842">
                  <c:v>0</c:v>
                </c:pt>
                <c:pt idx="1843">
                  <c:v>0</c:v>
                </c:pt>
                <c:pt idx="1844">
                  <c:v>0</c:v>
                </c:pt>
                <c:pt idx="1845">
                  <c:v>2.4642681100000001E-4</c:v>
                </c:pt>
                <c:pt idx="1846">
                  <c:v>0</c:v>
                </c:pt>
                <c:pt idx="1847">
                  <c:v>0</c:v>
                </c:pt>
                <c:pt idx="1848">
                  <c:v>0</c:v>
                </c:pt>
                <c:pt idx="1849">
                  <c:v>0</c:v>
                </c:pt>
                <c:pt idx="1850">
                  <c:v>0</c:v>
                </c:pt>
                <c:pt idx="1851">
                  <c:v>0</c:v>
                </c:pt>
                <c:pt idx="1852">
                  <c:v>0</c:v>
                </c:pt>
                <c:pt idx="1853">
                  <c:v>0</c:v>
                </c:pt>
                <c:pt idx="1854">
                  <c:v>0</c:v>
                </c:pt>
                <c:pt idx="1855">
                  <c:v>2.9895366199999998E-4</c:v>
                </c:pt>
                <c:pt idx="1856">
                  <c:v>1.07422924E-4</c:v>
                </c:pt>
                <c:pt idx="1857">
                  <c:v>5.547850208E-3</c:v>
                </c:pt>
                <c:pt idx="1858">
                  <c:v>1.03353831E-4</c:v>
                </c:pt>
                <c:pt idx="1859">
                  <c:v>6.0931026E-4</c:v>
                </c:pt>
                <c:pt idx="1860">
                  <c:v>2.5316455689999998E-3</c:v>
                </c:pt>
                <c:pt idx="1861">
                  <c:v>5.38793103E-4</c:v>
                </c:pt>
                <c:pt idx="1862">
                  <c:v>2.0424042009999999E-3</c:v>
                </c:pt>
                <c:pt idx="1863">
                  <c:v>5.8573729600000003E-4</c:v>
                </c:pt>
                <c:pt idx="1864">
                  <c:v>6.4641241099999995E-4</c:v>
                </c:pt>
                <c:pt idx="1865">
                  <c:v>6.2548866299999995E-4</c:v>
                </c:pt>
                <c:pt idx="1866">
                  <c:v>1.5186577949999999E-3</c:v>
                </c:pt>
                <c:pt idx="1867">
                  <c:v>8.5939364999999997E-4</c:v>
                </c:pt>
                <c:pt idx="1868">
                  <c:v>5.1024127100000004E-4</c:v>
                </c:pt>
                <c:pt idx="1869">
                  <c:v>0</c:v>
                </c:pt>
                <c:pt idx="1870">
                  <c:v>0</c:v>
                </c:pt>
                <c:pt idx="1871">
                  <c:v>0</c:v>
                </c:pt>
                <c:pt idx="1872">
                  <c:v>1.59210316E-4</c:v>
                </c:pt>
                <c:pt idx="1873">
                  <c:v>1.20235661E-4</c:v>
                </c:pt>
                <c:pt idx="1874">
                  <c:v>3.2681874599999999E-4</c:v>
                </c:pt>
                <c:pt idx="1875">
                  <c:v>2.7133360399999998E-4</c:v>
                </c:pt>
                <c:pt idx="1876">
                  <c:v>1.251137397E-3</c:v>
                </c:pt>
                <c:pt idx="1877">
                  <c:v>7.2796098E-5</c:v>
                </c:pt>
                <c:pt idx="1878">
                  <c:v>0</c:v>
                </c:pt>
                <c:pt idx="1879">
                  <c:v>0</c:v>
                </c:pt>
                <c:pt idx="1880">
                  <c:v>7.8766737900000004E-4</c:v>
                </c:pt>
                <c:pt idx="1881">
                  <c:v>0</c:v>
                </c:pt>
                <c:pt idx="1882">
                  <c:v>0</c:v>
                </c:pt>
                <c:pt idx="1883">
                  <c:v>5.4384772200000001E-4</c:v>
                </c:pt>
                <c:pt idx="1884">
                  <c:v>0</c:v>
                </c:pt>
                <c:pt idx="1885">
                  <c:v>8.9389469000000004E-5</c:v>
                </c:pt>
                <c:pt idx="1886">
                  <c:v>0</c:v>
                </c:pt>
                <c:pt idx="1887">
                  <c:v>6.0595567800000004E-4</c:v>
                </c:pt>
                <c:pt idx="1888">
                  <c:v>1.9758624370000001E-3</c:v>
                </c:pt>
                <c:pt idx="1889">
                  <c:v>5.864027854E-3</c:v>
                </c:pt>
                <c:pt idx="1890">
                  <c:v>4.1205253660000002E-3</c:v>
                </c:pt>
                <c:pt idx="1891">
                  <c:v>9.3510379600000003E-4</c:v>
                </c:pt>
                <c:pt idx="1892">
                  <c:v>3.1901560890000001E-3</c:v>
                </c:pt>
                <c:pt idx="1893">
                  <c:v>9.1139240500000003E-4</c:v>
                </c:pt>
                <c:pt idx="1894">
                  <c:v>7.2084441770000002E-3</c:v>
                </c:pt>
                <c:pt idx="1895">
                  <c:v>1.2649078419999999E-3</c:v>
                </c:pt>
                <c:pt idx="1896">
                  <c:v>2.6595744599999999E-4</c:v>
                </c:pt>
                <c:pt idx="1897">
                  <c:v>5.2232958900000001E-4</c:v>
                </c:pt>
                <c:pt idx="1898">
                  <c:v>1.0484378270000001E-3</c:v>
                </c:pt>
                <c:pt idx="1899">
                  <c:v>0</c:v>
                </c:pt>
                <c:pt idx="1900">
                  <c:v>0</c:v>
                </c:pt>
                <c:pt idx="1901">
                  <c:v>0</c:v>
                </c:pt>
                <c:pt idx="1902">
                  <c:v>7.8149421599999999E-4</c:v>
                </c:pt>
                <c:pt idx="1903">
                  <c:v>0</c:v>
                </c:pt>
                <c:pt idx="1904">
                  <c:v>0</c:v>
                </c:pt>
                <c:pt idx="1905">
                  <c:v>0</c:v>
                </c:pt>
                <c:pt idx="1906">
                  <c:v>0</c:v>
                </c:pt>
                <c:pt idx="1907">
                  <c:v>0</c:v>
                </c:pt>
                <c:pt idx="1908">
                  <c:v>0</c:v>
                </c:pt>
                <c:pt idx="1909">
                  <c:v>0</c:v>
                </c:pt>
                <c:pt idx="1910">
                  <c:v>0</c:v>
                </c:pt>
                <c:pt idx="1911">
                  <c:v>1.6770082100000001E-4</c:v>
                </c:pt>
                <c:pt idx="1912">
                  <c:v>2.7063599400000001E-4</c:v>
                </c:pt>
                <c:pt idx="1913">
                  <c:v>0</c:v>
                </c:pt>
                <c:pt idx="1914">
                  <c:v>9.2919531000000002E-5</c:v>
                </c:pt>
                <c:pt idx="1915">
                  <c:v>7.3746311999999995E-5</c:v>
                </c:pt>
                <c:pt idx="1916">
                  <c:v>0</c:v>
                </c:pt>
                <c:pt idx="1917">
                  <c:v>0</c:v>
                </c:pt>
                <c:pt idx="1918">
                  <c:v>3.6703982300000001E-4</c:v>
                </c:pt>
                <c:pt idx="1919">
                  <c:v>2.3432923199999999E-4</c:v>
                </c:pt>
                <c:pt idx="1920">
                  <c:v>0</c:v>
                </c:pt>
                <c:pt idx="1921">
                  <c:v>9.5638867E-5</c:v>
                </c:pt>
                <c:pt idx="1922">
                  <c:v>0</c:v>
                </c:pt>
                <c:pt idx="1923">
                  <c:v>1.4613473600000001E-4</c:v>
                </c:pt>
                <c:pt idx="1924">
                  <c:v>0</c:v>
                </c:pt>
                <c:pt idx="1925">
                  <c:v>0</c:v>
                </c:pt>
                <c:pt idx="1926">
                  <c:v>5.7770075100000004E-4</c:v>
                </c:pt>
                <c:pt idx="1927">
                  <c:v>0</c:v>
                </c:pt>
                <c:pt idx="1928">
                  <c:v>0</c:v>
                </c:pt>
                <c:pt idx="1929">
                  <c:v>0</c:v>
                </c:pt>
                <c:pt idx="1930">
                  <c:v>2.4390243902000001E-2</c:v>
                </c:pt>
                <c:pt idx="1931">
                  <c:v>1.2771392080000001E-3</c:v>
                </c:pt>
                <c:pt idx="1932">
                  <c:v>0</c:v>
                </c:pt>
                <c:pt idx="1933">
                  <c:v>0</c:v>
                </c:pt>
                <c:pt idx="1934">
                  <c:v>8.5886057799999999E-4</c:v>
                </c:pt>
                <c:pt idx="1935">
                  <c:v>7.6007093899999999E-4</c:v>
                </c:pt>
                <c:pt idx="1936">
                  <c:v>4.9144212840000001E-3</c:v>
                </c:pt>
                <c:pt idx="1937">
                  <c:v>0</c:v>
                </c:pt>
                <c:pt idx="1938">
                  <c:v>1.9398642095000002E-2</c:v>
                </c:pt>
                <c:pt idx="1939">
                  <c:v>5.4239739599999995E-4</c:v>
                </c:pt>
                <c:pt idx="1940">
                  <c:v>1.782408994E-3</c:v>
                </c:pt>
                <c:pt idx="1941">
                  <c:v>1.7636684299999999E-3</c:v>
                </c:pt>
                <c:pt idx="1942">
                  <c:v>1.9942388650000002E-3</c:v>
                </c:pt>
                <c:pt idx="1943">
                  <c:v>4.1305245699999998E-4</c:v>
                </c:pt>
                <c:pt idx="1944">
                  <c:v>1.816530426E-3</c:v>
                </c:pt>
                <c:pt idx="1945">
                  <c:v>1.0812109560000001E-3</c:v>
                </c:pt>
                <c:pt idx="1946">
                  <c:v>5.4602184080000003E-3</c:v>
                </c:pt>
                <c:pt idx="1947">
                  <c:v>1.256807708E-3</c:v>
                </c:pt>
                <c:pt idx="1948">
                  <c:v>0</c:v>
                </c:pt>
                <c:pt idx="1949">
                  <c:v>2.13629566E-4</c:v>
                </c:pt>
                <c:pt idx="1950">
                  <c:v>0</c:v>
                </c:pt>
                <c:pt idx="1951">
                  <c:v>1.430322844E-3</c:v>
                </c:pt>
                <c:pt idx="1952">
                  <c:v>0</c:v>
                </c:pt>
                <c:pt idx="1953">
                  <c:v>1.4427932400000001E-4</c:v>
                </c:pt>
                <c:pt idx="1954">
                  <c:v>2.5637738699999999E-4</c:v>
                </c:pt>
                <c:pt idx="1955">
                  <c:v>4.4444444400000002E-4</c:v>
                </c:pt>
                <c:pt idx="1956">
                  <c:v>0</c:v>
                </c:pt>
                <c:pt idx="1957">
                  <c:v>5.8317538899999998E-4</c:v>
                </c:pt>
                <c:pt idx="1958">
                  <c:v>1.5583605999999999E-4</c:v>
                </c:pt>
                <c:pt idx="1959">
                  <c:v>3.0093289099999997E-4</c:v>
                </c:pt>
                <c:pt idx="1960">
                  <c:v>2.4263010999999999E-4</c:v>
                </c:pt>
                <c:pt idx="1961">
                  <c:v>3.1482841800000003E-4</c:v>
                </c:pt>
                <c:pt idx="1962">
                  <c:v>4.1339396400000001E-4</c:v>
                </c:pt>
                <c:pt idx="1963">
                  <c:v>1.560062402E-3</c:v>
                </c:pt>
                <c:pt idx="1964">
                  <c:v>4.4409903400000002E-4</c:v>
                </c:pt>
                <c:pt idx="1965">
                  <c:v>0</c:v>
                </c:pt>
                <c:pt idx="1966">
                  <c:v>5.6872037909999999E-3</c:v>
                </c:pt>
                <c:pt idx="1967">
                  <c:v>0</c:v>
                </c:pt>
                <c:pt idx="1968">
                  <c:v>0</c:v>
                </c:pt>
                <c:pt idx="1969">
                  <c:v>7.2241285800000001E-4</c:v>
                </c:pt>
                <c:pt idx="1970">
                  <c:v>0</c:v>
                </c:pt>
                <c:pt idx="1971">
                  <c:v>3.8314176199999997E-4</c:v>
                </c:pt>
                <c:pt idx="1972">
                  <c:v>3.5523978599999998E-4</c:v>
                </c:pt>
                <c:pt idx="1973">
                  <c:v>0</c:v>
                </c:pt>
                <c:pt idx="1974">
                  <c:v>0</c:v>
                </c:pt>
                <c:pt idx="1975">
                  <c:v>0</c:v>
                </c:pt>
                <c:pt idx="1976">
                  <c:v>0</c:v>
                </c:pt>
                <c:pt idx="1977">
                  <c:v>0</c:v>
                </c:pt>
                <c:pt idx="1978">
                  <c:v>0</c:v>
                </c:pt>
                <c:pt idx="1979">
                  <c:v>7.5757575700000003E-4</c:v>
                </c:pt>
                <c:pt idx="1980">
                  <c:v>0</c:v>
                </c:pt>
                <c:pt idx="1981">
                  <c:v>0</c:v>
                </c:pt>
                <c:pt idx="1982">
                  <c:v>0</c:v>
                </c:pt>
                <c:pt idx="1983">
                  <c:v>1.4438348199999999E-4</c:v>
                </c:pt>
                <c:pt idx="1984">
                  <c:v>3.4867503399999998E-4</c:v>
                </c:pt>
                <c:pt idx="1985">
                  <c:v>0</c:v>
                </c:pt>
                <c:pt idx="1986">
                  <c:v>0</c:v>
                </c:pt>
                <c:pt idx="1987">
                  <c:v>4.0816326499999999E-4</c:v>
                </c:pt>
                <c:pt idx="1988">
                  <c:v>0</c:v>
                </c:pt>
                <c:pt idx="1989">
                  <c:v>5.5221160000000003E-5</c:v>
                </c:pt>
                <c:pt idx="1990">
                  <c:v>0</c:v>
                </c:pt>
                <c:pt idx="1991">
                  <c:v>3.1469031610000002E-3</c:v>
                </c:pt>
                <c:pt idx="1992">
                  <c:v>6.6571564400000002E-4</c:v>
                </c:pt>
                <c:pt idx="1993">
                  <c:v>0</c:v>
                </c:pt>
                <c:pt idx="1994">
                  <c:v>2.4709661400000002E-4</c:v>
                </c:pt>
                <c:pt idx="1995">
                  <c:v>0</c:v>
                </c:pt>
                <c:pt idx="1996">
                  <c:v>0</c:v>
                </c:pt>
                <c:pt idx="1997">
                  <c:v>0</c:v>
                </c:pt>
                <c:pt idx="1998">
                  <c:v>5.1679586500000003E-4</c:v>
                </c:pt>
                <c:pt idx="1999">
                  <c:v>2.8870443800000002E-4</c:v>
                </c:pt>
                <c:pt idx="2000">
                  <c:v>0</c:v>
                </c:pt>
                <c:pt idx="2001">
                  <c:v>0</c:v>
                </c:pt>
                <c:pt idx="2002">
                  <c:v>3.4794711200000002E-4</c:v>
                </c:pt>
                <c:pt idx="2003">
                  <c:v>0</c:v>
                </c:pt>
                <c:pt idx="2004">
                  <c:v>0</c:v>
                </c:pt>
                <c:pt idx="2005">
                  <c:v>0</c:v>
                </c:pt>
                <c:pt idx="2006">
                  <c:v>0</c:v>
                </c:pt>
                <c:pt idx="2007">
                  <c:v>0</c:v>
                </c:pt>
                <c:pt idx="2008">
                  <c:v>1.647606125E-3</c:v>
                </c:pt>
                <c:pt idx="2009">
                  <c:v>5.2465897100000003E-4</c:v>
                </c:pt>
                <c:pt idx="2010">
                  <c:v>2.1159542899999999E-4</c:v>
                </c:pt>
                <c:pt idx="2011">
                  <c:v>0</c:v>
                </c:pt>
                <c:pt idx="2012">
                  <c:v>2.96384113E-4</c:v>
                </c:pt>
                <c:pt idx="2013">
                  <c:v>0</c:v>
                </c:pt>
                <c:pt idx="2014">
                  <c:v>0</c:v>
                </c:pt>
                <c:pt idx="2015">
                  <c:v>0</c:v>
                </c:pt>
                <c:pt idx="2016">
                  <c:v>0</c:v>
                </c:pt>
                <c:pt idx="2017">
                  <c:v>0</c:v>
                </c:pt>
                <c:pt idx="2018">
                  <c:v>0</c:v>
                </c:pt>
                <c:pt idx="2019">
                  <c:v>0</c:v>
                </c:pt>
                <c:pt idx="2020">
                  <c:v>0</c:v>
                </c:pt>
                <c:pt idx="2021">
                  <c:v>0</c:v>
                </c:pt>
                <c:pt idx="2022">
                  <c:v>0</c:v>
                </c:pt>
                <c:pt idx="2023">
                  <c:v>0</c:v>
                </c:pt>
                <c:pt idx="2024">
                  <c:v>4.14421881E-4</c:v>
                </c:pt>
                <c:pt idx="2025">
                  <c:v>0</c:v>
                </c:pt>
                <c:pt idx="2026">
                  <c:v>0</c:v>
                </c:pt>
                <c:pt idx="2027">
                  <c:v>2.41721053E-4</c:v>
                </c:pt>
                <c:pt idx="2028">
                  <c:v>0</c:v>
                </c:pt>
                <c:pt idx="2029">
                  <c:v>2.0299072999999999E-4</c:v>
                </c:pt>
                <c:pt idx="2030">
                  <c:v>0</c:v>
                </c:pt>
                <c:pt idx="2031">
                  <c:v>9.5238095199999995E-4</c:v>
                </c:pt>
                <c:pt idx="2032">
                  <c:v>2.99222022E-4</c:v>
                </c:pt>
                <c:pt idx="2033">
                  <c:v>0</c:v>
                </c:pt>
                <c:pt idx="2034">
                  <c:v>3.0674846600000001E-4</c:v>
                </c:pt>
                <c:pt idx="2035">
                  <c:v>6.6844919699999997E-4</c:v>
                </c:pt>
                <c:pt idx="2036">
                  <c:v>3.9840637399999999E-4</c:v>
                </c:pt>
                <c:pt idx="2037">
                  <c:v>3.2123353600000001E-4</c:v>
                </c:pt>
                <c:pt idx="2038">
                  <c:v>5.3648068599999996E-4</c:v>
                </c:pt>
                <c:pt idx="2039">
                  <c:v>0</c:v>
                </c:pt>
                <c:pt idx="2040">
                  <c:v>1.113089937E-3</c:v>
                </c:pt>
                <c:pt idx="2041">
                  <c:v>0</c:v>
                </c:pt>
                <c:pt idx="2042">
                  <c:v>2.9506621829999999E-3</c:v>
                </c:pt>
                <c:pt idx="2043">
                  <c:v>1.3708019190000001E-3</c:v>
                </c:pt>
                <c:pt idx="2044">
                  <c:v>3.5351303569999999E-3</c:v>
                </c:pt>
                <c:pt idx="2045">
                  <c:v>1.1588033580999999E-2</c:v>
                </c:pt>
                <c:pt idx="2046">
                  <c:v>0</c:v>
                </c:pt>
                <c:pt idx="2047">
                  <c:v>2.1168890929999999E-3</c:v>
                </c:pt>
                <c:pt idx="2048">
                  <c:v>1.510405012E-3</c:v>
                </c:pt>
                <c:pt idx="2049">
                  <c:v>7.5140889160000002E-3</c:v>
                </c:pt>
                <c:pt idx="2050">
                  <c:v>7.3699421960000001E-3</c:v>
                </c:pt>
                <c:pt idx="2051">
                  <c:v>5.5147058819999999E-3</c:v>
                </c:pt>
                <c:pt idx="2052">
                  <c:v>6.5988452019999999E-3</c:v>
                </c:pt>
                <c:pt idx="2053">
                  <c:v>2.7759551799999998E-3</c:v>
                </c:pt>
                <c:pt idx="2054">
                  <c:v>8.142275551E-3</c:v>
                </c:pt>
                <c:pt idx="2055">
                  <c:v>2.2083179969999999E-3</c:v>
                </c:pt>
                <c:pt idx="2056">
                  <c:v>2.6106414710000002E-3</c:v>
                </c:pt>
                <c:pt idx="2057">
                  <c:v>5.9916117400000003E-4</c:v>
                </c:pt>
                <c:pt idx="2058">
                  <c:v>0</c:v>
                </c:pt>
                <c:pt idx="2059">
                  <c:v>8.92160142E-4</c:v>
                </c:pt>
                <c:pt idx="2060">
                  <c:v>8.8928412599999999E-4</c:v>
                </c:pt>
                <c:pt idx="2061">
                  <c:v>3.8172795499999998E-4</c:v>
                </c:pt>
                <c:pt idx="2062">
                  <c:v>4.0933278699999999E-4</c:v>
                </c:pt>
                <c:pt idx="2063">
                  <c:v>6.6533599400000001E-4</c:v>
                </c:pt>
                <c:pt idx="2064">
                  <c:v>0</c:v>
                </c:pt>
                <c:pt idx="2065">
                  <c:v>7.3260073200000003E-4</c:v>
                </c:pt>
                <c:pt idx="2066">
                  <c:v>3.2649253729999999E-3</c:v>
                </c:pt>
                <c:pt idx="2067">
                  <c:v>2.7012425709999999E-3</c:v>
                </c:pt>
                <c:pt idx="2068">
                  <c:v>0</c:v>
                </c:pt>
                <c:pt idx="2069">
                  <c:v>9.4589481599999996E-4</c:v>
                </c:pt>
                <c:pt idx="2070">
                  <c:v>5.4347825999999995E-4</c:v>
                </c:pt>
                <c:pt idx="2071">
                  <c:v>9.8577665100000006E-4</c:v>
                </c:pt>
                <c:pt idx="2072">
                  <c:v>0</c:v>
                </c:pt>
                <c:pt idx="2073">
                  <c:v>0</c:v>
                </c:pt>
                <c:pt idx="2074">
                  <c:v>2.8571428570000001E-3</c:v>
                </c:pt>
                <c:pt idx="2075">
                  <c:v>0</c:v>
                </c:pt>
                <c:pt idx="2076">
                  <c:v>1.8850141370000001E-3</c:v>
                </c:pt>
                <c:pt idx="2077">
                  <c:v>0</c:v>
                </c:pt>
                <c:pt idx="2078">
                  <c:v>0</c:v>
                </c:pt>
                <c:pt idx="2079">
                  <c:v>6.0532687599999997E-4</c:v>
                </c:pt>
                <c:pt idx="2080">
                  <c:v>4.5179722269999998E-3</c:v>
                </c:pt>
                <c:pt idx="2081">
                  <c:v>4.1038154389999998E-3</c:v>
                </c:pt>
                <c:pt idx="2082">
                  <c:v>1.5498726889999999E-3</c:v>
                </c:pt>
                <c:pt idx="2083">
                  <c:v>1.2630612010000001E-3</c:v>
                </c:pt>
                <c:pt idx="2084">
                  <c:v>5.2342318699999998E-4</c:v>
                </c:pt>
                <c:pt idx="2085">
                  <c:v>0</c:v>
                </c:pt>
                <c:pt idx="2086">
                  <c:v>0</c:v>
                </c:pt>
                <c:pt idx="2087">
                  <c:v>0</c:v>
                </c:pt>
                <c:pt idx="2088">
                  <c:v>0</c:v>
                </c:pt>
                <c:pt idx="2089">
                  <c:v>6.11901483E-4</c:v>
                </c:pt>
                <c:pt idx="2090">
                  <c:v>1.5008254499999999E-4</c:v>
                </c:pt>
                <c:pt idx="2091">
                  <c:v>0</c:v>
                </c:pt>
                <c:pt idx="2092">
                  <c:v>0</c:v>
                </c:pt>
                <c:pt idx="2093">
                  <c:v>0</c:v>
                </c:pt>
                <c:pt idx="2094">
                  <c:v>1.4471780019999999E-3</c:v>
                </c:pt>
                <c:pt idx="2095">
                  <c:v>5.1538801300000004E-4</c:v>
                </c:pt>
                <c:pt idx="2096">
                  <c:v>0</c:v>
                </c:pt>
                <c:pt idx="2097">
                  <c:v>1.029748283E-3</c:v>
                </c:pt>
                <c:pt idx="2098">
                  <c:v>0</c:v>
                </c:pt>
                <c:pt idx="2099">
                  <c:v>0</c:v>
                </c:pt>
                <c:pt idx="2100">
                  <c:v>6.7567567500000005E-4</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4.38212094E-4</c:v>
                </c:pt>
                <c:pt idx="2119">
                  <c:v>0</c:v>
                </c:pt>
                <c:pt idx="2120">
                  <c:v>0</c:v>
                </c:pt>
                <c:pt idx="2121">
                  <c:v>5.1347881800000003E-4</c:v>
                </c:pt>
                <c:pt idx="2122">
                  <c:v>0</c:v>
                </c:pt>
                <c:pt idx="2123">
                  <c:v>0</c:v>
                </c:pt>
                <c:pt idx="2124">
                  <c:v>0</c:v>
                </c:pt>
                <c:pt idx="2125">
                  <c:v>0</c:v>
                </c:pt>
                <c:pt idx="2126">
                  <c:v>1.4072614599999999E-4</c:v>
                </c:pt>
                <c:pt idx="2127">
                  <c:v>7.4294205000000003E-4</c:v>
                </c:pt>
                <c:pt idx="2128">
                  <c:v>4.4264925499999999E-4</c:v>
                </c:pt>
                <c:pt idx="2129">
                  <c:v>0</c:v>
                </c:pt>
                <c:pt idx="2130">
                  <c:v>8.3963056199999999E-4</c:v>
                </c:pt>
                <c:pt idx="2131">
                  <c:v>0</c:v>
                </c:pt>
                <c:pt idx="2132">
                  <c:v>0</c:v>
                </c:pt>
                <c:pt idx="2133">
                  <c:v>2.3391812859999998E-3</c:v>
                </c:pt>
                <c:pt idx="2134">
                  <c:v>0</c:v>
                </c:pt>
                <c:pt idx="2135">
                  <c:v>8.6102979100000001E-4</c:v>
                </c:pt>
                <c:pt idx="2136">
                  <c:v>0</c:v>
                </c:pt>
                <c:pt idx="2137">
                  <c:v>0</c:v>
                </c:pt>
                <c:pt idx="2138">
                  <c:v>9.3795093789999992E-3</c:v>
                </c:pt>
                <c:pt idx="2139">
                  <c:v>2.1503834799999999E-4</c:v>
                </c:pt>
                <c:pt idx="2140">
                  <c:v>2.2297852360000001E-3</c:v>
                </c:pt>
                <c:pt idx="2141">
                  <c:v>0</c:v>
                </c:pt>
                <c:pt idx="2142">
                  <c:v>1.246494234E-3</c:v>
                </c:pt>
                <c:pt idx="2143">
                  <c:v>4.76152686E-4</c:v>
                </c:pt>
                <c:pt idx="2144">
                  <c:v>1.346371882E-3</c:v>
                </c:pt>
                <c:pt idx="2145">
                  <c:v>4.6598322400000003E-4</c:v>
                </c:pt>
                <c:pt idx="2146">
                  <c:v>2.7667619599999998E-4</c:v>
                </c:pt>
                <c:pt idx="2147">
                  <c:v>1.4905597879999999E-3</c:v>
                </c:pt>
                <c:pt idx="2148">
                  <c:v>3.5835351080000001E-3</c:v>
                </c:pt>
                <c:pt idx="2149">
                  <c:v>0</c:v>
                </c:pt>
                <c:pt idx="2150">
                  <c:v>0</c:v>
                </c:pt>
                <c:pt idx="2151">
                  <c:v>0</c:v>
                </c:pt>
                <c:pt idx="2152">
                  <c:v>0</c:v>
                </c:pt>
                <c:pt idx="2153">
                  <c:v>0</c:v>
                </c:pt>
                <c:pt idx="2154">
                  <c:v>6.5592203800000004E-4</c:v>
                </c:pt>
                <c:pt idx="2155">
                  <c:v>5.5991041400000002E-4</c:v>
                </c:pt>
                <c:pt idx="2156">
                  <c:v>0</c:v>
                </c:pt>
                <c:pt idx="2157">
                  <c:v>0</c:v>
                </c:pt>
                <c:pt idx="2158">
                  <c:v>4.8616305160000001E-3</c:v>
                </c:pt>
                <c:pt idx="2159">
                  <c:v>0</c:v>
                </c:pt>
                <c:pt idx="2160">
                  <c:v>6.8992706399999997E-4</c:v>
                </c:pt>
                <c:pt idx="2161">
                  <c:v>7.7136685999999998E-5</c:v>
                </c:pt>
                <c:pt idx="2162">
                  <c:v>0</c:v>
                </c:pt>
                <c:pt idx="2163">
                  <c:v>9.9828864799999997E-4</c:v>
                </c:pt>
                <c:pt idx="2164">
                  <c:v>0</c:v>
                </c:pt>
                <c:pt idx="2165">
                  <c:v>1.6287971299999999E-4</c:v>
                </c:pt>
                <c:pt idx="2166">
                  <c:v>0</c:v>
                </c:pt>
                <c:pt idx="2167">
                  <c:v>1.2973533989999999E-3</c:v>
                </c:pt>
                <c:pt idx="2168">
                  <c:v>4.1288191500000001E-4</c:v>
                </c:pt>
                <c:pt idx="2169">
                  <c:v>4.5440775500000001E-4</c:v>
                </c:pt>
                <c:pt idx="2170">
                  <c:v>8.4889643400000003E-4</c:v>
                </c:pt>
                <c:pt idx="2171">
                  <c:v>0</c:v>
                </c:pt>
                <c:pt idx="2172">
                  <c:v>0</c:v>
                </c:pt>
                <c:pt idx="2173">
                  <c:v>1.881747053E-3</c:v>
                </c:pt>
                <c:pt idx="2174">
                  <c:v>2.5841462599999999E-4</c:v>
                </c:pt>
                <c:pt idx="2175">
                  <c:v>9.5822154E-4</c:v>
                </c:pt>
                <c:pt idx="2176">
                  <c:v>6.8110611599999998E-4</c:v>
                </c:pt>
                <c:pt idx="2177">
                  <c:v>5.5667664000000003E-4</c:v>
                </c:pt>
                <c:pt idx="2178">
                  <c:v>1.7109615599999999E-3</c:v>
                </c:pt>
                <c:pt idx="2179">
                  <c:v>0</c:v>
                </c:pt>
                <c:pt idx="2180">
                  <c:v>8.3022000799999997E-4</c:v>
                </c:pt>
                <c:pt idx="2181">
                  <c:v>0</c:v>
                </c:pt>
                <c:pt idx="2182">
                  <c:v>2.9433406899999999E-4</c:v>
                </c:pt>
                <c:pt idx="2183">
                  <c:v>4.96894409E-4</c:v>
                </c:pt>
                <c:pt idx="2184">
                  <c:v>3.7620503169999999E-3</c:v>
                </c:pt>
                <c:pt idx="2185">
                  <c:v>6.7191399500000004E-4</c:v>
                </c:pt>
                <c:pt idx="2186">
                  <c:v>0</c:v>
                </c:pt>
                <c:pt idx="2187">
                  <c:v>2.32801769E-4</c:v>
                </c:pt>
                <c:pt idx="2188">
                  <c:v>2.5806451600000001E-4</c:v>
                </c:pt>
                <c:pt idx="2189">
                  <c:v>1.104275122E-3</c:v>
                </c:pt>
                <c:pt idx="2190">
                  <c:v>6.02150537E-4</c:v>
                </c:pt>
                <c:pt idx="2191">
                  <c:v>3.70892367E-4</c:v>
                </c:pt>
                <c:pt idx="2192">
                  <c:v>9.0453087700000003E-4</c:v>
                </c:pt>
                <c:pt idx="2193">
                  <c:v>9.4250706800000003E-4</c:v>
                </c:pt>
                <c:pt idx="2194">
                  <c:v>4.0133779200000002E-4</c:v>
                </c:pt>
                <c:pt idx="2195">
                  <c:v>7.8828828799999999E-4</c:v>
                </c:pt>
                <c:pt idx="2196">
                  <c:v>1.0442046639999999E-3</c:v>
                </c:pt>
                <c:pt idx="2197">
                  <c:v>2.4575056310000001E-3</c:v>
                </c:pt>
                <c:pt idx="2198">
                  <c:v>7.7339520400000002E-4</c:v>
                </c:pt>
                <c:pt idx="2199">
                  <c:v>1.4892032759999999E-3</c:v>
                </c:pt>
                <c:pt idx="2200">
                  <c:v>1.570598397E-3</c:v>
                </c:pt>
                <c:pt idx="2201">
                  <c:v>3.0127462340000001E-3</c:v>
                </c:pt>
                <c:pt idx="2202">
                  <c:v>1.19567166E-4</c:v>
                </c:pt>
                <c:pt idx="2203">
                  <c:v>5.3966540700000004E-4</c:v>
                </c:pt>
                <c:pt idx="2204">
                  <c:v>0</c:v>
                </c:pt>
                <c:pt idx="2205">
                  <c:v>0</c:v>
                </c:pt>
                <c:pt idx="2206">
                  <c:v>4.7080979200000002E-4</c:v>
                </c:pt>
                <c:pt idx="2207">
                  <c:v>4.3706890660000003E-3</c:v>
                </c:pt>
                <c:pt idx="2208">
                  <c:v>3.6133694669999998E-3</c:v>
                </c:pt>
                <c:pt idx="2209">
                  <c:v>6.7201536030000002E-3</c:v>
                </c:pt>
                <c:pt idx="2210">
                  <c:v>1.937515136E-3</c:v>
                </c:pt>
                <c:pt idx="2211">
                  <c:v>7.776427703E-3</c:v>
                </c:pt>
                <c:pt idx="2212">
                  <c:v>4.7225501700000002E-4</c:v>
                </c:pt>
                <c:pt idx="2213">
                  <c:v>2.202202202E-3</c:v>
                </c:pt>
                <c:pt idx="2214">
                  <c:v>1.4037198569999999E-3</c:v>
                </c:pt>
                <c:pt idx="2215">
                  <c:v>5.8200442300000005E-4</c:v>
                </c:pt>
                <c:pt idx="2216">
                  <c:v>3.7397157799999998E-4</c:v>
                </c:pt>
                <c:pt idx="2217">
                  <c:v>1.1524886550000001E-3</c:v>
                </c:pt>
                <c:pt idx="2218">
                  <c:v>2.7160888319999999E-3</c:v>
                </c:pt>
                <c:pt idx="2219">
                  <c:v>4.901070974E-3</c:v>
                </c:pt>
                <c:pt idx="2220">
                  <c:v>2.955665024E-3</c:v>
                </c:pt>
                <c:pt idx="2221">
                  <c:v>8.9805585710000004E-3</c:v>
                </c:pt>
                <c:pt idx="2222">
                  <c:v>0</c:v>
                </c:pt>
                <c:pt idx="2223">
                  <c:v>6.3189617400000002E-4</c:v>
                </c:pt>
                <c:pt idx="2224">
                  <c:v>2.98062593E-4</c:v>
                </c:pt>
                <c:pt idx="2225">
                  <c:v>6.1328790450000002E-3</c:v>
                </c:pt>
                <c:pt idx="2226">
                  <c:v>1.5060997029999999E-3</c:v>
                </c:pt>
                <c:pt idx="2227">
                  <c:v>2.11494739E-3</c:v>
                </c:pt>
                <c:pt idx="2228">
                  <c:v>7.7745383860000003E-3</c:v>
                </c:pt>
                <c:pt idx="2229">
                  <c:v>9.2999661800000002E-4</c:v>
                </c:pt>
                <c:pt idx="2230">
                  <c:v>5.5141096330000002E-3</c:v>
                </c:pt>
                <c:pt idx="2231">
                  <c:v>5.8536585299999997E-4</c:v>
                </c:pt>
                <c:pt idx="2232">
                  <c:v>1.7067759000000001E-3</c:v>
                </c:pt>
                <c:pt idx="2233">
                  <c:v>1.9692307692000002E-2</c:v>
                </c:pt>
                <c:pt idx="2234">
                  <c:v>1.0479041916E-2</c:v>
                </c:pt>
                <c:pt idx="2235">
                  <c:v>1.294665976E-3</c:v>
                </c:pt>
                <c:pt idx="2236">
                  <c:v>4.6146746650000004E-3</c:v>
                </c:pt>
                <c:pt idx="2237">
                  <c:v>1.0848755583000001E-2</c:v>
                </c:pt>
                <c:pt idx="2238">
                  <c:v>2.2123893800000002E-3</c:v>
                </c:pt>
                <c:pt idx="2239">
                  <c:v>1.2068019746999999E-2</c:v>
                </c:pt>
                <c:pt idx="2240">
                  <c:v>7.0422535210000001E-3</c:v>
                </c:pt>
                <c:pt idx="2241">
                  <c:v>2.1902806297000001E-2</c:v>
                </c:pt>
                <c:pt idx="2242">
                  <c:v>2.1969243049999999E-3</c:v>
                </c:pt>
                <c:pt idx="2243">
                  <c:v>3.273322422E-3</c:v>
                </c:pt>
                <c:pt idx="2244">
                  <c:v>1.5084852289999999E-3</c:v>
                </c:pt>
                <c:pt idx="2245">
                  <c:v>2.3795359899999998E-3</c:v>
                </c:pt>
                <c:pt idx="2246">
                  <c:v>6.0975609699999997E-4</c:v>
                </c:pt>
                <c:pt idx="2247">
                  <c:v>0</c:v>
                </c:pt>
                <c:pt idx="2248">
                  <c:v>2.832861189E-3</c:v>
                </c:pt>
                <c:pt idx="2249">
                  <c:v>0</c:v>
                </c:pt>
                <c:pt idx="2250">
                  <c:v>7.6824583859999998E-3</c:v>
                </c:pt>
                <c:pt idx="2251">
                  <c:v>1.437952355E-3</c:v>
                </c:pt>
                <c:pt idx="2252">
                  <c:v>3.5842293900000002E-3</c:v>
                </c:pt>
                <c:pt idx="2253">
                  <c:v>3.2925682030000001E-3</c:v>
                </c:pt>
                <c:pt idx="2254">
                  <c:v>4.3991853360000003E-3</c:v>
                </c:pt>
                <c:pt idx="2255">
                  <c:v>3.7926675090000001E-3</c:v>
                </c:pt>
                <c:pt idx="2256">
                  <c:v>2.1865889209999999E-3</c:v>
                </c:pt>
                <c:pt idx="2257">
                  <c:v>3.5116711419999999E-3</c:v>
                </c:pt>
                <c:pt idx="2258">
                  <c:v>1.9669551530000001E-3</c:v>
                </c:pt>
                <c:pt idx="2259">
                  <c:v>3.0375066029999999E-3</c:v>
                </c:pt>
                <c:pt idx="2260">
                  <c:v>8.7500000000000008E-3</c:v>
                </c:pt>
                <c:pt idx="2261">
                  <c:v>4.8780487799999998E-3</c:v>
                </c:pt>
                <c:pt idx="2262">
                  <c:v>8.5100446419999996E-3</c:v>
                </c:pt>
                <c:pt idx="2263">
                  <c:v>1.2385568120000001E-2</c:v>
                </c:pt>
                <c:pt idx="2264">
                  <c:v>3.746381336E-3</c:v>
                </c:pt>
                <c:pt idx="2265">
                  <c:v>4.8716730030000004E-3</c:v>
                </c:pt>
                <c:pt idx="2266">
                  <c:v>2.269503546E-3</c:v>
                </c:pt>
                <c:pt idx="2267">
                  <c:v>4.2992261389999996E-3</c:v>
                </c:pt>
                <c:pt idx="2268">
                  <c:v>5.3113012679999998E-3</c:v>
                </c:pt>
                <c:pt idx="2269">
                  <c:v>4.9971790110000004E-3</c:v>
                </c:pt>
                <c:pt idx="2270">
                  <c:v>5.1027083600000004E-3</c:v>
                </c:pt>
                <c:pt idx="2271">
                  <c:v>7.9386257500000008E-3</c:v>
                </c:pt>
                <c:pt idx="2272">
                  <c:v>2.1030494210000001E-3</c:v>
                </c:pt>
                <c:pt idx="2273">
                  <c:v>2.3809523800000002E-3</c:v>
                </c:pt>
                <c:pt idx="2274">
                  <c:v>1.1603171529999999E-3</c:v>
                </c:pt>
                <c:pt idx="2275">
                  <c:v>0</c:v>
                </c:pt>
                <c:pt idx="2276">
                  <c:v>0</c:v>
                </c:pt>
                <c:pt idx="2277">
                  <c:v>3.055767761E-3</c:v>
                </c:pt>
                <c:pt idx="2278">
                  <c:v>8.0775444200000001E-4</c:v>
                </c:pt>
                <c:pt idx="2279">
                  <c:v>0</c:v>
                </c:pt>
                <c:pt idx="2280">
                  <c:v>5.4171180899999997E-4</c:v>
                </c:pt>
                <c:pt idx="2281">
                  <c:v>1.7225180080000001E-3</c:v>
                </c:pt>
                <c:pt idx="2282">
                  <c:v>0</c:v>
                </c:pt>
                <c:pt idx="2283">
                  <c:v>5.8072009200000002E-4</c:v>
                </c:pt>
                <c:pt idx="2284">
                  <c:v>5.6053811650000002E-3</c:v>
                </c:pt>
                <c:pt idx="2285">
                  <c:v>0</c:v>
                </c:pt>
                <c:pt idx="2286">
                  <c:v>0</c:v>
                </c:pt>
                <c:pt idx="2287">
                  <c:v>0</c:v>
                </c:pt>
                <c:pt idx="2288">
                  <c:v>4.9431537299999997E-4</c:v>
                </c:pt>
                <c:pt idx="2289">
                  <c:v>0</c:v>
                </c:pt>
                <c:pt idx="2290">
                  <c:v>1.513431706E-3</c:v>
                </c:pt>
                <c:pt idx="2291">
                  <c:v>0</c:v>
                </c:pt>
                <c:pt idx="2292">
                  <c:v>3.9393342499999999E-4</c:v>
                </c:pt>
                <c:pt idx="2293">
                  <c:v>0</c:v>
                </c:pt>
                <c:pt idx="2294">
                  <c:v>0</c:v>
                </c:pt>
                <c:pt idx="2295">
                  <c:v>3.1188273199999998E-4</c:v>
                </c:pt>
                <c:pt idx="2296">
                  <c:v>0</c:v>
                </c:pt>
                <c:pt idx="2297">
                  <c:v>0</c:v>
                </c:pt>
                <c:pt idx="2298">
                  <c:v>9.5946270000000003E-4</c:v>
                </c:pt>
                <c:pt idx="2299">
                  <c:v>0</c:v>
                </c:pt>
                <c:pt idx="2300">
                  <c:v>8.1289798100000002E-4</c:v>
                </c:pt>
                <c:pt idx="2301">
                  <c:v>7.0372976700000002E-4</c:v>
                </c:pt>
                <c:pt idx="2302">
                  <c:v>5.3087949000000004E-4</c:v>
                </c:pt>
                <c:pt idx="2303">
                  <c:v>0</c:v>
                </c:pt>
                <c:pt idx="2304">
                  <c:v>1.5895724049999999E-3</c:v>
                </c:pt>
                <c:pt idx="2305">
                  <c:v>3.9745627980000003E-3</c:v>
                </c:pt>
                <c:pt idx="2306">
                  <c:v>0</c:v>
                </c:pt>
                <c:pt idx="2307">
                  <c:v>0</c:v>
                </c:pt>
                <c:pt idx="2308">
                  <c:v>4.0783034200000002E-4</c:v>
                </c:pt>
                <c:pt idx="2309">
                  <c:v>0</c:v>
                </c:pt>
                <c:pt idx="2310">
                  <c:v>5.5933852140000002E-3</c:v>
                </c:pt>
                <c:pt idx="2311">
                  <c:v>1.0340370529E-2</c:v>
                </c:pt>
                <c:pt idx="2312">
                  <c:v>6.2617407599999998E-4</c:v>
                </c:pt>
                <c:pt idx="2313">
                  <c:v>9.7434231800000003E-4</c:v>
                </c:pt>
                <c:pt idx="2314">
                  <c:v>2.1447721170000001E-3</c:v>
                </c:pt>
                <c:pt idx="2315">
                  <c:v>0</c:v>
                </c:pt>
                <c:pt idx="2316">
                  <c:v>1.3651877130000001E-3</c:v>
                </c:pt>
                <c:pt idx="2317">
                  <c:v>0</c:v>
                </c:pt>
                <c:pt idx="2318">
                  <c:v>7.2254335199999997E-4</c:v>
                </c:pt>
                <c:pt idx="2319">
                  <c:v>1.609010458E-3</c:v>
                </c:pt>
                <c:pt idx="2320">
                  <c:v>0</c:v>
                </c:pt>
                <c:pt idx="2321">
                  <c:v>1.0668942700000001E-3</c:v>
                </c:pt>
                <c:pt idx="2322">
                  <c:v>0</c:v>
                </c:pt>
                <c:pt idx="2323">
                  <c:v>9.5510983700000001E-4</c:v>
                </c:pt>
                <c:pt idx="2324">
                  <c:v>6.9444444399999997E-4</c:v>
                </c:pt>
                <c:pt idx="2325">
                  <c:v>1.022494887E-3</c:v>
                </c:pt>
                <c:pt idx="2326">
                  <c:v>1.0362694300000001E-3</c:v>
                </c:pt>
                <c:pt idx="2327">
                  <c:v>1.236858379E-3</c:v>
                </c:pt>
                <c:pt idx="2328">
                  <c:v>4.8123195299999997E-4</c:v>
                </c:pt>
                <c:pt idx="2329">
                  <c:v>6.9060773399999998E-4</c:v>
                </c:pt>
                <c:pt idx="2330">
                  <c:v>4.1511000399999999E-4</c:v>
                </c:pt>
                <c:pt idx="2331">
                  <c:v>0</c:v>
                </c:pt>
                <c:pt idx="2332">
                  <c:v>4.4189129399999999E-4</c:v>
                </c:pt>
                <c:pt idx="2333">
                  <c:v>4.3830813000000001E-4</c:v>
                </c:pt>
                <c:pt idx="2334">
                  <c:v>8.2236842100000002E-4</c:v>
                </c:pt>
                <c:pt idx="2335">
                  <c:v>1.5346838550000001E-3</c:v>
                </c:pt>
                <c:pt idx="2336">
                  <c:v>9.3835037999999996E-5</c:v>
                </c:pt>
                <c:pt idx="2337">
                  <c:v>1.1909487889999999E-3</c:v>
                </c:pt>
                <c:pt idx="2338">
                  <c:v>4.87329434E-4</c:v>
                </c:pt>
                <c:pt idx="2339">
                  <c:v>3.3478406399999999E-4</c:v>
                </c:pt>
                <c:pt idx="2340">
                  <c:v>3.8782237700000003E-4</c:v>
                </c:pt>
                <c:pt idx="2341">
                  <c:v>0</c:v>
                </c:pt>
                <c:pt idx="2342">
                  <c:v>4.0043475699999998E-4</c:v>
                </c:pt>
                <c:pt idx="2343">
                  <c:v>1.2039266529999999E-3</c:v>
                </c:pt>
                <c:pt idx="2344">
                  <c:v>0</c:v>
                </c:pt>
                <c:pt idx="2345">
                  <c:v>2.665891134E-3</c:v>
                </c:pt>
                <c:pt idx="2346">
                  <c:v>2.4183796849999999E-3</c:v>
                </c:pt>
                <c:pt idx="2347">
                  <c:v>1.9160758700000001E-4</c:v>
                </c:pt>
                <c:pt idx="2348">
                  <c:v>3.83582662E-4</c:v>
                </c:pt>
                <c:pt idx="2349">
                  <c:v>5.3212717800000002E-4</c:v>
                </c:pt>
                <c:pt idx="2350">
                  <c:v>1.7015313780000001E-3</c:v>
                </c:pt>
                <c:pt idx="2351">
                  <c:v>9.0538705200000002E-4</c:v>
                </c:pt>
                <c:pt idx="2352">
                  <c:v>0</c:v>
                </c:pt>
                <c:pt idx="2353">
                  <c:v>0</c:v>
                </c:pt>
                <c:pt idx="2354">
                  <c:v>1.9672131140000002E-3</c:v>
                </c:pt>
                <c:pt idx="2355">
                  <c:v>0</c:v>
                </c:pt>
                <c:pt idx="2356">
                  <c:v>0</c:v>
                </c:pt>
                <c:pt idx="2357">
                  <c:v>0</c:v>
                </c:pt>
                <c:pt idx="2358">
                  <c:v>0</c:v>
                </c:pt>
                <c:pt idx="2359">
                  <c:v>0</c:v>
                </c:pt>
                <c:pt idx="2360">
                  <c:v>4.278922345E-3</c:v>
                </c:pt>
                <c:pt idx="2361">
                  <c:v>8.1599347199999995E-4</c:v>
                </c:pt>
                <c:pt idx="2362">
                  <c:v>2.203452074E-3</c:v>
                </c:pt>
                <c:pt idx="2363">
                  <c:v>0</c:v>
                </c:pt>
                <c:pt idx="2364">
                  <c:v>0</c:v>
                </c:pt>
                <c:pt idx="2365">
                  <c:v>0</c:v>
                </c:pt>
                <c:pt idx="2366">
                  <c:v>7.2124053299999998E-4</c:v>
                </c:pt>
                <c:pt idx="2367">
                  <c:v>0</c:v>
                </c:pt>
                <c:pt idx="2368">
                  <c:v>6.6934404200000004E-4</c:v>
                </c:pt>
                <c:pt idx="2369">
                  <c:v>4.4414834499999998E-4</c:v>
                </c:pt>
                <c:pt idx="2370">
                  <c:v>1.3927576600000001E-3</c:v>
                </c:pt>
                <c:pt idx="2371">
                  <c:v>1.111008239E-3</c:v>
                </c:pt>
                <c:pt idx="2372">
                  <c:v>6.7415730299999997E-4</c:v>
                </c:pt>
                <c:pt idx="2373">
                  <c:v>3.2905560999999997E-4</c:v>
                </c:pt>
                <c:pt idx="2374">
                  <c:v>2.3832221100000001E-4</c:v>
                </c:pt>
                <c:pt idx="2375">
                  <c:v>3.3741986200000001E-4</c:v>
                </c:pt>
                <c:pt idx="2376">
                  <c:v>3.4528399600000003E-4</c:v>
                </c:pt>
                <c:pt idx="2377">
                  <c:v>0</c:v>
                </c:pt>
                <c:pt idx="2378">
                  <c:v>0</c:v>
                </c:pt>
                <c:pt idx="2379">
                  <c:v>1.1815675460000001E-3</c:v>
                </c:pt>
                <c:pt idx="2380">
                  <c:v>0</c:v>
                </c:pt>
                <c:pt idx="2381">
                  <c:v>1.002673796E-3</c:v>
                </c:pt>
                <c:pt idx="2382">
                  <c:v>0</c:v>
                </c:pt>
                <c:pt idx="2383">
                  <c:v>3.5587188599999999E-4</c:v>
                </c:pt>
                <c:pt idx="2384">
                  <c:v>1.5729929210000001E-3</c:v>
                </c:pt>
                <c:pt idx="2385">
                  <c:v>6.1387354200000003E-4</c:v>
                </c:pt>
                <c:pt idx="2386">
                  <c:v>6.1715696300000005E-4</c:v>
                </c:pt>
                <c:pt idx="2387">
                  <c:v>0</c:v>
                </c:pt>
                <c:pt idx="2388">
                  <c:v>0</c:v>
                </c:pt>
                <c:pt idx="2389">
                  <c:v>0</c:v>
                </c:pt>
                <c:pt idx="2390">
                  <c:v>1.37854976E-4</c:v>
                </c:pt>
                <c:pt idx="2391">
                  <c:v>4.7687172100000001E-4</c:v>
                </c:pt>
                <c:pt idx="2392">
                  <c:v>8.6580086500000002E-4</c:v>
                </c:pt>
                <c:pt idx="2393">
                  <c:v>2.0032051199999999E-4</c:v>
                </c:pt>
                <c:pt idx="2394">
                  <c:v>2.80504908E-4</c:v>
                </c:pt>
                <c:pt idx="2395">
                  <c:v>0</c:v>
                </c:pt>
                <c:pt idx="2396">
                  <c:v>0</c:v>
                </c:pt>
                <c:pt idx="2397">
                  <c:v>0</c:v>
                </c:pt>
                <c:pt idx="2398">
                  <c:v>0</c:v>
                </c:pt>
                <c:pt idx="2399">
                  <c:v>2.0863759599999999E-4</c:v>
                </c:pt>
                <c:pt idx="2400">
                  <c:v>2.4545900799999998E-4</c:v>
                </c:pt>
                <c:pt idx="2401">
                  <c:v>1.9542700799999999E-4</c:v>
                </c:pt>
                <c:pt idx="2402">
                  <c:v>0</c:v>
                </c:pt>
                <c:pt idx="2403">
                  <c:v>1.1068068619999999E-3</c:v>
                </c:pt>
                <c:pt idx="2404">
                  <c:v>0</c:v>
                </c:pt>
                <c:pt idx="2405">
                  <c:v>0</c:v>
                </c:pt>
                <c:pt idx="2406">
                  <c:v>2.0424836599999999E-3</c:v>
                </c:pt>
                <c:pt idx="2407">
                  <c:v>4.1220115399999999E-4</c:v>
                </c:pt>
                <c:pt idx="2408">
                  <c:v>2.0216314500000001E-4</c:v>
                </c:pt>
                <c:pt idx="2409">
                  <c:v>8.1799591000000001E-4</c:v>
                </c:pt>
                <c:pt idx="2410">
                  <c:v>0</c:v>
                </c:pt>
                <c:pt idx="2411">
                  <c:v>8.9445438200000003E-4</c:v>
                </c:pt>
                <c:pt idx="2412">
                  <c:v>5.7454754300000001E-4</c:v>
                </c:pt>
                <c:pt idx="2413">
                  <c:v>2.4919900319999998E-3</c:v>
                </c:pt>
                <c:pt idx="2414">
                  <c:v>1.538891997E-3</c:v>
                </c:pt>
                <c:pt idx="2415">
                  <c:v>0</c:v>
                </c:pt>
                <c:pt idx="2416">
                  <c:v>1.4450867000000001E-4</c:v>
                </c:pt>
                <c:pt idx="2417">
                  <c:v>0</c:v>
                </c:pt>
                <c:pt idx="2418">
                  <c:v>0</c:v>
                </c:pt>
                <c:pt idx="2419">
                  <c:v>0</c:v>
                </c:pt>
                <c:pt idx="2420">
                  <c:v>4.1017227199999999E-4</c:v>
                </c:pt>
                <c:pt idx="2421">
                  <c:v>0</c:v>
                </c:pt>
                <c:pt idx="2422">
                  <c:v>0</c:v>
                </c:pt>
                <c:pt idx="2423">
                  <c:v>0</c:v>
                </c:pt>
                <c:pt idx="2424">
                  <c:v>0</c:v>
                </c:pt>
                <c:pt idx="2425">
                  <c:v>1.35574837E-4</c:v>
                </c:pt>
                <c:pt idx="2426">
                  <c:v>0</c:v>
                </c:pt>
                <c:pt idx="2427">
                  <c:v>1.9153418799999999E-4</c:v>
                </c:pt>
                <c:pt idx="2428">
                  <c:v>0</c:v>
                </c:pt>
                <c:pt idx="2429">
                  <c:v>0</c:v>
                </c:pt>
                <c:pt idx="2430">
                  <c:v>0</c:v>
                </c:pt>
                <c:pt idx="2431">
                  <c:v>3.1377106329999998E-3</c:v>
                </c:pt>
                <c:pt idx="2432">
                  <c:v>1.0962908819999999E-3</c:v>
                </c:pt>
                <c:pt idx="2433">
                  <c:v>9.5136163600000002E-4</c:v>
                </c:pt>
                <c:pt idx="2434">
                  <c:v>3.0873726399999998E-4</c:v>
                </c:pt>
                <c:pt idx="2435">
                  <c:v>3.5746201899999999E-4</c:v>
                </c:pt>
                <c:pt idx="2436">
                  <c:v>0</c:v>
                </c:pt>
                <c:pt idx="2437">
                  <c:v>0</c:v>
                </c:pt>
                <c:pt idx="2438">
                  <c:v>2.23989248E-4</c:v>
                </c:pt>
                <c:pt idx="2439">
                  <c:v>0</c:v>
                </c:pt>
                <c:pt idx="2440">
                  <c:v>0</c:v>
                </c:pt>
                <c:pt idx="2441">
                  <c:v>0</c:v>
                </c:pt>
                <c:pt idx="2442">
                  <c:v>7.040751013E-3</c:v>
                </c:pt>
                <c:pt idx="2443">
                  <c:v>9.6867936700000001E-4</c:v>
                </c:pt>
                <c:pt idx="2444">
                  <c:v>0</c:v>
                </c:pt>
                <c:pt idx="2445">
                  <c:v>1.0451505010000001E-3</c:v>
                </c:pt>
                <c:pt idx="2446">
                  <c:v>4.60564191E-4</c:v>
                </c:pt>
                <c:pt idx="2447">
                  <c:v>0</c:v>
                </c:pt>
                <c:pt idx="2448">
                  <c:v>0</c:v>
                </c:pt>
                <c:pt idx="2449">
                  <c:v>3.0769230760000002E-3</c:v>
                </c:pt>
                <c:pt idx="2450">
                  <c:v>0</c:v>
                </c:pt>
                <c:pt idx="2451">
                  <c:v>1.7435705829999999E-3</c:v>
                </c:pt>
                <c:pt idx="2452">
                  <c:v>0</c:v>
                </c:pt>
                <c:pt idx="2453">
                  <c:v>8.7217753600000005E-4</c:v>
                </c:pt>
                <c:pt idx="2454">
                  <c:v>2.27531285E-4</c:v>
                </c:pt>
                <c:pt idx="2455">
                  <c:v>0</c:v>
                </c:pt>
                <c:pt idx="2456">
                  <c:v>8.6580086500000002E-4</c:v>
                </c:pt>
                <c:pt idx="2457">
                  <c:v>2.7100270999999999E-3</c:v>
                </c:pt>
                <c:pt idx="2458">
                  <c:v>1.847209394E-3</c:v>
                </c:pt>
                <c:pt idx="2459">
                  <c:v>0</c:v>
                </c:pt>
                <c:pt idx="2460">
                  <c:v>6.1690314599999998E-4</c:v>
                </c:pt>
                <c:pt idx="2461">
                  <c:v>1.765536723E-3</c:v>
                </c:pt>
                <c:pt idx="2462">
                  <c:v>1.7271157159999999E-3</c:v>
                </c:pt>
                <c:pt idx="2463">
                  <c:v>0</c:v>
                </c:pt>
                <c:pt idx="2464">
                  <c:v>1.039681164E-3</c:v>
                </c:pt>
                <c:pt idx="2465">
                  <c:v>0</c:v>
                </c:pt>
                <c:pt idx="2466">
                  <c:v>2.743484224E-3</c:v>
                </c:pt>
                <c:pt idx="2467">
                  <c:v>0</c:v>
                </c:pt>
                <c:pt idx="2468">
                  <c:v>5.6582421700000004E-4</c:v>
                </c:pt>
                <c:pt idx="2469">
                  <c:v>4.2136945069999997E-3</c:v>
                </c:pt>
                <c:pt idx="2470">
                  <c:v>8.6811835299999997E-4</c:v>
                </c:pt>
                <c:pt idx="2471">
                  <c:v>0</c:v>
                </c:pt>
                <c:pt idx="2472">
                  <c:v>1.7524644029999999E-3</c:v>
                </c:pt>
                <c:pt idx="2473">
                  <c:v>3.90341827E-4</c:v>
                </c:pt>
                <c:pt idx="2474">
                  <c:v>4.1152263300000001E-4</c:v>
                </c:pt>
                <c:pt idx="2475">
                  <c:v>7.0871722099999997E-4</c:v>
                </c:pt>
                <c:pt idx="2476">
                  <c:v>0</c:v>
                </c:pt>
                <c:pt idx="2477">
                  <c:v>3.3875338699999999E-4</c:v>
                </c:pt>
                <c:pt idx="2478">
                  <c:v>2.00561572E-4</c:v>
                </c:pt>
                <c:pt idx="2479">
                  <c:v>1.27665007E-3</c:v>
                </c:pt>
                <c:pt idx="2480">
                  <c:v>2.8011204480000002E-3</c:v>
                </c:pt>
                <c:pt idx="2481">
                  <c:v>4.6820132649999999E-3</c:v>
                </c:pt>
                <c:pt idx="2482">
                  <c:v>3.2488628900000002E-4</c:v>
                </c:pt>
                <c:pt idx="2483">
                  <c:v>0</c:v>
                </c:pt>
                <c:pt idx="2484">
                  <c:v>3.9215686199999998E-4</c:v>
                </c:pt>
                <c:pt idx="2485">
                  <c:v>1.73076923E-3</c:v>
                </c:pt>
                <c:pt idx="2486">
                  <c:v>0</c:v>
                </c:pt>
                <c:pt idx="2487">
                  <c:v>2.8573061299999998E-4</c:v>
                </c:pt>
                <c:pt idx="2488">
                  <c:v>2.4703557299999998E-4</c:v>
                </c:pt>
                <c:pt idx="2489">
                  <c:v>8.9982003500000004E-4</c:v>
                </c:pt>
                <c:pt idx="2490">
                  <c:v>3.2175032100000001E-4</c:v>
                </c:pt>
                <c:pt idx="2491">
                  <c:v>2.2836263980000001E-3</c:v>
                </c:pt>
                <c:pt idx="2492">
                  <c:v>2.5094102800000002E-4</c:v>
                </c:pt>
                <c:pt idx="2493">
                  <c:v>0</c:v>
                </c:pt>
                <c:pt idx="2494">
                  <c:v>1.19367353E-3</c:v>
                </c:pt>
                <c:pt idx="2495">
                  <c:v>7.8719496100000002E-4</c:v>
                </c:pt>
                <c:pt idx="2496">
                  <c:v>7.8102811699999998E-4</c:v>
                </c:pt>
                <c:pt idx="2497">
                  <c:v>1.4557670770000001E-3</c:v>
                </c:pt>
                <c:pt idx="2498">
                  <c:v>2.8176951199999998E-4</c:v>
                </c:pt>
                <c:pt idx="2499">
                  <c:v>6.4683052999999998E-4</c:v>
                </c:pt>
                <c:pt idx="2500">
                  <c:v>1.7412502099999999E-4</c:v>
                </c:pt>
                <c:pt idx="2501">
                  <c:v>5.3468604329999997E-3</c:v>
                </c:pt>
                <c:pt idx="2502">
                  <c:v>6.45225332E-4</c:v>
                </c:pt>
                <c:pt idx="2503">
                  <c:v>1.2507817379999999E-3</c:v>
                </c:pt>
                <c:pt idx="2504">
                  <c:v>6.6006600600000004E-4</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7.3436844299999996E-4</c:v>
                </c:pt>
                <c:pt idx="2522">
                  <c:v>0</c:v>
                </c:pt>
                <c:pt idx="2523">
                  <c:v>0</c:v>
                </c:pt>
                <c:pt idx="2524">
                  <c:v>0</c:v>
                </c:pt>
                <c:pt idx="2525">
                  <c:v>0</c:v>
                </c:pt>
                <c:pt idx="2526">
                  <c:v>1.1310298E-4</c:v>
                </c:pt>
                <c:pt idx="2527">
                  <c:v>0</c:v>
                </c:pt>
                <c:pt idx="2528">
                  <c:v>0</c:v>
                </c:pt>
                <c:pt idx="2529">
                  <c:v>1.3866740600000001E-4</c:v>
                </c:pt>
                <c:pt idx="2530">
                  <c:v>0</c:v>
                </c:pt>
                <c:pt idx="2531">
                  <c:v>0</c:v>
                </c:pt>
                <c:pt idx="2532">
                  <c:v>0</c:v>
                </c:pt>
                <c:pt idx="2533">
                  <c:v>8.4317031999999999E-4</c:v>
                </c:pt>
                <c:pt idx="2534">
                  <c:v>0</c:v>
                </c:pt>
                <c:pt idx="2535">
                  <c:v>0</c:v>
                </c:pt>
                <c:pt idx="2536">
                  <c:v>1.4662756589999999E-3</c:v>
                </c:pt>
                <c:pt idx="2537">
                  <c:v>0</c:v>
                </c:pt>
                <c:pt idx="2538">
                  <c:v>0</c:v>
                </c:pt>
                <c:pt idx="2539">
                  <c:v>0</c:v>
                </c:pt>
                <c:pt idx="2540">
                  <c:v>0</c:v>
                </c:pt>
                <c:pt idx="2541">
                  <c:v>1.0814708E-3</c:v>
                </c:pt>
                <c:pt idx="2542">
                  <c:v>0</c:v>
                </c:pt>
                <c:pt idx="2543">
                  <c:v>0</c:v>
                </c:pt>
                <c:pt idx="2544">
                  <c:v>4.8792388300000002E-4</c:v>
                </c:pt>
                <c:pt idx="2545">
                  <c:v>0</c:v>
                </c:pt>
                <c:pt idx="2546">
                  <c:v>0</c:v>
                </c:pt>
                <c:pt idx="2547">
                  <c:v>6.1050060999999999E-4</c:v>
                </c:pt>
                <c:pt idx="2548">
                  <c:v>0</c:v>
                </c:pt>
                <c:pt idx="2549">
                  <c:v>1.047120418E-3</c:v>
                </c:pt>
                <c:pt idx="2550">
                  <c:v>0</c:v>
                </c:pt>
                <c:pt idx="2551">
                  <c:v>0</c:v>
                </c:pt>
                <c:pt idx="2552">
                  <c:v>0</c:v>
                </c:pt>
                <c:pt idx="2553">
                  <c:v>0</c:v>
                </c:pt>
                <c:pt idx="2554">
                  <c:v>1.765536723E-3</c:v>
                </c:pt>
                <c:pt idx="2555">
                  <c:v>5.1361068300000005E-4</c:v>
                </c:pt>
                <c:pt idx="2556">
                  <c:v>2.703677E-4</c:v>
                </c:pt>
                <c:pt idx="2557">
                  <c:v>6.6107897529999998E-3</c:v>
                </c:pt>
                <c:pt idx="2558">
                  <c:v>4.0766408400000001E-4</c:v>
                </c:pt>
                <c:pt idx="2559">
                  <c:v>2.4433028440000002E-3</c:v>
                </c:pt>
                <c:pt idx="2560">
                  <c:v>2.9770765100000001E-3</c:v>
                </c:pt>
                <c:pt idx="2561">
                  <c:v>2.2140221399999998E-3</c:v>
                </c:pt>
                <c:pt idx="2562">
                  <c:v>0</c:v>
                </c:pt>
                <c:pt idx="2563">
                  <c:v>0</c:v>
                </c:pt>
                <c:pt idx="2564">
                  <c:v>0</c:v>
                </c:pt>
                <c:pt idx="2565">
                  <c:v>0</c:v>
                </c:pt>
                <c:pt idx="2566">
                  <c:v>7.4046649300000004E-4</c:v>
                </c:pt>
                <c:pt idx="2567">
                  <c:v>1.7021276594999999E-2</c:v>
                </c:pt>
                <c:pt idx="2568">
                  <c:v>6.3319764799999996E-4</c:v>
                </c:pt>
                <c:pt idx="2569">
                  <c:v>1.229445212E-3</c:v>
                </c:pt>
                <c:pt idx="2570">
                  <c:v>7.8132444019999997E-3</c:v>
                </c:pt>
                <c:pt idx="2571">
                  <c:v>1.808318264E-3</c:v>
                </c:pt>
                <c:pt idx="2572">
                  <c:v>3.4379028700000001E-4</c:v>
                </c:pt>
                <c:pt idx="2573">
                  <c:v>6.806282722E-3</c:v>
                </c:pt>
                <c:pt idx="2574">
                  <c:v>1.9076168410000001E-3</c:v>
                </c:pt>
                <c:pt idx="2575">
                  <c:v>1.4834205933E-2</c:v>
                </c:pt>
                <c:pt idx="2576">
                  <c:v>2.72572402E-3</c:v>
                </c:pt>
                <c:pt idx="2577">
                  <c:v>4.27246093E-4</c:v>
                </c:pt>
                <c:pt idx="2578">
                  <c:v>8.7279074799999996E-4</c:v>
                </c:pt>
                <c:pt idx="2579">
                  <c:v>8.1699346399999994E-3</c:v>
                </c:pt>
                <c:pt idx="2580">
                  <c:v>2.6269702270000001E-3</c:v>
                </c:pt>
                <c:pt idx="2581">
                  <c:v>1.701001701E-3</c:v>
                </c:pt>
                <c:pt idx="2582">
                  <c:v>2.0259319280000001E-3</c:v>
                </c:pt>
                <c:pt idx="2583">
                  <c:v>1.7550017499999999E-4</c:v>
                </c:pt>
                <c:pt idx="2584">
                  <c:v>6.9802731410000003E-3</c:v>
                </c:pt>
                <c:pt idx="2585">
                  <c:v>0</c:v>
                </c:pt>
                <c:pt idx="2586">
                  <c:v>1.1695906429999999E-3</c:v>
                </c:pt>
                <c:pt idx="2587">
                  <c:v>6.6815144760000002E-3</c:v>
                </c:pt>
                <c:pt idx="2588">
                  <c:v>0</c:v>
                </c:pt>
                <c:pt idx="2589">
                  <c:v>1.5540015539999999E-3</c:v>
                </c:pt>
                <c:pt idx="2590">
                  <c:v>0</c:v>
                </c:pt>
                <c:pt idx="2591">
                  <c:v>0</c:v>
                </c:pt>
                <c:pt idx="2592">
                  <c:v>3.2840722490000002E-3</c:v>
                </c:pt>
                <c:pt idx="2593">
                  <c:v>5.8811997639999997E-3</c:v>
                </c:pt>
                <c:pt idx="2594">
                  <c:v>3.837719298E-3</c:v>
                </c:pt>
                <c:pt idx="2595">
                  <c:v>4.4296788480000003E-3</c:v>
                </c:pt>
                <c:pt idx="2596">
                  <c:v>2.2651278169999998E-3</c:v>
                </c:pt>
                <c:pt idx="2597">
                  <c:v>5.0902360010000001E-3</c:v>
                </c:pt>
                <c:pt idx="2598">
                  <c:v>1.0960209673E-2</c:v>
                </c:pt>
                <c:pt idx="2599">
                  <c:v>1.1354420109999999E-3</c:v>
                </c:pt>
                <c:pt idx="2600">
                  <c:v>1.9366440724000001E-2</c:v>
                </c:pt>
                <c:pt idx="2601">
                  <c:v>1.062322946E-3</c:v>
                </c:pt>
                <c:pt idx="2602">
                  <c:v>2.6925485284E-2</c:v>
                </c:pt>
                <c:pt idx="2603">
                  <c:v>3.3548387089999999E-3</c:v>
                </c:pt>
                <c:pt idx="2604">
                  <c:v>1.6663970231000001E-2</c:v>
                </c:pt>
                <c:pt idx="2605">
                  <c:v>2.8911018310000001E-2</c:v>
                </c:pt>
                <c:pt idx="2606">
                  <c:v>0</c:v>
                </c:pt>
                <c:pt idx="2607">
                  <c:v>5.69151963E-4</c:v>
                </c:pt>
                <c:pt idx="2608">
                  <c:v>1.8981880929999999E-3</c:v>
                </c:pt>
                <c:pt idx="2609">
                  <c:v>9.6805421100000007E-3</c:v>
                </c:pt>
                <c:pt idx="2610">
                  <c:v>4.2210283960000001E-3</c:v>
                </c:pt>
                <c:pt idx="2611">
                  <c:v>7.6969126799999999E-4</c:v>
                </c:pt>
                <c:pt idx="2612">
                  <c:v>3.1705770399999999E-4</c:v>
                </c:pt>
                <c:pt idx="2613">
                  <c:v>2.69396551E-4</c:v>
                </c:pt>
                <c:pt idx="2614">
                  <c:v>2.4464831799999999E-3</c:v>
                </c:pt>
                <c:pt idx="2615">
                  <c:v>6.6153846149999999E-3</c:v>
                </c:pt>
                <c:pt idx="2616">
                  <c:v>7.7402709089999999E-3</c:v>
                </c:pt>
                <c:pt idx="2617">
                  <c:v>4.9894800119999999E-2</c:v>
                </c:pt>
                <c:pt idx="2618">
                  <c:v>1.1943936624E-2</c:v>
                </c:pt>
                <c:pt idx="2619">
                  <c:v>1.1326860841E-2</c:v>
                </c:pt>
                <c:pt idx="2620">
                  <c:v>5.4673535899999997E-3</c:v>
                </c:pt>
                <c:pt idx="2621">
                  <c:v>7.9551618150000003E-3</c:v>
                </c:pt>
                <c:pt idx="2622">
                  <c:v>1.6271402742999999E-2</c:v>
                </c:pt>
                <c:pt idx="2623">
                  <c:v>1.70043928E-3</c:v>
                </c:pt>
                <c:pt idx="2624">
                  <c:v>1.3433515482000001E-2</c:v>
                </c:pt>
                <c:pt idx="2625">
                  <c:v>2.051515842E-3</c:v>
                </c:pt>
                <c:pt idx="2626">
                  <c:v>2.670501232E-3</c:v>
                </c:pt>
                <c:pt idx="2627">
                  <c:v>1.4093026069E-2</c:v>
                </c:pt>
                <c:pt idx="2628">
                  <c:v>1.5106361113E-2</c:v>
                </c:pt>
                <c:pt idx="2629">
                  <c:v>1.0449320790000001E-3</c:v>
                </c:pt>
                <c:pt idx="2630">
                  <c:v>8.1723625549999998E-3</c:v>
                </c:pt>
                <c:pt idx="2631">
                  <c:v>2.3401950162000001E-2</c:v>
                </c:pt>
                <c:pt idx="2632">
                  <c:v>2.3051591656999999E-2</c:v>
                </c:pt>
                <c:pt idx="2633">
                  <c:v>2.5279123650000001E-3</c:v>
                </c:pt>
                <c:pt idx="2634">
                  <c:v>9.9320439100000005E-3</c:v>
                </c:pt>
                <c:pt idx="2635">
                  <c:v>5.2414133310000003E-3</c:v>
                </c:pt>
                <c:pt idx="2636">
                  <c:v>2.9609690440000002E-3</c:v>
                </c:pt>
                <c:pt idx="2637">
                  <c:v>3.789389708E-3</c:v>
                </c:pt>
                <c:pt idx="2638">
                  <c:v>3.0099150140000001E-3</c:v>
                </c:pt>
                <c:pt idx="2639">
                  <c:v>2.0696142991000002E-2</c:v>
                </c:pt>
                <c:pt idx="2640">
                  <c:v>7.9564489110000008E-3</c:v>
                </c:pt>
                <c:pt idx="2641">
                  <c:v>5.736137667E-3</c:v>
                </c:pt>
                <c:pt idx="2642">
                  <c:v>9.4640955799999999E-4</c:v>
                </c:pt>
                <c:pt idx="2643">
                  <c:v>0</c:v>
                </c:pt>
                <c:pt idx="2644">
                  <c:v>1.311475409E-3</c:v>
                </c:pt>
                <c:pt idx="2645">
                  <c:v>0</c:v>
                </c:pt>
                <c:pt idx="2646">
                  <c:v>3.8744672599999998E-4</c:v>
                </c:pt>
                <c:pt idx="2647">
                  <c:v>1.025757921E-3</c:v>
                </c:pt>
                <c:pt idx="2648">
                  <c:v>2.90203557E-4</c:v>
                </c:pt>
                <c:pt idx="2649">
                  <c:v>6.1769066000000002E-4</c:v>
                </c:pt>
                <c:pt idx="2650">
                  <c:v>0</c:v>
                </c:pt>
                <c:pt idx="2651">
                  <c:v>0</c:v>
                </c:pt>
                <c:pt idx="2652">
                  <c:v>5.5555555499999995E-4</c:v>
                </c:pt>
                <c:pt idx="2653">
                  <c:v>2.2665457800000001E-4</c:v>
                </c:pt>
                <c:pt idx="2654">
                  <c:v>6.6818121000000003E-4</c:v>
                </c:pt>
                <c:pt idx="2655">
                  <c:v>0</c:v>
                </c:pt>
                <c:pt idx="2656">
                  <c:v>5.4787015400000003E-4</c:v>
                </c:pt>
                <c:pt idx="2657">
                  <c:v>0</c:v>
                </c:pt>
                <c:pt idx="2658">
                  <c:v>5.8685446000000005E-4</c:v>
                </c:pt>
                <c:pt idx="2659">
                  <c:v>6.93481276E-4</c:v>
                </c:pt>
                <c:pt idx="2660">
                  <c:v>9.6339113599999996E-4</c:v>
                </c:pt>
                <c:pt idx="2661">
                  <c:v>0</c:v>
                </c:pt>
                <c:pt idx="2662">
                  <c:v>0</c:v>
                </c:pt>
                <c:pt idx="2663">
                  <c:v>0</c:v>
                </c:pt>
                <c:pt idx="2664">
                  <c:v>8.2007544600000003E-4</c:v>
                </c:pt>
                <c:pt idx="2665">
                  <c:v>6.2617407599999998E-4</c:v>
                </c:pt>
                <c:pt idx="2666">
                  <c:v>0</c:v>
                </c:pt>
                <c:pt idx="2667">
                  <c:v>0</c:v>
                </c:pt>
                <c:pt idx="2668">
                  <c:v>0</c:v>
                </c:pt>
                <c:pt idx="2669">
                  <c:v>0</c:v>
                </c:pt>
                <c:pt idx="2670">
                  <c:v>0</c:v>
                </c:pt>
                <c:pt idx="2671">
                  <c:v>0</c:v>
                </c:pt>
                <c:pt idx="2672">
                  <c:v>0</c:v>
                </c:pt>
                <c:pt idx="2673">
                  <c:v>0</c:v>
                </c:pt>
                <c:pt idx="2674">
                  <c:v>0</c:v>
                </c:pt>
                <c:pt idx="2675">
                  <c:v>0</c:v>
                </c:pt>
                <c:pt idx="2676">
                  <c:v>0</c:v>
                </c:pt>
                <c:pt idx="2677">
                  <c:v>3.6483035300000001E-4</c:v>
                </c:pt>
                <c:pt idx="2678">
                  <c:v>0</c:v>
                </c:pt>
                <c:pt idx="2679">
                  <c:v>0</c:v>
                </c:pt>
                <c:pt idx="2680">
                  <c:v>2.59740259E-4</c:v>
                </c:pt>
                <c:pt idx="2681">
                  <c:v>0</c:v>
                </c:pt>
                <c:pt idx="2682">
                  <c:v>0</c:v>
                </c:pt>
                <c:pt idx="2683">
                  <c:v>0</c:v>
                </c:pt>
                <c:pt idx="2684">
                  <c:v>5.1087432400000004E-4</c:v>
                </c:pt>
                <c:pt idx="2685">
                  <c:v>0</c:v>
                </c:pt>
                <c:pt idx="2686">
                  <c:v>1.814882032E-3</c:v>
                </c:pt>
                <c:pt idx="2687">
                  <c:v>2.1378941740000002E-3</c:v>
                </c:pt>
                <c:pt idx="2688">
                  <c:v>0</c:v>
                </c:pt>
                <c:pt idx="2689">
                  <c:v>0</c:v>
                </c:pt>
                <c:pt idx="2690">
                  <c:v>0</c:v>
                </c:pt>
                <c:pt idx="2691">
                  <c:v>0</c:v>
                </c:pt>
                <c:pt idx="2692">
                  <c:v>0</c:v>
                </c:pt>
                <c:pt idx="2693">
                  <c:v>0</c:v>
                </c:pt>
                <c:pt idx="2694">
                  <c:v>7.8125000000000004E-4</c:v>
                </c:pt>
                <c:pt idx="2695">
                  <c:v>7.4266617099999997E-4</c:v>
                </c:pt>
                <c:pt idx="2696">
                  <c:v>0</c:v>
                </c:pt>
                <c:pt idx="2697">
                  <c:v>0</c:v>
                </c:pt>
                <c:pt idx="2698">
                  <c:v>1.1695906429999999E-3</c:v>
                </c:pt>
                <c:pt idx="2699">
                  <c:v>0</c:v>
                </c:pt>
                <c:pt idx="2700">
                  <c:v>0</c:v>
                </c:pt>
                <c:pt idx="2701">
                  <c:v>0</c:v>
                </c:pt>
                <c:pt idx="2702">
                  <c:v>0</c:v>
                </c:pt>
                <c:pt idx="2703">
                  <c:v>0</c:v>
                </c:pt>
                <c:pt idx="2704">
                  <c:v>1.050420168E-3</c:v>
                </c:pt>
                <c:pt idx="2705">
                  <c:v>3.0665439999999998E-4</c:v>
                </c:pt>
                <c:pt idx="2706">
                  <c:v>2.6096033399999999E-4</c:v>
                </c:pt>
                <c:pt idx="2707">
                  <c:v>5.71973307E-4</c:v>
                </c:pt>
                <c:pt idx="2708">
                  <c:v>2.5098039209999999E-3</c:v>
                </c:pt>
                <c:pt idx="2709">
                  <c:v>9.4517958400000004E-4</c:v>
                </c:pt>
                <c:pt idx="2710">
                  <c:v>2.5893319500000002E-4</c:v>
                </c:pt>
                <c:pt idx="2711">
                  <c:v>0</c:v>
                </c:pt>
                <c:pt idx="2712">
                  <c:v>2.31053604E-4</c:v>
                </c:pt>
                <c:pt idx="2713">
                  <c:v>0</c:v>
                </c:pt>
                <c:pt idx="2714">
                  <c:v>0</c:v>
                </c:pt>
                <c:pt idx="2715">
                  <c:v>0</c:v>
                </c:pt>
                <c:pt idx="2716">
                  <c:v>0</c:v>
                </c:pt>
                <c:pt idx="2717">
                  <c:v>3.4928396700000002E-4</c:v>
                </c:pt>
                <c:pt idx="2718">
                  <c:v>0</c:v>
                </c:pt>
                <c:pt idx="2719">
                  <c:v>5.3981106600000002E-4</c:v>
                </c:pt>
                <c:pt idx="2720">
                  <c:v>1.244296972E-3</c:v>
                </c:pt>
                <c:pt idx="2721">
                  <c:v>0</c:v>
                </c:pt>
                <c:pt idx="2722">
                  <c:v>0</c:v>
                </c:pt>
                <c:pt idx="2723">
                  <c:v>2.6055237099999998E-4</c:v>
                </c:pt>
                <c:pt idx="2724">
                  <c:v>0</c:v>
                </c:pt>
                <c:pt idx="2725">
                  <c:v>7.9808459600000002E-4</c:v>
                </c:pt>
                <c:pt idx="2726">
                  <c:v>3.2520325200000001E-4</c:v>
                </c:pt>
                <c:pt idx="2727">
                  <c:v>1.4200877870000001E-3</c:v>
                </c:pt>
                <c:pt idx="2728">
                  <c:v>2.964426877E-3</c:v>
                </c:pt>
                <c:pt idx="2729">
                  <c:v>2.1707670040000001E-3</c:v>
                </c:pt>
                <c:pt idx="2730">
                  <c:v>0</c:v>
                </c:pt>
                <c:pt idx="2731">
                  <c:v>3.56379187E-4</c:v>
                </c:pt>
                <c:pt idx="2732">
                  <c:v>0</c:v>
                </c:pt>
                <c:pt idx="2733">
                  <c:v>0</c:v>
                </c:pt>
                <c:pt idx="2734">
                  <c:v>1.7680339459999999E-3</c:v>
                </c:pt>
                <c:pt idx="2735">
                  <c:v>2.73597811E-4</c:v>
                </c:pt>
                <c:pt idx="2736">
                  <c:v>0</c:v>
                </c:pt>
                <c:pt idx="2737">
                  <c:v>7.2873018700000004E-4</c:v>
                </c:pt>
                <c:pt idx="2738">
                  <c:v>1.7182130580000001E-3</c:v>
                </c:pt>
                <c:pt idx="2739">
                  <c:v>2.6375282589999999E-3</c:v>
                </c:pt>
                <c:pt idx="2740">
                  <c:v>4.4345898000000002E-4</c:v>
                </c:pt>
                <c:pt idx="2741">
                  <c:v>0</c:v>
                </c:pt>
                <c:pt idx="2742">
                  <c:v>2.2133687399999999E-4</c:v>
                </c:pt>
                <c:pt idx="2743">
                  <c:v>2.7956387999999999E-4</c:v>
                </c:pt>
                <c:pt idx="2744">
                  <c:v>1.8216682640000001E-3</c:v>
                </c:pt>
                <c:pt idx="2745">
                  <c:v>2.2331397900000001E-4</c:v>
                </c:pt>
                <c:pt idx="2746">
                  <c:v>0</c:v>
                </c:pt>
                <c:pt idx="2747">
                  <c:v>5.5340343099999996E-4</c:v>
                </c:pt>
                <c:pt idx="2748">
                  <c:v>3.05950741E-4</c:v>
                </c:pt>
                <c:pt idx="2749">
                  <c:v>0</c:v>
                </c:pt>
                <c:pt idx="2750">
                  <c:v>3.5000000000000001E-3</c:v>
                </c:pt>
                <c:pt idx="2751">
                  <c:v>4.89955903E-4</c:v>
                </c:pt>
                <c:pt idx="2752">
                  <c:v>1.9539427770000001E-3</c:v>
                </c:pt>
                <c:pt idx="2753">
                  <c:v>3.0395136770000001E-3</c:v>
                </c:pt>
                <c:pt idx="2754">
                  <c:v>1.7241379309999999E-3</c:v>
                </c:pt>
                <c:pt idx="2755">
                  <c:v>0</c:v>
                </c:pt>
                <c:pt idx="2756">
                  <c:v>0</c:v>
                </c:pt>
                <c:pt idx="2757">
                  <c:v>0</c:v>
                </c:pt>
                <c:pt idx="2758">
                  <c:v>3.0581039699999999E-4</c:v>
                </c:pt>
                <c:pt idx="2759">
                  <c:v>3.91491582E-4</c:v>
                </c:pt>
                <c:pt idx="2760">
                  <c:v>3.8051750300000003E-4</c:v>
                </c:pt>
                <c:pt idx="2761">
                  <c:v>2.8288543140000001E-3</c:v>
                </c:pt>
                <c:pt idx="2762">
                  <c:v>2.7210884300000001E-4</c:v>
                </c:pt>
                <c:pt idx="2763">
                  <c:v>0</c:v>
                </c:pt>
                <c:pt idx="2764">
                  <c:v>1.9960079840000001E-3</c:v>
                </c:pt>
                <c:pt idx="2765">
                  <c:v>1.258389261E-3</c:v>
                </c:pt>
                <c:pt idx="2766">
                  <c:v>1.7703591289999999E-3</c:v>
                </c:pt>
                <c:pt idx="2767">
                  <c:v>1.780591552E-3</c:v>
                </c:pt>
                <c:pt idx="2768">
                  <c:v>2.6881720429999998E-3</c:v>
                </c:pt>
                <c:pt idx="2769">
                  <c:v>9.4232943799999998E-4</c:v>
                </c:pt>
                <c:pt idx="2770">
                  <c:v>1.065189603E-3</c:v>
                </c:pt>
                <c:pt idx="2771">
                  <c:v>3.4188034179999998E-3</c:v>
                </c:pt>
                <c:pt idx="2772">
                  <c:v>2.9382957879999999E-3</c:v>
                </c:pt>
                <c:pt idx="2773">
                  <c:v>4.8255382330000002E-3</c:v>
                </c:pt>
                <c:pt idx="2774">
                  <c:v>0</c:v>
                </c:pt>
                <c:pt idx="2775">
                  <c:v>0</c:v>
                </c:pt>
                <c:pt idx="2776">
                  <c:v>0</c:v>
                </c:pt>
                <c:pt idx="2777">
                  <c:v>0</c:v>
                </c:pt>
                <c:pt idx="2778">
                  <c:v>0</c:v>
                </c:pt>
                <c:pt idx="2779">
                  <c:v>7.4183976199999999E-4</c:v>
                </c:pt>
                <c:pt idx="2780">
                  <c:v>1.7605633799999999E-3</c:v>
                </c:pt>
                <c:pt idx="2781">
                  <c:v>0</c:v>
                </c:pt>
                <c:pt idx="2782">
                  <c:v>4.1050903100000002E-4</c:v>
                </c:pt>
                <c:pt idx="2783">
                  <c:v>0</c:v>
                </c:pt>
                <c:pt idx="2784">
                  <c:v>0</c:v>
                </c:pt>
                <c:pt idx="2785">
                  <c:v>0</c:v>
                </c:pt>
                <c:pt idx="2786">
                  <c:v>0</c:v>
                </c:pt>
                <c:pt idx="2787">
                  <c:v>0</c:v>
                </c:pt>
                <c:pt idx="2788">
                  <c:v>0</c:v>
                </c:pt>
                <c:pt idx="2789">
                  <c:v>0</c:v>
                </c:pt>
                <c:pt idx="2790">
                  <c:v>0</c:v>
                </c:pt>
                <c:pt idx="2791">
                  <c:v>0</c:v>
                </c:pt>
                <c:pt idx="2792">
                  <c:v>2.1877050899999999E-4</c:v>
                </c:pt>
                <c:pt idx="2793">
                  <c:v>0</c:v>
                </c:pt>
                <c:pt idx="2794">
                  <c:v>5.2008841500000001E-4</c:v>
                </c:pt>
                <c:pt idx="2795">
                  <c:v>0</c:v>
                </c:pt>
                <c:pt idx="2796">
                  <c:v>2.23713646E-4</c:v>
                </c:pt>
                <c:pt idx="2797">
                  <c:v>5.6322162700000002E-4</c:v>
                </c:pt>
                <c:pt idx="2798">
                  <c:v>0</c:v>
                </c:pt>
                <c:pt idx="2799">
                  <c:v>4.8239266699999999E-4</c:v>
                </c:pt>
                <c:pt idx="2800">
                  <c:v>0</c:v>
                </c:pt>
                <c:pt idx="2801">
                  <c:v>8.0586669999999997E-5</c:v>
                </c:pt>
                <c:pt idx="2802">
                  <c:v>6.0441220899999995E-4</c:v>
                </c:pt>
                <c:pt idx="2803">
                  <c:v>1.030078285E-3</c:v>
                </c:pt>
                <c:pt idx="2804">
                  <c:v>2.9131870200000001E-4</c:v>
                </c:pt>
                <c:pt idx="2805">
                  <c:v>0</c:v>
                </c:pt>
                <c:pt idx="2806">
                  <c:v>0</c:v>
                </c:pt>
                <c:pt idx="2807">
                  <c:v>0</c:v>
                </c:pt>
                <c:pt idx="2808">
                  <c:v>0</c:v>
                </c:pt>
                <c:pt idx="2809">
                  <c:v>0</c:v>
                </c:pt>
                <c:pt idx="2810">
                  <c:v>0</c:v>
                </c:pt>
                <c:pt idx="2811">
                  <c:v>0</c:v>
                </c:pt>
                <c:pt idx="2812">
                  <c:v>0</c:v>
                </c:pt>
                <c:pt idx="2813">
                  <c:v>5.18403317E-4</c:v>
                </c:pt>
                <c:pt idx="2814">
                  <c:v>3.4940600969999998E-3</c:v>
                </c:pt>
                <c:pt idx="2815">
                  <c:v>4.9083769599999997E-4</c:v>
                </c:pt>
                <c:pt idx="2816">
                  <c:v>0</c:v>
                </c:pt>
                <c:pt idx="2817">
                  <c:v>5.9916117400000003E-4</c:v>
                </c:pt>
                <c:pt idx="2818">
                  <c:v>2.7362276539999999E-3</c:v>
                </c:pt>
                <c:pt idx="2819">
                  <c:v>0</c:v>
                </c:pt>
                <c:pt idx="2820">
                  <c:v>0</c:v>
                </c:pt>
                <c:pt idx="2821">
                  <c:v>0</c:v>
                </c:pt>
                <c:pt idx="2822">
                  <c:v>2.44837998E-4</c:v>
                </c:pt>
                <c:pt idx="2823">
                  <c:v>0</c:v>
                </c:pt>
                <c:pt idx="2824">
                  <c:v>1.7412502099999999E-4</c:v>
                </c:pt>
                <c:pt idx="2825">
                  <c:v>1.5356265300000001E-4</c:v>
                </c:pt>
                <c:pt idx="2826">
                  <c:v>2.1761206999999999E-4</c:v>
                </c:pt>
                <c:pt idx="2827">
                  <c:v>0</c:v>
                </c:pt>
                <c:pt idx="2828">
                  <c:v>0</c:v>
                </c:pt>
                <c:pt idx="2829">
                  <c:v>0</c:v>
                </c:pt>
                <c:pt idx="2830">
                  <c:v>0</c:v>
                </c:pt>
                <c:pt idx="2831">
                  <c:v>0</c:v>
                </c:pt>
                <c:pt idx="2832">
                  <c:v>2.7454928099999998E-4</c:v>
                </c:pt>
                <c:pt idx="2833">
                  <c:v>3.32170735E-4</c:v>
                </c:pt>
                <c:pt idx="2834">
                  <c:v>3.7565740000000003E-4</c:v>
                </c:pt>
                <c:pt idx="2835">
                  <c:v>3.3749578100000002E-4</c:v>
                </c:pt>
                <c:pt idx="2836">
                  <c:v>2.07662755E-4</c:v>
                </c:pt>
                <c:pt idx="2837">
                  <c:v>0</c:v>
                </c:pt>
                <c:pt idx="2838">
                  <c:v>0</c:v>
                </c:pt>
                <c:pt idx="2839">
                  <c:v>0</c:v>
                </c:pt>
                <c:pt idx="2840">
                  <c:v>1.6233766200000001E-4</c:v>
                </c:pt>
                <c:pt idx="2841">
                  <c:v>0</c:v>
                </c:pt>
                <c:pt idx="2842">
                  <c:v>2.37699072E-4</c:v>
                </c:pt>
                <c:pt idx="2843">
                  <c:v>0</c:v>
                </c:pt>
                <c:pt idx="2844">
                  <c:v>9.5147478500000001E-4</c:v>
                </c:pt>
                <c:pt idx="2845">
                  <c:v>3.8872691930000002E-3</c:v>
                </c:pt>
                <c:pt idx="2846">
                  <c:v>3.211418376E-3</c:v>
                </c:pt>
                <c:pt idx="2847">
                  <c:v>0</c:v>
                </c:pt>
                <c:pt idx="2848">
                  <c:v>1.7914725899999999E-4</c:v>
                </c:pt>
                <c:pt idx="2849">
                  <c:v>0</c:v>
                </c:pt>
                <c:pt idx="2850">
                  <c:v>0</c:v>
                </c:pt>
                <c:pt idx="2851">
                  <c:v>0</c:v>
                </c:pt>
                <c:pt idx="2852">
                  <c:v>1.3442667E-4</c:v>
                </c:pt>
                <c:pt idx="2853">
                  <c:v>8.7336244499999999E-4</c:v>
                </c:pt>
                <c:pt idx="2854">
                  <c:v>4.8163756699999999E-4</c:v>
                </c:pt>
                <c:pt idx="2855">
                  <c:v>5.5401661999999996E-4</c:v>
                </c:pt>
                <c:pt idx="2856">
                  <c:v>0</c:v>
                </c:pt>
                <c:pt idx="2857">
                  <c:v>0</c:v>
                </c:pt>
                <c:pt idx="2858">
                  <c:v>0</c:v>
                </c:pt>
                <c:pt idx="2859">
                  <c:v>0</c:v>
                </c:pt>
                <c:pt idx="2860">
                  <c:v>0</c:v>
                </c:pt>
                <c:pt idx="2861">
                  <c:v>0</c:v>
                </c:pt>
                <c:pt idx="2862">
                  <c:v>0</c:v>
                </c:pt>
                <c:pt idx="2863">
                  <c:v>0</c:v>
                </c:pt>
                <c:pt idx="2864">
                  <c:v>1.64392569E-4</c:v>
                </c:pt>
                <c:pt idx="2865">
                  <c:v>2.4715768599999999E-4</c:v>
                </c:pt>
                <c:pt idx="2866">
                  <c:v>2.8003360399999998E-4</c:v>
                </c:pt>
                <c:pt idx="2867">
                  <c:v>2.44140625E-4</c:v>
                </c:pt>
                <c:pt idx="2868">
                  <c:v>0</c:v>
                </c:pt>
                <c:pt idx="2869">
                  <c:v>0</c:v>
                </c:pt>
                <c:pt idx="2870">
                  <c:v>6.88705234E-4</c:v>
                </c:pt>
                <c:pt idx="2871">
                  <c:v>0</c:v>
                </c:pt>
                <c:pt idx="2872">
                  <c:v>0</c:v>
                </c:pt>
                <c:pt idx="2873">
                  <c:v>3.0492453099999998E-4</c:v>
                </c:pt>
                <c:pt idx="2874">
                  <c:v>0</c:v>
                </c:pt>
                <c:pt idx="2875">
                  <c:v>0</c:v>
                </c:pt>
                <c:pt idx="2876">
                  <c:v>0</c:v>
                </c:pt>
                <c:pt idx="2877">
                  <c:v>0</c:v>
                </c:pt>
                <c:pt idx="2878">
                  <c:v>0</c:v>
                </c:pt>
                <c:pt idx="2879">
                  <c:v>3.6183813700000001E-4</c:v>
                </c:pt>
                <c:pt idx="2880">
                  <c:v>6.7078077999999997E-5</c:v>
                </c:pt>
                <c:pt idx="2881">
                  <c:v>1.3342228149999999E-3</c:v>
                </c:pt>
                <c:pt idx="2882">
                  <c:v>0</c:v>
                </c:pt>
                <c:pt idx="2883">
                  <c:v>1.09676875E-3</c:v>
                </c:pt>
                <c:pt idx="2884">
                  <c:v>0</c:v>
                </c:pt>
                <c:pt idx="2885">
                  <c:v>0</c:v>
                </c:pt>
                <c:pt idx="2886">
                  <c:v>0</c:v>
                </c:pt>
                <c:pt idx="2887">
                  <c:v>0</c:v>
                </c:pt>
                <c:pt idx="2888">
                  <c:v>0</c:v>
                </c:pt>
                <c:pt idx="2889">
                  <c:v>0</c:v>
                </c:pt>
                <c:pt idx="2890">
                  <c:v>0</c:v>
                </c:pt>
                <c:pt idx="2891">
                  <c:v>2.4437927600000001E-4</c:v>
                </c:pt>
                <c:pt idx="2892">
                  <c:v>1.3031013800000001E-4</c:v>
                </c:pt>
                <c:pt idx="2893">
                  <c:v>0</c:v>
                </c:pt>
                <c:pt idx="2894">
                  <c:v>6.9832402199999997E-4</c:v>
                </c:pt>
                <c:pt idx="2895">
                  <c:v>1.9186492699999999E-4</c:v>
                </c:pt>
                <c:pt idx="2896">
                  <c:v>0</c:v>
                </c:pt>
                <c:pt idx="2897">
                  <c:v>0</c:v>
                </c:pt>
                <c:pt idx="2898">
                  <c:v>0</c:v>
                </c:pt>
                <c:pt idx="2899">
                  <c:v>0</c:v>
                </c:pt>
                <c:pt idx="2900">
                  <c:v>0</c:v>
                </c:pt>
                <c:pt idx="2901">
                  <c:v>1.55255395E-4</c:v>
                </c:pt>
                <c:pt idx="2902">
                  <c:v>0</c:v>
                </c:pt>
                <c:pt idx="2903">
                  <c:v>0</c:v>
                </c:pt>
                <c:pt idx="2904">
                  <c:v>0</c:v>
                </c:pt>
                <c:pt idx="2905">
                  <c:v>4.16377515E-4</c:v>
                </c:pt>
                <c:pt idx="2906">
                  <c:v>0</c:v>
                </c:pt>
                <c:pt idx="2907">
                  <c:v>0</c:v>
                </c:pt>
                <c:pt idx="2908">
                  <c:v>0</c:v>
                </c:pt>
                <c:pt idx="2909">
                  <c:v>0</c:v>
                </c:pt>
                <c:pt idx="2910">
                  <c:v>0</c:v>
                </c:pt>
                <c:pt idx="2911">
                  <c:v>0</c:v>
                </c:pt>
                <c:pt idx="2912">
                  <c:v>2.86368843E-4</c:v>
                </c:pt>
                <c:pt idx="2913">
                  <c:v>0</c:v>
                </c:pt>
                <c:pt idx="2914">
                  <c:v>0</c:v>
                </c:pt>
                <c:pt idx="2915">
                  <c:v>1.84825801E-4</c:v>
                </c:pt>
                <c:pt idx="2916">
                  <c:v>0</c:v>
                </c:pt>
                <c:pt idx="2917">
                  <c:v>0</c:v>
                </c:pt>
                <c:pt idx="2918">
                  <c:v>2.8774218299999998E-4</c:v>
                </c:pt>
                <c:pt idx="2919">
                  <c:v>2.8105677300000002E-4</c:v>
                </c:pt>
                <c:pt idx="2920">
                  <c:v>7.3170731699999999E-4</c:v>
                </c:pt>
                <c:pt idx="2921">
                  <c:v>0</c:v>
                </c:pt>
                <c:pt idx="2922">
                  <c:v>0</c:v>
                </c:pt>
                <c:pt idx="2923">
                  <c:v>0</c:v>
                </c:pt>
                <c:pt idx="2924">
                  <c:v>0</c:v>
                </c:pt>
                <c:pt idx="2925">
                  <c:v>0</c:v>
                </c:pt>
                <c:pt idx="2926">
                  <c:v>1.8928639E-4</c:v>
                </c:pt>
                <c:pt idx="2927">
                  <c:v>2.7472527400000001E-4</c:v>
                </c:pt>
                <c:pt idx="2928">
                  <c:v>1.3848497400000001E-4</c:v>
                </c:pt>
                <c:pt idx="2929">
                  <c:v>0</c:v>
                </c:pt>
                <c:pt idx="2930">
                  <c:v>1.60025604E-4</c:v>
                </c:pt>
                <c:pt idx="2931">
                  <c:v>0</c:v>
                </c:pt>
                <c:pt idx="2932">
                  <c:v>0</c:v>
                </c:pt>
                <c:pt idx="2933">
                  <c:v>0</c:v>
                </c:pt>
                <c:pt idx="2934">
                  <c:v>2.33972859E-4</c:v>
                </c:pt>
                <c:pt idx="2935">
                  <c:v>2.6096033399999999E-4</c:v>
                </c:pt>
                <c:pt idx="2936">
                  <c:v>0</c:v>
                </c:pt>
                <c:pt idx="2937">
                  <c:v>0</c:v>
                </c:pt>
                <c:pt idx="2938">
                  <c:v>0</c:v>
                </c:pt>
                <c:pt idx="2939">
                  <c:v>5.8633831699999998E-4</c:v>
                </c:pt>
                <c:pt idx="2940">
                  <c:v>0</c:v>
                </c:pt>
                <c:pt idx="2941">
                  <c:v>9.5456281000000004E-5</c:v>
                </c:pt>
                <c:pt idx="2942">
                  <c:v>0</c:v>
                </c:pt>
                <c:pt idx="2943">
                  <c:v>0</c:v>
                </c:pt>
                <c:pt idx="2944">
                  <c:v>0</c:v>
                </c:pt>
                <c:pt idx="2945">
                  <c:v>0</c:v>
                </c:pt>
                <c:pt idx="2946">
                  <c:v>0</c:v>
                </c:pt>
                <c:pt idx="2947">
                  <c:v>9.8231827100000004E-4</c:v>
                </c:pt>
                <c:pt idx="2948">
                  <c:v>4.9358341499999999E-4</c:v>
                </c:pt>
                <c:pt idx="2949">
                  <c:v>0</c:v>
                </c:pt>
                <c:pt idx="2950">
                  <c:v>8.6880973000000002E-4</c:v>
                </c:pt>
                <c:pt idx="2951">
                  <c:v>0</c:v>
                </c:pt>
                <c:pt idx="2952">
                  <c:v>0</c:v>
                </c:pt>
                <c:pt idx="2953">
                  <c:v>0</c:v>
                </c:pt>
                <c:pt idx="2954">
                  <c:v>0</c:v>
                </c:pt>
                <c:pt idx="2955">
                  <c:v>0</c:v>
                </c:pt>
                <c:pt idx="2956">
                  <c:v>0</c:v>
                </c:pt>
                <c:pt idx="2957">
                  <c:v>1.9672131140000002E-3</c:v>
                </c:pt>
                <c:pt idx="2958">
                  <c:v>1.50852315E-4</c:v>
                </c:pt>
                <c:pt idx="2959">
                  <c:v>0</c:v>
                </c:pt>
                <c:pt idx="2960">
                  <c:v>1.5308075000000001E-3</c:v>
                </c:pt>
                <c:pt idx="2961">
                  <c:v>3.8684719530000002E-3</c:v>
                </c:pt>
                <c:pt idx="2962">
                  <c:v>2.33863423E-4</c:v>
                </c:pt>
                <c:pt idx="2963">
                  <c:v>0</c:v>
                </c:pt>
                <c:pt idx="2964">
                  <c:v>0</c:v>
                </c:pt>
                <c:pt idx="2965">
                  <c:v>0</c:v>
                </c:pt>
                <c:pt idx="2966">
                  <c:v>1.1776429020000001E-3</c:v>
                </c:pt>
                <c:pt idx="2967">
                  <c:v>0</c:v>
                </c:pt>
                <c:pt idx="2968">
                  <c:v>7.9936051099999995E-4</c:v>
                </c:pt>
                <c:pt idx="2969">
                  <c:v>0</c:v>
                </c:pt>
                <c:pt idx="2970">
                  <c:v>0</c:v>
                </c:pt>
                <c:pt idx="2971">
                  <c:v>0</c:v>
                </c:pt>
                <c:pt idx="2972">
                  <c:v>0</c:v>
                </c:pt>
                <c:pt idx="2973">
                  <c:v>0</c:v>
                </c:pt>
                <c:pt idx="2974">
                  <c:v>0</c:v>
                </c:pt>
                <c:pt idx="2975">
                  <c:v>9.9304865900000003E-4</c:v>
                </c:pt>
                <c:pt idx="2976">
                  <c:v>0</c:v>
                </c:pt>
                <c:pt idx="2977">
                  <c:v>0</c:v>
                </c:pt>
                <c:pt idx="2978">
                  <c:v>6.7553873999999999E-5</c:v>
                </c:pt>
                <c:pt idx="2979">
                  <c:v>0</c:v>
                </c:pt>
                <c:pt idx="2980">
                  <c:v>0</c:v>
                </c:pt>
                <c:pt idx="2981">
                  <c:v>8.2781456899999996E-4</c:v>
                </c:pt>
                <c:pt idx="2982">
                  <c:v>0</c:v>
                </c:pt>
                <c:pt idx="2983">
                  <c:v>2.918855808E-3</c:v>
                </c:pt>
                <c:pt idx="2984">
                  <c:v>8.2603667600000005E-4</c:v>
                </c:pt>
                <c:pt idx="2985">
                  <c:v>2.5597269620000001E-3</c:v>
                </c:pt>
                <c:pt idx="2986">
                  <c:v>1.09902187E-4</c:v>
                </c:pt>
                <c:pt idx="2987">
                  <c:v>3.5093876100000002E-4</c:v>
                </c:pt>
                <c:pt idx="2988">
                  <c:v>0</c:v>
                </c:pt>
                <c:pt idx="2989">
                  <c:v>0</c:v>
                </c:pt>
                <c:pt idx="2990">
                  <c:v>6.1012812599999997E-4</c:v>
                </c:pt>
                <c:pt idx="2991">
                  <c:v>0</c:v>
                </c:pt>
                <c:pt idx="2992">
                  <c:v>6.0168471699999996E-4</c:v>
                </c:pt>
                <c:pt idx="2993">
                  <c:v>0</c:v>
                </c:pt>
                <c:pt idx="2994">
                  <c:v>6.7240451E-5</c:v>
                </c:pt>
                <c:pt idx="2995">
                  <c:v>9.2988655299999995E-4</c:v>
                </c:pt>
                <c:pt idx="2996">
                  <c:v>1E-3</c:v>
                </c:pt>
                <c:pt idx="2997">
                  <c:v>0</c:v>
                </c:pt>
                <c:pt idx="2998">
                  <c:v>3.8610038599999998E-4</c:v>
                </c:pt>
                <c:pt idx="2999">
                  <c:v>0</c:v>
                </c:pt>
                <c:pt idx="3000">
                  <c:v>0</c:v>
                </c:pt>
                <c:pt idx="3001">
                  <c:v>0</c:v>
                </c:pt>
                <c:pt idx="3002">
                  <c:v>0</c:v>
                </c:pt>
                <c:pt idx="3003">
                  <c:v>0</c:v>
                </c:pt>
                <c:pt idx="3004">
                  <c:v>1.74195796E-4</c:v>
                </c:pt>
                <c:pt idx="3005">
                  <c:v>2.9381519E-4</c:v>
                </c:pt>
                <c:pt idx="3006">
                  <c:v>1.6361256500000001E-4</c:v>
                </c:pt>
                <c:pt idx="3007">
                  <c:v>1.20144173E-3</c:v>
                </c:pt>
                <c:pt idx="3008">
                  <c:v>0</c:v>
                </c:pt>
                <c:pt idx="3009">
                  <c:v>1.027573214E-3</c:v>
                </c:pt>
                <c:pt idx="3010">
                  <c:v>9.1107870999999996E-5</c:v>
                </c:pt>
                <c:pt idx="3011">
                  <c:v>2.1155066599999999E-4</c:v>
                </c:pt>
                <c:pt idx="3012">
                  <c:v>0</c:v>
                </c:pt>
                <c:pt idx="3013">
                  <c:v>2.08899101E-4</c:v>
                </c:pt>
                <c:pt idx="3014">
                  <c:v>2.2106109320000002E-3</c:v>
                </c:pt>
                <c:pt idx="3015">
                  <c:v>3.48887919E-4</c:v>
                </c:pt>
                <c:pt idx="3016">
                  <c:v>0</c:v>
                </c:pt>
                <c:pt idx="3017">
                  <c:v>3.2144005140000002E-3</c:v>
                </c:pt>
                <c:pt idx="3018">
                  <c:v>2.7586206799999998E-4</c:v>
                </c:pt>
                <c:pt idx="3019">
                  <c:v>3.500175E-4</c:v>
                </c:pt>
                <c:pt idx="3020">
                  <c:v>4.77783086E-4</c:v>
                </c:pt>
                <c:pt idx="3021">
                  <c:v>0</c:v>
                </c:pt>
                <c:pt idx="3022">
                  <c:v>8.6610081399999996E-4</c:v>
                </c:pt>
                <c:pt idx="3023">
                  <c:v>0</c:v>
                </c:pt>
                <c:pt idx="3024">
                  <c:v>2.43249817E-4</c:v>
                </c:pt>
                <c:pt idx="3025">
                  <c:v>0</c:v>
                </c:pt>
                <c:pt idx="3026">
                  <c:v>1.506024096E-3</c:v>
                </c:pt>
                <c:pt idx="3027">
                  <c:v>1.203852327E-3</c:v>
                </c:pt>
                <c:pt idx="3028">
                  <c:v>8.6355785799999997E-4</c:v>
                </c:pt>
                <c:pt idx="3029">
                  <c:v>9.1996320100000005E-4</c:v>
                </c:pt>
                <c:pt idx="3030">
                  <c:v>4.06338886E-4</c:v>
                </c:pt>
                <c:pt idx="3031">
                  <c:v>0</c:v>
                </c:pt>
                <c:pt idx="3032">
                  <c:v>2.7995520700000001E-4</c:v>
                </c:pt>
                <c:pt idx="3033">
                  <c:v>6.9686411100000005E-4</c:v>
                </c:pt>
                <c:pt idx="3034">
                  <c:v>1.45645208E-4</c:v>
                </c:pt>
                <c:pt idx="3035">
                  <c:v>1.2305627019999999E-3</c:v>
                </c:pt>
                <c:pt idx="3036">
                  <c:v>4.8523499200000002E-4</c:v>
                </c:pt>
                <c:pt idx="3037">
                  <c:v>4.64900046E-4</c:v>
                </c:pt>
                <c:pt idx="3038">
                  <c:v>0</c:v>
                </c:pt>
                <c:pt idx="3039">
                  <c:v>6.3291139199999995E-4</c:v>
                </c:pt>
                <c:pt idx="3040">
                  <c:v>3.5591410599999999E-4</c:v>
                </c:pt>
                <c:pt idx="3041">
                  <c:v>0</c:v>
                </c:pt>
                <c:pt idx="3042">
                  <c:v>9.0702947799999999E-4</c:v>
                </c:pt>
                <c:pt idx="3043">
                  <c:v>0</c:v>
                </c:pt>
                <c:pt idx="3044">
                  <c:v>0</c:v>
                </c:pt>
                <c:pt idx="3045">
                  <c:v>0</c:v>
                </c:pt>
                <c:pt idx="3046">
                  <c:v>2.0661157020000001E-3</c:v>
                </c:pt>
                <c:pt idx="3047">
                  <c:v>0</c:v>
                </c:pt>
                <c:pt idx="3048">
                  <c:v>0</c:v>
                </c:pt>
                <c:pt idx="3049">
                  <c:v>1.0905125400000001E-3</c:v>
                </c:pt>
                <c:pt idx="3050">
                  <c:v>1.7356806339999999E-3</c:v>
                </c:pt>
                <c:pt idx="3051">
                  <c:v>1.9470404899999999E-4</c:v>
                </c:pt>
                <c:pt idx="3052">
                  <c:v>4.6317739599999999E-4</c:v>
                </c:pt>
                <c:pt idx="3053">
                  <c:v>0</c:v>
                </c:pt>
                <c:pt idx="3054">
                  <c:v>0</c:v>
                </c:pt>
                <c:pt idx="3055">
                  <c:v>2.8832292160000002E-3</c:v>
                </c:pt>
                <c:pt idx="3056">
                  <c:v>5.7358243100000001E-4</c:v>
                </c:pt>
                <c:pt idx="3057">
                  <c:v>6.7132116000000002E-4</c:v>
                </c:pt>
                <c:pt idx="3058">
                  <c:v>0</c:v>
                </c:pt>
                <c:pt idx="3059">
                  <c:v>1.08601216E-4</c:v>
                </c:pt>
                <c:pt idx="3060">
                  <c:v>4.5861041000000002E-4</c:v>
                </c:pt>
                <c:pt idx="3061">
                  <c:v>9.3914350000000007E-5</c:v>
                </c:pt>
                <c:pt idx="3062">
                  <c:v>1.282873636E-3</c:v>
                </c:pt>
                <c:pt idx="3063">
                  <c:v>6.9089816759999997E-3</c:v>
                </c:pt>
                <c:pt idx="3064">
                  <c:v>5.5819145899999999E-4</c:v>
                </c:pt>
                <c:pt idx="3065">
                  <c:v>1.2789359200000001E-4</c:v>
                </c:pt>
                <c:pt idx="3066">
                  <c:v>2.8037383170000001E-3</c:v>
                </c:pt>
                <c:pt idx="3067">
                  <c:v>3.9600823600000003E-4</c:v>
                </c:pt>
                <c:pt idx="3068">
                  <c:v>1.0927966480000001E-3</c:v>
                </c:pt>
                <c:pt idx="3069">
                  <c:v>1.055780397E-3</c:v>
                </c:pt>
                <c:pt idx="3070">
                  <c:v>2.0435967300000001E-3</c:v>
                </c:pt>
                <c:pt idx="3071">
                  <c:v>1.394531013E-3</c:v>
                </c:pt>
                <c:pt idx="3072">
                  <c:v>1.8512090700000001E-3</c:v>
                </c:pt>
                <c:pt idx="3073">
                  <c:v>8.9455652829999992E-3</c:v>
                </c:pt>
                <c:pt idx="3074">
                  <c:v>1.2592872400000001E-4</c:v>
                </c:pt>
                <c:pt idx="3075">
                  <c:v>1.856335754E-3</c:v>
                </c:pt>
                <c:pt idx="3076">
                  <c:v>0</c:v>
                </c:pt>
                <c:pt idx="3077">
                  <c:v>1.9944156299999999E-4</c:v>
                </c:pt>
                <c:pt idx="3078">
                  <c:v>0</c:v>
                </c:pt>
                <c:pt idx="3079">
                  <c:v>0</c:v>
                </c:pt>
                <c:pt idx="3080">
                  <c:v>0</c:v>
                </c:pt>
                <c:pt idx="3081">
                  <c:v>0</c:v>
                </c:pt>
                <c:pt idx="3082">
                  <c:v>0</c:v>
                </c:pt>
                <c:pt idx="3083">
                  <c:v>0</c:v>
                </c:pt>
                <c:pt idx="3084">
                  <c:v>0</c:v>
                </c:pt>
                <c:pt idx="3085">
                  <c:v>0</c:v>
                </c:pt>
                <c:pt idx="3086">
                  <c:v>0</c:v>
                </c:pt>
                <c:pt idx="3087">
                  <c:v>2.5654181599999999E-4</c:v>
                </c:pt>
                <c:pt idx="3088">
                  <c:v>4.7348484800000001E-4</c:v>
                </c:pt>
                <c:pt idx="3089">
                  <c:v>5.3276504999999995E-4</c:v>
                </c:pt>
                <c:pt idx="3090">
                  <c:v>0</c:v>
                </c:pt>
                <c:pt idx="3091">
                  <c:v>5.1085568300000004E-4</c:v>
                </c:pt>
                <c:pt idx="3092">
                  <c:v>0</c:v>
                </c:pt>
                <c:pt idx="3093">
                  <c:v>0</c:v>
                </c:pt>
                <c:pt idx="3094">
                  <c:v>0</c:v>
                </c:pt>
                <c:pt idx="3095">
                  <c:v>0</c:v>
                </c:pt>
                <c:pt idx="3096">
                  <c:v>0</c:v>
                </c:pt>
                <c:pt idx="3097">
                  <c:v>9.1869545200000001E-4</c:v>
                </c:pt>
                <c:pt idx="3098">
                  <c:v>0</c:v>
                </c:pt>
                <c:pt idx="3099">
                  <c:v>8.9914581099999997E-4</c:v>
                </c:pt>
                <c:pt idx="3100">
                  <c:v>0</c:v>
                </c:pt>
                <c:pt idx="3101">
                  <c:v>0</c:v>
                </c:pt>
                <c:pt idx="3102">
                  <c:v>0</c:v>
                </c:pt>
                <c:pt idx="3103">
                  <c:v>0</c:v>
                </c:pt>
                <c:pt idx="3104">
                  <c:v>0</c:v>
                </c:pt>
                <c:pt idx="3105">
                  <c:v>0</c:v>
                </c:pt>
                <c:pt idx="3106">
                  <c:v>6.94685654E-4</c:v>
                </c:pt>
                <c:pt idx="3107">
                  <c:v>0</c:v>
                </c:pt>
                <c:pt idx="3108">
                  <c:v>3.44352617E-4</c:v>
                </c:pt>
                <c:pt idx="3109">
                  <c:v>0</c:v>
                </c:pt>
                <c:pt idx="3110">
                  <c:v>0</c:v>
                </c:pt>
                <c:pt idx="3111">
                  <c:v>0</c:v>
                </c:pt>
                <c:pt idx="3112">
                  <c:v>0</c:v>
                </c:pt>
                <c:pt idx="3113">
                  <c:v>2.6532236600000002E-4</c:v>
                </c:pt>
                <c:pt idx="3114">
                  <c:v>0</c:v>
                </c:pt>
                <c:pt idx="3115">
                  <c:v>0</c:v>
                </c:pt>
                <c:pt idx="3116">
                  <c:v>0</c:v>
                </c:pt>
                <c:pt idx="3117">
                  <c:v>0</c:v>
                </c:pt>
                <c:pt idx="3118">
                  <c:v>0</c:v>
                </c:pt>
                <c:pt idx="3119">
                  <c:v>1.3642564799999999E-3</c:v>
                </c:pt>
                <c:pt idx="3120">
                  <c:v>1.8018018010000001E-3</c:v>
                </c:pt>
                <c:pt idx="3121">
                  <c:v>4.4195639300000002E-4</c:v>
                </c:pt>
                <c:pt idx="3122">
                  <c:v>0</c:v>
                </c:pt>
                <c:pt idx="3123">
                  <c:v>1.476862487E-3</c:v>
                </c:pt>
                <c:pt idx="3124">
                  <c:v>0</c:v>
                </c:pt>
                <c:pt idx="3125">
                  <c:v>6.6498204499999998E-4</c:v>
                </c:pt>
                <c:pt idx="3126">
                  <c:v>0</c:v>
                </c:pt>
                <c:pt idx="3127">
                  <c:v>1.4878738199999999E-4</c:v>
                </c:pt>
                <c:pt idx="3128">
                  <c:v>6.2942564899999998E-4</c:v>
                </c:pt>
                <c:pt idx="3129">
                  <c:v>1.256913021E-3</c:v>
                </c:pt>
                <c:pt idx="3130">
                  <c:v>5.1559680300000005E-4</c:v>
                </c:pt>
                <c:pt idx="3131">
                  <c:v>1.2391573720000001E-3</c:v>
                </c:pt>
                <c:pt idx="3132">
                  <c:v>1.3788876969999999E-3</c:v>
                </c:pt>
                <c:pt idx="3133">
                  <c:v>1.1657559198E-2</c:v>
                </c:pt>
                <c:pt idx="3134">
                  <c:v>3.2683846636999997E-2</c:v>
                </c:pt>
                <c:pt idx="3135">
                  <c:v>2.3584905659999999E-3</c:v>
                </c:pt>
                <c:pt idx="3136">
                  <c:v>6.5268825899999995E-4</c:v>
                </c:pt>
                <c:pt idx="3137">
                  <c:v>0</c:v>
                </c:pt>
                <c:pt idx="3138">
                  <c:v>5.2910052899999996E-4</c:v>
                </c:pt>
                <c:pt idx="3139">
                  <c:v>0</c:v>
                </c:pt>
                <c:pt idx="3140">
                  <c:v>9.3066542500000004E-4</c:v>
                </c:pt>
                <c:pt idx="3141">
                  <c:v>1.490312965E-3</c:v>
                </c:pt>
                <c:pt idx="3142">
                  <c:v>5.2617732099999998E-4</c:v>
                </c:pt>
                <c:pt idx="3143">
                  <c:v>1.937046004E-3</c:v>
                </c:pt>
                <c:pt idx="3144">
                  <c:v>6.2258747300000003E-4</c:v>
                </c:pt>
                <c:pt idx="3145">
                  <c:v>1.7372600920000001E-3</c:v>
                </c:pt>
                <c:pt idx="3146">
                  <c:v>7.2755874539999999E-3</c:v>
                </c:pt>
                <c:pt idx="3147">
                  <c:v>1.8211920529E-2</c:v>
                </c:pt>
                <c:pt idx="3148">
                  <c:v>2.2737155990999999E-2</c:v>
                </c:pt>
                <c:pt idx="3149">
                  <c:v>7.3126873119999996E-3</c:v>
                </c:pt>
                <c:pt idx="3150">
                  <c:v>1.265380923E-3</c:v>
                </c:pt>
                <c:pt idx="3151">
                  <c:v>1.1297839280000001E-3</c:v>
                </c:pt>
                <c:pt idx="3152">
                  <c:v>7.2358900099999996E-4</c:v>
                </c:pt>
                <c:pt idx="3153">
                  <c:v>9.3804230000000001E-5</c:v>
                </c:pt>
                <c:pt idx="3154">
                  <c:v>3.9982864480000001E-3</c:v>
                </c:pt>
                <c:pt idx="3155">
                  <c:v>0</c:v>
                </c:pt>
                <c:pt idx="3156">
                  <c:v>2.1213406870000001E-3</c:v>
                </c:pt>
                <c:pt idx="3157">
                  <c:v>6.2316715539999998E-3</c:v>
                </c:pt>
                <c:pt idx="3158">
                  <c:v>0</c:v>
                </c:pt>
                <c:pt idx="3159">
                  <c:v>3.9215686199999998E-4</c:v>
                </c:pt>
                <c:pt idx="3160">
                  <c:v>8.2644627999999996E-4</c:v>
                </c:pt>
                <c:pt idx="3161">
                  <c:v>0</c:v>
                </c:pt>
                <c:pt idx="3162">
                  <c:v>5.4010261900000001E-4</c:v>
                </c:pt>
                <c:pt idx="3163">
                  <c:v>6.5125366300000003E-4</c:v>
                </c:pt>
                <c:pt idx="3164">
                  <c:v>6.0642813799999999E-4</c:v>
                </c:pt>
                <c:pt idx="3165">
                  <c:v>3.8399508399999997E-4</c:v>
                </c:pt>
                <c:pt idx="3166">
                  <c:v>0</c:v>
                </c:pt>
                <c:pt idx="3167">
                  <c:v>5.3212717800000002E-4</c:v>
                </c:pt>
                <c:pt idx="3168">
                  <c:v>2.6528717329999999E-3</c:v>
                </c:pt>
                <c:pt idx="3169">
                  <c:v>7.0126227200000002E-4</c:v>
                </c:pt>
                <c:pt idx="3170">
                  <c:v>0</c:v>
                </c:pt>
                <c:pt idx="3171">
                  <c:v>0</c:v>
                </c:pt>
                <c:pt idx="3172">
                  <c:v>0</c:v>
                </c:pt>
                <c:pt idx="3173">
                  <c:v>6.067961165E-3</c:v>
                </c:pt>
                <c:pt idx="3174">
                  <c:v>8.0671184199999999E-4</c:v>
                </c:pt>
                <c:pt idx="3175">
                  <c:v>2.59201658E-4</c:v>
                </c:pt>
                <c:pt idx="3176">
                  <c:v>9.3668040399999997E-4</c:v>
                </c:pt>
                <c:pt idx="3177">
                  <c:v>3.8287770799999999E-4</c:v>
                </c:pt>
                <c:pt idx="3178">
                  <c:v>1.3487794786E-2</c:v>
                </c:pt>
                <c:pt idx="3179">
                  <c:v>1.506024096E-3</c:v>
                </c:pt>
                <c:pt idx="3180">
                  <c:v>4.0470934510000002E-3</c:v>
                </c:pt>
                <c:pt idx="3181">
                  <c:v>4.9862877000000005E-4</c:v>
                </c:pt>
                <c:pt idx="3182">
                  <c:v>1.538676738E-3</c:v>
                </c:pt>
                <c:pt idx="3183">
                  <c:v>2.3195984980000002E-3</c:v>
                </c:pt>
                <c:pt idx="3184">
                  <c:v>1.072066706E-3</c:v>
                </c:pt>
                <c:pt idx="3185">
                  <c:v>2.0933977449999999E-3</c:v>
                </c:pt>
                <c:pt idx="3186">
                  <c:v>3.9137313680000004E-3</c:v>
                </c:pt>
                <c:pt idx="3187">
                  <c:v>1.8603077959999999E-3</c:v>
                </c:pt>
                <c:pt idx="3188">
                  <c:v>8.2508250800000002E-4</c:v>
                </c:pt>
                <c:pt idx="3189">
                  <c:v>1.540832049E-3</c:v>
                </c:pt>
                <c:pt idx="3190">
                  <c:v>4.4247787609999999E-3</c:v>
                </c:pt>
                <c:pt idx="3191">
                  <c:v>3.8793103439999999E-3</c:v>
                </c:pt>
                <c:pt idx="3192">
                  <c:v>5.91249507E-4</c:v>
                </c:pt>
                <c:pt idx="3193">
                  <c:v>3.1279324300000002E-4</c:v>
                </c:pt>
                <c:pt idx="3194">
                  <c:v>2.2284122560000002E-3</c:v>
                </c:pt>
                <c:pt idx="3195">
                  <c:v>9.4432699080000005E-3</c:v>
                </c:pt>
                <c:pt idx="3196">
                  <c:v>1.0738148259999999E-3</c:v>
                </c:pt>
                <c:pt idx="3197">
                  <c:v>2.8352707600000002E-4</c:v>
                </c:pt>
                <c:pt idx="3198">
                  <c:v>7.0831562000000004E-5</c:v>
                </c:pt>
                <c:pt idx="3199">
                  <c:v>0</c:v>
                </c:pt>
                <c:pt idx="3200">
                  <c:v>4.0791352200000001E-4</c:v>
                </c:pt>
                <c:pt idx="3201">
                  <c:v>6.5603883699999997E-4</c:v>
                </c:pt>
                <c:pt idx="3202">
                  <c:v>4.2985074619999999E-3</c:v>
                </c:pt>
                <c:pt idx="3203">
                  <c:v>5.1478579100000001E-4</c:v>
                </c:pt>
                <c:pt idx="3204">
                  <c:v>0</c:v>
                </c:pt>
                <c:pt idx="3205">
                  <c:v>3.5797386699999999E-4</c:v>
                </c:pt>
                <c:pt idx="3206">
                  <c:v>4.5228403399999998E-4</c:v>
                </c:pt>
                <c:pt idx="3207">
                  <c:v>0</c:v>
                </c:pt>
                <c:pt idx="3208">
                  <c:v>3.2715376219999998E-3</c:v>
                </c:pt>
                <c:pt idx="3209">
                  <c:v>2.283278788E-3</c:v>
                </c:pt>
                <c:pt idx="3210">
                  <c:v>8.66776458E-4</c:v>
                </c:pt>
                <c:pt idx="3211">
                  <c:v>0</c:v>
                </c:pt>
                <c:pt idx="3212">
                  <c:v>4.9043648800000002E-4</c:v>
                </c:pt>
                <c:pt idx="3213">
                  <c:v>5.9630292099999995E-4</c:v>
                </c:pt>
                <c:pt idx="3214">
                  <c:v>0</c:v>
                </c:pt>
                <c:pt idx="3215">
                  <c:v>5.4764512499999997E-4</c:v>
                </c:pt>
                <c:pt idx="3216">
                  <c:v>0</c:v>
                </c:pt>
                <c:pt idx="3217">
                  <c:v>8.3655756500000005E-4</c:v>
                </c:pt>
                <c:pt idx="3218">
                  <c:v>1.5940065299999999E-4</c:v>
                </c:pt>
                <c:pt idx="3219">
                  <c:v>9.2387287E-5</c:v>
                </c:pt>
                <c:pt idx="3220">
                  <c:v>5.5315853500000002E-4</c:v>
                </c:pt>
                <c:pt idx="3221">
                  <c:v>4.6882325300000001E-4</c:v>
                </c:pt>
                <c:pt idx="3222">
                  <c:v>0</c:v>
                </c:pt>
                <c:pt idx="3223">
                  <c:v>0</c:v>
                </c:pt>
                <c:pt idx="3224">
                  <c:v>0</c:v>
                </c:pt>
                <c:pt idx="3225">
                  <c:v>4.6334908699999998E-4</c:v>
                </c:pt>
                <c:pt idx="3226">
                  <c:v>7.1710289999999996E-5</c:v>
                </c:pt>
                <c:pt idx="3227">
                  <c:v>5.8675114999999998E-5</c:v>
                </c:pt>
                <c:pt idx="3228">
                  <c:v>9.979043999999999E-4</c:v>
                </c:pt>
                <c:pt idx="3229">
                  <c:v>4.3440486500000001E-4</c:v>
                </c:pt>
                <c:pt idx="3230">
                  <c:v>0</c:v>
                </c:pt>
                <c:pt idx="3231">
                  <c:v>2.4115755600000001E-4</c:v>
                </c:pt>
                <c:pt idx="3232">
                  <c:v>0</c:v>
                </c:pt>
                <c:pt idx="3233">
                  <c:v>1.9504040119999999E-3</c:v>
                </c:pt>
                <c:pt idx="3234">
                  <c:v>0</c:v>
                </c:pt>
                <c:pt idx="3235">
                  <c:v>0</c:v>
                </c:pt>
                <c:pt idx="3236">
                  <c:v>2.5594539830000001E-3</c:v>
                </c:pt>
                <c:pt idx="3237">
                  <c:v>2.4875621799999998E-4</c:v>
                </c:pt>
                <c:pt idx="3238">
                  <c:v>1.08096422E-4</c:v>
                </c:pt>
                <c:pt idx="3239">
                  <c:v>3.0618493499999999E-4</c:v>
                </c:pt>
                <c:pt idx="3240">
                  <c:v>2.34990012E-4</c:v>
                </c:pt>
                <c:pt idx="3241">
                  <c:v>0</c:v>
                </c:pt>
                <c:pt idx="3242">
                  <c:v>4.1206655260000004E-3</c:v>
                </c:pt>
                <c:pt idx="3243">
                  <c:v>3.3409060500000002E-4</c:v>
                </c:pt>
                <c:pt idx="3244">
                  <c:v>5.0843148800000005E-4</c:v>
                </c:pt>
                <c:pt idx="3245">
                  <c:v>9.2142308599999997E-4</c:v>
                </c:pt>
                <c:pt idx="3246">
                  <c:v>6.1446629199999995E-4</c:v>
                </c:pt>
                <c:pt idx="3247">
                  <c:v>2.4076538039999999E-3</c:v>
                </c:pt>
                <c:pt idx="3248">
                  <c:v>5.2213868E-4</c:v>
                </c:pt>
                <c:pt idx="3249">
                  <c:v>9.8809347300000006E-4</c:v>
                </c:pt>
                <c:pt idx="3250">
                  <c:v>1.0710078180000001E-3</c:v>
                </c:pt>
                <c:pt idx="3251">
                  <c:v>3.92811548E-4</c:v>
                </c:pt>
                <c:pt idx="3252">
                  <c:v>1.7501896E-4</c:v>
                </c:pt>
                <c:pt idx="3253">
                  <c:v>2.24517287E-4</c:v>
                </c:pt>
                <c:pt idx="3254">
                  <c:v>6.3642149199999996E-4</c:v>
                </c:pt>
                <c:pt idx="3255">
                  <c:v>0</c:v>
                </c:pt>
                <c:pt idx="3256">
                  <c:v>0</c:v>
                </c:pt>
                <c:pt idx="3257">
                  <c:v>4.49640287E-4</c:v>
                </c:pt>
                <c:pt idx="3258">
                  <c:v>0</c:v>
                </c:pt>
                <c:pt idx="3259">
                  <c:v>6.8177944400000005E-4</c:v>
                </c:pt>
                <c:pt idx="3260">
                  <c:v>2.26244343E-4</c:v>
                </c:pt>
                <c:pt idx="3261">
                  <c:v>5.5873725299999998E-4</c:v>
                </c:pt>
                <c:pt idx="3262">
                  <c:v>1.2817053420000001E-3</c:v>
                </c:pt>
                <c:pt idx="3263">
                  <c:v>0</c:v>
                </c:pt>
                <c:pt idx="3264">
                  <c:v>1.87160771E-4</c:v>
                </c:pt>
                <c:pt idx="3265">
                  <c:v>2.09709552E-4</c:v>
                </c:pt>
                <c:pt idx="3266">
                  <c:v>0</c:v>
                </c:pt>
                <c:pt idx="3267">
                  <c:v>0</c:v>
                </c:pt>
                <c:pt idx="3268">
                  <c:v>1.9595035919999998E-3</c:v>
                </c:pt>
                <c:pt idx="3269">
                  <c:v>0</c:v>
                </c:pt>
                <c:pt idx="3270">
                  <c:v>1.02732689E-4</c:v>
                </c:pt>
                <c:pt idx="3271">
                  <c:v>2.16543958E-4</c:v>
                </c:pt>
                <c:pt idx="3272">
                  <c:v>0</c:v>
                </c:pt>
                <c:pt idx="3273">
                  <c:v>7.9709503100000004E-4</c:v>
                </c:pt>
                <c:pt idx="3274">
                  <c:v>0</c:v>
                </c:pt>
                <c:pt idx="3275">
                  <c:v>0</c:v>
                </c:pt>
                <c:pt idx="3276">
                  <c:v>0</c:v>
                </c:pt>
                <c:pt idx="3277">
                  <c:v>2.4875621890000001E-3</c:v>
                </c:pt>
                <c:pt idx="3278">
                  <c:v>8.2277439000000006E-5</c:v>
                </c:pt>
                <c:pt idx="3279">
                  <c:v>1.572636131E-3</c:v>
                </c:pt>
                <c:pt idx="3280">
                  <c:v>1.6749660478999999E-2</c:v>
                </c:pt>
                <c:pt idx="3281">
                  <c:v>1.549720189E-3</c:v>
                </c:pt>
                <c:pt idx="3282">
                  <c:v>3.78816577E-4</c:v>
                </c:pt>
                <c:pt idx="3283">
                  <c:v>2.3691068400000001E-4</c:v>
                </c:pt>
                <c:pt idx="3284">
                  <c:v>2.6409613089999999E-3</c:v>
                </c:pt>
                <c:pt idx="3285">
                  <c:v>0</c:v>
                </c:pt>
                <c:pt idx="3286">
                  <c:v>4.5787545700000002E-4</c:v>
                </c:pt>
                <c:pt idx="3287">
                  <c:v>3.1786395400000003E-4</c:v>
                </c:pt>
                <c:pt idx="3288">
                  <c:v>0</c:v>
                </c:pt>
                <c:pt idx="3289">
                  <c:v>2.48097915E-4</c:v>
                </c:pt>
                <c:pt idx="3290">
                  <c:v>0</c:v>
                </c:pt>
                <c:pt idx="3291">
                  <c:v>0</c:v>
                </c:pt>
                <c:pt idx="3292">
                  <c:v>0</c:v>
                </c:pt>
                <c:pt idx="3293">
                  <c:v>6.1614294499999999E-4</c:v>
                </c:pt>
                <c:pt idx="3294">
                  <c:v>2.4869435399999998E-4</c:v>
                </c:pt>
                <c:pt idx="3295">
                  <c:v>0</c:v>
                </c:pt>
                <c:pt idx="3296">
                  <c:v>2.6034886699999999E-4</c:v>
                </c:pt>
                <c:pt idx="3297">
                  <c:v>4.4883303400000002E-4</c:v>
                </c:pt>
                <c:pt idx="3298">
                  <c:v>0</c:v>
                </c:pt>
                <c:pt idx="3299">
                  <c:v>1.680107526E-3</c:v>
                </c:pt>
                <c:pt idx="3300">
                  <c:v>0</c:v>
                </c:pt>
                <c:pt idx="3301">
                  <c:v>0</c:v>
                </c:pt>
                <c:pt idx="3302">
                  <c:v>0</c:v>
                </c:pt>
                <c:pt idx="3303">
                  <c:v>6.1274509799999998E-4</c:v>
                </c:pt>
                <c:pt idx="3304">
                  <c:v>0</c:v>
                </c:pt>
                <c:pt idx="3305">
                  <c:v>0</c:v>
                </c:pt>
                <c:pt idx="3306">
                  <c:v>0</c:v>
                </c:pt>
                <c:pt idx="3307">
                  <c:v>1.4635166209999999E-3</c:v>
                </c:pt>
                <c:pt idx="3308">
                  <c:v>1.0752688170000001E-3</c:v>
                </c:pt>
                <c:pt idx="3309">
                  <c:v>0</c:v>
                </c:pt>
                <c:pt idx="3310">
                  <c:v>0</c:v>
                </c:pt>
                <c:pt idx="3311">
                  <c:v>0</c:v>
                </c:pt>
                <c:pt idx="3312">
                  <c:v>0</c:v>
                </c:pt>
                <c:pt idx="3313">
                  <c:v>8.2236842100000002E-4</c:v>
                </c:pt>
                <c:pt idx="3314">
                  <c:v>0</c:v>
                </c:pt>
                <c:pt idx="3315">
                  <c:v>0</c:v>
                </c:pt>
                <c:pt idx="3316">
                  <c:v>0</c:v>
                </c:pt>
                <c:pt idx="3317">
                  <c:v>0</c:v>
                </c:pt>
                <c:pt idx="3318">
                  <c:v>5.6989334800000005E-4</c:v>
                </c:pt>
                <c:pt idx="3319">
                  <c:v>0</c:v>
                </c:pt>
                <c:pt idx="3320">
                  <c:v>0</c:v>
                </c:pt>
                <c:pt idx="3321">
                  <c:v>0</c:v>
                </c:pt>
                <c:pt idx="3322">
                  <c:v>0</c:v>
                </c:pt>
                <c:pt idx="3323">
                  <c:v>1.3734377100000001E-4</c:v>
                </c:pt>
                <c:pt idx="3324">
                  <c:v>0</c:v>
                </c:pt>
                <c:pt idx="3325">
                  <c:v>0</c:v>
                </c:pt>
                <c:pt idx="3326">
                  <c:v>8.8605351700000003E-4</c:v>
                </c:pt>
                <c:pt idx="3327">
                  <c:v>1.2728044120000001E-3</c:v>
                </c:pt>
                <c:pt idx="3328">
                  <c:v>0</c:v>
                </c:pt>
                <c:pt idx="3329">
                  <c:v>9.6153846099999996E-4</c:v>
                </c:pt>
                <c:pt idx="3330">
                  <c:v>6.5731814100000003E-4</c:v>
                </c:pt>
                <c:pt idx="3331">
                  <c:v>6.1258977600000004E-3</c:v>
                </c:pt>
                <c:pt idx="3332">
                  <c:v>1.5846538780000001E-3</c:v>
                </c:pt>
                <c:pt idx="3333">
                  <c:v>6.0944641949999996E-3</c:v>
                </c:pt>
                <c:pt idx="3334">
                  <c:v>3.83288616E-4</c:v>
                </c:pt>
                <c:pt idx="3335">
                  <c:v>2.3117254528000002E-2</c:v>
                </c:pt>
                <c:pt idx="3336">
                  <c:v>1.6521739130000001E-2</c:v>
                </c:pt>
                <c:pt idx="3337">
                  <c:v>3.841646047E-3</c:v>
                </c:pt>
                <c:pt idx="3338">
                  <c:v>1.0113780025E-2</c:v>
                </c:pt>
                <c:pt idx="3339">
                  <c:v>5.5490654199999998E-3</c:v>
                </c:pt>
                <c:pt idx="3340">
                  <c:v>3.9316702810000001E-3</c:v>
                </c:pt>
                <c:pt idx="3341">
                  <c:v>8.1967213100000004E-4</c:v>
                </c:pt>
                <c:pt idx="3342">
                  <c:v>9.3361964E-5</c:v>
                </c:pt>
                <c:pt idx="3343">
                  <c:v>1.6631555600000001E-3</c:v>
                </c:pt>
                <c:pt idx="3344">
                  <c:v>1.5694480770000001E-3</c:v>
                </c:pt>
                <c:pt idx="3345">
                  <c:v>3.5803795200000001E-4</c:v>
                </c:pt>
                <c:pt idx="3346">
                  <c:v>0</c:v>
                </c:pt>
                <c:pt idx="3347">
                  <c:v>5.1413881700000002E-4</c:v>
                </c:pt>
                <c:pt idx="3348">
                  <c:v>7.0997515E-4</c:v>
                </c:pt>
                <c:pt idx="3349">
                  <c:v>1.073784322E-3</c:v>
                </c:pt>
                <c:pt idx="3350">
                  <c:v>0</c:v>
                </c:pt>
                <c:pt idx="3351">
                  <c:v>4.1476565700000002E-4</c:v>
                </c:pt>
                <c:pt idx="3352">
                  <c:v>2.7581134500000002E-4</c:v>
                </c:pt>
                <c:pt idx="3353">
                  <c:v>7.5494488900000004E-4</c:v>
                </c:pt>
                <c:pt idx="3354">
                  <c:v>1.67532249E-4</c:v>
                </c:pt>
                <c:pt idx="3355">
                  <c:v>3.0535905100000001E-4</c:v>
                </c:pt>
                <c:pt idx="3356">
                  <c:v>0</c:v>
                </c:pt>
                <c:pt idx="3357">
                  <c:v>1.778229391E-3</c:v>
                </c:pt>
                <c:pt idx="3358">
                  <c:v>1.1022927679999999E-3</c:v>
                </c:pt>
                <c:pt idx="3359">
                  <c:v>1.0310913700000001E-3</c:v>
                </c:pt>
                <c:pt idx="3360">
                  <c:v>6.4924525199999998E-4</c:v>
                </c:pt>
                <c:pt idx="3361">
                  <c:v>3.3156498599999998E-4</c:v>
                </c:pt>
                <c:pt idx="3362">
                  <c:v>1.0590415670000001E-3</c:v>
                </c:pt>
                <c:pt idx="3363">
                  <c:v>9.0579710099999999E-4</c:v>
                </c:pt>
                <c:pt idx="3364">
                  <c:v>0</c:v>
                </c:pt>
                <c:pt idx="3365">
                  <c:v>0</c:v>
                </c:pt>
                <c:pt idx="3366">
                  <c:v>3.5893754480000001E-3</c:v>
                </c:pt>
                <c:pt idx="3367">
                  <c:v>4.7892720299999998E-4</c:v>
                </c:pt>
                <c:pt idx="3368">
                  <c:v>0</c:v>
                </c:pt>
                <c:pt idx="3369">
                  <c:v>2.9134699399999998E-4</c:v>
                </c:pt>
                <c:pt idx="3370">
                  <c:v>0</c:v>
                </c:pt>
                <c:pt idx="3371">
                  <c:v>0</c:v>
                </c:pt>
                <c:pt idx="3372">
                  <c:v>0</c:v>
                </c:pt>
                <c:pt idx="3373">
                  <c:v>4.6430644200000002E-4</c:v>
                </c:pt>
                <c:pt idx="3374">
                  <c:v>0</c:v>
                </c:pt>
                <c:pt idx="3375">
                  <c:v>0</c:v>
                </c:pt>
                <c:pt idx="3376">
                  <c:v>0</c:v>
                </c:pt>
                <c:pt idx="3377">
                  <c:v>0</c:v>
                </c:pt>
                <c:pt idx="3378">
                  <c:v>0</c:v>
                </c:pt>
                <c:pt idx="3379">
                  <c:v>1.8073377900000001E-4</c:v>
                </c:pt>
                <c:pt idx="3380">
                  <c:v>0</c:v>
                </c:pt>
                <c:pt idx="3381">
                  <c:v>0</c:v>
                </c:pt>
                <c:pt idx="3382">
                  <c:v>0</c:v>
                </c:pt>
                <c:pt idx="3383">
                  <c:v>1.3431833440000001E-3</c:v>
                </c:pt>
                <c:pt idx="3384">
                  <c:v>0</c:v>
                </c:pt>
                <c:pt idx="3385">
                  <c:v>2.7716186200000002E-4</c:v>
                </c:pt>
                <c:pt idx="3386">
                  <c:v>0</c:v>
                </c:pt>
                <c:pt idx="3387">
                  <c:v>0</c:v>
                </c:pt>
                <c:pt idx="3388">
                  <c:v>5.7053202100000003E-4</c:v>
                </c:pt>
                <c:pt idx="3389">
                  <c:v>1.8753348809999999E-3</c:v>
                </c:pt>
                <c:pt idx="3390">
                  <c:v>0</c:v>
                </c:pt>
                <c:pt idx="3391">
                  <c:v>7.3354116899999996E-4</c:v>
                </c:pt>
                <c:pt idx="3392">
                  <c:v>0</c:v>
                </c:pt>
                <c:pt idx="3393">
                  <c:v>4.1954590320000002E-3</c:v>
                </c:pt>
                <c:pt idx="3394">
                  <c:v>4.0573437899999999E-4</c:v>
                </c:pt>
                <c:pt idx="3395">
                  <c:v>4.8855388000000003E-4</c:v>
                </c:pt>
                <c:pt idx="3396">
                  <c:v>7.6442858899999997E-4</c:v>
                </c:pt>
                <c:pt idx="3397">
                  <c:v>0</c:v>
                </c:pt>
                <c:pt idx="3398">
                  <c:v>2.9958058700000001E-4</c:v>
                </c:pt>
                <c:pt idx="3399">
                  <c:v>3.2873109700000001E-4</c:v>
                </c:pt>
                <c:pt idx="3400">
                  <c:v>0</c:v>
                </c:pt>
                <c:pt idx="3401">
                  <c:v>0</c:v>
                </c:pt>
                <c:pt idx="3402">
                  <c:v>3.8365624400000002E-4</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6.5019505799999999E-4</c:v>
                </c:pt>
                <c:pt idx="3421">
                  <c:v>0</c:v>
                </c:pt>
                <c:pt idx="3422">
                  <c:v>0</c:v>
                </c:pt>
                <c:pt idx="3423">
                  <c:v>0</c:v>
                </c:pt>
                <c:pt idx="3424">
                  <c:v>0</c:v>
                </c:pt>
                <c:pt idx="3425">
                  <c:v>3.776209877E-3</c:v>
                </c:pt>
                <c:pt idx="3426">
                  <c:v>5.4896405169999997E-3</c:v>
                </c:pt>
                <c:pt idx="3427">
                  <c:v>9.8702248209999992E-3</c:v>
                </c:pt>
                <c:pt idx="3428">
                  <c:v>6.4536947399999997E-4</c:v>
                </c:pt>
                <c:pt idx="3429">
                  <c:v>2.2880215339999999E-3</c:v>
                </c:pt>
                <c:pt idx="3430">
                  <c:v>2.2624434379999998E-3</c:v>
                </c:pt>
                <c:pt idx="3431">
                  <c:v>0</c:v>
                </c:pt>
                <c:pt idx="3432">
                  <c:v>3.3100404560000001E-3</c:v>
                </c:pt>
                <c:pt idx="3433">
                  <c:v>6.2523446289999996E-3</c:v>
                </c:pt>
                <c:pt idx="3434">
                  <c:v>3.57745183E-4</c:v>
                </c:pt>
                <c:pt idx="3435">
                  <c:v>8.3772882399999991E-3</c:v>
                </c:pt>
                <c:pt idx="3436">
                  <c:v>2.7173913040000001E-3</c:v>
                </c:pt>
                <c:pt idx="3437">
                  <c:v>5.7401479190000004E-3</c:v>
                </c:pt>
                <c:pt idx="3438">
                  <c:v>6.5497570250000001E-3</c:v>
                </c:pt>
                <c:pt idx="3439">
                  <c:v>3.597122302E-3</c:v>
                </c:pt>
                <c:pt idx="3440">
                  <c:v>1.6442595989999999E-3</c:v>
                </c:pt>
                <c:pt idx="3441">
                  <c:v>1.2367054159999999E-3</c:v>
                </c:pt>
                <c:pt idx="3442">
                  <c:v>2.8172982100000001E-4</c:v>
                </c:pt>
                <c:pt idx="3443">
                  <c:v>8.5178875600000004E-4</c:v>
                </c:pt>
                <c:pt idx="3444">
                  <c:v>8.9605734700000004E-4</c:v>
                </c:pt>
                <c:pt idx="3445">
                  <c:v>8.18330605E-4</c:v>
                </c:pt>
                <c:pt idx="3446">
                  <c:v>1.6995241299999999E-4</c:v>
                </c:pt>
                <c:pt idx="3447">
                  <c:v>0</c:v>
                </c:pt>
                <c:pt idx="3448">
                  <c:v>0</c:v>
                </c:pt>
                <c:pt idx="3449">
                  <c:v>0</c:v>
                </c:pt>
                <c:pt idx="3450">
                  <c:v>2.0167389299999999E-4</c:v>
                </c:pt>
                <c:pt idx="3451">
                  <c:v>0</c:v>
                </c:pt>
                <c:pt idx="3452">
                  <c:v>0</c:v>
                </c:pt>
                <c:pt idx="3453">
                  <c:v>0</c:v>
                </c:pt>
                <c:pt idx="3454">
                  <c:v>0</c:v>
                </c:pt>
                <c:pt idx="3455">
                  <c:v>0</c:v>
                </c:pt>
                <c:pt idx="3456">
                  <c:v>0</c:v>
                </c:pt>
                <c:pt idx="3457">
                  <c:v>0</c:v>
                </c:pt>
                <c:pt idx="3458">
                  <c:v>0</c:v>
                </c:pt>
                <c:pt idx="3459">
                  <c:v>3.7971856149999999E-3</c:v>
                </c:pt>
                <c:pt idx="3460">
                  <c:v>0</c:v>
                </c:pt>
                <c:pt idx="3461">
                  <c:v>1.665278934E-3</c:v>
                </c:pt>
                <c:pt idx="3462">
                  <c:v>0</c:v>
                </c:pt>
                <c:pt idx="3463">
                  <c:v>7.6190476099999998E-4</c:v>
                </c:pt>
                <c:pt idx="3464">
                  <c:v>0</c:v>
                </c:pt>
                <c:pt idx="3465">
                  <c:v>0</c:v>
                </c:pt>
                <c:pt idx="3466">
                  <c:v>2.5828669800000002E-4</c:v>
                </c:pt>
                <c:pt idx="3467">
                  <c:v>1.0331912689999999E-3</c:v>
                </c:pt>
                <c:pt idx="3468">
                  <c:v>1.47994672E-4</c:v>
                </c:pt>
                <c:pt idx="3469">
                  <c:v>0</c:v>
                </c:pt>
                <c:pt idx="3470">
                  <c:v>9.7106234000000002E-5</c:v>
                </c:pt>
                <c:pt idx="3471">
                  <c:v>0</c:v>
                </c:pt>
                <c:pt idx="3472">
                  <c:v>6.1314701260000003E-3</c:v>
                </c:pt>
                <c:pt idx="3473">
                  <c:v>3.1338138499999998E-4</c:v>
                </c:pt>
                <c:pt idx="3474">
                  <c:v>2.7724103159999999E-3</c:v>
                </c:pt>
                <c:pt idx="3475">
                  <c:v>0</c:v>
                </c:pt>
                <c:pt idx="3476">
                  <c:v>0</c:v>
                </c:pt>
                <c:pt idx="3477">
                  <c:v>0</c:v>
                </c:pt>
                <c:pt idx="3478">
                  <c:v>5.3557082900000002E-4</c:v>
                </c:pt>
                <c:pt idx="3479">
                  <c:v>0</c:v>
                </c:pt>
                <c:pt idx="3480">
                  <c:v>0</c:v>
                </c:pt>
                <c:pt idx="3481">
                  <c:v>2.3463162799999999E-4</c:v>
                </c:pt>
                <c:pt idx="3482">
                  <c:v>1.178550383E-3</c:v>
                </c:pt>
                <c:pt idx="3483">
                  <c:v>0</c:v>
                </c:pt>
                <c:pt idx="3484">
                  <c:v>1.0842368639999999E-3</c:v>
                </c:pt>
                <c:pt idx="3485">
                  <c:v>2.5987525900000001E-4</c:v>
                </c:pt>
                <c:pt idx="3486">
                  <c:v>0</c:v>
                </c:pt>
                <c:pt idx="3487">
                  <c:v>0</c:v>
                </c:pt>
                <c:pt idx="3488">
                  <c:v>0</c:v>
                </c:pt>
                <c:pt idx="3489">
                  <c:v>0</c:v>
                </c:pt>
                <c:pt idx="3490">
                  <c:v>0</c:v>
                </c:pt>
                <c:pt idx="3491">
                  <c:v>0</c:v>
                </c:pt>
                <c:pt idx="3492">
                  <c:v>0</c:v>
                </c:pt>
                <c:pt idx="3493">
                  <c:v>2.8735632100000002E-4</c:v>
                </c:pt>
                <c:pt idx="3494">
                  <c:v>1.22339124E-4</c:v>
                </c:pt>
                <c:pt idx="3495">
                  <c:v>4.1254125400000001E-4</c:v>
                </c:pt>
                <c:pt idx="3496">
                  <c:v>1.5026296000000001E-4</c:v>
                </c:pt>
                <c:pt idx="3497">
                  <c:v>2.8843380399999998E-4</c:v>
                </c:pt>
                <c:pt idx="3498">
                  <c:v>0</c:v>
                </c:pt>
                <c:pt idx="3499">
                  <c:v>0</c:v>
                </c:pt>
                <c:pt idx="3500">
                  <c:v>0</c:v>
                </c:pt>
                <c:pt idx="3501">
                  <c:v>0</c:v>
                </c:pt>
                <c:pt idx="3502">
                  <c:v>9.0600226499999996E-4</c:v>
                </c:pt>
                <c:pt idx="3503">
                  <c:v>0</c:v>
                </c:pt>
                <c:pt idx="3504">
                  <c:v>5.8548009300000005E-4</c:v>
                </c:pt>
                <c:pt idx="3505">
                  <c:v>1.9556076999999999E-4</c:v>
                </c:pt>
                <c:pt idx="3506">
                  <c:v>1.4596409200000001E-4</c:v>
                </c:pt>
                <c:pt idx="3507">
                  <c:v>2.4490595609999999E-3</c:v>
                </c:pt>
                <c:pt idx="3508">
                  <c:v>1.71057133E-4</c:v>
                </c:pt>
                <c:pt idx="3509">
                  <c:v>0</c:v>
                </c:pt>
                <c:pt idx="3510">
                  <c:v>0</c:v>
                </c:pt>
                <c:pt idx="3511">
                  <c:v>1.5884361800000001E-4</c:v>
                </c:pt>
                <c:pt idx="3512">
                  <c:v>0</c:v>
                </c:pt>
                <c:pt idx="3513">
                  <c:v>0</c:v>
                </c:pt>
                <c:pt idx="3514">
                  <c:v>3.5360678900000001E-4</c:v>
                </c:pt>
                <c:pt idx="3515">
                  <c:v>2.8697149399999999E-4</c:v>
                </c:pt>
                <c:pt idx="3516">
                  <c:v>0</c:v>
                </c:pt>
                <c:pt idx="3517">
                  <c:v>2.8026905800000002E-4</c:v>
                </c:pt>
                <c:pt idx="3518">
                  <c:v>3.0670142600000002E-4</c:v>
                </c:pt>
                <c:pt idx="3519">
                  <c:v>1.0036801600000001E-3</c:v>
                </c:pt>
                <c:pt idx="3520">
                  <c:v>2.8232636920000002E-3</c:v>
                </c:pt>
                <c:pt idx="3521">
                  <c:v>0</c:v>
                </c:pt>
                <c:pt idx="3522">
                  <c:v>1.1959040279999999E-3</c:v>
                </c:pt>
                <c:pt idx="3523">
                  <c:v>2.0441806789999999E-3</c:v>
                </c:pt>
                <c:pt idx="3524">
                  <c:v>7.0388456200000003E-4</c:v>
                </c:pt>
                <c:pt idx="3525">
                  <c:v>3.2041012400000002E-4</c:v>
                </c:pt>
                <c:pt idx="3526">
                  <c:v>1.2141652609999999E-3</c:v>
                </c:pt>
                <c:pt idx="3527">
                  <c:v>1.2232415899999999E-3</c:v>
                </c:pt>
                <c:pt idx="3528">
                  <c:v>8.8142271900000003E-4</c:v>
                </c:pt>
                <c:pt idx="3529">
                  <c:v>1.3577732509999999E-3</c:v>
                </c:pt>
                <c:pt idx="3530">
                  <c:v>0</c:v>
                </c:pt>
                <c:pt idx="3531">
                  <c:v>0</c:v>
                </c:pt>
                <c:pt idx="3532">
                  <c:v>0</c:v>
                </c:pt>
                <c:pt idx="3533">
                  <c:v>3.83582662E-4</c:v>
                </c:pt>
                <c:pt idx="3534">
                  <c:v>0</c:v>
                </c:pt>
                <c:pt idx="3535">
                  <c:v>1.1913271379999999E-3</c:v>
                </c:pt>
                <c:pt idx="3536">
                  <c:v>0</c:v>
                </c:pt>
                <c:pt idx="3537">
                  <c:v>0</c:v>
                </c:pt>
                <c:pt idx="3538">
                  <c:v>2.7270248100000002E-4</c:v>
                </c:pt>
                <c:pt idx="3539">
                  <c:v>0</c:v>
                </c:pt>
                <c:pt idx="3540">
                  <c:v>0</c:v>
                </c:pt>
                <c:pt idx="3541">
                  <c:v>1.557875058E-3</c:v>
                </c:pt>
                <c:pt idx="3542">
                  <c:v>9.2781591999999998E-5</c:v>
                </c:pt>
                <c:pt idx="3543">
                  <c:v>8.4473727999999994E-5</c:v>
                </c:pt>
                <c:pt idx="3544">
                  <c:v>4.1203131399999998E-4</c:v>
                </c:pt>
                <c:pt idx="3545">
                  <c:v>2.0809489099999999E-4</c:v>
                </c:pt>
                <c:pt idx="3546">
                  <c:v>7.0109838700000001E-4</c:v>
                </c:pt>
                <c:pt idx="3547">
                  <c:v>0</c:v>
                </c:pt>
                <c:pt idx="3548">
                  <c:v>2.7207182689999998E-3</c:v>
                </c:pt>
                <c:pt idx="3549">
                  <c:v>0</c:v>
                </c:pt>
                <c:pt idx="3550">
                  <c:v>7.2184793000000004E-4</c:v>
                </c:pt>
                <c:pt idx="3551">
                  <c:v>1.4684287810000001E-3</c:v>
                </c:pt>
                <c:pt idx="3552">
                  <c:v>6.0277275400000003E-4</c:v>
                </c:pt>
                <c:pt idx="3553">
                  <c:v>2.6748696000000001E-4</c:v>
                </c:pt>
                <c:pt idx="3554">
                  <c:v>0</c:v>
                </c:pt>
                <c:pt idx="3555">
                  <c:v>8.6065925999999996E-5</c:v>
                </c:pt>
                <c:pt idx="3556">
                  <c:v>0</c:v>
                </c:pt>
                <c:pt idx="3557">
                  <c:v>1.271940981E-3</c:v>
                </c:pt>
                <c:pt idx="3558">
                  <c:v>7.3573674000000004E-4</c:v>
                </c:pt>
                <c:pt idx="3559">
                  <c:v>1.257635644E-3</c:v>
                </c:pt>
                <c:pt idx="3560">
                  <c:v>7.4478649399999997E-4</c:v>
                </c:pt>
                <c:pt idx="3561">
                  <c:v>1.394916305E-3</c:v>
                </c:pt>
                <c:pt idx="3562">
                  <c:v>4.1345093699999999E-4</c:v>
                </c:pt>
                <c:pt idx="3563">
                  <c:v>1.668653158E-3</c:v>
                </c:pt>
                <c:pt idx="3564">
                  <c:v>3.0373595200000001E-4</c:v>
                </c:pt>
                <c:pt idx="3565">
                  <c:v>0</c:v>
                </c:pt>
                <c:pt idx="3566">
                  <c:v>2.9899835500000002E-4</c:v>
                </c:pt>
                <c:pt idx="3567">
                  <c:v>1.7841213200000001E-4</c:v>
                </c:pt>
                <c:pt idx="3568">
                  <c:v>0</c:v>
                </c:pt>
                <c:pt idx="3569">
                  <c:v>1.705126747E-3</c:v>
                </c:pt>
                <c:pt idx="3570">
                  <c:v>1.333777925E-3</c:v>
                </c:pt>
                <c:pt idx="3571">
                  <c:v>7.53295668E-4</c:v>
                </c:pt>
                <c:pt idx="3572">
                  <c:v>9.4842916399999998E-4</c:v>
                </c:pt>
                <c:pt idx="3573">
                  <c:v>2.18084214E-3</c:v>
                </c:pt>
                <c:pt idx="3574">
                  <c:v>2.4996875300000002E-4</c:v>
                </c:pt>
                <c:pt idx="3575">
                  <c:v>1.7149717E-4</c:v>
                </c:pt>
                <c:pt idx="3576">
                  <c:v>8.0736314999999996E-5</c:v>
                </c:pt>
                <c:pt idx="3577">
                  <c:v>1.1486551159999999E-3</c:v>
                </c:pt>
                <c:pt idx="3578">
                  <c:v>3.5331527399999998E-4</c:v>
                </c:pt>
                <c:pt idx="3579">
                  <c:v>0</c:v>
                </c:pt>
                <c:pt idx="3580">
                  <c:v>4.6343975279999998E-3</c:v>
                </c:pt>
                <c:pt idx="3581">
                  <c:v>1.9361084200000001E-4</c:v>
                </c:pt>
                <c:pt idx="3582">
                  <c:v>3.7121403859999998E-3</c:v>
                </c:pt>
                <c:pt idx="3583">
                  <c:v>4.1281865769999997E-3</c:v>
                </c:pt>
                <c:pt idx="3584">
                  <c:v>8.3333333329999992E-3</c:v>
                </c:pt>
                <c:pt idx="3585">
                  <c:v>6.0466802999999997E-5</c:v>
                </c:pt>
                <c:pt idx="3586">
                  <c:v>1.5744032503000001E-2</c:v>
                </c:pt>
                <c:pt idx="3587">
                  <c:v>1.9406125789000001E-2</c:v>
                </c:pt>
                <c:pt idx="3588">
                  <c:v>3.2962735340000002E-3</c:v>
                </c:pt>
                <c:pt idx="3589">
                  <c:v>7.1730865700000003E-4</c:v>
                </c:pt>
                <c:pt idx="3590">
                  <c:v>6.2722912309999997E-3</c:v>
                </c:pt>
                <c:pt idx="3591">
                  <c:v>7.5688767700000004E-4</c:v>
                </c:pt>
                <c:pt idx="3592">
                  <c:v>1.606086221E-3</c:v>
                </c:pt>
                <c:pt idx="3593">
                  <c:v>2.0124773500000001E-4</c:v>
                </c:pt>
                <c:pt idx="3594">
                  <c:v>3.3354714559999999E-3</c:v>
                </c:pt>
                <c:pt idx="3595">
                  <c:v>9.5677133100000001E-4</c:v>
                </c:pt>
                <c:pt idx="3596">
                  <c:v>3.2878513799999999E-4</c:v>
                </c:pt>
                <c:pt idx="3597">
                  <c:v>5.5758627090000002E-3</c:v>
                </c:pt>
                <c:pt idx="3598">
                  <c:v>2.3583793199999999E-4</c:v>
                </c:pt>
                <c:pt idx="3599">
                  <c:v>2.2414345180000001E-3</c:v>
                </c:pt>
                <c:pt idx="3600">
                  <c:v>2.6965190389999999E-3</c:v>
                </c:pt>
                <c:pt idx="3601">
                  <c:v>1.9576528769999998E-3</c:v>
                </c:pt>
                <c:pt idx="3602">
                  <c:v>1.9770043180000001E-3</c:v>
                </c:pt>
                <c:pt idx="3603">
                  <c:v>9.3211123099999995E-4</c:v>
                </c:pt>
                <c:pt idx="3604">
                  <c:v>3.4147174319999998E-3</c:v>
                </c:pt>
                <c:pt idx="3605">
                  <c:v>1.7810026379999999E-3</c:v>
                </c:pt>
                <c:pt idx="3606">
                  <c:v>3.0496257269999999E-3</c:v>
                </c:pt>
                <c:pt idx="3607">
                  <c:v>3.1791448099999999E-3</c:v>
                </c:pt>
                <c:pt idx="3608">
                  <c:v>9.1743119259999999E-3</c:v>
                </c:pt>
                <c:pt idx="3609">
                  <c:v>0</c:v>
                </c:pt>
                <c:pt idx="3610">
                  <c:v>9.4640695490000003E-3</c:v>
                </c:pt>
                <c:pt idx="3611">
                  <c:v>4.0060468629999997E-3</c:v>
                </c:pt>
                <c:pt idx="3612">
                  <c:v>4.5299446990000004E-3</c:v>
                </c:pt>
                <c:pt idx="3613">
                  <c:v>3.3394049779999998E-3</c:v>
                </c:pt>
                <c:pt idx="3614">
                  <c:v>0</c:v>
                </c:pt>
                <c:pt idx="3615">
                  <c:v>0</c:v>
                </c:pt>
                <c:pt idx="3616">
                  <c:v>2.9501362834000001E-2</c:v>
                </c:pt>
                <c:pt idx="3617">
                  <c:v>6.8807339439999997E-3</c:v>
                </c:pt>
                <c:pt idx="3618">
                  <c:v>4.87626478E-4</c:v>
                </c:pt>
                <c:pt idx="3619">
                  <c:v>1.082485386E-3</c:v>
                </c:pt>
                <c:pt idx="3620">
                  <c:v>2.7504911590000001E-3</c:v>
                </c:pt>
                <c:pt idx="3621">
                  <c:v>2.5572177399999998E-4</c:v>
                </c:pt>
                <c:pt idx="3622">
                  <c:v>0</c:v>
                </c:pt>
                <c:pt idx="3623">
                  <c:v>0</c:v>
                </c:pt>
                <c:pt idx="3624">
                  <c:v>4.52386337E-4</c:v>
                </c:pt>
                <c:pt idx="3625">
                  <c:v>0</c:v>
                </c:pt>
                <c:pt idx="3626">
                  <c:v>6.33312222E-4</c:v>
                </c:pt>
                <c:pt idx="3627">
                  <c:v>0</c:v>
                </c:pt>
                <c:pt idx="3628">
                  <c:v>4.1373603600000002E-4</c:v>
                </c:pt>
                <c:pt idx="3629">
                  <c:v>2.3231501900000001E-4</c:v>
                </c:pt>
                <c:pt idx="3630">
                  <c:v>2.39952009E-4</c:v>
                </c:pt>
                <c:pt idx="3631">
                  <c:v>0</c:v>
                </c:pt>
                <c:pt idx="3632">
                  <c:v>0</c:v>
                </c:pt>
                <c:pt idx="3633">
                  <c:v>3.3852403500000001E-4</c:v>
                </c:pt>
                <c:pt idx="3634">
                  <c:v>0</c:v>
                </c:pt>
                <c:pt idx="3635">
                  <c:v>0</c:v>
                </c:pt>
                <c:pt idx="3636">
                  <c:v>0</c:v>
                </c:pt>
                <c:pt idx="3637">
                  <c:v>0</c:v>
                </c:pt>
                <c:pt idx="3638">
                  <c:v>0</c:v>
                </c:pt>
                <c:pt idx="3639">
                  <c:v>0</c:v>
                </c:pt>
                <c:pt idx="3640">
                  <c:v>1.19331742E-4</c:v>
                </c:pt>
                <c:pt idx="3641">
                  <c:v>0</c:v>
                </c:pt>
                <c:pt idx="3642">
                  <c:v>1.5151515150000001E-3</c:v>
                </c:pt>
                <c:pt idx="3643">
                  <c:v>2.2444170099999999E-4</c:v>
                </c:pt>
                <c:pt idx="3644">
                  <c:v>0</c:v>
                </c:pt>
                <c:pt idx="3645">
                  <c:v>0</c:v>
                </c:pt>
                <c:pt idx="3646">
                  <c:v>9.0415913199999999E-4</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1.08303249E-3</c:v>
                </c:pt>
                <c:pt idx="3664">
                  <c:v>1.3919821799999999E-4</c:v>
                </c:pt>
                <c:pt idx="3665">
                  <c:v>0</c:v>
                </c:pt>
                <c:pt idx="3666">
                  <c:v>0</c:v>
                </c:pt>
                <c:pt idx="3667">
                  <c:v>0</c:v>
                </c:pt>
                <c:pt idx="3668">
                  <c:v>0</c:v>
                </c:pt>
                <c:pt idx="3669">
                  <c:v>2.8719126900000002E-4</c:v>
                </c:pt>
                <c:pt idx="3670">
                  <c:v>0</c:v>
                </c:pt>
                <c:pt idx="3671">
                  <c:v>0</c:v>
                </c:pt>
                <c:pt idx="3672">
                  <c:v>1.412781517E-3</c:v>
                </c:pt>
                <c:pt idx="3673">
                  <c:v>0</c:v>
                </c:pt>
                <c:pt idx="3674">
                  <c:v>0</c:v>
                </c:pt>
                <c:pt idx="3675">
                  <c:v>4.9431537299999997E-4</c:v>
                </c:pt>
                <c:pt idx="3676">
                  <c:v>3.69634523E-4</c:v>
                </c:pt>
                <c:pt idx="3677">
                  <c:v>0</c:v>
                </c:pt>
                <c:pt idx="3678">
                  <c:v>0</c:v>
                </c:pt>
                <c:pt idx="3679">
                  <c:v>0</c:v>
                </c:pt>
                <c:pt idx="3680">
                  <c:v>0</c:v>
                </c:pt>
                <c:pt idx="3681">
                  <c:v>5.3081373000000003E-5</c:v>
                </c:pt>
                <c:pt idx="3682">
                  <c:v>0</c:v>
                </c:pt>
                <c:pt idx="3683">
                  <c:v>0</c:v>
                </c:pt>
                <c:pt idx="3684">
                  <c:v>0</c:v>
                </c:pt>
                <c:pt idx="3685">
                  <c:v>0</c:v>
                </c:pt>
                <c:pt idx="3686">
                  <c:v>5.2164840799999999E-4</c:v>
                </c:pt>
                <c:pt idx="3687">
                  <c:v>1.0395782279999999E-3</c:v>
                </c:pt>
                <c:pt idx="3688">
                  <c:v>3.84504469E-4</c:v>
                </c:pt>
                <c:pt idx="3689">
                  <c:v>0</c:v>
                </c:pt>
                <c:pt idx="3690">
                  <c:v>0</c:v>
                </c:pt>
                <c:pt idx="3691">
                  <c:v>0</c:v>
                </c:pt>
                <c:pt idx="3692">
                  <c:v>3.9622791000000002E-4</c:v>
                </c:pt>
                <c:pt idx="3693">
                  <c:v>0</c:v>
                </c:pt>
                <c:pt idx="3694">
                  <c:v>0</c:v>
                </c:pt>
                <c:pt idx="3695">
                  <c:v>0</c:v>
                </c:pt>
                <c:pt idx="3696">
                  <c:v>5.2417006400000002E-3</c:v>
                </c:pt>
                <c:pt idx="3697">
                  <c:v>2.5495195130000002E-3</c:v>
                </c:pt>
                <c:pt idx="3698">
                  <c:v>6.4012290299999999E-4</c:v>
                </c:pt>
                <c:pt idx="3699">
                  <c:v>0</c:v>
                </c:pt>
                <c:pt idx="3700">
                  <c:v>1.9609765600000001E-4</c:v>
                </c:pt>
                <c:pt idx="3701">
                  <c:v>0</c:v>
                </c:pt>
                <c:pt idx="3702">
                  <c:v>0</c:v>
                </c:pt>
                <c:pt idx="3703">
                  <c:v>1.2374706100000001E-4</c:v>
                </c:pt>
                <c:pt idx="3704">
                  <c:v>0</c:v>
                </c:pt>
                <c:pt idx="3705">
                  <c:v>0</c:v>
                </c:pt>
                <c:pt idx="3706">
                  <c:v>0</c:v>
                </c:pt>
                <c:pt idx="3707">
                  <c:v>0</c:v>
                </c:pt>
                <c:pt idx="3708">
                  <c:v>0</c:v>
                </c:pt>
                <c:pt idx="3709">
                  <c:v>0</c:v>
                </c:pt>
                <c:pt idx="3710">
                  <c:v>5.3410024650000004E-3</c:v>
                </c:pt>
                <c:pt idx="3711">
                  <c:v>1.5943877550000001E-3</c:v>
                </c:pt>
                <c:pt idx="3712">
                  <c:v>2.1314387199999999E-4</c:v>
                </c:pt>
                <c:pt idx="3713">
                  <c:v>0</c:v>
                </c:pt>
                <c:pt idx="3714">
                  <c:v>0</c:v>
                </c:pt>
                <c:pt idx="3715">
                  <c:v>2.2872826999999999E-4</c:v>
                </c:pt>
                <c:pt idx="3716">
                  <c:v>4.5779685200000002E-4</c:v>
                </c:pt>
                <c:pt idx="3717">
                  <c:v>0</c:v>
                </c:pt>
                <c:pt idx="3718">
                  <c:v>0</c:v>
                </c:pt>
                <c:pt idx="3719">
                  <c:v>0</c:v>
                </c:pt>
                <c:pt idx="3720">
                  <c:v>9.9393698000000005E-5</c:v>
                </c:pt>
                <c:pt idx="3721">
                  <c:v>2.0403999099999999E-4</c:v>
                </c:pt>
                <c:pt idx="3722">
                  <c:v>0</c:v>
                </c:pt>
                <c:pt idx="3723">
                  <c:v>0</c:v>
                </c:pt>
                <c:pt idx="3724">
                  <c:v>4.2909246899999997E-4</c:v>
                </c:pt>
                <c:pt idx="3725">
                  <c:v>0</c:v>
                </c:pt>
                <c:pt idx="3726">
                  <c:v>0</c:v>
                </c:pt>
                <c:pt idx="3727">
                  <c:v>2.04457166E-4</c:v>
                </c:pt>
                <c:pt idx="3728">
                  <c:v>1.16904372E-4</c:v>
                </c:pt>
                <c:pt idx="3729">
                  <c:v>0</c:v>
                </c:pt>
                <c:pt idx="3730">
                  <c:v>0</c:v>
                </c:pt>
                <c:pt idx="3731">
                  <c:v>0</c:v>
                </c:pt>
                <c:pt idx="3732">
                  <c:v>3.6079374599999999E-4</c:v>
                </c:pt>
                <c:pt idx="3733">
                  <c:v>0</c:v>
                </c:pt>
                <c:pt idx="3734">
                  <c:v>0</c:v>
                </c:pt>
                <c:pt idx="3735">
                  <c:v>0</c:v>
                </c:pt>
                <c:pt idx="3736">
                  <c:v>0</c:v>
                </c:pt>
                <c:pt idx="3737">
                  <c:v>0</c:v>
                </c:pt>
                <c:pt idx="3738">
                  <c:v>1.805646749E-3</c:v>
                </c:pt>
                <c:pt idx="3739">
                  <c:v>1.71747531E-4</c:v>
                </c:pt>
                <c:pt idx="3740">
                  <c:v>6.8493150599999999E-4</c:v>
                </c:pt>
                <c:pt idx="3741">
                  <c:v>1.3670539899999999E-4</c:v>
                </c:pt>
                <c:pt idx="3742">
                  <c:v>0</c:v>
                </c:pt>
                <c:pt idx="3743">
                  <c:v>0</c:v>
                </c:pt>
                <c:pt idx="3744">
                  <c:v>0</c:v>
                </c:pt>
                <c:pt idx="3745">
                  <c:v>4.1300980889999997E-3</c:v>
                </c:pt>
                <c:pt idx="3746">
                  <c:v>1.9611890989999999E-3</c:v>
                </c:pt>
                <c:pt idx="3747">
                  <c:v>9.3694367999999994E-5</c:v>
                </c:pt>
                <c:pt idx="3748">
                  <c:v>6.2127236000000002E-5</c:v>
                </c:pt>
                <c:pt idx="3749">
                  <c:v>5.8630393899999998E-4</c:v>
                </c:pt>
                <c:pt idx="3750">
                  <c:v>0</c:v>
                </c:pt>
                <c:pt idx="3751">
                  <c:v>0</c:v>
                </c:pt>
                <c:pt idx="3752">
                  <c:v>1.6972165599999999E-4</c:v>
                </c:pt>
                <c:pt idx="3753">
                  <c:v>0</c:v>
                </c:pt>
                <c:pt idx="3754">
                  <c:v>4.9850448599999999E-4</c:v>
                </c:pt>
                <c:pt idx="3755">
                  <c:v>1.2726694199999999E-4</c:v>
                </c:pt>
                <c:pt idx="3756">
                  <c:v>0</c:v>
                </c:pt>
                <c:pt idx="3757">
                  <c:v>0</c:v>
                </c:pt>
                <c:pt idx="3758">
                  <c:v>0</c:v>
                </c:pt>
                <c:pt idx="3759">
                  <c:v>0</c:v>
                </c:pt>
                <c:pt idx="3760">
                  <c:v>0</c:v>
                </c:pt>
                <c:pt idx="3761">
                  <c:v>0</c:v>
                </c:pt>
                <c:pt idx="3762">
                  <c:v>1.02954802E-4</c:v>
                </c:pt>
                <c:pt idx="3763">
                  <c:v>0</c:v>
                </c:pt>
                <c:pt idx="3764">
                  <c:v>0</c:v>
                </c:pt>
                <c:pt idx="3765">
                  <c:v>0</c:v>
                </c:pt>
                <c:pt idx="3766">
                  <c:v>0</c:v>
                </c:pt>
                <c:pt idx="3767">
                  <c:v>0</c:v>
                </c:pt>
                <c:pt idx="3768">
                  <c:v>0</c:v>
                </c:pt>
                <c:pt idx="3769">
                  <c:v>6.7491563499999995E-4</c:v>
                </c:pt>
                <c:pt idx="3770">
                  <c:v>5.0454086700000005E-4</c:v>
                </c:pt>
                <c:pt idx="3771">
                  <c:v>0</c:v>
                </c:pt>
                <c:pt idx="3772">
                  <c:v>2.5853154000000001E-4</c:v>
                </c:pt>
                <c:pt idx="3773">
                  <c:v>0</c:v>
                </c:pt>
                <c:pt idx="3774">
                  <c:v>1.4012528839999999E-3</c:v>
                </c:pt>
                <c:pt idx="3775">
                  <c:v>0</c:v>
                </c:pt>
                <c:pt idx="3776">
                  <c:v>0</c:v>
                </c:pt>
                <c:pt idx="3777">
                  <c:v>0</c:v>
                </c:pt>
                <c:pt idx="3778">
                  <c:v>0</c:v>
                </c:pt>
                <c:pt idx="3779">
                  <c:v>3.0097817900000002E-4</c:v>
                </c:pt>
                <c:pt idx="3780">
                  <c:v>0</c:v>
                </c:pt>
                <c:pt idx="3781">
                  <c:v>0</c:v>
                </c:pt>
                <c:pt idx="3782">
                  <c:v>0</c:v>
                </c:pt>
                <c:pt idx="3783">
                  <c:v>2.94204177E-4</c:v>
                </c:pt>
                <c:pt idx="3784">
                  <c:v>0</c:v>
                </c:pt>
                <c:pt idx="3785">
                  <c:v>4.3923865299999999E-4</c:v>
                </c:pt>
                <c:pt idx="3786">
                  <c:v>1.31233595E-4</c:v>
                </c:pt>
                <c:pt idx="3787">
                  <c:v>0</c:v>
                </c:pt>
                <c:pt idx="3788">
                  <c:v>0</c:v>
                </c:pt>
                <c:pt idx="3789">
                  <c:v>0</c:v>
                </c:pt>
                <c:pt idx="3790">
                  <c:v>0</c:v>
                </c:pt>
                <c:pt idx="3791">
                  <c:v>0</c:v>
                </c:pt>
                <c:pt idx="3792">
                  <c:v>0</c:v>
                </c:pt>
                <c:pt idx="3793">
                  <c:v>0</c:v>
                </c:pt>
                <c:pt idx="3794">
                  <c:v>0</c:v>
                </c:pt>
                <c:pt idx="3795">
                  <c:v>0</c:v>
                </c:pt>
                <c:pt idx="3796">
                  <c:v>0</c:v>
                </c:pt>
                <c:pt idx="3797">
                  <c:v>5.3395984599999996E-4</c:v>
                </c:pt>
                <c:pt idx="3798">
                  <c:v>1.949317738E-3</c:v>
                </c:pt>
                <c:pt idx="3799">
                  <c:v>0</c:v>
                </c:pt>
                <c:pt idx="3800">
                  <c:v>0</c:v>
                </c:pt>
                <c:pt idx="3801">
                  <c:v>0</c:v>
                </c:pt>
                <c:pt idx="3802">
                  <c:v>1.21684108E-4</c:v>
                </c:pt>
                <c:pt idx="3803">
                  <c:v>0</c:v>
                </c:pt>
                <c:pt idx="3804">
                  <c:v>8.35142809E-4</c:v>
                </c:pt>
                <c:pt idx="3805">
                  <c:v>0</c:v>
                </c:pt>
                <c:pt idx="3806">
                  <c:v>0</c:v>
                </c:pt>
                <c:pt idx="3807">
                  <c:v>0</c:v>
                </c:pt>
                <c:pt idx="3808">
                  <c:v>0</c:v>
                </c:pt>
                <c:pt idx="3809">
                  <c:v>0</c:v>
                </c:pt>
                <c:pt idx="3810">
                  <c:v>0</c:v>
                </c:pt>
                <c:pt idx="3811">
                  <c:v>0</c:v>
                </c:pt>
                <c:pt idx="3812">
                  <c:v>1.18539592E-4</c:v>
                </c:pt>
                <c:pt idx="3813">
                  <c:v>0</c:v>
                </c:pt>
                <c:pt idx="3814">
                  <c:v>0</c:v>
                </c:pt>
                <c:pt idx="3815">
                  <c:v>3.7558685400000002E-4</c:v>
                </c:pt>
                <c:pt idx="3816">
                  <c:v>0</c:v>
                </c:pt>
                <c:pt idx="3817">
                  <c:v>0</c:v>
                </c:pt>
                <c:pt idx="3818">
                  <c:v>0</c:v>
                </c:pt>
                <c:pt idx="3819">
                  <c:v>0</c:v>
                </c:pt>
                <c:pt idx="3820">
                  <c:v>1.7205781099999999E-4</c:v>
                </c:pt>
                <c:pt idx="3821">
                  <c:v>4.6904315099999998E-4</c:v>
                </c:pt>
                <c:pt idx="3822">
                  <c:v>0</c:v>
                </c:pt>
                <c:pt idx="3823">
                  <c:v>1.22309197E-4</c:v>
                </c:pt>
                <c:pt idx="3824">
                  <c:v>0</c:v>
                </c:pt>
                <c:pt idx="3825">
                  <c:v>1.754770783E-3</c:v>
                </c:pt>
                <c:pt idx="3826">
                  <c:v>3.6697247700000001E-4</c:v>
                </c:pt>
                <c:pt idx="3827">
                  <c:v>6.1012812599999997E-4</c:v>
                </c:pt>
                <c:pt idx="3828">
                  <c:v>5.39047234E-4</c:v>
                </c:pt>
                <c:pt idx="3829">
                  <c:v>1.6592002599999999E-4</c:v>
                </c:pt>
                <c:pt idx="3830">
                  <c:v>1.1921793029999999E-3</c:v>
                </c:pt>
                <c:pt idx="3831">
                  <c:v>1.5079457130000001E-3</c:v>
                </c:pt>
                <c:pt idx="3832">
                  <c:v>1.9293379950000001E-3</c:v>
                </c:pt>
                <c:pt idx="3833">
                  <c:v>0</c:v>
                </c:pt>
                <c:pt idx="3834">
                  <c:v>1.911589008E-3</c:v>
                </c:pt>
                <c:pt idx="3835">
                  <c:v>3.0844501159999998E-3</c:v>
                </c:pt>
                <c:pt idx="3836">
                  <c:v>4.92368291E-4</c:v>
                </c:pt>
                <c:pt idx="3837">
                  <c:v>2.5536261490000001E-3</c:v>
                </c:pt>
                <c:pt idx="3838">
                  <c:v>6.4174554699999997E-4</c:v>
                </c:pt>
                <c:pt idx="3839">
                  <c:v>5.7405281200000003E-4</c:v>
                </c:pt>
                <c:pt idx="3840">
                  <c:v>1.1574074069999999E-3</c:v>
                </c:pt>
                <c:pt idx="3841">
                  <c:v>1.1632415660000001E-3</c:v>
                </c:pt>
                <c:pt idx="3842">
                  <c:v>0</c:v>
                </c:pt>
                <c:pt idx="3843">
                  <c:v>2.02901491E-4</c:v>
                </c:pt>
                <c:pt idx="3844">
                  <c:v>0</c:v>
                </c:pt>
                <c:pt idx="3845">
                  <c:v>4.8514251000000001E-4</c:v>
                </c:pt>
                <c:pt idx="3846">
                  <c:v>4.0642145900000003E-4</c:v>
                </c:pt>
                <c:pt idx="3847">
                  <c:v>0</c:v>
                </c:pt>
                <c:pt idx="3848">
                  <c:v>1.344989912E-3</c:v>
                </c:pt>
                <c:pt idx="3849">
                  <c:v>1.007049345E-3</c:v>
                </c:pt>
                <c:pt idx="3850">
                  <c:v>0</c:v>
                </c:pt>
                <c:pt idx="3851">
                  <c:v>6.2460961799999995E-4</c:v>
                </c:pt>
                <c:pt idx="3852">
                  <c:v>4.2619139860000004E-3</c:v>
                </c:pt>
                <c:pt idx="3853">
                  <c:v>1.5564202299999999E-4</c:v>
                </c:pt>
                <c:pt idx="3854">
                  <c:v>5.9787156999999998E-5</c:v>
                </c:pt>
                <c:pt idx="3855">
                  <c:v>0</c:v>
                </c:pt>
                <c:pt idx="3856">
                  <c:v>0</c:v>
                </c:pt>
                <c:pt idx="3857">
                  <c:v>2.8727377100000001E-4</c:v>
                </c:pt>
                <c:pt idx="3858">
                  <c:v>0</c:v>
                </c:pt>
                <c:pt idx="3859">
                  <c:v>0</c:v>
                </c:pt>
                <c:pt idx="3860">
                  <c:v>0</c:v>
                </c:pt>
                <c:pt idx="3861">
                  <c:v>2.2836263899999999E-4</c:v>
                </c:pt>
                <c:pt idx="3862">
                  <c:v>0</c:v>
                </c:pt>
                <c:pt idx="3863">
                  <c:v>0</c:v>
                </c:pt>
                <c:pt idx="3864">
                  <c:v>4.31965442E-4</c:v>
                </c:pt>
                <c:pt idx="3865">
                  <c:v>4.5553935800000001E-4</c:v>
                </c:pt>
                <c:pt idx="3866">
                  <c:v>6.3171193900000001E-4</c:v>
                </c:pt>
                <c:pt idx="3867">
                  <c:v>2.4769642299999999E-4</c:v>
                </c:pt>
                <c:pt idx="3868">
                  <c:v>0</c:v>
                </c:pt>
                <c:pt idx="3869">
                  <c:v>0</c:v>
                </c:pt>
                <c:pt idx="3870">
                  <c:v>3.5720664400000002E-4</c:v>
                </c:pt>
                <c:pt idx="3871">
                  <c:v>0</c:v>
                </c:pt>
                <c:pt idx="3872">
                  <c:v>0</c:v>
                </c:pt>
                <c:pt idx="3873">
                  <c:v>0</c:v>
                </c:pt>
                <c:pt idx="3874">
                  <c:v>9.3109869600000003E-4</c:v>
                </c:pt>
                <c:pt idx="3875">
                  <c:v>0</c:v>
                </c:pt>
                <c:pt idx="3876">
                  <c:v>0</c:v>
                </c:pt>
                <c:pt idx="3877">
                  <c:v>8.0042689400000003E-4</c:v>
                </c:pt>
                <c:pt idx="3878">
                  <c:v>6.1500615000000002E-4</c:v>
                </c:pt>
                <c:pt idx="3879">
                  <c:v>0</c:v>
                </c:pt>
                <c:pt idx="3880">
                  <c:v>1.22055413E-4</c:v>
                </c:pt>
                <c:pt idx="3881">
                  <c:v>0</c:v>
                </c:pt>
                <c:pt idx="3882">
                  <c:v>0</c:v>
                </c:pt>
                <c:pt idx="3883">
                  <c:v>0</c:v>
                </c:pt>
                <c:pt idx="3884">
                  <c:v>1.0110201100000001E-4</c:v>
                </c:pt>
                <c:pt idx="3885">
                  <c:v>0</c:v>
                </c:pt>
                <c:pt idx="3886">
                  <c:v>0</c:v>
                </c:pt>
                <c:pt idx="3887">
                  <c:v>0</c:v>
                </c:pt>
                <c:pt idx="3888">
                  <c:v>0</c:v>
                </c:pt>
                <c:pt idx="3889">
                  <c:v>3.88575869E-4</c:v>
                </c:pt>
                <c:pt idx="3890">
                  <c:v>0</c:v>
                </c:pt>
                <c:pt idx="3891">
                  <c:v>0</c:v>
                </c:pt>
                <c:pt idx="3892">
                  <c:v>0</c:v>
                </c:pt>
                <c:pt idx="3893">
                  <c:v>0</c:v>
                </c:pt>
                <c:pt idx="3894">
                  <c:v>2.7469508800000001E-4</c:v>
                </c:pt>
                <c:pt idx="3895">
                  <c:v>3.18319274E-4</c:v>
                </c:pt>
                <c:pt idx="3896">
                  <c:v>0</c:v>
                </c:pt>
                <c:pt idx="3897">
                  <c:v>1.7951709900000001E-4</c:v>
                </c:pt>
                <c:pt idx="3898">
                  <c:v>0</c:v>
                </c:pt>
                <c:pt idx="3899">
                  <c:v>0</c:v>
                </c:pt>
                <c:pt idx="3900">
                  <c:v>0</c:v>
                </c:pt>
                <c:pt idx="3901">
                  <c:v>0</c:v>
                </c:pt>
                <c:pt idx="3902">
                  <c:v>0</c:v>
                </c:pt>
                <c:pt idx="3903">
                  <c:v>0</c:v>
                </c:pt>
                <c:pt idx="3904">
                  <c:v>0</c:v>
                </c:pt>
                <c:pt idx="3905">
                  <c:v>0</c:v>
                </c:pt>
                <c:pt idx="3906">
                  <c:v>1.8188432099999999E-4</c:v>
                </c:pt>
                <c:pt idx="3907">
                  <c:v>0</c:v>
                </c:pt>
                <c:pt idx="3908">
                  <c:v>0</c:v>
                </c:pt>
                <c:pt idx="3909">
                  <c:v>0</c:v>
                </c:pt>
                <c:pt idx="3910">
                  <c:v>0</c:v>
                </c:pt>
                <c:pt idx="3911">
                  <c:v>0</c:v>
                </c:pt>
                <c:pt idx="3912">
                  <c:v>0</c:v>
                </c:pt>
                <c:pt idx="3913">
                  <c:v>0</c:v>
                </c:pt>
                <c:pt idx="3914">
                  <c:v>0</c:v>
                </c:pt>
                <c:pt idx="3915">
                  <c:v>1.46713615E-3</c:v>
                </c:pt>
                <c:pt idx="3916">
                  <c:v>1.446607048E-3</c:v>
                </c:pt>
                <c:pt idx="3917">
                  <c:v>0</c:v>
                </c:pt>
                <c:pt idx="3918">
                  <c:v>0</c:v>
                </c:pt>
                <c:pt idx="3919">
                  <c:v>0</c:v>
                </c:pt>
                <c:pt idx="3920">
                  <c:v>2.8340654599999998E-4</c:v>
                </c:pt>
                <c:pt idx="3921">
                  <c:v>1.989234729E-3</c:v>
                </c:pt>
                <c:pt idx="3922">
                  <c:v>3.0156815399999998E-4</c:v>
                </c:pt>
                <c:pt idx="3923">
                  <c:v>0</c:v>
                </c:pt>
                <c:pt idx="3924">
                  <c:v>2.0387359829999998E-3</c:v>
                </c:pt>
                <c:pt idx="3925">
                  <c:v>2.780924915E-3</c:v>
                </c:pt>
                <c:pt idx="3926">
                  <c:v>0</c:v>
                </c:pt>
                <c:pt idx="3927">
                  <c:v>0</c:v>
                </c:pt>
                <c:pt idx="3928">
                  <c:v>0</c:v>
                </c:pt>
                <c:pt idx="3929">
                  <c:v>4.2630288800000001E-4</c:v>
                </c:pt>
                <c:pt idx="3930">
                  <c:v>1.130845473E-3</c:v>
                </c:pt>
                <c:pt idx="3931">
                  <c:v>2.3918676489999998E-3</c:v>
                </c:pt>
                <c:pt idx="3932">
                  <c:v>2.34893417E-4</c:v>
                </c:pt>
                <c:pt idx="3933">
                  <c:v>7.1028662149999998E-3</c:v>
                </c:pt>
                <c:pt idx="3934">
                  <c:v>6.4775910360000003E-3</c:v>
                </c:pt>
                <c:pt idx="3935">
                  <c:v>1.0270103700000001E-4</c:v>
                </c:pt>
                <c:pt idx="3936">
                  <c:v>2.29977577E-4</c:v>
                </c:pt>
                <c:pt idx="3937">
                  <c:v>3.4803360999999998E-4</c:v>
                </c:pt>
                <c:pt idx="3938">
                  <c:v>2.7122321600000002E-4</c:v>
                </c:pt>
                <c:pt idx="3939">
                  <c:v>7.9936051099999995E-4</c:v>
                </c:pt>
                <c:pt idx="3940">
                  <c:v>0</c:v>
                </c:pt>
                <c:pt idx="3941">
                  <c:v>0</c:v>
                </c:pt>
                <c:pt idx="3942">
                  <c:v>7.9617833999999995E-5</c:v>
                </c:pt>
                <c:pt idx="3943">
                  <c:v>5.9559261399999997E-4</c:v>
                </c:pt>
                <c:pt idx="3944">
                  <c:v>0</c:v>
                </c:pt>
                <c:pt idx="3945">
                  <c:v>3.7481259299999999E-4</c:v>
                </c:pt>
                <c:pt idx="3946">
                  <c:v>0</c:v>
                </c:pt>
                <c:pt idx="3947">
                  <c:v>0</c:v>
                </c:pt>
                <c:pt idx="3948">
                  <c:v>0</c:v>
                </c:pt>
                <c:pt idx="3949">
                  <c:v>0</c:v>
                </c:pt>
                <c:pt idx="3950">
                  <c:v>0</c:v>
                </c:pt>
                <c:pt idx="3951">
                  <c:v>6.1957868600000005E-4</c:v>
                </c:pt>
                <c:pt idx="3952">
                  <c:v>1.69894665E-4</c:v>
                </c:pt>
                <c:pt idx="3953">
                  <c:v>3.0450669899999999E-4</c:v>
                </c:pt>
                <c:pt idx="3954">
                  <c:v>1.25454773E-4</c:v>
                </c:pt>
                <c:pt idx="3955">
                  <c:v>1.8935807600000001E-4</c:v>
                </c:pt>
                <c:pt idx="3956">
                  <c:v>2.4768981610000002E-3</c:v>
                </c:pt>
                <c:pt idx="3957">
                  <c:v>7.6775431799999997E-4</c:v>
                </c:pt>
                <c:pt idx="3958">
                  <c:v>2.3393917580000001E-3</c:v>
                </c:pt>
                <c:pt idx="3959">
                  <c:v>0</c:v>
                </c:pt>
                <c:pt idx="3960">
                  <c:v>2.7920482399999998E-4</c:v>
                </c:pt>
                <c:pt idx="3961">
                  <c:v>0</c:v>
                </c:pt>
                <c:pt idx="3962">
                  <c:v>6.0642813799999999E-4</c:v>
                </c:pt>
                <c:pt idx="3963">
                  <c:v>0</c:v>
                </c:pt>
                <c:pt idx="3964">
                  <c:v>5.1769882799999997E-4</c:v>
                </c:pt>
                <c:pt idx="3965">
                  <c:v>2.444987775E-3</c:v>
                </c:pt>
                <c:pt idx="3966">
                  <c:v>0</c:v>
                </c:pt>
                <c:pt idx="3967">
                  <c:v>8.63664404E-4</c:v>
                </c:pt>
                <c:pt idx="3968">
                  <c:v>5.1590713600000002E-4</c:v>
                </c:pt>
                <c:pt idx="3969">
                  <c:v>4.9115913500000002E-4</c:v>
                </c:pt>
                <c:pt idx="3970">
                  <c:v>2.0761964E-4</c:v>
                </c:pt>
                <c:pt idx="3971">
                  <c:v>3.35326664E-4</c:v>
                </c:pt>
                <c:pt idx="3972">
                  <c:v>1.0861694420000001E-3</c:v>
                </c:pt>
                <c:pt idx="3973">
                  <c:v>2.9753049599999998E-4</c:v>
                </c:pt>
                <c:pt idx="3974">
                  <c:v>0</c:v>
                </c:pt>
                <c:pt idx="3975">
                  <c:v>3.1478712500000001E-4</c:v>
                </c:pt>
                <c:pt idx="3976">
                  <c:v>0</c:v>
                </c:pt>
                <c:pt idx="3977">
                  <c:v>4.6317739599999999E-4</c:v>
                </c:pt>
                <c:pt idx="3978">
                  <c:v>3.91022131E-4</c:v>
                </c:pt>
                <c:pt idx="3979">
                  <c:v>1.04121475E-3</c:v>
                </c:pt>
                <c:pt idx="3980">
                  <c:v>4.4483985699999998E-4</c:v>
                </c:pt>
                <c:pt idx="3981">
                  <c:v>0</c:v>
                </c:pt>
                <c:pt idx="3982">
                  <c:v>0</c:v>
                </c:pt>
                <c:pt idx="3983">
                  <c:v>0</c:v>
                </c:pt>
                <c:pt idx="3984">
                  <c:v>2.5146689010000002E-3</c:v>
                </c:pt>
                <c:pt idx="3985">
                  <c:v>0</c:v>
                </c:pt>
                <c:pt idx="3986">
                  <c:v>0</c:v>
                </c:pt>
                <c:pt idx="3987">
                  <c:v>7.6804915499999995E-4</c:v>
                </c:pt>
                <c:pt idx="3988">
                  <c:v>4.97017892E-4</c:v>
                </c:pt>
                <c:pt idx="3989">
                  <c:v>1.766160367E-3</c:v>
                </c:pt>
                <c:pt idx="3990">
                  <c:v>3.8461538399999997E-4</c:v>
                </c:pt>
                <c:pt idx="3991">
                  <c:v>3.5248501900000002E-4</c:v>
                </c:pt>
                <c:pt idx="3992">
                  <c:v>4.4702726799999997E-4</c:v>
                </c:pt>
                <c:pt idx="3993">
                  <c:v>5.9092923600000005E-4</c:v>
                </c:pt>
                <c:pt idx="3994">
                  <c:v>0</c:v>
                </c:pt>
                <c:pt idx="3995">
                  <c:v>0</c:v>
                </c:pt>
                <c:pt idx="3996">
                  <c:v>0</c:v>
                </c:pt>
                <c:pt idx="3997">
                  <c:v>0</c:v>
                </c:pt>
                <c:pt idx="3998">
                  <c:v>0</c:v>
                </c:pt>
                <c:pt idx="3999">
                  <c:v>0</c:v>
                </c:pt>
                <c:pt idx="4000">
                  <c:v>0</c:v>
                </c:pt>
                <c:pt idx="4001">
                  <c:v>0</c:v>
                </c:pt>
                <c:pt idx="4002">
                  <c:v>4.5269352600000001E-4</c:v>
                </c:pt>
                <c:pt idx="4003">
                  <c:v>4.1101520700000002E-4</c:v>
                </c:pt>
                <c:pt idx="4004">
                  <c:v>4.8685491700000002E-4</c:v>
                </c:pt>
                <c:pt idx="4005">
                  <c:v>2.3885350310000001E-3</c:v>
                </c:pt>
                <c:pt idx="4006">
                  <c:v>0</c:v>
                </c:pt>
                <c:pt idx="4007">
                  <c:v>7.9562406700000004E-4</c:v>
                </c:pt>
                <c:pt idx="4008">
                  <c:v>0</c:v>
                </c:pt>
                <c:pt idx="4009">
                  <c:v>1.1438375750000001E-3</c:v>
                </c:pt>
                <c:pt idx="4010">
                  <c:v>4.9652432900000002E-4</c:v>
                </c:pt>
                <c:pt idx="4011">
                  <c:v>0</c:v>
                </c:pt>
                <c:pt idx="4012">
                  <c:v>0</c:v>
                </c:pt>
                <c:pt idx="4013">
                  <c:v>0</c:v>
                </c:pt>
                <c:pt idx="4014">
                  <c:v>0</c:v>
                </c:pt>
                <c:pt idx="4015">
                  <c:v>0</c:v>
                </c:pt>
                <c:pt idx="4016">
                  <c:v>7.6045627299999995E-4</c:v>
                </c:pt>
                <c:pt idx="4017">
                  <c:v>0</c:v>
                </c:pt>
                <c:pt idx="4018">
                  <c:v>1.8593120500000001E-4</c:v>
                </c:pt>
                <c:pt idx="4019">
                  <c:v>8.0064051200000005E-4</c:v>
                </c:pt>
                <c:pt idx="4020">
                  <c:v>0</c:v>
                </c:pt>
                <c:pt idx="4021">
                  <c:v>0</c:v>
                </c:pt>
                <c:pt idx="4022">
                  <c:v>5.2438384799999998E-4</c:v>
                </c:pt>
                <c:pt idx="4023">
                  <c:v>4.6821959399999998E-4</c:v>
                </c:pt>
                <c:pt idx="4024">
                  <c:v>0</c:v>
                </c:pt>
                <c:pt idx="4025">
                  <c:v>8.9047194999999999E-4</c:v>
                </c:pt>
                <c:pt idx="4026">
                  <c:v>0</c:v>
                </c:pt>
                <c:pt idx="4027">
                  <c:v>0</c:v>
                </c:pt>
                <c:pt idx="4028">
                  <c:v>5.3022269299999995E-4</c:v>
                </c:pt>
                <c:pt idx="4029">
                  <c:v>0</c:v>
                </c:pt>
                <c:pt idx="4030">
                  <c:v>1.432664756E-3</c:v>
                </c:pt>
                <c:pt idx="4031">
                  <c:v>3.54107648E-4</c:v>
                </c:pt>
                <c:pt idx="4032">
                  <c:v>8.0971659900000003E-4</c:v>
                </c:pt>
                <c:pt idx="4033">
                  <c:v>0</c:v>
                </c:pt>
                <c:pt idx="4034">
                  <c:v>6.2853551199999996E-4</c:v>
                </c:pt>
                <c:pt idx="4035">
                  <c:v>0</c:v>
                </c:pt>
                <c:pt idx="4036">
                  <c:v>0</c:v>
                </c:pt>
                <c:pt idx="4037">
                  <c:v>0</c:v>
                </c:pt>
                <c:pt idx="4038">
                  <c:v>0</c:v>
                </c:pt>
                <c:pt idx="4039">
                  <c:v>0</c:v>
                </c:pt>
                <c:pt idx="4040">
                  <c:v>0</c:v>
                </c:pt>
                <c:pt idx="4041">
                  <c:v>0</c:v>
                </c:pt>
                <c:pt idx="4042">
                  <c:v>1.9434457200000001E-4</c:v>
                </c:pt>
                <c:pt idx="4043">
                  <c:v>0</c:v>
                </c:pt>
                <c:pt idx="4044">
                  <c:v>0</c:v>
                </c:pt>
                <c:pt idx="4045">
                  <c:v>5.7088487100000001E-4</c:v>
                </c:pt>
                <c:pt idx="4046">
                  <c:v>6.9654051500000005E-4</c:v>
                </c:pt>
                <c:pt idx="4047">
                  <c:v>2.3272050200000001E-4</c:v>
                </c:pt>
                <c:pt idx="4048">
                  <c:v>0</c:v>
                </c:pt>
                <c:pt idx="4049">
                  <c:v>0</c:v>
                </c:pt>
                <c:pt idx="4050">
                  <c:v>4.11889888E-4</c:v>
                </c:pt>
                <c:pt idx="4051">
                  <c:v>1.3513513510000001E-3</c:v>
                </c:pt>
                <c:pt idx="4052">
                  <c:v>6.8259385600000005E-4</c:v>
                </c:pt>
                <c:pt idx="4053">
                  <c:v>1.2138188608E-2</c:v>
                </c:pt>
                <c:pt idx="4054">
                  <c:v>4.9431537299999997E-4</c:v>
                </c:pt>
                <c:pt idx="4055">
                  <c:v>3.0637254899999999E-4</c:v>
                </c:pt>
                <c:pt idx="4056">
                  <c:v>0</c:v>
                </c:pt>
                <c:pt idx="4057">
                  <c:v>1.414427157E-3</c:v>
                </c:pt>
                <c:pt idx="4058">
                  <c:v>9.7452317899999997E-4</c:v>
                </c:pt>
                <c:pt idx="4059">
                  <c:v>1.986590514E-3</c:v>
                </c:pt>
                <c:pt idx="4060">
                  <c:v>0</c:v>
                </c:pt>
                <c:pt idx="4061">
                  <c:v>1.02838338E-4</c:v>
                </c:pt>
                <c:pt idx="4062">
                  <c:v>1.44627103E-4</c:v>
                </c:pt>
                <c:pt idx="4063">
                  <c:v>1.773311659E-3</c:v>
                </c:pt>
                <c:pt idx="4064">
                  <c:v>2.7492164699999998E-4</c:v>
                </c:pt>
                <c:pt idx="4065">
                  <c:v>4.67717336E-3</c:v>
                </c:pt>
                <c:pt idx="4066">
                  <c:v>1.5832587589999999E-3</c:v>
                </c:pt>
                <c:pt idx="4067">
                  <c:v>9.5362975300000003E-4</c:v>
                </c:pt>
                <c:pt idx="4068">
                  <c:v>8.1926921099999999E-4</c:v>
                </c:pt>
                <c:pt idx="4069">
                  <c:v>5.3219797699999999E-4</c:v>
                </c:pt>
                <c:pt idx="4070">
                  <c:v>8.4005375999999995E-5</c:v>
                </c:pt>
                <c:pt idx="4071">
                  <c:v>8.1944823799999999E-4</c:v>
                </c:pt>
                <c:pt idx="4072">
                  <c:v>3.2216494839999998E-3</c:v>
                </c:pt>
                <c:pt idx="4073">
                  <c:v>8.9865202100000003E-4</c:v>
                </c:pt>
                <c:pt idx="4074">
                  <c:v>2.8433323799999997E-4</c:v>
                </c:pt>
                <c:pt idx="4075">
                  <c:v>4.1456914400000002E-4</c:v>
                </c:pt>
                <c:pt idx="4076">
                  <c:v>8.65675948E-4</c:v>
                </c:pt>
                <c:pt idx="4077">
                  <c:v>0</c:v>
                </c:pt>
                <c:pt idx="4078">
                  <c:v>6.4871877999999998E-4</c:v>
                </c:pt>
                <c:pt idx="4079">
                  <c:v>9.8135426800000005E-4</c:v>
                </c:pt>
                <c:pt idx="4080">
                  <c:v>6.2363579599999995E-4</c:v>
                </c:pt>
                <c:pt idx="4081">
                  <c:v>3.0097817900000002E-4</c:v>
                </c:pt>
                <c:pt idx="4082">
                  <c:v>7.2098053300000001E-4</c:v>
                </c:pt>
                <c:pt idx="4083">
                  <c:v>0</c:v>
                </c:pt>
                <c:pt idx="4084">
                  <c:v>0</c:v>
                </c:pt>
                <c:pt idx="4085">
                  <c:v>1.1616088279999999E-3</c:v>
                </c:pt>
                <c:pt idx="4086">
                  <c:v>6.444683136E-3</c:v>
                </c:pt>
                <c:pt idx="4087">
                  <c:v>0</c:v>
                </c:pt>
                <c:pt idx="4088">
                  <c:v>4.9127978299999997E-4</c:v>
                </c:pt>
                <c:pt idx="4089">
                  <c:v>5.7786766799999996E-4</c:v>
                </c:pt>
                <c:pt idx="4090">
                  <c:v>1.19703136E-4</c:v>
                </c:pt>
                <c:pt idx="4091">
                  <c:v>3.2188841200000003E-4</c:v>
                </c:pt>
                <c:pt idx="4092">
                  <c:v>2.6745118999999998E-4</c:v>
                </c:pt>
                <c:pt idx="4093">
                  <c:v>3.1776294799999998E-4</c:v>
                </c:pt>
                <c:pt idx="4094">
                  <c:v>0</c:v>
                </c:pt>
                <c:pt idx="4095">
                  <c:v>0</c:v>
                </c:pt>
                <c:pt idx="4096">
                  <c:v>0</c:v>
                </c:pt>
                <c:pt idx="4097">
                  <c:v>6.9332100699999997E-4</c:v>
                </c:pt>
                <c:pt idx="4098">
                  <c:v>1.0292301300000001E-4</c:v>
                </c:pt>
                <c:pt idx="4099">
                  <c:v>0</c:v>
                </c:pt>
                <c:pt idx="4100">
                  <c:v>1.6867673099999999E-4</c:v>
                </c:pt>
                <c:pt idx="4101">
                  <c:v>2.0779220700000001E-4</c:v>
                </c:pt>
                <c:pt idx="4102">
                  <c:v>1.75654312E-4</c:v>
                </c:pt>
                <c:pt idx="4103">
                  <c:v>1.432944701E-3</c:v>
                </c:pt>
                <c:pt idx="4104">
                  <c:v>1.6634783299999999E-4</c:v>
                </c:pt>
                <c:pt idx="4105">
                  <c:v>4.2774648800000001E-4</c:v>
                </c:pt>
                <c:pt idx="4106">
                  <c:v>0</c:v>
                </c:pt>
                <c:pt idx="4107">
                  <c:v>5.0916496900000002E-4</c:v>
                </c:pt>
                <c:pt idx="4108">
                  <c:v>0</c:v>
                </c:pt>
                <c:pt idx="4109">
                  <c:v>4.1373603600000002E-4</c:v>
                </c:pt>
                <c:pt idx="4110">
                  <c:v>0</c:v>
                </c:pt>
                <c:pt idx="4111">
                  <c:v>0</c:v>
                </c:pt>
                <c:pt idx="4112">
                  <c:v>0</c:v>
                </c:pt>
                <c:pt idx="4113">
                  <c:v>0</c:v>
                </c:pt>
                <c:pt idx="4114">
                  <c:v>3.7796466000000002E-4</c:v>
                </c:pt>
                <c:pt idx="4115">
                  <c:v>0</c:v>
                </c:pt>
                <c:pt idx="4116">
                  <c:v>0</c:v>
                </c:pt>
                <c:pt idx="4117">
                  <c:v>0</c:v>
                </c:pt>
                <c:pt idx="4118">
                  <c:v>4.6446818300000003E-4</c:v>
                </c:pt>
                <c:pt idx="4119">
                  <c:v>0</c:v>
                </c:pt>
                <c:pt idx="4120">
                  <c:v>0</c:v>
                </c:pt>
                <c:pt idx="4121">
                  <c:v>1.2918227599999999E-4</c:v>
                </c:pt>
                <c:pt idx="4122">
                  <c:v>1.3131976359999999E-3</c:v>
                </c:pt>
                <c:pt idx="4123">
                  <c:v>0</c:v>
                </c:pt>
                <c:pt idx="4124">
                  <c:v>0</c:v>
                </c:pt>
                <c:pt idx="4125">
                  <c:v>8.2236842100000002E-4</c:v>
                </c:pt>
                <c:pt idx="4126">
                  <c:v>3.35852225E-4</c:v>
                </c:pt>
                <c:pt idx="4127">
                  <c:v>0</c:v>
                </c:pt>
                <c:pt idx="4128">
                  <c:v>0</c:v>
                </c:pt>
                <c:pt idx="4129">
                  <c:v>0</c:v>
                </c:pt>
                <c:pt idx="4130">
                  <c:v>5.2284847799999995E-4</c:v>
                </c:pt>
                <c:pt idx="4131">
                  <c:v>9.1650626999999993E-5</c:v>
                </c:pt>
                <c:pt idx="4132">
                  <c:v>7.0052539399999996E-4</c:v>
                </c:pt>
                <c:pt idx="4133">
                  <c:v>4.8239266699999999E-4</c:v>
                </c:pt>
                <c:pt idx="4134">
                  <c:v>0</c:v>
                </c:pt>
                <c:pt idx="4135">
                  <c:v>0</c:v>
                </c:pt>
                <c:pt idx="4136">
                  <c:v>0</c:v>
                </c:pt>
                <c:pt idx="4137">
                  <c:v>0</c:v>
                </c:pt>
                <c:pt idx="4138">
                  <c:v>8.0906148800000003E-4</c:v>
                </c:pt>
                <c:pt idx="4139">
                  <c:v>6.5963060599999999E-4</c:v>
                </c:pt>
                <c:pt idx="4140">
                  <c:v>0</c:v>
                </c:pt>
                <c:pt idx="4141">
                  <c:v>0</c:v>
                </c:pt>
                <c:pt idx="4142">
                  <c:v>0</c:v>
                </c:pt>
                <c:pt idx="4143">
                  <c:v>0</c:v>
                </c:pt>
                <c:pt idx="4144">
                  <c:v>0</c:v>
                </c:pt>
                <c:pt idx="4145">
                  <c:v>0</c:v>
                </c:pt>
                <c:pt idx="4146">
                  <c:v>0</c:v>
                </c:pt>
                <c:pt idx="4147">
                  <c:v>2.7337342800000001E-4</c:v>
                </c:pt>
                <c:pt idx="4148">
                  <c:v>0</c:v>
                </c:pt>
                <c:pt idx="4149">
                  <c:v>0</c:v>
                </c:pt>
                <c:pt idx="4150">
                  <c:v>5.4059898299999997E-4</c:v>
                </c:pt>
                <c:pt idx="4151">
                  <c:v>2.8756290400000002E-4</c:v>
                </c:pt>
                <c:pt idx="4152">
                  <c:v>0</c:v>
                </c:pt>
                <c:pt idx="4153">
                  <c:v>5.6078959100000004E-4</c:v>
                </c:pt>
                <c:pt idx="4154">
                  <c:v>8.49216833E-4</c:v>
                </c:pt>
                <c:pt idx="4155">
                  <c:v>0</c:v>
                </c:pt>
                <c:pt idx="4156">
                  <c:v>0</c:v>
                </c:pt>
                <c:pt idx="4157">
                  <c:v>0</c:v>
                </c:pt>
                <c:pt idx="4158">
                  <c:v>0</c:v>
                </c:pt>
                <c:pt idx="4159">
                  <c:v>0</c:v>
                </c:pt>
                <c:pt idx="4160">
                  <c:v>0</c:v>
                </c:pt>
                <c:pt idx="4161">
                  <c:v>9.1516426999999997E-5</c:v>
                </c:pt>
                <c:pt idx="4162">
                  <c:v>0</c:v>
                </c:pt>
                <c:pt idx="4163">
                  <c:v>9.9009900900000011E-4</c:v>
                </c:pt>
                <c:pt idx="4164">
                  <c:v>3.1663251999999999E-3</c:v>
                </c:pt>
                <c:pt idx="4165">
                  <c:v>1.722282023E-3</c:v>
                </c:pt>
                <c:pt idx="4166">
                  <c:v>0</c:v>
                </c:pt>
                <c:pt idx="4167">
                  <c:v>2.44110826E-4</c:v>
                </c:pt>
                <c:pt idx="4168">
                  <c:v>5.7438253800000004E-4</c:v>
                </c:pt>
                <c:pt idx="4169">
                  <c:v>2.8019052899999999E-4</c:v>
                </c:pt>
                <c:pt idx="4170">
                  <c:v>2.7144408200000002E-4</c:v>
                </c:pt>
                <c:pt idx="4171">
                  <c:v>0</c:v>
                </c:pt>
                <c:pt idx="4172">
                  <c:v>1.53846153E-4</c:v>
                </c:pt>
                <c:pt idx="4173">
                  <c:v>1.6144656099999999E-4</c:v>
                </c:pt>
                <c:pt idx="4174">
                  <c:v>0</c:v>
                </c:pt>
                <c:pt idx="4175">
                  <c:v>0</c:v>
                </c:pt>
                <c:pt idx="4176">
                  <c:v>0</c:v>
                </c:pt>
                <c:pt idx="4177">
                  <c:v>0</c:v>
                </c:pt>
                <c:pt idx="4178">
                  <c:v>1.492166127E-3</c:v>
                </c:pt>
                <c:pt idx="4179">
                  <c:v>0</c:v>
                </c:pt>
                <c:pt idx="4180">
                  <c:v>0</c:v>
                </c:pt>
                <c:pt idx="4181">
                  <c:v>0</c:v>
                </c:pt>
                <c:pt idx="4182">
                  <c:v>7.9323109399999999E-4</c:v>
                </c:pt>
                <c:pt idx="4183">
                  <c:v>5.1493305799999996E-4</c:v>
                </c:pt>
                <c:pt idx="4184">
                  <c:v>0</c:v>
                </c:pt>
                <c:pt idx="4185">
                  <c:v>2.07082211E-4</c:v>
                </c:pt>
                <c:pt idx="4186">
                  <c:v>5.0929462599999997E-4</c:v>
                </c:pt>
                <c:pt idx="4187">
                  <c:v>1.541001651E-3</c:v>
                </c:pt>
                <c:pt idx="4188">
                  <c:v>0</c:v>
                </c:pt>
                <c:pt idx="4189">
                  <c:v>0</c:v>
                </c:pt>
                <c:pt idx="4190">
                  <c:v>5.6190297799999997E-4</c:v>
                </c:pt>
                <c:pt idx="4191">
                  <c:v>0</c:v>
                </c:pt>
                <c:pt idx="4192">
                  <c:v>0</c:v>
                </c:pt>
                <c:pt idx="4193">
                  <c:v>0</c:v>
                </c:pt>
                <c:pt idx="4194">
                  <c:v>0</c:v>
                </c:pt>
                <c:pt idx="4195">
                  <c:v>0</c:v>
                </c:pt>
                <c:pt idx="4196">
                  <c:v>0</c:v>
                </c:pt>
                <c:pt idx="4197">
                  <c:v>0</c:v>
                </c:pt>
                <c:pt idx="4198">
                  <c:v>0</c:v>
                </c:pt>
                <c:pt idx="4199">
                  <c:v>2.6484804299999997E-4</c:v>
                </c:pt>
                <c:pt idx="4200">
                  <c:v>0</c:v>
                </c:pt>
                <c:pt idx="4201">
                  <c:v>9.1324200900000005E-4</c:v>
                </c:pt>
                <c:pt idx="4202">
                  <c:v>0</c:v>
                </c:pt>
                <c:pt idx="4203">
                  <c:v>6.16522811E-4</c:v>
                </c:pt>
                <c:pt idx="4204">
                  <c:v>0</c:v>
                </c:pt>
                <c:pt idx="4205">
                  <c:v>5.7620282300000002E-4</c:v>
                </c:pt>
                <c:pt idx="4206">
                  <c:v>1.310043668E-3</c:v>
                </c:pt>
                <c:pt idx="4207">
                  <c:v>0</c:v>
                </c:pt>
                <c:pt idx="4208">
                  <c:v>0</c:v>
                </c:pt>
                <c:pt idx="4209">
                  <c:v>0</c:v>
                </c:pt>
                <c:pt idx="4210">
                  <c:v>2.6139234900000001E-4</c:v>
                </c:pt>
                <c:pt idx="4211">
                  <c:v>1.9373916590000001E-3</c:v>
                </c:pt>
                <c:pt idx="4212">
                  <c:v>0</c:v>
                </c:pt>
                <c:pt idx="4213">
                  <c:v>7.346292947E-3</c:v>
                </c:pt>
                <c:pt idx="4214">
                  <c:v>0</c:v>
                </c:pt>
                <c:pt idx="4215">
                  <c:v>1.3438279900000001E-3</c:v>
                </c:pt>
                <c:pt idx="4216">
                  <c:v>0</c:v>
                </c:pt>
                <c:pt idx="4217">
                  <c:v>0</c:v>
                </c:pt>
                <c:pt idx="4218">
                  <c:v>0</c:v>
                </c:pt>
                <c:pt idx="4219">
                  <c:v>0</c:v>
                </c:pt>
                <c:pt idx="4220">
                  <c:v>9.8231827100000004E-4</c:v>
                </c:pt>
                <c:pt idx="4221">
                  <c:v>1.8111567250000001E-3</c:v>
                </c:pt>
                <c:pt idx="4222">
                  <c:v>5.6190297799999997E-4</c:v>
                </c:pt>
                <c:pt idx="4223">
                  <c:v>2.1413276229999998E-3</c:v>
                </c:pt>
                <c:pt idx="4224">
                  <c:v>2.0380434780000001E-3</c:v>
                </c:pt>
                <c:pt idx="4225">
                  <c:v>8.1195193199999995E-4</c:v>
                </c:pt>
                <c:pt idx="4226">
                  <c:v>6.1977068400000004E-4</c:v>
                </c:pt>
                <c:pt idx="4227">
                  <c:v>1.45645208E-4</c:v>
                </c:pt>
                <c:pt idx="4228">
                  <c:v>2.6007802299999998E-4</c:v>
                </c:pt>
                <c:pt idx="4229">
                  <c:v>4.3084877200000001E-4</c:v>
                </c:pt>
                <c:pt idx="4230">
                  <c:v>0</c:v>
                </c:pt>
                <c:pt idx="4231">
                  <c:v>2.7820280899999998E-4</c:v>
                </c:pt>
                <c:pt idx="4232">
                  <c:v>0</c:v>
                </c:pt>
                <c:pt idx="4233">
                  <c:v>0</c:v>
                </c:pt>
                <c:pt idx="4234">
                  <c:v>0</c:v>
                </c:pt>
                <c:pt idx="4235">
                  <c:v>2.1381227199999999E-4</c:v>
                </c:pt>
                <c:pt idx="4236">
                  <c:v>6.9516857799999999E-4</c:v>
                </c:pt>
                <c:pt idx="4237">
                  <c:v>2.0676234490000001E-3</c:v>
                </c:pt>
                <c:pt idx="4238">
                  <c:v>5.4486015200000003E-4</c:v>
                </c:pt>
                <c:pt idx="4239">
                  <c:v>4.6019328099999998E-4</c:v>
                </c:pt>
                <c:pt idx="4240">
                  <c:v>3.1426775599999998E-4</c:v>
                </c:pt>
                <c:pt idx="4241">
                  <c:v>1.8923103380000001E-3</c:v>
                </c:pt>
                <c:pt idx="4242">
                  <c:v>2.24391338E-4</c:v>
                </c:pt>
                <c:pt idx="4243">
                  <c:v>0</c:v>
                </c:pt>
                <c:pt idx="4244">
                  <c:v>0</c:v>
                </c:pt>
                <c:pt idx="4245">
                  <c:v>0</c:v>
                </c:pt>
                <c:pt idx="4246">
                  <c:v>0</c:v>
                </c:pt>
                <c:pt idx="4247">
                  <c:v>0</c:v>
                </c:pt>
                <c:pt idx="4248">
                  <c:v>5.9844404499999999E-4</c:v>
                </c:pt>
                <c:pt idx="4249">
                  <c:v>0</c:v>
                </c:pt>
                <c:pt idx="4250">
                  <c:v>3.1875332029999998E-3</c:v>
                </c:pt>
                <c:pt idx="4251">
                  <c:v>8.8863051240000001E-3</c:v>
                </c:pt>
                <c:pt idx="4252">
                  <c:v>2.918287937E-3</c:v>
                </c:pt>
                <c:pt idx="4253">
                  <c:v>2.3105634219999999E-3</c:v>
                </c:pt>
                <c:pt idx="4254">
                  <c:v>7.5528700900000002E-3</c:v>
                </c:pt>
                <c:pt idx="4255">
                  <c:v>4.6985121299999999E-4</c:v>
                </c:pt>
                <c:pt idx="4256">
                  <c:v>6.0721062610000001E-3</c:v>
                </c:pt>
                <c:pt idx="4257">
                  <c:v>0</c:v>
                </c:pt>
                <c:pt idx="4258">
                  <c:v>1.6825574869999999E-3</c:v>
                </c:pt>
                <c:pt idx="4259">
                  <c:v>0</c:v>
                </c:pt>
                <c:pt idx="4260">
                  <c:v>0</c:v>
                </c:pt>
                <c:pt idx="4261">
                  <c:v>0</c:v>
                </c:pt>
                <c:pt idx="4262">
                  <c:v>0</c:v>
                </c:pt>
                <c:pt idx="4263">
                  <c:v>1.44320969E-4</c:v>
                </c:pt>
                <c:pt idx="4264">
                  <c:v>0</c:v>
                </c:pt>
                <c:pt idx="4265">
                  <c:v>1.6818028899999999E-4</c:v>
                </c:pt>
                <c:pt idx="4266">
                  <c:v>5.1777701000000004E-4</c:v>
                </c:pt>
                <c:pt idx="4267">
                  <c:v>1.21684108E-4</c:v>
                </c:pt>
                <c:pt idx="4268">
                  <c:v>7.7778641899999999E-4</c:v>
                </c:pt>
                <c:pt idx="4269">
                  <c:v>0</c:v>
                </c:pt>
                <c:pt idx="4270">
                  <c:v>0</c:v>
                </c:pt>
                <c:pt idx="4271">
                  <c:v>0</c:v>
                </c:pt>
                <c:pt idx="4272">
                  <c:v>0</c:v>
                </c:pt>
                <c:pt idx="4273">
                  <c:v>0</c:v>
                </c:pt>
                <c:pt idx="4274">
                  <c:v>6.5189048200000005E-4</c:v>
                </c:pt>
                <c:pt idx="4275">
                  <c:v>1.715756362E-3</c:v>
                </c:pt>
                <c:pt idx="4276">
                  <c:v>0</c:v>
                </c:pt>
                <c:pt idx="4277">
                  <c:v>0</c:v>
                </c:pt>
                <c:pt idx="4278">
                  <c:v>5.2603892600000003E-4</c:v>
                </c:pt>
                <c:pt idx="4279">
                  <c:v>1.1829652989999999E-3</c:v>
                </c:pt>
                <c:pt idx="4280">
                  <c:v>2.3812358600000001E-4</c:v>
                </c:pt>
                <c:pt idx="4281">
                  <c:v>3.1796502299999999E-4</c:v>
                </c:pt>
                <c:pt idx="4282">
                  <c:v>7.4183976199999999E-4</c:v>
                </c:pt>
                <c:pt idx="4283">
                  <c:v>0</c:v>
                </c:pt>
                <c:pt idx="4284">
                  <c:v>0</c:v>
                </c:pt>
                <c:pt idx="4285">
                  <c:v>4.0700040700000003E-4</c:v>
                </c:pt>
                <c:pt idx="4286">
                  <c:v>3.8424591699999999E-4</c:v>
                </c:pt>
                <c:pt idx="4287">
                  <c:v>2.1422450700000001E-4</c:v>
                </c:pt>
                <c:pt idx="4288">
                  <c:v>0</c:v>
                </c:pt>
                <c:pt idx="4289">
                  <c:v>0</c:v>
                </c:pt>
                <c:pt idx="4290">
                  <c:v>0</c:v>
                </c:pt>
                <c:pt idx="4291">
                  <c:v>0</c:v>
                </c:pt>
                <c:pt idx="4292">
                  <c:v>0</c:v>
                </c:pt>
                <c:pt idx="4293">
                  <c:v>0</c:v>
                </c:pt>
                <c:pt idx="4294">
                  <c:v>5.8394160500000001E-4</c:v>
                </c:pt>
                <c:pt idx="4295">
                  <c:v>6.8823124499999997E-4</c:v>
                </c:pt>
                <c:pt idx="4296">
                  <c:v>0</c:v>
                </c:pt>
                <c:pt idx="4297">
                  <c:v>0</c:v>
                </c:pt>
                <c:pt idx="4298">
                  <c:v>9.56937799E-4</c:v>
                </c:pt>
                <c:pt idx="4299">
                  <c:v>6.2111801199999999E-4</c:v>
                </c:pt>
                <c:pt idx="4300">
                  <c:v>0</c:v>
                </c:pt>
                <c:pt idx="4301">
                  <c:v>4.1169205400000002E-4</c:v>
                </c:pt>
                <c:pt idx="4302">
                  <c:v>0</c:v>
                </c:pt>
                <c:pt idx="4303">
                  <c:v>0</c:v>
                </c:pt>
                <c:pt idx="4304">
                  <c:v>0</c:v>
                </c:pt>
                <c:pt idx="4305">
                  <c:v>0</c:v>
                </c:pt>
                <c:pt idx="4306">
                  <c:v>3.0529690100000002E-4</c:v>
                </c:pt>
                <c:pt idx="4307">
                  <c:v>6.6283694200000001E-4</c:v>
                </c:pt>
                <c:pt idx="4308">
                  <c:v>0</c:v>
                </c:pt>
                <c:pt idx="4309">
                  <c:v>0</c:v>
                </c:pt>
                <c:pt idx="4310">
                  <c:v>0</c:v>
                </c:pt>
                <c:pt idx="4311">
                  <c:v>0</c:v>
                </c:pt>
                <c:pt idx="4312">
                  <c:v>0</c:v>
                </c:pt>
                <c:pt idx="4313">
                  <c:v>0</c:v>
                </c:pt>
                <c:pt idx="4314">
                  <c:v>1.0976948400000001E-3</c:v>
                </c:pt>
                <c:pt idx="4315">
                  <c:v>7.3399882499999998E-4</c:v>
                </c:pt>
                <c:pt idx="4316">
                  <c:v>0</c:v>
                </c:pt>
                <c:pt idx="4317">
                  <c:v>0</c:v>
                </c:pt>
                <c:pt idx="4318">
                  <c:v>4.0072129799999999E-4</c:v>
                </c:pt>
                <c:pt idx="4319">
                  <c:v>1.3581420599999999E-4</c:v>
                </c:pt>
                <c:pt idx="4320">
                  <c:v>7.33675715E-4</c:v>
                </c:pt>
                <c:pt idx="4321">
                  <c:v>1.45022115E-4</c:v>
                </c:pt>
                <c:pt idx="4322">
                  <c:v>0</c:v>
                </c:pt>
                <c:pt idx="4323">
                  <c:v>0</c:v>
                </c:pt>
                <c:pt idx="4324">
                  <c:v>0</c:v>
                </c:pt>
                <c:pt idx="4325">
                  <c:v>0</c:v>
                </c:pt>
                <c:pt idx="4326">
                  <c:v>0</c:v>
                </c:pt>
                <c:pt idx="4327">
                  <c:v>2.2796352580000002E-3</c:v>
                </c:pt>
                <c:pt idx="4328">
                  <c:v>0</c:v>
                </c:pt>
                <c:pt idx="4329">
                  <c:v>0</c:v>
                </c:pt>
                <c:pt idx="4330">
                  <c:v>0</c:v>
                </c:pt>
                <c:pt idx="4331">
                  <c:v>7.8021377000000002E-5</c:v>
                </c:pt>
                <c:pt idx="4332">
                  <c:v>1.35630001E-4</c:v>
                </c:pt>
                <c:pt idx="4333">
                  <c:v>5.0020841999999998E-4</c:v>
                </c:pt>
                <c:pt idx="4334">
                  <c:v>0</c:v>
                </c:pt>
                <c:pt idx="4335">
                  <c:v>7.2992700699999998E-4</c:v>
                </c:pt>
                <c:pt idx="4336">
                  <c:v>0</c:v>
                </c:pt>
                <c:pt idx="4337">
                  <c:v>0</c:v>
                </c:pt>
                <c:pt idx="4338">
                  <c:v>0</c:v>
                </c:pt>
                <c:pt idx="4339">
                  <c:v>2.0933640300000001E-4</c:v>
                </c:pt>
                <c:pt idx="4340">
                  <c:v>0</c:v>
                </c:pt>
                <c:pt idx="4341">
                  <c:v>0</c:v>
                </c:pt>
                <c:pt idx="4342">
                  <c:v>0</c:v>
                </c:pt>
                <c:pt idx="4343">
                  <c:v>0</c:v>
                </c:pt>
                <c:pt idx="4344">
                  <c:v>2.5933609900000002E-4</c:v>
                </c:pt>
                <c:pt idx="4345">
                  <c:v>4.3346337200000001E-4</c:v>
                </c:pt>
                <c:pt idx="4346">
                  <c:v>3.8200744900000001E-4</c:v>
                </c:pt>
                <c:pt idx="4347">
                  <c:v>7.5958982E-5</c:v>
                </c:pt>
                <c:pt idx="4348">
                  <c:v>7.3158241200000002E-4</c:v>
                </c:pt>
                <c:pt idx="4349">
                  <c:v>0</c:v>
                </c:pt>
                <c:pt idx="4350">
                  <c:v>3.8865137900000001E-4</c:v>
                </c:pt>
                <c:pt idx="4351">
                  <c:v>6.6533599400000001E-4</c:v>
                </c:pt>
                <c:pt idx="4352">
                  <c:v>0</c:v>
                </c:pt>
                <c:pt idx="4353">
                  <c:v>1.276595744E-3</c:v>
                </c:pt>
                <c:pt idx="4354">
                  <c:v>8.3612040100000001E-4</c:v>
                </c:pt>
                <c:pt idx="4355">
                  <c:v>3.1185031179999999E-3</c:v>
                </c:pt>
                <c:pt idx="4356">
                  <c:v>2.42189392E-4</c:v>
                </c:pt>
                <c:pt idx="4357">
                  <c:v>1.668335E-4</c:v>
                </c:pt>
                <c:pt idx="4358">
                  <c:v>1.3838914999999999E-4</c:v>
                </c:pt>
                <c:pt idx="4359">
                  <c:v>0</c:v>
                </c:pt>
                <c:pt idx="4360">
                  <c:v>8.8228806700000001E-4</c:v>
                </c:pt>
                <c:pt idx="4361">
                  <c:v>0</c:v>
                </c:pt>
                <c:pt idx="4362">
                  <c:v>0</c:v>
                </c:pt>
                <c:pt idx="4363">
                  <c:v>1.5979546100000001E-4</c:v>
                </c:pt>
                <c:pt idx="4364">
                  <c:v>0</c:v>
                </c:pt>
                <c:pt idx="4365">
                  <c:v>3.9195385290000002E-3</c:v>
                </c:pt>
                <c:pt idx="4366">
                  <c:v>1.0007783829999999E-3</c:v>
                </c:pt>
                <c:pt idx="4367">
                  <c:v>2.8363046999999998E-3</c:v>
                </c:pt>
                <c:pt idx="4368">
                  <c:v>3.5912504079999999E-3</c:v>
                </c:pt>
                <c:pt idx="4369">
                  <c:v>5.7113775159999998E-3</c:v>
                </c:pt>
                <c:pt idx="4370">
                  <c:v>6.3856960400000004E-4</c:v>
                </c:pt>
                <c:pt idx="4371">
                  <c:v>1.0532795294000001E-2</c:v>
                </c:pt>
                <c:pt idx="4372">
                  <c:v>1.2941633230000001E-3</c:v>
                </c:pt>
                <c:pt idx="4373">
                  <c:v>3.0127741599999999E-4</c:v>
                </c:pt>
                <c:pt idx="4374">
                  <c:v>7.4042080500000002E-4</c:v>
                </c:pt>
                <c:pt idx="4375">
                  <c:v>2.682071384E-3</c:v>
                </c:pt>
                <c:pt idx="4376">
                  <c:v>2.554970579E-3</c:v>
                </c:pt>
                <c:pt idx="4377">
                  <c:v>3.6643459099999998E-4</c:v>
                </c:pt>
                <c:pt idx="4378">
                  <c:v>0</c:v>
                </c:pt>
                <c:pt idx="4379">
                  <c:v>4.8567265600000002E-4</c:v>
                </c:pt>
                <c:pt idx="4380">
                  <c:v>0</c:v>
                </c:pt>
                <c:pt idx="4381">
                  <c:v>1.98078637E-4</c:v>
                </c:pt>
                <c:pt idx="4382">
                  <c:v>2.2895202410000001E-3</c:v>
                </c:pt>
                <c:pt idx="4383">
                  <c:v>1.9883539260000002E-3</c:v>
                </c:pt>
                <c:pt idx="4384">
                  <c:v>3.7491685309999998E-3</c:v>
                </c:pt>
                <c:pt idx="4385">
                  <c:v>8.2083834950000007E-3</c:v>
                </c:pt>
                <c:pt idx="4386">
                  <c:v>1.1865412320000001E-3</c:v>
                </c:pt>
                <c:pt idx="4387">
                  <c:v>7.5843332569999998E-3</c:v>
                </c:pt>
                <c:pt idx="4388">
                  <c:v>2.0780628829999998E-3</c:v>
                </c:pt>
                <c:pt idx="4389">
                  <c:v>3.5460992900000002E-3</c:v>
                </c:pt>
                <c:pt idx="4390">
                  <c:v>8.2813097199999994E-3</c:v>
                </c:pt>
                <c:pt idx="4391">
                  <c:v>6.5123438499999997E-4</c:v>
                </c:pt>
                <c:pt idx="4392">
                  <c:v>0</c:v>
                </c:pt>
                <c:pt idx="4393">
                  <c:v>4.5276184700000001E-4</c:v>
                </c:pt>
                <c:pt idx="4394">
                  <c:v>3.1806615700000001E-4</c:v>
                </c:pt>
                <c:pt idx="4395">
                  <c:v>1.0841577439999999E-3</c:v>
                </c:pt>
                <c:pt idx="4396">
                  <c:v>0</c:v>
                </c:pt>
                <c:pt idx="4397">
                  <c:v>7.7998924149999998E-3</c:v>
                </c:pt>
                <c:pt idx="4398">
                  <c:v>6.3013698629999998E-3</c:v>
                </c:pt>
                <c:pt idx="4399">
                  <c:v>6.9367369500000005E-4</c:v>
                </c:pt>
                <c:pt idx="4400">
                  <c:v>7.5294117640000002E-3</c:v>
                </c:pt>
                <c:pt idx="4401">
                  <c:v>8.2678792800000003E-4</c:v>
                </c:pt>
                <c:pt idx="4402">
                  <c:v>3.219512195E-3</c:v>
                </c:pt>
                <c:pt idx="4403">
                  <c:v>8.4596404599999997E-4</c:v>
                </c:pt>
                <c:pt idx="4404">
                  <c:v>5.95339343E-4</c:v>
                </c:pt>
                <c:pt idx="4405">
                  <c:v>1.361841209E-3</c:v>
                </c:pt>
                <c:pt idx="4406">
                  <c:v>1.891125219E-3</c:v>
                </c:pt>
                <c:pt idx="4407">
                  <c:v>5.2746590300000004E-4</c:v>
                </c:pt>
                <c:pt idx="4408">
                  <c:v>0</c:v>
                </c:pt>
                <c:pt idx="4409">
                  <c:v>2.5906735749999998E-3</c:v>
                </c:pt>
                <c:pt idx="4410">
                  <c:v>1.84808722E-4</c:v>
                </c:pt>
                <c:pt idx="4411">
                  <c:v>3.4470872099999999E-4</c:v>
                </c:pt>
                <c:pt idx="4412">
                  <c:v>0</c:v>
                </c:pt>
                <c:pt idx="4413">
                  <c:v>0</c:v>
                </c:pt>
                <c:pt idx="4414">
                  <c:v>1.19947223E-4</c:v>
                </c:pt>
                <c:pt idx="4415">
                  <c:v>0</c:v>
                </c:pt>
                <c:pt idx="4416">
                  <c:v>0</c:v>
                </c:pt>
                <c:pt idx="4417">
                  <c:v>1.08624809E-4</c:v>
                </c:pt>
                <c:pt idx="4418">
                  <c:v>6.9023698099999998E-4</c:v>
                </c:pt>
                <c:pt idx="4419">
                  <c:v>0</c:v>
                </c:pt>
                <c:pt idx="4420">
                  <c:v>0</c:v>
                </c:pt>
                <c:pt idx="4421">
                  <c:v>0</c:v>
                </c:pt>
                <c:pt idx="4422">
                  <c:v>5.9402264710000001E-3</c:v>
                </c:pt>
                <c:pt idx="4423">
                  <c:v>3.0795370069999998E-3</c:v>
                </c:pt>
                <c:pt idx="4424">
                  <c:v>3.8890329199999999E-4</c:v>
                </c:pt>
                <c:pt idx="4425">
                  <c:v>1.0779346699999999E-4</c:v>
                </c:pt>
                <c:pt idx="4426">
                  <c:v>4.3029259889999999E-3</c:v>
                </c:pt>
                <c:pt idx="4427">
                  <c:v>9.3405566000000006E-5</c:v>
                </c:pt>
                <c:pt idx="4428">
                  <c:v>3.0284043440000001E-3</c:v>
                </c:pt>
                <c:pt idx="4429">
                  <c:v>1.367989056E-3</c:v>
                </c:pt>
                <c:pt idx="4430">
                  <c:v>1.9403774910000001E-3</c:v>
                </c:pt>
                <c:pt idx="4431">
                  <c:v>2.0868113500000001E-4</c:v>
                </c:pt>
                <c:pt idx="4432">
                  <c:v>4.6755189800000001E-4</c:v>
                </c:pt>
                <c:pt idx="4433">
                  <c:v>0</c:v>
                </c:pt>
                <c:pt idx="4434">
                  <c:v>2.8105677300000002E-4</c:v>
                </c:pt>
                <c:pt idx="4435">
                  <c:v>0</c:v>
                </c:pt>
                <c:pt idx="4436">
                  <c:v>0</c:v>
                </c:pt>
                <c:pt idx="4437">
                  <c:v>9.44287063E-4</c:v>
                </c:pt>
                <c:pt idx="4438">
                  <c:v>9.1449474100000004E-4</c:v>
                </c:pt>
                <c:pt idx="4439">
                  <c:v>0</c:v>
                </c:pt>
                <c:pt idx="4440">
                  <c:v>5.4010261900000001E-4</c:v>
                </c:pt>
                <c:pt idx="4441">
                  <c:v>2.4867889329999999E-3</c:v>
                </c:pt>
                <c:pt idx="4442">
                  <c:v>8.9661974000000005E-5</c:v>
                </c:pt>
                <c:pt idx="4443">
                  <c:v>8.15494393E-4</c:v>
                </c:pt>
                <c:pt idx="4444">
                  <c:v>9.19399325E-4</c:v>
                </c:pt>
                <c:pt idx="4445">
                  <c:v>5.6148231300000003E-4</c:v>
                </c:pt>
                <c:pt idx="4446">
                  <c:v>0</c:v>
                </c:pt>
                <c:pt idx="4447">
                  <c:v>0</c:v>
                </c:pt>
                <c:pt idx="4448">
                  <c:v>0</c:v>
                </c:pt>
                <c:pt idx="4449">
                  <c:v>3.7429819000000001E-4</c:v>
                </c:pt>
                <c:pt idx="4450">
                  <c:v>1.1447040600000001E-3</c:v>
                </c:pt>
                <c:pt idx="4451">
                  <c:v>1.6509823299999999E-4</c:v>
                </c:pt>
                <c:pt idx="4452">
                  <c:v>1.690140845E-3</c:v>
                </c:pt>
                <c:pt idx="4453">
                  <c:v>5.3390282899999999E-4</c:v>
                </c:pt>
                <c:pt idx="4454">
                  <c:v>2.3758612399999999E-4</c:v>
                </c:pt>
                <c:pt idx="4455">
                  <c:v>2.4869435399999998E-4</c:v>
                </c:pt>
                <c:pt idx="4456">
                  <c:v>0</c:v>
                </c:pt>
                <c:pt idx="4457">
                  <c:v>0</c:v>
                </c:pt>
                <c:pt idx="4458">
                  <c:v>0</c:v>
                </c:pt>
                <c:pt idx="4459">
                  <c:v>0</c:v>
                </c:pt>
                <c:pt idx="4460">
                  <c:v>0</c:v>
                </c:pt>
                <c:pt idx="4461">
                  <c:v>0</c:v>
                </c:pt>
                <c:pt idx="4462">
                  <c:v>8.9338892099999996E-4</c:v>
                </c:pt>
                <c:pt idx="4463">
                  <c:v>0</c:v>
                </c:pt>
                <c:pt idx="4464">
                  <c:v>0</c:v>
                </c:pt>
                <c:pt idx="4465">
                  <c:v>0</c:v>
                </c:pt>
                <c:pt idx="4466">
                  <c:v>0</c:v>
                </c:pt>
                <c:pt idx="4467">
                  <c:v>0</c:v>
                </c:pt>
                <c:pt idx="4468">
                  <c:v>0</c:v>
                </c:pt>
                <c:pt idx="4469">
                  <c:v>0</c:v>
                </c:pt>
                <c:pt idx="4470">
                  <c:v>0</c:v>
                </c:pt>
                <c:pt idx="4471">
                  <c:v>1.1117287380000001E-3</c:v>
                </c:pt>
                <c:pt idx="4472">
                  <c:v>4.2568717999999999E-4</c:v>
                </c:pt>
                <c:pt idx="4473">
                  <c:v>0</c:v>
                </c:pt>
                <c:pt idx="4474">
                  <c:v>0</c:v>
                </c:pt>
                <c:pt idx="4475">
                  <c:v>0</c:v>
                </c:pt>
                <c:pt idx="4476">
                  <c:v>0</c:v>
                </c:pt>
                <c:pt idx="4477">
                  <c:v>6.5651260000000003E-5</c:v>
                </c:pt>
                <c:pt idx="4478">
                  <c:v>0</c:v>
                </c:pt>
                <c:pt idx="4479">
                  <c:v>0</c:v>
                </c:pt>
                <c:pt idx="4480">
                  <c:v>0</c:v>
                </c:pt>
                <c:pt idx="4481">
                  <c:v>0</c:v>
                </c:pt>
                <c:pt idx="4482">
                  <c:v>0</c:v>
                </c:pt>
                <c:pt idx="4483">
                  <c:v>0</c:v>
                </c:pt>
                <c:pt idx="4484">
                  <c:v>0</c:v>
                </c:pt>
                <c:pt idx="4485">
                  <c:v>0</c:v>
                </c:pt>
                <c:pt idx="4486">
                  <c:v>4.58505272E-4</c:v>
                </c:pt>
                <c:pt idx="4487">
                  <c:v>0</c:v>
                </c:pt>
                <c:pt idx="4488">
                  <c:v>0</c:v>
                </c:pt>
                <c:pt idx="4489">
                  <c:v>0</c:v>
                </c:pt>
                <c:pt idx="4490">
                  <c:v>7.7186963899999995E-4</c:v>
                </c:pt>
                <c:pt idx="4491">
                  <c:v>1.8640350870000001E-3</c:v>
                </c:pt>
                <c:pt idx="4492">
                  <c:v>3.8044914130000002E-3</c:v>
                </c:pt>
                <c:pt idx="4493">
                  <c:v>1.696352841E-3</c:v>
                </c:pt>
                <c:pt idx="4494">
                  <c:v>1.622112639E-3</c:v>
                </c:pt>
                <c:pt idx="4495">
                  <c:v>8.2758620599999999E-4</c:v>
                </c:pt>
                <c:pt idx="4496">
                  <c:v>4.7370914199999998E-4</c:v>
                </c:pt>
                <c:pt idx="4497">
                  <c:v>1.5071590050000001E-3</c:v>
                </c:pt>
                <c:pt idx="4498">
                  <c:v>2.07425845E-4</c:v>
                </c:pt>
                <c:pt idx="4499">
                  <c:v>1.97122018E-4</c:v>
                </c:pt>
                <c:pt idx="4500">
                  <c:v>7.5642965199999997E-4</c:v>
                </c:pt>
                <c:pt idx="4501">
                  <c:v>2.869507949E-3</c:v>
                </c:pt>
                <c:pt idx="4502">
                  <c:v>1.0534716679E-2</c:v>
                </c:pt>
                <c:pt idx="4503">
                  <c:v>6.3810391970000003E-3</c:v>
                </c:pt>
                <c:pt idx="4504">
                  <c:v>2.5939474559E-2</c:v>
                </c:pt>
                <c:pt idx="4505">
                  <c:v>2.0501138951999998E-2</c:v>
                </c:pt>
                <c:pt idx="4506">
                  <c:v>2.0648358400000001E-4</c:v>
                </c:pt>
                <c:pt idx="4507">
                  <c:v>1.55159038E-3</c:v>
                </c:pt>
                <c:pt idx="4508">
                  <c:v>6.2735257199999996E-4</c:v>
                </c:pt>
                <c:pt idx="4509">
                  <c:v>6.9300069299999998E-4</c:v>
                </c:pt>
                <c:pt idx="4510">
                  <c:v>8.0321285100000005E-4</c:v>
                </c:pt>
                <c:pt idx="4511">
                  <c:v>3.1039834449999998E-3</c:v>
                </c:pt>
                <c:pt idx="4512">
                  <c:v>1.4292520239999999E-3</c:v>
                </c:pt>
                <c:pt idx="4513">
                  <c:v>3.1033659579999999E-3</c:v>
                </c:pt>
                <c:pt idx="4514">
                  <c:v>2.26346763E-4</c:v>
                </c:pt>
                <c:pt idx="4515">
                  <c:v>5.3974057630000001E-3</c:v>
                </c:pt>
                <c:pt idx="4516">
                  <c:v>2.6563952699999998E-4</c:v>
                </c:pt>
                <c:pt idx="4517">
                  <c:v>1.4283673700000001E-4</c:v>
                </c:pt>
                <c:pt idx="4518">
                  <c:v>3.4281796299999998E-4</c:v>
                </c:pt>
                <c:pt idx="4519">
                  <c:v>0</c:v>
                </c:pt>
                <c:pt idx="4520">
                  <c:v>2.6723677100000002E-4</c:v>
                </c:pt>
                <c:pt idx="4521">
                  <c:v>2.83446712E-4</c:v>
                </c:pt>
                <c:pt idx="4522">
                  <c:v>3.1928480200000002E-4</c:v>
                </c:pt>
                <c:pt idx="4523">
                  <c:v>8.35034329E-4</c:v>
                </c:pt>
                <c:pt idx="4524">
                  <c:v>1.6127174280000001E-3</c:v>
                </c:pt>
                <c:pt idx="4525">
                  <c:v>2.4911770809999999E-3</c:v>
                </c:pt>
                <c:pt idx="4526">
                  <c:v>9.8328416900000004E-4</c:v>
                </c:pt>
                <c:pt idx="4527">
                  <c:v>1.3438150900000001E-4</c:v>
                </c:pt>
                <c:pt idx="4528">
                  <c:v>0</c:v>
                </c:pt>
                <c:pt idx="4529">
                  <c:v>5.0563420899999996E-4</c:v>
                </c:pt>
                <c:pt idx="4530">
                  <c:v>1.5771204346E-2</c:v>
                </c:pt>
                <c:pt idx="4531">
                  <c:v>6.1497548399999996E-3</c:v>
                </c:pt>
                <c:pt idx="4532">
                  <c:v>1.274697259E-3</c:v>
                </c:pt>
                <c:pt idx="4533">
                  <c:v>2.2269943519999998E-3</c:v>
                </c:pt>
                <c:pt idx="4534">
                  <c:v>6.0748308710000002E-3</c:v>
                </c:pt>
                <c:pt idx="4535">
                  <c:v>4.7487138890000002E-3</c:v>
                </c:pt>
                <c:pt idx="4536">
                  <c:v>2.0409288979999999E-3</c:v>
                </c:pt>
                <c:pt idx="4537">
                  <c:v>2.751977984E-3</c:v>
                </c:pt>
                <c:pt idx="4538">
                  <c:v>1.9542382539999999E-3</c:v>
                </c:pt>
                <c:pt idx="4539">
                  <c:v>3.487966515E-3</c:v>
                </c:pt>
                <c:pt idx="4540">
                  <c:v>2.0080321279999998E-3</c:v>
                </c:pt>
                <c:pt idx="4541">
                  <c:v>6.6722268499999995E-4</c:v>
                </c:pt>
                <c:pt idx="4542">
                  <c:v>5.1229508099999996E-4</c:v>
                </c:pt>
                <c:pt idx="4543">
                  <c:v>9.4634238E-5</c:v>
                </c:pt>
                <c:pt idx="4544">
                  <c:v>8.6188321400000004E-4</c:v>
                </c:pt>
                <c:pt idx="4545">
                  <c:v>0</c:v>
                </c:pt>
                <c:pt idx="4546">
                  <c:v>2.331002331E-3</c:v>
                </c:pt>
                <c:pt idx="4547">
                  <c:v>4.9862877000000005E-4</c:v>
                </c:pt>
                <c:pt idx="4548">
                  <c:v>8.7269553799999996E-4</c:v>
                </c:pt>
                <c:pt idx="4549">
                  <c:v>3.125737202E-3</c:v>
                </c:pt>
                <c:pt idx="4550">
                  <c:v>7.5786282600000005E-4</c:v>
                </c:pt>
                <c:pt idx="4551">
                  <c:v>3.8816108680000002E-3</c:v>
                </c:pt>
                <c:pt idx="4552">
                  <c:v>3.805899143E-3</c:v>
                </c:pt>
                <c:pt idx="4553">
                  <c:v>6.8798946049999999E-3</c:v>
                </c:pt>
                <c:pt idx="4554">
                  <c:v>1.793492185E-3</c:v>
                </c:pt>
                <c:pt idx="4555">
                  <c:v>1.1664469010000001E-3</c:v>
                </c:pt>
                <c:pt idx="4556">
                  <c:v>3.1424082270000001E-3</c:v>
                </c:pt>
                <c:pt idx="4557">
                  <c:v>0</c:v>
                </c:pt>
                <c:pt idx="4558">
                  <c:v>0</c:v>
                </c:pt>
                <c:pt idx="4559">
                  <c:v>1.252609603E-3</c:v>
                </c:pt>
                <c:pt idx="4560">
                  <c:v>6.4474532499999996E-4</c:v>
                </c:pt>
                <c:pt idx="4561">
                  <c:v>1.2475309279999999E-3</c:v>
                </c:pt>
                <c:pt idx="4562">
                  <c:v>5.200208E-4</c:v>
                </c:pt>
                <c:pt idx="4563">
                  <c:v>6.8823124499999997E-4</c:v>
                </c:pt>
                <c:pt idx="4564">
                  <c:v>0</c:v>
                </c:pt>
                <c:pt idx="4565">
                  <c:v>5.1586277999999999E-4</c:v>
                </c:pt>
                <c:pt idx="4566">
                  <c:v>4.7755491800000001E-4</c:v>
                </c:pt>
                <c:pt idx="4567">
                  <c:v>8.2270670499999998E-4</c:v>
                </c:pt>
                <c:pt idx="4568">
                  <c:v>9.7442143700000004E-4</c:v>
                </c:pt>
                <c:pt idx="4569">
                  <c:v>0</c:v>
                </c:pt>
                <c:pt idx="4570">
                  <c:v>4.8875855300000001E-4</c:v>
                </c:pt>
                <c:pt idx="4571">
                  <c:v>0</c:v>
                </c:pt>
                <c:pt idx="4572">
                  <c:v>5.0669561999999995E-4</c:v>
                </c:pt>
                <c:pt idx="4573">
                  <c:v>2.5698851409999999E-3</c:v>
                </c:pt>
                <c:pt idx="4574">
                  <c:v>3.9554491509999996E-3</c:v>
                </c:pt>
                <c:pt idx="4575">
                  <c:v>4.9418604649999996E-3</c:v>
                </c:pt>
                <c:pt idx="4576">
                  <c:v>5.1863234720000003E-3</c:v>
                </c:pt>
                <c:pt idx="4577">
                  <c:v>0</c:v>
                </c:pt>
                <c:pt idx="4578">
                  <c:v>0</c:v>
                </c:pt>
                <c:pt idx="4579">
                  <c:v>0</c:v>
                </c:pt>
                <c:pt idx="4580">
                  <c:v>1.320858558E-3</c:v>
                </c:pt>
                <c:pt idx="4581">
                  <c:v>7.0603337610000002E-3</c:v>
                </c:pt>
                <c:pt idx="4582">
                  <c:v>1.3670539979999999E-3</c:v>
                </c:pt>
                <c:pt idx="4583">
                  <c:v>0</c:v>
                </c:pt>
                <c:pt idx="4584">
                  <c:v>0</c:v>
                </c:pt>
                <c:pt idx="4585">
                  <c:v>4.2789901580000001E-3</c:v>
                </c:pt>
                <c:pt idx="4586">
                  <c:v>2.5366224869999999E-3</c:v>
                </c:pt>
                <c:pt idx="4587">
                  <c:v>4.9862877000000005E-4</c:v>
                </c:pt>
                <c:pt idx="4588">
                  <c:v>2.9327048959999998E-3</c:v>
                </c:pt>
                <c:pt idx="4589">
                  <c:v>1.5608740889999999E-3</c:v>
                </c:pt>
                <c:pt idx="4590">
                  <c:v>0</c:v>
                </c:pt>
                <c:pt idx="4591">
                  <c:v>3.9056007969999998E-3</c:v>
                </c:pt>
                <c:pt idx="4592">
                  <c:v>3.8228155329999998E-3</c:v>
                </c:pt>
                <c:pt idx="4593">
                  <c:v>1.6867897719999999E-3</c:v>
                </c:pt>
                <c:pt idx="4594">
                  <c:v>3.5100035099999997E-4</c:v>
                </c:pt>
                <c:pt idx="4595">
                  <c:v>2.5195263200000003E-4</c:v>
                </c:pt>
                <c:pt idx="4596">
                  <c:v>0</c:v>
                </c:pt>
                <c:pt idx="4597">
                  <c:v>0</c:v>
                </c:pt>
                <c:pt idx="4598">
                  <c:v>4.5906656400000002E-4</c:v>
                </c:pt>
                <c:pt idx="4599">
                  <c:v>3.9426994300000002E-4</c:v>
                </c:pt>
                <c:pt idx="4600">
                  <c:v>0</c:v>
                </c:pt>
                <c:pt idx="4601">
                  <c:v>8.8339222599999995E-4</c:v>
                </c:pt>
                <c:pt idx="4602">
                  <c:v>7.8678206099999995E-4</c:v>
                </c:pt>
                <c:pt idx="4603">
                  <c:v>2.3151720899999999E-4</c:v>
                </c:pt>
                <c:pt idx="4604">
                  <c:v>8.7611704899999995E-4</c:v>
                </c:pt>
                <c:pt idx="4605">
                  <c:v>0</c:v>
                </c:pt>
                <c:pt idx="4606">
                  <c:v>0</c:v>
                </c:pt>
                <c:pt idx="4607">
                  <c:v>0</c:v>
                </c:pt>
                <c:pt idx="4608">
                  <c:v>8.0364318199999997E-4</c:v>
                </c:pt>
                <c:pt idx="4609">
                  <c:v>1.2115338E-4</c:v>
                </c:pt>
                <c:pt idx="4610">
                  <c:v>1.56788962E-4</c:v>
                </c:pt>
                <c:pt idx="4611">
                  <c:v>0</c:v>
                </c:pt>
                <c:pt idx="4612">
                  <c:v>1.88679245E-4</c:v>
                </c:pt>
                <c:pt idx="4613">
                  <c:v>0</c:v>
                </c:pt>
                <c:pt idx="4614">
                  <c:v>1.15486776E-4</c:v>
                </c:pt>
                <c:pt idx="4615">
                  <c:v>1.0583817002E-2</c:v>
                </c:pt>
                <c:pt idx="4616">
                  <c:v>1.0337275514E-2</c:v>
                </c:pt>
                <c:pt idx="4617">
                  <c:v>1.1316588462E-2</c:v>
                </c:pt>
                <c:pt idx="4618">
                  <c:v>3.2278889600000001E-4</c:v>
                </c:pt>
                <c:pt idx="4619">
                  <c:v>1.1143302869999999E-3</c:v>
                </c:pt>
                <c:pt idx="4620">
                  <c:v>2.1059281799999999E-4</c:v>
                </c:pt>
                <c:pt idx="4621">
                  <c:v>5.7268185689999997E-3</c:v>
                </c:pt>
                <c:pt idx="4622">
                  <c:v>3.17007449E-4</c:v>
                </c:pt>
                <c:pt idx="4623">
                  <c:v>1.62628069E-4</c:v>
                </c:pt>
                <c:pt idx="4624">
                  <c:v>0</c:v>
                </c:pt>
                <c:pt idx="4625">
                  <c:v>6.8634179799999999E-4</c:v>
                </c:pt>
                <c:pt idx="4626">
                  <c:v>0</c:v>
                </c:pt>
                <c:pt idx="4627">
                  <c:v>0</c:v>
                </c:pt>
                <c:pt idx="4628">
                  <c:v>5.8997050100000005E-4</c:v>
                </c:pt>
                <c:pt idx="4629">
                  <c:v>0</c:v>
                </c:pt>
                <c:pt idx="4630">
                  <c:v>3.0193236699999998E-4</c:v>
                </c:pt>
                <c:pt idx="4631">
                  <c:v>7.4432452499999995E-4</c:v>
                </c:pt>
                <c:pt idx="4632">
                  <c:v>0</c:v>
                </c:pt>
                <c:pt idx="4633">
                  <c:v>0</c:v>
                </c:pt>
                <c:pt idx="4634">
                  <c:v>1.47863374E-4</c:v>
                </c:pt>
                <c:pt idx="4635">
                  <c:v>1.2618296500000001E-4</c:v>
                </c:pt>
                <c:pt idx="4636">
                  <c:v>7.2411296100000002E-4</c:v>
                </c:pt>
                <c:pt idx="4637">
                  <c:v>0</c:v>
                </c:pt>
                <c:pt idx="4638">
                  <c:v>0</c:v>
                </c:pt>
                <c:pt idx="4639">
                  <c:v>0</c:v>
                </c:pt>
                <c:pt idx="4640">
                  <c:v>1.2257405510000001E-3</c:v>
                </c:pt>
                <c:pt idx="4641">
                  <c:v>1.5975504219999999E-3</c:v>
                </c:pt>
                <c:pt idx="4642">
                  <c:v>1.0596962199999999E-3</c:v>
                </c:pt>
                <c:pt idx="4643">
                  <c:v>9.6432015399999999E-4</c:v>
                </c:pt>
                <c:pt idx="4644">
                  <c:v>0</c:v>
                </c:pt>
                <c:pt idx="4645">
                  <c:v>0</c:v>
                </c:pt>
                <c:pt idx="4646">
                  <c:v>0</c:v>
                </c:pt>
                <c:pt idx="4647">
                  <c:v>0</c:v>
                </c:pt>
                <c:pt idx="4648">
                  <c:v>8.8160097999999998E-5</c:v>
                </c:pt>
                <c:pt idx="4649">
                  <c:v>0</c:v>
                </c:pt>
                <c:pt idx="4650">
                  <c:v>0</c:v>
                </c:pt>
                <c:pt idx="4651">
                  <c:v>0</c:v>
                </c:pt>
                <c:pt idx="4652">
                  <c:v>8.0237502999999994E-5</c:v>
                </c:pt>
                <c:pt idx="4653">
                  <c:v>9.2062865700000003E-4</c:v>
                </c:pt>
                <c:pt idx="4654">
                  <c:v>3.0797659300000002E-4</c:v>
                </c:pt>
                <c:pt idx="4655">
                  <c:v>0</c:v>
                </c:pt>
                <c:pt idx="4656">
                  <c:v>0</c:v>
                </c:pt>
                <c:pt idx="4657">
                  <c:v>0</c:v>
                </c:pt>
                <c:pt idx="4658">
                  <c:v>0</c:v>
                </c:pt>
                <c:pt idx="4659">
                  <c:v>0</c:v>
                </c:pt>
                <c:pt idx="4660">
                  <c:v>4.61467466E-4</c:v>
                </c:pt>
                <c:pt idx="4661">
                  <c:v>4.5829514199999998E-4</c:v>
                </c:pt>
                <c:pt idx="4662">
                  <c:v>3.72231528E-4</c:v>
                </c:pt>
                <c:pt idx="4663">
                  <c:v>3.4890776690000001E-3</c:v>
                </c:pt>
                <c:pt idx="4664">
                  <c:v>7.1462601199999995E-4</c:v>
                </c:pt>
                <c:pt idx="4665">
                  <c:v>1.9175455399999999E-4</c:v>
                </c:pt>
                <c:pt idx="4666">
                  <c:v>1.103076357E-3</c:v>
                </c:pt>
                <c:pt idx="4667">
                  <c:v>1.3950538989999999E-3</c:v>
                </c:pt>
                <c:pt idx="4668">
                  <c:v>7.7970682999999995E-4</c:v>
                </c:pt>
                <c:pt idx="4669">
                  <c:v>2.929884825E-3</c:v>
                </c:pt>
                <c:pt idx="4670">
                  <c:v>5.1288028899999999E-3</c:v>
                </c:pt>
                <c:pt idx="4671">
                  <c:v>3.0446034399999998E-4</c:v>
                </c:pt>
                <c:pt idx="4672">
                  <c:v>3.8845008400000003E-4</c:v>
                </c:pt>
                <c:pt idx="4673">
                  <c:v>3.6700791959999998E-3</c:v>
                </c:pt>
                <c:pt idx="4674">
                  <c:v>8.5518814099999998E-4</c:v>
                </c:pt>
                <c:pt idx="4675">
                  <c:v>3.3585222499999999E-3</c:v>
                </c:pt>
                <c:pt idx="4676">
                  <c:v>7.4729106900000002E-4</c:v>
                </c:pt>
                <c:pt idx="4677">
                  <c:v>0</c:v>
                </c:pt>
                <c:pt idx="4678">
                  <c:v>9.9255582999999999E-5</c:v>
                </c:pt>
                <c:pt idx="4679">
                  <c:v>2.6109660500000002E-4</c:v>
                </c:pt>
                <c:pt idx="4680">
                  <c:v>1.130795326E-3</c:v>
                </c:pt>
                <c:pt idx="4681">
                  <c:v>3.2203526200000001E-4</c:v>
                </c:pt>
                <c:pt idx="4682">
                  <c:v>0</c:v>
                </c:pt>
                <c:pt idx="4683">
                  <c:v>5.6618729400000002E-4</c:v>
                </c:pt>
                <c:pt idx="4684">
                  <c:v>1.2149192E-4</c:v>
                </c:pt>
                <c:pt idx="4685">
                  <c:v>1.47391176E-4</c:v>
                </c:pt>
                <c:pt idx="4686">
                  <c:v>5.4704595100000001E-4</c:v>
                </c:pt>
                <c:pt idx="4687">
                  <c:v>0</c:v>
                </c:pt>
                <c:pt idx="4688">
                  <c:v>0</c:v>
                </c:pt>
                <c:pt idx="4689">
                  <c:v>2.2522522500000001E-4</c:v>
                </c:pt>
                <c:pt idx="4690">
                  <c:v>0</c:v>
                </c:pt>
                <c:pt idx="4691">
                  <c:v>0</c:v>
                </c:pt>
                <c:pt idx="4692">
                  <c:v>0</c:v>
                </c:pt>
                <c:pt idx="4693">
                  <c:v>0</c:v>
                </c:pt>
                <c:pt idx="4694">
                  <c:v>0</c:v>
                </c:pt>
                <c:pt idx="4695">
                  <c:v>0</c:v>
                </c:pt>
                <c:pt idx="4696">
                  <c:v>0</c:v>
                </c:pt>
                <c:pt idx="4697">
                  <c:v>0</c:v>
                </c:pt>
                <c:pt idx="4698">
                  <c:v>0</c:v>
                </c:pt>
                <c:pt idx="4699">
                  <c:v>2.4003840600000001E-4</c:v>
                </c:pt>
                <c:pt idx="4700">
                  <c:v>0</c:v>
                </c:pt>
                <c:pt idx="4701">
                  <c:v>0</c:v>
                </c:pt>
                <c:pt idx="4702">
                  <c:v>0</c:v>
                </c:pt>
                <c:pt idx="4703">
                  <c:v>0</c:v>
                </c:pt>
                <c:pt idx="4704">
                  <c:v>0</c:v>
                </c:pt>
                <c:pt idx="4705">
                  <c:v>1.1149003140000001E-3</c:v>
                </c:pt>
                <c:pt idx="4706">
                  <c:v>0</c:v>
                </c:pt>
                <c:pt idx="4707">
                  <c:v>0</c:v>
                </c:pt>
                <c:pt idx="4708">
                  <c:v>1.2071463E-4</c:v>
                </c:pt>
                <c:pt idx="4709">
                  <c:v>0</c:v>
                </c:pt>
                <c:pt idx="4710">
                  <c:v>0</c:v>
                </c:pt>
                <c:pt idx="4711">
                  <c:v>0</c:v>
                </c:pt>
                <c:pt idx="4712">
                  <c:v>2.2578460099999999E-4</c:v>
                </c:pt>
                <c:pt idx="4713">
                  <c:v>0</c:v>
                </c:pt>
                <c:pt idx="4714">
                  <c:v>7.2132724200000002E-4</c:v>
                </c:pt>
                <c:pt idx="4715">
                  <c:v>6.9744733999999996E-5</c:v>
                </c:pt>
                <c:pt idx="4716">
                  <c:v>1.5398829600000001E-4</c:v>
                </c:pt>
                <c:pt idx="4717">
                  <c:v>5.8319239000000002E-5</c:v>
                </c:pt>
                <c:pt idx="4718">
                  <c:v>9.2678405900000003E-4</c:v>
                </c:pt>
                <c:pt idx="4719">
                  <c:v>4.17014178E-4</c:v>
                </c:pt>
                <c:pt idx="4720">
                  <c:v>0</c:v>
                </c:pt>
                <c:pt idx="4721">
                  <c:v>0</c:v>
                </c:pt>
                <c:pt idx="4722">
                  <c:v>0</c:v>
                </c:pt>
                <c:pt idx="4723">
                  <c:v>0</c:v>
                </c:pt>
                <c:pt idx="4724">
                  <c:v>0</c:v>
                </c:pt>
                <c:pt idx="4725">
                  <c:v>0</c:v>
                </c:pt>
                <c:pt idx="4726">
                  <c:v>0</c:v>
                </c:pt>
                <c:pt idx="4727">
                  <c:v>4.45235975E-4</c:v>
                </c:pt>
                <c:pt idx="4728">
                  <c:v>0</c:v>
                </c:pt>
                <c:pt idx="4729">
                  <c:v>0</c:v>
                </c:pt>
                <c:pt idx="4730">
                  <c:v>0</c:v>
                </c:pt>
                <c:pt idx="4731">
                  <c:v>0</c:v>
                </c:pt>
                <c:pt idx="4732">
                  <c:v>0</c:v>
                </c:pt>
                <c:pt idx="4733">
                  <c:v>4.4543429799999998E-4</c:v>
                </c:pt>
                <c:pt idx="4734">
                  <c:v>0</c:v>
                </c:pt>
                <c:pt idx="4735">
                  <c:v>3.16605983E-4</c:v>
                </c:pt>
                <c:pt idx="4736">
                  <c:v>0</c:v>
                </c:pt>
                <c:pt idx="4737">
                  <c:v>5.9020263600000002E-4</c:v>
                </c:pt>
                <c:pt idx="4738">
                  <c:v>6.07902735E-4</c:v>
                </c:pt>
                <c:pt idx="4739">
                  <c:v>3.88802488E-4</c:v>
                </c:pt>
                <c:pt idx="4740">
                  <c:v>0</c:v>
                </c:pt>
                <c:pt idx="4741">
                  <c:v>5.7814607799999999E-4</c:v>
                </c:pt>
                <c:pt idx="4742">
                  <c:v>3.7986704600000002E-4</c:v>
                </c:pt>
                <c:pt idx="4743">
                  <c:v>1.4844136559999999E-3</c:v>
                </c:pt>
                <c:pt idx="4744">
                  <c:v>7.2393822300000001E-4</c:v>
                </c:pt>
                <c:pt idx="4745">
                  <c:v>5.11434207E-4</c:v>
                </c:pt>
                <c:pt idx="4746">
                  <c:v>2.4503798000000002E-4</c:v>
                </c:pt>
                <c:pt idx="4747">
                  <c:v>6.5530799399999998E-4</c:v>
                </c:pt>
                <c:pt idx="4748">
                  <c:v>1.317957166E-3</c:v>
                </c:pt>
                <c:pt idx="4749">
                  <c:v>4.4622936099999999E-4</c:v>
                </c:pt>
                <c:pt idx="4750">
                  <c:v>1.0399334442E-2</c:v>
                </c:pt>
                <c:pt idx="4751">
                  <c:v>7.6335877860000002E-3</c:v>
                </c:pt>
                <c:pt idx="4752">
                  <c:v>5.4907343850000003E-3</c:v>
                </c:pt>
                <c:pt idx="4753">
                  <c:v>1.3879709186999999E-2</c:v>
                </c:pt>
                <c:pt idx="4754">
                  <c:v>8.7839156739999997E-3</c:v>
                </c:pt>
                <c:pt idx="4755">
                  <c:v>1.889466225E-3</c:v>
                </c:pt>
                <c:pt idx="4756">
                  <c:v>1.5056461731E-2</c:v>
                </c:pt>
                <c:pt idx="4757">
                  <c:v>1.8044481745E-2</c:v>
                </c:pt>
                <c:pt idx="4758">
                  <c:v>2.0174848679999999E-3</c:v>
                </c:pt>
                <c:pt idx="4759">
                  <c:v>3.3277870209999999E-3</c:v>
                </c:pt>
                <c:pt idx="4760">
                  <c:v>1.6528925609999999E-3</c:v>
                </c:pt>
                <c:pt idx="4761">
                  <c:v>0</c:v>
                </c:pt>
                <c:pt idx="4762">
                  <c:v>1.6741071420000001E-3</c:v>
                </c:pt>
                <c:pt idx="4763">
                  <c:v>2.72479564E-3</c:v>
                </c:pt>
                <c:pt idx="4764">
                  <c:v>9.3283582E-4</c:v>
                </c:pt>
                <c:pt idx="4765">
                  <c:v>9.2764378400000003E-4</c:v>
                </c:pt>
                <c:pt idx="4766">
                  <c:v>7.2542618699999995E-4</c:v>
                </c:pt>
                <c:pt idx="4767">
                  <c:v>1.2947777289999999E-3</c:v>
                </c:pt>
                <c:pt idx="4768">
                  <c:v>8.8742393500000002E-3</c:v>
                </c:pt>
                <c:pt idx="4769">
                  <c:v>2.0316226479999999E-3</c:v>
                </c:pt>
                <c:pt idx="4770">
                  <c:v>1.210025929E-3</c:v>
                </c:pt>
                <c:pt idx="4771">
                  <c:v>5.6263736259999997E-3</c:v>
                </c:pt>
                <c:pt idx="4772">
                  <c:v>2.8703023830000001E-3</c:v>
                </c:pt>
                <c:pt idx="4773">
                  <c:v>0</c:v>
                </c:pt>
                <c:pt idx="4774">
                  <c:v>0</c:v>
                </c:pt>
                <c:pt idx="4775">
                  <c:v>4.17710944E-3</c:v>
                </c:pt>
                <c:pt idx="4776">
                  <c:v>2.5423728810000002E-3</c:v>
                </c:pt>
                <c:pt idx="4777">
                  <c:v>1.2160898034999999E-2</c:v>
                </c:pt>
                <c:pt idx="4778">
                  <c:v>4.87465181E-3</c:v>
                </c:pt>
                <c:pt idx="4779">
                  <c:v>2.8517110260000002E-3</c:v>
                </c:pt>
                <c:pt idx="4780">
                  <c:v>6.1025223749999998E-3</c:v>
                </c:pt>
                <c:pt idx="4781">
                  <c:v>6.7230119090000004E-3</c:v>
                </c:pt>
                <c:pt idx="4782">
                  <c:v>2.4080267550000002E-3</c:v>
                </c:pt>
                <c:pt idx="4783">
                  <c:v>5.3652496899999997E-3</c:v>
                </c:pt>
                <c:pt idx="4784">
                  <c:v>7.436570428E-3</c:v>
                </c:pt>
                <c:pt idx="4785">
                  <c:v>2.5597269620000001E-3</c:v>
                </c:pt>
                <c:pt idx="4786">
                  <c:v>6.0831361940000004E-3</c:v>
                </c:pt>
                <c:pt idx="4787">
                  <c:v>3.610108303E-3</c:v>
                </c:pt>
                <c:pt idx="4788">
                  <c:v>8.975549365E-3</c:v>
                </c:pt>
                <c:pt idx="4789">
                  <c:v>7.4677528849999997E-3</c:v>
                </c:pt>
                <c:pt idx="4790">
                  <c:v>1.9792182080000001E-3</c:v>
                </c:pt>
                <c:pt idx="4791">
                  <c:v>3.0094582970000001E-3</c:v>
                </c:pt>
                <c:pt idx="4792">
                  <c:v>1.3321492E-3</c:v>
                </c:pt>
                <c:pt idx="4793">
                  <c:v>2.4715768660000001E-3</c:v>
                </c:pt>
                <c:pt idx="4794">
                  <c:v>3.28759291E-3</c:v>
                </c:pt>
                <c:pt idx="4795">
                  <c:v>0</c:v>
                </c:pt>
                <c:pt idx="4796">
                  <c:v>0</c:v>
                </c:pt>
                <c:pt idx="4797">
                  <c:v>1.846722068E-3</c:v>
                </c:pt>
                <c:pt idx="4798">
                  <c:v>3.8925652000000002E-4</c:v>
                </c:pt>
                <c:pt idx="4799">
                  <c:v>2.05338809E-4</c:v>
                </c:pt>
                <c:pt idx="4800">
                  <c:v>4.7938638499999997E-4</c:v>
                </c:pt>
                <c:pt idx="4801">
                  <c:v>5.4195102359999997E-3</c:v>
                </c:pt>
                <c:pt idx="4802">
                  <c:v>3.8476336999999997E-4</c:v>
                </c:pt>
                <c:pt idx="4803">
                  <c:v>2.9585798810000002E-3</c:v>
                </c:pt>
                <c:pt idx="4804">
                  <c:v>3.118040089E-3</c:v>
                </c:pt>
                <c:pt idx="4805">
                  <c:v>0</c:v>
                </c:pt>
                <c:pt idx="4806">
                  <c:v>0</c:v>
                </c:pt>
                <c:pt idx="4807">
                  <c:v>0</c:v>
                </c:pt>
                <c:pt idx="4808">
                  <c:v>9.1638029699999996E-4</c:v>
                </c:pt>
                <c:pt idx="4809">
                  <c:v>0</c:v>
                </c:pt>
                <c:pt idx="4810">
                  <c:v>3.322259136E-3</c:v>
                </c:pt>
                <c:pt idx="4811">
                  <c:v>3.83288616E-4</c:v>
                </c:pt>
                <c:pt idx="4812">
                  <c:v>1.561361507E-3</c:v>
                </c:pt>
                <c:pt idx="4813">
                  <c:v>4.8780487800000001E-4</c:v>
                </c:pt>
                <c:pt idx="4814">
                  <c:v>6.3492063400000004E-4</c:v>
                </c:pt>
                <c:pt idx="4815">
                  <c:v>4.3744531899999998E-4</c:v>
                </c:pt>
                <c:pt idx="4816">
                  <c:v>2.3771790800000002E-3</c:v>
                </c:pt>
                <c:pt idx="4817">
                  <c:v>5.9171597600000004E-4</c:v>
                </c:pt>
                <c:pt idx="4818">
                  <c:v>5.8004640299999998E-4</c:v>
                </c:pt>
                <c:pt idx="4819">
                  <c:v>8.0321285100000005E-4</c:v>
                </c:pt>
                <c:pt idx="4820">
                  <c:v>0</c:v>
                </c:pt>
                <c:pt idx="4821">
                  <c:v>6.4530006399999998E-4</c:v>
                </c:pt>
                <c:pt idx="4822">
                  <c:v>9.5328884600000003E-4</c:v>
                </c:pt>
                <c:pt idx="4823">
                  <c:v>1.2182741110000001E-3</c:v>
                </c:pt>
                <c:pt idx="4824">
                  <c:v>0</c:v>
                </c:pt>
                <c:pt idx="4825">
                  <c:v>1.778304682E-3</c:v>
                </c:pt>
                <c:pt idx="4826">
                  <c:v>0</c:v>
                </c:pt>
                <c:pt idx="4827">
                  <c:v>2.8003360399999998E-4</c:v>
                </c:pt>
                <c:pt idx="4828">
                  <c:v>3.5118525019999999E-3</c:v>
                </c:pt>
                <c:pt idx="4829">
                  <c:v>1.048767697E-3</c:v>
                </c:pt>
                <c:pt idx="4830">
                  <c:v>0</c:v>
                </c:pt>
                <c:pt idx="4831">
                  <c:v>7.6161462299999998E-4</c:v>
                </c:pt>
                <c:pt idx="4832">
                  <c:v>4.6554934800000002E-4</c:v>
                </c:pt>
                <c:pt idx="4833">
                  <c:v>5.7857814400000002E-4</c:v>
                </c:pt>
                <c:pt idx="4834">
                  <c:v>1.305483028E-3</c:v>
                </c:pt>
                <c:pt idx="4835">
                  <c:v>7.3800738000000005E-4</c:v>
                </c:pt>
                <c:pt idx="4836">
                  <c:v>0</c:v>
                </c:pt>
                <c:pt idx="4837">
                  <c:v>3.4040621800000002E-4</c:v>
                </c:pt>
                <c:pt idx="4838">
                  <c:v>1.1752854264000001E-2</c:v>
                </c:pt>
                <c:pt idx="4839">
                  <c:v>1.1949780667999999E-2</c:v>
                </c:pt>
                <c:pt idx="4840">
                  <c:v>1.8919238500000001E-3</c:v>
                </c:pt>
                <c:pt idx="4841">
                  <c:v>8.4204807820000005E-3</c:v>
                </c:pt>
                <c:pt idx="4842">
                  <c:v>1.2280701749999999E-3</c:v>
                </c:pt>
                <c:pt idx="4843">
                  <c:v>0</c:v>
                </c:pt>
                <c:pt idx="4844">
                  <c:v>6.4123116300000003E-4</c:v>
                </c:pt>
                <c:pt idx="4845">
                  <c:v>1.3304190819999999E-3</c:v>
                </c:pt>
                <c:pt idx="4846">
                  <c:v>2.1838829399999999E-4</c:v>
                </c:pt>
                <c:pt idx="4847">
                  <c:v>1.356545331E-3</c:v>
                </c:pt>
                <c:pt idx="4848">
                  <c:v>5.7198888700000002E-3</c:v>
                </c:pt>
                <c:pt idx="4849">
                  <c:v>1.3948946799999999E-4</c:v>
                </c:pt>
                <c:pt idx="4850">
                  <c:v>2.518891687E-3</c:v>
                </c:pt>
                <c:pt idx="4851">
                  <c:v>7.5546719680000003E-3</c:v>
                </c:pt>
                <c:pt idx="4852">
                  <c:v>3.40309681E-4</c:v>
                </c:pt>
                <c:pt idx="4853">
                  <c:v>4.6533271200000002E-4</c:v>
                </c:pt>
                <c:pt idx="4854">
                  <c:v>1.403180542E-3</c:v>
                </c:pt>
                <c:pt idx="4855">
                  <c:v>0</c:v>
                </c:pt>
                <c:pt idx="4856">
                  <c:v>6.99422976E-4</c:v>
                </c:pt>
                <c:pt idx="4857">
                  <c:v>0</c:v>
                </c:pt>
                <c:pt idx="4858">
                  <c:v>0</c:v>
                </c:pt>
                <c:pt idx="4859">
                  <c:v>9.8920863299999996E-4</c:v>
                </c:pt>
                <c:pt idx="4860">
                  <c:v>0</c:v>
                </c:pt>
                <c:pt idx="4861">
                  <c:v>5.7344929699999997E-4</c:v>
                </c:pt>
                <c:pt idx="4862">
                  <c:v>4.1922861900000003E-4</c:v>
                </c:pt>
                <c:pt idx="4863">
                  <c:v>1.4421690199999999E-4</c:v>
                </c:pt>
                <c:pt idx="4864">
                  <c:v>5.7306590199999996E-4</c:v>
                </c:pt>
                <c:pt idx="4865">
                  <c:v>3.8714672800000001E-4</c:v>
                </c:pt>
                <c:pt idx="4866">
                  <c:v>3.1877590000000002E-4</c:v>
                </c:pt>
                <c:pt idx="4867">
                  <c:v>5.3748992200000005E-4</c:v>
                </c:pt>
                <c:pt idx="4868">
                  <c:v>0</c:v>
                </c:pt>
                <c:pt idx="4869">
                  <c:v>7.5386354999999999E-4</c:v>
                </c:pt>
                <c:pt idx="4870">
                  <c:v>1.5790304700000001E-4</c:v>
                </c:pt>
                <c:pt idx="4871">
                  <c:v>0</c:v>
                </c:pt>
                <c:pt idx="4872">
                  <c:v>3.2130234500000001E-4</c:v>
                </c:pt>
                <c:pt idx="4873">
                  <c:v>4.6203294489999998E-3</c:v>
                </c:pt>
                <c:pt idx="4874">
                  <c:v>2.5513819980000001E-3</c:v>
                </c:pt>
                <c:pt idx="4875">
                  <c:v>0</c:v>
                </c:pt>
                <c:pt idx="4876">
                  <c:v>0</c:v>
                </c:pt>
                <c:pt idx="4877">
                  <c:v>0</c:v>
                </c:pt>
                <c:pt idx="4878">
                  <c:v>0</c:v>
                </c:pt>
                <c:pt idx="4879">
                  <c:v>1.2602394400000001E-4</c:v>
                </c:pt>
                <c:pt idx="4880">
                  <c:v>0</c:v>
                </c:pt>
                <c:pt idx="4881">
                  <c:v>0</c:v>
                </c:pt>
                <c:pt idx="4882">
                  <c:v>0</c:v>
                </c:pt>
                <c:pt idx="4883">
                  <c:v>4.6360686100000001E-4</c:v>
                </c:pt>
                <c:pt idx="4884">
                  <c:v>0</c:v>
                </c:pt>
                <c:pt idx="4885">
                  <c:v>0</c:v>
                </c:pt>
                <c:pt idx="4886">
                  <c:v>0</c:v>
                </c:pt>
                <c:pt idx="4887">
                  <c:v>0</c:v>
                </c:pt>
                <c:pt idx="4888">
                  <c:v>0</c:v>
                </c:pt>
                <c:pt idx="4889">
                  <c:v>0</c:v>
                </c:pt>
                <c:pt idx="4890">
                  <c:v>0</c:v>
                </c:pt>
                <c:pt idx="4891">
                  <c:v>1.4084507042E-2</c:v>
                </c:pt>
                <c:pt idx="4892">
                  <c:v>0</c:v>
                </c:pt>
                <c:pt idx="4893">
                  <c:v>0</c:v>
                </c:pt>
                <c:pt idx="4894">
                  <c:v>0</c:v>
                </c:pt>
                <c:pt idx="4895">
                  <c:v>0</c:v>
                </c:pt>
                <c:pt idx="4896">
                  <c:v>0</c:v>
                </c:pt>
                <c:pt idx="4897">
                  <c:v>7.8932828100000002E-4</c:v>
                </c:pt>
                <c:pt idx="4898">
                  <c:v>4.5433893599999999E-4</c:v>
                </c:pt>
                <c:pt idx="4899">
                  <c:v>0</c:v>
                </c:pt>
                <c:pt idx="4900">
                  <c:v>0</c:v>
                </c:pt>
                <c:pt idx="4901">
                  <c:v>4.3233895299999998E-4</c:v>
                </c:pt>
                <c:pt idx="4902">
                  <c:v>0</c:v>
                </c:pt>
                <c:pt idx="4903">
                  <c:v>0</c:v>
                </c:pt>
                <c:pt idx="4904">
                  <c:v>0</c:v>
                </c:pt>
                <c:pt idx="4905">
                  <c:v>1.9357336400000001E-4</c:v>
                </c:pt>
                <c:pt idx="4906">
                  <c:v>3.82409177E-4</c:v>
                </c:pt>
                <c:pt idx="4907">
                  <c:v>0</c:v>
                </c:pt>
                <c:pt idx="4908">
                  <c:v>0</c:v>
                </c:pt>
                <c:pt idx="4909">
                  <c:v>2.2246941E-4</c:v>
                </c:pt>
                <c:pt idx="4910">
                  <c:v>0</c:v>
                </c:pt>
                <c:pt idx="4911">
                  <c:v>0</c:v>
                </c:pt>
                <c:pt idx="4912">
                  <c:v>0</c:v>
                </c:pt>
                <c:pt idx="4913">
                  <c:v>2.32612235E-4</c:v>
                </c:pt>
                <c:pt idx="4914">
                  <c:v>0</c:v>
                </c:pt>
                <c:pt idx="4915">
                  <c:v>5.1229508099999996E-4</c:v>
                </c:pt>
                <c:pt idx="4916">
                  <c:v>0</c:v>
                </c:pt>
                <c:pt idx="4917">
                  <c:v>3.8505968400000002E-4</c:v>
                </c:pt>
                <c:pt idx="4918">
                  <c:v>0</c:v>
                </c:pt>
                <c:pt idx="4919">
                  <c:v>0</c:v>
                </c:pt>
                <c:pt idx="4920">
                  <c:v>5.5991041400000002E-4</c:v>
                </c:pt>
                <c:pt idx="4921">
                  <c:v>0</c:v>
                </c:pt>
                <c:pt idx="4922">
                  <c:v>0</c:v>
                </c:pt>
                <c:pt idx="4923">
                  <c:v>0</c:v>
                </c:pt>
                <c:pt idx="4924">
                  <c:v>0</c:v>
                </c:pt>
                <c:pt idx="4925">
                  <c:v>0</c:v>
                </c:pt>
                <c:pt idx="4926">
                  <c:v>0</c:v>
                </c:pt>
                <c:pt idx="4927">
                  <c:v>0</c:v>
                </c:pt>
                <c:pt idx="4928">
                  <c:v>2.13629566E-4</c:v>
                </c:pt>
                <c:pt idx="4929">
                  <c:v>0</c:v>
                </c:pt>
                <c:pt idx="4930">
                  <c:v>4.1118421000000001E-4</c:v>
                </c:pt>
                <c:pt idx="4931">
                  <c:v>0</c:v>
                </c:pt>
                <c:pt idx="4932">
                  <c:v>4.75059382E-4</c:v>
                </c:pt>
                <c:pt idx="4933">
                  <c:v>3.0864197500000002E-4</c:v>
                </c:pt>
                <c:pt idx="4934">
                  <c:v>0</c:v>
                </c:pt>
                <c:pt idx="4935">
                  <c:v>5.2356020899999999E-4</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9.5969289800000004E-4</c:v>
                </c:pt>
                <c:pt idx="4949">
                  <c:v>1.9160758700000001E-4</c:v>
                </c:pt>
                <c:pt idx="4950">
                  <c:v>3.97245762E-4</c:v>
                </c:pt>
                <c:pt idx="4951">
                  <c:v>4.15282392E-4</c:v>
                </c:pt>
                <c:pt idx="4952">
                  <c:v>1.4077808427E-2</c:v>
                </c:pt>
                <c:pt idx="4953">
                  <c:v>9.6726190400000004E-4</c:v>
                </c:pt>
                <c:pt idx="4954">
                  <c:v>5.232029117E-3</c:v>
                </c:pt>
                <c:pt idx="4955">
                  <c:v>1.2179094014999999E-2</c:v>
                </c:pt>
                <c:pt idx="4956">
                  <c:v>2.7810304439999998E-3</c:v>
                </c:pt>
                <c:pt idx="4957">
                  <c:v>1.568989386E-3</c:v>
                </c:pt>
                <c:pt idx="4958">
                  <c:v>1.0119527755E-2</c:v>
                </c:pt>
                <c:pt idx="4959">
                  <c:v>3.6904908299999998E-4</c:v>
                </c:pt>
                <c:pt idx="4960">
                  <c:v>4.8709205999999998E-4</c:v>
                </c:pt>
                <c:pt idx="4961">
                  <c:v>0</c:v>
                </c:pt>
                <c:pt idx="4962">
                  <c:v>1.6441959879999999E-3</c:v>
                </c:pt>
                <c:pt idx="4963">
                  <c:v>9.5238095199999995E-4</c:v>
                </c:pt>
                <c:pt idx="4964">
                  <c:v>0</c:v>
                </c:pt>
                <c:pt idx="4965">
                  <c:v>8.2547169799999996E-4</c:v>
                </c:pt>
                <c:pt idx="4966">
                  <c:v>5.6274620099999999E-4</c:v>
                </c:pt>
                <c:pt idx="4967">
                  <c:v>3.8699690399999999E-4</c:v>
                </c:pt>
                <c:pt idx="4968">
                  <c:v>0</c:v>
                </c:pt>
                <c:pt idx="4969">
                  <c:v>0</c:v>
                </c:pt>
                <c:pt idx="4970">
                  <c:v>2.33208955E-4</c:v>
                </c:pt>
                <c:pt idx="4971">
                  <c:v>0</c:v>
                </c:pt>
                <c:pt idx="4972">
                  <c:v>0</c:v>
                </c:pt>
                <c:pt idx="4973">
                  <c:v>1.2077294679999999E-3</c:v>
                </c:pt>
                <c:pt idx="4974">
                  <c:v>0</c:v>
                </c:pt>
                <c:pt idx="4975">
                  <c:v>4.5141065830000002E-3</c:v>
                </c:pt>
                <c:pt idx="4976">
                  <c:v>2.9411764700000001E-3</c:v>
                </c:pt>
                <c:pt idx="4977">
                  <c:v>1.2180267959999999E-3</c:v>
                </c:pt>
                <c:pt idx="4978">
                  <c:v>4.5819014799999998E-4</c:v>
                </c:pt>
                <c:pt idx="4979">
                  <c:v>3.9987204000000001E-4</c:v>
                </c:pt>
                <c:pt idx="4980">
                  <c:v>0</c:v>
                </c:pt>
                <c:pt idx="4981">
                  <c:v>0</c:v>
                </c:pt>
                <c:pt idx="4982">
                  <c:v>0</c:v>
                </c:pt>
                <c:pt idx="4983">
                  <c:v>2.2089684099999999E-4</c:v>
                </c:pt>
                <c:pt idx="4984">
                  <c:v>0</c:v>
                </c:pt>
                <c:pt idx="4985">
                  <c:v>1.517999132E-3</c:v>
                </c:pt>
                <c:pt idx="4986">
                  <c:v>1.6833442429999999E-3</c:v>
                </c:pt>
                <c:pt idx="4987">
                  <c:v>0</c:v>
                </c:pt>
                <c:pt idx="4988">
                  <c:v>3.2051282049999998E-3</c:v>
                </c:pt>
                <c:pt idx="4989">
                  <c:v>4.6841149900000002E-4</c:v>
                </c:pt>
                <c:pt idx="4990">
                  <c:v>1.984689537E-3</c:v>
                </c:pt>
                <c:pt idx="4991">
                  <c:v>4.1302402400000002E-4</c:v>
                </c:pt>
                <c:pt idx="4992">
                  <c:v>3.4921620359999999E-3</c:v>
                </c:pt>
                <c:pt idx="4993">
                  <c:v>9.6357678999999997E-5</c:v>
                </c:pt>
                <c:pt idx="4994">
                  <c:v>2.0701076399999999E-4</c:v>
                </c:pt>
                <c:pt idx="4995">
                  <c:v>0</c:v>
                </c:pt>
                <c:pt idx="4996">
                  <c:v>0</c:v>
                </c:pt>
                <c:pt idx="4997">
                  <c:v>2.5940337199999999E-4</c:v>
                </c:pt>
                <c:pt idx="4998">
                  <c:v>3.2164683100000002E-4</c:v>
                </c:pt>
                <c:pt idx="4999">
                  <c:v>1.65316581E-4</c:v>
                </c:pt>
                <c:pt idx="5000">
                  <c:v>1.3450109477E-2</c:v>
                </c:pt>
                <c:pt idx="5001">
                  <c:v>0</c:v>
                </c:pt>
                <c:pt idx="5002">
                  <c:v>6.5616797900000003E-4</c:v>
                </c:pt>
                <c:pt idx="5003">
                  <c:v>1.3303179400000001E-4</c:v>
                </c:pt>
                <c:pt idx="5004">
                  <c:v>4.5810551200000001E-3</c:v>
                </c:pt>
                <c:pt idx="5005">
                  <c:v>0</c:v>
                </c:pt>
                <c:pt idx="5006">
                  <c:v>0</c:v>
                </c:pt>
                <c:pt idx="5007">
                  <c:v>0</c:v>
                </c:pt>
                <c:pt idx="5008">
                  <c:v>0</c:v>
                </c:pt>
                <c:pt idx="5009">
                  <c:v>0</c:v>
                </c:pt>
                <c:pt idx="5010">
                  <c:v>4.3509000899999997E-4</c:v>
                </c:pt>
                <c:pt idx="5011">
                  <c:v>3.3068783000000002E-4</c:v>
                </c:pt>
                <c:pt idx="5012">
                  <c:v>0</c:v>
                </c:pt>
                <c:pt idx="5013">
                  <c:v>0</c:v>
                </c:pt>
                <c:pt idx="5014">
                  <c:v>0</c:v>
                </c:pt>
                <c:pt idx="5015">
                  <c:v>2.5471217499999999E-4</c:v>
                </c:pt>
                <c:pt idx="5016">
                  <c:v>1.15901715E-4</c:v>
                </c:pt>
                <c:pt idx="5017">
                  <c:v>8.0139880499999997E-4</c:v>
                </c:pt>
                <c:pt idx="5018">
                  <c:v>2.9860382530000002E-3</c:v>
                </c:pt>
                <c:pt idx="5019">
                  <c:v>4.0332961459999999E-3</c:v>
                </c:pt>
                <c:pt idx="5020">
                  <c:v>1.4070634499999999E-4</c:v>
                </c:pt>
                <c:pt idx="5021">
                  <c:v>5.9217149E-5</c:v>
                </c:pt>
                <c:pt idx="5022">
                  <c:v>0</c:v>
                </c:pt>
                <c:pt idx="5023">
                  <c:v>2.7839643599999997E-4</c:v>
                </c:pt>
                <c:pt idx="5024">
                  <c:v>9.8716683099999997E-4</c:v>
                </c:pt>
                <c:pt idx="5025">
                  <c:v>0</c:v>
                </c:pt>
                <c:pt idx="5026">
                  <c:v>0</c:v>
                </c:pt>
                <c:pt idx="5027">
                  <c:v>0</c:v>
                </c:pt>
                <c:pt idx="5028">
                  <c:v>0</c:v>
                </c:pt>
                <c:pt idx="5029">
                  <c:v>0</c:v>
                </c:pt>
                <c:pt idx="5030">
                  <c:v>0</c:v>
                </c:pt>
                <c:pt idx="5031">
                  <c:v>3.7341299399999998E-4</c:v>
                </c:pt>
                <c:pt idx="5032">
                  <c:v>1.7467248900000001E-4</c:v>
                </c:pt>
                <c:pt idx="5033">
                  <c:v>0</c:v>
                </c:pt>
                <c:pt idx="5034">
                  <c:v>3.7800037799999998E-4</c:v>
                </c:pt>
                <c:pt idx="5035">
                  <c:v>0</c:v>
                </c:pt>
                <c:pt idx="5036">
                  <c:v>1.415539477E-3</c:v>
                </c:pt>
                <c:pt idx="5037">
                  <c:v>2.0329335200000001E-4</c:v>
                </c:pt>
                <c:pt idx="5038">
                  <c:v>8.4441629699999997E-4</c:v>
                </c:pt>
                <c:pt idx="5039">
                  <c:v>0</c:v>
                </c:pt>
                <c:pt idx="5040">
                  <c:v>0</c:v>
                </c:pt>
                <c:pt idx="5041">
                  <c:v>8.3728718900000004E-4</c:v>
                </c:pt>
                <c:pt idx="5042">
                  <c:v>3.1638894699999998E-4</c:v>
                </c:pt>
                <c:pt idx="5043">
                  <c:v>1.2684319010000001E-3</c:v>
                </c:pt>
                <c:pt idx="5044">
                  <c:v>3.19539862E-4</c:v>
                </c:pt>
                <c:pt idx="5045">
                  <c:v>0</c:v>
                </c:pt>
                <c:pt idx="5046">
                  <c:v>0</c:v>
                </c:pt>
                <c:pt idx="5047">
                  <c:v>0</c:v>
                </c:pt>
                <c:pt idx="5048">
                  <c:v>0</c:v>
                </c:pt>
                <c:pt idx="5049">
                  <c:v>2.6373046699999997E-4</c:v>
                </c:pt>
                <c:pt idx="5050">
                  <c:v>6.4053292000000004E-5</c:v>
                </c:pt>
                <c:pt idx="5051">
                  <c:v>1.30984347E-4</c:v>
                </c:pt>
                <c:pt idx="5052">
                  <c:v>1.617425059E-3</c:v>
                </c:pt>
                <c:pt idx="5053">
                  <c:v>3.1216232439999999E-3</c:v>
                </c:pt>
                <c:pt idx="5054">
                  <c:v>0</c:v>
                </c:pt>
                <c:pt idx="5055">
                  <c:v>9.5501862199999998E-4</c:v>
                </c:pt>
                <c:pt idx="5056">
                  <c:v>1.2333497770000001E-3</c:v>
                </c:pt>
                <c:pt idx="5057">
                  <c:v>5.6348610000000001E-4</c:v>
                </c:pt>
                <c:pt idx="5058">
                  <c:v>0</c:v>
                </c:pt>
                <c:pt idx="5059">
                  <c:v>3.9154267799999999E-4</c:v>
                </c:pt>
                <c:pt idx="5060">
                  <c:v>0</c:v>
                </c:pt>
                <c:pt idx="5061">
                  <c:v>4.9858733499999995E-4</c:v>
                </c:pt>
                <c:pt idx="5062">
                  <c:v>2.5265285400000002E-4</c:v>
                </c:pt>
                <c:pt idx="5063">
                  <c:v>1.775936066E-3</c:v>
                </c:pt>
                <c:pt idx="5064">
                  <c:v>2.2641509430000001E-3</c:v>
                </c:pt>
                <c:pt idx="5065">
                  <c:v>0</c:v>
                </c:pt>
                <c:pt idx="5066">
                  <c:v>0</c:v>
                </c:pt>
                <c:pt idx="5067">
                  <c:v>6.94927032E-4</c:v>
                </c:pt>
                <c:pt idx="5068">
                  <c:v>0</c:v>
                </c:pt>
                <c:pt idx="5069">
                  <c:v>0</c:v>
                </c:pt>
                <c:pt idx="5070">
                  <c:v>1.8782870000000001E-4</c:v>
                </c:pt>
                <c:pt idx="5071">
                  <c:v>0</c:v>
                </c:pt>
                <c:pt idx="5072">
                  <c:v>0</c:v>
                </c:pt>
                <c:pt idx="5073">
                  <c:v>1.4687163410000001E-3</c:v>
                </c:pt>
                <c:pt idx="5074">
                  <c:v>1.03734439E-4</c:v>
                </c:pt>
                <c:pt idx="5075">
                  <c:v>2.8898949999999997E-4</c:v>
                </c:pt>
                <c:pt idx="5076">
                  <c:v>1.8355359700000001E-4</c:v>
                </c:pt>
                <c:pt idx="5077">
                  <c:v>9.6711798800000004E-4</c:v>
                </c:pt>
                <c:pt idx="5078">
                  <c:v>4.5537340600000002E-4</c:v>
                </c:pt>
                <c:pt idx="5079">
                  <c:v>0</c:v>
                </c:pt>
                <c:pt idx="5080">
                  <c:v>1.0968520300000001E-4</c:v>
                </c:pt>
                <c:pt idx="5081">
                  <c:v>0</c:v>
                </c:pt>
                <c:pt idx="5082">
                  <c:v>0</c:v>
                </c:pt>
                <c:pt idx="5083">
                  <c:v>0</c:v>
                </c:pt>
                <c:pt idx="5084">
                  <c:v>1.3468013400000001E-4</c:v>
                </c:pt>
                <c:pt idx="5085">
                  <c:v>0</c:v>
                </c:pt>
                <c:pt idx="5086">
                  <c:v>4.6904315099999998E-4</c:v>
                </c:pt>
                <c:pt idx="5087">
                  <c:v>0</c:v>
                </c:pt>
                <c:pt idx="5088">
                  <c:v>7.3800738000000005E-4</c:v>
                </c:pt>
                <c:pt idx="5089">
                  <c:v>2.2930520500000001E-4</c:v>
                </c:pt>
                <c:pt idx="5090">
                  <c:v>5.2548607399999995E-4</c:v>
                </c:pt>
                <c:pt idx="5091">
                  <c:v>0</c:v>
                </c:pt>
                <c:pt idx="5092">
                  <c:v>0</c:v>
                </c:pt>
                <c:pt idx="5093">
                  <c:v>0</c:v>
                </c:pt>
                <c:pt idx="5094">
                  <c:v>1.8236527700000001E-4</c:v>
                </c:pt>
                <c:pt idx="5095">
                  <c:v>7.9421809000000004E-5</c:v>
                </c:pt>
                <c:pt idx="5096">
                  <c:v>0</c:v>
                </c:pt>
                <c:pt idx="5097">
                  <c:v>0</c:v>
                </c:pt>
                <c:pt idx="5098">
                  <c:v>9.0991810700000002E-4</c:v>
                </c:pt>
                <c:pt idx="5099">
                  <c:v>0</c:v>
                </c:pt>
                <c:pt idx="5100">
                  <c:v>0</c:v>
                </c:pt>
                <c:pt idx="5101">
                  <c:v>0</c:v>
                </c:pt>
                <c:pt idx="5102">
                  <c:v>5.8676837300000002E-4</c:v>
                </c:pt>
                <c:pt idx="5103">
                  <c:v>8.0064051200000005E-4</c:v>
                </c:pt>
                <c:pt idx="5104">
                  <c:v>6.3613231500000002E-4</c:v>
                </c:pt>
                <c:pt idx="5105">
                  <c:v>7.8165711300000004E-4</c:v>
                </c:pt>
                <c:pt idx="5106">
                  <c:v>3.6576444699999998E-4</c:v>
                </c:pt>
                <c:pt idx="5107">
                  <c:v>1.191540065E-3</c:v>
                </c:pt>
                <c:pt idx="5108">
                  <c:v>2.017978352E-3</c:v>
                </c:pt>
                <c:pt idx="5109">
                  <c:v>5.0434782600000004E-3</c:v>
                </c:pt>
                <c:pt idx="5110">
                  <c:v>6.0215053760000001E-3</c:v>
                </c:pt>
                <c:pt idx="5111">
                  <c:v>1.865816683E-3</c:v>
                </c:pt>
                <c:pt idx="5112">
                  <c:v>7.2815533979999998E-3</c:v>
                </c:pt>
                <c:pt idx="5113">
                  <c:v>1.839080459E-3</c:v>
                </c:pt>
                <c:pt idx="5114">
                  <c:v>1.509922346E-3</c:v>
                </c:pt>
                <c:pt idx="5115">
                  <c:v>7.6982294000000001E-4</c:v>
                </c:pt>
                <c:pt idx="5116">
                  <c:v>1.8381656244E-2</c:v>
                </c:pt>
                <c:pt idx="5117">
                  <c:v>1.9645608628000001E-2</c:v>
                </c:pt>
                <c:pt idx="5118">
                  <c:v>6.186811528E-3</c:v>
                </c:pt>
                <c:pt idx="5119">
                  <c:v>3.72939509E-4</c:v>
                </c:pt>
                <c:pt idx="5120">
                  <c:v>0</c:v>
                </c:pt>
                <c:pt idx="5121">
                  <c:v>2.1967293140000002E-3</c:v>
                </c:pt>
                <c:pt idx="5122">
                  <c:v>8.4201662899999999E-4</c:v>
                </c:pt>
                <c:pt idx="5123">
                  <c:v>2.3191094600000001E-4</c:v>
                </c:pt>
                <c:pt idx="5124">
                  <c:v>4.09165302E-4</c:v>
                </c:pt>
                <c:pt idx="5125">
                  <c:v>1.255098839E-3</c:v>
                </c:pt>
                <c:pt idx="5126">
                  <c:v>1.64460159E-4</c:v>
                </c:pt>
                <c:pt idx="5127">
                  <c:v>8.3447124800000003E-4</c:v>
                </c:pt>
                <c:pt idx="5128">
                  <c:v>5.5312793799999998E-4</c:v>
                </c:pt>
                <c:pt idx="5129">
                  <c:v>4.6287724490000001E-3</c:v>
                </c:pt>
                <c:pt idx="5130">
                  <c:v>5.0689375500000003E-4</c:v>
                </c:pt>
                <c:pt idx="5131">
                  <c:v>0</c:v>
                </c:pt>
                <c:pt idx="5132">
                  <c:v>1.1108796770000001E-3</c:v>
                </c:pt>
                <c:pt idx="5133">
                  <c:v>2.9577048200000002E-4</c:v>
                </c:pt>
                <c:pt idx="5134">
                  <c:v>6.2518606719999996E-3</c:v>
                </c:pt>
                <c:pt idx="5135">
                  <c:v>1.039501039E-3</c:v>
                </c:pt>
                <c:pt idx="5136">
                  <c:v>0</c:v>
                </c:pt>
                <c:pt idx="5137">
                  <c:v>0</c:v>
                </c:pt>
                <c:pt idx="5138">
                  <c:v>3.482009616E-3</c:v>
                </c:pt>
                <c:pt idx="5139">
                  <c:v>3.583226023E-3</c:v>
                </c:pt>
                <c:pt idx="5140">
                  <c:v>1.6472377089999999E-3</c:v>
                </c:pt>
                <c:pt idx="5141">
                  <c:v>1.4876524799999999E-4</c:v>
                </c:pt>
                <c:pt idx="5142">
                  <c:v>2.0748482280000002E-3</c:v>
                </c:pt>
                <c:pt idx="5143">
                  <c:v>4.8941637000000004E-4</c:v>
                </c:pt>
                <c:pt idx="5144">
                  <c:v>2.1519259700000001E-4</c:v>
                </c:pt>
                <c:pt idx="5145">
                  <c:v>1.0188487E-3</c:v>
                </c:pt>
                <c:pt idx="5146">
                  <c:v>1.7497812700000001E-4</c:v>
                </c:pt>
                <c:pt idx="5147">
                  <c:v>2.9316915799999999E-4</c:v>
                </c:pt>
                <c:pt idx="5148">
                  <c:v>2.4521824400000001E-4</c:v>
                </c:pt>
                <c:pt idx="5149">
                  <c:v>2.8677946600000001E-4</c:v>
                </c:pt>
                <c:pt idx="5150">
                  <c:v>0</c:v>
                </c:pt>
                <c:pt idx="5151">
                  <c:v>4.0192926000000003E-4</c:v>
                </c:pt>
                <c:pt idx="5152">
                  <c:v>0</c:v>
                </c:pt>
                <c:pt idx="5153">
                  <c:v>7.05218617E-4</c:v>
                </c:pt>
                <c:pt idx="5154">
                  <c:v>0</c:v>
                </c:pt>
                <c:pt idx="5155">
                  <c:v>1.3719402119999999E-3</c:v>
                </c:pt>
                <c:pt idx="5156">
                  <c:v>1.6088810200000001E-4</c:v>
                </c:pt>
                <c:pt idx="5157">
                  <c:v>1.23092072E-4</c:v>
                </c:pt>
                <c:pt idx="5158">
                  <c:v>0</c:v>
                </c:pt>
                <c:pt idx="5159">
                  <c:v>0</c:v>
                </c:pt>
                <c:pt idx="5160">
                  <c:v>0</c:v>
                </c:pt>
                <c:pt idx="5161">
                  <c:v>1.6007683600000001E-4</c:v>
                </c:pt>
                <c:pt idx="5162">
                  <c:v>1.156737998E-3</c:v>
                </c:pt>
                <c:pt idx="5163">
                  <c:v>0</c:v>
                </c:pt>
                <c:pt idx="5164">
                  <c:v>0</c:v>
                </c:pt>
                <c:pt idx="5165">
                  <c:v>0</c:v>
                </c:pt>
                <c:pt idx="5166">
                  <c:v>4.1186161400000001E-4</c:v>
                </c:pt>
                <c:pt idx="5167">
                  <c:v>7.2992700699999998E-4</c:v>
                </c:pt>
                <c:pt idx="5168">
                  <c:v>1.72255397E-4</c:v>
                </c:pt>
                <c:pt idx="5169">
                  <c:v>1.0156408689999999E-3</c:v>
                </c:pt>
                <c:pt idx="5170">
                  <c:v>7.7220077199999996E-4</c:v>
                </c:pt>
                <c:pt idx="5171">
                  <c:v>0</c:v>
                </c:pt>
                <c:pt idx="5172">
                  <c:v>3.78357926E-4</c:v>
                </c:pt>
                <c:pt idx="5173">
                  <c:v>0</c:v>
                </c:pt>
                <c:pt idx="5174">
                  <c:v>0</c:v>
                </c:pt>
                <c:pt idx="5175">
                  <c:v>0</c:v>
                </c:pt>
                <c:pt idx="5176">
                  <c:v>0</c:v>
                </c:pt>
                <c:pt idx="5177">
                  <c:v>0</c:v>
                </c:pt>
                <c:pt idx="5178">
                  <c:v>3.8624951700000002E-4</c:v>
                </c:pt>
                <c:pt idx="5179">
                  <c:v>0</c:v>
                </c:pt>
                <c:pt idx="5180">
                  <c:v>0</c:v>
                </c:pt>
                <c:pt idx="5181">
                  <c:v>0</c:v>
                </c:pt>
                <c:pt idx="5182">
                  <c:v>0</c:v>
                </c:pt>
                <c:pt idx="5183">
                  <c:v>0</c:v>
                </c:pt>
                <c:pt idx="5184">
                  <c:v>2.3254461899999999E-4</c:v>
                </c:pt>
                <c:pt idx="5185">
                  <c:v>0</c:v>
                </c:pt>
                <c:pt idx="5186">
                  <c:v>0</c:v>
                </c:pt>
                <c:pt idx="5187">
                  <c:v>0</c:v>
                </c:pt>
                <c:pt idx="5188">
                  <c:v>0</c:v>
                </c:pt>
                <c:pt idx="5189">
                  <c:v>0</c:v>
                </c:pt>
                <c:pt idx="5190">
                  <c:v>2.4344721200000001E-4</c:v>
                </c:pt>
                <c:pt idx="5191">
                  <c:v>0</c:v>
                </c:pt>
                <c:pt idx="5192">
                  <c:v>0</c:v>
                </c:pt>
                <c:pt idx="5193">
                  <c:v>1.55569383E-4</c:v>
                </c:pt>
                <c:pt idx="5194">
                  <c:v>0</c:v>
                </c:pt>
                <c:pt idx="5195">
                  <c:v>5.5741359999999997E-4</c:v>
                </c:pt>
                <c:pt idx="5196">
                  <c:v>0</c:v>
                </c:pt>
                <c:pt idx="5197">
                  <c:v>0</c:v>
                </c:pt>
                <c:pt idx="5198">
                  <c:v>0</c:v>
                </c:pt>
                <c:pt idx="5199">
                  <c:v>3.5932446899999997E-4</c:v>
                </c:pt>
                <c:pt idx="5200">
                  <c:v>6.5628944039999998E-3</c:v>
                </c:pt>
                <c:pt idx="5201">
                  <c:v>1.3954486899999999E-3</c:v>
                </c:pt>
                <c:pt idx="5202">
                  <c:v>5.3378883300000003E-4</c:v>
                </c:pt>
                <c:pt idx="5203">
                  <c:v>1.2755102039999999E-3</c:v>
                </c:pt>
                <c:pt idx="5204">
                  <c:v>0</c:v>
                </c:pt>
                <c:pt idx="5205">
                  <c:v>0</c:v>
                </c:pt>
                <c:pt idx="5206">
                  <c:v>0</c:v>
                </c:pt>
                <c:pt idx="5207">
                  <c:v>3.5587188599999999E-4</c:v>
                </c:pt>
                <c:pt idx="5208">
                  <c:v>0</c:v>
                </c:pt>
                <c:pt idx="5209">
                  <c:v>2.8797696100000002E-4</c:v>
                </c:pt>
                <c:pt idx="5210">
                  <c:v>0</c:v>
                </c:pt>
                <c:pt idx="5211">
                  <c:v>0</c:v>
                </c:pt>
                <c:pt idx="5212">
                  <c:v>1.2277470840000001E-3</c:v>
                </c:pt>
                <c:pt idx="5213">
                  <c:v>3.5456801700000002E-4</c:v>
                </c:pt>
                <c:pt idx="5214">
                  <c:v>0</c:v>
                </c:pt>
                <c:pt idx="5215">
                  <c:v>0</c:v>
                </c:pt>
                <c:pt idx="5216">
                  <c:v>0</c:v>
                </c:pt>
                <c:pt idx="5217">
                  <c:v>7.2411296100000002E-4</c:v>
                </c:pt>
                <c:pt idx="5218">
                  <c:v>0</c:v>
                </c:pt>
                <c:pt idx="5219">
                  <c:v>0</c:v>
                </c:pt>
                <c:pt idx="5220">
                  <c:v>1.30599451E-4</c:v>
                </c:pt>
                <c:pt idx="5221">
                  <c:v>8.4083074000000004E-5</c:v>
                </c:pt>
                <c:pt idx="5222">
                  <c:v>2.9761904700000003E-4</c:v>
                </c:pt>
                <c:pt idx="5223">
                  <c:v>4.8104675700000001E-4</c:v>
                </c:pt>
                <c:pt idx="5224">
                  <c:v>0</c:v>
                </c:pt>
                <c:pt idx="5225">
                  <c:v>1.8145527099999999E-4</c:v>
                </c:pt>
                <c:pt idx="5226">
                  <c:v>0</c:v>
                </c:pt>
                <c:pt idx="5227">
                  <c:v>0</c:v>
                </c:pt>
                <c:pt idx="5228">
                  <c:v>0</c:v>
                </c:pt>
                <c:pt idx="5229">
                  <c:v>3.0581039699999999E-4</c:v>
                </c:pt>
                <c:pt idx="5230">
                  <c:v>0</c:v>
                </c:pt>
                <c:pt idx="5231">
                  <c:v>5.4314090599999997E-4</c:v>
                </c:pt>
                <c:pt idx="5232">
                  <c:v>9.0434782599999996E-4</c:v>
                </c:pt>
                <c:pt idx="5233">
                  <c:v>0</c:v>
                </c:pt>
                <c:pt idx="5234">
                  <c:v>2.0132876900000001E-4</c:v>
                </c:pt>
                <c:pt idx="5235">
                  <c:v>5.0200803199999995E-4</c:v>
                </c:pt>
                <c:pt idx="5236">
                  <c:v>1.2761612999999999E-4</c:v>
                </c:pt>
                <c:pt idx="5237">
                  <c:v>0</c:v>
                </c:pt>
                <c:pt idx="5238">
                  <c:v>2.2331397900000001E-4</c:v>
                </c:pt>
                <c:pt idx="5239">
                  <c:v>1.16171003E-4</c:v>
                </c:pt>
                <c:pt idx="5240">
                  <c:v>1.2990628179999999E-3</c:v>
                </c:pt>
                <c:pt idx="5241">
                  <c:v>2.8858486529999999E-3</c:v>
                </c:pt>
                <c:pt idx="5242">
                  <c:v>9.3784636299999995E-4</c:v>
                </c:pt>
                <c:pt idx="5243">
                  <c:v>1.6804705309999999E-3</c:v>
                </c:pt>
                <c:pt idx="5244">
                  <c:v>4.71031559E-4</c:v>
                </c:pt>
                <c:pt idx="5245">
                  <c:v>7.8616352199999996E-4</c:v>
                </c:pt>
                <c:pt idx="5246">
                  <c:v>3.80083618E-4</c:v>
                </c:pt>
                <c:pt idx="5247">
                  <c:v>0</c:v>
                </c:pt>
                <c:pt idx="5248">
                  <c:v>0</c:v>
                </c:pt>
                <c:pt idx="5249">
                  <c:v>2.95159386E-4</c:v>
                </c:pt>
                <c:pt idx="5250">
                  <c:v>7.4349442299999997E-4</c:v>
                </c:pt>
                <c:pt idx="5251">
                  <c:v>0</c:v>
                </c:pt>
                <c:pt idx="5252">
                  <c:v>1.428571428E-3</c:v>
                </c:pt>
                <c:pt idx="5253">
                  <c:v>8.4536808699999997E-4</c:v>
                </c:pt>
                <c:pt idx="5254">
                  <c:v>2.8634150899999999E-4</c:v>
                </c:pt>
                <c:pt idx="5255">
                  <c:v>5.4495912799999995E-4</c:v>
                </c:pt>
                <c:pt idx="5256">
                  <c:v>4.6896551720000002E-3</c:v>
                </c:pt>
                <c:pt idx="5257">
                  <c:v>1.47907114E-4</c:v>
                </c:pt>
                <c:pt idx="5258">
                  <c:v>6.0381264500000004E-4</c:v>
                </c:pt>
                <c:pt idx="5259">
                  <c:v>8.1103000799999999E-4</c:v>
                </c:pt>
                <c:pt idx="5260">
                  <c:v>2.7351146639999998E-3</c:v>
                </c:pt>
                <c:pt idx="5261">
                  <c:v>1.3513513510000001E-3</c:v>
                </c:pt>
                <c:pt idx="5262">
                  <c:v>1.8304960600000001E-4</c:v>
                </c:pt>
                <c:pt idx="5263">
                  <c:v>4.6591085499999999E-4</c:v>
                </c:pt>
                <c:pt idx="5264">
                  <c:v>5.52944429E-4</c:v>
                </c:pt>
                <c:pt idx="5265">
                  <c:v>8.4452325999999996E-5</c:v>
                </c:pt>
                <c:pt idx="5266">
                  <c:v>0</c:v>
                </c:pt>
                <c:pt idx="5267">
                  <c:v>1.7736786090000001E-3</c:v>
                </c:pt>
                <c:pt idx="5268">
                  <c:v>3.7921880899999998E-4</c:v>
                </c:pt>
                <c:pt idx="5269">
                  <c:v>0</c:v>
                </c:pt>
                <c:pt idx="5270">
                  <c:v>0</c:v>
                </c:pt>
                <c:pt idx="5271">
                  <c:v>6.70755078E-4</c:v>
                </c:pt>
                <c:pt idx="5272">
                  <c:v>1.33126248E-3</c:v>
                </c:pt>
                <c:pt idx="5273">
                  <c:v>2.0390580126000001E-2</c:v>
                </c:pt>
                <c:pt idx="5274">
                  <c:v>2.1253985119999998E-3</c:v>
                </c:pt>
                <c:pt idx="5275">
                  <c:v>6.6331848699999999E-4</c:v>
                </c:pt>
                <c:pt idx="5276">
                  <c:v>5.3277040610000001E-3</c:v>
                </c:pt>
                <c:pt idx="5277">
                  <c:v>6.63386588E-4</c:v>
                </c:pt>
                <c:pt idx="5278">
                  <c:v>2.0299416299999999E-4</c:v>
                </c:pt>
                <c:pt idx="5279">
                  <c:v>4.3275472400000002E-4</c:v>
                </c:pt>
                <c:pt idx="5280">
                  <c:v>1.6530363659999999E-3</c:v>
                </c:pt>
                <c:pt idx="5281">
                  <c:v>1.7137960580000001E-3</c:v>
                </c:pt>
                <c:pt idx="5282">
                  <c:v>1.1363636360000001E-3</c:v>
                </c:pt>
                <c:pt idx="5283">
                  <c:v>2.5920165880000002E-3</c:v>
                </c:pt>
                <c:pt idx="5284">
                  <c:v>2.6097108709999999E-3</c:v>
                </c:pt>
                <c:pt idx="5285">
                  <c:v>2.2140221399999998E-3</c:v>
                </c:pt>
                <c:pt idx="5286">
                  <c:v>1.286449399E-3</c:v>
                </c:pt>
                <c:pt idx="5287">
                  <c:v>1.149865848E-3</c:v>
                </c:pt>
                <c:pt idx="5288">
                  <c:v>0</c:v>
                </c:pt>
                <c:pt idx="5289">
                  <c:v>2.1333333300000001E-4</c:v>
                </c:pt>
                <c:pt idx="5290">
                  <c:v>1.9028288700000001E-4</c:v>
                </c:pt>
                <c:pt idx="5291">
                  <c:v>2.8128264879999998E-3</c:v>
                </c:pt>
                <c:pt idx="5292">
                  <c:v>1.168907071E-3</c:v>
                </c:pt>
                <c:pt idx="5293">
                  <c:v>2.3863500769999999E-3</c:v>
                </c:pt>
                <c:pt idx="5294">
                  <c:v>1.0125028764E-2</c:v>
                </c:pt>
                <c:pt idx="5295">
                  <c:v>5.0563420899999996E-4</c:v>
                </c:pt>
                <c:pt idx="5296">
                  <c:v>3.5592695750000002E-3</c:v>
                </c:pt>
                <c:pt idx="5297">
                  <c:v>1.065994766E-3</c:v>
                </c:pt>
                <c:pt idx="5298">
                  <c:v>5.3029298599999999E-4</c:v>
                </c:pt>
                <c:pt idx="5299">
                  <c:v>1.0028653295E-2</c:v>
                </c:pt>
                <c:pt idx="5300">
                  <c:v>7.3516937099999996E-4</c:v>
                </c:pt>
                <c:pt idx="5301">
                  <c:v>0</c:v>
                </c:pt>
                <c:pt idx="5302">
                  <c:v>8.6117808999999995E-5</c:v>
                </c:pt>
                <c:pt idx="5303">
                  <c:v>8.4880636599999996E-3</c:v>
                </c:pt>
                <c:pt idx="5304">
                  <c:v>3.3118065899999998E-3</c:v>
                </c:pt>
                <c:pt idx="5305">
                  <c:v>2.8288543140000001E-3</c:v>
                </c:pt>
                <c:pt idx="5306">
                  <c:v>1.7093009540000001E-3</c:v>
                </c:pt>
                <c:pt idx="5307">
                  <c:v>2.0644095700000001E-4</c:v>
                </c:pt>
                <c:pt idx="5308">
                  <c:v>1.313887793E-3</c:v>
                </c:pt>
                <c:pt idx="5309">
                  <c:v>1.6783216780000001E-3</c:v>
                </c:pt>
                <c:pt idx="5310">
                  <c:v>1.27064803E-3</c:v>
                </c:pt>
                <c:pt idx="5311">
                  <c:v>9.8199672600000009E-4</c:v>
                </c:pt>
                <c:pt idx="5312">
                  <c:v>3.904007348E-3</c:v>
                </c:pt>
                <c:pt idx="5313">
                  <c:v>4.0499493750000004E-3</c:v>
                </c:pt>
                <c:pt idx="5314">
                  <c:v>1.779739446E-3</c:v>
                </c:pt>
                <c:pt idx="5315">
                  <c:v>1.770152505E-3</c:v>
                </c:pt>
                <c:pt idx="5316">
                  <c:v>7.0976701119999999E-3</c:v>
                </c:pt>
                <c:pt idx="5317">
                  <c:v>1.0894941634E-2</c:v>
                </c:pt>
                <c:pt idx="5318">
                  <c:v>1.4055711729999999E-3</c:v>
                </c:pt>
                <c:pt idx="5319">
                  <c:v>4.2632560610000002E-3</c:v>
                </c:pt>
                <c:pt idx="5320">
                  <c:v>2.7140198509999999E-3</c:v>
                </c:pt>
                <c:pt idx="5321">
                  <c:v>7.3885559399999997E-4</c:v>
                </c:pt>
                <c:pt idx="5322">
                  <c:v>4.2601533599999998E-4</c:v>
                </c:pt>
                <c:pt idx="5323">
                  <c:v>8.3766124900000005E-4</c:v>
                </c:pt>
                <c:pt idx="5324">
                  <c:v>8.698402656E-3</c:v>
                </c:pt>
                <c:pt idx="5325">
                  <c:v>7.4582338899999998E-3</c:v>
                </c:pt>
                <c:pt idx="5326">
                  <c:v>0</c:v>
                </c:pt>
                <c:pt idx="5327">
                  <c:v>1.7247326599999999E-4</c:v>
                </c:pt>
                <c:pt idx="5328">
                  <c:v>2.04457166E-4</c:v>
                </c:pt>
                <c:pt idx="5329">
                  <c:v>0</c:v>
                </c:pt>
                <c:pt idx="5330">
                  <c:v>0</c:v>
                </c:pt>
                <c:pt idx="5331">
                  <c:v>3.66658518E-4</c:v>
                </c:pt>
                <c:pt idx="5332">
                  <c:v>0</c:v>
                </c:pt>
                <c:pt idx="5333">
                  <c:v>2.3427433499999999E-4</c:v>
                </c:pt>
                <c:pt idx="5334">
                  <c:v>0</c:v>
                </c:pt>
                <c:pt idx="5335">
                  <c:v>0</c:v>
                </c:pt>
                <c:pt idx="5336">
                  <c:v>0</c:v>
                </c:pt>
                <c:pt idx="5337">
                  <c:v>0</c:v>
                </c:pt>
                <c:pt idx="5338">
                  <c:v>0</c:v>
                </c:pt>
                <c:pt idx="5339">
                  <c:v>0</c:v>
                </c:pt>
                <c:pt idx="5340">
                  <c:v>3.4387895400000003E-4</c:v>
                </c:pt>
                <c:pt idx="5341">
                  <c:v>0</c:v>
                </c:pt>
                <c:pt idx="5342">
                  <c:v>0</c:v>
                </c:pt>
                <c:pt idx="5343">
                  <c:v>1.05641242E-4</c:v>
                </c:pt>
                <c:pt idx="5344">
                  <c:v>4.8624993199999998E-4</c:v>
                </c:pt>
                <c:pt idx="5345">
                  <c:v>0</c:v>
                </c:pt>
                <c:pt idx="5346">
                  <c:v>0</c:v>
                </c:pt>
                <c:pt idx="5347">
                  <c:v>6.4123116000000007E-5</c:v>
                </c:pt>
                <c:pt idx="5348">
                  <c:v>3.5225738200000002E-4</c:v>
                </c:pt>
                <c:pt idx="5349">
                  <c:v>0</c:v>
                </c:pt>
                <c:pt idx="5350">
                  <c:v>0</c:v>
                </c:pt>
                <c:pt idx="5351">
                  <c:v>0</c:v>
                </c:pt>
                <c:pt idx="5352">
                  <c:v>1.9944156299999999E-4</c:v>
                </c:pt>
                <c:pt idx="5353">
                  <c:v>4.0908161099999999E-4</c:v>
                </c:pt>
                <c:pt idx="5354">
                  <c:v>1.08260257E-4</c:v>
                </c:pt>
                <c:pt idx="5355">
                  <c:v>0</c:v>
                </c:pt>
                <c:pt idx="5356">
                  <c:v>0</c:v>
                </c:pt>
                <c:pt idx="5357">
                  <c:v>4.6382189200000002E-4</c:v>
                </c:pt>
                <c:pt idx="5358">
                  <c:v>4.4516990599999999E-4</c:v>
                </c:pt>
                <c:pt idx="5359">
                  <c:v>4.7019775959999998E-3</c:v>
                </c:pt>
                <c:pt idx="5360">
                  <c:v>8.8844018170000007E-3</c:v>
                </c:pt>
                <c:pt idx="5361">
                  <c:v>3.2735903099999998E-4</c:v>
                </c:pt>
                <c:pt idx="5362">
                  <c:v>2.0447200049999999E-3</c:v>
                </c:pt>
                <c:pt idx="5363">
                  <c:v>0</c:v>
                </c:pt>
                <c:pt idx="5364">
                  <c:v>0</c:v>
                </c:pt>
                <c:pt idx="5365">
                  <c:v>0</c:v>
                </c:pt>
                <c:pt idx="5366">
                  <c:v>0</c:v>
                </c:pt>
                <c:pt idx="5367">
                  <c:v>3.5206308899999998E-4</c:v>
                </c:pt>
                <c:pt idx="5368">
                  <c:v>0</c:v>
                </c:pt>
                <c:pt idx="5369">
                  <c:v>1.1591515E-4</c:v>
                </c:pt>
                <c:pt idx="5370">
                  <c:v>0</c:v>
                </c:pt>
                <c:pt idx="5371">
                  <c:v>5.9248726099999998E-4</c:v>
                </c:pt>
                <c:pt idx="5372">
                  <c:v>0</c:v>
                </c:pt>
                <c:pt idx="5373">
                  <c:v>0</c:v>
                </c:pt>
                <c:pt idx="5374">
                  <c:v>0</c:v>
                </c:pt>
                <c:pt idx="5375">
                  <c:v>2.4252223119999999E-3</c:v>
                </c:pt>
                <c:pt idx="5376">
                  <c:v>5.9856344700000004E-4</c:v>
                </c:pt>
                <c:pt idx="5377">
                  <c:v>5.3859964E-4</c:v>
                </c:pt>
                <c:pt idx="5378">
                  <c:v>1.64636154E-4</c:v>
                </c:pt>
                <c:pt idx="5379">
                  <c:v>2.0686801800000001E-4</c:v>
                </c:pt>
                <c:pt idx="5380">
                  <c:v>1.2188433100000001E-4</c:v>
                </c:pt>
                <c:pt idx="5381">
                  <c:v>1.4288776100000001E-4</c:v>
                </c:pt>
                <c:pt idx="5382">
                  <c:v>0</c:v>
                </c:pt>
                <c:pt idx="5383">
                  <c:v>1.7806267799999999E-4</c:v>
                </c:pt>
                <c:pt idx="5384">
                  <c:v>4.5388525700000001E-4</c:v>
                </c:pt>
                <c:pt idx="5385">
                  <c:v>0</c:v>
                </c:pt>
                <c:pt idx="5386">
                  <c:v>7.5642965199999997E-4</c:v>
                </c:pt>
                <c:pt idx="5387">
                  <c:v>0</c:v>
                </c:pt>
                <c:pt idx="5388">
                  <c:v>0</c:v>
                </c:pt>
                <c:pt idx="5389">
                  <c:v>3.8372985399999997E-4</c:v>
                </c:pt>
                <c:pt idx="5390">
                  <c:v>0</c:v>
                </c:pt>
                <c:pt idx="5391">
                  <c:v>0</c:v>
                </c:pt>
                <c:pt idx="5392">
                  <c:v>0</c:v>
                </c:pt>
                <c:pt idx="5393">
                  <c:v>0</c:v>
                </c:pt>
                <c:pt idx="5394">
                  <c:v>0</c:v>
                </c:pt>
                <c:pt idx="5395">
                  <c:v>0</c:v>
                </c:pt>
                <c:pt idx="5396">
                  <c:v>1.61943319E-4</c:v>
                </c:pt>
                <c:pt idx="5397">
                  <c:v>0</c:v>
                </c:pt>
                <c:pt idx="5398">
                  <c:v>3.88802488E-4</c:v>
                </c:pt>
                <c:pt idx="5399">
                  <c:v>1.7683465950000001E-3</c:v>
                </c:pt>
                <c:pt idx="5400">
                  <c:v>0</c:v>
                </c:pt>
                <c:pt idx="5401">
                  <c:v>0</c:v>
                </c:pt>
                <c:pt idx="5402">
                  <c:v>0</c:v>
                </c:pt>
                <c:pt idx="5403">
                  <c:v>0</c:v>
                </c:pt>
                <c:pt idx="5404">
                  <c:v>0</c:v>
                </c:pt>
                <c:pt idx="5405">
                  <c:v>1.28205128E-4</c:v>
                </c:pt>
                <c:pt idx="5406">
                  <c:v>0</c:v>
                </c:pt>
                <c:pt idx="5407">
                  <c:v>0</c:v>
                </c:pt>
                <c:pt idx="5408">
                  <c:v>0</c:v>
                </c:pt>
                <c:pt idx="5409">
                  <c:v>3.59582883E-4</c:v>
                </c:pt>
                <c:pt idx="5410">
                  <c:v>9.3711928999999999E-5</c:v>
                </c:pt>
                <c:pt idx="5411">
                  <c:v>4.7438330099999998E-4</c:v>
                </c:pt>
                <c:pt idx="5412">
                  <c:v>0</c:v>
                </c:pt>
                <c:pt idx="5413">
                  <c:v>0</c:v>
                </c:pt>
                <c:pt idx="5414">
                  <c:v>0</c:v>
                </c:pt>
                <c:pt idx="5415">
                  <c:v>0</c:v>
                </c:pt>
                <c:pt idx="5416">
                  <c:v>4.7063253000000001E-4</c:v>
                </c:pt>
                <c:pt idx="5417">
                  <c:v>0</c:v>
                </c:pt>
                <c:pt idx="5418">
                  <c:v>0</c:v>
                </c:pt>
                <c:pt idx="5419">
                  <c:v>0</c:v>
                </c:pt>
                <c:pt idx="5420">
                  <c:v>6.5274151399999998E-4</c:v>
                </c:pt>
                <c:pt idx="5421">
                  <c:v>9.1911764700000002E-4</c:v>
                </c:pt>
                <c:pt idx="5422">
                  <c:v>1.18049817E-4</c:v>
                </c:pt>
                <c:pt idx="5423">
                  <c:v>0</c:v>
                </c:pt>
                <c:pt idx="5424">
                  <c:v>1.6129032249999999E-3</c:v>
                </c:pt>
                <c:pt idx="5425">
                  <c:v>1.5819030199999999E-4</c:v>
                </c:pt>
                <c:pt idx="5426">
                  <c:v>1.74327386E-4</c:v>
                </c:pt>
                <c:pt idx="5427">
                  <c:v>1.1032047999999999E-4</c:v>
                </c:pt>
                <c:pt idx="5428">
                  <c:v>5.8323612729999997E-3</c:v>
                </c:pt>
                <c:pt idx="5429">
                  <c:v>8.1263060100000004E-4</c:v>
                </c:pt>
                <c:pt idx="5430">
                  <c:v>0</c:v>
                </c:pt>
                <c:pt idx="5431">
                  <c:v>0</c:v>
                </c:pt>
                <c:pt idx="5432">
                  <c:v>0</c:v>
                </c:pt>
                <c:pt idx="5433">
                  <c:v>3.4442377899999998E-4</c:v>
                </c:pt>
                <c:pt idx="5434">
                  <c:v>5.1308363199999998E-4</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5.2242704600000004E-4</c:v>
                </c:pt>
                <c:pt idx="5448">
                  <c:v>0</c:v>
                </c:pt>
                <c:pt idx="5449">
                  <c:v>0</c:v>
                </c:pt>
                <c:pt idx="5450">
                  <c:v>3.5161744000000001E-4</c:v>
                </c:pt>
                <c:pt idx="5451">
                  <c:v>0</c:v>
                </c:pt>
                <c:pt idx="5452">
                  <c:v>2.35543516E-4</c:v>
                </c:pt>
                <c:pt idx="5453">
                  <c:v>0</c:v>
                </c:pt>
                <c:pt idx="5454">
                  <c:v>1.7889087600000001E-4</c:v>
                </c:pt>
                <c:pt idx="5455">
                  <c:v>0</c:v>
                </c:pt>
                <c:pt idx="5456">
                  <c:v>0</c:v>
                </c:pt>
                <c:pt idx="5457">
                  <c:v>1.66306336E-4</c:v>
                </c:pt>
                <c:pt idx="5458">
                  <c:v>3.0618493499999999E-4</c:v>
                </c:pt>
                <c:pt idx="5459">
                  <c:v>0</c:v>
                </c:pt>
                <c:pt idx="5460">
                  <c:v>3.85802469E-4</c:v>
                </c:pt>
                <c:pt idx="5461">
                  <c:v>0</c:v>
                </c:pt>
                <c:pt idx="5462">
                  <c:v>0</c:v>
                </c:pt>
                <c:pt idx="5463">
                  <c:v>0</c:v>
                </c:pt>
                <c:pt idx="5464">
                  <c:v>0</c:v>
                </c:pt>
                <c:pt idx="5465">
                  <c:v>0</c:v>
                </c:pt>
                <c:pt idx="5466">
                  <c:v>0</c:v>
                </c:pt>
                <c:pt idx="5467">
                  <c:v>8.9637863000000003E-5</c:v>
                </c:pt>
                <c:pt idx="5468">
                  <c:v>0</c:v>
                </c:pt>
                <c:pt idx="5469">
                  <c:v>2.21582096E-4</c:v>
                </c:pt>
                <c:pt idx="5470">
                  <c:v>0</c:v>
                </c:pt>
                <c:pt idx="5471">
                  <c:v>0</c:v>
                </c:pt>
                <c:pt idx="5472">
                  <c:v>0</c:v>
                </c:pt>
                <c:pt idx="5473">
                  <c:v>0</c:v>
                </c:pt>
                <c:pt idx="5474">
                  <c:v>0</c:v>
                </c:pt>
                <c:pt idx="5475">
                  <c:v>0</c:v>
                </c:pt>
                <c:pt idx="5476">
                  <c:v>0</c:v>
                </c:pt>
                <c:pt idx="5477">
                  <c:v>0</c:v>
                </c:pt>
                <c:pt idx="5478">
                  <c:v>2.2341376199999999E-4</c:v>
                </c:pt>
                <c:pt idx="5479">
                  <c:v>0</c:v>
                </c:pt>
                <c:pt idx="5480">
                  <c:v>0</c:v>
                </c:pt>
                <c:pt idx="5481">
                  <c:v>0</c:v>
                </c:pt>
                <c:pt idx="5482">
                  <c:v>0</c:v>
                </c:pt>
                <c:pt idx="5483">
                  <c:v>0</c:v>
                </c:pt>
                <c:pt idx="5484">
                  <c:v>0</c:v>
                </c:pt>
                <c:pt idx="5485">
                  <c:v>0</c:v>
                </c:pt>
                <c:pt idx="5486">
                  <c:v>0</c:v>
                </c:pt>
                <c:pt idx="5487">
                  <c:v>3.3489618199999998E-4</c:v>
                </c:pt>
                <c:pt idx="5488">
                  <c:v>0</c:v>
                </c:pt>
                <c:pt idx="5489">
                  <c:v>7.08215297E-4</c:v>
                </c:pt>
                <c:pt idx="5490">
                  <c:v>0</c:v>
                </c:pt>
                <c:pt idx="5491">
                  <c:v>8.4969788499999999E-4</c:v>
                </c:pt>
                <c:pt idx="5492">
                  <c:v>7.1179442999999996E-5</c:v>
                </c:pt>
                <c:pt idx="5493">
                  <c:v>0</c:v>
                </c:pt>
                <c:pt idx="5494">
                  <c:v>0</c:v>
                </c:pt>
                <c:pt idx="5495">
                  <c:v>0</c:v>
                </c:pt>
                <c:pt idx="5496">
                  <c:v>0</c:v>
                </c:pt>
                <c:pt idx="5497">
                  <c:v>0</c:v>
                </c:pt>
                <c:pt idx="5498">
                  <c:v>0</c:v>
                </c:pt>
                <c:pt idx="5499">
                  <c:v>0</c:v>
                </c:pt>
                <c:pt idx="5500">
                  <c:v>0</c:v>
                </c:pt>
                <c:pt idx="5501">
                  <c:v>1.2097749800000001E-4</c:v>
                </c:pt>
                <c:pt idx="5502">
                  <c:v>0</c:v>
                </c:pt>
                <c:pt idx="5503">
                  <c:v>0</c:v>
                </c:pt>
                <c:pt idx="5504">
                  <c:v>0</c:v>
                </c:pt>
                <c:pt idx="5505">
                  <c:v>1.5888147399999999E-4</c:v>
                </c:pt>
                <c:pt idx="5506">
                  <c:v>1.6652789300000001E-4</c:v>
                </c:pt>
                <c:pt idx="5507">
                  <c:v>0</c:v>
                </c:pt>
                <c:pt idx="5508">
                  <c:v>0</c:v>
                </c:pt>
                <c:pt idx="5509">
                  <c:v>0</c:v>
                </c:pt>
                <c:pt idx="5510">
                  <c:v>0</c:v>
                </c:pt>
                <c:pt idx="5511">
                  <c:v>0</c:v>
                </c:pt>
                <c:pt idx="5512">
                  <c:v>0</c:v>
                </c:pt>
                <c:pt idx="5513">
                  <c:v>2.7352297500000001E-4</c:v>
                </c:pt>
                <c:pt idx="5514">
                  <c:v>0</c:v>
                </c:pt>
                <c:pt idx="5515">
                  <c:v>0</c:v>
                </c:pt>
                <c:pt idx="5516">
                  <c:v>0</c:v>
                </c:pt>
                <c:pt idx="5517">
                  <c:v>0</c:v>
                </c:pt>
                <c:pt idx="5518">
                  <c:v>1.11781801E-4</c:v>
                </c:pt>
                <c:pt idx="5519">
                  <c:v>0</c:v>
                </c:pt>
                <c:pt idx="5520">
                  <c:v>5.6158741999999995E-4</c:v>
                </c:pt>
                <c:pt idx="5521">
                  <c:v>0</c:v>
                </c:pt>
                <c:pt idx="5522">
                  <c:v>7.7967806840000004E-3</c:v>
                </c:pt>
                <c:pt idx="5523">
                  <c:v>0</c:v>
                </c:pt>
                <c:pt idx="5524">
                  <c:v>0</c:v>
                </c:pt>
                <c:pt idx="5525">
                  <c:v>7.2176109699999995E-4</c:v>
                </c:pt>
                <c:pt idx="5526">
                  <c:v>0</c:v>
                </c:pt>
                <c:pt idx="5527">
                  <c:v>7.7730275900000001E-4</c:v>
                </c:pt>
                <c:pt idx="5528">
                  <c:v>1.1378002528E-2</c:v>
                </c:pt>
                <c:pt idx="5529">
                  <c:v>1.26349892E-2</c:v>
                </c:pt>
                <c:pt idx="5530">
                  <c:v>1.2895662368000001E-2</c:v>
                </c:pt>
                <c:pt idx="5531">
                  <c:v>4.1928721170000002E-3</c:v>
                </c:pt>
                <c:pt idx="5532">
                  <c:v>9.104704097E-3</c:v>
                </c:pt>
                <c:pt idx="5533">
                  <c:v>1.512443283E-3</c:v>
                </c:pt>
                <c:pt idx="5534">
                  <c:v>3.4782608689999999E-3</c:v>
                </c:pt>
                <c:pt idx="5535">
                  <c:v>1.050052502E-3</c:v>
                </c:pt>
                <c:pt idx="5536">
                  <c:v>4.5495905300000001E-4</c:v>
                </c:pt>
                <c:pt idx="5537">
                  <c:v>3.6576444760000001E-3</c:v>
                </c:pt>
                <c:pt idx="5538">
                  <c:v>5.3956834529999996E-3</c:v>
                </c:pt>
                <c:pt idx="5539">
                  <c:v>6.1362241700000004E-4</c:v>
                </c:pt>
                <c:pt idx="5540">
                  <c:v>3.1412182460000002E-3</c:v>
                </c:pt>
                <c:pt idx="5541">
                  <c:v>2.918287937E-3</c:v>
                </c:pt>
                <c:pt idx="5542">
                  <c:v>3.7174721179999998E-3</c:v>
                </c:pt>
                <c:pt idx="5543">
                  <c:v>1.314751511E-3</c:v>
                </c:pt>
                <c:pt idx="5544">
                  <c:v>1.411764705E-3</c:v>
                </c:pt>
                <c:pt idx="5545">
                  <c:v>0</c:v>
                </c:pt>
                <c:pt idx="5546">
                  <c:v>2.934702861E-3</c:v>
                </c:pt>
                <c:pt idx="5547">
                  <c:v>1.2755102039999999E-3</c:v>
                </c:pt>
                <c:pt idx="5548">
                  <c:v>7.1973513699999999E-4</c:v>
                </c:pt>
                <c:pt idx="5549">
                  <c:v>4.1736227039999999E-3</c:v>
                </c:pt>
                <c:pt idx="5550">
                  <c:v>5.5358261950000003E-3</c:v>
                </c:pt>
                <c:pt idx="5551">
                  <c:v>1.6847622610000001E-3</c:v>
                </c:pt>
                <c:pt idx="5552">
                  <c:v>7.6365024800000003E-4</c:v>
                </c:pt>
                <c:pt idx="5553">
                  <c:v>1.724881414E-3</c:v>
                </c:pt>
                <c:pt idx="5554">
                  <c:v>5.144694533E-3</c:v>
                </c:pt>
                <c:pt idx="5555">
                  <c:v>3.05997552E-3</c:v>
                </c:pt>
                <c:pt idx="5556">
                  <c:v>1.6764459340000001E-3</c:v>
                </c:pt>
                <c:pt idx="5557">
                  <c:v>6.9860279440000003E-3</c:v>
                </c:pt>
                <c:pt idx="5558">
                  <c:v>0</c:v>
                </c:pt>
                <c:pt idx="5559">
                  <c:v>9.4073377199999997E-4</c:v>
                </c:pt>
                <c:pt idx="5560">
                  <c:v>1.0474631751E-2</c:v>
                </c:pt>
                <c:pt idx="5561">
                  <c:v>1.0744130520999999E-2</c:v>
                </c:pt>
                <c:pt idx="5562">
                  <c:v>1.7946687780000001E-2</c:v>
                </c:pt>
                <c:pt idx="5563">
                  <c:v>3.5612535609999998E-3</c:v>
                </c:pt>
                <c:pt idx="5564">
                  <c:v>2.4489795909999998E-3</c:v>
                </c:pt>
                <c:pt idx="5565">
                  <c:v>1.3519603420000001E-3</c:v>
                </c:pt>
                <c:pt idx="5566">
                  <c:v>6.5659881799999997E-4</c:v>
                </c:pt>
                <c:pt idx="5567">
                  <c:v>7.6745970799999995E-4</c:v>
                </c:pt>
                <c:pt idx="5568">
                  <c:v>0</c:v>
                </c:pt>
                <c:pt idx="5569">
                  <c:v>2.5418343570000001E-3</c:v>
                </c:pt>
                <c:pt idx="5570">
                  <c:v>0</c:v>
                </c:pt>
                <c:pt idx="5571">
                  <c:v>2.4469820550000001E-3</c:v>
                </c:pt>
                <c:pt idx="5572">
                  <c:v>0</c:v>
                </c:pt>
                <c:pt idx="5573">
                  <c:v>7.9491255899999998E-4</c:v>
                </c:pt>
                <c:pt idx="5574">
                  <c:v>3.7606837599999999E-3</c:v>
                </c:pt>
                <c:pt idx="5575">
                  <c:v>0</c:v>
                </c:pt>
                <c:pt idx="5576">
                  <c:v>0</c:v>
                </c:pt>
                <c:pt idx="5577">
                  <c:v>9.9565532200000004E-4</c:v>
                </c:pt>
                <c:pt idx="5578">
                  <c:v>0</c:v>
                </c:pt>
                <c:pt idx="5579">
                  <c:v>2.6838432629999998E-3</c:v>
                </c:pt>
                <c:pt idx="5580">
                  <c:v>4.5433893599999999E-4</c:v>
                </c:pt>
                <c:pt idx="5581">
                  <c:v>0</c:v>
                </c:pt>
                <c:pt idx="5582">
                  <c:v>0</c:v>
                </c:pt>
                <c:pt idx="5583">
                  <c:v>6.3051702300000005E-4</c:v>
                </c:pt>
                <c:pt idx="5584">
                  <c:v>1.072386058E-3</c:v>
                </c:pt>
                <c:pt idx="5585">
                  <c:v>1.0974539E-4</c:v>
                </c:pt>
                <c:pt idx="5586">
                  <c:v>1.72051233E-3</c:v>
                </c:pt>
                <c:pt idx="5587">
                  <c:v>3.5460992900000002E-3</c:v>
                </c:pt>
                <c:pt idx="5588">
                  <c:v>1.2642225029999999E-3</c:v>
                </c:pt>
                <c:pt idx="5589">
                  <c:v>0</c:v>
                </c:pt>
                <c:pt idx="5590">
                  <c:v>9.33358222E-4</c:v>
                </c:pt>
                <c:pt idx="5591">
                  <c:v>1.1004285869999999E-3</c:v>
                </c:pt>
                <c:pt idx="5592">
                  <c:v>0</c:v>
                </c:pt>
                <c:pt idx="5593">
                  <c:v>8.1499592499999999E-4</c:v>
                </c:pt>
                <c:pt idx="5594">
                  <c:v>5.8612352499999999E-4</c:v>
                </c:pt>
                <c:pt idx="5595">
                  <c:v>0</c:v>
                </c:pt>
                <c:pt idx="5596">
                  <c:v>1.5948963309999999E-3</c:v>
                </c:pt>
                <c:pt idx="5597">
                  <c:v>0</c:v>
                </c:pt>
                <c:pt idx="5598">
                  <c:v>0</c:v>
                </c:pt>
                <c:pt idx="5599">
                  <c:v>2.363636363E-3</c:v>
                </c:pt>
                <c:pt idx="5600">
                  <c:v>6.67334E-4</c:v>
                </c:pt>
                <c:pt idx="5601">
                  <c:v>3.3167495850000002E-3</c:v>
                </c:pt>
                <c:pt idx="5602">
                  <c:v>0</c:v>
                </c:pt>
                <c:pt idx="5603">
                  <c:v>1.128795575E-3</c:v>
                </c:pt>
                <c:pt idx="5604">
                  <c:v>1.5527950309999999E-3</c:v>
                </c:pt>
                <c:pt idx="5605">
                  <c:v>7.5949367000000001E-4</c:v>
                </c:pt>
                <c:pt idx="5606">
                  <c:v>4.0209087200000001E-4</c:v>
                </c:pt>
                <c:pt idx="5607">
                  <c:v>6.17760617E-4</c:v>
                </c:pt>
                <c:pt idx="5608">
                  <c:v>1.587301587E-3</c:v>
                </c:pt>
                <c:pt idx="5609">
                  <c:v>3.05157155E-4</c:v>
                </c:pt>
                <c:pt idx="5610">
                  <c:v>0</c:v>
                </c:pt>
                <c:pt idx="5611">
                  <c:v>1.29366106E-3</c:v>
                </c:pt>
                <c:pt idx="5612">
                  <c:v>1.156737998E-3</c:v>
                </c:pt>
                <c:pt idx="5613">
                  <c:v>0</c:v>
                </c:pt>
                <c:pt idx="5614">
                  <c:v>0</c:v>
                </c:pt>
                <c:pt idx="5615">
                  <c:v>1.5666965079999999E-3</c:v>
                </c:pt>
                <c:pt idx="5616">
                  <c:v>2.4404529399999999E-4</c:v>
                </c:pt>
                <c:pt idx="5617">
                  <c:v>4.5372050799999999E-4</c:v>
                </c:pt>
                <c:pt idx="5618">
                  <c:v>2.9042750899999997E-4</c:v>
                </c:pt>
                <c:pt idx="5619">
                  <c:v>0</c:v>
                </c:pt>
                <c:pt idx="5620">
                  <c:v>6.5632458230000003E-3</c:v>
                </c:pt>
                <c:pt idx="5621">
                  <c:v>0</c:v>
                </c:pt>
                <c:pt idx="5622">
                  <c:v>2.53250042E-4</c:v>
                </c:pt>
                <c:pt idx="5623">
                  <c:v>5.9506099299999995E-4</c:v>
                </c:pt>
                <c:pt idx="5624">
                  <c:v>3.1279324300000002E-4</c:v>
                </c:pt>
                <c:pt idx="5625">
                  <c:v>4.09165302E-4</c:v>
                </c:pt>
                <c:pt idx="5626">
                  <c:v>5.4406964000000004E-4</c:v>
                </c:pt>
                <c:pt idx="5627">
                  <c:v>8.57878181E-4</c:v>
                </c:pt>
                <c:pt idx="5628">
                  <c:v>3.78357926E-4</c:v>
                </c:pt>
                <c:pt idx="5629">
                  <c:v>3.630203291E-3</c:v>
                </c:pt>
                <c:pt idx="5630">
                  <c:v>7.1318198E-4</c:v>
                </c:pt>
                <c:pt idx="5631">
                  <c:v>1.0982976380000001E-3</c:v>
                </c:pt>
                <c:pt idx="5632">
                  <c:v>0</c:v>
                </c:pt>
                <c:pt idx="5633">
                  <c:v>0</c:v>
                </c:pt>
                <c:pt idx="5634">
                  <c:v>1.662835623E-3</c:v>
                </c:pt>
                <c:pt idx="5635">
                  <c:v>0</c:v>
                </c:pt>
                <c:pt idx="5636">
                  <c:v>1.7164435199999999E-4</c:v>
                </c:pt>
                <c:pt idx="5637">
                  <c:v>8.2034454399999997E-4</c:v>
                </c:pt>
                <c:pt idx="5638">
                  <c:v>9.6061479300000002E-4</c:v>
                </c:pt>
                <c:pt idx="5639">
                  <c:v>1.418216199E-3</c:v>
                </c:pt>
                <c:pt idx="5640">
                  <c:v>0</c:v>
                </c:pt>
                <c:pt idx="5641">
                  <c:v>1.3531799719999999E-3</c:v>
                </c:pt>
                <c:pt idx="5642">
                  <c:v>0</c:v>
                </c:pt>
                <c:pt idx="5643">
                  <c:v>7.1428571400000002E-4</c:v>
                </c:pt>
                <c:pt idx="5644">
                  <c:v>5.17799352E-4</c:v>
                </c:pt>
                <c:pt idx="5645">
                  <c:v>0</c:v>
                </c:pt>
                <c:pt idx="5646">
                  <c:v>7.7399380799999997E-4</c:v>
                </c:pt>
                <c:pt idx="5647">
                  <c:v>0</c:v>
                </c:pt>
                <c:pt idx="5648">
                  <c:v>1.1583011580000001E-3</c:v>
                </c:pt>
                <c:pt idx="5649">
                  <c:v>0</c:v>
                </c:pt>
                <c:pt idx="5650">
                  <c:v>3.6968576699999999E-4</c:v>
                </c:pt>
                <c:pt idx="5651">
                  <c:v>0</c:v>
                </c:pt>
                <c:pt idx="5652">
                  <c:v>0</c:v>
                </c:pt>
                <c:pt idx="5653">
                  <c:v>8.7108013899999997E-4</c:v>
                </c:pt>
                <c:pt idx="5654">
                  <c:v>1.490979573E-3</c:v>
                </c:pt>
                <c:pt idx="5655">
                  <c:v>4.3610989899999999E-4</c:v>
                </c:pt>
                <c:pt idx="5656">
                  <c:v>4.3149946000000002E-4</c:v>
                </c:pt>
                <c:pt idx="5657">
                  <c:v>5.6306306300000001E-4</c:v>
                </c:pt>
                <c:pt idx="5658">
                  <c:v>5.7736720500000001E-4</c:v>
                </c:pt>
                <c:pt idx="5659">
                  <c:v>0</c:v>
                </c:pt>
                <c:pt idx="5660">
                  <c:v>1.4947683099999999E-3</c:v>
                </c:pt>
                <c:pt idx="5661">
                  <c:v>3.4914169300000002E-4</c:v>
                </c:pt>
                <c:pt idx="5662">
                  <c:v>1.372036187E-3</c:v>
                </c:pt>
                <c:pt idx="5663">
                  <c:v>6.3728093400000001E-4</c:v>
                </c:pt>
                <c:pt idx="5664">
                  <c:v>0</c:v>
                </c:pt>
                <c:pt idx="5665">
                  <c:v>9.7799510999999994E-4</c:v>
                </c:pt>
                <c:pt idx="5666">
                  <c:v>0</c:v>
                </c:pt>
                <c:pt idx="5667">
                  <c:v>1.0626992559999999E-3</c:v>
                </c:pt>
                <c:pt idx="5668">
                  <c:v>4.1762372099999999E-4</c:v>
                </c:pt>
                <c:pt idx="5669">
                  <c:v>0</c:v>
                </c:pt>
                <c:pt idx="5670">
                  <c:v>2.4691358020000002E-3</c:v>
                </c:pt>
                <c:pt idx="5671">
                  <c:v>0</c:v>
                </c:pt>
                <c:pt idx="5672">
                  <c:v>0</c:v>
                </c:pt>
                <c:pt idx="5673">
                  <c:v>6.3478628799999996E-4</c:v>
                </c:pt>
                <c:pt idx="5674">
                  <c:v>0</c:v>
                </c:pt>
                <c:pt idx="5675">
                  <c:v>7.6745970799999995E-4</c:v>
                </c:pt>
                <c:pt idx="5676">
                  <c:v>0</c:v>
                </c:pt>
                <c:pt idx="5677">
                  <c:v>6.8965517200000003E-4</c:v>
                </c:pt>
                <c:pt idx="5678">
                  <c:v>0</c:v>
                </c:pt>
                <c:pt idx="5679">
                  <c:v>0</c:v>
                </c:pt>
                <c:pt idx="5680">
                  <c:v>1.217532467E-3</c:v>
                </c:pt>
                <c:pt idx="5681">
                  <c:v>0</c:v>
                </c:pt>
                <c:pt idx="5682">
                  <c:v>2.7343749999999998E-3</c:v>
                </c:pt>
                <c:pt idx="5683">
                  <c:v>1.72051233E-3</c:v>
                </c:pt>
                <c:pt idx="5684">
                  <c:v>2.544709125E-3</c:v>
                </c:pt>
                <c:pt idx="5685">
                  <c:v>1.65712564E-3</c:v>
                </c:pt>
                <c:pt idx="5686">
                  <c:v>0</c:v>
                </c:pt>
                <c:pt idx="5687">
                  <c:v>0</c:v>
                </c:pt>
                <c:pt idx="5688">
                  <c:v>1.1970313619999999E-3</c:v>
                </c:pt>
                <c:pt idx="5689">
                  <c:v>1.3895321900000001E-3</c:v>
                </c:pt>
                <c:pt idx="5690">
                  <c:v>0</c:v>
                </c:pt>
                <c:pt idx="5691">
                  <c:v>2.564572265E-3</c:v>
                </c:pt>
                <c:pt idx="5692">
                  <c:v>1.1645962729999999E-3</c:v>
                </c:pt>
                <c:pt idx="5693">
                  <c:v>3.9077764699999999E-4</c:v>
                </c:pt>
                <c:pt idx="5694">
                  <c:v>0</c:v>
                </c:pt>
                <c:pt idx="5695">
                  <c:v>0</c:v>
                </c:pt>
                <c:pt idx="5696">
                  <c:v>0</c:v>
                </c:pt>
                <c:pt idx="5697">
                  <c:v>0</c:v>
                </c:pt>
                <c:pt idx="5698">
                  <c:v>1.3874153259999999E-3</c:v>
                </c:pt>
                <c:pt idx="5699">
                  <c:v>1.8450184500000001E-3</c:v>
                </c:pt>
                <c:pt idx="5700">
                  <c:v>1.9096117120000001E-3</c:v>
                </c:pt>
                <c:pt idx="5701">
                  <c:v>0</c:v>
                </c:pt>
                <c:pt idx="5702">
                  <c:v>2.9211295029999999E-3</c:v>
                </c:pt>
                <c:pt idx="5703">
                  <c:v>6.2189054700000003E-4</c:v>
                </c:pt>
                <c:pt idx="5704">
                  <c:v>0</c:v>
                </c:pt>
                <c:pt idx="5705">
                  <c:v>4.5226130650000002E-3</c:v>
                </c:pt>
                <c:pt idx="5706">
                  <c:v>0</c:v>
                </c:pt>
                <c:pt idx="5707">
                  <c:v>2.3169601480000001E-3</c:v>
                </c:pt>
                <c:pt idx="5708">
                  <c:v>2.5746652899999998E-4</c:v>
                </c:pt>
                <c:pt idx="5709">
                  <c:v>7.4270556999999997E-4</c:v>
                </c:pt>
                <c:pt idx="5710">
                  <c:v>6.1187028299999999E-4</c:v>
                </c:pt>
                <c:pt idx="5711">
                  <c:v>2.6652452000000001E-4</c:v>
                </c:pt>
                <c:pt idx="5712">
                  <c:v>2.988898377E-3</c:v>
                </c:pt>
                <c:pt idx="5713">
                  <c:v>0</c:v>
                </c:pt>
                <c:pt idx="5714">
                  <c:v>2.1901806890000002E-3</c:v>
                </c:pt>
                <c:pt idx="5715">
                  <c:v>9.1827364499999997E-4</c:v>
                </c:pt>
                <c:pt idx="5716">
                  <c:v>4.83870967E-4</c:v>
                </c:pt>
                <c:pt idx="5717">
                  <c:v>0</c:v>
                </c:pt>
                <c:pt idx="5718">
                  <c:v>4.5024763599999998E-4</c:v>
                </c:pt>
                <c:pt idx="5719">
                  <c:v>0</c:v>
                </c:pt>
                <c:pt idx="5720">
                  <c:v>1.740812379E-3</c:v>
                </c:pt>
                <c:pt idx="5721">
                  <c:v>1.4738393509999999E-3</c:v>
                </c:pt>
                <c:pt idx="5722">
                  <c:v>9.3283582E-4</c:v>
                </c:pt>
                <c:pt idx="5723">
                  <c:v>4.8734660319999998E-3</c:v>
                </c:pt>
                <c:pt idx="5724">
                  <c:v>1.0636411982999999E-2</c:v>
                </c:pt>
                <c:pt idx="5725">
                  <c:v>8.3699091550000007E-3</c:v>
                </c:pt>
                <c:pt idx="5726">
                  <c:v>9.44733112E-4</c:v>
                </c:pt>
                <c:pt idx="5727">
                  <c:v>2.2377622369999998E-3</c:v>
                </c:pt>
                <c:pt idx="5728">
                  <c:v>1.372255489E-2</c:v>
                </c:pt>
                <c:pt idx="5729">
                  <c:v>0</c:v>
                </c:pt>
                <c:pt idx="5730">
                  <c:v>8.5925416700000003E-4</c:v>
                </c:pt>
                <c:pt idx="5731">
                  <c:v>1.0427528670000001E-3</c:v>
                </c:pt>
                <c:pt idx="5732">
                  <c:v>1.4239943039999999E-3</c:v>
                </c:pt>
                <c:pt idx="5733">
                  <c:v>8.8888888800000003E-4</c:v>
                </c:pt>
                <c:pt idx="5734">
                  <c:v>4.5083630100000002E-4</c:v>
                </c:pt>
                <c:pt idx="5735">
                  <c:v>0</c:v>
                </c:pt>
                <c:pt idx="5736">
                  <c:v>0</c:v>
                </c:pt>
                <c:pt idx="5737">
                  <c:v>0</c:v>
                </c:pt>
                <c:pt idx="5738">
                  <c:v>0</c:v>
                </c:pt>
                <c:pt idx="5739">
                  <c:v>0</c:v>
                </c:pt>
                <c:pt idx="5740">
                  <c:v>1.2102141999999999E-4</c:v>
                </c:pt>
                <c:pt idx="5741">
                  <c:v>0</c:v>
                </c:pt>
                <c:pt idx="5742">
                  <c:v>0</c:v>
                </c:pt>
                <c:pt idx="5743">
                  <c:v>4.9212598400000002E-4</c:v>
                </c:pt>
                <c:pt idx="5744">
                  <c:v>0</c:v>
                </c:pt>
                <c:pt idx="5745">
                  <c:v>2.920560747E-3</c:v>
                </c:pt>
                <c:pt idx="5746">
                  <c:v>0</c:v>
                </c:pt>
                <c:pt idx="5747">
                  <c:v>0</c:v>
                </c:pt>
                <c:pt idx="5748">
                  <c:v>0</c:v>
                </c:pt>
                <c:pt idx="5749">
                  <c:v>6.4842432799999997E-4</c:v>
                </c:pt>
                <c:pt idx="5750">
                  <c:v>1.225490196E-3</c:v>
                </c:pt>
                <c:pt idx="5751">
                  <c:v>1.6159835460000001E-3</c:v>
                </c:pt>
                <c:pt idx="5752">
                  <c:v>2.6645350299999999E-4</c:v>
                </c:pt>
                <c:pt idx="5753">
                  <c:v>2.9002320099999999E-4</c:v>
                </c:pt>
                <c:pt idx="5754">
                  <c:v>0</c:v>
                </c:pt>
                <c:pt idx="5755">
                  <c:v>0</c:v>
                </c:pt>
                <c:pt idx="5756">
                  <c:v>5.3883776799999999E-4</c:v>
                </c:pt>
                <c:pt idx="5757">
                  <c:v>3.9011703510000001E-3</c:v>
                </c:pt>
                <c:pt idx="5758">
                  <c:v>0</c:v>
                </c:pt>
                <c:pt idx="5759">
                  <c:v>0</c:v>
                </c:pt>
                <c:pt idx="5760">
                  <c:v>1.181877872E-3</c:v>
                </c:pt>
                <c:pt idx="5761">
                  <c:v>1.071237279E-3</c:v>
                </c:pt>
                <c:pt idx="5762">
                  <c:v>8.77406775E-4</c:v>
                </c:pt>
                <c:pt idx="5763">
                  <c:v>8.5164367200000004E-4</c:v>
                </c:pt>
                <c:pt idx="5764">
                  <c:v>3.990422984E-3</c:v>
                </c:pt>
                <c:pt idx="5765">
                  <c:v>3.6140029120000001E-3</c:v>
                </c:pt>
                <c:pt idx="5766">
                  <c:v>8.5667780299999996E-4</c:v>
                </c:pt>
                <c:pt idx="5767">
                  <c:v>4.3731778400000001E-4</c:v>
                </c:pt>
                <c:pt idx="5768">
                  <c:v>1.3677217660000001E-3</c:v>
                </c:pt>
                <c:pt idx="5769">
                  <c:v>1.4047135939999999E-3</c:v>
                </c:pt>
                <c:pt idx="5770">
                  <c:v>0</c:v>
                </c:pt>
                <c:pt idx="5771">
                  <c:v>2.814698983E-3</c:v>
                </c:pt>
                <c:pt idx="5772">
                  <c:v>3.6461751600000002E-4</c:v>
                </c:pt>
                <c:pt idx="5773">
                  <c:v>3.2959789000000002E-4</c:v>
                </c:pt>
                <c:pt idx="5774">
                  <c:v>1.91649555E-3</c:v>
                </c:pt>
                <c:pt idx="5775">
                  <c:v>0</c:v>
                </c:pt>
                <c:pt idx="5776">
                  <c:v>9.1471616799999997E-4</c:v>
                </c:pt>
                <c:pt idx="5777">
                  <c:v>0</c:v>
                </c:pt>
                <c:pt idx="5778">
                  <c:v>5.3030302999999997E-4</c:v>
                </c:pt>
                <c:pt idx="5779">
                  <c:v>0</c:v>
                </c:pt>
                <c:pt idx="5780">
                  <c:v>1.368457064E-3</c:v>
                </c:pt>
                <c:pt idx="5781">
                  <c:v>3.0484706800000002E-4</c:v>
                </c:pt>
                <c:pt idx="5782">
                  <c:v>0</c:v>
                </c:pt>
                <c:pt idx="5783">
                  <c:v>5.8817762900000004E-4</c:v>
                </c:pt>
                <c:pt idx="5784">
                  <c:v>0</c:v>
                </c:pt>
                <c:pt idx="5785">
                  <c:v>0</c:v>
                </c:pt>
                <c:pt idx="5786">
                  <c:v>0</c:v>
                </c:pt>
                <c:pt idx="5787">
                  <c:v>4.6983649599999998E-4</c:v>
                </c:pt>
                <c:pt idx="5788">
                  <c:v>2.09117524E-4</c:v>
                </c:pt>
                <c:pt idx="5789">
                  <c:v>0</c:v>
                </c:pt>
                <c:pt idx="5790">
                  <c:v>0</c:v>
                </c:pt>
                <c:pt idx="5791">
                  <c:v>2.0881186E-4</c:v>
                </c:pt>
                <c:pt idx="5792">
                  <c:v>8.8378258899999998E-4</c:v>
                </c:pt>
                <c:pt idx="5793">
                  <c:v>0</c:v>
                </c:pt>
                <c:pt idx="5794">
                  <c:v>4.4923629799999999E-4</c:v>
                </c:pt>
                <c:pt idx="5795">
                  <c:v>0</c:v>
                </c:pt>
                <c:pt idx="5796">
                  <c:v>0</c:v>
                </c:pt>
                <c:pt idx="5797">
                  <c:v>0</c:v>
                </c:pt>
                <c:pt idx="5798">
                  <c:v>0</c:v>
                </c:pt>
                <c:pt idx="5799">
                  <c:v>2.9316915799999999E-4</c:v>
                </c:pt>
                <c:pt idx="5800">
                  <c:v>2.80174829E-4</c:v>
                </c:pt>
                <c:pt idx="5801">
                  <c:v>0</c:v>
                </c:pt>
                <c:pt idx="5802">
                  <c:v>1.96772924E-4</c:v>
                </c:pt>
                <c:pt idx="5803">
                  <c:v>0</c:v>
                </c:pt>
                <c:pt idx="5804">
                  <c:v>5.6497175099999998E-4</c:v>
                </c:pt>
                <c:pt idx="5805">
                  <c:v>0</c:v>
                </c:pt>
                <c:pt idx="5806">
                  <c:v>6.0838352399999996E-4</c:v>
                </c:pt>
                <c:pt idx="5807">
                  <c:v>1.311991603E-3</c:v>
                </c:pt>
                <c:pt idx="5808">
                  <c:v>0</c:v>
                </c:pt>
                <c:pt idx="5809">
                  <c:v>4.0277106400000003E-4</c:v>
                </c:pt>
                <c:pt idx="5810">
                  <c:v>0</c:v>
                </c:pt>
                <c:pt idx="5811">
                  <c:v>1.8298261660000001E-3</c:v>
                </c:pt>
                <c:pt idx="5812">
                  <c:v>0</c:v>
                </c:pt>
                <c:pt idx="5813">
                  <c:v>0</c:v>
                </c:pt>
                <c:pt idx="5814">
                  <c:v>0</c:v>
                </c:pt>
                <c:pt idx="5815">
                  <c:v>5.3050397799999998E-4</c:v>
                </c:pt>
                <c:pt idx="5816">
                  <c:v>4.8709205999999998E-4</c:v>
                </c:pt>
                <c:pt idx="5817">
                  <c:v>3.12434909E-4</c:v>
                </c:pt>
                <c:pt idx="5818">
                  <c:v>1.5592515589999999E-3</c:v>
                </c:pt>
                <c:pt idx="5819">
                  <c:v>4.2351346700000001E-4</c:v>
                </c:pt>
                <c:pt idx="5820">
                  <c:v>0</c:v>
                </c:pt>
                <c:pt idx="5821">
                  <c:v>0</c:v>
                </c:pt>
                <c:pt idx="5822">
                  <c:v>0</c:v>
                </c:pt>
                <c:pt idx="5823">
                  <c:v>5.2424639499999996E-4</c:v>
                </c:pt>
                <c:pt idx="5824">
                  <c:v>2.0054816399999999E-4</c:v>
                </c:pt>
                <c:pt idx="5825">
                  <c:v>0</c:v>
                </c:pt>
                <c:pt idx="5826">
                  <c:v>0</c:v>
                </c:pt>
                <c:pt idx="5827">
                  <c:v>0</c:v>
                </c:pt>
                <c:pt idx="5828">
                  <c:v>0</c:v>
                </c:pt>
                <c:pt idx="5829">
                  <c:v>3.11429461E-4</c:v>
                </c:pt>
                <c:pt idx="5830">
                  <c:v>1.7802332718999999E-2</c:v>
                </c:pt>
                <c:pt idx="5831">
                  <c:v>1.1187214611E-2</c:v>
                </c:pt>
                <c:pt idx="5832">
                  <c:v>7.6045627299999995E-4</c:v>
                </c:pt>
                <c:pt idx="5833">
                  <c:v>1.381978993E-3</c:v>
                </c:pt>
                <c:pt idx="5834">
                  <c:v>5.9041603730000001E-3</c:v>
                </c:pt>
                <c:pt idx="5835">
                  <c:v>7.1890726000000001E-4</c:v>
                </c:pt>
                <c:pt idx="5836">
                  <c:v>1.9611890989999999E-3</c:v>
                </c:pt>
                <c:pt idx="5837">
                  <c:v>7.0379436960000003E-3</c:v>
                </c:pt>
                <c:pt idx="5838">
                  <c:v>3.7932669500000002E-4</c:v>
                </c:pt>
                <c:pt idx="5839">
                  <c:v>8.9376053959999997E-3</c:v>
                </c:pt>
                <c:pt idx="5840">
                  <c:v>2.4945950439999999E-3</c:v>
                </c:pt>
                <c:pt idx="5841">
                  <c:v>1.6701926279999999E-3</c:v>
                </c:pt>
                <c:pt idx="5842">
                  <c:v>0</c:v>
                </c:pt>
                <c:pt idx="5843">
                  <c:v>7.9428117500000004E-4</c:v>
                </c:pt>
                <c:pt idx="5844">
                  <c:v>4.5475216000000001E-4</c:v>
                </c:pt>
                <c:pt idx="5845">
                  <c:v>0</c:v>
                </c:pt>
                <c:pt idx="5846">
                  <c:v>0</c:v>
                </c:pt>
                <c:pt idx="5847">
                  <c:v>0</c:v>
                </c:pt>
                <c:pt idx="5848">
                  <c:v>0</c:v>
                </c:pt>
                <c:pt idx="5849">
                  <c:v>0</c:v>
                </c:pt>
                <c:pt idx="5850">
                  <c:v>2.3856858799999999E-4</c:v>
                </c:pt>
                <c:pt idx="5851">
                  <c:v>6.34517766E-4</c:v>
                </c:pt>
                <c:pt idx="5852">
                  <c:v>0</c:v>
                </c:pt>
                <c:pt idx="5853">
                  <c:v>0</c:v>
                </c:pt>
                <c:pt idx="5854">
                  <c:v>0</c:v>
                </c:pt>
                <c:pt idx="5855">
                  <c:v>0</c:v>
                </c:pt>
                <c:pt idx="5856">
                  <c:v>1.1510791360000001E-3</c:v>
                </c:pt>
                <c:pt idx="5857">
                  <c:v>5.1606244300000004E-4</c:v>
                </c:pt>
                <c:pt idx="5858">
                  <c:v>0</c:v>
                </c:pt>
                <c:pt idx="5859">
                  <c:v>3.9093041400000003E-4</c:v>
                </c:pt>
                <c:pt idx="5860">
                  <c:v>2.8272547300000001E-4</c:v>
                </c:pt>
                <c:pt idx="5861">
                  <c:v>6.52599521E-4</c:v>
                </c:pt>
                <c:pt idx="5862">
                  <c:v>1.08601216E-4</c:v>
                </c:pt>
                <c:pt idx="5863">
                  <c:v>3.3472803299999999E-4</c:v>
                </c:pt>
                <c:pt idx="5864">
                  <c:v>0</c:v>
                </c:pt>
                <c:pt idx="5865">
                  <c:v>3.1269543399999999E-4</c:v>
                </c:pt>
                <c:pt idx="5866">
                  <c:v>1.53846153E-4</c:v>
                </c:pt>
                <c:pt idx="5867">
                  <c:v>0</c:v>
                </c:pt>
                <c:pt idx="5868">
                  <c:v>0</c:v>
                </c:pt>
                <c:pt idx="5869">
                  <c:v>0</c:v>
                </c:pt>
                <c:pt idx="5870">
                  <c:v>0</c:v>
                </c:pt>
                <c:pt idx="5871">
                  <c:v>6.7904028900000004E-4</c:v>
                </c:pt>
                <c:pt idx="5872">
                  <c:v>0</c:v>
                </c:pt>
                <c:pt idx="5873">
                  <c:v>0</c:v>
                </c:pt>
                <c:pt idx="5874">
                  <c:v>0</c:v>
                </c:pt>
                <c:pt idx="5875">
                  <c:v>0</c:v>
                </c:pt>
                <c:pt idx="5876">
                  <c:v>0</c:v>
                </c:pt>
                <c:pt idx="5877">
                  <c:v>3.1739314399999998E-4</c:v>
                </c:pt>
                <c:pt idx="5878">
                  <c:v>2.41312741E-4</c:v>
                </c:pt>
                <c:pt idx="5879">
                  <c:v>0</c:v>
                </c:pt>
                <c:pt idx="5880">
                  <c:v>0</c:v>
                </c:pt>
                <c:pt idx="5881">
                  <c:v>0</c:v>
                </c:pt>
                <c:pt idx="5882">
                  <c:v>0</c:v>
                </c:pt>
                <c:pt idx="5883">
                  <c:v>0</c:v>
                </c:pt>
                <c:pt idx="5884">
                  <c:v>0</c:v>
                </c:pt>
                <c:pt idx="5885">
                  <c:v>0</c:v>
                </c:pt>
                <c:pt idx="5886">
                  <c:v>3.5273368600000001E-4</c:v>
                </c:pt>
                <c:pt idx="5887">
                  <c:v>0</c:v>
                </c:pt>
                <c:pt idx="5888">
                  <c:v>0</c:v>
                </c:pt>
                <c:pt idx="5889">
                  <c:v>3.7707390600000003E-4</c:v>
                </c:pt>
                <c:pt idx="5890">
                  <c:v>0</c:v>
                </c:pt>
                <c:pt idx="5891">
                  <c:v>4.2910447760000003E-3</c:v>
                </c:pt>
                <c:pt idx="5892">
                  <c:v>0</c:v>
                </c:pt>
                <c:pt idx="5893">
                  <c:v>0</c:v>
                </c:pt>
                <c:pt idx="5894">
                  <c:v>0</c:v>
                </c:pt>
                <c:pt idx="5895">
                  <c:v>4.4782803400000002E-4</c:v>
                </c:pt>
                <c:pt idx="5896">
                  <c:v>0</c:v>
                </c:pt>
                <c:pt idx="5897">
                  <c:v>2.1249468699999999E-4</c:v>
                </c:pt>
                <c:pt idx="5898">
                  <c:v>6.65926748E-4</c:v>
                </c:pt>
                <c:pt idx="5899">
                  <c:v>2.10748155E-4</c:v>
                </c:pt>
                <c:pt idx="5900">
                  <c:v>0</c:v>
                </c:pt>
                <c:pt idx="5901">
                  <c:v>0</c:v>
                </c:pt>
                <c:pt idx="5902">
                  <c:v>0</c:v>
                </c:pt>
                <c:pt idx="5903">
                  <c:v>4.21331407E-4</c:v>
                </c:pt>
                <c:pt idx="5904">
                  <c:v>0</c:v>
                </c:pt>
                <c:pt idx="5905">
                  <c:v>6.0593819399999997E-4</c:v>
                </c:pt>
                <c:pt idx="5906">
                  <c:v>0</c:v>
                </c:pt>
                <c:pt idx="5907">
                  <c:v>0</c:v>
                </c:pt>
                <c:pt idx="5908">
                  <c:v>0</c:v>
                </c:pt>
                <c:pt idx="5909">
                  <c:v>0</c:v>
                </c:pt>
                <c:pt idx="5910">
                  <c:v>0</c:v>
                </c:pt>
                <c:pt idx="5911">
                  <c:v>0</c:v>
                </c:pt>
                <c:pt idx="5912">
                  <c:v>0</c:v>
                </c:pt>
                <c:pt idx="5913">
                  <c:v>0</c:v>
                </c:pt>
                <c:pt idx="5914">
                  <c:v>9.8173964199999996E-4</c:v>
                </c:pt>
                <c:pt idx="5915">
                  <c:v>1.84808722E-4</c:v>
                </c:pt>
                <c:pt idx="5916">
                  <c:v>7.1326676100000005E-4</c:v>
                </c:pt>
                <c:pt idx="5917">
                  <c:v>3.6153289900000001E-4</c:v>
                </c:pt>
                <c:pt idx="5918">
                  <c:v>1.27064803E-3</c:v>
                </c:pt>
                <c:pt idx="5919">
                  <c:v>4.5273451599999999E-4</c:v>
                </c:pt>
                <c:pt idx="5920">
                  <c:v>0</c:v>
                </c:pt>
                <c:pt idx="5921">
                  <c:v>0</c:v>
                </c:pt>
                <c:pt idx="5922">
                  <c:v>3.17007449E-4</c:v>
                </c:pt>
                <c:pt idx="5923">
                  <c:v>0</c:v>
                </c:pt>
                <c:pt idx="5924">
                  <c:v>5.8788947600000002E-4</c:v>
                </c:pt>
                <c:pt idx="5925">
                  <c:v>2.8719126900000002E-4</c:v>
                </c:pt>
                <c:pt idx="5926">
                  <c:v>1.1054813450000001E-3</c:v>
                </c:pt>
                <c:pt idx="5927">
                  <c:v>0</c:v>
                </c:pt>
                <c:pt idx="5928">
                  <c:v>3.1938677699999999E-4</c:v>
                </c:pt>
                <c:pt idx="5929">
                  <c:v>0</c:v>
                </c:pt>
                <c:pt idx="5930">
                  <c:v>0</c:v>
                </c:pt>
                <c:pt idx="5931">
                  <c:v>0</c:v>
                </c:pt>
                <c:pt idx="5932">
                  <c:v>4.0656308979999996E-3</c:v>
                </c:pt>
                <c:pt idx="5933">
                  <c:v>1.87090739E-4</c:v>
                </c:pt>
                <c:pt idx="5934">
                  <c:v>0</c:v>
                </c:pt>
                <c:pt idx="5935">
                  <c:v>8.9613763999999994E-5</c:v>
                </c:pt>
                <c:pt idx="5936">
                  <c:v>0</c:v>
                </c:pt>
                <c:pt idx="5937">
                  <c:v>0</c:v>
                </c:pt>
                <c:pt idx="5938">
                  <c:v>3.4722222199999998E-4</c:v>
                </c:pt>
                <c:pt idx="5939">
                  <c:v>3.4116108400000003E-4</c:v>
                </c:pt>
                <c:pt idx="5940">
                  <c:v>3.7221767200000002E-4</c:v>
                </c:pt>
                <c:pt idx="5941">
                  <c:v>6.6685190299999996E-4</c:v>
                </c:pt>
                <c:pt idx="5942">
                  <c:v>8.3263946700000001E-4</c:v>
                </c:pt>
                <c:pt idx="5943">
                  <c:v>7.9522862800000002E-4</c:v>
                </c:pt>
                <c:pt idx="5944">
                  <c:v>5.6369785699999998E-4</c:v>
                </c:pt>
                <c:pt idx="5945">
                  <c:v>2.67607347E-3</c:v>
                </c:pt>
                <c:pt idx="5946">
                  <c:v>1.7878426689999999E-3</c:v>
                </c:pt>
                <c:pt idx="5947">
                  <c:v>4.61656835E-3</c:v>
                </c:pt>
                <c:pt idx="5948">
                  <c:v>8.8715400899999999E-4</c:v>
                </c:pt>
                <c:pt idx="5949">
                  <c:v>5.8616647100000001E-4</c:v>
                </c:pt>
                <c:pt idx="5950">
                  <c:v>1.0479983230000001E-3</c:v>
                </c:pt>
                <c:pt idx="5951">
                  <c:v>1.1892781990000001E-3</c:v>
                </c:pt>
                <c:pt idx="5952">
                  <c:v>1.4772260969999999E-3</c:v>
                </c:pt>
                <c:pt idx="5953">
                  <c:v>2.11894335E-4</c:v>
                </c:pt>
                <c:pt idx="5954">
                  <c:v>1.5634771729999999E-3</c:v>
                </c:pt>
                <c:pt idx="5955">
                  <c:v>3.7067239899999998E-4</c:v>
                </c:pt>
                <c:pt idx="5956">
                  <c:v>1.9527933429999999E-3</c:v>
                </c:pt>
                <c:pt idx="5957">
                  <c:v>3.2399157600000001E-4</c:v>
                </c:pt>
                <c:pt idx="5958">
                  <c:v>1.13649278E-4</c:v>
                </c:pt>
                <c:pt idx="5959">
                  <c:v>1.10023104E-4</c:v>
                </c:pt>
                <c:pt idx="5960">
                  <c:v>1.16740602E-4</c:v>
                </c:pt>
                <c:pt idx="5961">
                  <c:v>8.8235294100000002E-4</c:v>
                </c:pt>
                <c:pt idx="5962">
                  <c:v>5.1668905599999997E-4</c:v>
                </c:pt>
                <c:pt idx="5963">
                  <c:v>3.7847248499999999E-4</c:v>
                </c:pt>
                <c:pt idx="5964">
                  <c:v>1.439326837E-3</c:v>
                </c:pt>
                <c:pt idx="5965">
                  <c:v>2.0338983050000002E-3</c:v>
                </c:pt>
                <c:pt idx="5966">
                  <c:v>1.325226067E-3</c:v>
                </c:pt>
                <c:pt idx="5967">
                  <c:v>0</c:v>
                </c:pt>
                <c:pt idx="5968">
                  <c:v>7.8568310780000004E-3</c:v>
                </c:pt>
                <c:pt idx="5969">
                  <c:v>8.9734386200000002E-4</c:v>
                </c:pt>
                <c:pt idx="5970">
                  <c:v>0</c:v>
                </c:pt>
                <c:pt idx="5971">
                  <c:v>3.2900148000000002E-4</c:v>
                </c:pt>
                <c:pt idx="5972">
                  <c:v>0</c:v>
                </c:pt>
                <c:pt idx="5973">
                  <c:v>7.7694039999999994E-5</c:v>
                </c:pt>
                <c:pt idx="5974">
                  <c:v>4.1020592300000002E-4</c:v>
                </c:pt>
                <c:pt idx="5975">
                  <c:v>0</c:v>
                </c:pt>
                <c:pt idx="5976">
                  <c:v>0</c:v>
                </c:pt>
                <c:pt idx="5977">
                  <c:v>0</c:v>
                </c:pt>
                <c:pt idx="5978">
                  <c:v>5.5811357600000003E-4</c:v>
                </c:pt>
                <c:pt idx="5979">
                  <c:v>0</c:v>
                </c:pt>
                <c:pt idx="5980">
                  <c:v>0</c:v>
                </c:pt>
                <c:pt idx="5981">
                  <c:v>0</c:v>
                </c:pt>
                <c:pt idx="5982">
                  <c:v>0</c:v>
                </c:pt>
                <c:pt idx="5983">
                  <c:v>2.31678121E-4</c:v>
                </c:pt>
                <c:pt idx="5984">
                  <c:v>0</c:v>
                </c:pt>
                <c:pt idx="5985">
                  <c:v>2.0491803200000001E-4</c:v>
                </c:pt>
                <c:pt idx="5986">
                  <c:v>1.899335232E-3</c:v>
                </c:pt>
                <c:pt idx="5987">
                  <c:v>5.12820512E-4</c:v>
                </c:pt>
                <c:pt idx="5988">
                  <c:v>0</c:v>
                </c:pt>
                <c:pt idx="5989">
                  <c:v>1.5647003499999999E-4</c:v>
                </c:pt>
                <c:pt idx="5990">
                  <c:v>0</c:v>
                </c:pt>
                <c:pt idx="5991">
                  <c:v>0</c:v>
                </c:pt>
                <c:pt idx="5992">
                  <c:v>2.4869435399999998E-4</c:v>
                </c:pt>
                <c:pt idx="5993">
                  <c:v>0</c:v>
                </c:pt>
                <c:pt idx="5994">
                  <c:v>1.62412993E-3</c:v>
                </c:pt>
                <c:pt idx="5995">
                  <c:v>4.8813824000000001E-4</c:v>
                </c:pt>
                <c:pt idx="5996">
                  <c:v>4.7984644900000002E-4</c:v>
                </c:pt>
                <c:pt idx="5997">
                  <c:v>0</c:v>
                </c:pt>
                <c:pt idx="5998">
                  <c:v>3.2421917200000001E-4</c:v>
                </c:pt>
                <c:pt idx="5999">
                  <c:v>0</c:v>
                </c:pt>
                <c:pt idx="6000">
                  <c:v>0</c:v>
                </c:pt>
                <c:pt idx="6001">
                  <c:v>0</c:v>
                </c:pt>
                <c:pt idx="6002">
                  <c:v>0</c:v>
                </c:pt>
                <c:pt idx="6003">
                  <c:v>0</c:v>
                </c:pt>
                <c:pt idx="6004">
                  <c:v>3.5373187100000002E-4</c:v>
                </c:pt>
                <c:pt idx="6005">
                  <c:v>0</c:v>
                </c:pt>
                <c:pt idx="6006">
                  <c:v>0</c:v>
                </c:pt>
                <c:pt idx="6007">
                  <c:v>0</c:v>
                </c:pt>
                <c:pt idx="6008">
                  <c:v>0</c:v>
                </c:pt>
                <c:pt idx="6009">
                  <c:v>3.2741262099999997E-4</c:v>
                </c:pt>
                <c:pt idx="6010">
                  <c:v>0</c:v>
                </c:pt>
                <c:pt idx="6011">
                  <c:v>0</c:v>
                </c:pt>
                <c:pt idx="6012">
                  <c:v>0</c:v>
                </c:pt>
                <c:pt idx="6013">
                  <c:v>0</c:v>
                </c:pt>
                <c:pt idx="6014">
                  <c:v>1.07677398E-4</c:v>
                </c:pt>
                <c:pt idx="6015">
                  <c:v>0</c:v>
                </c:pt>
                <c:pt idx="6016">
                  <c:v>3.6674816600000001E-4</c:v>
                </c:pt>
                <c:pt idx="6017">
                  <c:v>1.8315018310000001E-3</c:v>
                </c:pt>
                <c:pt idx="6018">
                  <c:v>0</c:v>
                </c:pt>
                <c:pt idx="6019">
                  <c:v>0</c:v>
                </c:pt>
                <c:pt idx="6020">
                  <c:v>0</c:v>
                </c:pt>
                <c:pt idx="6021">
                  <c:v>0</c:v>
                </c:pt>
                <c:pt idx="6022">
                  <c:v>0</c:v>
                </c:pt>
                <c:pt idx="6023">
                  <c:v>0</c:v>
                </c:pt>
                <c:pt idx="6024">
                  <c:v>0</c:v>
                </c:pt>
                <c:pt idx="6025">
                  <c:v>0</c:v>
                </c:pt>
                <c:pt idx="6026">
                  <c:v>8.5034013599999999E-4</c:v>
                </c:pt>
                <c:pt idx="6027">
                  <c:v>1.4202527999999999E-4</c:v>
                </c:pt>
                <c:pt idx="6028">
                  <c:v>2.7027026999999998E-4</c:v>
                </c:pt>
                <c:pt idx="6029">
                  <c:v>0</c:v>
                </c:pt>
                <c:pt idx="6030">
                  <c:v>0</c:v>
                </c:pt>
                <c:pt idx="6031">
                  <c:v>0</c:v>
                </c:pt>
                <c:pt idx="6032">
                  <c:v>1.0849517100000001E-4</c:v>
                </c:pt>
                <c:pt idx="6033">
                  <c:v>1.959862025E-3</c:v>
                </c:pt>
                <c:pt idx="6034">
                  <c:v>0</c:v>
                </c:pt>
                <c:pt idx="6035">
                  <c:v>1.4720314030000001E-3</c:v>
                </c:pt>
                <c:pt idx="6036">
                  <c:v>0</c:v>
                </c:pt>
                <c:pt idx="6037">
                  <c:v>2.9503498199999999E-4</c:v>
                </c:pt>
                <c:pt idx="6038">
                  <c:v>5.3490237999999997E-4</c:v>
                </c:pt>
                <c:pt idx="6039">
                  <c:v>4.7460844800000001E-4</c:v>
                </c:pt>
                <c:pt idx="6040">
                  <c:v>3.5953978900000002E-4</c:v>
                </c:pt>
                <c:pt idx="6041">
                  <c:v>0</c:v>
                </c:pt>
                <c:pt idx="6042">
                  <c:v>2.7612867500000001E-4</c:v>
                </c:pt>
                <c:pt idx="6043">
                  <c:v>0</c:v>
                </c:pt>
                <c:pt idx="6044">
                  <c:v>0</c:v>
                </c:pt>
                <c:pt idx="6045">
                  <c:v>2.1905804999999999E-4</c:v>
                </c:pt>
                <c:pt idx="6046">
                  <c:v>7.8162578100000001E-4</c:v>
                </c:pt>
                <c:pt idx="6047">
                  <c:v>1.5284677109999999E-3</c:v>
                </c:pt>
                <c:pt idx="6048">
                  <c:v>1.0075566750000001E-3</c:v>
                </c:pt>
                <c:pt idx="6049">
                  <c:v>4.4606650439999998E-3</c:v>
                </c:pt>
                <c:pt idx="6050">
                  <c:v>0</c:v>
                </c:pt>
                <c:pt idx="6051">
                  <c:v>2.0557097299999999E-4</c:v>
                </c:pt>
                <c:pt idx="6052">
                  <c:v>2.0720336400000001E-3</c:v>
                </c:pt>
                <c:pt idx="6053">
                  <c:v>0</c:v>
                </c:pt>
                <c:pt idx="6054">
                  <c:v>0</c:v>
                </c:pt>
                <c:pt idx="6055">
                  <c:v>0</c:v>
                </c:pt>
                <c:pt idx="6056">
                  <c:v>0</c:v>
                </c:pt>
                <c:pt idx="6057">
                  <c:v>0</c:v>
                </c:pt>
                <c:pt idx="6058">
                  <c:v>0</c:v>
                </c:pt>
                <c:pt idx="6059">
                  <c:v>1.0416666660000001E-3</c:v>
                </c:pt>
                <c:pt idx="6060">
                  <c:v>0</c:v>
                </c:pt>
                <c:pt idx="6061">
                  <c:v>0</c:v>
                </c:pt>
                <c:pt idx="6062">
                  <c:v>0</c:v>
                </c:pt>
                <c:pt idx="6063">
                  <c:v>0</c:v>
                </c:pt>
                <c:pt idx="6064">
                  <c:v>3.0487804869999999E-3</c:v>
                </c:pt>
                <c:pt idx="6065">
                  <c:v>0</c:v>
                </c:pt>
                <c:pt idx="6066">
                  <c:v>0</c:v>
                </c:pt>
                <c:pt idx="6067">
                  <c:v>0</c:v>
                </c:pt>
                <c:pt idx="6068">
                  <c:v>0</c:v>
                </c:pt>
                <c:pt idx="6069">
                  <c:v>2.2415940219999999E-3</c:v>
                </c:pt>
                <c:pt idx="6070">
                  <c:v>0</c:v>
                </c:pt>
                <c:pt idx="6071">
                  <c:v>2.6534583399999998E-4</c:v>
                </c:pt>
                <c:pt idx="6072">
                  <c:v>3.2310177699999999E-4</c:v>
                </c:pt>
                <c:pt idx="6073">
                  <c:v>2.8296547800000003E-4</c:v>
                </c:pt>
                <c:pt idx="6074">
                  <c:v>3.2608695649999999E-3</c:v>
                </c:pt>
                <c:pt idx="6075">
                  <c:v>3.7777777769999999E-3</c:v>
                </c:pt>
                <c:pt idx="6076">
                  <c:v>0</c:v>
                </c:pt>
                <c:pt idx="6077">
                  <c:v>0</c:v>
                </c:pt>
                <c:pt idx="6078">
                  <c:v>2.1567993E-4</c:v>
                </c:pt>
                <c:pt idx="6079">
                  <c:v>4.4543429799999998E-4</c:v>
                </c:pt>
                <c:pt idx="6080">
                  <c:v>0</c:v>
                </c:pt>
                <c:pt idx="6081">
                  <c:v>1.74520069E-4</c:v>
                </c:pt>
                <c:pt idx="6082">
                  <c:v>0</c:v>
                </c:pt>
                <c:pt idx="6083">
                  <c:v>0</c:v>
                </c:pt>
                <c:pt idx="6084">
                  <c:v>9.6952908499999999E-4</c:v>
                </c:pt>
                <c:pt idx="6085">
                  <c:v>5.9579538599999996E-4</c:v>
                </c:pt>
                <c:pt idx="6086">
                  <c:v>0</c:v>
                </c:pt>
                <c:pt idx="6087">
                  <c:v>2.1616947599999999E-4</c:v>
                </c:pt>
                <c:pt idx="6088">
                  <c:v>0</c:v>
                </c:pt>
                <c:pt idx="6089">
                  <c:v>9.0881551000000001E-4</c:v>
                </c:pt>
                <c:pt idx="6090">
                  <c:v>2.6038584440000001E-3</c:v>
                </c:pt>
                <c:pt idx="6091">
                  <c:v>0</c:v>
                </c:pt>
                <c:pt idx="6092">
                  <c:v>6.07164541E-4</c:v>
                </c:pt>
                <c:pt idx="6093">
                  <c:v>0</c:v>
                </c:pt>
                <c:pt idx="6094">
                  <c:v>0</c:v>
                </c:pt>
                <c:pt idx="6095">
                  <c:v>4.8332527699999998E-4</c:v>
                </c:pt>
                <c:pt idx="6096">
                  <c:v>1.2300123E-4</c:v>
                </c:pt>
                <c:pt idx="6097">
                  <c:v>0</c:v>
                </c:pt>
                <c:pt idx="6098">
                  <c:v>1.630561378E-3</c:v>
                </c:pt>
                <c:pt idx="6099">
                  <c:v>1.3246787599999999E-4</c:v>
                </c:pt>
                <c:pt idx="6100">
                  <c:v>4.9734748000000001E-4</c:v>
                </c:pt>
                <c:pt idx="6101">
                  <c:v>0</c:v>
                </c:pt>
                <c:pt idx="6102">
                  <c:v>0</c:v>
                </c:pt>
                <c:pt idx="6103">
                  <c:v>3.4916201099999999E-4</c:v>
                </c:pt>
                <c:pt idx="6104">
                  <c:v>8.1566068500000003E-4</c:v>
                </c:pt>
                <c:pt idx="6105">
                  <c:v>2.6867275599999998E-4</c:v>
                </c:pt>
                <c:pt idx="6106">
                  <c:v>0</c:v>
                </c:pt>
                <c:pt idx="6107">
                  <c:v>0</c:v>
                </c:pt>
                <c:pt idx="6108">
                  <c:v>0</c:v>
                </c:pt>
                <c:pt idx="6109">
                  <c:v>3.3121356599999998E-4</c:v>
                </c:pt>
                <c:pt idx="6110">
                  <c:v>0</c:v>
                </c:pt>
                <c:pt idx="6111">
                  <c:v>0</c:v>
                </c:pt>
                <c:pt idx="6112">
                  <c:v>0</c:v>
                </c:pt>
                <c:pt idx="6113">
                  <c:v>0</c:v>
                </c:pt>
                <c:pt idx="6114">
                  <c:v>0</c:v>
                </c:pt>
                <c:pt idx="6115">
                  <c:v>0</c:v>
                </c:pt>
                <c:pt idx="6116">
                  <c:v>0</c:v>
                </c:pt>
                <c:pt idx="6117">
                  <c:v>7.9428117500000004E-4</c:v>
                </c:pt>
                <c:pt idx="6118">
                  <c:v>2.8360748700000002E-4</c:v>
                </c:pt>
                <c:pt idx="6119">
                  <c:v>0</c:v>
                </c:pt>
                <c:pt idx="6120">
                  <c:v>0</c:v>
                </c:pt>
                <c:pt idx="6121">
                  <c:v>0</c:v>
                </c:pt>
                <c:pt idx="6122">
                  <c:v>0</c:v>
                </c:pt>
                <c:pt idx="6123">
                  <c:v>0</c:v>
                </c:pt>
                <c:pt idx="6124">
                  <c:v>7.4906367000000004E-4</c:v>
                </c:pt>
                <c:pt idx="6125">
                  <c:v>6.0606060600000003E-4</c:v>
                </c:pt>
                <c:pt idx="6126">
                  <c:v>0</c:v>
                </c:pt>
                <c:pt idx="6127">
                  <c:v>0</c:v>
                </c:pt>
                <c:pt idx="6128">
                  <c:v>4.3468811100000001E-4</c:v>
                </c:pt>
                <c:pt idx="6129">
                  <c:v>2.14523222E-4</c:v>
                </c:pt>
                <c:pt idx="6130">
                  <c:v>0</c:v>
                </c:pt>
                <c:pt idx="6131">
                  <c:v>1.01183851E-4</c:v>
                </c:pt>
                <c:pt idx="6132">
                  <c:v>0</c:v>
                </c:pt>
                <c:pt idx="6133">
                  <c:v>2.2893772800000001E-4</c:v>
                </c:pt>
                <c:pt idx="6134">
                  <c:v>3.1456432800000002E-4</c:v>
                </c:pt>
                <c:pt idx="6135">
                  <c:v>2.7027027027000002E-2</c:v>
                </c:pt>
                <c:pt idx="6136">
                  <c:v>1.8165304200000001E-4</c:v>
                </c:pt>
                <c:pt idx="6137">
                  <c:v>6.137032366E-3</c:v>
                </c:pt>
                <c:pt idx="6138">
                  <c:v>0</c:v>
                </c:pt>
                <c:pt idx="6139">
                  <c:v>1.030032266E-2</c:v>
                </c:pt>
                <c:pt idx="6140">
                  <c:v>2.2006235090000002E-3</c:v>
                </c:pt>
                <c:pt idx="6141">
                  <c:v>0</c:v>
                </c:pt>
                <c:pt idx="6142">
                  <c:v>3.2399157600000001E-4</c:v>
                </c:pt>
                <c:pt idx="6143">
                  <c:v>2.0251113799999999E-4</c:v>
                </c:pt>
                <c:pt idx="6144">
                  <c:v>1.3552758954E-2</c:v>
                </c:pt>
                <c:pt idx="6145">
                  <c:v>5.8093892290000003E-3</c:v>
                </c:pt>
                <c:pt idx="6146">
                  <c:v>0</c:v>
                </c:pt>
                <c:pt idx="6147">
                  <c:v>0</c:v>
                </c:pt>
                <c:pt idx="6148">
                  <c:v>2.1829130590000001E-3</c:v>
                </c:pt>
                <c:pt idx="6149">
                  <c:v>2.9968454257999998E-2</c:v>
                </c:pt>
                <c:pt idx="6150">
                  <c:v>5.3063193430000002E-3</c:v>
                </c:pt>
                <c:pt idx="6151">
                  <c:v>1.1941763454E-2</c:v>
                </c:pt>
                <c:pt idx="6152">
                  <c:v>1.4606293980000001E-3</c:v>
                </c:pt>
                <c:pt idx="6153">
                  <c:v>1.308329699E-3</c:v>
                </c:pt>
                <c:pt idx="6154">
                  <c:v>1.0327295830000001E-3</c:v>
                </c:pt>
                <c:pt idx="6155">
                  <c:v>4.7522870300000002E-4</c:v>
                </c:pt>
                <c:pt idx="6156">
                  <c:v>8.2747207200000003E-4</c:v>
                </c:pt>
                <c:pt idx="6157">
                  <c:v>5.3411022089999999E-3</c:v>
                </c:pt>
                <c:pt idx="6158">
                  <c:v>1.14318376E-4</c:v>
                </c:pt>
                <c:pt idx="6159">
                  <c:v>1.5807777400000001E-4</c:v>
                </c:pt>
                <c:pt idx="6160">
                  <c:v>2.0300751869999998E-3</c:v>
                </c:pt>
                <c:pt idx="6161">
                  <c:v>6.2485354899999995E-4</c:v>
                </c:pt>
                <c:pt idx="6162">
                  <c:v>9.9273607739999992E-3</c:v>
                </c:pt>
                <c:pt idx="6163">
                  <c:v>5.0595238089999996E-3</c:v>
                </c:pt>
                <c:pt idx="6164">
                  <c:v>1.5072852109999999E-3</c:v>
                </c:pt>
                <c:pt idx="6165">
                  <c:v>6.4336003879999996E-3</c:v>
                </c:pt>
                <c:pt idx="6166">
                  <c:v>1.145398194E-3</c:v>
                </c:pt>
                <c:pt idx="6167">
                  <c:v>4.67071461E-4</c:v>
                </c:pt>
                <c:pt idx="6168">
                  <c:v>7.4253891179999996E-3</c:v>
                </c:pt>
                <c:pt idx="6169">
                  <c:v>6.2965683700000005E-4</c:v>
                </c:pt>
                <c:pt idx="6170">
                  <c:v>1.4965986390000001E-3</c:v>
                </c:pt>
                <c:pt idx="6171">
                  <c:v>1.2514339340000001E-3</c:v>
                </c:pt>
                <c:pt idx="6172">
                  <c:v>2.026529108E-3</c:v>
                </c:pt>
                <c:pt idx="6173">
                  <c:v>1.938521185E-3</c:v>
                </c:pt>
                <c:pt idx="6174">
                  <c:v>4.2808219099999998E-4</c:v>
                </c:pt>
                <c:pt idx="6175">
                  <c:v>3.32594235E-3</c:v>
                </c:pt>
                <c:pt idx="6176">
                  <c:v>1.8807598200000001E-4</c:v>
                </c:pt>
                <c:pt idx="6177">
                  <c:v>1.1037527589999999E-3</c:v>
                </c:pt>
                <c:pt idx="6178">
                  <c:v>0</c:v>
                </c:pt>
                <c:pt idx="6179">
                  <c:v>0</c:v>
                </c:pt>
                <c:pt idx="6180">
                  <c:v>0</c:v>
                </c:pt>
                <c:pt idx="6181">
                  <c:v>0</c:v>
                </c:pt>
                <c:pt idx="6182">
                  <c:v>0</c:v>
                </c:pt>
                <c:pt idx="6183">
                  <c:v>5.0658561199999998E-4</c:v>
                </c:pt>
                <c:pt idx="6184">
                  <c:v>0</c:v>
                </c:pt>
                <c:pt idx="6185">
                  <c:v>0</c:v>
                </c:pt>
                <c:pt idx="6186">
                  <c:v>2.9568302699999998E-4</c:v>
                </c:pt>
                <c:pt idx="6187">
                  <c:v>0</c:v>
                </c:pt>
                <c:pt idx="6188">
                  <c:v>0</c:v>
                </c:pt>
                <c:pt idx="6189">
                  <c:v>0</c:v>
                </c:pt>
                <c:pt idx="6190">
                  <c:v>1.3342228149999999E-3</c:v>
                </c:pt>
                <c:pt idx="6191">
                  <c:v>0</c:v>
                </c:pt>
                <c:pt idx="6192">
                  <c:v>0</c:v>
                </c:pt>
                <c:pt idx="6193">
                  <c:v>0</c:v>
                </c:pt>
                <c:pt idx="6194">
                  <c:v>2.8960324299999999E-4</c:v>
                </c:pt>
                <c:pt idx="6195">
                  <c:v>0</c:v>
                </c:pt>
                <c:pt idx="6196">
                  <c:v>0</c:v>
                </c:pt>
                <c:pt idx="6197">
                  <c:v>0</c:v>
                </c:pt>
                <c:pt idx="6198">
                  <c:v>3.07692307E-4</c:v>
                </c:pt>
                <c:pt idx="6199">
                  <c:v>1.633986928E-3</c:v>
                </c:pt>
                <c:pt idx="6200">
                  <c:v>0</c:v>
                </c:pt>
                <c:pt idx="6201">
                  <c:v>0</c:v>
                </c:pt>
                <c:pt idx="6202">
                  <c:v>0</c:v>
                </c:pt>
                <c:pt idx="6203">
                  <c:v>0</c:v>
                </c:pt>
                <c:pt idx="6204">
                  <c:v>0</c:v>
                </c:pt>
                <c:pt idx="6205">
                  <c:v>0</c:v>
                </c:pt>
                <c:pt idx="6206">
                  <c:v>0</c:v>
                </c:pt>
                <c:pt idx="6207">
                  <c:v>3.6764705800000001E-4</c:v>
                </c:pt>
                <c:pt idx="6208">
                  <c:v>0</c:v>
                </c:pt>
                <c:pt idx="6209">
                  <c:v>0</c:v>
                </c:pt>
                <c:pt idx="6210">
                  <c:v>9.2592592499999996E-4</c:v>
                </c:pt>
                <c:pt idx="6211">
                  <c:v>7.5187969900000003E-4</c:v>
                </c:pt>
                <c:pt idx="6212">
                  <c:v>0</c:v>
                </c:pt>
                <c:pt idx="6213">
                  <c:v>6.0819851500000001E-4</c:v>
                </c:pt>
                <c:pt idx="6214">
                  <c:v>7.8802206400000005E-4</c:v>
                </c:pt>
                <c:pt idx="6215">
                  <c:v>4.4729387200000001E-4</c:v>
                </c:pt>
                <c:pt idx="6216">
                  <c:v>0</c:v>
                </c:pt>
                <c:pt idx="6217">
                  <c:v>1.6605778799999999E-4</c:v>
                </c:pt>
                <c:pt idx="6218">
                  <c:v>7.8554595000000001E-5</c:v>
                </c:pt>
                <c:pt idx="6219">
                  <c:v>0</c:v>
                </c:pt>
                <c:pt idx="6220">
                  <c:v>0</c:v>
                </c:pt>
                <c:pt idx="6221">
                  <c:v>0</c:v>
                </c:pt>
                <c:pt idx="6222">
                  <c:v>1.0121457479999999E-3</c:v>
                </c:pt>
                <c:pt idx="6223">
                  <c:v>0</c:v>
                </c:pt>
                <c:pt idx="6224">
                  <c:v>2.29200091E-4</c:v>
                </c:pt>
                <c:pt idx="6225">
                  <c:v>5.1894135899999995E-4</c:v>
                </c:pt>
                <c:pt idx="6226">
                  <c:v>2.8395645999999998E-4</c:v>
                </c:pt>
                <c:pt idx="6227">
                  <c:v>1.3364517199999999E-3</c:v>
                </c:pt>
                <c:pt idx="6228">
                  <c:v>1.2418503569999999E-3</c:v>
                </c:pt>
                <c:pt idx="6229">
                  <c:v>1.747572815E-3</c:v>
                </c:pt>
                <c:pt idx="6230">
                  <c:v>1.6313213700000001E-3</c:v>
                </c:pt>
                <c:pt idx="6231">
                  <c:v>2.5210084030000001E-3</c:v>
                </c:pt>
                <c:pt idx="6232">
                  <c:v>2.386634844E-3</c:v>
                </c:pt>
                <c:pt idx="6233">
                  <c:v>0</c:v>
                </c:pt>
                <c:pt idx="6234">
                  <c:v>0</c:v>
                </c:pt>
                <c:pt idx="6235">
                  <c:v>1.80277627E-4</c:v>
                </c:pt>
                <c:pt idx="6236">
                  <c:v>4.2674253200000002E-4</c:v>
                </c:pt>
                <c:pt idx="6237">
                  <c:v>3.88991539E-4</c:v>
                </c:pt>
                <c:pt idx="6238">
                  <c:v>4.2900042899999999E-4</c:v>
                </c:pt>
                <c:pt idx="6239">
                  <c:v>2.7092928699999999E-4</c:v>
                </c:pt>
                <c:pt idx="6240">
                  <c:v>0</c:v>
                </c:pt>
                <c:pt idx="6241">
                  <c:v>5.5187637899999998E-4</c:v>
                </c:pt>
                <c:pt idx="6242">
                  <c:v>9.2157404000000004E-5</c:v>
                </c:pt>
                <c:pt idx="6243">
                  <c:v>6.5863136000000001E-5</c:v>
                </c:pt>
                <c:pt idx="6244">
                  <c:v>1.5465511900000001E-3</c:v>
                </c:pt>
                <c:pt idx="6245">
                  <c:v>2.4410357907999999E-2</c:v>
                </c:pt>
                <c:pt idx="6246">
                  <c:v>1.720535824E-3</c:v>
                </c:pt>
                <c:pt idx="6247">
                  <c:v>5.4160825789999999E-3</c:v>
                </c:pt>
                <c:pt idx="6248">
                  <c:v>1.4017381550000001E-3</c:v>
                </c:pt>
                <c:pt idx="6249">
                  <c:v>1.292657704E-3</c:v>
                </c:pt>
                <c:pt idx="6250">
                  <c:v>3.8585209000000001E-3</c:v>
                </c:pt>
                <c:pt idx="6251">
                  <c:v>3.5324675320000001E-3</c:v>
                </c:pt>
                <c:pt idx="6252">
                  <c:v>2.9278679789999998E-3</c:v>
                </c:pt>
                <c:pt idx="6253">
                  <c:v>1.276052743E-3</c:v>
                </c:pt>
                <c:pt idx="6254">
                  <c:v>1.721911321E-3</c:v>
                </c:pt>
                <c:pt idx="6255">
                  <c:v>3.3110514149999998E-3</c:v>
                </c:pt>
                <c:pt idx="6256">
                  <c:v>1.1393847319999999E-3</c:v>
                </c:pt>
                <c:pt idx="6257">
                  <c:v>1.3596193059999999E-3</c:v>
                </c:pt>
                <c:pt idx="6258">
                  <c:v>2.7487630499999999E-4</c:v>
                </c:pt>
                <c:pt idx="6259">
                  <c:v>0</c:v>
                </c:pt>
                <c:pt idx="6260">
                  <c:v>8.0515297900000005E-4</c:v>
                </c:pt>
                <c:pt idx="6261">
                  <c:v>2.7188689499999999E-4</c:v>
                </c:pt>
                <c:pt idx="6262">
                  <c:v>6.0107779459999998E-3</c:v>
                </c:pt>
                <c:pt idx="6263">
                  <c:v>3.8167938900000002E-4</c:v>
                </c:pt>
                <c:pt idx="6264">
                  <c:v>7.8431372499999995E-4</c:v>
                </c:pt>
                <c:pt idx="6265">
                  <c:v>3.10752019E-4</c:v>
                </c:pt>
                <c:pt idx="6266">
                  <c:v>3.625064733E-3</c:v>
                </c:pt>
                <c:pt idx="6267">
                  <c:v>0</c:v>
                </c:pt>
                <c:pt idx="6268">
                  <c:v>2.5128153499999999E-4</c:v>
                </c:pt>
                <c:pt idx="6269">
                  <c:v>1.9285208775E-2</c:v>
                </c:pt>
                <c:pt idx="6270">
                  <c:v>2.9629629599999999E-4</c:v>
                </c:pt>
                <c:pt idx="6271">
                  <c:v>9.5124851300000003E-4</c:v>
                </c:pt>
                <c:pt idx="6272">
                  <c:v>4.3736629420000001E-3</c:v>
                </c:pt>
                <c:pt idx="6273">
                  <c:v>9.1087123999999996E-5</c:v>
                </c:pt>
                <c:pt idx="6274">
                  <c:v>0</c:v>
                </c:pt>
                <c:pt idx="6275">
                  <c:v>5.39499036E-4</c:v>
                </c:pt>
                <c:pt idx="6276">
                  <c:v>4.1162850500000003E-4</c:v>
                </c:pt>
                <c:pt idx="6277">
                  <c:v>4.0261206849999997E-3</c:v>
                </c:pt>
                <c:pt idx="6278">
                  <c:v>3.9258793960000003E-3</c:v>
                </c:pt>
                <c:pt idx="6279">
                  <c:v>0</c:v>
                </c:pt>
                <c:pt idx="6280">
                  <c:v>0</c:v>
                </c:pt>
                <c:pt idx="6281">
                  <c:v>0</c:v>
                </c:pt>
                <c:pt idx="6282">
                  <c:v>0</c:v>
                </c:pt>
                <c:pt idx="6283">
                  <c:v>2.4434941960000001E-3</c:v>
                </c:pt>
                <c:pt idx="6284">
                  <c:v>7.2744907800000003E-4</c:v>
                </c:pt>
                <c:pt idx="6285">
                  <c:v>8.9285714200000002E-4</c:v>
                </c:pt>
                <c:pt idx="6286">
                  <c:v>0</c:v>
                </c:pt>
                <c:pt idx="6287">
                  <c:v>0</c:v>
                </c:pt>
                <c:pt idx="6288">
                  <c:v>1.3531799719999999E-3</c:v>
                </c:pt>
                <c:pt idx="6289">
                  <c:v>0</c:v>
                </c:pt>
                <c:pt idx="6290">
                  <c:v>1.0924981790000001E-3</c:v>
                </c:pt>
                <c:pt idx="6291">
                  <c:v>0</c:v>
                </c:pt>
                <c:pt idx="6292">
                  <c:v>0</c:v>
                </c:pt>
                <c:pt idx="6293">
                  <c:v>6.3111391600000001E-4</c:v>
                </c:pt>
                <c:pt idx="6294">
                  <c:v>0</c:v>
                </c:pt>
                <c:pt idx="6295">
                  <c:v>0</c:v>
                </c:pt>
                <c:pt idx="6296">
                  <c:v>2.4752475239999999E-3</c:v>
                </c:pt>
                <c:pt idx="6297">
                  <c:v>2.663217166E-3</c:v>
                </c:pt>
                <c:pt idx="6298">
                  <c:v>1.9995556540000001E-3</c:v>
                </c:pt>
                <c:pt idx="6299">
                  <c:v>3.5650623880000001E-3</c:v>
                </c:pt>
                <c:pt idx="6300">
                  <c:v>9.7753387059999995E-3</c:v>
                </c:pt>
                <c:pt idx="6301">
                  <c:v>7.358490566E-3</c:v>
                </c:pt>
                <c:pt idx="6302">
                  <c:v>3.6713286710000001E-3</c:v>
                </c:pt>
                <c:pt idx="6303">
                  <c:v>4.5999999999999999E-3</c:v>
                </c:pt>
                <c:pt idx="6304">
                  <c:v>7.396127909E-3</c:v>
                </c:pt>
                <c:pt idx="6305">
                  <c:v>1.3030035335000001E-2</c:v>
                </c:pt>
                <c:pt idx="6306">
                  <c:v>2.9299736299999999E-3</c:v>
                </c:pt>
                <c:pt idx="6307">
                  <c:v>2.8818443799999999E-3</c:v>
                </c:pt>
                <c:pt idx="6308">
                  <c:v>5.0403225800000001E-4</c:v>
                </c:pt>
                <c:pt idx="6309">
                  <c:v>7.9936051099999995E-4</c:v>
                </c:pt>
                <c:pt idx="6310">
                  <c:v>6.7796610100000004E-4</c:v>
                </c:pt>
                <c:pt idx="6311">
                  <c:v>5.9084194900000005E-4</c:v>
                </c:pt>
                <c:pt idx="6312">
                  <c:v>0</c:v>
                </c:pt>
                <c:pt idx="6313">
                  <c:v>5.9488399699999996E-4</c:v>
                </c:pt>
                <c:pt idx="6314">
                  <c:v>0</c:v>
                </c:pt>
                <c:pt idx="6315">
                  <c:v>9.6061479300000002E-4</c:v>
                </c:pt>
                <c:pt idx="6316">
                  <c:v>1.5042511445E-2</c:v>
                </c:pt>
                <c:pt idx="6317">
                  <c:v>2.1363520298999999E-2</c:v>
                </c:pt>
                <c:pt idx="6318">
                  <c:v>4.4752214050000003E-3</c:v>
                </c:pt>
                <c:pt idx="6319">
                  <c:v>4.7187383580000004E-3</c:v>
                </c:pt>
                <c:pt idx="6320">
                  <c:v>7.1717303399999996E-4</c:v>
                </c:pt>
                <c:pt idx="6321">
                  <c:v>3.31016219E-4</c:v>
                </c:pt>
                <c:pt idx="6322">
                  <c:v>1.1966493809999999E-3</c:v>
                </c:pt>
                <c:pt idx="6323">
                  <c:v>3.3622863539999998E-3</c:v>
                </c:pt>
                <c:pt idx="6324">
                  <c:v>4.3365134399999999E-4</c:v>
                </c:pt>
                <c:pt idx="6325">
                  <c:v>2.4441635060000002E-3</c:v>
                </c:pt>
                <c:pt idx="6326">
                  <c:v>1.1034482749999999E-3</c:v>
                </c:pt>
                <c:pt idx="6327">
                  <c:v>3.541076487E-3</c:v>
                </c:pt>
                <c:pt idx="6328">
                  <c:v>3.3821871469999999E-3</c:v>
                </c:pt>
                <c:pt idx="6329">
                  <c:v>2.4772914940000001E-3</c:v>
                </c:pt>
                <c:pt idx="6330">
                  <c:v>7.9234070650000005E-3</c:v>
                </c:pt>
                <c:pt idx="6331">
                  <c:v>9.8859315579999992E-3</c:v>
                </c:pt>
                <c:pt idx="6332">
                  <c:v>7.1102082270000002E-3</c:v>
                </c:pt>
                <c:pt idx="6333">
                  <c:v>9.9277978329999992E-3</c:v>
                </c:pt>
                <c:pt idx="6334">
                  <c:v>3.2274331820000002E-2</c:v>
                </c:pt>
                <c:pt idx="6335">
                  <c:v>7.0887313609999999E-3</c:v>
                </c:pt>
                <c:pt idx="6336">
                  <c:v>6.1349693249999997E-3</c:v>
                </c:pt>
                <c:pt idx="6337">
                  <c:v>1.3524479300000001E-3</c:v>
                </c:pt>
                <c:pt idx="6338">
                  <c:v>2.6188835279999999E-3</c:v>
                </c:pt>
                <c:pt idx="6339">
                  <c:v>4.535147392E-3</c:v>
                </c:pt>
                <c:pt idx="6340">
                  <c:v>3.4831069309999999E-3</c:v>
                </c:pt>
                <c:pt idx="6341">
                  <c:v>5.7433178700000004E-3</c:v>
                </c:pt>
                <c:pt idx="6342">
                  <c:v>1.5020653397999999E-2</c:v>
                </c:pt>
                <c:pt idx="6343">
                  <c:v>3.1815346224999999E-2</c:v>
                </c:pt>
                <c:pt idx="6344">
                  <c:v>2.0019373587000001E-2</c:v>
                </c:pt>
                <c:pt idx="6345">
                  <c:v>3.0008826124999999E-2</c:v>
                </c:pt>
                <c:pt idx="6346">
                  <c:v>1.461038961E-2</c:v>
                </c:pt>
                <c:pt idx="6347">
                  <c:v>1.6726403822999999E-2</c:v>
                </c:pt>
                <c:pt idx="6348">
                  <c:v>1.4597039472999999E-2</c:v>
                </c:pt>
                <c:pt idx="6349">
                  <c:v>1.3806706114000001E-2</c:v>
                </c:pt>
                <c:pt idx="6350">
                  <c:v>1.6885553469999998E-2</c:v>
                </c:pt>
                <c:pt idx="6351">
                  <c:v>1.4997170345E-2</c:v>
                </c:pt>
                <c:pt idx="6352">
                  <c:v>4.530255635E-3</c:v>
                </c:pt>
                <c:pt idx="6353">
                  <c:v>3.0272452060000001E-3</c:v>
                </c:pt>
                <c:pt idx="6354">
                  <c:v>3.9814200389999997E-3</c:v>
                </c:pt>
                <c:pt idx="6355">
                  <c:v>1.3476093777999999E-2</c:v>
                </c:pt>
                <c:pt idx="6356">
                  <c:v>1.2898330804E-2</c:v>
                </c:pt>
                <c:pt idx="6357">
                  <c:v>1.2272950417E-2</c:v>
                </c:pt>
                <c:pt idx="6358">
                  <c:v>2.0113582583999999E-2</c:v>
                </c:pt>
                <c:pt idx="6359">
                  <c:v>1.1836734692999999E-2</c:v>
                </c:pt>
                <c:pt idx="6360">
                  <c:v>3.0758714960000002E-3</c:v>
                </c:pt>
                <c:pt idx="6361">
                  <c:v>3.245436105E-3</c:v>
                </c:pt>
                <c:pt idx="6362">
                  <c:v>1.6003460207000001E-2</c:v>
                </c:pt>
                <c:pt idx="6363">
                  <c:v>9.4850948500000004E-3</c:v>
                </c:pt>
                <c:pt idx="6364">
                  <c:v>2.1459227459999998E-3</c:v>
                </c:pt>
                <c:pt idx="6365">
                  <c:v>1.2129694425E-2</c:v>
                </c:pt>
                <c:pt idx="6366">
                  <c:v>4.6059365400000002E-3</c:v>
                </c:pt>
                <c:pt idx="6367">
                  <c:v>2.0567154875999999E-2</c:v>
                </c:pt>
                <c:pt idx="6368">
                  <c:v>1.9911504423999998E-2</c:v>
                </c:pt>
                <c:pt idx="6369">
                  <c:v>1.0645848109999999E-3</c:v>
                </c:pt>
                <c:pt idx="6370">
                  <c:v>1.5078407699999999E-4</c:v>
                </c:pt>
                <c:pt idx="6371">
                  <c:v>0</c:v>
                </c:pt>
                <c:pt idx="6372">
                  <c:v>0</c:v>
                </c:pt>
                <c:pt idx="6373">
                  <c:v>8.3557147120000008E-3</c:v>
                </c:pt>
                <c:pt idx="6374">
                  <c:v>2.9615004929999999E-3</c:v>
                </c:pt>
                <c:pt idx="6375">
                  <c:v>2.4302890760000001E-3</c:v>
                </c:pt>
                <c:pt idx="6376">
                  <c:v>2.2474881010000002E-3</c:v>
                </c:pt>
                <c:pt idx="6377">
                  <c:v>5.0442660069999999E-3</c:v>
                </c:pt>
                <c:pt idx="6378">
                  <c:v>9.1743119200000001E-4</c:v>
                </c:pt>
                <c:pt idx="6379">
                  <c:v>2.442333785E-3</c:v>
                </c:pt>
                <c:pt idx="6380">
                  <c:v>1.4582573819999999E-3</c:v>
                </c:pt>
                <c:pt idx="6381">
                  <c:v>8.0971659900000003E-4</c:v>
                </c:pt>
                <c:pt idx="6382">
                  <c:v>1.7777777770000001E-3</c:v>
                </c:pt>
                <c:pt idx="6383">
                  <c:v>2.6926960609999998E-3</c:v>
                </c:pt>
                <c:pt idx="6384">
                  <c:v>2.7186761220000001E-3</c:v>
                </c:pt>
                <c:pt idx="6385">
                  <c:v>3.6543029399999999E-4</c:v>
                </c:pt>
                <c:pt idx="6386">
                  <c:v>0</c:v>
                </c:pt>
                <c:pt idx="6387">
                  <c:v>1.2903225800000001E-3</c:v>
                </c:pt>
                <c:pt idx="6388">
                  <c:v>1.4043993231E-2</c:v>
                </c:pt>
                <c:pt idx="6389">
                  <c:v>1.8181818180000001E-3</c:v>
                </c:pt>
                <c:pt idx="6390">
                  <c:v>4.3975373700000001E-4</c:v>
                </c:pt>
                <c:pt idx="6391">
                  <c:v>8.5514381960000007E-3</c:v>
                </c:pt>
                <c:pt idx="6392">
                  <c:v>2.3373799601E-2</c:v>
                </c:pt>
                <c:pt idx="6393">
                  <c:v>1.140250855E-3</c:v>
                </c:pt>
                <c:pt idx="6394">
                  <c:v>2.6129467289999998E-3</c:v>
                </c:pt>
                <c:pt idx="6395">
                  <c:v>3.1484620969999999E-3</c:v>
                </c:pt>
                <c:pt idx="6396">
                  <c:v>1.7957927142000001E-2</c:v>
                </c:pt>
                <c:pt idx="6397">
                  <c:v>5.0231062800000005E-4</c:v>
                </c:pt>
                <c:pt idx="6398">
                  <c:v>0</c:v>
                </c:pt>
                <c:pt idx="6399">
                  <c:v>6.1766522499999996E-4</c:v>
                </c:pt>
                <c:pt idx="6400">
                  <c:v>0</c:v>
                </c:pt>
                <c:pt idx="6401">
                  <c:v>0</c:v>
                </c:pt>
                <c:pt idx="6402">
                  <c:v>0</c:v>
                </c:pt>
                <c:pt idx="6403">
                  <c:v>0</c:v>
                </c:pt>
                <c:pt idx="6404">
                  <c:v>9.4526892899999995E-4</c:v>
                </c:pt>
                <c:pt idx="6405">
                  <c:v>1.8950160999999999E-4</c:v>
                </c:pt>
                <c:pt idx="6406">
                  <c:v>0</c:v>
                </c:pt>
                <c:pt idx="6407">
                  <c:v>2.8275745000000001E-4</c:v>
                </c:pt>
                <c:pt idx="6408">
                  <c:v>0</c:v>
                </c:pt>
                <c:pt idx="6409">
                  <c:v>3.6968576699999999E-4</c:v>
                </c:pt>
                <c:pt idx="6410">
                  <c:v>1.3814062699999999E-4</c:v>
                </c:pt>
                <c:pt idx="6411">
                  <c:v>4.0704182299999999E-4</c:v>
                </c:pt>
                <c:pt idx="6412">
                  <c:v>4.6425255300000003E-4</c:v>
                </c:pt>
                <c:pt idx="6413">
                  <c:v>0</c:v>
                </c:pt>
                <c:pt idx="6414">
                  <c:v>0</c:v>
                </c:pt>
                <c:pt idx="6415">
                  <c:v>1.7467248900000001E-4</c:v>
                </c:pt>
                <c:pt idx="6416">
                  <c:v>6.1406201999999999E-4</c:v>
                </c:pt>
                <c:pt idx="6417">
                  <c:v>4.0899795500000001E-4</c:v>
                </c:pt>
                <c:pt idx="6418">
                  <c:v>8.4459459399999996E-4</c:v>
                </c:pt>
                <c:pt idx="6419">
                  <c:v>3.4515218070000002E-3</c:v>
                </c:pt>
                <c:pt idx="6420">
                  <c:v>0</c:v>
                </c:pt>
                <c:pt idx="6421">
                  <c:v>3.2633525499999998E-4</c:v>
                </c:pt>
                <c:pt idx="6422">
                  <c:v>0</c:v>
                </c:pt>
                <c:pt idx="6423">
                  <c:v>5.0955414000000004E-4</c:v>
                </c:pt>
                <c:pt idx="6424">
                  <c:v>3.3613445300000001E-4</c:v>
                </c:pt>
                <c:pt idx="6425">
                  <c:v>0</c:v>
                </c:pt>
                <c:pt idx="6426">
                  <c:v>0</c:v>
                </c:pt>
                <c:pt idx="6427">
                  <c:v>3.40947834E-4</c:v>
                </c:pt>
                <c:pt idx="6428">
                  <c:v>8.1446489000000004E-5</c:v>
                </c:pt>
                <c:pt idx="6429">
                  <c:v>8.5663110299999997E-4</c:v>
                </c:pt>
                <c:pt idx="6430">
                  <c:v>1.042555208E-3</c:v>
                </c:pt>
                <c:pt idx="6431">
                  <c:v>3.3950093300000002E-4</c:v>
                </c:pt>
                <c:pt idx="6432">
                  <c:v>1.0745352208000001E-2</c:v>
                </c:pt>
                <c:pt idx="6433">
                  <c:v>2.6876903699999999E-4</c:v>
                </c:pt>
                <c:pt idx="6434">
                  <c:v>6.5057575900000003E-4</c:v>
                </c:pt>
                <c:pt idx="6435">
                  <c:v>3.64464692E-4</c:v>
                </c:pt>
                <c:pt idx="6436">
                  <c:v>7.2992700699999998E-4</c:v>
                </c:pt>
                <c:pt idx="6437">
                  <c:v>1.404494382E-3</c:v>
                </c:pt>
                <c:pt idx="6438">
                  <c:v>0</c:v>
                </c:pt>
                <c:pt idx="6439">
                  <c:v>0</c:v>
                </c:pt>
                <c:pt idx="6440">
                  <c:v>2.4685262800000003E-4</c:v>
                </c:pt>
                <c:pt idx="6441">
                  <c:v>3.85653682E-4</c:v>
                </c:pt>
                <c:pt idx="6442">
                  <c:v>0</c:v>
                </c:pt>
                <c:pt idx="6443">
                  <c:v>0</c:v>
                </c:pt>
                <c:pt idx="6444">
                  <c:v>0</c:v>
                </c:pt>
                <c:pt idx="6445">
                  <c:v>0</c:v>
                </c:pt>
                <c:pt idx="6446">
                  <c:v>6.29458665E-4</c:v>
                </c:pt>
                <c:pt idx="6447">
                  <c:v>1.5455950540000001E-3</c:v>
                </c:pt>
                <c:pt idx="6448">
                  <c:v>0</c:v>
                </c:pt>
                <c:pt idx="6449">
                  <c:v>3.2943084480000001E-3</c:v>
                </c:pt>
                <c:pt idx="6450">
                  <c:v>6.0247012699999995E-4</c:v>
                </c:pt>
                <c:pt idx="6451">
                  <c:v>1.0004287550000001E-3</c:v>
                </c:pt>
                <c:pt idx="6452">
                  <c:v>1.95910371E-3</c:v>
                </c:pt>
                <c:pt idx="6453">
                  <c:v>0</c:v>
                </c:pt>
                <c:pt idx="6454">
                  <c:v>0</c:v>
                </c:pt>
                <c:pt idx="6455">
                  <c:v>0</c:v>
                </c:pt>
                <c:pt idx="6456">
                  <c:v>1.8632383E-4</c:v>
                </c:pt>
                <c:pt idx="6457">
                  <c:v>0</c:v>
                </c:pt>
                <c:pt idx="6458">
                  <c:v>4.12825099E-4</c:v>
                </c:pt>
                <c:pt idx="6459">
                  <c:v>0</c:v>
                </c:pt>
                <c:pt idx="6460">
                  <c:v>0</c:v>
                </c:pt>
                <c:pt idx="6461">
                  <c:v>0</c:v>
                </c:pt>
                <c:pt idx="6462">
                  <c:v>1.3198944079999999E-3</c:v>
                </c:pt>
                <c:pt idx="6463">
                  <c:v>0</c:v>
                </c:pt>
                <c:pt idx="6464">
                  <c:v>5.0226017E-4</c:v>
                </c:pt>
                <c:pt idx="6465">
                  <c:v>0</c:v>
                </c:pt>
                <c:pt idx="6466">
                  <c:v>0</c:v>
                </c:pt>
                <c:pt idx="6467">
                  <c:v>0</c:v>
                </c:pt>
                <c:pt idx="6468">
                  <c:v>1.66251039E-3</c:v>
                </c:pt>
                <c:pt idx="6469">
                  <c:v>0</c:v>
                </c:pt>
                <c:pt idx="6470">
                  <c:v>4.31965442E-4</c:v>
                </c:pt>
                <c:pt idx="6471">
                  <c:v>0</c:v>
                </c:pt>
                <c:pt idx="6472">
                  <c:v>0</c:v>
                </c:pt>
                <c:pt idx="6473">
                  <c:v>4.9636002599999995E-4</c:v>
                </c:pt>
                <c:pt idx="6474">
                  <c:v>2.3520188099999999E-4</c:v>
                </c:pt>
                <c:pt idx="6475">
                  <c:v>7.3413738800000002E-4</c:v>
                </c:pt>
                <c:pt idx="6476">
                  <c:v>1.66986724E-4</c:v>
                </c:pt>
                <c:pt idx="6477">
                  <c:v>0</c:v>
                </c:pt>
                <c:pt idx="6478">
                  <c:v>0</c:v>
                </c:pt>
                <c:pt idx="6479">
                  <c:v>6.5808028499999996E-4</c:v>
                </c:pt>
                <c:pt idx="6480">
                  <c:v>0</c:v>
                </c:pt>
                <c:pt idx="6481">
                  <c:v>0</c:v>
                </c:pt>
                <c:pt idx="6482">
                  <c:v>2.20264317E-4</c:v>
                </c:pt>
                <c:pt idx="6483">
                  <c:v>0</c:v>
                </c:pt>
                <c:pt idx="6484">
                  <c:v>3.0637254899999999E-4</c:v>
                </c:pt>
                <c:pt idx="6485">
                  <c:v>2.9533372700000002E-4</c:v>
                </c:pt>
                <c:pt idx="6486">
                  <c:v>0</c:v>
                </c:pt>
                <c:pt idx="6487">
                  <c:v>8.7183958099999997E-4</c:v>
                </c:pt>
                <c:pt idx="6488">
                  <c:v>1.29433083E-4</c:v>
                </c:pt>
                <c:pt idx="6489">
                  <c:v>0</c:v>
                </c:pt>
                <c:pt idx="6490">
                  <c:v>0</c:v>
                </c:pt>
                <c:pt idx="6491">
                  <c:v>0</c:v>
                </c:pt>
                <c:pt idx="6492">
                  <c:v>0</c:v>
                </c:pt>
                <c:pt idx="6493">
                  <c:v>0</c:v>
                </c:pt>
                <c:pt idx="6494">
                  <c:v>0</c:v>
                </c:pt>
                <c:pt idx="6495">
                  <c:v>0</c:v>
                </c:pt>
                <c:pt idx="6496">
                  <c:v>3.7555662800000002E-4</c:v>
                </c:pt>
                <c:pt idx="6497">
                  <c:v>0</c:v>
                </c:pt>
                <c:pt idx="6498">
                  <c:v>0</c:v>
                </c:pt>
                <c:pt idx="6499">
                  <c:v>2.7281407699999998E-4</c:v>
                </c:pt>
                <c:pt idx="6500">
                  <c:v>0</c:v>
                </c:pt>
                <c:pt idx="6501">
                  <c:v>7.4165636499999999E-4</c:v>
                </c:pt>
                <c:pt idx="6502">
                  <c:v>0</c:v>
                </c:pt>
                <c:pt idx="6503">
                  <c:v>0</c:v>
                </c:pt>
                <c:pt idx="6504">
                  <c:v>0</c:v>
                </c:pt>
                <c:pt idx="6505">
                  <c:v>0</c:v>
                </c:pt>
                <c:pt idx="6506">
                  <c:v>0</c:v>
                </c:pt>
                <c:pt idx="6507">
                  <c:v>0</c:v>
                </c:pt>
                <c:pt idx="6508">
                  <c:v>3.9200313599999998E-4</c:v>
                </c:pt>
                <c:pt idx="6509">
                  <c:v>2.0335536340000001E-3</c:v>
                </c:pt>
                <c:pt idx="6510">
                  <c:v>9.7560975600000002E-4</c:v>
                </c:pt>
                <c:pt idx="6511">
                  <c:v>9.9433229999999997E-5</c:v>
                </c:pt>
                <c:pt idx="6512">
                  <c:v>6.7805804099999999E-4</c:v>
                </c:pt>
                <c:pt idx="6513">
                  <c:v>0</c:v>
                </c:pt>
                <c:pt idx="6514">
                  <c:v>3.9463299130000004E-3</c:v>
                </c:pt>
                <c:pt idx="6515">
                  <c:v>3.8102495700000001E-4</c:v>
                </c:pt>
                <c:pt idx="6516">
                  <c:v>1.3519603420000001E-3</c:v>
                </c:pt>
                <c:pt idx="6517">
                  <c:v>0</c:v>
                </c:pt>
                <c:pt idx="6518">
                  <c:v>3.3335555700000002E-4</c:v>
                </c:pt>
                <c:pt idx="6519">
                  <c:v>8.1819668999999994E-5</c:v>
                </c:pt>
                <c:pt idx="6520">
                  <c:v>6.80619363E-4</c:v>
                </c:pt>
                <c:pt idx="6521">
                  <c:v>1.1251125099999999E-4</c:v>
                </c:pt>
                <c:pt idx="6522">
                  <c:v>0</c:v>
                </c:pt>
                <c:pt idx="6523">
                  <c:v>0</c:v>
                </c:pt>
                <c:pt idx="6524">
                  <c:v>1.0604453869999999E-3</c:v>
                </c:pt>
                <c:pt idx="6525">
                  <c:v>1.7168855689999999E-3</c:v>
                </c:pt>
                <c:pt idx="6526">
                  <c:v>9.9667773999999993E-4</c:v>
                </c:pt>
                <c:pt idx="6527">
                  <c:v>1.455839534E-3</c:v>
                </c:pt>
                <c:pt idx="6528">
                  <c:v>0</c:v>
                </c:pt>
                <c:pt idx="6529">
                  <c:v>8.4961767200000002E-4</c:v>
                </c:pt>
                <c:pt idx="6530">
                  <c:v>2.04582651E-4</c:v>
                </c:pt>
                <c:pt idx="6531">
                  <c:v>0</c:v>
                </c:pt>
                <c:pt idx="6532">
                  <c:v>2.1815008699999999E-4</c:v>
                </c:pt>
                <c:pt idx="6533">
                  <c:v>2.8121484799999998E-4</c:v>
                </c:pt>
                <c:pt idx="6534">
                  <c:v>0</c:v>
                </c:pt>
                <c:pt idx="6535">
                  <c:v>9.3552101299999998E-4</c:v>
                </c:pt>
                <c:pt idx="6536">
                  <c:v>3.16122233E-4</c:v>
                </c:pt>
                <c:pt idx="6537">
                  <c:v>1.73671413E-4</c:v>
                </c:pt>
                <c:pt idx="6538">
                  <c:v>3.0637254899999999E-4</c:v>
                </c:pt>
                <c:pt idx="6539">
                  <c:v>1.5720798609999999E-3</c:v>
                </c:pt>
                <c:pt idx="6540">
                  <c:v>5.665204678E-3</c:v>
                </c:pt>
                <c:pt idx="6541">
                  <c:v>2.1905805029999999E-3</c:v>
                </c:pt>
                <c:pt idx="6542">
                  <c:v>7.3842658329999998E-3</c:v>
                </c:pt>
                <c:pt idx="6543">
                  <c:v>1.0290183160000001E-3</c:v>
                </c:pt>
                <c:pt idx="6544">
                  <c:v>6.7309849599999998E-4</c:v>
                </c:pt>
                <c:pt idx="6545">
                  <c:v>1.9227071700000001E-4</c:v>
                </c:pt>
                <c:pt idx="6546">
                  <c:v>2.4282560699999999E-3</c:v>
                </c:pt>
                <c:pt idx="6547">
                  <c:v>0</c:v>
                </c:pt>
                <c:pt idx="6548">
                  <c:v>0</c:v>
                </c:pt>
                <c:pt idx="6549">
                  <c:v>0</c:v>
                </c:pt>
                <c:pt idx="6550">
                  <c:v>0</c:v>
                </c:pt>
                <c:pt idx="6551">
                  <c:v>3.6114120599999998E-4</c:v>
                </c:pt>
                <c:pt idx="6552">
                  <c:v>2.49594409E-4</c:v>
                </c:pt>
                <c:pt idx="6553">
                  <c:v>0</c:v>
                </c:pt>
                <c:pt idx="6554">
                  <c:v>9.5510983700000001E-4</c:v>
                </c:pt>
                <c:pt idx="6555">
                  <c:v>5.6454648000000001E-4</c:v>
                </c:pt>
                <c:pt idx="6556">
                  <c:v>2.29885057E-4</c:v>
                </c:pt>
                <c:pt idx="6557">
                  <c:v>0</c:v>
                </c:pt>
                <c:pt idx="6558">
                  <c:v>2.250984805E-3</c:v>
                </c:pt>
                <c:pt idx="6559">
                  <c:v>4.4570502430000001E-3</c:v>
                </c:pt>
                <c:pt idx="6560">
                  <c:v>1.030927835E-3</c:v>
                </c:pt>
                <c:pt idx="6561">
                  <c:v>0</c:v>
                </c:pt>
                <c:pt idx="6562">
                  <c:v>0</c:v>
                </c:pt>
                <c:pt idx="6563">
                  <c:v>9.3457943900000003E-4</c:v>
                </c:pt>
                <c:pt idx="6564">
                  <c:v>0</c:v>
                </c:pt>
                <c:pt idx="6565">
                  <c:v>0</c:v>
                </c:pt>
                <c:pt idx="6566">
                  <c:v>0</c:v>
                </c:pt>
                <c:pt idx="6567">
                  <c:v>4.7370914199999998E-4</c:v>
                </c:pt>
                <c:pt idx="6568">
                  <c:v>0</c:v>
                </c:pt>
                <c:pt idx="6569">
                  <c:v>0</c:v>
                </c:pt>
                <c:pt idx="6570">
                  <c:v>0</c:v>
                </c:pt>
                <c:pt idx="6571">
                  <c:v>4.1645843700000002E-4</c:v>
                </c:pt>
                <c:pt idx="6572">
                  <c:v>0</c:v>
                </c:pt>
                <c:pt idx="6573">
                  <c:v>5.1648446199999999E-4</c:v>
                </c:pt>
                <c:pt idx="6574">
                  <c:v>1.49387511E-4</c:v>
                </c:pt>
                <c:pt idx="6575">
                  <c:v>5.3466405200000003E-4</c:v>
                </c:pt>
                <c:pt idx="6576">
                  <c:v>7.8988941499999997E-4</c:v>
                </c:pt>
                <c:pt idx="6577">
                  <c:v>0</c:v>
                </c:pt>
                <c:pt idx="6578">
                  <c:v>2.3466833500000001E-4</c:v>
                </c:pt>
                <c:pt idx="6579">
                  <c:v>0</c:v>
                </c:pt>
                <c:pt idx="6580">
                  <c:v>8.1611833710000005E-3</c:v>
                </c:pt>
                <c:pt idx="6581">
                  <c:v>1.6066837999999999E-4</c:v>
                </c:pt>
                <c:pt idx="6582">
                  <c:v>7.9808459690000003E-3</c:v>
                </c:pt>
                <c:pt idx="6583">
                  <c:v>6.6590563100000003E-4</c:v>
                </c:pt>
                <c:pt idx="6584">
                  <c:v>5.7663475900000003E-4</c:v>
                </c:pt>
                <c:pt idx="6585">
                  <c:v>0</c:v>
                </c:pt>
                <c:pt idx="6586">
                  <c:v>4.0290088600000002E-4</c:v>
                </c:pt>
                <c:pt idx="6587">
                  <c:v>7.7339520400000002E-4</c:v>
                </c:pt>
                <c:pt idx="6588">
                  <c:v>2.9487652E-4</c:v>
                </c:pt>
                <c:pt idx="6589">
                  <c:v>9.9907777400000007E-4</c:v>
                </c:pt>
                <c:pt idx="6590">
                  <c:v>5.4555373700000004E-4</c:v>
                </c:pt>
                <c:pt idx="6591">
                  <c:v>0</c:v>
                </c:pt>
                <c:pt idx="6592">
                  <c:v>1.289530242E-3</c:v>
                </c:pt>
                <c:pt idx="6593">
                  <c:v>8.8638615100000001E-4</c:v>
                </c:pt>
                <c:pt idx="6594">
                  <c:v>1.498589562E-3</c:v>
                </c:pt>
                <c:pt idx="6595">
                  <c:v>0</c:v>
                </c:pt>
                <c:pt idx="6596">
                  <c:v>1.9569471600000001E-4</c:v>
                </c:pt>
                <c:pt idx="6597">
                  <c:v>1.2692833430000001E-3</c:v>
                </c:pt>
                <c:pt idx="6598">
                  <c:v>3.3459736700000001E-4</c:v>
                </c:pt>
                <c:pt idx="6599">
                  <c:v>0</c:v>
                </c:pt>
                <c:pt idx="6600">
                  <c:v>5.4555373700000004E-4</c:v>
                </c:pt>
                <c:pt idx="6601">
                  <c:v>3.6456434499999998E-4</c:v>
                </c:pt>
                <c:pt idx="6602">
                  <c:v>5.6274620099999999E-4</c:v>
                </c:pt>
                <c:pt idx="6603">
                  <c:v>1.6401508899999999E-4</c:v>
                </c:pt>
                <c:pt idx="6604">
                  <c:v>0</c:v>
                </c:pt>
                <c:pt idx="6605">
                  <c:v>2.0761245669999998E-3</c:v>
                </c:pt>
                <c:pt idx="6606">
                  <c:v>5.4540496300000004E-4</c:v>
                </c:pt>
                <c:pt idx="6607">
                  <c:v>1.307474395E-3</c:v>
                </c:pt>
                <c:pt idx="6608">
                  <c:v>5.3821313199999997E-4</c:v>
                </c:pt>
                <c:pt idx="6609">
                  <c:v>6.2021914400000005E-4</c:v>
                </c:pt>
                <c:pt idx="6610">
                  <c:v>6.3291139199999995E-4</c:v>
                </c:pt>
                <c:pt idx="6611">
                  <c:v>0</c:v>
                </c:pt>
                <c:pt idx="6612">
                  <c:v>3.4470872099999999E-4</c:v>
                </c:pt>
                <c:pt idx="6613">
                  <c:v>0</c:v>
                </c:pt>
                <c:pt idx="6614">
                  <c:v>4.05679513E-4</c:v>
                </c:pt>
                <c:pt idx="6615">
                  <c:v>0</c:v>
                </c:pt>
                <c:pt idx="6616">
                  <c:v>0</c:v>
                </c:pt>
                <c:pt idx="6617">
                  <c:v>0</c:v>
                </c:pt>
                <c:pt idx="6618">
                  <c:v>0</c:v>
                </c:pt>
                <c:pt idx="6619">
                  <c:v>0</c:v>
                </c:pt>
                <c:pt idx="6620">
                  <c:v>7.6370856799999999E-4</c:v>
                </c:pt>
                <c:pt idx="6621">
                  <c:v>1.125492402E-3</c:v>
                </c:pt>
                <c:pt idx="6622">
                  <c:v>1.069709395E-3</c:v>
                </c:pt>
                <c:pt idx="6623">
                  <c:v>0</c:v>
                </c:pt>
                <c:pt idx="6624">
                  <c:v>0</c:v>
                </c:pt>
                <c:pt idx="6625">
                  <c:v>0</c:v>
                </c:pt>
                <c:pt idx="6626">
                  <c:v>0</c:v>
                </c:pt>
                <c:pt idx="6627">
                  <c:v>0</c:v>
                </c:pt>
                <c:pt idx="6628">
                  <c:v>0</c:v>
                </c:pt>
                <c:pt idx="6629">
                  <c:v>4.2480883600000001E-4</c:v>
                </c:pt>
                <c:pt idx="6630">
                  <c:v>4.7281323800000001E-4</c:v>
                </c:pt>
                <c:pt idx="6631">
                  <c:v>0</c:v>
                </c:pt>
                <c:pt idx="6632">
                  <c:v>1.8191740899999999E-4</c:v>
                </c:pt>
                <c:pt idx="6633">
                  <c:v>0</c:v>
                </c:pt>
                <c:pt idx="6634">
                  <c:v>7.2886297299999995E-4</c:v>
                </c:pt>
                <c:pt idx="6635">
                  <c:v>7.8915273599999998E-4</c:v>
                </c:pt>
                <c:pt idx="6636">
                  <c:v>0</c:v>
                </c:pt>
                <c:pt idx="6637">
                  <c:v>0</c:v>
                </c:pt>
                <c:pt idx="6638">
                  <c:v>0</c:v>
                </c:pt>
                <c:pt idx="6639">
                  <c:v>1.0390689939999999E-3</c:v>
                </c:pt>
                <c:pt idx="6640">
                  <c:v>0</c:v>
                </c:pt>
                <c:pt idx="6641">
                  <c:v>0</c:v>
                </c:pt>
                <c:pt idx="6642">
                  <c:v>0</c:v>
                </c:pt>
                <c:pt idx="6643">
                  <c:v>5.1387461400000003E-4</c:v>
                </c:pt>
                <c:pt idx="6644">
                  <c:v>3.2851511100000003E-4</c:v>
                </c:pt>
                <c:pt idx="6645">
                  <c:v>0</c:v>
                </c:pt>
                <c:pt idx="6646">
                  <c:v>6.6006600600000004E-4</c:v>
                </c:pt>
                <c:pt idx="6647">
                  <c:v>0</c:v>
                </c:pt>
                <c:pt idx="6648">
                  <c:v>0</c:v>
                </c:pt>
                <c:pt idx="6649">
                  <c:v>6.6489361699999998E-4</c:v>
                </c:pt>
                <c:pt idx="6650">
                  <c:v>0</c:v>
                </c:pt>
                <c:pt idx="6651">
                  <c:v>9.8522167400000001E-4</c:v>
                </c:pt>
                <c:pt idx="6652">
                  <c:v>0</c:v>
                </c:pt>
                <c:pt idx="6653">
                  <c:v>9.1533180700000005E-4</c:v>
                </c:pt>
                <c:pt idx="6654">
                  <c:v>4.5703839100000001E-4</c:v>
                </c:pt>
                <c:pt idx="6655">
                  <c:v>1.3513513510000001E-3</c:v>
                </c:pt>
                <c:pt idx="6656">
                  <c:v>1.241464928E-3</c:v>
                </c:pt>
                <c:pt idx="6657">
                  <c:v>5.0813008099999998E-4</c:v>
                </c:pt>
                <c:pt idx="6658">
                  <c:v>8.10883863E-4</c:v>
                </c:pt>
                <c:pt idx="6659">
                  <c:v>2.9316915799999999E-4</c:v>
                </c:pt>
                <c:pt idx="6660">
                  <c:v>4.7385879E-4</c:v>
                </c:pt>
                <c:pt idx="6661">
                  <c:v>7.8381074499999997E-4</c:v>
                </c:pt>
                <c:pt idx="6662">
                  <c:v>3.83582662E-4</c:v>
                </c:pt>
                <c:pt idx="6663">
                  <c:v>7.0323488000000002E-4</c:v>
                </c:pt>
                <c:pt idx="6664">
                  <c:v>0</c:v>
                </c:pt>
                <c:pt idx="6665">
                  <c:v>4.2003570299999998E-4</c:v>
                </c:pt>
                <c:pt idx="6666">
                  <c:v>0</c:v>
                </c:pt>
                <c:pt idx="6667">
                  <c:v>0</c:v>
                </c:pt>
                <c:pt idx="6668">
                  <c:v>1.38236107E-4</c:v>
                </c:pt>
                <c:pt idx="6669">
                  <c:v>2.7201015500000002E-4</c:v>
                </c:pt>
                <c:pt idx="6670">
                  <c:v>2.0935101180000002E-3</c:v>
                </c:pt>
                <c:pt idx="6671">
                  <c:v>3.0075187899999999E-4</c:v>
                </c:pt>
                <c:pt idx="6672">
                  <c:v>0</c:v>
                </c:pt>
                <c:pt idx="6673">
                  <c:v>2.44678248E-4</c:v>
                </c:pt>
                <c:pt idx="6674">
                  <c:v>4.384952688E-3</c:v>
                </c:pt>
                <c:pt idx="6675">
                  <c:v>7.8055703379999999E-3</c:v>
                </c:pt>
                <c:pt idx="6676">
                  <c:v>1.0746910259999999E-3</c:v>
                </c:pt>
                <c:pt idx="6677">
                  <c:v>1.811351133E-3</c:v>
                </c:pt>
                <c:pt idx="6678">
                  <c:v>1.159756451E-3</c:v>
                </c:pt>
                <c:pt idx="6679">
                  <c:v>3.2733224200000001E-4</c:v>
                </c:pt>
                <c:pt idx="6680">
                  <c:v>6.3897763499999995E-4</c:v>
                </c:pt>
                <c:pt idx="6681">
                  <c:v>1.1954572620000001E-3</c:v>
                </c:pt>
                <c:pt idx="6682">
                  <c:v>4.3736878899999998E-4</c:v>
                </c:pt>
                <c:pt idx="6683">
                  <c:v>0</c:v>
                </c:pt>
                <c:pt idx="6684">
                  <c:v>0</c:v>
                </c:pt>
                <c:pt idx="6685">
                  <c:v>1.50943396E-4</c:v>
                </c:pt>
                <c:pt idx="6686">
                  <c:v>1.5842839E-4</c:v>
                </c:pt>
                <c:pt idx="6687">
                  <c:v>0</c:v>
                </c:pt>
                <c:pt idx="6688">
                  <c:v>0</c:v>
                </c:pt>
                <c:pt idx="6689">
                  <c:v>1.1560693640000001E-3</c:v>
                </c:pt>
                <c:pt idx="6690">
                  <c:v>0</c:v>
                </c:pt>
                <c:pt idx="6691">
                  <c:v>9.5510983700000001E-4</c:v>
                </c:pt>
                <c:pt idx="6692">
                  <c:v>6.3091482599999995E-4</c:v>
                </c:pt>
                <c:pt idx="6693">
                  <c:v>1.0022631749E-2</c:v>
                </c:pt>
                <c:pt idx="6694">
                  <c:v>1.1851246423999999E-2</c:v>
                </c:pt>
                <c:pt idx="6695">
                  <c:v>8.7203605719999994E-3</c:v>
                </c:pt>
                <c:pt idx="6696">
                  <c:v>6.2508681759999999E-3</c:v>
                </c:pt>
                <c:pt idx="6697">
                  <c:v>2.2561017290000001E-3</c:v>
                </c:pt>
                <c:pt idx="6698">
                  <c:v>3.947521188E-3</c:v>
                </c:pt>
                <c:pt idx="6699">
                  <c:v>9.9315068490000002E-3</c:v>
                </c:pt>
                <c:pt idx="6700">
                  <c:v>5.6637970000000001E-4</c:v>
                </c:pt>
                <c:pt idx="6701">
                  <c:v>1.749562609E-3</c:v>
                </c:pt>
                <c:pt idx="6702">
                  <c:v>8.1591024899999997E-4</c:v>
                </c:pt>
                <c:pt idx="6703">
                  <c:v>1.6416317799999999E-4</c:v>
                </c:pt>
                <c:pt idx="6704">
                  <c:v>2.85605483E-4</c:v>
                </c:pt>
                <c:pt idx="6705">
                  <c:v>9.8921752000000001E-5</c:v>
                </c:pt>
                <c:pt idx="6706">
                  <c:v>1.043841336E-3</c:v>
                </c:pt>
                <c:pt idx="6707">
                  <c:v>0</c:v>
                </c:pt>
                <c:pt idx="6708">
                  <c:v>1.5615240399999999E-4</c:v>
                </c:pt>
                <c:pt idx="6709">
                  <c:v>1.26823081E-4</c:v>
                </c:pt>
                <c:pt idx="6710">
                  <c:v>0</c:v>
                </c:pt>
                <c:pt idx="6711">
                  <c:v>1.2697261009999999E-3</c:v>
                </c:pt>
                <c:pt idx="6712">
                  <c:v>5.4077438800000002E-4</c:v>
                </c:pt>
                <c:pt idx="6713">
                  <c:v>0</c:v>
                </c:pt>
                <c:pt idx="6714">
                  <c:v>3.8022813599999998E-4</c:v>
                </c:pt>
                <c:pt idx="6715">
                  <c:v>7.18390804E-4</c:v>
                </c:pt>
                <c:pt idx="6716">
                  <c:v>0</c:v>
                </c:pt>
                <c:pt idx="6717">
                  <c:v>0</c:v>
                </c:pt>
                <c:pt idx="6718">
                  <c:v>1.3589726099999999E-4</c:v>
                </c:pt>
                <c:pt idx="6719">
                  <c:v>3.9223377099999998E-4</c:v>
                </c:pt>
                <c:pt idx="6720">
                  <c:v>0</c:v>
                </c:pt>
                <c:pt idx="6721">
                  <c:v>0</c:v>
                </c:pt>
                <c:pt idx="6722">
                  <c:v>0</c:v>
                </c:pt>
                <c:pt idx="6723">
                  <c:v>0</c:v>
                </c:pt>
                <c:pt idx="6724">
                  <c:v>3.3355570299999998E-4</c:v>
                </c:pt>
                <c:pt idx="6725">
                  <c:v>1.48235991E-4</c:v>
                </c:pt>
                <c:pt idx="6726">
                  <c:v>4.3859649100000002E-4</c:v>
                </c:pt>
                <c:pt idx="6727">
                  <c:v>2.1593608200000001E-4</c:v>
                </c:pt>
                <c:pt idx="6728">
                  <c:v>0</c:v>
                </c:pt>
                <c:pt idx="6729">
                  <c:v>0</c:v>
                </c:pt>
                <c:pt idx="6730">
                  <c:v>0</c:v>
                </c:pt>
                <c:pt idx="6731">
                  <c:v>0</c:v>
                </c:pt>
                <c:pt idx="6732">
                  <c:v>0</c:v>
                </c:pt>
                <c:pt idx="6733">
                  <c:v>4.49135414E-4</c:v>
                </c:pt>
                <c:pt idx="6734">
                  <c:v>0</c:v>
                </c:pt>
                <c:pt idx="6735">
                  <c:v>5.5772448400000002E-4</c:v>
                </c:pt>
                <c:pt idx="6736">
                  <c:v>0</c:v>
                </c:pt>
                <c:pt idx="6737">
                  <c:v>6.7385444700000005E-4</c:v>
                </c:pt>
                <c:pt idx="6738">
                  <c:v>0</c:v>
                </c:pt>
                <c:pt idx="6739">
                  <c:v>7.1942445999999998E-4</c:v>
                </c:pt>
                <c:pt idx="6740">
                  <c:v>0</c:v>
                </c:pt>
                <c:pt idx="6741">
                  <c:v>0</c:v>
                </c:pt>
                <c:pt idx="6742">
                  <c:v>1.31268049E-4</c:v>
                </c:pt>
                <c:pt idx="6743">
                  <c:v>0</c:v>
                </c:pt>
                <c:pt idx="6744">
                  <c:v>0</c:v>
                </c:pt>
                <c:pt idx="6745">
                  <c:v>2.5839793280000001E-3</c:v>
                </c:pt>
                <c:pt idx="6746">
                  <c:v>0</c:v>
                </c:pt>
                <c:pt idx="6747">
                  <c:v>1.775297996E-3</c:v>
                </c:pt>
                <c:pt idx="6748">
                  <c:v>2.3839931880000002E-3</c:v>
                </c:pt>
                <c:pt idx="6749">
                  <c:v>2.6961445099999998E-4</c:v>
                </c:pt>
                <c:pt idx="6750">
                  <c:v>0</c:v>
                </c:pt>
                <c:pt idx="6751">
                  <c:v>0</c:v>
                </c:pt>
                <c:pt idx="6752">
                  <c:v>6.9013112400000002E-4</c:v>
                </c:pt>
                <c:pt idx="6753">
                  <c:v>0</c:v>
                </c:pt>
                <c:pt idx="6754">
                  <c:v>0</c:v>
                </c:pt>
                <c:pt idx="6755">
                  <c:v>8.4750892900000005E-4</c:v>
                </c:pt>
                <c:pt idx="6756">
                  <c:v>0</c:v>
                </c:pt>
                <c:pt idx="6757">
                  <c:v>0</c:v>
                </c:pt>
                <c:pt idx="6758">
                  <c:v>0</c:v>
                </c:pt>
                <c:pt idx="6759">
                  <c:v>1.2582268670000001E-3</c:v>
                </c:pt>
                <c:pt idx="6760">
                  <c:v>3.1689024999999999E-4</c:v>
                </c:pt>
                <c:pt idx="6761">
                  <c:v>1.4520813160000001E-3</c:v>
                </c:pt>
                <c:pt idx="6762">
                  <c:v>5.1213766200000003E-4</c:v>
                </c:pt>
                <c:pt idx="6763">
                  <c:v>1.9716088300000001E-4</c:v>
                </c:pt>
                <c:pt idx="6764">
                  <c:v>3.3867690219999999E-3</c:v>
                </c:pt>
                <c:pt idx="6765">
                  <c:v>2.6337842689999999E-3</c:v>
                </c:pt>
                <c:pt idx="6766">
                  <c:v>3.9796243230000002E-3</c:v>
                </c:pt>
                <c:pt idx="6767">
                  <c:v>0</c:v>
                </c:pt>
                <c:pt idx="6768">
                  <c:v>0</c:v>
                </c:pt>
                <c:pt idx="6769">
                  <c:v>6.3572790800000005E-4</c:v>
                </c:pt>
                <c:pt idx="6770">
                  <c:v>3.3178500330000001E-3</c:v>
                </c:pt>
                <c:pt idx="6771">
                  <c:v>5.7504312800000005E-4</c:v>
                </c:pt>
                <c:pt idx="6772">
                  <c:v>1.099505222E-3</c:v>
                </c:pt>
                <c:pt idx="6773">
                  <c:v>0</c:v>
                </c:pt>
                <c:pt idx="6774">
                  <c:v>2.7754648899999999E-4</c:v>
                </c:pt>
                <c:pt idx="6775">
                  <c:v>0</c:v>
                </c:pt>
                <c:pt idx="6776">
                  <c:v>5.0271465899999999E-4</c:v>
                </c:pt>
                <c:pt idx="6777">
                  <c:v>3.5385704100000001E-4</c:v>
                </c:pt>
                <c:pt idx="6778">
                  <c:v>0</c:v>
                </c:pt>
                <c:pt idx="6779">
                  <c:v>1.0869565209999999E-3</c:v>
                </c:pt>
                <c:pt idx="6780">
                  <c:v>1.7996940499999999E-4</c:v>
                </c:pt>
                <c:pt idx="6781">
                  <c:v>0</c:v>
                </c:pt>
                <c:pt idx="6782">
                  <c:v>5.1948051899999999E-4</c:v>
                </c:pt>
                <c:pt idx="6783">
                  <c:v>0</c:v>
                </c:pt>
                <c:pt idx="6784">
                  <c:v>0</c:v>
                </c:pt>
                <c:pt idx="6785">
                  <c:v>0</c:v>
                </c:pt>
                <c:pt idx="6786">
                  <c:v>2.873563218E-3</c:v>
                </c:pt>
                <c:pt idx="6787">
                  <c:v>0</c:v>
                </c:pt>
                <c:pt idx="6788">
                  <c:v>3.1073132830000002E-3</c:v>
                </c:pt>
                <c:pt idx="6789">
                  <c:v>3.6275068599999998E-4</c:v>
                </c:pt>
                <c:pt idx="6790">
                  <c:v>3.2320620499999998E-4</c:v>
                </c:pt>
                <c:pt idx="6791">
                  <c:v>0</c:v>
                </c:pt>
                <c:pt idx="6792">
                  <c:v>0</c:v>
                </c:pt>
                <c:pt idx="6793">
                  <c:v>2.5940337199999999E-4</c:v>
                </c:pt>
                <c:pt idx="6794">
                  <c:v>1.1201344159999999E-3</c:v>
                </c:pt>
                <c:pt idx="6795">
                  <c:v>6.2266500599999998E-4</c:v>
                </c:pt>
                <c:pt idx="6796">
                  <c:v>0</c:v>
                </c:pt>
                <c:pt idx="6797">
                  <c:v>0</c:v>
                </c:pt>
                <c:pt idx="6798">
                  <c:v>1.4023278600000001E-4</c:v>
                </c:pt>
                <c:pt idx="6799">
                  <c:v>0</c:v>
                </c:pt>
                <c:pt idx="6800">
                  <c:v>5.3908355700000004E-4</c:v>
                </c:pt>
                <c:pt idx="6801">
                  <c:v>0</c:v>
                </c:pt>
                <c:pt idx="6802">
                  <c:v>0</c:v>
                </c:pt>
                <c:pt idx="6803">
                  <c:v>3.5997120200000001E-4</c:v>
                </c:pt>
                <c:pt idx="6804">
                  <c:v>4.4622936099999999E-4</c:v>
                </c:pt>
                <c:pt idx="6805">
                  <c:v>8.3822296700000005E-4</c:v>
                </c:pt>
                <c:pt idx="6806">
                  <c:v>1.798561151E-3</c:v>
                </c:pt>
                <c:pt idx="6807">
                  <c:v>4.49135414E-4</c:v>
                </c:pt>
                <c:pt idx="6808">
                  <c:v>7.3583517199999997E-4</c:v>
                </c:pt>
                <c:pt idx="6809">
                  <c:v>5.5741359999999997E-4</c:v>
                </c:pt>
                <c:pt idx="6810">
                  <c:v>2.7808676300000002E-4</c:v>
                </c:pt>
                <c:pt idx="6811">
                  <c:v>1.9873532059999999E-3</c:v>
                </c:pt>
                <c:pt idx="6812">
                  <c:v>2.2266755700000001E-4</c:v>
                </c:pt>
                <c:pt idx="6813">
                  <c:v>0</c:v>
                </c:pt>
                <c:pt idx="6814">
                  <c:v>0</c:v>
                </c:pt>
                <c:pt idx="6815">
                  <c:v>5.69151963E-4</c:v>
                </c:pt>
                <c:pt idx="6816">
                  <c:v>1.203007518E-3</c:v>
                </c:pt>
                <c:pt idx="6817">
                  <c:v>2.5504289350000002E-3</c:v>
                </c:pt>
                <c:pt idx="6818">
                  <c:v>1.4881959E-3</c:v>
                </c:pt>
                <c:pt idx="6819">
                  <c:v>1.5910898899999999E-4</c:v>
                </c:pt>
                <c:pt idx="6820">
                  <c:v>9.3109869600000003E-4</c:v>
                </c:pt>
                <c:pt idx="6821">
                  <c:v>1.6319869439999999E-3</c:v>
                </c:pt>
                <c:pt idx="6822">
                  <c:v>1.945525291E-3</c:v>
                </c:pt>
                <c:pt idx="6823">
                  <c:v>8.4925690000000004E-4</c:v>
                </c:pt>
                <c:pt idx="6824">
                  <c:v>1.411100658E-3</c:v>
                </c:pt>
                <c:pt idx="6825">
                  <c:v>9.2336103400000001E-4</c:v>
                </c:pt>
                <c:pt idx="6826">
                  <c:v>7.4364800600000005E-4</c:v>
                </c:pt>
                <c:pt idx="6827">
                  <c:v>2.965828497E-3</c:v>
                </c:pt>
                <c:pt idx="6828">
                  <c:v>1.8749999999999999E-3</c:v>
                </c:pt>
                <c:pt idx="6829">
                  <c:v>2.1707670040000001E-3</c:v>
                </c:pt>
                <c:pt idx="6830">
                  <c:v>1.5503875960000001E-3</c:v>
                </c:pt>
                <c:pt idx="6831">
                  <c:v>2.0559210500000001E-4</c:v>
                </c:pt>
                <c:pt idx="6832">
                  <c:v>4.1562759700000001E-4</c:v>
                </c:pt>
                <c:pt idx="6833">
                  <c:v>7.28332119E-4</c:v>
                </c:pt>
                <c:pt idx="6834">
                  <c:v>2.9440628060000001E-3</c:v>
                </c:pt>
                <c:pt idx="6835">
                  <c:v>0</c:v>
                </c:pt>
                <c:pt idx="6836">
                  <c:v>1.1158223609999999E-3</c:v>
                </c:pt>
                <c:pt idx="6837">
                  <c:v>1.8161180470000001E-3</c:v>
                </c:pt>
                <c:pt idx="6838">
                  <c:v>6.4432989600000001E-4</c:v>
                </c:pt>
                <c:pt idx="6839">
                  <c:v>1.3685507000000001E-4</c:v>
                </c:pt>
                <c:pt idx="6840">
                  <c:v>2.824858757E-3</c:v>
                </c:pt>
                <c:pt idx="6841">
                  <c:v>8.9365504899999995E-4</c:v>
                </c:pt>
                <c:pt idx="6842">
                  <c:v>0</c:v>
                </c:pt>
                <c:pt idx="6843">
                  <c:v>1.100110011E-3</c:v>
                </c:pt>
                <c:pt idx="6844">
                  <c:v>1.412872841E-3</c:v>
                </c:pt>
                <c:pt idx="6845">
                  <c:v>5.3012048190000001E-3</c:v>
                </c:pt>
                <c:pt idx="6846">
                  <c:v>1.274291175E-3</c:v>
                </c:pt>
                <c:pt idx="6847">
                  <c:v>1.3670539979999999E-3</c:v>
                </c:pt>
                <c:pt idx="6848">
                  <c:v>1.5184381778E-2</c:v>
                </c:pt>
                <c:pt idx="6849">
                  <c:v>2.5368638020000001E-3</c:v>
                </c:pt>
                <c:pt idx="6850">
                  <c:v>6.6059632200000003E-3</c:v>
                </c:pt>
                <c:pt idx="6851">
                  <c:v>1.6639828233999999E-2</c:v>
                </c:pt>
                <c:pt idx="6852">
                  <c:v>2.2042615699999999E-4</c:v>
                </c:pt>
                <c:pt idx="6853">
                  <c:v>6.6988210000000004E-4</c:v>
                </c:pt>
                <c:pt idx="6854">
                  <c:v>9.6459920900000004E-4</c:v>
                </c:pt>
                <c:pt idx="6855">
                  <c:v>2.6322716499999998E-4</c:v>
                </c:pt>
                <c:pt idx="6856">
                  <c:v>4.0236051499999999E-4</c:v>
                </c:pt>
                <c:pt idx="6857">
                  <c:v>0</c:v>
                </c:pt>
                <c:pt idx="6858">
                  <c:v>3.9952057499999998E-4</c:v>
                </c:pt>
                <c:pt idx="6859">
                  <c:v>8.9573629499999996E-4</c:v>
                </c:pt>
                <c:pt idx="6860">
                  <c:v>5.4411460839999997E-3</c:v>
                </c:pt>
                <c:pt idx="6861">
                  <c:v>1.736915238E-3</c:v>
                </c:pt>
                <c:pt idx="6862">
                  <c:v>2.510760401E-3</c:v>
                </c:pt>
                <c:pt idx="6863">
                  <c:v>2.5225225220000002E-3</c:v>
                </c:pt>
                <c:pt idx="6864">
                  <c:v>4.35350457E-4</c:v>
                </c:pt>
                <c:pt idx="6865">
                  <c:v>6.0708262999999998E-4</c:v>
                </c:pt>
                <c:pt idx="6866">
                  <c:v>0</c:v>
                </c:pt>
                <c:pt idx="6867">
                  <c:v>2.486555253E-3</c:v>
                </c:pt>
                <c:pt idx="6868">
                  <c:v>6.4441506930000003E-3</c:v>
                </c:pt>
                <c:pt idx="6869">
                  <c:v>8.9098764999999999E-5</c:v>
                </c:pt>
                <c:pt idx="6870">
                  <c:v>6.7727734500000003E-4</c:v>
                </c:pt>
                <c:pt idx="6871">
                  <c:v>2.4448345030000001E-3</c:v>
                </c:pt>
                <c:pt idx="6872">
                  <c:v>5.2324712199999996E-4</c:v>
                </c:pt>
                <c:pt idx="6873">
                  <c:v>1.62919517E-4</c:v>
                </c:pt>
                <c:pt idx="6874">
                  <c:v>5.2893260999999997E-5</c:v>
                </c:pt>
                <c:pt idx="6875">
                  <c:v>3.0362323720000001E-3</c:v>
                </c:pt>
                <c:pt idx="6876">
                  <c:v>3.1256511700000002E-4</c:v>
                </c:pt>
                <c:pt idx="6877">
                  <c:v>1.244813278E-3</c:v>
                </c:pt>
                <c:pt idx="6878">
                  <c:v>1.94401244E-4</c:v>
                </c:pt>
                <c:pt idx="6879">
                  <c:v>8.3575581390000001E-3</c:v>
                </c:pt>
                <c:pt idx="6880">
                  <c:v>1.2182741110000001E-3</c:v>
                </c:pt>
                <c:pt idx="6881">
                  <c:v>9.1631032370000001E-3</c:v>
                </c:pt>
                <c:pt idx="6882">
                  <c:v>2.8256569600000001E-4</c:v>
                </c:pt>
                <c:pt idx="6883">
                  <c:v>4.9130763409999997E-3</c:v>
                </c:pt>
                <c:pt idx="6884">
                  <c:v>2.295552367E-3</c:v>
                </c:pt>
                <c:pt idx="6885">
                  <c:v>4.4682752399999998E-4</c:v>
                </c:pt>
                <c:pt idx="6886">
                  <c:v>0</c:v>
                </c:pt>
                <c:pt idx="6887">
                  <c:v>9.0909090900000004E-4</c:v>
                </c:pt>
                <c:pt idx="6888">
                  <c:v>2.3518344299999999E-4</c:v>
                </c:pt>
                <c:pt idx="6889">
                  <c:v>0</c:v>
                </c:pt>
                <c:pt idx="6890">
                  <c:v>3.3030553260000001E-3</c:v>
                </c:pt>
                <c:pt idx="6891">
                  <c:v>7.0175438500000005E-4</c:v>
                </c:pt>
                <c:pt idx="6892">
                  <c:v>7.3855243699999995E-4</c:v>
                </c:pt>
                <c:pt idx="6893">
                  <c:v>0</c:v>
                </c:pt>
                <c:pt idx="6894">
                  <c:v>0</c:v>
                </c:pt>
                <c:pt idx="6895">
                  <c:v>1.2379301800000001E-4</c:v>
                </c:pt>
                <c:pt idx="6896">
                  <c:v>0</c:v>
                </c:pt>
                <c:pt idx="6897">
                  <c:v>0</c:v>
                </c:pt>
                <c:pt idx="6898">
                  <c:v>0</c:v>
                </c:pt>
                <c:pt idx="6899">
                  <c:v>0</c:v>
                </c:pt>
                <c:pt idx="6900">
                  <c:v>0</c:v>
                </c:pt>
                <c:pt idx="6901">
                  <c:v>0</c:v>
                </c:pt>
                <c:pt idx="6902">
                  <c:v>0</c:v>
                </c:pt>
                <c:pt idx="6903">
                  <c:v>0</c:v>
                </c:pt>
                <c:pt idx="6904">
                  <c:v>9.1206201999999997E-4</c:v>
                </c:pt>
                <c:pt idx="6905">
                  <c:v>6.7136623000000001E-4</c:v>
                </c:pt>
                <c:pt idx="6906">
                  <c:v>0</c:v>
                </c:pt>
                <c:pt idx="6907">
                  <c:v>3.8491147000000001E-4</c:v>
                </c:pt>
                <c:pt idx="6908">
                  <c:v>0</c:v>
                </c:pt>
                <c:pt idx="6909">
                  <c:v>0</c:v>
                </c:pt>
                <c:pt idx="6910">
                  <c:v>0</c:v>
                </c:pt>
                <c:pt idx="6911">
                  <c:v>0</c:v>
                </c:pt>
                <c:pt idx="6912">
                  <c:v>0</c:v>
                </c:pt>
                <c:pt idx="6913">
                  <c:v>0</c:v>
                </c:pt>
                <c:pt idx="6914">
                  <c:v>2.278262235E-3</c:v>
                </c:pt>
                <c:pt idx="6915">
                  <c:v>1.2266176009999999E-3</c:v>
                </c:pt>
                <c:pt idx="6916">
                  <c:v>8.5836909870000005E-3</c:v>
                </c:pt>
                <c:pt idx="6917">
                  <c:v>1.94666147E-4</c:v>
                </c:pt>
                <c:pt idx="6918">
                  <c:v>0</c:v>
                </c:pt>
                <c:pt idx="6919">
                  <c:v>0</c:v>
                </c:pt>
                <c:pt idx="6920">
                  <c:v>0</c:v>
                </c:pt>
                <c:pt idx="6921">
                  <c:v>0</c:v>
                </c:pt>
                <c:pt idx="6922">
                  <c:v>0</c:v>
                </c:pt>
                <c:pt idx="6923">
                  <c:v>2.9931158300000002E-4</c:v>
                </c:pt>
                <c:pt idx="6924">
                  <c:v>0</c:v>
                </c:pt>
                <c:pt idx="6925">
                  <c:v>0</c:v>
                </c:pt>
                <c:pt idx="6926">
                  <c:v>1.452583523E-3</c:v>
                </c:pt>
                <c:pt idx="6927">
                  <c:v>1.6541353380000001E-3</c:v>
                </c:pt>
                <c:pt idx="6928">
                  <c:v>0</c:v>
                </c:pt>
                <c:pt idx="6929">
                  <c:v>5.2742616000000001E-4</c:v>
                </c:pt>
                <c:pt idx="6930">
                  <c:v>0</c:v>
                </c:pt>
                <c:pt idx="6931">
                  <c:v>0</c:v>
                </c:pt>
                <c:pt idx="6932">
                  <c:v>1.6598569960000001E-3</c:v>
                </c:pt>
                <c:pt idx="6933">
                  <c:v>2.148997134E-3</c:v>
                </c:pt>
                <c:pt idx="6934">
                  <c:v>0</c:v>
                </c:pt>
                <c:pt idx="6935">
                  <c:v>0</c:v>
                </c:pt>
                <c:pt idx="6936">
                  <c:v>7.06214689E-4</c:v>
                </c:pt>
                <c:pt idx="6937">
                  <c:v>4.2016806700000001E-4</c:v>
                </c:pt>
                <c:pt idx="6938">
                  <c:v>0</c:v>
                </c:pt>
                <c:pt idx="6939">
                  <c:v>1.81554103E-4</c:v>
                </c:pt>
                <c:pt idx="6940">
                  <c:v>2.7538094300000001E-4</c:v>
                </c:pt>
                <c:pt idx="6941">
                  <c:v>6.5135971299999998E-4</c:v>
                </c:pt>
                <c:pt idx="6942">
                  <c:v>0</c:v>
                </c:pt>
                <c:pt idx="6943">
                  <c:v>7.6413652499999997E-4</c:v>
                </c:pt>
                <c:pt idx="6944">
                  <c:v>0</c:v>
                </c:pt>
                <c:pt idx="6945">
                  <c:v>3.31016219E-4</c:v>
                </c:pt>
                <c:pt idx="6946">
                  <c:v>4.3579314350000002E-3</c:v>
                </c:pt>
                <c:pt idx="6947">
                  <c:v>0</c:v>
                </c:pt>
                <c:pt idx="6948">
                  <c:v>7.6350209650000002E-3</c:v>
                </c:pt>
                <c:pt idx="6949">
                  <c:v>1.9686800890000001E-3</c:v>
                </c:pt>
                <c:pt idx="6950">
                  <c:v>2.52716704E-4</c:v>
                </c:pt>
                <c:pt idx="6951">
                  <c:v>5.7299293299999999E-4</c:v>
                </c:pt>
                <c:pt idx="6952">
                  <c:v>3.2165832730000001E-3</c:v>
                </c:pt>
                <c:pt idx="6953">
                  <c:v>0</c:v>
                </c:pt>
                <c:pt idx="6954">
                  <c:v>0</c:v>
                </c:pt>
                <c:pt idx="6955">
                  <c:v>0</c:v>
                </c:pt>
                <c:pt idx="6956">
                  <c:v>0</c:v>
                </c:pt>
                <c:pt idx="6957">
                  <c:v>2.3772732599999999E-4</c:v>
                </c:pt>
                <c:pt idx="6958">
                  <c:v>9.8328416900000004E-4</c:v>
                </c:pt>
                <c:pt idx="6959">
                  <c:v>0</c:v>
                </c:pt>
                <c:pt idx="6960">
                  <c:v>2.6777744709999998E-3</c:v>
                </c:pt>
                <c:pt idx="6961">
                  <c:v>9.5724313899999997E-4</c:v>
                </c:pt>
                <c:pt idx="6962">
                  <c:v>6.1187028299999999E-4</c:v>
                </c:pt>
                <c:pt idx="6963">
                  <c:v>4.3433625520000003E-3</c:v>
                </c:pt>
                <c:pt idx="6964">
                  <c:v>8.0699394749999993E-3</c:v>
                </c:pt>
                <c:pt idx="6965">
                  <c:v>1.9960079840000001E-3</c:v>
                </c:pt>
                <c:pt idx="6966">
                  <c:v>5.7388809179999998E-3</c:v>
                </c:pt>
                <c:pt idx="6967">
                  <c:v>6.5146579800000001E-4</c:v>
                </c:pt>
                <c:pt idx="6968">
                  <c:v>0</c:v>
                </c:pt>
                <c:pt idx="6969">
                  <c:v>1.16740602E-4</c:v>
                </c:pt>
                <c:pt idx="6970">
                  <c:v>0</c:v>
                </c:pt>
                <c:pt idx="6971">
                  <c:v>0</c:v>
                </c:pt>
                <c:pt idx="6972">
                  <c:v>0</c:v>
                </c:pt>
                <c:pt idx="6973">
                  <c:v>0</c:v>
                </c:pt>
                <c:pt idx="6974">
                  <c:v>4.21407501E-4</c:v>
                </c:pt>
                <c:pt idx="6975">
                  <c:v>0</c:v>
                </c:pt>
                <c:pt idx="6976">
                  <c:v>0</c:v>
                </c:pt>
                <c:pt idx="6977">
                  <c:v>1.48942508E-4</c:v>
                </c:pt>
                <c:pt idx="6978">
                  <c:v>0</c:v>
                </c:pt>
                <c:pt idx="6979">
                  <c:v>0</c:v>
                </c:pt>
                <c:pt idx="6980">
                  <c:v>0</c:v>
                </c:pt>
                <c:pt idx="6981">
                  <c:v>0</c:v>
                </c:pt>
                <c:pt idx="6982">
                  <c:v>0</c:v>
                </c:pt>
                <c:pt idx="6983">
                  <c:v>0</c:v>
                </c:pt>
                <c:pt idx="6984">
                  <c:v>0</c:v>
                </c:pt>
                <c:pt idx="6985">
                  <c:v>0</c:v>
                </c:pt>
                <c:pt idx="6986">
                  <c:v>3.41005967E-4</c:v>
                </c:pt>
                <c:pt idx="6987">
                  <c:v>0</c:v>
                </c:pt>
                <c:pt idx="6988">
                  <c:v>0</c:v>
                </c:pt>
                <c:pt idx="6989">
                  <c:v>3.4182191000000002E-4</c:v>
                </c:pt>
                <c:pt idx="6990">
                  <c:v>1.5723270439999999E-3</c:v>
                </c:pt>
                <c:pt idx="6991">
                  <c:v>0</c:v>
                </c:pt>
                <c:pt idx="6992">
                  <c:v>1.58177791E-4</c:v>
                </c:pt>
                <c:pt idx="6993">
                  <c:v>0</c:v>
                </c:pt>
                <c:pt idx="6994">
                  <c:v>0</c:v>
                </c:pt>
                <c:pt idx="6995">
                  <c:v>0</c:v>
                </c:pt>
                <c:pt idx="6996">
                  <c:v>9.5764272500000001E-4</c:v>
                </c:pt>
                <c:pt idx="6997">
                  <c:v>0</c:v>
                </c:pt>
                <c:pt idx="6998">
                  <c:v>0</c:v>
                </c:pt>
                <c:pt idx="6999">
                  <c:v>4.8461351999999999E-4</c:v>
                </c:pt>
                <c:pt idx="7000">
                  <c:v>0</c:v>
                </c:pt>
                <c:pt idx="7001">
                  <c:v>0</c:v>
                </c:pt>
                <c:pt idx="7002">
                  <c:v>0</c:v>
                </c:pt>
                <c:pt idx="7003">
                  <c:v>0</c:v>
                </c:pt>
                <c:pt idx="7004">
                  <c:v>0</c:v>
                </c:pt>
                <c:pt idx="7005">
                  <c:v>0</c:v>
                </c:pt>
                <c:pt idx="7006">
                  <c:v>0</c:v>
                </c:pt>
                <c:pt idx="7007">
                  <c:v>0</c:v>
                </c:pt>
                <c:pt idx="7008">
                  <c:v>1.59058374E-4</c:v>
                </c:pt>
                <c:pt idx="7009">
                  <c:v>0</c:v>
                </c:pt>
                <c:pt idx="7010">
                  <c:v>7.7802847000000002E-5</c:v>
                </c:pt>
                <c:pt idx="7011">
                  <c:v>0</c:v>
                </c:pt>
                <c:pt idx="7012">
                  <c:v>4.6242774500000001E-4</c:v>
                </c:pt>
                <c:pt idx="7013">
                  <c:v>7.3399882499999998E-4</c:v>
                </c:pt>
                <c:pt idx="7014">
                  <c:v>0</c:v>
                </c:pt>
                <c:pt idx="7015">
                  <c:v>0</c:v>
                </c:pt>
                <c:pt idx="7016">
                  <c:v>0</c:v>
                </c:pt>
                <c:pt idx="7017">
                  <c:v>0</c:v>
                </c:pt>
                <c:pt idx="7018">
                  <c:v>0</c:v>
                </c:pt>
                <c:pt idx="7019">
                  <c:v>0</c:v>
                </c:pt>
                <c:pt idx="7020">
                  <c:v>1.20933607E-4</c:v>
                </c:pt>
                <c:pt idx="7021">
                  <c:v>9.4073377199999997E-4</c:v>
                </c:pt>
                <c:pt idx="7022">
                  <c:v>0</c:v>
                </c:pt>
                <c:pt idx="7023">
                  <c:v>6.6269052300000004E-4</c:v>
                </c:pt>
                <c:pt idx="7024">
                  <c:v>0</c:v>
                </c:pt>
                <c:pt idx="7025">
                  <c:v>0</c:v>
                </c:pt>
                <c:pt idx="7026">
                  <c:v>1.678108314E-3</c:v>
                </c:pt>
                <c:pt idx="7027">
                  <c:v>0</c:v>
                </c:pt>
                <c:pt idx="7028">
                  <c:v>0</c:v>
                </c:pt>
                <c:pt idx="7029">
                  <c:v>6.3148398700000003E-4</c:v>
                </c:pt>
                <c:pt idx="7030">
                  <c:v>0</c:v>
                </c:pt>
                <c:pt idx="7031">
                  <c:v>1.674841488E-3</c:v>
                </c:pt>
                <c:pt idx="7032">
                  <c:v>2.771963568E-3</c:v>
                </c:pt>
                <c:pt idx="7033">
                  <c:v>0</c:v>
                </c:pt>
                <c:pt idx="7034">
                  <c:v>2.3954302559999999E-3</c:v>
                </c:pt>
                <c:pt idx="7035">
                  <c:v>1.8819503840000001E-3</c:v>
                </c:pt>
                <c:pt idx="7036">
                  <c:v>2.6397413000000001E-4</c:v>
                </c:pt>
                <c:pt idx="7037">
                  <c:v>5.9648076300000002E-4</c:v>
                </c:pt>
                <c:pt idx="7038">
                  <c:v>8.99064972E-4</c:v>
                </c:pt>
                <c:pt idx="7039">
                  <c:v>7.0671378000000001E-4</c:v>
                </c:pt>
                <c:pt idx="7040">
                  <c:v>3.638844666E-3</c:v>
                </c:pt>
                <c:pt idx="7041">
                  <c:v>0</c:v>
                </c:pt>
                <c:pt idx="7042">
                  <c:v>4.01123144E-4</c:v>
                </c:pt>
                <c:pt idx="7043">
                  <c:v>5.9329575699999999E-4</c:v>
                </c:pt>
                <c:pt idx="7044">
                  <c:v>0</c:v>
                </c:pt>
                <c:pt idx="7045">
                  <c:v>0</c:v>
                </c:pt>
                <c:pt idx="7046">
                  <c:v>3.91849529E-4</c:v>
                </c:pt>
                <c:pt idx="7047">
                  <c:v>1.1988970139999999E-3</c:v>
                </c:pt>
                <c:pt idx="7048">
                  <c:v>3.3820509720000002E-3</c:v>
                </c:pt>
                <c:pt idx="7049">
                  <c:v>1.4660606899999999E-4</c:v>
                </c:pt>
                <c:pt idx="7050">
                  <c:v>4.6425255300000003E-4</c:v>
                </c:pt>
                <c:pt idx="7051">
                  <c:v>6.9970845480000002E-3</c:v>
                </c:pt>
                <c:pt idx="7052">
                  <c:v>0</c:v>
                </c:pt>
                <c:pt idx="7053">
                  <c:v>5.1921079900000004E-4</c:v>
                </c:pt>
                <c:pt idx="7054">
                  <c:v>8.2426640000000004E-5</c:v>
                </c:pt>
                <c:pt idx="7055">
                  <c:v>0</c:v>
                </c:pt>
                <c:pt idx="7056">
                  <c:v>1.9119198309999999E-3</c:v>
                </c:pt>
                <c:pt idx="7057">
                  <c:v>3.6515948870000001E-3</c:v>
                </c:pt>
                <c:pt idx="7058">
                  <c:v>0</c:v>
                </c:pt>
                <c:pt idx="7059">
                  <c:v>4.0260890500000001E-4</c:v>
                </c:pt>
                <c:pt idx="7060">
                  <c:v>2.2285502040000002E-3</c:v>
                </c:pt>
                <c:pt idx="7061">
                  <c:v>0</c:v>
                </c:pt>
                <c:pt idx="7062">
                  <c:v>1.614949821E-3</c:v>
                </c:pt>
                <c:pt idx="7063">
                  <c:v>1.05932203E-4</c:v>
                </c:pt>
                <c:pt idx="7064">
                  <c:v>0</c:v>
                </c:pt>
                <c:pt idx="7065">
                  <c:v>6.3734862900000002E-4</c:v>
                </c:pt>
                <c:pt idx="7066">
                  <c:v>0</c:v>
                </c:pt>
                <c:pt idx="7067">
                  <c:v>0</c:v>
                </c:pt>
                <c:pt idx="7068">
                  <c:v>0</c:v>
                </c:pt>
                <c:pt idx="7069">
                  <c:v>7.3475385700000004E-4</c:v>
                </c:pt>
                <c:pt idx="7070">
                  <c:v>1.4947683099999999E-3</c:v>
                </c:pt>
                <c:pt idx="7071">
                  <c:v>0</c:v>
                </c:pt>
                <c:pt idx="7072">
                  <c:v>1.0789149190000001E-3</c:v>
                </c:pt>
                <c:pt idx="7073">
                  <c:v>0</c:v>
                </c:pt>
                <c:pt idx="7074">
                  <c:v>0</c:v>
                </c:pt>
                <c:pt idx="7075">
                  <c:v>0</c:v>
                </c:pt>
                <c:pt idx="7076">
                  <c:v>1.4174344429999999E-3</c:v>
                </c:pt>
                <c:pt idx="7077">
                  <c:v>0</c:v>
                </c:pt>
                <c:pt idx="7078">
                  <c:v>7.7379417000000004E-4</c:v>
                </c:pt>
                <c:pt idx="7079">
                  <c:v>0</c:v>
                </c:pt>
                <c:pt idx="7080">
                  <c:v>0</c:v>
                </c:pt>
                <c:pt idx="7081">
                  <c:v>0</c:v>
                </c:pt>
                <c:pt idx="7082">
                  <c:v>0</c:v>
                </c:pt>
                <c:pt idx="7083">
                  <c:v>1.1559357199999999E-4</c:v>
                </c:pt>
                <c:pt idx="7084">
                  <c:v>0</c:v>
                </c:pt>
                <c:pt idx="7085">
                  <c:v>0</c:v>
                </c:pt>
                <c:pt idx="7086">
                  <c:v>5.1706308100000001E-4</c:v>
                </c:pt>
                <c:pt idx="7087">
                  <c:v>1.6231131299999999E-4</c:v>
                </c:pt>
                <c:pt idx="7088">
                  <c:v>2.281802624E-3</c:v>
                </c:pt>
                <c:pt idx="7089">
                  <c:v>0</c:v>
                </c:pt>
                <c:pt idx="7090">
                  <c:v>0</c:v>
                </c:pt>
                <c:pt idx="7091">
                  <c:v>0</c:v>
                </c:pt>
                <c:pt idx="7092">
                  <c:v>0</c:v>
                </c:pt>
                <c:pt idx="7093">
                  <c:v>0</c:v>
                </c:pt>
                <c:pt idx="7094">
                  <c:v>0</c:v>
                </c:pt>
                <c:pt idx="7095">
                  <c:v>0</c:v>
                </c:pt>
                <c:pt idx="7096">
                  <c:v>0</c:v>
                </c:pt>
                <c:pt idx="7097">
                  <c:v>0</c:v>
                </c:pt>
                <c:pt idx="7098">
                  <c:v>0</c:v>
                </c:pt>
                <c:pt idx="7099">
                  <c:v>5.0441361900000002E-4</c:v>
                </c:pt>
                <c:pt idx="7100">
                  <c:v>0</c:v>
                </c:pt>
                <c:pt idx="7101">
                  <c:v>0</c:v>
                </c:pt>
                <c:pt idx="7102">
                  <c:v>0</c:v>
                </c:pt>
                <c:pt idx="7103">
                  <c:v>0</c:v>
                </c:pt>
                <c:pt idx="7104">
                  <c:v>3.7334328899999998E-4</c:v>
                </c:pt>
                <c:pt idx="7105">
                  <c:v>0</c:v>
                </c:pt>
                <c:pt idx="7106">
                  <c:v>4.3630017399999999E-4</c:v>
                </c:pt>
                <c:pt idx="7107">
                  <c:v>0</c:v>
                </c:pt>
                <c:pt idx="7108">
                  <c:v>0</c:v>
                </c:pt>
                <c:pt idx="7109">
                  <c:v>0</c:v>
                </c:pt>
                <c:pt idx="7110">
                  <c:v>0</c:v>
                </c:pt>
                <c:pt idx="7111">
                  <c:v>3.0367445999999998E-4</c:v>
                </c:pt>
                <c:pt idx="7112">
                  <c:v>5.71755288E-4</c:v>
                </c:pt>
                <c:pt idx="7113">
                  <c:v>4.3932870500000001E-4</c:v>
                </c:pt>
                <c:pt idx="7114">
                  <c:v>8.9269773000000003E-5</c:v>
                </c:pt>
                <c:pt idx="7115">
                  <c:v>0</c:v>
                </c:pt>
                <c:pt idx="7116">
                  <c:v>0</c:v>
                </c:pt>
                <c:pt idx="7117">
                  <c:v>0</c:v>
                </c:pt>
                <c:pt idx="7118">
                  <c:v>0</c:v>
                </c:pt>
                <c:pt idx="7119">
                  <c:v>2.5593448000000001E-4</c:v>
                </c:pt>
                <c:pt idx="7120">
                  <c:v>0</c:v>
                </c:pt>
                <c:pt idx="7121">
                  <c:v>0</c:v>
                </c:pt>
                <c:pt idx="7122">
                  <c:v>0</c:v>
                </c:pt>
                <c:pt idx="7123">
                  <c:v>0</c:v>
                </c:pt>
                <c:pt idx="7124">
                  <c:v>0</c:v>
                </c:pt>
                <c:pt idx="7125">
                  <c:v>3.4873583200000001E-4</c:v>
                </c:pt>
                <c:pt idx="7126">
                  <c:v>5.2694971300000005E-4</c:v>
                </c:pt>
                <c:pt idx="7127">
                  <c:v>1.4549687099999999E-4</c:v>
                </c:pt>
                <c:pt idx="7128">
                  <c:v>3.0446034399999998E-4</c:v>
                </c:pt>
                <c:pt idx="7129">
                  <c:v>0</c:v>
                </c:pt>
                <c:pt idx="7130">
                  <c:v>0</c:v>
                </c:pt>
                <c:pt idx="7131">
                  <c:v>0</c:v>
                </c:pt>
                <c:pt idx="7132">
                  <c:v>0</c:v>
                </c:pt>
                <c:pt idx="7133">
                  <c:v>2.37529691E-4</c:v>
                </c:pt>
                <c:pt idx="7134">
                  <c:v>0</c:v>
                </c:pt>
                <c:pt idx="7135">
                  <c:v>0</c:v>
                </c:pt>
                <c:pt idx="7136">
                  <c:v>0</c:v>
                </c:pt>
                <c:pt idx="7137">
                  <c:v>0</c:v>
                </c:pt>
                <c:pt idx="7138">
                  <c:v>0</c:v>
                </c:pt>
                <c:pt idx="7139">
                  <c:v>2.6101141900000002E-4</c:v>
                </c:pt>
                <c:pt idx="7140">
                  <c:v>0</c:v>
                </c:pt>
                <c:pt idx="7141">
                  <c:v>0</c:v>
                </c:pt>
                <c:pt idx="7142">
                  <c:v>0</c:v>
                </c:pt>
                <c:pt idx="7143">
                  <c:v>3.1279324300000002E-4</c:v>
                </c:pt>
                <c:pt idx="7144">
                  <c:v>0</c:v>
                </c:pt>
                <c:pt idx="7145">
                  <c:v>0</c:v>
                </c:pt>
                <c:pt idx="7146">
                  <c:v>0</c:v>
                </c:pt>
                <c:pt idx="7147">
                  <c:v>0</c:v>
                </c:pt>
                <c:pt idx="7148">
                  <c:v>6.8634179799999999E-4</c:v>
                </c:pt>
                <c:pt idx="7149">
                  <c:v>3.17258883E-4</c:v>
                </c:pt>
                <c:pt idx="7150">
                  <c:v>3.7188545899999998E-4</c:v>
                </c:pt>
                <c:pt idx="7151">
                  <c:v>4.8320850399999999E-4</c:v>
                </c:pt>
                <c:pt idx="7152">
                  <c:v>0</c:v>
                </c:pt>
                <c:pt idx="7153">
                  <c:v>0</c:v>
                </c:pt>
                <c:pt idx="7154">
                  <c:v>1.87160771E-4</c:v>
                </c:pt>
                <c:pt idx="7155">
                  <c:v>0</c:v>
                </c:pt>
                <c:pt idx="7156">
                  <c:v>0</c:v>
                </c:pt>
                <c:pt idx="7157">
                  <c:v>6.1387354200000003E-4</c:v>
                </c:pt>
                <c:pt idx="7158">
                  <c:v>1.91277735E-4</c:v>
                </c:pt>
                <c:pt idx="7159">
                  <c:v>8.1490104699999996E-4</c:v>
                </c:pt>
                <c:pt idx="7160">
                  <c:v>2.80400037E-4</c:v>
                </c:pt>
                <c:pt idx="7161">
                  <c:v>0</c:v>
                </c:pt>
                <c:pt idx="7162">
                  <c:v>6.3850687620000002E-3</c:v>
                </c:pt>
                <c:pt idx="7163">
                  <c:v>1.6909029400000001E-4</c:v>
                </c:pt>
                <c:pt idx="7164">
                  <c:v>7.8288100200000002E-4</c:v>
                </c:pt>
                <c:pt idx="7165">
                  <c:v>4.1059330700000002E-4</c:v>
                </c:pt>
                <c:pt idx="7166">
                  <c:v>3.0359251130000001E-3</c:v>
                </c:pt>
                <c:pt idx="7167">
                  <c:v>3.03437513E-4</c:v>
                </c:pt>
                <c:pt idx="7168">
                  <c:v>3.70644922E-4</c:v>
                </c:pt>
                <c:pt idx="7169">
                  <c:v>0</c:v>
                </c:pt>
                <c:pt idx="7170">
                  <c:v>1.297257227E-3</c:v>
                </c:pt>
                <c:pt idx="7171">
                  <c:v>7.32102703E-4</c:v>
                </c:pt>
                <c:pt idx="7172">
                  <c:v>9.1803278600000005E-4</c:v>
                </c:pt>
                <c:pt idx="7173">
                  <c:v>0</c:v>
                </c:pt>
                <c:pt idx="7174">
                  <c:v>0</c:v>
                </c:pt>
                <c:pt idx="7175">
                  <c:v>0</c:v>
                </c:pt>
                <c:pt idx="7176">
                  <c:v>1.1185682320000001E-3</c:v>
                </c:pt>
                <c:pt idx="7177">
                  <c:v>8.3116883100000001E-4</c:v>
                </c:pt>
                <c:pt idx="7178">
                  <c:v>4.6270590400000002E-4</c:v>
                </c:pt>
                <c:pt idx="7179">
                  <c:v>6.3462057789999997E-3</c:v>
                </c:pt>
                <c:pt idx="7180">
                  <c:v>1.2904796688E-2</c:v>
                </c:pt>
                <c:pt idx="7181">
                  <c:v>9.0991810700000002E-4</c:v>
                </c:pt>
                <c:pt idx="7182">
                  <c:v>0</c:v>
                </c:pt>
                <c:pt idx="7183">
                  <c:v>0</c:v>
                </c:pt>
                <c:pt idx="7184">
                  <c:v>2.309782608E-3</c:v>
                </c:pt>
                <c:pt idx="7185">
                  <c:v>2.9342723000000002E-4</c:v>
                </c:pt>
                <c:pt idx="7186">
                  <c:v>3.91287335E-4</c:v>
                </c:pt>
                <c:pt idx="7187">
                  <c:v>3.4662045E-4</c:v>
                </c:pt>
                <c:pt idx="7188">
                  <c:v>2.0673971399999999E-4</c:v>
                </c:pt>
                <c:pt idx="7189">
                  <c:v>3.1545741299999997E-4</c:v>
                </c:pt>
                <c:pt idx="7190">
                  <c:v>5.3561863900000002E-4</c:v>
                </c:pt>
                <c:pt idx="7191">
                  <c:v>5.3607805199999995E-4</c:v>
                </c:pt>
                <c:pt idx="7192">
                  <c:v>4.8048048039999996E-3</c:v>
                </c:pt>
                <c:pt idx="7193">
                  <c:v>1.2217470980000001E-3</c:v>
                </c:pt>
                <c:pt idx="7194">
                  <c:v>2.7921262E-4</c:v>
                </c:pt>
                <c:pt idx="7195">
                  <c:v>8.68935553E-4</c:v>
                </c:pt>
                <c:pt idx="7196">
                  <c:v>0</c:v>
                </c:pt>
                <c:pt idx="7197">
                  <c:v>0</c:v>
                </c:pt>
                <c:pt idx="7198">
                  <c:v>3.6075035999999998E-4</c:v>
                </c:pt>
                <c:pt idx="7199">
                  <c:v>1.2332737200000001E-4</c:v>
                </c:pt>
                <c:pt idx="7200">
                  <c:v>1.3301409899999999E-4</c:v>
                </c:pt>
                <c:pt idx="7201">
                  <c:v>1.71255434E-3</c:v>
                </c:pt>
                <c:pt idx="7202">
                  <c:v>0</c:v>
                </c:pt>
                <c:pt idx="7203">
                  <c:v>4.0390184420000001E-3</c:v>
                </c:pt>
                <c:pt idx="7204">
                  <c:v>4.5539780329999996E-3</c:v>
                </c:pt>
                <c:pt idx="7205">
                  <c:v>1.396769969E-3</c:v>
                </c:pt>
                <c:pt idx="7206">
                  <c:v>3.1284217099999999E-4</c:v>
                </c:pt>
                <c:pt idx="7207">
                  <c:v>0</c:v>
                </c:pt>
                <c:pt idx="7208">
                  <c:v>0</c:v>
                </c:pt>
                <c:pt idx="7209">
                  <c:v>2.1645021639999998E-3</c:v>
                </c:pt>
                <c:pt idx="7210">
                  <c:v>1.1120996440000001E-3</c:v>
                </c:pt>
                <c:pt idx="7211">
                  <c:v>1.0804136439999999E-3</c:v>
                </c:pt>
                <c:pt idx="7212">
                  <c:v>1.6897243629999999E-3</c:v>
                </c:pt>
                <c:pt idx="7213">
                  <c:v>4.81579581E-4</c:v>
                </c:pt>
                <c:pt idx="7214">
                  <c:v>1.75415515E-4</c:v>
                </c:pt>
                <c:pt idx="7215">
                  <c:v>1.7461307329999998E-2</c:v>
                </c:pt>
                <c:pt idx="7216">
                  <c:v>7.713211276E-3</c:v>
                </c:pt>
                <c:pt idx="7217">
                  <c:v>3.6307053900000002E-4</c:v>
                </c:pt>
                <c:pt idx="7218">
                  <c:v>1.776657019E-3</c:v>
                </c:pt>
                <c:pt idx="7219">
                  <c:v>3.6058125000000001E-5</c:v>
                </c:pt>
                <c:pt idx="7220">
                  <c:v>7.324934E-5</c:v>
                </c:pt>
                <c:pt idx="7221">
                  <c:v>1.651936896E-3</c:v>
                </c:pt>
                <c:pt idx="7222">
                  <c:v>2.7657416700000001E-4</c:v>
                </c:pt>
                <c:pt idx="7223">
                  <c:v>8.3794201399999999E-4</c:v>
                </c:pt>
                <c:pt idx="7224">
                  <c:v>3.4355078800000002E-4</c:v>
                </c:pt>
                <c:pt idx="7225">
                  <c:v>0</c:v>
                </c:pt>
                <c:pt idx="7226">
                  <c:v>3.3700832800000001E-4</c:v>
                </c:pt>
                <c:pt idx="7227">
                  <c:v>8.2755359299999998E-4</c:v>
                </c:pt>
                <c:pt idx="7228">
                  <c:v>1.5395273599999999E-4</c:v>
                </c:pt>
                <c:pt idx="7229">
                  <c:v>1.7574692439999999E-3</c:v>
                </c:pt>
                <c:pt idx="7230">
                  <c:v>4.8500525400000001E-4</c:v>
                </c:pt>
                <c:pt idx="7231">
                  <c:v>1.198561725E-3</c:v>
                </c:pt>
                <c:pt idx="7232">
                  <c:v>9.2833270999999998E-5</c:v>
                </c:pt>
                <c:pt idx="7233">
                  <c:v>1.2140342299999999E-4</c:v>
                </c:pt>
                <c:pt idx="7234">
                  <c:v>4.9382715999999997E-4</c:v>
                </c:pt>
                <c:pt idx="7235">
                  <c:v>0</c:v>
                </c:pt>
                <c:pt idx="7236">
                  <c:v>3.0021014699999998E-4</c:v>
                </c:pt>
                <c:pt idx="7237">
                  <c:v>0</c:v>
                </c:pt>
                <c:pt idx="7238">
                  <c:v>0</c:v>
                </c:pt>
                <c:pt idx="7239">
                  <c:v>2.92376288E-4</c:v>
                </c:pt>
                <c:pt idx="7240">
                  <c:v>0</c:v>
                </c:pt>
                <c:pt idx="7241">
                  <c:v>0</c:v>
                </c:pt>
                <c:pt idx="7242">
                  <c:v>1.1170688099999999E-4</c:v>
                </c:pt>
                <c:pt idx="7243">
                  <c:v>0</c:v>
                </c:pt>
                <c:pt idx="7244">
                  <c:v>2.42571255E-4</c:v>
                </c:pt>
                <c:pt idx="7245">
                  <c:v>9.8454267900000003E-4</c:v>
                </c:pt>
                <c:pt idx="7246">
                  <c:v>4.5766590299999997E-4</c:v>
                </c:pt>
                <c:pt idx="7247">
                  <c:v>0</c:v>
                </c:pt>
                <c:pt idx="7248">
                  <c:v>0</c:v>
                </c:pt>
                <c:pt idx="7249">
                  <c:v>5.1594262700000002E-4</c:v>
                </c:pt>
                <c:pt idx="7250">
                  <c:v>2.40934827E-4</c:v>
                </c:pt>
                <c:pt idx="7251">
                  <c:v>0</c:v>
                </c:pt>
                <c:pt idx="7252">
                  <c:v>0</c:v>
                </c:pt>
                <c:pt idx="7253">
                  <c:v>0</c:v>
                </c:pt>
                <c:pt idx="7254">
                  <c:v>4.6468401399999998E-4</c:v>
                </c:pt>
                <c:pt idx="7255">
                  <c:v>0</c:v>
                </c:pt>
                <c:pt idx="7256">
                  <c:v>2.9935638300000001E-4</c:v>
                </c:pt>
                <c:pt idx="7257">
                  <c:v>5.0150451299999996E-4</c:v>
                </c:pt>
                <c:pt idx="7258">
                  <c:v>0</c:v>
                </c:pt>
                <c:pt idx="7259">
                  <c:v>0</c:v>
                </c:pt>
                <c:pt idx="7260">
                  <c:v>0</c:v>
                </c:pt>
                <c:pt idx="7261">
                  <c:v>0</c:v>
                </c:pt>
                <c:pt idx="7262">
                  <c:v>0</c:v>
                </c:pt>
                <c:pt idx="7263">
                  <c:v>8.5543199299999997E-4</c:v>
                </c:pt>
                <c:pt idx="7264">
                  <c:v>0</c:v>
                </c:pt>
                <c:pt idx="7265">
                  <c:v>1.6583747920000001E-3</c:v>
                </c:pt>
                <c:pt idx="7266">
                  <c:v>1.390981801E-3</c:v>
                </c:pt>
                <c:pt idx="7267">
                  <c:v>5.3353658530000004E-3</c:v>
                </c:pt>
                <c:pt idx="7268">
                  <c:v>1.0296789824000001E-2</c:v>
                </c:pt>
                <c:pt idx="7269">
                  <c:v>4.1199359119999997E-3</c:v>
                </c:pt>
                <c:pt idx="7270">
                  <c:v>5.0831792970000003E-3</c:v>
                </c:pt>
                <c:pt idx="7271">
                  <c:v>1.3948787060999999E-2</c:v>
                </c:pt>
                <c:pt idx="7272">
                  <c:v>1.462701121E-3</c:v>
                </c:pt>
                <c:pt idx="7273">
                  <c:v>1.3353115727000001E-2</c:v>
                </c:pt>
                <c:pt idx="7274">
                  <c:v>6.4536947399999999E-3</c:v>
                </c:pt>
                <c:pt idx="7275">
                  <c:v>4.5104303700000004E-3</c:v>
                </c:pt>
                <c:pt idx="7276">
                  <c:v>4.1192149260000002E-3</c:v>
                </c:pt>
                <c:pt idx="7277">
                  <c:v>3.9671682619999999E-3</c:v>
                </c:pt>
                <c:pt idx="7278">
                  <c:v>1.5563193040000001E-3</c:v>
                </c:pt>
                <c:pt idx="7279">
                  <c:v>1.064490375E-3</c:v>
                </c:pt>
                <c:pt idx="7280">
                  <c:v>6.5176301889999996E-3</c:v>
                </c:pt>
                <c:pt idx="7281">
                  <c:v>1.9471826699999999E-3</c:v>
                </c:pt>
                <c:pt idx="7282">
                  <c:v>3.6764705880000001E-3</c:v>
                </c:pt>
                <c:pt idx="7283">
                  <c:v>2.4875621890000001E-3</c:v>
                </c:pt>
                <c:pt idx="7284">
                  <c:v>3.9182228959999997E-3</c:v>
                </c:pt>
                <c:pt idx="7285">
                  <c:v>2.4375483306E-2</c:v>
                </c:pt>
                <c:pt idx="7286">
                  <c:v>1.2618621922000001E-2</c:v>
                </c:pt>
                <c:pt idx="7287">
                  <c:v>2.8991610248999999E-2</c:v>
                </c:pt>
                <c:pt idx="7288">
                  <c:v>4.2248446085000002E-2</c:v>
                </c:pt>
                <c:pt idx="7289">
                  <c:v>5.7142857142E-2</c:v>
                </c:pt>
                <c:pt idx="7290">
                  <c:v>5.1848075452E-2</c:v>
                </c:pt>
                <c:pt idx="7291">
                  <c:v>3.6689622417000002E-2</c:v>
                </c:pt>
                <c:pt idx="7292">
                  <c:v>3.3751411394000001E-2</c:v>
                </c:pt>
                <c:pt idx="7293">
                  <c:v>1.3649975625E-2</c:v>
                </c:pt>
                <c:pt idx="7294">
                  <c:v>6.9905380590000003E-3</c:v>
                </c:pt>
                <c:pt idx="7295">
                  <c:v>6.9998771950000004E-3</c:v>
                </c:pt>
                <c:pt idx="7296">
                  <c:v>2.4120603009999998E-3</c:v>
                </c:pt>
                <c:pt idx="7297">
                  <c:v>2.50166777E-4</c:v>
                </c:pt>
                <c:pt idx="7298">
                  <c:v>1.5817153700000001E-3</c:v>
                </c:pt>
                <c:pt idx="7299">
                  <c:v>6.0911456800000002E-4</c:v>
                </c:pt>
                <c:pt idx="7300">
                  <c:v>2.6921895792000002E-2</c:v>
                </c:pt>
                <c:pt idx="7301">
                  <c:v>2.3558513449999999E-3</c:v>
                </c:pt>
                <c:pt idx="7302">
                  <c:v>6.4794816414000006E-2</c:v>
                </c:pt>
                <c:pt idx="7303">
                  <c:v>1.6336056009E-2</c:v>
                </c:pt>
                <c:pt idx="7304">
                  <c:v>5.4519368722999999E-2</c:v>
                </c:pt>
                <c:pt idx="7305">
                  <c:v>7.8831439829999995E-3</c:v>
                </c:pt>
                <c:pt idx="7306">
                  <c:v>1.1014492753E-2</c:v>
                </c:pt>
                <c:pt idx="7307">
                  <c:v>3.0931023810000001E-3</c:v>
                </c:pt>
                <c:pt idx="7308">
                  <c:v>1.3324923125000001E-2</c:v>
                </c:pt>
                <c:pt idx="7309">
                  <c:v>1.2315270935000001E-2</c:v>
                </c:pt>
                <c:pt idx="7310">
                  <c:v>4.5885864480000003E-3</c:v>
                </c:pt>
                <c:pt idx="7311">
                  <c:v>4.5627945239999999E-3</c:v>
                </c:pt>
                <c:pt idx="7312">
                  <c:v>3.9735099337E-2</c:v>
                </c:pt>
                <c:pt idx="7313">
                  <c:v>7.1428571420000002E-3</c:v>
                </c:pt>
                <c:pt idx="7314">
                  <c:v>8.1466395109999999E-3</c:v>
                </c:pt>
                <c:pt idx="7315">
                  <c:v>1.7580784943999998E-2</c:v>
                </c:pt>
                <c:pt idx="7316">
                  <c:v>3.1263957119999999E-3</c:v>
                </c:pt>
                <c:pt idx="7317">
                  <c:v>1.1330255979E-2</c:v>
                </c:pt>
                <c:pt idx="7318">
                  <c:v>4.0281030439999997E-3</c:v>
                </c:pt>
                <c:pt idx="7319">
                  <c:v>1.9188042818999999E-2</c:v>
                </c:pt>
                <c:pt idx="7320">
                  <c:v>1.4467592592000001E-2</c:v>
                </c:pt>
                <c:pt idx="7321">
                  <c:v>2.6079136690000001E-2</c:v>
                </c:pt>
                <c:pt idx="7322">
                  <c:v>3.0497592295000001E-2</c:v>
                </c:pt>
                <c:pt idx="7323">
                  <c:v>1.3916947250000001E-2</c:v>
                </c:pt>
                <c:pt idx="7324">
                  <c:v>4.2903724042999997E-2</c:v>
                </c:pt>
                <c:pt idx="7325">
                  <c:v>3.1798374739999999E-3</c:v>
                </c:pt>
                <c:pt idx="7326">
                  <c:v>1.3685325790000001E-3</c:v>
                </c:pt>
                <c:pt idx="7327">
                  <c:v>1.7838290436E-2</c:v>
                </c:pt>
                <c:pt idx="7328">
                  <c:v>1.5437704320000001E-3</c:v>
                </c:pt>
                <c:pt idx="7329">
                  <c:v>1.6914663614E-2</c:v>
                </c:pt>
                <c:pt idx="7330">
                  <c:v>6.3711694800000001E-3</c:v>
                </c:pt>
                <c:pt idx="7331">
                  <c:v>2.6681698600000002E-3</c:v>
                </c:pt>
                <c:pt idx="7332">
                  <c:v>2.5906735749999998E-3</c:v>
                </c:pt>
                <c:pt idx="7333">
                  <c:v>2.697139612E-3</c:v>
                </c:pt>
                <c:pt idx="7334">
                  <c:v>1.8452763719999999E-3</c:v>
                </c:pt>
                <c:pt idx="7335">
                  <c:v>6.7912834199999996E-3</c:v>
                </c:pt>
                <c:pt idx="7336">
                  <c:v>5.3756758430000004E-3</c:v>
                </c:pt>
                <c:pt idx="7337">
                  <c:v>4.2835724900000001E-4</c:v>
                </c:pt>
                <c:pt idx="7338">
                  <c:v>9.2393125560000008E-3</c:v>
                </c:pt>
                <c:pt idx="7339">
                  <c:v>3.2036772640000001E-3</c:v>
                </c:pt>
                <c:pt idx="7340">
                  <c:v>9.8460436799999995E-3</c:v>
                </c:pt>
                <c:pt idx="7341">
                  <c:v>7.9191868799999999E-3</c:v>
                </c:pt>
                <c:pt idx="7342">
                  <c:v>1.089615299E-2</c:v>
                </c:pt>
                <c:pt idx="7343">
                  <c:v>4.3099025139999997E-3</c:v>
                </c:pt>
                <c:pt idx="7344">
                  <c:v>2.7733397640000001E-3</c:v>
                </c:pt>
                <c:pt idx="7345">
                  <c:v>6.1723175780000004E-3</c:v>
                </c:pt>
                <c:pt idx="7346">
                  <c:v>2.2561610549999998E-3</c:v>
                </c:pt>
                <c:pt idx="7347">
                  <c:v>5.189094107E-3</c:v>
                </c:pt>
                <c:pt idx="7348">
                  <c:v>2.164970772E-3</c:v>
                </c:pt>
                <c:pt idx="7349">
                  <c:v>1.5784726390000001E-3</c:v>
                </c:pt>
                <c:pt idx="7350">
                  <c:v>1.2808783160000001E-3</c:v>
                </c:pt>
                <c:pt idx="7351">
                  <c:v>8.8046958370000001E-3</c:v>
                </c:pt>
                <c:pt idx="7352">
                  <c:v>8.718190386E-3</c:v>
                </c:pt>
                <c:pt idx="7353">
                  <c:v>3.1869024550000001E-3</c:v>
                </c:pt>
                <c:pt idx="7354">
                  <c:v>1.574613859E-2</c:v>
                </c:pt>
                <c:pt idx="7355">
                  <c:v>3.9880358923000001E-2</c:v>
                </c:pt>
                <c:pt idx="7356">
                  <c:v>1.3313471743E-2</c:v>
                </c:pt>
                <c:pt idx="7357">
                  <c:v>2.6358759038000001E-2</c:v>
                </c:pt>
                <c:pt idx="7358">
                  <c:v>5.8858151800000001E-4</c:v>
                </c:pt>
                <c:pt idx="7359">
                  <c:v>1.4655282273E-2</c:v>
                </c:pt>
                <c:pt idx="7360">
                  <c:v>5.5738535590000001E-3</c:v>
                </c:pt>
                <c:pt idx="7361">
                  <c:v>1.4084507042E-2</c:v>
                </c:pt>
                <c:pt idx="7362">
                  <c:v>2.6533275336999999E-2</c:v>
                </c:pt>
                <c:pt idx="7363">
                  <c:v>8.6836810330000007E-3</c:v>
                </c:pt>
                <c:pt idx="7364">
                  <c:v>6.3266871159999996E-3</c:v>
                </c:pt>
                <c:pt idx="7365">
                  <c:v>2.9199922130000002E-3</c:v>
                </c:pt>
                <c:pt idx="7366">
                  <c:v>4.5203969120000001E-3</c:v>
                </c:pt>
                <c:pt idx="7367">
                  <c:v>2.3419520778999999E-2</c:v>
                </c:pt>
                <c:pt idx="7368">
                  <c:v>6.1290940430000001E-3</c:v>
                </c:pt>
                <c:pt idx="7369">
                  <c:v>2.7127924340000002E-2</c:v>
                </c:pt>
                <c:pt idx="7370">
                  <c:v>3.6630036630000001E-3</c:v>
                </c:pt>
                <c:pt idx="7371">
                  <c:v>2.8033640359999999E-3</c:v>
                </c:pt>
                <c:pt idx="7372">
                  <c:v>2.0248770610000001E-2</c:v>
                </c:pt>
                <c:pt idx="7373">
                  <c:v>9.4643195149999998E-3</c:v>
                </c:pt>
                <c:pt idx="7374">
                  <c:v>8.0228447099999992E-3</c:v>
                </c:pt>
                <c:pt idx="7375">
                  <c:v>1.20019203E-3</c:v>
                </c:pt>
                <c:pt idx="7376">
                  <c:v>4.1431261770000002E-3</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2.34870429E-4</c:v>
                </c:pt>
                <c:pt idx="7391">
                  <c:v>1.7579445569999999E-3</c:v>
                </c:pt>
                <c:pt idx="7392">
                  <c:v>5.6547378600000004E-4</c:v>
                </c:pt>
                <c:pt idx="7393">
                  <c:v>3.970880211E-3</c:v>
                </c:pt>
                <c:pt idx="7394">
                  <c:v>1.4758591599999999E-3</c:v>
                </c:pt>
                <c:pt idx="7395">
                  <c:v>3.9404208299999999E-4</c:v>
                </c:pt>
                <c:pt idx="7396">
                  <c:v>0</c:v>
                </c:pt>
                <c:pt idx="7397">
                  <c:v>0</c:v>
                </c:pt>
                <c:pt idx="7398">
                  <c:v>0</c:v>
                </c:pt>
                <c:pt idx="7399">
                  <c:v>7.5395827999999996E-4</c:v>
                </c:pt>
                <c:pt idx="7400">
                  <c:v>0</c:v>
                </c:pt>
                <c:pt idx="7401">
                  <c:v>0</c:v>
                </c:pt>
                <c:pt idx="7402">
                  <c:v>0</c:v>
                </c:pt>
                <c:pt idx="7403">
                  <c:v>0</c:v>
                </c:pt>
                <c:pt idx="7404">
                  <c:v>0</c:v>
                </c:pt>
                <c:pt idx="7405">
                  <c:v>0</c:v>
                </c:pt>
                <c:pt idx="7406">
                  <c:v>1.8248175179999999E-3</c:v>
                </c:pt>
                <c:pt idx="7407">
                  <c:v>1.064710753E-3</c:v>
                </c:pt>
                <c:pt idx="7408">
                  <c:v>2.63469898E-4</c:v>
                </c:pt>
                <c:pt idx="7409">
                  <c:v>0</c:v>
                </c:pt>
                <c:pt idx="7410">
                  <c:v>2.9740661399999999E-4</c:v>
                </c:pt>
                <c:pt idx="7411">
                  <c:v>1.23609394E-4</c:v>
                </c:pt>
                <c:pt idx="7412">
                  <c:v>1.258811681E-3</c:v>
                </c:pt>
                <c:pt idx="7413">
                  <c:v>0</c:v>
                </c:pt>
                <c:pt idx="7414">
                  <c:v>0</c:v>
                </c:pt>
                <c:pt idx="7415">
                  <c:v>5.2219321100000003E-4</c:v>
                </c:pt>
                <c:pt idx="7416">
                  <c:v>5.4229934900000001E-4</c:v>
                </c:pt>
                <c:pt idx="7417">
                  <c:v>3.1788079470000002E-3</c:v>
                </c:pt>
                <c:pt idx="7418">
                  <c:v>9.5499738349999995E-3</c:v>
                </c:pt>
                <c:pt idx="7419">
                  <c:v>0</c:v>
                </c:pt>
                <c:pt idx="7420">
                  <c:v>4.5606567299999999E-4</c:v>
                </c:pt>
                <c:pt idx="7421">
                  <c:v>1.5647003499999999E-4</c:v>
                </c:pt>
                <c:pt idx="7422">
                  <c:v>1.004520341E-3</c:v>
                </c:pt>
                <c:pt idx="7423">
                  <c:v>8.3521255999999996E-5</c:v>
                </c:pt>
                <c:pt idx="7424">
                  <c:v>0</c:v>
                </c:pt>
                <c:pt idx="7425">
                  <c:v>1.136019388E-3</c:v>
                </c:pt>
                <c:pt idx="7426">
                  <c:v>2.0414644099999999E-3</c:v>
                </c:pt>
                <c:pt idx="7427">
                  <c:v>1.422015383E-3</c:v>
                </c:pt>
                <c:pt idx="7428">
                  <c:v>1.1754827869999999E-3</c:v>
                </c:pt>
                <c:pt idx="7429">
                  <c:v>2.5738448330000002E-3</c:v>
                </c:pt>
                <c:pt idx="7430">
                  <c:v>0</c:v>
                </c:pt>
                <c:pt idx="7431">
                  <c:v>1.5610365199999999E-4</c:v>
                </c:pt>
                <c:pt idx="7432">
                  <c:v>0</c:v>
                </c:pt>
                <c:pt idx="7433">
                  <c:v>6.1056273500000003E-4</c:v>
                </c:pt>
                <c:pt idx="7434">
                  <c:v>3.2087277299999999E-4</c:v>
                </c:pt>
                <c:pt idx="7435">
                  <c:v>8.9245872000000002E-5</c:v>
                </c:pt>
                <c:pt idx="7436">
                  <c:v>0</c:v>
                </c:pt>
                <c:pt idx="7437">
                  <c:v>0</c:v>
                </c:pt>
                <c:pt idx="7438">
                  <c:v>0</c:v>
                </c:pt>
                <c:pt idx="7439">
                  <c:v>0</c:v>
                </c:pt>
                <c:pt idx="7440">
                  <c:v>3.06231817E-4</c:v>
                </c:pt>
                <c:pt idx="7441">
                  <c:v>0</c:v>
                </c:pt>
                <c:pt idx="7442">
                  <c:v>0</c:v>
                </c:pt>
                <c:pt idx="7443">
                  <c:v>1.9924287699999999E-4</c:v>
                </c:pt>
                <c:pt idx="7444">
                  <c:v>6.3283128699999998E-4</c:v>
                </c:pt>
                <c:pt idx="7445">
                  <c:v>0</c:v>
                </c:pt>
                <c:pt idx="7446">
                  <c:v>3.7018756099999999E-4</c:v>
                </c:pt>
                <c:pt idx="7447">
                  <c:v>0</c:v>
                </c:pt>
                <c:pt idx="7448">
                  <c:v>3.93545848E-4</c:v>
                </c:pt>
                <c:pt idx="7449">
                  <c:v>3.18015582E-4</c:v>
                </c:pt>
                <c:pt idx="7450">
                  <c:v>0</c:v>
                </c:pt>
                <c:pt idx="7451">
                  <c:v>5.10204081E-4</c:v>
                </c:pt>
                <c:pt idx="7452">
                  <c:v>1.126760563E-3</c:v>
                </c:pt>
                <c:pt idx="7453">
                  <c:v>0</c:v>
                </c:pt>
                <c:pt idx="7454">
                  <c:v>4.0983606550000001E-3</c:v>
                </c:pt>
                <c:pt idx="7455">
                  <c:v>0</c:v>
                </c:pt>
                <c:pt idx="7456">
                  <c:v>5.1146931180000004E-3</c:v>
                </c:pt>
                <c:pt idx="7457">
                  <c:v>1.0551807644999999E-2</c:v>
                </c:pt>
                <c:pt idx="7458">
                  <c:v>7.1741156999999999E-5</c:v>
                </c:pt>
                <c:pt idx="7459">
                  <c:v>5.3855935370000002E-3</c:v>
                </c:pt>
                <c:pt idx="7460">
                  <c:v>4.1013862680000001E-3</c:v>
                </c:pt>
                <c:pt idx="7461">
                  <c:v>4.5909358440000001E-3</c:v>
                </c:pt>
                <c:pt idx="7462">
                  <c:v>0</c:v>
                </c:pt>
                <c:pt idx="7463">
                  <c:v>0</c:v>
                </c:pt>
                <c:pt idx="7464">
                  <c:v>0</c:v>
                </c:pt>
                <c:pt idx="7465">
                  <c:v>0</c:v>
                </c:pt>
                <c:pt idx="7466">
                  <c:v>0</c:v>
                </c:pt>
                <c:pt idx="7467">
                  <c:v>0</c:v>
                </c:pt>
                <c:pt idx="7468">
                  <c:v>3.2695765799999998E-4</c:v>
                </c:pt>
                <c:pt idx="7469">
                  <c:v>0</c:v>
                </c:pt>
                <c:pt idx="7470">
                  <c:v>6.6956812799999997E-4</c:v>
                </c:pt>
                <c:pt idx="7471">
                  <c:v>0</c:v>
                </c:pt>
                <c:pt idx="7472">
                  <c:v>2.7159152600000002E-4</c:v>
                </c:pt>
                <c:pt idx="7473">
                  <c:v>0</c:v>
                </c:pt>
                <c:pt idx="7474">
                  <c:v>0</c:v>
                </c:pt>
                <c:pt idx="7475">
                  <c:v>0</c:v>
                </c:pt>
                <c:pt idx="7476">
                  <c:v>0</c:v>
                </c:pt>
                <c:pt idx="7477">
                  <c:v>0</c:v>
                </c:pt>
                <c:pt idx="7478">
                  <c:v>2.8653295099999998E-4</c:v>
                </c:pt>
                <c:pt idx="7479">
                  <c:v>1.5372790099999999E-4</c:v>
                </c:pt>
                <c:pt idx="7480">
                  <c:v>0</c:v>
                </c:pt>
                <c:pt idx="7481">
                  <c:v>2.7925160500000002E-4</c:v>
                </c:pt>
                <c:pt idx="7482">
                  <c:v>3.2030749500000001E-4</c:v>
                </c:pt>
                <c:pt idx="7483">
                  <c:v>5.1813471500000003E-4</c:v>
                </c:pt>
                <c:pt idx="7484">
                  <c:v>0</c:v>
                </c:pt>
                <c:pt idx="7485">
                  <c:v>0</c:v>
                </c:pt>
                <c:pt idx="7486">
                  <c:v>1.9043991600000001E-4</c:v>
                </c:pt>
                <c:pt idx="7487">
                  <c:v>0</c:v>
                </c:pt>
                <c:pt idx="7488">
                  <c:v>4.3706293699999999E-4</c:v>
                </c:pt>
                <c:pt idx="7489">
                  <c:v>0</c:v>
                </c:pt>
                <c:pt idx="7490">
                  <c:v>0</c:v>
                </c:pt>
                <c:pt idx="7491">
                  <c:v>0</c:v>
                </c:pt>
                <c:pt idx="7492">
                  <c:v>5.8858151800000001E-4</c:v>
                </c:pt>
                <c:pt idx="7493">
                  <c:v>0</c:v>
                </c:pt>
                <c:pt idx="7494">
                  <c:v>0</c:v>
                </c:pt>
                <c:pt idx="7495">
                  <c:v>0</c:v>
                </c:pt>
                <c:pt idx="7496">
                  <c:v>5.8356675999999999E-4</c:v>
                </c:pt>
                <c:pt idx="7497">
                  <c:v>4.8341872999999998E-5</c:v>
                </c:pt>
                <c:pt idx="7498">
                  <c:v>2.08289939E-4</c:v>
                </c:pt>
                <c:pt idx="7499">
                  <c:v>0</c:v>
                </c:pt>
                <c:pt idx="7500">
                  <c:v>2.6788106000000001E-4</c:v>
                </c:pt>
                <c:pt idx="7501">
                  <c:v>0</c:v>
                </c:pt>
                <c:pt idx="7502">
                  <c:v>3.4118048399999997E-4</c:v>
                </c:pt>
                <c:pt idx="7503">
                  <c:v>1.84808722E-4</c:v>
                </c:pt>
                <c:pt idx="7504">
                  <c:v>1.5135462300000001E-4</c:v>
                </c:pt>
                <c:pt idx="7505">
                  <c:v>4.9220672600000005E-4</c:v>
                </c:pt>
                <c:pt idx="7506">
                  <c:v>7.2871122200000003E-4</c:v>
                </c:pt>
                <c:pt idx="7507">
                  <c:v>3.5248501900000002E-4</c:v>
                </c:pt>
                <c:pt idx="7508">
                  <c:v>0</c:v>
                </c:pt>
                <c:pt idx="7509">
                  <c:v>0</c:v>
                </c:pt>
                <c:pt idx="7510">
                  <c:v>1.3854719668000001E-2</c:v>
                </c:pt>
                <c:pt idx="7511">
                  <c:v>3.9989680080000003E-3</c:v>
                </c:pt>
                <c:pt idx="7512">
                  <c:v>2.444987775E-3</c:v>
                </c:pt>
                <c:pt idx="7513">
                  <c:v>1.992753623E-3</c:v>
                </c:pt>
                <c:pt idx="7514">
                  <c:v>2.15967172E-4</c:v>
                </c:pt>
                <c:pt idx="7515">
                  <c:v>2.7183146399999998E-4</c:v>
                </c:pt>
                <c:pt idx="7516">
                  <c:v>1.4988418039999999E-3</c:v>
                </c:pt>
                <c:pt idx="7517">
                  <c:v>3.2650638170000001E-3</c:v>
                </c:pt>
                <c:pt idx="7518">
                  <c:v>3.3602150499999997E-4</c:v>
                </c:pt>
                <c:pt idx="7519">
                  <c:v>4.3224551539999996E-3</c:v>
                </c:pt>
                <c:pt idx="7520">
                  <c:v>3.5234529829999998E-3</c:v>
                </c:pt>
                <c:pt idx="7521">
                  <c:v>2.2241992799999999E-4</c:v>
                </c:pt>
                <c:pt idx="7522">
                  <c:v>1.342851084E-3</c:v>
                </c:pt>
                <c:pt idx="7523">
                  <c:v>2.6116479400000001E-4</c:v>
                </c:pt>
                <c:pt idx="7524">
                  <c:v>0</c:v>
                </c:pt>
                <c:pt idx="7525">
                  <c:v>0</c:v>
                </c:pt>
                <c:pt idx="7526">
                  <c:v>0</c:v>
                </c:pt>
                <c:pt idx="7527">
                  <c:v>6.3877355399999999E-4</c:v>
                </c:pt>
                <c:pt idx="7528">
                  <c:v>0</c:v>
                </c:pt>
                <c:pt idx="7529">
                  <c:v>5.7625816299999996E-4</c:v>
                </c:pt>
                <c:pt idx="7530">
                  <c:v>8.3986562099999998E-4</c:v>
                </c:pt>
                <c:pt idx="7531">
                  <c:v>0</c:v>
                </c:pt>
                <c:pt idx="7532">
                  <c:v>2.5012506199999999E-4</c:v>
                </c:pt>
                <c:pt idx="7533">
                  <c:v>2.2851919500000001E-4</c:v>
                </c:pt>
                <c:pt idx="7534">
                  <c:v>0</c:v>
                </c:pt>
                <c:pt idx="7535">
                  <c:v>3.6176832300000001E-4</c:v>
                </c:pt>
                <c:pt idx="7536">
                  <c:v>2.7504342790000001E-3</c:v>
                </c:pt>
                <c:pt idx="7537">
                  <c:v>3.4944670899999999E-4</c:v>
                </c:pt>
                <c:pt idx="7538">
                  <c:v>0</c:v>
                </c:pt>
                <c:pt idx="7539">
                  <c:v>2.9985007489999999E-3</c:v>
                </c:pt>
                <c:pt idx="7540">
                  <c:v>7.0323488000000002E-4</c:v>
                </c:pt>
                <c:pt idx="7541">
                  <c:v>0</c:v>
                </c:pt>
                <c:pt idx="7542">
                  <c:v>0</c:v>
                </c:pt>
                <c:pt idx="7543">
                  <c:v>0</c:v>
                </c:pt>
                <c:pt idx="7544">
                  <c:v>1.9768426990000002E-3</c:v>
                </c:pt>
                <c:pt idx="7545">
                  <c:v>5.8021467900000001E-4</c:v>
                </c:pt>
                <c:pt idx="7546">
                  <c:v>1.243394466E-3</c:v>
                </c:pt>
                <c:pt idx="7547">
                  <c:v>2.2351363399999999E-4</c:v>
                </c:pt>
                <c:pt idx="7548">
                  <c:v>5.3022269350000003E-3</c:v>
                </c:pt>
                <c:pt idx="7549">
                  <c:v>2.6747136679999999E-3</c:v>
                </c:pt>
                <c:pt idx="7550">
                  <c:v>0</c:v>
                </c:pt>
                <c:pt idx="7551">
                  <c:v>0</c:v>
                </c:pt>
                <c:pt idx="7552">
                  <c:v>0</c:v>
                </c:pt>
                <c:pt idx="7553">
                  <c:v>1.9556714469999999E-3</c:v>
                </c:pt>
                <c:pt idx="7554">
                  <c:v>0</c:v>
                </c:pt>
                <c:pt idx="7555">
                  <c:v>0</c:v>
                </c:pt>
                <c:pt idx="7556">
                  <c:v>0</c:v>
                </c:pt>
                <c:pt idx="7557">
                  <c:v>0</c:v>
                </c:pt>
                <c:pt idx="7558">
                  <c:v>1.8321729499999999E-4</c:v>
                </c:pt>
                <c:pt idx="7559">
                  <c:v>0</c:v>
                </c:pt>
                <c:pt idx="7560">
                  <c:v>5.4824561399999998E-4</c:v>
                </c:pt>
                <c:pt idx="7561">
                  <c:v>0</c:v>
                </c:pt>
                <c:pt idx="7562">
                  <c:v>0</c:v>
                </c:pt>
                <c:pt idx="7563">
                  <c:v>0</c:v>
                </c:pt>
                <c:pt idx="7564">
                  <c:v>9.8280098000000002E-5</c:v>
                </c:pt>
                <c:pt idx="7565">
                  <c:v>0</c:v>
                </c:pt>
                <c:pt idx="7566">
                  <c:v>1.5386982600000001E-4</c:v>
                </c:pt>
                <c:pt idx="7567">
                  <c:v>1.7020069489999999E-3</c:v>
                </c:pt>
                <c:pt idx="7568">
                  <c:v>5.5528335780000004E-3</c:v>
                </c:pt>
                <c:pt idx="7569">
                  <c:v>0</c:v>
                </c:pt>
                <c:pt idx="7570">
                  <c:v>1.204051278E-3</c:v>
                </c:pt>
                <c:pt idx="7571">
                  <c:v>0</c:v>
                </c:pt>
                <c:pt idx="7572">
                  <c:v>5.529953917E-3</c:v>
                </c:pt>
                <c:pt idx="7573">
                  <c:v>0</c:v>
                </c:pt>
                <c:pt idx="7574">
                  <c:v>9.4804702299999995E-4</c:v>
                </c:pt>
                <c:pt idx="7575">
                  <c:v>1.59071025E-4</c:v>
                </c:pt>
                <c:pt idx="7576">
                  <c:v>2.4368630920000001E-3</c:v>
                </c:pt>
                <c:pt idx="7577">
                  <c:v>0</c:v>
                </c:pt>
                <c:pt idx="7578">
                  <c:v>9.1033227100000003E-4</c:v>
                </c:pt>
                <c:pt idx="7579">
                  <c:v>3.8350910799999998E-4</c:v>
                </c:pt>
                <c:pt idx="7580">
                  <c:v>0</c:v>
                </c:pt>
                <c:pt idx="7581">
                  <c:v>2.0433183400000001E-4</c:v>
                </c:pt>
                <c:pt idx="7582">
                  <c:v>0</c:v>
                </c:pt>
                <c:pt idx="7583">
                  <c:v>0</c:v>
                </c:pt>
                <c:pt idx="7584">
                  <c:v>0</c:v>
                </c:pt>
                <c:pt idx="7585">
                  <c:v>0</c:v>
                </c:pt>
                <c:pt idx="7586">
                  <c:v>0</c:v>
                </c:pt>
                <c:pt idx="7587">
                  <c:v>4.5641259600000001E-4</c:v>
                </c:pt>
                <c:pt idx="7588">
                  <c:v>3.0626727419999999E-3</c:v>
                </c:pt>
                <c:pt idx="7589">
                  <c:v>7.3909829999999998E-4</c:v>
                </c:pt>
                <c:pt idx="7590">
                  <c:v>3.4411562199999999E-4</c:v>
                </c:pt>
                <c:pt idx="7591">
                  <c:v>5.3085600529999997E-3</c:v>
                </c:pt>
                <c:pt idx="7592">
                  <c:v>1.122019635E-3</c:v>
                </c:pt>
                <c:pt idx="7593">
                  <c:v>4.9333991100000002E-4</c:v>
                </c:pt>
                <c:pt idx="7594">
                  <c:v>4.2372881300000001E-4</c:v>
                </c:pt>
                <c:pt idx="7595">
                  <c:v>2.1915037079999998E-3</c:v>
                </c:pt>
                <c:pt idx="7596">
                  <c:v>9.0991810700000002E-4</c:v>
                </c:pt>
                <c:pt idx="7597">
                  <c:v>5.5096418700000004E-4</c:v>
                </c:pt>
                <c:pt idx="7598">
                  <c:v>4.8285852199999999E-4</c:v>
                </c:pt>
                <c:pt idx="7599">
                  <c:v>4.458856911E-3</c:v>
                </c:pt>
                <c:pt idx="7600">
                  <c:v>2.1266899579999998E-3</c:v>
                </c:pt>
                <c:pt idx="7601">
                  <c:v>2.7159152600000002E-4</c:v>
                </c:pt>
                <c:pt idx="7602">
                  <c:v>0</c:v>
                </c:pt>
                <c:pt idx="7603">
                  <c:v>6.8343357000000003E-5</c:v>
                </c:pt>
                <c:pt idx="7604">
                  <c:v>0</c:v>
                </c:pt>
                <c:pt idx="7605">
                  <c:v>2.14469545E-4</c:v>
                </c:pt>
                <c:pt idx="7606">
                  <c:v>0</c:v>
                </c:pt>
                <c:pt idx="7607">
                  <c:v>0</c:v>
                </c:pt>
                <c:pt idx="7608">
                  <c:v>2.33208955E-4</c:v>
                </c:pt>
                <c:pt idx="7609">
                  <c:v>0</c:v>
                </c:pt>
                <c:pt idx="7610">
                  <c:v>0</c:v>
                </c:pt>
                <c:pt idx="7611">
                  <c:v>0</c:v>
                </c:pt>
                <c:pt idx="7612">
                  <c:v>0</c:v>
                </c:pt>
                <c:pt idx="7613">
                  <c:v>0</c:v>
                </c:pt>
                <c:pt idx="7614">
                  <c:v>0</c:v>
                </c:pt>
                <c:pt idx="7615">
                  <c:v>0</c:v>
                </c:pt>
                <c:pt idx="7616">
                  <c:v>9.1148470700000005E-4</c:v>
                </c:pt>
                <c:pt idx="7617">
                  <c:v>0</c:v>
                </c:pt>
                <c:pt idx="7618">
                  <c:v>0</c:v>
                </c:pt>
                <c:pt idx="7619">
                  <c:v>1.78189593E-4</c:v>
                </c:pt>
                <c:pt idx="7620">
                  <c:v>4.1169205400000002E-4</c:v>
                </c:pt>
                <c:pt idx="7621">
                  <c:v>0</c:v>
                </c:pt>
                <c:pt idx="7622">
                  <c:v>0</c:v>
                </c:pt>
                <c:pt idx="7623">
                  <c:v>0</c:v>
                </c:pt>
                <c:pt idx="7624">
                  <c:v>3.66837857E-4</c:v>
                </c:pt>
                <c:pt idx="7625">
                  <c:v>0</c:v>
                </c:pt>
                <c:pt idx="7626">
                  <c:v>0</c:v>
                </c:pt>
                <c:pt idx="7627">
                  <c:v>0</c:v>
                </c:pt>
                <c:pt idx="7628">
                  <c:v>0</c:v>
                </c:pt>
                <c:pt idx="7629">
                  <c:v>0</c:v>
                </c:pt>
                <c:pt idx="7630">
                  <c:v>0</c:v>
                </c:pt>
                <c:pt idx="7631">
                  <c:v>0</c:v>
                </c:pt>
                <c:pt idx="7632">
                  <c:v>0</c:v>
                </c:pt>
                <c:pt idx="7633">
                  <c:v>3.96070975E-4</c:v>
                </c:pt>
                <c:pt idx="7634">
                  <c:v>0</c:v>
                </c:pt>
                <c:pt idx="7635">
                  <c:v>0</c:v>
                </c:pt>
                <c:pt idx="7636">
                  <c:v>0</c:v>
                </c:pt>
                <c:pt idx="7637">
                  <c:v>0</c:v>
                </c:pt>
                <c:pt idx="7638">
                  <c:v>0</c:v>
                </c:pt>
                <c:pt idx="7639">
                  <c:v>0</c:v>
                </c:pt>
                <c:pt idx="7640">
                  <c:v>8.3542188799999996E-4</c:v>
                </c:pt>
                <c:pt idx="7641">
                  <c:v>0</c:v>
                </c:pt>
                <c:pt idx="7642">
                  <c:v>8.3752093799999996E-4</c:v>
                </c:pt>
                <c:pt idx="7643">
                  <c:v>3.7707390600000003E-4</c:v>
                </c:pt>
                <c:pt idx="7644">
                  <c:v>4.6153136100000002E-4</c:v>
                </c:pt>
                <c:pt idx="7645">
                  <c:v>0</c:v>
                </c:pt>
                <c:pt idx="7646">
                  <c:v>0</c:v>
                </c:pt>
                <c:pt idx="7647">
                  <c:v>1.6539861000000001E-4</c:v>
                </c:pt>
                <c:pt idx="7648">
                  <c:v>0</c:v>
                </c:pt>
                <c:pt idx="7649">
                  <c:v>0</c:v>
                </c:pt>
                <c:pt idx="7650">
                  <c:v>0</c:v>
                </c:pt>
                <c:pt idx="7651">
                  <c:v>0</c:v>
                </c:pt>
                <c:pt idx="7652">
                  <c:v>5.6689342399999999E-4</c:v>
                </c:pt>
                <c:pt idx="7653">
                  <c:v>0</c:v>
                </c:pt>
                <c:pt idx="7654">
                  <c:v>4.6889653E-4</c:v>
                </c:pt>
                <c:pt idx="7655">
                  <c:v>0</c:v>
                </c:pt>
                <c:pt idx="7656">
                  <c:v>0</c:v>
                </c:pt>
                <c:pt idx="7657">
                  <c:v>6.2902972099999996E-4</c:v>
                </c:pt>
                <c:pt idx="7658">
                  <c:v>0</c:v>
                </c:pt>
                <c:pt idx="7659">
                  <c:v>4.9529469999999999E-4</c:v>
                </c:pt>
                <c:pt idx="7660">
                  <c:v>0</c:v>
                </c:pt>
                <c:pt idx="7661">
                  <c:v>1.1159756200000001E-3</c:v>
                </c:pt>
                <c:pt idx="7662">
                  <c:v>0</c:v>
                </c:pt>
                <c:pt idx="7663">
                  <c:v>0</c:v>
                </c:pt>
                <c:pt idx="7664">
                  <c:v>0</c:v>
                </c:pt>
                <c:pt idx="7665">
                  <c:v>5.6116722699999996E-4</c:v>
                </c:pt>
                <c:pt idx="7666">
                  <c:v>0</c:v>
                </c:pt>
                <c:pt idx="7667">
                  <c:v>7.0871722099999997E-4</c:v>
                </c:pt>
                <c:pt idx="7668">
                  <c:v>0</c:v>
                </c:pt>
                <c:pt idx="7669">
                  <c:v>0</c:v>
                </c:pt>
                <c:pt idx="7670">
                  <c:v>1.909459782E-3</c:v>
                </c:pt>
                <c:pt idx="7671">
                  <c:v>3.7147102500000002E-4</c:v>
                </c:pt>
                <c:pt idx="7672">
                  <c:v>7.2524700440000003E-3</c:v>
                </c:pt>
                <c:pt idx="7673">
                  <c:v>4.3817369199999998E-4</c:v>
                </c:pt>
                <c:pt idx="7674">
                  <c:v>4.9140049100000001E-4</c:v>
                </c:pt>
                <c:pt idx="7675">
                  <c:v>3.2783361100000002E-3</c:v>
                </c:pt>
                <c:pt idx="7676">
                  <c:v>1.211701575E-3</c:v>
                </c:pt>
                <c:pt idx="7677">
                  <c:v>6.4827486800000001E-4</c:v>
                </c:pt>
                <c:pt idx="7678">
                  <c:v>1.2694439477E-2</c:v>
                </c:pt>
                <c:pt idx="7679">
                  <c:v>3.2873109700000001E-4</c:v>
                </c:pt>
                <c:pt idx="7680">
                  <c:v>3.577634672E-3</c:v>
                </c:pt>
                <c:pt idx="7681">
                  <c:v>1.6170763260000001E-3</c:v>
                </c:pt>
                <c:pt idx="7682">
                  <c:v>5.1944592429999997E-3</c:v>
                </c:pt>
                <c:pt idx="7683">
                  <c:v>1.544726864E-3</c:v>
                </c:pt>
                <c:pt idx="7684">
                  <c:v>6.53061224E-4</c:v>
                </c:pt>
                <c:pt idx="7685">
                  <c:v>0</c:v>
                </c:pt>
                <c:pt idx="7686">
                  <c:v>4.1160732599999998E-4</c:v>
                </c:pt>
                <c:pt idx="7687">
                  <c:v>2.3755334281000001E-2</c:v>
                </c:pt>
                <c:pt idx="7688">
                  <c:v>4.319921E-4</c:v>
                </c:pt>
                <c:pt idx="7689">
                  <c:v>1.2693039900000001E-4</c:v>
                </c:pt>
                <c:pt idx="7690">
                  <c:v>0</c:v>
                </c:pt>
                <c:pt idx="7691">
                  <c:v>2.9111047990000001E-3</c:v>
                </c:pt>
                <c:pt idx="7692">
                  <c:v>0</c:v>
                </c:pt>
                <c:pt idx="7693">
                  <c:v>0</c:v>
                </c:pt>
                <c:pt idx="7694">
                  <c:v>0</c:v>
                </c:pt>
                <c:pt idx="7695">
                  <c:v>4.8923678999999998E-4</c:v>
                </c:pt>
                <c:pt idx="7696">
                  <c:v>5.0821616100000004E-4</c:v>
                </c:pt>
                <c:pt idx="7697">
                  <c:v>1.0376134879999999E-3</c:v>
                </c:pt>
                <c:pt idx="7698">
                  <c:v>3.6549707600000002E-4</c:v>
                </c:pt>
                <c:pt idx="7699">
                  <c:v>4.340277777E-3</c:v>
                </c:pt>
                <c:pt idx="7700">
                  <c:v>5.3964113799999998E-4</c:v>
                </c:pt>
                <c:pt idx="7701">
                  <c:v>5.4318305200000004E-4</c:v>
                </c:pt>
                <c:pt idx="7702">
                  <c:v>0</c:v>
                </c:pt>
                <c:pt idx="7703">
                  <c:v>9.8633919999999999E-5</c:v>
                </c:pt>
                <c:pt idx="7704">
                  <c:v>3.54526116E-4</c:v>
                </c:pt>
                <c:pt idx="7705">
                  <c:v>8.5889570550000006E-3</c:v>
                </c:pt>
                <c:pt idx="7706">
                  <c:v>1.7283097100000001E-4</c:v>
                </c:pt>
                <c:pt idx="7707">
                  <c:v>6.0441220899999995E-4</c:v>
                </c:pt>
                <c:pt idx="7708">
                  <c:v>4.58085203E-4</c:v>
                </c:pt>
                <c:pt idx="7709">
                  <c:v>0</c:v>
                </c:pt>
                <c:pt idx="7710">
                  <c:v>4.0365984899999997E-4</c:v>
                </c:pt>
                <c:pt idx="7711">
                  <c:v>7.7117218100000002E-4</c:v>
                </c:pt>
                <c:pt idx="7712">
                  <c:v>8.54214123E-4</c:v>
                </c:pt>
                <c:pt idx="7713">
                  <c:v>5.2742616000000001E-4</c:v>
                </c:pt>
                <c:pt idx="7714">
                  <c:v>6.6401062400000003E-4</c:v>
                </c:pt>
                <c:pt idx="7715">
                  <c:v>3.9452178300000001E-4</c:v>
                </c:pt>
                <c:pt idx="7716">
                  <c:v>1.6961802020000001E-3</c:v>
                </c:pt>
                <c:pt idx="7717">
                  <c:v>2.155172413E-3</c:v>
                </c:pt>
                <c:pt idx="7718">
                  <c:v>2.6865471099999998E-4</c:v>
                </c:pt>
                <c:pt idx="7719">
                  <c:v>2.5106703400000003E-4</c:v>
                </c:pt>
                <c:pt idx="7720">
                  <c:v>0</c:v>
                </c:pt>
                <c:pt idx="7721">
                  <c:v>6.3938618900000004E-4</c:v>
                </c:pt>
                <c:pt idx="7722">
                  <c:v>5.9360730590000002E-3</c:v>
                </c:pt>
                <c:pt idx="7723">
                  <c:v>4.561791539E-3</c:v>
                </c:pt>
                <c:pt idx="7724">
                  <c:v>8.7762067280000005E-3</c:v>
                </c:pt>
                <c:pt idx="7725">
                  <c:v>2.8506271300000001E-4</c:v>
                </c:pt>
                <c:pt idx="7726">
                  <c:v>4.2081638300000001E-4</c:v>
                </c:pt>
                <c:pt idx="7727">
                  <c:v>1.48522204E-4</c:v>
                </c:pt>
                <c:pt idx="7728">
                  <c:v>3.0016162540000002E-3</c:v>
                </c:pt>
                <c:pt idx="7729">
                  <c:v>2.99428364E-3</c:v>
                </c:pt>
                <c:pt idx="7730">
                  <c:v>1.2877335879999999E-3</c:v>
                </c:pt>
                <c:pt idx="7731">
                  <c:v>5.4576641100000003E-4</c:v>
                </c:pt>
                <c:pt idx="7732">
                  <c:v>1.0926402869999999E-3</c:v>
                </c:pt>
                <c:pt idx="7733">
                  <c:v>8.2397003740000002E-3</c:v>
                </c:pt>
                <c:pt idx="7734">
                  <c:v>5.6053811600000004E-4</c:v>
                </c:pt>
                <c:pt idx="7735">
                  <c:v>4.3245112999999999E-5</c:v>
                </c:pt>
                <c:pt idx="7736">
                  <c:v>5.8389898499999998E-4</c:v>
                </c:pt>
                <c:pt idx="7737">
                  <c:v>0</c:v>
                </c:pt>
                <c:pt idx="7738">
                  <c:v>0</c:v>
                </c:pt>
                <c:pt idx="7739">
                  <c:v>9.8376782999999997E-5</c:v>
                </c:pt>
                <c:pt idx="7740">
                  <c:v>0</c:v>
                </c:pt>
                <c:pt idx="7741">
                  <c:v>1.4245014239999999E-3</c:v>
                </c:pt>
                <c:pt idx="7742">
                  <c:v>2.3326335430000002E-3</c:v>
                </c:pt>
                <c:pt idx="7743">
                  <c:v>5.2356020899999999E-4</c:v>
                </c:pt>
                <c:pt idx="7744">
                  <c:v>0</c:v>
                </c:pt>
                <c:pt idx="7745">
                  <c:v>3.3967391300000001E-4</c:v>
                </c:pt>
                <c:pt idx="7746">
                  <c:v>3.5629042850000001E-3</c:v>
                </c:pt>
                <c:pt idx="7747">
                  <c:v>4.6463003800000001E-4</c:v>
                </c:pt>
                <c:pt idx="7748">
                  <c:v>7.3522654160000003E-3</c:v>
                </c:pt>
                <c:pt idx="7749">
                  <c:v>0</c:v>
                </c:pt>
                <c:pt idx="7750">
                  <c:v>1.2315270929999999E-3</c:v>
                </c:pt>
                <c:pt idx="7751">
                  <c:v>2.4003840600000001E-4</c:v>
                </c:pt>
                <c:pt idx="7752">
                  <c:v>2.528382331E-3</c:v>
                </c:pt>
                <c:pt idx="7753">
                  <c:v>1.8621973920000001E-3</c:v>
                </c:pt>
                <c:pt idx="7754">
                  <c:v>3.6751194410000001E-3</c:v>
                </c:pt>
                <c:pt idx="7755">
                  <c:v>3.3159639979999998E-3</c:v>
                </c:pt>
                <c:pt idx="7756">
                  <c:v>3.9032435403999997E-2</c:v>
                </c:pt>
                <c:pt idx="7757">
                  <c:v>3.9872408290000001E-3</c:v>
                </c:pt>
                <c:pt idx="7758">
                  <c:v>8.0256821819999994E-3</c:v>
                </c:pt>
                <c:pt idx="7759">
                  <c:v>7.2398190039999998E-3</c:v>
                </c:pt>
                <c:pt idx="7760">
                  <c:v>5.6567328909999997E-3</c:v>
                </c:pt>
                <c:pt idx="7761">
                  <c:v>1.171303074E-3</c:v>
                </c:pt>
                <c:pt idx="7762">
                  <c:v>6.2333036499999999E-3</c:v>
                </c:pt>
                <c:pt idx="7763">
                  <c:v>6.1378659110000004E-3</c:v>
                </c:pt>
                <c:pt idx="7764">
                  <c:v>3.0905077262000001E-2</c:v>
                </c:pt>
                <c:pt idx="7765">
                  <c:v>1.8268467037E-2</c:v>
                </c:pt>
                <c:pt idx="7766">
                  <c:v>1.4492753622999999E-2</c:v>
                </c:pt>
                <c:pt idx="7767">
                  <c:v>1.4427701180000001E-3</c:v>
                </c:pt>
                <c:pt idx="7768">
                  <c:v>1.3496780583999999E-2</c:v>
                </c:pt>
                <c:pt idx="7769">
                  <c:v>1.3203395158E-2</c:v>
                </c:pt>
                <c:pt idx="7770">
                  <c:v>6.4612326040000001E-3</c:v>
                </c:pt>
                <c:pt idx="7771">
                  <c:v>4.5387994143000002E-2</c:v>
                </c:pt>
                <c:pt idx="7772">
                  <c:v>2.7295285358999999E-2</c:v>
                </c:pt>
                <c:pt idx="7773">
                  <c:v>5.6719022680000002E-3</c:v>
                </c:pt>
                <c:pt idx="7774">
                  <c:v>8.4293340820000007E-3</c:v>
                </c:pt>
                <c:pt idx="7775">
                  <c:v>4.7961630690000001E-3</c:v>
                </c:pt>
                <c:pt idx="7776">
                  <c:v>6.8493150679999996E-3</c:v>
                </c:pt>
                <c:pt idx="7777">
                  <c:v>1.3195098963E-2</c:v>
                </c:pt>
                <c:pt idx="7778">
                  <c:v>2.5915996425000001E-2</c:v>
                </c:pt>
                <c:pt idx="7779">
                  <c:v>1.0248901903000001E-2</c:v>
                </c:pt>
                <c:pt idx="7780">
                  <c:v>3.8834951450000001E-3</c:v>
                </c:pt>
                <c:pt idx="7781">
                  <c:v>2.1994134890000001E-3</c:v>
                </c:pt>
                <c:pt idx="7782">
                  <c:v>0</c:v>
                </c:pt>
                <c:pt idx="7783">
                  <c:v>0</c:v>
                </c:pt>
                <c:pt idx="7784">
                  <c:v>0</c:v>
                </c:pt>
                <c:pt idx="7785">
                  <c:v>0</c:v>
                </c:pt>
                <c:pt idx="7786">
                  <c:v>0</c:v>
                </c:pt>
                <c:pt idx="7787">
                  <c:v>2.74499039E-4</c:v>
                </c:pt>
                <c:pt idx="7788">
                  <c:v>0</c:v>
                </c:pt>
                <c:pt idx="7789">
                  <c:v>0</c:v>
                </c:pt>
                <c:pt idx="7790">
                  <c:v>0</c:v>
                </c:pt>
                <c:pt idx="7791">
                  <c:v>0</c:v>
                </c:pt>
                <c:pt idx="7792">
                  <c:v>5.8385637100000004E-4</c:v>
                </c:pt>
                <c:pt idx="7793">
                  <c:v>8.1557753E-4</c:v>
                </c:pt>
                <c:pt idx="7794">
                  <c:v>5.1813471500000003E-4</c:v>
                </c:pt>
                <c:pt idx="7795">
                  <c:v>0</c:v>
                </c:pt>
                <c:pt idx="7796">
                  <c:v>1.04975855E-4</c:v>
                </c:pt>
                <c:pt idx="7797">
                  <c:v>1.6450074000000001E-4</c:v>
                </c:pt>
                <c:pt idx="7798">
                  <c:v>0</c:v>
                </c:pt>
                <c:pt idx="7799">
                  <c:v>0</c:v>
                </c:pt>
                <c:pt idx="7800">
                  <c:v>0</c:v>
                </c:pt>
                <c:pt idx="7801">
                  <c:v>8.4717045000000005E-5</c:v>
                </c:pt>
                <c:pt idx="7802">
                  <c:v>2.5000000000000001E-3</c:v>
                </c:pt>
                <c:pt idx="7803">
                  <c:v>0</c:v>
                </c:pt>
                <c:pt idx="7804">
                  <c:v>0</c:v>
                </c:pt>
                <c:pt idx="7805">
                  <c:v>0</c:v>
                </c:pt>
                <c:pt idx="7806">
                  <c:v>0</c:v>
                </c:pt>
                <c:pt idx="7807">
                  <c:v>0</c:v>
                </c:pt>
                <c:pt idx="7808">
                  <c:v>1.7614937400000001E-4</c:v>
                </c:pt>
                <c:pt idx="7809">
                  <c:v>0</c:v>
                </c:pt>
                <c:pt idx="7810">
                  <c:v>0</c:v>
                </c:pt>
                <c:pt idx="7811">
                  <c:v>0</c:v>
                </c:pt>
                <c:pt idx="7812">
                  <c:v>0</c:v>
                </c:pt>
                <c:pt idx="7813">
                  <c:v>0</c:v>
                </c:pt>
                <c:pt idx="7814">
                  <c:v>6.2539086899999997E-4</c:v>
                </c:pt>
                <c:pt idx="7815">
                  <c:v>4.7750424400000002E-4</c:v>
                </c:pt>
                <c:pt idx="7816">
                  <c:v>0</c:v>
                </c:pt>
                <c:pt idx="7817">
                  <c:v>5.0994390599999996E-4</c:v>
                </c:pt>
                <c:pt idx="7818">
                  <c:v>0</c:v>
                </c:pt>
                <c:pt idx="7819">
                  <c:v>0</c:v>
                </c:pt>
                <c:pt idx="7820">
                  <c:v>2.12962305E-4</c:v>
                </c:pt>
                <c:pt idx="7821">
                  <c:v>0</c:v>
                </c:pt>
                <c:pt idx="7822">
                  <c:v>2.55167134E-4</c:v>
                </c:pt>
                <c:pt idx="7823">
                  <c:v>6.6285524800000005E-4</c:v>
                </c:pt>
                <c:pt idx="7824">
                  <c:v>3.86772384E-4</c:v>
                </c:pt>
                <c:pt idx="7825">
                  <c:v>1.384083044E-3</c:v>
                </c:pt>
                <c:pt idx="7826">
                  <c:v>0</c:v>
                </c:pt>
                <c:pt idx="7827">
                  <c:v>0</c:v>
                </c:pt>
                <c:pt idx="7828">
                  <c:v>2.3590469399999999E-4</c:v>
                </c:pt>
                <c:pt idx="7829">
                  <c:v>7.3313782899999996E-4</c:v>
                </c:pt>
                <c:pt idx="7830">
                  <c:v>8.3263946700000001E-4</c:v>
                </c:pt>
                <c:pt idx="7831">
                  <c:v>6.73945275E-4</c:v>
                </c:pt>
                <c:pt idx="7832">
                  <c:v>1.418092909E-3</c:v>
                </c:pt>
                <c:pt idx="7833">
                  <c:v>4.5383633519999996E-3</c:v>
                </c:pt>
                <c:pt idx="7834">
                  <c:v>6.0116224700000002E-4</c:v>
                </c:pt>
                <c:pt idx="7835">
                  <c:v>3.5688793700000001E-4</c:v>
                </c:pt>
                <c:pt idx="7836">
                  <c:v>2.3081361800000001E-4</c:v>
                </c:pt>
                <c:pt idx="7837">
                  <c:v>1.2610340470000001E-3</c:v>
                </c:pt>
                <c:pt idx="7838">
                  <c:v>1.1119936457000001E-2</c:v>
                </c:pt>
                <c:pt idx="7839">
                  <c:v>1.3910969790000001E-3</c:v>
                </c:pt>
                <c:pt idx="7840">
                  <c:v>6.8563592699999996E-4</c:v>
                </c:pt>
                <c:pt idx="7841">
                  <c:v>1.0649627259999999E-3</c:v>
                </c:pt>
                <c:pt idx="7842">
                  <c:v>1.6293279019999999E-3</c:v>
                </c:pt>
                <c:pt idx="7843">
                  <c:v>9.1649694499999995E-4</c:v>
                </c:pt>
                <c:pt idx="7844">
                  <c:v>2.3949227600000001E-4</c:v>
                </c:pt>
                <c:pt idx="7845">
                  <c:v>7.6834421800000001E-4</c:v>
                </c:pt>
                <c:pt idx="7846">
                  <c:v>2.5943702099999997E-4</c:v>
                </c:pt>
                <c:pt idx="7847">
                  <c:v>1.5436863199999999E-4</c:v>
                </c:pt>
                <c:pt idx="7848">
                  <c:v>0</c:v>
                </c:pt>
                <c:pt idx="7849">
                  <c:v>2.6483050840000002E-3</c:v>
                </c:pt>
                <c:pt idx="7850">
                  <c:v>0</c:v>
                </c:pt>
                <c:pt idx="7851">
                  <c:v>1.555209953E-3</c:v>
                </c:pt>
                <c:pt idx="7852">
                  <c:v>2.6416589600000001E-4</c:v>
                </c:pt>
                <c:pt idx="7853">
                  <c:v>4.6382189200000002E-4</c:v>
                </c:pt>
                <c:pt idx="7854">
                  <c:v>9.0366889500000005E-4</c:v>
                </c:pt>
                <c:pt idx="7855">
                  <c:v>2.0330712900000001E-4</c:v>
                </c:pt>
                <c:pt idx="7856">
                  <c:v>1.0302640049999999E-3</c:v>
                </c:pt>
                <c:pt idx="7857">
                  <c:v>1.3730407522999999E-2</c:v>
                </c:pt>
                <c:pt idx="7858">
                  <c:v>4.1079812200000001E-3</c:v>
                </c:pt>
                <c:pt idx="7859">
                  <c:v>9.9282956399999989E-4</c:v>
                </c:pt>
                <c:pt idx="7860">
                  <c:v>0</c:v>
                </c:pt>
                <c:pt idx="7861">
                  <c:v>1.85185185E-4</c:v>
                </c:pt>
                <c:pt idx="7862">
                  <c:v>0</c:v>
                </c:pt>
                <c:pt idx="7863">
                  <c:v>4.8780487800000001E-4</c:v>
                </c:pt>
                <c:pt idx="7864">
                  <c:v>2.2642363800000001E-4</c:v>
                </c:pt>
                <c:pt idx="7865">
                  <c:v>3.1689981399999999E-4</c:v>
                </c:pt>
                <c:pt idx="7866">
                  <c:v>1.6911889E-4</c:v>
                </c:pt>
                <c:pt idx="7867">
                  <c:v>1.91277735E-4</c:v>
                </c:pt>
                <c:pt idx="7868">
                  <c:v>7.0609002600000004E-4</c:v>
                </c:pt>
                <c:pt idx="7869">
                  <c:v>0</c:v>
                </c:pt>
                <c:pt idx="7870">
                  <c:v>2.09731543E-4</c:v>
                </c:pt>
                <c:pt idx="7871">
                  <c:v>0</c:v>
                </c:pt>
                <c:pt idx="7872">
                  <c:v>0</c:v>
                </c:pt>
                <c:pt idx="7873">
                  <c:v>2.4742676100000002E-4</c:v>
                </c:pt>
                <c:pt idx="7874">
                  <c:v>6.20578379E-4</c:v>
                </c:pt>
                <c:pt idx="7875">
                  <c:v>1.187648456E-3</c:v>
                </c:pt>
                <c:pt idx="7876">
                  <c:v>3.4325924599999999E-4</c:v>
                </c:pt>
                <c:pt idx="7877">
                  <c:v>0</c:v>
                </c:pt>
                <c:pt idx="7878">
                  <c:v>1.8409425620000001E-3</c:v>
                </c:pt>
                <c:pt idx="7879">
                  <c:v>0</c:v>
                </c:pt>
                <c:pt idx="7880">
                  <c:v>0</c:v>
                </c:pt>
                <c:pt idx="7881">
                  <c:v>3.0129557090000001E-3</c:v>
                </c:pt>
                <c:pt idx="7882">
                  <c:v>2.9007928799999999E-4</c:v>
                </c:pt>
                <c:pt idx="7883">
                  <c:v>4.9407114599999997E-4</c:v>
                </c:pt>
                <c:pt idx="7884">
                  <c:v>1.3076168679999999E-3</c:v>
                </c:pt>
                <c:pt idx="7885">
                  <c:v>3.9436619710000002E-3</c:v>
                </c:pt>
                <c:pt idx="7886">
                  <c:v>1.9135342E-3</c:v>
                </c:pt>
                <c:pt idx="7887">
                  <c:v>7.7981651300000003E-4</c:v>
                </c:pt>
                <c:pt idx="7888">
                  <c:v>4.0906487000000003E-5</c:v>
                </c:pt>
                <c:pt idx="7889">
                  <c:v>2.2742779160000001E-3</c:v>
                </c:pt>
                <c:pt idx="7890">
                  <c:v>9.1350271100000004E-4</c:v>
                </c:pt>
                <c:pt idx="7891">
                  <c:v>3.2416931610000001E-3</c:v>
                </c:pt>
                <c:pt idx="7892">
                  <c:v>4.7143125999999997E-5</c:v>
                </c:pt>
                <c:pt idx="7893">
                  <c:v>2.0617632550000002E-3</c:v>
                </c:pt>
                <c:pt idx="7894">
                  <c:v>1.08131487E-4</c:v>
                </c:pt>
                <c:pt idx="7895">
                  <c:v>1.341681574E-3</c:v>
                </c:pt>
                <c:pt idx="7896">
                  <c:v>0</c:v>
                </c:pt>
                <c:pt idx="7897">
                  <c:v>0</c:v>
                </c:pt>
                <c:pt idx="7898">
                  <c:v>3.9047247100000001E-4</c:v>
                </c:pt>
                <c:pt idx="7899">
                  <c:v>7.48783227E-4</c:v>
                </c:pt>
                <c:pt idx="7900">
                  <c:v>0</c:v>
                </c:pt>
                <c:pt idx="7901">
                  <c:v>6.3291139199999995E-4</c:v>
                </c:pt>
                <c:pt idx="7902">
                  <c:v>0</c:v>
                </c:pt>
                <c:pt idx="7903">
                  <c:v>4.7303689600000003E-4</c:v>
                </c:pt>
                <c:pt idx="7904">
                  <c:v>0</c:v>
                </c:pt>
                <c:pt idx="7905">
                  <c:v>8.1109578999999995E-4</c:v>
                </c:pt>
                <c:pt idx="7906">
                  <c:v>1.5098137889999999E-3</c:v>
                </c:pt>
                <c:pt idx="7907">
                  <c:v>0</c:v>
                </c:pt>
                <c:pt idx="7908">
                  <c:v>0</c:v>
                </c:pt>
                <c:pt idx="7909">
                  <c:v>0</c:v>
                </c:pt>
                <c:pt idx="7910">
                  <c:v>0</c:v>
                </c:pt>
                <c:pt idx="7911">
                  <c:v>0</c:v>
                </c:pt>
                <c:pt idx="7912">
                  <c:v>2.71076172E-4</c:v>
                </c:pt>
                <c:pt idx="7913">
                  <c:v>2.2512381799999999E-4</c:v>
                </c:pt>
                <c:pt idx="7914">
                  <c:v>0</c:v>
                </c:pt>
                <c:pt idx="7915">
                  <c:v>2.8910089599999998E-4</c:v>
                </c:pt>
                <c:pt idx="7916">
                  <c:v>2.26757369E-4</c:v>
                </c:pt>
                <c:pt idx="7917">
                  <c:v>0</c:v>
                </c:pt>
                <c:pt idx="7918">
                  <c:v>0</c:v>
                </c:pt>
                <c:pt idx="7919">
                  <c:v>0</c:v>
                </c:pt>
                <c:pt idx="7920">
                  <c:v>1.41984949E-4</c:v>
                </c:pt>
                <c:pt idx="7921">
                  <c:v>0</c:v>
                </c:pt>
                <c:pt idx="7922">
                  <c:v>8.1766148800000002E-4</c:v>
                </c:pt>
                <c:pt idx="7923">
                  <c:v>0</c:v>
                </c:pt>
                <c:pt idx="7924">
                  <c:v>0</c:v>
                </c:pt>
                <c:pt idx="7925">
                  <c:v>0</c:v>
                </c:pt>
                <c:pt idx="7926">
                  <c:v>0</c:v>
                </c:pt>
                <c:pt idx="7927">
                  <c:v>9.0685321899999999E-4</c:v>
                </c:pt>
                <c:pt idx="7928">
                  <c:v>8.0064051200000005E-4</c:v>
                </c:pt>
                <c:pt idx="7929">
                  <c:v>2.7733047050000001E-3</c:v>
                </c:pt>
                <c:pt idx="7930">
                  <c:v>2.3613712230000001E-3</c:v>
                </c:pt>
                <c:pt idx="7931">
                  <c:v>7.3152889499999995E-4</c:v>
                </c:pt>
                <c:pt idx="7932">
                  <c:v>0</c:v>
                </c:pt>
                <c:pt idx="7933">
                  <c:v>0</c:v>
                </c:pt>
                <c:pt idx="7934">
                  <c:v>0</c:v>
                </c:pt>
                <c:pt idx="7935">
                  <c:v>0</c:v>
                </c:pt>
                <c:pt idx="7936">
                  <c:v>0</c:v>
                </c:pt>
                <c:pt idx="7937">
                  <c:v>0</c:v>
                </c:pt>
                <c:pt idx="7938">
                  <c:v>2.22321031E-4</c:v>
                </c:pt>
                <c:pt idx="7939">
                  <c:v>0</c:v>
                </c:pt>
                <c:pt idx="7940">
                  <c:v>0</c:v>
                </c:pt>
                <c:pt idx="7941">
                  <c:v>0</c:v>
                </c:pt>
                <c:pt idx="7942">
                  <c:v>1.8178512900000001E-4</c:v>
                </c:pt>
                <c:pt idx="7943">
                  <c:v>4.83091787E-4</c:v>
                </c:pt>
                <c:pt idx="7944">
                  <c:v>0</c:v>
                </c:pt>
                <c:pt idx="7945">
                  <c:v>1.68976005E-4</c:v>
                </c:pt>
                <c:pt idx="7946">
                  <c:v>0</c:v>
                </c:pt>
                <c:pt idx="7947">
                  <c:v>1.2023359669999999E-3</c:v>
                </c:pt>
                <c:pt idx="7948">
                  <c:v>0</c:v>
                </c:pt>
                <c:pt idx="7949">
                  <c:v>0</c:v>
                </c:pt>
                <c:pt idx="7950">
                  <c:v>0</c:v>
                </c:pt>
                <c:pt idx="7951">
                  <c:v>0</c:v>
                </c:pt>
                <c:pt idx="7952">
                  <c:v>0</c:v>
                </c:pt>
                <c:pt idx="7953">
                  <c:v>0</c:v>
                </c:pt>
                <c:pt idx="7954">
                  <c:v>1.9124115500000001E-4</c:v>
                </c:pt>
                <c:pt idx="7955">
                  <c:v>0</c:v>
                </c:pt>
                <c:pt idx="7956">
                  <c:v>3.4482758619999998E-3</c:v>
                </c:pt>
                <c:pt idx="7957">
                  <c:v>1.9157088119999999E-3</c:v>
                </c:pt>
                <c:pt idx="7958">
                  <c:v>6.3176895300000001E-3</c:v>
                </c:pt>
                <c:pt idx="7959">
                  <c:v>2.9602220160000001E-3</c:v>
                </c:pt>
                <c:pt idx="7960">
                  <c:v>1.5136476426E-2</c:v>
                </c:pt>
                <c:pt idx="7961">
                  <c:v>3.5081240767999997E-2</c:v>
                </c:pt>
                <c:pt idx="7962">
                  <c:v>2.7497840483E-2</c:v>
                </c:pt>
                <c:pt idx="7963">
                  <c:v>2.4091778202000001E-2</c:v>
                </c:pt>
                <c:pt idx="7964">
                  <c:v>4.1590850010000003E-3</c:v>
                </c:pt>
                <c:pt idx="7965">
                  <c:v>3.3104196815999999E-2</c:v>
                </c:pt>
                <c:pt idx="7966">
                  <c:v>2.3668639052999998E-2</c:v>
                </c:pt>
                <c:pt idx="7967">
                  <c:v>7.5708010089999998E-3</c:v>
                </c:pt>
                <c:pt idx="7968">
                  <c:v>2.6363486570000001E-3</c:v>
                </c:pt>
                <c:pt idx="7969">
                  <c:v>6.892895015E-3</c:v>
                </c:pt>
                <c:pt idx="7970">
                  <c:v>7.1022727200000001E-4</c:v>
                </c:pt>
                <c:pt idx="7971">
                  <c:v>5.5302087599999996E-4</c:v>
                </c:pt>
                <c:pt idx="7972">
                  <c:v>2.7128207899999998E-4</c:v>
                </c:pt>
                <c:pt idx="7973">
                  <c:v>2.16497077E-4</c:v>
                </c:pt>
                <c:pt idx="7974">
                  <c:v>0</c:v>
                </c:pt>
                <c:pt idx="7975">
                  <c:v>8.5616438299999996E-4</c:v>
                </c:pt>
                <c:pt idx="7976">
                  <c:v>1.86880956E-4</c:v>
                </c:pt>
                <c:pt idx="7977">
                  <c:v>1.1116725610000001E-3</c:v>
                </c:pt>
                <c:pt idx="7978">
                  <c:v>1.205908953E-3</c:v>
                </c:pt>
                <c:pt idx="7979">
                  <c:v>0</c:v>
                </c:pt>
                <c:pt idx="7980">
                  <c:v>2.0371785069999999E-3</c:v>
                </c:pt>
                <c:pt idx="7981">
                  <c:v>1.3046314410000001E-3</c:v>
                </c:pt>
                <c:pt idx="7982">
                  <c:v>1.6906170750000001E-3</c:v>
                </c:pt>
                <c:pt idx="7983">
                  <c:v>5.9793286000000005E-4</c:v>
                </c:pt>
                <c:pt idx="7984">
                  <c:v>3.8550501100000003E-4</c:v>
                </c:pt>
                <c:pt idx="7985">
                  <c:v>6.6386368599999997E-4</c:v>
                </c:pt>
                <c:pt idx="7986">
                  <c:v>0</c:v>
                </c:pt>
                <c:pt idx="7987">
                  <c:v>4.7858339299999998E-4</c:v>
                </c:pt>
                <c:pt idx="7988">
                  <c:v>3.3266799700000001E-4</c:v>
                </c:pt>
                <c:pt idx="7989">
                  <c:v>2.2172949000000001E-4</c:v>
                </c:pt>
                <c:pt idx="7990">
                  <c:v>9.5724313899999997E-4</c:v>
                </c:pt>
                <c:pt idx="7991">
                  <c:v>2.3666484610000002E-3</c:v>
                </c:pt>
                <c:pt idx="7992">
                  <c:v>5.6465273849999999E-3</c:v>
                </c:pt>
                <c:pt idx="7993">
                  <c:v>1.872659176E-3</c:v>
                </c:pt>
                <c:pt idx="7994">
                  <c:v>0</c:v>
                </c:pt>
                <c:pt idx="7995">
                  <c:v>1.1903473649999999E-2</c:v>
                </c:pt>
                <c:pt idx="7996">
                  <c:v>1.5797788308999999E-2</c:v>
                </c:pt>
                <c:pt idx="7997">
                  <c:v>4.2348150660999999E-2</c:v>
                </c:pt>
                <c:pt idx="7998">
                  <c:v>2.6388888887999999E-2</c:v>
                </c:pt>
                <c:pt idx="7999">
                  <c:v>7.0077084699999995E-4</c:v>
                </c:pt>
                <c:pt idx="8000">
                  <c:v>2.9091692699999999E-3</c:v>
                </c:pt>
                <c:pt idx="8001">
                  <c:v>0</c:v>
                </c:pt>
                <c:pt idx="8002">
                  <c:v>1.2568887169999999E-2</c:v>
                </c:pt>
                <c:pt idx="8003">
                  <c:v>6.2932662050000001E-3</c:v>
                </c:pt>
                <c:pt idx="8004">
                  <c:v>2.6362038660000002E-3</c:v>
                </c:pt>
                <c:pt idx="8005">
                  <c:v>7.6423385499999996E-4</c:v>
                </c:pt>
                <c:pt idx="8006">
                  <c:v>4.1860465109999998E-3</c:v>
                </c:pt>
                <c:pt idx="8007">
                  <c:v>9.4631131709999993E-3</c:v>
                </c:pt>
                <c:pt idx="8008">
                  <c:v>7.5700227099999998E-3</c:v>
                </c:pt>
                <c:pt idx="8009">
                  <c:v>4.7297297290000003E-3</c:v>
                </c:pt>
                <c:pt idx="8010">
                  <c:v>0</c:v>
                </c:pt>
                <c:pt idx="8011">
                  <c:v>4.5914542719999998E-3</c:v>
                </c:pt>
                <c:pt idx="8012">
                  <c:v>1.2006196746E-2</c:v>
                </c:pt>
                <c:pt idx="8013">
                  <c:v>9.4422211099999993E-3</c:v>
                </c:pt>
                <c:pt idx="8014">
                  <c:v>9.2353447599999999E-3</c:v>
                </c:pt>
                <c:pt idx="8015">
                  <c:v>9.349435138E-3</c:v>
                </c:pt>
                <c:pt idx="8016">
                  <c:v>9.1228070170000005E-3</c:v>
                </c:pt>
                <c:pt idx="8017">
                  <c:v>0</c:v>
                </c:pt>
                <c:pt idx="8018">
                  <c:v>1.7267393126000001E-2</c:v>
                </c:pt>
                <c:pt idx="8019">
                  <c:v>2.7068832170000002E-3</c:v>
                </c:pt>
                <c:pt idx="8020">
                  <c:v>2.5236593049999998E-3</c:v>
                </c:pt>
                <c:pt idx="8021">
                  <c:v>3.674500497E-3</c:v>
                </c:pt>
                <c:pt idx="8022">
                  <c:v>1.4902624894E-2</c:v>
                </c:pt>
                <c:pt idx="8023">
                  <c:v>3.2489740082E-2</c:v>
                </c:pt>
                <c:pt idx="8024">
                  <c:v>3.6218219650000001E-2</c:v>
                </c:pt>
                <c:pt idx="8025">
                  <c:v>3.052917232E-3</c:v>
                </c:pt>
                <c:pt idx="8026">
                  <c:v>6.0832025110000004E-3</c:v>
                </c:pt>
                <c:pt idx="8027">
                  <c:v>1.352874859E-3</c:v>
                </c:pt>
                <c:pt idx="8028">
                  <c:v>5.7935285050000002E-3</c:v>
                </c:pt>
                <c:pt idx="8029">
                  <c:v>5.0040573430000001E-3</c:v>
                </c:pt>
                <c:pt idx="8030">
                  <c:v>5.709134615E-3</c:v>
                </c:pt>
                <c:pt idx="8031">
                  <c:v>5.6675062970000002E-3</c:v>
                </c:pt>
                <c:pt idx="8032">
                  <c:v>3.9763011999999998E-5</c:v>
                </c:pt>
                <c:pt idx="8033">
                  <c:v>1.5616468275E-2</c:v>
                </c:pt>
                <c:pt idx="8034">
                  <c:v>1.5160939200000001E-3</c:v>
                </c:pt>
                <c:pt idx="8035">
                  <c:v>2.4506049929999998E-3</c:v>
                </c:pt>
                <c:pt idx="8036">
                  <c:v>1.8304431598999998E-2</c:v>
                </c:pt>
                <c:pt idx="8037">
                  <c:v>6.1357297799000003E-2</c:v>
                </c:pt>
                <c:pt idx="8038">
                  <c:v>2.0901068275999999E-2</c:v>
                </c:pt>
                <c:pt idx="8039">
                  <c:v>2.7626537608000001E-2</c:v>
                </c:pt>
                <c:pt idx="8040">
                  <c:v>5.8039215685999998E-2</c:v>
                </c:pt>
                <c:pt idx="8041">
                  <c:v>2.7804410354000001E-2</c:v>
                </c:pt>
                <c:pt idx="8042">
                  <c:v>7.3969707639999997E-3</c:v>
                </c:pt>
                <c:pt idx="8043">
                  <c:v>1.9677661169000001E-2</c:v>
                </c:pt>
                <c:pt idx="8044">
                  <c:v>1.2369676620999999E-2</c:v>
                </c:pt>
                <c:pt idx="8045">
                  <c:v>3.3404406538000003E-2</c:v>
                </c:pt>
                <c:pt idx="8046">
                  <c:v>6.4320388349000002E-2</c:v>
                </c:pt>
                <c:pt idx="8047">
                  <c:v>3.3504138746000001E-2</c:v>
                </c:pt>
                <c:pt idx="8048">
                  <c:v>1.7716535432999999E-2</c:v>
                </c:pt>
                <c:pt idx="8049">
                  <c:v>1.2150490411E-2</c:v>
                </c:pt>
                <c:pt idx="8050">
                  <c:v>3.4952864393999999E-2</c:v>
                </c:pt>
                <c:pt idx="8051">
                  <c:v>1.5698000372999999E-2</c:v>
                </c:pt>
                <c:pt idx="8052">
                  <c:v>1.3438735177E-2</c:v>
                </c:pt>
                <c:pt idx="8053">
                  <c:v>5.1024675859999997E-3</c:v>
                </c:pt>
                <c:pt idx="8054">
                  <c:v>3.6106267308999997E-2</c:v>
                </c:pt>
                <c:pt idx="8055">
                  <c:v>7.3383577939999996E-3</c:v>
                </c:pt>
                <c:pt idx="8056">
                  <c:v>4.0511727078E-2</c:v>
                </c:pt>
                <c:pt idx="8057">
                  <c:v>8.0192461900000008E-3</c:v>
                </c:pt>
                <c:pt idx="8058">
                  <c:v>1.1325782810999999E-2</c:v>
                </c:pt>
                <c:pt idx="8059">
                  <c:v>2.5906735749999998E-3</c:v>
                </c:pt>
                <c:pt idx="8060">
                  <c:v>1.0216952573E-2</c:v>
                </c:pt>
                <c:pt idx="8061">
                  <c:v>9.8973153529999993E-3</c:v>
                </c:pt>
                <c:pt idx="8062">
                  <c:v>1.8287614297000002E-2</c:v>
                </c:pt>
                <c:pt idx="8063">
                  <c:v>4.979496192E-3</c:v>
                </c:pt>
                <c:pt idx="8064">
                  <c:v>1.5196078431E-2</c:v>
                </c:pt>
                <c:pt idx="8065">
                  <c:v>1.2586532410000001E-3</c:v>
                </c:pt>
                <c:pt idx="8066">
                  <c:v>2.4429967419999999E-3</c:v>
                </c:pt>
                <c:pt idx="8067">
                  <c:v>4.1719342604000002E-2</c:v>
                </c:pt>
                <c:pt idx="8068">
                  <c:v>2.9912563276E-2</c:v>
                </c:pt>
                <c:pt idx="8069">
                  <c:v>1.1996700907E-2</c:v>
                </c:pt>
                <c:pt idx="8070">
                  <c:v>7.8064012400000003E-4</c:v>
                </c:pt>
                <c:pt idx="8071">
                  <c:v>3.1229573679999998E-3</c:v>
                </c:pt>
                <c:pt idx="8072">
                  <c:v>1.9689599249999999E-3</c:v>
                </c:pt>
                <c:pt idx="8073">
                  <c:v>2.9054126759999999E-3</c:v>
                </c:pt>
                <c:pt idx="8074">
                  <c:v>8.6880973000000002E-4</c:v>
                </c:pt>
                <c:pt idx="8075">
                  <c:v>1.911360649E-3</c:v>
                </c:pt>
                <c:pt idx="8076">
                  <c:v>6.2552126769999999E-3</c:v>
                </c:pt>
                <c:pt idx="8077">
                  <c:v>5.5019938409999998E-3</c:v>
                </c:pt>
                <c:pt idx="8078">
                  <c:v>9.4414414410000005E-3</c:v>
                </c:pt>
                <c:pt idx="8079">
                  <c:v>1.7016001802999999E-2</c:v>
                </c:pt>
                <c:pt idx="8080">
                  <c:v>1.3352272727E-2</c:v>
                </c:pt>
                <c:pt idx="8081">
                  <c:v>2.4877497173000002E-2</c:v>
                </c:pt>
                <c:pt idx="8082">
                  <c:v>6.3048245609999996E-3</c:v>
                </c:pt>
                <c:pt idx="8083">
                  <c:v>2.5295871350000001E-3</c:v>
                </c:pt>
                <c:pt idx="8084">
                  <c:v>1.5923566877999999E-2</c:v>
                </c:pt>
                <c:pt idx="8085">
                  <c:v>2.3556449289999998E-3</c:v>
                </c:pt>
                <c:pt idx="8086">
                  <c:v>1.119653653E-3</c:v>
                </c:pt>
                <c:pt idx="8087">
                  <c:v>2.309468822E-3</c:v>
                </c:pt>
                <c:pt idx="8088">
                  <c:v>4.8197820619999996E-3</c:v>
                </c:pt>
                <c:pt idx="8089">
                  <c:v>2.6850142640000001E-3</c:v>
                </c:pt>
                <c:pt idx="8090">
                  <c:v>3.6541488639999999E-3</c:v>
                </c:pt>
                <c:pt idx="8091">
                  <c:v>1.0046367851E-2</c:v>
                </c:pt>
                <c:pt idx="8092">
                  <c:v>1.1144883485E-2</c:v>
                </c:pt>
                <c:pt idx="8093">
                  <c:v>5.442376994E-3</c:v>
                </c:pt>
                <c:pt idx="8094">
                  <c:v>3.9462081128000003E-2</c:v>
                </c:pt>
                <c:pt idx="8095">
                  <c:v>2.3022651317999999E-2</c:v>
                </c:pt>
                <c:pt idx="8096">
                  <c:v>8.6186815739999999E-3</c:v>
                </c:pt>
                <c:pt idx="8097">
                  <c:v>1.3578500707000001E-2</c:v>
                </c:pt>
                <c:pt idx="8098">
                  <c:v>5.2487448650000001E-3</c:v>
                </c:pt>
                <c:pt idx="8099">
                  <c:v>7.5730256039999999E-3</c:v>
                </c:pt>
                <c:pt idx="8100">
                  <c:v>2.5575447570000001E-3</c:v>
                </c:pt>
                <c:pt idx="8101">
                  <c:v>6.4232187460000001E-3</c:v>
                </c:pt>
                <c:pt idx="8102">
                  <c:v>8.5057026870000007E-3</c:v>
                </c:pt>
                <c:pt idx="8103">
                  <c:v>6.5161527159999996E-3</c:v>
                </c:pt>
                <c:pt idx="8104">
                  <c:v>1.1621150493E-2</c:v>
                </c:pt>
                <c:pt idx="8105">
                  <c:v>2.7627943690000001E-3</c:v>
                </c:pt>
                <c:pt idx="8106">
                  <c:v>3.7593984959999999E-3</c:v>
                </c:pt>
                <c:pt idx="8107">
                  <c:v>4.7999999999999996E-3</c:v>
                </c:pt>
                <c:pt idx="8108">
                  <c:v>8.8086889589999995E-3</c:v>
                </c:pt>
                <c:pt idx="8109">
                  <c:v>5.8354405699999996E-4</c:v>
                </c:pt>
                <c:pt idx="8110">
                  <c:v>5.4406964000000004E-4</c:v>
                </c:pt>
                <c:pt idx="8111">
                  <c:v>0</c:v>
                </c:pt>
                <c:pt idx="8112">
                  <c:v>0</c:v>
                </c:pt>
                <c:pt idx="8113">
                  <c:v>0</c:v>
                </c:pt>
                <c:pt idx="8114">
                  <c:v>0</c:v>
                </c:pt>
                <c:pt idx="8115">
                  <c:v>5.71755288E-4</c:v>
                </c:pt>
                <c:pt idx="8116">
                  <c:v>0</c:v>
                </c:pt>
                <c:pt idx="8117">
                  <c:v>0</c:v>
                </c:pt>
                <c:pt idx="8118">
                  <c:v>1.032939286E-3</c:v>
                </c:pt>
                <c:pt idx="8119">
                  <c:v>5.07614213E-4</c:v>
                </c:pt>
                <c:pt idx="8120">
                  <c:v>0</c:v>
                </c:pt>
                <c:pt idx="8121">
                  <c:v>0</c:v>
                </c:pt>
                <c:pt idx="8122">
                  <c:v>0</c:v>
                </c:pt>
                <c:pt idx="8123">
                  <c:v>0</c:v>
                </c:pt>
                <c:pt idx="8124">
                  <c:v>8.2542301999999996E-5</c:v>
                </c:pt>
                <c:pt idx="8125">
                  <c:v>1.4245014239999999E-3</c:v>
                </c:pt>
                <c:pt idx="8126">
                  <c:v>0</c:v>
                </c:pt>
                <c:pt idx="8127">
                  <c:v>0</c:v>
                </c:pt>
                <c:pt idx="8128">
                  <c:v>0</c:v>
                </c:pt>
                <c:pt idx="8129">
                  <c:v>3.9527644600000002E-4</c:v>
                </c:pt>
                <c:pt idx="8130">
                  <c:v>0</c:v>
                </c:pt>
                <c:pt idx="8131">
                  <c:v>0</c:v>
                </c:pt>
                <c:pt idx="8132">
                  <c:v>4.2924211929999999E-3</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7.1594773499999997E-4</c:v>
                </c:pt>
                <c:pt idx="8146">
                  <c:v>1.907941807E-3</c:v>
                </c:pt>
                <c:pt idx="8147">
                  <c:v>4.32525951E-4</c:v>
                </c:pt>
                <c:pt idx="8148">
                  <c:v>8.6790487000000006E-5</c:v>
                </c:pt>
                <c:pt idx="8149">
                  <c:v>0</c:v>
                </c:pt>
                <c:pt idx="8150">
                  <c:v>1.63826998E-4</c:v>
                </c:pt>
                <c:pt idx="8151">
                  <c:v>9.9750623399999993E-4</c:v>
                </c:pt>
                <c:pt idx="8152">
                  <c:v>9.8716683099999997E-4</c:v>
                </c:pt>
                <c:pt idx="8153">
                  <c:v>2.1008403300000001E-4</c:v>
                </c:pt>
                <c:pt idx="8154">
                  <c:v>6.4256089700000002E-4</c:v>
                </c:pt>
                <c:pt idx="8155">
                  <c:v>2.4685262800000003E-4</c:v>
                </c:pt>
                <c:pt idx="8156">
                  <c:v>0</c:v>
                </c:pt>
                <c:pt idx="8157">
                  <c:v>5.1724137899999999E-4</c:v>
                </c:pt>
                <c:pt idx="8158">
                  <c:v>1.2392341500000001E-4</c:v>
                </c:pt>
                <c:pt idx="8159">
                  <c:v>3.91331996E-4</c:v>
                </c:pt>
                <c:pt idx="8160">
                  <c:v>2.2505626399999998E-3</c:v>
                </c:pt>
                <c:pt idx="8161">
                  <c:v>3.2915693349999998E-3</c:v>
                </c:pt>
                <c:pt idx="8162">
                  <c:v>2.15053763E-4</c:v>
                </c:pt>
                <c:pt idx="8163">
                  <c:v>5.6947608199999996E-4</c:v>
                </c:pt>
                <c:pt idx="8164">
                  <c:v>1.5603058099999999E-4</c:v>
                </c:pt>
                <c:pt idx="8165">
                  <c:v>2.202202202E-3</c:v>
                </c:pt>
                <c:pt idx="8166">
                  <c:v>1.2860941074E-2</c:v>
                </c:pt>
                <c:pt idx="8167">
                  <c:v>2.7389756199999997E-4</c:v>
                </c:pt>
                <c:pt idx="8168">
                  <c:v>1.1261261200000001E-4</c:v>
                </c:pt>
                <c:pt idx="8169">
                  <c:v>2.5045537340000002E-3</c:v>
                </c:pt>
                <c:pt idx="8170">
                  <c:v>6.2539086899999997E-4</c:v>
                </c:pt>
                <c:pt idx="8171">
                  <c:v>0</c:v>
                </c:pt>
                <c:pt idx="8172">
                  <c:v>1.0882132889999999E-3</c:v>
                </c:pt>
                <c:pt idx="8173">
                  <c:v>3.7105751300000001E-4</c:v>
                </c:pt>
                <c:pt idx="8174">
                  <c:v>2.7389756199999997E-4</c:v>
                </c:pt>
                <c:pt idx="8175">
                  <c:v>2.3630371240000001E-3</c:v>
                </c:pt>
                <c:pt idx="8176">
                  <c:v>2.42267624E-4</c:v>
                </c:pt>
                <c:pt idx="8177">
                  <c:v>1.3246787599999999E-4</c:v>
                </c:pt>
                <c:pt idx="8178">
                  <c:v>1.2829912020000001E-3</c:v>
                </c:pt>
                <c:pt idx="8179">
                  <c:v>4.3433411100000002E-4</c:v>
                </c:pt>
                <c:pt idx="8180">
                  <c:v>1.275626423E-3</c:v>
                </c:pt>
                <c:pt idx="8181">
                  <c:v>6.0949594599999995E-4</c:v>
                </c:pt>
                <c:pt idx="8182">
                  <c:v>3.2594524100000002E-4</c:v>
                </c:pt>
                <c:pt idx="8183">
                  <c:v>0</c:v>
                </c:pt>
                <c:pt idx="8184">
                  <c:v>3.9295304200000003E-4</c:v>
                </c:pt>
                <c:pt idx="8185">
                  <c:v>2.5542784100000002E-4</c:v>
                </c:pt>
                <c:pt idx="8186">
                  <c:v>9.2545462E-5</c:v>
                </c:pt>
                <c:pt idx="8187">
                  <c:v>4.0280351199999999E-4</c:v>
                </c:pt>
                <c:pt idx="8188">
                  <c:v>5.8902275700000004E-4</c:v>
                </c:pt>
                <c:pt idx="8189">
                  <c:v>2.0265477699999999E-4</c:v>
                </c:pt>
                <c:pt idx="8190">
                  <c:v>1.8288804070000001E-3</c:v>
                </c:pt>
                <c:pt idx="8191">
                  <c:v>5.3662463099999995E-4</c:v>
                </c:pt>
                <c:pt idx="8192">
                  <c:v>6.1416678E-4</c:v>
                </c:pt>
                <c:pt idx="8193">
                  <c:v>4.8461351999999999E-4</c:v>
                </c:pt>
                <c:pt idx="8194">
                  <c:v>7.9961618399999998E-4</c:v>
                </c:pt>
                <c:pt idx="8195">
                  <c:v>1.483679525E-3</c:v>
                </c:pt>
                <c:pt idx="8196">
                  <c:v>6.685087797E-3</c:v>
                </c:pt>
                <c:pt idx="8197">
                  <c:v>1.149718957E-3</c:v>
                </c:pt>
                <c:pt idx="8198">
                  <c:v>2.7969420099999999E-4</c:v>
                </c:pt>
                <c:pt idx="8199">
                  <c:v>3.9972019499999998E-4</c:v>
                </c:pt>
                <c:pt idx="8200">
                  <c:v>1.6091542999999999E-3</c:v>
                </c:pt>
                <c:pt idx="8201">
                  <c:v>0</c:v>
                </c:pt>
                <c:pt idx="8202">
                  <c:v>2.8498147600000001E-4</c:v>
                </c:pt>
                <c:pt idx="8203">
                  <c:v>0</c:v>
                </c:pt>
                <c:pt idx="8204">
                  <c:v>0</c:v>
                </c:pt>
                <c:pt idx="8205">
                  <c:v>0</c:v>
                </c:pt>
                <c:pt idx="8206">
                  <c:v>0</c:v>
                </c:pt>
                <c:pt idx="8207">
                  <c:v>1.3284623E-4</c:v>
                </c:pt>
                <c:pt idx="8208">
                  <c:v>1.1980352200000001E-4</c:v>
                </c:pt>
                <c:pt idx="8209">
                  <c:v>3.41471743E-4</c:v>
                </c:pt>
                <c:pt idx="8210">
                  <c:v>0</c:v>
                </c:pt>
                <c:pt idx="8211">
                  <c:v>0</c:v>
                </c:pt>
                <c:pt idx="8212">
                  <c:v>0</c:v>
                </c:pt>
                <c:pt idx="8213">
                  <c:v>0</c:v>
                </c:pt>
                <c:pt idx="8214">
                  <c:v>2.9761904759999999E-3</c:v>
                </c:pt>
                <c:pt idx="8215">
                  <c:v>2.3906287350000002E-3</c:v>
                </c:pt>
                <c:pt idx="8216">
                  <c:v>0</c:v>
                </c:pt>
                <c:pt idx="8217">
                  <c:v>6.5036182100000001E-3</c:v>
                </c:pt>
                <c:pt idx="8218">
                  <c:v>3.2701111800000001E-4</c:v>
                </c:pt>
                <c:pt idx="8219">
                  <c:v>5.06842372E-4</c:v>
                </c:pt>
                <c:pt idx="8220">
                  <c:v>7.4308926899999996E-4</c:v>
                </c:pt>
                <c:pt idx="8221">
                  <c:v>4.4298750700000003E-4</c:v>
                </c:pt>
                <c:pt idx="8222">
                  <c:v>0</c:v>
                </c:pt>
                <c:pt idx="8223">
                  <c:v>5.1514399199999996E-3</c:v>
                </c:pt>
                <c:pt idx="8224">
                  <c:v>0</c:v>
                </c:pt>
                <c:pt idx="8225">
                  <c:v>4.15454923E-4</c:v>
                </c:pt>
                <c:pt idx="8226">
                  <c:v>6.9190997560000002E-3</c:v>
                </c:pt>
                <c:pt idx="8227">
                  <c:v>3.638769434E-3</c:v>
                </c:pt>
                <c:pt idx="8228">
                  <c:v>0</c:v>
                </c:pt>
                <c:pt idx="8229">
                  <c:v>1.2807377039999999E-3</c:v>
                </c:pt>
                <c:pt idx="8230">
                  <c:v>2.5778732539999999E-3</c:v>
                </c:pt>
                <c:pt idx="8231">
                  <c:v>1.862864512E-3</c:v>
                </c:pt>
                <c:pt idx="8232">
                  <c:v>0</c:v>
                </c:pt>
                <c:pt idx="8233">
                  <c:v>5.7142857100000001E-4</c:v>
                </c:pt>
                <c:pt idx="8234">
                  <c:v>0</c:v>
                </c:pt>
                <c:pt idx="8235">
                  <c:v>9.9370652500000009E-4</c:v>
                </c:pt>
                <c:pt idx="8236">
                  <c:v>4.9376620100000004E-4</c:v>
                </c:pt>
                <c:pt idx="8237">
                  <c:v>0</c:v>
                </c:pt>
                <c:pt idx="8238">
                  <c:v>0</c:v>
                </c:pt>
                <c:pt idx="8239">
                  <c:v>0</c:v>
                </c:pt>
                <c:pt idx="8240">
                  <c:v>8.18330605E-4</c:v>
                </c:pt>
                <c:pt idx="8241">
                  <c:v>0</c:v>
                </c:pt>
                <c:pt idx="8242">
                  <c:v>0</c:v>
                </c:pt>
                <c:pt idx="8243">
                  <c:v>0</c:v>
                </c:pt>
                <c:pt idx="8244">
                  <c:v>0</c:v>
                </c:pt>
                <c:pt idx="8245">
                  <c:v>0</c:v>
                </c:pt>
                <c:pt idx="8246">
                  <c:v>0</c:v>
                </c:pt>
                <c:pt idx="8247">
                  <c:v>0</c:v>
                </c:pt>
                <c:pt idx="8248">
                  <c:v>0</c:v>
                </c:pt>
                <c:pt idx="8249">
                  <c:v>0</c:v>
                </c:pt>
                <c:pt idx="8250">
                  <c:v>4.0933278699999999E-4</c:v>
                </c:pt>
                <c:pt idx="8251">
                  <c:v>2.1857923490000001E-3</c:v>
                </c:pt>
                <c:pt idx="8252">
                  <c:v>8.2651458000000005E-5</c:v>
                </c:pt>
                <c:pt idx="8253">
                  <c:v>0</c:v>
                </c:pt>
                <c:pt idx="8254">
                  <c:v>2.8149190699999999E-4</c:v>
                </c:pt>
                <c:pt idx="8255">
                  <c:v>4.3233895299999998E-4</c:v>
                </c:pt>
                <c:pt idx="8256">
                  <c:v>8.3183141499999997E-4</c:v>
                </c:pt>
                <c:pt idx="8257">
                  <c:v>4.4838022599999998E-4</c:v>
                </c:pt>
                <c:pt idx="8258">
                  <c:v>5.0968399589999998E-3</c:v>
                </c:pt>
                <c:pt idx="8259">
                  <c:v>1.9230769199999999E-4</c:v>
                </c:pt>
                <c:pt idx="8260">
                  <c:v>1.121233356E-3</c:v>
                </c:pt>
                <c:pt idx="8261">
                  <c:v>1.7850767499999999E-4</c:v>
                </c:pt>
                <c:pt idx="8262">
                  <c:v>4.8388657600000002E-4</c:v>
                </c:pt>
                <c:pt idx="8263">
                  <c:v>4.7393364900000001E-4</c:v>
                </c:pt>
                <c:pt idx="8264">
                  <c:v>0</c:v>
                </c:pt>
                <c:pt idx="8265">
                  <c:v>0</c:v>
                </c:pt>
                <c:pt idx="8266">
                  <c:v>0</c:v>
                </c:pt>
                <c:pt idx="8267">
                  <c:v>0</c:v>
                </c:pt>
                <c:pt idx="8268">
                  <c:v>0</c:v>
                </c:pt>
                <c:pt idx="8269">
                  <c:v>0</c:v>
                </c:pt>
                <c:pt idx="8270">
                  <c:v>0</c:v>
                </c:pt>
                <c:pt idx="8271">
                  <c:v>0</c:v>
                </c:pt>
                <c:pt idx="8272">
                  <c:v>0</c:v>
                </c:pt>
                <c:pt idx="8273">
                  <c:v>3.4602076099999999E-4</c:v>
                </c:pt>
                <c:pt idx="8274">
                  <c:v>1.83857326E-4</c:v>
                </c:pt>
                <c:pt idx="8275">
                  <c:v>0</c:v>
                </c:pt>
                <c:pt idx="8276">
                  <c:v>7.6557954000000002E-5</c:v>
                </c:pt>
                <c:pt idx="8277">
                  <c:v>0</c:v>
                </c:pt>
                <c:pt idx="8278">
                  <c:v>0</c:v>
                </c:pt>
                <c:pt idx="8279">
                  <c:v>0</c:v>
                </c:pt>
                <c:pt idx="8280">
                  <c:v>0</c:v>
                </c:pt>
                <c:pt idx="8281">
                  <c:v>0</c:v>
                </c:pt>
                <c:pt idx="8282">
                  <c:v>4.59347726E-4</c:v>
                </c:pt>
                <c:pt idx="8283">
                  <c:v>4.0000000000000002E-4</c:v>
                </c:pt>
                <c:pt idx="8284">
                  <c:v>0</c:v>
                </c:pt>
                <c:pt idx="8285">
                  <c:v>1.0308460860000001E-3</c:v>
                </c:pt>
                <c:pt idx="8286">
                  <c:v>2.7245045140000001E-3</c:v>
                </c:pt>
                <c:pt idx="8287">
                  <c:v>0</c:v>
                </c:pt>
                <c:pt idx="8288">
                  <c:v>0</c:v>
                </c:pt>
                <c:pt idx="8289">
                  <c:v>3.1308703799999999E-4</c:v>
                </c:pt>
                <c:pt idx="8290">
                  <c:v>0</c:v>
                </c:pt>
                <c:pt idx="8291">
                  <c:v>0</c:v>
                </c:pt>
                <c:pt idx="8292">
                  <c:v>0</c:v>
                </c:pt>
                <c:pt idx="8293">
                  <c:v>0</c:v>
                </c:pt>
                <c:pt idx="8294">
                  <c:v>0</c:v>
                </c:pt>
                <c:pt idx="8295">
                  <c:v>0</c:v>
                </c:pt>
                <c:pt idx="8296">
                  <c:v>0</c:v>
                </c:pt>
                <c:pt idx="8297">
                  <c:v>0</c:v>
                </c:pt>
                <c:pt idx="8298">
                  <c:v>0</c:v>
                </c:pt>
                <c:pt idx="8299">
                  <c:v>0</c:v>
                </c:pt>
                <c:pt idx="8300">
                  <c:v>1.8948365700000001E-4</c:v>
                </c:pt>
                <c:pt idx="8301">
                  <c:v>1.29299198E-4</c:v>
                </c:pt>
                <c:pt idx="8302">
                  <c:v>2.45170148E-3</c:v>
                </c:pt>
                <c:pt idx="8303">
                  <c:v>1.75777816E-4</c:v>
                </c:pt>
                <c:pt idx="8304">
                  <c:v>0</c:v>
                </c:pt>
                <c:pt idx="8305">
                  <c:v>0</c:v>
                </c:pt>
                <c:pt idx="8306">
                  <c:v>0</c:v>
                </c:pt>
                <c:pt idx="8307">
                  <c:v>1.3344008500000001E-4</c:v>
                </c:pt>
                <c:pt idx="8308">
                  <c:v>0</c:v>
                </c:pt>
                <c:pt idx="8309">
                  <c:v>0</c:v>
                </c:pt>
                <c:pt idx="8310">
                  <c:v>0</c:v>
                </c:pt>
                <c:pt idx="8311">
                  <c:v>0</c:v>
                </c:pt>
                <c:pt idx="8312">
                  <c:v>3.7523452099999998E-4</c:v>
                </c:pt>
                <c:pt idx="8313">
                  <c:v>3.3706350200000002E-4</c:v>
                </c:pt>
                <c:pt idx="8314">
                  <c:v>1.58252888E-4</c:v>
                </c:pt>
                <c:pt idx="8315">
                  <c:v>6.5061808700000003E-4</c:v>
                </c:pt>
                <c:pt idx="8316">
                  <c:v>1.3482540100000001E-4</c:v>
                </c:pt>
                <c:pt idx="8317">
                  <c:v>3.2959789000000002E-4</c:v>
                </c:pt>
                <c:pt idx="8318">
                  <c:v>0</c:v>
                </c:pt>
                <c:pt idx="8319">
                  <c:v>5.0505050499999999E-4</c:v>
                </c:pt>
                <c:pt idx="8320">
                  <c:v>4.7428687500000001E-4</c:v>
                </c:pt>
                <c:pt idx="8321">
                  <c:v>2.4833066600000002E-3</c:v>
                </c:pt>
                <c:pt idx="8322">
                  <c:v>0</c:v>
                </c:pt>
                <c:pt idx="8323">
                  <c:v>7.3957659199999995E-4</c:v>
                </c:pt>
                <c:pt idx="8324">
                  <c:v>0</c:v>
                </c:pt>
                <c:pt idx="8325">
                  <c:v>0</c:v>
                </c:pt>
                <c:pt idx="8326">
                  <c:v>0</c:v>
                </c:pt>
                <c:pt idx="8327">
                  <c:v>0</c:v>
                </c:pt>
                <c:pt idx="8328">
                  <c:v>0</c:v>
                </c:pt>
                <c:pt idx="8329">
                  <c:v>1.77053824E-4</c:v>
                </c:pt>
                <c:pt idx="8330">
                  <c:v>1.1896306818E-2</c:v>
                </c:pt>
                <c:pt idx="8331">
                  <c:v>1.9417475720000001E-3</c:v>
                </c:pt>
                <c:pt idx="8332">
                  <c:v>7.1901064000000003E-5</c:v>
                </c:pt>
                <c:pt idx="8333">
                  <c:v>6.3271116699999998E-4</c:v>
                </c:pt>
                <c:pt idx="8334">
                  <c:v>9.5075109000000005E-5</c:v>
                </c:pt>
                <c:pt idx="8335">
                  <c:v>8.6445366000000004E-5</c:v>
                </c:pt>
                <c:pt idx="8336">
                  <c:v>0</c:v>
                </c:pt>
                <c:pt idx="8337">
                  <c:v>3.8284839199999998E-4</c:v>
                </c:pt>
                <c:pt idx="8338">
                  <c:v>2.7540622399999998E-4</c:v>
                </c:pt>
                <c:pt idx="8339">
                  <c:v>2.6240262400000001E-3</c:v>
                </c:pt>
                <c:pt idx="8340">
                  <c:v>1.4354066985E-2</c:v>
                </c:pt>
                <c:pt idx="8341">
                  <c:v>2.1821233738E-2</c:v>
                </c:pt>
                <c:pt idx="8342">
                  <c:v>2.2908126350000002E-3</c:v>
                </c:pt>
                <c:pt idx="8343">
                  <c:v>2.3567119149999999E-3</c:v>
                </c:pt>
                <c:pt idx="8344">
                  <c:v>2.5770823739999999E-3</c:v>
                </c:pt>
                <c:pt idx="8345">
                  <c:v>7.8448952099999995E-4</c:v>
                </c:pt>
                <c:pt idx="8346">
                  <c:v>0</c:v>
                </c:pt>
                <c:pt idx="8347">
                  <c:v>4.9636002599999995E-4</c:v>
                </c:pt>
                <c:pt idx="8348">
                  <c:v>7.4898352200000002E-4</c:v>
                </c:pt>
                <c:pt idx="8349">
                  <c:v>1.619620546E-3</c:v>
                </c:pt>
                <c:pt idx="8350">
                  <c:v>3.059273422E-3</c:v>
                </c:pt>
                <c:pt idx="8351">
                  <c:v>2.690646463E-3</c:v>
                </c:pt>
                <c:pt idx="8352">
                  <c:v>0</c:v>
                </c:pt>
                <c:pt idx="8353">
                  <c:v>2.69323996E-4</c:v>
                </c:pt>
                <c:pt idx="8354">
                  <c:v>4.6228710459999996E-3</c:v>
                </c:pt>
                <c:pt idx="8355">
                  <c:v>0</c:v>
                </c:pt>
                <c:pt idx="8356">
                  <c:v>0</c:v>
                </c:pt>
                <c:pt idx="8357">
                  <c:v>2.0362451600000001E-4</c:v>
                </c:pt>
                <c:pt idx="8358">
                  <c:v>3.491620111E-3</c:v>
                </c:pt>
                <c:pt idx="8359">
                  <c:v>0</c:v>
                </c:pt>
                <c:pt idx="8360">
                  <c:v>2.300260696E-3</c:v>
                </c:pt>
                <c:pt idx="8361">
                  <c:v>3.3579583600000003E-4</c:v>
                </c:pt>
                <c:pt idx="8362">
                  <c:v>0</c:v>
                </c:pt>
                <c:pt idx="8363">
                  <c:v>4.9803897100000004E-4</c:v>
                </c:pt>
                <c:pt idx="8364">
                  <c:v>3.5360678900000001E-4</c:v>
                </c:pt>
                <c:pt idx="8365">
                  <c:v>0</c:v>
                </c:pt>
                <c:pt idx="8366">
                  <c:v>8.9397461100000001E-4</c:v>
                </c:pt>
                <c:pt idx="8367">
                  <c:v>7.8400627199999996E-4</c:v>
                </c:pt>
                <c:pt idx="8368">
                  <c:v>3.8995476500000001E-4</c:v>
                </c:pt>
                <c:pt idx="8369">
                  <c:v>5.7121096699999999E-4</c:v>
                </c:pt>
                <c:pt idx="8370">
                  <c:v>1.9989339009999999E-3</c:v>
                </c:pt>
                <c:pt idx="8371">
                  <c:v>1.8853695300000001E-4</c:v>
                </c:pt>
                <c:pt idx="8372">
                  <c:v>7.8709168999999997E-5</c:v>
                </c:pt>
                <c:pt idx="8373">
                  <c:v>0</c:v>
                </c:pt>
                <c:pt idx="8374">
                  <c:v>1.534566101E-3</c:v>
                </c:pt>
                <c:pt idx="8375">
                  <c:v>1.6233766230000001E-3</c:v>
                </c:pt>
                <c:pt idx="8376">
                  <c:v>1.386377335E-3</c:v>
                </c:pt>
                <c:pt idx="8377">
                  <c:v>1.2874983900000001E-4</c:v>
                </c:pt>
                <c:pt idx="8378">
                  <c:v>1.3657056145000001E-2</c:v>
                </c:pt>
                <c:pt idx="8379">
                  <c:v>6.4729107999999999E-5</c:v>
                </c:pt>
                <c:pt idx="8380">
                  <c:v>8.9852444149999995E-3</c:v>
                </c:pt>
                <c:pt idx="8381">
                  <c:v>1.2970859984999999E-2</c:v>
                </c:pt>
                <c:pt idx="8382">
                  <c:v>2.8785261939999998E-3</c:v>
                </c:pt>
                <c:pt idx="8383">
                  <c:v>7.7249903000000002E-5</c:v>
                </c:pt>
                <c:pt idx="8384">
                  <c:v>3.7271710700000001E-4</c:v>
                </c:pt>
                <c:pt idx="8385">
                  <c:v>9.0206185499999995E-4</c:v>
                </c:pt>
                <c:pt idx="8386">
                  <c:v>2.8184892799999999E-4</c:v>
                </c:pt>
                <c:pt idx="8387">
                  <c:v>1.0152284263E-2</c:v>
                </c:pt>
                <c:pt idx="8388">
                  <c:v>1.7418844020000001E-3</c:v>
                </c:pt>
                <c:pt idx="8389">
                  <c:v>7.8971119100000001E-4</c:v>
                </c:pt>
                <c:pt idx="8390">
                  <c:v>3.9687789390000002E-3</c:v>
                </c:pt>
                <c:pt idx="8391">
                  <c:v>1.0999587510000001E-3</c:v>
                </c:pt>
                <c:pt idx="8392">
                  <c:v>4.5475216000000001E-4</c:v>
                </c:pt>
                <c:pt idx="8393">
                  <c:v>6.3613231500000002E-4</c:v>
                </c:pt>
                <c:pt idx="8394">
                  <c:v>1.331853496E-3</c:v>
                </c:pt>
                <c:pt idx="8395">
                  <c:v>0</c:v>
                </c:pt>
                <c:pt idx="8396">
                  <c:v>0</c:v>
                </c:pt>
                <c:pt idx="8397">
                  <c:v>2.4600246E-4</c:v>
                </c:pt>
                <c:pt idx="8398">
                  <c:v>2.0456172599999999E-4</c:v>
                </c:pt>
                <c:pt idx="8399">
                  <c:v>0</c:v>
                </c:pt>
                <c:pt idx="8400">
                  <c:v>1.3372559499999999E-4</c:v>
                </c:pt>
                <c:pt idx="8401">
                  <c:v>9.5223775799999999E-4</c:v>
                </c:pt>
                <c:pt idx="8402">
                  <c:v>5.6561085899999996E-4</c:v>
                </c:pt>
                <c:pt idx="8403">
                  <c:v>3.8947309799999998E-4</c:v>
                </c:pt>
                <c:pt idx="8404">
                  <c:v>0</c:v>
                </c:pt>
                <c:pt idx="8405">
                  <c:v>6.93481276E-4</c:v>
                </c:pt>
                <c:pt idx="8406">
                  <c:v>2.21092195E-4</c:v>
                </c:pt>
                <c:pt idx="8407">
                  <c:v>0</c:v>
                </c:pt>
                <c:pt idx="8408">
                  <c:v>1.2116805999999999E-4</c:v>
                </c:pt>
                <c:pt idx="8409">
                  <c:v>7.4223172720000001E-3</c:v>
                </c:pt>
                <c:pt idx="8410">
                  <c:v>0</c:v>
                </c:pt>
                <c:pt idx="8411">
                  <c:v>3.69458128E-4</c:v>
                </c:pt>
                <c:pt idx="8412">
                  <c:v>0</c:v>
                </c:pt>
                <c:pt idx="8413">
                  <c:v>0</c:v>
                </c:pt>
                <c:pt idx="8414">
                  <c:v>0</c:v>
                </c:pt>
                <c:pt idx="8415">
                  <c:v>0</c:v>
                </c:pt>
                <c:pt idx="8416">
                  <c:v>0</c:v>
                </c:pt>
                <c:pt idx="8417">
                  <c:v>0</c:v>
                </c:pt>
                <c:pt idx="8418">
                  <c:v>1.2709710200000001E-4</c:v>
                </c:pt>
                <c:pt idx="8419">
                  <c:v>0</c:v>
                </c:pt>
                <c:pt idx="8420">
                  <c:v>0</c:v>
                </c:pt>
                <c:pt idx="8421">
                  <c:v>0</c:v>
                </c:pt>
                <c:pt idx="8422">
                  <c:v>8.5178875600000004E-4</c:v>
                </c:pt>
                <c:pt idx="8423">
                  <c:v>0</c:v>
                </c:pt>
                <c:pt idx="8424">
                  <c:v>0</c:v>
                </c:pt>
                <c:pt idx="8425">
                  <c:v>0</c:v>
                </c:pt>
                <c:pt idx="8426">
                  <c:v>0</c:v>
                </c:pt>
                <c:pt idx="8427">
                  <c:v>0</c:v>
                </c:pt>
                <c:pt idx="8428">
                  <c:v>1.04580631E-4</c:v>
                </c:pt>
                <c:pt idx="8429">
                  <c:v>0</c:v>
                </c:pt>
                <c:pt idx="8430">
                  <c:v>2.9612081700000002E-4</c:v>
                </c:pt>
                <c:pt idx="8431">
                  <c:v>0</c:v>
                </c:pt>
                <c:pt idx="8432">
                  <c:v>0</c:v>
                </c:pt>
                <c:pt idx="8433">
                  <c:v>0</c:v>
                </c:pt>
                <c:pt idx="8434">
                  <c:v>0</c:v>
                </c:pt>
                <c:pt idx="8435">
                  <c:v>0</c:v>
                </c:pt>
                <c:pt idx="8436">
                  <c:v>0</c:v>
                </c:pt>
                <c:pt idx="8437">
                  <c:v>1.9489378200000001E-4</c:v>
                </c:pt>
                <c:pt idx="8438">
                  <c:v>0</c:v>
                </c:pt>
                <c:pt idx="8439">
                  <c:v>1.3042911100000001E-4</c:v>
                </c:pt>
                <c:pt idx="8440">
                  <c:v>2.47218788E-4</c:v>
                </c:pt>
                <c:pt idx="8441">
                  <c:v>0</c:v>
                </c:pt>
                <c:pt idx="8442">
                  <c:v>0</c:v>
                </c:pt>
                <c:pt idx="8443">
                  <c:v>9.8619328999999999E-5</c:v>
                </c:pt>
                <c:pt idx="8444">
                  <c:v>8.2034454399999997E-4</c:v>
                </c:pt>
                <c:pt idx="8445">
                  <c:v>3.0506406299999998E-4</c:v>
                </c:pt>
                <c:pt idx="8446">
                  <c:v>3.9549139800000002E-4</c:v>
                </c:pt>
                <c:pt idx="8447">
                  <c:v>0</c:v>
                </c:pt>
                <c:pt idx="8448">
                  <c:v>5.9038847500000001E-4</c:v>
                </c:pt>
                <c:pt idx="8449">
                  <c:v>0</c:v>
                </c:pt>
                <c:pt idx="8450">
                  <c:v>0</c:v>
                </c:pt>
                <c:pt idx="8451">
                  <c:v>0</c:v>
                </c:pt>
                <c:pt idx="8452">
                  <c:v>3.8971161299999999E-4</c:v>
                </c:pt>
                <c:pt idx="8453">
                  <c:v>0</c:v>
                </c:pt>
                <c:pt idx="8454">
                  <c:v>0</c:v>
                </c:pt>
                <c:pt idx="8455">
                  <c:v>7.0155745E-5</c:v>
                </c:pt>
                <c:pt idx="8456">
                  <c:v>0</c:v>
                </c:pt>
                <c:pt idx="8457">
                  <c:v>0</c:v>
                </c:pt>
                <c:pt idx="8458">
                  <c:v>0</c:v>
                </c:pt>
                <c:pt idx="8459">
                  <c:v>0</c:v>
                </c:pt>
                <c:pt idx="8460">
                  <c:v>0</c:v>
                </c:pt>
                <c:pt idx="8461">
                  <c:v>4.53926463E-4</c:v>
                </c:pt>
                <c:pt idx="8462">
                  <c:v>0</c:v>
                </c:pt>
                <c:pt idx="8463">
                  <c:v>4.5495905300000001E-4</c:v>
                </c:pt>
                <c:pt idx="8464">
                  <c:v>5.9142434600000003E-4</c:v>
                </c:pt>
                <c:pt idx="8465">
                  <c:v>0</c:v>
                </c:pt>
                <c:pt idx="8466">
                  <c:v>0</c:v>
                </c:pt>
                <c:pt idx="8467">
                  <c:v>0</c:v>
                </c:pt>
                <c:pt idx="8468">
                  <c:v>0</c:v>
                </c:pt>
                <c:pt idx="8469">
                  <c:v>1.8530529000000001E-4</c:v>
                </c:pt>
                <c:pt idx="8470">
                  <c:v>3.1655587199999998E-4</c:v>
                </c:pt>
                <c:pt idx="8471">
                  <c:v>0</c:v>
                </c:pt>
                <c:pt idx="8472">
                  <c:v>0</c:v>
                </c:pt>
                <c:pt idx="8473">
                  <c:v>0</c:v>
                </c:pt>
                <c:pt idx="8474">
                  <c:v>0</c:v>
                </c:pt>
                <c:pt idx="8475">
                  <c:v>0</c:v>
                </c:pt>
                <c:pt idx="8476">
                  <c:v>0</c:v>
                </c:pt>
                <c:pt idx="8477">
                  <c:v>0</c:v>
                </c:pt>
                <c:pt idx="8478">
                  <c:v>0</c:v>
                </c:pt>
                <c:pt idx="8479">
                  <c:v>5.1203277000000001E-4</c:v>
                </c:pt>
                <c:pt idx="8480">
                  <c:v>0</c:v>
                </c:pt>
                <c:pt idx="8481">
                  <c:v>4.1109969100000001E-4</c:v>
                </c:pt>
                <c:pt idx="8482">
                  <c:v>0</c:v>
                </c:pt>
                <c:pt idx="8483">
                  <c:v>8.3263946700000001E-4</c:v>
                </c:pt>
                <c:pt idx="8484">
                  <c:v>0</c:v>
                </c:pt>
                <c:pt idx="8485">
                  <c:v>0</c:v>
                </c:pt>
                <c:pt idx="8486">
                  <c:v>0</c:v>
                </c:pt>
                <c:pt idx="8487">
                  <c:v>0</c:v>
                </c:pt>
                <c:pt idx="8488">
                  <c:v>3.0033637600000002E-4</c:v>
                </c:pt>
                <c:pt idx="8489">
                  <c:v>0</c:v>
                </c:pt>
                <c:pt idx="8490">
                  <c:v>6.4724919000000002E-4</c:v>
                </c:pt>
                <c:pt idx="8491">
                  <c:v>0</c:v>
                </c:pt>
                <c:pt idx="8492">
                  <c:v>3.8245792899999998E-4</c:v>
                </c:pt>
                <c:pt idx="8493">
                  <c:v>2.090368226E-3</c:v>
                </c:pt>
                <c:pt idx="8494">
                  <c:v>0</c:v>
                </c:pt>
                <c:pt idx="8495">
                  <c:v>9.9009900900000011E-4</c:v>
                </c:pt>
                <c:pt idx="8496">
                  <c:v>3.2877432899999998E-4</c:v>
                </c:pt>
                <c:pt idx="8497">
                  <c:v>0</c:v>
                </c:pt>
                <c:pt idx="8498">
                  <c:v>0</c:v>
                </c:pt>
                <c:pt idx="8499">
                  <c:v>5.0942434999999998E-4</c:v>
                </c:pt>
                <c:pt idx="8500">
                  <c:v>0</c:v>
                </c:pt>
                <c:pt idx="8501">
                  <c:v>0</c:v>
                </c:pt>
                <c:pt idx="8502">
                  <c:v>5.6179775199999998E-4</c:v>
                </c:pt>
                <c:pt idx="8503">
                  <c:v>0</c:v>
                </c:pt>
                <c:pt idx="8504">
                  <c:v>0</c:v>
                </c:pt>
                <c:pt idx="8505">
                  <c:v>1.097393689E-3</c:v>
                </c:pt>
                <c:pt idx="8506">
                  <c:v>0</c:v>
                </c:pt>
                <c:pt idx="8507">
                  <c:v>0</c:v>
                </c:pt>
                <c:pt idx="8508">
                  <c:v>6.4850842999999997E-5</c:v>
                </c:pt>
                <c:pt idx="8509">
                  <c:v>5.1711654999999998E-5</c:v>
                </c:pt>
                <c:pt idx="8510">
                  <c:v>0</c:v>
                </c:pt>
                <c:pt idx="8511">
                  <c:v>0</c:v>
                </c:pt>
                <c:pt idx="8512">
                  <c:v>0</c:v>
                </c:pt>
                <c:pt idx="8513">
                  <c:v>0</c:v>
                </c:pt>
                <c:pt idx="8514">
                  <c:v>2.9299736299999999E-4</c:v>
                </c:pt>
                <c:pt idx="8515">
                  <c:v>0</c:v>
                </c:pt>
                <c:pt idx="8516">
                  <c:v>1.93592101E-4</c:v>
                </c:pt>
                <c:pt idx="8517">
                  <c:v>0</c:v>
                </c:pt>
                <c:pt idx="8518">
                  <c:v>0</c:v>
                </c:pt>
                <c:pt idx="8519">
                  <c:v>0</c:v>
                </c:pt>
                <c:pt idx="8520">
                  <c:v>5.1903114099999996E-4</c:v>
                </c:pt>
                <c:pt idx="8521">
                  <c:v>5.7803468200000004E-4</c:v>
                </c:pt>
                <c:pt idx="8522">
                  <c:v>0</c:v>
                </c:pt>
                <c:pt idx="8523">
                  <c:v>1.7602534700000001E-4</c:v>
                </c:pt>
                <c:pt idx="8524">
                  <c:v>9.7307817000000002E-4</c:v>
                </c:pt>
                <c:pt idx="8525">
                  <c:v>2.9250922029999999E-3</c:v>
                </c:pt>
                <c:pt idx="8526">
                  <c:v>0</c:v>
                </c:pt>
                <c:pt idx="8527">
                  <c:v>0</c:v>
                </c:pt>
                <c:pt idx="8528">
                  <c:v>2.3232176559999998E-3</c:v>
                </c:pt>
                <c:pt idx="8529">
                  <c:v>2.5335697899999998E-4</c:v>
                </c:pt>
                <c:pt idx="8530">
                  <c:v>0</c:v>
                </c:pt>
                <c:pt idx="8531">
                  <c:v>1.9387359399999999E-4</c:v>
                </c:pt>
                <c:pt idx="8532">
                  <c:v>0</c:v>
                </c:pt>
                <c:pt idx="8533">
                  <c:v>0</c:v>
                </c:pt>
                <c:pt idx="8534">
                  <c:v>0</c:v>
                </c:pt>
                <c:pt idx="8535">
                  <c:v>1.7611835099999999E-4</c:v>
                </c:pt>
                <c:pt idx="8536">
                  <c:v>9.1407678200000001E-4</c:v>
                </c:pt>
                <c:pt idx="8537">
                  <c:v>1.5246226499999999E-4</c:v>
                </c:pt>
                <c:pt idx="8538">
                  <c:v>1.2058212057999999E-2</c:v>
                </c:pt>
                <c:pt idx="8539">
                  <c:v>1.6643550619999999E-3</c:v>
                </c:pt>
                <c:pt idx="8540">
                  <c:v>6.6577895999999994E-5</c:v>
                </c:pt>
                <c:pt idx="8541">
                  <c:v>1.4529017669999999E-3</c:v>
                </c:pt>
                <c:pt idx="8542">
                  <c:v>1.1603303519999999E-3</c:v>
                </c:pt>
                <c:pt idx="8543">
                  <c:v>4.4854881259999996E-3</c:v>
                </c:pt>
                <c:pt idx="8544">
                  <c:v>3.78357926E-4</c:v>
                </c:pt>
                <c:pt idx="8545">
                  <c:v>4.2543271750000002E-3</c:v>
                </c:pt>
                <c:pt idx="8546">
                  <c:v>1.18315191E-4</c:v>
                </c:pt>
                <c:pt idx="8547">
                  <c:v>0</c:v>
                </c:pt>
                <c:pt idx="8548">
                  <c:v>0</c:v>
                </c:pt>
                <c:pt idx="8549">
                  <c:v>0</c:v>
                </c:pt>
                <c:pt idx="8550">
                  <c:v>0</c:v>
                </c:pt>
                <c:pt idx="8551">
                  <c:v>0</c:v>
                </c:pt>
                <c:pt idx="8552">
                  <c:v>0</c:v>
                </c:pt>
                <c:pt idx="8553">
                  <c:v>0</c:v>
                </c:pt>
                <c:pt idx="8554">
                  <c:v>0</c:v>
                </c:pt>
                <c:pt idx="8555">
                  <c:v>1.95293428E-4</c:v>
                </c:pt>
                <c:pt idx="8556">
                  <c:v>0</c:v>
                </c:pt>
                <c:pt idx="8557">
                  <c:v>0</c:v>
                </c:pt>
                <c:pt idx="8558">
                  <c:v>2.3803856199999999E-4</c:v>
                </c:pt>
                <c:pt idx="8559">
                  <c:v>0</c:v>
                </c:pt>
                <c:pt idx="8560">
                  <c:v>0</c:v>
                </c:pt>
                <c:pt idx="8561">
                  <c:v>0</c:v>
                </c:pt>
                <c:pt idx="8562">
                  <c:v>1.2679896E-4</c:v>
                </c:pt>
                <c:pt idx="8563">
                  <c:v>2.4471246279999998E-3</c:v>
                </c:pt>
                <c:pt idx="8564">
                  <c:v>1.8175209E-4</c:v>
                </c:pt>
                <c:pt idx="8565">
                  <c:v>0</c:v>
                </c:pt>
                <c:pt idx="8566">
                  <c:v>0</c:v>
                </c:pt>
                <c:pt idx="8567">
                  <c:v>0</c:v>
                </c:pt>
                <c:pt idx="8568">
                  <c:v>0</c:v>
                </c:pt>
                <c:pt idx="8569">
                  <c:v>1.5392508969999999E-3</c:v>
                </c:pt>
                <c:pt idx="8570">
                  <c:v>7.7839183999999995E-5</c:v>
                </c:pt>
                <c:pt idx="8571">
                  <c:v>1.2451749399999999E-4</c:v>
                </c:pt>
                <c:pt idx="8572">
                  <c:v>3.6363636299999999E-4</c:v>
                </c:pt>
                <c:pt idx="8573">
                  <c:v>0</c:v>
                </c:pt>
                <c:pt idx="8574">
                  <c:v>1.4425851099999999E-4</c:v>
                </c:pt>
                <c:pt idx="8575">
                  <c:v>3.0688294599999998E-3</c:v>
                </c:pt>
                <c:pt idx="8576">
                  <c:v>4.9970850330000004E-3</c:v>
                </c:pt>
                <c:pt idx="8577">
                  <c:v>0</c:v>
                </c:pt>
                <c:pt idx="8578">
                  <c:v>5.7578810900000004E-4</c:v>
                </c:pt>
                <c:pt idx="8579">
                  <c:v>3.7044659389999998E-3</c:v>
                </c:pt>
                <c:pt idx="8580">
                  <c:v>1.42470437E-4</c:v>
                </c:pt>
                <c:pt idx="8581">
                  <c:v>3.1274433150000002E-3</c:v>
                </c:pt>
                <c:pt idx="8582">
                  <c:v>8.10701256E-4</c:v>
                </c:pt>
                <c:pt idx="8583">
                  <c:v>7.4161969000000001E-5</c:v>
                </c:pt>
                <c:pt idx="8584">
                  <c:v>5.2617732099999998E-4</c:v>
                </c:pt>
                <c:pt idx="8585">
                  <c:v>0</c:v>
                </c:pt>
                <c:pt idx="8586">
                  <c:v>0</c:v>
                </c:pt>
                <c:pt idx="8587">
                  <c:v>0</c:v>
                </c:pt>
                <c:pt idx="8588">
                  <c:v>0</c:v>
                </c:pt>
                <c:pt idx="8589">
                  <c:v>4.17014178E-4</c:v>
                </c:pt>
                <c:pt idx="8590">
                  <c:v>7.3931687E-5</c:v>
                </c:pt>
                <c:pt idx="8591">
                  <c:v>0</c:v>
                </c:pt>
                <c:pt idx="8592">
                  <c:v>5.492424242E-3</c:v>
                </c:pt>
                <c:pt idx="8593">
                  <c:v>0</c:v>
                </c:pt>
                <c:pt idx="8594">
                  <c:v>0</c:v>
                </c:pt>
                <c:pt idx="8595">
                  <c:v>0</c:v>
                </c:pt>
                <c:pt idx="8596">
                  <c:v>7.9353628600000001E-4</c:v>
                </c:pt>
                <c:pt idx="8597">
                  <c:v>6.8600548799999995E-4</c:v>
                </c:pt>
                <c:pt idx="8598">
                  <c:v>3.0609121499999999E-4</c:v>
                </c:pt>
                <c:pt idx="8599">
                  <c:v>0</c:v>
                </c:pt>
                <c:pt idx="8600">
                  <c:v>2.2951572100000001E-4</c:v>
                </c:pt>
                <c:pt idx="8601">
                  <c:v>0</c:v>
                </c:pt>
                <c:pt idx="8602">
                  <c:v>3.0769230760000002E-3</c:v>
                </c:pt>
                <c:pt idx="8603">
                  <c:v>2.5786487800000003E-4</c:v>
                </c:pt>
                <c:pt idx="8604">
                  <c:v>0</c:v>
                </c:pt>
                <c:pt idx="8605">
                  <c:v>0</c:v>
                </c:pt>
                <c:pt idx="8606">
                  <c:v>0</c:v>
                </c:pt>
                <c:pt idx="8607">
                  <c:v>4.4454323099999999E-4</c:v>
                </c:pt>
                <c:pt idx="8608">
                  <c:v>0</c:v>
                </c:pt>
                <c:pt idx="8609">
                  <c:v>0</c:v>
                </c:pt>
                <c:pt idx="8610">
                  <c:v>0</c:v>
                </c:pt>
                <c:pt idx="8611">
                  <c:v>0</c:v>
                </c:pt>
                <c:pt idx="8612">
                  <c:v>4.58926112E-4</c:v>
                </c:pt>
                <c:pt idx="8613">
                  <c:v>0</c:v>
                </c:pt>
                <c:pt idx="8614">
                  <c:v>0</c:v>
                </c:pt>
                <c:pt idx="8615">
                  <c:v>1.04679158E-4</c:v>
                </c:pt>
                <c:pt idx="8616">
                  <c:v>0</c:v>
                </c:pt>
                <c:pt idx="8617">
                  <c:v>0</c:v>
                </c:pt>
                <c:pt idx="8618">
                  <c:v>7.6804915499999995E-4</c:v>
                </c:pt>
                <c:pt idx="8619">
                  <c:v>2.3818975699999999E-4</c:v>
                </c:pt>
                <c:pt idx="8620">
                  <c:v>0</c:v>
                </c:pt>
                <c:pt idx="8621">
                  <c:v>1.67490159E-4</c:v>
                </c:pt>
                <c:pt idx="8622">
                  <c:v>1.58102766E-4</c:v>
                </c:pt>
                <c:pt idx="8623">
                  <c:v>2.98329355E-4</c:v>
                </c:pt>
                <c:pt idx="8624">
                  <c:v>3.1847133699999998E-4</c:v>
                </c:pt>
                <c:pt idx="8625">
                  <c:v>0</c:v>
                </c:pt>
                <c:pt idx="8626">
                  <c:v>0</c:v>
                </c:pt>
                <c:pt idx="8627">
                  <c:v>0</c:v>
                </c:pt>
                <c:pt idx="8628">
                  <c:v>2.0140986899999999E-4</c:v>
                </c:pt>
                <c:pt idx="8629">
                  <c:v>0</c:v>
                </c:pt>
                <c:pt idx="8630">
                  <c:v>0</c:v>
                </c:pt>
                <c:pt idx="8631">
                  <c:v>1.11321384E-4</c:v>
                </c:pt>
                <c:pt idx="8632">
                  <c:v>3.3704078100000001E-4</c:v>
                </c:pt>
                <c:pt idx="8633">
                  <c:v>8.7412587399999999E-4</c:v>
                </c:pt>
                <c:pt idx="8634">
                  <c:v>1.35758892E-4</c:v>
                </c:pt>
                <c:pt idx="8635">
                  <c:v>0</c:v>
                </c:pt>
                <c:pt idx="8636">
                  <c:v>0</c:v>
                </c:pt>
                <c:pt idx="8637">
                  <c:v>0</c:v>
                </c:pt>
                <c:pt idx="8638">
                  <c:v>0</c:v>
                </c:pt>
                <c:pt idx="8639">
                  <c:v>0</c:v>
                </c:pt>
                <c:pt idx="8640">
                  <c:v>4.2598509E-4</c:v>
                </c:pt>
                <c:pt idx="8641">
                  <c:v>9.6246390700000005E-4</c:v>
                </c:pt>
                <c:pt idx="8642">
                  <c:v>4.2789901500000003E-4</c:v>
                </c:pt>
                <c:pt idx="8643">
                  <c:v>4.1914661699999999E-4</c:v>
                </c:pt>
                <c:pt idx="8644">
                  <c:v>0</c:v>
                </c:pt>
                <c:pt idx="8645">
                  <c:v>2.9784065519999998E-3</c:v>
                </c:pt>
                <c:pt idx="8646">
                  <c:v>9.9920062999999998E-5</c:v>
                </c:pt>
                <c:pt idx="8647">
                  <c:v>9.7475386999999996E-5</c:v>
                </c:pt>
                <c:pt idx="8648">
                  <c:v>1.3935764833E-2</c:v>
                </c:pt>
                <c:pt idx="8649">
                  <c:v>0</c:v>
                </c:pt>
                <c:pt idx="8650">
                  <c:v>3.0225177500000001E-4</c:v>
                </c:pt>
                <c:pt idx="8651">
                  <c:v>0</c:v>
                </c:pt>
                <c:pt idx="8652">
                  <c:v>1.383508577E-3</c:v>
                </c:pt>
                <c:pt idx="8653">
                  <c:v>1.7304031800000001E-4</c:v>
                </c:pt>
                <c:pt idx="8654">
                  <c:v>0</c:v>
                </c:pt>
                <c:pt idx="8655">
                  <c:v>0</c:v>
                </c:pt>
                <c:pt idx="8656">
                  <c:v>6.3517915300000003E-3</c:v>
                </c:pt>
                <c:pt idx="8657">
                  <c:v>3.1022180799999998E-4</c:v>
                </c:pt>
                <c:pt idx="8658">
                  <c:v>2.9865604699999998E-4</c:v>
                </c:pt>
                <c:pt idx="8659">
                  <c:v>0</c:v>
                </c:pt>
                <c:pt idx="8660">
                  <c:v>9.3498481850000006E-3</c:v>
                </c:pt>
                <c:pt idx="8661">
                  <c:v>1.0711718188E-2</c:v>
                </c:pt>
                <c:pt idx="8662">
                  <c:v>4.6218487389999997E-3</c:v>
                </c:pt>
                <c:pt idx="8663">
                  <c:v>3.8204393499999999E-4</c:v>
                </c:pt>
                <c:pt idx="8664">
                  <c:v>0</c:v>
                </c:pt>
                <c:pt idx="8665">
                  <c:v>1.284851599E-3</c:v>
                </c:pt>
                <c:pt idx="8666">
                  <c:v>0</c:v>
                </c:pt>
                <c:pt idx="8667">
                  <c:v>1.5362371219999999E-3</c:v>
                </c:pt>
                <c:pt idx="8668">
                  <c:v>7.5272864099999997E-4</c:v>
                </c:pt>
                <c:pt idx="8669">
                  <c:v>0</c:v>
                </c:pt>
                <c:pt idx="8670">
                  <c:v>8.7591240799999995E-4</c:v>
                </c:pt>
                <c:pt idx="8671">
                  <c:v>0</c:v>
                </c:pt>
                <c:pt idx="8672">
                  <c:v>1.436622831E-3</c:v>
                </c:pt>
                <c:pt idx="8673">
                  <c:v>5.0080127999999998E-5</c:v>
                </c:pt>
                <c:pt idx="8674">
                  <c:v>8.4026552000000002E-5</c:v>
                </c:pt>
                <c:pt idx="8675">
                  <c:v>0</c:v>
                </c:pt>
                <c:pt idx="8676">
                  <c:v>2.2679851220000001E-3</c:v>
                </c:pt>
                <c:pt idx="8677">
                  <c:v>1.4626635872999999E-2</c:v>
                </c:pt>
                <c:pt idx="8678">
                  <c:v>0</c:v>
                </c:pt>
                <c:pt idx="8679">
                  <c:v>1.5560165969999999E-3</c:v>
                </c:pt>
                <c:pt idx="8680">
                  <c:v>1.708428246E-3</c:v>
                </c:pt>
                <c:pt idx="8681">
                  <c:v>0</c:v>
                </c:pt>
                <c:pt idx="8682">
                  <c:v>0</c:v>
                </c:pt>
                <c:pt idx="8683">
                  <c:v>6.7084078700000002E-4</c:v>
                </c:pt>
                <c:pt idx="8684">
                  <c:v>0</c:v>
                </c:pt>
                <c:pt idx="8685">
                  <c:v>3.1857279300000001E-4</c:v>
                </c:pt>
                <c:pt idx="8686">
                  <c:v>0</c:v>
                </c:pt>
                <c:pt idx="8687">
                  <c:v>0</c:v>
                </c:pt>
                <c:pt idx="8688">
                  <c:v>8.9538874700000005E-4</c:v>
                </c:pt>
                <c:pt idx="8689">
                  <c:v>1.3982102899999999E-3</c:v>
                </c:pt>
                <c:pt idx="8690">
                  <c:v>9.5365248900000003E-4</c:v>
                </c:pt>
                <c:pt idx="8691">
                  <c:v>2.36742424E-4</c:v>
                </c:pt>
                <c:pt idx="8692">
                  <c:v>1.013941698E-3</c:v>
                </c:pt>
                <c:pt idx="8693">
                  <c:v>0</c:v>
                </c:pt>
                <c:pt idx="8694">
                  <c:v>0</c:v>
                </c:pt>
                <c:pt idx="8695">
                  <c:v>0</c:v>
                </c:pt>
                <c:pt idx="8696">
                  <c:v>0</c:v>
                </c:pt>
                <c:pt idx="8697">
                  <c:v>0</c:v>
                </c:pt>
                <c:pt idx="8698">
                  <c:v>0</c:v>
                </c:pt>
                <c:pt idx="8699">
                  <c:v>6.9646701200000005E-4</c:v>
                </c:pt>
                <c:pt idx="8700">
                  <c:v>3.116406966E-3</c:v>
                </c:pt>
                <c:pt idx="8701">
                  <c:v>6.0496067699999999E-4</c:v>
                </c:pt>
                <c:pt idx="8702">
                  <c:v>1.2539184950000001E-3</c:v>
                </c:pt>
                <c:pt idx="8703">
                  <c:v>3.4164673700000001E-4</c:v>
                </c:pt>
                <c:pt idx="8704">
                  <c:v>3.4692107500000001E-4</c:v>
                </c:pt>
                <c:pt idx="8705">
                  <c:v>0</c:v>
                </c:pt>
                <c:pt idx="8706">
                  <c:v>6.3707793499999995E-4</c:v>
                </c:pt>
                <c:pt idx="8707">
                  <c:v>1.4001680199999999E-4</c:v>
                </c:pt>
                <c:pt idx="8708">
                  <c:v>0</c:v>
                </c:pt>
                <c:pt idx="8709">
                  <c:v>0</c:v>
                </c:pt>
                <c:pt idx="8710">
                  <c:v>2.5100401599999997E-4</c:v>
                </c:pt>
                <c:pt idx="8711">
                  <c:v>0</c:v>
                </c:pt>
                <c:pt idx="8712">
                  <c:v>1.1318619120000001E-3</c:v>
                </c:pt>
                <c:pt idx="8713">
                  <c:v>2.0118593810000002E-3</c:v>
                </c:pt>
                <c:pt idx="8714">
                  <c:v>4.0296924700000004E-3</c:v>
                </c:pt>
                <c:pt idx="8715">
                  <c:v>2.9834553830000001E-3</c:v>
                </c:pt>
                <c:pt idx="8716">
                  <c:v>9.0342396999999996E-5</c:v>
                </c:pt>
                <c:pt idx="8717">
                  <c:v>2.4361400189000001E-2</c:v>
                </c:pt>
                <c:pt idx="8718">
                  <c:v>6.16522811E-4</c:v>
                </c:pt>
                <c:pt idx="8719">
                  <c:v>4.2190532399999999E-4</c:v>
                </c:pt>
                <c:pt idx="8720">
                  <c:v>0</c:v>
                </c:pt>
                <c:pt idx="8721">
                  <c:v>1.8106101700000001E-4</c:v>
                </c:pt>
                <c:pt idx="8722">
                  <c:v>0</c:v>
                </c:pt>
                <c:pt idx="8723">
                  <c:v>0</c:v>
                </c:pt>
                <c:pt idx="8724">
                  <c:v>5.9929174600000001E-4</c:v>
                </c:pt>
                <c:pt idx="8725">
                  <c:v>3.1372548999999999E-4</c:v>
                </c:pt>
                <c:pt idx="8726">
                  <c:v>0</c:v>
                </c:pt>
                <c:pt idx="8727">
                  <c:v>2.0352091099999999E-4</c:v>
                </c:pt>
                <c:pt idx="8728">
                  <c:v>1.2711325699999999E-4</c:v>
                </c:pt>
                <c:pt idx="8729">
                  <c:v>0</c:v>
                </c:pt>
                <c:pt idx="8730">
                  <c:v>6.2073246400000002E-4</c:v>
                </c:pt>
                <c:pt idx="8731">
                  <c:v>0</c:v>
                </c:pt>
                <c:pt idx="8732">
                  <c:v>0</c:v>
                </c:pt>
                <c:pt idx="8733">
                  <c:v>0</c:v>
                </c:pt>
                <c:pt idx="8734">
                  <c:v>0</c:v>
                </c:pt>
                <c:pt idx="8735">
                  <c:v>1.2651821799999999E-4</c:v>
                </c:pt>
                <c:pt idx="8736">
                  <c:v>0</c:v>
                </c:pt>
                <c:pt idx="8737">
                  <c:v>0</c:v>
                </c:pt>
                <c:pt idx="8738">
                  <c:v>0</c:v>
                </c:pt>
                <c:pt idx="8739">
                  <c:v>0</c:v>
                </c:pt>
                <c:pt idx="8740">
                  <c:v>0</c:v>
                </c:pt>
                <c:pt idx="8741">
                  <c:v>0</c:v>
                </c:pt>
                <c:pt idx="8742">
                  <c:v>0</c:v>
                </c:pt>
                <c:pt idx="8743">
                  <c:v>1.8978933299999999E-4</c:v>
                </c:pt>
                <c:pt idx="8744">
                  <c:v>0</c:v>
                </c:pt>
                <c:pt idx="8745">
                  <c:v>7.4956899000000005E-5</c:v>
                </c:pt>
                <c:pt idx="8746">
                  <c:v>0</c:v>
                </c:pt>
                <c:pt idx="8747">
                  <c:v>0</c:v>
                </c:pt>
                <c:pt idx="8748">
                  <c:v>3.1962497299999998E-4</c:v>
                </c:pt>
                <c:pt idx="8749">
                  <c:v>1.8957345899999999E-4</c:v>
                </c:pt>
                <c:pt idx="8750">
                  <c:v>0</c:v>
                </c:pt>
                <c:pt idx="8751">
                  <c:v>4.3840420800000002E-4</c:v>
                </c:pt>
                <c:pt idx="8752">
                  <c:v>0</c:v>
                </c:pt>
                <c:pt idx="8753">
                  <c:v>0</c:v>
                </c:pt>
                <c:pt idx="8754">
                  <c:v>1.1904761900000001E-3</c:v>
                </c:pt>
                <c:pt idx="8755">
                  <c:v>0</c:v>
                </c:pt>
                <c:pt idx="8756">
                  <c:v>1.527494908E-3</c:v>
                </c:pt>
                <c:pt idx="8757">
                  <c:v>5.6689342399999999E-4</c:v>
                </c:pt>
                <c:pt idx="8758">
                  <c:v>4.3525571269999999E-3</c:v>
                </c:pt>
                <c:pt idx="8759">
                  <c:v>7.619047619E-3</c:v>
                </c:pt>
                <c:pt idx="8760">
                  <c:v>1.169688361E-3</c:v>
                </c:pt>
                <c:pt idx="8761">
                  <c:v>7.9957355999999997E-4</c:v>
                </c:pt>
                <c:pt idx="8762">
                  <c:v>2.0100502500000001E-4</c:v>
                </c:pt>
                <c:pt idx="8763">
                  <c:v>0</c:v>
                </c:pt>
                <c:pt idx="8764">
                  <c:v>6.2176165800000005E-4</c:v>
                </c:pt>
                <c:pt idx="8765">
                  <c:v>2.7303754260000002E-3</c:v>
                </c:pt>
                <c:pt idx="8766">
                  <c:v>0</c:v>
                </c:pt>
                <c:pt idx="8767">
                  <c:v>0</c:v>
                </c:pt>
                <c:pt idx="8768">
                  <c:v>0</c:v>
                </c:pt>
                <c:pt idx="8769">
                  <c:v>0</c:v>
                </c:pt>
                <c:pt idx="8770">
                  <c:v>7.1123755300000005E-4</c:v>
                </c:pt>
                <c:pt idx="8771">
                  <c:v>0</c:v>
                </c:pt>
                <c:pt idx="8772">
                  <c:v>0</c:v>
                </c:pt>
                <c:pt idx="8773">
                  <c:v>0</c:v>
                </c:pt>
                <c:pt idx="8774">
                  <c:v>6.78426051E-4</c:v>
                </c:pt>
                <c:pt idx="8775">
                  <c:v>0</c:v>
                </c:pt>
                <c:pt idx="8776">
                  <c:v>0</c:v>
                </c:pt>
                <c:pt idx="8777">
                  <c:v>2.7668257500000002E-4</c:v>
                </c:pt>
                <c:pt idx="8778">
                  <c:v>0</c:v>
                </c:pt>
                <c:pt idx="8779">
                  <c:v>0</c:v>
                </c:pt>
                <c:pt idx="8780">
                  <c:v>4.2680324300000002E-4</c:v>
                </c:pt>
                <c:pt idx="8781">
                  <c:v>1.5590894899999999E-4</c:v>
                </c:pt>
                <c:pt idx="8782">
                  <c:v>0</c:v>
                </c:pt>
                <c:pt idx="8783">
                  <c:v>0</c:v>
                </c:pt>
                <c:pt idx="8784">
                  <c:v>5.2714812799999999E-4</c:v>
                </c:pt>
                <c:pt idx="8785">
                  <c:v>0</c:v>
                </c:pt>
                <c:pt idx="8786">
                  <c:v>0</c:v>
                </c:pt>
                <c:pt idx="8787">
                  <c:v>0</c:v>
                </c:pt>
                <c:pt idx="8788">
                  <c:v>0</c:v>
                </c:pt>
                <c:pt idx="8789">
                  <c:v>0</c:v>
                </c:pt>
                <c:pt idx="8790">
                  <c:v>0</c:v>
                </c:pt>
                <c:pt idx="8791">
                  <c:v>0</c:v>
                </c:pt>
                <c:pt idx="8792">
                  <c:v>0</c:v>
                </c:pt>
                <c:pt idx="8793">
                  <c:v>0</c:v>
                </c:pt>
                <c:pt idx="8794">
                  <c:v>0</c:v>
                </c:pt>
                <c:pt idx="8795">
                  <c:v>2.5179403199999999E-4</c:v>
                </c:pt>
                <c:pt idx="8796">
                  <c:v>0</c:v>
                </c:pt>
                <c:pt idx="8797">
                  <c:v>0</c:v>
                </c:pt>
                <c:pt idx="8798">
                  <c:v>0</c:v>
                </c:pt>
                <c:pt idx="8799">
                  <c:v>4.4444444400000002E-4</c:v>
                </c:pt>
                <c:pt idx="8800">
                  <c:v>0</c:v>
                </c:pt>
                <c:pt idx="8801">
                  <c:v>0</c:v>
                </c:pt>
                <c:pt idx="8802">
                  <c:v>4.22475707E-4</c:v>
                </c:pt>
                <c:pt idx="8803">
                  <c:v>3.7411148500000001E-4</c:v>
                </c:pt>
                <c:pt idx="8804">
                  <c:v>0</c:v>
                </c:pt>
                <c:pt idx="8805">
                  <c:v>6.3572790800000005E-4</c:v>
                </c:pt>
                <c:pt idx="8806">
                  <c:v>0</c:v>
                </c:pt>
                <c:pt idx="8807">
                  <c:v>0</c:v>
                </c:pt>
                <c:pt idx="8808">
                  <c:v>1.65002171E-3</c:v>
                </c:pt>
                <c:pt idx="8809">
                  <c:v>8.0321285100000005E-4</c:v>
                </c:pt>
                <c:pt idx="8810">
                  <c:v>2.3348120400000001E-4</c:v>
                </c:pt>
                <c:pt idx="8811">
                  <c:v>4.7393364900000001E-4</c:v>
                </c:pt>
                <c:pt idx="8812">
                  <c:v>0</c:v>
                </c:pt>
                <c:pt idx="8813">
                  <c:v>3.82262996E-4</c:v>
                </c:pt>
                <c:pt idx="8814">
                  <c:v>6.1813918779999996E-3</c:v>
                </c:pt>
                <c:pt idx="8815">
                  <c:v>3.0436767609999999E-3</c:v>
                </c:pt>
                <c:pt idx="8816">
                  <c:v>1.423053466E-3</c:v>
                </c:pt>
                <c:pt idx="8817">
                  <c:v>3.1705770450000002E-3</c:v>
                </c:pt>
                <c:pt idx="8818">
                  <c:v>9.6092248500000003E-4</c:v>
                </c:pt>
                <c:pt idx="8819">
                  <c:v>0</c:v>
                </c:pt>
                <c:pt idx="8820">
                  <c:v>0</c:v>
                </c:pt>
                <c:pt idx="8821">
                  <c:v>1.38408304E-4</c:v>
                </c:pt>
                <c:pt idx="8822">
                  <c:v>3.3579583600000003E-4</c:v>
                </c:pt>
                <c:pt idx="8823">
                  <c:v>0</c:v>
                </c:pt>
                <c:pt idx="8824">
                  <c:v>4.2319085899999997E-4</c:v>
                </c:pt>
                <c:pt idx="8825">
                  <c:v>0</c:v>
                </c:pt>
                <c:pt idx="8826">
                  <c:v>0</c:v>
                </c:pt>
                <c:pt idx="8827">
                  <c:v>0</c:v>
                </c:pt>
                <c:pt idx="8828">
                  <c:v>0</c:v>
                </c:pt>
                <c:pt idx="8829">
                  <c:v>0</c:v>
                </c:pt>
                <c:pt idx="8830">
                  <c:v>0</c:v>
                </c:pt>
                <c:pt idx="8831">
                  <c:v>0</c:v>
                </c:pt>
                <c:pt idx="8832">
                  <c:v>0</c:v>
                </c:pt>
                <c:pt idx="8833">
                  <c:v>0</c:v>
                </c:pt>
                <c:pt idx="8834">
                  <c:v>5.8724216299999997E-4</c:v>
                </c:pt>
                <c:pt idx="8835">
                  <c:v>0</c:v>
                </c:pt>
                <c:pt idx="8836">
                  <c:v>0</c:v>
                </c:pt>
                <c:pt idx="8837">
                  <c:v>0</c:v>
                </c:pt>
                <c:pt idx="8838">
                  <c:v>0</c:v>
                </c:pt>
                <c:pt idx="8839">
                  <c:v>1.305483028E-3</c:v>
                </c:pt>
                <c:pt idx="8840">
                  <c:v>0</c:v>
                </c:pt>
                <c:pt idx="8841">
                  <c:v>3.3090668399999998E-4</c:v>
                </c:pt>
                <c:pt idx="8842">
                  <c:v>0</c:v>
                </c:pt>
                <c:pt idx="8843">
                  <c:v>0</c:v>
                </c:pt>
                <c:pt idx="8844">
                  <c:v>8.6730268799999999E-4</c:v>
                </c:pt>
                <c:pt idx="8845">
                  <c:v>1.269035532E-3</c:v>
                </c:pt>
                <c:pt idx="8846">
                  <c:v>7.4794315599999996E-4</c:v>
                </c:pt>
                <c:pt idx="8847">
                  <c:v>0</c:v>
                </c:pt>
                <c:pt idx="8848">
                  <c:v>0</c:v>
                </c:pt>
                <c:pt idx="8849">
                  <c:v>2.5866528699999998E-4</c:v>
                </c:pt>
                <c:pt idx="8850">
                  <c:v>0</c:v>
                </c:pt>
                <c:pt idx="8851">
                  <c:v>3.4698126299999998E-4</c:v>
                </c:pt>
                <c:pt idx="8852">
                  <c:v>0</c:v>
                </c:pt>
                <c:pt idx="8853">
                  <c:v>1.2941633200000001E-4</c:v>
                </c:pt>
                <c:pt idx="8854">
                  <c:v>0</c:v>
                </c:pt>
                <c:pt idx="8855">
                  <c:v>2.4415254600000002E-4</c:v>
                </c:pt>
                <c:pt idx="8856">
                  <c:v>0</c:v>
                </c:pt>
                <c:pt idx="8857">
                  <c:v>0</c:v>
                </c:pt>
                <c:pt idx="8858">
                  <c:v>7.5301204799999998E-4</c:v>
                </c:pt>
                <c:pt idx="8859">
                  <c:v>5.4495912799999995E-4</c:v>
                </c:pt>
                <c:pt idx="8860">
                  <c:v>1.3590649629999999E-3</c:v>
                </c:pt>
                <c:pt idx="8861">
                  <c:v>8.7899208899999996E-4</c:v>
                </c:pt>
                <c:pt idx="8862">
                  <c:v>2.4241799050000001E-3</c:v>
                </c:pt>
                <c:pt idx="8863">
                  <c:v>1.5349194159999999E-3</c:v>
                </c:pt>
                <c:pt idx="8864">
                  <c:v>0</c:v>
                </c:pt>
                <c:pt idx="8865">
                  <c:v>0</c:v>
                </c:pt>
                <c:pt idx="8866">
                  <c:v>2.1815008699999999E-4</c:v>
                </c:pt>
                <c:pt idx="8867">
                  <c:v>1.6377333699999999E-4</c:v>
                </c:pt>
                <c:pt idx="8868">
                  <c:v>1.31078778E-4</c:v>
                </c:pt>
                <c:pt idx="8869">
                  <c:v>4.5903144300000001E-4</c:v>
                </c:pt>
                <c:pt idx="8870">
                  <c:v>0</c:v>
                </c:pt>
                <c:pt idx="8871">
                  <c:v>1.587301587E-3</c:v>
                </c:pt>
                <c:pt idx="8872">
                  <c:v>0</c:v>
                </c:pt>
                <c:pt idx="8873">
                  <c:v>5.5626191899999997E-4</c:v>
                </c:pt>
                <c:pt idx="8874">
                  <c:v>7.46268656E-4</c:v>
                </c:pt>
                <c:pt idx="8875">
                  <c:v>4.27789185E-4</c:v>
                </c:pt>
                <c:pt idx="8876">
                  <c:v>1.2171002580000001E-3</c:v>
                </c:pt>
                <c:pt idx="8877">
                  <c:v>0</c:v>
                </c:pt>
                <c:pt idx="8878">
                  <c:v>3.90243902E-4</c:v>
                </c:pt>
                <c:pt idx="8879">
                  <c:v>0</c:v>
                </c:pt>
                <c:pt idx="8880">
                  <c:v>0</c:v>
                </c:pt>
                <c:pt idx="8881">
                  <c:v>0</c:v>
                </c:pt>
                <c:pt idx="8882">
                  <c:v>0</c:v>
                </c:pt>
                <c:pt idx="8883">
                  <c:v>0</c:v>
                </c:pt>
                <c:pt idx="8884">
                  <c:v>1.6518004599999999E-4</c:v>
                </c:pt>
                <c:pt idx="8885">
                  <c:v>0</c:v>
                </c:pt>
                <c:pt idx="8886">
                  <c:v>0</c:v>
                </c:pt>
                <c:pt idx="8887">
                  <c:v>1.9175455399999999E-4</c:v>
                </c:pt>
                <c:pt idx="8888">
                  <c:v>5.4827901299999999E-3</c:v>
                </c:pt>
                <c:pt idx="8889">
                  <c:v>3.8491147000000001E-4</c:v>
                </c:pt>
                <c:pt idx="8890">
                  <c:v>1.162790697E-3</c:v>
                </c:pt>
                <c:pt idx="8891">
                  <c:v>0</c:v>
                </c:pt>
                <c:pt idx="8892">
                  <c:v>0</c:v>
                </c:pt>
                <c:pt idx="8893">
                  <c:v>1.50375939E-4</c:v>
                </c:pt>
                <c:pt idx="8894">
                  <c:v>0</c:v>
                </c:pt>
                <c:pt idx="8895">
                  <c:v>9.9389464699999996E-4</c:v>
                </c:pt>
                <c:pt idx="8896">
                  <c:v>5.0200803199999995E-4</c:v>
                </c:pt>
                <c:pt idx="8897">
                  <c:v>0</c:v>
                </c:pt>
                <c:pt idx="8898">
                  <c:v>0</c:v>
                </c:pt>
                <c:pt idx="8899">
                  <c:v>0</c:v>
                </c:pt>
                <c:pt idx="8900">
                  <c:v>0</c:v>
                </c:pt>
                <c:pt idx="8901">
                  <c:v>7.83929446E-4</c:v>
                </c:pt>
                <c:pt idx="8902">
                  <c:v>1.2331976800000001E-4</c:v>
                </c:pt>
                <c:pt idx="8903">
                  <c:v>0</c:v>
                </c:pt>
                <c:pt idx="8904">
                  <c:v>0</c:v>
                </c:pt>
                <c:pt idx="8905">
                  <c:v>0</c:v>
                </c:pt>
                <c:pt idx="8906">
                  <c:v>0</c:v>
                </c:pt>
                <c:pt idx="8907">
                  <c:v>5.6285178230000002E-3</c:v>
                </c:pt>
                <c:pt idx="8908">
                  <c:v>1.1154345006E-2</c:v>
                </c:pt>
                <c:pt idx="8909">
                  <c:v>7.6370855999999997E-5</c:v>
                </c:pt>
                <c:pt idx="8910">
                  <c:v>2.0203380600000001E-4</c:v>
                </c:pt>
                <c:pt idx="8911">
                  <c:v>4.5347360699999999E-4</c:v>
                </c:pt>
                <c:pt idx="8912">
                  <c:v>3.9515279199999999E-4</c:v>
                </c:pt>
                <c:pt idx="8913">
                  <c:v>0</c:v>
                </c:pt>
                <c:pt idx="8914">
                  <c:v>2.0721094E-4</c:v>
                </c:pt>
                <c:pt idx="8915">
                  <c:v>0</c:v>
                </c:pt>
                <c:pt idx="8916">
                  <c:v>1.09565026E-4</c:v>
                </c:pt>
                <c:pt idx="8917">
                  <c:v>0</c:v>
                </c:pt>
                <c:pt idx="8918">
                  <c:v>0</c:v>
                </c:pt>
                <c:pt idx="8919">
                  <c:v>3.56569798E-4</c:v>
                </c:pt>
                <c:pt idx="8920">
                  <c:v>0</c:v>
                </c:pt>
                <c:pt idx="8921">
                  <c:v>0</c:v>
                </c:pt>
                <c:pt idx="8922">
                  <c:v>0</c:v>
                </c:pt>
                <c:pt idx="8923">
                  <c:v>3.73134328E-4</c:v>
                </c:pt>
                <c:pt idx="8924">
                  <c:v>0</c:v>
                </c:pt>
                <c:pt idx="8925">
                  <c:v>1.0047366149999999E-3</c:v>
                </c:pt>
                <c:pt idx="8926">
                  <c:v>1.0695187159999999E-3</c:v>
                </c:pt>
                <c:pt idx="8927">
                  <c:v>0</c:v>
                </c:pt>
                <c:pt idx="8928">
                  <c:v>0</c:v>
                </c:pt>
                <c:pt idx="8929">
                  <c:v>0</c:v>
                </c:pt>
                <c:pt idx="8930">
                  <c:v>2.314219593E-3</c:v>
                </c:pt>
                <c:pt idx="8931">
                  <c:v>8.2440230799999997E-4</c:v>
                </c:pt>
                <c:pt idx="8932">
                  <c:v>0</c:v>
                </c:pt>
                <c:pt idx="8933">
                  <c:v>2.2036139200000001E-4</c:v>
                </c:pt>
                <c:pt idx="8934">
                  <c:v>0</c:v>
                </c:pt>
                <c:pt idx="8935">
                  <c:v>0</c:v>
                </c:pt>
                <c:pt idx="8936">
                  <c:v>4.7955880499999997E-4</c:v>
                </c:pt>
                <c:pt idx="8937">
                  <c:v>6.5182977899999996E-4</c:v>
                </c:pt>
                <c:pt idx="8938">
                  <c:v>2.5619128939999999E-3</c:v>
                </c:pt>
                <c:pt idx="8939">
                  <c:v>0</c:v>
                </c:pt>
                <c:pt idx="8940">
                  <c:v>0</c:v>
                </c:pt>
                <c:pt idx="8941">
                  <c:v>3.2173306799999999E-4</c:v>
                </c:pt>
                <c:pt idx="8942">
                  <c:v>1.367989056E-3</c:v>
                </c:pt>
                <c:pt idx="8943">
                  <c:v>1.298571571E-3</c:v>
                </c:pt>
                <c:pt idx="8944">
                  <c:v>0</c:v>
                </c:pt>
                <c:pt idx="8945">
                  <c:v>5.8780308500000001E-4</c:v>
                </c:pt>
                <c:pt idx="8946">
                  <c:v>0</c:v>
                </c:pt>
                <c:pt idx="8947">
                  <c:v>2.1463833400000001E-4</c:v>
                </c:pt>
                <c:pt idx="8948">
                  <c:v>0</c:v>
                </c:pt>
                <c:pt idx="8949">
                  <c:v>1.4343772400000001E-4</c:v>
                </c:pt>
                <c:pt idx="8950">
                  <c:v>0</c:v>
                </c:pt>
                <c:pt idx="8951">
                  <c:v>2.5100401599999997E-4</c:v>
                </c:pt>
                <c:pt idx="8952">
                  <c:v>0</c:v>
                </c:pt>
                <c:pt idx="8953">
                  <c:v>0</c:v>
                </c:pt>
                <c:pt idx="8954">
                  <c:v>0</c:v>
                </c:pt>
                <c:pt idx="8955">
                  <c:v>0</c:v>
                </c:pt>
                <c:pt idx="8956">
                  <c:v>0</c:v>
                </c:pt>
                <c:pt idx="8957">
                  <c:v>0</c:v>
                </c:pt>
                <c:pt idx="8958">
                  <c:v>0</c:v>
                </c:pt>
                <c:pt idx="8959">
                  <c:v>4.3994720599999998E-4</c:v>
                </c:pt>
                <c:pt idx="8960">
                  <c:v>0</c:v>
                </c:pt>
                <c:pt idx="8961">
                  <c:v>0</c:v>
                </c:pt>
                <c:pt idx="8962">
                  <c:v>0</c:v>
                </c:pt>
                <c:pt idx="8963">
                  <c:v>2.1673168600000001E-4</c:v>
                </c:pt>
                <c:pt idx="8964">
                  <c:v>0</c:v>
                </c:pt>
                <c:pt idx="8965">
                  <c:v>0</c:v>
                </c:pt>
                <c:pt idx="8966">
                  <c:v>9.1642227999999998E-5</c:v>
                </c:pt>
                <c:pt idx="8967">
                  <c:v>0</c:v>
                </c:pt>
                <c:pt idx="8968">
                  <c:v>9.4339622599999996E-4</c:v>
                </c:pt>
                <c:pt idx="8969">
                  <c:v>0</c:v>
                </c:pt>
                <c:pt idx="8970">
                  <c:v>0</c:v>
                </c:pt>
                <c:pt idx="8971">
                  <c:v>0</c:v>
                </c:pt>
                <c:pt idx="8972">
                  <c:v>2.21483942E-4</c:v>
                </c:pt>
                <c:pt idx="8973">
                  <c:v>0</c:v>
                </c:pt>
                <c:pt idx="8974">
                  <c:v>0</c:v>
                </c:pt>
                <c:pt idx="8975">
                  <c:v>0</c:v>
                </c:pt>
                <c:pt idx="8976">
                  <c:v>0</c:v>
                </c:pt>
                <c:pt idx="8977">
                  <c:v>0</c:v>
                </c:pt>
                <c:pt idx="8978">
                  <c:v>0</c:v>
                </c:pt>
                <c:pt idx="8979">
                  <c:v>0</c:v>
                </c:pt>
                <c:pt idx="8980">
                  <c:v>0</c:v>
                </c:pt>
                <c:pt idx="8981">
                  <c:v>0</c:v>
                </c:pt>
                <c:pt idx="8982">
                  <c:v>8.7919816999999998E-5</c:v>
                </c:pt>
                <c:pt idx="8983">
                  <c:v>6.6312997299999995E-4</c:v>
                </c:pt>
                <c:pt idx="8984">
                  <c:v>5.0428643399999995E-4</c:v>
                </c:pt>
                <c:pt idx="8985">
                  <c:v>0</c:v>
                </c:pt>
                <c:pt idx="8986">
                  <c:v>0</c:v>
                </c:pt>
                <c:pt idx="8987">
                  <c:v>0</c:v>
                </c:pt>
                <c:pt idx="8988">
                  <c:v>1.5008254499999999E-4</c:v>
                </c:pt>
                <c:pt idx="8989">
                  <c:v>0</c:v>
                </c:pt>
                <c:pt idx="8990">
                  <c:v>0</c:v>
                </c:pt>
                <c:pt idx="8991">
                  <c:v>0</c:v>
                </c:pt>
                <c:pt idx="8992">
                  <c:v>0</c:v>
                </c:pt>
                <c:pt idx="8993">
                  <c:v>0</c:v>
                </c:pt>
                <c:pt idx="8994">
                  <c:v>0</c:v>
                </c:pt>
                <c:pt idx="8995">
                  <c:v>0</c:v>
                </c:pt>
                <c:pt idx="8996">
                  <c:v>9.6061479300000002E-4</c:v>
                </c:pt>
                <c:pt idx="8997">
                  <c:v>6.2987166300000001E-4</c:v>
                </c:pt>
                <c:pt idx="8998">
                  <c:v>0</c:v>
                </c:pt>
                <c:pt idx="8999">
                  <c:v>0</c:v>
                </c:pt>
                <c:pt idx="9000">
                  <c:v>5.1150895100000003E-4</c:v>
                </c:pt>
                <c:pt idx="9001">
                  <c:v>0</c:v>
                </c:pt>
                <c:pt idx="9002">
                  <c:v>1.010509296E-3</c:v>
                </c:pt>
                <c:pt idx="9003">
                  <c:v>2.8251779859999999E-3</c:v>
                </c:pt>
                <c:pt idx="9004">
                  <c:v>4.3215211700000001E-4</c:v>
                </c:pt>
                <c:pt idx="9005">
                  <c:v>0</c:v>
                </c:pt>
                <c:pt idx="9006">
                  <c:v>0</c:v>
                </c:pt>
                <c:pt idx="9007">
                  <c:v>0</c:v>
                </c:pt>
                <c:pt idx="9008">
                  <c:v>1.17054898E-4</c:v>
                </c:pt>
                <c:pt idx="9009">
                  <c:v>2.4734108299999998E-4</c:v>
                </c:pt>
                <c:pt idx="9010">
                  <c:v>0</c:v>
                </c:pt>
                <c:pt idx="9011">
                  <c:v>0</c:v>
                </c:pt>
                <c:pt idx="9012">
                  <c:v>1.4912019000000001E-4</c:v>
                </c:pt>
                <c:pt idx="9013">
                  <c:v>5.2761167699999999E-4</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4.1353072499999998E-4</c:v>
                </c:pt>
                <c:pt idx="9027">
                  <c:v>2.7770063800000003E-4</c:v>
                </c:pt>
                <c:pt idx="9028">
                  <c:v>0</c:v>
                </c:pt>
                <c:pt idx="9029">
                  <c:v>2.46184145E-4</c:v>
                </c:pt>
                <c:pt idx="9030">
                  <c:v>0</c:v>
                </c:pt>
                <c:pt idx="9031">
                  <c:v>2.6353131959999999E-3</c:v>
                </c:pt>
                <c:pt idx="9032">
                  <c:v>7.07675557E-4</c:v>
                </c:pt>
                <c:pt idx="9033">
                  <c:v>2.5050100200000003E-4</c:v>
                </c:pt>
                <c:pt idx="9034">
                  <c:v>2.8415070509999999E-3</c:v>
                </c:pt>
                <c:pt idx="9035">
                  <c:v>0</c:v>
                </c:pt>
                <c:pt idx="9036">
                  <c:v>5.7265568999999999E-4</c:v>
                </c:pt>
                <c:pt idx="9037">
                  <c:v>1.511627906E-3</c:v>
                </c:pt>
                <c:pt idx="9038">
                  <c:v>1.677419354E-3</c:v>
                </c:pt>
                <c:pt idx="9039">
                  <c:v>7.9693975000000005E-5</c:v>
                </c:pt>
                <c:pt idx="9040">
                  <c:v>0</c:v>
                </c:pt>
                <c:pt idx="9041">
                  <c:v>3.4182191000000002E-4</c:v>
                </c:pt>
                <c:pt idx="9042">
                  <c:v>1.021972406E-3</c:v>
                </c:pt>
                <c:pt idx="9043">
                  <c:v>0</c:v>
                </c:pt>
                <c:pt idx="9044">
                  <c:v>1.7346053700000001E-4</c:v>
                </c:pt>
                <c:pt idx="9045">
                  <c:v>3.7693177499999999E-4</c:v>
                </c:pt>
                <c:pt idx="9046">
                  <c:v>1.0057602630000001E-3</c:v>
                </c:pt>
                <c:pt idx="9047">
                  <c:v>1.0003334439999999E-3</c:v>
                </c:pt>
                <c:pt idx="9048">
                  <c:v>1.8711356979999999E-3</c:v>
                </c:pt>
                <c:pt idx="9049">
                  <c:v>8.3263946700000001E-4</c:v>
                </c:pt>
                <c:pt idx="9050">
                  <c:v>0</c:v>
                </c:pt>
                <c:pt idx="9051">
                  <c:v>0</c:v>
                </c:pt>
                <c:pt idx="9052">
                  <c:v>0</c:v>
                </c:pt>
                <c:pt idx="9053">
                  <c:v>8.5660442000000002E-4</c:v>
                </c:pt>
                <c:pt idx="9054">
                  <c:v>0</c:v>
                </c:pt>
                <c:pt idx="9055">
                  <c:v>0</c:v>
                </c:pt>
                <c:pt idx="9056">
                  <c:v>0</c:v>
                </c:pt>
                <c:pt idx="9057">
                  <c:v>3.2711808900000002E-4</c:v>
                </c:pt>
                <c:pt idx="9058">
                  <c:v>0</c:v>
                </c:pt>
                <c:pt idx="9059">
                  <c:v>0</c:v>
                </c:pt>
                <c:pt idx="9060">
                  <c:v>5.17732332E-4</c:v>
                </c:pt>
                <c:pt idx="9061">
                  <c:v>0</c:v>
                </c:pt>
                <c:pt idx="9062">
                  <c:v>3.47584289E-4</c:v>
                </c:pt>
                <c:pt idx="9063">
                  <c:v>3.7878787800000002E-4</c:v>
                </c:pt>
                <c:pt idx="9064">
                  <c:v>0</c:v>
                </c:pt>
                <c:pt idx="9065">
                  <c:v>0</c:v>
                </c:pt>
                <c:pt idx="9066">
                  <c:v>4.5146726800000001E-4</c:v>
                </c:pt>
                <c:pt idx="9067">
                  <c:v>4.2114129200000001E-4</c:v>
                </c:pt>
                <c:pt idx="9068">
                  <c:v>2.109704641E-3</c:v>
                </c:pt>
                <c:pt idx="9069">
                  <c:v>2.18340611E-4</c:v>
                </c:pt>
                <c:pt idx="9070">
                  <c:v>0</c:v>
                </c:pt>
                <c:pt idx="9071">
                  <c:v>0</c:v>
                </c:pt>
                <c:pt idx="9072">
                  <c:v>5.9272430900000005E-4</c:v>
                </c:pt>
                <c:pt idx="9073">
                  <c:v>2.9244041500000001E-4</c:v>
                </c:pt>
                <c:pt idx="9074">
                  <c:v>5.6990881400000005E-4</c:v>
                </c:pt>
                <c:pt idx="9075">
                  <c:v>0</c:v>
                </c:pt>
                <c:pt idx="9076">
                  <c:v>1.0169491520000001E-3</c:v>
                </c:pt>
                <c:pt idx="9077">
                  <c:v>1.865671641E-3</c:v>
                </c:pt>
                <c:pt idx="9078">
                  <c:v>0</c:v>
                </c:pt>
                <c:pt idx="9079">
                  <c:v>3.5646387800000002E-4</c:v>
                </c:pt>
                <c:pt idx="9080">
                  <c:v>3.8734667519999999E-3</c:v>
                </c:pt>
                <c:pt idx="9081">
                  <c:v>2.8169014E-4</c:v>
                </c:pt>
                <c:pt idx="9082">
                  <c:v>6.843373493E-3</c:v>
                </c:pt>
                <c:pt idx="9083">
                  <c:v>1.1210762299999999E-4</c:v>
                </c:pt>
                <c:pt idx="9084">
                  <c:v>1.702356419E-3</c:v>
                </c:pt>
                <c:pt idx="9085">
                  <c:v>1.8530529000000001E-4</c:v>
                </c:pt>
                <c:pt idx="9086">
                  <c:v>3.2962505100000002E-4</c:v>
                </c:pt>
                <c:pt idx="9087">
                  <c:v>1.882352941E-3</c:v>
                </c:pt>
                <c:pt idx="9088">
                  <c:v>2.3837902200000001E-4</c:v>
                </c:pt>
                <c:pt idx="9089">
                  <c:v>0</c:v>
                </c:pt>
                <c:pt idx="9090">
                  <c:v>0</c:v>
                </c:pt>
                <c:pt idx="9091">
                  <c:v>2.0633446799999999E-4</c:v>
                </c:pt>
                <c:pt idx="9092">
                  <c:v>1.3213530649999999E-3</c:v>
                </c:pt>
                <c:pt idx="9093">
                  <c:v>5.0425817999999998E-4</c:v>
                </c:pt>
                <c:pt idx="9094">
                  <c:v>2.1432173470000001E-3</c:v>
                </c:pt>
                <c:pt idx="9095">
                  <c:v>7.17703349E-4</c:v>
                </c:pt>
                <c:pt idx="9096">
                  <c:v>1.3000144439999999E-3</c:v>
                </c:pt>
                <c:pt idx="9097">
                  <c:v>0</c:v>
                </c:pt>
                <c:pt idx="9098">
                  <c:v>4.1045847999999997E-5</c:v>
                </c:pt>
                <c:pt idx="9099">
                  <c:v>0</c:v>
                </c:pt>
                <c:pt idx="9100">
                  <c:v>7.4415835599999996E-4</c:v>
                </c:pt>
                <c:pt idx="9101">
                  <c:v>6.8639414199999998E-4</c:v>
                </c:pt>
                <c:pt idx="9102">
                  <c:v>3.14991633E-3</c:v>
                </c:pt>
                <c:pt idx="9103">
                  <c:v>7.2474271599999997E-4</c:v>
                </c:pt>
                <c:pt idx="9104">
                  <c:v>7.4411682600000002E-4</c:v>
                </c:pt>
                <c:pt idx="9105">
                  <c:v>5.7392609500000005E-4</c:v>
                </c:pt>
                <c:pt idx="9106">
                  <c:v>7.8273510000000004E-4</c:v>
                </c:pt>
                <c:pt idx="9107">
                  <c:v>2.7138514979999999E-3</c:v>
                </c:pt>
                <c:pt idx="9108">
                  <c:v>2.2292158400000002E-3</c:v>
                </c:pt>
                <c:pt idx="9109">
                  <c:v>1.661819692E-3</c:v>
                </c:pt>
                <c:pt idx="9110">
                  <c:v>5.1079044799999995E-4</c:v>
                </c:pt>
                <c:pt idx="9111">
                  <c:v>4.0796344640000003E-3</c:v>
                </c:pt>
                <c:pt idx="9112">
                  <c:v>3.5273368600000001E-4</c:v>
                </c:pt>
                <c:pt idx="9113">
                  <c:v>5.5936485020000003E-3</c:v>
                </c:pt>
                <c:pt idx="9114">
                  <c:v>2.2892819979000001E-2</c:v>
                </c:pt>
                <c:pt idx="9115">
                  <c:v>0</c:v>
                </c:pt>
                <c:pt idx="9116">
                  <c:v>9.294220156E-3</c:v>
                </c:pt>
                <c:pt idx="9117">
                  <c:v>7.8225658010000008E-3</c:v>
                </c:pt>
                <c:pt idx="9118">
                  <c:v>2.5856496400000002E-4</c:v>
                </c:pt>
                <c:pt idx="9119">
                  <c:v>2.4388261100000001E-4</c:v>
                </c:pt>
                <c:pt idx="9120">
                  <c:v>1.360544217E-3</c:v>
                </c:pt>
                <c:pt idx="9121">
                  <c:v>0</c:v>
                </c:pt>
                <c:pt idx="9122">
                  <c:v>0</c:v>
                </c:pt>
                <c:pt idx="9123">
                  <c:v>2.4230675999999999E-4</c:v>
                </c:pt>
                <c:pt idx="9124">
                  <c:v>8.3271650599999998E-4</c:v>
                </c:pt>
                <c:pt idx="9125">
                  <c:v>2.8970512149999999E-3</c:v>
                </c:pt>
                <c:pt idx="9126">
                  <c:v>1.0251557440000001E-3</c:v>
                </c:pt>
                <c:pt idx="9127">
                  <c:v>2.31171112E-4</c:v>
                </c:pt>
                <c:pt idx="9128">
                  <c:v>6.7865625999999997E-4</c:v>
                </c:pt>
                <c:pt idx="9129">
                  <c:v>1.7048481609999999E-3</c:v>
                </c:pt>
                <c:pt idx="9130">
                  <c:v>3.0649205899999999E-3</c:v>
                </c:pt>
                <c:pt idx="9131">
                  <c:v>4.5743329089999998E-3</c:v>
                </c:pt>
                <c:pt idx="9132">
                  <c:v>2.7829313540000001E-3</c:v>
                </c:pt>
                <c:pt idx="9133">
                  <c:v>8.3869164099999996E-4</c:v>
                </c:pt>
                <c:pt idx="9134">
                  <c:v>1.0618363519999999E-3</c:v>
                </c:pt>
                <c:pt idx="9135">
                  <c:v>7.2982046409999996E-3</c:v>
                </c:pt>
                <c:pt idx="9136">
                  <c:v>1.2753068699999999E-3</c:v>
                </c:pt>
                <c:pt idx="9137">
                  <c:v>0</c:v>
                </c:pt>
                <c:pt idx="9138">
                  <c:v>2.2538476389999998E-3</c:v>
                </c:pt>
                <c:pt idx="9139">
                  <c:v>1.574286651E-3</c:v>
                </c:pt>
                <c:pt idx="9140">
                  <c:v>8.0321285100000005E-4</c:v>
                </c:pt>
                <c:pt idx="9141">
                  <c:v>1.6045147725999999E-2</c:v>
                </c:pt>
                <c:pt idx="9142">
                  <c:v>0</c:v>
                </c:pt>
                <c:pt idx="9143">
                  <c:v>0</c:v>
                </c:pt>
                <c:pt idx="9144">
                  <c:v>0</c:v>
                </c:pt>
                <c:pt idx="9145">
                  <c:v>0</c:v>
                </c:pt>
                <c:pt idx="9146">
                  <c:v>9.9140779899999998E-4</c:v>
                </c:pt>
                <c:pt idx="9147">
                  <c:v>8.56702267E-4</c:v>
                </c:pt>
                <c:pt idx="9148">
                  <c:v>0</c:v>
                </c:pt>
                <c:pt idx="9149">
                  <c:v>7.2284802100000003E-4</c:v>
                </c:pt>
                <c:pt idx="9150">
                  <c:v>1.6244314400000001E-4</c:v>
                </c:pt>
                <c:pt idx="9151">
                  <c:v>1.1792452829999999E-3</c:v>
                </c:pt>
                <c:pt idx="9152">
                  <c:v>4.0090872640000004E-3</c:v>
                </c:pt>
                <c:pt idx="9153">
                  <c:v>2.745367192E-3</c:v>
                </c:pt>
                <c:pt idx="9154">
                  <c:v>1.2895267990000001E-3</c:v>
                </c:pt>
                <c:pt idx="9155">
                  <c:v>1.2556053809999999E-3</c:v>
                </c:pt>
                <c:pt idx="9156">
                  <c:v>2.4330900240000001E-3</c:v>
                </c:pt>
                <c:pt idx="9157">
                  <c:v>8.6114101100000001E-4</c:v>
                </c:pt>
                <c:pt idx="9158">
                  <c:v>4.7406845499999999E-4</c:v>
                </c:pt>
                <c:pt idx="9159">
                  <c:v>4.8657064999999998E-4</c:v>
                </c:pt>
                <c:pt idx="9160">
                  <c:v>2.082529888E-3</c:v>
                </c:pt>
                <c:pt idx="9161">
                  <c:v>4.9767750400000002E-4</c:v>
                </c:pt>
                <c:pt idx="9162">
                  <c:v>9.6174396199999999E-4</c:v>
                </c:pt>
                <c:pt idx="9163">
                  <c:v>4.2450827700000001E-4</c:v>
                </c:pt>
                <c:pt idx="9164">
                  <c:v>1.896858328E-3</c:v>
                </c:pt>
                <c:pt idx="9165">
                  <c:v>1.21285627E-4</c:v>
                </c:pt>
                <c:pt idx="9166">
                  <c:v>3.9666798800000003E-4</c:v>
                </c:pt>
                <c:pt idx="9167">
                  <c:v>2.6567481399999998E-4</c:v>
                </c:pt>
                <c:pt idx="9168">
                  <c:v>2.8224668299999998E-4</c:v>
                </c:pt>
                <c:pt idx="9169">
                  <c:v>7.1916576699999999E-4</c:v>
                </c:pt>
                <c:pt idx="9170">
                  <c:v>0</c:v>
                </c:pt>
                <c:pt idx="9171">
                  <c:v>0</c:v>
                </c:pt>
                <c:pt idx="9172">
                  <c:v>0</c:v>
                </c:pt>
                <c:pt idx="9173">
                  <c:v>1.3909173E-4</c:v>
                </c:pt>
                <c:pt idx="9174">
                  <c:v>8.3139341500000001E-4</c:v>
                </c:pt>
                <c:pt idx="9175">
                  <c:v>2.08899101E-4</c:v>
                </c:pt>
                <c:pt idx="9176">
                  <c:v>4.9525381699999996E-4</c:v>
                </c:pt>
                <c:pt idx="9177">
                  <c:v>8.9245872000000002E-5</c:v>
                </c:pt>
                <c:pt idx="9178">
                  <c:v>4.0160642500000003E-4</c:v>
                </c:pt>
                <c:pt idx="9179">
                  <c:v>0</c:v>
                </c:pt>
                <c:pt idx="9180">
                  <c:v>0</c:v>
                </c:pt>
                <c:pt idx="9181">
                  <c:v>2.8606164600000002E-4</c:v>
                </c:pt>
                <c:pt idx="9182">
                  <c:v>1.31734949E-4</c:v>
                </c:pt>
                <c:pt idx="9183">
                  <c:v>0</c:v>
                </c:pt>
                <c:pt idx="9184">
                  <c:v>0</c:v>
                </c:pt>
                <c:pt idx="9185">
                  <c:v>0</c:v>
                </c:pt>
                <c:pt idx="9186">
                  <c:v>0</c:v>
                </c:pt>
                <c:pt idx="9187">
                  <c:v>0</c:v>
                </c:pt>
                <c:pt idx="9188">
                  <c:v>4.2643923200000002E-4</c:v>
                </c:pt>
                <c:pt idx="9189">
                  <c:v>7.8277886400000005E-4</c:v>
                </c:pt>
                <c:pt idx="9190">
                  <c:v>0</c:v>
                </c:pt>
                <c:pt idx="9191">
                  <c:v>3.02480338E-4</c:v>
                </c:pt>
                <c:pt idx="9192">
                  <c:v>6.7340067300000002E-4</c:v>
                </c:pt>
                <c:pt idx="9193">
                  <c:v>0</c:v>
                </c:pt>
                <c:pt idx="9194">
                  <c:v>2.6371308000000001E-4</c:v>
                </c:pt>
                <c:pt idx="9195">
                  <c:v>0</c:v>
                </c:pt>
                <c:pt idx="9196">
                  <c:v>0</c:v>
                </c:pt>
                <c:pt idx="9197">
                  <c:v>0</c:v>
                </c:pt>
                <c:pt idx="9198">
                  <c:v>0</c:v>
                </c:pt>
                <c:pt idx="9199">
                  <c:v>1.54273372E-4</c:v>
                </c:pt>
                <c:pt idx="9200">
                  <c:v>0</c:v>
                </c:pt>
                <c:pt idx="9201">
                  <c:v>0</c:v>
                </c:pt>
                <c:pt idx="9202">
                  <c:v>0</c:v>
                </c:pt>
                <c:pt idx="9203">
                  <c:v>2.5614753999999998E-4</c:v>
                </c:pt>
                <c:pt idx="9204">
                  <c:v>0</c:v>
                </c:pt>
                <c:pt idx="9205">
                  <c:v>0</c:v>
                </c:pt>
                <c:pt idx="9206">
                  <c:v>0</c:v>
                </c:pt>
                <c:pt idx="9207">
                  <c:v>0</c:v>
                </c:pt>
                <c:pt idx="9208">
                  <c:v>8.6911176699999996E-4</c:v>
                </c:pt>
                <c:pt idx="9209">
                  <c:v>1.5395141969999999E-3</c:v>
                </c:pt>
                <c:pt idx="9210">
                  <c:v>5.9610544399999995E-4</c:v>
                </c:pt>
                <c:pt idx="9211">
                  <c:v>0</c:v>
                </c:pt>
                <c:pt idx="9212">
                  <c:v>3.2425421500000001E-4</c:v>
                </c:pt>
                <c:pt idx="9213">
                  <c:v>0</c:v>
                </c:pt>
                <c:pt idx="9214">
                  <c:v>0</c:v>
                </c:pt>
                <c:pt idx="9215">
                  <c:v>0</c:v>
                </c:pt>
                <c:pt idx="9216">
                  <c:v>0</c:v>
                </c:pt>
                <c:pt idx="9217">
                  <c:v>2.7051397600000001E-4</c:v>
                </c:pt>
                <c:pt idx="9218">
                  <c:v>0</c:v>
                </c:pt>
                <c:pt idx="9219">
                  <c:v>0</c:v>
                </c:pt>
                <c:pt idx="9220">
                  <c:v>0</c:v>
                </c:pt>
                <c:pt idx="9221">
                  <c:v>0</c:v>
                </c:pt>
                <c:pt idx="9222">
                  <c:v>0</c:v>
                </c:pt>
                <c:pt idx="9223">
                  <c:v>2.5414364640000001E-3</c:v>
                </c:pt>
                <c:pt idx="9224">
                  <c:v>0</c:v>
                </c:pt>
                <c:pt idx="9225">
                  <c:v>0</c:v>
                </c:pt>
                <c:pt idx="9226">
                  <c:v>0</c:v>
                </c:pt>
                <c:pt idx="9227">
                  <c:v>0</c:v>
                </c:pt>
                <c:pt idx="9228">
                  <c:v>0</c:v>
                </c:pt>
                <c:pt idx="9229">
                  <c:v>0</c:v>
                </c:pt>
                <c:pt idx="9230">
                  <c:v>0</c:v>
                </c:pt>
                <c:pt idx="9231">
                  <c:v>8.4477296699999997E-4</c:v>
                </c:pt>
                <c:pt idx="9232">
                  <c:v>4.9025615800000002E-4</c:v>
                </c:pt>
                <c:pt idx="9233">
                  <c:v>0</c:v>
                </c:pt>
                <c:pt idx="9234">
                  <c:v>4.1407867399999998E-4</c:v>
                </c:pt>
                <c:pt idx="9235">
                  <c:v>4.9603174600000002E-4</c:v>
                </c:pt>
                <c:pt idx="9236">
                  <c:v>0</c:v>
                </c:pt>
                <c:pt idx="9237">
                  <c:v>0</c:v>
                </c:pt>
                <c:pt idx="9238">
                  <c:v>0</c:v>
                </c:pt>
                <c:pt idx="9239">
                  <c:v>0</c:v>
                </c:pt>
                <c:pt idx="9240">
                  <c:v>3.11429461E-4</c:v>
                </c:pt>
                <c:pt idx="9241">
                  <c:v>0</c:v>
                </c:pt>
                <c:pt idx="9242">
                  <c:v>0</c:v>
                </c:pt>
                <c:pt idx="9243">
                  <c:v>0</c:v>
                </c:pt>
                <c:pt idx="9244">
                  <c:v>2.55493101E-4</c:v>
                </c:pt>
                <c:pt idx="9245">
                  <c:v>0</c:v>
                </c:pt>
                <c:pt idx="9246">
                  <c:v>0</c:v>
                </c:pt>
                <c:pt idx="9247">
                  <c:v>1.4652014650000001E-3</c:v>
                </c:pt>
                <c:pt idx="9248">
                  <c:v>0</c:v>
                </c:pt>
                <c:pt idx="9249">
                  <c:v>9.5877276999999995E-4</c:v>
                </c:pt>
                <c:pt idx="9250">
                  <c:v>1.5378700399999999E-4</c:v>
                </c:pt>
                <c:pt idx="9251">
                  <c:v>1.311260449E-3</c:v>
                </c:pt>
                <c:pt idx="9252">
                  <c:v>0</c:v>
                </c:pt>
                <c:pt idx="9253">
                  <c:v>0</c:v>
                </c:pt>
                <c:pt idx="9254">
                  <c:v>0</c:v>
                </c:pt>
                <c:pt idx="9255">
                  <c:v>3.0225177500000001E-4</c:v>
                </c:pt>
                <c:pt idx="9256">
                  <c:v>0</c:v>
                </c:pt>
                <c:pt idx="9257">
                  <c:v>0</c:v>
                </c:pt>
                <c:pt idx="9258">
                  <c:v>0</c:v>
                </c:pt>
                <c:pt idx="9259">
                  <c:v>0</c:v>
                </c:pt>
                <c:pt idx="9260">
                  <c:v>0</c:v>
                </c:pt>
                <c:pt idx="9261">
                  <c:v>0</c:v>
                </c:pt>
                <c:pt idx="9262">
                  <c:v>4.4622936099999999E-4</c:v>
                </c:pt>
                <c:pt idx="9263">
                  <c:v>1.1286681715E-2</c:v>
                </c:pt>
                <c:pt idx="9264">
                  <c:v>7.5551525999999994E-5</c:v>
                </c:pt>
                <c:pt idx="9265">
                  <c:v>7.9863505999999999E-4</c:v>
                </c:pt>
                <c:pt idx="9266">
                  <c:v>4.7999999999999996E-3</c:v>
                </c:pt>
                <c:pt idx="9267">
                  <c:v>3.7411148500000001E-4</c:v>
                </c:pt>
                <c:pt idx="9268">
                  <c:v>0</c:v>
                </c:pt>
                <c:pt idx="9269">
                  <c:v>0</c:v>
                </c:pt>
                <c:pt idx="9270">
                  <c:v>0</c:v>
                </c:pt>
                <c:pt idx="9271">
                  <c:v>0</c:v>
                </c:pt>
                <c:pt idx="9272">
                  <c:v>0</c:v>
                </c:pt>
                <c:pt idx="9273">
                  <c:v>0</c:v>
                </c:pt>
                <c:pt idx="9274">
                  <c:v>5.7142857100000001E-4</c:v>
                </c:pt>
                <c:pt idx="9275">
                  <c:v>4.3080236899999998E-4</c:v>
                </c:pt>
                <c:pt idx="9276">
                  <c:v>0</c:v>
                </c:pt>
                <c:pt idx="9277">
                  <c:v>0</c:v>
                </c:pt>
                <c:pt idx="9278">
                  <c:v>0</c:v>
                </c:pt>
                <c:pt idx="9279">
                  <c:v>0</c:v>
                </c:pt>
                <c:pt idx="9280">
                  <c:v>0</c:v>
                </c:pt>
                <c:pt idx="9281">
                  <c:v>0</c:v>
                </c:pt>
                <c:pt idx="9282">
                  <c:v>0</c:v>
                </c:pt>
                <c:pt idx="9283">
                  <c:v>0</c:v>
                </c:pt>
                <c:pt idx="9284">
                  <c:v>8.4745762700000002E-4</c:v>
                </c:pt>
                <c:pt idx="9285">
                  <c:v>2.79602963E-4</c:v>
                </c:pt>
                <c:pt idx="9286">
                  <c:v>0</c:v>
                </c:pt>
                <c:pt idx="9287">
                  <c:v>0</c:v>
                </c:pt>
                <c:pt idx="9288">
                  <c:v>0</c:v>
                </c:pt>
                <c:pt idx="9289">
                  <c:v>0</c:v>
                </c:pt>
                <c:pt idx="9290">
                  <c:v>2.7961599400000002E-4</c:v>
                </c:pt>
                <c:pt idx="9291">
                  <c:v>0</c:v>
                </c:pt>
                <c:pt idx="9292">
                  <c:v>0</c:v>
                </c:pt>
                <c:pt idx="9293">
                  <c:v>0</c:v>
                </c:pt>
                <c:pt idx="9294">
                  <c:v>1.000750562E-3</c:v>
                </c:pt>
                <c:pt idx="9295">
                  <c:v>0</c:v>
                </c:pt>
                <c:pt idx="9296">
                  <c:v>0</c:v>
                </c:pt>
                <c:pt idx="9297">
                  <c:v>4.1203131399999998E-4</c:v>
                </c:pt>
                <c:pt idx="9298">
                  <c:v>0</c:v>
                </c:pt>
                <c:pt idx="9299">
                  <c:v>3.0911901000000002E-4</c:v>
                </c:pt>
                <c:pt idx="9300">
                  <c:v>0</c:v>
                </c:pt>
                <c:pt idx="9301">
                  <c:v>4.4033465400000001E-4</c:v>
                </c:pt>
                <c:pt idx="9302">
                  <c:v>1.14272654E-4</c:v>
                </c:pt>
                <c:pt idx="9303">
                  <c:v>2.2031451789999998E-3</c:v>
                </c:pt>
                <c:pt idx="9304">
                  <c:v>7.8623219999999995E-4</c:v>
                </c:pt>
                <c:pt idx="9305">
                  <c:v>2.5562372100000001E-4</c:v>
                </c:pt>
                <c:pt idx="9306">
                  <c:v>5.8754406500000002E-4</c:v>
                </c:pt>
                <c:pt idx="9307">
                  <c:v>0</c:v>
                </c:pt>
                <c:pt idx="9308">
                  <c:v>0</c:v>
                </c:pt>
                <c:pt idx="9309">
                  <c:v>1.74550532E-4</c:v>
                </c:pt>
                <c:pt idx="9310">
                  <c:v>6.0024009599999998E-4</c:v>
                </c:pt>
                <c:pt idx="9311">
                  <c:v>0</c:v>
                </c:pt>
                <c:pt idx="9312">
                  <c:v>2.0333468799999999E-4</c:v>
                </c:pt>
                <c:pt idx="9313">
                  <c:v>0</c:v>
                </c:pt>
                <c:pt idx="9314">
                  <c:v>6.8775790919999996E-3</c:v>
                </c:pt>
                <c:pt idx="9315">
                  <c:v>2.042978208E-3</c:v>
                </c:pt>
                <c:pt idx="9316">
                  <c:v>0</c:v>
                </c:pt>
                <c:pt idx="9317">
                  <c:v>1.328585853E-3</c:v>
                </c:pt>
                <c:pt idx="9318">
                  <c:v>1.2376237599999999E-4</c:v>
                </c:pt>
                <c:pt idx="9319">
                  <c:v>1.273442926E-3</c:v>
                </c:pt>
                <c:pt idx="9320">
                  <c:v>2.3625429550000001E-3</c:v>
                </c:pt>
                <c:pt idx="9321">
                  <c:v>0</c:v>
                </c:pt>
                <c:pt idx="9322">
                  <c:v>0</c:v>
                </c:pt>
                <c:pt idx="9323">
                  <c:v>2.4207213699999999E-4</c:v>
                </c:pt>
                <c:pt idx="9324">
                  <c:v>0</c:v>
                </c:pt>
                <c:pt idx="9325">
                  <c:v>0</c:v>
                </c:pt>
                <c:pt idx="9326">
                  <c:v>0</c:v>
                </c:pt>
                <c:pt idx="9327">
                  <c:v>0</c:v>
                </c:pt>
                <c:pt idx="9328">
                  <c:v>0</c:v>
                </c:pt>
                <c:pt idx="9329">
                  <c:v>0</c:v>
                </c:pt>
                <c:pt idx="9330">
                  <c:v>0</c:v>
                </c:pt>
                <c:pt idx="9331">
                  <c:v>0</c:v>
                </c:pt>
                <c:pt idx="9332">
                  <c:v>1.7247326599999999E-4</c:v>
                </c:pt>
                <c:pt idx="9333">
                  <c:v>0</c:v>
                </c:pt>
                <c:pt idx="9334">
                  <c:v>0</c:v>
                </c:pt>
                <c:pt idx="9335">
                  <c:v>4.0899795500000001E-4</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3.9729837100000001E-4</c:v>
                </c:pt>
                <c:pt idx="9354">
                  <c:v>0</c:v>
                </c:pt>
                <c:pt idx="9355">
                  <c:v>0</c:v>
                </c:pt>
                <c:pt idx="9356">
                  <c:v>0</c:v>
                </c:pt>
                <c:pt idx="9357">
                  <c:v>0</c:v>
                </c:pt>
                <c:pt idx="9358">
                  <c:v>0</c:v>
                </c:pt>
                <c:pt idx="9359">
                  <c:v>0</c:v>
                </c:pt>
                <c:pt idx="9360">
                  <c:v>7.1294893499999998E-4</c:v>
                </c:pt>
                <c:pt idx="9361">
                  <c:v>0</c:v>
                </c:pt>
                <c:pt idx="9362">
                  <c:v>5.4383293400000002E-4</c:v>
                </c:pt>
                <c:pt idx="9363">
                  <c:v>0</c:v>
                </c:pt>
                <c:pt idx="9364">
                  <c:v>2.9362108099999999E-4</c:v>
                </c:pt>
                <c:pt idx="9365">
                  <c:v>3.5044681900000001E-4</c:v>
                </c:pt>
                <c:pt idx="9366">
                  <c:v>1.0266940449999999E-3</c:v>
                </c:pt>
                <c:pt idx="9367">
                  <c:v>0</c:v>
                </c:pt>
                <c:pt idx="9368">
                  <c:v>0</c:v>
                </c:pt>
                <c:pt idx="9369">
                  <c:v>0</c:v>
                </c:pt>
                <c:pt idx="9370">
                  <c:v>0</c:v>
                </c:pt>
                <c:pt idx="9371">
                  <c:v>0</c:v>
                </c:pt>
                <c:pt idx="9372">
                  <c:v>0</c:v>
                </c:pt>
                <c:pt idx="9373">
                  <c:v>0</c:v>
                </c:pt>
                <c:pt idx="9374">
                  <c:v>5.70939194E-4</c:v>
                </c:pt>
                <c:pt idx="9375">
                  <c:v>1.20380402E-4</c:v>
                </c:pt>
                <c:pt idx="9376">
                  <c:v>1.1143493909999999E-3</c:v>
                </c:pt>
                <c:pt idx="9377">
                  <c:v>0</c:v>
                </c:pt>
                <c:pt idx="9378">
                  <c:v>0</c:v>
                </c:pt>
                <c:pt idx="9379">
                  <c:v>0</c:v>
                </c:pt>
                <c:pt idx="9380">
                  <c:v>0</c:v>
                </c:pt>
                <c:pt idx="9381">
                  <c:v>0</c:v>
                </c:pt>
                <c:pt idx="9382">
                  <c:v>0</c:v>
                </c:pt>
                <c:pt idx="9383">
                  <c:v>0</c:v>
                </c:pt>
                <c:pt idx="9384">
                  <c:v>6.0084117700000001E-4</c:v>
                </c:pt>
                <c:pt idx="9385">
                  <c:v>0</c:v>
                </c:pt>
                <c:pt idx="9386">
                  <c:v>0</c:v>
                </c:pt>
                <c:pt idx="9387">
                  <c:v>0</c:v>
                </c:pt>
                <c:pt idx="9388">
                  <c:v>0</c:v>
                </c:pt>
                <c:pt idx="9389">
                  <c:v>0</c:v>
                </c:pt>
                <c:pt idx="9390">
                  <c:v>1.31630906E-4</c:v>
                </c:pt>
                <c:pt idx="9391">
                  <c:v>4.2881646599999998E-4</c:v>
                </c:pt>
                <c:pt idx="9392">
                  <c:v>4.0420371800000001E-4</c:v>
                </c:pt>
                <c:pt idx="9393">
                  <c:v>4.5449380700000001E-4</c:v>
                </c:pt>
                <c:pt idx="9394">
                  <c:v>0</c:v>
                </c:pt>
                <c:pt idx="9395">
                  <c:v>0</c:v>
                </c:pt>
                <c:pt idx="9396">
                  <c:v>0</c:v>
                </c:pt>
                <c:pt idx="9397">
                  <c:v>0</c:v>
                </c:pt>
                <c:pt idx="9398">
                  <c:v>3.8744672599999998E-4</c:v>
                </c:pt>
                <c:pt idx="9399">
                  <c:v>0</c:v>
                </c:pt>
                <c:pt idx="9400">
                  <c:v>0</c:v>
                </c:pt>
                <c:pt idx="9401">
                  <c:v>7.3099415200000004E-4</c:v>
                </c:pt>
                <c:pt idx="9402">
                  <c:v>1.13765642E-4</c:v>
                </c:pt>
                <c:pt idx="9403">
                  <c:v>1.7618040800000001E-4</c:v>
                </c:pt>
                <c:pt idx="9404">
                  <c:v>0</c:v>
                </c:pt>
                <c:pt idx="9405">
                  <c:v>4.9031625300000005E-4</c:v>
                </c:pt>
                <c:pt idx="9406">
                  <c:v>3.4932463900000003E-4</c:v>
                </c:pt>
                <c:pt idx="9407">
                  <c:v>1.0893246179999999E-3</c:v>
                </c:pt>
                <c:pt idx="9408">
                  <c:v>8.9206066000000004E-4</c:v>
                </c:pt>
                <c:pt idx="9409">
                  <c:v>9.7823428700000007E-4</c:v>
                </c:pt>
                <c:pt idx="9410">
                  <c:v>7.5557234599999995E-4</c:v>
                </c:pt>
                <c:pt idx="9411">
                  <c:v>1.0384215990000001E-3</c:v>
                </c:pt>
                <c:pt idx="9412">
                  <c:v>0</c:v>
                </c:pt>
                <c:pt idx="9413">
                  <c:v>0</c:v>
                </c:pt>
                <c:pt idx="9414">
                  <c:v>7.3746312599999998E-4</c:v>
                </c:pt>
                <c:pt idx="9415">
                  <c:v>0</c:v>
                </c:pt>
                <c:pt idx="9416">
                  <c:v>7.0459749800000002E-4</c:v>
                </c:pt>
                <c:pt idx="9417">
                  <c:v>0</c:v>
                </c:pt>
                <c:pt idx="9418">
                  <c:v>3.8825904599999999E-4</c:v>
                </c:pt>
                <c:pt idx="9419">
                  <c:v>3.7650602399999999E-4</c:v>
                </c:pt>
                <c:pt idx="9420">
                  <c:v>0</c:v>
                </c:pt>
                <c:pt idx="9421">
                  <c:v>2.9052876200000001E-4</c:v>
                </c:pt>
                <c:pt idx="9422">
                  <c:v>0</c:v>
                </c:pt>
                <c:pt idx="9423">
                  <c:v>0</c:v>
                </c:pt>
                <c:pt idx="9424">
                  <c:v>0</c:v>
                </c:pt>
                <c:pt idx="9425">
                  <c:v>0</c:v>
                </c:pt>
                <c:pt idx="9426">
                  <c:v>2.5664057400000002E-4</c:v>
                </c:pt>
                <c:pt idx="9427">
                  <c:v>0</c:v>
                </c:pt>
                <c:pt idx="9428">
                  <c:v>0</c:v>
                </c:pt>
                <c:pt idx="9429">
                  <c:v>0</c:v>
                </c:pt>
                <c:pt idx="9430">
                  <c:v>3.5186488300000001E-4</c:v>
                </c:pt>
                <c:pt idx="9431">
                  <c:v>1.74489617E-4</c:v>
                </c:pt>
                <c:pt idx="9432">
                  <c:v>3.6101082999999998E-4</c:v>
                </c:pt>
                <c:pt idx="9433">
                  <c:v>1.798237727E-3</c:v>
                </c:pt>
                <c:pt idx="9434">
                  <c:v>2.9756000700000002E-4</c:v>
                </c:pt>
                <c:pt idx="9435">
                  <c:v>1.45687645E-4</c:v>
                </c:pt>
                <c:pt idx="9436">
                  <c:v>0</c:v>
                </c:pt>
                <c:pt idx="9437">
                  <c:v>5.0344862000000002E-5</c:v>
                </c:pt>
                <c:pt idx="9438">
                  <c:v>0</c:v>
                </c:pt>
                <c:pt idx="9439">
                  <c:v>0</c:v>
                </c:pt>
                <c:pt idx="9440">
                  <c:v>0</c:v>
                </c:pt>
                <c:pt idx="9441">
                  <c:v>0</c:v>
                </c:pt>
                <c:pt idx="9442">
                  <c:v>0</c:v>
                </c:pt>
                <c:pt idx="9443">
                  <c:v>0</c:v>
                </c:pt>
                <c:pt idx="9444">
                  <c:v>2.0718947399999999E-4</c:v>
                </c:pt>
                <c:pt idx="9445">
                  <c:v>0</c:v>
                </c:pt>
                <c:pt idx="9446">
                  <c:v>0</c:v>
                </c:pt>
                <c:pt idx="9447">
                  <c:v>0</c:v>
                </c:pt>
                <c:pt idx="9448">
                  <c:v>6.4150539900000004E-4</c:v>
                </c:pt>
                <c:pt idx="9449">
                  <c:v>0</c:v>
                </c:pt>
                <c:pt idx="9450">
                  <c:v>1.593879502E-3</c:v>
                </c:pt>
                <c:pt idx="9451">
                  <c:v>2.1351553299999999E-4</c:v>
                </c:pt>
                <c:pt idx="9452">
                  <c:v>5.4083288200000004E-4</c:v>
                </c:pt>
                <c:pt idx="9453">
                  <c:v>0</c:v>
                </c:pt>
                <c:pt idx="9454">
                  <c:v>0</c:v>
                </c:pt>
                <c:pt idx="9455">
                  <c:v>3.41997264E-4</c:v>
                </c:pt>
                <c:pt idx="9456">
                  <c:v>6.4040986200000001E-4</c:v>
                </c:pt>
                <c:pt idx="9457">
                  <c:v>7.0200070199999995E-4</c:v>
                </c:pt>
                <c:pt idx="9458">
                  <c:v>8.6475267999999998E-4</c:v>
                </c:pt>
                <c:pt idx="9459">
                  <c:v>0</c:v>
                </c:pt>
                <c:pt idx="9460">
                  <c:v>0</c:v>
                </c:pt>
                <c:pt idx="9461">
                  <c:v>0</c:v>
                </c:pt>
                <c:pt idx="9462">
                  <c:v>0</c:v>
                </c:pt>
                <c:pt idx="9463">
                  <c:v>0</c:v>
                </c:pt>
                <c:pt idx="9464">
                  <c:v>0</c:v>
                </c:pt>
                <c:pt idx="9465">
                  <c:v>3.8387715899999999E-4</c:v>
                </c:pt>
                <c:pt idx="9466">
                  <c:v>0</c:v>
                </c:pt>
                <c:pt idx="9467">
                  <c:v>0</c:v>
                </c:pt>
                <c:pt idx="9468">
                  <c:v>0</c:v>
                </c:pt>
                <c:pt idx="9469">
                  <c:v>0</c:v>
                </c:pt>
                <c:pt idx="9470">
                  <c:v>2.1634485299999999E-4</c:v>
                </c:pt>
                <c:pt idx="9471">
                  <c:v>0</c:v>
                </c:pt>
                <c:pt idx="9472">
                  <c:v>1.4974543199999999E-4</c:v>
                </c:pt>
                <c:pt idx="9473">
                  <c:v>2.0559210500000001E-4</c:v>
                </c:pt>
                <c:pt idx="9474">
                  <c:v>0</c:v>
                </c:pt>
                <c:pt idx="9475">
                  <c:v>0</c:v>
                </c:pt>
                <c:pt idx="9476">
                  <c:v>8.4231804999999996E-5</c:v>
                </c:pt>
                <c:pt idx="9477">
                  <c:v>4.2614393E-4</c:v>
                </c:pt>
                <c:pt idx="9478">
                  <c:v>7.5512405600000002E-4</c:v>
                </c:pt>
                <c:pt idx="9479">
                  <c:v>1.6709368379999999E-3</c:v>
                </c:pt>
                <c:pt idx="9480">
                  <c:v>0</c:v>
                </c:pt>
                <c:pt idx="9481">
                  <c:v>0</c:v>
                </c:pt>
                <c:pt idx="9482">
                  <c:v>0</c:v>
                </c:pt>
                <c:pt idx="9483">
                  <c:v>0</c:v>
                </c:pt>
                <c:pt idx="9484">
                  <c:v>0</c:v>
                </c:pt>
                <c:pt idx="9485">
                  <c:v>2.9416090599999997E-4</c:v>
                </c:pt>
                <c:pt idx="9486">
                  <c:v>5.5784893399999996E-4</c:v>
                </c:pt>
                <c:pt idx="9487">
                  <c:v>0</c:v>
                </c:pt>
                <c:pt idx="9488">
                  <c:v>0</c:v>
                </c:pt>
                <c:pt idx="9489">
                  <c:v>0</c:v>
                </c:pt>
                <c:pt idx="9490">
                  <c:v>0</c:v>
                </c:pt>
                <c:pt idx="9491">
                  <c:v>0</c:v>
                </c:pt>
                <c:pt idx="9492">
                  <c:v>2.7855153200000003E-4</c:v>
                </c:pt>
                <c:pt idx="9493">
                  <c:v>1.1577424019999999E-3</c:v>
                </c:pt>
                <c:pt idx="9494">
                  <c:v>6.6585284599999996E-4</c:v>
                </c:pt>
                <c:pt idx="9495">
                  <c:v>6.5249813499999995E-4</c:v>
                </c:pt>
                <c:pt idx="9496">
                  <c:v>2.4654832299999998E-4</c:v>
                </c:pt>
                <c:pt idx="9497">
                  <c:v>0</c:v>
                </c:pt>
                <c:pt idx="9498">
                  <c:v>0</c:v>
                </c:pt>
                <c:pt idx="9499">
                  <c:v>0</c:v>
                </c:pt>
                <c:pt idx="9500">
                  <c:v>2.8052458E-4</c:v>
                </c:pt>
                <c:pt idx="9501">
                  <c:v>0</c:v>
                </c:pt>
                <c:pt idx="9502">
                  <c:v>5.0339793599999999E-4</c:v>
                </c:pt>
                <c:pt idx="9503">
                  <c:v>3.5980930099999999E-4</c:v>
                </c:pt>
                <c:pt idx="9504">
                  <c:v>0</c:v>
                </c:pt>
                <c:pt idx="9505">
                  <c:v>0</c:v>
                </c:pt>
                <c:pt idx="9506">
                  <c:v>0</c:v>
                </c:pt>
                <c:pt idx="9507">
                  <c:v>2.96882731E-4</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5.8411214899999997E-4</c:v>
                </c:pt>
                <c:pt idx="9522">
                  <c:v>1.5753254290000001E-3</c:v>
                </c:pt>
                <c:pt idx="9523">
                  <c:v>1.8839487500000001E-4</c:v>
                </c:pt>
                <c:pt idx="9524">
                  <c:v>2.26039783E-4</c:v>
                </c:pt>
                <c:pt idx="9525">
                  <c:v>3.2294525999999998E-4</c:v>
                </c:pt>
                <c:pt idx="9526">
                  <c:v>0</c:v>
                </c:pt>
                <c:pt idx="9527">
                  <c:v>0</c:v>
                </c:pt>
                <c:pt idx="9528">
                  <c:v>1.4334862299999999E-4</c:v>
                </c:pt>
                <c:pt idx="9529">
                  <c:v>0</c:v>
                </c:pt>
                <c:pt idx="9530">
                  <c:v>0</c:v>
                </c:pt>
                <c:pt idx="9531">
                  <c:v>3.5180299000000002E-4</c:v>
                </c:pt>
                <c:pt idx="9532">
                  <c:v>4.2426813699999999E-4</c:v>
                </c:pt>
                <c:pt idx="9533">
                  <c:v>0</c:v>
                </c:pt>
                <c:pt idx="9534">
                  <c:v>0</c:v>
                </c:pt>
                <c:pt idx="9535">
                  <c:v>0</c:v>
                </c:pt>
                <c:pt idx="9536">
                  <c:v>0</c:v>
                </c:pt>
                <c:pt idx="9537">
                  <c:v>8.1300812999999996E-4</c:v>
                </c:pt>
                <c:pt idx="9538">
                  <c:v>3.4608063600000003E-4</c:v>
                </c:pt>
                <c:pt idx="9539">
                  <c:v>9.8309083000000004E-5</c:v>
                </c:pt>
                <c:pt idx="9540">
                  <c:v>0</c:v>
                </c:pt>
                <c:pt idx="9541">
                  <c:v>5.7142857100000001E-4</c:v>
                </c:pt>
                <c:pt idx="9542">
                  <c:v>0</c:v>
                </c:pt>
                <c:pt idx="9543">
                  <c:v>5.70450656E-4</c:v>
                </c:pt>
                <c:pt idx="9544">
                  <c:v>7.6167262999999997E-5</c:v>
                </c:pt>
                <c:pt idx="9545">
                  <c:v>0</c:v>
                </c:pt>
                <c:pt idx="9546">
                  <c:v>0</c:v>
                </c:pt>
                <c:pt idx="9547">
                  <c:v>2.3016283999999999E-4</c:v>
                </c:pt>
                <c:pt idx="9548">
                  <c:v>0</c:v>
                </c:pt>
                <c:pt idx="9549">
                  <c:v>0</c:v>
                </c:pt>
                <c:pt idx="9550">
                  <c:v>2.1346995399999999E-4</c:v>
                </c:pt>
                <c:pt idx="9551">
                  <c:v>0</c:v>
                </c:pt>
                <c:pt idx="9552">
                  <c:v>1.74703004E-4</c:v>
                </c:pt>
                <c:pt idx="9553">
                  <c:v>0</c:v>
                </c:pt>
                <c:pt idx="9554">
                  <c:v>3.9596119499999999E-4</c:v>
                </c:pt>
                <c:pt idx="9555">
                  <c:v>3.0175014999999999E-4</c:v>
                </c:pt>
                <c:pt idx="9556">
                  <c:v>0</c:v>
                </c:pt>
                <c:pt idx="9557">
                  <c:v>0</c:v>
                </c:pt>
                <c:pt idx="9558">
                  <c:v>0</c:v>
                </c:pt>
                <c:pt idx="9559">
                  <c:v>0</c:v>
                </c:pt>
                <c:pt idx="9560">
                  <c:v>8.6132644200000001E-4</c:v>
                </c:pt>
                <c:pt idx="9561">
                  <c:v>1.2260912200000001E-4</c:v>
                </c:pt>
                <c:pt idx="9562">
                  <c:v>0</c:v>
                </c:pt>
                <c:pt idx="9563">
                  <c:v>2.5097251800000001E-4</c:v>
                </c:pt>
                <c:pt idx="9564">
                  <c:v>0</c:v>
                </c:pt>
                <c:pt idx="9565">
                  <c:v>2.1463833400000001E-4</c:v>
                </c:pt>
                <c:pt idx="9566">
                  <c:v>1.05474106E-4</c:v>
                </c:pt>
                <c:pt idx="9567">
                  <c:v>1.8800526399999999E-4</c:v>
                </c:pt>
                <c:pt idx="9568">
                  <c:v>0</c:v>
                </c:pt>
                <c:pt idx="9569">
                  <c:v>0</c:v>
                </c:pt>
                <c:pt idx="9570">
                  <c:v>0</c:v>
                </c:pt>
                <c:pt idx="9571">
                  <c:v>0</c:v>
                </c:pt>
                <c:pt idx="9572">
                  <c:v>0</c:v>
                </c:pt>
                <c:pt idx="9573">
                  <c:v>3.8417210900000001E-4</c:v>
                </c:pt>
                <c:pt idx="9574">
                  <c:v>0</c:v>
                </c:pt>
                <c:pt idx="9575">
                  <c:v>2.6385224269999999E-3</c:v>
                </c:pt>
                <c:pt idx="9576">
                  <c:v>3.1948881699999998E-4</c:v>
                </c:pt>
                <c:pt idx="9577">
                  <c:v>0</c:v>
                </c:pt>
                <c:pt idx="9578">
                  <c:v>0</c:v>
                </c:pt>
                <c:pt idx="9579">
                  <c:v>8.6692674400000002E-4</c:v>
                </c:pt>
                <c:pt idx="9580">
                  <c:v>0</c:v>
                </c:pt>
                <c:pt idx="9581">
                  <c:v>0</c:v>
                </c:pt>
                <c:pt idx="9582">
                  <c:v>4.8590864900000002E-4</c:v>
                </c:pt>
                <c:pt idx="9583">
                  <c:v>5.6433408499999998E-4</c:v>
                </c:pt>
                <c:pt idx="9584">
                  <c:v>0</c:v>
                </c:pt>
                <c:pt idx="9585">
                  <c:v>0</c:v>
                </c:pt>
                <c:pt idx="9586">
                  <c:v>0</c:v>
                </c:pt>
                <c:pt idx="9587">
                  <c:v>5.9329575699999999E-4</c:v>
                </c:pt>
                <c:pt idx="9588">
                  <c:v>0</c:v>
                </c:pt>
                <c:pt idx="9589">
                  <c:v>1.21743364E-4</c:v>
                </c:pt>
                <c:pt idx="9590">
                  <c:v>5.2074292600000002E-4</c:v>
                </c:pt>
                <c:pt idx="9591">
                  <c:v>1.2810658459999999E-3</c:v>
                </c:pt>
                <c:pt idx="9592">
                  <c:v>2.7344818100000001E-4</c:v>
                </c:pt>
                <c:pt idx="9593">
                  <c:v>8.1499592499999999E-4</c:v>
                </c:pt>
                <c:pt idx="9594">
                  <c:v>1.63185378E-4</c:v>
                </c:pt>
                <c:pt idx="9595">
                  <c:v>0</c:v>
                </c:pt>
                <c:pt idx="9596">
                  <c:v>0</c:v>
                </c:pt>
                <c:pt idx="9597">
                  <c:v>0</c:v>
                </c:pt>
                <c:pt idx="9598">
                  <c:v>1.5313935600000001E-4</c:v>
                </c:pt>
                <c:pt idx="9599">
                  <c:v>8.6281276899999998E-4</c:v>
                </c:pt>
                <c:pt idx="9600">
                  <c:v>8.1799591000000001E-4</c:v>
                </c:pt>
                <c:pt idx="9601">
                  <c:v>0</c:v>
                </c:pt>
                <c:pt idx="9602">
                  <c:v>0</c:v>
                </c:pt>
                <c:pt idx="9603">
                  <c:v>0</c:v>
                </c:pt>
                <c:pt idx="9604">
                  <c:v>0</c:v>
                </c:pt>
                <c:pt idx="9605">
                  <c:v>0</c:v>
                </c:pt>
                <c:pt idx="9606">
                  <c:v>1.2592872400000001E-4</c:v>
                </c:pt>
                <c:pt idx="9607">
                  <c:v>0</c:v>
                </c:pt>
                <c:pt idx="9608">
                  <c:v>0</c:v>
                </c:pt>
                <c:pt idx="9609">
                  <c:v>0</c:v>
                </c:pt>
                <c:pt idx="9610">
                  <c:v>8.5572478999999997E-5</c:v>
                </c:pt>
                <c:pt idx="9611">
                  <c:v>4.3975373700000001E-4</c:v>
                </c:pt>
                <c:pt idx="9612">
                  <c:v>0</c:v>
                </c:pt>
                <c:pt idx="9613">
                  <c:v>1.5948963309999999E-3</c:v>
                </c:pt>
                <c:pt idx="9614">
                  <c:v>4.7247814699999998E-4</c:v>
                </c:pt>
                <c:pt idx="9615">
                  <c:v>9.6246390700000005E-4</c:v>
                </c:pt>
                <c:pt idx="9616">
                  <c:v>0</c:v>
                </c:pt>
                <c:pt idx="9617">
                  <c:v>8.3258994900000001E-4</c:v>
                </c:pt>
                <c:pt idx="9618">
                  <c:v>2.1413276229999998E-3</c:v>
                </c:pt>
                <c:pt idx="9619">
                  <c:v>0</c:v>
                </c:pt>
                <c:pt idx="9620">
                  <c:v>3.0372057700000002E-4</c:v>
                </c:pt>
                <c:pt idx="9621">
                  <c:v>0</c:v>
                </c:pt>
                <c:pt idx="9622">
                  <c:v>1.03653796E-4</c:v>
                </c:pt>
                <c:pt idx="9623">
                  <c:v>0</c:v>
                </c:pt>
                <c:pt idx="9624">
                  <c:v>0</c:v>
                </c:pt>
                <c:pt idx="9625">
                  <c:v>7.5471698099999999E-4</c:v>
                </c:pt>
                <c:pt idx="9626">
                  <c:v>9.6302003000000002E-5</c:v>
                </c:pt>
                <c:pt idx="9627">
                  <c:v>6.82011935E-4</c:v>
                </c:pt>
                <c:pt idx="9628">
                  <c:v>6.7106587599999996E-4</c:v>
                </c:pt>
                <c:pt idx="9629">
                  <c:v>8.5521252000000006E-5</c:v>
                </c:pt>
                <c:pt idx="9630">
                  <c:v>0</c:v>
                </c:pt>
                <c:pt idx="9631">
                  <c:v>1.067753834E-3</c:v>
                </c:pt>
                <c:pt idx="9632">
                  <c:v>0</c:v>
                </c:pt>
                <c:pt idx="9633">
                  <c:v>0</c:v>
                </c:pt>
                <c:pt idx="9634">
                  <c:v>0</c:v>
                </c:pt>
                <c:pt idx="9635">
                  <c:v>0</c:v>
                </c:pt>
                <c:pt idx="9636">
                  <c:v>1.30958617E-4</c:v>
                </c:pt>
                <c:pt idx="9637">
                  <c:v>0</c:v>
                </c:pt>
                <c:pt idx="9638">
                  <c:v>1.1743981200000001E-3</c:v>
                </c:pt>
                <c:pt idx="9639">
                  <c:v>2.6301946300000002E-4</c:v>
                </c:pt>
                <c:pt idx="9640">
                  <c:v>3.7989109699999998E-4</c:v>
                </c:pt>
                <c:pt idx="9641">
                  <c:v>2.6692766199999998E-4</c:v>
                </c:pt>
                <c:pt idx="9642">
                  <c:v>1.95452472E-4</c:v>
                </c:pt>
                <c:pt idx="9643">
                  <c:v>0</c:v>
                </c:pt>
                <c:pt idx="9644">
                  <c:v>0</c:v>
                </c:pt>
                <c:pt idx="9645">
                  <c:v>0</c:v>
                </c:pt>
                <c:pt idx="9646">
                  <c:v>0</c:v>
                </c:pt>
                <c:pt idx="9647">
                  <c:v>0</c:v>
                </c:pt>
                <c:pt idx="9648">
                  <c:v>0</c:v>
                </c:pt>
                <c:pt idx="9649">
                  <c:v>0</c:v>
                </c:pt>
                <c:pt idx="9650">
                  <c:v>1.2632642700000001E-4</c:v>
                </c:pt>
                <c:pt idx="9651">
                  <c:v>5.1961548399999998E-4</c:v>
                </c:pt>
                <c:pt idx="9652">
                  <c:v>2.8334631999999999E-4</c:v>
                </c:pt>
                <c:pt idx="9653">
                  <c:v>0</c:v>
                </c:pt>
                <c:pt idx="9654">
                  <c:v>0</c:v>
                </c:pt>
                <c:pt idx="9655">
                  <c:v>0</c:v>
                </c:pt>
                <c:pt idx="9656">
                  <c:v>1.1215791799999999E-4</c:v>
                </c:pt>
                <c:pt idx="9657">
                  <c:v>0</c:v>
                </c:pt>
                <c:pt idx="9658">
                  <c:v>0</c:v>
                </c:pt>
                <c:pt idx="9659">
                  <c:v>0</c:v>
                </c:pt>
                <c:pt idx="9660">
                  <c:v>1.99700449E-4</c:v>
                </c:pt>
                <c:pt idx="9661">
                  <c:v>0</c:v>
                </c:pt>
                <c:pt idx="9662">
                  <c:v>0</c:v>
                </c:pt>
                <c:pt idx="9663">
                  <c:v>0</c:v>
                </c:pt>
                <c:pt idx="9664">
                  <c:v>1.1314959990000001E-3</c:v>
                </c:pt>
                <c:pt idx="9665">
                  <c:v>2.1211234639999998E-3</c:v>
                </c:pt>
                <c:pt idx="9666">
                  <c:v>1.5712682369999999E-3</c:v>
                </c:pt>
                <c:pt idx="9667">
                  <c:v>1.141552511E-3</c:v>
                </c:pt>
                <c:pt idx="9668">
                  <c:v>0</c:v>
                </c:pt>
                <c:pt idx="9669">
                  <c:v>0</c:v>
                </c:pt>
                <c:pt idx="9670">
                  <c:v>9.3632958799999999E-4</c:v>
                </c:pt>
                <c:pt idx="9671">
                  <c:v>0</c:v>
                </c:pt>
                <c:pt idx="9672">
                  <c:v>0</c:v>
                </c:pt>
                <c:pt idx="9673">
                  <c:v>3.08293083E-4</c:v>
                </c:pt>
                <c:pt idx="9674">
                  <c:v>0</c:v>
                </c:pt>
                <c:pt idx="9675">
                  <c:v>0</c:v>
                </c:pt>
                <c:pt idx="9676">
                  <c:v>0</c:v>
                </c:pt>
                <c:pt idx="9677">
                  <c:v>0</c:v>
                </c:pt>
                <c:pt idx="9678">
                  <c:v>0</c:v>
                </c:pt>
                <c:pt idx="9679">
                  <c:v>0</c:v>
                </c:pt>
                <c:pt idx="9680">
                  <c:v>0</c:v>
                </c:pt>
                <c:pt idx="9681">
                  <c:v>9.9833610600000007E-4</c:v>
                </c:pt>
                <c:pt idx="9682">
                  <c:v>2.14992116E-4</c:v>
                </c:pt>
                <c:pt idx="9683">
                  <c:v>0</c:v>
                </c:pt>
                <c:pt idx="9684">
                  <c:v>0</c:v>
                </c:pt>
                <c:pt idx="9685">
                  <c:v>0</c:v>
                </c:pt>
                <c:pt idx="9686">
                  <c:v>0</c:v>
                </c:pt>
                <c:pt idx="9687">
                  <c:v>0</c:v>
                </c:pt>
                <c:pt idx="9688">
                  <c:v>0</c:v>
                </c:pt>
                <c:pt idx="9689">
                  <c:v>0</c:v>
                </c:pt>
                <c:pt idx="9690">
                  <c:v>0</c:v>
                </c:pt>
                <c:pt idx="9691">
                  <c:v>1.86654223E-4</c:v>
                </c:pt>
                <c:pt idx="9692">
                  <c:v>0</c:v>
                </c:pt>
                <c:pt idx="9693">
                  <c:v>0</c:v>
                </c:pt>
                <c:pt idx="9694">
                  <c:v>2.9976019099999999E-4</c:v>
                </c:pt>
                <c:pt idx="9695">
                  <c:v>0</c:v>
                </c:pt>
                <c:pt idx="9696">
                  <c:v>0</c:v>
                </c:pt>
                <c:pt idx="9697">
                  <c:v>0</c:v>
                </c:pt>
                <c:pt idx="9698">
                  <c:v>2.5419420400000001E-4</c:v>
                </c:pt>
                <c:pt idx="9699">
                  <c:v>7.41289844E-4</c:v>
                </c:pt>
                <c:pt idx="9700">
                  <c:v>0</c:v>
                </c:pt>
                <c:pt idx="9701">
                  <c:v>5.5180024799999995E-4</c:v>
                </c:pt>
                <c:pt idx="9702">
                  <c:v>0</c:v>
                </c:pt>
                <c:pt idx="9703">
                  <c:v>7.8740157399999995E-4</c:v>
                </c:pt>
                <c:pt idx="9704">
                  <c:v>0</c:v>
                </c:pt>
                <c:pt idx="9705">
                  <c:v>0</c:v>
                </c:pt>
                <c:pt idx="9706">
                  <c:v>0</c:v>
                </c:pt>
                <c:pt idx="9707">
                  <c:v>1.9682456300000001E-4</c:v>
                </c:pt>
                <c:pt idx="9708">
                  <c:v>9.9127675999999997E-5</c:v>
                </c:pt>
                <c:pt idx="9709">
                  <c:v>0</c:v>
                </c:pt>
                <c:pt idx="9710">
                  <c:v>2.8506271300000001E-4</c:v>
                </c:pt>
                <c:pt idx="9711">
                  <c:v>0</c:v>
                </c:pt>
                <c:pt idx="9712">
                  <c:v>3.2048713999999998E-4</c:v>
                </c:pt>
                <c:pt idx="9713">
                  <c:v>2.0556227320000001E-3</c:v>
                </c:pt>
                <c:pt idx="9714">
                  <c:v>1.1248593919999999E-3</c:v>
                </c:pt>
                <c:pt idx="9715">
                  <c:v>0</c:v>
                </c:pt>
                <c:pt idx="9716">
                  <c:v>3.4766485099999998E-4</c:v>
                </c:pt>
                <c:pt idx="9717">
                  <c:v>1.8503832930000001E-3</c:v>
                </c:pt>
                <c:pt idx="9718">
                  <c:v>1.1797362941999999E-2</c:v>
                </c:pt>
                <c:pt idx="9719">
                  <c:v>1.0124531739999999E-3</c:v>
                </c:pt>
                <c:pt idx="9720">
                  <c:v>8.3632019099999998E-4</c:v>
                </c:pt>
                <c:pt idx="9721">
                  <c:v>3.3396946559999998E-3</c:v>
                </c:pt>
                <c:pt idx="9722">
                  <c:v>0</c:v>
                </c:pt>
                <c:pt idx="9723">
                  <c:v>0</c:v>
                </c:pt>
                <c:pt idx="9724">
                  <c:v>4.70145745E-4</c:v>
                </c:pt>
                <c:pt idx="9725">
                  <c:v>3.0012004799999999E-4</c:v>
                </c:pt>
                <c:pt idx="9726">
                  <c:v>0</c:v>
                </c:pt>
                <c:pt idx="9727">
                  <c:v>0</c:v>
                </c:pt>
                <c:pt idx="9728">
                  <c:v>0</c:v>
                </c:pt>
                <c:pt idx="9729">
                  <c:v>4.2007981500000001E-4</c:v>
                </c:pt>
                <c:pt idx="9730">
                  <c:v>0</c:v>
                </c:pt>
                <c:pt idx="9731">
                  <c:v>8.4961767200000002E-4</c:v>
                </c:pt>
                <c:pt idx="9732">
                  <c:v>5.9066745400000004E-4</c:v>
                </c:pt>
                <c:pt idx="9733">
                  <c:v>0</c:v>
                </c:pt>
                <c:pt idx="9734">
                  <c:v>0</c:v>
                </c:pt>
                <c:pt idx="9735">
                  <c:v>0</c:v>
                </c:pt>
                <c:pt idx="9736">
                  <c:v>7.8616352199999996E-4</c:v>
                </c:pt>
                <c:pt idx="9737">
                  <c:v>0</c:v>
                </c:pt>
                <c:pt idx="9738">
                  <c:v>0</c:v>
                </c:pt>
                <c:pt idx="9739">
                  <c:v>0</c:v>
                </c:pt>
                <c:pt idx="9740">
                  <c:v>7.3520401899999997E-4</c:v>
                </c:pt>
                <c:pt idx="9741">
                  <c:v>2.1057064600000001E-4</c:v>
                </c:pt>
                <c:pt idx="9742">
                  <c:v>3.9786290699999997E-4</c:v>
                </c:pt>
                <c:pt idx="9743">
                  <c:v>0</c:v>
                </c:pt>
                <c:pt idx="9744">
                  <c:v>8.5251491000000004E-5</c:v>
                </c:pt>
                <c:pt idx="9745">
                  <c:v>0</c:v>
                </c:pt>
                <c:pt idx="9746">
                  <c:v>0</c:v>
                </c:pt>
                <c:pt idx="9747">
                  <c:v>0</c:v>
                </c:pt>
                <c:pt idx="9748">
                  <c:v>5.8719906000000003E-4</c:v>
                </c:pt>
                <c:pt idx="9749">
                  <c:v>0</c:v>
                </c:pt>
                <c:pt idx="9750">
                  <c:v>6.5573770399999999E-4</c:v>
                </c:pt>
                <c:pt idx="9751">
                  <c:v>0</c:v>
                </c:pt>
                <c:pt idx="9752">
                  <c:v>8.265829E-5</c:v>
                </c:pt>
                <c:pt idx="9753">
                  <c:v>0</c:v>
                </c:pt>
                <c:pt idx="9754">
                  <c:v>3.3156498599999998E-4</c:v>
                </c:pt>
                <c:pt idx="9755">
                  <c:v>9.8846787400000001E-4</c:v>
                </c:pt>
                <c:pt idx="9756">
                  <c:v>0</c:v>
                </c:pt>
                <c:pt idx="9757">
                  <c:v>6.9644811399999999E-4</c:v>
                </c:pt>
                <c:pt idx="9758">
                  <c:v>0</c:v>
                </c:pt>
                <c:pt idx="9759">
                  <c:v>1.38655046E-3</c:v>
                </c:pt>
                <c:pt idx="9760">
                  <c:v>2.1255060719999998E-3</c:v>
                </c:pt>
                <c:pt idx="9761">
                  <c:v>0</c:v>
                </c:pt>
                <c:pt idx="9762">
                  <c:v>2.9726516000000002E-4</c:v>
                </c:pt>
                <c:pt idx="9763">
                  <c:v>0</c:v>
                </c:pt>
                <c:pt idx="9764">
                  <c:v>0</c:v>
                </c:pt>
                <c:pt idx="9765">
                  <c:v>0</c:v>
                </c:pt>
                <c:pt idx="9766">
                  <c:v>1.0231923600000001E-3</c:v>
                </c:pt>
                <c:pt idx="9767">
                  <c:v>9.21273031E-4</c:v>
                </c:pt>
                <c:pt idx="9768">
                  <c:v>0</c:v>
                </c:pt>
                <c:pt idx="9769">
                  <c:v>1.9308746799999999E-4</c:v>
                </c:pt>
                <c:pt idx="9770">
                  <c:v>0</c:v>
                </c:pt>
                <c:pt idx="9771">
                  <c:v>0</c:v>
                </c:pt>
                <c:pt idx="9772">
                  <c:v>0</c:v>
                </c:pt>
                <c:pt idx="9773">
                  <c:v>3.2711808900000002E-4</c:v>
                </c:pt>
                <c:pt idx="9774">
                  <c:v>5.9171597600000004E-4</c:v>
                </c:pt>
                <c:pt idx="9775">
                  <c:v>1.4228799E-4</c:v>
                </c:pt>
                <c:pt idx="9776">
                  <c:v>5.7372346500000003E-4</c:v>
                </c:pt>
                <c:pt idx="9777">
                  <c:v>2.4078979E-4</c:v>
                </c:pt>
                <c:pt idx="9778">
                  <c:v>2.4313153400000001E-4</c:v>
                </c:pt>
                <c:pt idx="9779">
                  <c:v>0</c:v>
                </c:pt>
                <c:pt idx="9780">
                  <c:v>2.5647601899999998E-4</c:v>
                </c:pt>
                <c:pt idx="9781">
                  <c:v>0</c:v>
                </c:pt>
                <c:pt idx="9782">
                  <c:v>3.3003300300000002E-4</c:v>
                </c:pt>
                <c:pt idx="9783">
                  <c:v>0</c:v>
                </c:pt>
                <c:pt idx="9784">
                  <c:v>0</c:v>
                </c:pt>
                <c:pt idx="9785">
                  <c:v>0</c:v>
                </c:pt>
                <c:pt idx="9786">
                  <c:v>4.2805400060000002E-3</c:v>
                </c:pt>
                <c:pt idx="9787">
                  <c:v>7.4906367000000004E-4</c:v>
                </c:pt>
                <c:pt idx="9788">
                  <c:v>0</c:v>
                </c:pt>
                <c:pt idx="9789">
                  <c:v>1.3940196500000001E-4</c:v>
                </c:pt>
                <c:pt idx="9790">
                  <c:v>5.9952038299999997E-4</c:v>
                </c:pt>
                <c:pt idx="9791">
                  <c:v>0</c:v>
                </c:pt>
                <c:pt idx="9792">
                  <c:v>0</c:v>
                </c:pt>
                <c:pt idx="9793">
                  <c:v>0</c:v>
                </c:pt>
                <c:pt idx="9794">
                  <c:v>0</c:v>
                </c:pt>
                <c:pt idx="9795">
                  <c:v>0</c:v>
                </c:pt>
                <c:pt idx="9796">
                  <c:v>1.7831669000000001E-4</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3.4399724800000001E-4</c:v>
                </c:pt>
                <c:pt idx="9815">
                  <c:v>0</c:v>
                </c:pt>
                <c:pt idx="9816">
                  <c:v>0</c:v>
                </c:pt>
                <c:pt idx="9817">
                  <c:v>1.336779253E-3</c:v>
                </c:pt>
                <c:pt idx="9818">
                  <c:v>5.4914881900000004E-4</c:v>
                </c:pt>
                <c:pt idx="9819">
                  <c:v>5.3191489299999999E-4</c:v>
                </c:pt>
                <c:pt idx="9820">
                  <c:v>0</c:v>
                </c:pt>
                <c:pt idx="9821">
                  <c:v>0</c:v>
                </c:pt>
                <c:pt idx="9822">
                  <c:v>0</c:v>
                </c:pt>
                <c:pt idx="9823">
                  <c:v>0</c:v>
                </c:pt>
                <c:pt idx="9824">
                  <c:v>0</c:v>
                </c:pt>
                <c:pt idx="9825">
                  <c:v>0</c:v>
                </c:pt>
                <c:pt idx="9826">
                  <c:v>1.8177096849999999E-3</c:v>
                </c:pt>
                <c:pt idx="9827">
                  <c:v>6.4027318300000004E-4</c:v>
                </c:pt>
                <c:pt idx="9828">
                  <c:v>9.4206311000000003E-5</c:v>
                </c:pt>
                <c:pt idx="9829">
                  <c:v>0</c:v>
                </c:pt>
                <c:pt idx="9830">
                  <c:v>0</c:v>
                </c:pt>
                <c:pt idx="9831">
                  <c:v>0</c:v>
                </c:pt>
                <c:pt idx="9832">
                  <c:v>0</c:v>
                </c:pt>
                <c:pt idx="9833">
                  <c:v>0</c:v>
                </c:pt>
                <c:pt idx="9834">
                  <c:v>0</c:v>
                </c:pt>
                <c:pt idx="9835">
                  <c:v>2.5425883500000002E-4</c:v>
                </c:pt>
                <c:pt idx="9836">
                  <c:v>1.3335111299999999E-4</c:v>
                </c:pt>
                <c:pt idx="9837">
                  <c:v>0</c:v>
                </c:pt>
                <c:pt idx="9838">
                  <c:v>0</c:v>
                </c:pt>
                <c:pt idx="9839">
                  <c:v>0</c:v>
                </c:pt>
                <c:pt idx="9840">
                  <c:v>3.9478878699999997E-4</c:v>
                </c:pt>
                <c:pt idx="9841">
                  <c:v>0</c:v>
                </c:pt>
                <c:pt idx="9842">
                  <c:v>0</c:v>
                </c:pt>
                <c:pt idx="9843">
                  <c:v>0</c:v>
                </c:pt>
                <c:pt idx="9844">
                  <c:v>0</c:v>
                </c:pt>
                <c:pt idx="9845">
                  <c:v>3.1331592599999998E-4</c:v>
                </c:pt>
                <c:pt idx="9846">
                  <c:v>0</c:v>
                </c:pt>
                <c:pt idx="9847">
                  <c:v>0</c:v>
                </c:pt>
                <c:pt idx="9848">
                  <c:v>0</c:v>
                </c:pt>
                <c:pt idx="9849">
                  <c:v>0</c:v>
                </c:pt>
                <c:pt idx="9850">
                  <c:v>0</c:v>
                </c:pt>
                <c:pt idx="9851">
                  <c:v>0</c:v>
                </c:pt>
                <c:pt idx="9852">
                  <c:v>0</c:v>
                </c:pt>
                <c:pt idx="9853">
                  <c:v>2.7932960799999999E-4</c:v>
                </c:pt>
                <c:pt idx="9854">
                  <c:v>0</c:v>
                </c:pt>
                <c:pt idx="9855">
                  <c:v>0</c:v>
                </c:pt>
                <c:pt idx="9856">
                  <c:v>0</c:v>
                </c:pt>
                <c:pt idx="9857">
                  <c:v>0</c:v>
                </c:pt>
                <c:pt idx="9858">
                  <c:v>9.5447168999999998E-5</c:v>
                </c:pt>
                <c:pt idx="9859">
                  <c:v>0</c:v>
                </c:pt>
                <c:pt idx="9860">
                  <c:v>0</c:v>
                </c:pt>
                <c:pt idx="9861">
                  <c:v>0</c:v>
                </c:pt>
                <c:pt idx="9862">
                  <c:v>0</c:v>
                </c:pt>
                <c:pt idx="9863">
                  <c:v>0</c:v>
                </c:pt>
                <c:pt idx="9864">
                  <c:v>1.50852315E-4</c:v>
                </c:pt>
                <c:pt idx="9865">
                  <c:v>2.62996405E-4</c:v>
                </c:pt>
                <c:pt idx="9866">
                  <c:v>0</c:v>
                </c:pt>
                <c:pt idx="9867">
                  <c:v>0</c:v>
                </c:pt>
                <c:pt idx="9868">
                  <c:v>0</c:v>
                </c:pt>
                <c:pt idx="9869">
                  <c:v>0</c:v>
                </c:pt>
                <c:pt idx="9870">
                  <c:v>6.4889098600000002E-4</c:v>
                </c:pt>
                <c:pt idx="9871">
                  <c:v>0</c:v>
                </c:pt>
                <c:pt idx="9872">
                  <c:v>2.05465379E-4</c:v>
                </c:pt>
                <c:pt idx="9873">
                  <c:v>1.6078462800000001E-4</c:v>
                </c:pt>
                <c:pt idx="9874">
                  <c:v>0</c:v>
                </c:pt>
                <c:pt idx="9875">
                  <c:v>1.5956598000000001E-4</c:v>
                </c:pt>
                <c:pt idx="9876">
                  <c:v>1.1863334379999999E-3</c:v>
                </c:pt>
                <c:pt idx="9877">
                  <c:v>5.1297835199999998E-4</c:v>
                </c:pt>
                <c:pt idx="9878">
                  <c:v>0</c:v>
                </c:pt>
                <c:pt idx="9879">
                  <c:v>0</c:v>
                </c:pt>
                <c:pt idx="9880">
                  <c:v>0</c:v>
                </c:pt>
                <c:pt idx="9881">
                  <c:v>6.2873310200000005E-4</c:v>
                </c:pt>
                <c:pt idx="9882">
                  <c:v>3.3274179199999998E-4</c:v>
                </c:pt>
                <c:pt idx="9883">
                  <c:v>0</c:v>
                </c:pt>
                <c:pt idx="9884">
                  <c:v>0</c:v>
                </c:pt>
                <c:pt idx="9885">
                  <c:v>0</c:v>
                </c:pt>
                <c:pt idx="9886">
                  <c:v>0</c:v>
                </c:pt>
                <c:pt idx="9887">
                  <c:v>7.0372976700000002E-4</c:v>
                </c:pt>
                <c:pt idx="9888">
                  <c:v>0</c:v>
                </c:pt>
                <c:pt idx="9889">
                  <c:v>0</c:v>
                </c:pt>
                <c:pt idx="9890">
                  <c:v>0</c:v>
                </c:pt>
                <c:pt idx="9891">
                  <c:v>2.38682472E-4</c:v>
                </c:pt>
                <c:pt idx="9892">
                  <c:v>0</c:v>
                </c:pt>
                <c:pt idx="9893">
                  <c:v>3.02984396E-4</c:v>
                </c:pt>
                <c:pt idx="9894">
                  <c:v>2.5971777300000002E-4</c:v>
                </c:pt>
                <c:pt idx="9895">
                  <c:v>0</c:v>
                </c:pt>
                <c:pt idx="9896">
                  <c:v>2.4521361869999998E-3</c:v>
                </c:pt>
                <c:pt idx="9897">
                  <c:v>3.5164835099999998E-4</c:v>
                </c:pt>
                <c:pt idx="9898">
                  <c:v>2.60756192E-4</c:v>
                </c:pt>
                <c:pt idx="9899">
                  <c:v>1.47232037E-4</c:v>
                </c:pt>
                <c:pt idx="9900">
                  <c:v>0</c:v>
                </c:pt>
                <c:pt idx="9901">
                  <c:v>0</c:v>
                </c:pt>
                <c:pt idx="9902">
                  <c:v>0</c:v>
                </c:pt>
                <c:pt idx="9903">
                  <c:v>0</c:v>
                </c:pt>
                <c:pt idx="9904">
                  <c:v>0</c:v>
                </c:pt>
                <c:pt idx="9905">
                  <c:v>0</c:v>
                </c:pt>
                <c:pt idx="9906">
                  <c:v>2.56508913E-4</c:v>
                </c:pt>
                <c:pt idx="9907">
                  <c:v>0</c:v>
                </c:pt>
                <c:pt idx="9908">
                  <c:v>0</c:v>
                </c:pt>
                <c:pt idx="9909">
                  <c:v>0</c:v>
                </c:pt>
                <c:pt idx="9910">
                  <c:v>0</c:v>
                </c:pt>
                <c:pt idx="9911">
                  <c:v>1.3135351227E-2</c:v>
                </c:pt>
                <c:pt idx="9912">
                  <c:v>1.7223198594000001E-2</c:v>
                </c:pt>
                <c:pt idx="9913">
                  <c:v>5.7632516869999999E-3</c:v>
                </c:pt>
                <c:pt idx="9914">
                  <c:v>4.1002811620000001E-3</c:v>
                </c:pt>
                <c:pt idx="9915">
                  <c:v>2.9417275622999998E-2</c:v>
                </c:pt>
                <c:pt idx="9916">
                  <c:v>4.8894062860000004E-3</c:v>
                </c:pt>
                <c:pt idx="9917">
                  <c:v>4.7629357000000001E-3</c:v>
                </c:pt>
                <c:pt idx="9918">
                  <c:v>3.6587714229999999E-3</c:v>
                </c:pt>
                <c:pt idx="9919">
                  <c:v>2.4217961654E-2</c:v>
                </c:pt>
                <c:pt idx="9920">
                  <c:v>1.9915254237E-2</c:v>
                </c:pt>
                <c:pt idx="9921">
                  <c:v>3.5893754480000001E-3</c:v>
                </c:pt>
                <c:pt idx="9922">
                  <c:v>3.3602150499999997E-4</c:v>
                </c:pt>
                <c:pt idx="9923">
                  <c:v>1.5075850369999999E-3</c:v>
                </c:pt>
                <c:pt idx="9924">
                  <c:v>1.7307026649999999E-3</c:v>
                </c:pt>
                <c:pt idx="9925">
                  <c:v>1.1665387567E-2</c:v>
                </c:pt>
                <c:pt idx="9926">
                  <c:v>3.1691703109999999E-3</c:v>
                </c:pt>
                <c:pt idx="9927">
                  <c:v>6.6401062400000003E-4</c:v>
                </c:pt>
                <c:pt idx="9928">
                  <c:v>5.4844606939999999E-3</c:v>
                </c:pt>
                <c:pt idx="9929">
                  <c:v>5.032712632E-3</c:v>
                </c:pt>
                <c:pt idx="9930">
                  <c:v>6.1155845400000003E-4</c:v>
                </c:pt>
                <c:pt idx="9931">
                  <c:v>1.6393442620000001E-3</c:v>
                </c:pt>
                <c:pt idx="9932">
                  <c:v>6.0101710579999997E-3</c:v>
                </c:pt>
                <c:pt idx="9933">
                  <c:v>8.1317340900000003E-4</c:v>
                </c:pt>
                <c:pt idx="9934">
                  <c:v>2.719854941E-3</c:v>
                </c:pt>
                <c:pt idx="9935">
                  <c:v>2.1378941740000002E-3</c:v>
                </c:pt>
                <c:pt idx="9936">
                  <c:v>2.61780104E-4</c:v>
                </c:pt>
                <c:pt idx="9937">
                  <c:v>7.1821881699999995E-4</c:v>
                </c:pt>
                <c:pt idx="9938">
                  <c:v>8.7942153600000005E-4</c:v>
                </c:pt>
                <c:pt idx="9939">
                  <c:v>3.429355281E-3</c:v>
                </c:pt>
                <c:pt idx="9940">
                  <c:v>3.1558185399999999E-3</c:v>
                </c:pt>
                <c:pt idx="9941">
                  <c:v>1.5057573073E-2</c:v>
                </c:pt>
                <c:pt idx="9942">
                  <c:v>3.6396724290000001E-3</c:v>
                </c:pt>
                <c:pt idx="9943">
                  <c:v>7.4487895709999998E-3</c:v>
                </c:pt>
                <c:pt idx="9944">
                  <c:v>3.66468163E-3</c:v>
                </c:pt>
                <c:pt idx="9945">
                  <c:v>2.6602176539999999E-3</c:v>
                </c:pt>
                <c:pt idx="9946">
                  <c:v>2.448797862E-3</c:v>
                </c:pt>
                <c:pt idx="9947">
                  <c:v>4.5848191539999998E-3</c:v>
                </c:pt>
                <c:pt idx="9948">
                  <c:v>2.0440251569999999E-3</c:v>
                </c:pt>
                <c:pt idx="9949">
                  <c:v>5.431830526E-3</c:v>
                </c:pt>
                <c:pt idx="9950">
                  <c:v>0</c:v>
                </c:pt>
                <c:pt idx="9951">
                  <c:v>1.2547051439999999E-3</c:v>
                </c:pt>
                <c:pt idx="9952">
                  <c:v>1.2714558160000001E-3</c:v>
                </c:pt>
                <c:pt idx="9953">
                  <c:v>9.7560975600000002E-4</c:v>
                </c:pt>
                <c:pt idx="9954">
                  <c:v>4.82160077E-4</c:v>
                </c:pt>
                <c:pt idx="9955">
                  <c:v>0</c:v>
                </c:pt>
                <c:pt idx="9956">
                  <c:v>8.66776458E-4</c:v>
                </c:pt>
                <c:pt idx="9957">
                  <c:v>0</c:v>
                </c:pt>
                <c:pt idx="9958">
                  <c:v>6.3011972199999999E-4</c:v>
                </c:pt>
                <c:pt idx="9959">
                  <c:v>1.908396946E-3</c:v>
                </c:pt>
                <c:pt idx="9960">
                  <c:v>8.9552238800000002E-4</c:v>
                </c:pt>
                <c:pt idx="9961">
                  <c:v>0</c:v>
                </c:pt>
                <c:pt idx="9962">
                  <c:v>5.0377833700000004E-4</c:v>
                </c:pt>
                <c:pt idx="9963">
                  <c:v>6.4061499000000002E-4</c:v>
                </c:pt>
                <c:pt idx="9964">
                  <c:v>3.4539331599999998E-4</c:v>
                </c:pt>
                <c:pt idx="9965">
                  <c:v>4.7307132450000004E-3</c:v>
                </c:pt>
                <c:pt idx="9966">
                  <c:v>5.0632911300000001E-4</c:v>
                </c:pt>
                <c:pt idx="9967">
                  <c:v>6.7771084299999998E-4</c:v>
                </c:pt>
                <c:pt idx="9968">
                  <c:v>0</c:v>
                </c:pt>
                <c:pt idx="9969">
                  <c:v>1.1596443750000001E-3</c:v>
                </c:pt>
                <c:pt idx="9970">
                  <c:v>2.4103645669999998E-3</c:v>
                </c:pt>
                <c:pt idx="9971">
                  <c:v>6.8933823499999999E-4</c:v>
                </c:pt>
                <c:pt idx="9972">
                  <c:v>3.2583903550000002E-3</c:v>
                </c:pt>
                <c:pt idx="9973">
                  <c:v>1.533154465E-3</c:v>
                </c:pt>
                <c:pt idx="9974">
                  <c:v>4.9751243780000003E-3</c:v>
                </c:pt>
                <c:pt idx="9975">
                  <c:v>4.3639537399999998E-4</c:v>
                </c:pt>
                <c:pt idx="9976">
                  <c:v>0</c:v>
                </c:pt>
                <c:pt idx="9977">
                  <c:v>0</c:v>
                </c:pt>
                <c:pt idx="9978">
                  <c:v>6.5402223600000001E-4</c:v>
                </c:pt>
                <c:pt idx="9979">
                  <c:v>6.3775510199999997E-4</c:v>
                </c:pt>
                <c:pt idx="9980">
                  <c:v>1.7291066280000001E-3</c:v>
                </c:pt>
                <c:pt idx="9981">
                  <c:v>4.8020854700000002E-4</c:v>
                </c:pt>
                <c:pt idx="9982">
                  <c:v>0</c:v>
                </c:pt>
                <c:pt idx="9983">
                  <c:v>0</c:v>
                </c:pt>
                <c:pt idx="9984">
                  <c:v>1.2995451590000001E-3</c:v>
                </c:pt>
                <c:pt idx="9985">
                  <c:v>2.1443888490000002E-3</c:v>
                </c:pt>
                <c:pt idx="9986">
                  <c:v>6.4267352100000005E-4</c:v>
                </c:pt>
                <c:pt idx="9987">
                  <c:v>2.5913802500000002E-3</c:v>
                </c:pt>
                <c:pt idx="9988">
                  <c:v>3.14758685E-3</c:v>
                </c:pt>
                <c:pt idx="9989">
                  <c:v>1.442481067E-3</c:v>
                </c:pt>
                <c:pt idx="9990">
                  <c:v>5.5157198000000004E-4</c:v>
                </c:pt>
                <c:pt idx="9991">
                  <c:v>0</c:v>
                </c:pt>
                <c:pt idx="9992">
                  <c:v>2.6298487830000001E-3</c:v>
                </c:pt>
                <c:pt idx="9993">
                  <c:v>1.0582010579999999E-3</c:v>
                </c:pt>
                <c:pt idx="9994">
                  <c:v>7.4585120200000002E-4</c:v>
                </c:pt>
                <c:pt idx="9995">
                  <c:v>0</c:v>
                </c:pt>
                <c:pt idx="9996">
                  <c:v>1.6764459340000001E-3</c:v>
                </c:pt>
                <c:pt idx="9997">
                  <c:v>0</c:v>
                </c:pt>
                <c:pt idx="9998">
                  <c:v>8.0321285100000005E-4</c:v>
                </c:pt>
                <c:pt idx="9999">
                  <c:v>2.7173913040000001E-3</c:v>
                </c:pt>
                <c:pt idx="10000">
                  <c:v>0</c:v>
                </c:pt>
                <c:pt idx="10001">
                  <c:v>3.01325833E-4</c:v>
                </c:pt>
                <c:pt idx="10002">
                  <c:v>1.825817053E-3</c:v>
                </c:pt>
                <c:pt idx="10003">
                  <c:v>1.8549434200000001E-4</c:v>
                </c:pt>
                <c:pt idx="10004">
                  <c:v>5.7333970299999998E-4</c:v>
                </c:pt>
                <c:pt idx="10005">
                  <c:v>3.2113934650000002E-3</c:v>
                </c:pt>
                <c:pt idx="10006">
                  <c:v>5.6148231300000003E-4</c:v>
                </c:pt>
                <c:pt idx="10007">
                  <c:v>1.54607297E-4</c:v>
                </c:pt>
                <c:pt idx="10008">
                  <c:v>7.79119594E-4</c:v>
                </c:pt>
                <c:pt idx="10009">
                  <c:v>1.925298421E-3</c:v>
                </c:pt>
                <c:pt idx="10010">
                  <c:v>0</c:v>
                </c:pt>
                <c:pt idx="10011">
                  <c:v>1.076591817E-3</c:v>
                </c:pt>
                <c:pt idx="10012">
                  <c:v>0</c:v>
                </c:pt>
                <c:pt idx="10013">
                  <c:v>0</c:v>
                </c:pt>
                <c:pt idx="10014">
                  <c:v>1.694596121E-3</c:v>
                </c:pt>
                <c:pt idx="10015">
                  <c:v>9.7911227100000008E-4</c:v>
                </c:pt>
                <c:pt idx="10016">
                  <c:v>0</c:v>
                </c:pt>
                <c:pt idx="10017">
                  <c:v>7.4147305899999996E-4</c:v>
                </c:pt>
                <c:pt idx="10018">
                  <c:v>8.18330605E-4</c:v>
                </c:pt>
                <c:pt idx="10019">
                  <c:v>0</c:v>
                </c:pt>
                <c:pt idx="10020">
                  <c:v>1.849796522E-3</c:v>
                </c:pt>
                <c:pt idx="10021">
                  <c:v>6.9036934700000005E-4</c:v>
                </c:pt>
                <c:pt idx="10022">
                  <c:v>0</c:v>
                </c:pt>
                <c:pt idx="10023">
                  <c:v>5.9501673399999996E-4</c:v>
                </c:pt>
                <c:pt idx="10024">
                  <c:v>3.2289312199999999E-4</c:v>
                </c:pt>
                <c:pt idx="10025">
                  <c:v>1.50889806E-3</c:v>
                </c:pt>
                <c:pt idx="10026">
                  <c:v>1.1574074E-4</c:v>
                </c:pt>
                <c:pt idx="10027">
                  <c:v>0</c:v>
                </c:pt>
                <c:pt idx="10028">
                  <c:v>0</c:v>
                </c:pt>
                <c:pt idx="10029">
                  <c:v>6.6746762700000003E-4</c:v>
                </c:pt>
                <c:pt idx="10030">
                  <c:v>0</c:v>
                </c:pt>
                <c:pt idx="10031">
                  <c:v>1.2620133959999999E-3</c:v>
                </c:pt>
                <c:pt idx="10032">
                  <c:v>1.4320613250000001E-3</c:v>
                </c:pt>
                <c:pt idx="10033">
                  <c:v>0</c:v>
                </c:pt>
                <c:pt idx="10034">
                  <c:v>0</c:v>
                </c:pt>
                <c:pt idx="10035">
                  <c:v>1.94420141E-4</c:v>
                </c:pt>
                <c:pt idx="10036">
                  <c:v>0</c:v>
                </c:pt>
                <c:pt idx="10037">
                  <c:v>4.9578581999999997E-4</c:v>
                </c:pt>
                <c:pt idx="10038">
                  <c:v>3.9370078699999997E-4</c:v>
                </c:pt>
                <c:pt idx="10039">
                  <c:v>1.79419525E-3</c:v>
                </c:pt>
                <c:pt idx="10040">
                  <c:v>0</c:v>
                </c:pt>
                <c:pt idx="10041">
                  <c:v>8.5836909800000004E-4</c:v>
                </c:pt>
                <c:pt idx="10042">
                  <c:v>1.774098166E-3</c:v>
                </c:pt>
                <c:pt idx="10043">
                  <c:v>0</c:v>
                </c:pt>
                <c:pt idx="10044">
                  <c:v>7.4798619099999996E-4</c:v>
                </c:pt>
                <c:pt idx="10045">
                  <c:v>5.2121791199999997E-4</c:v>
                </c:pt>
                <c:pt idx="10046">
                  <c:v>4.0080160299999998E-4</c:v>
                </c:pt>
                <c:pt idx="10047">
                  <c:v>5.4406964000000004E-4</c:v>
                </c:pt>
                <c:pt idx="10048">
                  <c:v>0</c:v>
                </c:pt>
                <c:pt idx="10049">
                  <c:v>9.227646E-5</c:v>
                </c:pt>
                <c:pt idx="10050">
                  <c:v>2.0096463000000001E-4</c:v>
                </c:pt>
                <c:pt idx="10051">
                  <c:v>0</c:v>
                </c:pt>
                <c:pt idx="10052">
                  <c:v>0</c:v>
                </c:pt>
                <c:pt idx="10053">
                  <c:v>0</c:v>
                </c:pt>
                <c:pt idx="10054">
                  <c:v>0</c:v>
                </c:pt>
                <c:pt idx="10055">
                  <c:v>0</c:v>
                </c:pt>
                <c:pt idx="10056">
                  <c:v>3.0543677400000002E-4</c:v>
                </c:pt>
                <c:pt idx="10057">
                  <c:v>0</c:v>
                </c:pt>
                <c:pt idx="10058">
                  <c:v>0</c:v>
                </c:pt>
                <c:pt idx="10059">
                  <c:v>1.91021967E-4</c:v>
                </c:pt>
                <c:pt idx="10060">
                  <c:v>1.8214936200000001E-4</c:v>
                </c:pt>
                <c:pt idx="10061">
                  <c:v>0</c:v>
                </c:pt>
                <c:pt idx="10062">
                  <c:v>0</c:v>
                </c:pt>
                <c:pt idx="10063">
                  <c:v>0</c:v>
                </c:pt>
                <c:pt idx="10064">
                  <c:v>0</c:v>
                </c:pt>
                <c:pt idx="10065">
                  <c:v>0</c:v>
                </c:pt>
                <c:pt idx="10066">
                  <c:v>0</c:v>
                </c:pt>
                <c:pt idx="10067">
                  <c:v>0</c:v>
                </c:pt>
                <c:pt idx="10068">
                  <c:v>0</c:v>
                </c:pt>
                <c:pt idx="10069">
                  <c:v>0</c:v>
                </c:pt>
                <c:pt idx="10070">
                  <c:v>0</c:v>
                </c:pt>
                <c:pt idx="10071">
                  <c:v>7.2448018000000004E-5</c:v>
                </c:pt>
                <c:pt idx="10072">
                  <c:v>0</c:v>
                </c:pt>
                <c:pt idx="10073">
                  <c:v>4.5004500399999998E-4</c:v>
                </c:pt>
                <c:pt idx="10074">
                  <c:v>0</c:v>
                </c:pt>
                <c:pt idx="10075">
                  <c:v>0</c:v>
                </c:pt>
                <c:pt idx="10076">
                  <c:v>5.6433408499999998E-4</c:v>
                </c:pt>
                <c:pt idx="10077">
                  <c:v>0</c:v>
                </c:pt>
                <c:pt idx="10078">
                  <c:v>1.48920327E-4</c:v>
                </c:pt>
                <c:pt idx="10079">
                  <c:v>9.0826521300000002E-4</c:v>
                </c:pt>
                <c:pt idx="10080">
                  <c:v>0</c:v>
                </c:pt>
                <c:pt idx="10081">
                  <c:v>0</c:v>
                </c:pt>
                <c:pt idx="10082">
                  <c:v>0</c:v>
                </c:pt>
                <c:pt idx="10083">
                  <c:v>0</c:v>
                </c:pt>
                <c:pt idx="10084">
                  <c:v>0</c:v>
                </c:pt>
                <c:pt idx="10085">
                  <c:v>0</c:v>
                </c:pt>
                <c:pt idx="10086">
                  <c:v>0</c:v>
                </c:pt>
                <c:pt idx="10087">
                  <c:v>0</c:v>
                </c:pt>
                <c:pt idx="10088">
                  <c:v>0</c:v>
                </c:pt>
                <c:pt idx="10089">
                  <c:v>0</c:v>
                </c:pt>
                <c:pt idx="10090">
                  <c:v>0</c:v>
                </c:pt>
                <c:pt idx="10091">
                  <c:v>0</c:v>
                </c:pt>
                <c:pt idx="10092">
                  <c:v>5.5617352600000004E-4</c:v>
                </c:pt>
                <c:pt idx="10093">
                  <c:v>0</c:v>
                </c:pt>
                <c:pt idx="10094">
                  <c:v>0</c:v>
                </c:pt>
                <c:pt idx="10095">
                  <c:v>0</c:v>
                </c:pt>
                <c:pt idx="10096">
                  <c:v>0</c:v>
                </c:pt>
                <c:pt idx="10097">
                  <c:v>9.7237316200000001E-4</c:v>
                </c:pt>
                <c:pt idx="10098">
                  <c:v>4.20344682E-4</c:v>
                </c:pt>
                <c:pt idx="10099">
                  <c:v>1.13934146E-4</c:v>
                </c:pt>
                <c:pt idx="10100">
                  <c:v>1.5220700150000001E-3</c:v>
                </c:pt>
                <c:pt idx="10101">
                  <c:v>5.9058024500000005E-4</c:v>
                </c:pt>
                <c:pt idx="10102">
                  <c:v>7.2196374100000002E-4</c:v>
                </c:pt>
                <c:pt idx="10103">
                  <c:v>7.9575596810000006E-3</c:v>
                </c:pt>
                <c:pt idx="10104">
                  <c:v>1.00608682E-4</c:v>
                </c:pt>
                <c:pt idx="10105">
                  <c:v>3.0266343799999998E-4</c:v>
                </c:pt>
                <c:pt idx="10106">
                  <c:v>3.5033632199999999E-4</c:v>
                </c:pt>
                <c:pt idx="10107">
                  <c:v>1.9613611800000001E-4</c:v>
                </c:pt>
                <c:pt idx="10108">
                  <c:v>1.808318264E-3</c:v>
                </c:pt>
                <c:pt idx="10109">
                  <c:v>2.8275779079999998E-3</c:v>
                </c:pt>
                <c:pt idx="10110">
                  <c:v>1.4164305900000001E-4</c:v>
                </c:pt>
                <c:pt idx="10111">
                  <c:v>0</c:v>
                </c:pt>
                <c:pt idx="10112">
                  <c:v>9.3196643999999995E-5</c:v>
                </c:pt>
                <c:pt idx="10113">
                  <c:v>0</c:v>
                </c:pt>
                <c:pt idx="10114">
                  <c:v>0</c:v>
                </c:pt>
                <c:pt idx="10115">
                  <c:v>1.61516097E-4</c:v>
                </c:pt>
                <c:pt idx="10116">
                  <c:v>0</c:v>
                </c:pt>
                <c:pt idx="10117">
                  <c:v>2.5378233284000001E-2</c:v>
                </c:pt>
                <c:pt idx="10118">
                  <c:v>0</c:v>
                </c:pt>
                <c:pt idx="10119">
                  <c:v>2.152997376E-3</c:v>
                </c:pt>
                <c:pt idx="10120">
                  <c:v>4.1135335199999999E-4</c:v>
                </c:pt>
                <c:pt idx="10121">
                  <c:v>7.4324821540000001E-3</c:v>
                </c:pt>
                <c:pt idx="10122">
                  <c:v>0</c:v>
                </c:pt>
                <c:pt idx="10123">
                  <c:v>1.9686884779999999E-3</c:v>
                </c:pt>
                <c:pt idx="10124">
                  <c:v>2.574874644E-3</c:v>
                </c:pt>
                <c:pt idx="10125">
                  <c:v>0</c:v>
                </c:pt>
                <c:pt idx="10126">
                  <c:v>1.4713695989999999E-3</c:v>
                </c:pt>
                <c:pt idx="10127">
                  <c:v>0</c:v>
                </c:pt>
                <c:pt idx="10128">
                  <c:v>0</c:v>
                </c:pt>
                <c:pt idx="10129">
                  <c:v>0</c:v>
                </c:pt>
                <c:pt idx="10130">
                  <c:v>0</c:v>
                </c:pt>
                <c:pt idx="10131">
                  <c:v>0</c:v>
                </c:pt>
                <c:pt idx="10132">
                  <c:v>7.6511094099999998E-4</c:v>
                </c:pt>
                <c:pt idx="10133">
                  <c:v>0</c:v>
                </c:pt>
                <c:pt idx="10134">
                  <c:v>5.3064473300000004E-4</c:v>
                </c:pt>
                <c:pt idx="10135">
                  <c:v>2.3590469399999999E-4</c:v>
                </c:pt>
                <c:pt idx="10136">
                  <c:v>0</c:v>
                </c:pt>
                <c:pt idx="10137">
                  <c:v>0</c:v>
                </c:pt>
                <c:pt idx="10138">
                  <c:v>0</c:v>
                </c:pt>
                <c:pt idx="10139">
                  <c:v>0</c:v>
                </c:pt>
                <c:pt idx="10140">
                  <c:v>0</c:v>
                </c:pt>
                <c:pt idx="10141">
                  <c:v>0</c:v>
                </c:pt>
                <c:pt idx="10142">
                  <c:v>0</c:v>
                </c:pt>
                <c:pt idx="10143">
                  <c:v>3.0165912500000001E-4</c:v>
                </c:pt>
                <c:pt idx="10144">
                  <c:v>0</c:v>
                </c:pt>
                <c:pt idx="10145">
                  <c:v>0</c:v>
                </c:pt>
                <c:pt idx="10146">
                  <c:v>2.3050326500000001E-4</c:v>
                </c:pt>
                <c:pt idx="10147">
                  <c:v>0</c:v>
                </c:pt>
                <c:pt idx="10148">
                  <c:v>2.46335755E-4</c:v>
                </c:pt>
                <c:pt idx="10149">
                  <c:v>7.0126227200000002E-4</c:v>
                </c:pt>
                <c:pt idx="10150">
                  <c:v>0</c:v>
                </c:pt>
                <c:pt idx="10151">
                  <c:v>0</c:v>
                </c:pt>
                <c:pt idx="10152">
                  <c:v>0</c:v>
                </c:pt>
                <c:pt idx="10153">
                  <c:v>0</c:v>
                </c:pt>
                <c:pt idx="10154">
                  <c:v>0</c:v>
                </c:pt>
                <c:pt idx="10155">
                  <c:v>0</c:v>
                </c:pt>
                <c:pt idx="10156">
                  <c:v>0</c:v>
                </c:pt>
                <c:pt idx="10157">
                  <c:v>0</c:v>
                </c:pt>
                <c:pt idx="10158">
                  <c:v>0</c:v>
                </c:pt>
                <c:pt idx="10159">
                  <c:v>0</c:v>
                </c:pt>
                <c:pt idx="10160">
                  <c:v>0</c:v>
                </c:pt>
                <c:pt idx="10161">
                  <c:v>0</c:v>
                </c:pt>
                <c:pt idx="10162">
                  <c:v>8.7706475600000001E-4</c:v>
                </c:pt>
                <c:pt idx="10163">
                  <c:v>1.6307006500000001E-4</c:v>
                </c:pt>
                <c:pt idx="10164">
                  <c:v>5.6684751799999998E-4</c:v>
                </c:pt>
                <c:pt idx="10165">
                  <c:v>6.4750064699999998E-4</c:v>
                </c:pt>
                <c:pt idx="10166">
                  <c:v>0</c:v>
                </c:pt>
                <c:pt idx="10167">
                  <c:v>7.1607589999999995E-5</c:v>
                </c:pt>
                <c:pt idx="10168">
                  <c:v>1.889763779E-3</c:v>
                </c:pt>
                <c:pt idx="10169">
                  <c:v>1.9636720659999998E-3</c:v>
                </c:pt>
                <c:pt idx="10170">
                  <c:v>0</c:v>
                </c:pt>
                <c:pt idx="10171">
                  <c:v>4.0529586499999997E-4</c:v>
                </c:pt>
                <c:pt idx="10172">
                  <c:v>0</c:v>
                </c:pt>
                <c:pt idx="10173">
                  <c:v>4.89955903E-4</c:v>
                </c:pt>
                <c:pt idx="10174">
                  <c:v>7.3784722219999996E-3</c:v>
                </c:pt>
                <c:pt idx="10175">
                  <c:v>3.47342827E-4</c:v>
                </c:pt>
                <c:pt idx="10176">
                  <c:v>1.6906170699999999E-4</c:v>
                </c:pt>
                <c:pt idx="10177">
                  <c:v>6.3171193900000001E-4</c:v>
                </c:pt>
                <c:pt idx="10178">
                  <c:v>5.4495912799999995E-4</c:v>
                </c:pt>
                <c:pt idx="10179">
                  <c:v>3.9668765799999998E-4</c:v>
                </c:pt>
                <c:pt idx="10180">
                  <c:v>3.1981237600000001E-4</c:v>
                </c:pt>
                <c:pt idx="10181">
                  <c:v>0</c:v>
                </c:pt>
                <c:pt idx="10182">
                  <c:v>0</c:v>
                </c:pt>
                <c:pt idx="10183">
                  <c:v>1.080497028E-3</c:v>
                </c:pt>
                <c:pt idx="10184">
                  <c:v>0</c:v>
                </c:pt>
                <c:pt idx="10185">
                  <c:v>4.4503782800000001E-4</c:v>
                </c:pt>
                <c:pt idx="10186">
                  <c:v>0</c:v>
                </c:pt>
                <c:pt idx="10187">
                  <c:v>5.5928411600000003E-4</c:v>
                </c:pt>
                <c:pt idx="10188">
                  <c:v>5.6958420299999999E-4</c:v>
                </c:pt>
                <c:pt idx="10189">
                  <c:v>0</c:v>
                </c:pt>
                <c:pt idx="10190">
                  <c:v>4.89955903E-4</c:v>
                </c:pt>
                <c:pt idx="10191">
                  <c:v>1.85839063E-4</c:v>
                </c:pt>
                <c:pt idx="10192">
                  <c:v>1.1012003E-4</c:v>
                </c:pt>
                <c:pt idx="10193">
                  <c:v>1.168907071E-3</c:v>
                </c:pt>
                <c:pt idx="10194">
                  <c:v>0</c:v>
                </c:pt>
                <c:pt idx="10195">
                  <c:v>0</c:v>
                </c:pt>
                <c:pt idx="10196">
                  <c:v>0</c:v>
                </c:pt>
                <c:pt idx="10197">
                  <c:v>0</c:v>
                </c:pt>
                <c:pt idx="10198">
                  <c:v>0</c:v>
                </c:pt>
                <c:pt idx="10199">
                  <c:v>0</c:v>
                </c:pt>
                <c:pt idx="10200">
                  <c:v>1.79051029E-4</c:v>
                </c:pt>
                <c:pt idx="10201">
                  <c:v>0</c:v>
                </c:pt>
                <c:pt idx="10202">
                  <c:v>0</c:v>
                </c:pt>
                <c:pt idx="10203">
                  <c:v>0</c:v>
                </c:pt>
                <c:pt idx="10204">
                  <c:v>4.9435787209999998E-3</c:v>
                </c:pt>
                <c:pt idx="10205">
                  <c:v>1.8723085500000001E-4</c:v>
                </c:pt>
                <c:pt idx="10206">
                  <c:v>3.6605454199999999E-4</c:v>
                </c:pt>
                <c:pt idx="10207">
                  <c:v>0</c:v>
                </c:pt>
                <c:pt idx="10208">
                  <c:v>1.5990969799999999E-3</c:v>
                </c:pt>
                <c:pt idx="10209">
                  <c:v>1.4490927419E-2</c:v>
                </c:pt>
                <c:pt idx="10210">
                  <c:v>0</c:v>
                </c:pt>
                <c:pt idx="10211">
                  <c:v>1.1349075599000001E-2</c:v>
                </c:pt>
                <c:pt idx="10212">
                  <c:v>9.807126509999999E-4</c:v>
                </c:pt>
                <c:pt idx="10213">
                  <c:v>7.8267675399999997E-4</c:v>
                </c:pt>
                <c:pt idx="10214">
                  <c:v>0</c:v>
                </c:pt>
                <c:pt idx="10215">
                  <c:v>0</c:v>
                </c:pt>
                <c:pt idx="10216">
                  <c:v>3.1793343259999998E-3</c:v>
                </c:pt>
                <c:pt idx="10217">
                  <c:v>1.4956829149999999E-3</c:v>
                </c:pt>
                <c:pt idx="10218">
                  <c:v>2.8957528900000002E-4</c:v>
                </c:pt>
                <c:pt idx="10219">
                  <c:v>7.8238515700000005E-4</c:v>
                </c:pt>
                <c:pt idx="10220">
                  <c:v>1.7497812769999999E-3</c:v>
                </c:pt>
                <c:pt idx="10221">
                  <c:v>1.2562814000000001E-4</c:v>
                </c:pt>
                <c:pt idx="10222">
                  <c:v>1.156961048E-3</c:v>
                </c:pt>
                <c:pt idx="10223">
                  <c:v>0</c:v>
                </c:pt>
                <c:pt idx="10224">
                  <c:v>0</c:v>
                </c:pt>
                <c:pt idx="10225">
                  <c:v>3.3453207319999998E-3</c:v>
                </c:pt>
                <c:pt idx="10226">
                  <c:v>0</c:v>
                </c:pt>
                <c:pt idx="10227">
                  <c:v>0</c:v>
                </c:pt>
                <c:pt idx="10228">
                  <c:v>0</c:v>
                </c:pt>
                <c:pt idx="10229">
                  <c:v>0</c:v>
                </c:pt>
                <c:pt idx="10230">
                  <c:v>3.438511326E-3</c:v>
                </c:pt>
                <c:pt idx="10231">
                  <c:v>5.8479532099999995E-4</c:v>
                </c:pt>
                <c:pt idx="10232">
                  <c:v>1.129688206E-3</c:v>
                </c:pt>
                <c:pt idx="10233">
                  <c:v>5.3082581299999996E-4</c:v>
                </c:pt>
                <c:pt idx="10234">
                  <c:v>1.07816711E-4</c:v>
                </c:pt>
                <c:pt idx="10235">
                  <c:v>0</c:v>
                </c:pt>
                <c:pt idx="10236">
                  <c:v>1.363833612E-3</c:v>
                </c:pt>
                <c:pt idx="10237">
                  <c:v>7.6840325000000005E-5</c:v>
                </c:pt>
                <c:pt idx="10238">
                  <c:v>1.0721944240000001E-3</c:v>
                </c:pt>
                <c:pt idx="10239">
                  <c:v>1.835872957E-3</c:v>
                </c:pt>
                <c:pt idx="10240">
                  <c:v>1.0195412059999999E-3</c:v>
                </c:pt>
                <c:pt idx="10241">
                  <c:v>3.7364553400000001E-4</c:v>
                </c:pt>
                <c:pt idx="10242">
                  <c:v>0</c:v>
                </c:pt>
                <c:pt idx="10243">
                  <c:v>0</c:v>
                </c:pt>
                <c:pt idx="10244">
                  <c:v>0</c:v>
                </c:pt>
                <c:pt idx="10245">
                  <c:v>0</c:v>
                </c:pt>
                <c:pt idx="10246">
                  <c:v>0</c:v>
                </c:pt>
                <c:pt idx="10247">
                  <c:v>2.2202486600000001E-4</c:v>
                </c:pt>
                <c:pt idx="10248">
                  <c:v>2.9801817899999998E-4</c:v>
                </c:pt>
                <c:pt idx="10249">
                  <c:v>1.03241792E-4</c:v>
                </c:pt>
                <c:pt idx="10250">
                  <c:v>0</c:v>
                </c:pt>
                <c:pt idx="10251">
                  <c:v>0</c:v>
                </c:pt>
                <c:pt idx="10252">
                  <c:v>0</c:v>
                </c:pt>
                <c:pt idx="10253">
                  <c:v>0</c:v>
                </c:pt>
                <c:pt idx="10254">
                  <c:v>1.3058001822000001E-2</c:v>
                </c:pt>
                <c:pt idx="10255">
                  <c:v>1.9798416120000001E-3</c:v>
                </c:pt>
                <c:pt idx="10256">
                  <c:v>1.5924412100000001E-4</c:v>
                </c:pt>
                <c:pt idx="10257">
                  <c:v>4.3208987400000001E-4</c:v>
                </c:pt>
                <c:pt idx="10258">
                  <c:v>2.3770152949999998E-3</c:v>
                </c:pt>
                <c:pt idx="10259">
                  <c:v>6.0051985300000003E-3</c:v>
                </c:pt>
                <c:pt idx="10260">
                  <c:v>0</c:v>
                </c:pt>
                <c:pt idx="10261">
                  <c:v>1.0604453869999999E-3</c:v>
                </c:pt>
                <c:pt idx="10262">
                  <c:v>0</c:v>
                </c:pt>
                <c:pt idx="10263">
                  <c:v>1.344989912E-3</c:v>
                </c:pt>
                <c:pt idx="10264">
                  <c:v>3.12109862E-4</c:v>
                </c:pt>
                <c:pt idx="10265">
                  <c:v>2.2722108600000001E-4</c:v>
                </c:pt>
                <c:pt idx="10266">
                  <c:v>0</c:v>
                </c:pt>
                <c:pt idx="10267">
                  <c:v>0</c:v>
                </c:pt>
                <c:pt idx="10268">
                  <c:v>0</c:v>
                </c:pt>
                <c:pt idx="10269">
                  <c:v>7.6248570000000005E-5</c:v>
                </c:pt>
                <c:pt idx="10270">
                  <c:v>0</c:v>
                </c:pt>
                <c:pt idx="10271">
                  <c:v>0</c:v>
                </c:pt>
                <c:pt idx="10272">
                  <c:v>2.9182879299999997E-4</c:v>
                </c:pt>
                <c:pt idx="10273">
                  <c:v>0</c:v>
                </c:pt>
                <c:pt idx="10274">
                  <c:v>2.6734393700000001E-4</c:v>
                </c:pt>
                <c:pt idx="10275">
                  <c:v>4.4169611299999998E-4</c:v>
                </c:pt>
                <c:pt idx="10276">
                  <c:v>0</c:v>
                </c:pt>
                <c:pt idx="10277">
                  <c:v>1.6025640999999999E-4</c:v>
                </c:pt>
                <c:pt idx="10278">
                  <c:v>0</c:v>
                </c:pt>
                <c:pt idx="10279">
                  <c:v>0</c:v>
                </c:pt>
                <c:pt idx="10280">
                  <c:v>0</c:v>
                </c:pt>
                <c:pt idx="10281">
                  <c:v>0</c:v>
                </c:pt>
                <c:pt idx="10282">
                  <c:v>0</c:v>
                </c:pt>
                <c:pt idx="10283">
                  <c:v>0</c:v>
                </c:pt>
                <c:pt idx="10284">
                  <c:v>0</c:v>
                </c:pt>
                <c:pt idx="10285">
                  <c:v>0</c:v>
                </c:pt>
                <c:pt idx="10286">
                  <c:v>0</c:v>
                </c:pt>
                <c:pt idx="10287">
                  <c:v>0</c:v>
                </c:pt>
                <c:pt idx="10288">
                  <c:v>0</c:v>
                </c:pt>
                <c:pt idx="10289">
                  <c:v>0</c:v>
                </c:pt>
                <c:pt idx="10290">
                  <c:v>0</c:v>
                </c:pt>
                <c:pt idx="10291">
                  <c:v>0</c:v>
                </c:pt>
                <c:pt idx="10292">
                  <c:v>2.0979020970000001E-3</c:v>
                </c:pt>
                <c:pt idx="10293">
                  <c:v>1.306335728E-3</c:v>
                </c:pt>
                <c:pt idx="10294">
                  <c:v>4.8138639199999999E-4</c:v>
                </c:pt>
                <c:pt idx="10295">
                  <c:v>0</c:v>
                </c:pt>
                <c:pt idx="10296">
                  <c:v>3.4614053299999997E-4</c:v>
                </c:pt>
                <c:pt idx="10297">
                  <c:v>5.5574852299999998E-4</c:v>
                </c:pt>
                <c:pt idx="10298">
                  <c:v>0</c:v>
                </c:pt>
                <c:pt idx="10299">
                  <c:v>4.6436034300000002E-4</c:v>
                </c:pt>
                <c:pt idx="10300">
                  <c:v>0</c:v>
                </c:pt>
                <c:pt idx="10301">
                  <c:v>0</c:v>
                </c:pt>
                <c:pt idx="10302">
                  <c:v>0</c:v>
                </c:pt>
                <c:pt idx="10303">
                  <c:v>3.0822973299999998E-4</c:v>
                </c:pt>
                <c:pt idx="10304">
                  <c:v>0</c:v>
                </c:pt>
                <c:pt idx="10305">
                  <c:v>1.8053800300000001E-4</c:v>
                </c:pt>
                <c:pt idx="10306">
                  <c:v>0</c:v>
                </c:pt>
                <c:pt idx="10307">
                  <c:v>8.8261253000000006E-5</c:v>
                </c:pt>
                <c:pt idx="10308">
                  <c:v>1.5993602499999999E-4</c:v>
                </c:pt>
                <c:pt idx="10309">
                  <c:v>4.3177892899999999E-4</c:v>
                </c:pt>
                <c:pt idx="10310">
                  <c:v>1.0411736859999999E-3</c:v>
                </c:pt>
                <c:pt idx="10311">
                  <c:v>4.99429223E-4</c:v>
                </c:pt>
                <c:pt idx="10312">
                  <c:v>4.52181777E-4</c:v>
                </c:pt>
                <c:pt idx="10313">
                  <c:v>4.2462845000000002E-4</c:v>
                </c:pt>
                <c:pt idx="10314">
                  <c:v>1.0905125400000001E-3</c:v>
                </c:pt>
                <c:pt idx="10315">
                  <c:v>8.3682008300000005E-4</c:v>
                </c:pt>
                <c:pt idx="10316">
                  <c:v>7.9311126200000003E-4</c:v>
                </c:pt>
                <c:pt idx="10317">
                  <c:v>0</c:v>
                </c:pt>
                <c:pt idx="10318">
                  <c:v>0</c:v>
                </c:pt>
                <c:pt idx="10319">
                  <c:v>0</c:v>
                </c:pt>
                <c:pt idx="10320">
                  <c:v>1.0689470870000001E-3</c:v>
                </c:pt>
                <c:pt idx="10321">
                  <c:v>2.4615384600000002E-4</c:v>
                </c:pt>
                <c:pt idx="10322">
                  <c:v>6.8634179799999999E-4</c:v>
                </c:pt>
                <c:pt idx="10323">
                  <c:v>2.33699462E-4</c:v>
                </c:pt>
                <c:pt idx="10324">
                  <c:v>2.9180040799999999E-4</c:v>
                </c:pt>
                <c:pt idx="10325">
                  <c:v>0</c:v>
                </c:pt>
                <c:pt idx="10326">
                  <c:v>6.03986309E-4</c:v>
                </c:pt>
                <c:pt idx="10327">
                  <c:v>5.1081219100000002E-4</c:v>
                </c:pt>
                <c:pt idx="10328">
                  <c:v>1.13584734E-4</c:v>
                </c:pt>
                <c:pt idx="10329">
                  <c:v>9.5075109000000005E-5</c:v>
                </c:pt>
                <c:pt idx="10330">
                  <c:v>6.3041765099999998E-4</c:v>
                </c:pt>
                <c:pt idx="10331">
                  <c:v>0</c:v>
                </c:pt>
                <c:pt idx="10332">
                  <c:v>3.5020136500000002E-4</c:v>
                </c:pt>
                <c:pt idx="10333">
                  <c:v>0</c:v>
                </c:pt>
                <c:pt idx="10334">
                  <c:v>0</c:v>
                </c:pt>
                <c:pt idx="10335">
                  <c:v>0</c:v>
                </c:pt>
                <c:pt idx="10336">
                  <c:v>0</c:v>
                </c:pt>
                <c:pt idx="10337">
                  <c:v>0</c:v>
                </c:pt>
                <c:pt idx="10338">
                  <c:v>0</c:v>
                </c:pt>
                <c:pt idx="10339">
                  <c:v>0</c:v>
                </c:pt>
                <c:pt idx="10340">
                  <c:v>0</c:v>
                </c:pt>
                <c:pt idx="10341">
                  <c:v>6.7796610100000004E-4</c:v>
                </c:pt>
                <c:pt idx="10342">
                  <c:v>0</c:v>
                </c:pt>
                <c:pt idx="10343">
                  <c:v>6.9013112400000002E-4</c:v>
                </c:pt>
                <c:pt idx="10344">
                  <c:v>1.1677695600000001E-3</c:v>
                </c:pt>
                <c:pt idx="10345">
                  <c:v>1.5924910356000001E-2</c:v>
                </c:pt>
                <c:pt idx="10346">
                  <c:v>2.8966849049999999E-3</c:v>
                </c:pt>
                <c:pt idx="10347">
                  <c:v>1.1911434969999999E-3</c:v>
                </c:pt>
                <c:pt idx="10348">
                  <c:v>0</c:v>
                </c:pt>
                <c:pt idx="10349">
                  <c:v>1.0235487796E-2</c:v>
                </c:pt>
                <c:pt idx="10350">
                  <c:v>0</c:v>
                </c:pt>
                <c:pt idx="10351">
                  <c:v>9.7663062399999992E-4</c:v>
                </c:pt>
                <c:pt idx="10352">
                  <c:v>0</c:v>
                </c:pt>
                <c:pt idx="10353">
                  <c:v>1.3726835899999999E-4</c:v>
                </c:pt>
                <c:pt idx="10354">
                  <c:v>1.3253012039999999E-3</c:v>
                </c:pt>
                <c:pt idx="10355">
                  <c:v>2.6763013499999999E-4</c:v>
                </c:pt>
                <c:pt idx="10356">
                  <c:v>0</c:v>
                </c:pt>
                <c:pt idx="10357">
                  <c:v>0</c:v>
                </c:pt>
                <c:pt idx="10358">
                  <c:v>0</c:v>
                </c:pt>
                <c:pt idx="10359">
                  <c:v>1.4066676000000001E-4</c:v>
                </c:pt>
                <c:pt idx="10360">
                  <c:v>1.2852552649999999E-3</c:v>
                </c:pt>
                <c:pt idx="10361">
                  <c:v>2.3611283699999999E-3</c:v>
                </c:pt>
                <c:pt idx="10362">
                  <c:v>1.5497869039999999E-3</c:v>
                </c:pt>
                <c:pt idx="10363">
                  <c:v>3.42935528E-4</c:v>
                </c:pt>
                <c:pt idx="10364">
                  <c:v>1.11544896E-4</c:v>
                </c:pt>
                <c:pt idx="10365">
                  <c:v>1.909518213E-3</c:v>
                </c:pt>
                <c:pt idx="10366">
                  <c:v>4.3177892899999999E-4</c:v>
                </c:pt>
                <c:pt idx="10367">
                  <c:v>8.4778922600000002E-4</c:v>
                </c:pt>
                <c:pt idx="10368">
                  <c:v>1.9396760700000001E-4</c:v>
                </c:pt>
                <c:pt idx="10369">
                  <c:v>6.0938452100000001E-4</c:v>
                </c:pt>
                <c:pt idx="10370">
                  <c:v>0</c:v>
                </c:pt>
                <c:pt idx="10371">
                  <c:v>1.4193456800000001E-4</c:v>
                </c:pt>
                <c:pt idx="10372">
                  <c:v>0</c:v>
                </c:pt>
                <c:pt idx="10373">
                  <c:v>3.1104199000000002E-4</c:v>
                </c:pt>
                <c:pt idx="10374">
                  <c:v>2.6441036399999998E-4</c:v>
                </c:pt>
                <c:pt idx="10375">
                  <c:v>0</c:v>
                </c:pt>
                <c:pt idx="10376">
                  <c:v>2.4334189529999998E-3</c:v>
                </c:pt>
                <c:pt idx="10377">
                  <c:v>6.1881188099999998E-4</c:v>
                </c:pt>
                <c:pt idx="10378">
                  <c:v>0</c:v>
                </c:pt>
                <c:pt idx="10379">
                  <c:v>0</c:v>
                </c:pt>
                <c:pt idx="10380">
                  <c:v>1.5836357630000001E-3</c:v>
                </c:pt>
                <c:pt idx="10381">
                  <c:v>4.4062568839999998E-3</c:v>
                </c:pt>
                <c:pt idx="10382">
                  <c:v>3.1416902200000001E-4</c:v>
                </c:pt>
                <c:pt idx="10383">
                  <c:v>2.9411764700000001E-4</c:v>
                </c:pt>
                <c:pt idx="10384">
                  <c:v>9.0316753699999999E-4</c:v>
                </c:pt>
                <c:pt idx="10385">
                  <c:v>1.6750418759999999E-3</c:v>
                </c:pt>
                <c:pt idx="10386">
                  <c:v>1.51709651E-3</c:v>
                </c:pt>
                <c:pt idx="10387">
                  <c:v>1.817961459E-3</c:v>
                </c:pt>
                <c:pt idx="10388">
                  <c:v>2.1381227199999999E-4</c:v>
                </c:pt>
                <c:pt idx="10389">
                  <c:v>2.6867275599999998E-4</c:v>
                </c:pt>
                <c:pt idx="10390">
                  <c:v>6.8324678000000007E-5</c:v>
                </c:pt>
                <c:pt idx="10391">
                  <c:v>0</c:v>
                </c:pt>
                <c:pt idx="10392">
                  <c:v>8.2931242399999995E-4</c:v>
                </c:pt>
                <c:pt idx="10393">
                  <c:v>2.88267512E-4</c:v>
                </c:pt>
                <c:pt idx="10394">
                  <c:v>6.88637481E-4</c:v>
                </c:pt>
                <c:pt idx="10395">
                  <c:v>0</c:v>
                </c:pt>
                <c:pt idx="10396">
                  <c:v>4.7742463500000001E-4</c:v>
                </c:pt>
                <c:pt idx="10397">
                  <c:v>5.12820512E-4</c:v>
                </c:pt>
                <c:pt idx="10398">
                  <c:v>0</c:v>
                </c:pt>
                <c:pt idx="10399">
                  <c:v>0</c:v>
                </c:pt>
                <c:pt idx="10400">
                  <c:v>8.5086633599999999E-4</c:v>
                </c:pt>
                <c:pt idx="10401">
                  <c:v>1.1335114559999999E-3</c:v>
                </c:pt>
                <c:pt idx="10402">
                  <c:v>0</c:v>
                </c:pt>
                <c:pt idx="10403">
                  <c:v>1.78253119E-4</c:v>
                </c:pt>
                <c:pt idx="10404">
                  <c:v>2.17391304E-4</c:v>
                </c:pt>
                <c:pt idx="10405">
                  <c:v>4.5427013899999999E-4</c:v>
                </c:pt>
                <c:pt idx="10406">
                  <c:v>0</c:v>
                </c:pt>
                <c:pt idx="10407">
                  <c:v>1.7924359200000001E-4</c:v>
                </c:pt>
                <c:pt idx="10408">
                  <c:v>0</c:v>
                </c:pt>
                <c:pt idx="10409">
                  <c:v>0</c:v>
                </c:pt>
                <c:pt idx="10410">
                  <c:v>0</c:v>
                </c:pt>
                <c:pt idx="10411">
                  <c:v>3.187332922E-3</c:v>
                </c:pt>
                <c:pt idx="10412">
                  <c:v>1.7515691129999999E-3</c:v>
                </c:pt>
                <c:pt idx="10413">
                  <c:v>0</c:v>
                </c:pt>
                <c:pt idx="10414">
                  <c:v>5.5297895110000004E-3</c:v>
                </c:pt>
                <c:pt idx="10415">
                  <c:v>2.3820867000000001E-4</c:v>
                </c:pt>
                <c:pt idx="10416">
                  <c:v>7.1929508999999997E-4</c:v>
                </c:pt>
                <c:pt idx="10417">
                  <c:v>2.0477278089999999E-3</c:v>
                </c:pt>
                <c:pt idx="10418">
                  <c:v>0</c:v>
                </c:pt>
                <c:pt idx="10419">
                  <c:v>6.1984977700000005E-4</c:v>
                </c:pt>
                <c:pt idx="10420">
                  <c:v>3.4579500219999999E-3</c:v>
                </c:pt>
                <c:pt idx="10421">
                  <c:v>0</c:v>
                </c:pt>
                <c:pt idx="10422">
                  <c:v>2.832861189E-3</c:v>
                </c:pt>
                <c:pt idx="10423">
                  <c:v>3.5198873600000001E-4</c:v>
                </c:pt>
                <c:pt idx="10424">
                  <c:v>0</c:v>
                </c:pt>
                <c:pt idx="10425">
                  <c:v>0</c:v>
                </c:pt>
                <c:pt idx="10426">
                  <c:v>0</c:v>
                </c:pt>
                <c:pt idx="10427">
                  <c:v>0</c:v>
                </c:pt>
                <c:pt idx="10428">
                  <c:v>0</c:v>
                </c:pt>
                <c:pt idx="10429">
                  <c:v>0</c:v>
                </c:pt>
                <c:pt idx="10430">
                  <c:v>2.0410245899999999E-4</c:v>
                </c:pt>
                <c:pt idx="10431">
                  <c:v>0</c:v>
                </c:pt>
                <c:pt idx="10432">
                  <c:v>0</c:v>
                </c:pt>
                <c:pt idx="10433">
                  <c:v>0</c:v>
                </c:pt>
                <c:pt idx="10434">
                  <c:v>0</c:v>
                </c:pt>
                <c:pt idx="10435">
                  <c:v>0</c:v>
                </c:pt>
                <c:pt idx="10436">
                  <c:v>0</c:v>
                </c:pt>
                <c:pt idx="10437">
                  <c:v>0</c:v>
                </c:pt>
                <c:pt idx="10438">
                  <c:v>0</c:v>
                </c:pt>
                <c:pt idx="10439">
                  <c:v>0</c:v>
                </c:pt>
                <c:pt idx="10440">
                  <c:v>0</c:v>
                </c:pt>
                <c:pt idx="10441">
                  <c:v>0</c:v>
                </c:pt>
                <c:pt idx="10442">
                  <c:v>0</c:v>
                </c:pt>
                <c:pt idx="10443">
                  <c:v>0</c:v>
                </c:pt>
                <c:pt idx="10444">
                  <c:v>0</c:v>
                </c:pt>
                <c:pt idx="10445">
                  <c:v>0</c:v>
                </c:pt>
                <c:pt idx="10446">
                  <c:v>0</c:v>
                </c:pt>
                <c:pt idx="10447">
                  <c:v>0</c:v>
                </c:pt>
                <c:pt idx="10448">
                  <c:v>0</c:v>
                </c:pt>
                <c:pt idx="10449">
                  <c:v>0</c:v>
                </c:pt>
                <c:pt idx="10450">
                  <c:v>0</c:v>
                </c:pt>
                <c:pt idx="10451">
                  <c:v>0</c:v>
                </c:pt>
                <c:pt idx="10452">
                  <c:v>0</c:v>
                </c:pt>
                <c:pt idx="10453">
                  <c:v>0</c:v>
                </c:pt>
                <c:pt idx="10454">
                  <c:v>0</c:v>
                </c:pt>
                <c:pt idx="10455">
                  <c:v>0</c:v>
                </c:pt>
                <c:pt idx="10456">
                  <c:v>0</c:v>
                </c:pt>
                <c:pt idx="10457">
                  <c:v>0</c:v>
                </c:pt>
                <c:pt idx="10458">
                  <c:v>0</c:v>
                </c:pt>
                <c:pt idx="10459">
                  <c:v>0</c:v>
                </c:pt>
                <c:pt idx="10460">
                  <c:v>0</c:v>
                </c:pt>
                <c:pt idx="10461">
                  <c:v>0</c:v>
                </c:pt>
                <c:pt idx="10462">
                  <c:v>1.0852713170000001E-3</c:v>
                </c:pt>
                <c:pt idx="10463">
                  <c:v>9.6459920000000003E-5</c:v>
                </c:pt>
                <c:pt idx="10464">
                  <c:v>1.1065006909999999E-3</c:v>
                </c:pt>
                <c:pt idx="10465">
                  <c:v>6.5231572000000004E-4</c:v>
                </c:pt>
                <c:pt idx="10466">
                  <c:v>0</c:v>
                </c:pt>
                <c:pt idx="10467">
                  <c:v>4.9329935000000001E-4</c:v>
                </c:pt>
                <c:pt idx="10468">
                  <c:v>0</c:v>
                </c:pt>
                <c:pt idx="10469">
                  <c:v>0</c:v>
                </c:pt>
                <c:pt idx="10470">
                  <c:v>0</c:v>
                </c:pt>
                <c:pt idx="10471">
                  <c:v>9.4455464200000005E-4</c:v>
                </c:pt>
                <c:pt idx="10472">
                  <c:v>1.82083029E-4</c:v>
                </c:pt>
                <c:pt idx="10473">
                  <c:v>0</c:v>
                </c:pt>
                <c:pt idx="10474">
                  <c:v>0</c:v>
                </c:pt>
                <c:pt idx="10475">
                  <c:v>5.8060770200000003E-4</c:v>
                </c:pt>
                <c:pt idx="10476">
                  <c:v>0</c:v>
                </c:pt>
                <c:pt idx="10477">
                  <c:v>1.63105529E-4</c:v>
                </c:pt>
                <c:pt idx="10478">
                  <c:v>2.4539877300000003E-4</c:v>
                </c:pt>
                <c:pt idx="10479">
                  <c:v>0</c:v>
                </c:pt>
                <c:pt idx="10480">
                  <c:v>0</c:v>
                </c:pt>
                <c:pt idx="10481">
                  <c:v>0</c:v>
                </c:pt>
                <c:pt idx="10482">
                  <c:v>0</c:v>
                </c:pt>
                <c:pt idx="10483">
                  <c:v>0</c:v>
                </c:pt>
                <c:pt idx="10484">
                  <c:v>0</c:v>
                </c:pt>
                <c:pt idx="10485">
                  <c:v>0</c:v>
                </c:pt>
                <c:pt idx="10486">
                  <c:v>3.4361309100000001E-4</c:v>
                </c:pt>
                <c:pt idx="10487">
                  <c:v>0</c:v>
                </c:pt>
                <c:pt idx="10488">
                  <c:v>0</c:v>
                </c:pt>
                <c:pt idx="10489">
                  <c:v>0</c:v>
                </c:pt>
                <c:pt idx="10490">
                  <c:v>0</c:v>
                </c:pt>
                <c:pt idx="10491">
                  <c:v>0</c:v>
                </c:pt>
                <c:pt idx="10492">
                  <c:v>5.2029136300000005E-4</c:v>
                </c:pt>
                <c:pt idx="10493">
                  <c:v>3.53575532E-4</c:v>
                </c:pt>
                <c:pt idx="10494">
                  <c:v>1.25691302E-4</c:v>
                </c:pt>
                <c:pt idx="10495">
                  <c:v>0</c:v>
                </c:pt>
                <c:pt idx="10496">
                  <c:v>0</c:v>
                </c:pt>
                <c:pt idx="10497">
                  <c:v>0</c:v>
                </c:pt>
                <c:pt idx="10498">
                  <c:v>0</c:v>
                </c:pt>
                <c:pt idx="10499">
                  <c:v>9.9019704000000001E-5</c:v>
                </c:pt>
                <c:pt idx="10500">
                  <c:v>1.9752662310000002E-3</c:v>
                </c:pt>
                <c:pt idx="10501">
                  <c:v>7.0980070980000004E-3</c:v>
                </c:pt>
                <c:pt idx="10502">
                  <c:v>1.4797277299999999E-4</c:v>
                </c:pt>
                <c:pt idx="10503">
                  <c:v>0</c:v>
                </c:pt>
                <c:pt idx="10504">
                  <c:v>1.21447656E-4</c:v>
                </c:pt>
                <c:pt idx="10505">
                  <c:v>2.0876826700000001E-4</c:v>
                </c:pt>
                <c:pt idx="10506">
                  <c:v>4.0290088630000002E-3</c:v>
                </c:pt>
                <c:pt idx="10507">
                  <c:v>0</c:v>
                </c:pt>
                <c:pt idx="10508">
                  <c:v>1.7193947700000001E-4</c:v>
                </c:pt>
                <c:pt idx="10509">
                  <c:v>3.1311971600000001E-4</c:v>
                </c:pt>
                <c:pt idx="10510">
                  <c:v>0</c:v>
                </c:pt>
                <c:pt idx="10511">
                  <c:v>1.3995047900000001E-3</c:v>
                </c:pt>
                <c:pt idx="10512">
                  <c:v>1.0134209805000001E-2</c:v>
                </c:pt>
                <c:pt idx="10513">
                  <c:v>1.247790371E-3</c:v>
                </c:pt>
                <c:pt idx="10514">
                  <c:v>0</c:v>
                </c:pt>
                <c:pt idx="10515">
                  <c:v>0</c:v>
                </c:pt>
                <c:pt idx="10516">
                  <c:v>1.241064336E-3</c:v>
                </c:pt>
                <c:pt idx="10517">
                  <c:v>5.7501006200000001E-4</c:v>
                </c:pt>
                <c:pt idx="10518">
                  <c:v>4.2372881300000001E-4</c:v>
                </c:pt>
                <c:pt idx="10519">
                  <c:v>4.0551500399999999E-4</c:v>
                </c:pt>
                <c:pt idx="10520">
                  <c:v>0</c:v>
                </c:pt>
                <c:pt idx="10521">
                  <c:v>1.35758892E-4</c:v>
                </c:pt>
                <c:pt idx="10522">
                  <c:v>2.1450021399999999E-4</c:v>
                </c:pt>
                <c:pt idx="10523">
                  <c:v>9.6061478999999998E-5</c:v>
                </c:pt>
                <c:pt idx="10524">
                  <c:v>5.6390977399999997E-4</c:v>
                </c:pt>
                <c:pt idx="10525">
                  <c:v>8.3991264899999996E-4</c:v>
                </c:pt>
                <c:pt idx="10526">
                  <c:v>0</c:v>
                </c:pt>
                <c:pt idx="10527">
                  <c:v>9.6339113599999996E-4</c:v>
                </c:pt>
                <c:pt idx="10528">
                  <c:v>2.9857972879999998E-3</c:v>
                </c:pt>
                <c:pt idx="10529">
                  <c:v>4.4709388970000001E-3</c:v>
                </c:pt>
                <c:pt idx="10530">
                  <c:v>2.09161263E-4</c:v>
                </c:pt>
                <c:pt idx="10531">
                  <c:v>5.2467617640000004E-3</c:v>
                </c:pt>
                <c:pt idx="10532">
                  <c:v>1.11894371E-4</c:v>
                </c:pt>
                <c:pt idx="10533">
                  <c:v>0</c:v>
                </c:pt>
                <c:pt idx="10534">
                  <c:v>0</c:v>
                </c:pt>
                <c:pt idx="10535">
                  <c:v>3.5063113600000001E-4</c:v>
                </c:pt>
                <c:pt idx="10536">
                  <c:v>0</c:v>
                </c:pt>
                <c:pt idx="10537">
                  <c:v>0</c:v>
                </c:pt>
                <c:pt idx="10538">
                  <c:v>0</c:v>
                </c:pt>
                <c:pt idx="10539">
                  <c:v>0</c:v>
                </c:pt>
                <c:pt idx="10540">
                  <c:v>0</c:v>
                </c:pt>
                <c:pt idx="10541">
                  <c:v>1.02072062E-4</c:v>
                </c:pt>
                <c:pt idx="10542">
                  <c:v>0</c:v>
                </c:pt>
                <c:pt idx="10543">
                  <c:v>1.7787659810000001E-3</c:v>
                </c:pt>
                <c:pt idx="10544">
                  <c:v>1.094091903E-3</c:v>
                </c:pt>
                <c:pt idx="10545">
                  <c:v>3.6101082999999998E-4</c:v>
                </c:pt>
                <c:pt idx="10546">
                  <c:v>0</c:v>
                </c:pt>
                <c:pt idx="10547">
                  <c:v>0</c:v>
                </c:pt>
                <c:pt idx="10548">
                  <c:v>2.1905804999999999E-4</c:v>
                </c:pt>
                <c:pt idx="10549">
                  <c:v>0</c:v>
                </c:pt>
                <c:pt idx="10550">
                  <c:v>0</c:v>
                </c:pt>
                <c:pt idx="10551">
                  <c:v>0</c:v>
                </c:pt>
                <c:pt idx="10552">
                  <c:v>2.3383607999999999E-4</c:v>
                </c:pt>
                <c:pt idx="10553">
                  <c:v>0</c:v>
                </c:pt>
                <c:pt idx="10554">
                  <c:v>0</c:v>
                </c:pt>
                <c:pt idx="10555">
                  <c:v>0</c:v>
                </c:pt>
                <c:pt idx="10556">
                  <c:v>0</c:v>
                </c:pt>
                <c:pt idx="10557">
                  <c:v>1.7149717E-4</c:v>
                </c:pt>
                <c:pt idx="10558">
                  <c:v>0</c:v>
                </c:pt>
                <c:pt idx="10559">
                  <c:v>2.7754648899999999E-4</c:v>
                </c:pt>
                <c:pt idx="10560">
                  <c:v>1.8311664500000001E-4</c:v>
                </c:pt>
                <c:pt idx="10561">
                  <c:v>0</c:v>
                </c:pt>
                <c:pt idx="10562">
                  <c:v>0</c:v>
                </c:pt>
                <c:pt idx="10563">
                  <c:v>5.3210358199999998E-4</c:v>
                </c:pt>
                <c:pt idx="10564">
                  <c:v>0</c:v>
                </c:pt>
                <c:pt idx="10565">
                  <c:v>0</c:v>
                </c:pt>
                <c:pt idx="10566">
                  <c:v>0</c:v>
                </c:pt>
                <c:pt idx="10567">
                  <c:v>4.4622936099999999E-4</c:v>
                </c:pt>
                <c:pt idx="10568">
                  <c:v>1.1092623399999999E-3</c:v>
                </c:pt>
                <c:pt idx="10569">
                  <c:v>4.5271629770000004E-3</c:v>
                </c:pt>
                <c:pt idx="10570">
                  <c:v>0</c:v>
                </c:pt>
                <c:pt idx="10571">
                  <c:v>0</c:v>
                </c:pt>
                <c:pt idx="10572">
                  <c:v>2.5562372100000001E-4</c:v>
                </c:pt>
                <c:pt idx="10573">
                  <c:v>4.6210720799999999E-4</c:v>
                </c:pt>
                <c:pt idx="10574">
                  <c:v>2.5677237099999998E-4</c:v>
                </c:pt>
                <c:pt idx="10575">
                  <c:v>1.054574215E-3</c:v>
                </c:pt>
                <c:pt idx="10576">
                  <c:v>5.5370985600000004E-4</c:v>
                </c:pt>
                <c:pt idx="10577">
                  <c:v>1.769911504E-3</c:v>
                </c:pt>
                <c:pt idx="10578">
                  <c:v>9.6556163500000004E-4</c:v>
                </c:pt>
                <c:pt idx="10579">
                  <c:v>1.333777925E-3</c:v>
                </c:pt>
                <c:pt idx="10580">
                  <c:v>0</c:v>
                </c:pt>
                <c:pt idx="10581">
                  <c:v>0</c:v>
                </c:pt>
                <c:pt idx="10582">
                  <c:v>2.3373587839999998E-3</c:v>
                </c:pt>
                <c:pt idx="10583">
                  <c:v>0</c:v>
                </c:pt>
                <c:pt idx="10584">
                  <c:v>7.6394194000000001E-4</c:v>
                </c:pt>
                <c:pt idx="10585">
                  <c:v>4.6339202900000002E-4</c:v>
                </c:pt>
                <c:pt idx="10586">
                  <c:v>0</c:v>
                </c:pt>
                <c:pt idx="10587">
                  <c:v>4.4150110299999998E-4</c:v>
                </c:pt>
                <c:pt idx="10588">
                  <c:v>8.2576383100000001E-4</c:v>
                </c:pt>
                <c:pt idx="10589">
                  <c:v>4.3509789699999997E-3</c:v>
                </c:pt>
                <c:pt idx="10590">
                  <c:v>0</c:v>
                </c:pt>
                <c:pt idx="10591">
                  <c:v>1.4194464150000001E-3</c:v>
                </c:pt>
                <c:pt idx="10592">
                  <c:v>3.2331070100000001E-4</c:v>
                </c:pt>
                <c:pt idx="10593">
                  <c:v>0</c:v>
                </c:pt>
                <c:pt idx="10594">
                  <c:v>0</c:v>
                </c:pt>
                <c:pt idx="10595">
                  <c:v>0</c:v>
                </c:pt>
                <c:pt idx="10596">
                  <c:v>0</c:v>
                </c:pt>
                <c:pt idx="10597">
                  <c:v>0</c:v>
                </c:pt>
                <c:pt idx="10598">
                  <c:v>0</c:v>
                </c:pt>
                <c:pt idx="10599">
                  <c:v>5.3937432500000002E-4</c:v>
                </c:pt>
                <c:pt idx="10600">
                  <c:v>2.7035145680000001E-3</c:v>
                </c:pt>
                <c:pt idx="10601">
                  <c:v>6.7036966000000005E-4</c:v>
                </c:pt>
                <c:pt idx="10602">
                  <c:v>1.314924391E-3</c:v>
                </c:pt>
                <c:pt idx="10603">
                  <c:v>2.5094102800000002E-4</c:v>
                </c:pt>
                <c:pt idx="10604">
                  <c:v>2.919099249E-3</c:v>
                </c:pt>
                <c:pt idx="10605">
                  <c:v>1.178781925E-3</c:v>
                </c:pt>
                <c:pt idx="10606">
                  <c:v>1.5948963309999999E-3</c:v>
                </c:pt>
                <c:pt idx="10607">
                  <c:v>4.7869794149999999E-3</c:v>
                </c:pt>
                <c:pt idx="10608">
                  <c:v>1.6326530609999999E-3</c:v>
                </c:pt>
                <c:pt idx="10609">
                  <c:v>3.9666798800000003E-4</c:v>
                </c:pt>
                <c:pt idx="10610">
                  <c:v>1.6711229899999999E-4</c:v>
                </c:pt>
                <c:pt idx="10611">
                  <c:v>4.9407114620000003E-3</c:v>
                </c:pt>
                <c:pt idx="10612">
                  <c:v>2.960331557E-3</c:v>
                </c:pt>
                <c:pt idx="10613">
                  <c:v>0</c:v>
                </c:pt>
                <c:pt idx="10614">
                  <c:v>6.8493150599999999E-4</c:v>
                </c:pt>
                <c:pt idx="10615">
                  <c:v>3.3871289099999999E-3</c:v>
                </c:pt>
                <c:pt idx="10616">
                  <c:v>2.3193577159999999E-3</c:v>
                </c:pt>
                <c:pt idx="10617">
                  <c:v>0</c:v>
                </c:pt>
                <c:pt idx="10618">
                  <c:v>5.6306306300000001E-4</c:v>
                </c:pt>
                <c:pt idx="10619">
                  <c:v>9.2449922900000002E-4</c:v>
                </c:pt>
                <c:pt idx="10620">
                  <c:v>0</c:v>
                </c:pt>
                <c:pt idx="10621">
                  <c:v>9.03041825E-4</c:v>
                </c:pt>
                <c:pt idx="10622">
                  <c:v>1.332678684E-3</c:v>
                </c:pt>
                <c:pt idx="10623">
                  <c:v>2.9489826009999999E-3</c:v>
                </c:pt>
                <c:pt idx="10624">
                  <c:v>6.9541029199999996E-4</c:v>
                </c:pt>
                <c:pt idx="10625">
                  <c:v>8.2304526700000002E-4</c:v>
                </c:pt>
                <c:pt idx="10626">
                  <c:v>8.0128205099999996E-4</c:v>
                </c:pt>
                <c:pt idx="10627">
                  <c:v>4.84496124E-3</c:v>
                </c:pt>
                <c:pt idx="10628">
                  <c:v>1.1853022519999999E-3</c:v>
                </c:pt>
                <c:pt idx="10629">
                  <c:v>2.8070175430000002E-3</c:v>
                </c:pt>
                <c:pt idx="10630">
                  <c:v>7.8626654399999998E-4</c:v>
                </c:pt>
                <c:pt idx="10631">
                  <c:v>8.2610491499999995E-4</c:v>
                </c:pt>
                <c:pt idx="10632">
                  <c:v>5.0420168060000001E-3</c:v>
                </c:pt>
                <c:pt idx="10633">
                  <c:v>3.5298270300000001E-4</c:v>
                </c:pt>
                <c:pt idx="10634">
                  <c:v>2.2951262310000001E-3</c:v>
                </c:pt>
                <c:pt idx="10635">
                  <c:v>4.5962923200000002E-4</c:v>
                </c:pt>
                <c:pt idx="10636">
                  <c:v>4.0912345299999999E-4</c:v>
                </c:pt>
                <c:pt idx="10637">
                  <c:v>9.0651558069999999E-3</c:v>
                </c:pt>
                <c:pt idx="10638">
                  <c:v>8.8449531730000006E-3</c:v>
                </c:pt>
                <c:pt idx="10639">
                  <c:v>2.1164021159999998E-3</c:v>
                </c:pt>
                <c:pt idx="10640">
                  <c:v>2.8490028399999999E-4</c:v>
                </c:pt>
                <c:pt idx="10641">
                  <c:v>0</c:v>
                </c:pt>
                <c:pt idx="10642">
                  <c:v>0</c:v>
                </c:pt>
                <c:pt idx="10643">
                  <c:v>0</c:v>
                </c:pt>
                <c:pt idx="10644">
                  <c:v>6.3017772419999996E-3</c:v>
                </c:pt>
                <c:pt idx="10645">
                  <c:v>2.2192632E-4</c:v>
                </c:pt>
                <c:pt idx="10646">
                  <c:v>1.34661998E-4</c:v>
                </c:pt>
                <c:pt idx="10647">
                  <c:v>3.9035053400000001E-4</c:v>
                </c:pt>
                <c:pt idx="10648">
                  <c:v>9.16331853E-4</c:v>
                </c:pt>
                <c:pt idx="10649">
                  <c:v>2.2644927529999999E-3</c:v>
                </c:pt>
                <c:pt idx="10650">
                  <c:v>5.5325034499999995E-4</c:v>
                </c:pt>
                <c:pt idx="10651">
                  <c:v>4.6104195400000002E-4</c:v>
                </c:pt>
                <c:pt idx="10652">
                  <c:v>1.9319938099999999E-4</c:v>
                </c:pt>
                <c:pt idx="10653">
                  <c:v>8.92515619E-4</c:v>
                </c:pt>
                <c:pt idx="10654">
                  <c:v>5.1111679000000003E-4</c:v>
                </c:pt>
                <c:pt idx="10655">
                  <c:v>0</c:v>
                </c:pt>
                <c:pt idx="10656">
                  <c:v>0</c:v>
                </c:pt>
                <c:pt idx="10657">
                  <c:v>0</c:v>
                </c:pt>
                <c:pt idx="10658">
                  <c:v>4.5060268100000002E-4</c:v>
                </c:pt>
                <c:pt idx="10659">
                  <c:v>8.6767895799999995E-4</c:v>
                </c:pt>
                <c:pt idx="10660">
                  <c:v>2.7888816500000002E-4</c:v>
                </c:pt>
                <c:pt idx="10661">
                  <c:v>0</c:v>
                </c:pt>
                <c:pt idx="10662">
                  <c:v>1.4275517400000001E-4</c:v>
                </c:pt>
                <c:pt idx="10663">
                  <c:v>0</c:v>
                </c:pt>
                <c:pt idx="10664">
                  <c:v>0</c:v>
                </c:pt>
                <c:pt idx="10665">
                  <c:v>0</c:v>
                </c:pt>
                <c:pt idx="10666">
                  <c:v>0</c:v>
                </c:pt>
                <c:pt idx="10667">
                  <c:v>0</c:v>
                </c:pt>
                <c:pt idx="10668">
                  <c:v>0</c:v>
                </c:pt>
                <c:pt idx="10669">
                  <c:v>0</c:v>
                </c:pt>
                <c:pt idx="10670">
                  <c:v>0</c:v>
                </c:pt>
                <c:pt idx="10671">
                  <c:v>0</c:v>
                </c:pt>
                <c:pt idx="10672">
                  <c:v>0</c:v>
                </c:pt>
                <c:pt idx="10673">
                  <c:v>3.4995625500000002E-4</c:v>
                </c:pt>
                <c:pt idx="10674">
                  <c:v>0</c:v>
                </c:pt>
                <c:pt idx="10675">
                  <c:v>0</c:v>
                </c:pt>
                <c:pt idx="10676">
                  <c:v>0</c:v>
                </c:pt>
                <c:pt idx="10677">
                  <c:v>0</c:v>
                </c:pt>
                <c:pt idx="10678">
                  <c:v>0</c:v>
                </c:pt>
                <c:pt idx="10679">
                  <c:v>0</c:v>
                </c:pt>
                <c:pt idx="10680">
                  <c:v>0</c:v>
                </c:pt>
                <c:pt idx="10681">
                  <c:v>0</c:v>
                </c:pt>
                <c:pt idx="10682">
                  <c:v>0</c:v>
                </c:pt>
                <c:pt idx="10683">
                  <c:v>0</c:v>
                </c:pt>
                <c:pt idx="10684">
                  <c:v>0</c:v>
                </c:pt>
                <c:pt idx="10685">
                  <c:v>4.5471080299999998E-4</c:v>
                </c:pt>
                <c:pt idx="10686">
                  <c:v>0</c:v>
                </c:pt>
                <c:pt idx="10687">
                  <c:v>0</c:v>
                </c:pt>
                <c:pt idx="10688">
                  <c:v>1.7730496400000001E-4</c:v>
                </c:pt>
                <c:pt idx="10689">
                  <c:v>0</c:v>
                </c:pt>
                <c:pt idx="10690">
                  <c:v>2.5106703400000003E-4</c:v>
                </c:pt>
                <c:pt idx="10691">
                  <c:v>0</c:v>
                </c:pt>
                <c:pt idx="10692">
                  <c:v>0</c:v>
                </c:pt>
                <c:pt idx="10693">
                  <c:v>0</c:v>
                </c:pt>
                <c:pt idx="10694">
                  <c:v>0</c:v>
                </c:pt>
                <c:pt idx="10695">
                  <c:v>0</c:v>
                </c:pt>
                <c:pt idx="10696">
                  <c:v>0</c:v>
                </c:pt>
                <c:pt idx="10697">
                  <c:v>0</c:v>
                </c:pt>
                <c:pt idx="10698">
                  <c:v>0</c:v>
                </c:pt>
                <c:pt idx="10699">
                  <c:v>0</c:v>
                </c:pt>
                <c:pt idx="10700">
                  <c:v>0</c:v>
                </c:pt>
                <c:pt idx="10701">
                  <c:v>3.9437360299999998E-4</c:v>
                </c:pt>
                <c:pt idx="10702">
                  <c:v>3.6231883999999999E-4</c:v>
                </c:pt>
                <c:pt idx="10703">
                  <c:v>0</c:v>
                </c:pt>
                <c:pt idx="10704">
                  <c:v>0</c:v>
                </c:pt>
                <c:pt idx="10705">
                  <c:v>0</c:v>
                </c:pt>
                <c:pt idx="10706">
                  <c:v>5.6353902499999995E-4</c:v>
                </c:pt>
                <c:pt idx="10707">
                  <c:v>4.7147571900000001E-4</c:v>
                </c:pt>
                <c:pt idx="10708">
                  <c:v>4.0485829950000001E-3</c:v>
                </c:pt>
                <c:pt idx="10709">
                  <c:v>6.7594209399999996E-4</c:v>
                </c:pt>
                <c:pt idx="10710">
                  <c:v>7.0488721799999996E-4</c:v>
                </c:pt>
                <c:pt idx="10711">
                  <c:v>3.7358737200000002E-4</c:v>
                </c:pt>
                <c:pt idx="10712">
                  <c:v>6.408094435E-3</c:v>
                </c:pt>
                <c:pt idx="10713">
                  <c:v>0</c:v>
                </c:pt>
                <c:pt idx="10714">
                  <c:v>1.516913586E-3</c:v>
                </c:pt>
                <c:pt idx="10715">
                  <c:v>7.3421439000000003E-4</c:v>
                </c:pt>
                <c:pt idx="10716">
                  <c:v>4.29430289E-4</c:v>
                </c:pt>
                <c:pt idx="10717">
                  <c:v>0</c:v>
                </c:pt>
                <c:pt idx="10718">
                  <c:v>4.6805522999999999E-4</c:v>
                </c:pt>
                <c:pt idx="10719">
                  <c:v>0</c:v>
                </c:pt>
                <c:pt idx="10720">
                  <c:v>3.8684719499999998E-4</c:v>
                </c:pt>
                <c:pt idx="10721">
                  <c:v>3.2594524100000002E-4</c:v>
                </c:pt>
                <c:pt idx="10722">
                  <c:v>0</c:v>
                </c:pt>
                <c:pt idx="10723">
                  <c:v>3.1393888649999999E-3</c:v>
                </c:pt>
                <c:pt idx="10724">
                  <c:v>3.0102347900000002E-4</c:v>
                </c:pt>
                <c:pt idx="10725">
                  <c:v>6.3725490100000005E-4</c:v>
                </c:pt>
                <c:pt idx="10726">
                  <c:v>1.093465243E-3</c:v>
                </c:pt>
                <c:pt idx="10727">
                  <c:v>1.0235414529999999E-3</c:v>
                </c:pt>
                <c:pt idx="10728">
                  <c:v>0</c:v>
                </c:pt>
                <c:pt idx="10729">
                  <c:v>1.125944989E-3</c:v>
                </c:pt>
                <c:pt idx="10730">
                  <c:v>8.6805555500000001E-4</c:v>
                </c:pt>
                <c:pt idx="10731">
                  <c:v>0</c:v>
                </c:pt>
                <c:pt idx="10732">
                  <c:v>1.6507098E-4</c:v>
                </c:pt>
                <c:pt idx="10733">
                  <c:v>0</c:v>
                </c:pt>
                <c:pt idx="10734">
                  <c:v>0</c:v>
                </c:pt>
                <c:pt idx="10735">
                  <c:v>6.03986309E-4</c:v>
                </c:pt>
                <c:pt idx="10736">
                  <c:v>2.4063913750000001E-3</c:v>
                </c:pt>
                <c:pt idx="10737">
                  <c:v>1.245847176E-3</c:v>
                </c:pt>
                <c:pt idx="10738">
                  <c:v>2.2289089400000001E-4</c:v>
                </c:pt>
                <c:pt idx="10739">
                  <c:v>0</c:v>
                </c:pt>
                <c:pt idx="10740">
                  <c:v>4.4267374900000002E-4</c:v>
                </c:pt>
                <c:pt idx="10741">
                  <c:v>3.9022867400000002E-4</c:v>
                </c:pt>
                <c:pt idx="10742">
                  <c:v>4.29664002E-4</c:v>
                </c:pt>
                <c:pt idx="10743">
                  <c:v>0</c:v>
                </c:pt>
                <c:pt idx="10744">
                  <c:v>0</c:v>
                </c:pt>
                <c:pt idx="10745">
                  <c:v>0</c:v>
                </c:pt>
                <c:pt idx="10746">
                  <c:v>2.14538112E-3</c:v>
                </c:pt>
                <c:pt idx="10747">
                  <c:v>8.3532219569999993E-3</c:v>
                </c:pt>
                <c:pt idx="10748">
                  <c:v>8.2792879799999997E-4</c:v>
                </c:pt>
                <c:pt idx="10749">
                  <c:v>2.5203200799999998E-4</c:v>
                </c:pt>
                <c:pt idx="10750">
                  <c:v>1.46295077E-4</c:v>
                </c:pt>
                <c:pt idx="10751">
                  <c:v>9.3023255799999996E-4</c:v>
                </c:pt>
                <c:pt idx="10752">
                  <c:v>8.0580177200000004E-4</c:v>
                </c:pt>
                <c:pt idx="10753">
                  <c:v>3.2071840899999999E-4</c:v>
                </c:pt>
                <c:pt idx="10754">
                  <c:v>5.8990089599999997E-4</c:v>
                </c:pt>
                <c:pt idx="10755">
                  <c:v>0</c:v>
                </c:pt>
                <c:pt idx="10756">
                  <c:v>0</c:v>
                </c:pt>
                <c:pt idx="10757">
                  <c:v>0</c:v>
                </c:pt>
                <c:pt idx="10758">
                  <c:v>0</c:v>
                </c:pt>
                <c:pt idx="10759">
                  <c:v>7.4294205000000003E-4</c:v>
                </c:pt>
                <c:pt idx="10760">
                  <c:v>0</c:v>
                </c:pt>
                <c:pt idx="10761">
                  <c:v>5.7028799499999998E-4</c:v>
                </c:pt>
                <c:pt idx="10762">
                  <c:v>8.9581653600000004E-4</c:v>
                </c:pt>
                <c:pt idx="10763">
                  <c:v>0</c:v>
                </c:pt>
                <c:pt idx="10764">
                  <c:v>0</c:v>
                </c:pt>
                <c:pt idx="10765">
                  <c:v>0</c:v>
                </c:pt>
                <c:pt idx="10766">
                  <c:v>0</c:v>
                </c:pt>
                <c:pt idx="10767">
                  <c:v>0</c:v>
                </c:pt>
                <c:pt idx="10768">
                  <c:v>0</c:v>
                </c:pt>
                <c:pt idx="10769">
                  <c:v>0</c:v>
                </c:pt>
                <c:pt idx="10770">
                  <c:v>5.1308363199999998E-4</c:v>
                </c:pt>
                <c:pt idx="10771">
                  <c:v>0</c:v>
                </c:pt>
                <c:pt idx="10772">
                  <c:v>6.4246707300000001E-4</c:v>
                </c:pt>
                <c:pt idx="10773">
                  <c:v>7.4682598899999996E-4</c:v>
                </c:pt>
                <c:pt idx="10774">
                  <c:v>0</c:v>
                </c:pt>
                <c:pt idx="10775">
                  <c:v>0</c:v>
                </c:pt>
                <c:pt idx="10776">
                  <c:v>6.4279745000000004E-5</c:v>
                </c:pt>
                <c:pt idx="10777">
                  <c:v>1.0971243790000001E-3</c:v>
                </c:pt>
                <c:pt idx="10778">
                  <c:v>8.9055124999999996E-5</c:v>
                </c:pt>
                <c:pt idx="10779">
                  <c:v>9.2201306100000004E-4</c:v>
                </c:pt>
                <c:pt idx="10780">
                  <c:v>6.0952380899999996E-4</c:v>
                </c:pt>
                <c:pt idx="10781">
                  <c:v>2.6416589600000001E-4</c:v>
                </c:pt>
                <c:pt idx="10782">
                  <c:v>7.8440161300000004E-4</c:v>
                </c:pt>
                <c:pt idx="10783">
                  <c:v>3.6003600299999998E-4</c:v>
                </c:pt>
                <c:pt idx="10784">
                  <c:v>3.7138480099999999E-4</c:v>
                </c:pt>
                <c:pt idx="10785">
                  <c:v>0</c:v>
                </c:pt>
                <c:pt idx="10786">
                  <c:v>0</c:v>
                </c:pt>
                <c:pt idx="10787">
                  <c:v>0</c:v>
                </c:pt>
                <c:pt idx="10788">
                  <c:v>0</c:v>
                </c:pt>
                <c:pt idx="10789">
                  <c:v>6.8119890999999999E-4</c:v>
                </c:pt>
                <c:pt idx="10790">
                  <c:v>3.89483933E-4</c:v>
                </c:pt>
                <c:pt idx="10791">
                  <c:v>5.0414115899999996E-4</c:v>
                </c:pt>
                <c:pt idx="10792">
                  <c:v>0</c:v>
                </c:pt>
                <c:pt idx="10793">
                  <c:v>0</c:v>
                </c:pt>
                <c:pt idx="10794">
                  <c:v>0</c:v>
                </c:pt>
                <c:pt idx="10795">
                  <c:v>0</c:v>
                </c:pt>
                <c:pt idx="10796">
                  <c:v>1.3153279549999999E-3</c:v>
                </c:pt>
                <c:pt idx="10797">
                  <c:v>1.2062726169999999E-3</c:v>
                </c:pt>
                <c:pt idx="10798">
                  <c:v>0</c:v>
                </c:pt>
                <c:pt idx="10799">
                  <c:v>0</c:v>
                </c:pt>
                <c:pt idx="10800">
                  <c:v>6.0753341400000003E-4</c:v>
                </c:pt>
                <c:pt idx="10801">
                  <c:v>0</c:v>
                </c:pt>
                <c:pt idx="10802">
                  <c:v>3.7492677210999997E-2</c:v>
                </c:pt>
                <c:pt idx="10803">
                  <c:v>0</c:v>
                </c:pt>
                <c:pt idx="10804">
                  <c:v>0</c:v>
                </c:pt>
                <c:pt idx="10805">
                  <c:v>1.5527950309999999E-3</c:v>
                </c:pt>
                <c:pt idx="10806">
                  <c:v>8.1300812999999996E-3</c:v>
                </c:pt>
                <c:pt idx="10807">
                  <c:v>1.509433962E-3</c:v>
                </c:pt>
                <c:pt idx="10808">
                  <c:v>9.8765432000000002E-5</c:v>
                </c:pt>
                <c:pt idx="10809">
                  <c:v>8.7557155299999997E-4</c:v>
                </c:pt>
                <c:pt idx="10810">
                  <c:v>3.5509423649999999E-3</c:v>
                </c:pt>
                <c:pt idx="10811">
                  <c:v>4.9507673599999999E-4</c:v>
                </c:pt>
                <c:pt idx="10812">
                  <c:v>1.42612664E-4</c:v>
                </c:pt>
                <c:pt idx="10813">
                  <c:v>7.8610171999999998E-5</c:v>
                </c:pt>
                <c:pt idx="10814">
                  <c:v>3.09310238E-4</c:v>
                </c:pt>
                <c:pt idx="10815">
                  <c:v>3.2102728699999998E-4</c:v>
                </c:pt>
                <c:pt idx="10816">
                  <c:v>0</c:v>
                </c:pt>
                <c:pt idx="10817">
                  <c:v>0</c:v>
                </c:pt>
                <c:pt idx="10818">
                  <c:v>2.91375291E-4</c:v>
                </c:pt>
                <c:pt idx="10819">
                  <c:v>1.47297098E-4</c:v>
                </c:pt>
                <c:pt idx="10820">
                  <c:v>2.21385875E-4</c:v>
                </c:pt>
                <c:pt idx="10821">
                  <c:v>2.7569909410000001E-3</c:v>
                </c:pt>
                <c:pt idx="10822">
                  <c:v>0</c:v>
                </c:pt>
                <c:pt idx="10823">
                  <c:v>0</c:v>
                </c:pt>
                <c:pt idx="10824">
                  <c:v>0</c:v>
                </c:pt>
                <c:pt idx="10825">
                  <c:v>7.9617834299999996E-4</c:v>
                </c:pt>
                <c:pt idx="10826">
                  <c:v>0</c:v>
                </c:pt>
                <c:pt idx="10827">
                  <c:v>0</c:v>
                </c:pt>
                <c:pt idx="10828">
                  <c:v>0</c:v>
                </c:pt>
                <c:pt idx="10829">
                  <c:v>0</c:v>
                </c:pt>
                <c:pt idx="10830">
                  <c:v>0</c:v>
                </c:pt>
                <c:pt idx="10831">
                  <c:v>0</c:v>
                </c:pt>
                <c:pt idx="10832">
                  <c:v>0</c:v>
                </c:pt>
                <c:pt idx="10833">
                  <c:v>3.4646033000000002E-4</c:v>
                </c:pt>
                <c:pt idx="10834">
                  <c:v>5.1915688900000003E-4</c:v>
                </c:pt>
                <c:pt idx="10835">
                  <c:v>2.2551304199999999E-4</c:v>
                </c:pt>
                <c:pt idx="10836">
                  <c:v>7.7109495400000004E-4</c:v>
                </c:pt>
                <c:pt idx="10837">
                  <c:v>4.4352044350000003E-3</c:v>
                </c:pt>
                <c:pt idx="10838">
                  <c:v>0</c:v>
                </c:pt>
                <c:pt idx="10839">
                  <c:v>1.0454783059999999E-3</c:v>
                </c:pt>
                <c:pt idx="10840">
                  <c:v>2.54452926E-4</c:v>
                </c:pt>
                <c:pt idx="10841">
                  <c:v>4.27655024E-4</c:v>
                </c:pt>
                <c:pt idx="10842">
                  <c:v>5.7996230200000004E-4</c:v>
                </c:pt>
                <c:pt idx="10843">
                  <c:v>0</c:v>
                </c:pt>
                <c:pt idx="10844">
                  <c:v>6.7965564099999997E-4</c:v>
                </c:pt>
                <c:pt idx="10845">
                  <c:v>6.0496067699999999E-4</c:v>
                </c:pt>
                <c:pt idx="10846">
                  <c:v>0</c:v>
                </c:pt>
                <c:pt idx="10847">
                  <c:v>0</c:v>
                </c:pt>
                <c:pt idx="10848">
                  <c:v>0</c:v>
                </c:pt>
                <c:pt idx="10849">
                  <c:v>0</c:v>
                </c:pt>
                <c:pt idx="10850">
                  <c:v>0</c:v>
                </c:pt>
                <c:pt idx="10851">
                  <c:v>0</c:v>
                </c:pt>
                <c:pt idx="10852">
                  <c:v>0</c:v>
                </c:pt>
                <c:pt idx="10853">
                  <c:v>0</c:v>
                </c:pt>
                <c:pt idx="10854">
                  <c:v>0</c:v>
                </c:pt>
                <c:pt idx="10855">
                  <c:v>0</c:v>
                </c:pt>
                <c:pt idx="10856">
                  <c:v>2.4956326399999998E-4</c:v>
                </c:pt>
                <c:pt idx="10857">
                  <c:v>0</c:v>
                </c:pt>
                <c:pt idx="10858">
                  <c:v>0</c:v>
                </c:pt>
                <c:pt idx="10859">
                  <c:v>0</c:v>
                </c:pt>
                <c:pt idx="10860">
                  <c:v>0</c:v>
                </c:pt>
                <c:pt idx="10861">
                  <c:v>1.3577732499999999E-4</c:v>
                </c:pt>
                <c:pt idx="10862">
                  <c:v>6.2438676299999998E-4</c:v>
                </c:pt>
                <c:pt idx="10863">
                  <c:v>5.0075112599999995E-4</c:v>
                </c:pt>
                <c:pt idx="10864">
                  <c:v>0</c:v>
                </c:pt>
                <c:pt idx="10865">
                  <c:v>1.9316206290000001E-3</c:v>
                </c:pt>
                <c:pt idx="10866">
                  <c:v>0</c:v>
                </c:pt>
                <c:pt idx="10867">
                  <c:v>0</c:v>
                </c:pt>
                <c:pt idx="10868">
                  <c:v>6.1099796300000001E-4</c:v>
                </c:pt>
                <c:pt idx="10869">
                  <c:v>0</c:v>
                </c:pt>
                <c:pt idx="10870">
                  <c:v>0</c:v>
                </c:pt>
                <c:pt idx="10871">
                  <c:v>0</c:v>
                </c:pt>
                <c:pt idx="10872">
                  <c:v>1.7358097500000001E-4</c:v>
                </c:pt>
                <c:pt idx="10873">
                  <c:v>0</c:v>
                </c:pt>
                <c:pt idx="10874">
                  <c:v>4.27960057E-4</c:v>
                </c:pt>
                <c:pt idx="10875">
                  <c:v>5.7303306399999999E-4</c:v>
                </c:pt>
                <c:pt idx="10876">
                  <c:v>4.7348484800000001E-4</c:v>
                </c:pt>
                <c:pt idx="10877">
                  <c:v>3.0128044180000001E-3</c:v>
                </c:pt>
                <c:pt idx="10878">
                  <c:v>3.1549058700000002E-4</c:v>
                </c:pt>
                <c:pt idx="10879">
                  <c:v>0</c:v>
                </c:pt>
                <c:pt idx="10880">
                  <c:v>0</c:v>
                </c:pt>
                <c:pt idx="10881">
                  <c:v>1.167618059E-3</c:v>
                </c:pt>
                <c:pt idx="10882">
                  <c:v>9.5602294399999997E-4</c:v>
                </c:pt>
                <c:pt idx="10883">
                  <c:v>2.43813239E-4</c:v>
                </c:pt>
                <c:pt idx="10884">
                  <c:v>4.4782803400000002E-4</c:v>
                </c:pt>
                <c:pt idx="10885">
                  <c:v>3.2822757110000001E-3</c:v>
                </c:pt>
                <c:pt idx="10886">
                  <c:v>2.1378062810000001E-3</c:v>
                </c:pt>
                <c:pt idx="10887">
                  <c:v>0</c:v>
                </c:pt>
                <c:pt idx="10888">
                  <c:v>9.8759335800000002E-4</c:v>
                </c:pt>
                <c:pt idx="10889">
                  <c:v>0</c:v>
                </c:pt>
                <c:pt idx="10890">
                  <c:v>1.520334473E-3</c:v>
                </c:pt>
                <c:pt idx="10891">
                  <c:v>0</c:v>
                </c:pt>
                <c:pt idx="10892">
                  <c:v>2.3364485979999999E-3</c:v>
                </c:pt>
                <c:pt idx="10893">
                  <c:v>6.9292066000000005E-4</c:v>
                </c:pt>
                <c:pt idx="10894">
                  <c:v>2.31964741E-4</c:v>
                </c:pt>
                <c:pt idx="10895">
                  <c:v>0</c:v>
                </c:pt>
                <c:pt idx="10896">
                  <c:v>2.0863759599999999E-4</c:v>
                </c:pt>
                <c:pt idx="10897">
                  <c:v>1.2501562599999999E-4</c:v>
                </c:pt>
                <c:pt idx="10898">
                  <c:v>0</c:v>
                </c:pt>
                <c:pt idx="10899">
                  <c:v>1.48942508E-4</c:v>
                </c:pt>
                <c:pt idx="10900">
                  <c:v>0</c:v>
                </c:pt>
                <c:pt idx="10901">
                  <c:v>0</c:v>
                </c:pt>
                <c:pt idx="10902">
                  <c:v>4.5228403399999998E-4</c:v>
                </c:pt>
                <c:pt idx="10903">
                  <c:v>0</c:v>
                </c:pt>
                <c:pt idx="10904">
                  <c:v>4.9327354259999998E-3</c:v>
                </c:pt>
                <c:pt idx="10905">
                  <c:v>6.3694267510000001E-3</c:v>
                </c:pt>
                <c:pt idx="10906">
                  <c:v>1.11259457E-4</c:v>
                </c:pt>
                <c:pt idx="10907">
                  <c:v>0</c:v>
                </c:pt>
                <c:pt idx="10908">
                  <c:v>0</c:v>
                </c:pt>
                <c:pt idx="10909">
                  <c:v>2.8443113770000002E-3</c:v>
                </c:pt>
                <c:pt idx="10910">
                  <c:v>2.7374760399999999E-4</c:v>
                </c:pt>
                <c:pt idx="10911">
                  <c:v>1.556866601E-3</c:v>
                </c:pt>
                <c:pt idx="10912">
                  <c:v>5.9916117400000003E-4</c:v>
                </c:pt>
                <c:pt idx="10913">
                  <c:v>3.6483035300000001E-4</c:v>
                </c:pt>
                <c:pt idx="10914">
                  <c:v>8.6847438000000005E-4</c:v>
                </c:pt>
                <c:pt idx="10915">
                  <c:v>1.69233372E-4</c:v>
                </c:pt>
                <c:pt idx="10916">
                  <c:v>0</c:v>
                </c:pt>
                <c:pt idx="10917">
                  <c:v>0</c:v>
                </c:pt>
                <c:pt idx="10918">
                  <c:v>3.00458198E-4</c:v>
                </c:pt>
                <c:pt idx="10919">
                  <c:v>2.7487630499999999E-4</c:v>
                </c:pt>
                <c:pt idx="10920">
                  <c:v>0</c:v>
                </c:pt>
                <c:pt idx="10921">
                  <c:v>2.4311971209999999E-3</c:v>
                </c:pt>
                <c:pt idx="10922">
                  <c:v>5.30550888E-4</c:v>
                </c:pt>
                <c:pt idx="10923">
                  <c:v>0</c:v>
                </c:pt>
                <c:pt idx="10924">
                  <c:v>0</c:v>
                </c:pt>
                <c:pt idx="10925">
                  <c:v>5.0406855300000005E-4</c:v>
                </c:pt>
                <c:pt idx="10926">
                  <c:v>7.8064012400000003E-4</c:v>
                </c:pt>
                <c:pt idx="10927">
                  <c:v>3.5883021299999999E-4</c:v>
                </c:pt>
                <c:pt idx="10928">
                  <c:v>4.1968082159999998E-3</c:v>
                </c:pt>
                <c:pt idx="10929">
                  <c:v>0</c:v>
                </c:pt>
                <c:pt idx="10930">
                  <c:v>8.0326248100000004E-4</c:v>
                </c:pt>
                <c:pt idx="10931">
                  <c:v>8.9782725799999997E-4</c:v>
                </c:pt>
                <c:pt idx="10932">
                  <c:v>2.0040080099999999E-4</c:v>
                </c:pt>
                <c:pt idx="10933">
                  <c:v>0</c:v>
                </c:pt>
                <c:pt idx="10934">
                  <c:v>0</c:v>
                </c:pt>
                <c:pt idx="10935">
                  <c:v>1.00300902E-4</c:v>
                </c:pt>
                <c:pt idx="10936">
                  <c:v>1.572636131E-3</c:v>
                </c:pt>
                <c:pt idx="10937">
                  <c:v>4.0485829900000002E-4</c:v>
                </c:pt>
                <c:pt idx="10938">
                  <c:v>4.2598509E-4</c:v>
                </c:pt>
                <c:pt idx="10939">
                  <c:v>0</c:v>
                </c:pt>
                <c:pt idx="10940">
                  <c:v>0</c:v>
                </c:pt>
                <c:pt idx="10941">
                  <c:v>0</c:v>
                </c:pt>
                <c:pt idx="10942">
                  <c:v>0</c:v>
                </c:pt>
                <c:pt idx="10943">
                  <c:v>0</c:v>
                </c:pt>
                <c:pt idx="10944">
                  <c:v>5.3143030600000002E-4</c:v>
                </c:pt>
                <c:pt idx="10945">
                  <c:v>0</c:v>
                </c:pt>
                <c:pt idx="10946">
                  <c:v>1.39840581E-4</c:v>
                </c:pt>
                <c:pt idx="10947">
                  <c:v>4.5053162E-5</c:v>
                </c:pt>
                <c:pt idx="10948">
                  <c:v>0</c:v>
                </c:pt>
                <c:pt idx="10949">
                  <c:v>0</c:v>
                </c:pt>
                <c:pt idx="10950">
                  <c:v>0</c:v>
                </c:pt>
                <c:pt idx="10951">
                  <c:v>9.7640358E-5</c:v>
                </c:pt>
                <c:pt idx="10952">
                  <c:v>0</c:v>
                </c:pt>
                <c:pt idx="10953">
                  <c:v>4.2900042899999999E-4</c:v>
                </c:pt>
                <c:pt idx="10954">
                  <c:v>7.8560765999999995E-5</c:v>
                </c:pt>
                <c:pt idx="10955">
                  <c:v>1.3808340199999999E-4</c:v>
                </c:pt>
                <c:pt idx="10956">
                  <c:v>2.1505376340000002E-3</c:v>
                </c:pt>
                <c:pt idx="10957">
                  <c:v>3.6630036630000001E-3</c:v>
                </c:pt>
                <c:pt idx="10958">
                  <c:v>0</c:v>
                </c:pt>
                <c:pt idx="10959">
                  <c:v>2.28675966E-4</c:v>
                </c:pt>
                <c:pt idx="10960">
                  <c:v>6.6844919699999997E-4</c:v>
                </c:pt>
                <c:pt idx="10961">
                  <c:v>3.0138637729999998E-3</c:v>
                </c:pt>
                <c:pt idx="10962">
                  <c:v>8.0984774799999998E-4</c:v>
                </c:pt>
                <c:pt idx="10963">
                  <c:v>0</c:v>
                </c:pt>
                <c:pt idx="10964">
                  <c:v>9.3211123099999995E-4</c:v>
                </c:pt>
                <c:pt idx="10965">
                  <c:v>0</c:v>
                </c:pt>
                <c:pt idx="10966">
                  <c:v>1.8009905439999999E-3</c:v>
                </c:pt>
                <c:pt idx="10967">
                  <c:v>1.857749469E-3</c:v>
                </c:pt>
                <c:pt idx="10968">
                  <c:v>8.5763293299999995E-4</c:v>
                </c:pt>
                <c:pt idx="10969">
                  <c:v>9.6035121400000003E-4</c:v>
                </c:pt>
                <c:pt idx="10970">
                  <c:v>5.6537102469999996E-3</c:v>
                </c:pt>
                <c:pt idx="10971">
                  <c:v>1.2703789960000001E-3</c:v>
                </c:pt>
                <c:pt idx="10972">
                  <c:v>3.6288232240000002E-3</c:v>
                </c:pt>
                <c:pt idx="10973">
                  <c:v>1.017293997E-3</c:v>
                </c:pt>
                <c:pt idx="10974">
                  <c:v>4.4938505200000003E-3</c:v>
                </c:pt>
                <c:pt idx="10975">
                  <c:v>1.1340623734000001E-2</c:v>
                </c:pt>
                <c:pt idx="10976">
                  <c:v>1.6745743790000001E-3</c:v>
                </c:pt>
                <c:pt idx="10977">
                  <c:v>3.1624124680000002E-3</c:v>
                </c:pt>
                <c:pt idx="10978">
                  <c:v>2.9691211400000001E-4</c:v>
                </c:pt>
                <c:pt idx="10979">
                  <c:v>3.4105727750000001E-3</c:v>
                </c:pt>
                <c:pt idx="10980">
                  <c:v>7.8864353300000004E-4</c:v>
                </c:pt>
                <c:pt idx="10981">
                  <c:v>0</c:v>
                </c:pt>
                <c:pt idx="10982">
                  <c:v>0</c:v>
                </c:pt>
                <c:pt idx="10983">
                  <c:v>3.2803017799999998E-4</c:v>
                </c:pt>
                <c:pt idx="10984">
                  <c:v>4.6663555700000002E-4</c:v>
                </c:pt>
                <c:pt idx="10985">
                  <c:v>0</c:v>
                </c:pt>
                <c:pt idx="10986">
                  <c:v>1.08695652E-4</c:v>
                </c:pt>
                <c:pt idx="10987">
                  <c:v>0</c:v>
                </c:pt>
                <c:pt idx="10988">
                  <c:v>0</c:v>
                </c:pt>
                <c:pt idx="10989">
                  <c:v>2.5335697899999998E-4</c:v>
                </c:pt>
                <c:pt idx="10990">
                  <c:v>2.3657440199999999E-4</c:v>
                </c:pt>
                <c:pt idx="10991">
                  <c:v>0</c:v>
                </c:pt>
                <c:pt idx="10992">
                  <c:v>0</c:v>
                </c:pt>
                <c:pt idx="10993">
                  <c:v>0</c:v>
                </c:pt>
                <c:pt idx="10994">
                  <c:v>0</c:v>
                </c:pt>
                <c:pt idx="10995">
                  <c:v>0</c:v>
                </c:pt>
                <c:pt idx="10996">
                  <c:v>0</c:v>
                </c:pt>
                <c:pt idx="10997">
                  <c:v>0</c:v>
                </c:pt>
                <c:pt idx="10998">
                  <c:v>2.7114967400000001E-4</c:v>
                </c:pt>
                <c:pt idx="10999">
                  <c:v>2.8661507500000002E-4</c:v>
                </c:pt>
                <c:pt idx="11000">
                  <c:v>9.2097992000000003E-5</c:v>
                </c:pt>
                <c:pt idx="11001">
                  <c:v>0</c:v>
                </c:pt>
                <c:pt idx="11002">
                  <c:v>0</c:v>
                </c:pt>
                <c:pt idx="11003">
                  <c:v>0</c:v>
                </c:pt>
                <c:pt idx="11004">
                  <c:v>0</c:v>
                </c:pt>
                <c:pt idx="11005">
                  <c:v>2.9886431500000002E-4</c:v>
                </c:pt>
                <c:pt idx="11006">
                  <c:v>3.4025178600000002E-4</c:v>
                </c:pt>
                <c:pt idx="11007">
                  <c:v>0</c:v>
                </c:pt>
                <c:pt idx="11008">
                  <c:v>1.3642564799999999E-3</c:v>
                </c:pt>
                <c:pt idx="11009">
                  <c:v>9.9983336099999996E-4</c:v>
                </c:pt>
                <c:pt idx="11010">
                  <c:v>4.1580041499999999E-4</c:v>
                </c:pt>
                <c:pt idx="11011">
                  <c:v>1.68548794E-4</c:v>
                </c:pt>
                <c:pt idx="11012">
                  <c:v>0</c:v>
                </c:pt>
                <c:pt idx="11013">
                  <c:v>0</c:v>
                </c:pt>
                <c:pt idx="11014">
                  <c:v>2.3030861299999999E-4</c:v>
                </c:pt>
                <c:pt idx="11015">
                  <c:v>0</c:v>
                </c:pt>
                <c:pt idx="11016">
                  <c:v>0</c:v>
                </c:pt>
                <c:pt idx="11017">
                  <c:v>0</c:v>
                </c:pt>
                <c:pt idx="11018">
                  <c:v>0</c:v>
                </c:pt>
                <c:pt idx="11019">
                  <c:v>0</c:v>
                </c:pt>
                <c:pt idx="11020">
                  <c:v>0</c:v>
                </c:pt>
                <c:pt idx="11021">
                  <c:v>0</c:v>
                </c:pt>
                <c:pt idx="11022">
                  <c:v>0</c:v>
                </c:pt>
                <c:pt idx="11023">
                  <c:v>0</c:v>
                </c:pt>
                <c:pt idx="11024">
                  <c:v>0</c:v>
                </c:pt>
                <c:pt idx="11025">
                  <c:v>4.9529469999999999E-4</c:v>
                </c:pt>
                <c:pt idx="11026">
                  <c:v>3.7496394569999998E-3</c:v>
                </c:pt>
                <c:pt idx="11027">
                  <c:v>0</c:v>
                </c:pt>
                <c:pt idx="11028">
                  <c:v>4.6047582500000002E-4</c:v>
                </c:pt>
                <c:pt idx="11029">
                  <c:v>2.0673971399999999E-4</c:v>
                </c:pt>
                <c:pt idx="11030">
                  <c:v>0</c:v>
                </c:pt>
                <c:pt idx="11031">
                  <c:v>0</c:v>
                </c:pt>
                <c:pt idx="11032">
                  <c:v>5.0448995999999996E-4</c:v>
                </c:pt>
                <c:pt idx="11033">
                  <c:v>0</c:v>
                </c:pt>
                <c:pt idx="11034">
                  <c:v>0</c:v>
                </c:pt>
                <c:pt idx="11035">
                  <c:v>1.455604075E-3</c:v>
                </c:pt>
                <c:pt idx="11036">
                  <c:v>3.70061985E-4</c:v>
                </c:pt>
                <c:pt idx="11037">
                  <c:v>6.7683977299999999E-4</c:v>
                </c:pt>
                <c:pt idx="11038">
                  <c:v>1.18441312E-4</c:v>
                </c:pt>
                <c:pt idx="11039">
                  <c:v>0</c:v>
                </c:pt>
                <c:pt idx="11040">
                  <c:v>0</c:v>
                </c:pt>
                <c:pt idx="11041">
                  <c:v>0</c:v>
                </c:pt>
                <c:pt idx="11042">
                  <c:v>0</c:v>
                </c:pt>
                <c:pt idx="11043">
                  <c:v>1.42227279E-4</c:v>
                </c:pt>
                <c:pt idx="11044">
                  <c:v>2.2164103E-4</c:v>
                </c:pt>
                <c:pt idx="11045">
                  <c:v>0</c:v>
                </c:pt>
                <c:pt idx="11046">
                  <c:v>1.943005181E-3</c:v>
                </c:pt>
                <c:pt idx="11047">
                  <c:v>0</c:v>
                </c:pt>
                <c:pt idx="11048">
                  <c:v>3.3568311500000001E-4</c:v>
                </c:pt>
                <c:pt idx="11049">
                  <c:v>0</c:v>
                </c:pt>
                <c:pt idx="11050">
                  <c:v>0</c:v>
                </c:pt>
                <c:pt idx="11051">
                  <c:v>0</c:v>
                </c:pt>
                <c:pt idx="11052">
                  <c:v>0</c:v>
                </c:pt>
                <c:pt idx="11053">
                  <c:v>5.84697627E-4</c:v>
                </c:pt>
                <c:pt idx="11054">
                  <c:v>1.101321585E-3</c:v>
                </c:pt>
                <c:pt idx="11055">
                  <c:v>3.1026993400000002E-4</c:v>
                </c:pt>
                <c:pt idx="11056">
                  <c:v>0</c:v>
                </c:pt>
                <c:pt idx="11057">
                  <c:v>1.63158753E-4</c:v>
                </c:pt>
                <c:pt idx="11058">
                  <c:v>0</c:v>
                </c:pt>
                <c:pt idx="11059">
                  <c:v>0</c:v>
                </c:pt>
                <c:pt idx="11060">
                  <c:v>0</c:v>
                </c:pt>
                <c:pt idx="11061">
                  <c:v>2.6004420700000001E-4</c:v>
                </c:pt>
                <c:pt idx="11062">
                  <c:v>0</c:v>
                </c:pt>
                <c:pt idx="11063">
                  <c:v>0</c:v>
                </c:pt>
                <c:pt idx="11064">
                  <c:v>0</c:v>
                </c:pt>
                <c:pt idx="11065">
                  <c:v>3.4352456199999998E-4</c:v>
                </c:pt>
                <c:pt idx="11066">
                  <c:v>0</c:v>
                </c:pt>
                <c:pt idx="11067">
                  <c:v>0</c:v>
                </c:pt>
                <c:pt idx="11068">
                  <c:v>9.1680036600000001E-4</c:v>
                </c:pt>
                <c:pt idx="11069">
                  <c:v>6.96621386E-4</c:v>
                </c:pt>
                <c:pt idx="11070">
                  <c:v>8.5763293299999995E-4</c:v>
                </c:pt>
                <c:pt idx="11071">
                  <c:v>5.9435363999999998E-4</c:v>
                </c:pt>
                <c:pt idx="11072">
                  <c:v>0</c:v>
                </c:pt>
                <c:pt idx="11073">
                  <c:v>3.5953978900000002E-4</c:v>
                </c:pt>
                <c:pt idx="11074">
                  <c:v>8.3963056199999999E-4</c:v>
                </c:pt>
                <c:pt idx="11075">
                  <c:v>2.7322404369999999E-3</c:v>
                </c:pt>
                <c:pt idx="11076">
                  <c:v>6.9075084000000002E-5</c:v>
                </c:pt>
                <c:pt idx="11077">
                  <c:v>0</c:v>
                </c:pt>
                <c:pt idx="11078">
                  <c:v>0</c:v>
                </c:pt>
                <c:pt idx="11079">
                  <c:v>1.272740884E-3</c:v>
                </c:pt>
                <c:pt idx="11080">
                  <c:v>1.5183722999999999E-4</c:v>
                </c:pt>
                <c:pt idx="11081">
                  <c:v>0</c:v>
                </c:pt>
                <c:pt idx="11082">
                  <c:v>0</c:v>
                </c:pt>
                <c:pt idx="11083">
                  <c:v>5.8846606500000001E-4</c:v>
                </c:pt>
                <c:pt idx="11084">
                  <c:v>2.0611473700000001E-4</c:v>
                </c:pt>
                <c:pt idx="11085">
                  <c:v>1.9199122319999999E-3</c:v>
                </c:pt>
                <c:pt idx="11086">
                  <c:v>5.3447354300000004E-4</c:v>
                </c:pt>
                <c:pt idx="11087">
                  <c:v>7.6394194000000001E-4</c:v>
                </c:pt>
                <c:pt idx="11088">
                  <c:v>0</c:v>
                </c:pt>
                <c:pt idx="11089">
                  <c:v>2.0002000199999999E-4</c:v>
                </c:pt>
                <c:pt idx="11090">
                  <c:v>0</c:v>
                </c:pt>
                <c:pt idx="11091">
                  <c:v>0</c:v>
                </c:pt>
                <c:pt idx="11092">
                  <c:v>0</c:v>
                </c:pt>
                <c:pt idx="11093">
                  <c:v>1.56617071E-4</c:v>
                </c:pt>
                <c:pt idx="11094">
                  <c:v>0</c:v>
                </c:pt>
                <c:pt idx="11095">
                  <c:v>1.84365781E-4</c:v>
                </c:pt>
                <c:pt idx="11096">
                  <c:v>0</c:v>
                </c:pt>
                <c:pt idx="11097">
                  <c:v>5.5501595600000004E-4</c:v>
                </c:pt>
                <c:pt idx="11098">
                  <c:v>3.9432176600000002E-4</c:v>
                </c:pt>
                <c:pt idx="11099">
                  <c:v>4.61467466E-4</c:v>
                </c:pt>
                <c:pt idx="11100">
                  <c:v>2.7276446700000002E-4</c:v>
                </c:pt>
                <c:pt idx="11101">
                  <c:v>0</c:v>
                </c:pt>
                <c:pt idx="11102">
                  <c:v>9.775906149999999E-4</c:v>
                </c:pt>
                <c:pt idx="11103">
                  <c:v>3.5582222839999999E-3</c:v>
                </c:pt>
                <c:pt idx="11104">
                  <c:v>1.1273027220000001E-2</c:v>
                </c:pt>
                <c:pt idx="11105">
                  <c:v>1.2335019100000001E-4</c:v>
                </c:pt>
                <c:pt idx="11106">
                  <c:v>3.7369207699999998E-4</c:v>
                </c:pt>
                <c:pt idx="11107">
                  <c:v>0</c:v>
                </c:pt>
                <c:pt idx="11108">
                  <c:v>1.766160367E-3</c:v>
                </c:pt>
                <c:pt idx="11109">
                  <c:v>1.13882245E-4</c:v>
                </c:pt>
                <c:pt idx="11110">
                  <c:v>0</c:v>
                </c:pt>
                <c:pt idx="11111">
                  <c:v>0</c:v>
                </c:pt>
                <c:pt idx="11112">
                  <c:v>2.4352626E-4</c:v>
                </c:pt>
                <c:pt idx="11113">
                  <c:v>3.359173126E-3</c:v>
                </c:pt>
                <c:pt idx="11114">
                  <c:v>2.2239519599999999E-4</c:v>
                </c:pt>
                <c:pt idx="11115">
                  <c:v>0</c:v>
                </c:pt>
                <c:pt idx="11116">
                  <c:v>0</c:v>
                </c:pt>
                <c:pt idx="11117">
                  <c:v>0</c:v>
                </c:pt>
                <c:pt idx="11118">
                  <c:v>2.4777006900000002E-4</c:v>
                </c:pt>
                <c:pt idx="11119">
                  <c:v>0</c:v>
                </c:pt>
                <c:pt idx="11120">
                  <c:v>2.2515761E-4</c:v>
                </c:pt>
                <c:pt idx="11121">
                  <c:v>0</c:v>
                </c:pt>
                <c:pt idx="11122">
                  <c:v>1.4245014199999999E-4</c:v>
                </c:pt>
                <c:pt idx="11123">
                  <c:v>8.5019554000000002E-5</c:v>
                </c:pt>
                <c:pt idx="11124">
                  <c:v>0</c:v>
                </c:pt>
                <c:pt idx="11125">
                  <c:v>0</c:v>
                </c:pt>
                <c:pt idx="11126">
                  <c:v>1.17247039E-4</c:v>
                </c:pt>
                <c:pt idx="11127">
                  <c:v>0</c:v>
                </c:pt>
                <c:pt idx="11128">
                  <c:v>4.0430176999999999E-4</c:v>
                </c:pt>
                <c:pt idx="11129">
                  <c:v>1.7301038E-4</c:v>
                </c:pt>
                <c:pt idx="11130">
                  <c:v>0</c:v>
                </c:pt>
                <c:pt idx="11131">
                  <c:v>9.1591865999999993E-5</c:v>
                </c:pt>
                <c:pt idx="11132">
                  <c:v>1.5418219190000001E-3</c:v>
                </c:pt>
                <c:pt idx="11133">
                  <c:v>0</c:v>
                </c:pt>
                <c:pt idx="11134">
                  <c:v>0</c:v>
                </c:pt>
                <c:pt idx="11135">
                  <c:v>4.1084634300000001E-4</c:v>
                </c:pt>
                <c:pt idx="11136">
                  <c:v>6.8638889999999997E-5</c:v>
                </c:pt>
                <c:pt idx="11137">
                  <c:v>2.0652622799999999E-4</c:v>
                </c:pt>
                <c:pt idx="11138">
                  <c:v>0</c:v>
                </c:pt>
                <c:pt idx="11139">
                  <c:v>1.06575722E-4</c:v>
                </c:pt>
                <c:pt idx="11140">
                  <c:v>5.0562507900000001E-4</c:v>
                </c:pt>
                <c:pt idx="11141">
                  <c:v>0</c:v>
                </c:pt>
                <c:pt idx="11142">
                  <c:v>0</c:v>
                </c:pt>
                <c:pt idx="11143">
                  <c:v>0</c:v>
                </c:pt>
                <c:pt idx="11144">
                  <c:v>0</c:v>
                </c:pt>
                <c:pt idx="11145">
                  <c:v>0</c:v>
                </c:pt>
                <c:pt idx="11146">
                  <c:v>0</c:v>
                </c:pt>
                <c:pt idx="11147">
                  <c:v>0</c:v>
                </c:pt>
                <c:pt idx="11148">
                  <c:v>8.4210526300000004E-4</c:v>
                </c:pt>
                <c:pt idx="11149">
                  <c:v>5.3619302900000001E-4</c:v>
                </c:pt>
                <c:pt idx="11150">
                  <c:v>2.4277737300000001E-4</c:v>
                </c:pt>
                <c:pt idx="11151">
                  <c:v>2.0560901379999999E-3</c:v>
                </c:pt>
                <c:pt idx="11152">
                  <c:v>1.31457867E-4</c:v>
                </c:pt>
                <c:pt idx="11153">
                  <c:v>0</c:v>
                </c:pt>
                <c:pt idx="11154">
                  <c:v>0</c:v>
                </c:pt>
                <c:pt idx="11155">
                  <c:v>0</c:v>
                </c:pt>
                <c:pt idx="11156">
                  <c:v>4.9234135599999997E-4</c:v>
                </c:pt>
                <c:pt idx="11157">
                  <c:v>2.3736859949999999E-3</c:v>
                </c:pt>
                <c:pt idx="11158">
                  <c:v>0</c:v>
                </c:pt>
                <c:pt idx="11159">
                  <c:v>7.2328993499999996E-4</c:v>
                </c:pt>
                <c:pt idx="11160">
                  <c:v>0</c:v>
                </c:pt>
                <c:pt idx="11161">
                  <c:v>4.38212094E-4</c:v>
                </c:pt>
                <c:pt idx="11162">
                  <c:v>1.0775862E-4</c:v>
                </c:pt>
                <c:pt idx="11163">
                  <c:v>0</c:v>
                </c:pt>
                <c:pt idx="11164">
                  <c:v>0</c:v>
                </c:pt>
                <c:pt idx="11165">
                  <c:v>3.0075187899999999E-4</c:v>
                </c:pt>
                <c:pt idx="11166">
                  <c:v>0</c:v>
                </c:pt>
                <c:pt idx="11167">
                  <c:v>1.45222189E-4</c:v>
                </c:pt>
                <c:pt idx="11168">
                  <c:v>5.3368912599999999E-4</c:v>
                </c:pt>
                <c:pt idx="11169">
                  <c:v>0</c:v>
                </c:pt>
                <c:pt idx="11170">
                  <c:v>9.4443569900000001E-4</c:v>
                </c:pt>
                <c:pt idx="11171">
                  <c:v>0</c:v>
                </c:pt>
                <c:pt idx="11172">
                  <c:v>4.4826297999999999E-4</c:v>
                </c:pt>
                <c:pt idx="11173">
                  <c:v>3.3664366199999998E-4</c:v>
                </c:pt>
                <c:pt idx="11174">
                  <c:v>7.9636854999999993E-5</c:v>
                </c:pt>
                <c:pt idx="11175">
                  <c:v>2.6770894599999998E-4</c:v>
                </c:pt>
                <c:pt idx="11176">
                  <c:v>1.2146978429999999E-3</c:v>
                </c:pt>
                <c:pt idx="11177">
                  <c:v>0</c:v>
                </c:pt>
                <c:pt idx="11178">
                  <c:v>0</c:v>
                </c:pt>
                <c:pt idx="11179">
                  <c:v>0</c:v>
                </c:pt>
                <c:pt idx="11180">
                  <c:v>0</c:v>
                </c:pt>
                <c:pt idx="11181">
                  <c:v>0</c:v>
                </c:pt>
                <c:pt idx="11182">
                  <c:v>0</c:v>
                </c:pt>
                <c:pt idx="11183">
                  <c:v>0</c:v>
                </c:pt>
                <c:pt idx="11184">
                  <c:v>1.2953367869999999E-3</c:v>
                </c:pt>
                <c:pt idx="11185">
                  <c:v>4.0485829900000002E-4</c:v>
                </c:pt>
                <c:pt idx="11186">
                  <c:v>4.0983606500000002E-4</c:v>
                </c:pt>
                <c:pt idx="11187">
                  <c:v>2.7198549400000001E-4</c:v>
                </c:pt>
                <c:pt idx="11188">
                  <c:v>5.0428643399999995E-4</c:v>
                </c:pt>
                <c:pt idx="11189">
                  <c:v>6.2118816299999995E-4</c:v>
                </c:pt>
                <c:pt idx="11190">
                  <c:v>1.3277574489999999E-2</c:v>
                </c:pt>
                <c:pt idx="11191">
                  <c:v>3.3730063120000001E-3</c:v>
                </c:pt>
                <c:pt idx="11192">
                  <c:v>4.1259937600000001E-3</c:v>
                </c:pt>
                <c:pt idx="11193">
                  <c:v>1.236564253E-3</c:v>
                </c:pt>
                <c:pt idx="11194">
                  <c:v>1.7809439E-3</c:v>
                </c:pt>
                <c:pt idx="11195">
                  <c:v>1.372683596E-3</c:v>
                </c:pt>
                <c:pt idx="11196">
                  <c:v>6.1987602469999997E-3</c:v>
                </c:pt>
                <c:pt idx="11197">
                  <c:v>4.67344315E-4</c:v>
                </c:pt>
                <c:pt idx="11198">
                  <c:v>2.631578947E-3</c:v>
                </c:pt>
                <c:pt idx="11199">
                  <c:v>1.82526162E-4</c:v>
                </c:pt>
                <c:pt idx="11200">
                  <c:v>1.2417218539999999E-3</c:v>
                </c:pt>
                <c:pt idx="11201">
                  <c:v>2.7227722769999998E-3</c:v>
                </c:pt>
                <c:pt idx="11202">
                  <c:v>0</c:v>
                </c:pt>
                <c:pt idx="11203">
                  <c:v>0</c:v>
                </c:pt>
                <c:pt idx="11204">
                  <c:v>0</c:v>
                </c:pt>
                <c:pt idx="11205">
                  <c:v>1.025641025E-3</c:v>
                </c:pt>
                <c:pt idx="11206">
                  <c:v>2.9256875300000002E-4</c:v>
                </c:pt>
                <c:pt idx="11207">
                  <c:v>0</c:v>
                </c:pt>
                <c:pt idx="11208">
                  <c:v>0</c:v>
                </c:pt>
                <c:pt idx="11209">
                  <c:v>0</c:v>
                </c:pt>
                <c:pt idx="11210">
                  <c:v>0</c:v>
                </c:pt>
                <c:pt idx="11211">
                  <c:v>2.1255490999999999E-4</c:v>
                </c:pt>
                <c:pt idx="11212">
                  <c:v>2.1180457399999999E-4</c:v>
                </c:pt>
                <c:pt idx="11213">
                  <c:v>0</c:v>
                </c:pt>
                <c:pt idx="11214">
                  <c:v>5.2424639499999996E-4</c:v>
                </c:pt>
                <c:pt idx="11215">
                  <c:v>1.992031872E-3</c:v>
                </c:pt>
                <c:pt idx="11216">
                  <c:v>0</c:v>
                </c:pt>
                <c:pt idx="11217">
                  <c:v>1.103346818E-3</c:v>
                </c:pt>
                <c:pt idx="11218">
                  <c:v>0</c:v>
                </c:pt>
                <c:pt idx="11219">
                  <c:v>4.4603033000000002E-4</c:v>
                </c:pt>
                <c:pt idx="11220">
                  <c:v>0</c:v>
                </c:pt>
                <c:pt idx="11221">
                  <c:v>0</c:v>
                </c:pt>
                <c:pt idx="11222">
                  <c:v>0</c:v>
                </c:pt>
                <c:pt idx="11223">
                  <c:v>4.9220672600000005E-4</c:v>
                </c:pt>
                <c:pt idx="11224">
                  <c:v>0</c:v>
                </c:pt>
                <c:pt idx="11225">
                  <c:v>0</c:v>
                </c:pt>
                <c:pt idx="11226">
                  <c:v>6.3091482599999995E-4</c:v>
                </c:pt>
                <c:pt idx="11227">
                  <c:v>0</c:v>
                </c:pt>
                <c:pt idx="11228">
                  <c:v>0</c:v>
                </c:pt>
                <c:pt idx="11229">
                  <c:v>0</c:v>
                </c:pt>
                <c:pt idx="11230">
                  <c:v>0</c:v>
                </c:pt>
                <c:pt idx="11231">
                  <c:v>5.5370985600000004E-4</c:v>
                </c:pt>
                <c:pt idx="11232">
                  <c:v>2.92825768E-4</c:v>
                </c:pt>
                <c:pt idx="11233">
                  <c:v>0</c:v>
                </c:pt>
                <c:pt idx="11234">
                  <c:v>4.84496124E-4</c:v>
                </c:pt>
                <c:pt idx="11235">
                  <c:v>0</c:v>
                </c:pt>
                <c:pt idx="11236">
                  <c:v>3.44328902E-4</c:v>
                </c:pt>
                <c:pt idx="11237">
                  <c:v>0</c:v>
                </c:pt>
                <c:pt idx="11238">
                  <c:v>5.80888759E-4</c:v>
                </c:pt>
                <c:pt idx="11239">
                  <c:v>0</c:v>
                </c:pt>
                <c:pt idx="11240">
                  <c:v>2.9958058700000001E-4</c:v>
                </c:pt>
                <c:pt idx="11241">
                  <c:v>2.011060834E-3</c:v>
                </c:pt>
                <c:pt idx="11242">
                  <c:v>3.2100667599999999E-4</c:v>
                </c:pt>
                <c:pt idx="11243">
                  <c:v>2.5335697990000001E-3</c:v>
                </c:pt>
                <c:pt idx="11244">
                  <c:v>8.1439855999999999E-5</c:v>
                </c:pt>
                <c:pt idx="11245">
                  <c:v>0</c:v>
                </c:pt>
                <c:pt idx="11246">
                  <c:v>1.2012012009999999E-3</c:v>
                </c:pt>
                <c:pt idx="11247">
                  <c:v>7.9681274899999998E-4</c:v>
                </c:pt>
                <c:pt idx="11248">
                  <c:v>0</c:v>
                </c:pt>
                <c:pt idx="11249">
                  <c:v>0</c:v>
                </c:pt>
                <c:pt idx="11250">
                  <c:v>0</c:v>
                </c:pt>
                <c:pt idx="11251">
                  <c:v>0</c:v>
                </c:pt>
                <c:pt idx="11252">
                  <c:v>2.6490066219999999E-3</c:v>
                </c:pt>
                <c:pt idx="11253">
                  <c:v>1.161890007E-3</c:v>
                </c:pt>
                <c:pt idx="11254">
                  <c:v>2.9785544E-4</c:v>
                </c:pt>
                <c:pt idx="11255">
                  <c:v>5.1546391699999999E-4</c:v>
                </c:pt>
                <c:pt idx="11256">
                  <c:v>0</c:v>
                </c:pt>
                <c:pt idx="11257">
                  <c:v>0</c:v>
                </c:pt>
                <c:pt idx="11258">
                  <c:v>4.3878894199999999E-4</c:v>
                </c:pt>
                <c:pt idx="11259">
                  <c:v>3.8963569E-4</c:v>
                </c:pt>
                <c:pt idx="11260">
                  <c:v>7.1916576699999999E-4</c:v>
                </c:pt>
                <c:pt idx="11261">
                  <c:v>0</c:v>
                </c:pt>
                <c:pt idx="11262">
                  <c:v>0</c:v>
                </c:pt>
                <c:pt idx="11263">
                  <c:v>0</c:v>
                </c:pt>
                <c:pt idx="11264">
                  <c:v>4.0290088600000002E-4</c:v>
                </c:pt>
                <c:pt idx="11265">
                  <c:v>0</c:v>
                </c:pt>
                <c:pt idx="11266">
                  <c:v>0</c:v>
                </c:pt>
                <c:pt idx="11267">
                  <c:v>0</c:v>
                </c:pt>
                <c:pt idx="11268">
                  <c:v>0</c:v>
                </c:pt>
                <c:pt idx="11269">
                  <c:v>1.8089315989999999E-3</c:v>
                </c:pt>
                <c:pt idx="11270">
                  <c:v>0</c:v>
                </c:pt>
                <c:pt idx="11271">
                  <c:v>0</c:v>
                </c:pt>
                <c:pt idx="11272">
                  <c:v>0</c:v>
                </c:pt>
                <c:pt idx="11273">
                  <c:v>0</c:v>
                </c:pt>
                <c:pt idx="11274">
                  <c:v>0</c:v>
                </c:pt>
                <c:pt idx="11275">
                  <c:v>2.1648145400000001E-4</c:v>
                </c:pt>
                <c:pt idx="11276">
                  <c:v>3.43112026E-3</c:v>
                </c:pt>
                <c:pt idx="11277">
                  <c:v>0</c:v>
                </c:pt>
                <c:pt idx="11278">
                  <c:v>3.9976014300000001E-4</c:v>
                </c:pt>
                <c:pt idx="11279">
                  <c:v>2.4585783E-3</c:v>
                </c:pt>
                <c:pt idx="11280">
                  <c:v>4.5323444579999997E-3</c:v>
                </c:pt>
                <c:pt idx="11281">
                  <c:v>3.3886818000000002E-4</c:v>
                </c:pt>
                <c:pt idx="11282">
                  <c:v>1.34716421E-4</c:v>
                </c:pt>
                <c:pt idx="11283">
                  <c:v>2.94464075E-4</c:v>
                </c:pt>
                <c:pt idx="11284">
                  <c:v>0</c:v>
                </c:pt>
                <c:pt idx="11285">
                  <c:v>1.8443378800000001E-4</c:v>
                </c:pt>
                <c:pt idx="11286">
                  <c:v>0</c:v>
                </c:pt>
                <c:pt idx="11287">
                  <c:v>2.9256875300000002E-4</c:v>
                </c:pt>
                <c:pt idx="11288">
                  <c:v>0</c:v>
                </c:pt>
                <c:pt idx="11289">
                  <c:v>8.7266380600000001E-4</c:v>
                </c:pt>
                <c:pt idx="11290">
                  <c:v>0</c:v>
                </c:pt>
                <c:pt idx="11291">
                  <c:v>3.3835222400000002E-4</c:v>
                </c:pt>
                <c:pt idx="11292">
                  <c:v>0</c:v>
                </c:pt>
                <c:pt idx="11293">
                  <c:v>1.3653741100000001E-4</c:v>
                </c:pt>
                <c:pt idx="11294">
                  <c:v>0</c:v>
                </c:pt>
                <c:pt idx="11295">
                  <c:v>0</c:v>
                </c:pt>
                <c:pt idx="11296">
                  <c:v>0</c:v>
                </c:pt>
                <c:pt idx="11297">
                  <c:v>0</c:v>
                </c:pt>
                <c:pt idx="11298">
                  <c:v>3.0251083899999998E-4</c:v>
                </c:pt>
                <c:pt idx="11299">
                  <c:v>1.40036409E-4</c:v>
                </c:pt>
                <c:pt idx="11300">
                  <c:v>2.43664717E-4</c:v>
                </c:pt>
                <c:pt idx="11301">
                  <c:v>0</c:v>
                </c:pt>
                <c:pt idx="11302">
                  <c:v>2.6281208899999999E-4</c:v>
                </c:pt>
                <c:pt idx="11303">
                  <c:v>0</c:v>
                </c:pt>
                <c:pt idx="11304">
                  <c:v>0</c:v>
                </c:pt>
                <c:pt idx="11305">
                  <c:v>1.530221882E-3</c:v>
                </c:pt>
                <c:pt idx="11306">
                  <c:v>1.7809438999999999E-4</c:v>
                </c:pt>
                <c:pt idx="11307">
                  <c:v>0</c:v>
                </c:pt>
                <c:pt idx="11308">
                  <c:v>3.8819875699999998E-4</c:v>
                </c:pt>
                <c:pt idx="11309">
                  <c:v>0</c:v>
                </c:pt>
                <c:pt idx="11310">
                  <c:v>9.5785440599999996E-4</c:v>
                </c:pt>
                <c:pt idx="11311">
                  <c:v>0</c:v>
                </c:pt>
                <c:pt idx="11312">
                  <c:v>7.46268656E-4</c:v>
                </c:pt>
                <c:pt idx="11313">
                  <c:v>1.007455168E-3</c:v>
                </c:pt>
                <c:pt idx="11314">
                  <c:v>1.1938516630000001E-3</c:v>
                </c:pt>
                <c:pt idx="11315">
                  <c:v>2.6802465799999998E-4</c:v>
                </c:pt>
                <c:pt idx="11316">
                  <c:v>6.5338124699999996E-4</c:v>
                </c:pt>
                <c:pt idx="11317">
                  <c:v>1.8426386500000001E-4</c:v>
                </c:pt>
                <c:pt idx="11318">
                  <c:v>1.762114537E-3</c:v>
                </c:pt>
                <c:pt idx="11319">
                  <c:v>0</c:v>
                </c:pt>
                <c:pt idx="11320">
                  <c:v>2.57842715E-4</c:v>
                </c:pt>
                <c:pt idx="11321">
                  <c:v>0</c:v>
                </c:pt>
                <c:pt idx="11322">
                  <c:v>2.7643400099999999E-4</c:v>
                </c:pt>
                <c:pt idx="11323">
                  <c:v>0</c:v>
                </c:pt>
                <c:pt idx="11324">
                  <c:v>0</c:v>
                </c:pt>
                <c:pt idx="11325">
                  <c:v>0</c:v>
                </c:pt>
                <c:pt idx="11326">
                  <c:v>2.92226767E-4</c:v>
                </c:pt>
                <c:pt idx="11327">
                  <c:v>6.7159167200000005E-4</c:v>
                </c:pt>
                <c:pt idx="11328">
                  <c:v>3.66070494E-4</c:v>
                </c:pt>
                <c:pt idx="11329">
                  <c:v>1.7736786E-4</c:v>
                </c:pt>
                <c:pt idx="11330">
                  <c:v>6.5897858300000001E-4</c:v>
                </c:pt>
                <c:pt idx="11331">
                  <c:v>0</c:v>
                </c:pt>
                <c:pt idx="11332">
                  <c:v>0</c:v>
                </c:pt>
                <c:pt idx="11333">
                  <c:v>3.6825630599999999E-4</c:v>
                </c:pt>
                <c:pt idx="11334">
                  <c:v>1.3121207149999999E-3</c:v>
                </c:pt>
                <c:pt idx="11335">
                  <c:v>4.9067713400000003E-4</c:v>
                </c:pt>
                <c:pt idx="11336">
                  <c:v>0</c:v>
                </c:pt>
                <c:pt idx="11337">
                  <c:v>0</c:v>
                </c:pt>
                <c:pt idx="11338">
                  <c:v>0</c:v>
                </c:pt>
                <c:pt idx="11339">
                  <c:v>9.8944591000000009E-4</c:v>
                </c:pt>
                <c:pt idx="11340">
                  <c:v>0</c:v>
                </c:pt>
                <c:pt idx="11341">
                  <c:v>0</c:v>
                </c:pt>
                <c:pt idx="11342">
                  <c:v>0</c:v>
                </c:pt>
                <c:pt idx="11343">
                  <c:v>0</c:v>
                </c:pt>
                <c:pt idx="11344">
                  <c:v>0</c:v>
                </c:pt>
                <c:pt idx="11345">
                  <c:v>0</c:v>
                </c:pt>
                <c:pt idx="11346">
                  <c:v>4.8332527699999998E-4</c:v>
                </c:pt>
                <c:pt idx="11347">
                  <c:v>5.0958010500000005E-4</c:v>
                </c:pt>
                <c:pt idx="11348">
                  <c:v>0</c:v>
                </c:pt>
                <c:pt idx="11349">
                  <c:v>0</c:v>
                </c:pt>
                <c:pt idx="11350">
                  <c:v>1.0060362170000001E-3</c:v>
                </c:pt>
                <c:pt idx="11351">
                  <c:v>0</c:v>
                </c:pt>
                <c:pt idx="11352">
                  <c:v>0</c:v>
                </c:pt>
                <c:pt idx="11353">
                  <c:v>7.5849514500000005E-4</c:v>
                </c:pt>
                <c:pt idx="11354">
                  <c:v>0</c:v>
                </c:pt>
                <c:pt idx="11355">
                  <c:v>0</c:v>
                </c:pt>
                <c:pt idx="11356">
                  <c:v>0</c:v>
                </c:pt>
                <c:pt idx="11357">
                  <c:v>0</c:v>
                </c:pt>
                <c:pt idx="11358">
                  <c:v>2.7663407100000001E-3</c:v>
                </c:pt>
                <c:pt idx="11359">
                  <c:v>0</c:v>
                </c:pt>
                <c:pt idx="11360">
                  <c:v>3.7481259299999999E-4</c:v>
                </c:pt>
                <c:pt idx="11361">
                  <c:v>0</c:v>
                </c:pt>
                <c:pt idx="11362">
                  <c:v>0</c:v>
                </c:pt>
                <c:pt idx="11363">
                  <c:v>6.0096153800000003E-4</c:v>
                </c:pt>
                <c:pt idx="11364">
                  <c:v>3.0059367200000001E-4</c:v>
                </c:pt>
                <c:pt idx="11365">
                  <c:v>5.8846606500000001E-4</c:v>
                </c:pt>
                <c:pt idx="11366">
                  <c:v>3.9772727269999997E-3</c:v>
                </c:pt>
                <c:pt idx="11367">
                  <c:v>1.116071428E-3</c:v>
                </c:pt>
                <c:pt idx="11368">
                  <c:v>2.8888009496999999E-2</c:v>
                </c:pt>
                <c:pt idx="11369">
                  <c:v>1.6289437580000001E-3</c:v>
                </c:pt>
                <c:pt idx="11370">
                  <c:v>3.1245117899999998E-4</c:v>
                </c:pt>
                <c:pt idx="11371">
                  <c:v>3.348104382E-2</c:v>
                </c:pt>
                <c:pt idx="11372">
                  <c:v>7.9842286840000002E-3</c:v>
                </c:pt>
                <c:pt idx="11373">
                  <c:v>1.4322543683E-2</c:v>
                </c:pt>
                <c:pt idx="11374">
                  <c:v>1.0740740739999999E-2</c:v>
                </c:pt>
                <c:pt idx="11375">
                  <c:v>1.3236068286E-2</c:v>
                </c:pt>
                <c:pt idx="11376">
                  <c:v>1.7120030434999999E-2</c:v>
                </c:pt>
                <c:pt idx="11377">
                  <c:v>1.1630805010000001E-3</c:v>
                </c:pt>
                <c:pt idx="11378">
                  <c:v>1.9675925925000001E-2</c:v>
                </c:pt>
                <c:pt idx="11379">
                  <c:v>3.4536349499999998E-4</c:v>
                </c:pt>
                <c:pt idx="11380">
                  <c:v>1.3428226099999999E-4</c:v>
                </c:pt>
                <c:pt idx="11381">
                  <c:v>6.742340189E-3</c:v>
                </c:pt>
                <c:pt idx="11382">
                  <c:v>0</c:v>
                </c:pt>
                <c:pt idx="11383">
                  <c:v>1.0031096299999999E-4</c:v>
                </c:pt>
                <c:pt idx="11384">
                  <c:v>6.9944044700000001E-4</c:v>
                </c:pt>
                <c:pt idx="11385">
                  <c:v>1.844734819E-3</c:v>
                </c:pt>
                <c:pt idx="11386">
                  <c:v>3.7926675090000001E-3</c:v>
                </c:pt>
                <c:pt idx="11387">
                  <c:v>2.540220152E-3</c:v>
                </c:pt>
                <c:pt idx="11388">
                  <c:v>1.7021276590000001E-3</c:v>
                </c:pt>
                <c:pt idx="11389">
                  <c:v>1.965280052E-3</c:v>
                </c:pt>
                <c:pt idx="11390">
                  <c:v>2.11640211E-4</c:v>
                </c:pt>
                <c:pt idx="11391">
                  <c:v>2.7938741720000002E-3</c:v>
                </c:pt>
                <c:pt idx="11392">
                  <c:v>9.7805974090000008E-3</c:v>
                </c:pt>
                <c:pt idx="11393">
                  <c:v>1.050210042E-3</c:v>
                </c:pt>
                <c:pt idx="11394">
                  <c:v>4.7135605510000003E-3</c:v>
                </c:pt>
                <c:pt idx="11395">
                  <c:v>6.6042266999999995E-4</c:v>
                </c:pt>
                <c:pt idx="11396">
                  <c:v>0</c:v>
                </c:pt>
                <c:pt idx="11397">
                  <c:v>1.3274336279999999E-3</c:v>
                </c:pt>
                <c:pt idx="11398">
                  <c:v>0</c:v>
                </c:pt>
                <c:pt idx="11399">
                  <c:v>0</c:v>
                </c:pt>
                <c:pt idx="11400">
                  <c:v>0</c:v>
                </c:pt>
                <c:pt idx="11401">
                  <c:v>0</c:v>
                </c:pt>
                <c:pt idx="11402">
                  <c:v>0</c:v>
                </c:pt>
                <c:pt idx="11403">
                  <c:v>0</c:v>
                </c:pt>
                <c:pt idx="11404">
                  <c:v>9.44287063E-4</c:v>
                </c:pt>
                <c:pt idx="11405">
                  <c:v>0</c:v>
                </c:pt>
                <c:pt idx="11406">
                  <c:v>7.2132724200000002E-4</c:v>
                </c:pt>
                <c:pt idx="11407">
                  <c:v>0</c:v>
                </c:pt>
                <c:pt idx="11408">
                  <c:v>0</c:v>
                </c:pt>
                <c:pt idx="11409">
                  <c:v>0</c:v>
                </c:pt>
                <c:pt idx="11410">
                  <c:v>0</c:v>
                </c:pt>
                <c:pt idx="11411">
                  <c:v>0</c:v>
                </c:pt>
                <c:pt idx="11412">
                  <c:v>0</c:v>
                </c:pt>
                <c:pt idx="11413">
                  <c:v>1.346801346E-3</c:v>
                </c:pt>
                <c:pt idx="11414">
                  <c:v>1.82982616E-4</c:v>
                </c:pt>
                <c:pt idx="11415">
                  <c:v>2.9850746199999999E-4</c:v>
                </c:pt>
                <c:pt idx="11416">
                  <c:v>2.3912003800000001E-4</c:v>
                </c:pt>
                <c:pt idx="11417">
                  <c:v>1.7472335459999999E-3</c:v>
                </c:pt>
                <c:pt idx="11418">
                  <c:v>0</c:v>
                </c:pt>
                <c:pt idx="11419">
                  <c:v>4.0924902799999998E-4</c:v>
                </c:pt>
                <c:pt idx="11420">
                  <c:v>0</c:v>
                </c:pt>
                <c:pt idx="11421">
                  <c:v>3.5971222999999999E-4</c:v>
                </c:pt>
                <c:pt idx="11422">
                  <c:v>2.8846153839999999E-3</c:v>
                </c:pt>
                <c:pt idx="11423">
                  <c:v>3.6475549979999998E-3</c:v>
                </c:pt>
                <c:pt idx="11424">
                  <c:v>1.80979096E-4</c:v>
                </c:pt>
                <c:pt idx="11425">
                  <c:v>0</c:v>
                </c:pt>
                <c:pt idx="11426">
                  <c:v>1.2202562529999999E-3</c:v>
                </c:pt>
                <c:pt idx="11427">
                  <c:v>0</c:v>
                </c:pt>
                <c:pt idx="11428">
                  <c:v>0</c:v>
                </c:pt>
                <c:pt idx="11429">
                  <c:v>5.4764512499999997E-4</c:v>
                </c:pt>
                <c:pt idx="11430">
                  <c:v>3.1738474900000003E-4</c:v>
                </c:pt>
                <c:pt idx="11431">
                  <c:v>0</c:v>
                </c:pt>
                <c:pt idx="11432">
                  <c:v>0</c:v>
                </c:pt>
                <c:pt idx="11433">
                  <c:v>0</c:v>
                </c:pt>
                <c:pt idx="11434">
                  <c:v>0</c:v>
                </c:pt>
                <c:pt idx="11435">
                  <c:v>2.980222162E-3</c:v>
                </c:pt>
                <c:pt idx="11436">
                  <c:v>0</c:v>
                </c:pt>
                <c:pt idx="11437">
                  <c:v>7.46268656E-4</c:v>
                </c:pt>
                <c:pt idx="11438">
                  <c:v>6.9271266200000002E-4</c:v>
                </c:pt>
                <c:pt idx="11439">
                  <c:v>0</c:v>
                </c:pt>
                <c:pt idx="11440">
                  <c:v>0</c:v>
                </c:pt>
                <c:pt idx="11441">
                  <c:v>1.1472275330000001E-3</c:v>
                </c:pt>
                <c:pt idx="11442">
                  <c:v>0</c:v>
                </c:pt>
                <c:pt idx="11443">
                  <c:v>3.8976224499999998E-4</c:v>
                </c:pt>
                <c:pt idx="11444">
                  <c:v>1.7185083300000001E-4</c:v>
                </c:pt>
                <c:pt idx="11445">
                  <c:v>4.0509259249999997E-3</c:v>
                </c:pt>
                <c:pt idx="11446">
                  <c:v>6.8634179799999999E-4</c:v>
                </c:pt>
                <c:pt idx="11447">
                  <c:v>0</c:v>
                </c:pt>
                <c:pt idx="11448">
                  <c:v>4.01123144E-4</c:v>
                </c:pt>
                <c:pt idx="11449">
                  <c:v>0</c:v>
                </c:pt>
                <c:pt idx="11450">
                  <c:v>3.500175E-4</c:v>
                </c:pt>
                <c:pt idx="11451">
                  <c:v>4.6125461200000002E-4</c:v>
                </c:pt>
                <c:pt idx="11452">
                  <c:v>1.3032712099999999E-4</c:v>
                </c:pt>
                <c:pt idx="11453">
                  <c:v>6.2327486399999996E-4</c:v>
                </c:pt>
                <c:pt idx="11454">
                  <c:v>2.3193783999999999E-4</c:v>
                </c:pt>
                <c:pt idx="11455">
                  <c:v>2.8312570779999999E-3</c:v>
                </c:pt>
                <c:pt idx="11456">
                  <c:v>7.7164463100000001E-4</c:v>
                </c:pt>
                <c:pt idx="11457">
                  <c:v>5.4521380099999996E-4</c:v>
                </c:pt>
                <c:pt idx="11458">
                  <c:v>0</c:v>
                </c:pt>
                <c:pt idx="11459">
                  <c:v>1.5344855429999999E-3</c:v>
                </c:pt>
                <c:pt idx="11460">
                  <c:v>0</c:v>
                </c:pt>
                <c:pt idx="11461">
                  <c:v>1.69290672E-4</c:v>
                </c:pt>
                <c:pt idx="11462">
                  <c:v>1.10166824E-3</c:v>
                </c:pt>
                <c:pt idx="11463">
                  <c:v>6.6357000600000002E-4</c:v>
                </c:pt>
                <c:pt idx="11464">
                  <c:v>1.75839634E-4</c:v>
                </c:pt>
                <c:pt idx="11465">
                  <c:v>3.2068412599999999E-4</c:v>
                </c:pt>
                <c:pt idx="11466">
                  <c:v>0</c:v>
                </c:pt>
                <c:pt idx="11467">
                  <c:v>1.86254423E-4</c:v>
                </c:pt>
                <c:pt idx="11468">
                  <c:v>1.065340909E-3</c:v>
                </c:pt>
                <c:pt idx="11469">
                  <c:v>2.2140221399999998E-3</c:v>
                </c:pt>
                <c:pt idx="11470">
                  <c:v>3.6966372519999999E-3</c:v>
                </c:pt>
                <c:pt idx="11471">
                  <c:v>0</c:v>
                </c:pt>
                <c:pt idx="11472">
                  <c:v>0</c:v>
                </c:pt>
                <c:pt idx="11473">
                  <c:v>5.4667054370000001E-3</c:v>
                </c:pt>
                <c:pt idx="11474">
                  <c:v>1.490127902E-3</c:v>
                </c:pt>
                <c:pt idx="11475">
                  <c:v>0</c:v>
                </c:pt>
                <c:pt idx="11476">
                  <c:v>2.2104332400000001E-4</c:v>
                </c:pt>
                <c:pt idx="11477">
                  <c:v>0</c:v>
                </c:pt>
                <c:pt idx="11478">
                  <c:v>0</c:v>
                </c:pt>
                <c:pt idx="11479">
                  <c:v>0</c:v>
                </c:pt>
                <c:pt idx="11480">
                  <c:v>5.7306590199999996E-4</c:v>
                </c:pt>
                <c:pt idx="11481">
                  <c:v>0</c:v>
                </c:pt>
                <c:pt idx="11482">
                  <c:v>4.0650406499999998E-4</c:v>
                </c:pt>
                <c:pt idx="11483">
                  <c:v>0</c:v>
                </c:pt>
                <c:pt idx="11484">
                  <c:v>2.2497187800000001E-4</c:v>
                </c:pt>
                <c:pt idx="11485">
                  <c:v>0</c:v>
                </c:pt>
                <c:pt idx="11486">
                  <c:v>0</c:v>
                </c:pt>
                <c:pt idx="11487">
                  <c:v>0</c:v>
                </c:pt>
                <c:pt idx="11488">
                  <c:v>0</c:v>
                </c:pt>
                <c:pt idx="11489">
                  <c:v>7.3964497000000005E-4</c:v>
                </c:pt>
                <c:pt idx="11490">
                  <c:v>2.5390377E-4</c:v>
                </c:pt>
                <c:pt idx="11491">
                  <c:v>0</c:v>
                </c:pt>
                <c:pt idx="11492">
                  <c:v>0</c:v>
                </c:pt>
                <c:pt idx="11493">
                  <c:v>0</c:v>
                </c:pt>
                <c:pt idx="11494">
                  <c:v>0</c:v>
                </c:pt>
                <c:pt idx="11495">
                  <c:v>0</c:v>
                </c:pt>
                <c:pt idx="11496">
                  <c:v>0</c:v>
                </c:pt>
                <c:pt idx="11497">
                  <c:v>0</c:v>
                </c:pt>
                <c:pt idx="11498">
                  <c:v>2.4009603800000001E-4</c:v>
                </c:pt>
                <c:pt idx="11499">
                  <c:v>1.233552631E-3</c:v>
                </c:pt>
                <c:pt idx="11500">
                  <c:v>3.0964545500000002E-4</c:v>
                </c:pt>
                <c:pt idx="11501">
                  <c:v>1.1294794119999999E-3</c:v>
                </c:pt>
                <c:pt idx="11502">
                  <c:v>3.6347114899999998E-4</c:v>
                </c:pt>
                <c:pt idx="11503">
                  <c:v>5.1931865300000005E-4</c:v>
                </c:pt>
                <c:pt idx="11504">
                  <c:v>0</c:v>
                </c:pt>
                <c:pt idx="11505">
                  <c:v>0</c:v>
                </c:pt>
                <c:pt idx="11506">
                  <c:v>1.3793103440000001E-3</c:v>
                </c:pt>
                <c:pt idx="11507">
                  <c:v>1.82498403E-4</c:v>
                </c:pt>
                <c:pt idx="11508">
                  <c:v>2.4621445200000001E-4</c:v>
                </c:pt>
                <c:pt idx="11509">
                  <c:v>0</c:v>
                </c:pt>
                <c:pt idx="11510">
                  <c:v>0</c:v>
                </c:pt>
                <c:pt idx="11511">
                  <c:v>0</c:v>
                </c:pt>
                <c:pt idx="11512">
                  <c:v>0</c:v>
                </c:pt>
                <c:pt idx="11513">
                  <c:v>1.8050541499999999E-4</c:v>
                </c:pt>
                <c:pt idx="11514">
                  <c:v>0</c:v>
                </c:pt>
                <c:pt idx="11515">
                  <c:v>1.3917884480000001E-3</c:v>
                </c:pt>
                <c:pt idx="11516">
                  <c:v>0</c:v>
                </c:pt>
                <c:pt idx="11517">
                  <c:v>0</c:v>
                </c:pt>
                <c:pt idx="11518">
                  <c:v>2.7159152600000002E-4</c:v>
                </c:pt>
                <c:pt idx="11519">
                  <c:v>0</c:v>
                </c:pt>
                <c:pt idx="11520">
                  <c:v>0</c:v>
                </c:pt>
                <c:pt idx="11521">
                  <c:v>0</c:v>
                </c:pt>
                <c:pt idx="11522">
                  <c:v>0</c:v>
                </c:pt>
                <c:pt idx="11523">
                  <c:v>0</c:v>
                </c:pt>
                <c:pt idx="11524">
                  <c:v>0</c:v>
                </c:pt>
                <c:pt idx="11525">
                  <c:v>0</c:v>
                </c:pt>
                <c:pt idx="11526">
                  <c:v>8.5543199299999997E-4</c:v>
                </c:pt>
                <c:pt idx="11527">
                  <c:v>0</c:v>
                </c:pt>
                <c:pt idx="11528">
                  <c:v>1.581027667E-3</c:v>
                </c:pt>
                <c:pt idx="11529">
                  <c:v>8.6880973000000002E-4</c:v>
                </c:pt>
                <c:pt idx="11530">
                  <c:v>0</c:v>
                </c:pt>
                <c:pt idx="11531">
                  <c:v>0</c:v>
                </c:pt>
                <c:pt idx="11532">
                  <c:v>0</c:v>
                </c:pt>
                <c:pt idx="11533">
                  <c:v>0</c:v>
                </c:pt>
                <c:pt idx="11534">
                  <c:v>7.8616352199999996E-4</c:v>
                </c:pt>
                <c:pt idx="11535">
                  <c:v>0</c:v>
                </c:pt>
                <c:pt idx="11536">
                  <c:v>0</c:v>
                </c:pt>
                <c:pt idx="11537">
                  <c:v>2.05952013E-4</c:v>
                </c:pt>
                <c:pt idx="11538">
                  <c:v>1.01636345E-4</c:v>
                </c:pt>
                <c:pt idx="11539">
                  <c:v>0</c:v>
                </c:pt>
                <c:pt idx="11540">
                  <c:v>5.6227157700000001E-4</c:v>
                </c:pt>
                <c:pt idx="11541">
                  <c:v>0</c:v>
                </c:pt>
                <c:pt idx="11542">
                  <c:v>0</c:v>
                </c:pt>
                <c:pt idx="11543">
                  <c:v>0</c:v>
                </c:pt>
                <c:pt idx="11544">
                  <c:v>5.7430007099999996E-4</c:v>
                </c:pt>
                <c:pt idx="11545">
                  <c:v>5.8456741999999998E-4</c:v>
                </c:pt>
                <c:pt idx="11546">
                  <c:v>4.8262548200000001E-4</c:v>
                </c:pt>
                <c:pt idx="11547">
                  <c:v>8.2928562900000001E-4</c:v>
                </c:pt>
                <c:pt idx="11548">
                  <c:v>1.4342453660000001E-3</c:v>
                </c:pt>
                <c:pt idx="11549">
                  <c:v>1.381978993E-3</c:v>
                </c:pt>
                <c:pt idx="11550">
                  <c:v>1.2104095210000001E-3</c:v>
                </c:pt>
                <c:pt idx="11551">
                  <c:v>2.3433838460000002E-3</c:v>
                </c:pt>
                <c:pt idx="11552">
                  <c:v>0</c:v>
                </c:pt>
                <c:pt idx="11553">
                  <c:v>0</c:v>
                </c:pt>
                <c:pt idx="11554">
                  <c:v>0</c:v>
                </c:pt>
                <c:pt idx="11555">
                  <c:v>3.262896208E-3</c:v>
                </c:pt>
                <c:pt idx="11556">
                  <c:v>0</c:v>
                </c:pt>
                <c:pt idx="11557">
                  <c:v>8.8866319600000002E-4</c:v>
                </c:pt>
                <c:pt idx="11558">
                  <c:v>0</c:v>
                </c:pt>
                <c:pt idx="11559">
                  <c:v>3.3568311500000001E-4</c:v>
                </c:pt>
                <c:pt idx="11560">
                  <c:v>4.0866366900000001E-4</c:v>
                </c:pt>
                <c:pt idx="11561">
                  <c:v>0</c:v>
                </c:pt>
                <c:pt idx="11562">
                  <c:v>1.0743061770000001E-3</c:v>
                </c:pt>
                <c:pt idx="11563">
                  <c:v>1.762114537E-3</c:v>
                </c:pt>
                <c:pt idx="11564">
                  <c:v>5.7300355400000001E-3</c:v>
                </c:pt>
                <c:pt idx="11565">
                  <c:v>1.6747301820000001E-3</c:v>
                </c:pt>
                <c:pt idx="11566">
                  <c:v>1.0504989869999999E-3</c:v>
                </c:pt>
                <c:pt idx="11567">
                  <c:v>0</c:v>
                </c:pt>
                <c:pt idx="11568">
                  <c:v>0</c:v>
                </c:pt>
                <c:pt idx="11569">
                  <c:v>0</c:v>
                </c:pt>
                <c:pt idx="11570">
                  <c:v>0</c:v>
                </c:pt>
                <c:pt idx="11571">
                  <c:v>1.04942806E-4</c:v>
                </c:pt>
                <c:pt idx="11572">
                  <c:v>1.45985401E-4</c:v>
                </c:pt>
                <c:pt idx="11573">
                  <c:v>3.9108330000000002E-4</c:v>
                </c:pt>
                <c:pt idx="11574">
                  <c:v>2.4058703200000001E-4</c:v>
                </c:pt>
                <c:pt idx="11575">
                  <c:v>1.6215339699999999E-4</c:v>
                </c:pt>
                <c:pt idx="11576">
                  <c:v>6.4892926600000004E-4</c:v>
                </c:pt>
                <c:pt idx="11577">
                  <c:v>6.2656641600000002E-4</c:v>
                </c:pt>
                <c:pt idx="11578">
                  <c:v>0</c:v>
                </c:pt>
                <c:pt idx="11579">
                  <c:v>0</c:v>
                </c:pt>
                <c:pt idx="11580">
                  <c:v>0</c:v>
                </c:pt>
                <c:pt idx="11581">
                  <c:v>2.41575069E-4</c:v>
                </c:pt>
                <c:pt idx="11582">
                  <c:v>0</c:v>
                </c:pt>
                <c:pt idx="11583">
                  <c:v>0</c:v>
                </c:pt>
                <c:pt idx="11584">
                  <c:v>3.4146008300000002E-4</c:v>
                </c:pt>
                <c:pt idx="11585">
                  <c:v>0</c:v>
                </c:pt>
                <c:pt idx="11586">
                  <c:v>0</c:v>
                </c:pt>
                <c:pt idx="11587">
                  <c:v>9.8580441599999992E-4</c:v>
                </c:pt>
                <c:pt idx="11588">
                  <c:v>6.4516129000000003E-4</c:v>
                </c:pt>
                <c:pt idx="11589">
                  <c:v>0</c:v>
                </c:pt>
                <c:pt idx="11590">
                  <c:v>2.0100502500000001E-4</c:v>
                </c:pt>
                <c:pt idx="11591">
                  <c:v>0</c:v>
                </c:pt>
                <c:pt idx="11592">
                  <c:v>0</c:v>
                </c:pt>
                <c:pt idx="11593">
                  <c:v>0</c:v>
                </c:pt>
                <c:pt idx="11594">
                  <c:v>0</c:v>
                </c:pt>
                <c:pt idx="11595">
                  <c:v>3.0625112589999998E-3</c:v>
                </c:pt>
                <c:pt idx="11596">
                  <c:v>3.65030114E-4</c:v>
                </c:pt>
                <c:pt idx="11597">
                  <c:v>8.3056478400000001E-4</c:v>
                </c:pt>
                <c:pt idx="11598">
                  <c:v>2.0967290999999999E-4</c:v>
                </c:pt>
                <c:pt idx="11599">
                  <c:v>0</c:v>
                </c:pt>
                <c:pt idx="11600">
                  <c:v>0</c:v>
                </c:pt>
                <c:pt idx="11601">
                  <c:v>0</c:v>
                </c:pt>
                <c:pt idx="11602">
                  <c:v>0</c:v>
                </c:pt>
                <c:pt idx="11603">
                  <c:v>0</c:v>
                </c:pt>
                <c:pt idx="11604">
                  <c:v>0</c:v>
                </c:pt>
                <c:pt idx="11605">
                  <c:v>0</c:v>
                </c:pt>
                <c:pt idx="11606">
                  <c:v>0</c:v>
                </c:pt>
                <c:pt idx="11607">
                  <c:v>7.80031201E-4</c:v>
                </c:pt>
                <c:pt idx="11608">
                  <c:v>1.250868658E-3</c:v>
                </c:pt>
                <c:pt idx="11609">
                  <c:v>1.2543757292E-2</c:v>
                </c:pt>
                <c:pt idx="11610">
                  <c:v>3.63064262E-4</c:v>
                </c:pt>
                <c:pt idx="11611">
                  <c:v>9.4191522700000005E-4</c:v>
                </c:pt>
                <c:pt idx="11612">
                  <c:v>0</c:v>
                </c:pt>
                <c:pt idx="11613">
                  <c:v>1.5656802799999999E-4</c:v>
                </c:pt>
                <c:pt idx="11614">
                  <c:v>4.1560600499999998E-4</c:v>
                </c:pt>
                <c:pt idx="11615">
                  <c:v>2.8332625000000001E-4</c:v>
                </c:pt>
                <c:pt idx="11616">
                  <c:v>2.7626217200000001E-4</c:v>
                </c:pt>
                <c:pt idx="11617">
                  <c:v>1.867971756E-3</c:v>
                </c:pt>
                <c:pt idx="11618">
                  <c:v>5.3504547799999998E-4</c:v>
                </c:pt>
                <c:pt idx="11619">
                  <c:v>3.02480338E-4</c:v>
                </c:pt>
                <c:pt idx="11620">
                  <c:v>1.2188928389999999E-2</c:v>
                </c:pt>
                <c:pt idx="11621">
                  <c:v>3.3025098999999998E-4</c:v>
                </c:pt>
                <c:pt idx="11622">
                  <c:v>0</c:v>
                </c:pt>
                <c:pt idx="11623">
                  <c:v>0</c:v>
                </c:pt>
                <c:pt idx="11624">
                  <c:v>0</c:v>
                </c:pt>
                <c:pt idx="11625">
                  <c:v>0</c:v>
                </c:pt>
                <c:pt idx="11626">
                  <c:v>0</c:v>
                </c:pt>
                <c:pt idx="11627">
                  <c:v>6.3260340600000003E-4</c:v>
                </c:pt>
                <c:pt idx="11628">
                  <c:v>0</c:v>
                </c:pt>
                <c:pt idx="11629">
                  <c:v>1.225490196E-3</c:v>
                </c:pt>
                <c:pt idx="11630">
                  <c:v>0</c:v>
                </c:pt>
                <c:pt idx="11631">
                  <c:v>0</c:v>
                </c:pt>
                <c:pt idx="11632">
                  <c:v>0</c:v>
                </c:pt>
                <c:pt idx="11633">
                  <c:v>4.3263288000000002E-3</c:v>
                </c:pt>
                <c:pt idx="11634">
                  <c:v>0</c:v>
                </c:pt>
                <c:pt idx="11635">
                  <c:v>9.1240875899999997E-4</c:v>
                </c:pt>
                <c:pt idx="11636">
                  <c:v>1.4607069799999999E-4</c:v>
                </c:pt>
                <c:pt idx="11637">
                  <c:v>5.7142857100000001E-4</c:v>
                </c:pt>
                <c:pt idx="11638">
                  <c:v>0</c:v>
                </c:pt>
                <c:pt idx="11639">
                  <c:v>0</c:v>
                </c:pt>
                <c:pt idx="11640">
                  <c:v>0</c:v>
                </c:pt>
                <c:pt idx="11641">
                  <c:v>0</c:v>
                </c:pt>
                <c:pt idx="11642">
                  <c:v>0</c:v>
                </c:pt>
                <c:pt idx="11643">
                  <c:v>1.20875135E-4</c:v>
                </c:pt>
                <c:pt idx="11644">
                  <c:v>0</c:v>
                </c:pt>
                <c:pt idx="11645">
                  <c:v>0</c:v>
                </c:pt>
                <c:pt idx="11646">
                  <c:v>0</c:v>
                </c:pt>
                <c:pt idx="11647">
                  <c:v>3.4447123599999998E-4</c:v>
                </c:pt>
                <c:pt idx="11648">
                  <c:v>0</c:v>
                </c:pt>
                <c:pt idx="11649">
                  <c:v>0</c:v>
                </c:pt>
                <c:pt idx="11650">
                  <c:v>0</c:v>
                </c:pt>
                <c:pt idx="11651">
                  <c:v>4.6082949299999998E-4</c:v>
                </c:pt>
                <c:pt idx="11652">
                  <c:v>0</c:v>
                </c:pt>
                <c:pt idx="11653">
                  <c:v>4.1098142299999998E-4</c:v>
                </c:pt>
                <c:pt idx="11654">
                  <c:v>8.8066930800000001E-4</c:v>
                </c:pt>
                <c:pt idx="11655">
                  <c:v>0</c:v>
                </c:pt>
                <c:pt idx="11656">
                  <c:v>0</c:v>
                </c:pt>
                <c:pt idx="11657">
                  <c:v>0</c:v>
                </c:pt>
                <c:pt idx="11658">
                  <c:v>0</c:v>
                </c:pt>
                <c:pt idx="11659">
                  <c:v>8.4875232999999994E-5</c:v>
                </c:pt>
                <c:pt idx="11660">
                  <c:v>4.0160642500000003E-4</c:v>
                </c:pt>
                <c:pt idx="11661">
                  <c:v>7.6277650599999999E-4</c:v>
                </c:pt>
                <c:pt idx="11662">
                  <c:v>0</c:v>
                </c:pt>
                <c:pt idx="11663">
                  <c:v>0</c:v>
                </c:pt>
                <c:pt idx="11664">
                  <c:v>0</c:v>
                </c:pt>
                <c:pt idx="11665">
                  <c:v>2.4449877699999999E-4</c:v>
                </c:pt>
                <c:pt idx="11666">
                  <c:v>1.1322891110000001E-3</c:v>
                </c:pt>
                <c:pt idx="11667">
                  <c:v>4.2158515999999999E-4</c:v>
                </c:pt>
                <c:pt idx="11668">
                  <c:v>4.4306601599999998E-4</c:v>
                </c:pt>
                <c:pt idx="11669">
                  <c:v>0</c:v>
                </c:pt>
                <c:pt idx="11670">
                  <c:v>6.5316786399999998E-4</c:v>
                </c:pt>
                <c:pt idx="11671">
                  <c:v>6.3734862900000002E-4</c:v>
                </c:pt>
                <c:pt idx="11672">
                  <c:v>4.8123195299999997E-4</c:v>
                </c:pt>
                <c:pt idx="11673">
                  <c:v>1.9126553999999999E-4</c:v>
                </c:pt>
                <c:pt idx="11674">
                  <c:v>2.4195499600000001E-4</c:v>
                </c:pt>
                <c:pt idx="11675">
                  <c:v>1.399580125E-3</c:v>
                </c:pt>
                <c:pt idx="11676">
                  <c:v>1.3409319399999999E-4</c:v>
                </c:pt>
                <c:pt idx="11677">
                  <c:v>4.1220115399999999E-4</c:v>
                </c:pt>
                <c:pt idx="11678">
                  <c:v>0</c:v>
                </c:pt>
                <c:pt idx="11679">
                  <c:v>2.26193168E-4</c:v>
                </c:pt>
                <c:pt idx="11680">
                  <c:v>7.33675715E-4</c:v>
                </c:pt>
                <c:pt idx="11681">
                  <c:v>4.1999160000000003E-4</c:v>
                </c:pt>
                <c:pt idx="11682">
                  <c:v>0</c:v>
                </c:pt>
                <c:pt idx="11683">
                  <c:v>0</c:v>
                </c:pt>
                <c:pt idx="11684">
                  <c:v>1.8684603799999999E-4</c:v>
                </c:pt>
                <c:pt idx="11685">
                  <c:v>2.8101728200000001E-4</c:v>
                </c:pt>
                <c:pt idx="11686">
                  <c:v>0</c:v>
                </c:pt>
                <c:pt idx="11687">
                  <c:v>5.1255766200000003E-4</c:v>
                </c:pt>
                <c:pt idx="11688">
                  <c:v>0</c:v>
                </c:pt>
                <c:pt idx="11689">
                  <c:v>2.1470746099999998E-3</c:v>
                </c:pt>
                <c:pt idx="11690">
                  <c:v>5.5325034499999995E-4</c:v>
                </c:pt>
                <c:pt idx="11691">
                  <c:v>6.8226785800000001E-4</c:v>
                </c:pt>
                <c:pt idx="11692">
                  <c:v>0</c:v>
                </c:pt>
                <c:pt idx="11693">
                  <c:v>0</c:v>
                </c:pt>
                <c:pt idx="11694">
                  <c:v>7.3475385700000004E-4</c:v>
                </c:pt>
                <c:pt idx="11695">
                  <c:v>0</c:v>
                </c:pt>
                <c:pt idx="11696">
                  <c:v>1.420454545E-3</c:v>
                </c:pt>
                <c:pt idx="11697">
                  <c:v>0</c:v>
                </c:pt>
                <c:pt idx="11698">
                  <c:v>2.06270627E-4</c:v>
                </c:pt>
                <c:pt idx="11699">
                  <c:v>2.0699648100000001E-4</c:v>
                </c:pt>
                <c:pt idx="11700">
                  <c:v>0</c:v>
                </c:pt>
                <c:pt idx="11701">
                  <c:v>0</c:v>
                </c:pt>
                <c:pt idx="11702">
                  <c:v>2.48447204E-4</c:v>
                </c:pt>
                <c:pt idx="11703">
                  <c:v>0</c:v>
                </c:pt>
                <c:pt idx="11704">
                  <c:v>0</c:v>
                </c:pt>
                <c:pt idx="11705">
                  <c:v>0</c:v>
                </c:pt>
                <c:pt idx="11706">
                  <c:v>0</c:v>
                </c:pt>
                <c:pt idx="11707">
                  <c:v>2.9591051599999998E-4</c:v>
                </c:pt>
                <c:pt idx="11708">
                  <c:v>2.7229407699999998E-4</c:v>
                </c:pt>
                <c:pt idx="11709">
                  <c:v>0</c:v>
                </c:pt>
                <c:pt idx="11710">
                  <c:v>4.0799673599999997E-4</c:v>
                </c:pt>
                <c:pt idx="11711">
                  <c:v>0</c:v>
                </c:pt>
                <c:pt idx="11712">
                  <c:v>7.1713963700000005E-4</c:v>
                </c:pt>
                <c:pt idx="11713">
                  <c:v>4.50978623E-4</c:v>
                </c:pt>
                <c:pt idx="11714">
                  <c:v>0</c:v>
                </c:pt>
                <c:pt idx="11715">
                  <c:v>1.3858093100000001E-4</c:v>
                </c:pt>
                <c:pt idx="11716">
                  <c:v>0</c:v>
                </c:pt>
                <c:pt idx="11717">
                  <c:v>0</c:v>
                </c:pt>
                <c:pt idx="11718">
                  <c:v>0</c:v>
                </c:pt>
                <c:pt idx="11719">
                  <c:v>4.4189129399999999E-4</c:v>
                </c:pt>
                <c:pt idx="11720">
                  <c:v>1.92122958E-4</c:v>
                </c:pt>
                <c:pt idx="11721">
                  <c:v>0</c:v>
                </c:pt>
                <c:pt idx="11722">
                  <c:v>0</c:v>
                </c:pt>
                <c:pt idx="11723">
                  <c:v>0</c:v>
                </c:pt>
                <c:pt idx="11724">
                  <c:v>4.0273862199999999E-4</c:v>
                </c:pt>
                <c:pt idx="11725">
                  <c:v>4.4923629799999999E-4</c:v>
                </c:pt>
                <c:pt idx="11726">
                  <c:v>1.117942984E-3</c:v>
                </c:pt>
                <c:pt idx="11727">
                  <c:v>5.1225134399999995E-4</c:v>
                </c:pt>
                <c:pt idx="11728">
                  <c:v>0</c:v>
                </c:pt>
                <c:pt idx="11729">
                  <c:v>0</c:v>
                </c:pt>
                <c:pt idx="11730">
                  <c:v>1.59184972E-4</c:v>
                </c:pt>
                <c:pt idx="11731">
                  <c:v>0</c:v>
                </c:pt>
                <c:pt idx="11732">
                  <c:v>0</c:v>
                </c:pt>
                <c:pt idx="11733">
                  <c:v>1.6963528399999999E-4</c:v>
                </c:pt>
                <c:pt idx="11734">
                  <c:v>0</c:v>
                </c:pt>
                <c:pt idx="11735">
                  <c:v>3.2175032100000001E-4</c:v>
                </c:pt>
                <c:pt idx="11736">
                  <c:v>0</c:v>
                </c:pt>
                <c:pt idx="11737">
                  <c:v>0</c:v>
                </c:pt>
                <c:pt idx="11738">
                  <c:v>4.2105263100000002E-4</c:v>
                </c:pt>
                <c:pt idx="11739">
                  <c:v>0</c:v>
                </c:pt>
                <c:pt idx="11740">
                  <c:v>5.86441473E-4</c:v>
                </c:pt>
                <c:pt idx="11741">
                  <c:v>0</c:v>
                </c:pt>
                <c:pt idx="11742">
                  <c:v>0</c:v>
                </c:pt>
                <c:pt idx="11743">
                  <c:v>0</c:v>
                </c:pt>
                <c:pt idx="11744">
                  <c:v>9.5456281000000004E-5</c:v>
                </c:pt>
                <c:pt idx="11745">
                  <c:v>0</c:v>
                </c:pt>
                <c:pt idx="11746">
                  <c:v>6.3011972199999999E-4</c:v>
                </c:pt>
                <c:pt idx="11747">
                  <c:v>0</c:v>
                </c:pt>
                <c:pt idx="11748">
                  <c:v>0</c:v>
                </c:pt>
                <c:pt idx="11749">
                  <c:v>1.7213679129999999E-3</c:v>
                </c:pt>
                <c:pt idx="11750">
                  <c:v>0</c:v>
                </c:pt>
                <c:pt idx="11751">
                  <c:v>1.0607265900000001E-4</c:v>
                </c:pt>
                <c:pt idx="11752">
                  <c:v>2.1540118399999999E-4</c:v>
                </c:pt>
                <c:pt idx="11753">
                  <c:v>3.3388981600000002E-4</c:v>
                </c:pt>
                <c:pt idx="11754">
                  <c:v>1.4773230900000001E-4</c:v>
                </c:pt>
                <c:pt idx="11755">
                  <c:v>6.4942093300000001E-4</c:v>
                </c:pt>
                <c:pt idx="11756">
                  <c:v>2.5627883129999999E-3</c:v>
                </c:pt>
                <c:pt idx="11757">
                  <c:v>9.9875156000000002E-5</c:v>
                </c:pt>
                <c:pt idx="11758">
                  <c:v>3.3401992899999999E-4</c:v>
                </c:pt>
                <c:pt idx="11759">
                  <c:v>4.2662115999999998E-4</c:v>
                </c:pt>
                <c:pt idx="11760">
                  <c:v>1.2507215700000001E-3</c:v>
                </c:pt>
                <c:pt idx="11761">
                  <c:v>0</c:v>
                </c:pt>
                <c:pt idx="11762">
                  <c:v>1.1747430239999999E-3</c:v>
                </c:pt>
                <c:pt idx="11763">
                  <c:v>9.8791701399999999E-4</c:v>
                </c:pt>
                <c:pt idx="11764">
                  <c:v>7.3529411700000002E-4</c:v>
                </c:pt>
                <c:pt idx="11765">
                  <c:v>1.3456535390000001E-3</c:v>
                </c:pt>
                <c:pt idx="11766">
                  <c:v>6.1723028769999997E-3</c:v>
                </c:pt>
                <c:pt idx="11767">
                  <c:v>8.6355785799999997E-4</c:v>
                </c:pt>
                <c:pt idx="11768">
                  <c:v>1.48235991E-4</c:v>
                </c:pt>
                <c:pt idx="11769">
                  <c:v>1.0668563299999999E-3</c:v>
                </c:pt>
                <c:pt idx="11770">
                  <c:v>4.364144191E-3</c:v>
                </c:pt>
                <c:pt idx="11771">
                  <c:v>2.29673863E-4</c:v>
                </c:pt>
                <c:pt idx="11772">
                  <c:v>1.318628626E-3</c:v>
                </c:pt>
                <c:pt idx="11773">
                  <c:v>1.14129194E-4</c:v>
                </c:pt>
                <c:pt idx="11774">
                  <c:v>6.1425061400000004E-4</c:v>
                </c:pt>
                <c:pt idx="11775">
                  <c:v>1.723580738E-3</c:v>
                </c:pt>
                <c:pt idx="11776">
                  <c:v>0</c:v>
                </c:pt>
                <c:pt idx="11777">
                  <c:v>9.57625089E-4</c:v>
                </c:pt>
                <c:pt idx="11778">
                  <c:v>1.2007890889999999E-3</c:v>
                </c:pt>
                <c:pt idx="11779">
                  <c:v>1.66379464E-3</c:v>
                </c:pt>
                <c:pt idx="11780">
                  <c:v>2.8832292160000002E-3</c:v>
                </c:pt>
                <c:pt idx="11781">
                  <c:v>0</c:v>
                </c:pt>
                <c:pt idx="11782">
                  <c:v>2.2844958799999999E-4</c:v>
                </c:pt>
                <c:pt idx="11783">
                  <c:v>3.7585507000000002E-4</c:v>
                </c:pt>
                <c:pt idx="11784">
                  <c:v>4.55491931E-4</c:v>
                </c:pt>
                <c:pt idx="11785">
                  <c:v>2.5793138999999999E-4</c:v>
                </c:pt>
                <c:pt idx="11786">
                  <c:v>0</c:v>
                </c:pt>
                <c:pt idx="11787">
                  <c:v>0</c:v>
                </c:pt>
                <c:pt idx="11788">
                  <c:v>0</c:v>
                </c:pt>
                <c:pt idx="11789">
                  <c:v>0</c:v>
                </c:pt>
                <c:pt idx="11790">
                  <c:v>0</c:v>
                </c:pt>
                <c:pt idx="11791">
                  <c:v>0</c:v>
                </c:pt>
                <c:pt idx="11792">
                  <c:v>7.0208284500000002E-4</c:v>
                </c:pt>
                <c:pt idx="11793">
                  <c:v>2.99222022E-4</c:v>
                </c:pt>
                <c:pt idx="11794">
                  <c:v>2.5573267400000001E-4</c:v>
                </c:pt>
                <c:pt idx="11795">
                  <c:v>3.2162958900000001E-4</c:v>
                </c:pt>
                <c:pt idx="11796">
                  <c:v>1.142421934E-3</c:v>
                </c:pt>
                <c:pt idx="11797">
                  <c:v>0</c:v>
                </c:pt>
                <c:pt idx="11798">
                  <c:v>3.0553009399999999E-4</c:v>
                </c:pt>
                <c:pt idx="11799">
                  <c:v>4.2337002500000002E-4</c:v>
                </c:pt>
                <c:pt idx="11800">
                  <c:v>9.7378277100000003E-4</c:v>
                </c:pt>
                <c:pt idx="11801">
                  <c:v>5.1652892559999998E-3</c:v>
                </c:pt>
                <c:pt idx="11802">
                  <c:v>0</c:v>
                </c:pt>
                <c:pt idx="11803">
                  <c:v>4.4782803400000002E-4</c:v>
                </c:pt>
                <c:pt idx="11804">
                  <c:v>3.2765399699999999E-4</c:v>
                </c:pt>
                <c:pt idx="11805">
                  <c:v>8.2644627999999996E-4</c:v>
                </c:pt>
                <c:pt idx="11806">
                  <c:v>0</c:v>
                </c:pt>
                <c:pt idx="11807">
                  <c:v>0</c:v>
                </c:pt>
                <c:pt idx="11808">
                  <c:v>0</c:v>
                </c:pt>
                <c:pt idx="11809">
                  <c:v>0</c:v>
                </c:pt>
                <c:pt idx="11810">
                  <c:v>9.9108027700000006E-4</c:v>
                </c:pt>
                <c:pt idx="11811">
                  <c:v>0</c:v>
                </c:pt>
                <c:pt idx="11812">
                  <c:v>0</c:v>
                </c:pt>
                <c:pt idx="11813">
                  <c:v>0</c:v>
                </c:pt>
                <c:pt idx="11814">
                  <c:v>1.5867978399999999E-4</c:v>
                </c:pt>
                <c:pt idx="11815">
                  <c:v>1.826923076E-3</c:v>
                </c:pt>
                <c:pt idx="11816">
                  <c:v>0</c:v>
                </c:pt>
                <c:pt idx="11817">
                  <c:v>2.20333648E-3</c:v>
                </c:pt>
                <c:pt idx="11818">
                  <c:v>5.2770448499999995E-4</c:v>
                </c:pt>
                <c:pt idx="11819">
                  <c:v>0</c:v>
                </c:pt>
                <c:pt idx="11820">
                  <c:v>2.3033513699999999E-4</c:v>
                </c:pt>
                <c:pt idx="11821">
                  <c:v>1.0901558919999999E-3</c:v>
                </c:pt>
                <c:pt idx="11822">
                  <c:v>9.7181729800000004E-4</c:v>
                </c:pt>
                <c:pt idx="11823">
                  <c:v>2.58899676E-4</c:v>
                </c:pt>
                <c:pt idx="11824">
                  <c:v>4.5941807E-4</c:v>
                </c:pt>
                <c:pt idx="11825">
                  <c:v>0</c:v>
                </c:pt>
                <c:pt idx="11826">
                  <c:v>0</c:v>
                </c:pt>
                <c:pt idx="11827">
                  <c:v>0</c:v>
                </c:pt>
                <c:pt idx="11828">
                  <c:v>0</c:v>
                </c:pt>
                <c:pt idx="11829">
                  <c:v>5.9630292099999995E-4</c:v>
                </c:pt>
                <c:pt idx="11830">
                  <c:v>2.3710729099999999E-4</c:v>
                </c:pt>
                <c:pt idx="11831">
                  <c:v>0</c:v>
                </c:pt>
                <c:pt idx="11832">
                  <c:v>1.3075313799999999E-4</c:v>
                </c:pt>
                <c:pt idx="11833">
                  <c:v>0</c:v>
                </c:pt>
                <c:pt idx="11834">
                  <c:v>1.5564202299999999E-4</c:v>
                </c:pt>
                <c:pt idx="11835">
                  <c:v>0</c:v>
                </c:pt>
                <c:pt idx="11836">
                  <c:v>8.6880973000000002E-4</c:v>
                </c:pt>
                <c:pt idx="11837">
                  <c:v>4.8426150099999999E-4</c:v>
                </c:pt>
                <c:pt idx="11838">
                  <c:v>4.0032025620000003E-3</c:v>
                </c:pt>
                <c:pt idx="11839">
                  <c:v>1.88028831E-3</c:v>
                </c:pt>
                <c:pt idx="11840">
                  <c:v>0</c:v>
                </c:pt>
                <c:pt idx="11841">
                  <c:v>2.2434938599999999E-4</c:v>
                </c:pt>
                <c:pt idx="11842">
                  <c:v>0</c:v>
                </c:pt>
                <c:pt idx="11843">
                  <c:v>0</c:v>
                </c:pt>
                <c:pt idx="11844">
                  <c:v>3.26237664E-4</c:v>
                </c:pt>
                <c:pt idx="11845">
                  <c:v>0</c:v>
                </c:pt>
                <c:pt idx="11846">
                  <c:v>0</c:v>
                </c:pt>
                <c:pt idx="11847">
                  <c:v>0</c:v>
                </c:pt>
                <c:pt idx="11848">
                  <c:v>2.3457658899999999E-4</c:v>
                </c:pt>
                <c:pt idx="11849">
                  <c:v>0</c:v>
                </c:pt>
                <c:pt idx="11850">
                  <c:v>0</c:v>
                </c:pt>
                <c:pt idx="11851">
                  <c:v>0</c:v>
                </c:pt>
                <c:pt idx="11852">
                  <c:v>0</c:v>
                </c:pt>
                <c:pt idx="11853">
                  <c:v>0</c:v>
                </c:pt>
                <c:pt idx="11854">
                  <c:v>0</c:v>
                </c:pt>
                <c:pt idx="11855">
                  <c:v>6.3663075409999999E-3</c:v>
                </c:pt>
                <c:pt idx="11856">
                  <c:v>7.6142131970000004E-3</c:v>
                </c:pt>
                <c:pt idx="11857">
                  <c:v>1.7748283040000001E-3</c:v>
                </c:pt>
                <c:pt idx="11858">
                  <c:v>0</c:v>
                </c:pt>
                <c:pt idx="11859">
                  <c:v>1.794871794E-3</c:v>
                </c:pt>
                <c:pt idx="11860">
                  <c:v>8.3495686000000001E-4</c:v>
                </c:pt>
                <c:pt idx="11861">
                  <c:v>5.4849620600000003E-4</c:v>
                </c:pt>
                <c:pt idx="11862">
                  <c:v>5.7870370299999997E-4</c:v>
                </c:pt>
                <c:pt idx="11863">
                  <c:v>1.4521926671E-2</c:v>
                </c:pt>
                <c:pt idx="11864">
                  <c:v>3.0411212479999998E-3</c:v>
                </c:pt>
                <c:pt idx="11865">
                  <c:v>1.3534957519999999E-3</c:v>
                </c:pt>
                <c:pt idx="11866">
                  <c:v>2.8648466459999999E-3</c:v>
                </c:pt>
                <c:pt idx="11867">
                  <c:v>9.2468444999999994E-5</c:v>
                </c:pt>
                <c:pt idx="11868">
                  <c:v>5.3163210999999998E-4</c:v>
                </c:pt>
                <c:pt idx="11869">
                  <c:v>4.89955903E-4</c:v>
                </c:pt>
                <c:pt idx="11870">
                  <c:v>9.6946194800000003E-4</c:v>
                </c:pt>
                <c:pt idx="11871">
                  <c:v>3.18344608E-3</c:v>
                </c:pt>
                <c:pt idx="11872">
                  <c:v>0</c:v>
                </c:pt>
                <c:pt idx="11873">
                  <c:v>1.0655301E-4</c:v>
                </c:pt>
                <c:pt idx="11874">
                  <c:v>7.9386080899999998E-4</c:v>
                </c:pt>
                <c:pt idx="11875">
                  <c:v>7.4239049699999996E-4</c:v>
                </c:pt>
                <c:pt idx="11876">
                  <c:v>0</c:v>
                </c:pt>
                <c:pt idx="11877">
                  <c:v>2.613493369E-3</c:v>
                </c:pt>
                <c:pt idx="11878">
                  <c:v>6.0532687599999997E-4</c:v>
                </c:pt>
                <c:pt idx="11879">
                  <c:v>0</c:v>
                </c:pt>
                <c:pt idx="11880">
                  <c:v>0</c:v>
                </c:pt>
                <c:pt idx="11881">
                  <c:v>6.5638332699999996E-4</c:v>
                </c:pt>
                <c:pt idx="11882">
                  <c:v>0</c:v>
                </c:pt>
                <c:pt idx="11883">
                  <c:v>4.7165975439999999E-3</c:v>
                </c:pt>
                <c:pt idx="11884">
                  <c:v>9.9142418000000004E-5</c:v>
                </c:pt>
                <c:pt idx="11885">
                  <c:v>1.6108047820000001E-3</c:v>
                </c:pt>
                <c:pt idx="11886">
                  <c:v>8.5109899189999994E-3</c:v>
                </c:pt>
                <c:pt idx="11887">
                  <c:v>0</c:v>
                </c:pt>
                <c:pt idx="11888">
                  <c:v>1.0952902509999999E-3</c:v>
                </c:pt>
                <c:pt idx="11889">
                  <c:v>1.9193857960000001E-3</c:v>
                </c:pt>
                <c:pt idx="11890">
                  <c:v>2.4138505070000001E-3</c:v>
                </c:pt>
                <c:pt idx="11891">
                  <c:v>7.1387777999999994E-5</c:v>
                </c:pt>
                <c:pt idx="11892">
                  <c:v>4.6371435100000001E-4</c:v>
                </c:pt>
                <c:pt idx="11893">
                  <c:v>6.9380203510000004E-3</c:v>
                </c:pt>
                <c:pt idx="11894">
                  <c:v>4.59347726E-4</c:v>
                </c:pt>
                <c:pt idx="11895">
                  <c:v>0</c:v>
                </c:pt>
                <c:pt idx="11896">
                  <c:v>1.408340505E-3</c:v>
                </c:pt>
                <c:pt idx="11897">
                  <c:v>0</c:v>
                </c:pt>
                <c:pt idx="11898">
                  <c:v>0</c:v>
                </c:pt>
                <c:pt idx="11899">
                  <c:v>2.7567195030000001E-3</c:v>
                </c:pt>
                <c:pt idx="11900">
                  <c:v>1.3755158180000001E-3</c:v>
                </c:pt>
                <c:pt idx="11901">
                  <c:v>0</c:v>
                </c:pt>
                <c:pt idx="11902">
                  <c:v>0</c:v>
                </c:pt>
                <c:pt idx="11903">
                  <c:v>3.50508236E-4</c:v>
                </c:pt>
                <c:pt idx="11904">
                  <c:v>0</c:v>
                </c:pt>
                <c:pt idx="11905">
                  <c:v>3.8505968400000002E-4</c:v>
                </c:pt>
                <c:pt idx="11906">
                  <c:v>0</c:v>
                </c:pt>
                <c:pt idx="11907">
                  <c:v>1.6000000000000001E-3</c:v>
                </c:pt>
                <c:pt idx="11908">
                  <c:v>0</c:v>
                </c:pt>
                <c:pt idx="11909">
                  <c:v>5.3922890199999997E-4</c:v>
                </c:pt>
                <c:pt idx="11910">
                  <c:v>0</c:v>
                </c:pt>
                <c:pt idx="11911">
                  <c:v>0</c:v>
                </c:pt>
                <c:pt idx="11912">
                  <c:v>3.6887994629999999E-3</c:v>
                </c:pt>
                <c:pt idx="11913">
                  <c:v>3.3613445370000001E-3</c:v>
                </c:pt>
                <c:pt idx="11914">
                  <c:v>7.2582108499999996E-4</c:v>
                </c:pt>
                <c:pt idx="11915">
                  <c:v>2.4682061569999999E-3</c:v>
                </c:pt>
                <c:pt idx="11916">
                  <c:v>4.00748063E-4</c:v>
                </c:pt>
                <c:pt idx="11917">
                  <c:v>0</c:v>
                </c:pt>
                <c:pt idx="11918">
                  <c:v>0</c:v>
                </c:pt>
                <c:pt idx="11919">
                  <c:v>0</c:v>
                </c:pt>
                <c:pt idx="11920">
                  <c:v>2.672804217E-3</c:v>
                </c:pt>
                <c:pt idx="11921">
                  <c:v>0</c:v>
                </c:pt>
                <c:pt idx="11922">
                  <c:v>2.3455824859999999E-3</c:v>
                </c:pt>
                <c:pt idx="11923">
                  <c:v>0</c:v>
                </c:pt>
                <c:pt idx="11924">
                  <c:v>2.2096192E-4</c:v>
                </c:pt>
                <c:pt idx="11925">
                  <c:v>0</c:v>
                </c:pt>
                <c:pt idx="11926">
                  <c:v>0</c:v>
                </c:pt>
                <c:pt idx="11927">
                  <c:v>0</c:v>
                </c:pt>
                <c:pt idx="11928">
                  <c:v>0</c:v>
                </c:pt>
                <c:pt idx="11929">
                  <c:v>7.1947622000000002E-5</c:v>
                </c:pt>
                <c:pt idx="11930">
                  <c:v>0</c:v>
                </c:pt>
                <c:pt idx="11931">
                  <c:v>2.5006251500000001E-4</c:v>
                </c:pt>
                <c:pt idx="11932">
                  <c:v>6.1690314599999998E-4</c:v>
                </c:pt>
                <c:pt idx="11933">
                  <c:v>0</c:v>
                </c:pt>
                <c:pt idx="11934">
                  <c:v>0</c:v>
                </c:pt>
                <c:pt idx="11935">
                  <c:v>0</c:v>
                </c:pt>
                <c:pt idx="11936">
                  <c:v>0</c:v>
                </c:pt>
                <c:pt idx="11937">
                  <c:v>0</c:v>
                </c:pt>
                <c:pt idx="11938">
                  <c:v>0</c:v>
                </c:pt>
                <c:pt idx="11939">
                  <c:v>2.9946097000000001E-4</c:v>
                </c:pt>
                <c:pt idx="11940">
                  <c:v>0</c:v>
                </c:pt>
                <c:pt idx="11941">
                  <c:v>0</c:v>
                </c:pt>
                <c:pt idx="11942">
                  <c:v>0</c:v>
                </c:pt>
                <c:pt idx="11943">
                  <c:v>0</c:v>
                </c:pt>
                <c:pt idx="11944">
                  <c:v>0</c:v>
                </c:pt>
                <c:pt idx="11945">
                  <c:v>0</c:v>
                </c:pt>
                <c:pt idx="11946">
                  <c:v>2.8184892799999999E-4</c:v>
                </c:pt>
                <c:pt idx="11947">
                  <c:v>4.5787545700000002E-4</c:v>
                </c:pt>
                <c:pt idx="11948">
                  <c:v>0</c:v>
                </c:pt>
                <c:pt idx="11949">
                  <c:v>0</c:v>
                </c:pt>
                <c:pt idx="11950">
                  <c:v>0</c:v>
                </c:pt>
                <c:pt idx="11951">
                  <c:v>3.8828919700000002E-4</c:v>
                </c:pt>
                <c:pt idx="11952">
                  <c:v>1.7667844519999999E-3</c:v>
                </c:pt>
                <c:pt idx="11953">
                  <c:v>1.4607069799999999E-4</c:v>
                </c:pt>
                <c:pt idx="11954">
                  <c:v>9.0818272600000003E-4</c:v>
                </c:pt>
                <c:pt idx="11955">
                  <c:v>0</c:v>
                </c:pt>
                <c:pt idx="11956">
                  <c:v>0</c:v>
                </c:pt>
                <c:pt idx="11957">
                  <c:v>0</c:v>
                </c:pt>
                <c:pt idx="11958">
                  <c:v>0</c:v>
                </c:pt>
                <c:pt idx="11959">
                  <c:v>4.5214770099999998E-4</c:v>
                </c:pt>
                <c:pt idx="11960">
                  <c:v>2.23098088E-4</c:v>
                </c:pt>
                <c:pt idx="11961">
                  <c:v>2.4789290999999999E-4</c:v>
                </c:pt>
                <c:pt idx="11962">
                  <c:v>1.8182920100000001E-4</c:v>
                </c:pt>
                <c:pt idx="11963">
                  <c:v>2.3911009459999999E-3</c:v>
                </c:pt>
                <c:pt idx="11964">
                  <c:v>3.1191515900000003E-4</c:v>
                </c:pt>
                <c:pt idx="11965">
                  <c:v>1.7695318779999999E-3</c:v>
                </c:pt>
                <c:pt idx="11966">
                  <c:v>8.8197562500000001E-4</c:v>
                </c:pt>
                <c:pt idx="11967">
                  <c:v>1.14796689E-3</c:v>
                </c:pt>
                <c:pt idx="11968">
                  <c:v>2.2614201699999999E-4</c:v>
                </c:pt>
                <c:pt idx="11969">
                  <c:v>7.3565473199999998E-4</c:v>
                </c:pt>
                <c:pt idx="11970">
                  <c:v>2.592352559E-3</c:v>
                </c:pt>
                <c:pt idx="11971">
                  <c:v>3.7362226700000001E-4</c:v>
                </c:pt>
                <c:pt idx="11972">
                  <c:v>7.3486184500000005E-4</c:v>
                </c:pt>
                <c:pt idx="11973">
                  <c:v>5.5454329300000003E-4</c:v>
                </c:pt>
                <c:pt idx="11974">
                  <c:v>5.84681348E-4</c:v>
                </c:pt>
                <c:pt idx="11975">
                  <c:v>6.4553611000000002E-5</c:v>
                </c:pt>
                <c:pt idx="11976">
                  <c:v>1.1798636599999999E-3</c:v>
                </c:pt>
                <c:pt idx="11977">
                  <c:v>0</c:v>
                </c:pt>
                <c:pt idx="11978">
                  <c:v>0</c:v>
                </c:pt>
                <c:pt idx="11979">
                  <c:v>1.3034719750000001E-3</c:v>
                </c:pt>
                <c:pt idx="11980">
                  <c:v>0</c:v>
                </c:pt>
                <c:pt idx="11981">
                  <c:v>0</c:v>
                </c:pt>
                <c:pt idx="11982">
                  <c:v>0</c:v>
                </c:pt>
                <c:pt idx="11983">
                  <c:v>0</c:v>
                </c:pt>
                <c:pt idx="11984">
                  <c:v>1.6583747920000001E-3</c:v>
                </c:pt>
                <c:pt idx="11985">
                  <c:v>0</c:v>
                </c:pt>
                <c:pt idx="11986">
                  <c:v>3.147623544E-3</c:v>
                </c:pt>
                <c:pt idx="11987">
                  <c:v>1.413855786E-3</c:v>
                </c:pt>
                <c:pt idx="11988">
                  <c:v>1.240053735E-3</c:v>
                </c:pt>
                <c:pt idx="11989">
                  <c:v>8.9542692600000004E-4</c:v>
                </c:pt>
                <c:pt idx="11990">
                  <c:v>1.0647501159999999E-3</c:v>
                </c:pt>
                <c:pt idx="11991">
                  <c:v>2.2099447510000002E-3</c:v>
                </c:pt>
                <c:pt idx="11992">
                  <c:v>2.2657754600000001E-4</c:v>
                </c:pt>
                <c:pt idx="11993">
                  <c:v>8.3682008300000005E-4</c:v>
                </c:pt>
                <c:pt idx="11994">
                  <c:v>4.7927150700000001E-4</c:v>
                </c:pt>
                <c:pt idx="11995">
                  <c:v>1.007407407E-3</c:v>
                </c:pt>
                <c:pt idx="11996">
                  <c:v>2.8620492199999997E-4</c:v>
                </c:pt>
                <c:pt idx="11997">
                  <c:v>2.62536098E-4</c:v>
                </c:pt>
                <c:pt idx="11998">
                  <c:v>0</c:v>
                </c:pt>
                <c:pt idx="11999">
                  <c:v>3.9032006200000001E-4</c:v>
                </c:pt>
                <c:pt idx="12000">
                  <c:v>2.3069381100000001E-4</c:v>
                </c:pt>
                <c:pt idx="12001">
                  <c:v>5.6996295200000002E-4</c:v>
                </c:pt>
                <c:pt idx="12002">
                  <c:v>2.9529012199999997E-4</c:v>
                </c:pt>
                <c:pt idx="12003">
                  <c:v>7.3572689000000004E-5</c:v>
                </c:pt>
                <c:pt idx="12004">
                  <c:v>2.2663745499999999E-4</c:v>
                </c:pt>
                <c:pt idx="12005">
                  <c:v>4.0890504299999998E-4</c:v>
                </c:pt>
                <c:pt idx="12006">
                  <c:v>5.9151596999999995E-4</c:v>
                </c:pt>
                <c:pt idx="12007">
                  <c:v>7.9840319300000003E-4</c:v>
                </c:pt>
                <c:pt idx="12008">
                  <c:v>0</c:v>
                </c:pt>
                <c:pt idx="12009">
                  <c:v>0</c:v>
                </c:pt>
                <c:pt idx="12010">
                  <c:v>0</c:v>
                </c:pt>
                <c:pt idx="12011">
                  <c:v>8.7480118149999998E-3</c:v>
                </c:pt>
                <c:pt idx="12012">
                  <c:v>8.0795023000000004E-4</c:v>
                </c:pt>
                <c:pt idx="12013">
                  <c:v>9.2592592499999996E-4</c:v>
                </c:pt>
                <c:pt idx="12014">
                  <c:v>1.414260459E-3</c:v>
                </c:pt>
                <c:pt idx="12015">
                  <c:v>6.6057469899999995E-4</c:v>
                </c:pt>
                <c:pt idx="12016">
                  <c:v>0</c:v>
                </c:pt>
                <c:pt idx="12017">
                  <c:v>0</c:v>
                </c:pt>
                <c:pt idx="12018">
                  <c:v>4.0883074400000001E-4</c:v>
                </c:pt>
                <c:pt idx="12019">
                  <c:v>6.8704912399999995E-4</c:v>
                </c:pt>
                <c:pt idx="12020">
                  <c:v>5.4674685600000002E-4</c:v>
                </c:pt>
                <c:pt idx="12021">
                  <c:v>0</c:v>
                </c:pt>
                <c:pt idx="12022">
                  <c:v>0</c:v>
                </c:pt>
                <c:pt idx="12023">
                  <c:v>3.1397174199999998E-4</c:v>
                </c:pt>
                <c:pt idx="12024">
                  <c:v>1.2984764539999999E-3</c:v>
                </c:pt>
                <c:pt idx="12025">
                  <c:v>1.368791552E-3</c:v>
                </c:pt>
                <c:pt idx="12026">
                  <c:v>5.6211354600000003E-4</c:v>
                </c:pt>
                <c:pt idx="12027">
                  <c:v>0</c:v>
                </c:pt>
                <c:pt idx="12028">
                  <c:v>1.7135023900000001E-4</c:v>
                </c:pt>
                <c:pt idx="12029">
                  <c:v>0</c:v>
                </c:pt>
                <c:pt idx="12030">
                  <c:v>7.9207920700000004E-4</c:v>
                </c:pt>
                <c:pt idx="12031">
                  <c:v>9.4786729800000003E-4</c:v>
                </c:pt>
                <c:pt idx="12032">
                  <c:v>7.4577394700000004E-4</c:v>
                </c:pt>
                <c:pt idx="12033">
                  <c:v>1.843369455E-3</c:v>
                </c:pt>
                <c:pt idx="12034">
                  <c:v>2.2909507399999999E-4</c:v>
                </c:pt>
                <c:pt idx="12035">
                  <c:v>2.04554752E-4</c:v>
                </c:pt>
                <c:pt idx="12036">
                  <c:v>0</c:v>
                </c:pt>
                <c:pt idx="12037">
                  <c:v>3.3128636059999998E-3</c:v>
                </c:pt>
                <c:pt idx="12038">
                  <c:v>4.965678399E-3</c:v>
                </c:pt>
                <c:pt idx="12039">
                  <c:v>0</c:v>
                </c:pt>
                <c:pt idx="12040">
                  <c:v>5.1098620300000001E-4</c:v>
                </c:pt>
                <c:pt idx="12041">
                  <c:v>8.4398360199999995E-4</c:v>
                </c:pt>
                <c:pt idx="12042">
                  <c:v>3.1574792790000001E-3</c:v>
                </c:pt>
                <c:pt idx="12043">
                  <c:v>4.0128410909999997E-3</c:v>
                </c:pt>
                <c:pt idx="12044">
                  <c:v>0</c:v>
                </c:pt>
                <c:pt idx="12045">
                  <c:v>4.8146364900000002E-4</c:v>
                </c:pt>
                <c:pt idx="12046">
                  <c:v>5.0678733029999997E-3</c:v>
                </c:pt>
                <c:pt idx="12047">
                  <c:v>0</c:v>
                </c:pt>
                <c:pt idx="12048">
                  <c:v>0</c:v>
                </c:pt>
                <c:pt idx="12049">
                  <c:v>0</c:v>
                </c:pt>
                <c:pt idx="12050">
                  <c:v>0</c:v>
                </c:pt>
                <c:pt idx="12051">
                  <c:v>3.7721614400000001E-4</c:v>
                </c:pt>
                <c:pt idx="12052">
                  <c:v>1.11982082E-4</c:v>
                </c:pt>
                <c:pt idx="12053">
                  <c:v>1.5325670490000001E-3</c:v>
                </c:pt>
                <c:pt idx="12054">
                  <c:v>4.9501887200000005E-4</c:v>
                </c:pt>
                <c:pt idx="12055">
                  <c:v>7.4794315599999996E-4</c:v>
                </c:pt>
                <c:pt idx="12056">
                  <c:v>8.1632652999999997E-4</c:v>
                </c:pt>
                <c:pt idx="12057">
                  <c:v>1.4254151499999999E-4</c:v>
                </c:pt>
                <c:pt idx="12058">
                  <c:v>0</c:v>
                </c:pt>
                <c:pt idx="12059">
                  <c:v>2.2598870049999999E-3</c:v>
                </c:pt>
                <c:pt idx="12060">
                  <c:v>3.9123630600000002E-4</c:v>
                </c:pt>
                <c:pt idx="12061">
                  <c:v>1.132502831E-3</c:v>
                </c:pt>
                <c:pt idx="12062">
                  <c:v>0</c:v>
                </c:pt>
                <c:pt idx="12063">
                  <c:v>0</c:v>
                </c:pt>
                <c:pt idx="12064">
                  <c:v>6.3824354999999995E-5</c:v>
                </c:pt>
                <c:pt idx="12065">
                  <c:v>3.0076695499999998E-4</c:v>
                </c:pt>
                <c:pt idx="12066">
                  <c:v>0</c:v>
                </c:pt>
                <c:pt idx="12067">
                  <c:v>3.1603065400000001E-4</c:v>
                </c:pt>
                <c:pt idx="12068">
                  <c:v>0</c:v>
                </c:pt>
                <c:pt idx="12069">
                  <c:v>5.66695727E-4</c:v>
                </c:pt>
                <c:pt idx="12070">
                  <c:v>9.7751710000000002E-5</c:v>
                </c:pt>
                <c:pt idx="12071">
                  <c:v>1.0139245639999999E-3</c:v>
                </c:pt>
                <c:pt idx="12072">
                  <c:v>2.5090954699999999E-4</c:v>
                </c:pt>
                <c:pt idx="12073">
                  <c:v>9.3296636599999997E-4</c:v>
                </c:pt>
                <c:pt idx="12074">
                  <c:v>7.1106897300000005E-4</c:v>
                </c:pt>
                <c:pt idx="12075">
                  <c:v>2.5062656640000001E-3</c:v>
                </c:pt>
                <c:pt idx="12076">
                  <c:v>5.6069526199999998E-4</c:v>
                </c:pt>
                <c:pt idx="12077">
                  <c:v>1.1996161220000001E-3</c:v>
                </c:pt>
                <c:pt idx="12078">
                  <c:v>0</c:v>
                </c:pt>
                <c:pt idx="12079">
                  <c:v>9.8695805419999998E-3</c:v>
                </c:pt>
                <c:pt idx="12080">
                  <c:v>2.0015396458E-2</c:v>
                </c:pt>
                <c:pt idx="12081">
                  <c:v>3.0170049359999999E-3</c:v>
                </c:pt>
                <c:pt idx="12082">
                  <c:v>4.4558466099999996E-3</c:v>
                </c:pt>
                <c:pt idx="12083">
                  <c:v>3.371130861E-3</c:v>
                </c:pt>
                <c:pt idx="12084">
                  <c:v>7.9598546460000006E-3</c:v>
                </c:pt>
                <c:pt idx="12085">
                  <c:v>0</c:v>
                </c:pt>
                <c:pt idx="12086">
                  <c:v>0</c:v>
                </c:pt>
                <c:pt idx="12087">
                  <c:v>0</c:v>
                </c:pt>
                <c:pt idx="12088">
                  <c:v>0</c:v>
                </c:pt>
                <c:pt idx="12089">
                  <c:v>0</c:v>
                </c:pt>
                <c:pt idx="12090">
                  <c:v>0</c:v>
                </c:pt>
                <c:pt idx="12091">
                  <c:v>4.5433893599999999E-4</c:v>
                </c:pt>
                <c:pt idx="12092">
                  <c:v>1.685731487E-3</c:v>
                </c:pt>
                <c:pt idx="12093">
                  <c:v>0</c:v>
                </c:pt>
                <c:pt idx="12094">
                  <c:v>0</c:v>
                </c:pt>
                <c:pt idx="12095">
                  <c:v>0</c:v>
                </c:pt>
                <c:pt idx="12096">
                  <c:v>0</c:v>
                </c:pt>
                <c:pt idx="12097">
                  <c:v>0</c:v>
                </c:pt>
                <c:pt idx="12098">
                  <c:v>4.9455984099999999E-4</c:v>
                </c:pt>
                <c:pt idx="12099">
                  <c:v>4.2826552400000001E-4</c:v>
                </c:pt>
                <c:pt idx="12100">
                  <c:v>2.3946360099999999E-4</c:v>
                </c:pt>
                <c:pt idx="12101">
                  <c:v>2.5622958100000003E-4</c:v>
                </c:pt>
                <c:pt idx="12102">
                  <c:v>0</c:v>
                </c:pt>
                <c:pt idx="12103">
                  <c:v>3.7095427900000002E-4</c:v>
                </c:pt>
                <c:pt idx="12104">
                  <c:v>1.0377750100000001E-3</c:v>
                </c:pt>
                <c:pt idx="12105">
                  <c:v>1.97335964E-4</c:v>
                </c:pt>
                <c:pt idx="12106">
                  <c:v>4.78468899E-4</c:v>
                </c:pt>
                <c:pt idx="12107">
                  <c:v>2.0716801300000001E-4</c:v>
                </c:pt>
                <c:pt idx="12108">
                  <c:v>1.124353496E-3</c:v>
                </c:pt>
                <c:pt idx="12109">
                  <c:v>1.19374477E-4</c:v>
                </c:pt>
                <c:pt idx="12110">
                  <c:v>0</c:v>
                </c:pt>
                <c:pt idx="12111">
                  <c:v>6.9783670599999996E-4</c:v>
                </c:pt>
                <c:pt idx="12112">
                  <c:v>1.1124121779000001E-2</c:v>
                </c:pt>
                <c:pt idx="12113">
                  <c:v>0</c:v>
                </c:pt>
                <c:pt idx="12114">
                  <c:v>3.49772647E-4</c:v>
                </c:pt>
                <c:pt idx="12115">
                  <c:v>1.315789473E-3</c:v>
                </c:pt>
                <c:pt idx="12116">
                  <c:v>2.601395293E-3</c:v>
                </c:pt>
                <c:pt idx="12117">
                  <c:v>2.5207436189999999E-3</c:v>
                </c:pt>
                <c:pt idx="12118">
                  <c:v>6.8166325800000005E-4</c:v>
                </c:pt>
                <c:pt idx="12119">
                  <c:v>2.0481011170000001E-3</c:v>
                </c:pt>
                <c:pt idx="12120">
                  <c:v>6.2604708570000002E-3</c:v>
                </c:pt>
                <c:pt idx="12121">
                  <c:v>0</c:v>
                </c:pt>
                <c:pt idx="12122">
                  <c:v>3.4800765599999998E-4</c:v>
                </c:pt>
                <c:pt idx="12123">
                  <c:v>1.12917795E-4</c:v>
                </c:pt>
                <c:pt idx="12124">
                  <c:v>0</c:v>
                </c:pt>
                <c:pt idx="12125">
                  <c:v>3.1185031100000002E-4</c:v>
                </c:pt>
                <c:pt idx="12126">
                  <c:v>6.5752395200000002E-4</c:v>
                </c:pt>
                <c:pt idx="12127">
                  <c:v>6.5049111999999996E-4</c:v>
                </c:pt>
                <c:pt idx="12128">
                  <c:v>1.028806584E-3</c:v>
                </c:pt>
                <c:pt idx="12129">
                  <c:v>2.137692549E-3</c:v>
                </c:pt>
                <c:pt idx="12130">
                  <c:v>3.287576421E-3</c:v>
                </c:pt>
                <c:pt idx="12131">
                  <c:v>0</c:v>
                </c:pt>
                <c:pt idx="12132">
                  <c:v>0</c:v>
                </c:pt>
                <c:pt idx="12133">
                  <c:v>0</c:v>
                </c:pt>
                <c:pt idx="12134">
                  <c:v>0</c:v>
                </c:pt>
                <c:pt idx="12135">
                  <c:v>1.82226811E-4</c:v>
                </c:pt>
                <c:pt idx="12136">
                  <c:v>2.7301517899999998E-4</c:v>
                </c:pt>
                <c:pt idx="12137">
                  <c:v>0</c:v>
                </c:pt>
                <c:pt idx="12138">
                  <c:v>0</c:v>
                </c:pt>
                <c:pt idx="12139">
                  <c:v>9.0252706999999996E-5</c:v>
                </c:pt>
                <c:pt idx="12140">
                  <c:v>0</c:v>
                </c:pt>
                <c:pt idx="12141">
                  <c:v>0</c:v>
                </c:pt>
                <c:pt idx="12142">
                  <c:v>1.8325087E-4</c:v>
                </c:pt>
                <c:pt idx="12143">
                  <c:v>3.1215725970000002E-3</c:v>
                </c:pt>
                <c:pt idx="12144">
                  <c:v>5.9022654280000003E-3</c:v>
                </c:pt>
                <c:pt idx="12145">
                  <c:v>3.0934213200000001E-4</c:v>
                </c:pt>
                <c:pt idx="12146">
                  <c:v>8.2448727100000005E-4</c:v>
                </c:pt>
                <c:pt idx="12147">
                  <c:v>8.5935262099999998E-4</c:v>
                </c:pt>
                <c:pt idx="12148">
                  <c:v>9.3662191600000003E-4</c:v>
                </c:pt>
                <c:pt idx="12149">
                  <c:v>2.7781636300000002E-4</c:v>
                </c:pt>
                <c:pt idx="12150">
                  <c:v>1.7806267799999999E-3</c:v>
                </c:pt>
                <c:pt idx="12151">
                  <c:v>0</c:v>
                </c:pt>
                <c:pt idx="12152">
                  <c:v>7.1749654209999998E-3</c:v>
                </c:pt>
                <c:pt idx="12153">
                  <c:v>2.4535772039999998E-3</c:v>
                </c:pt>
                <c:pt idx="12154">
                  <c:v>8.4009269979999999E-3</c:v>
                </c:pt>
                <c:pt idx="12155">
                  <c:v>1.723807699E-3</c:v>
                </c:pt>
                <c:pt idx="12156">
                  <c:v>3.1776294799999998E-4</c:v>
                </c:pt>
                <c:pt idx="12157">
                  <c:v>0</c:v>
                </c:pt>
                <c:pt idx="12158">
                  <c:v>1.464128843E-3</c:v>
                </c:pt>
                <c:pt idx="12159">
                  <c:v>0</c:v>
                </c:pt>
                <c:pt idx="12160">
                  <c:v>5.1921079900000004E-4</c:v>
                </c:pt>
                <c:pt idx="12161">
                  <c:v>8.6613415399999999E-4</c:v>
                </c:pt>
                <c:pt idx="12162">
                  <c:v>0</c:v>
                </c:pt>
                <c:pt idx="12163">
                  <c:v>3.3079722100000001E-4</c:v>
                </c:pt>
                <c:pt idx="12164">
                  <c:v>0</c:v>
                </c:pt>
                <c:pt idx="12165">
                  <c:v>0</c:v>
                </c:pt>
                <c:pt idx="12166">
                  <c:v>3.7411148500000001E-4</c:v>
                </c:pt>
                <c:pt idx="12167">
                  <c:v>1.854140914E-3</c:v>
                </c:pt>
                <c:pt idx="12168">
                  <c:v>9.6246390700000005E-4</c:v>
                </c:pt>
                <c:pt idx="12169">
                  <c:v>1.265566467E-3</c:v>
                </c:pt>
                <c:pt idx="12170">
                  <c:v>3.6643459099999998E-4</c:v>
                </c:pt>
                <c:pt idx="12171">
                  <c:v>4.7494656800000002E-4</c:v>
                </c:pt>
                <c:pt idx="12172">
                  <c:v>5.8117008899999996E-4</c:v>
                </c:pt>
                <c:pt idx="12173">
                  <c:v>5.2507219699999999E-4</c:v>
                </c:pt>
                <c:pt idx="12174">
                  <c:v>0</c:v>
                </c:pt>
                <c:pt idx="12175">
                  <c:v>1.084598698E-3</c:v>
                </c:pt>
                <c:pt idx="12176">
                  <c:v>1.812022374E-3</c:v>
                </c:pt>
                <c:pt idx="12177">
                  <c:v>0</c:v>
                </c:pt>
                <c:pt idx="12178">
                  <c:v>2.2381378600000001E-4</c:v>
                </c:pt>
                <c:pt idx="12179">
                  <c:v>6.7934782600000002E-4</c:v>
                </c:pt>
                <c:pt idx="12180">
                  <c:v>2.2341376199999999E-4</c:v>
                </c:pt>
                <c:pt idx="12181">
                  <c:v>5.113999573E-3</c:v>
                </c:pt>
                <c:pt idx="12182">
                  <c:v>6.7476383200000003E-4</c:v>
                </c:pt>
                <c:pt idx="12183">
                  <c:v>4.3559427500000003E-3</c:v>
                </c:pt>
                <c:pt idx="12184">
                  <c:v>3.2883919700000001E-4</c:v>
                </c:pt>
                <c:pt idx="12185">
                  <c:v>0</c:v>
                </c:pt>
                <c:pt idx="12186">
                  <c:v>0</c:v>
                </c:pt>
                <c:pt idx="12187">
                  <c:v>4.3201209600000001E-4</c:v>
                </c:pt>
                <c:pt idx="12188">
                  <c:v>0</c:v>
                </c:pt>
                <c:pt idx="12189">
                  <c:v>4.19903422E-4</c:v>
                </c:pt>
                <c:pt idx="12190">
                  <c:v>9.1575091500000004E-4</c:v>
                </c:pt>
                <c:pt idx="12191">
                  <c:v>4.2134831459999999E-3</c:v>
                </c:pt>
                <c:pt idx="12192">
                  <c:v>7.5431846999999993E-5</c:v>
                </c:pt>
                <c:pt idx="12193">
                  <c:v>0</c:v>
                </c:pt>
                <c:pt idx="12194">
                  <c:v>7.7851304000000005E-4</c:v>
                </c:pt>
                <c:pt idx="12195">
                  <c:v>1.2667046600000001E-4</c:v>
                </c:pt>
                <c:pt idx="12196">
                  <c:v>0</c:v>
                </c:pt>
                <c:pt idx="12197">
                  <c:v>0</c:v>
                </c:pt>
                <c:pt idx="12198">
                  <c:v>2.3180343000000001E-4</c:v>
                </c:pt>
                <c:pt idx="12199">
                  <c:v>0</c:v>
                </c:pt>
                <c:pt idx="12200">
                  <c:v>1.5098897700000001E-4</c:v>
                </c:pt>
                <c:pt idx="12201">
                  <c:v>0</c:v>
                </c:pt>
                <c:pt idx="12202">
                  <c:v>4.7824007600000002E-4</c:v>
                </c:pt>
                <c:pt idx="12203">
                  <c:v>1.10180696E-4</c:v>
                </c:pt>
                <c:pt idx="12204">
                  <c:v>0</c:v>
                </c:pt>
                <c:pt idx="12205">
                  <c:v>5.8046727599999997E-4</c:v>
                </c:pt>
                <c:pt idx="12206">
                  <c:v>2.7453671899999998E-4</c:v>
                </c:pt>
                <c:pt idx="12207">
                  <c:v>0</c:v>
                </c:pt>
                <c:pt idx="12208">
                  <c:v>1.0499660299999999E-3</c:v>
                </c:pt>
                <c:pt idx="12209">
                  <c:v>0</c:v>
                </c:pt>
                <c:pt idx="12210">
                  <c:v>2.6123301900000002E-4</c:v>
                </c:pt>
                <c:pt idx="12211">
                  <c:v>0</c:v>
                </c:pt>
                <c:pt idx="12212">
                  <c:v>1.8518518509999999E-3</c:v>
                </c:pt>
                <c:pt idx="12213">
                  <c:v>8.9007565000000002E-5</c:v>
                </c:pt>
                <c:pt idx="12214">
                  <c:v>9.4696968999999993E-5</c:v>
                </c:pt>
                <c:pt idx="12215">
                  <c:v>6.8483769300000004E-4</c:v>
                </c:pt>
                <c:pt idx="12216">
                  <c:v>0</c:v>
                </c:pt>
                <c:pt idx="12217">
                  <c:v>5.5931255400000002E-4</c:v>
                </c:pt>
                <c:pt idx="12218">
                  <c:v>0</c:v>
                </c:pt>
                <c:pt idx="12219">
                  <c:v>3.9821599199999999E-4</c:v>
                </c:pt>
                <c:pt idx="12220">
                  <c:v>1.635858E-4</c:v>
                </c:pt>
                <c:pt idx="12221">
                  <c:v>5.5096418700000004E-4</c:v>
                </c:pt>
                <c:pt idx="12222">
                  <c:v>2.8756290400000002E-4</c:v>
                </c:pt>
                <c:pt idx="12223">
                  <c:v>5.0075112599999995E-4</c:v>
                </c:pt>
                <c:pt idx="12224">
                  <c:v>5.2254098360000004E-3</c:v>
                </c:pt>
                <c:pt idx="12225">
                  <c:v>1.9301631860000001E-3</c:v>
                </c:pt>
                <c:pt idx="12226">
                  <c:v>6.3974410199999995E-4</c:v>
                </c:pt>
                <c:pt idx="12227">
                  <c:v>9.6847310940000007E-3</c:v>
                </c:pt>
                <c:pt idx="12228">
                  <c:v>3.3936651579999999E-3</c:v>
                </c:pt>
                <c:pt idx="12229">
                  <c:v>2.7843519399999998E-4</c:v>
                </c:pt>
                <c:pt idx="12230">
                  <c:v>1.1904761900000001E-3</c:v>
                </c:pt>
                <c:pt idx="12231">
                  <c:v>6.9388227100000005E-4</c:v>
                </c:pt>
                <c:pt idx="12232">
                  <c:v>0</c:v>
                </c:pt>
                <c:pt idx="12233">
                  <c:v>2.108179737E-3</c:v>
                </c:pt>
                <c:pt idx="12234">
                  <c:v>0</c:v>
                </c:pt>
                <c:pt idx="12235">
                  <c:v>8.7317179600000002E-4</c:v>
                </c:pt>
                <c:pt idx="12236">
                  <c:v>4.3383947899999997E-4</c:v>
                </c:pt>
                <c:pt idx="12237">
                  <c:v>0</c:v>
                </c:pt>
                <c:pt idx="12238">
                  <c:v>4.8966267679999998E-3</c:v>
                </c:pt>
                <c:pt idx="12239">
                  <c:v>2.7480076899999997E-4</c:v>
                </c:pt>
                <c:pt idx="12240">
                  <c:v>3.4106411999999998E-4</c:v>
                </c:pt>
                <c:pt idx="12241">
                  <c:v>9.8354792499999997E-4</c:v>
                </c:pt>
                <c:pt idx="12242">
                  <c:v>0</c:v>
                </c:pt>
                <c:pt idx="12243">
                  <c:v>3.63372093E-4</c:v>
                </c:pt>
                <c:pt idx="12244">
                  <c:v>1.8552875690000001E-3</c:v>
                </c:pt>
                <c:pt idx="12245">
                  <c:v>0</c:v>
                </c:pt>
                <c:pt idx="12246">
                  <c:v>0</c:v>
                </c:pt>
                <c:pt idx="12247">
                  <c:v>6.5746219500000002E-4</c:v>
                </c:pt>
                <c:pt idx="12248">
                  <c:v>0</c:v>
                </c:pt>
                <c:pt idx="12249">
                  <c:v>4.1407867399999998E-4</c:v>
                </c:pt>
                <c:pt idx="12250">
                  <c:v>4.1952174500000002E-4</c:v>
                </c:pt>
                <c:pt idx="12251">
                  <c:v>4.3490866909999997E-3</c:v>
                </c:pt>
                <c:pt idx="12252">
                  <c:v>0</c:v>
                </c:pt>
                <c:pt idx="12253">
                  <c:v>8.4588056000000004E-5</c:v>
                </c:pt>
                <c:pt idx="12254">
                  <c:v>0</c:v>
                </c:pt>
                <c:pt idx="12255">
                  <c:v>7.7279752700000004E-4</c:v>
                </c:pt>
                <c:pt idx="12256">
                  <c:v>0</c:v>
                </c:pt>
                <c:pt idx="12257">
                  <c:v>1.17000117E-4</c:v>
                </c:pt>
                <c:pt idx="12258">
                  <c:v>1.2627857000000001E-4</c:v>
                </c:pt>
                <c:pt idx="12259">
                  <c:v>7.9891346999999994E-5</c:v>
                </c:pt>
                <c:pt idx="12260">
                  <c:v>5.9265112599999996E-3</c:v>
                </c:pt>
                <c:pt idx="12261">
                  <c:v>3.8293635590000001E-3</c:v>
                </c:pt>
                <c:pt idx="12262">
                  <c:v>3.2638714530000001E-3</c:v>
                </c:pt>
                <c:pt idx="12263">
                  <c:v>1.0328292140000001E-3</c:v>
                </c:pt>
                <c:pt idx="12264">
                  <c:v>3.02833657E-4</c:v>
                </c:pt>
                <c:pt idx="12265">
                  <c:v>5.18000518E-4</c:v>
                </c:pt>
                <c:pt idx="12266">
                  <c:v>3.9004602500000002E-4</c:v>
                </c:pt>
                <c:pt idx="12267">
                  <c:v>0</c:v>
                </c:pt>
                <c:pt idx="12268">
                  <c:v>7.1123755300000005E-4</c:v>
                </c:pt>
                <c:pt idx="12269">
                  <c:v>7.4330164210000002E-3</c:v>
                </c:pt>
                <c:pt idx="12270">
                  <c:v>7.5991930059999997E-3</c:v>
                </c:pt>
                <c:pt idx="12271">
                  <c:v>8.2664147299999998E-4</c:v>
                </c:pt>
                <c:pt idx="12272">
                  <c:v>1.4463640016E-2</c:v>
                </c:pt>
                <c:pt idx="12273">
                  <c:v>6.5195586759999999E-3</c:v>
                </c:pt>
                <c:pt idx="12274">
                  <c:v>2.66983091E-3</c:v>
                </c:pt>
                <c:pt idx="12275">
                  <c:v>1.524211513E-3</c:v>
                </c:pt>
                <c:pt idx="12276">
                  <c:v>7.8963992399999996E-4</c:v>
                </c:pt>
                <c:pt idx="12277">
                  <c:v>4.1240514599999998E-4</c:v>
                </c:pt>
                <c:pt idx="12278">
                  <c:v>1.616814874E-3</c:v>
                </c:pt>
                <c:pt idx="12279">
                  <c:v>0</c:v>
                </c:pt>
                <c:pt idx="12280">
                  <c:v>6.4020486500000002E-4</c:v>
                </c:pt>
                <c:pt idx="12281">
                  <c:v>1.475651746E-3</c:v>
                </c:pt>
                <c:pt idx="12282">
                  <c:v>2.7092928699999999E-4</c:v>
                </c:pt>
                <c:pt idx="12283">
                  <c:v>2.0648358400000001E-4</c:v>
                </c:pt>
                <c:pt idx="12284">
                  <c:v>1.1250175779999999E-3</c:v>
                </c:pt>
                <c:pt idx="12285">
                  <c:v>6.0422960700000003E-4</c:v>
                </c:pt>
                <c:pt idx="12286">
                  <c:v>6.8694798799999999E-4</c:v>
                </c:pt>
                <c:pt idx="12287">
                  <c:v>0</c:v>
                </c:pt>
                <c:pt idx="12288">
                  <c:v>6.3251106800000004E-4</c:v>
                </c:pt>
                <c:pt idx="12289">
                  <c:v>0</c:v>
                </c:pt>
                <c:pt idx="12290">
                  <c:v>6.0551014200000005E-4</c:v>
                </c:pt>
                <c:pt idx="12291">
                  <c:v>2.317253001E-3</c:v>
                </c:pt>
                <c:pt idx="12292">
                  <c:v>1.3947001389999999E-3</c:v>
                </c:pt>
                <c:pt idx="12293">
                  <c:v>2.4316109399999999E-4</c:v>
                </c:pt>
                <c:pt idx="12294">
                  <c:v>8.0192461899999999E-4</c:v>
                </c:pt>
                <c:pt idx="12295">
                  <c:v>7.84841349E-4</c:v>
                </c:pt>
                <c:pt idx="12296">
                  <c:v>4.87329434E-4</c:v>
                </c:pt>
                <c:pt idx="12297">
                  <c:v>0</c:v>
                </c:pt>
                <c:pt idx="12298">
                  <c:v>0</c:v>
                </c:pt>
                <c:pt idx="12299">
                  <c:v>1.4121634339999999E-3</c:v>
                </c:pt>
                <c:pt idx="12300">
                  <c:v>5.7259713699999999E-4</c:v>
                </c:pt>
                <c:pt idx="12301">
                  <c:v>7.0339976500000004E-4</c:v>
                </c:pt>
                <c:pt idx="12302">
                  <c:v>6.8329347400000002E-4</c:v>
                </c:pt>
                <c:pt idx="12303">
                  <c:v>2.6581605499999999E-4</c:v>
                </c:pt>
                <c:pt idx="12304">
                  <c:v>0</c:v>
                </c:pt>
                <c:pt idx="12305">
                  <c:v>0</c:v>
                </c:pt>
                <c:pt idx="12306">
                  <c:v>3.0450669899999999E-4</c:v>
                </c:pt>
                <c:pt idx="12307">
                  <c:v>4.0816326499999999E-4</c:v>
                </c:pt>
                <c:pt idx="12308">
                  <c:v>0</c:v>
                </c:pt>
                <c:pt idx="12309">
                  <c:v>3.62450163E-4</c:v>
                </c:pt>
                <c:pt idx="12310">
                  <c:v>9.3706075200000001E-4</c:v>
                </c:pt>
                <c:pt idx="12311">
                  <c:v>0</c:v>
                </c:pt>
                <c:pt idx="12312">
                  <c:v>0</c:v>
                </c:pt>
                <c:pt idx="12313">
                  <c:v>4.8517520200000002E-4</c:v>
                </c:pt>
                <c:pt idx="12314">
                  <c:v>7.7220077199999996E-4</c:v>
                </c:pt>
                <c:pt idx="12315">
                  <c:v>4.8426150099999999E-4</c:v>
                </c:pt>
                <c:pt idx="12316">
                  <c:v>1.6995241299999999E-4</c:v>
                </c:pt>
                <c:pt idx="12317">
                  <c:v>0</c:v>
                </c:pt>
                <c:pt idx="12318">
                  <c:v>0</c:v>
                </c:pt>
                <c:pt idx="12319">
                  <c:v>3.74251497E-4</c:v>
                </c:pt>
                <c:pt idx="12320">
                  <c:v>0</c:v>
                </c:pt>
                <c:pt idx="12321">
                  <c:v>0</c:v>
                </c:pt>
                <c:pt idx="12322">
                  <c:v>9.3457943900000003E-4</c:v>
                </c:pt>
                <c:pt idx="12323">
                  <c:v>0</c:v>
                </c:pt>
                <c:pt idx="12324">
                  <c:v>0</c:v>
                </c:pt>
                <c:pt idx="12325">
                  <c:v>1.286670097E-3</c:v>
                </c:pt>
                <c:pt idx="12326">
                  <c:v>1.00371374E-4</c:v>
                </c:pt>
                <c:pt idx="12327">
                  <c:v>1.4716703449999999E-3</c:v>
                </c:pt>
                <c:pt idx="12328">
                  <c:v>3.7893141300000002E-4</c:v>
                </c:pt>
                <c:pt idx="12329">
                  <c:v>5.7471264300000004E-4</c:v>
                </c:pt>
                <c:pt idx="12330">
                  <c:v>7.0274068800000005E-4</c:v>
                </c:pt>
                <c:pt idx="12331">
                  <c:v>0</c:v>
                </c:pt>
                <c:pt idx="12332">
                  <c:v>4.8330404209999999E-3</c:v>
                </c:pt>
                <c:pt idx="12333">
                  <c:v>7.4101519000000003E-4</c:v>
                </c:pt>
                <c:pt idx="12334">
                  <c:v>4.8661800400000001E-4</c:v>
                </c:pt>
                <c:pt idx="12335">
                  <c:v>7.5829383880000002E-3</c:v>
                </c:pt>
                <c:pt idx="12336">
                  <c:v>5.8701657450000002E-3</c:v>
                </c:pt>
                <c:pt idx="12337">
                  <c:v>0</c:v>
                </c:pt>
                <c:pt idx="12338">
                  <c:v>4.4788273610000002E-3</c:v>
                </c:pt>
                <c:pt idx="12339">
                  <c:v>2.1372087999999999E-4</c:v>
                </c:pt>
                <c:pt idx="12340">
                  <c:v>0</c:v>
                </c:pt>
                <c:pt idx="12341">
                  <c:v>2.7397260200000002E-4</c:v>
                </c:pt>
                <c:pt idx="12342">
                  <c:v>2.9615004929999999E-3</c:v>
                </c:pt>
                <c:pt idx="12343">
                  <c:v>0</c:v>
                </c:pt>
                <c:pt idx="12344">
                  <c:v>9.1827364499999997E-4</c:v>
                </c:pt>
                <c:pt idx="12345">
                  <c:v>0</c:v>
                </c:pt>
                <c:pt idx="12346">
                  <c:v>2.3062730600000001E-4</c:v>
                </c:pt>
                <c:pt idx="12347">
                  <c:v>2.05973223E-4</c:v>
                </c:pt>
                <c:pt idx="12348">
                  <c:v>1.5248551300000001E-4</c:v>
                </c:pt>
                <c:pt idx="12349">
                  <c:v>0</c:v>
                </c:pt>
                <c:pt idx="12350">
                  <c:v>0</c:v>
                </c:pt>
                <c:pt idx="12351">
                  <c:v>2.14523222E-4</c:v>
                </c:pt>
                <c:pt idx="12352">
                  <c:v>1.145475372E-3</c:v>
                </c:pt>
                <c:pt idx="12353">
                  <c:v>5.6123021600000002E-4</c:v>
                </c:pt>
                <c:pt idx="12354">
                  <c:v>0</c:v>
                </c:pt>
                <c:pt idx="12355">
                  <c:v>0</c:v>
                </c:pt>
                <c:pt idx="12356">
                  <c:v>0</c:v>
                </c:pt>
                <c:pt idx="12357">
                  <c:v>0</c:v>
                </c:pt>
                <c:pt idx="12358">
                  <c:v>0</c:v>
                </c:pt>
                <c:pt idx="12359">
                  <c:v>0</c:v>
                </c:pt>
                <c:pt idx="12360">
                  <c:v>0</c:v>
                </c:pt>
                <c:pt idx="12361">
                  <c:v>0</c:v>
                </c:pt>
                <c:pt idx="12362">
                  <c:v>5.8823529400000001E-4</c:v>
                </c:pt>
                <c:pt idx="12363">
                  <c:v>5.5524708400000002E-4</c:v>
                </c:pt>
                <c:pt idx="12364">
                  <c:v>1.15114538E-4</c:v>
                </c:pt>
                <c:pt idx="12365">
                  <c:v>0</c:v>
                </c:pt>
                <c:pt idx="12366">
                  <c:v>1.435177802E-3</c:v>
                </c:pt>
                <c:pt idx="12367">
                  <c:v>9.1149393000000006E-5</c:v>
                </c:pt>
                <c:pt idx="12368">
                  <c:v>3.9292730800000002E-4</c:v>
                </c:pt>
                <c:pt idx="12369">
                  <c:v>2.8980467099999998E-4</c:v>
                </c:pt>
                <c:pt idx="12370">
                  <c:v>2.1965952770000002E-3</c:v>
                </c:pt>
                <c:pt idx="12371">
                  <c:v>1.8832391710000001E-3</c:v>
                </c:pt>
                <c:pt idx="12372">
                  <c:v>4.1936256800000001E-4</c:v>
                </c:pt>
                <c:pt idx="12373">
                  <c:v>3.9339103060000002E-3</c:v>
                </c:pt>
                <c:pt idx="12374">
                  <c:v>1.0371292260000001E-3</c:v>
                </c:pt>
                <c:pt idx="12375">
                  <c:v>3.8513383399999999E-4</c:v>
                </c:pt>
                <c:pt idx="12376">
                  <c:v>6.7620872300000001E-4</c:v>
                </c:pt>
                <c:pt idx="12377">
                  <c:v>0</c:v>
                </c:pt>
                <c:pt idx="12378">
                  <c:v>0</c:v>
                </c:pt>
                <c:pt idx="12379">
                  <c:v>6.7039106099999997E-4</c:v>
                </c:pt>
                <c:pt idx="12380">
                  <c:v>0</c:v>
                </c:pt>
                <c:pt idx="12381">
                  <c:v>0</c:v>
                </c:pt>
                <c:pt idx="12382">
                  <c:v>8.1721601699999999E-4</c:v>
                </c:pt>
                <c:pt idx="12383">
                  <c:v>0</c:v>
                </c:pt>
                <c:pt idx="12384">
                  <c:v>0</c:v>
                </c:pt>
                <c:pt idx="12385">
                  <c:v>0</c:v>
                </c:pt>
                <c:pt idx="12386">
                  <c:v>7.0771408300000001E-4</c:v>
                </c:pt>
                <c:pt idx="12387">
                  <c:v>1.3442667E-4</c:v>
                </c:pt>
                <c:pt idx="12388">
                  <c:v>5.6882821299999997E-4</c:v>
                </c:pt>
                <c:pt idx="12389">
                  <c:v>1.808318264E-3</c:v>
                </c:pt>
                <c:pt idx="12390">
                  <c:v>0</c:v>
                </c:pt>
                <c:pt idx="12391">
                  <c:v>1.694915254E-3</c:v>
                </c:pt>
                <c:pt idx="12392">
                  <c:v>7.4697222419999997E-3</c:v>
                </c:pt>
                <c:pt idx="12393">
                  <c:v>2.8587764429999999E-3</c:v>
                </c:pt>
                <c:pt idx="12394">
                  <c:v>3.8387715899999999E-4</c:v>
                </c:pt>
                <c:pt idx="12395">
                  <c:v>2.8226053869999999E-3</c:v>
                </c:pt>
                <c:pt idx="12396">
                  <c:v>2.9154518899999999E-4</c:v>
                </c:pt>
                <c:pt idx="12397">
                  <c:v>0</c:v>
                </c:pt>
                <c:pt idx="12398">
                  <c:v>7.9872204400000001E-4</c:v>
                </c:pt>
                <c:pt idx="12399">
                  <c:v>8.4650112799999997E-4</c:v>
                </c:pt>
                <c:pt idx="12400">
                  <c:v>0</c:v>
                </c:pt>
                <c:pt idx="12401">
                  <c:v>0</c:v>
                </c:pt>
                <c:pt idx="12402">
                  <c:v>0</c:v>
                </c:pt>
                <c:pt idx="12403">
                  <c:v>0</c:v>
                </c:pt>
                <c:pt idx="12404">
                  <c:v>6.6912010700000005E-4</c:v>
                </c:pt>
                <c:pt idx="12405">
                  <c:v>3.0021014699999998E-4</c:v>
                </c:pt>
                <c:pt idx="12406">
                  <c:v>9.2464170100000004E-4</c:v>
                </c:pt>
                <c:pt idx="12407">
                  <c:v>0</c:v>
                </c:pt>
                <c:pt idx="12408">
                  <c:v>2.5766554999999999E-4</c:v>
                </c:pt>
                <c:pt idx="12409">
                  <c:v>3.1407035100000001E-4</c:v>
                </c:pt>
                <c:pt idx="12410">
                  <c:v>7.5835918600000002E-4</c:v>
                </c:pt>
                <c:pt idx="12411">
                  <c:v>0</c:v>
                </c:pt>
                <c:pt idx="12412">
                  <c:v>0</c:v>
                </c:pt>
                <c:pt idx="12413">
                  <c:v>1.17799505E-4</c:v>
                </c:pt>
                <c:pt idx="12414">
                  <c:v>9.5402778599999998E-4</c:v>
                </c:pt>
                <c:pt idx="12415">
                  <c:v>0</c:v>
                </c:pt>
                <c:pt idx="12416">
                  <c:v>3.7133308499999999E-4</c:v>
                </c:pt>
                <c:pt idx="12417">
                  <c:v>0</c:v>
                </c:pt>
                <c:pt idx="12418">
                  <c:v>0</c:v>
                </c:pt>
                <c:pt idx="12419">
                  <c:v>0</c:v>
                </c:pt>
                <c:pt idx="12420">
                  <c:v>0</c:v>
                </c:pt>
                <c:pt idx="12421">
                  <c:v>0</c:v>
                </c:pt>
                <c:pt idx="12422">
                  <c:v>2.4154589369999998E-3</c:v>
                </c:pt>
                <c:pt idx="12423">
                  <c:v>6.2853551199999996E-4</c:v>
                </c:pt>
                <c:pt idx="12424">
                  <c:v>6.9998599999999999E-4</c:v>
                </c:pt>
                <c:pt idx="12425">
                  <c:v>3.5335689E-4</c:v>
                </c:pt>
                <c:pt idx="12426">
                  <c:v>5.0327126300000005E-4</c:v>
                </c:pt>
                <c:pt idx="12427">
                  <c:v>1.2501736350000001E-3</c:v>
                </c:pt>
                <c:pt idx="12428">
                  <c:v>1.3235593560000001E-3</c:v>
                </c:pt>
                <c:pt idx="12429">
                  <c:v>2.43704305E-4</c:v>
                </c:pt>
                <c:pt idx="12430">
                  <c:v>3.1738474900000003E-4</c:v>
                </c:pt>
                <c:pt idx="12431">
                  <c:v>1.0801080108000001E-2</c:v>
                </c:pt>
                <c:pt idx="12432">
                  <c:v>3.9651070499999999E-4</c:v>
                </c:pt>
                <c:pt idx="12433">
                  <c:v>0</c:v>
                </c:pt>
                <c:pt idx="12434">
                  <c:v>1.26508369E-3</c:v>
                </c:pt>
                <c:pt idx="12435">
                  <c:v>4.6309422539999997E-3</c:v>
                </c:pt>
                <c:pt idx="12436">
                  <c:v>1.1250175779999999E-3</c:v>
                </c:pt>
                <c:pt idx="12437">
                  <c:v>3.9458010720000002E-3</c:v>
                </c:pt>
                <c:pt idx="12438">
                  <c:v>6.4221733979999999E-3</c:v>
                </c:pt>
                <c:pt idx="12439">
                  <c:v>1.29366106E-3</c:v>
                </c:pt>
                <c:pt idx="12440">
                  <c:v>1.2576638889999999E-3</c:v>
                </c:pt>
                <c:pt idx="12441">
                  <c:v>3.1084861599999999E-4</c:v>
                </c:pt>
                <c:pt idx="12442">
                  <c:v>7.186411149E-3</c:v>
                </c:pt>
                <c:pt idx="12443">
                  <c:v>5.4161400900000001E-4</c:v>
                </c:pt>
                <c:pt idx="12444">
                  <c:v>1.023672424E-3</c:v>
                </c:pt>
                <c:pt idx="12445">
                  <c:v>8.3864474999999997E-4</c:v>
                </c:pt>
                <c:pt idx="12446">
                  <c:v>6.9524913000000002E-4</c:v>
                </c:pt>
                <c:pt idx="12447">
                  <c:v>2.17060994E-4</c:v>
                </c:pt>
                <c:pt idx="12448">
                  <c:v>1.337792642E-3</c:v>
                </c:pt>
                <c:pt idx="12449">
                  <c:v>0</c:v>
                </c:pt>
                <c:pt idx="12450">
                  <c:v>3.6275695199999998E-4</c:v>
                </c:pt>
                <c:pt idx="12451">
                  <c:v>3.36502061E-4</c:v>
                </c:pt>
                <c:pt idx="12452">
                  <c:v>2.4042314399999999E-4</c:v>
                </c:pt>
                <c:pt idx="12453">
                  <c:v>2.8715003499999998E-4</c:v>
                </c:pt>
                <c:pt idx="12454">
                  <c:v>0</c:v>
                </c:pt>
                <c:pt idx="12455">
                  <c:v>4.2808219099999998E-4</c:v>
                </c:pt>
                <c:pt idx="12456">
                  <c:v>7.3855243699999995E-4</c:v>
                </c:pt>
                <c:pt idx="12457">
                  <c:v>1.0810810809999999E-3</c:v>
                </c:pt>
                <c:pt idx="12458">
                  <c:v>0</c:v>
                </c:pt>
                <c:pt idx="12459">
                  <c:v>2.9146021500000001E-4</c:v>
                </c:pt>
                <c:pt idx="12460">
                  <c:v>1.9316795439999999E-3</c:v>
                </c:pt>
                <c:pt idx="12461">
                  <c:v>8.1947062000000003E-5</c:v>
                </c:pt>
                <c:pt idx="12462">
                  <c:v>1.7137960580000001E-3</c:v>
                </c:pt>
                <c:pt idx="12463">
                  <c:v>1.475763423E-3</c:v>
                </c:pt>
                <c:pt idx="12464">
                  <c:v>2.3140113300000001E-4</c:v>
                </c:pt>
                <c:pt idx="12465">
                  <c:v>0</c:v>
                </c:pt>
                <c:pt idx="12466">
                  <c:v>1.6818028899999999E-4</c:v>
                </c:pt>
                <c:pt idx="12467">
                  <c:v>1.4450867049999999E-3</c:v>
                </c:pt>
                <c:pt idx="12468">
                  <c:v>0</c:v>
                </c:pt>
                <c:pt idx="12469">
                  <c:v>0</c:v>
                </c:pt>
                <c:pt idx="12470">
                  <c:v>0</c:v>
                </c:pt>
                <c:pt idx="12471">
                  <c:v>3.7671877899999998E-4</c:v>
                </c:pt>
                <c:pt idx="12472">
                  <c:v>0</c:v>
                </c:pt>
                <c:pt idx="12473">
                  <c:v>0</c:v>
                </c:pt>
                <c:pt idx="12474">
                  <c:v>6.1162079499999997E-4</c:v>
                </c:pt>
                <c:pt idx="12475">
                  <c:v>0</c:v>
                </c:pt>
                <c:pt idx="12476">
                  <c:v>0</c:v>
                </c:pt>
                <c:pt idx="12477">
                  <c:v>6.9094175000000005E-5</c:v>
                </c:pt>
                <c:pt idx="12478">
                  <c:v>2.5743338900000002E-4</c:v>
                </c:pt>
                <c:pt idx="12479">
                  <c:v>3.2362459500000001E-4</c:v>
                </c:pt>
                <c:pt idx="12480">
                  <c:v>3.2637075699999999E-4</c:v>
                </c:pt>
                <c:pt idx="12481">
                  <c:v>2.4255654499999999E-4</c:v>
                </c:pt>
                <c:pt idx="12482">
                  <c:v>2.7870679999999999E-4</c:v>
                </c:pt>
                <c:pt idx="12483">
                  <c:v>9.1743119200000001E-4</c:v>
                </c:pt>
                <c:pt idx="12484">
                  <c:v>2.7777777699999998E-4</c:v>
                </c:pt>
                <c:pt idx="12485">
                  <c:v>5.86682311E-4</c:v>
                </c:pt>
                <c:pt idx="12486">
                  <c:v>0</c:v>
                </c:pt>
                <c:pt idx="12487">
                  <c:v>8.9333571000000002E-5</c:v>
                </c:pt>
                <c:pt idx="12488">
                  <c:v>1.161054901E-3</c:v>
                </c:pt>
                <c:pt idx="12489">
                  <c:v>3.1754432379999999E-3</c:v>
                </c:pt>
                <c:pt idx="12490">
                  <c:v>6.2996094199999997E-4</c:v>
                </c:pt>
                <c:pt idx="12491">
                  <c:v>0</c:v>
                </c:pt>
                <c:pt idx="12492">
                  <c:v>2.29832222E-4</c:v>
                </c:pt>
                <c:pt idx="12493">
                  <c:v>0</c:v>
                </c:pt>
                <c:pt idx="12494">
                  <c:v>0</c:v>
                </c:pt>
                <c:pt idx="12495">
                  <c:v>0</c:v>
                </c:pt>
                <c:pt idx="12496">
                  <c:v>1.3850415499999999E-4</c:v>
                </c:pt>
                <c:pt idx="12497">
                  <c:v>0</c:v>
                </c:pt>
                <c:pt idx="12498">
                  <c:v>3.28623069E-4</c:v>
                </c:pt>
                <c:pt idx="12499">
                  <c:v>0</c:v>
                </c:pt>
                <c:pt idx="12500">
                  <c:v>1.5375941699999999E-4</c:v>
                </c:pt>
                <c:pt idx="12501">
                  <c:v>0</c:v>
                </c:pt>
                <c:pt idx="12502">
                  <c:v>0</c:v>
                </c:pt>
                <c:pt idx="12503">
                  <c:v>2.4246832699999999E-4</c:v>
                </c:pt>
                <c:pt idx="12504">
                  <c:v>0</c:v>
                </c:pt>
                <c:pt idx="12505">
                  <c:v>0</c:v>
                </c:pt>
                <c:pt idx="12506">
                  <c:v>4.0257648899999997E-4</c:v>
                </c:pt>
                <c:pt idx="12507">
                  <c:v>1.3598966399999999E-4</c:v>
                </c:pt>
                <c:pt idx="12508">
                  <c:v>1.71135196E-4</c:v>
                </c:pt>
                <c:pt idx="12509">
                  <c:v>6.2011658E-5</c:v>
                </c:pt>
                <c:pt idx="12510">
                  <c:v>4.8858487999999998E-4</c:v>
                </c:pt>
                <c:pt idx="12511">
                  <c:v>1.3252054E-4</c:v>
                </c:pt>
                <c:pt idx="12512">
                  <c:v>1.0151425419999999E-3</c:v>
                </c:pt>
                <c:pt idx="12513">
                  <c:v>1.149614058E-3</c:v>
                </c:pt>
                <c:pt idx="12514">
                  <c:v>1.1625203439999999E-3</c:v>
                </c:pt>
                <c:pt idx="12515">
                  <c:v>3.4059945499999998E-3</c:v>
                </c:pt>
                <c:pt idx="12516">
                  <c:v>0</c:v>
                </c:pt>
                <c:pt idx="12517">
                  <c:v>1.505174035E-3</c:v>
                </c:pt>
                <c:pt idx="12518">
                  <c:v>0</c:v>
                </c:pt>
                <c:pt idx="12519">
                  <c:v>7.0955534499999998E-4</c:v>
                </c:pt>
                <c:pt idx="12520">
                  <c:v>0</c:v>
                </c:pt>
                <c:pt idx="12521">
                  <c:v>5.3090633200000002E-4</c:v>
                </c:pt>
                <c:pt idx="12522">
                  <c:v>1.10071546E-4</c:v>
                </c:pt>
                <c:pt idx="12523">
                  <c:v>0</c:v>
                </c:pt>
                <c:pt idx="12524">
                  <c:v>0</c:v>
                </c:pt>
                <c:pt idx="12525">
                  <c:v>6.6321793299999997E-4</c:v>
                </c:pt>
                <c:pt idx="12526">
                  <c:v>0</c:v>
                </c:pt>
                <c:pt idx="12527">
                  <c:v>0</c:v>
                </c:pt>
                <c:pt idx="12528">
                  <c:v>2.66844563E-4</c:v>
                </c:pt>
                <c:pt idx="12529">
                  <c:v>0</c:v>
                </c:pt>
                <c:pt idx="12530">
                  <c:v>8.4788875000000002E-5</c:v>
                </c:pt>
                <c:pt idx="12531">
                  <c:v>1.909653628E-3</c:v>
                </c:pt>
                <c:pt idx="12532">
                  <c:v>2.8856697599999998E-4</c:v>
                </c:pt>
                <c:pt idx="12533">
                  <c:v>3.2308089899999999E-4</c:v>
                </c:pt>
                <c:pt idx="12534">
                  <c:v>1.7490161780000001E-3</c:v>
                </c:pt>
                <c:pt idx="12535">
                  <c:v>0</c:v>
                </c:pt>
                <c:pt idx="12536">
                  <c:v>2.5497195299999998E-4</c:v>
                </c:pt>
                <c:pt idx="12537">
                  <c:v>7.0356472790000001E-3</c:v>
                </c:pt>
                <c:pt idx="12538">
                  <c:v>3.401360544E-3</c:v>
                </c:pt>
                <c:pt idx="12539">
                  <c:v>7.2433403170000001E-3</c:v>
                </c:pt>
                <c:pt idx="12540">
                  <c:v>6.6040132079999998E-3</c:v>
                </c:pt>
                <c:pt idx="12541">
                  <c:v>2.6572187776000001E-2</c:v>
                </c:pt>
                <c:pt idx="12542">
                  <c:v>1.7987922389999999E-3</c:v>
                </c:pt>
                <c:pt idx="12543">
                  <c:v>1.727399851E-3</c:v>
                </c:pt>
                <c:pt idx="12544">
                  <c:v>1.865671641E-3</c:v>
                </c:pt>
                <c:pt idx="12545">
                  <c:v>5.7786191089999996E-3</c:v>
                </c:pt>
                <c:pt idx="12546">
                  <c:v>6.9715560500000005E-4</c:v>
                </c:pt>
                <c:pt idx="12547">
                  <c:v>9.1379835500000005E-4</c:v>
                </c:pt>
                <c:pt idx="12548">
                  <c:v>5.3529096800000004E-4</c:v>
                </c:pt>
                <c:pt idx="12549">
                  <c:v>1.6364177319999999E-3</c:v>
                </c:pt>
                <c:pt idx="12550">
                  <c:v>5.3475935819999997E-3</c:v>
                </c:pt>
                <c:pt idx="12551">
                  <c:v>4.4917864469999997E-3</c:v>
                </c:pt>
                <c:pt idx="12552">
                  <c:v>4.3253588510000001E-3</c:v>
                </c:pt>
                <c:pt idx="12553">
                  <c:v>8.5627262800000003E-3</c:v>
                </c:pt>
                <c:pt idx="12554">
                  <c:v>8.5095067139999998E-3</c:v>
                </c:pt>
                <c:pt idx="12555">
                  <c:v>7.4586697419999999E-3</c:v>
                </c:pt>
                <c:pt idx="12556">
                  <c:v>1.8483709272999999E-2</c:v>
                </c:pt>
                <c:pt idx="12557">
                  <c:v>1.1191573399999999E-3</c:v>
                </c:pt>
                <c:pt idx="12558">
                  <c:v>2.5519777819999999E-3</c:v>
                </c:pt>
                <c:pt idx="12559">
                  <c:v>2.782746968E-3</c:v>
                </c:pt>
                <c:pt idx="12560">
                  <c:v>1.913875598E-3</c:v>
                </c:pt>
                <c:pt idx="12561">
                  <c:v>7.6429875499999997E-4</c:v>
                </c:pt>
                <c:pt idx="12562">
                  <c:v>1.39920353E-3</c:v>
                </c:pt>
                <c:pt idx="12563">
                  <c:v>2.0902281830000001E-3</c:v>
                </c:pt>
                <c:pt idx="12564">
                  <c:v>1.0582010579999999E-3</c:v>
                </c:pt>
                <c:pt idx="12565">
                  <c:v>0</c:v>
                </c:pt>
                <c:pt idx="12566">
                  <c:v>1.6273393E-4</c:v>
                </c:pt>
                <c:pt idx="12567">
                  <c:v>1.315002988E-3</c:v>
                </c:pt>
                <c:pt idx="12568">
                  <c:v>2.2151593950000001E-3</c:v>
                </c:pt>
                <c:pt idx="12569">
                  <c:v>0</c:v>
                </c:pt>
                <c:pt idx="12570">
                  <c:v>5.5148902030000002E-3</c:v>
                </c:pt>
                <c:pt idx="12571">
                  <c:v>0</c:v>
                </c:pt>
                <c:pt idx="12572">
                  <c:v>1.3567293770000001E-3</c:v>
                </c:pt>
                <c:pt idx="12573">
                  <c:v>2.057613168E-3</c:v>
                </c:pt>
                <c:pt idx="12574">
                  <c:v>2.3423423422999998E-2</c:v>
                </c:pt>
                <c:pt idx="12575">
                  <c:v>8.3935194219999995E-3</c:v>
                </c:pt>
                <c:pt idx="12576">
                  <c:v>1.342945999E-3</c:v>
                </c:pt>
                <c:pt idx="12577">
                  <c:v>1.1354604199999999E-4</c:v>
                </c:pt>
                <c:pt idx="12578">
                  <c:v>3.8363171300000002E-4</c:v>
                </c:pt>
                <c:pt idx="12579">
                  <c:v>2.3999999999999998E-3</c:v>
                </c:pt>
                <c:pt idx="12580">
                  <c:v>9.1659028399999995E-4</c:v>
                </c:pt>
                <c:pt idx="12581">
                  <c:v>4.2906178400000002E-4</c:v>
                </c:pt>
                <c:pt idx="12582">
                  <c:v>6.9755275199999997E-4</c:v>
                </c:pt>
                <c:pt idx="12583">
                  <c:v>9.11577028E-4</c:v>
                </c:pt>
                <c:pt idx="12584">
                  <c:v>5.4924595039999996E-3</c:v>
                </c:pt>
                <c:pt idx="12585">
                  <c:v>4.14823008E-4</c:v>
                </c:pt>
                <c:pt idx="12586">
                  <c:v>1.850362027E-3</c:v>
                </c:pt>
                <c:pt idx="12587">
                  <c:v>5.8814880099999998E-4</c:v>
                </c:pt>
                <c:pt idx="12588">
                  <c:v>1.5948963309999999E-3</c:v>
                </c:pt>
                <c:pt idx="12589">
                  <c:v>4.3084877200000001E-4</c:v>
                </c:pt>
                <c:pt idx="12590">
                  <c:v>1.542680836E-3</c:v>
                </c:pt>
                <c:pt idx="12591">
                  <c:v>0</c:v>
                </c:pt>
                <c:pt idx="12592">
                  <c:v>7.7220077199999996E-4</c:v>
                </c:pt>
                <c:pt idx="12593">
                  <c:v>1.399847289E-3</c:v>
                </c:pt>
                <c:pt idx="12594">
                  <c:v>4.4345898000000002E-4</c:v>
                </c:pt>
                <c:pt idx="12595">
                  <c:v>0</c:v>
                </c:pt>
                <c:pt idx="12596">
                  <c:v>1.92135263E-4</c:v>
                </c:pt>
                <c:pt idx="12597">
                  <c:v>1.16279069E-4</c:v>
                </c:pt>
                <c:pt idx="12598">
                  <c:v>0</c:v>
                </c:pt>
                <c:pt idx="12599">
                  <c:v>9.7323600000000004E-5</c:v>
                </c:pt>
                <c:pt idx="12600">
                  <c:v>0</c:v>
                </c:pt>
                <c:pt idx="12601">
                  <c:v>3.6536353599999998E-4</c:v>
                </c:pt>
                <c:pt idx="12602">
                  <c:v>4.5105999000000002E-4</c:v>
                </c:pt>
                <c:pt idx="12603">
                  <c:v>3.0399756799999998E-4</c:v>
                </c:pt>
                <c:pt idx="12604">
                  <c:v>3.3088843499999999E-4</c:v>
                </c:pt>
                <c:pt idx="12605">
                  <c:v>3.4417483999999999E-4</c:v>
                </c:pt>
                <c:pt idx="12606">
                  <c:v>3.9047247100000001E-4</c:v>
                </c:pt>
                <c:pt idx="12607">
                  <c:v>0</c:v>
                </c:pt>
                <c:pt idx="12608">
                  <c:v>0</c:v>
                </c:pt>
                <c:pt idx="12609">
                  <c:v>1.88022938E-4</c:v>
                </c:pt>
                <c:pt idx="12610">
                  <c:v>1.16225011E-4</c:v>
                </c:pt>
                <c:pt idx="12611">
                  <c:v>1.8142646550000001E-3</c:v>
                </c:pt>
                <c:pt idx="12612">
                  <c:v>1.0587612400000001E-4</c:v>
                </c:pt>
                <c:pt idx="12613">
                  <c:v>2.2895385690000001E-3</c:v>
                </c:pt>
                <c:pt idx="12614">
                  <c:v>0</c:v>
                </c:pt>
                <c:pt idx="12615">
                  <c:v>1.720324404E-3</c:v>
                </c:pt>
                <c:pt idx="12616">
                  <c:v>4.1059330700000002E-4</c:v>
                </c:pt>
                <c:pt idx="12617">
                  <c:v>1.0664391500000001E-4</c:v>
                </c:pt>
                <c:pt idx="12618">
                  <c:v>3.2414910799999998E-4</c:v>
                </c:pt>
                <c:pt idx="12619">
                  <c:v>0</c:v>
                </c:pt>
                <c:pt idx="12620">
                  <c:v>0</c:v>
                </c:pt>
                <c:pt idx="12621">
                  <c:v>0</c:v>
                </c:pt>
                <c:pt idx="12622">
                  <c:v>7.3281547699999999E-4</c:v>
                </c:pt>
                <c:pt idx="12623">
                  <c:v>2.4248302599999999E-4</c:v>
                </c:pt>
                <c:pt idx="12624">
                  <c:v>6.1957868600000005E-4</c:v>
                </c:pt>
                <c:pt idx="12625">
                  <c:v>8.0179602300000004E-4</c:v>
                </c:pt>
                <c:pt idx="12626">
                  <c:v>8.1052434599999999E-4</c:v>
                </c:pt>
                <c:pt idx="12627">
                  <c:v>0</c:v>
                </c:pt>
                <c:pt idx="12628">
                  <c:v>7.71604938E-4</c:v>
                </c:pt>
                <c:pt idx="12629">
                  <c:v>2.5432349940000001E-3</c:v>
                </c:pt>
                <c:pt idx="12630">
                  <c:v>0</c:v>
                </c:pt>
                <c:pt idx="12631">
                  <c:v>9.7293472399999999E-4</c:v>
                </c:pt>
                <c:pt idx="12632">
                  <c:v>0</c:v>
                </c:pt>
                <c:pt idx="12633">
                  <c:v>7.5131480000000005E-4</c:v>
                </c:pt>
                <c:pt idx="12634">
                  <c:v>0</c:v>
                </c:pt>
                <c:pt idx="12635">
                  <c:v>6.0356100900000004E-4</c:v>
                </c:pt>
                <c:pt idx="12636">
                  <c:v>0</c:v>
                </c:pt>
                <c:pt idx="12637">
                  <c:v>2.3676110799999999E-4</c:v>
                </c:pt>
                <c:pt idx="12638">
                  <c:v>1.8334206389999999E-3</c:v>
                </c:pt>
                <c:pt idx="12639">
                  <c:v>4.1013862599999999E-4</c:v>
                </c:pt>
                <c:pt idx="12640">
                  <c:v>3.9215686199999998E-4</c:v>
                </c:pt>
                <c:pt idx="12641">
                  <c:v>4.5470046599999997E-4</c:v>
                </c:pt>
                <c:pt idx="12642">
                  <c:v>4.2502550099999999E-4</c:v>
                </c:pt>
                <c:pt idx="12643">
                  <c:v>1.567398119E-3</c:v>
                </c:pt>
                <c:pt idx="12644">
                  <c:v>5.8708414800000004E-4</c:v>
                </c:pt>
                <c:pt idx="12645">
                  <c:v>8.5021963999999998E-4</c:v>
                </c:pt>
                <c:pt idx="12646">
                  <c:v>0</c:v>
                </c:pt>
                <c:pt idx="12647">
                  <c:v>2.4295432400000001E-4</c:v>
                </c:pt>
                <c:pt idx="12648">
                  <c:v>9.7276264499999998E-4</c:v>
                </c:pt>
                <c:pt idx="12649">
                  <c:v>0</c:v>
                </c:pt>
                <c:pt idx="12650">
                  <c:v>0</c:v>
                </c:pt>
                <c:pt idx="12651">
                  <c:v>2.4116724900000001E-4</c:v>
                </c:pt>
                <c:pt idx="12652">
                  <c:v>0</c:v>
                </c:pt>
                <c:pt idx="12653">
                  <c:v>5.4259359699999996E-4</c:v>
                </c:pt>
                <c:pt idx="12654">
                  <c:v>1.160092807E-3</c:v>
                </c:pt>
                <c:pt idx="12655">
                  <c:v>0</c:v>
                </c:pt>
                <c:pt idx="12656">
                  <c:v>9.25313945E-4</c:v>
                </c:pt>
                <c:pt idx="12657">
                  <c:v>1.59451486E-4</c:v>
                </c:pt>
                <c:pt idx="12658">
                  <c:v>2.32108317E-4</c:v>
                </c:pt>
                <c:pt idx="12659">
                  <c:v>1.2903225800000001E-3</c:v>
                </c:pt>
                <c:pt idx="12660">
                  <c:v>3.1525851099999997E-4</c:v>
                </c:pt>
                <c:pt idx="12661">
                  <c:v>7.9586152000000001E-4</c:v>
                </c:pt>
                <c:pt idx="12662">
                  <c:v>3.60945677E-4</c:v>
                </c:pt>
                <c:pt idx="12663">
                  <c:v>2.0210185900000001E-4</c:v>
                </c:pt>
                <c:pt idx="12664">
                  <c:v>0</c:v>
                </c:pt>
                <c:pt idx="12665">
                  <c:v>1.67098337E-4</c:v>
                </c:pt>
                <c:pt idx="12666">
                  <c:v>4.8520135800000002E-4</c:v>
                </c:pt>
                <c:pt idx="12667">
                  <c:v>2.9021257999999999E-4</c:v>
                </c:pt>
                <c:pt idx="12668">
                  <c:v>3.8550501100000003E-4</c:v>
                </c:pt>
                <c:pt idx="12669">
                  <c:v>0</c:v>
                </c:pt>
                <c:pt idx="12670">
                  <c:v>0</c:v>
                </c:pt>
                <c:pt idx="12671">
                  <c:v>0</c:v>
                </c:pt>
                <c:pt idx="12672">
                  <c:v>2.24938142E-4</c:v>
                </c:pt>
                <c:pt idx="12673">
                  <c:v>3.1201248E-4</c:v>
                </c:pt>
                <c:pt idx="12674">
                  <c:v>1.60926939E-4</c:v>
                </c:pt>
                <c:pt idx="12675">
                  <c:v>0</c:v>
                </c:pt>
                <c:pt idx="12676">
                  <c:v>2.7151778399999999E-4</c:v>
                </c:pt>
                <c:pt idx="12677">
                  <c:v>0</c:v>
                </c:pt>
                <c:pt idx="12678">
                  <c:v>9.9075297199999993E-4</c:v>
                </c:pt>
                <c:pt idx="12679">
                  <c:v>0</c:v>
                </c:pt>
                <c:pt idx="12680">
                  <c:v>4.0379567899999998E-4</c:v>
                </c:pt>
                <c:pt idx="12681">
                  <c:v>1.472482974E-3</c:v>
                </c:pt>
                <c:pt idx="12682">
                  <c:v>3.8500038500000001E-4</c:v>
                </c:pt>
                <c:pt idx="12683">
                  <c:v>3.20051208E-4</c:v>
                </c:pt>
                <c:pt idx="12684">
                  <c:v>0</c:v>
                </c:pt>
                <c:pt idx="12685">
                  <c:v>0</c:v>
                </c:pt>
                <c:pt idx="12686">
                  <c:v>0</c:v>
                </c:pt>
                <c:pt idx="12687">
                  <c:v>0</c:v>
                </c:pt>
                <c:pt idx="12688">
                  <c:v>0</c:v>
                </c:pt>
                <c:pt idx="12689">
                  <c:v>0</c:v>
                </c:pt>
                <c:pt idx="12690">
                  <c:v>0</c:v>
                </c:pt>
                <c:pt idx="12691">
                  <c:v>2.2620497649999999E-3</c:v>
                </c:pt>
                <c:pt idx="12692">
                  <c:v>1.2055455090000001E-3</c:v>
                </c:pt>
                <c:pt idx="12693">
                  <c:v>0</c:v>
                </c:pt>
                <c:pt idx="12694">
                  <c:v>1.7664172900000001E-3</c:v>
                </c:pt>
                <c:pt idx="12695">
                  <c:v>1.915341888E-3</c:v>
                </c:pt>
                <c:pt idx="12696">
                  <c:v>1.5887200869999999E-3</c:v>
                </c:pt>
                <c:pt idx="12697">
                  <c:v>0</c:v>
                </c:pt>
                <c:pt idx="12698">
                  <c:v>1.222244856E-3</c:v>
                </c:pt>
                <c:pt idx="12699">
                  <c:v>0</c:v>
                </c:pt>
                <c:pt idx="12700">
                  <c:v>0</c:v>
                </c:pt>
                <c:pt idx="12701">
                  <c:v>0</c:v>
                </c:pt>
                <c:pt idx="12702">
                  <c:v>0</c:v>
                </c:pt>
                <c:pt idx="12703">
                  <c:v>0</c:v>
                </c:pt>
                <c:pt idx="12704">
                  <c:v>0</c:v>
                </c:pt>
                <c:pt idx="12705">
                  <c:v>2.1516944589999999E-3</c:v>
                </c:pt>
                <c:pt idx="12706">
                  <c:v>6.3588960000000001E-5</c:v>
                </c:pt>
                <c:pt idx="12707">
                  <c:v>0</c:v>
                </c:pt>
                <c:pt idx="12708">
                  <c:v>2.8477858400000001E-4</c:v>
                </c:pt>
                <c:pt idx="12709">
                  <c:v>0</c:v>
                </c:pt>
                <c:pt idx="12710">
                  <c:v>0</c:v>
                </c:pt>
                <c:pt idx="12711">
                  <c:v>0</c:v>
                </c:pt>
                <c:pt idx="12712">
                  <c:v>1.8226002430000001E-3</c:v>
                </c:pt>
                <c:pt idx="12713">
                  <c:v>0</c:v>
                </c:pt>
                <c:pt idx="12714">
                  <c:v>0</c:v>
                </c:pt>
                <c:pt idx="12715">
                  <c:v>0</c:v>
                </c:pt>
                <c:pt idx="12716">
                  <c:v>3.8051750300000003E-4</c:v>
                </c:pt>
                <c:pt idx="12717">
                  <c:v>0</c:v>
                </c:pt>
                <c:pt idx="12718">
                  <c:v>0</c:v>
                </c:pt>
                <c:pt idx="12719">
                  <c:v>0</c:v>
                </c:pt>
                <c:pt idx="12720">
                  <c:v>3.3990482599999998E-4</c:v>
                </c:pt>
                <c:pt idx="12721">
                  <c:v>0</c:v>
                </c:pt>
                <c:pt idx="12722">
                  <c:v>0</c:v>
                </c:pt>
                <c:pt idx="12723">
                  <c:v>0</c:v>
                </c:pt>
                <c:pt idx="12724">
                  <c:v>0</c:v>
                </c:pt>
                <c:pt idx="12725">
                  <c:v>0</c:v>
                </c:pt>
                <c:pt idx="12726">
                  <c:v>0</c:v>
                </c:pt>
                <c:pt idx="12727">
                  <c:v>2.1372087999999999E-4</c:v>
                </c:pt>
                <c:pt idx="12728">
                  <c:v>2.0316944330000001E-3</c:v>
                </c:pt>
                <c:pt idx="12729">
                  <c:v>1.4306151640000001E-3</c:v>
                </c:pt>
                <c:pt idx="12730">
                  <c:v>0</c:v>
                </c:pt>
                <c:pt idx="12731">
                  <c:v>0</c:v>
                </c:pt>
                <c:pt idx="12732">
                  <c:v>0</c:v>
                </c:pt>
                <c:pt idx="12733">
                  <c:v>1.0479434100000001E-4</c:v>
                </c:pt>
                <c:pt idx="12734">
                  <c:v>0</c:v>
                </c:pt>
                <c:pt idx="12735">
                  <c:v>0</c:v>
                </c:pt>
                <c:pt idx="12736">
                  <c:v>0</c:v>
                </c:pt>
                <c:pt idx="12737">
                  <c:v>0</c:v>
                </c:pt>
                <c:pt idx="12738">
                  <c:v>0</c:v>
                </c:pt>
                <c:pt idx="12739">
                  <c:v>0</c:v>
                </c:pt>
                <c:pt idx="12740">
                  <c:v>8.7032201900000001E-4</c:v>
                </c:pt>
                <c:pt idx="12741">
                  <c:v>0</c:v>
                </c:pt>
                <c:pt idx="12742">
                  <c:v>0</c:v>
                </c:pt>
                <c:pt idx="12743">
                  <c:v>0</c:v>
                </c:pt>
                <c:pt idx="12744">
                  <c:v>0</c:v>
                </c:pt>
                <c:pt idx="12745">
                  <c:v>8.3773142000000001E-5</c:v>
                </c:pt>
                <c:pt idx="12746">
                  <c:v>2.26398007E-4</c:v>
                </c:pt>
                <c:pt idx="12747">
                  <c:v>3.1250000000000001E-4</c:v>
                </c:pt>
                <c:pt idx="12748">
                  <c:v>0</c:v>
                </c:pt>
                <c:pt idx="12749">
                  <c:v>0</c:v>
                </c:pt>
                <c:pt idx="12750">
                  <c:v>0</c:v>
                </c:pt>
                <c:pt idx="12751">
                  <c:v>0</c:v>
                </c:pt>
                <c:pt idx="12752">
                  <c:v>4.9815681900000001E-4</c:v>
                </c:pt>
                <c:pt idx="12753">
                  <c:v>0</c:v>
                </c:pt>
                <c:pt idx="12754">
                  <c:v>6.2695924699999995E-4</c:v>
                </c:pt>
                <c:pt idx="12755">
                  <c:v>0</c:v>
                </c:pt>
                <c:pt idx="12756">
                  <c:v>0</c:v>
                </c:pt>
                <c:pt idx="12757">
                  <c:v>8.7108013899999997E-4</c:v>
                </c:pt>
                <c:pt idx="12758">
                  <c:v>0</c:v>
                </c:pt>
                <c:pt idx="12759">
                  <c:v>3.0312215799999998E-4</c:v>
                </c:pt>
                <c:pt idx="12760">
                  <c:v>0</c:v>
                </c:pt>
                <c:pt idx="12761">
                  <c:v>0</c:v>
                </c:pt>
                <c:pt idx="12762">
                  <c:v>8.9114340499999996E-4</c:v>
                </c:pt>
                <c:pt idx="12763">
                  <c:v>0</c:v>
                </c:pt>
                <c:pt idx="12764">
                  <c:v>0</c:v>
                </c:pt>
                <c:pt idx="12765">
                  <c:v>9.0826521300000002E-4</c:v>
                </c:pt>
                <c:pt idx="12766">
                  <c:v>2.7527986700000002E-4</c:v>
                </c:pt>
                <c:pt idx="12767">
                  <c:v>0</c:v>
                </c:pt>
                <c:pt idx="12768">
                  <c:v>1.8469115530000001E-3</c:v>
                </c:pt>
                <c:pt idx="12769">
                  <c:v>2.1208907739999998E-3</c:v>
                </c:pt>
                <c:pt idx="12770">
                  <c:v>0</c:v>
                </c:pt>
                <c:pt idx="12771">
                  <c:v>1.76678445E-4</c:v>
                </c:pt>
                <c:pt idx="12772">
                  <c:v>0</c:v>
                </c:pt>
                <c:pt idx="12773">
                  <c:v>0</c:v>
                </c:pt>
                <c:pt idx="12774">
                  <c:v>0</c:v>
                </c:pt>
                <c:pt idx="12775">
                  <c:v>0</c:v>
                </c:pt>
                <c:pt idx="12776">
                  <c:v>0</c:v>
                </c:pt>
                <c:pt idx="12777">
                  <c:v>6.6755674199999999E-4</c:v>
                </c:pt>
                <c:pt idx="12778">
                  <c:v>0</c:v>
                </c:pt>
                <c:pt idx="12779">
                  <c:v>0</c:v>
                </c:pt>
                <c:pt idx="12780">
                  <c:v>3.2658393199999999E-4</c:v>
                </c:pt>
                <c:pt idx="12781">
                  <c:v>0</c:v>
                </c:pt>
                <c:pt idx="12782">
                  <c:v>1.21684108E-4</c:v>
                </c:pt>
                <c:pt idx="12783">
                  <c:v>0</c:v>
                </c:pt>
                <c:pt idx="12784">
                  <c:v>0</c:v>
                </c:pt>
                <c:pt idx="12785">
                  <c:v>0</c:v>
                </c:pt>
                <c:pt idx="12786">
                  <c:v>0</c:v>
                </c:pt>
                <c:pt idx="12787">
                  <c:v>0</c:v>
                </c:pt>
                <c:pt idx="12788">
                  <c:v>1.862064026E-3</c:v>
                </c:pt>
                <c:pt idx="12789">
                  <c:v>0</c:v>
                </c:pt>
                <c:pt idx="12790">
                  <c:v>0</c:v>
                </c:pt>
                <c:pt idx="12791">
                  <c:v>0</c:v>
                </c:pt>
                <c:pt idx="12792">
                  <c:v>5.5632823299999997E-4</c:v>
                </c:pt>
                <c:pt idx="12793">
                  <c:v>0</c:v>
                </c:pt>
                <c:pt idx="12794">
                  <c:v>0</c:v>
                </c:pt>
                <c:pt idx="12795">
                  <c:v>3.8978756500000002E-4</c:v>
                </c:pt>
                <c:pt idx="12796">
                  <c:v>1.55624722E-3</c:v>
                </c:pt>
                <c:pt idx="12797">
                  <c:v>3.0399756799999998E-4</c:v>
                </c:pt>
                <c:pt idx="12798">
                  <c:v>0</c:v>
                </c:pt>
                <c:pt idx="12799">
                  <c:v>8.3263946700000001E-4</c:v>
                </c:pt>
                <c:pt idx="12800">
                  <c:v>1.313413232E-3</c:v>
                </c:pt>
                <c:pt idx="12801">
                  <c:v>4.5799528899999998E-4</c:v>
                </c:pt>
                <c:pt idx="12802">
                  <c:v>1.3962580200000001E-4</c:v>
                </c:pt>
                <c:pt idx="12803">
                  <c:v>7.0045323440000003E-3</c:v>
                </c:pt>
                <c:pt idx="12804">
                  <c:v>1.02539357E-3</c:v>
                </c:pt>
                <c:pt idx="12805">
                  <c:v>1.12372176E-4</c:v>
                </c:pt>
                <c:pt idx="12806">
                  <c:v>2.119229706E-3</c:v>
                </c:pt>
                <c:pt idx="12807">
                  <c:v>8.9126559700000003E-4</c:v>
                </c:pt>
                <c:pt idx="12808">
                  <c:v>5.5772448400000002E-4</c:v>
                </c:pt>
                <c:pt idx="12809">
                  <c:v>3.7637897460000001E-3</c:v>
                </c:pt>
                <c:pt idx="12810">
                  <c:v>1.3123359580000001E-3</c:v>
                </c:pt>
                <c:pt idx="12811">
                  <c:v>1.092804303E-3</c:v>
                </c:pt>
                <c:pt idx="12812">
                  <c:v>3.503503503E-3</c:v>
                </c:pt>
                <c:pt idx="12813">
                  <c:v>1.3716962193999999E-2</c:v>
                </c:pt>
                <c:pt idx="12814">
                  <c:v>8.6939721700000005E-4</c:v>
                </c:pt>
                <c:pt idx="12815">
                  <c:v>2.5106703479999999E-3</c:v>
                </c:pt>
                <c:pt idx="12816">
                  <c:v>3.9930443739999997E-3</c:v>
                </c:pt>
                <c:pt idx="12817">
                  <c:v>4.55062571E-4</c:v>
                </c:pt>
                <c:pt idx="12818">
                  <c:v>1.4293237039999999E-3</c:v>
                </c:pt>
                <c:pt idx="12819">
                  <c:v>3.4664270120000002E-3</c:v>
                </c:pt>
                <c:pt idx="12820">
                  <c:v>9.3478104500000002E-4</c:v>
                </c:pt>
                <c:pt idx="12821">
                  <c:v>6.3640220600000004E-4</c:v>
                </c:pt>
                <c:pt idx="12822">
                  <c:v>6.7762154799999997E-4</c:v>
                </c:pt>
                <c:pt idx="12823">
                  <c:v>5.49088513E-4</c:v>
                </c:pt>
                <c:pt idx="12824">
                  <c:v>4.1059040059999996E-3</c:v>
                </c:pt>
                <c:pt idx="12825">
                  <c:v>3.6678892959999998E-3</c:v>
                </c:pt>
                <c:pt idx="12826">
                  <c:v>1.4440433209999999E-3</c:v>
                </c:pt>
                <c:pt idx="12827">
                  <c:v>5.4734537399999999E-4</c:v>
                </c:pt>
                <c:pt idx="12828">
                  <c:v>1.1125533089999999E-3</c:v>
                </c:pt>
                <c:pt idx="12829">
                  <c:v>2.4752475239999999E-3</c:v>
                </c:pt>
                <c:pt idx="12830">
                  <c:v>8.8841505999999996E-5</c:v>
                </c:pt>
                <c:pt idx="12831">
                  <c:v>0</c:v>
                </c:pt>
                <c:pt idx="12832">
                  <c:v>0</c:v>
                </c:pt>
                <c:pt idx="12833">
                  <c:v>6.9013112400000002E-4</c:v>
                </c:pt>
                <c:pt idx="12834">
                  <c:v>0</c:v>
                </c:pt>
                <c:pt idx="12835">
                  <c:v>0</c:v>
                </c:pt>
                <c:pt idx="12836">
                  <c:v>1.8674136299999999E-4</c:v>
                </c:pt>
                <c:pt idx="12837">
                  <c:v>0</c:v>
                </c:pt>
                <c:pt idx="12838">
                  <c:v>0</c:v>
                </c:pt>
                <c:pt idx="12839">
                  <c:v>1.306655777E-3</c:v>
                </c:pt>
                <c:pt idx="12840">
                  <c:v>0</c:v>
                </c:pt>
                <c:pt idx="12841">
                  <c:v>1.1926058429999999E-3</c:v>
                </c:pt>
                <c:pt idx="12842">
                  <c:v>2.7614773900000002E-3</c:v>
                </c:pt>
                <c:pt idx="12843">
                  <c:v>3.7481259299999999E-4</c:v>
                </c:pt>
                <c:pt idx="12844">
                  <c:v>1.6265452100000001E-4</c:v>
                </c:pt>
                <c:pt idx="12845">
                  <c:v>0</c:v>
                </c:pt>
                <c:pt idx="12846">
                  <c:v>0</c:v>
                </c:pt>
                <c:pt idx="12847">
                  <c:v>1.1645510600000001E-4</c:v>
                </c:pt>
                <c:pt idx="12848">
                  <c:v>0</c:v>
                </c:pt>
                <c:pt idx="12849">
                  <c:v>0</c:v>
                </c:pt>
                <c:pt idx="12850">
                  <c:v>0</c:v>
                </c:pt>
                <c:pt idx="12851">
                  <c:v>6.2266500599999998E-4</c:v>
                </c:pt>
                <c:pt idx="12852">
                  <c:v>0</c:v>
                </c:pt>
                <c:pt idx="12853">
                  <c:v>0</c:v>
                </c:pt>
                <c:pt idx="12854">
                  <c:v>0</c:v>
                </c:pt>
                <c:pt idx="12855">
                  <c:v>6.5509335000000005E-4</c:v>
                </c:pt>
                <c:pt idx="12856">
                  <c:v>1.6644473999999999E-4</c:v>
                </c:pt>
                <c:pt idx="12857">
                  <c:v>0</c:v>
                </c:pt>
                <c:pt idx="12858">
                  <c:v>1.7553098100000001E-4</c:v>
                </c:pt>
                <c:pt idx="12859">
                  <c:v>1.8392495799999999E-4</c:v>
                </c:pt>
                <c:pt idx="12860">
                  <c:v>0</c:v>
                </c:pt>
                <c:pt idx="12861">
                  <c:v>0</c:v>
                </c:pt>
                <c:pt idx="12862">
                  <c:v>2.8653295119999999E-3</c:v>
                </c:pt>
                <c:pt idx="12863">
                  <c:v>0</c:v>
                </c:pt>
                <c:pt idx="12864">
                  <c:v>0</c:v>
                </c:pt>
                <c:pt idx="12865">
                  <c:v>0</c:v>
                </c:pt>
                <c:pt idx="12866">
                  <c:v>5.8428279199999997E-4</c:v>
                </c:pt>
                <c:pt idx="12867">
                  <c:v>0</c:v>
                </c:pt>
                <c:pt idx="12868">
                  <c:v>2.2165927799999998E-3</c:v>
                </c:pt>
                <c:pt idx="12869">
                  <c:v>7.0422535210000001E-3</c:v>
                </c:pt>
                <c:pt idx="12870">
                  <c:v>0</c:v>
                </c:pt>
                <c:pt idx="12871">
                  <c:v>2.9741988199999999E-4</c:v>
                </c:pt>
                <c:pt idx="12872">
                  <c:v>0</c:v>
                </c:pt>
                <c:pt idx="12873">
                  <c:v>1.356063541E-3</c:v>
                </c:pt>
                <c:pt idx="12874">
                  <c:v>0</c:v>
                </c:pt>
                <c:pt idx="12875">
                  <c:v>1.7895490299999999E-4</c:v>
                </c:pt>
                <c:pt idx="12876">
                  <c:v>0</c:v>
                </c:pt>
                <c:pt idx="12877">
                  <c:v>8.4745762700000002E-4</c:v>
                </c:pt>
                <c:pt idx="12878">
                  <c:v>4.2643923200000002E-4</c:v>
                </c:pt>
                <c:pt idx="12879">
                  <c:v>8.4968985999999994E-5</c:v>
                </c:pt>
                <c:pt idx="12880">
                  <c:v>0</c:v>
                </c:pt>
                <c:pt idx="12881">
                  <c:v>2.6031498100000003E-4</c:v>
                </c:pt>
                <c:pt idx="12882">
                  <c:v>0</c:v>
                </c:pt>
                <c:pt idx="12883">
                  <c:v>1.75223409E-4</c:v>
                </c:pt>
                <c:pt idx="12884">
                  <c:v>5.2548607399999995E-4</c:v>
                </c:pt>
                <c:pt idx="12885">
                  <c:v>5.9140102899999996E-4</c:v>
                </c:pt>
                <c:pt idx="12886">
                  <c:v>1.7882689499999999E-4</c:v>
                </c:pt>
                <c:pt idx="12887">
                  <c:v>1.7543859640000001E-3</c:v>
                </c:pt>
                <c:pt idx="12888">
                  <c:v>0</c:v>
                </c:pt>
                <c:pt idx="12889">
                  <c:v>2.0078977299999999E-4</c:v>
                </c:pt>
                <c:pt idx="12890">
                  <c:v>0</c:v>
                </c:pt>
                <c:pt idx="12891">
                  <c:v>2.8188865299999999E-4</c:v>
                </c:pt>
                <c:pt idx="12892">
                  <c:v>1.3621194570000001E-3</c:v>
                </c:pt>
                <c:pt idx="12893">
                  <c:v>1.4082218489999999E-3</c:v>
                </c:pt>
                <c:pt idx="12894">
                  <c:v>9.9933377699999997E-4</c:v>
                </c:pt>
                <c:pt idx="12895">
                  <c:v>9.2936802899999996E-4</c:v>
                </c:pt>
                <c:pt idx="12896">
                  <c:v>9.3720712199999996E-4</c:v>
                </c:pt>
                <c:pt idx="12897">
                  <c:v>0</c:v>
                </c:pt>
                <c:pt idx="12898">
                  <c:v>4.3010752600000001E-4</c:v>
                </c:pt>
                <c:pt idx="12899">
                  <c:v>2.9027576099999999E-4</c:v>
                </c:pt>
                <c:pt idx="12900">
                  <c:v>3.0759766200000001E-4</c:v>
                </c:pt>
                <c:pt idx="12901">
                  <c:v>2.25377507E-4</c:v>
                </c:pt>
                <c:pt idx="12902">
                  <c:v>0</c:v>
                </c:pt>
                <c:pt idx="12903">
                  <c:v>3.7794359910000002E-3</c:v>
                </c:pt>
                <c:pt idx="12904">
                  <c:v>6.1199510000000003E-5</c:v>
                </c:pt>
                <c:pt idx="12905">
                  <c:v>2.0588840799999999E-4</c:v>
                </c:pt>
                <c:pt idx="12906">
                  <c:v>0</c:v>
                </c:pt>
                <c:pt idx="12907">
                  <c:v>0</c:v>
                </c:pt>
                <c:pt idx="12908">
                  <c:v>7.9308429999999996E-5</c:v>
                </c:pt>
                <c:pt idx="12909">
                  <c:v>8.2918739600000005E-4</c:v>
                </c:pt>
                <c:pt idx="12910">
                  <c:v>8.3217753099999996E-4</c:v>
                </c:pt>
                <c:pt idx="12911">
                  <c:v>6.6923205599999996E-4</c:v>
                </c:pt>
                <c:pt idx="12912">
                  <c:v>0</c:v>
                </c:pt>
                <c:pt idx="12913">
                  <c:v>2.9645440530000002E-3</c:v>
                </c:pt>
                <c:pt idx="12914">
                  <c:v>5.9058868349999996E-3</c:v>
                </c:pt>
                <c:pt idx="12915">
                  <c:v>8.6631561060000004E-3</c:v>
                </c:pt>
                <c:pt idx="12916">
                  <c:v>1.559940722E-3</c:v>
                </c:pt>
                <c:pt idx="12917">
                  <c:v>2.0185708499999999E-4</c:v>
                </c:pt>
                <c:pt idx="12918">
                  <c:v>4.8334018920000001E-3</c:v>
                </c:pt>
                <c:pt idx="12919">
                  <c:v>2.6191723400000001E-4</c:v>
                </c:pt>
                <c:pt idx="12920">
                  <c:v>5.0830226999999998E-4</c:v>
                </c:pt>
                <c:pt idx="12921">
                  <c:v>1.5441630599999999E-4</c:v>
                </c:pt>
                <c:pt idx="12922">
                  <c:v>7.8876793999999994E-5</c:v>
                </c:pt>
                <c:pt idx="12923">
                  <c:v>6.0322726500000004E-4</c:v>
                </c:pt>
                <c:pt idx="12924">
                  <c:v>0</c:v>
                </c:pt>
                <c:pt idx="12925">
                  <c:v>0</c:v>
                </c:pt>
                <c:pt idx="12926">
                  <c:v>6.4020486500000002E-4</c:v>
                </c:pt>
                <c:pt idx="12927">
                  <c:v>0</c:v>
                </c:pt>
                <c:pt idx="12928">
                  <c:v>9.8705219700000006E-4</c:v>
                </c:pt>
                <c:pt idx="12929">
                  <c:v>6.9821150399999995E-4</c:v>
                </c:pt>
                <c:pt idx="12930">
                  <c:v>3.2642402399999998E-4</c:v>
                </c:pt>
                <c:pt idx="12931">
                  <c:v>0</c:v>
                </c:pt>
                <c:pt idx="12932">
                  <c:v>0</c:v>
                </c:pt>
                <c:pt idx="12933">
                  <c:v>8.3689011000000001E-5</c:v>
                </c:pt>
                <c:pt idx="12934">
                  <c:v>0</c:v>
                </c:pt>
                <c:pt idx="12935">
                  <c:v>0</c:v>
                </c:pt>
                <c:pt idx="12936">
                  <c:v>3.4952813699999999E-4</c:v>
                </c:pt>
                <c:pt idx="12937">
                  <c:v>0</c:v>
                </c:pt>
                <c:pt idx="12938">
                  <c:v>3.27439423E-4</c:v>
                </c:pt>
                <c:pt idx="12939">
                  <c:v>1.14534417E-4</c:v>
                </c:pt>
                <c:pt idx="12940">
                  <c:v>2.2466861299999999E-4</c:v>
                </c:pt>
                <c:pt idx="12941">
                  <c:v>1.7855548600000001E-4</c:v>
                </c:pt>
                <c:pt idx="12942">
                  <c:v>5.2910052899999996E-4</c:v>
                </c:pt>
                <c:pt idx="12943">
                  <c:v>0</c:v>
                </c:pt>
                <c:pt idx="12944">
                  <c:v>0</c:v>
                </c:pt>
                <c:pt idx="12945">
                  <c:v>0</c:v>
                </c:pt>
                <c:pt idx="12946">
                  <c:v>0</c:v>
                </c:pt>
                <c:pt idx="12947">
                  <c:v>3.0075187899999999E-4</c:v>
                </c:pt>
                <c:pt idx="12948">
                  <c:v>5.6420672499999996E-4</c:v>
                </c:pt>
                <c:pt idx="12949">
                  <c:v>2.3609963399999999E-4</c:v>
                </c:pt>
                <c:pt idx="12950">
                  <c:v>8.3183665749999997E-3</c:v>
                </c:pt>
                <c:pt idx="12951">
                  <c:v>1.473622163E-3</c:v>
                </c:pt>
                <c:pt idx="12952">
                  <c:v>8.6621751599999996E-4</c:v>
                </c:pt>
                <c:pt idx="12953">
                  <c:v>1.3319126260000001E-3</c:v>
                </c:pt>
                <c:pt idx="12954">
                  <c:v>3.35758254E-3</c:v>
                </c:pt>
                <c:pt idx="12955">
                  <c:v>2.2815423220000001E-3</c:v>
                </c:pt>
                <c:pt idx="12956">
                  <c:v>1.2212473321999999E-2</c:v>
                </c:pt>
                <c:pt idx="12957">
                  <c:v>8.7983911499999996E-4</c:v>
                </c:pt>
                <c:pt idx="12958">
                  <c:v>2.2698734659999998E-3</c:v>
                </c:pt>
                <c:pt idx="12959">
                  <c:v>5.1132213200000005E-4</c:v>
                </c:pt>
                <c:pt idx="12960">
                  <c:v>2.7713625799999998E-4</c:v>
                </c:pt>
                <c:pt idx="12961">
                  <c:v>4.3627298220000003E-3</c:v>
                </c:pt>
                <c:pt idx="12962">
                  <c:v>6.5252854809999998E-3</c:v>
                </c:pt>
                <c:pt idx="12963">
                  <c:v>1.51734104E-3</c:v>
                </c:pt>
                <c:pt idx="12964">
                  <c:v>4.9726145859999996E-3</c:v>
                </c:pt>
                <c:pt idx="12965">
                  <c:v>2.5176233629999999E-3</c:v>
                </c:pt>
                <c:pt idx="12966">
                  <c:v>5.6089743580000004E-3</c:v>
                </c:pt>
                <c:pt idx="12967">
                  <c:v>5.1834957399999996E-4</c:v>
                </c:pt>
                <c:pt idx="12968">
                  <c:v>3.5078488099999998E-4</c:v>
                </c:pt>
                <c:pt idx="12969">
                  <c:v>5.9271803499999997E-4</c:v>
                </c:pt>
                <c:pt idx="12970">
                  <c:v>3.2824552700000002E-4</c:v>
                </c:pt>
                <c:pt idx="12971">
                  <c:v>3.0413625300000001E-4</c:v>
                </c:pt>
                <c:pt idx="12972">
                  <c:v>5.9988002300000003E-4</c:v>
                </c:pt>
                <c:pt idx="12973">
                  <c:v>2.2890778280000002E-3</c:v>
                </c:pt>
                <c:pt idx="12974">
                  <c:v>4.3271311099999998E-4</c:v>
                </c:pt>
                <c:pt idx="12975">
                  <c:v>1.7229496800000001E-4</c:v>
                </c:pt>
                <c:pt idx="12976">
                  <c:v>1.819836214E-3</c:v>
                </c:pt>
                <c:pt idx="12977">
                  <c:v>3.98342893E-4</c:v>
                </c:pt>
                <c:pt idx="12978">
                  <c:v>1.08802089E-4</c:v>
                </c:pt>
                <c:pt idx="12979">
                  <c:v>0</c:v>
                </c:pt>
                <c:pt idx="12980">
                  <c:v>1.2259409000000001E-4</c:v>
                </c:pt>
                <c:pt idx="12981">
                  <c:v>3.6109773699999998E-4</c:v>
                </c:pt>
                <c:pt idx="12982">
                  <c:v>2.0403999099999999E-4</c:v>
                </c:pt>
                <c:pt idx="12983">
                  <c:v>6.7243035539999996E-3</c:v>
                </c:pt>
                <c:pt idx="12984">
                  <c:v>2.3801428079999998E-3</c:v>
                </c:pt>
                <c:pt idx="12985">
                  <c:v>0</c:v>
                </c:pt>
                <c:pt idx="12986">
                  <c:v>4.7098402010000004E-3</c:v>
                </c:pt>
                <c:pt idx="12987">
                  <c:v>1.5578750499999999E-4</c:v>
                </c:pt>
                <c:pt idx="12988">
                  <c:v>2.1720243200000001E-4</c:v>
                </c:pt>
                <c:pt idx="12989">
                  <c:v>3.8270187500000002E-4</c:v>
                </c:pt>
                <c:pt idx="12990">
                  <c:v>0</c:v>
                </c:pt>
                <c:pt idx="12991">
                  <c:v>2.5009378500000001E-4</c:v>
                </c:pt>
                <c:pt idx="12992">
                  <c:v>3.2362459500000001E-4</c:v>
                </c:pt>
                <c:pt idx="12993">
                  <c:v>5.200208E-4</c:v>
                </c:pt>
                <c:pt idx="12994">
                  <c:v>2.2463496809999998E-3</c:v>
                </c:pt>
                <c:pt idx="12995">
                  <c:v>6.2363579599999995E-4</c:v>
                </c:pt>
                <c:pt idx="12996">
                  <c:v>7.2072072000000005E-4</c:v>
                </c:pt>
                <c:pt idx="12997">
                  <c:v>0</c:v>
                </c:pt>
                <c:pt idx="12998">
                  <c:v>0</c:v>
                </c:pt>
                <c:pt idx="12999">
                  <c:v>0</c:v>
                </c:pt>
                <c:pt idx="13000">
                  <c:v>1.058667842E-3</c:v>
                </c:pt>
                <c:pt idx="13001">
                  <c:v>0</c:v>
                </c:pt>
                <c:pt idx="13002">
                  <c:v>0</c:v>
                </c:pt>
                <c:pt idx="13003">
                  <c:v>2.7054447000000002E-4</c:v>
                </c:pt>
                <c:pt idx="13004">
                  <c:v>1.7596339899999999E-4</c:v>
                </c:pt>
                <c:pt idx="13005">
                  <c:v>7.2912869099999995E-4</c:v>
                </c:pt>
                <c:pt idx="13006">
                  <c:v>0</c:v>
                </c:pt>
                <c:pt idx="13007">
                  <c:v>0</c:v>
                </c:pt>
                <c:pt idx="13008">
                  <c:v>1.4441922829999999E-3</c:v>
                </c:pt>
                <c:pt idx="13009">
                  <c:v>3.7188545899999998E-4</c:v>
                </c:pt>
                <c:pt idx="13010">
                  <c:v>8.8059174999999997E-5</c:v>
                </c:pt>
                <c:pt idx="13011">
                  <c:v>1.133144475E-3</c:v>
                </c:pt>
                <c:pt idx="13012">
                  <c:v>0</c:v>
                </c:pt>
                <c:pt idx="13013">
                  <c:v>0</c:v>
                </c:pt>
                <c:pt idx="13014">
                  <c:v>8.1846456000000001E-4</c:v>
                </c:pt>
                <c:pt idx="13015">
                  <c:v>4.9627791499999997E-4</c:v>
                </c:pt>
                <c:pt idx="13016">
                  <c:v>0</c:v>
                </c:pt>
                <c:pt idx="13017">
                  <c:v>0</c:v>
                </c:pt>
                <c:pt idx="13018">
                  <c:v>3.6771465299999999E-4</c:v>
                </c:pt>
                <c:pt idx="13019">
                  <c:v>0</c:v>
                </c:pt>
                <c:pt idx="13020">
                  <c:v>0</c:v>
                </c:pt>
                <c:pt idx="13021">
                  <c:v>0</c:v>
                </c:pt>
                <c:pt idx="13022">
                  <c:v>1.0429703790000001E-3</c:v>
                </c:pt>
                <c:pt idx="13023">
                  <c:v>2.3820867000000001E-4</c:v>
                </c:pt>
                <c:pt idx="13024">
                  <c:v>0</c:v>
                </c:pt>
                <c:pt idx="13025">
                  <c:v>0</c:v>
                </c:pt>
                <c:pt idx="13026">
                  <c:v>0</c:v>
                </c:pt>
                <c:pt idx="13027">
                  <c:v>0</c:v>
                </c:pt>
                <c:pt idx="13028">
                  <c:v>0</c:v>
                </c:pt>
                <c:pt idx="13029">
                  <c:v>1.6467682099999999E-4</c:v>
                </c:pt>
                <c:pt idx="13030">
                  <c:v>0</c:v>
                </c:pt>
                <c:pt idx="13031">
                  <c:v>0</c:v>
                </c:pt>
                <c:pt idx="13032">
                  <c:v>7.93650793E-4</c:v>
                </c:pt>
                <c:pt idx="13033">
                  <c:v>2.9112081500000001E-4</c:v>
                </c:pt>
                <c:pt idx="13034">
                  <c:v>9.5712097999999996E-5</c:v>
                </c:pt>
                <c:pt idx="13035">
                  <c:v>4.7129795400000001E-4</c:v>
                </c:pt>
                <c:pt idx="13036">
                  <c:v>1.739130434E-3</c:v>
                </c:pt>
                <c:pt idx="13037">
                  <c:v>0</c:v>
                </c:pt>
                <c:pt idx="13038">
                  <c:v>1.3574660630000001E-3</c:v>
                </c:pt>
                <c:pt idx="13039">
                  <c:v>3.4698126299999998E-4</c:v>
                </c:pt>
                <c:pt idx="13040">
                  <c:v>7.05218617E-4</c:v>
                </c:pt>
                <c:pt idx="13041">
                  <c:v>3.0895188000000002E-4</c:v>
                </c:pt>
                <c:pt idx="13042">
                  <c:v>2.6267402099999998E-4</c:v>
                </c:pt>
                <c:pt idx="13043">
                  <c:v>0</c:v>
                </c:pt>
                <c:pt idx="13044">
                  <c:v>3.7404151800000002E-4</c:v>
                </c:pt>
                <c:pt idx="13045">
                  <c:v>0</c:v>
                </c:pt>
                <c:pt idx="13046">
                  <c:v>0</c:v>
                </c:pt>
                <c:pt idx="13047">
                  <c:v>2.26090888E-4</c:v>
                </c:pt>
                <c:pt idx="13048">
                  <c:v>0</c:v>
                </c:pt>
                <c:pt idx="13049">
                  <c:v>0</c:v>
                </c:pt>
                <c:pt idx="13050">
                  <c:v>0</c:v>
                </c:pt>
                <c:pt idx="13051">
                  <c:v>0</c:v>
                </c:pt>
                <c:pt idx="13052">
                  <c:v>1.18315191E-4</c:v>
                </c:pt>
                <c:pt idx="13053">
                  <c:v>1.3888888879999999E-3</c:v>
                </c:pt>
                <c:pt idx="13054">
                  <c:v>5.0831088000000002E-5</c:v>
                </c:pt>
                <c:pt idx="13055">
                  <c:v>1.9786307800000001E-4</c:v>
                </c:pt>
                <c:pt idx="13056">
                  <c:v>6.5220935919999999E-3</c:v>
                </c:pt>
                <c:pt idx="13057">
                  <c:v>2.8129395210000001E-3</c:v>
                </c:pt>
                <c:pt idx="13058">
                  <c:v>0</c:v>
                </c:pt>
                <c:pt idx="13059">
                  <c:v>3.7318590180000001E-3</c:v>
                </c:pt>
                <c:pt idx="13060">
                  <c:v>3.0674846620000001E-3</c:v>
                </c:pt>
                <c:pt idx="13061">
                  <c:v>5.9183270800000003E-4</c:v>
                </c:pt>
                <c:pt idx="13062">
                  <c:v>2.1225470563999999E-2</c:v>
                </c:pt>
                <c:pt idx="13063">
                  <c:v>1.458363715E-3</c:v>
                </c:pt>
                <c:pt idx="13064">
                  <c:v>3.2030749509999999E-3</c:v>
                </c:pt>
                <c:pt idx="13065">
                  <c:v>7.9034028539999995E-3</c:v>
                </c:pt>
                <c:pt idx="13066">
                  <c:v>8.9875173369999995E-3</c:v>
                </c:pt>
                <c:pt idx="13067">
                  <c:v>1.0995167728000001E-2</c:v>
                </c:pt>
                <c:pt idx="13068">
                  <c:v>6.0694698349999998E-3</c:v>
                </c:pt>
                <c:pt idx="13069">
                  <c:v>1.1166253100999999E-2</c:v>
                </c:pt>
                <c:pt idx="13070">
                  <c:v>2.9668956900000001E-3</c:v>
                </c:pt>
                <c:pt idx="13071">
                  <c:v>0</c:v>
                </c:pt>
                <c:pt idx="13072">
                  <c:v>2.3253110099999999E-4</c:v>
                </c:pt>
                <c:pt idx="13073">
                  <c:v>1.162115049E-3</c:v>
                </c:pt>
                <c:pt idx="13074">
                  <c:v>2.3696682400000001E-4</c:v>
                </c:pt>
                <c:pt idx="13075">
                  <c:v>0</c:v>
                </c:pt>
                <c:pt idx="13076">
                  <c:v>6.3251106800000004E-4</c:v>
                </c:pt>
                <c:pt idx="13077">
                  <c:v>1.072386058E-3</c:v>
                </c:pt>
                <c:pt idx="13078">
                  <c:v>7.5575027380000003E-3</c:v>
                </c:pt>
                <c:pt idx="13079">
                  <c:v>7.77691367E-4</c:v>
                </c:pt>
                <c:pt idx="13080">
                  <c:v>1.166861143E-3</c:v>
                </c:pt>
                <c:pt idx="13081">
                  <c:v>1.222269754E-3</c:v>
                </c:pt>
                <c:pt idx="13082">
                  <c:v>2.1640337499999999E-4</c:v>
                </c:pt>
                <c:pt idx="13083">
                  <c:v>5.8343057100000001E-4</c:v>
                </c:pt>
                <c:pt idx="13084">
                  <c:v>4.4228217600000001E-4</c:v>
                </c:pt>
                <c:pt idx="13085">
                  <c:v>1.2427506210000001E-3</c:v>
                </c:pt>
                <c:pt idx="13086">
                  <c:v>8.52738602E-4</c:v>
                </c:pt>
                <c:pt idx="13087">
                  <c:v>2.6688017079999999E-3</c:v>
                </c:pt>
                <c:pt idx="13088">
                  <c:v>6.9074778199999997E-3</c:v>
                </c:pt>
                <c:pt idx="13089">
                  <c:v>1.2605042016E-2</c:v>
                </c:pt>
                <c:pt idx="13090">
                  <c:v>1.12854079E-4</c:v>
                </c:pt>
                <c:pt idx="13091">
                  <c:v>5.9421780360000001E-3</c:v>
                </c:pt>
                <c:pt idx="13092">
                  <c:v>2.5405168637E-2</c:v>
                </c:pt>
                <c:pt idx="13093">
                  <c:v>1.7285088729999999E-3</c:v>
                </c:pt>
                <c:pt idx="13094">
                  <c:v>2.0438498689999999E-3</c:v>
                </c:pt>
                <c:pt idx="13095">
                  <c:v>6.0054907340000001E-3</c:v>
                </c:pt>
                <c:pt idx="13096">
                  <c:v>1.1995637949E-2</c:v>
                </c:pt>
                <c:pt idx="13097">
                  <c:v>0</c:v>
                </c:pt>
                <c:pt idx="13098">
                  <c:v>5.377950403E-3</c:v>
                </c:pt>
                <c:pt idx="13099">
                  <c:v>1.504354711E-2</c:v>
                </c:pt>
                <c:pt idx="13100">
                  <c:v>3.2195750160000001E-3</c:v>
                </c:pt>
                <c:pt idx="13101">
                  <c:v>4.0381791479999997E-3</c:v>
                </c:pt>
                <c:pt idx="13102">
                  <c:v>6.8446269599999998E-4</c:v>
                </c:pt>
                <c:pt idx="13103">
                  <c:v>1.2317293479999999E-3</c:v>
                </c:pt>
                <c:pt idx="13104">
                  <c:v>1.0756192959E-2</c:v>
                </c:pt>
                <c:pt idx="13105">
                  <c:v>1.5151515150000001E-3</c:v>
                </c:pt>
                <c:pt idx="13106">
                  <c:v>0</c:v>
                </c:pt>
                <c:pt idx="13107">
                  <c:v>3.2765399699999999E-4</c:v>
                </c:pt>
                <c:pt idx="13108">
                  <c:v>8.4033613400000002E-4</c:v>
                </c:pt>
                <c:pt idx="13109">
                  <c:v>7.4225273700000002E-3</c:v>
                </c:pt>
                <c:pt idx="13110">
                  <c:v>2.8176229500000002E-3</c:v>
                </c:pt>
                <c:pt idx="13111">
                  <c:v>6.0975609699999997E-4</c:v>
                </c:pt>
                <c:pt idx="13112">
                  <c:v>8.3942326599999997E-4</c:v>
                </c:pt>
                <c:pt idx="13113">
                  <c:v>1.1737089200000001E-3</c:v>
                </c:pt>
                <c:pt idx="13114">
                  <c:v>2.8360748700000002E-4</c:v>
                </c:pt>
                <c:pt idx="13115">
                  <c:v>6.6467264799999995E-4</c:v>
                </c:pt>
                <c:pt idx="13116">
                  <c:v>4.4126731899999999E-4</c:v>
                </c:pt>
                <c:pt idx="13117">
                  <c:v>3.2030749500000001E-4</c:v>
                </c:pt>
                <c:pt idx="13118">
                  <c:v>1.9456514599999999E-4</c:v>
                </c:pt>
                <c:pt idx="13119">
                  <c:v>6.1379818299999995E-4</c:v>
                </c:pt>
                <c:pt idx="13120">
                  <c:v>3.438958486E-3</c:v>
                </c:pt>
                <c:pt idx="13121">
                  <c:v>2.3379052299999999E-4</c:v>
                </c:pt>
                <c:pt idx="13122">
                  <c:v>1.7520805950000001E-3</c:v>
                </c:pt>
                <c:pt idx="13123">
                  <c:v>1.89214758E-4</c:v>
                </c:pt>
                <c:pt idx="13124">
                  <c:v>1.20492297E-3</c:v>
                </c:pt>
                <c:pt idx="13125">
                  <c:v>7.6070419400000005E-4</c:v>
                </c:pt>
                <c:pt idx="13126">
                  <c:v>0</c:v>
                </c:pt>
                <c:pt idx="13127">
                  <c:v>0</c:v>
                </c:pt>
                <c:pt idx="13128">
                  <c:v>0</c:v>
                </c:pt>
                <c:pt idx="13129">
                  <c:v>0</c:v>
                </c:pt>
                <c:pt idx="13130">
                  <c:v>0</c:v>
                </c:pt>
                <c:pt idx="13131">
                  <c:v>2.3250406799999999E-4</c:v>
                </c:pt>
                <c:pt idx="13132">
                  <c:v>0</c:v>
                </c:pt>
                <c:pt idx="13133">
                  <c:v>0</c:v>
                </c:pt>
                <c:pt idx="13134">
                  <c:v>1.19688809E-3</c:v>
                </c:pt>
                <c:pt idx="13135">
                  <c:v>0</c:v>
                </c:pt>
                <c:pt idx="13136">
                  <c:v>2.37529691E-4</c:v>
                </c:pt>
                <c:pt idx="13137">
                  <c:v>8.7145969400000004E-4</c:v>
                </c:pt>
                <c:pt idx="13138">
                  <c:v>1.032098255E-3</c:v>
                </c:pt>
                <c:pt idx="13139">
                  <c:v>0</c:v>
                </c:pt>
                <c:pt idx="13140">
                  <c:v>0</c:v>
                </c:pt>
                <c:pt idx="13141">
                  <c:v>7.8271758999999999E-5</c:v>
                </c:pt>
                <c:pt idx="13142">
                  <c:v>3.1036623200000001E-4</c:v>
                </c:pt>
                <c:pt idx="13143">
                  <c:v>2.0834830080000001E-3</c:v>
                </c:pt>
                <c:pt idx="13144">
                  <c:v>1.9953441960000001E-3</c:v>
                </c:pt>
                <c:pt idx="13145">
                  <c:v>7.0571630199999999E-3</c:v>
                </c:pt>
                <c:pt idx="13146">
                  <c:v>1.319261213E-3</c:v>
                </c:pt>
                <c:pt idx="13147">
                  <c:v>6.9605568399999998E-4</c:v>
                </c:pt>
                <c:pt idx="13148">
                  <c:v>0</c:v>
                </c:pt>
                <c:pt idx="13149">
                  <c:v>3.3692722300000003E-4</c:v>
                </c:pt>
                <c:pt idx="13150">
                  <c:v>9.6786682100000003E-4</c:v>
                </c:pt>
                <c:pt idx="13151">
                  <c:v>3.6407766900000001E-4</c:v>
                </c:pt>
                <c:pt idx="13152">
                  <c:v>9.3109869600000003E-4</c:v>
                </c:pt>
                <c:pt idx="13153">
                  <c:v>2.9526396499999997E-4</c:v>
                </c:pt>
                <c:pt idx="13154">
                  <c:v>0</c:v>
                </c:pt>
                <c:pt idx="13155">
                  <c:v>0</c:v>
                </c:pt>
                <c:pt idx="13156">
                  <c:v>2.6495079479999998E-3</c:v>
                </c:pt>
                <c:pt idx="13157">
                  <c:v>1.2266928360000001E-3</c:v>
                </c:pt>
                <c:pt idx="13158">
                  <c:v>1.033362857E-3</c:v>
                </c:pt>
                <c:pt idx="13159">
                  <c:v>4.34782608E-4</c:v>
                </c:pt>
                <c:pt idx="13160">
                  <c:v>4.2524238800000001E-4</c:v>
                </c:pt>
                <c:pt idx="13161">
                  <c:v>1.035196687E-3</c:v>
                </c:pt>
                <c:pt idx="13162">
                  <c:v>1.618122977E-3</c:v>
                </c:pt>
                <c:pt idx="13163">
                  <c:v>7.3019349999999997E-5</c:v>
                </c:pt>
                <c:pt idx="13164">
                  <c:v>3.1939315300000002E-3</c:v>
                </c:pt>
                <c:pt idx="13165">
                  <c:v>2.631578947E-3</c:v>
                </c:pt>
                <c:pt idx="13166">
                  <c:v>8.9063056000000004E-5</c:v>
                </c:pt>
                <c:pt idx="13167">
                  <c:v>1.88655515E-4</c:v>
                </c:pt>
                <c:pt idx="13168">
                  <c:v>0</c:v>
                </c:pt>
                <c:pt idx="13169">
                  <c:v>8.7850303000000003E-5</c:v>
                </c:pt>
                <c:pt idx="13170">
                  <c:v>7.7573500000000005E-5</c:v>
                </c:pt>
                <c:pt idx="13171">
                  <c:v>0</c:v>
                </c:pt>
                <c:pt idx="13172">
                  <c:v>0</c:v>
                </c:pt>
                <c:pt idx="13173">
                  <c:v>4.7755491800000001E-4</c:v>
                </c:pt>
                <c:pt idx="13174">
                  <c:v>0</c:v>
                </c:pt>
                <c:pt idx="13175">
                  <c:v>0</c:v>
                </c:pt>
                <c:pt idx="13176">
                  <c:v>5.6716135700000004E-4</c:v>
                </c:pt>
                <c:pt idx="13177">
                  <c:v>0</c:v>
                </c:pt>
                <c:pt idx="13178">
                  <c:v>4.4306601599999998E-4</c:v>
                </c:pt>
                <c:pt idx="13179">
                  <c:v>9.6246390700000005E-4</c:v>
                </c:pt>
                <c:pt idx="13180">
                  <c:v>3.4427358199999998E-4</c:v>
                </c:pt>
                <c:pt idx="13181">
                  <c:v>0</c:v>
                </c:pt>
                <c:pt idx="13182">
                  <c:v>2.8304557E-4</c:v>
                </c:pt>
                <c:pt idx="13183">
                  <c:v>2.9612081700000002E-4</c:v>
                </c:pt>
                <c:pt idx="13184">
                  <c:v>5.6721497400000003E-4</c:v>
                </c:pt>
                <c:pt idx="13185">
                  <c:v>0</c:v>
                </c:pt>
                <c:pt idx="13186">
                  <c:v>2.0410245899999999E-4</c:v>
                </c:pt>
                <c:pt idx="13187">
                  <c:v>0</c:v>
                </c:pt>
                <c:pt idx="13188">
                  <c:v>0</c:v>
                </c:pt>
                <c:pt idx="13189">
                  <c:v>0</c:v>
                </c:pt>
                <c:pt idx="13190">
                  <c:v>0</c:v>
                </c:pt>
                <c:pt idx="13191">
                  <c:v>5.75926281E-4</c:v>
                </c:pt>
                <c:pt idx="13192">
                  <c:v>5.5325034499999995E-4</c:v>
                </c:pt>
                <c:pt idx="13193">
                  <c:v>0</c:v>
                </c:pt>
                <c:pt idx="13194">
                  <c:v>8.9261803999999997E-5</c:v>
                </c:pt>
                <c:pt idx="13195">
                  <c:v>0</c:v>
                </c:pt>
                <c:pt idx="13196">
                  <c:v>0</c:v>
                </c:pt>
                <c:pt idx="13197">
                  <c:v>0</c:v>
                </c:pt>
                <c:pt idx="13198">
                  <c:v>2.6102845199999999E-4</c:v>
                </c:pt>
                <c:pt idx="13199">
                  <c:v>1.8489414799999999E-4</c:v>
                </c:pt>
                <c:pt idx="13200">
                  <c:v>0</c:v>
                </c:pt>
                <c:pt idx="13201">
                  <c:v>0</c:v>
                </c:pt>
                <c:pt idx="13202">
                  <c:v>0</c:v>
                </c:pt>
                <c:pt idx="13203">
                  <c:v>0</c:v>
                </c:pt>
                <c:pt idx="13204">
                  <c:v>2.4906600199999998E-4</c:v>
                </c:pt>
                <c:pt idx="13205">
                  <c:v>0</c:v>
                </c:pt>
                <c:pt idx="13206">
                  <c:v>0</c:v>
                </c:pt>
                <c:pt idx="13207">
                  <c:v>6.3897763499999995E-4</c:v>
                </c:pt>
                <c:pt idx="13208">
                  <c:v>0</c:v>
                </c:pt>
                <c:pt idx="13209">
                  <c:v>7.0323488000000002E-4</c:v>
                </c:pt>
                <c:pt idx="13210">
                  <c:v>0</c:v>
                </c:pt>
                <c:pt idx="13211">
                  <c:v>0</c:v>
                </c:pt>
                <c:pt idx="13212">
                  <c:v>2.3575638500000001E-3</c:v>
                </c:pt>
                <c:pt idx="13213">
                  <c:v>1.4847809939999999E-3</c:v>
                </c:pt>
                <c:pt idx="13214">
                  <c:v>0</c:v>
                </c:pt>
                <c:pt idx="13215">
                  <c:v>1.181893393E-3</c:v>
                </c:pt>
                <c:pt idx="13216">
                  <c:v>3.4275921100000001E-4</c:v>
                </c:pt>
                <c:pt idx="13217">
                  <c:v>1.74855744E-4</c:v>
                </c:pt>
                <c:pt idx="13218">
                  <c:v>0</c:v>
                </c:pt>
                <c:pt idx="13219">
                  <c:v>0</c:v>
                </c:pt>
                <c:pt idx="13220">
                  <c:v>1.8907165799999999E-4</c:v>
                </c:pt>
                <c:pt idx="13221">
                  <c:v>1.2403528109999999E-3</c:v>
                </c:pt>
                <c:pt idx="13222">
                  <c:v>9.3789078700000003E-4</c:v>
                </c:pt>
                <c:pt idx="13223">
                  <c:v>1.309328968E-3</c:v>
                </c:pt>
                <c:pt idx="13224">
                  <c:v>3.2905560999999997E-4</c:v>
                </c:pt>
                <c:pt idx="13225">
                  <c:v>7.9270709399999997E-4</c:v>
                </c:pt>
                <c:pt idx="13226">
                  <c:v>6.2034739399999999E-4</c:v>
                </c:pt>
                <c:pt idx="13227">
                  <c:v>0</c:v>
                </c:pt>
                <c:pt idx="13228">
                  <c:v>4.2448425100000001E-4</c:v>
                </c:pt>
                <c:pt idx="13229">
                  <c:v>0</c:v>
                </c:pt>
                <c:pt idx="13230">
                  <c:v>0</c:v>
                </c:pt>
                <c:pt idx="13231">
                  <c:v>2.8256569600000001E-4</c:v>
                </c:pt>
                <c:pt idx="13232">
                  <c:v>0</c:v>
                </c:pt>
                <c:pt idx="13233">
                  <c:v>7.7375425000000006E-5</c:v>
                </c:pt>
                <c:pt idx="13234">
                  <c:v>0</c:v>
                </c:pt>
                <c:pt idx="13235">
                  <c:v>0</c:v>
                </c:pt>
                <c:pt idx="13236">
                  <c:v>4.9176297E-4</c:v>
                </c:pt>
                <c:pt idx="13237">
                  <c:v>4.1476565700000002E-4</c:v>
                </c:pt>
                <c:pt idx="13238">
                  <c:v>6.5243179099999996E-4</c:v>
                </c:pt>
                <c:pt idx="13239">
                  <c:v>3.4317089899999999E-4</c:v>
                </c:pt>
                <c:pt idx="13240">
                  <c:v>1.2994683991999999E-2</c:v>
                </c:pt>
                <c:pt idx="13241">
                  <c:v>3.1536697240000001E-3</c:v>
                </c:pt>
                <c:pt idx="13242">
                  <c:v>5.0045040499999995E-4</c:v>
                </c:pt>
                <c:pt idx="13243">
                  <c:v>2.7836908460000002E-3</c:v>
                </c:pt>
                <c:pt idx="13244">
                  <c:v>3.9215686269999999E-3</c:v>
                </c:pt>
                <c:pt idx="13245">
                  <c:v>2.413515687E-3</c:v>
                </c:pt>
                <c:pt idx="13246">
                  <c:v>4.3338683788000001E-2</c:v>
                </c:pt>
                <c:pt idx="13247">
                  <c:v>2.9334500874999999E-2</c:v>
                </c:pt>
                <c:pt idx="13248">
                  <c:v>9.1418123639999994E-3</c:v>
                </c:pt>
                <c:pt idx="13249">
                  <c:v>4.5689713089999999E-3</c:v>
                </c:pt>
                <c:pt idx="13250">
                  <c:v>3.0821602719999998E-3</c:v>
                </c:pt>
                <c:pt idx="13251">
                  <c:v>1.092537965E-3</c:v>
                </c:pt>
                <c:pt idx="13252">
                  <c:v>5.026135906E-3</c:v>
                </c:pt>
                <c:pt idx="13253">
                  <c:v>2.7793218400000002E-4</c:v>
                </c:pt>
                <c:pt idx="13254">
                  <c:v>1.6101583975999999E-2</c:v>
                </c:pt>
                <c:pt idx="13255">
                  <c:v>5.6721497440000001E-3</c:v>
                </c:pt>
                <c:pt idx="13256">
                  <c:v>4.2926829259999997E-3</c:v>
                </c:pt>
                <c:pt idx="13257">
                  <c:v>1.6968709600000001E-4</c:v>
                </c:pt>
                <c:pt idx="13258">
                  <c:v>2.7238678919999999E-3</c:v>
                </c:pt>
                <c:pt idx="13259">
                  <c:v>1.360279828E-3</c:v>
                </c:pt>
                <c:pt idx="13260">
                  <c:v>4.49101796E-4</c:v>
                </c:pt>
                <c:pt idx="13261">
                  <c:v>9.6438658099999997E-4</c:v>
                </c:pt>
                <c:pt idx="13262">
                  <c:v>1.0121457479999999E-3</c:v>
                </c:pt>
                <c:pt idx="13263">
                  <c:v>1.1671335199999999E-4</c:v>
                </c:pt>
                <c:pt idx="13264">
                  <c:v>7.9191033100000003E-4</c:v>
                </c:pt>
                <c:pt idx="13265">
                  <c:v>6.9103194099999997E-4</c:v>
                </c:pt>
                <c:pt idx="13266">
                  <c:v>1.1539037913000001E-2</c:v>
                </c:pt>
                <c:pt idx="13267">
                  <c:v>7.5954861100000002E-4</c:v>
                </c:pt>
                <c:pt idx="13268">
                  <c:v>0</c:v>
                </c:pt>
                <c:pt idx="13269">
                  <c:v>2.7979854499999998E-4</c:v>
                </c:pt>
                <c:pt idx="13270">
                  <c:v>5.1376502520000004E-3</c:v>
                </c:pt>
                <c:pt idx="13271">
                  <c:v>1.8416206260000001E-3</c:v>
                </c:pt>
                <c:pt idx="13272">
                  <c:v>2.6469031199999999E-4</c:v>
                </c:pt>
                <c:pt idx="13273">
                  <c:v>7.9575596800000002E-4</c:v>
                </c:pt>
                <c:pt idx="13274">
                  <c:v>3.0515715589999998E-3</c:v>
                </c:pt>
                <c:pt idx="13275">
                  <c:v>2.0628008249999998E-3</c:v>
                </c:pt>
                <c:pt idx="13276">
                  <c:v>3.4785028520000001E-3</c:v>
                </c:pt>
                <c:pt idx="13277">
                  <c:v>2.5658968970000001E-3</c:v>
                </c:pt>
                <c:pt idx="13278">
                  <c:v>2.4837007139999999E-3</c:v>
                </c:pt>
                <c:pt idx="13279">
                  <c:v>4.7033051990000001E-3</c:v>
                </c:pt>
                <c:pt idx="13280">
                  <c:v>2.3284529899000001E-2</c:v>
                </c:pt>
                <c:pt idx="13281">
                  <c:v>5.3205639790000004E-3</c:v>
                </c:pt>
                <c:pt idx="13282">
                  <c:v>8.1466395099999997E-4</c:v>
                </c:pt>
                <c:pt idx="13283">
                  <c:v>8.0225820820000009E-3</c:v>
                </c:pt>
                <c:pt idx="13284">
                  <c:v>1.3343296320000001E-3</c:v>
                </c:pt>
                <c:pt idx="13285">
                  <c:v>2.195445726E-3</c:v>
                </c:pt>
                <c:pt idx="13286">
                  <c:v>3.878342518E-3</c:v>
                </c:pt>
                <c:pt idx="13287">
                  <c:v>5.9804141399999997E-4</c:v>
                </c:pt>
                <c:pt idx="13288">
                  <c:v>7.8571428500000002E-4</c:v>
                </c:pt>
                <c:pt idx="13289">
                  <c:v>2.5194961E-3</c:v>
                </c:pt>
                <c:pt idx="13290">
                  <c:v>1.3360945949999999E-3</c:v>
                </c:pt>
                <c:pt idx="13291">
                  <c:v>6.0882800600000004E-4</c:v>
                </c:pt>
                <c:pt idx="13292">
                  <c:v>5.4634856999999999E-4</c:v>
                </c:pt>
                <c:pt idx="13293">
                  <c:v>4.2689434300000002E-4</c:v>
                </c:pt>
                <c:pt idx="13294">
                  <c:v>1.2070734500000001E-3</c:v>
                </c:pt>
                <c:pt idx="13295">
                  <c:v>7.2013682499999997E-4</c:v>
                </c:pt>
                <c:pt idx="13296">
                  <c:v>1.1165698899999999E-4</c:v>
                </c:pt>
                <c:pt idx="13297">
                  <c:v>2.1316280299999999E-3</c:v>
                </c:pt>
                <c:pt idx="13298">
                  <c:v>1.4684287810000001E-3</c:v>
                </c:pt>
                <c:pt idx="13299">
                  <c:v>2.0716801300000001E-4</c:v>
                </c:pt>
                <c:pt idx="13300">
                  <c:v>0</c:v>
                </c:pt>
                <c:pt idx="13301">
                  <c:v>0</c:v>
                </c:pt>
                <c:pt idx="13302">
                  <c:v>7.8039644000000004E-5</c:v>
                </c:pt>
                <c:pt idx="13303">
                  <c:v>0</c:v>
                </c:pt>
                <c:pt idx="13304">
                  <c:v>0</c:v>
                </c:pt>
                <c:pt idx="13305">
                  <c:v>8.3368069999999997E-4</c:v>
                </c:pt>
                <c:pt idx="13306">
                  <c:v>3.3046926599999998E-4</c:v>
                </c:pt>
                <c:pt idx="13307">
                  <c:v>2.0137944900000001E-4</c:v>
                </c:pt>
                <c:pt idx="13308">
                  <c:v>7.8137207999999996E-5</c:v>
                </c:pt>
                <c:pt idx="13309">
                  <c:v>4.8285852199999999E-4</c:v>
                </c:pt>
                <c:pt idx="13310">
                  <c:v>0</c:v>
                </c:pt>
                <c:pt idx="13311">
                  <c:v>2.3707918400000001E-4</c:v>
                </c:pt>
                <c:pt idx="13312">
                  <c:v>1.9364833400000001E-4</c:v>
                </c:pt>
                <c:pt idx="13313">
                  <c:v>6.2010696799999997E-4</c:v>
                </c:pt>
                <c:pt idx="13314">
                  <c:v>1.1972463330000001E-3</c:v>
                </c:pt>
                <c:pt idx="13315">
                  <c:v>1.8719580679999999E-3</c:v>
                </c:pt>
                <c:pt idx="13316">
                  <c:v>5.0800101600000005E-4</c:v>
                </c:pt>
                <c:pt idx="13317">
                  <c:v>0</c:v>
                </c:pt>
                <c:pt idx="13318">
                  <c:v>5.7251908390000003E-3</c:v>
                </c:pt>
                <c:pt idx="13319">
                  <c:v>1.2832028700000001E-4</c:v>
                </c:pt>
                <c:pt idx="13320">
                  <c:v>0</c:v>
                </c:pt>
                <c:pt idx="13321">
                  <c:v>0</c:v>
                </c:pt>
                <c:pt idx="13322">
                  <c:v>3.0160453599999999E-4</c:v>
                </c:pt>
                <c:pt idx="13323">
                  <c:v>0</c:v>
                </c:pt>
                <c:pt idx="13324">
                  <c:v>8.1433224699999996E-4</c:v>
                </c:pt>
                <c:pt idx="13325">
                  <c:v>1.34084204E-4</c:v>
                </c:pt>
                <c:pt idx="13326">
                  <c:v>3.8505968400000002E-4</c:v>
                </c:pt>
                <c:pt idx="13327">
                  <c:v>4.1718815100000002E-4</c:v>
                </c:pt>
                <c:pt idx="13328">
                  <c:v>6.1747452899999996E-4</c:v>
                </c:pt>
                <c:pt idx="13329">
                  <c:v>5.5218111499999998E-4</c:v>
                </c:pt>
                <c:pt idx="13330">
                  <c:v>1.2437810940000001E-3</c:v>
                </c:pt>
                <c:pt idx="13331">
                  <c:v>6.3833182599999996E-4</c:v>
                </c:pt>
                <c:pt idx="13332">
                  <c:v>4.9615480000000001E-4</c:v>
                </c:pt>
                <c:pt idx="13333">
                  <c:v>0</c:v>
                </c:pt>
                <c:pt idx="13334">
                  <c:v>0</c:v>
                </c:pt>
                <c:pt idx="13335">
                  <c:v>0</c:v>
                </c:pt>
                <c:pt idx="13336">
                  <c:v>4.5478170399999997E-4</c:v>
                </c:pt>
                <c:pt idx="13337">
                  <c:v>6.9900740899999996E-4</c:v>
                </c:pt>
                <c:pt idx="13338">
                  <c:v>1.07607876E-4</c:v>
                </c:pt>
                <c:pt idx="13339">
                  <c:v>2.0273154070000001E-3</c:v>
                </c:pt>
                <c:pt idx="13340">
                  <c:v>6.7750677499999997E-4</c:v>
                </c:pt>
                <c:pt idx="13341">
                  <c:v>6.9673169399999996E-4</c:v>
                </c:pt>
                <c:pt idx="13342">
                  <c:v>6.9812901399999997E-4</c:v>
                </c:pt>
                <c:pt idx="13343">
                  <c:v>0</c:v>
                </c:pt>
                <c:pt idx="13344">
                  <c:v>1.946823895E-3</c:v>
                </c:pt>
                <c:pt idx="13345">
                  <c:v>1.244942421E-3</c:v>
                </c:pt>
                <c:pt idx="13346">
                  <c:v>3.7965830750000002E-3</c:v>
                </c:pt>
                <c:pt idx="13347">
                  <c:v>0</c:v>
                </c:pt>
                <c:pt idx="13348">
                  <c:v>0</c:v>
                </c:pt>
                <c:pt idx="13349">
                  <c:v>1.49588631E-4</c:v>
                </c:pt>
                <c:pt idx="13350">
                  <c:v>1.845245417E-3</c:v>
                </c:pt>
                <c:pt idx="13351">
                  <c:v>5.7268301899999997E-4</c:v>
                </c:pt>
                <c:pt idx="13352">
                  <c:v>1.7790716479999999E-3</c:v>
                </c:pt>
                <c:pt idx="13353">
                  <c:v>4.9043648800000002E-4</c:v>
                </c:pt>
                <c:pt idx="13354">
                  <c:v>3.0330603500000001E-4</c:v>
                </c:pt>
                <c:pt idx="13355">
                  <c:v>7.8165711300000004E-4</c:v>
                </c:pt>
                <c:pt idx="13356">
                  <c:v>6.6711140699999996E-4</c:v>
                </c:pt>
                <c:pt idx="13357">
                  <c:v>8.5178875600000004E-4</c:v>
                </c:pt>
                <c:pt idx="13358">
                  <c:v>4.4831880439999998E-3</c:v>
                </c:pt>
                <c:pt idx="13359">
                  <c:v>1.92455735E-4</c:v>
                </c:pt>
                <c:pt idx="13360">
                  <c:v>0</c:v>
                </c:pt>
                <c:pt idx="13361">
                  <c:v>4.2884649040000004E-3</c:v>
                </c:pt>
                <c:pt idx="13362">
                  <c:v>2.0120724340000002E-3</c:v>
                </c:pt>
                <c:pt idx="13363">
                  <c:v>0</c:v>
                </c:pt>
                <c:pt idx="13364">
                  <c:v>0</c:v>
                </c:pt>
                <c:pt idx="13365">
                  <c:v>0</c:v>
                </c:pt>
                <c:pt idx="13366">
                  <c:v>1.107555993E-3</c:v>
                </c:pt>
                <c:pt idx="13367">
                  <c:v>0</c:v>
                </c:pt>
                <c:pt idx="13368">
                  <c:v>0</c:v>
                </c:pt>
                <c:pt idx="13369">
                  <c:v>1.4122299100000001E-4</c:v>
                </c:pt>
                <c:pt idx="13370">
                  <c:v>0</c:v>
                </c:pt>
                <c:pt idx="13371">
                  <c:v>9.2474858300000003E-4</c:v>
                </c:pt>
                <c:pt idx="13372">
                  <c:v>7.6452599299999999E-4</c:v>
                </c:pt>
                <c:pt idx="13373">
                  <c:v>9.2958401099999997E-4</c:v>
                </c:pt>
                <c:pt idx="13374">
                  <c:v>0</c:v>
                </c:pt>
                <c:pt idx="13375">
                  <c:v>4.04040404E-4</c:v>
                </c:pt>
                <c:pt idx="13376">
                  <c:v>0</c:v>
                </c:pt>
                <c:pt idx="13377">
                  <c:v>2.27453656E-4</c:v>
                </c:pt>
                <c:pt idx="13378">
                  <c:v>1.72205958E-4</c:v>
                </c:pt>
                <c:pt idx="13379">
                  <c:v>0</c:v>
                </c:pt>
                <c:pt idx="13380">
                  <c:v>5.6412184999999997E-4</c:v>
                </c:pt>
                <c:pt idx="13381">
                  <c:v>9.1474569999999998E-5</c:v>
                </c:pt>
                <c:pt idx="13382">
                  <c:v>2.58879569E-4</c:v>
                </c:pt>
                <c:pt idx="13383">
                  <c:v>0</c:v>
                </c:pt>
                <c:pt idx="13384">
                  <c:v>1.3958682299999999E-4</c:v>
                </c:pt>
                <c:pt idx="13385">
                  <c:v>0</c:v>
                </c:pt>
                <c:pt idx="13386">
                  <c:v>0</c:v>
                </c:pt>
                <c:pt idx="13387">
                  <c:v>1.10680686E-4</c:v>
                </c:pt>
                <c:pt idx="13388">
                  <c:v>0</c:v>
                </c:pt>
                <c:pt idx="13389">
                  <c:v>0</c:v>
                </c:pt>
                <c:pt idx="13390">
                  <c:v>5.4039448700000004E-4</c:v>
                </c:pt>
                <c:pt idx="13391">
                  <c:v>6.7544748300000005E-4</c:v>
                </c:pt>
                <c:pt idx="13392">
                  <c:v>0</c:v>
                </c:pt>
                <c:pt idx="13393">
                  <c:v>3.4506556200000001E-4</c:v>
                </c:pt>
                <c:pt idx="13394">
                  <c:v>1.0445682449999999E-3</c:v>
                </c:pt>
                <c:pt idx="13395">
                  <c:v>1.8434724310000001E-3</c:v>
                </c:pt>
                <c:pt idx="13396">
                  <c:v>7.1535022299999999E-4</c:v>
                </c:pt>
                <c:pt idx="13397">
                  <c:v>1.1607661049999999E-3</c:v>
                </c:pt>
                <c:pt idx="13398">
                  <c:v>2.0028373519999998E-3</c:v>
                </c:pt>
                <c:pt idx="13399">
                  <c:v>5.5928411600000003E-4</c:v>
                </c:pt>
                <c:pt idx="13400">
                  <c:v>1.915208496E-3</c:v>
                </c:pt>
                <c:pt idx="13401">
                  <c:v>0</c:v>
                </c:pt>
                <c:pt idx="13402">
                  <c:v>0</c:v>
                </c:pt>
                <c:pt idx="13403">
                  <c:v>0</c:v>
                </c:pt>
                <c:pt idx="13404">
                  <c:v>0</c:v>
                </c:pt>
                <c:pt idx="13405">
                  <c:v>1.7334026600000001E-4</c:v>
                </c:pt>
                <c:pt idx="13406">
                  <c:v>4.6192932399999998E-4</c:v>
                </c:pt>
                <c:pt idx="13407">
                  <c:v>0</c:v>
                </c:pt>
                <c:pt idx="13408">
                  <c:v>0</c:v>
                </c:pt>
                <c:pt idx="13409">
                  <c:v>3.0059367200000001E-4</c:v>
                </c:pt>
                <c:pt idx="13410">
                  <c:v>5.7803468200000004E-4</c:v>
                </c:pt>
                <c:pt idx="13411">
                  <c:v>1.7724211199999999E-4</c:v>
                </c:pt>
                <c:pt idx="13412">
                  <c:v>2.3020257800000001E-4</c:v>
                </c:pt>
                <c:pt idx="13413">
                  <c:v>0</c:v>
                </c:pt>
                <c:pt idx="13414">
                  <c:v>2.0075282300000001E-3</c:v>
                </c:pt>
                <c:pt idx="13415">
                  <c:v>4.7266425E-4</c:v>
                </c:pt>
                <c:pt idx="13416">
                  <c:v>5.0772466800000002E-4</c:v>
                </c:pt>
                <c:pt idx="13417">
                  <c:v>1.3533630999999999E-4</c:v>
                </c:pt>
                <c:pt idx="13418">
                  <c:v>0</c:v>
                </c:pt>
                <c:pt idx="13419">
                  <c:v>0</c:v>
                </c:pt>
                <c:pt idx="13420">
                  <c:v>0</c:v>
                </c:pt>
                <c:pt idx="13421">
                  <c:v>0</c:v>
                </c:pt>
                <c:pt idx="13422">
                  <c:v>0</c:v>
                </c:pt>
                <c:pt idx="13423">
                  <c:v>0</c:v>
                </c:pt>
                <c:pt idx="13424">
                  <c:v>0</c:v>
                </c:pt>
                <c:pt idx="13425">
                  <c:v>0</c:v>
                </c:pt>
                <c:pt idx="13426">
                  <c:v>0</c:v>
                </c:pt>
                <c:pt idx="13427">
                  <c:v>1.7940437699999999E-4</c:v>
                </c:pt>
                <c:pt idx="13428">
                  <c:v>0</c:v>
                </c:pt>
                <c:pt idx="13429">
                  <c:v>2.83125707E-4</c:v>
                </c:pt>
                <c:pt idx="13430">
                  <c:v>2.8157116699999997E-4</c:v>
                </c:pt>
                <c:pt idx="13431">
                  <c:v>3.6576444699999998E-4</c:v>
                </c:pt>
                <c:pt idx="13432">
                  <c:v>9.1407678200000001E-4</c:v>
                </c:pt>
                <c:pt idx="13433">
                  <c:v>2.4067388599999999E-4</c:v>
                </c:pt>
                <c:pt idx="13434">
                  <c:v>0</c:v>
                </c:pt>
                <c:pt idx="13435">
                  <c:v>8.0645161199999996E-4</c:v>
                </c:pt>
                <c:pt idx="13436">
                  <c:v>0</c:v>
                </c:pt>
                <c:pt idx="13437">
                  <c:v>0</c:v>
                </c:pt>
                <c:pt idx="13438">
                  <c:v>0</c:v>
                </c:pt>
                <c:pt idx="13439">
                  <c:v>3.1615554800000002E-4</c:v>
                </c:pt>
                <c:pt idx="13440">
                  <c:v>0</c:v>
                </c:pt>
                <c:pt idx="13441">
                  <c:v>0</c:v>
                </c:pt>
                <c:pt idx="13442">
                  <c:v>0</c:v>
                </c:pt>
                <c:pt idx="13443">
                  <c:v>3.6458333330000002E-3</c:v>
                </c:pt>
                <c:pt idx="13444">
                  <c:v>0</c:v>
                </c:pt>
                <c:pt idx="13445">
                  <c:v>0</c:v>
                </c:pt>
                <c:pt idx="13446">
                  <c:v>0</c:v>
                </c:pt>
                <c:pt idx="13447">
                  <c:v>0</c:v>
                </c:pt>
                <c:pt idx="13448">
                  <c:v>0</c:v>
                </c:pt>
                <c:pt idx="13449">
                  <c:v>0</c:v>
                </c:pt>
                <c:pt idx="13450">
                  <c:v>0</c:v>
                </c:pt>
                <c:pt idx="13451">
                  <c:v>6.88705234E-4</c:v>
                </c:pt>
                <c:pt idx="13452">
                  <c:v>0</c:v>
                </c:pt>
                <c:pt idx="13453">
                  <c:v>0</c:v>
                </c:pt>
                <c:pt idx="13454">
                  <c:v>3.9925472400000002E-4</c:v>
                </c:pt>
                <c:pt idx="13455">
                  <c:v>2.5713550999999999E-4</c:v>
                </c:pt>
                <c:pt idx="13456">
                  <c:v>5.3664062899999999E-4</c:v>
                </c:pt>
                <c:pt idx="13457">
                  <c:v>6.9783670599999996E-4</c:v>
                </c:pt>
                <c:pt idx="13458">
                  <c:v>0</c:v>
                </c:pt>
                <c:pt idx="13459">
                  <c:v>0</c:v>
                </c:pt>
                <c:pt idx="13460">
                  <c:v>0</c:v>
                </c:pt>
                <c:pt idx="13461">
                  <c:v>0</c:v>
                </c:pt>
                <c:pt idx="13462">
                  <c:v>7.8864353300000004E-4</c:v>
                </c:pt>
                <c:pt idx="13463">
                  <c:v>9.52305372E-4</c:v>
                </c:pt>
                <c:pt idx="13464">
                  <c:v>0</c:v>
                </c:pt>
                <c:pt idx="13465">
                  <c:v>0</c:v>
                </c:pt>
                <c:pt idx="13466">
                  <c:v>0</c:v>
                </c:pt>
                <c:pt idx="13467">
                  <c:v>1.0907504359999999E-3</c:v>
                </c:pt>
                <c:pt idx="13468">
                  <c:v>0</c:v>
                </c:pt>
                <c:pt idx="13469">
                  <c:v>0</c:v>
                </c:pt>
                <c:pt idx="13470">
                  <c:v>2.6430553700000002E-4</c:v>
                </c:pt>
                <c:pt idx="13471">
                  <c:v>5.2390980530000004E-3</c:v>
                </c:pt>
                <c:pt idx="13472">
                  <c:v>2.9533372700000002E-4</c:v>
                </c:pt>
                <c:pt idx="13473">
                  <c:v>5.1632890100000001E-4</c:v>
                </c:pt>
                <c:pt idx="13474">
                  <c:v>0</c:v>
                </c:pt>
                <c:pt idx="13475">
                  <c:v>4.7423737499999999E-3</c:v>
                </c:pt>
                <c:pt idx="13476">
                  <c:v>3.7481259299999999E-4</c:v>
                </c:pt>
                <c:pt idx="13477">
                  <c:v>0</c:v>
                </c:pt>
                <c:pt idx="13478">
                  <c:v>0</c:v>
                </c:pt>
                <c:pt idx="13479">
                  <c:v>2.0120724340000002E-3</c:v>
                </c:pt>
                <c:pt idx="13480">
                  <c:v>4.1766109699999999E-4</c:v>
                </c:pt>
                <c:pt idx="13481">
                  <c:v>3.1347962379999999E-3</c:v>
                </c:pt>
                <c:pt idx="13482">
                  <c:v>0</c:v>
                </c:pt>
                <c:pt idx="13483">
                  <c:v>1.53295861E-3</c:v>
                </c:pt>
                <c:pt idx="13484">
                  <c:v>3.4855350199999998E-4</c:v>
                </c:pt>
                <c:pt idx="13485">
                  <c:v>0</c:v>
                </c:pt>
                <c:pt idx="13486">
                  <c:v>0</c:v>
                </c:pt>
                <c:pt idx="13487">
                  <c:v>7.4404761899999998E-4</c:v>
                </c:pt>
                <c:pt idx="13488">
                  <c:v>0</c:v>
                </c:pt>
                <c:pt idx="13489">
                  <c:v>6.9444444399999997E-4</c:v>
                </c:pt>
                <c:pt idx="13490">
                  <c:v>7.0457976799999996E-4</c:v>
                </c:pt>
                <c:pt idx="13491">
                  <c:v>5.2714812799999999E-4</c:v>
                </c:pt>
                <c:pt idx="13492">
                  <c:v>0</c:v>
                </c:pt>
                <c:pt idx="13493">
                  <c:v>0</c:v>
                </c:pt>
                <c:pt idx="13494">
                  <c:v>0</c:v>
                </c:pt>
                <c:pt idx="13495">
                  <c:v>6.4464141820000003E-3</c:v>
                </c:pt>
                <c:pt idx="13496">
                  <c:v>6.5331010399999995E-4</c:v>
                </c:pt>
                <c:pt idx="13497">
                  <c:v>1.868523866E-3</c:v>
                </c:pt>
                <c:pt idx="13498">
                  <c:v>3.3005478900000003E-4</c:v>
                </c:pt>
                <c:pt idx="13499">
                  <c:v>7.3891625610000003E-3</c:v>
                </c:pt>
                <c:pt idx="13500">
                  <c:v>1.571503404E-3</c:v>
                </c:pt>
                <c:pt idx="13501">
                  <c:v>7.6161462299999998E-4</c:v>
                </c:pt>
                <c:pt idx="13502">
                  <c:v>7.1428571400000002E-4</c:v>
                </c:pt>
                <c:pt idx="13503">
                  <c:v>3.54735721E-4</c:v>
                </c:pt>
                <c:pt idx="13504">
                  <c:v>0</c:v>
                </c:pt>
                <c:pt idx="13505">
                  <c:v>0</c:v>
                </c:pt>
                <c:pt idx="13506">
                  <c:v>0</c:v>
                </c:pt>
                <c:pt idx="13507">
                  <c:v>0</c:v>
                </c:pt>
                <c:pt idx="13508">
                  <c:v>0</c:v>
                </c:pt>
                <c:pt idx="13509">
                  <c:v>0</c:v>
                </c:pt>
                <c:pt idx="13510">
                  <c:v>3.3415014399999998E-4</c:v>
                </c:pt>
                <c:pt idx="13511">
                  <c:v>5.4515718600000001E-4</c:v>
                </c:pt>
                <c:pt idx="13512">
                  <c:v>1.71629623E-4</c:v>
                </c:pt>
                <c:pt idx="13513">
                  <c:v>5.1150895100000003E-4</c:v>
                </c:pt>
                <c:pt idx="13514">
                  <c:v>0</c:v>
                </c:pt>
                <c:pt idx="13515">
                  <c:v>0</c:v>
                </c:pt>
                <c:pt idx="13516">
                  <c:v>0</c:v>
                </c:pt>
                <c:pt idx="13517">
                  <c:v>3.7667620899999997E-4</c:v>
                </c:pt>
                <c:pt idx="13518">
                  <c:v>0</c:v>
                </c:pt>
                <c:pt idx="13519">
                  <c:v>4.1034058199999998E-4</c:v>
                </c:pt>
                <c:pt idx="13520">
                  <c:v>0</c:v>
                </c:pt>
                <c:pt idx="13521">
                  <c:v>0</c:v>
                </c:pt>
                <c:pt idx="13522">
                  <c:v>0</c:v>
                </c:pt>
                <c:pt idx="13523">
                  <c:v>0</c:v>
                </c:pt>
                <c:pt idx="13524">
                  <c:v>2.05465379E-4</c:v>
                </c:pt>
                <c:pt idx="13525">
                  <c:v>0</c:v>
                </c:pt>
                <c:pt idx="13526">
                  <c:v>0</c:v>
                </c:pt>
                <c:pt idx="13527">
                  <c:v>0</c:v>
                </c:pt>
                <c:pt idx="13528">
                  <c:v>0</c:v>
                </c:pt>
                <c:pt idx="13529">
                  <c:v>3.5593521899999998E-4</c:v>
                </c:pt>
                <c:pt idx="13530">
                  <c:v>3.9572615700000002E-4</c:v>
                </c:pt>
                <c:pt idx="13531">
                  <c:v>9.9700897299999998E-4</c:v>
                </c:pt>
                <c:pt idx="13532">
                  <c:v>2.0839845700000001E-4</c:v>
                </c:pt>
                <c:pt idx="13533">
                  <c:v>0</c:v>
                </c:pt>
                <c:pt idx="13534">
                  <c:v>0</c:v>
                </c:pt>
                <c:pt idx="13535">
                  <c:v>0</c:v>
                </c:pt>
                <c:pt idx="13536">
                  <c:v>3.6423237999999998E-4</c:v>
                </c:pt>
                <c:pt idx="13537">
                  <c:v>0</c:v>
                </c:pt>
                <c:pt idx="13538">
                  <c:v>0</c:v>
                </c:pt>
                <c:pt idx="13539">
                  <c:v>6.0496067699999999E-4</c:v>
                </c:pt>
                <c:pt idx="13540">
                  <c:v>0</c:v>
                </c:pt>
                <c:pt idx="13541">
                  <c:v>0</c:v>
                </c:pt>
                <c:pt idx="13542">
                  <c:v>3.7726358099999998E-4</c:v>
                </c:pt>
                <c:pt idx="13543">
                  <c:v>2.4673081659999999E-3</c:v>
                </c:pt>
                <c:pt idx="13544">
                  <c:v>4.7397108699999998E-4</c:v>
                </c:pt>
                <c:pt idx="13545">
                  <c:v>0</c:v>
                </c:pt>
                <c:pt idx="13546">
                  <c:v>0</c:v>
                </c:pt>
                <c:pt idx="13547">
                  <c:v>0</c:v>
                </c:pt>
                <c:pt idx="13548">
                  <c:v>0</c:v>
                </c:pt>
                <c:pt idx="13549">
                  <c:v>0</c:v>
                </c:pt>
                <c:pt idx="13550">
                  <c:v>0</c:v>
                </c:pt>
                <c:pt idx="13551">
                  <c:v>0</c:v>
                </c:pt>
                <c:pt idx="13552">
                  <c:v>2.8441410599999999E-4</c:v>
                </c:pt>
                <c:pt idx="13553">
                  <c:v>0</c:v>
                </c:pt>
                <c:pt idx="13554">
                  <c:v>0</c:v>
                </c:pt>
                <c:pt idx="13555">
                  <c:v>0</c:v>
                </c:pt>
                <c:pt idx="13556">
                  <c:v>1.2706480299999999E-4</c:v>
                </c:pt>
                <c:pt idx="13557">
                  <c:v>9.2747171000000006E-5</c:v>
                </c:pt>
                <c:pt idx="13558">
                  <c:v>0</c:v>
                </c:pt>
                <c:pt idx="13559">
                  <c:v>1.17315814E-4</c:v>
                </c:pt>
                <c:pt idx="13560">
                  <c:v>3.5971222999999999E-4</c:v>
                </c:pt>
                <c:pt idx="13561">
                  <c:v>9.02527075E-4</c:v>
                </c:pt>
                <c:pt idx="13562">
                  <c:v>0</c:v>
                </c:pt>
                <c:pt idx="13563">
                  <c:v>0</c:v>
                </c:pt>
                <c:pt idx="13564">
                  <c:v>0</c:v>
                </c:pt>
                <c:pt idx="13565">
                  <c:v>1.0649627259999999E-3</c:v>
                </c:pt>
                <c:pt idx="13566">
                  <c:v>1.3764624909999999E-3</c:v>
                </c:pt>
                <c:pt idx="13567">
                  <c:v>0</c:v>
                </c:pt>
                <c:pt idx="13568">
                  <c:v>3.4399724800000001E-4</c:v>
                </c:pt>
                <c:pt idx="13569">
                  <c:v>2.7124773960000002E-3</c:v>
                </c:pt>
                <c:pt idx="13570">
                  <c:v>1.4084507039999999E-3</c:v>
                </c:pt>
                <c:pt idx="13571">
                  <c:v>2.8426395938999999E-2</c:v>
                </c:pt>
                <c:pt idx="13572">
                  <c:v>2.2441651700000001E-4</c:v>
                </c:pt>
                <c:pt idx="13573">
                  <c:v>2.9256875300000002E-4</c:v>
                </c:pt>
                <c:pt idx="13574">
                  <c:v>1.5922277695000001E-2</c:v>
                </c:pt>
                <c:pt idx="13575">
                  <c:v>4.8123195299999997E-4</c:v>
                </c:pt>
                <c:pt idx="13576">
                  <c:v>1.5233581580000001E-3</c:v>
                </c:pt>
                <c:pt idx="13577">
                  <c:v>2.5281253900000001E-4</c:v>
                </c:pt>
                <c:pt idx="13578">
                  <c:v>5.9574468000000004E-4</c:v>
                </c:pt>
                <c:pt idx="13579">
                  <c:v>1.123090745E-3</c:v>
                </c:pt>
                <c:pt idx="13580">
                  <c:v>0</c:v>
                </c:pt>
                <c:pt idx="13581">
                  <c:v>7.2944296999999999E-4</c:v>
                </c:pt>
                <c:pt idx="13582">
                  <c:v>8.4210526300000004E-4</c:v>
                </c:pt>
                <c:pt idx="13583">
                  <c:v>1.6004077471000001E-2</c:v>
                </c:pt>
                <c:pt idx="13584">
                  <c:v>0</c:v>
                </c:pt>
                <c:pt idx="13585">
                  <c:v>0</c:v>
                </c:pt>
                <c:pt idx="13586">
                  <c:v>0</c:v>
                </c:pt>
                <c:pt idx="13587">
                  <c:v>2.5469054999999999E-4</c:v>
                </c:pt>
                <c:pt idx="13588">
                  <c:v>0</c:v>
                </c:pt>
                <c:pt idx="13589">
                  <c:v>1.449975833E-3</c:v>
                </c:pt>
                <c:pt idx="13590">
                  <c:v>1.562969642E-3</c:v>
                </c:pt>
                <c:pt idx="13591">
                  <c:v>3.172851427E-3</c:v>
                </c:pt>
                <c:pt idx="13592">
                  <c:v>6.6137566100000003E-4</c:v>
                </c:pt>
                <c:pt idx="13593">
                  <c:v>3.1144562599999998E-4</c:v>
                </c:pt>
                <c:pt idx="13594">
                  <c:v>2.5335697899999998E-4</c:v>
                </c:pt>
                <c:pt idx="13595">
                  <c:v>1.25912868E-4</c:v>
                </c:pt>
                <c:pt idx="13596">
                  <c:v>1.4570887359999999E-3</c:v>
                </c:pt>
                <c:pt idx="13597">
                  <c:v>3.2754667500000002E-4</c:v>
                </c:pt>
                <c:pt idx="13598">
                  <c:v>3.4071550200000001E-4</c:v>
                </c:pt>
                <c:pt idx="13599">
                  <c:v>1.20274914E-3</c:v>
                </c:pt>
                <c:pt idx="13600">
                  <c:v>1.16466583E-3</c:v>
                </c:pt>
                <c:pt idx="13601">
                  <c:v>2.2716736199999998E-3</c:v>
                </c:pt>
                <c:pt idx="13602">
                  <c:v>1.8125792999999999E-4</c:v>
                </c:pt>
                <c:pt idx="13603">
                  <c:v>6.4878262129999999E-3</c:v>
                </c:pt>
                <c:pt idx="13604">
                  <c:v>5.7845263909999996E-3</c:v>
                </c:pt>
                <c:pt idx="13605">
                  <c:v>1.8132366200000001E-4</c:v>
                </c:pt>
                <c:pt idx="13606">
                  <c:v>0</c:v>
                </c:pt>
                <c:pt idx="13607">
                  <c:v>0</c:v>
                </c:pt>
                <c:pt idx="13608">
                  <c:v>0</c:v>
                </c:pt>
                <c:pt idx="13609">
                  <c:v>2.2132054590000001E-3</c:v>
                </c:pt>
                <c:pt idx="13610">
                  <c:v>2.83848992E-4</c:v>
                </c:pt>
                <c:pt idx="13611">
                  <c:v>1.58654608E-4</c:v>
                </c:pt>
                <c:pt idx="13612">
                  <c:v>0</c:v>
                </c:pt>
                <c:pt idx="13613">
                  <c:v>1.9902477799999999E-4</c:v>
                </c:pt>
                <c:pt idx="13614">
                  <c:v>2.9620853E-4</c:v>
                </c:pt>
                <c:pt idx="13615">
                  <c:v>8.2508250800000002E-4</c:v>
                </c:pt>
                <c:pt idx="13616">
                  <c:v>7.2697060900000002E-4</c:v>
                </c:pt>
                <c:pt idx="13617">
                  <c:v>0</c:v>
                </c:pt>
                <c:pt idx="13618">
                  <c:v>0</c:v>
                </c:pt>
                <c:pt idx="13619">
                  <c:v>1.85528756E-4</c:v>
                </c:pt>
                <c:pt idx="13620">
                  <c:v>1.6233766230000001E-3</c:v>
                </c:pt>
                <c:pt idx="13621">
                  <c:v>0</c:v>
                </c:pt>
                <c:pt idx="13622">
                  <c:v>1.434720229E-3</c:v>
                </c:pt>
                <c:pt idx="13623">
                  <c:v>1.2451085019999999E-3</c:v>
                </c:pt>
                <c:pt idx="13624">
                  <c:v>1.651462724E-3</c:v>
                </c:pt>
                <c:pt idx="13625">
                  <c:v>2.8155795399999999E-3</c:v>
                </c:pt>
                <c:pt idx="13626">
                  <c:v>1.4554794520000001E-2</c:v>
                </c:pt>
                <c:pt idx="13627">
                  <c:v>4.5348156809999996E-3</c:v>
                </c:pt>
                <c:pt idx="13628">
                  <c:v>4.1049498849999996E-3</c:v>
                </c:pt>
                <c:pt idx="13629">
                  <c:v>2.3454514900000001E-4</c:v>
                </c:pt>
                <c:pt idx="13630">
                  <c:v>6.6786883000000003E-5</c:v>
                </c:pt>
                <c:pt idx="13631">
                  <c:v>1.884401702E-3</c:v>
                </c:pt>
                <c:pt idx="13632">
                  <c:v>0</c:v>
                </c:pt>
                <c:pt idx="13633">
                  <c:v>3.9308175999999998E-5</c:v>
                </c:pt>
                <c:pt idx="13634">
                  <c:v>5.6091541000000002E-5</c:v>
                </c:pt>
                <c:pt idx="13635">
                  <c:v>8.06075261E-4</c:v>
                </c:pt>
                <c:pt idx="13636">
                  <c:v>8.4097216300000005E-4</c:v>
                </c:pt>
                <c:pt idx="13637">
                  <c:v>5.2263065760000003E-3</c:v>
                </c:pt>
                <c:pt idx="13638">
                  <c:v>3.17258883E-4</c:v>
                </c:pt>
                <c:pt idx="13639">
                  <c:v>4.0816326499999999E-4</c:v>
                </c:pt>
                <c:pt idx="13640">
                  <c:v>4.5495905300000001E-4</c:v>
                </c:pt>
                <c:pt idx="13641">
                  <c:v>0</c:v>
                </c:pt>
                <c:pt idx="13642">
                  <c:v>0</c:v>
                </c:pt>
                <c:pt idx="13643">
                  <c:v>3.6603221E-4</c:v>
                </c:pt>
                <c:pt idx="13644">
                  <c:v>9.5156531999999997E-5</c:v>
                </c:pt>
                <c:pt idx="13645">
                  <c:v>0</c:v>
                </c:pt>
                <c:pt idx="13646">
                  <c:v>6.87972981E-4</c:v>
                </c:pt>
                <c:pt idx="13647">
                  <c:v>0</c:v>
                </c:pt>
                <c:pt idx="13648">
                  <c:v>3.8270187500000002E-4</c:v>
                </c:pt>
                <c:pt idx="13649">
                  <c:v>4.2662115999999998E-4</c:v>
                </c:pt>
                <c:pt idx="13650">
                  <c:v>0</c:v>
                </c:pt>
                <c:pt idx="13651">
                  <c:v>0</c:v>
                </c:pt>
                <c:pt idx="13652">
                  <c:v>0</c:v>
                </c:pt>
                <c:pt idx="13653">
                  <c:v>0</c:v>
                </c:pt>
                <c:pt idx="13654">
                  <c:v>0</c:v>
                </c:pt>
                <c:pt idx="13655">
                  <c:v>0</c:v>
                </c:pt>
                <c:pt idx="13656">
                  <c:v>1.17508813E-4</c:v>
                </c:pt>
                <c:pt idx="13657">
                  <c:v>0</c:v>
                </c:pt>
                <c:pt idx="13658">
                  <c:v>0</c:v>
                </c:pt>
                <c:pt idx="13659">
                  <c:v>1.3855213019999999E-3</c:v>
                </c:pt>
                <c:pt idx="13660">
                  <c:v>0</c:v>
                </c:pt>
                <c:pt idx="13661">
                  <c:v>0</c:v>
                </c:pt>
                <c:pt idx="13662">
                  <c:v>9.0429540299999996E-4</c:v>
                </c:pt>
                <c:pt idx="13663">
                  <c:v>0</c:v>
                </c:pt>
                <c:pt idx="13664">
                  <c:v>5.50660792E-4</c:v>
                </c:pt>
                <c:pt idx="13665">
                  <c:v>6.7796610100000004E-4</c:v>
                </c:pt>
                <c:pt idx="13666">
                  <c:v>9.7493036200000001E-4</c:v>
                </c:pt>
                <c:pt idx="13667">
                  <c:v>0</c:v>
                </c:pt>
                <c:pt idx="13668">
                  <c:v>8.33611203E-4</c:v>
                </c:pt>
                <c:pt idx="13669">
                  <c:v>6.1568771999999996E-5</c:v>
                </c:pt>
                <c:pt idx="13670">
                  <c:v>0</c:v>
                </c:pt>
                <c:pt idx="13671">
                  <c:v>0</c:v>
                </c:pt>
                <c:pt idx="13672">
                  <c:v>8.9665994099999999E-4</c:v>
                </c:pt>
                <c:pt idx="13673">
                  <c:v>0</c:v>
                </c:pt>
                <c:pt idx="13674">
                  <c:v>0</c:v>
                </c:pt>
                <c:pt idx="13675">
                  <c:v>8.6430423500000002E-4</c:v>
                </c:pt>
                <c:pt idx="13676">
                  <c:v>0</c:v>
                </c:pt>
                <c:pt idx="13677">
                  <c:v>0</c:v>
                </c:pt>
                <c:pt idx="13678">
                  <c:v>0</c:v>
                </c:pt>
                <c:pt idx="13679">
                  <c:v>0</c:v>
                </c:pt>
                <c:pt idx="13680">
                  <c:v>2.7514100899999998E-4</c:v>
                </c:pt>
                <c:pt idx="13681">
                  <c:v>0</c:v>
                </c:pt>
                <c:pt idx="13682">
                  <c:v>0</c:v>
                </c:pt>
                <c:pt idx="13683">
                  <c:v>0</c:v>
                </c:pt>
                <c:pt idx="13684">
                  <c:v>0</c:v>
                </c:pt>
                <c:pt idx="13685">
                  <c:v>5.2631578899999996E-4</c:v>
                </c:pt>
                <c:pt idx="13686">
                  <c:v>0</c:v>
                </c:pt>
                <c:pt idx="13687">
                  <c:v>3.0447579399999999E-4</c:v>
                </c:pt>
                <c:pt idx="13688">
                  <c:v>3.9077764699999999E-4</c:v>
                </c:pt>
                <c:pt idx="13689">
                  <c:v>0</c:v>
                </c:pt>
                <c:pt idx="13690">
                  <c:v>1.94779898E-4</c:v>
                </c:pt>
                <c:pt idx="13691">
                  <c:v>0</c:v>
                </c:pt>
                <c:pt idx="13692">
                  <c:v>0</c:v>
                </c:pt>
                <c:pt idx="13693">
                  <c:v>1.1901219870000001E-3</c:v>
                </c:pt>
                <c:pt idx="13694">
                  <c:v>0</c:v>
                </c:pt>
                <c:pt idx="13695">
                  <c:v>0</c:v>
                </c:pt>
                <c:pt idx="13696">
                  <c:v>0</c:v>
                </c:pt>
                <c:pt idx="13697">
                  <c:v>9.6164120000000002E-4</c:v>
                </c:pt>
                <c:pt idx="13698">
                  <c:v>2.49252243E-4</c:v>
                </c:pt>
                <c:pt idx="13699">
                  <c:v>8.5488352200000005E-4</c:v>
                </c:pt>
                <c:pt idx="13700">
                  <c:v>0</c:v>
                </c:pt>
                <c:pt idx="13701">
                  <c:v>0</c:v>
                </c:pt>
                <c:pt idx="13702">
                  <c:v>3.3837130599999999E-4</c:v>
                </c:pt>
                <c:pt idx="13703">
                  <c:v>2.7654867200000002E-4</c:v>
                </c:pt>
                <c:pt idx="13704">
                  <c:v>3.0316810599999999E-4</c:v>
                </c:pt>
                <c:pt idx="13705">
                  <c:v>2.2122262300000001E-4</c:v>
                </c:pt>
                <c:pt idx="13706">
                  <c:v>2.6308865999999999E-4</c:v>
                </c:pt>
                <c:pt idx="13707">
                  <c:v>4.8379293599999998E-4</c:v>
                </c:pt>
                <c:pt idx="13708">
                  <c:v>5.5005500500000001E-4</c:v>
                </c:pt>
                <c:pt idx="13709">
                  <c:v>1.62999185E-3</c:v>
                </c:pt>
                <c:pt idx="13710">
                  <c:v>0</c:v>
                </c:pt>
                <c:pt idx="13711">
                  <c:v>0</c:v>
                </c:pt>
                <c:pt idx="13712">
                  <c:v>0</c:v>
                </c:pt>
                <c:pt idx="13713">
                  <c:v>0</c:v>
                </c:pt>
                <c:pt idx="13714">
                  <c:v>0</c:v>
                </c:pt>
                <c:pt idx="13715">
                  <c:v>1.780334155E-3</c:v>
                </c:pt>
                <c:pt idx="13716">
                  <c:v>0</c:v>
                </c:pt>
                <c:pt idx="13717">
                  <c:v>2.3584905659999999E-3</c:v>
                </c:pt>
                <c:pt idx="13718">
                  <c:v>0</c:v>
                </c:pt>
                <c:pt idx="13719">
                  <c:v>0</c:v>
                </c:pt>
                <c:pt idx="13720">
                  <c:v>0</c:v>
                </c:pt>
                <c:pt idx="13721">
                  <c:v>0</c:v>
                </c:pt>
                <c:pt idx="13722">
                  <c:v>0</c:v>
                </c:pt>
                <c:pt idx="13723">
                  <c:v>0</c:v>
                </c:pt>
                <c:pt idx="13724">
                  <c:v>1.1619800129999999E-3</c:v>
                </c:pt>
                <c:pt idx="13725">
                  <c:v>1.7353579100000001E-4</c:v>
                </c:pt>
                <c:pt idx="13726">
                  <c:v>3.2499187499999998E-4</c:v>
                </c:pt>
                <c:pt idx="13727">
                  <c:v>4.2535091399999999E-4</c:v>
                </c:pt>
                <c:pt idx="13728">
                  <c:v>0</c:v>
                </c:pt>
                <c:pt idx="13729">
                  <c:v>6.0947737300000001E-4</c:v>
                </c:pt>
                <c:pt idx="13730">
                  <c:v>0</c:v>
                </c:pt>
                <c:pt idx="13731">
                  <c:v>0</c:v>
                </c:pt>
                <c:pt idx="13732">
                  <c:v>5.6254834299999999E-4</c:v>
                </c:pt>
                <c:pt idx="13733">
                  <c:v>0</c:v>
                </c:pt>
                <c:pt idx="13734">
                  <c:v>4.4195639300000002E-4</c:v>
                </c:pt>
                <c:pt idx="13735">
                  <c:v>2.42797021E-4</c:v>
                </c:pt>
                <c:pt idx="13736">
                  <c:v>3.5137034400000003E-4</c:v>
                </c:pt>
                <c:pt idx="13737">
                  <c:v>2.5423728810000002E-3</c:v>
                </c:pt>
                <c:pt idx="13738">
                  <c:v>1.289263947E-3</c:v>
                </c:pt>
                <c:pt idx="13739">
                  <c:v>1.9727961789999999E-3</c:v>
                </c:pt>
                <c:pt idx="13740">
                  <c:v>3.49127182E-3</c:v>
                </c:pt>
                <c:pt idx="13741">
                  <c:v>0</c:v>
                </c:pt>
                <c:pt idx="13742">
                  <c:v>0</c:v>
                </c:pt>
                <c:pt idx="13743">
                  <c:v>0</c:v>
                </c:pt>
                <c:pt idx="13744">
                  <c:v>1.0559662E-4</c:v>
                </c:pt>
                <c:pt idx="13745">
                  <c:v>8.1645983E-4</c:v>
                </c:pt>
                <c:pt idx="13746">
                  <c:v>0</c:v>
                </c:pt>
                <c:pt idx="13747">
                  <c:v>0</c:v>
                </c:pt>
                <c:pt idx="13748">
                  <c:v>0</c:v>
                </c:pt>
                <c:pt idx="13749">
                  <c:v>4.3907793600000001E-4</c:v>
                </c:pt>
                <c:pt idx="13750">
                  <c:v>6.8775790900000005E-4</c:v>
                </c:pt>
                <c:pt idx="13751">
                  <c:v>0</c:v>
                </c:pt>
                <c:pt idx="13752">
                  <c:v>2.7693159700000001E-4</c:v>
                </c:pt>
                <c:pt idx="13753">
                  <c:v>3.3448544899999997E-4</c:v>
                </c:pt>
                <c:pt idx="13754">
                  <c:v>3.31071014E-4</c:v>
                </c:pt>
                <c:pt idx="13755">
                  <c:v>2.33881655E-4</c:v>
                </c:pt>
                <c:pt idx="13756">
                  <c:v>3.470144788E-3</c:v>
                </c:pt>
                <c:pt idx="13757">
                  <c:v>3.3187085160000002E-3</c:v>
                </c:pt>
                <c:pt idx="13758">
                  <c:v>2.9359953019999999E-3</c:v>
                </c:pt>
                <c:pt idx="13759">
                  <c:v>4.4953922199999997E-4</c:v>
                </c:pt>
                <c:pt idx="13760">
                  <c:v>3.9769337800000002E-4</c:v>
                </c:pt>
                <c:pt idx="13761">
                  <c:v>4.9114057900000001E-4</c:v>
                </c:pt>
                <c:pt idx="13762">
                  <c:v>2.8258166600000001E-4</c:v>
                </c:pt>
                <c:pt idx="13763">
                  <c:v>4.1249263399999999E-4</c:v>
                </c:pt>
                <c:pt idx="13764">
                  <c:v>2.3661638499999999E-4</c:v>
                </c:pt>
                <c:pt idx="13765">
                  <c:v>4.2941492199999998E-4</c:v>
                </c:pt>
                <c:pt idx="13766">
                  <c:v>4.7424831600000001E-4</c:v>
                </c:pt>
                <c:pt idx="13767">
                  <c:v>1.272993444E-3</c:v>
                </c:pt>
                <c:pt idx="13768">
                  <c:v>3.4676468499999998E-4</c:v>
                </c:pt>
                <c:pt idx="13769">
                  <c:v>0</c:v>
                </c:pt>
                <c:pt idx="13770">
                  <c:v>0</c:v>
                </c:pt>
                <c:pt idx="13771">
                  <c:v>0</c:v>
                </c:pt>
                <c:pt idx="13772">
                  <c:v>1.7835093969999999E-3</c:v>
                </c:pt>
                <c:pt idx="13773">
                  <c:v>5.5355660099999995E-4</c:v>
                </c:pt>
                <c:pt idx="13774">
                  <c:v>2.1424745580000001E-3</c:v>
                </c:pt>
                <c:pt idx="13775">
                  <c:v>2.744296168E-3</c:v>
                </c:pt>
                <c:pt idx="13776">
                  <c:v>0</c:v>
                </c:pt>
                <c:pt idx="13777">
                  <c:v>4.537205081E-3</c:v>
                </c:pt>
                <c:pt idx="13778">
                  <c:v>4.1249263399999996E-3</c:v>
                </c:pt>
                <c:pt idx="13779">
                  <c:v>8.7532528980000003E-3</c:v>
                </c:pt>
                <c:pt idx="13780">
                  <c:v>0</c:v>
                </c:pt>
                <c:pt idx="13781">
                  <c:v>8.8661215599999997E-4</c:v>
                </c:pt>
                <c:pt idx="13782">
                  <c:v>7.9617834299999996E-4</c:v>
                </c:pt>
                <c:pt idx="13783">
                  <c:v>4.9726504200000004E-4</c:v>
                </c:pt>
                <c:pt idx="13784">
                  <c:v>1.7319016199999999E-4</c:v>
                </c:pt>
                <c:pt idx="13785">
                  <c:v>5.6654013900000002E-4</c:v>
                </c:pt>
                <c:pt idx="13786">
                  <c:v>4.7709923600000001E-4</c:v>
                </c:pt>
                <c:pt idx="13787">
                  <c:v>0</c:v>
                </c:pt>
                <c:pt idx="13788">
                  <c:v>0</c:v>
                </c:pt>
                <c:pt idx="13789">
                  <c:v>1.6775708699999999E-4</c:v>
                </c:pt>
                <c:pt idx="13790">
                  <c:v>7.7893751999999998E-5</c:v>
                </c:pt>
                <c:pt idx="13791">
                  <c:v>0</c:v>
                </c:pt>
                <c:pt idx="13792">
                  <c:v>1.92122958E-4</c:v>
                </c:pt>
                <c:pt idx="13793">
                  <c:v>4.7130905999999997E-4</c:v>
                </c:pt>
                <c:pt idx="13794">
                  <c:v>0</c:v>
                </c:pt>
                <c:pt idx="13795">
                  <c:v>0</c:v>
                </c:pt>
                <c:pt idx="13796">
                  <c:v>1.3706140349999999E-3</c:v>
                </c:pt>
                <c:pt idx="13797">
                  <c:v>0</c:v>
                </c:pt>
                <c:pt idx="13798">
                  <c:v>3.28947368E-4</c:v>
                </c:pt>
                <c:pt idx="13799">
                  <c:v>8.3472454000000002E-4</c:v>
                </c:pt>
                <c:pt idx="13800">
                  <c:v>0</c:v>
                </c:pt>
                <c:pt idx="13801">
                  <c:v>3.8743004730000001E-3</c:v>
                </c:pt>
                <c:pt idx="13802">
                  <c:v>7.6895058399999996E-4</c:v>
                </c:pt>
                <c:pt idx="13803">
                  <c:v>2.188423241E-3</c:v>
                </c:pt>
                <c:pt idx="13804">
                  <c:v>9.5877276999999995E-4</c:v>
                </c:pt>
                <c:pt idx="13805">
                  <c:v>4.3497172600000001E-4</c:v>
                </c:pt>
                <c:pt idx="13806">
                  <c:v>0</c:v>
                </c:pt>
                <c:pt idx="13807">
                  <c:v>3.11138767E-4</c:v>
                </c:pt>
                <c:pt idx="13808">
                  <c:v>3.8940809899999998E-4</c:v>
                </c:pt>
                <c:pt idx="13809">
                  <c:v>0</c:v>
                </c:pt>
                <c:pt idx="13810">
                  <c:v>0</c:v>
                </c:pt>
                <c:pt idx="13811">
                  <c:v>0</c:v>
                </c:pt>
                <c:pt idx="13812">
                  <c:v>0</c:v>
                </c:pt>
                <c:pt idx="13813">
                  <c:v>0</c:v>
                </c:pt>
                <c:pt idx="13814">
                  <c:v>0</c:v>
                </c:pt>
                <c:pt idx="13815">
                  <c:v>1.2919896600000001E-4</c:v>
                </c:pt>
                <c:pt idx="13816">
                  <c:v>0</c:v>
                </c:pt>
                <c:pt idx="13817">
                  <c:v>1.291322314E-3</c:v>
                </c:pt>
                <c:pt idx="13818">
                  <c:v>2.3917087429999998E-3</c:v>
                </c:pt>
                <c:pt idx="13819">
                  <c:v>1.0570236430000001E-3</c:v>
                </c:pt>
                <c:pt idx="13820">
                  <c:v>8.2214305200000001E-4</c:v>
                </c:pt>
                <c:pt idx="13821">
                  <c:v>1.67504187E-4</c:v>
                </c:pt>
                <c:pt idx="13822">
                  <c:v>8.51900393E-4</c:v>
                </c:pt>
                <c:pt idx="13823">
                  <c:v>1.5544041399999999E-4</c:v>
                </c:pt>
                <c:pt idx="13824">
                  <c:v>0</c:v>
                </c:pt>
                <c:pt idx="13825">
                  <c:v>3.2092426099999998E-4</c:v>
                </c:pt>
                <c:pt idx="13826">
                  <c:v>3.6350417999999999E-4</c:v>
                </c:pt>
                <c:pt idx="13827">
                  <c:v>0</c:v>
                </c:pt>
                <c:pt idx="13828">
                  <c:v>4.0136681670000004E-3</c:v>
                </c:pt>
                <c:pt idx="13829">
                  <c:v>2.9333333330000002E-3</c:v>
                </c:pt>
                <c:pt idx="13830">
                  <c:v>0</c:v>
                </c:pt>
                <c:pt idx="13831">
                  <c:v>0</c:v>
                </c:pt>
                <c:pt idx="13832">
                  <c:v>0</c:v>
                </c:pt>
                <c:pt idx="13833">
                  <c:v>2.3487962400000001E-4</c:v>
                </c:pt>
                <c:pt idx="13834">
                  <c:v>2.0533880899999998E-3</c:v>
                </c:pt>
                <c:pt idx="13835">
                  <c:v>4.56673136E-4</c:v>
                </c:pt>
                <c:pt idx="13836">
                  <c:v>0</c:v>
                </c:pt>
                <c:pt idx="13837">
                  <c:v>2.48200546E-4</c:v>
                </c:pt>
                <c:pt idx="13838">
                  <c:v>4.8883819399999999E-4</c:v>
                </c:pt>
                <c:pt idx="13839">
                  <c:v>0</c:v>
                </c:pt>
                <c:pt idx="13840">
                  <c:v>0</c:v>
                </c:pt>
                <c:pt idx="13841">
                  <c:v>0</c:v>
                </c:pt>
                <c:pt idx="13842">
                  <c:v>1.15861429E-4</c:v>
                </c:pt>
                <c:pt idx="13843">
                  <c:v>8.2818852499999995E-4</c:v>
                </c:pt>
                <c:pt idx="13844">
                  <c:v>1.79694519E-4</c:v>
                </c:pt>
                <c:pt idx="13845">
                  <c:v>1.39801481E-4</c:v>
                </c:pt>
                <c:pt idx="13846">
                  <c:v>7.4492276299999995E-4</c:v>
                </c:pt>
                <c:pt idx="13847">
                  <c:v>7.3471233099999997E-4</c:v>
                </c:pt>
                <c:pt idx="13848">
                  <c:v>7.4289605600000004E-4</c:v>
                </c:pt>
                <c:pt idx="13849">
                  <c:v>0</c:v>
                </c:pt>
                <c:pt idx="13850">
                  <c:v>1.3952839399999999E-3</c:v>
                </c:pt>
                <c:pt idx="13851">
                  <c:v>4.0016006400000001E-4</c:v>
                </c:pt>
                <c:pt idx="13852">
                  <c:v>0</c:v>
                </c:pt>
                <c:pt idx="13853">
                  <c:v>0</c:v>
                </c:pt>
                <c:pt idx="13854">
                  <c:v>0</c:v>
                </c:pt>
                <c:pt idx="13855">
                  <c:v>1.3770311199999999E-4</c:v>
                </c:pt>
                <c:pt idx="13856">
                  <c:v>3.296294327E-3</c:v>
                </c:pt>
                <c:pt idx="13857">
                  <c:v>4.2987640999999998E-4</c:v>
                </c:pt>
                <c:pt idx="13858">
                  <c:v>0</c:v>
                </c:pt>
                <c:pt idx="13859">
                  <c:v>7.9916885999999995E-5</c:v>
                </c:pt>
                <c:pt idx="13860">
                  <c:v>1.304035991E-3</c:v>
                </c:pt>
                <c:pt idx="13861">
                  <c:v>7.9321012099999998E-4</c:v>
                </c:pt>
                <c:pt idx="13862">
                  <c:v>2.5337837829999999E-3</c:v>
                </c:pt>
                <c:pt idx="13863">
                  <c:v>7.7279752700000004E-4</c:v>
                </c:pt>
                <c:pt idx="13864">
                  <c:v>2.1695335499999999E-3</c:v>
                </c:pt>
                <c:pt idx="13865">
                  <c:v>1.75674884E-4</c:v>
                </c:pt>
                <c:pt idx="13866">
                  <c:v>1.306122448E-3</c:v>
                </c:pt>
                <c:pt idx="13867">
                  <c:v>8.6811352199999998E-4</c:v>
                </c:pt>
                <c:pt idx="13868">
                  <c:v>2.2288261499999999E-4</c:v>
                </c:pt>
                <c:pt idx="13869">
                  <c:v>0</c:v>
                </c:pt>
                <c:pt idx="13870">
                  <c:v>6.3938618919999997E-3</c:v>
                </c:pt>
                <c:pt idx="13871">
                  <c:v>0</c:v>
                </c:pt>
                <c:pt idx="13872">
                  <c:v>0</c:v>
                </c:pt>
                <c:pt idx="13873">
                  <c:v>0</c:v>
                </c:pt>
                <c:pt idx="13874">
                  <c:v>1.263290872E-3</c:v>
                </c:pt>
                <c:pt idx="13875">
                  <c:v>0</c:v>
                </c:pt>
                <c:pt idx="13876">
                  <c:v>9.1074681200000005E-4</c:v>
                </c:pt>
                <c:pt idx="13877">
                  <c:v>1.0902747490000001E-3</c:v>
                </c:pt>
                <c:pt idx="13878">
                  <c:v>1.7035775120000001E-3</c:v>
                </c:pt>
                <c:pt idx="13879">
                  <c:v>0</c:v>
                </c:pt>
                <c:pt idx="13880">
                  <c:v>0</c:v>
                </c:pt>
                <c:pt idx="13881">
                  <c:v>0</c:v>
                </c:pt>
                <c:pt idx="13882">
                  <c:v>0</c:v>
                </c:pt>
                <c:pt idx="13883">
                  <c:v>0</c:v>
                </c:pt>
                <c:pt idx="13884">
                  <c:v>2.09292591E-4</c:v>
                </c:pt>
                <c:pt idx="13885">
                  <c:v>1.7364460729999999E-3</c:v>
                </c:pt>
                <c:pt idx="13886">
                  <c:v>4.37988174E-4</c:v>
                </c:pt>
                <c:pt idx="13887">
                  <c:v>0</c:v>
                </c:pt>
                <c:pt idx="13888">
                  <c:v>0</c:v>
                </c:pt>
                <c:pt idx="13889">
                  <c:v>7.6952674100000005E-4</c:v>
                </c:pt>
                <c:pt idx="13890">
                  <c:v>1.9157088119999999E-3</c:v>
                </c:pt>
                <c:pt idx="13891">
                  <c:v>0</c:v>
                </c:pt>
                <c:pt idx="13892">
                  <c:v>0</c:v>
                </c:pt>
                <c:pt idx="13893">
                  <c:v>6.24219725E-4</c:v>
                </c:pt>
                <c:pt idx="13894">
                  <c:v>9.1827364499999997E-4</c:v>
                </c:pt>
                <c:pt idx="13895">
                  <c:v>0</c:v>
                </c:pt>
                <c:pt idx="13896">
                  <c:v>5.9862316600000005E-4</c:v>
                </c:pt>
                <c:pt idx="13897">
                  <c:v>0</c:v>
                </c:pt>
                <c:pt idx="13898">
                  <c:v>0</c:v>
                </c:pt>
                <c:pt idx="13899">
                  <c:v>1.8594272899999999E-4</c:v>
                </c:pt>
                <c:pt idx="13900">
                  <c:v>0</c:v>
                </c:pt>
                <c:pt idx="13901">
                  <c:v>1.68605631E-4</c:v>
                </c:pt>
                <c:pt idx="13902">
                  <c:v>0</c:v>
                </c:pt>
                <c:pt idx="13903">
                  <c:v>0</c:v>
                </c:pt>
                <c:pt idx="13904">
                  <c:v>0</c:v>
                </c:pt>
                <c:pt idx="13905">
                  <c:v>4.3595779900000001E-4</c:v>
                </c:pt>
                <c:pt idx="13906">
                  <c:v>1.3187392799999999E-4</c:v>
                </c:pt>
                <c:pt idx="13907">
                  <c:v>2.5627883100000002E-4</c:v>
                </c:pt>
                <c:pt idx="13908">
                  <c:v>0</c:v>
                </c:pt>
                <c:pt idx="13909">
                  <c:v>0</c:v>
                </c:pt>
                <c:pt idx="13910">
                  <c:v>1.063829787E-3</c:v>
                </c:pt>
                <c:pt idx="13911">
                  <c:v>4.2789901500000003E-4</c:v>
                </c:pt>
                <c:pt idx="13912">
                  <c:v>0</c:v>
                </c:pt>
                <c:pt idx="13913">
                  <c:v>2.7828022800000001E-4</c:v>
                </c:pt>
                <c:pt idx="13914">
                  <c:v>1.1390963160000001E-3</c:v>
                </c:pt>
                <c:pt idx="13915">
                  <c:v>0</c:v>
                </c:pt>
                <c:pt idx="13916">
                  <c:v>4.7147571900000001E-4</c:v>
                </c:pt>
                <c:pt idx="13917">
                  <c:v>5.9171597600000004E-4</c:v>
                </c:pt>
                <c:pt idx="13918">
                  <c:v>0</c:v>
                </c:pt>
                <c:pt idx="13919">
                  <c:v>0</c:v>
                </c:pt>
                <c:pt idx="13920">
                  <c:v>2.1957110399999999E-4</c:v>
                </c:pt>
                <c:pt idx="13921">
                  <c:v>4.0518638500000001E-4</c:v>
                </c:pt>
                <c:pt idx="13922">
                  <c:v>9.0509438800000003E-4</c:v>
                </c:pt>
                <c:pt idx="13923">
                  <c:v>0</c:v>
                </c:pt>
                <c:pt idx="13924">
                  <c:v>6.1842918899999999E-4</c:v>
                </c:pt>
                <c:pt idx="13925">
                  <c:v>0</c:v>
                </c:pt>
                <c:pt idx="13926">
                  <c:v>0</c:v>
                </c:pt>
                <c:pt idx="13927">
                  <c:v>0</c:v>
                </c:pt>
                <c:pt idx="13928">
                  <c:v>0</c:v>
                </c:pt>
                <c:pt idx="13929">
                  <c:v>0</c:v>
                </c:pt>
                <c:pt idx="13930">
                  <c:v>2.1992522499999999E-4</c:v>
                </c:pt>
                <c:pt idx="13931">
                  <c:v>1.0877250199999999E-4</c:v>
                </c:pt>
                <c:pt idx="13932">
                  <c:v>3.5285815099999999E-4</c:v>
                </c:pt>
                <c:pt idx="13933">
                  <c:v>6.0350030099999997E-4</c:v>
                </c:pt>
                <c:pt idx="13934">
                  <c:v>0</c:v>
                </c:pt>
                <c:pt idx="13935">
                  <c:v>0</c:v>
                </c:pt>
                <c:pt idx="13936">
                  <c:v>0</c:v>
                </c:pt>
                <c:pt idx="13937">
                  <c:v>0</c:v>
                </c:pt>
                <c:pt idx="13938">
                  <c:v>0</c:v>
                </c:pt>
                <c:pt idx="13939">
                  <c:v>0</c:v>
                </c:pt>
                <c:pt idx="13940">
                  <c:v>0</c:v>
                </c:pt>
                <c:pt idx="13941">
                  <c:v>0</c:v>
                </c:pt>
                <c:pt idx="13942">
                  <c:v>2.24845418E-4</c:v>
                </c:pt>
                <c:pt idx="13943">
                  <c:v>6.7704807000000002E-4</c:v>
                </c:pt>
                <c:pt idx="13944">
                  <c:v>3.6036036000000002E-4</c:v>
                </c:pt>
                <c:pt idx="13945">
                  <c:v>0</c:v>
                </c:pt>
                <c:pt idx="13946">
                  <c:v>0</c:v>
                </c:pt>
                <c:pt idx="13947">
                  <c:v>0</c:v>
                </c:pt>
                <c:pt idx="13948">
                  <c:v>0</c:v>
                </c:pt>
                <c:pt idx="13949">
                  <c:v>3.9904229800000001E-4</c:v>
                </c:pt>
                <c:pt idx="13950">
                  <c:v>0</c:v>
                </c:pt>
                <c:pt idx="13951">
                  <c:v>0</c:v>
                </c:pt>
                <c:pt idx="13952">
                  <c:v>0</c:v>
                </c:pt>
                <c:pt idx="13953">
                  <c:v>0</c:v>
                </c:pt>
                <c:pt idx="13954">
                  <c:v>1.9849146400000001E-4</c:v>
                </c:pt>
                <c:pt idx="13955">
                  <c:v>6.5642641000000006E-5</c:v>
                </c:pt>
                <c:pt idx="13956">
                  <c:v>1.6930022569999999E-3</c:v>
                </c:pt>
                <c:pt idx="13957">
                  <c:v>0</c:v>
                </c:pt>
                <c:pt idx="13958">
                  <c:v>5.79038795E-4</c:v>
                </c:pt>
                <c:pt idx="13959">
                  <c:v>0</c:v>
                </c:pt>
                <c:pt idx="13960">
                  <c:v>4.0059516899999998E-4</c:v>
                </c:pt>
                <c:pt idx="13961">
                  <c:v>1.7573784040000001E-3</c:v>
                </c:pt>
                <c:pt idx="13962">
                  <c:v>2.1992522499999999E-4</c:v>
                </c:pt>
                <c:pt idx="13963">
                  <c:v>0</c:v>
                </c:pt>
                <c:pt idx="13964">
                  <c:v>0</c:v>
                </c:pt>
                <c:pt idx="13965">
                  <c:v>0</c:v>
                </c:pt>
                <c:pt idx="13966">
                  <c:v>0</c:v>
                </c:pt>
                <c:pt idx="13967">
                  <c:v>0</c:v>
                </c:pt>
                <c:pt idx="13968">
                  <c:v>0</c:v>
                </c:pt>
                <c:pt idx="13969">
                  <c:v>1.8178512900000001E-4</c:v>
                </c:pt>
                <c:pt idx="13970">
                  <c:v>1.13499326E-3</c:v>
                </c:pt>
                <c:pt idx="13971">
                  <c:v>0</c:v>
                </c:pt>
                <c:pt idx="13972">
                  <c:v>0</c:v>
                </c:pt>
                <c:pt idx="13973">
                  <c:v>0</c:v>
                </c:pt>
                <c:pt idx="13974">
                  <c:v>0</c:v>
                </c:pt>
                <c:pt idx="13975">
                  <c:v>5.0933786000000004E-4</c:v>
                </c:pt>
                <c:pt idx="13976">
                  <c:v>0</c:v>
                </c:pt>
                <c:pt idx="13977">
                  <c:v>0</c:v>
                </c:pt>
                <c:pt idx="13978">
                  <c:v>0</c:v>
                </c:pt>
                <c:pt idx="13979">
                  <c:v>0</c:v>
                </c:pt>
                <c:pt idx="13980">
                  <c:v>9.0326077000000006E-5</c:v>
                </c:pt>
                <c:pt idx="13981">
                  <c:v>2.3612750799999999E-4</c:v>
                </c:pt>
                <c:pt idx="13982">
                  <c:v>0</c:v>
                </c:pt>
                <c:pt idx="13983">
                  <c:v>0</c:v>
                </c:pt>
                <c:pt idx="13984">
                  <c:v>0</c:v>
                </c:pt>
                <c:pt idx="13985">
                  <c:v>2.8591851299999998E-4</c:v>
                </c:pt>
                <c:pt idx="13986">
                  <c:v>9.3139773800000002E-4</c:v>
                </c:pt>
                <c:pt idx="13987">
                  <c:v>0</c:v>
                </c:pt>
                <c:pt idx="13988">
                  <c:v>0</c:v>
                </c:pt>
                <c:pt idx="13989">
                  <c:v>5.7372346500000003E-4</c:v>
                </c:pt>
                <c:pt idx="13990">
                  <c:v>4.4308782899999999E-4</c:v>
                </c:pt>
                <c:pt idx="13991">
                  <c:v>5.3149083099999995E-4</c:v>
                </c:pt>
                <c:pt idx="13992">
                  <c:v>7.3633829400000003E-4</c:v>
                </c:pt>
                <c:pt idx="13993">
                  <c:v>1.09721307E-4</c:v>
                </c:pt>
                <c:pt idx="13994">
                  <c:v>1.201361543E-3</c:v>
                </c:pt>
                <c:pt idx="13995">
                  <c:v>0</c:v>
                </c:pt>
                <c:pt idx="13996">
                  <c:v>0</c:v>
                </c:pt>
                <c:pt idx="13997">
                  <c:v>1.9697964540000001E-3</c:v>
                </c:pt>
                <c:pt idx="13998">
                  <c:v>1.7719500310000001E-3</c:v>
                </c:pt>
                <c:pt idx="13999">
                  <c:v>1.8239854080000001E-3</c:v>
                </c:pt>
                <c:pt idx="14000">
                  <c:v>4.8543689300000002E-4</c:v>
                </c:pt>
                <c:pt idx="14001">
                  <c:v>0</c:v>
                </c:pt>
                <c:pt idx="14002">
                  <c:v>5.3886568699999999E-4</c:v>
                </c:pt>
                <c:pt idx="14003">
                  <c:v>0</c:v>
                </c:pt>
                <c:pt idx="14004">
                  <c:v>0</c:v>
                </c:pt>
                <c:pt idx="14005">
                  <c:v>2.6359000950000001E-3</c:v>
                </c:pt>
                <c:pt idx="14006">
                  <c:v>0</c:v>
                </c:pt>
                <c:pt idx="14007">
                  <c:v>1.9695378100000001E-4</c:v>
                </c:pt>
                <c:pt idx="14008">
                  <c:v>4.5293584699999999E-4</c:v>
                </c:pt>
                <c:pt idx="14009">
                  <c:v>1.2946507379999999E-3</c:v>
                </c:pt>
                <c:pt idx="14010">
                  <c:v>1.94817845E-4</c:v>
                </c:pt>
                <c:pt idx="14011">
                  <c:v>7.4343300800000002E-4</c:v>
                </c:pt>
                <c:pt idx="14012">
                  <c:v>3.8103677439999999E-3</c:v>
                </c:pt>
                <c:pt idx="14013">
                  <c:v>5.0945030300000003E-4</c:v>
                </c:pt>
                <c:pt idx="14014">
                  <c:v>2.187057764E-3</c:v>
                </c:pt>
                <c:pt idx="14015">
                  <c:v>5.3488937510000004E-3</c:v>
                </c:pt>
                <c:pt idx="14016">
                  <c:v>1.2804917000000001E-4</c:v>
                </c:pt>
                <c:pt idx="14017">
                  <c:v>2.91290416E-4</c:v>
                </c:pt>
                <c:pt idx="14018">
                  <c:v>1.13778586E-4</c:v>
                </c:pt>
                <c:pt idx="14019">
                  <c:v>7.9379730470000003E-3</c:v>
                </c:pt>
                <c:pt idx="14020">
                  <c:v>5.9240180295999999E-2</c:v>
                </c:pt>
                <c:pt idx="14021">
                  <c:v>2.4971231300000001E-2</c:v>
                </c:pt>
                <c:pt idx="14022">
                  <c:v>1.2111637704E-2</c:v>
                </c:pt>
                <c:pt idx="14023">
                  <c:v>2.3635074400000001E-4</c:v>
                </c:pt>
                <c:pt idx="14024">
                  <c:v>6.2181320000000002E-5</c:v>
                </c:pt>
                <c:pt idx="14025">
                  <c:v>1.9920318699999999E-4</c:v>
                </c:pt>
                <c:pt idx="14026">
                  <c:v>6.9194574999999995E-5</c:v>
                </c:pt>
                <c:pt idx="14027">
                  <c:v>1.2689316414E-2</c:v>
                </c:pt>
                <c:pt idx="14028">
                  <c:v>6.5083431420000001E-3</c:v>
                </c:pt>
                <c:pt idx="14029">
                  <c:v>0</c:v>
                </c:pt>
                <c:pt idx="14030">
                  <c:v>7.2169598549999998E-3</c:v>
                </c:pt>
                <c:pt idx="14031">
                  <c:v>0</c:v>
                </c:pt>
                <c:pt idx="14032">
                  <c:v>1.2191209495999999E-2</c:v>
                </c:pt>
                <c:pt idx="14033">
                  <c:v>1.9671466233999998E-2</c:v>
                </c:pt>
                <c:pt idx="14034">
                  <c:v>3.57760419E-4</c:v>
                </c:pt>
                <c:pt idx="14035">
                  <c:v>2.6628794599999999E-4</c:v>
                </c:pt>
                <c:pt idx="14036">
                  <c:v>1.9683101999999999E-4</c:v>
                </c:pt>
                <c:pt idx="14037">
                  <c:v>3.5570310599999998E-4</c:v>
                </c:pt>
                <c:pt idx="14038">
                  <c:v>3.9908211099999998E-4</c:v>
                </c:pt>
                <c:pt idx="14039">
                  <c:v>2.3090422E-4</c:v>
                </c:pt>
                <c:pt idx="14040">
                  <c:v>7.8678206099999995E-4</c:v>
                </c:pt>
                <c:pt idx="14041">
                  <c:v>1.6231131299999999E-4</c:v>
                </c:pt>
                <c:pt idx="14042">
                  <c:v>0</c:v>
                </c:pt>
                <c:pt idx="14043">
                  <c:v>8.8768454400000002E-4</c:v>
                </c:pt>
                <c:pt idx="14044">
                  <c:v>9.5374344300000002E-4</c:v>
                </c:pt>
                <c:pt idx="14045">
                  <c:v>0</c:v>
                </c:pt>
                <c:pt idx="14046">
                  <c:v>8.0153895000000005E-5</c:v>
                </c:pt>
                <c:pt idx="14047">
                  <c:v>8.8770527999999996E-5</c:v>
                </c:pt>
                <c:pt idx="14048">
                  <c:v>9.9800399200000007E-4</c:v>
                </c:pt>
                <c:pt idx="14049">
                  <c:v>0</c:v>
                </c:pt>
                <c:pt idx="14050">
                  <c:v>0</c:v>
                </c:pt>
                <c:pt idx="14051">
                  <c:v>0</c:v>
                </c:pt>
                <c:pt idx="14052">
                  <c:v>7.3529411700000002E-4</c:v>
                </c:pt>
                <c:pt idx="14053">
                  <c:v>0</c:v>
                </c:pt>
                <c:pt idx="14054">
                  <c:v>0</c:v>
                </c:pt>
                <c:pt idx="14055">
                  <c:v>2.43724104E-4</c:v>
                </c:pt>
                <c:pt idx="14056">
                  <c:v>0</c:v>
                </c:pt>
                <c:pt idx="14057">
                  <c:v>4.7824007600000002E-4</c:v>
                </c:pt>
                <c:pt idx="14058">
                  <c:v>7.3870831499999996E-4</c:v>
                </c:pt>
                <c:pt idx="14059">
                  <c:v>1.8867924519999999E-3</c:v>
                </c:pt>
                <c:pt idx="14060">
                  <c:v>3.8973331100000002E-4</c:v>
                </c:pt>
                <c:pt idx="14061">
                  <c:v>0</c:v>
                </c:pt>
                <c:pt idx="14062">
                  <c:v>0</c:v>
                </c:pt>
                <c:pt idx="14063">
                  <c:v>0</c:v>
                </c:pt>
                <c:pt idx="14064">
                  <c:v>0</c:v>
                </c:pt>
                <c:pt idx="14065">
                  <c:v>9.0445119100000001E-4</c:v>
                </c:pt>
                <c:pt idx="14066">
                  <c:v>0</c:v>
                </c:pt>
                <c:pt idx="14067">
                  <c:v>1.688321221E-3</c:v>
                </c:pt>
                <c:pt idx="14068">
                  <c:v>1.3125082E-4</c:v>
                </c:pt>
                <c:pt idx="14069">
                  <c:v>1.91675794E-3</c:v>
                </c:pt>
                <c:pt idx="14070">
                  <c:v>4.9140049100000001E-4</c:v>
                </c:pt>
                <c:pt idx="14071">
                  <c:v>1.9483682409999999E-3</c:v>
                </c:pt>
                <c:pt idx="14072">
                  <c:v>0</c:v>
                </c:pt>
                <c:pt idx="14073">
                  <c:v>3.2041012400000002E-4</c:v>
                </c:pt>
                <c:pt idx="14074">
                  <c:v>0</c:v>
                </c:pt>
                <c:pt idx="14075">
                  <c:v>6.6533599400000001E-4</c:v>
                </c:pt>
                <c:pt idx="14076">
                  <c:v>3.5373187100000002E-4</c:v>
                </c:pt>
                <c:pt idx="14077">
                  <c:v>1.60407624E-3</c:v>
                </c:pt>
                <c:pt idx="14078">
                  <c:v>9.2392978100000001E-4</c:v>
                </c:pt>
                <c:pt idx="14079">
                  <c:v>2.6595744599999999E-4</c:v>
                </c:pt>
                <c:pt idx="14080">
                  <c:v>0</c:v>
                </c:pt>
                <c:pt idx="14081">
                  <c:v>0</c:v>
                </c:pt>
                <c:pt idx="14082">
                  <c:v>4.2016806700000001E-4</c:v>
                </c:pt>
                <c:pt idx="14083">
                  <c:v>0</c:v>
                </c:pt>
                <c:pt idx="14084">
                  <c:v>0</c:v>
                </c:pt>
                <c:pt idx="14085">
                  <c:v>0</c:v>
                </c:pt>
                <c:pt idx="14086">
                  <c:v>0</c:v>
                </c:pt>
                <c:pt idx="14087">
                  <c:v>3.3670033600000001E-4</c:v>
                </c:pt>
                <c:pt idx="14088">
                  <c:v>1.7553098100000001E-4</c:v>
                </c:pt>
                <c:pt idx="14089">
                  <c:v>0</c:v>
                </c:pt>
                <c:pt idx="14090">
                  <c:v>1.5063643800000001E-4</c:v>
                </c:pt>
                <c:pt idx="14091">
                  <c:v>3.62450163E-4</c:v>
                </c:pt>
                <c:pt idx="14092">
                  <c:v>0</c:v>
                </c:pt>
                <c:pt idx="14093">
                  <c:v>0</c:v>
                </c:pt>
                <c:pt idx="14094">
                  <c:v>0</c:v>
                </c:pt>
                <c:pt idx="14095">
                  <c:v>3.32494181E-4</c:v>
                </c:pt>
                <c:pt idx="14096">
                  <c:v>0</c:v>
                </c:pt>
                <c:pt idx="14097">
                  <c:v>4.7573739200000001E-4</c:v>
                </c:pt>
                <c:pt idx="14098">
                  <c:v>0</c:v>
                </c:pt>
                <c:pt idx="14099">
                  <c:v>0</c:v>
                </c:pt>
                <c:pt idx="14100">
                  <c:v>8.4985835599999998E-4</c:v>
                </c:pt>
                <c:pt idx="14101">
                  <c:v>0</c:v>
                </c:pt>
                <c:pt idx="14102">
                  <c:v>0</c:v>
                </c:pt>
                <c:pt idx="14103">
                  <c:v>0</c:v>
                </c:pt>
                <c:pt idx="14104">
                  <c:v>0</c:v>
                </c:pt>
                <c:pt idx="14105">
                  <c:v>0</c:v>
                </c:pt>
                <c:pt idx="14106">
                  <c:v>3.8237262200000003E-4</c:v>
                </c:pt>
                <c:pt idx="14107">
                  <c:v>0</c:v>
                </c:pt>
                <c:pt idx="14108">
                  <c:v>0</c:v>
                </c:pt>
                <c:pt idx="14109">
                  <c:v>0</c:v>
                </c:pt>
                <c:pt idx="14110">
                  <c:v>5.4483188000000002E-4</c:v>
                </c:pt>
                <c:pt idx="14111">
                  <c:v>1.2616459620000001E-3</c:v>
                </c:pt>
                <c:pt idx="14112">
                  <c:v>0</c:v>
                </c:pt>
                <c:pt idx="14113">
                  <c:v>0</c:v>
                </c:pt>
                <c:pt idx="14114">
                  <c:v>0</c:v>
                </c:pt>
                <c:pt idx="14115">
                  <c:v>0</c:v>
                </c:pt>
                <c:pt idx="14116">
                  <c:v>1.5128593E-4</c:v>
                </c:pt>
                <c:pt idx="14117">
                  <c:v>0</c:v>
                </c:pt>
                <c:pt idx="14118">
                  <c:v>1.3494318180000001E-3</c:v>
                </c:pt>
                <c:pt idx="14119">
                  <c:v>0</c:v>
                </c:pt>
                <c:pt idx="14120">
                  <c:v>0</c:v>
                </c:pt>
                <c:pt idx="14121">
                  <c:v>3.6210892199999998E-4</c:v>
                </c:pt>
                <c:pt idx="14122">
                  <c:v>1.52811735E-4</c:v>
                </c:pt>
                <c:pt idx="14123">
                  <c:v>6.1705541100000002E-4</c:v>
                </c:pt>
                <c:pt idx="14124">
                  <c:v>1.8338529199999999E-4</c:v>
                </c:pt>
                <c:pt idx="14125">
                  <c:v>0</c:v>
                </c:pt>
                <c:pt idx="14126">
                  <c:v>1.7395626239999999E-3</c:v>
                </c:pt>
                <c:pt idx="14127">
                  <c:v>6.2034739399999999E-4</c:v>
                </c:pt>
                <c:pt idx="14128">
                  <c:v>1.0509721489999999E-3</c:v>
                </c:pt>
                <c:pt idx="14129">
                  <c:v>9.2412900000000004E-5</c:v>
                </c:pt>
                <c:pt idx="14130">
                  <c:v>3.2411408799999999E-4</c:v>
                </c:pt>
                <c:pt idx="14131">
                  <c:v>2.22057735E-4</c:v>
                </c:pt>
                <c:pt idx="14132">
                  <c:v>1.5987210229999999E-3</c:v>
                </c:pt>
                <c:pt idx="14133">
                  <c:v>4.2366897330000002E-3</c:v>
                </c:pt>
                <c:pt idx="14134">
                  <c:v>2.3819154190000001E-3</c:v>
                </c:pt>
                <c:pt idx="14135">
                  <c:v>7.4460163799999995E-4</c:v>
                </c:pt>
                <c:pt idx="14136">
                  <c:v>2.5390377E-4</c:v>
                </c:pt>
                <c:pt idx="14137">
                  <c:v>0</c:v>
                </c:pt>
                <c:pt idx="14138">
                  <c:v>2.0169423100000001E-4</c:v>
                </c:pt>
                <c:pt idx="14139">
                  <c:v>7.6964519000000003E-5</c:v>
                </c:pt>
                <c:pt idx="14140">
                  <c:v>1.8867115470000001E-3</c:v>
                </c:pt>
                <c:pt idx="14141">
                  <c:v>8.3552658999999998E-5</c:v>
                </c:pt>
                <c:pt idx="14142">
                  <c:v>0</c:v>
                </c:pt>
                <c:pt idx="14143">
                  <c:v>4.5547711200000002E-4</c:v>
                </c:pt>
                <c:pt idx="14144">
                  <c:v>1.6153349099999999E-4</c:v>
                </c:pt>
                <c:pt idx="14145">
                  <c:v>3.3739942900000001E-3</c:v>
                </c:pt>
                <c:pt idx="14146">
                  <c:v>2.1099519389999998E-3</c:v>
                </c:pt>
                <c:pt idx="14147">
                  <c:v>5.6708338700000001E-3</c:v>
                </c:pt>
                <c:pt idx="14148">
                  <c:v>3.32972613E-4</c:v>
                </c:pt>
                <c:pt idx="14149">
                  <c:v>6.328658755E-3</c:v>
                </c:pt>
                <c:pt idx="14150">
                  <c:v>7.2881540299999997E-3</c:v>
                </c:pt>
                <c:pt idx="14151">
                  <c:v>1.7946877199999999E-4</c:v>
                </c:pt>
                <c:pt idx="14152">
                  <c:v>3.4270047900000002E-4</c:v>
                </c:pt>
                <c:pt idx="14153">
                  <c:v>6.0816151999999998E-5</c:v>
                </c:pt>
                <c:pt idx="14154">
                  <c:v>4.3936731099999997E-4</c:v>
                </c:pt>
                <c:pt idx="14155">
                  <c:v>0</c:v>
                </c:pt>
                <c:pt idx="14156">
                  <c:v>4.4762757300000002E-4</c:v>
                </c:pt>
                <c:pt idx="14157">
                  <c:v>3.2562683100000002E-4</c:v>
                </c:pt>
                <c:pt idx="14158">
                  <c:v>4.7738393600000001E-4</c:v>
                </c:pt>
                <c:pt idx="14159">
                  <c:v>1.19388729E-4</c:v>
                </c:pt>
                <c:pt idx="14160">
                  <c:v>1.045068582E-3</c:v>
                </c:pt>
                <c:pt idx="14161">
                  <c:v>7.1341941000000001E-5</c:v>
                </c:pt>
                <c:pt idx="14162">
                  <c:v>3.9546532999999999E-4</c:v>
                </c:pt>
                <c:pt idx="14163">
                  <c:v>2.6662128429999999E-3</c:v>
                </c:pt>
                <c:pt idx="14164">
                  <c:v>5.4850336900000003E-4</c:v>
                </c:pt>
                <c:pt idx="14165">
                  <c:v>8.5118456499999997E-4</c:v>
                </c:pt>
                <c:pt idx="14166">
                  <c:v>1.5888147440000001E-3</c:v>
                </c:pt>
                <c:pt idx="14167">
                  <c:v>5.2956751899999998E-4</c:v>
                </c:pt>
                <c:pt idx="14168">
                  <c:v>9.5491439799999999E-4</c:v>
                </c:pt>
                <c:pt idx="14169">
                  <c:v>9.6867936700000001E-4</c:v>
                </c:pt>
                <c:pt idx="14170">
                  <c:v>1.5213199057E-2</c:v>
                </c:pt>
                <c:pt idx="14171">
                  <c:v>2.5310448460000002E-3</c:v>
                </c:pt>
                <c:pt idx="14172">
                  <c:v>1.2146978429999999E-3</c:v>
                </c:pt>
                <c:pt idx="14173">
                  <c:v>4.0507696399999998E-4</c:v>
                </c:pt>
                <c:pt idx="14174">
                  <c:v>1.0289124390000001E-3</c:v>
                </c:pt>
                <c:pt idx="14175">
                  <c:v>3.6551377499999997E-4</c:v>
                </c:pt>
                <c:pt idx="14176">
                  <c:v>3.9254170699999999E-4</c:v>
                </c:pt>
                <c:pt idx="14177">
                  <c:v>4.8168681259999997E-3</c:v>
                </c:pt>
                <c:pt idx="14178">
                  <c:v>1.72520875E-3</c:v>
                </c:pt>
                <c:pt idx="14179">
                  <c:v>3.232479958E-3</c:v>
                </c:pt>
                <c:pt idx="14180">
                  <c:v>7.6952674100000005E-4</c:v>
                </c:pt>
                <c:pt idx="14181">
                  <c:v>8.9353220100000001E-4</c:v>
                </c:pt>
                <c:pt idx="14182">
                  <c:v>1.13823914E-4</c:v>
                </c:pt>
                <c:pt idx="14183">
                  <c:v>6.7220728400000003E-4</c:v>
                </c:pt>
                <c:pt idx="14184">
                  <c:v>9.8379629619999992E-3</c:v>
                </c:pt>
                <c:pt idx="14185">
                  <c:v>1.5226494089999999E-3</c:v>
                </c:pt>
                <c:pt idx="14186">
                  <c:v>2.9559886129999998E-3</c:v>
                </c:pt>
                <c:pt idx="14187">
                  <c:v>2.0025031199999999E-4</c:v>
                </c:pt>
                <c:pt idx="14188">
                  <c:v>4.7500296800000001E-4</c:v>
                </c:pt>
                <c:pt idx="14189">
                  <c:v>5.3676865199999996E-4</c:v>
                </c:pt>
                <c:pt idx="14190">
                  <c:v>2.53485424E-4</c:v>
                </c:pt>
                <c:pt idx="14191">
                  <c:v>3.1092593699999998E-4</c:v>
                </c:pt>
                <c:pt idx="14192">
                  <c:v>0</c:v>
                </c:pt>
                <c:pt idx="14193">
                  <c:v>2.39434933E-4</c:v>
                </c:pt>
                <c:pt idx="14194">
                  <c:v>3.8317112400000001E-4</c:v>
                </c:pt>
                <c:pt idx="14195">
                  <c:v>1.86034974E-4</c:v>
                </c:pt>
                <c:pt idx="14196">
                  <c:v>1.197174667E-3</c:v>
                </c:pt>
                <c:pt idx="14197">
                  <c:v>6.2328596299999995E-4</c:v>
                </c:pt>
                <c:pt idx="14198">
                  <c:v>6.7136623000000001E-4</c:v>
                </c:pt>
                <c:pt idx="14199">
                  <c:v>1.7602534700000001E-4</c:v>
                </c:pt>
                <c:pt idx="14200">
                  <c:v>1.505376344E-3</c:v>
                </c:pt>
                <c:pt idx="14201">
                  <c:v>4.1771094399999998E-4</c:v>
                </c:pt>
                <c:pt idx="14202">
                  <c:v>4.7134873000000002E-4</c:v>
                </c:pt>
                <c:pt idx="14203">
                  <c:v>0</c:v>
                </c:pt>
                <c:pt idx="14204">
                  <c:v>4.0903977900000002E-4</c:v>
                </c:pt>
                <c:pt idx="14205">
                  <c:v>1.7997171870000001E-3</c:v>
                </c:pt>
                <c:pt idx="14206">
                  <c:v>4.2607584099999999E-4</c:v>
                </c:pt>
                <c:pt idx="14207">
                  <c:v>4.2762454499999997E-4</c:v>
                </c:pt>
                <c:pt idx="14208">
                  <c:v>2.4367519520000001E-3</c:v>
                </c:pt>
                <c:pt idx="14209">
                  <c:v>5.1727110700000003E-4</c:v>
                </c:pt>
                <c:pt idx="14210">
                  <c:v>1.459720828E-3</c:v>
                </c:pt>
                <c:pt idx="14211">
                  <c:v>1.7233125890000001E-3</c:v>
                </c:pt>
                <c:pt idx="14212">
                  <c:v>9.5584017999999994E-5</c:v>
                </c:pt>
                <c:pt idx="14213">
                  <c:v>1.3622122300000001E-4</c:v>
                </c:pt>
                <c:pt idx="14214">
                  <c:v>0</c:v>
                </c:pt>
                <c:pt idx="14215">
                  <c:v>9.1827364499999997E-4</c:v>
                </c:pt>
                <c:pt idx="14216">
                  <c:v>6.3082638200000001E-4</c:v>
                </c:pt>
                <c:pt idx="14217">
                  <c:v>7.6091919000000001E-5</c:v>
                </c:pt>
                <c:pt idx="14218">
                  <c:v>1.3660269099999999E-4</c:v>
                </c:pt>
                <c:pt idx="14219">
                  <c:v>1.09361329E-4</c:v>
                </c:pt>
                <c:pt idx="14220">
                  <c:v>1.8231540500000001E-4</c:v>
                </c:pt>
                <c:pt idx="14221">
                  <c:v>7.6503777300000004E-4</c:v>
                </c:pt>
                <c:pt idx="14222">
                  <c:v>1.896733403E-3</c:v>
                </c:pt>
                <c:pt idx="14223">
                  <c:v>4.5555425760000004E-3</c:v>
                </c:pt>
                <c:pt idx="14224">
                  <c:v>3.2669062299999998E-4</c:v>
                </c:pt>
                <c:pt idx="14225">
                  <c:v>1.83621006E-4</c:v>
                </c:pt>
                <c:pt idx="14226">
                  <c:v>3.4769171329999998E-3</c:v>
                </c:pt>
                <c:pt idx="14227">
                  <c:v>4.2258586579999998E-3</c:v>
                </c:pt>
                <c:pt idx="14228">
                  <c:v>5.8254689499999998E-4</c:v>
                </c:pt>
                <c:pt idx="14229">
                  <c:v>2.6996018080000001E-3</c:v>
                </c:pt>
                <c:pt idx="14230">
                  <c:v>2.6745118999999998E-4</c:v>
                </c:pt>
                <c:pt idx="14231">
                  <c:v>5.8202982900000004E-3</c:v>
                </c:pt>
                <c:pt idx="14232">
                  <c:v>5.7870369999999999E-5</c:v>
                </c:pt>
                <c:pt idx="14233">
                  <c:v>5.1582444480000001E-3</c:v>
                </c:pt>
                <c:pt idx="14234">
                  <c:v>4.8549581200000002E-4</c:v>
                </c:pt>
                <c:pt idx="14235">
                  <c:v>7.3773515000000002E-5</c:v>
                </c:pt>
                <c:pt idx="14236">
                  <c:v>5.6919824300000004E-4</c:v>
                </c:pt>
                <c:pt idx="14237">
                  <c:v>2.6598102599999999E-4</c:v>
                </c:pt>
                <c:pt idx="14238">
                  <c:v>2.7205332199999998E-4</c:v>
                </c:pt>
                <c:pt idx="14239">
                  <c:v>0</c:v>
                </c:pt>
                <c:pt idx="14240">
                  <c:v>3.09525651E-4</c:v>
                </c:pt>
                <c:pt idx="14241">
                  <c:v>5.2219321100000003E-4</c:v>
                </c:pt>
                <c:pt idx="14242">
                  <c:v>0</c:v>
                </c:pt>
                <c:pt idx="14243">
                  <c:v>1.116902457E-3</c:v>
                </c:pt>
                <c:pt idx="14244">
                  <c:v>7.3719130099999999E-4</c:v>
                </c:pt>
                <c:pt idx="14245">
                  <c:v>0</c:v>
                </c:pt>
                <c:pt idx="14246">
                  <c:v>2.646792505E-3</c:v>
                </c:pt>
                <c:pt idx="14247">
                  <c:v>9.5500161859999998E-3</c:v>
                </c:pt>
                <c:pt idx="14248">
                  <c:v>9.0297530000000003E-5</c:v>
                </c:pt>
                <c:pt idx="14249">
                  <c:v>6.9730144299999996E-4</c:v>
                </c:pt>
                <c:pt idx="14250">
                  <c:v>1.528350909E-3</c:v>
                </c:pt>
                <c:pt idx="14251">
                  <c:v>1.2784974826E-2</c:v>
                </c:pt>
                <c:pt idx="14252">
                  <c:v>2.8896514299999999E-4</c:v>
                </c:pt>
                <c:pt idx="14253">
                  <c:v>4.5033453400000002E-4</c:v>
                </c:pt>
                <c:pt idx="14254">
                  <c:v>0</c:v>
                </c:pt>
                <c:pt idx="14255">
                  <c:v>2.7133307116999999E-2</c:v>
                </c:pt>
                <c:pt idx="14256">
                  <c:v>1.0048381094000001E-2</c:v>
                </c:pt>
                <c:pt idx="14257">
                  <c:v>3.0019512599999999E-4</c:v>
                </c:pt>
                <c:pt idx="14258">
                  <c:v>3.5238564999999999E-4</c:v>
                </c:pt>
                <c:pt idx="14259">
                  <c:v>4.4693716579999997E-3</c:v>
                </c:pt>
                <c:pt idx="14260">
                  <c:v>2.33524823E-4</c:v>
                </c:pt>
                <c:pt idx="14261">
                  <c:v>5.7728387929999996E-3</c:v>
                </c:pt>
                <c:pt idx="14262">
                  <c:v>1.250841912E-3</c:v>
                </c:pt>
                <c:pt idx="14263">
                  <c:v>2.439917042E-3</c:v>
                </c:pt>
                <c:pt idx="14264">
                  <c:v>1.0565747759999999E-3</c:v>
                </c:pt>
                <c:pt idx="14265">
                  <c:v>2.525252525E-3</c:v>
                </c:pt>
                <c:pt idx="14266">
                  <c:v>4.3047783000000001E-4</c:v>
                </c:pt>
                <c:pt idx="14267">
                  <c:v>2.074493163E-3</c:v>
                </c:pt>
                <c:pt idx="14268">
                  <c:v>2.552105487E-3</c:v>
                </c:pt>
                <c:pt idx="14269">
                  <c:v>8.0547724499999997E-4</c:v>
                </c:pt>
                <c:pt idx="14270">
                  <c:v>5.8728805530000004E-3</c:v>
                </c:pt>
                <c:pt idx="14271">
                  <c:v>0</c:v>
                </c:pt>
                <c:pt idx="14272">
                  <c:v>0</c:v>
                </c:pt>
                <c:pt idx="14273">
                  <c:v>4.0832993E-4</c:v>
                </c:pt>
                <c:pt idx="14274">
                  <c:v>0</c:v>
                </c:pt>
                <c:pt idx="14275">
                  <c:v>0</c:v>
                </c:pt>
                <c:pt idx="14276">
                  <c:v>2.8357116719999998E-3</c:v>
                </c:pt>
                <c:pt idx="14277">
                  <c:v>3.1146388020000001E-3</c:v>
                </c:pt>
                <c:pt idx="14278">
                  <c:v>4.433887569E-3</c:v>
                </c:pt>
                <c:pt idx="14279">
                  <c:v>0</c:v>
                </c:pt>
                <c:pt idx="14280">
                  <c:v>7.8988941499999997E-4</c:v>
                </c:pt>
                <c:pt idx="14281">
                  <c:v>1.16945386E-4</c:v>
                </c:pt>
                <c:pt idx="14282">
                  <c:v>5.1163980499999997E-4</c:v>
                </c:pt>
                <c:pt idx="14283">
                  <c:v>2.4384296499999999E-4</c:v>
                </c:pt>
                <c:pt idx="14284">
                  <c:v>0</c:v>
                </c:pt>
                <c:pt idx="14285">
                  <c:v>0</c:v>
                </c:pt>
                <c:pt idx="14286">
                  <c:v>9.4647673999999994E-5</c:v>
                </c:pt>
                <c:pt idx="14287">
                  <c:v>0</c:v>
                </c:pt>
                <c:pt idx="14288">
                  <c:v>1.6321201199999999E-4</c:v>
                </c:pt>
                <c:pt idx="14289">
                  <c:v>0</c:v>
                </c:pt>
                <c:pt idx="14290">
                  <c:v>1.1298684029999999E-3</c:v>
                </c:pt>
                <c:pt idx="14291">
                  <c:v>3.6103255300000002E-4</c:v>
                </c:pt>
                <c:pt idx="14292">
                  <c:v>1.7120356099999999E-4</c:v>
                </c:pt>
                <c:pt idx="14293">
                  <c:v>0</c:v>
                </c:pt>
                <c:pt idx="14294">
                  <c:v>1.4624159099999999E-4</c:v>
                </c:pt>
                <c:pt idx="14295">
                  <c:v>0</c:v>
                </c:pt>
                <c:pt idx="14296">
                  <c:v>0</c:v>
                </c:pt>
                <c:pt idx="14297">
                  <c:v>2.2393908800000001E-4</c:v>
                </c:pt>
                <c:pt idx="14298">
                  <c:v>0</c:v>
                </c:pt>
                <c:pt idx="14299">
                  <c:v>1.66389351E-3</c:v>
                </c:pt>
                <c:pt idx="14300">
                  <c:v>2.6565464889999999E-3</c:v>
                </c:pt>
                <c:pt idx="14301">
                  <c:v>4.9558925500000001E-4</c:v>
                </c:pt>
                <c:pt idx="14302">
                  <c:v>7.4165636499999999E-4</c:v>
                </c:pt>
                <c:pt idx="14303">
                  <c:v>7.8415187779999999E-3</c:v>
                </c:pt>
                <c:pt idx="14304">
                  <c:v>4.605641911E-3</c:v>
                </c:pt>
                <c:pt idx="14305">
                  <c:v>1.523809523E-3</c:v>
                </c:pt>
                <c:pt idx="14306">
                  <c:v>1.6297031099999999E-3</c:v>
                </c:pt>
                <c:pt idx="14307">
                  <c:v>4.1736227000000001E-4</c:v>
                </c:pt>
                <c:pt idx="14308">
                  <c:v>1.6423057900000001E-4</c:v>
                </c:pt>
                <c:pt idx="14309">
                  <c:v>1.3451495480000001E-3</c:v>
                </c:pt>
                <c:pt idx="14310">
                  <c:v>2.8620492199999997E-4</c:v>
                </c:pt>
                <c:pt idx="14311">
                  <c:v>1.4387399659999999E-3</c:v>
                </c:pt>
                <c:pt idx="14312">
                  <c:v>1.51011778E-4</c:v>
                </c:pt>
                <c:pt idx="14313">
                  <c:v>2.5567273800000001E-4</c:v>
                </c:pt>
                <c:pt idx="14314">
                  <c:v>2.2351363399999999E-4</c:v>
                </c:pt>
                <c:pt idx="14315">
                  <c:v>8.98203592E-4</c:v>
                </c:pt>
                <c:pt idx="14316">
                  <c:v>4.6168051700000001E-4</c:v>
                </c:pt>
                <c:pt idx="14317">
                  <c:v>2.3224544670000001E-3</c:v>
                </c:pt>
                <c:pt idx="14318">
                  <c:v>2.7958227110000001E-3</c:v>
                </c:pt>
                <c:pt idx="14319">
                  <c:v>0</c:v>
                </c:pt>
                <c:pt idx="14320">
                  <c:v>0</c:v>
                </c:pt>
                <c:pt idx="14321">
                  <c:v>0</c:v>
                </c:pt>
                <c:pt idx="14322">
                  <c:v>0</c:v>
                </c:pt>
                <c:pt idx="14323">
                  <c:v>0</c:v>
                </c:pt>
                <c:pt idx="14324">
                  <c:v>0</c:v>
                </c:pt>
                <c:pt idx="14325">
                  <c:v>0</c:v>
                </c:pt>
                <c:pt idx="14326">
                  <c:v>2.2195174329999998E-3</c:v>
                </c:pt>
                <c:pt idx="14327">
                  <c:v>2.48880039E-4</c:v>
                </c:pt>
                <c:pt idx="14328">
                  <c:v>4.4464206299999999E-4</c:v>
                </c:pt>
                <c:pt idx="14329">
                  <c:v>6.2724014300000002E-4</c:v>
                </c:pt>
                <c:pt idx="14330">
                  <c:v>0</c:v>
                </c:pt>
                <c:pt idx="14331">
                  <c:v>1.79115171E-4</c:v>
                </c:pt>
                <c:pt idx="14332">
                  <c:v>8.2421699299999995E-4</c:v>
                </c:pt>
                <c:pt idx="14333">
                  <c:v>2.3116042500000001E-4</c:v>
                </c:pt>
                <c:pt idx="14334">
                  <c:v>4.7328316000000003E-5</c:v>
                </c:pt>
                <c:pt idx="14335">
                  <c:v>1.9786307800000001E-4</c:v>
                </c:pt>
                <c:pt idx="14336">
                  <c:v>0</c:v>
                </c:pt>
                <c:pt idx="14337">
                  <c:v>0</c:v>
                </c:pt>
                <c:pt idx="14338">
                  <c:v>0</c:v>
                </c:pt>
                <c:pt idx="14339">
                  <c:v>1.8018018010000001E-3</c:v>
                </c:pt>
                <c:pt idx="14340">
                  <c:v>1.2209266800000001E-4</c:v>
                </c:pt>
                <c:pt idx="14341">
                  <c:v>1.47797812E-4</c:v>
                </c:pt>
                <c:pt idx="14342">
                  <c:v>0</c:v>
                </c:pt>
                <c:pt idx="14343">
                  <c:v>0</c:v>
                </c:pt>
                <c:pt idx="14344">
                  <c:v>0</c:v>
                </c:pt>
                <c:pt idx="14345">
                  <c:v>1.3349352500000001E-4</c:v>
                </c:pt>
                <c:pt idx="14346">
                  <c:v>2.1547080300000001E-4</c:v>
                </c:pt>
                <c:pt idx="14347">
                  <c:v>2.0736849299999999E-4</c:v>
                </c:pt>
                <c:pt idx="14348">
                  <c:v>0</c:v>
                </c:pt>
                <c:pt idx="14349">
                  <c:v>2.9042329189999999E-3</c:v>
                </c:pt>
                <c:pt idx="14350">
                  <c:v>5.6971039719999998E-3</c:v>
                </c:pt>
                <c:pt idx="14351">
                  <c:v>6.5101139200000001E-4</c:v>
                </c:pt>
                <c:pt idx="14352">
                  <c:v>8.1734960700000005E-4</c:v>
                </c:pt>
                <c:pt idx="14353">
                  <c:v>6.4414543300000005E-4</c:v>
                </c:pt>
                <c:pt idx="14354">
                  <c:v>5.5921876300000003E-3</c:v>
                </c:pt>
                <c:pt idx="14355">
                  <c:v>3.5910940799999998E-4</c:v>
                </c:pt>
                <c:pt idx="14356">
                  <c:v>6.9252077559999996E-3</c:v>
                </c:pt>
                <c:pt idx="14357">
                  <c:v>2.832058906E-3</c:v>
                </c:pt>
                <c:pt idx="14358">
                  <c:v>1.189559862E-3</c:v>
                </c:pt>
                <c:pt idx="14359">
                  <c:v>1.3449296150000001E-3</c:v>
                </c:pt>
                <c:pt idx="14360">
                  <c:v>1.1560693640000001E-3</c:v>
                </c:pt>
                <c:pt idx="14361">
                  <c:v>1.52473888E-4</c:v>
                </c:pt>
                <c:pt idx="14362">
                  <c:v>1.143666267E-3</c:v>
                </c:pt>
                <c:pt idx="14363">
                  <c:v>1.6582372899999999E-4</c:v>
                </c:pt>
                <c:pt idx="14364">
                  <c:v>5.6064286999999997E-4</c:v>
                </c:pt>
                <c:pt idx="14365">
                  <c:v>1.3603591299999999E-4</c:v>
                </c:pt>
                <c:pt idx="14366">
                  <c:v>0</c:v>
                </c:pt>
                <c:pt idx="14367">
                  <c:v>0</c:v>
                </c:pt>
                <c:pt idx="14368">
                  <c:v>2.0000000000000001E-4</c:v>
                </c:pt>
                <c:pt idx="14369">
                  <c:v>6.5530799399999998E-4</c:v>
                </c:pt>
                <c:pt idx="14370">
                  <c:v>3.628960878E-3</c:v>
                </c:pt>
                <c:pt idx="14371">
                  <c:v>2.955179773E-3</c:v>
                </c:pt>
                <c:pt idx="14372">
                  <c:v>0</c:v>
                </c:pt>
                <c:pt idx="14373">
                  <c:v>0</c:v>
                </c:pt>
                <c:pt idx="14374">
                  <c:v>0</c:v>
                </c:pt>
                <c:pt idx="14375">
                  <c:v>0</c:v>
                </c:pt>
                <c:pt idx="14376">
                  <c:v>4.34782608E-4</c:v>
                </c:pt>
                <c:pt idx="14377">
                  <c:v>0</c:v>
                </c:pt>
                <c:pt idx="14378">
                  <c:v>0</c:v>
                </c:pt>
                <c:pt idx="14379">
                  <c:v>0</c:v>
                </c:pt>
                <c:pt idx="14380">
                  <c:v>1.327464542E-3</c:v>
                </c:pt>
                <c:pt idx="14381">
                  <c:v>0</c:v>
                </c:pt>
                <c:pt idx="14382">
                  <c:v>3.476514215E-3</c:v>
                </c:pt>
                <c:pt idx="14383">
                  <c:v>1.417836381E-3</c:v>
                </c:pt>
                <c:pt idx="14384">
                  <c:v>6.339948E-5</c:v>
                </c:pt>
                <c:pt idx="14385">
                  <c:v>1.6177739430000001E-2</c:v>
                </c:pt>
                <c:pt idx="14386">
                  <c:v>8.4164184900000004E-4</c:v>
                </c:pt>
                <c:pt idx="14387">
                  <c:v>8.6501448000000003E-5</c:v>
                </c:pt>
                <c:pt idx="14388">
                  <c:v>7.3868882729999997E-3</c:v>
                </c:pt>
                <c:pt idx="14389">
                  <c:v>3.6055525499999999E-4</c:v>
                </c:pt>
                <c:pt idx="14390">
                  <c:v>7.2290898500000005E-4</c:v>
                </c:pt>
                <c:pt idx="14391">
                  <c:v>7.9698594399999997E-4</c:v>
                </c:pt>
                <c:pt idx="14392">
                  <c:v>7.4272132999999999E-4</c:v>
                </c:pt>
                <c:pt idx="14393">
                  <c:v>1.5118300699999999E-4</c:v>
                </c:pt>
                <c:pt idx="14394">
                  <c:v>6.8365444299999998E-4</c:v>
                </c:pt>
                <c:pt idx="14395">
                  <c:v>1.35171668E-4</c:v>
                </c:pt>
                <c:pt idx="14396">
                  <c:v>7.4302484999999994E-5</c:v>
                </c:pt>
                <c:pt idx="14397">
                  <c:v>4.1515308700000001E-4</c:v>
                </c:pt>
                <c:pt idx="14398">
                  <c:v>0</c:v>
                </c:pt>
                <c:pt idx="14399">
                  <c:v>1.0301018650000001E-3</c:v>
                </c:pt>
                <c:pt idx="14400">
                  <c:v>9.9616858200000003E-4</c:v>
                </c:pt>
                <c:pt idx="14401">
                  <c:v>0</c:v>
                </c:pt>
                <c:pt idx="14402">
                  <c:v>9.9160441499999996E-4</c:v>
                </c:pt>
                <c:pt idx="14403">
                  <c:v>6.920415224E-3</c:v>
                </c:pt>
                <c:pt idx="14404">
                  <c:v>4.2444821700000001E-4</c:v>
                </c:pt>
                <c:pt idx="14405">
                  <c:v>2.650074893E-3</c:v>
                </c:pt>
                <c:pt idx="14406">
                  <c:v>2.465179341E-3</c:v>
                </c:pt>
                <c:pt idx="14407">
                  <c:v>1.8779342719999999E-3</c:v>
                </c:pt>
                <c:pt idx="14408">
                  <c:v>3.2245827009999999E-3</c:v>
                </c:pt>
                <c:pt idx="14409">
                  <c:v>5.9198542800000002E-3</c:v>
                </c:pt>
                <c:pt idx="14410">
                  <c:v>6.0701711700000003E-4</c:v>
                </c:pt>
                <c:pt idx="14411">
                  <c:v>1.85528756E-4</c:v>
                </c:pt>
                <c:pt idx="14412">
                  <c:v>0</c:v>
                </c:pt>
                <c:pt idx="14413">
                  <c:v>1.0052777069999999E-3</c:v>
                </c:pt>
                <c:pt idx="14414">
                  <c:v>1.3530491929999999E-3</c:v>
                </c:pt>
                <c:pt idx="14415">
                  <c:v>2.9866794E-4</c:v>
                </c:pt>
                <c:pt idx="14416">
                  <c:v>5.8347312299999999E-4</c:v>
                </c:pt>
                <c:pt idx="14417">
                  <c:v>2.9706066289999999E-3</c:v>
                </c:pt>
                <c:pt idx="14418">
                  <c:v>7.6988220799999998E-4</c:v>
                </c:pt>
                <c:pt idx="14419">
                  <c:v>5.8411214899999997E-4</c:v>
                </c:pt>
                <c:pt idx="14420">
                  <c:v>0</c:v>
                </c:pt>
                <c:pt idx="14421">
                  <c:v>0</c:v>
                </c:pt>
                <c:pt idx="14422">
                  <c:v>3.5727045300000001E-4</c:v>
                </c:pt>
                <c:pt idx="14423">
                  <c:v>0</c:v>
                </c:pt>
                <c:pt idx="14424">
                  <c:v>4.26348326E-4</c:v>
                </c:pt>
                <c:pt idx="14425">
                  <c:v>6.2656641600000002E-4</c:v>
                </c:pt>
                <c:pt idx="14426">
                  <c:v>0</c:v>
                </c:pt>
                <c:pt idx="14427">
                  <c:v>4.6550600500000001E-4</c:v>
                </c:pt>
                <c:pt idx="14428">
                  <c:v>0</c:v>
                </c:pt>
                <c:pt idx="14429">
                  <c:v>2.86286859E-4</c:v>
                </c:pt>
                <c:pt idx="14430">
                  <c:v>0</c:v>
                </c:pt>
                <c:pt idx="14431">
                  <c:v>0</c:v>
                </c:pt>
                <c:pt idx="14432">
                  <c:v>2.9069767399999999E-4</c:v>
                </c:pt>
                <c:pt idx="14433">
                  <c:v>0</c:v>
                </c:pt>
                <c:pt idx="14434">
                  <c:v>7.8477535800000001E-4</c:v>
                </c:pt>
                <c:pt idx="14435">
                  <c:v>0</c:v>
                </c:pt>
                <c:pt idx="14436">
                  <c:v>4.55788514E-4</c:v>
                </c:pt>
                <c:pt idx="14437">
                  <c:v>0</c:v>
                </c:pt>
                <c:pt idx="14438">
                  <c:v>0</c:v>
                </c:pt>
                <c:pt idx="14439">
                  <c:v>0</c:v>
                </c:pt>
                <c:pt idx="14440">
                  <c:v>0</c:v>
                </c:pt>
                <c:pt idx="14441">
                  <c:v>0</c:v>
                </c:pt>
                <c:pt idx="14442">
                  <c:v>0</c:v>
                </c:pt>
                <c:pt idx="14443">
                  <c:v>8.4949737999999995E-4</c:v>
                </c:pt>
                <c:pt idx="14444">
                  <c:v>3.2076984700000002E-4</c:v>
                </c:pt>
                <c:pt idx="14445">
                  <c:v>0</c:v>
                </c:pt>
                <c:pt idx="14446">
                  <c:v>4.74833808E-4</c:v>
                </c:pt>
                <c:pt idx="14447">
                  <c:v>0</c:v>
                </c:pt>
                <c:pt idx="14448">
                  <c:v>0</c:v>
                </c:pt>
                <c:pt idx="14449">
                  <c:v>0</c:v>
                </c:pt>
                <c:pt idx="14450">
                  <c:v>2.50563768E-4</c:v>
                </c:pt>
                <c:pt idx="14451">
                  <c:v>0</c:v>
                </c:pt>
                <c:pt idx="14452">
                  <c:v>0</c:v>
                </c:pt>
                <c:pt idx="14453">
                  <c:v>0</c:v>
                </c:pt>
                <c:pt idx="14454">
                  <c:v>0</c:v>
                </c:pt>
                <c:pt idx="14455">
                  <c:v>2.369668246E-3</c:v>
                </c:pt>
                <c:pt idx="14456">
                  <c:v>0</c:v>
                </c:pt>
                <c:pt idx="14457">
                  <c:v>1.5874415730000001E-3</c:v>
                </c:pt>
                <c:pt idx="14458">
                  <c:v>7.3809816699999995E-4</c:v>
                </c:pt>
                <c:pt idx="14459">
                  <c:v>7.8357623999999996E-5</c:v>
                </c:pt>
                <c:pt idx="14460">
                  <c:v>1.5206812600000001E-4</c:v>
                </c:pt>
                <c:pt idx="14461">
                  <c:v>1.6685785790000001E-3</c:v>
                </c:pt>
                <c:pt idx="14462">
                  <c:v>1.476862487E-3</c:v>
                </c:pt>
                <c:pt idx="14463">
                  <c:v>2.6002029419999999E-3</c:v>
                </c:pt>
                <c:pt idx="14464">
                  <c:v>1.4116318460000001E-3</c:v>
                </c:pt>
                <c:pt idx="14465">
                  <c:v>0</c:v>
                </c:pt>
                <c:pt idx="14466">
                  <c:v>1.145713988E-3</c:v>
                </c:pt>
                <c:pt idx="14467">
                  <c:v>6.5121125200000003E-4</c:v>
                </c:pt>
                <c:pt idx="14468">
                  <c:v>2.8662173670000002E-3</c:v>
                </c:pt>
                <c:pt idx="14469">
                  <c:v>7.9195374E-5</c:v>
                </c:pt>
                <c:pt idx="14470">
                  <c:v>5.2523767000000003E-5</c:v>
                </c:pt>
                <c:pt idx="14471">
                  <c:v>0</c:v>
                </c:pt>
                <c:pt idx="14472">
                  <c:v>1.3231013399999999E-4</c:v>
                </c:pt>
                <c:pt idx="14473">
                  <c:v>0</c:v>
                </c:pt>
                <c:pt idx="14474">
                  <c:v>0</c:v>
                </c:pt>
                <c:pt idx="14475">
                  <c:v>1.4607069799999999E-4</c:v>
                </c:pt>
                <c:pt idx="14476">
                  <c:v>1.3455328299999999E-4</c:v>
                </c:pt>
                <c:pt idx="14477">
                  <c:v>0</c:v>
                </c:pt>
                <c:pt idx="14478">
                  <c:v>1.17730162E-4</c:v>
                </c:pt>
                <c:pt idx="14479">
                  <c:v>3.3489618199999998E-4</c:v>
                </c:pt>
                <c:pt idx="14480">
                  <c:v>1.71836068E-4</c:v>
                </c:pt>
                <c:pt idx="14481">
                  <c:v>8.0710250200000003E-4</c:v>
                </c:pt>
                <c:pt idx="14482">
                  <c:v>2.2499718700000001E-4</c:v>
                </c:pt>
                <c:pt idx="14483">
                  <c:v>3.6162628499999998E-4</c:v>
                </c:pt>
                <c:pt idx="14484">
                  <c:v>6.1671291999999996E-4</c:v>
                </c:pt>
                <c:pt idx="14485">
                  <c:v>2.2256843900000001E-4</c:v>
                </c:pt>
                <c:pt idx="14486">
                  <c:v>9.8838645900000007E-4</c:v>
                </c:pt>
                <c:pt idx="14487">
                  <c:v>6.5409353500000004E-4</c:v>
                </c:pt>
                <c:pt idx="14488">
                  <c:v>1.7325017319999999E-3</c:v>
                </c:pt>
                <c:pt idx="14489">
                  <c:v>2.9103608839999998E-3</c:v>
                </c:pt>
                <c:pt idx="14490">
                  <c:v>6.0030014999999995E-4</c:v>
                </c:pt>
                <c:pt idx="14491">
                  <c:v>6.8552910299999996E-4</c:v>
                </c:pt>
                <c:pt idx="14492">
                  <c:v>7.5585789799999996E-4</c:v>
                </c:pt>
                <c:pt idx="14493">
                  <c:v>5.4548553890000004E-3</c:v>
                </c:pt>
                <c:pt idx="14494">
                  <c:v>1.9759841920000002E-3</c:v>
                </c:pt>
                <c:pt idx="14495">
                  <c:v>2.1427240540000001E-3</c:v>
                </c:pt>
                <c:pt idx="14496">
                  <c:v>1.2973908020000001E-3</c:v>
                </c:pt>
                <c:pt idx="14497">
                  <c:v>2.480620155E-3</c:v>
                </c:pt>
                <c:pt idx="14498">
                  <c:v>1.4106361899999999E-4</c:v>
                </c:pt>
                <c:pt idx="14499">
                  <c:v>1.2291052100000001E-4</c:v>
                </c:pt>
                <c:pt idx="14500">
                  <c:v>2.92825768E-4</c:v>
                </c:pt>
                <c:pt idx="14501">
                  <c:v>0</c:v>
                </c:pt>
                <c:pt idx="14502">
                  <c:v>0</c:v>
                </c:pt>
                <c:pt idx="14503">
                  <c:v>9.7688049400000004E-4</c:v>
                </c:pt>
                <c:pt idx="14504">
                  <c:v>1.2370878900000001E-4</c:v>
                </c:pt>
                <c:pt idx="14505">
                  <c:v>2.5539522399999998E-4</c:v>
                </c:pt>
                <c:pt idx="14506">
                  <c:v>5.1466803899999998E-4</c:v>
                </c:pt>
                <c:pt idx="14507">
                  <c:v>2.88309067E-4</c:v>
                </c:pt>
                <c:pt idx="14508">
                  <c:v>0</c:v>
                </c:pt>
                <c:pt idx="14509">
                  <c:v>7.7760497599999999E-4</c:v>
                </c:pt>
                <c:pt idx="14510">
                  <c:v>3.3302805700000001E-4</c:v>
                </c:pt>
                <c:pt idx="14511">
                  <c:v>9.8357429999999997E-5</c:v>
                </c:pt>
                <c:pt idx="14512">
                  <c:v>0</c:v>
                </c:pt>
                <c:pt idx="14513">
                  <c:v>0</c:v>
                </c:pt>
                <c:pt idx="14514">
                  <c:v>1.30718954E-4</c:v>
                </c:pt>
                <c:pt idx="14515">
                  <c:v>1.2903225800000001E-4</c:v>
                </c:pt>
                <c:pt idx="14516">
                  <c:v>1.3655605599999999E-4</c:v>
                </c:pt>
                <c:pt idx="14517">
                  <c:v>0</c:v>
                </c:pt>
                <c:pt idx="14518">
                  <c:v>0</c:v>
                </c:pt>
                <c:pt idx="14519">
                  <c:v>9.1973244100000001E-4</c:v>
                </c:pt>
                <c:pt idx="14520">
                  <c:v>0</c:v>
                </c:pt>
                <c:pt idx="14521">
                  <c:v>2.4639211539999998E-3</c:v>
                </c:pt>
                <c:pt idx="14522">
                  <c:v>7.2385088599999999E-4</c:v>
                </c:pt>
                <c:pt idx="14523">
                  <c:v>1.28996074E-3</c:v>
                </c:pt>
                <c:pt idx="14524">
                  <c:v>1.534265257E-3</c:v>
                </c:pt>
                <c:pt idx="14525">
                  <c:v>0</c:v>
                </c:pt>
                <c:pt idx="14526">
                  <c:v>1.4047762390000001E-3</c:v>
                </c:pt>
                <c:pt idx="14527">
                  <c:v>1.2641464E-3</c:v>
                </c:pt>
                <c:pt idx="14528">
                  <c:v>3.2475440400000003E-4</c:v>
                </c:pt>
                <c:pt idx="14529">
                  <c:v>1.57072174E-4</c:v>
                </c:pt>
                <c:pt idx="14530">
                  <c:v>6.6577896099999996E-4</c:v>
                </c:pt>
                <c:pt idx="14531">
                  <c:v>1.7717930499999999E-4</c:v>
                </c:pt>
                <c:pt idx="14532">
                  <c:v>4.7619047599999997E-4</c:v>
                </c:pt>
                <c:pt idx="14533">
                  <c:v>1.0851871899999999E-4</c:v>
                </c:pt>
                <c:pt idx="14534">
                  <c:v>0</c:v>
                </c:pt>
                <c:pt idx="14535">
                  <c:v>5.1948051899999999E-4</c:v>
                </c:pt>
                <c:pt idx="14536">
                  <c:v>4.8200514100000001E-4</c:v>
                </c:pt>
                <c:pt idx="14537">
                  <c:v>1.2689281780000001E-3</c:v>
                </c:pt>
                <c:pt idx="14538">
                  <c:v>7.5263421899999996E-4</c:v>
                </c:pt>
                <c:pt idx="14539">
                  <c:v>6.2519537299999997E-4</c:v>
                </c:pt>
                <c:pt idx="14540">
                  <c:v>1.1520737320000001E-3</c:v>
                </c:pt>
                <c:pt idx="14541">
                  <c:v>3.0581039699999999E-4</c:v>
                </c:pt>
                <c:pt idx="14542">
                  <c:v>9.23604697E-4</c:v>
                </c:pt>
                <c:pt idx="14543">
                  <c:v>1.29366106E-3</c:v>
                </c:pt>
                <c:pt idx="14544">
                  <c:v>1.4111670300000001E-4</c:v>
                </c:pt>
                <c:pt idx="14545">
                  <c:v>3.71977681E-4</c:v>
                </c:pt>
                <c:pt idx="14546">
                  <c:v>1.08471634E-4</c:v>
                </c:pt>
                <c:pt idx="14547">
                  <c:v>3.0530622200000001E-4</c:v>
                </c:pt>
                <c:pt idx="14548">
                  <c:v>2.7203482040000001E-3</c:v>
                </c:pt>
                <c:pt idx="14549">
                  <c:v>1.1404561824000001E-2</c:v>
                </c:pt>
                <c:pt idx="14550">
                  <c:v>3.481288076E-3</c:v>
                </c:pt>
                <c:pt idx="14551">
                  <c:v>1.162940948E-3</c:v>
                </c:pt>
                <c:pt idx="14552">
                  <c:v>0</c:v>
                </c:pt>
                <c:pt idx="14553">
                  <c:v>1.1827321109999999E-3</c:v>
                </c:pt>
                <c:pt idx="14554">
                  <c:v>1.12745927E-4</c:v>
                </c:pt>
                <c:pt idx="14555">
                  <c:v>6.5762849000000005E-4</c:v>
                </c:pt>
                <c:pt idx="14556">
                  <c:v>2.05338809E-4</c:v>
                </c:pt>
                <c:pt idx="14557">
                  <c:v>7.3152889499999995E-4</c:v>
                </c:pt>
                <c:pt idx="14558">
                  <c:v>7.5154065799999995E-4</c:v>
                </c:pt>
                <c:pt idx="14559">
                  <c:v>9.0233914000000003E-4</c:v>
                </c:pt>
                <c:pt idx="14560">
                  <c:v>1.6000000000000001E-3</c:v>
                </c:pt>
                <c:pt idx="14561">
                  <c:v>5.0403225800000001E-4</c:v>
                </c:pt>
                <c:pt idx="14562">
                  <c:v>1.66251039E-3</c:v>
                </c:pt>
                <c:pt idx="14563">
                  <c:v>3.7306472600000002E-4</c:v>
                </c:pt>
                <c:pt idx="14564">
                  <c:v>9.6292729800000003E-4</c:v>
                </c:pt>
                <c:pt idx="14565">
                  <c:v>2.41138172E-4</c:v>
                </c:pt>
                <c:pt idx="14566">
                  <c:v>0</c:v>
                </c:pt>
                <c:pt idx="14567">
                  <c:v>9.0571505999999995E-5</c:v>
                </c:pt>
                <c:pt idx="14568">
                  <c:v>2.3596831279999999E-3</c:v>
                </c:pt>
                <c:pt idx="14569">
                  <c:v>1.6921905399999999E-4</c:v>
                </c:pt>
                <c:pt idx="14570">
                  <c:v>1.177163037E-3</c:v>
                </c:pt>
                <c:pt idx="14571">
                  <c:v>1.253132832E-3</c:v>
                </c:pt>
                <c:pt idx="14572">
                  <c:v>5.2996723800000003E-4</c:v>
                </c:pt>
                <c:pt idx="14573">
                  <c:v>1.626394052E-3</c:v>
                </c:pt>
                <c:pt idx="14574">
                  <c:v>6.8343357E-4</c:v>
                </c:pt>
                <c:pt idx="14575">
                  <c:v>1.246105919E-2</c:v>
                </c:pt>
                <c:pt idx="14576">
                  <c:v>1.3293502613E-2</c:v>
                </c:pt>
                <c:pt idx="14577">
                  <c:v>7.00057277E-4</c:v>
                </c:pt>
                <c:pt idx="14578">
                  <c:v>3.4672405539999999E-3</c:v>
                </c:pt>
                <c:pt idx="14579">
                  <c:v>4.6339202900000002E-4</c:v>
                </c:pt>
                <c:pt idx="14580">
                  <c:v>0</c:v>
                </c:pt>
                <c:pt idx="14581">
                  <c:v>7.4257425700000003E-4</c:v>
                </c:pt>
                <c:pt idx="14582">
                  <c:v>1.225640397E-3</c:v>
                </c:pt>
                <c:pt idx="14583">
                  <c:v>1.038961038E-3</c:v>
                </c:pt>
                <c:pt idx="14584">
                  <c:v>4.58015267E-4</c:v>
                </c:pt>
                <c:pt idx="14585">
                  <c:v>3.3778078000000001E-4</c:v>
                </c:pt>
                <c:pt idx="14586">
                  <c:v>2.8514399699999999E-4</c:v>
                </c:pt>
                <c:pt idx="14587">
                  <c:v>0</c:v>
                </c:pt>
                <c:pt idx="14588">
                  <c:v>7.8033553999999999E-5</c:v>
                </c:pt>
                <c:pt idx="14589">
                  <c:v>0</c:v>
                </c:pt>
                <c:pt idx="14590">
                  <c:v>5.4945054900000002E-4</c:v>
                </c:pt>
                <c:pt idx="14591">
                  <c:v>1.5764582200000001E-4</c:v>
                </c:pt>
                <c:pt idx="14592">
                  <c:v>0</c:v>
                </c:pt>
                <c:pt idx="14593">
                  <c:v>1.20496445E-4</c:v>
                </c:pt>
                <c:pt idx="14594">
                  <c:v>2.0990764E-4</c:v>
                </c:pt>
                <c:pt idx="14595">
                  <c:v>0</c:v>
                </c:pt>
                <c:pt idx="14596">
                  <c:v>0</c:v>
                </c:pt>
                <c:pt idx="14597">
                  <c:v>1.9667412855E-2</c:v>
                </c:pt>
                <c:pt idx="14598">
                  <c:v>1.3541794900000001E-3</c:v>
                </c:pt>
                <c:pt idx="14599">
                  <c:v>0</c:v>
                </c:pt>
                <c:pt idx="14600">
                  <c:v>0</c:v>
                </c:pt>
                <c:pt idx="14601">
                  <c:v>6.1841885339999998E-3</c:v>
                </c:pt>
                <c:pt idx="14602">
                  <c:v>1.0613833359999999E-3</c:v>
                </c:pt>
                <c:pt idx="14603">
                  <c:v>0</c:v>
                </c:pt>
                <c:pt idx="14604">
                  <c:v>0</c:v>
                </c:pt>
                <c:pt idx="14605">
                  <c:v>0</c:v>
                </c:pt>
                <c:pt idx="14606">
                  <c:v>3.6409976299999999E-4</c:v>
                </c:pt>
                <c:pt idx="14607">
                  <c:v>0</c:v>
                </c:pt>
                <c:pt idx="14608">
                  <c:v>0</c:v>
                </c:pt>
                <c:pt idx="14609">
                  <c:v>0</c:v>
                </c:pt>
                <c:pt idx="14610">
                  <c:v>0</c:v>
                </c:pt>
                <c:pt idx="14611">
                  <c:v>0</c:v>
                </c:pt>
                <c:pt idx="14612">
                  <c:v>0</c:v>
                </c:pt>
                <c:pt idx="14613">
                  <c:v>3.0376670700000001E-4</c:v>
                </c:pt>
                <c:pt idx="14614">
                  <c:v>0</c:v>
                </c:pt>
                <c:pt idx="14615">
                  <c:v>0</c:v>
                </c:pt>
                <c:pt idx="14616">
                  <c:v>0</c:v>
                </c:pt>
                <c:pt idx="14617">
                  <c:v>0</c:v>
                </c:pt>
                <c:pt idx="14618">
                  <c:v>2.25954658E-4</c:v>
                </c:pt>
                <c:pt idx="14619">
                  <c:v>0</c:v>
                </c:pt>
                <c:pt idx="14620">
                  <c:v>0</c:v>
                </c:pt>
                <c:pt idx="14621">
                  <c:v>0</c:v>
                </c:pt>
                <c:pt idx="14622">
                  <c:v>2.6281208899999999E-4</c:v>
                </c:pt>
                <c:pt idx="14623">
                  <c:v>0</c:v>
                </c:pt>
                <c:pt idx="14624">
                  <c:v>0</c:v>
                </c:pt>
                <c:pt idx="14625">
                  <c:v>7.2957198400000001E-4</c:v>
                </c:pt>
                <c:pt idx="14626">
                  <c:v>1.0280661999999999E-4</c:v>
                </c:pt>
                <c:pt idx="14627">
                  <c:v>0</c:v>
                </c:pt>
                <c:pt idx="14628">
                  <c:v>0</c:v>
                </c:pt>
                <c:pt idx="14629">
                  <c:v>4.7374120100000003E-4</c:v>
                </c:pt>
                <c:pt idx="14630">
                  <c:v>0</c:v>
                </c:pt>
                <c:pt idx="14631">
                  <c:v>0</c:v>
                </c:pt>
                <c:pt idx="14632">
                  <c:v>1.2894906500000001E-4</c:v>
                </c:pt>
                <c:pt idx="14633">
                  <c:v>1.305483028E-3</c:v>
                </c:pt>
                <c:pt idx="14634">
                  <c:v>2.3400936029999999E-3</c:v>
                </c:pt>
                <c:pt idx="14635">
                  <c:v>6.3920454539999998E-3</c:v>
                </c:pt>
                <c:pt idx="14636">
                  <c:v>7.2171768800000004E-4</c:v>
                </c:pt>
                <c:pt idx="14637">
                  <c:v>2.5947067899999998E-4</c:v>
                </c:pt>
                <c:pt idx="14638">
                  <c:v>0</c:v>
                </c:pt>
                <c:pt idx="14639">
                  <c:v>0</c:v>
                </c:pt>
                <c:pt idx="14640">
                  <c:v>2.8153153150000001E-3</c:v>
                </c:pt>
                <c:pt idx="14641">
                  <c:v>1.275362318E-3</c:v>
                </c:pt>
                <c:pt idx="14642">
                  <c:v>1.4662756589999999E-3</c:v>
                </c:pt>
                <c:pt idx="14643">
                  <c:v>0</c:v>
                </c:pt>
                <c:pt idx="14644">
                  <c:v>2.0124773500000001E-4</c:v>
                </c:pt>
                <c:pt idx="14645">
                  <c:v>0</c:v>
                </c:pt>
                <c:pt idx="14646">
                  <c:v>0</c:v>
                </c:pt>
                <c:pt idx="14647">
                  <c:v>2.3668638999999999E-4</c:v>
                </c:pt>
                <c:pt idx="14648">
                  <c:v>2.4884907300000002E-4</c:v>
                </c:pt>
                <c:pt idx="14649">
                  <c:v>0</c:v>
                </c:pt>
                <c:pt idx="14650">
                  <c:v>0</c:v>
                </c:pt>
                <c:pt idx="14651">
                  <c:v>0</c:v>
                </c:pt>
                <c:pt idx="14652">
                  <c:v>0</c:v>
                </c:pt>
                <c:pt idx="14653">
                  <c:v>0</c:v>
                </c:pt>
                <c:pt idx="14654">
                  <c:v>0</c:v>
                </c:pt>
                <c:pt idx="14655">
                  <c:v>0</c:v>
                </c:pt>
                <c:pt idx="14656">
                  <c:v>7.800312E-5</c:v>
                </c:pt>
                <c:pt idx="14657">
                  <c:v>0</c:v>
                </c:pt>
                <c:pt idx="14658">
                  <c:v>0</c:v>
                </c:pt>
                <c:pt idx="14659">
                  <c:v>0</c:v>
                </c:pt>
                <c:pt idx="14660">
                  <c:v>5.0301810800000004E-4</c:v>
                </c:pt>
                <c:pt idx="14661">
                  <c:v>0</c:v>
                </c:pt>
                <c:pt idx="14662">
                  <c:v>0</c:v>
                </c:pt>
                <c:pt idx="14663">
                  <c:v>0</c:v>
                </c:pt>
                <c:pt idx="14664">
                  <c:v>0</c:v>
                </c:pt>
                <c:pt idx="14665">
                  <c:v>0</c:v>
                </c:pt>
                <c:pt idx="14666">
                  <c:v>0</c:v>
                </c:pt>
                <c:pt idx="14667">
                  <c:v>0</c:v>
                </c:pt>
                <c:pt idx="14668">
                  <c:v>0</c:v>
                </c:pt>
                <c:pt idx="14669">
                  <c:v>0</c:v>
                </c:pt>
                <c:pt idx="14670">
                  <c:v>0</c:v>
                </c:pt>
                <c:pt idx="14671">
                  <c:v>0</c:v>
                </c:pt>
                <c:pt idx="14672">
                  <c:v>2.3315458099999999E-4</c:v>
                </c:pt>
                <c:pt idx="14673">
                  <c:v>0</c:v>
                </c:pt>
                <c:pt idx="14674">
                  <c:v>0</c:v>
                </c:pt>
                <c:pt idx="14675">
                  <c:v>1.4654161779999999E-3</c:v>
                </c:pt>
                <c:pt idx="14676">
                  <c:v>0</c:v>
                </c:pt>
                <c:pt idx="14677">
                  <c:v>4.2069835899999998E-4</c:v>
                </c:pt>
                <c:pt idx="14678">
                  <c:v>6.5189048200000005E-4</c:v>
                </c:pt>
                <c:pt idx="14679">
                  <c:v>0</c:v>
                </c:pt>
                <c:pt idx="14680">
                  <c:v>6.0313630799999996E-4</c:v>
                </c:pt>
                <c:pt idx="14681">
                  <c:v>1.9299430600000001E-4</c:v>
                </c:pt>
                <c:pt idx="14682">
                  <c:v>4.5340838019999998E-3</c:v>
                </c:pt>
                <c:pt idx="14683">
                  <c:v>1.0349288479999999E-3</c:v>
                </c:pt>
                <c:pt idx="14684">
                  <c:v>3.5627226699999999E-3</c:v>
                </c:pt>
                <c:pt idx="14685">
                  <c:v>9.2575448899999998E-4</c:v>
                </c:pt>
                <c:pt idx="14686">
                  <c:v>2.281802624E-3</c:v>
                </c:pt>
                <c:pt idx="14687">
                  <c:v>0</c:v>
                </c:pt>
                <c:pt idx="14688">
                  <c:v>0</c:v>
                </c:pt>
                <c:pt idx="14689">
                  <c:v>0</c:v>
                </c:pt>
                <c:pt idx="14690">
                  <c:v>4.8169556799999998E-4</c:v>
                </c:pt>
                <c:pt idx="14691">
                  <c:v>0</c:v>
                </c:pt>
                <c:pt idx="14692">
                  <c:v>5.8297706899999998E-4</c:v>
                </c:pt>
                <c:pt idx="14693">
                  <c:v>0</c:v>
                </c:pt>
                <c:pt idx="14694">
                  <c:v>2.1052631500000001E-4</c:v>
                </c:pt>
                <c:pt idx="14695">
                  <c:v>0</c:v>
                </c:pt>
                <c:pt idx="14696">
                  <c:v>0</c:v>
                </c:pt>
                <c:pt idx="14697">
                  <c:v>0</c:v>
                </c:pt>
                <c:pt idx="14698">
                  <c:v>0</c:v>
                </c:pt>
                <c:pt idx="14699">
                  <c:v>3.4569181500000002E-4</c:v>
                </c:pt>
                <c:pt idx="14700">
                  <c:v>0</c:v>
                </c:pt>
                <c:pt idx="14701">
                  <c:v>0</c:v>
                </c:pt>
                <c:pt idx="14702">
                  <c:v>0</c:v>
                </c:pt>
                <c:pt idx="14703">
                  <c:v>0</c:v>
                </c:pt>
                <c:pt idx="14704">
                  <c:v>0</c:v>
                </c:pt>
                <c:pt idx="14705">
                  <c:v>7.2411296100000002E-4</c:v>
                </c:pt>
                <c:pt idx="14706">
                  <c:v>0</c:v>
                </c:pt>
                <c:pt idx="14707">
                  <c:v>0</c:v>
                </c:pt>
                <c:pt idx="14708">
                  <c:v>0</c:v>
                </c:pt>
                <c:pt idx="14709">
                  <c:v>1.4874311999999999E-4</c:v>
                </c:pt>
                <c:pt idx="14710">
                  <c:v>0</c:v>
                </c:pt>
                <c:pt idx="14711">
                  <c:v>0</c:v>
                </c:pt>
                <c:pt idx="14712">
                  <c:v>2.20409962E-4</c:v>
                </c:pt>
                <c:pt idx="14713">
                  <c:v>1.71614896E-4</c:v>
                </c:pt>
                <c:pt idx="14714">
                  <c:v>4.61467466E-4</c:v>
                </c:pt>
                <c:pt idx="14715">
                  <c:v>0</c:v>
                </c:pt>
                <c:pt idx="14716">
                  <c:v>0</c:v>
                </c:pt>
                <c:pt idx="14717">
                  <c:v>0</c:v>
                </c:pt>
                <c:pt idx="14718">
                  <c:v>0</c:v>
                </c:pt>
                <c:pt idx="14719">
                  <c:v>0</c:v>
                </c:pt>
                <c:pt idx="14720">
                  <c:v>3.1955688099999998E-4</c:v>
                </c:pt>
                <c:pt idx="14721">
                  <c:v>0</c:v>
                </c:pt>
                <c:pt idx="14722">
                  <c:v>0</c:v>
                </c:pt>
                <c:pt idx="14723">
                  <c:v>0</c:v>
                </c:pt>
                <c:pt idx="14724">
                  <c:v>4.8146364900000002E-4</c:v>
                </c:pt>
                <c:pt idx="14725">
                  <c:v>0</c:v>
                </c:pt>
                <c:pt idx="14726">
                  <c:v>0</c:v>
                </c:pt>
                <c:pt idx="14727">
                  <c:v>4.2301184399999998E-4</c:v>
                </c:pt>
                <c:pt idx="14728">
                  <c:v>0</c:v>
                </c:pt>
                <c:pt idx="14729">
                  <c:v>2.2326412100000001E-4</c:v>
                </c:pt>
                <c:pt idx="14730">
                  <c:v>2.5073129960000002E-3</c:v>
                </c:pt>
                <c:pt idx="14731">
                  <c:v>7.0751379000000004E-5</c:v>
                </c:pt>
                <c:pt idx="14732">
                  <c:v>0</c:v>
                </c:pt>
                <c:pt idx="14733">
                  <c:v>6.5217391299999996E-4</c:v>
                </c:pt>
                <c:pt idx="14734">
                  <c:v>1.787629603E-3</c:v>
                </c:pt>
                <c:pt idx="14735">
                  <c:v>0</c:v>
                </c:pt>
                <c:pt idx="14736">
                  <c:v>1.57811678E-3</c:v>
                </c:pt>
                <c:pt idx="14737">
                  <c:v>2.4733343630000001E-3</c:v>
                </c:pt>
                <c:pt idx="14738">
                  <c:v>2.2396416499999999E-4</c:v>
                </c:pt>
                <c:pt idx="14739">
                  <c:v>5.4244643300000004E-4</c:v>
                </c:pt>
                <c:pt idx="14740">
                  <c:v>2.8048176860000001E-3</c:v>
                </c:pt>
                <c:pt idx="14741">
                  <c:v>7.7041602400000002E-4</c:v>
                </c:pt>
                <c:pt idx="14742">
                  <c:v>7.4738415499999995E-4</c:v>
                </c:pt>
                <c:pt idx="14743">
                  <c:v>5.1067306699999996E-4</c:v>
                </c:pt>
                <c:pt idx="14744">
                  <c:v>0</c:v>
                </c:pt>
                <c:pt idx="14745">
                  <c:v>0</c:v>
                </c:pt>
                <c:pt idx="14746">
                  <c:v>2.0957770000000001E-4</c:v>
                </c:pt>
                <c:pt idx="14747">
                  <c:v>3.5868005699999999E-4</c:v>
                </c:pt>
                <c:pt idx="14748">
                  <c:v>3.74391613E-4</c:v>
                </c:pt>
                <c:pt idx="14749">
                  <c:v>6.7934782600000002E-4</c:v>
                </c:pt>
                <c:pt idx="14750">
                  <c:v>0</c:v>
                </c:pt>
                <c:pt idx="14751">
                  <c:v>0</c:v>
                </c:pt>
                <c:pt idx="14752">
                  <c:v>6.6577896099999996E-4</c:v>
                </c:pt>
                <c:pt idx="14753">
                  <c:v>0</c:v>
                </c:pt>
                <c:pt idx="14754">
                  <c:v>0</c:v>
                </c:pt>
                <c:pt idx="14755">
                  <c:v>0</c:v>
                </c:pt>
                <c:pt idx="14756">
                  <c:v>0</c:v>
                </c:pt>
                <c:pt idx="14757">
                  <c:v>4.2553191400000002E-4</c:v>
                </c:pt>
                <c:pt idx="14758">
                  <c:v>2.88350634E-4</c:v>
                </c:pt>
                <c:pt idx="14759">
                  <c:v>0</c:v>
                </c:pt>
                <c:pt idx="14760">
                  <c:v>0</c:v>
                </c:pt>
                <c:pt idx="14761">
                  <c:v>4.7596382599999999E-4</c:v>
                </c:pt>
                <c:pt idx="14762">
                  <c:v>0</c:v>
                </c:pt>
                <c:pt idx="14763">
                  <c:v>0</c:v>
                </c:pt>
                <c:pt idx="14764">
                  <c:v>0</c:v>
                </c:pt>
                <c:pt idx="14765">
                  <c:v>0</c:v>
                </c:pt>
                <c:pt idx="14766">
                  <c:v>0</c:v>
                </c:pt>
                <c:pt idx="14767">
                  <c:v>8.8155153E-4</c:v>
                </c:pt>
                <c:pt idx="14768">
                  <c:v>3.1735956829999998E-3</c:v>
                </c:pt>
                <c:pt idx="14769">
                  <c:v>6.8752148E-5</c:v>
                </c:pt>
                <c:pt idx="14770">
                  <c:v>7.7047538000000001E-5</c:v>
                </c:pt>
                <c:pt idx="14771">
                  <c:v>8.2169268600000003E-4</c:v>
                </c:pt>
                <c:pt idx="14772">
                  <c:v>2.3969319199999999E-4</c:v>
                </c:pt>
                <c:pt idx="14773">
                  <c:v>1.1375387789999999E-3</c:v>
                </c:pt>
                <c:pt idx="14774">
                  <c:v>1.0854396030000001E-3</c:v>
                </c:pt>
                <c:pt idx="14775">
                  <c:v>1.265182186E-3</c:v>
                </c:pt>
                <c:pt idx="14776">
                  <c:v>1.3042060600000001E-4</c:v>
                </c:pt>
                <c:pt idx="14777">
                  <c:v>2.2105961200000001E-4</c:v>
                </c:pt>
                <c:pt idx="14778">
                  <c:v>0</c:v>
                </c:pt>
                <c:pt idx="14779">
                  <c:v>0</c:v>
                </c:pt>
                <c:pt idx="14780">
                  <c:v>0</c:v>
                </c:pt>
                <c:pt idx="14781">
                  <c:v>0</c:v>
                </c:pt>
                <c:pt idx="14782">
                  <c:v>1.2353304500000001E-4</c:v>
                </c:pt>
                <c:pt idx="14783">
                  <c:v>0</c:v>
                </c:pt>
                <c:pt idx="14784">
                  <c:v>2.9899835500000002E-4</c:v>
                </c:pt>
                <c:pt idx="14785">
                  <c:v>6.9903406200000004E-4</c:v>
                </c:pt>
                <c:pt idx="14786">
                  <c:v>1.2029436730000001E-3</c:v>
                </c:pt>
                <c:pt idx="14787">
                  <c:v>7.1159258660000004E-3</c:v>
                </c:pt>
                <c:pt idx="14788">
                  <c:v>8.4345478999999998E-4</c:v>
                </c:pt>
                <c:pt idx="14789">
                  <c:v>0</c:v>
                </c:pt>
                <c:pt idx="14790">
                  <c:v>0</c:v>
                </c:pt>
                <c:pt idx="14791">
                  <c:v>1.35235648E-4</c:v>
                </c:pt>
                <c:pt idx="14792">
                  <c:v>3.2873109700000001E-4</c:v>
                </c:pt>
                <c:pt idx="14793">
                  <c:v>0</c:v>
                </c:pt>
                <c:pt idx="14794">
                  <c:v>0</c:v>
                </c:pt>
                <c:pt idx="14795">
                  <c:v>0</c:v>
                </c:pt>
                <c:pt idx="14796">
                  <c:v>0</c:v>
                </c:pt>
                <c:pt idx="14797">
                  <c:v>0</c:v>
                </c:pt>
                <c:pt idx="14798">
                  <c:v>2.8977107999999998E-4</c:v>
                </c:pt>
                <c:pt idx="14799">
                  <c:v>2.5696778010000001E-3</c:v>
                </c:pt>
                <c:pt idx="14800">
                  <c:v>2.259765414E-3</c:v>
                </c:pt>
                <c:pt idx="14801">
                  <c:v>5.5865921699999998E-4</c:v>
                </c:pt>
                <c:pt idx="14802">
                  <c:v>1.814882032E-3</c:v>
                </c:pt>
                <c:pt idx="14803">
                  <c:v>0</c:v>
                </c:pt>
                <c:pt idx="14804">
                  <c:v>0</c:v>
                </c:pt>
                <c:pt idx="14805">
                  <c:v>3.9603960300000002E-4</c:v>
                </c:pt>
                <c:pt idx="14806">
                  <c:v>0</c:v>
                </c:pt>
                <c:pt idx="14807">
                  <c:v>0</c:v>
                </c:pt>
                <c:pt idx="14808">
                  <c:v>0</c:v>
                </c:pt>
                <c:pt idx="14809">
                  <c:v>1.80799132E-4</c:v>
                </c:pt>
                <c:pt idx="14810">
                  <c:v>0</c:v>
                </c:pt>
                <c:pt idx="14811">
                  <c:v>0</c:v>
                </c:pt>
                <c:pt idx="14812">
                  <c:v>0</c:v>
                </c:pt>
                <c:pt idx="14813">
                  <c:v>0</c:v>
                </c:pt>
                <c:pt idx="14814">
                  <c:v>2.5214321699999997E-4</c:v>
                </c:pt>
                <c:pt idx="14815">
                  <c:v>0</c:v>
                </c:pt>
                <c:pt idx="14816">
                  <c:v>7.6007093899999999E-4</c:v>
                </c:pt>
                <c:pt idx="14817">
                  <c:v>1.9342359760000001E-3</c:v>
                </c:pt>
                <c:pt idx="14818">
                  <c:v>0</c:v>
                </c:pt>
                <c:pt idx="14819">
                  <c:v>1.7021276590000001E-3</c:v>
                </c:pt>
                <c:pt idx="14820">
                  <c:v>0</c:v>
                </c:pt>
                <c:pt idx="14821">
                  <c:v>7.8957757500000005E-4</c:v>
                </c:pt>
                <c:pt idx="14822">
                  <c:v>0</c:v>
                </c:pt>
                <c:pt idx="14823">
                  <c:v>1.9514098900000001E-4</c:v>
                </c:pt>
                <c:pt idx="14824">
                  <c:v>0</c:v>
                </c:pt>
                <c:pt idx="14825">
                  <c:v>7.38734301E-4</c:v>
                </c:pt>
                <c:pt idx="14826">
                  <c:v>1.08389334E-4</c:v>
                </c:pt>
                <c:pt idx="14827">
                  <c:v>0</c:v>
                </c:pt>
                <c:pt idx="14828">
                  <c:v>1.01306858E-4</c:v>
                </c:pt>
                <c:pt idx="14829">
                  <c:v>0</c:v>
                </c:pt>
                <c:pt idx="14830">
                  <c:v>0</c:v>
                </c:pt>
                <c:pt idx="14831">
                  <c:v>2.1217907900000001E-4</c:v>
                </c:pt>
                <c:pt idx="14832">
                  <c:v>0</c:v>
                </c:pt>
                <c:pt idx="14833">
                  <c:v>7.6726342709999996E-3</c:v>
                </c:pt>
                <c:pt idx="14834">
                  <c:v>6.1906727099999995E-4</c:v>
                </c:pt>
                <c:pt idx="14835">
                  <c:v>0</c:v>
                </c:pt>
                <c:pt idx="14836">
                  <c:v>3.2686212360000001E-3</c:v>
                </c:pt>
                <c:pt idx="14837">
                  <c:v>2.6973080859999999E-3</c:v>
                </c:pt>
                <c:pt idx="14838">
                  <c:v>3.1420192699999999E-4</c:v>
                </c:pt>
                <c:pt idx="14839">
                  <c:v>2.8661507500000002E-4</c:v>
                </c:pt>
                <c:pt idx="14840">
                  <c:v>2.7745023229999999E-3</c:v>
                </c:pt>
                <c:pt idx="14841">
                  <c:v>2.0668274189999999E-3</c:v>
                </c:pt>
                <c:pt idx="14842">
                  <c:v>1.77085177E-4</c:v>
                </c:pt>
                <c:pt idx="14843">
                  <c:v>1.7387272499999999E-4</c:v>
                </c:pt>
                <c:pt idx="14844">
                  <c:v>2.1491510799999999E-4</c:v>
                </c:pt>
                <c:pt idx="14845">
                  <c:v>2.7847396200000001E-4</c:v>
                </c:pt>
                <c:pt idx="14846">
                  <c:v>0</c:v>
                </c:pt>
                <c:pt idx="14847">
                  <c:v>0</c:v>
                </c:pt>
                <c:pt idx="14848">
                  <c:v>0</c:v>
                </c:pt>
                <c:pt idx="14849">
                  <c:v>0</c:v>
                </c:pt>
                <c:pt idx="14850">
                  <c:v>5.3011026200000002E-4</c:v>
                </c:pt>
                <c:pt idx="14851">
                  <c:v>0</c:v>
                </c:pt>
                <c:pt idx="14852">
                  <c:v>0</c:v>
                </c:pt>
                <c:pt idx="14853">
                  <c:v>0</c:v>
                </c:pt>
                <c:pt idx="14854">
                  <c:v>0</c:v>
                </c:pt>
                <c:pt idx="14855">
                  <c:v>0</c:v>
                </c:pt>
                <c:pt idx="14856">
                  <c:v>3.9200313599999998E-4</c:v>
                </c:pt>
                <c:pt idx="14857">
                  <c:v>0</c:v>
                </c:pt>
                <c:pt idx="14858">
                  <c:v>0</c:v>
                </c:pt>
                <c:pt idx="14859">
                  <c:v>1.028806584E-3</c:v>
                </c:pt>
                <c:pt idx="14860">
                  <c:v>0</c:v>
                </c:pt>
                <c:pt idx="14861">
                  <c:v>1.3239187989999999E-3</c:v>
                </c:pt>
                <c:pt idx="14862">
                  <c:v>3.1416902200000001E-4</c:v>
                </c:pt>
                <c:pt idx="14863">
                  <c:v>0</c:v>
                </c:pt>
                <c:pt idx="14864">
                  <c:v>1.0245901629999999E-3</c:v>
                </c:pt>
                <c:pt idx="14865">
                  <c:v>0</c:v>
                </c:pt>
                <c:pt idx="14866">
                  <c:v>0</c:v>
                </c:pt>
                <c:pt idx="14867">
                  <c:v>3.4910106400000001E-4</c:v>
                </c:pt>
                <c:pt idx="14868">
                  <c:v>0</c:v>
                </c:pt>
                <c:pt idx="14869">
                  <c:v>0</c:v>
                </c:pt>
                <c:pt idx="14870">
                  <c:v>0</c:v>
                </c:pt>
                <c:pt idx="14871">
                  <c:v>6.8858667500000005E-4</c:v>
                </c:pt>
                <c:pt idx="14872">
                  <c:v>6.8912050900000001E-4</c:v>
                </c:pt>
                <c:pt idx="14873">
                  <c:v>9.3283582E-5</c:v>
                </c:pt>
                <c:pt idx="14874">
                  <c:v>4.5433893599999999E-4</c:v>
                </c:pt>
                <c:pt idx="14875">
                  <c:v>0</c:v>
                </c:pt>
                <c:pt idx="14876">
                  <c:v>0</c:v>
                </c:pt>
                <c:pt idx="14877">
                  <c:v>1.68790615E-4</c:v>
                </c:pt>
                <c:pt idx="14878">
                  <c:v>0</c:v>
                </c:pt>
                <c:pt idx="14879">
                  <c:v>5.9276822699999999E-4</c:v>
                </c:pt>
                <c:pt idx="14880">
                  <c:v>0</c:v>
                </c:pt>
                <c:pt idx="14881">
                  <c:v>0</c:v>
                </c:pt>
                <c:pt idx="14882">
                  <c:v>0</c:v>
                </c:pt>
                <c:pt idx="14883">
                  <c:v>0</c:v>
                </c:pt>
                <c:pt idx="14884">
                  <c:v>0</c:v>
                </c:pt>
                <c:pt idx="14885">
                  <c:v>8.4961767200000002E-4</c:v>
                </c:pt>
                <c:pt idx="14886">
                  <c:v>0</c:v>
                </c:pt>
                <c:pt idx="14887">
                  <c:v>0</c:v>
                </c:pt>
                <c:pt idx="14888">
                  <c:v>1.3248542600000001E-4</c:v>
                </c:pt>
                <c:pt idx="14889">
                  <c:v>0</c:v>
                </c:pt>
                <c:pt idx="14890">
                  <c:v>0</c:v>
                </c:pt>
                <c:pt idx="14891">
                  <c:v>0</c:v>
                </c:pt>
                <c:pt idx="14892">
                  <c:v>0</c:v>
                </c:pt>
                <c:pt idx="14893">
                  <c:v>0</c:v>
                </c:pt>
                <c:pt idx="14894">
                  <c:v>0</c:v>
                </c:pt>
                <c:pt idx="14895">
                  <c:v>0</c:v>
                </c:pt>
                <c:pt idx="14896">
                  <c:v>0</c:v>
                </c:pt>
                <c:pt idx="14897">
                  <c:v>9.1058094999999994E-5</c:v>
                </c:pt>
                <c:pt idx="14898">
                  <c:v>0</c:v>
                </c:pt>
                <c:pt idx="14899">
                  <c:v>0</c:v>
                </c:pt>
                <c:pt idx="14900">
                  <c:v>1.63272321E-3</c:v>
                </c:pt>
                <c:pt idx="14901">
                  <c:v>5.813953488E-3</c:v>
                </c:pt>
                <c:pt idx="14902">
                  <c:v>1.4010507879999999E-3</c:v>
                </c:pt>
                <c:pt idx="14903">
                  <c:v>0</c:v>
                </c:pt>
                <c:pt idx="14904">
                  <c:v>0</c:v>
                </c:pt>
                <c:pt idx="14905">
                  <c:v>0</c:v>
                </c:pt>
                <c:pt idx="14906">
                  <c:v>0</c:v>
                </c:pt>
                <c:pt idx="14907">
                  <c:v>0</c:v>
                </c:pt>
                <c:pt idx="14908">
                  <c:v>0</c:v>
                </c:pt>
                <c:pt idx="14909">
                  <c:v>0</c:v>
                </c:pt>
                <c:pt idx="14910">
                  <c:v>0</c:v>
                </c:pt>
                <c:pt idx="14911">
                  <c:v>0</c:v>
                </c:pt>
                <c:pt idx="14912">
                  <c:v>3.7950664099999998E-4</c:v>
                </c:pt>
                <c:pt idx="14913">
                  <c:v>6.0496067699999999E-4</c:v>
                </c:pt>
                <c:pt idx="14914">
                  <c:v>0</c:v>
                </c:pt>
                <c:pt idx="14915">
                  <c:v>0</c:v>
                </c:pt>
                <c:pt idx="14916">
                  <c:v>0</c:v>
                </c:pt>
                <c:pt idx="14917">
                  <c:v>0</c:v>
                </c:pt>
                <c:pt idx="14918">
                  <c:v>2.8876696500000003E-4</c:v>
                </c:pt>
                <c:pt idx="14919">
                  <c:v>2.1208907700000001E-4</c:v>
                </c:pt>
                <c:pt idx="14920">
                  <c:v>0</c:v>
                </c:pt>
                <c:pt idx="14921">
                  <c:v>0</c:v>
                </c:pt>
                <c:pt idx="14922">
                  <c:v>2.1668472300000001E-4</c:v>
                </c:pt>
                <c:pt idx="14923">
                  <c:v>6.2919463E-4</c:v>
                </c:pt>
                <c:pt idx="14924">
                  <c:v>0</c:v>
                </c:pt>
                <c:pt idx="14925">
                  <c:v>3.11429461E-4</c:v>
                </c:pt>
                <c:pt idx="14926">
                  <c:v>0</c:v>
                </c:pt>
                <c:pt idx="14927">
                  <c:v>0</c:v>
                </c:pt>
                <c:pt idx="14928">
                  <c:v>8.7473757799999996E-4</c:v>
                </c:pt>
                <c:pt idx="14929">
                  <c:v>0</c:v>
                </c:pt>
                <c:pt idx="14930">
                  <c:v>0</c:v>
                </c:pt>
                <c:pt idx="14931">
                  <c:v>0</c:v>
                </c:pt>
                <c:pt idx="14932">
                  <c:v>2.0385974400000001E-4</c:v>
                </c:pt>
                <c:pt idx="14933">
                  <c:v>1.1317488840000001E-3</c:v>
                </c:pt>
                <c:pt idx="14934">
                  <c:v>1.107069429E-3</c:v>
                </c:pt>
                <c:pt idx="14935">
                  <c:v>1.4236902050000001E-3</c:v>
                </c:pt>
                <c:pt idx="14936">
                  <c:v>5.3490237999999997E-4</c:v>
                </c:pt>
                <c:pt idx="14937">
                  <c:v>8.7070090999999994E-5</c:v>
                </c:pt>
                <c:pt idx="14938">
                  <c:v>1.3595268799999999E-4</c:v>
                </c:pt>
                <c:pt idx="14939">
                  <c:v>2.9794418499999998E-4</c:v>
                </c:pt>
                <c:pt idx="14940">
                  <c:v>2.5542784100000002E-4</c:v>
                </c:pt>
                <c:pt idx="14941">
                  <c:v>0</c:v>
                </c:pt>
                <c:pt idx="14942">
                  <c:v>0</c:v>
                </c:pt>
                <c:pt idx="14943">
                  <c:v>0</c:v>
                </c:pt>
                <c:pt idx="14944">
                  <c:v>0</c:v>
                </c:pt>
                <c:pt idx="14945">
                  <c:v>0</c:v>
                </c:pt>
                <c:pt idx="14946">
                  <c:v>0</c:v>
                </c:pt>
                <c:pt idx="14947">
                  <c:v>0</c:v>
                </c:pt>
                <c:pt idx="14948">
                  <c:v>0</c:v>
                </c:pt>
                <c:pt idx="14949">
                  <c:v>0</c:v>
                </c:pt>
                <c:pt idx="14950">
                  <c:v>3.4989503100000001E-4</c:v>
                </c:pt>
                <c:pt idx="14951">
                  <c:v>4.92368291E-4</c:v>
                </c:pt>
                <c:pt idx="14952">
                  <c:v>0</c:v>
                </c:pt>
                <c:pt idx="14953">
                  <c:v>0</c:v>
                </c:pt>
                <c:pt idx="14954">
                  <c:v>0</c:v>
                </c:pt>
                <c:pt idx="14955">
                  <c:v>0</c:v>
                </c:pt>
                <c:pt idx="14956">
                  <c:v>0</c:v>
                </c:pt>
                <c:pt idx="14957">
                  <c:v>0</c:v>
                </c:pt>
                <c:pt idx="14958">
                  <c:v>6.0496067699999999E-4</c:v>
                </c:pt>
                <c:pt idx="14959">
                  <c:v>0</c:v>
                </c:pt>
                <c:pt idx="14960">
                  <c:v>1.1127596430000001E-3</c:v>
                </c:pt>
                <c:pt idx="14961">
                  <c:v>0</c:v>
                </c:pt>
                <c:pt idx="14962">
                  <c:v>4.1574279300000001E-4</c:v>
                </c:pt>
                <c:pt idx="14963">
                  <c:v>2.374759696E-3</c:v>
                </c:pt>
                <c:pt idx="14964">
                  <c:v>0</c:v>
                </c:pt>
                <c:pt idx="14965">
                  <c:v>4.5958229000000003E-4</c:v>
                </c:pt>
                <c:pt idx="14966">
                  <c:v>9.9770526999999997E-5</c:v>
                </c:pt>
                <c:pt idx="14967">
                  <c:v>0</c:v>
                </c:pt>
                <c:pt idx="14968">
                  <c:v>5.5643879169999999E-3</c:v>
                </c:pt>
                <c:pt idx="14969">
                  <c:v>3.9808917189999996E-3</c:v>
                </c:pt>
                <c:pt idx="14970">
                  <c:v>6.5300791699999996E-4</c:v>
                </c:pt>
                <c:pt idx="14971">
                  <c:v>3.8335670870000001E-3</c:v>
                </c:pt>
                <c:pt idx="14972">
                  <c:v>2.7766208500000001E-4</c:v>
                </c:pt>
                <c:pt idx="14973">
                  <c:v>7.1418946229999999E-3</c:v>
                </c:pt>
                <c:pt idx="14974">
                  <c:v>0</c:v>
                </c:pt>
                <c:pt idx="14975">
                  <c:v>0</c:v>
                </c:pt>
                <c:pt idx="14976">
                  <c:v>0</c:v>
                </c:pt>
                <c:pt idx="14977">
                  <c:v>0</c:v>
                </c:pt>
                <c:pt idx="14978">
                  <c:v>0</c:v>
                </c:pt>
                <c:pt idx="14979">
                  <c:v>0</c:v>
                </c:pt>
                <c:pt idx="14980">
                  <c:v>0</c:v>
                </c:pt>
                <c:pt idx="14981">
                  <c:v>0</c:v>
                </c:pt>
                <c:pt idx="14982">
                  <c:v>0</c:v>
                </c:pt>
                <c:pt idx="14983">
                  <c:v>1.4084507039999999E-3</c:v>
                </c:pt>
                <c:pt idx="14984">
                  <c:v>0</c:v>
                </c:pt>
                <c:pt idx="14985">
                  <c:v>1.5983377199999999E-4</c:v>
                </c:pt>
                <c:pt idx="14986">
                  <c:v>1.39918847E-4</c:v>
                </c:pt>
                <c:pt idx="14987">
                  <c:v>0</c:v>
                </c:pt>
                <c:pt idx="14988">
                  <c:v>0</c:v>
                </c:pt>
                <c:pt idx="14989">
                  <c:v>0</c:v>
                </c:pt>
                <c:pt idx="14990">
                  <c:v>0</c:v>
                </c:pt>
                <c:pt idx="14991">
                  <c:v>0</c:v>
                </c:pt>
                <c:pt idx="14992">
                  <c:v>0</c:v>
                </c:pt>
                <c:pt idx="14993">
                  <c:v>0</c:v>
                </c:pt>
                <c:pt idx="14994">
                  <c:v>3.6383481799999998E-4</c:v>
                </c:pt>
                <c:pt idx="14995">
                  <c:v>0</c:v>
                </c:pt>
                <c:pt idx="14996">
                  <c:v>0</c:v>
                </c:pt>
                <c:pt idx="14997">
                  <c:v>0</c:v>
                </c:pt>
                <c:pt idx="14998">
                  <c:v>0</c:v>
                </c:pt>
                <c:pt idx="14999">
                  <c:v>3.1816735599999999E-4</c:v>
                </c:pt>
                <c:pt idx="15000">
                  <c:v>3.6603221E-4</c:v>
                </c:pt>
                <c:pt idx="15001">
                  <c:v>0</c:v>
                </c:pt>
                <c:pt idx="15002">
                  <c:v>0</c:v>
                </c:pt>
                <c:pt idx="15003">
                  <c:v>0</c:v>
                </c:pt>
                <c:pt idx="15004">
                  <c:v>0</c:v>
                </c:pt>
                <c:pt idx="15005">
                  <c:v>0</c:v>
                </c:pt>
                <c:pt idx="15006">
                  <c:v>0</c:v>
                </c:pt>
                <c:pt idx="15007">
                  <c:v>0</c:v>
                </c:pt>
                <c:pt idx="15008">
                  <c:v>0</c:v>
                </c:pt>
                <c:pt idx="15009">
                  <c:v>0</c:v>
                </c:pt>
                <c:pt idx="15010">
                  <c:v>0</c:v>
                </c:pt>
                <c:pt idx="15011">
                  <c:v>0</c:v>
                </c:pt>
                <c:pt idx="15012">
                  <c:v>0</c:v>
                </c:pt>
                <c:pt idx="15013">
                  <c:v>2.5258903700000002E-4</c:v>
                </c:pt>
                <c:pt idx="15014">
                  <c:v>3.1070374300000002E-4</c:v>
                </c:pt>
                <c:pt idx="15015">
                  <c:v>0</c:v>
                </c:pt>
                <c:pt idx="15016">
                  <c:v>1.7717930499999999E-4</c:v>
                </c:pt>
                <c:pt idx="15017">
                  <c:v>3.7394826999999998E-4</c:v>
                </c:pt>
                <c:pt idx="15018">
                  <c:v>4.7162395799999997E-4</c:v>
                </c:pt>
                <c:pt idx="15019">
                  <c:v>0</c:v>
                </c:pt>
                <c:pt idx="15020">
                  <c:v>3.1705770399999999E-4</c:v>
                </c:pt>
                <c:pt idx="15021">
                  <c:v>5.0163029799999998E-4</c:v>
                </c:pt>
                <c:pt idx="15022">
                  <c:v>0</c:v>
                </c:pt>
                <c:pt idx="15023">
                  <c:v>0</c:v>
                </c:pt>
                <c:pt idx="15024">
                  <c:v>0</c:v>
                </c:pt>
                <c:pt idx="15025">
                  <c:v>8.4040675000000002E-5</c:v>
                </c:pt>
                <c:pt idx="15026">
                  <c:v>9.6441314999999995E-5</c:v>
                </c:pt>
                <c:pt idx="15027">
                  <c:v>1.04188372E-4</c:v>
                </c:pt>
                <c:pt idx="15028">
                  <c:v>0</c:v>
                </c:pt>
                <c:pt idx="15029">
                  <c:v>0</c:v>
                </c:pt>
                <c:pt idx="15030">
                  <c:v>0</c:v>
                </c:pt>
                <c:pt idx="15031">
                  <c:v>9.2216894000000005E-5</c:v>
                </c:pt>
                <c:pt idx="15032">
                  <c:v>2.4378352E-4</c:v>
                </c:pt>
                <c:pt idx="15033">
                  <c:v>4.50755014E-4</c:v>
                </c:pt>
                <c:pt idx="15034">
                  <c:v>0</c:v>
                </c:pt>
                <c:pt idx="15035">
                  <c:v>0</c:v>
                </c:pt>
                <c:pt idx="15036">
                  <c:v>0</c:v>
                </c:pt>
                <c:pt idx="15037">
                  <c:v>0</c:v>
                </c:pt>
                <c:pt idx="15038">
                  <c:v>2.11237853E-4</c:v>
                </c:pt>
                <c:pt idx="15039">
                  <c:v>0</c:v>
                </c:pt>
                <c:pt idx="15040">
                  <c:v>0</c:v>
                </c:pt>
                <c:pt idx="15041">
                  <c:v>0</c:v>
                </c:pt>
                <c:pt idx="15042">
                  <c:v>0</c:v>
                </c:pt>
                <c:pt idx="15043">
                  <c:v>0</c:v>
                </c:pt>
                <c:pt idx="15044">
                  <c:v>0</c:v>
                </c:pt>
                <c:pt idx="15045">
                  <c:v>3.3167495799999998E-4</c:v>
                </c:pt>
                <c:pt idx="15046">
                  <c:v>0</c:v>
                </c:pt>
                <c:pt idx="15047">
                  <c:v>0</c:v>
                </c:pt>
                <c:pt idx="15048">
                  <c:v>1.5295197300000001E-4</c:v>
                </c:pt>
                <c:pt idx="15049">
                  <c:v>0</c:v>
                </c:pt>
                <c:pt idx="15050">
                  <c:v>0</c:v>
                </c:pt>
                <c:pt idx="15051">
                  <c:v>0</c:v>
                </c:pt>
                <c:pt idx="15052">
                  <c:v>0</c:v>
                </c:pt>
                <c:pt idx="15053">
                  <c:v>0</c:v>
                </c:pt>
                <c:pt idx="15054">
                  <c:v>0</c:v>
                </c:pt>
                <c:pt idx="15055">
                  <c:v>0</c:v>
                </c:pt>
                <c:pt idx="15056">
                  <c:v>0</c:v>
                </c:pt>
                <c:pt idx="15057">
                  <c:v>0</c:v>
                </c:pt>
                <c:pt idx="15058">
                  <c:v>0</c:v>
                </c:pt>
                <c:pt idx="15059">
                  <c:v>0</c:v>
                </c:pt>
                <c:pt idx="15060">
                  <c:v>0</c:v>
                </c:pt>
                <c:pt idx="15061">
                  <c:v>0</c:v>
                </c:pt>
                <c:pt idx="15062">
                  <c:v>8.9891313200000001E-4</c:v>
                </c:pt>
                <c:pt idx="15063">
                  <c:v>2.6888948599999998E-4</c:v>
                </c:pt>
                <c:pt idx="15064">
                  <c:v>1.0691668720000001E-3</c:v>
                </c:pt>
                <c:pt idx="15065">
                  <c:v>1.2010981459999999E-3</c:v>
                </c:pt>
                <c:pt idx="15066">
                  <c:v>1.3574660630000001E-3</c:v>
                </c:pt>
                <c:pt idx="15067">
                  <c:v>4.2866941E-4</c:v>
                </c:pt>
                <c:pt idx="15068">
                  <c:v>1.5770106880000001E-3</c:v>
                </c:pt>
                <c:pt idx="15069">
                  <c:v>1.17820324E-4</c:v>
                </c:pt>
                <c:pt idx="15070">
                  <c:v>9.2954079999999997E-5</c:v>
                </c:pt>
                <c:pt idx="15071">
                  <c:v>4.3318171899999999E-4</c:v>
                </c:pt>
                <c:pt idx="15072">
                  <c:v>0</c:v>
                </c:pt>
                <c:pt idx="15073">
                  <c:v>4.5601945600000002E-4</c:v>
                </c:pt>
                <c:pt idx="15074">
                  <c:v>3.7523452099999998E-4</c:v>
                </c:pt>
                <c:pt idx="15075">
                  <c:v>7.8247261300000003E-4</c:v>
                </c:pt>
                <c:pt idx="15076">
                  <c:v>1.1420957449999999E-3</c:v>
                </c:pt>
                <c:pt idx="15077">
                  <c:v>2.5201612900000001E-4</c:v>
                </c:pt>
                <c:pt idx="15078">
                  <c:v>0</c:v>
                </c:pt>
                <c:pt idx="15079">
                  <c:v>0</c:v>
                </c:pt>
                <c:pt idx="15080">
                  <c:v>0</c:v>
                </c:pt>
                <c:pt idx="15081">
                  <c:v>0</c:v>
                </c:pt>
                <c:pt idx="15082">
                  <c:v>1.59540523E-4</c:v>
                </c:pt>
                <c:pt idx="15083">
                  <c:v>0</c:v>
                </c:pt>
                <c:pt idx="15084">
                  <c:v>0</c:v>
                </c:pt>
                <c:pt idx="15085">
                  <c:v>8.76424189E-4</c:v>
                </c:pt>
                <c:pt idx="15086">
                  <c:v>9.5383441000000004E-5</c:v>
                </c:pt>
                <c:pt idx="15087">
                  <c:v>0</c:v>
                </c:pt>
                <c:pt idx="15088">
                  <c:v>2.2311468E-4</c:v>
                </c:pt>
                <c:pt idx="15089">
                  <c:v>0</c:v>
                </c:pt>
                <c:pt idx="15090">
                  <c:v>0</c:v>
                </c:pt>
                <c:pt idx="15091">
                  <c:v>0</c:v>
                </c:pt>
                <c:pt idx="15092">
                  <c:v>0</c:v>
                </c:pt>
                <c:pt idx="15093">
                  <c:v>8.3694978299999993E-3</c:v>
                </c:pt>
                <c:pt idx="15094">
                  <c:v>0</c:v>
                </c:pt>
                <c:pt idx="15095">
                  <c:v>1.6909029400000001E-4</c:v>
                </c:pt>
                <c:pt idx="15096">
                  <c:v>4.1848844470000002E-3</c:v>
                </c:pt>
                <c:pt idx="15097">
                  <c:v>4.2964554199999999E-4</c:v>
                </c:pt>
                <c:pt idx="15098">
                  <c:v>1.2398157987000001E-2</c:v>
                </c:pt>
                <c:pt idx="15099">
                  <c:v>4.7938638539999998E-3</c:v>
                </c:pt>
                <c:pt idx="15100">
                  <c:v>1.2407461000000001E-4</c:v>
                </c:pt>
                <c:pt idx="15101">
                  <c:v>9.5285629999999997E-4</c:v>
                </c:pt>
                <c:pt idx="15102">
                  <c:v>0</c:v>
                </c:pt>
                <c:pt idx="15103">
                  <c:v>5.7159188300000003E-4</c:v>
                </c:pt>
                <c:pt idx="15104">
                  <c:v>0</c:v>
                </c:pt>
                <c:pt idx="15105">
                  <c:v>0</c:v>
                </c:pt>
                <c:pt idx="15106">
                  <c:v>0</c:v>
                </c:pt>
                <c:pt idx="15107">
                  <c:v>0</c:v>
                </c:pt>
                <c:pt idx="15108">
                  <c:v>6.7476383200000003E-4</c:v>
                </c:pt>
                <c:pt idx="15109">
                  <c:v>0</c:v>
                </c:pt>
                <c:pt idx="15110">
                  <c:v>0</c:v>
                </c:pt>
                <c:pt idx="15111">
                  <c:v>0</c:v>
                </c:pt>
                <c:pt idx="15112">
                  <c:v>0</c:v>
                </c:pt>
                <c:pt idx="15113">
                  <c:v>2.8011204399999999E-4</c:v>
                </c:pt>
                <c:pt idx="15114">
                  <c:v>3.5900197400000003E-4</c:v>
                </c:pt>
                <c:pt idx="15115">
                  <c:v>0</c:v>
                </c:pt>
                <c:pt idx="15116">
                  <c:v>0</c:v>
                </c:pt>
                <c:pt idx="15117">
                  <c:v>2.39559211E-4</c:v>
                </c:pt>
                <c:pt idx="15118">
                  <c:v>0</c:v>
                </c:pt>
                <c:pt idx="15119">
                  <c:v>0</c:v>
                </c:pt>
                <c:pt idx="15120">
                  <c:v>0</c:v>
                </c:pt>
                <c:pt idx="15121">
                  <c:v>0</c:v>
                </c:pt>
                <c:pt idx="15122">
                  <c:v>4.5259108300000001E-4</c:v>
                </c:pt>
                <c:pt idx="15123">
                  <c:v>5.1137816400000004E-4</c:v>
                </c:pt>
                <c:pt idx="15124">
                  <c:v>0</c:v>
                </c:pt>
                <c:pt idx="15125">
                  <c:v>0</c:v>
                </c:pt>
                <c:pt idx="15126">
                  <c:v>0</c:v>
                </c:pt>
                <c:pt idx="15127">
                  <c:v>0</c:v>
                </c:pt>
                <c:pt idx="15128">
                  <c:v>0</c:v>
                </c:pt>
                <c:pt idx="15129">
                  <c:v>0</c:v>
                </c:pt>
                <c:pt idx="15130">
                  <c:v>0</c:v>
                </c:pt>
                <c:pt idx="15131">
                  <c:v>0</c:v>
                </c:pt>
                <c:pt idx="15132">
                  <c:v>0</c:v>
                </c:pt>
                <c:pt idx="15133">
                  <c:v>0</c:v>
                </c:pt>
                <c:pt idx="15134">
                  <c:v>0</c:v>
                </c:pt>
                <c:pt idx="15135">
                  <c:v>0</c:v>
                </c:pt>
                <c:pt idx="15136">
                  <c:v>0</c:v>
                </c:pt>
                <c:pt idx="15137">
                  <c:v>1.412002017E-3</c:v>
                </c:pt>
                <c:pt idx="15138">
                  <c:v>0</c:v>
                </c:pt>
                <c:pt idx="15139">
                  <c:v>9.2506938000000004E-4</c:v>
                </c:pt>
                <c:pt idx="15140">
                  <c:v>0</c:v>
                </c:pt>
                <c:pt idx="15141">
                  <c:v>8.3098951599999997E-4</c:v>
                </c:pt>
                <c:pt idx="15142">
                  <c:v>0</c:v>
                </c:pt>
                <c:pt idx="15143">
                  <c:v>0</c:v>
                </c:pt>
                <c:pt idx="15144">
                  <c:v>2.1898609400000001E-4</c:v>
                </c:pt>
                <c:pt idx="15145">
                  <c:v>0</c:v>
                </c:pt>
                <c:pt idx="15146">
                  <c:v>0</c:v>
                </c:pt>
                <c:pt idx="15147">
                  <c:v>2.3885350310000001E-3</c:v>
                </c:pt>
                <c:pt idx="15148">
                  <c:v>0</c:v>
                </c:pt>
                <c:pt idx="15149">
                  <c:v>4.4887780540000003E-3</c:v>
                </c:pt>
                <c:pt idx="15150">
                  <c:v>4.639025804E-3</c:v>
                </c:pt>
                <c:pt idx="15151">
                  <c:v>1.447596988E-3</c:v>
                </c:pt>
                <c:pt idx="15152">
                  <c:v>1.1257458E-4</c:v>
                </c:pt>
                <c:pt idx="15153">
                  <c:v>1.0813467679999999E-3</c:v>
                </c:pt>
                <c:pt idx="15154">
                  <c:v>0</c:v>
                </c:pt>
                <c:pt idx="15155">
                  <c:v>2.7785495899999998E-4</c:v>
                </c:pt>
                <c:pt idx="15156">
                  <c:v>1.1729222519999999E-3</c:v>
                </c:pt>
                <c:pt idx="15157">
                  <c:v>7.2841373899999999E-4</c:v>
                </c:pt>
                <c:pt idx="15158">
                  <c:v>4.5330915600000002E-4</c:v>
                </c:pt>
                <c:pt idx="15159">
                  <c:v>0</c:v>
                </c:pt>
                <c:pt idx="15160">
                  <c:v>2.0620682499999999E-4</c:v>
                </c:pt>
                <c:pt idx="15161">
                  <c:v>0</c:v>
                </c:pt>
                <c:pt idx="15162">
                  <c:v>0</c:v>
                </c:pt>
                <c:pt idx="15163">
                  <c:v>0</c:v>
                </c:pt>
                <c:pt idx="15164">
                  <c:v>0</c:v>
                </c:pt>
                <c:pt idx="15165">
                  <c:v>0</c:v>
                </c:pt>
                <c:pt idx="15166">
                  <c:v>0</c:v>
                </c:pt>
                <c:pt idx="15167">
                  <c:v>1.11669458E-4</c:v>
                </c:pt>
                <c:pt idx="15168">
                  <c:v>0</c:v>
                </c:pt>
                <c:pt idx="15169">
                  <c:v>0</c:v>
                </c:pt>
                <c:pt idx="15170">
                  <c:v>0</c:v>
                </c:pt>
                <c:pt idx="15171">
                  <c:v>7.46268656E-4</c:v>
                </c:pt>
                <c:pt idx="15172">
                  <c:v>0</c:v>
                </c:pt>
                <c:pt idx="15173">
                  <c:v>5.5561729000000004E-4</c:v>
                </c:pt>
                <c:pt idx="15174">
                  <c:v>4.1567078799999998E-4</c:v>
                </c:pt>
                <c:pt idx="15175">
                  <c:v>0</c:v>
                </c:pt>
                <c:pt idx="15176">
                  <c:v>0</c:v>
                </c:pt>
                <c:pt idx="15177">
                  <c:v>1.13083795E-4</c:v>
                </c:pt>
                <c:pt idx="15178">
                  <c:v>1.7155601300000001E-4</c:v>
                </c:pt>
                <c:pt idx="15179">
                  <c:v>0</c:v>
                </c:pt>
                <c:pt idx="15180">
                  <c:v>0</c:v>
                </c:pt>
                <c:pt idx="15181">
                  <c:v>2.7422303469999999E-3</c:v>
                </c:pt>
                <c:pt idx="15182">
                  <c:v>0</c:v>
                </c:pt>
                <c:pt idx="15183">
                  <c:v>0</c:v>
                </c:pt>
                <c:pt idx="15184">
                  <c:v>0</c:v>
                </c:pt>
                <c:pt idx="15185">
                  <c:v>0</c:v>
                </c:pt>
                <c:pt idx="15186">
                  <c:v>0</c:v>
                </c:pt>
                <c:pt idx="15187">
                  <c:v>0</c:v>
                </c:pt>
                <c:pt idx="15188">
                  <c:v>1.2308274940000001E-3</c:v>
                </c:pt>
                <c:pt idx="15189">
                  <c:v>1.571503404E-3</c:v>
                </c:pt>
                <c:pt idx="15190">
                  <c:v>0</c:v>
                </c:pt>
                <c:pt idx="15191">
                  <c:v>8.1499592000000006E-5</c:v>
                </c:pt>
                <c:pt idx="15192">
                  <c:v>1.6349219299999999E-4</c:v>
                </c:pt>
                <c:pt idx="15193">
                  <c:v>0</c:v>
                </c:pt>
                <c:pt idx="15194">
                  <c:v>0</c:v>
                </c:pt>
                <c:pt idx="15195">
                  <c:v>4.384017758E-2</c:v>
                </c:pt>
                <c:pt idx="15196">
                  <c:v>3.8629925300000001E-4</c:v>
                </c:pt>
                <c:pt idx="15197">
                  <c:v>1.368301026E-3</c:v>
                </c:pt>
                <c:pt idx="15198">
                  <c:v>8.4614467879999995E-3</c:v>
                </c:pt>
                <c:pt idx="15199">
                  <c:v>0</c:v>
                </c:pt>
                <c:pt idx="15200">
                  <c:v>1.11582236E-4</c:v>
                </c:pt>
                <c:pt idx="15201">
                  <c:v>3.17180616E-4</c:v>
                </c:pt>
                <c:pt idx="15202">
                  <c:v>0</c:v>
                </c:pt>
                <c:pt idx="15203">
                  <c:v>0</c:v>
                </c:pt>
                <c:pt idx="15204">
                  <c:v>1.266380354E-3</c:v>
                </c:pt>
                <c:pt idx="15205">
                  <c:v>2.54366627E-4</c:v>
                </c:pt>
                <c:pt idx="15206">
                  <c:v>1.4021774990000001E-3</c:v>
                </c:pt>
                <c:pt idx="15207">
                  <c:v>1.8472237309999999E-3</c:v>
                </c:pt>
                <c:pt idx="15208">
                  <c:v>6.3439699999999995E-5</c:v>
                </c:pt>
                <c:pt idx="15209">
                  <c:v>0</c:v>
                </c:pt>
                <c:pt idx="15210">
                  <c:v>1.69808116E-4</c:v>
                </c:pt>
                <c:pt idx="15211">
                  <c:v>6.4275612999999994E-5</c:v>
                </c:pt>
                <c:pt idx="15212">
                  <c:v>0</c:v>
                </c:pt>
                <c:pt idx="15213">
                  <c:v>2.1267545720000001E-3</c:v>
                </c:pt>
                <c:pt idx="15214">
                  <c:v>0</c:v>
                </c:pt>
                <c:pt idx="15215">
                  <c:v>0</c:v>
                </c:pt>
                <c:pt idx="15216">
                  <c:v>0</c:v>
                </c:pt>
                <c:pt idx="15217">
                  <c:v>0</c:v>
                </c:pt>
                <c:pt idx="15218">
                  <c:v>2.5299375900000003E-4</c:v>
                </c:pt>
                <c:pt idx="15219">
                  <c:v>0</c:v>
                </c:pt>
                <c:pt idx="15220">
                  <c:v>7.8409009900000002E-4</c:v>
                </c:pt>
                <c:pt idx="15221">
                  <c:v>8.9605734700000004E-4</c:v>
                </c:pt>
                <c:pt idx="15222">
                  <c:v>0</c:v>
                </c:pt>
                <c:pt idx="15223">
                  <c:v>0</c:v>
                </c:pt>
                <c:pt idx="15224">
                  <c:v>4.2808219099999998E-4</c:v>
                </c:pt>
                <c:pt idx="15225">
                  <c:v>0</c:v>
                </c:pt>
                <c:pt idx="15226">
                  <c:v>1.02134613E-4</c:v>
                </c:pt>
                <c:pt idx="15227">
                  <c:v>0</c:v>
                </c:pt>
                <c:pt idx="15228">
                  <c:v>4.9251378999999997E-4</c:v>
                </c:pt>
                <c:pt idx="15229">
                  <c:v>1.75994368E-4</c:v>
                </c:pt>
                <c:pt idx="15230">
                  <c:v>0</c:v>
                </c:pt>
                <c:pt idx="15231">
                  <c:v>0</c:v>
                </c:pt>
                <c:pt idx="15232">
                  <c:v>4.0899795500000001E-4</c:v>
                </c:pt>
                <c:pt idx="15233">
                  <c:v>0</c:v>
                </c:pt>
                <c:pt idx="15234">
                  <c:v>7.2374609999999997E-5</c:v>
                </c:pt>
                <c:pt idx="15235">
                  <c:v>0</c:v>
                </c:pt>
                <c:pt idx="15236">
                  <c:v>1.2065637E-4</c:v>
                </c:pt>
                <c:pt idx="15237">
                  <c:v>0</c:v>
                </c:pt>
                <c:pt idx="15238">
                  <c:v>0</c:v>
                </c:pt>
                <c:pt idx="15239">
                  <c:v>0</c:v>
                </c:pt>
                <c:pt idx="15240">
                  <c:v>3.1007751900000001E-4</c:v>
                </c:pt>
                <c:pt idx="15241">
                  <c:v>5.7703404499999996E-4</c:v>
                </c:pt>
                <c:pt idx="15242">
                  <c:v>2.4770869400000001E-4</c:v>
                </c:pt>
                <c:pt idx="15243">
                  <c:v>0</c:v>
                </c:pt>
                <c:pt idx="15244">
                  <c:v>9.0711174999999998E-5</c:v>
                </c:pt>
                <c:pt idx="15245">
                  <c:v>0</c:v>
                </c:pt>
                <c:pt idx="15246">
                  <c:v>0</c:v>
                </c:pt>
                <c:pt idx="15247">
                  <c:v>0</c:v>
                </c:pt>
                <c:pt idx="15248">
                  <c:v>4.2254711399999998E-4</c:v>
                </c:pt>
                <c:pt idx="15249">
                  <c:v>3.5120580599999997E-4</c:v>
                </c:pt>
                <c:pt idx="15250">
                  <c:v>0</c:v>
                </c:pt>
                <c:pt idx="15251">
                  <c:v>1.391078549E-3</c:v>
                </c:pt>
                <c:pt idx="15252">
                  <c:v>0</c:v>
                </c:pt>
                <c:pt idx="15253">
                  <c:v>0</c:v>
                </c:pt>
                <c:pt idx="15254">
                  <c:v>0</c:v>
                </c:pt>
                <c:pt idx="15255">
                  <c:v>0</c:v>
                </c:pt>
                <c:pt idx="15256">
                  <c:v>1.1402508500000001E-4</c:v>
                </c:pt>
                <c:pt idx="15257">
                  <c:v>0</c:v>
                </c:pt>
                <c:pt idx="15258">
                  <c:v>0</c:v>
                </c:pt>
                <c:pt idx="15259">
                  <c:v>0</c:v>
                </c:pt>
                <c:pt idx="15260">
                  <c:v>1.6775708699999999E-4</c:v>
                </c:pt>
                <c:pt idx="15261">
                  <c:v>0</c:v>
                </c:pt>
                <c:pt idx="15262">
                  <c:v>0</c:v>
                </c:pt>
                <c:pt idx="15263">
                  <c:v>5.7878743999999996E-4</c:v>
                </c:pt>
                <c:pt idx="15264">
                  <c:v>0</c:v>
                </c:pt>
                <c:pt idx="15265">
                  <c:v>0</c:v>
                </c:pt>
                <c:pt idx="15266">
                  <c:v>4.1985053300000003E-4</c:v>
                </c:pt>
                <c:pt idx="15267">
                  <c:v>2.2670596200000001E-4</c:v>
                </c:pt>
                <c:pt idx="15268">
                  <c:v>0</c:v>
                </c:pt>
                <c:pt idx="15269">
                  <c:v>1.2457954400000001E-4</c:v>
                </c:pt>
                <c:pt idx="15270">
                  <c:v>3.56379187E-4</c:v>
                </c:pt>
                <c:pt idx="15271">
                  <c:v>0</c:v>
                </c:pt>
                <c:pt idx="15272">
                  <c:v>1.8793273986E-2</c:v>
                </c:pt>
                <c:pt idx="15273">
                  <c:v>0</c:v>
                </c:pt>
                <c:pt idx="15274">
                  <c:v>5.7533261400000005E-4</c:v>
                </c:pt>
                <c:pt idx="15275">
                  <c:v>0</c:v>
                </c:pt>
                <c:pt idx="15276">
                  <c:v>5.06842372E-4</c:v>
                </c:pt>
                <c:pt idx="15277">
                  <c:v>2.154609558E-3</c:v>
                </c:pt>
                <c:pt idx="15278">
                  <c:v>1.372534855E-3</c:v>
                </c:pt>
                <c:pt idx="15279">
                  <c:v>6.4331665399999999E-4</c:v>
                </c:pt>
                <c:pt idx="15280">
                  <c:v>3.0525030499999999E-4</c:v>
                </c:pt>
                <c:pt idx="15281">
                  <c:v>1.7543859640000001E-3</c:v>
                </c:pt>
                <c:pt idx="15282">
                  <c:v>0</c:v>
                </c:pt>
                <c:pt idx="15283">
                  <c:v>1.361238727E-3</c:v>
                </c:pt>
                <c:pt idx="15284">
                  <c:v>3.3783783699999997E-4</c:v>
                </c:pt>
                <c:pt idx="15285">
                  <c:v>0</c:v>
                </c:pt>
                <c:pt idx="15286">
                  <c:v>0</c:v>
                </c:pt>
                <c:pt idx="15287">
                  <c:v>0</c:v>
                </c:pt>
                <c:pt idx="15288">
                  <c:v>6.3251106800000004E-4</c:v>
                </c:pt>
                <c:pt idx="15289">
                  <c:v>3.7864445200000001E-4</c:v>
                </c:pt>
                <c:pt idx="15290">
                  <c:v>0</c:v>
                </c:pt>
                <c:pt idx="15291">
                  <c:v>1.0746910259999999E-3</c:v>
                </c:pt>
                <c:pt idx="15292">
                  <c:v>0</c:v>
                </c:pt>
                <c:pt idx="15293">
                  <c:v>1.1363636360000001E-3</c:v>
                </c:pt>
                <c:pt idx="15294">
                  <c:v>3.9948067499999998E-4</c:v>
                </c:pt>
                <c:pt idx="15295">
                  <c:v>2.2002200199999999E-4</c:v>
                </c:pt>
                <c:pt idx="15296">
                  <c:v>4.7379891900000001E-4</c:v>
                </c:pt>
                <c:pt idx="15297">
                  <c:v>0</c:v>
                </c:pt>
                <c:pt idx="15298">
                  <c:v>4.2909245999999998E-5</c:v>
                </c:pt>
                <c:pt idx="15299">
                  <c:v>1.8107194500000001E-4</c:v>
                </c:pt>
                <c:pt idx="15300">
                  <c:v>6.2473969099999997E-4</c:v>
                </c:pt>
                <c:pt idx="15301">
                  <c:v>0</c:v>
                </c:pt>
                <c:pt idx="15302">
                  <c:v>0</c:v>
                </c:pt>
                <c:pt idx="15303">
                  <c:v>8.2712985900000005E-4</c:v>
                </c:pt>
                <c:pt idx="15304">
                  <c:v>7.6994148000000007E-5</c:v>
                </c:pt>
                <c:pt idx="15305">
                  <c:v>9.51776649E-4</c:v>
                </c:pt>
                <c:pt idx="15306">
                  <c:v>0</c:v>
                </c:pt>
                <c:pt idx="15307">
                  <c:v>6.8917987500000002E-4</c:v>
                </c:pt>
                <c:pt idx="15308">
                  <c:v>1.8331805599999999E-4</c:v>
                </c:pt>
                <c:pt idx="15309">
                  <c:v>1.4083090230000001E-3</c:v>
                </c:pt>
                <c:pt idx="15310">
                  <c:v>7.9681274899999998E-4</c:v>
                </c:pt>
                <c:pt idx="15311">
                  <c:v>1.8814675439999999E-3</c:v>
                </c:pt>
                <c:pt idx="15312">
                  <c:v>9.2336103400000001E-4</c:v>
                </c:pt>
                <c:pt idx="15313">
                  <c:v>2.7446136899999998E-4</c:v>
                </c:pt>
                <c:pt idx="15314">
                  <c:v>4.8507462680000002E-3</c:v>
                </c:pt>
                <c:pt idx="15315">
                  <c:v>5.0137879100000001E-4</c:v>
                </c:pt>
                <c:pt idx="15316">
                  <c:v>1.103309929E-3</c:v>
                </c:pt>
                <c:pt idx="15317">
                  <c:v>8.7981549499999995E-3</c:v>
                </c:pt>
                <c:pt idx="15318">
                  <c:v>2.0104543619999999E-3</c:v>
                </c:pt>
                <c:pt idx="15319">
                  <c:v>7.6178038899999995E-4</c:v>
                </c:pt>
                <c:pt idx="15320">
                  <c:v>2.4093915E-3</c:v>
                </c:pt>
                <c:pt idx="15321">
                  <c:v>0</c:v>
                </c:pt>
                <c:pt idx="15322">
                  <c:v>4.9875311699999997E-4</c:v>
                </c:pt>
                <c:pt idx="15323">
                  <c:v>4.89955903E-4</c:v>
                </c:pt>
                <c:pt idx="15324">
                  <c:v>0</c:v>
                </c:pt>
                <c:pt idx="15325">
                  <c:v>1.64473684E-4</c:v>
                </c:pt>
                <c:pt idx="15326">
                  <c:v>0</c:v>
                </c:pt>
                <c:pt idx="15327">
                  <c:v>0</c:v>
                </c:pt>
                <c:pt idx="15328">
                  <c:v>0</c:v>
                </c:pt>
                <c:pt idx="15329">
                  <c:v>2.46609124E-4</c:v>
                </c:pt>
                <c:pt idx="15330">
                  <c:v>0</c:v>
                </c:pt>
                <c:pt idx="15331">
                  <c:v>3.5587188609999998E-3</c:v>
                </c:pt>
                <c:pt idx="15332">
                  <c:v>0</c:v>
                </c:pt>
                <c:pt idx="15333">
                  <c:v>0</c:v>
                </c:pt>
                <c:pt idx="15334">
                  <c:v>0</c:v>
                </c:pt>
                <c:pt idx="15335">
                  <c:v>0</c:v>
                </c:pt>
                <c:pt idx="15336">
                  <c:v>0</c:v>
                </c:pt>
                <c:pt idx="15337">
                  <c:v>0</c:v>
                </c:pt>
                <c:pt idx="15338">
                  <c:v>0</c:v>
                </c:pt>
                <c:pt idx="15339">
                  <c:v>0</c:v>
                </c:pt>
                <c:pt idx="15340">
                  <c:v>0</c:v>
                </c:pt>
                <c:pt idx="15341">
                  <c:v>1.34879956E-4</c:v>
                </c:pt>
                <c:pt idx="15342">
                  <c:v>3.2369443199999998E-4</c:v>
                </c:pt>
                <c:pt idx="15343">
                  <c:v>9.2489826099999999E-4</c:v>
                </c:pt>
                <c:pt idx="15344">
                  <c:v>0</c:v>
                </c:pt>
                <c:pt idx="15345">
                  <c:v>0</c:v>
                </c:pt>
                <c:pt idx="15346">
                  <c:v>0</c:v>
                </c:pt>
                <c:pt idx="15347">
                  <c:v>5.7405281200000003E-4</c:v>
                </c:pt>
                <c:pt idx="15348">
                  <c:v>4.3610989899999999E-4</c:v>
                </c:pt>
                <c:pt idx="15349">
                  <c:v>0</c:v>
                </c:pt>
                <c:pt idx="15350">
                  <c:v>2.0875374E-4</c:v>
                </c:pt>
                <c:pt idx="15351">
                  <c:v>0</c:v>
                </c:pt>
                <c:pt idx="15352">
                  <c:v>9.3457943900000003E-4</c:v>
                </c:pt>
                <c:pt idx="15353">
                  <c:v>0</c:v>
                </c:pt>
                <c:pt idx="15354">
                  <c:v>3.1230480899999998E-4</c:v>
                </c:pt>
                <c:pt idx="15355">
                  <c:v>2.8684116170000001E-3</c:v>
                </c:pt>
                <c:pt idx="15356">
                  <c:v>0</c:v>
                </c:pt>
                <c:pt idx="15357">
                  <c:v>5.8162078300000005E-4</c:v>
                </c:pt>
                <c:pt idx="15358">
                  <c:v>4.3630017399999999E-4</c:v>
                </c:pt>
                <c:pt idx="15359">
                  <c:v>7.1746305000000002E-5</c:v>
                </c:pt>
                <c:pt idx="15360">
                  <c:v>3.3085194299999998E-4</c:v>
                </c:pt>
                <c:pt idx="15361">
                  <c:v>6.7274172800000005E-4</c:v>
                </c:pt>
                <c:pt idx="15362">
                  <c:v>0</c:v>
                </c:pt>
                <c:pt idx="15363">
                  <c:v>0</c:v>
                </c:pt>
                <c:pt idx="15364">
                  <c:v>4.62504129E-4</c:v>
                </c:pt>
                <c:pt idx="15365">
                  <c:v>0</c:v>
                </c:pt>
                <c:pt idx="15366">
                  <c:v>4.5829514199999998E-4</c:v>
                </c:pt>
                <c:pt idx="15367">
                  <c:v>0</c:v>
                </c:pt>
                <c:pt idx="15368">
                  <c:v>0</c:v>
                </c:pt>
                <c:pt idx="15369">
                  <c:v>0</c:v>
                </c:pt>
                <c:pt idx="15370">
                  <c:v>1.8311664500000001E-4</c:v>
                </c:pt>
                <c:pt idx="15371">
                  <c:v>0</c:v>
                </c:pt>
                <c:pt idx="15372">
                  <c:v>0</c:v>
                </c:pt>
                <c:pt idx="15373">
                  <c:v>6.0557125500000002E-4</c:v>
                </c:pt>
                <c:pt idx="15374">
                  <c:v>0</c:v>
                </c:pt>
                <c:pt idx="15375">
                  <c:v>0</c:v>
                </c:pt>
                <c:pt idx="15376">
                  <c:v>4.5761354499999999E-4</c:v>
                </c:pt>
                <c:pt idx="15377">
                  <c:v>3.8109755999999999E-4</c:v>
                </c:pt>
                <c:pt idx="15378">
                  <c:v>6.3471913E-5</c:v>
                </c:pt>
                <c:pt idx="15379">
                  <c:v>0</c:v>
                </c:pt>
                <c:pt idx="15380">
                  <c:v>2.5662959790000001E-3</c:v>
                </c:pt>
                <c:pt idx="15381">
                  <c:v>0</c:v>
                </c:pt>
                <c:pt idx="15382">
                  <c:v>4.7040376299999998E-4</c:v>
                </c:pt>
                <c:pt idx="15383">
                  <c:v>2.8543467619999998E-3</c:v>
                </c:pt>
                <c:pt idx="15384">
                  <c:v>7.8449830999999994E-5</c:v>
                </c:pt>
                <c:pt idx="15385">
                  <c:v>3.2726796699999999E-4</c:v>
                </c:pt>
                <c:pt idx="15386">
                  <c:v>0</c:v>
                </c:pt>
                <c:pt idx="15387">
                  <c:v>0</c:v>
                </c:pt>
                <c:pt idx="15388">
                  <c:v>1.921229586E-3</c:v>
                </c:pt>
                <c:pt idx="15389">
                  <c:v>0</c:v>
                </c:pt>
                <c:pt idx="15390">
                  <c:v>0</c:v>
                </c:pt>
                <c:pt idx="15391">
                  <c:v>0</c:v>
                </c:pt>
                <c:pt idx="15392">
                  <c:v>4.1271151400000002E-4</c:v>
                </c:pt>
                <c:pt idx="15393">
                  <c:v>0</c:v>
                </c:pt>
                <c:pt idx="15394">
                  <c:v>2.9585798800000002E-4</c:v>
                </c:pt>
                <c:pt idx="15395">
                  <c:v>0</c:v>
                </c:pt>
                <c:pt idx="15396">
                  <c:v>0</c:v>
                </c:pt>
                <c:pt idx="15397">
                  <c:v>6.67334E-4</c:v>
                </c:pt>
                <c:pt idx="15398">
                  <c:v>1.455839534E-3</c:v>
                </c:pt>
                <c:pt idx="15399">
                  <c:v>2.5923525499999998E-4</c:v>
                </c:pt>
                <c:pt idx="15400">
                  <c:v>0</c:v>
                </c:pt>
                <c:pt idx="15401">
                  <c:v>1.268834258E-3</c:v>
                </c:pt>
                <c:pt idx="15402">
                  <c:v>0</c:v>
                </c:pt>
                <c:pt idx="15403">
                  <c:v>0</c:v>
                </c:pt>
                <c:pt idx="15404">
                  <c:v>0</c:v>
                </c:pt>
                <c:pt idx="15405">
                  <c:v>7.0028011200000005E-4</c:v>
                </c:pt>
                <c:pt idx="15406">
                  <c:v>0</c:v>
                </c:pt>
                <c:pt idx="15407">
                  <c:v>2.7203482000000002E-4</c:v>
                </c:pt>
                <c:pt idx="15408">
                  <c:v>0</c:v>
                </c:pt>
                <c:pt idx="15409">
                  <c:v>0</c:v>
                </c:pt>
                <c:pt idx="15410">
                  <c:v>0</c:v>
                </c:pt>
                <c:pt idx="15411">
                  <c:v>0</c:v>
                </c:pt>
                <c:pt idx="15412">
                  <c:v>0</c:v>
                </c:pt>
                <c:pt idx="15413">
                  <c:v>4.7106854000000001E-4</c:v>
                </c:pt>
                <c:pt idx="15414">
                  <c:v>6.6242713299999995E-4</c:v>
                </c:pt>
                <c:pt idx="15415">
                  <c:v>0</c:v>
                </c:pt>
                <c:pt idx="15416">
                  <c:v>0</c:v>
                </c:pt>
                <c:pt idx="15417">
                  <c:v>2.5649246500000002E-4</c:v>
                </c:pt>
                <c:pt idx="15418">
                  <c:v>1.5637216499999999E-4</c:v>
                </c:pt>
                <c:pt idx="15419">
                  <c:v>0</c:v>
                </c:pt>
                <c:pt idx="15420">
                  <c:v>0</c:v>
                </c:pt>
                <c:pt idx="15421">
                  <c:v>0</c:v>
                </c:pt>
                <c:pt idx="15422">
                  <c:v>3.8204393499999999E-4</c:v>
                </c:pt>
                <c:pt idx="15423">
                  <c:v>7.7868143200000004E-4</c:v>
                </c:pt>
                <c:pt idx="15424">
                  <c:v>0</c:v>
                </c:pt>
                <c:pt idx="15425">
                  <c:v>0</c:v>
                </c:pt>
                <c:pt idx="15426">
                  <c:v>1.47416525E-4</c:v>
                </c:pt>
                <c:pt idx="15427">
                  <c:v>6.16522811E-4</c:v>
                </c:pt>
                <c:pt idx="15428">
                  <c:v>0</c:v>
                </c:pt>
                <c:pt idx="15429">
                  <c:v>0</c:v>
                </c:pt>
                <c:pt idx="15430">
                  <c:v>1.23365408E-4</c:v>
                </c:pt>
                <c:pt idx="15431">
                  <c:v>4.4427989629999996E-3</c:v>
                </c:pt>
                <c:pt idx="15432">
                  <c:v>4.3109642100000001E-4</c:v>
                </c:pt>
                <c:pt idx="15433">
                  <c:v>0</c:v>
                </c:pt>
                <c:pt idx="15434">
                  <c:v>2.46649675E-4</c:v>
                </c:pt>
                <c:pt idx="15435">
                  <c:v>9.4117646999999997E-5</c:v>
                </c:pt>
                <c:pt idx="15436">
                  <c:v>3.8457840589999999E-3</c:v>
                </c:pt>
                <c:pt idx="15437">
                  <c:v>0</c:v>
                </c:pt>
                <c:pt idx="15438">
                  <c:v>1.2787723780000001E-3</c:v>
                </c:pt>
                <c:pt idx="15439">
                  <c:v>4.0436716499999998E-4</c:v>
                </c:pt>
                <c:pt idx="15440">
                  <c:v>9.3013641999999998E-4</c:v>
                </c:pt>
                <c:pt idx="15441">
                  <c:v>5.5931538999999998E-5</c:v>
                </c:pt>
                <c:pt idx="15442">
                  <c:v>8.6585853199999999E-4</c:v>
                </c:pt>
                <c:pt idx="15443">
                  <c:v>2.9971526999999999E-4</c:v>
                </c:pt>
                <c:pt idx="15444">
                  <c:v>1.5540015539999999E-3</c:v>
                </c:pt>
                <c:pt idx="15445">
                  <c:v>0</c:v>
                </c:pt>
                <c:pt idx="15446">
                  <c:v>0</c:v>
                </c:pt>
                <c:pt idx="15447">
                  <c:v>6.3617277999999998E-5</c:v>
                </c:pt>
                <c:pt idx="15448">
                  <c:v>0</c:v>
                </c:pt>
                <c:pt idx="15449">
                  <c:v>4.9200492E-4</c:v>
                </c:pt>
                <c:pt idx="15450">
                  <c:v>0</c:v>
                </c:pt>
                <c:pt idx="15451">
                  <c:v>0</c:v>
                </c:pt>
                <c:pt idx="15452">
                  <c:v>0</c:v>
                </c:pt>
                <c:pt idx="15453">
                  <c:v>5.24934383E-4</c:v>
                </c:pt>
                <c:pt idx="15454">
                  <c:v>3.5932446899999997E-4</c:v>
                </c:pt>
                <c:pt idx="15455">
                  <c:v>1.4218683299999999E-4</c:v>
                </c:pt>
                <c:pt idx="15456">
                  <c:v>3.0816640900000001E-4</c:v>
                </c:pt>
                <c:pt idx="15457">
                  <c:v>1.1037527589999999E-3</c:v>
                </c:pt>
                <c:pt idx="15458">
                  <c:v>6.4825619000000005E-4</c:v>
                </c:pt>
                <c:pt idx="15459">
                  <c:v>0</c:v>
                </c:pt>
                <c:pt idx="15460">
                  <c:v>1.3477997099999999E-4</c:v>
                </c:pt>
                <c:pt idx="15461">
                  <c:v>1.6659725099999999E-4</c:v>
                </c:pt>
                <c:pt idx="15462">
                  <c:v>3.0287733399999997E-4</c:v>
                </c:pt>
                <c:pt idx="15463">
                  <c:v>0</c:v>
                </c:pt>
                <c:pt idx="15464">
                  <c:v>1.965923984E-3</c:v>
                </c:pt>
                <c:pt idx="15465">
                  <c:v>2.5908413700000002E-4</c:v>
                </c:pt>
                <c:pt idx="15466">
                  <c:v>1.1737089200000001E-3</c:v>
                </c:pt>
                <c:pt idx="15467">
                  <c:v>0</c:v>
                </c:pt>
                <c:pt idx="15468">
                  <c:v>4.7088369100000001E-4</c:v>
                </c:pt>
                <c:pt idx="15469">
                  <c:v>2.23297357E-4</c:v>
                </c:pt>
                <c:pt idx="15470">
                  <c:v>0</c:v>
                </c:pt>
                <c:pt idx="15471">
                  <c:v>4.6203603799999999E-4</c:v>
                </c:pt>
                <c:pt idx="15472">
                  <c:v>2.791262135E-3</c:v>
                </c:pt>
                <c:pt idx="15473">
                  <c:v>2.9291153999999999E-4</c:v>
                </c:pt>
                <c:pt idx="15474">
                  <c:v>6.88794179E-4</c:v>
                </c:pt>
                <c:pt idx="15475">
                  <c:v>9.0625314600000005E-4</c:v>
                </c:pt>
                <c:pt idx="15476">
                  <c:v>0</c:v>
                </c:pt>
                <c:pt idx="15477">
                  <c:v>1.316366827E-3</c:v>
                </c:pt>
                <c:pt idx="15478">
                  <c:v>1.8674136319999999E-3</c:v>
                </c:pt>
                <c:pt idx="15479">
                  <c:v>0</c:v>
                </c:pt>
                <c:pt idx="15480">
                  <c:v>1.1761246689999999E-3</c:v>
                </c:pt>
                <c:pt idx="15481">
                  <c:v>4.11381556E-4</c:v>
                </c:pt>
                <c:pt idx="15482">
                  <c:v>0</c:v>
                </c:pt>
                <c:pt idx="15483">
                  <c:v>7.1890726000000001E-4</c:v>
                </c:pt>
                <c:pt idx="15484">
                  <c:v>0</c:v>
                </c:pt>
                <c:pt idx="15485">
                  <c:v>1.6374652E-4</c:v>
                </c:pt>
                <c:pt idx="15486">
                  <c:v>0</c:v>
                </c:pt>
                <c:pt idx="15487">
                  <c:v>0</c:v>
                </c:pt>
                <c:pt idx="15488">
                  <c:v>7.4775672900000004E-4</c:v>
                </c:pt>
                <c:pt idx="15489">
                  <c:v>0</c:v>
                </c:pt>
                <c:pt idx="15490">
                  <c:v>6.2849599999999995E-5</c:v>
                </c:pt>
                <c:pt idx="15491">
                  <c:v>4.0739124099999999E-3</c:v>
                </c:pt>
                <c:pt idx="15492">
                  <c:v>2.4969549330000002E-3</c:v>
                </c:pt>
                <c:pt idx="15493">
                  <c:v>2.12314225E-3</c:v>
                </c:pt>
                <c:pt idx="15494">
                  <c:v>1.916443081E-3</c:v>
                </c:pt>
                <c:pt idx="15495">
                  <c:v>8.2521868200000005E-4</c:v>
                </c:pt>
                <c:pt idx="15496">
                  <c:v>7.9239302599999996E-4</c:v>
                </c:pt>
                <c:pt idx="15497">
                  <c:v>9.3501636199999996E-4</c:v>
                </c:pt>
                <c:pt idx="15498">
                  <c:v>0</c:v>
                </c:pt>
                <c:pt idx="15499">
                  <c:v>0</c:v>
                </c:pt>
                <c:pt idx="15500">
                  <c:v>0</c:v>
                </c:pt>
                <c:pt idx="15501">
                  <c:v>1.299123091E-3</c:v>
                </c:pt>
                <c:pt idx="15502">
                  <c:v>0</c:v>
                </c:pt>
                <c:pt idx="15503">
                  <c:v>3.2894736840000001E-3</c:v>
                </c:pt>
                <c:pt idx="15504">
                  <c:v>1.9352341599999999E-4</c:v>
                </c:pt>
                <c:pt idx="15505">
                  <c:v>0</c:v>
                </c:pt>
                <c:pt idx="15506">
                  <c:v>3.4614053299999997E-4</c:v>
                </c:pt>
                <c:pt idx="15507">
                  <c:v>0</c:v>
                </c:pt>
                <c:pt idx="15508">
                  <c:v>0</c:v>
                </c:pt>
                <c:pt idx="15509">
                  <c:v>0</c:v>
                </c:pt>
                <c:pt idx="15510">
                  <c:v>3.685503685E-3</c:v>
                </c:pt>
                <c:pt idx="15511">
                  <c:v>7.9872204400000001E-4</c:v>
                </c:pt>
                <c:pt idx="15512">
                  <c:v>0</c:v>
                </c:pt>
                <c:pt idx="15513">
                  <c:v>4.62214005E-4</c:v>
                </c:pt>
                <c:pt idx="15514">
                  <c:v>1.8448704580000001E-3</c:v>
                </c:pt>
                <c:pt idx="15515">
                  <c:v>1.910164389E-3</c:v>
                </c:pt>
                <c:pt idx="15516">
                  <c:v>1.4362657089999999E-3</c:v>
                </c:pt>
                <c:pt idx="15517">
                  <c:v>1.066185516E-3</c:v>
                </c:pt>
                <c:pt idx="15518">
                  <c:v>4.9166310380000001E-3</c:v>
                </c:pt>
                <c:pt idx="15519">
                  <c:v>0</c:v>
                </c:pt>
                <c:pt idx="15520">
                  <c:v>1.5432098700000001E-4</c:v>
                </c:pt>
                <c:pt idx="15521">
                  <c:v>2.058460271E-3</c:v>
                </c:pt>
                <c:pt idx="15522">
                  <c:v>0</c:v>
                </c:pt>
                <c:pt idx="15523">
                  <c:v>0</c:v>
                </c:pt>
                <c:pt idx="15524">
                  <c:v>2.5542784100000002E-4</c:v>
                </c:pt>
                <c:pt idx="15525">
                  <c:v>1.3482540100000001E-4</c:v>
                </c:pt>
                <c:pt idx="15526">
                  <c:v>0</c:v>
                </c:pt>
                <c:pt idx="15527">
                  <c:v>0</c:v>
                </c:pt>
                <c:pt idx="15528">
                  <c:v>2.5412960599999998E-4</c:v>
                </c:pt>
                <c:pt idx="15529">
                  <c:v>0</c:v>
                </c:pt>
                <c:pt idx="15530">
                  <c:v>2.0220874160000002E-3</c:v>
                </c:pt>
                <c:pt idx="15531">
                  <c:v>0</c:v>
                </c:pt>
                <c:pt idx="15532">
                  <c:v>2.6318098E-4</c:v>
                </c:pt>
                <c:pt idx="15533">
                  <c:v>0</c:v>
                </c:pt>
                <c:pt idx="15534">
                  <c:v>0</c:v>
                </c:pt>
                <c:pt idx="15535">
                  <c:v>2.3680649520000001E-3</c:v>
                </c:pt>
                <c:pt idx="15536">
                  <c:v>6.4827911299999996E-4</c:v>
                </c:pt>
                <c:pt idx="15537">
                  <c:v>1.5420993100000001E-4</c:v>
                </c:pt>
                <c:pt idx="15538">
                  <c:v>3.4632034630000001E-3</c:v>
                </c:pt>
                <c:pt idx="15539">
                  <c:v>6.1851746099999996E-4</c:v>
                </c:pt>
                <c:pt idx="15540">
                  <c:v>2.90894986E-4</c:v>
                </c:pt>
                <c:pt idx="15541">
                  <c:v>9.5935810200000003E-4</c:v>
                </c:pt>
                <c:pt idx="15542">
                  <c:v>1.4338973319999999E-3</c:v>
                </c:pt>
                <c:pt idx="15543">
                  <c:v>6.9108500340000004E-3</c:v>
                </c:pt>
                <c:pt idx="15544">
                  <c:v>1.9263698630000001E-3</c:v>
                </c:pt>
                <c:pt idx="15545">
                  <c:v>0</c:v>
                </c:pt>
                <c:pt idx="15546">
                  <c:v>1.8921475870000001E-3</c:v>
                </c:pt>
                <c:pt idx="15547">
                  <c:v>1.725625539E-3</c:v>
                </c:pt>
                <c:pt idx="15548">
                  <c:v>1.1862396200000001E-3</c:v>
                </c:pt>
                <c:pt idx="15549">
                  <c:v>3.2462262599999999E-4</c:v>
                </c:pt>
                <c:pt idx="15550">
                  <c:v>6.1809472299999995E-4</c:v>
                </c:pt>
                <c:pt idx="15551">
                  <c:v>1.7677213999999999E-4</c:v>
                </c:pt>
                <c:pt idx="15552">
                  <c:v>3.4427358199999998E-4</c:v>
                </c:pt>
                <c:pt idx="15553">
                  <c:v>0</c:v>
                </c:pt>
                <c:pt idx="15554">
                  <c:v>2.3884349460000002E-3</c:v>
                </c:pt>
                <c:pt idx="15555">
                  <c:v>0</c:v>
                </c:pt>
                <c:pt idx="15556">
                  <c:v>3.6719706200000001E-4</c:v>
                </c:pt>
                <c:pt idx="15557">
                  <c:v>0</c:v>
                </c:pt>
                <c:pt idx="15558">
                  <c:v>1.0916900316000001E-2</c:v>
                </c:pt>
                <c:pt idx="15559">
                  <c:v>1.5842839E-4</c:v>
                </c:pt>
                <c:pt idx="15560">
                  <c:v>1.5134463890000001E-3</c:v>
                </c:pt>
                <c:pt idx="15561">
                  <c:v>4.4155240520000003E-3</c:v>
                </c:pt>
                <c:pt idx="15562">
                  <c:v>0</c:v>
                </c:pt>
                <c:pt idx="15563">
                  <c:v>1.1738341690000001E-3</c:v>
                </c:pt>
                <c:pt idx="15564">
                  <c:v>3.6469730100000003E-4</c:v>
                </c:pt>
                <c:pt idx="15565">
                  <c:v>7.1671743399999996E-4</c:v>
                </c:pt>
                <c:pt idx="15566">
                  <c:v>1.594597129E-3</c:v>
                </c:pt>
                <c:pt idx="15567">
                  <c:v>4.1959509069999998E-3</c:v>
                </c:pt>
                <c:pt idx="15568">
                  <c:v>3.0464584919999999E-3</c:v>
                </c:pt>
                <c:pt idx="15569">
                  <c:v>4.4300059059999997E-3</c:v>
                </c:pt>
                <c:pt idx="15570">
                  <c:v>1.694915254E-3</c:v>
                </c:pt>
                <c:pt idx="15571">
                  <c:v>7.2759022099999995E-4</c:v>
                </c:pt>
                <c:pt idx="15572">
                  <c:v>7.48814377E-4</c:v>
                </c:pt>
                <c:pt idx="15573">
                  <c:v>6.4497635000000002E-4</c:v>
                </c:pt>
                <c:pt idx="15574">
                  <c:v>1.5401201200000001E-4</c:v>
                </c:pt>
                <c:pt idx="15575">
                  <c:v>2.3635074400000001E-4</c:v>
                </c:pt>
                <c:pt idx="15576">
                  <c:v>1.9004180909999999E-3</c:v>
                </c:pt>
                <c:pt idx="15577">
                  <c:v>4.9540716269999997E-3</c:v>
                </c:pt>
                <c:pt idx="15578">
                  <c:v>7.2971395199999999E-4</c:v>
                </c:pt>
                <c:pt idx="15579">
                  <c:v>6.3734862900000002E-4</c:v>
                </c:pt>
                <c:pt idx="15580">
                  <c:v>0</c:v>
                </c:pt>
                <c:pt idx="15581">
                  <c:v>3.47342827E-4</c:v>
                </c:pt>
                <c:pt idx="15582">
                  <c:v>0</c:v>
                </c:pt>
                <c:pt idx="15583">
                  <c:v>2.0792182129999999E-3</c:v>
                </c:pt>
                <c:pt idx="15584">
                  <c:v>9.8814229199999993E-4</c:v>
                </c:pt>
                <c:pt idx="15585">
                  <c:v>5.1559680300000005E-4</c:v>
                </c:pt>
                <c:pt idx="15586">
                  <c:v>0</c:v>
                </c:pt>
                <c:pt idx="15587">
                  <c:v>1.0023387900000001E-3</c:v>
                </c:pt>
                <c:pt idx="15588">
                  <c:v>2.2132054590000001E-3</c:v>
                </c:pt>
                <c:pt idx="15589">
                  <c:v>5.9382422800000002E-4</c:v>
                </c:pt>
                <c:pt idx="15590">
                  <c:v>0</c:v>
                </c:pt>
                <c:pt idx="15591">
                  <c:v>7.2886297299999995E-4</c:v>
                </c:pt>
                <c:pt idx="15592">
                  <c:v>0</c:v>
                </c:pt>
                <c:pt idx="15593">
                  <c:v>0</c:v>
                </c:pt>
                <c:pt idx="15594">
                  <c:v>0</c:v>
                </c:pt>
                <c:pt idx="15595">
                  <c:v>3.1715826099999999E-4</c:v>
                </c:pt>
                <c:pt idx="15596">
                  <c:v>3.76411543E-4</c:v>
                </c:pt>
                <c:pt idx="15597">
                  <c:v>2.67165375E-4</c:v>
                </c:pt>
                <c:pt idx="15598">
                  <c:v>8.1572722000000002E-4</c:v>
                </c:pt>
                <c:pt idx="15599">
                  <c:v>9.7770825099999996E-4</c:v>
                </c:pt>
                <c:pt idx="15600">
                  <c:v>4.8923678999999998E-4</c:v>
                </c:pt>
                <c:pt idx="15601">
                  <c:v>0</c:v>
                </c:pt>
                <c:pt idx="15602">
                  <c:v>0</c:v>
                </c:pt>
                <c:pt idx="15603">
                  <c:v>4.0716612370000002E-3</c:v>
                </c:pt>
                <c:pt idx="15604">
                  <c:v>6.1425061400000004E-4</c:v>
                </c:pt>
                <c:pt idx="15605">
                  <c:v>9.7418411999999996E-4</c:v>
                </c:pt>
                <c:pt idx="15606">
                  <c:v>0</c:v>
                </c:pt>
                <c:pt idx="15607">
                  <c:v>4.4194011700000001E-4</c:v>
                </c:pt>
                <c:pt idx="15608">
                  <c:v>9.8667982200000004E-4</c:v>
                </c:pt>
                <c:pt idx="15609">
                  <c:v>1.62999185E-3</c:v>
                </c:pt>
                <c:pt idx="15610">
                  <c:v>3.3491487580000001E-3</c:v>
                </c:pt>
                <c:pt idx="15611">
                  <c:v>7.7800829869999998E-3</c:v>
                </c:pt>
                <c:pt idx="15612">
                  <c:v>1.1546233040000001E-3</c:v>
                </c:pt>
                <c:pt idx="15613">
                  <c:v>1.0241404529999999E-3</c:v>
                </c:pt>
                <c:pt idx="15614">
                  <c:v>0</c:v>
                </c:pt>
                <c:pt idx="15615">
                  <c:v>0</c:v>
                </c:pt>
                <c:pt idx="15616">
                  <c:v>3.0039050700000002E-4</c:v>
                </c:pt>
                <c:pt idx="15617">
                  <c:v>0</c:v>
                </c:pt>
                <c:pt idx="15618">
                  <c:v>0</c:v>
                </c:pt>
                <c:pt idx="15619">
                  <c:v>5.9844404499999999E-4</c:v>
                </c:pt>
                <c:pt idx="15620">
                  <c:v>0</c:v>
                </c:pt>
                <c:pt idx="15621">
                  <c:v>1.09170305E-4</c:v>
                </c:pt>
                <c:pt idx="15622">
                  <c:v>1.0677242219999999E-3</c:v>
                </c:pt>
                <c:pt idx="15623">
                  <c:v>0</c:v>
                </c:pt>
                <c:pt idx="15624">
                  <c:v>0</c:v>
                </c:pt>
                <c:pt idx="15625">
                  <c:v>0</c:v>
                </c:pt>
                <c:pt idx="15626">
                  <c:v>5.4644808700000003E-4</c:v>
                </c:pt>
                <c:pt idx="15627">
                  <c:v>0</c:v>
                </c:pt>
                <c:pt idx="15628">
                  <c:v>6.0168471699999996E-4</c:v>
                </c:pt>
                <c:pt idx="15629">
                  <c:v>3.0611463900000001E-4</c:v>
                </c:pt>
                <c:pt idx="15630">
                  <c:v>0</c:v>
                </c:pt>
                <c:pt idx="15631">
                  <c:v>0</c:v>
                </c:pt>
                <c:pt idx="15632">
                  <c:v>2.1346995399999999E-4</c:v>
                </c:pt>
                <c:pt idx="15633">
                  <c:v>1.689760054E-3</c:v>
                </c:pt>
                <c:pt idx="15634">
                  <c:v>6.4935064900000004E-4</c:v>
                </c:pt>
                <c:pt idx="15635">
                  <c:v>8.6281276899999998E-4</c:v>
                </c:pt>
                <c:pt idx="15636">
                  <c:v>5.6295740200000002E-4</c:v>
                </c:pt>
                <c:pt idx="15637">
                  <c:v>0</c:v>
                </c:pt>
                <c:pt idx="15638">
                  <c:v>1.1944836570000001E-3</c:v>
                </c:pt>
                <c:pt idx="15639">
                  <c:v>8.6775425000000004E-5</c:v>
                </c:pt>
                <c:pt idx="15640">
                  <c:v>1.0084341760000001E-3</c:v>
                </c:pt>
                <c:pt idx="15641">
                  <c:v>9.9009900900000011E-4</c:v>
                </c:pt>
                <c:pt idx="15642">
                  <c:v>5.6946099849999997E-3</c:v>
                </c:pt>
                <c:pt idx="15643">
                  <c:v>0</c:v>
                </c:pt>
                <c:pt idx="15644">
                  <c:v>2.2141038409999999E-3</c:v>
                </c:pt>
                <c:pt idx="15645">
                  <c:v>2.4472315690000001E-3</c:v>
                </c:pt>
                <c:pt idx="15646">
                  <c:v>0</c:v>
                </c:pt>
                <c:pt idx="15647">
                  <c:v>0</c:v>
                </c:pt>
                <c:pt idx="15648">
                  <c:v>0</c:v>
                </c:pt>
                <c:pt idx="15649">
                  <c:v>2.5235531599999999E-4</c:v>
                </c:pt>
                <c:pt idx="15650">
                  <c:v>6.54205607E-4</c:v>
                </c:pt>
                <c:pt idx="15651">
                  <c:v>0</c:v>
                </c:pt>
                <c:pt idx="15652">
                  <c:v>0</c:v>
                </c:pt>
                <c:pt idx="15653">
                  <c:v>5.0050050000000003E-4</c:v>
                </c:pt>
                <c:pt idx="15654">
                  <c:v>4.7586675730000002E-3</c:v>
                </c:pt>
                <c:pt idx="15655">
                  <c:v>8.8775453499999996E-4</c:v>
                </c:pt>
                <c:pt idx="15656">
                  <c:v>1.1200137839999999E-3</c:v>
                </c:pt>
                <c:pt idx="15657">
                  <c:v>9.5877276999999995E-4</c:v>
                </c:pt>
                <c:pt idx="15658">
                  <c:v>4.971544449E-3</c:v>
                </c:pt>
                <c:pt idx="15659">
                  <c:v>5.5050922100000001E-4</c:v>
                </c:pt>
                <c:pt idx="15660">
                  <c:v>7.9261733499999998E-4</c:v>
                </c:pt>
                <c:pt idx="15661">
                  <c:v>9.9619634099999991E-4</c:v>
                </c:pt>
                <c:pt idx="15662">
                  <c:v>1.3131976359999999E-3</c:v>
                </c:pt>
                <c:pt idx="15663">
                  <c:v>5.7301614859999999E-3</c:v>
                </c:pt>
                <c:pt idx="15664">
                  <c:v>8.3423709000000004E-5</c:v>
                </c:pt>
                <c:pt idx="15665">
                  <c:v>5.1980454999999998E-5</c:v>
                </c:pt>
                <c:pt idx="15666">
                  <c:v>0</c:v>
                </c:pt>
                <c:pt idx="15667">
                  <c:v>0</c:v>
                </c:pt>
                <c:pt idx="15668">
                  <c:v>0</c:v>
                </c:pt>
                <c:pt idx="15669">
                  <c:v>2.729805013E-3</c:v>
                </c:pt>
                <c:pt idx="15670">
                  <c:v>0</c:v>
                </c:pt>
                <c:pt idx="15671">
                  <c:v>0</c:v>
                </c:pt>
                <c:pt idx="15672">
                  <c:v>0</c:v>
                </c:pt>
                <c:pt idx="15673">
                  <c:v>0</c:v>
                </c:pt>
                <c:pt idx="15674">
                  <c:v>1.970443349E-3</c:v>
                </c:pt>
                <c:pt idx="15675">
                  <c:v>0</c:v>
                </c:pt>
                <c:pt idx="15676">
                  <c:v>0</c:v>
                </c:pt>
                <c:pt idx="15677">
                  <c:v>1.7839621799999999E-4</c:v>
                </c:pt>
                <c:pt idx="15678">
                  <c:v>0</c:v>
                </c:pt>
                <c:pt idx="15679">
                  <c:v>0</c:v>
                </c:pt>
                <c:pt idx="15680">
                  <c:v>0</c:v>
                </c:pt>
                <c:pt idx="15681">
                  <c:v>1.5379883100000001E-4</c:v>
                </c:pt>
                <c:pt idx="15682">
                  <c:v>0</c:v>
                </c:pt>
                <c:pt idx="15683">
                  <c:v>0</c:v>
                </c:pt>
                <c:pt idx="15684">
                  <c:v>0</c:v>
                </c:pt>
                <c:pt idx="15685">
                  <c:v>0</c:v>
                </c:pt>
                <c:pt idx="15686">
                  <c:v>4.1649312700000002E-4</c:v>
                </c:pt>
                <c:pt idx="15687">
                  <c:v>5.8606341200000004E-4</c:v>
                </c:pt>
                <c:pt idx="15688">
                  <c:v>2.6716141000000001E-3</c:v>
                </c:pt>
                <c:pt idx="15689">
                  <c:v>1.283540125E-3</c:v>
                </c:pt>
                <c:pt idx="15690">
                  <c:v>3.5130862399999999E-4</c:v>
                </c:pt>
                <c:pt idx="15691">
                  <c:v>6.0632308299999997E-4</c:v>
                </c:pt>
                <c:pt idx="15692">
                  <c:v>2.9365700799999998E-4</c:v>
                </c:pt>
                <c:pt idx="15693">
                  <c:v>5.7197330790000004E-3</c:v>
                </c:pt>
                <c:pt idx="15694">
                  <c:v>2.165764264E-3</c:v>
                </c:pt>
                <c:pt idx="15695">
                  <c:v>5.7656826499999998E-4</c:v>
                </c:pt>
                <c:pt idx="15696">
                  <c:v>7.4358359310000002E-3</c:v>
                </c:pt>
                <c:pt idx="15697">
                  <c:v>6.1316501349999997E-3</c:v>
                </c:pt>
                <c:pt idx="15698">
                  <c:v>8.3105407110000001E-3</c:v>
                </c:pt>
                <c:pt idx="15699">
                  <c:v>5.7859703020000002E-3</c:v>
                </c:pt>
                <c:pt idx="15700">
                  <c:v>3.0217186019999998E-3</c:v>
                </c:pt>
                <c:pt idx="15701">
                  <c:v>6.9718800800000003E-4</c:v>
                </c:pt>
                <c:pt idx="15702">
                  <c:v>1.826762064E-3</c:v>
                </c:pt>
                <c:pt idx="15703">
                  <c:v>1.402524544E-3</c:v>
                </c:pt>
                <c:pt idx="15704">
                  <c:v>7.3235685749999998E-3</c:v>
                </c:pt>
                <c:pt idx="15705">
                  <c:v>8.9708041099999995E-4</c:v>
                </c:pt>
                <c:pt idx="15706">
                  <c:v>7.6173065000000002E-5</c:v>
                </c:pt>
                <c:pt idx="15707">
                  <c:v>5.4404497400000005E-4</c:v>
                </c:pt>
                <c:pt idx="15708">
                  <c:v>7.6511094099999998E-4</c:v>
                </c:pt>
                <c:pt idx="15709">
                  <c:v>1.727861771E-3</c:v>
                </c:pt>
                <c:pt idx="15710">
                  <c:v>0</c:v>
                </c:pt>
                <c:pt idx="15711">
                  <c:v>0</c:v>
                </c:pt>
                <c:pt idx="15712">
                  <c:v>1.25281884E-4</c:v>
                </c:pt>
                <c:pt idx="15713">
                  <c:v>0</c:v>
                </c:pt>
                <c:pt idx="15714">
                  <c:v>0</c:v>
                </c:pt>
                <c:pt idx="15715">
                  <c:v>6.83994528E-4</c:v>
                </c:pt>
                <c:pt idx="15716">
                  <c:v>3.1605562499999998E-4</c:v>
                </c:pt>
                <c:pt idx="15717">
                  <c:v>3.9912193100000002E-4</c:v>
                </c:pt>
                <c:pt idx="15718">
                  <c:v>2.386634844E-3</c:v>
                </c:pt>
                <c:pt idx="15719">
                  <c:v>4.24736663E-4</c:v>
                </c:pt>
                <c:pt idx="15720">
                  <c:v>2.0565552599999999E-4</c:v>
                </c:pt>
                <c:pt idx="15721">
                  <c:v>6.2250996E-4</c:v>
                </c:pt>
                <c:pt idx="15722">
                  <c:v>0</c:v>
                </c:pt>
                <c:pt idx="15723">
                  <c:v>1.88323917E-4</c:v>
                </c:pt>
                <c:pt idx="15724">
                  <c:v>3.7762567849999999E-3</c:v>
                </c:pt>
                <c:pt idx="15725">
                  <c:v>1.9605920900000001E-4</c:v>
                </c:pt>
                <c:pt idx="15726">
                  <c:v>1.047888504E-3</c:v>
                </c:pt>
                <c:pt idx="15727">
                  <c:v>1.0928961740000001E-3</c:v>
                </c:pt>
                <c:pt idx="15728">
                  <c:v>4.6468401399999998E-4</c:v>
                </c:pt>
                <c:pt idx="15729">
                  <c:v>1.042028482E-3</c:v>
                </c:pt>
                <c:pt idx="15730">
                  <c:v>1.3546464369999999E-3</c:v>
                </c:pt>
                <c:pt idx="15731">
                  <c:v>4.6178711599999999E-4</c:v>
                </c:pt>
                <c:pt idx="15732">
                  <c:v>1.2957563970000001E-3</c:v>
                </c:pt>
                <c:pt idx="15733">
                  <c:v>5.7957574999999996E-4</c:v>
                </c:pt>
                <c:pt idx="15734">
                  <c:v>0</c:v>
                </c:pt>
                <c:pt idx="15735">
                  <c:v>0</c:v>
                </c:pt>
                <c:pt idx="15736">
                  <c:v>0</c:v>
                </c:pt>
                <c:pt idx="15737">
                  <c:v>0</c:v>
                </c:pt>
                <c:pt idx="15738">
                  <c:v>0</c:v>
                </c:pt>
                <c:pt idx="15739">
                  <c:v>1.093693036E-3</c:v>
                </c:pt>
                <c:pt idx="15740">
                  <c:v>0</c:v>
                </c:pt>
                <c:pt idx="15741">
                  <c:v>0</c:v>
                </c:pt>
                <c:pt idx="15742">
                  <c:v>7.0243217099999998E-4</c:v>
                </c:pt>
                <c:pt idx="15743">
                  <c:v>4.3538204699999997E-4</c:v>
                </c:pt>
                <c:pt idx="15744">
                  <c:v>0</c:v>
                </c:pt>
                <c:pt idx="15745">
                  <c:v>0</c:v>
                </c:pt>
                <c:pt idx="15746">
                  <c:v>4.0290088600000002E-4</c:v>
                </c:pt>
                <c:pt idx="15747">
                  <c:v>0</c:v>
                </c:pt>
                <c:pt idx="15748">
                  <c:v>0</c:v>
                </c:pt>
                <c:pt idx="15749">
                  <c:v>0</c:v>
                </c:pt>
                <c:pt idx="15750">
                  <c:v>0</c:v>
                </c:pt>
                <c:pt idx="15751">
                  <c:v>0</c:v>
                </c:pt>
                <c:pt idx="15752">
                  <c:v>3.2425421500000001E-4</c:v>
                </c:pt>
                <c:pt idx="15753">
                  <c:v>0</c:v>
                </c:pt>
                <c:pt idx="15754">
                  <c:v>0</c:v>
                </c:pt>
                <c:pt idx="15755">
                  <c:v>2.2629554100000001E-4</c:v>
                </c:pt>
                <c:pt idx="15756">
                  <c:v>0</c:v>
                </c:pt>
                <c:pt idx="15757">
                  <c:v>3.56379187E-4</c:v>
                </c:pt>
                <c:pt idx="15758">
                  <c:v>7.1684587799999999E-4</c:v>
                </c:pt>
                <c:pt idx="15759">
                  <c:v>1.9857029300000001E-4</c:v>
                </c:pt>
                <c:pt idx="15760">
                  <c:v>0</c:v>
                </c:pt>
                <c:pt idx="15761">
                  <c:v>3.6656891399999998E-4</c:v>
                </c:pt>
                <c:pt idx="15762">
                  <c:v>0</c:v>
                </c:pt>
                <c:pt idx="15763">
                  <c:v>0</c:v>
                </c:pt>
                <c:pt idx="15764">
                  <c:v>3.9808917099999998E-4</c:v>
                </c:pt>
                <c:pt idx="15765">
                  <c:v>1.4482259200000001E-4</c:v>
                </c:pt>
                <c:pt idx="15766">
                  <c:v>0</c:v>
                </c:pt>
                <c:pt idx="15767">
                  <c:v>0</c:v>
                </c:pt>
                <c:pt idx="15768">
                  <c:v>0</c:v>
                </c:pt>
                <c:pt idx="15769">
                  <c:v>2.5393600799999998E-4</c:v>
                </c:pt>
                <c:pt idx="15770">
                  <c:v>0</c:v>
                </c:pt>
                <c:pt idx="15771">
                  <c:v>0</c:v>
                </c:pt>
                <c:pt idx="15772">
                  <c:v>1.1850681409999999E-3</c:v>
                </c:pt>
                <c:pt idx="15773">
                  <c:v>0</c:v>
                </c:pt>
                <c:pt idx="15774">
                  <c:v>1.5436863199999999E-4</c:v>
                </c:pt>
                <c:pt idx="15775">
                  <c:v>0</c:v>
                </c:pt>
                <c:pt idx="15776">
                  <c:v>1.19402985E-3</c:v>
                </c:pt>
                <c:pt idx="15777">
                  <c:v>0</c:v>
                </c:pt>
                <c:pt idx="15778">
                  <c:v>2.9353058500000001E-4</c:v>
                </c:pt>
                <c:pt idx="15779">
                  <c:v>9.8251129800000004E-4</c:v>
                </c:pt>
                <c:pt idx="15780">
                  <c:v>3.8726667100000002E-4</c:v>
                </c:pt>
                <c:pt idx="15781">
                  <c:v>9.8619329299999992E-4</c:v>
                </c:pt>
                <c:pt idx="15782">
                  <c:v>4.7723584899999998E-4</c:v>
                </c:pt>
                <c:pt idx="15783">
                  <c:v>0</c:v>
                </c:pt>
                <c:pt idx="15784">
                  <c:v>4.4014084499999998E-4</c:v>
                </c:pt>
                <c:pt idx="15785">
                  <c:v>3.8260425899999998E-4</c:v>
                </c:pt>
                <c:pt idx="15786">
                  <c:v>0</c:v>
                </c:pt>
                <c:pt idx="15787">
                  <c:v>0</c:v>
                </c:pt>
                <c:pt idx="15788">
                  <c:v>1.14902907E-4</c:v>
                </c:pt>
                <c:pt idx="15789">
                  <c:v>1.12815884E-4</c:v>
                </c:pt>
                <c:pt idx="15790">
                  <c:v>1.413427561E-3</c:v>
                </c:pt>
                <c:pt idx="15791">
                  <c:v>2.7502750200000001E-4</c:v>
                </c:pt>
                <c:pt idx="15792">
                  <c:v>0</c:v>
                </c:pt>
                <c:pt idx="15793">
                  <c:v>0</c:v>
                </c:pt>
                <c:pt idx="15794">
                  <c:v>0</c:v>
                </c:pt>
                <c:pt idx="15795">
                  <c:v>1.03241792E-4</c:v>
                </c:pt>
                <c:pt idx="15796">
                  <c:v>1.6682764069999999E-3</c:v>
                </c:pt>
                <c:pt idx="15797">
                  <c:v>5.4814544099999996E-4</c:v>
                </c:pt>
                <c:pt idx="15798">
                  <c:v>0</c:v>
                </c:pt>
                <c:pt idx="15799">
                  <c:v>3.5353178199999999E-4</c:v>
                </c:pt>
                <c:pt idx="15800">
                  <c:v>1.73430454E-4</c:v>
                </c:pt>
                <c:pt idx="15801">
                  <c:v>2.74499039E-4</c:v>
                </c:pt>
                <c:pt idx="15802">
                  <c:v>0</c:v>
                </c:pt>
                <c:pt idx="15803">
                  <c:v>0</c:v>
                </c:pt>
                <c:pt idx="15804">
                  <c:v>7.6552093599999995E-4</c:v>
                </c:pt>
                <c:pt idx="15805">
                  <c:v>1.270158413E-2</c:v>
                </c:pt>
                <c:pt idx="15806">
                  <c:v>1.204587685E-2</c:v>
                </c:pt>
                <c:pt idx="15807">
                  <c:v>3.199069361E-3</c:v>
                </c:pt>
                <c:pt idx="15808">
                  <c:v>6.7620872300000001E-4</c:v>
                </c:pt>
                <c:pt idx="15809">
                  <c:v>3.8108435819999998E-3</c:v>
                </c:pt>
                <c:pt idx="15810">
                  <c:v>1.745379876E-3</c:v>
                </c:pt>
                <c:pt idx="15811">
                  <c:v>3.0547953920000001E-3</c:v>
                </c:pt>
                <c:pt idx="15812">
                  <c:v>5.8155140010000004E-3</c:v>
                </c:pt>
                <c:pt idx="15813">
                  <c:v>1.793185893E-3</c:v>
                </c:pt>
                <c:pt idx="15814">
                  <c:v>8.9790093349999996E-3</c:v>
                </c:pt>
                <c:pt idx="15815">
                  <c:v>5.7268467629999998E-3</c:v>
                </c:pt>
                <c:pt idx="15816">
                  <c:v>8.4418892360000001E-3</c:v>
                </c:pt>
                <c:pt idx="15817">
                  <c:v>1.760986152E-3</c:v>
                </c:pt>
                <c:pt idx="15818">
                  <c:v>5.02617801E-3</c:v>
                </c:pt>
                <c:pt idx="15819">
                  <c:v>2.4324108779999998E-3</c:v>
                </c:pt>
                <c:pt idx="15820">
                  <c:v>0</c:v>
                </c:pt>
                <c:pt idx="15821">
                  <c:v>0</c:v>
                </c:pt>
                <c:pt idx="15822">
                  <c:v>6.5703022300000005E-4</c:v>
                </c:pt>
                <c:pt idx="15823">
                  <c:v>4.2918454930000001E-3</c:v>
                </c:pt>
                <c:pt idx="15824">
                  <c:v>4.8799531519999996E-3</c:v>
                </c:pt>
                <c:pt idx="15825">
                  <c:v>2.3104470700000001E-4</c:v>
                </c:pt>
                <c:pt idx="15826">
                  <c:v>1.5581987200000001E-4</c:v>
                </c:pt>
                <c:pt idx="15827">
                  <c:v>1.2904978600000001E-3</c:v>
                </c:pt>
                <c:pt idx="15828">
                  <c:v>1.3461365800000001E-4</c:v>
                </c:pt>
                <c:pt idx="15829">
                  <c:v>1.3172338089999999E-3</c:v>
                </c:pt>
                <c:pt idx="15830">
                  <c:v>2.78732695E-4</c:v>
                </c:pt>
                <c:pt idx="15831">
                  <c:v>5.8339052840000001E-3</c:v>
                </c:pt>
                <c:pt idx="15832">
                  <c:v>1.8478823259999999E-3</c:v>
                </c:pt>
                <c:pt idx="15833">
                  <c:v>3.181818181E-3</c:v>
                </c:pt>
                <c:pt idx="15834">
                  <c:v>8.0000000000000002E-3</c:v>
                </c:pt>
                <c:pt idx="15835">
                  <c:v>3.2856908100000002E-4</c:v>
                </c:pt>
                <c:pt idx="15836">
                  <c:v>5.3969452999999997E-5</c:v>
                </c:pt>
                <c:pt idx="15837">
                  <c:v>1.75829328E-4</c:v>
                </c:pt>
                <c:pt idx="15838">
                  <c:v>5.1219723930000004E-3</c:v>
                </c:pt>
                <c:pt idx="15839">
                  <c:v>9.1356289519999995E-3</c:v>
                </c:pt>
                <c:pt idx="15840">
                  <c:v>1.9140483929000002E-2</c:v>
                </c:pt>
                <c:pt idx="15841">
                  <c:v>7.4498567329999996E-3</c:v>
                </c:pt>
                <c:pt idx="15842">
                  <c:v>1.411202778E-3</c:v>
                </c:pt>
                <c:pt idx="15843">
                  <c:v>9.4463395430000006E-3</c:v>
                </c:pt>
                <c:pt idx="15844">
                  <c:v>2.3466833539999999E-3</c:v>
                </c:pt>
                <c:pt idx="15845">
                  <c:v>0</c:v>
                </c:pt>
                <c:pt idx="15846">
                  <c:v>9.8667982200000004E-4</c:v>
                </c:pt>
                <c:pt idx="15847">
                  <c:v>0</c:v>
                </c:pt>
                <c:pt idx="15848">
                  <c:v>1.0335917310000001E-3</c:v>
                </c:pt>
                <c:pt idx="15849">
                  <c:v>0</c:v>
                </c:pt>
                <c:pt idx="15850">
                  <c:v>9.24328321E-4</c:v>
                </c:pt>
                <c:pt idx="15851">
                  <c:v>1.0012873690000001E-3</c:v>
                </c:pt>
                <c:pt idx="15852">
                  <c:v>4.2906178400000002E-4</c:v>
                </c:pt>
                <c:pt idx="15853">
                  <c:v>6.1664953699999995E-4</c:v>
                </c:pt>
                <c:pt idx="15854">
                  <c:v>1.8269845600000001E-4</c:v>
                </c:pt>
                <c:pt idx="15855">
                  <c:v>4.1999160000000003E-4</c:v>
                </c:pt>
                <c:pt idx="15856">
                  <c:v>0</c:v>
                </c:pt>
                <c:pt idx="15857">
                  <c:v>5.1706308100000001E-4</c:v>
                </c:pt>
                <c:pt idx="15858">
                  <c:v>4.53514739E-4</c:v>
                </c:pt>
                <c:pt idx="15859">
                  <c:v>1.63800163E-4</c:v>
                </c:pt>
                <c:pt idx="15860">
                  <c:v>4.9431537299999997E-4</c:v>
                </c:pt>
                <c:pt idx="15861">
                  <c:v>0</c:v>
                </c:pt>
                <c:pt idx="15862">
                  <c:v>9.7228974199999995E-4</c:v>
                </c:pt>
                <c:pt idx="15863">
                  <c:v>0</c:v>
                </c:pt>
                <c:pt idx="15864">
                  <c:v>1.3546464369999999E-3</c:v>
                </c:pt>
                <c:pt idx="15865">
                  <c:v>0</c:v>
                </c:pt>
                <c:pt idx="15866">
                  <c:v>3.671408903E-3</c:v>
                </c:pt>
                <c:pt idx="15867">
                  <c:v>0</c:v>
                </c:pt>
                <c:pt idx="15868">
                  <c:v>1.4374700519999999E-3</c:v>
                </c:pt>
                <c:pt idx="15869">
                  <c:v>3.3840947539999998E-3</c:v>
                </c:pt>
                <c:pt idx="15870">
                  <c:v>7.0317306800000002E-4</c:v>
                </c:pt>
                <c:pt idx="15871">
                  <c:v>1.3950538989999999E-3</c:v>
                </c:pt>
                <c:pt idx="15872">
                  <c:v>7.8018334299999998E-4</c:v>
                </c:pt>
                <c:pt idx="15873">
                  <c:v>1.0490639120000001E-3</c:v>
                </c:pt>
                <c:pt idx="15874">
                  <c:v>3.3240098900000001E-3</c:v>
                </c:pt>
                <c:pt idx="15875">
                  <c:v>1.7268174699999999E-4</c:v>
                </c:pt>
                <c:pt idx="15876">
                  <c:v>0</c:v>
                </c:pt>
                <c:pt idx="15877">
                  <c:v>2.5717959700000001E-4</c:v>
                </c:pt>
                <c:pt idx="15878">
                  <c:v>4.4424700099999999E-4</c:v>
                </c:pt>
                <c:pt idx="15879">
                  <c:v>2.5951108099999998E-4</c:v>
                </c:pt>
                <c:pt idx="15880">
                  <c:v>0</c:v>
                </c:pt>
                <c:pt idx="15881">
                  <c:v>1.0244402159999999E-3</c:v>
                </c:pt>
                <c:pt idx="15882">
                  <c:v>9.2644061499999998E-4</c:v>
                </c:pt>
                <c:pt idx="15883">
                  <c:v>3.3910196439999999E-3</c:v>
                </c:pt>
                <c:pt idx="15884">
                  <c:v>3.2216494800000001E-4</c:v>
                </c:pt>
                <c:pt idx="15885">
                  <c:v>0</c:v>
                </c:pt>
                <c:pt idx="15886">
                  <c:v>4.6970408600000002E-4</c:v>
                </c:pt>
                <c:pt idx="15887">
                  <c:v>2.7497078399999999E-4</c:v>
                </c:pt>
                <c:pt idx="15888">
                  <c:v>0</c:v>
                </c:pt>
                <c:pt idx="15889">
                  <c:v>2.3005032350000001E-3</c:v>
                </c:pt>
                <c:pt idx="15890">
                  <c:v>0</c:v>
                </c:pt>
                <c:pt idx="15891">
                  <c:v>0</c:v>
                </c:pt>
                <c:pt idx="15892">
                  <c:v>0</c:v>
                </c:pt>
                <c:pt idx="15893">
                  <c:v>0</c:v>
                </c:pt>
                <c:pt idx="15894">
                  <c:v>9.7266801999999994E-5</c:v>
                </c:pt>
                <c:pt idx="15895">
                  <c:v>0</c:v>
                </c:pt>
                <c:pt idx="15896">
                  <c:v>0</c:v>
                </c:pt>
                <c:pt idx="15897">
                  <c:v>0</c:v>
                </c:pt>
                <c:pt idx="15898">
                  <c:v>3.2711808900000002E-4</c:v>
                </c:pt>
                <c:pt idx="15899">
                  <c:v>0</c:v>
                </c:pt>
                <c:pt idx="15900">
                  <c:v>5.84453535E-4</c:v>
                </c:pt>
                <c:pt idx="15901">
                  <c:v>8.1900081900000005E-4</c:v>
                </c:pt>
                <c:pt idx="15902">
                  <c:v>2.7185732919999999E-3</c:v>
                </c:pt>
                <c:pt idx="15903">
                  <c:v>1.7905102950000001E-3</c:v>
                </c:pt>
                <c:pt idx="15904">
                  <c:v>1.2894906500000001E-4</c:v>
                </c:pt>
                <c:pt idx="15905">
                  <c:v>1.219016659E-3</c:v>
                </c:pt>
                <c:pt idx="15906">
                  <c:v>5.3257589199999999E-4</c:v>
                </c:pt>
                <c:pt idx="15907">
                  <c:v>6.4308681599999995E-4</c:v>
                </c:pt>
                <c:pt idx="15908">
                  <c:v>6.3191152999999997E-5</c:v>
                </c:pt>
                <c:pt idx="15909">
                  <c:v>3.27868852E-4</c:v>
                </c:pt>
                <c:pt idx="15910">
                  <c:v>5.6451612899999996E-4</c:v>
                </c:pt>
                <c:pt idx="15911">
                  <c:v>4.0160642500000003E-4</c:v>
                </c:pt>
                <c:pt idx="15912">
                  <c:v>6.9357747199999997E-4</c:v>
                </c:pt>
                <c:pt idx="15913">
                  <c:v>2.94507436E-4</c:v>
                </c:pt>
                <c:pt idx="15914">
                  <c:v>8.2068116499999996E-4</c:v>
                </c:pt>
                <c:pt idx="15915">
                  <c:v>4.6339202900000002E-4</c:v>
                </c:pt>
                <c:pt idx="15916">
                  <c:v>5.8004640299999998E-4</c:v>
                </c:pt>
                <c:pt idx="15917">
                  <c:v>1.91791331E-4</c:v>
                </c:pt>
                <c:pt idx="15918">
                  <c:v>0</c:v>
                </c:pt>
                <c:pt idx="15919">
                  <c:v>0</c:v>
                </c:pt>
                <c:pt idx="15920">
                  <c:v>3.0737704899999998E-4</c:v>
                </c:pt>
                <c:pt idx="15921">
                  <c:v>0</c:v>
                </c:pt>
                <c:pt idx="15922">
                  <c:v>0</c:v>
                </c:pt>
                <c:pt idx="15923">
                  <c:v>0</c:v>
                </c:pt>
                <c:pt idx="15924">
                  <c:v>0</c:v>
                </c:pt>
                <c:pt idx="15925">
                  <c:v>0</c:v>
                </c:pt>
                <c:pt idx="15926">
                  <c:v>0</c:v>
                </c:pt>
                <c:pt idx="15927">
                  <c:v>0</c:v>
                </c:pt>
                <c:pt idx="15928">
                  <c:v>0</c:v>
                </c:pt>
                <c:pt idx="15929">
                  <c:v>5.6561085899999996E-4</c:v>
                </c:pt>
                <c:pt idx="15930">
                  <c:v>0</c:v>
                </c:pt>
                <c:pt idx="15931">
                  <c:v>0</c:v>
                </c:pt>
                <c:pt idx="15932">
                  <c:v>0</c:v>
                </c:pt>
                <c:pt idx="15933">
                  <c:v>0</c:v>
                </c:pt>
                <c:pt idx="15934">
                  <c:v>0</c:v>
                </c:pt>
                <c:pt idx="15935">
                  <c:v>0</c:v>
                </c:pt>
                <c:pt idx="15936">
                  <c:v>0</c:v>
                </c:pt>
                <c:pt idx="15937">
                  <c:v>0</c:v>
                </c:pt>
                <c:pt idx="15938">
                  <c:v>4.0087463550000004E-3</c:v>
                </c:pt>
                <c:pt idx="15939">
                  <c:v>5.5522840069999998E-3</c:v>
                </c:pt>
                <c:pt idx="15940">
                  <c:v>1.3931608466999999E-2</c:v>
                </c:pt>
                <c:pt idx="15941">
                  <c:v>1.5895724000000001E-4</c:v>
                </c:pt>
                <c:pt idx="15942">
                  <c:v>7.2351841310000003E-3</c:v>
                </c:pt>
                <c:pt idx="15943">
                  <c:v>9.5139759560000006E-3</c:v>
                </c:pt>
                <c:pt idx="15944">
                  <c:v>1.512605042E-2</c:v>
                </c:pt>
                <c:pt idx="15945">
                  <c:v>1.0119840212999999E-2</c:v>
                </c:pt>
                <c:pt idx="15946">
                  <c:v>0</c:v>
                </c:pt>
                <c:pt idx="15947">
                  <c:v>0</c:v>
                </c:pt>
                <c:pt idx="15948">
                  <c:v>3.5742035740000001E-3</c:v>
                </c:pt>
                <c:pt idx="15949">
                  <c:v>0</c:v>
                </c:pt>
                <c:pt idx="15950">
                  <c:v>8.7082728499999996E-4</c:v>
                </c:pt>
                <c:pt idx="15951">
                  <c:v>2.5292443880000001E-3</c:v>
                </c:pt>
                <c:pt idx="15952">
                  <c:v>5.2648544100000003E-3</c:v>
                </c:pt>
                <c:pt idx="15953">
                  <c:v>3.0789175170000001E-3</c:v>
                </c:pt>
                <c:pt idx="15954">
                  <c:v>0</c:v>
                </c:pt>
                <c:pt idx="15955">
                  <c:v>3.5669698500000001E-4</c:v>
                </c:pt>
                <c:pt idx="15956">
                  <c:v>6.0118839559999996E-3</c:v>
                </c:pt>
                <c:pt idx="15957">
                  <c:v>7.3574494100000002E-4</c:v>
                </c:pt>
                <c:pt idx="15958">
                  <c:v>8.4904057999999998E-5</c:v>
                </c:pt>
                <c:pt idx="15959">
                  <c:v>4.01687085E-4</c:v>
                </c:pt>
                <c:pt idx="15960">
                  <c:v>0</c:v>
                </c:pt>
                <c:pt idx="15961">
                  <c:v>4.2746003000000002E-5</c:v>
                </c:pt>
                <c:pt idx="15962">
                  <c:v>2.8147870100000001E-4</c:v>
                </c:pt>
                <c:pt idx="15963">
                  <c:v>6.5066041999999998E-5</c:v>
                </c:pt>
                <c:pt idx="15964">
                  <c:v>2.7397260269999999E-3</c:v>
                </c:pt>
                <c:pt idx="15965">
                  <c:v>6.12820198E-4</c:v>
                </c:pt>
                <c:pt idx="15966">
                  <c:v>3.6743376520000002E-3</c:v>
                </c:pt>
                <c:pt idx="15967">
                  <c:v>4.1139565900000002E-4</c:v>
                </c:pt>
                <c:pt idx="15968">
                  <c:v>2.6246719160000001E-3</c:v>
                </c:pt>
                <c:pt idx="15969">
                  <c:v>2.1341680300000001E-4</c:v>
                </c:pt>
                <c:pt idx="15970">
                  <c:v>4.6769038800000001E-4</c:v>
                </c:pt>
                <c:pt idx="15971">
                  <c:v>1.1964584820000001E-3</c:v>
                </c:pt>
                <c:pt idx="15972">
                  <c:v>2.6044896439999998E-3</c:v>
                </c:pt>
                <c:pt idx="15973">
                  <c:v>1.2158978640000001E-3</c:v>
                </c:pt>
                <c:pt idx="15974">
                  <c:v>4.5449380700000001E-4</c:v>
                </c:pt>
                <c:pt idx="15975">
                  <c:v>9.3444843999999997E-5</c:v>
                </c:pt>
                <c:pt idx="15976">
                  <c:v>0</c:v>
                </c:pt>
                <c:pt idx="15977">
                  <c:v>3.3786637300000001E-4</c:v>
                </c:pt>
                <c:pt idx="15978">
                  <c:v>8.6730268799999999E-4</c:v>
                </c:pt>
                <c:pt idx="15979">
                  <c:v>8.6132644200000001E-4</c:v>
                </c:pt>
                <c:pt idx="15980">
                  <c:v>1.1566042099999999E-3</c:v>
                </c:pt>
                <c:pt idx="15981">
                  <c:v>8.87008733E-4</c:v>
                </c:pt>
                <c:pt idx="15982">
                  <c:v>3.2888245699999998E-4</c:v>
                </c:pt>
                <c:pt idx="15983">
                  <c:v>6.0642813799999999E-4</c:v>
                </c:pt>
                <c:pt idx="15984">
                  <c:v>6.5737575000000004E-5</c:v>
                </c:pt>
                <c:pt idx="15985">
                  <c:v>1.60282096E-4</c:v>
                </c:pt>
                <c:pt idx="15986">
                  <c:v>2.4195499600000001E-4</c:v>
                </c:pt>
                <c:pt idx="15987">
                  <c:v>0</c:v>
                </c:pt>
                <c:pt idx="15988">
                  <c:v>6.7249495600000002E-4</c:v>
                </c:pt>
                <c:pt idx="15989">
                  <c:v>1.9031910099999999E-4</c:v>
                </c:pt>
                <c:pt idx="15990">
                  <c:v>2.2559783399999999E-4</c:v>
                </c:pt>
                <c:pt idx="15991">
                  <c:v>1.7766722900000001E-4</c:v>
                </c:pt>
                <c:pt idx="15992">
                  <c:v>7.8468297999999997E-5</c:v>
                </c:pt>
                <c:pt idx="15993">
                  <c:v>8.3605685100000002E-4</c:v>
                </c:pt>
                <c:pt idx="15994">
                  <c:v>2.33699462E-4</c:v>
                </c:pt>
                <c:pt idx="15995">
                  <c:v>1.29861697E-4</c:v>
                </c:pt>
                <c:pt idx="15996">
                  <c:v>2.2358859599999999E-4</c:v>
                </c:pt>
                <c:pt idx="15997">
                  <c:v>1.3651877130000001E-3</c:v>
                </c:pt>
                <c:pt idx="15998">
                  <c:v>0</c:v>
                </c:pt>
                <c:pt idx="15999">
                  <c:v>2.2810218970000001E-3</c:v>
                </c:pt>
                <c:pt idx="16000">
                  <c:v>3.3595231639999999E-3</c:v>
                </c:pt>
                <c:pt idx="16001">
                  <c:v>0</c:v>
                </c:pt>
                <c:pt idx="16002">
                  <c:v>2.02784912E-4</c:v>
                </c:pt>
                <c:pt idx="16003">
                  <c:v>6.7290977400000002E-4</c:v>
                </c:pt>
                <c:pt idx="16004">
                  <c:v>4.2217844000000003E-4</c:v>
                </c:pt>
                <c:pt idx="16005">
                  <c:v>1.255113425E-3</c:v>
                </c:pt>
                <c:pt idx="16006">
                  <c:v>2.5962061889999999E-3</c:v>
                </c:pt>
                <c:pt idx="16007">
                  <c:v>8.3808246000000001E-5</c:v>
                </c:pt>
                <c:pt idx="16008">
                  <c:v>5.7425059999999997E-5</c:v>
                </c:pt>
                <c:pt idx="16009">
                  <c:v>6.7079463359999997E-3</c:v>
                </c:pt>
                <c:pt idx="16010">
                  <c:v>8.7805948800000005E-4</c:v>
                </c:pt>
                <c:pt idx="16011">
                  <c:v>8.0949811110000002E-3</c:v>
                </c:pt>
                <c:pt idx="16012">
                  <c:v>3.52081682E-4</c:v>
                </c:pt>
                <c:pt idx="16013">
                  <c:v>5.9948443999999997E-5</c:v>
                </c:pt>
                <c:pt idx="16014">
                  <c:v>4.8172457299999998E-4</c:v>
                </c:pt>
                <c:pt idx="16015">
                  <c:v>1.0632911392E-2</c:v>
                </c:pt>
                <c:pt idx="16016">
                  <c:v>0</c:v>
                </c:pt>
                <c:pt idx="16017">
                  <c:v>0</c:v>
                </c:pt>
                <c:pt idx="16018">
                  <c:v>0</c:v>
                </c:pt>
                <c:pt idx="16019">
                  <c:v>2.954733483E-3</c:v>
                </c:pt>
                <c:pt idx="16020">
                  <c:v>1.01378751E-4</c:v>
                </c:pt>
                <c:pt idx="16021">
                  <c:v>0</c:v>
                </c:pt>
                <c:pt idx="16022">
                  <c:v>8.6206896499999995E-4</c:v>
                </c:pt>
                <c:pt idx="16023">
                  <c:v>1.5133171899999999E-4</c:v>
                </c:pt>
                <c:pt idx="16024">
                  <c:v>0</c:v>
                </c:pt>
                <c:pt idx="16025">
                  <c:v>0</c:v>
                </c:pt>
                <c:pt idx="16026">
                  <c:v>9.1186795999999995E-5</c:v>
                </c:pt>
                <c:pt idx="16027">
                  <c:v>3.8612523300000001E-4</c:v>
                </c:pt>
                <c:pt idx="16028">
                  <c:v>0</c:v>
                </c:pt>
                <c:pt idx="16029">
                  <c:v>0</c:v>
                </c:pt>
                <c:pt idx="16030">
                  <c:v>0</c:v>
                </c:pt>
                <c:pt idx="16031">
                  <c:v>3.9161934499999998E-4</c:v>
                </c:pt>
                <c:pt idx="16032">
                  <c:v>1.211387038E-3</c:v>
                </c:pt>
                <c:pt idx="16033">
                  <c:v>3.1913196100000001E-4</c:v>
                </c:pt>
                <c:pt idx="16034">
                  <c:v>6.5218809000000004E-5</c:v>
                </c:pt>
                <c:pt idx="16035">
                  <c:v>2.4727992E-4</c:v>
                </c:pt>
                <c:pt idx="16036">
                  <c:v>0</c:v>
                </c:pt>
                <c:pt idx="16037">
                  <c:v>2.090301E-4</c:v>
                </c:pt>
                <c:pt idx="16038">
                  <c:v>0</c:v>
                </c:pt>
                <c:pt idx="16039">
                  <c:v>2.1528525200000001E-4</c:v>
                </c:pt>
                <c:pt idx="16040">
                  <c:v>9.7264437599999995E-4</c:v>
                </c:pt>
                <c:pt idx="16041">
                  <c:v>1.2374961319999999E-3</c:v>
                </c:pt>
                <c:pt idx="16042">
                  <c:v>7.8267675399999997E-4</c:v>
                </c:pt>
                <c:pt idx="16043">
                  <c:v>6.7204300999999995E-4</c:v>
                </c:pt>
                <c:pt idx="16044">
                  <c:v>7.2849792800000002E-4</c:v>
                </c:pt>
                <c:pt idx="16045">
                  <c:v>1.3796172670000001E-3</c:v>
                </c:pt>
                <c:pt idx="16046">
                  <c:v>9.2506938000000004E-4</c:v>
                </c:pt>
                <c:pt idx="16047">
                  <c:v>1.9651401230000001E-3</c:v>
                </c:pt>
                <c:pt idx="16048">
                  <c:v>1.9013575600000001E-4</c:v>
                </c:pt>
                <c:pt idx="16049">
                  <c:v>2.6085822300000002E-4</c:v>
                </c:pt>
                <c:pt idx="16050">
                  <c:v>2.0282947100000001E-4</c:v>
                </c:pt>
                <c:pt idx="16051">
                  <c:v>1.763907734E-3</c:v>
                </c:pt>
                <c:pt idx="16052">
                  <c:v>1.6883336100000001E-4</c:v>
                </c:pt>
                <c:pt idx="16053">
                  <c:v>7.15591953E-4</c:v>
                </c:pt>
                <c:pt idx="16054">
                  <c:v>6.48845055E-4</c:v>
                </c:pt>
                <c:pt idx="16055">
                  <c:v>2.0795107029999999E-3</c:v>
                </c:pt>
                <c:pt idx="16056">
                  <c:v>5.3342816499999995E-4</c:v>
                </c:pt>
                <c:pt idx="16057">
                  <c:v>5.0100200400000005E-4</c:v>
                </c:pt>
                <c:pt idx="16058">
                  <c:v>8.3654007000000003E-4</c:v>
                </c:pt>
                <c:pt idx="16059">
                  <c:v>3.3448544899999997E-4</c:v>
                </c:pt>
                <c:pt idx="16060">
                  <c:v>5.3195531500000001E-4</c:v>
                </c:pt>
                <c:pt idx="16061">
                  <c:v>1.501050735E-3</c:v>
                </c:pt>
                <c:pt idx="16062">
                  <c:v>1.03082156E-4</c:v>
                </c:pt>
                <c:pt idx="16063">
                  <c:v>2.30840258E-4</c:v>
                </c:pt>
                <c:pt idx="16064">
                  <c:v>2.1019442899999999E-4</c:v>
                </c:pt>
                <c:pt idx="16065">
                  <c:v>0</c:v>
                </c:pt>
                <c:pt idx="16066">
                  <c:v>2.8671094699999998E-4</c:v>
                </c:pt>
                <c:pt idx="16067">
                  <c:v>2.4445608520000002E-3</c:v>
                </c:pt>
                <c:pt idx="16068">
                  <c:v>1.2655024040000001E-3</c:v>
                </c:pt>
                <c:pt idx="16069">
                  <c:v>0</c:v>
                </c:pt>
                <c:pt idx="16070">
                  <c:v>0</c:v>
                </c:pt>
                <c:pt idx="16071">
                  <c:v>0</c:v>
                </c:pt>
              </c:numCache>
            </c:numRef>
          </c:yVal>
          <c:smooth val="0"/>
        </c:ser>
        <c:dLbls>
          <c:showLegendKey val="0"/>
          <c:showVal val="0"/>
          <c:showCatName val="0"/>
          <c:showSerName val="0"/>
          <c:showPercent val="0"/>
          <c:showBubbleSize val="0"/>
        </c:dLbls>
        <c:axId val="107394112"/>
        <c:axId val="107394688"/>
      </c:scatterChart>
      <c:valAx>
        <c:axId val="107394112"/>
        <c:scaling>
          <c:orientation val="minMax"/>
          <c:max val="200000"/>
        </c:scaling>
        <c:delete val="0"/>
        <c:axPos val="b"/>
        <c:majorGridlines>
          <c:spPr>
            <a:ln w="3175">
              <a:solidFill>
                <a:srgbClr val="C0C0C0"/>
              </a:solidFill>
              <a:prstDash val="solid"/>
            </a:ln>
          </c:spPr>
        </c:majorGridlines>
        <c:numFmt formatCode="&quot;$&quot;#,\K" sourceLinked="0"/>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07394688"/>
        <c:crosses val="autoZero"/>
        <c:crossBetween val="midCat"/>
      </c:valAx>
      <c:valAx>
        <c:axId val="107394688"/>
        <c:scaling>
          <c:orientation val="minMax"/>
          <c:max val="7.0000000000000007E-2"/>
          <c:min val="0"/>
        </c:scaling>
        <c:delete val="0"/>
        <c:axPos val="l"/>
        <c:majorGridlines>
          <c:spPr>
            <a:ln w="3175">
              <a:solidFill>
                <a:srgbClr val="C0C0C0"/>
              </a:solidFill>
              <a:prstDash val="solid"/>
            </a:ln>
          </c:spPr>
        </c:majorGridlines>
        <c:numFmt formatCode="0%" sourceLinked="0"/>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07394112"/>
        <c:crosses val="autoZero"/>
        <c:crossBetween val="midCat"/>
      </c:valAx>
      <c:spPr>
        <a:solidFill>
          <a:srgbClr val="FFFFFF"/>
        </a:solidFill>
        <a:ln w="25400">
          <a:noFill/>
        </a:ln>
      </c:spPr>
    </c:plotArea>
    <c:plotVisOnly val="1"/>
    <c:dispBlanksAs val="gap"/>
    <c:showDLblsOverMax val="0"/>
  </c:chart>
  <c:spPr>
    <a:solidFill>
      <a:srgbClr val="FFFFFF"/>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3267284170759788E-2"/>
          <c:y val="4.411903636515821E-2"/>
          <c:w val="0.9061507797360433"/>
          <c:h val="0.83826169093800595"/>
        </c:manualLayout>
      </c:layout>
      <c:scatterChart>
        <c:scatterStyle val="lineMarker"/>
        <c:varyColors val="0"/>
        <c:ser>
          <c:idx val="1"/>
          <c:order val="0"/>
          <c:tx>
            <c:strRef>
              <c:f>'F04-13'!$K$22</c:f>
              <c:strCache>
                <c:ptCount val="1"/>
                <c:pt idx="0">
                  <c:v>COUNTY</c:v>
                </c:pt>
              </c:strCache>
            </c:strRef>
          </c:tx>
          <c:spPr>
            <a:ln w="12700">
              <a:solidFill>
                <a:srgbClr val="FF00FF"/>
              </a:solidFill>
              <a:prstDash val="solid"/>
            </a:ln>
          </c:spPr>
          <c:marker>
            <c:symbol val="none"/>
          </c:marker>
          <c:xVal>
            <c:numRef>
              <c:f>'F04-13'!$I$23:$I$181</c:f>
              <c:numCache>
                <c:formatCode>"$"#,##0</c:formatCode>
                <c:ptCount val="159"/>
                <c:pt idx="0">
                  <c:v>2000</c:v>
                </c:pt>
                <c:pt idx="1">
                  <c:v>3000</c:v>
                </c:pt>
                <c:pt idx="2">
                  <c:v>4000</c:v>
                </c:pt>
                <c:pt idx="3">
                  <c:v>5000</c:v>
                </c:pt>
                <c:pt idx="4">
                  <c:v>6000</c:v>
                </c:pt>
                <c:pt idx="5">
                  <c:v>7000</c:v>
                </c:pt>
                <c:pt idx="6">
                  <c:v>8000</c:v>
                </c:pt>
                <c:pt idx="7">
                  <c:v>9000</c:v>
                </c:pt>
                <c:pt idx="8">
                  <c:v>10000</c:v>
                </c:pt>
                <c:pt idx="9">
                  <c:v>11000</c:v>
                </c:pt>
                <c:pt idx="10">
                  <c:v>12000</c:v>
                </c:pt>
                <c:pt idx="11">
                  <c:v>13000</c:v>
                </c:pt>
                <c:pt idx="12">
                  <c:v>14000</c:v>
                </c:pt>
                <c:pt idx="13">
                  <c:v>15000</c:v>
                </c:pt>
                <c:pt idx="14">
                  <c:v>16000</c:v>
                </c:pt>
                <c:pt idx="15">
                  <c:v>17000</c:v>
                </c:pt>
                <c:pt idx="16">
                  <c:v>18000</c:v>
                </c:pt>
                <c:pt idx="17">
                  <c:v>19000</c:v>
                </c:pt>
                <c:pt idx="18">
                  <c:v>20000</c:v>
                </c:pt>
                <c:pt idx="19">
                  <c:v>21000</c:v>
                </c:pt>
                <c:pt idx="20">
                  <c:v>22000</c:v>
                </c:pt>
                <c:pt idx="21">
                  <c:v>23000</c:v>
                </c:pt>
                <c:pt idx="22">
                  <c:v>24000</c:v>
                </c:pt>
                <c:pt idx="23">
                  <c:v>25000</c:v>
                </c:pt>
                <c:pt idx="24">
                  <c:v>26000</c:v>
                </c:pt>
                <c:pt idx="25">
                  <c:v>27000</c:v>
                </c:pt>
                <c:pt idx="26">
                  <c:v>28000</c:v>
                </c:pt>
                <c:pt idx="27">
                  <c:v>29000</c:v>
                </c:pt>
                <c:pt idx="28">
                  <c:v>30000</c:v>
                </c:pt>
                <c:pt idx="29">
                  <c:v>31000</c:v>
                </c:pt>
                <c:pt idx="30">
                  <c:v>32000</c:v>
                </c:pt>
                <c:pt idx="31">
                  <c:v>33000</c:v>
                </c:pt>
                <c:pt idx="32">
                  <c:v>34000</c:v>
                </c:pt>
                <c:pt idx="33">
                  <c:v>35000</c:v>
                </c:pt>
                <c:pt idx="34">
                  <c:v>36000</c:v>
                </c:pt>
                <c:pt idx="35">
                  <c:v>37000</c:v>
                </c:pt>
                <c:pt idx="36">
                  <c:v>38000</c:v>
                </c:pt>
                <c:pt idx="37">
                  <c:v>39000</c:v>
                </c:pt>
                <c:pt idx="38">
                  <c:v>40000</c:v>
                </c:pt>
                <c:pt idx="39">
                  <c:v>41000</c:v>
                </c:pt>
                <c:pt idx="40">
                  <c:v>42000</c:v>
                </c:pt>
                <c:pt idx="41">
                  <c:v>43000</c:v>
                </c:pt>
                <c:pt idx="42">
                  <c:v>44000</c:v>
                </c:pt>
                <c:pt idx="43">
                  <c:v>45000</c:v>
                </c:pt>
                <c:pt idx="44">
                  <c:v>46000</c:v>
                </c:pt>
                <c:pt idx="45">
                  <c:v>47000</c:v>
                </c:pt>
                <c:pt idx="46">
                  <c:v>48000</c:v>
                </c:pt>
                <c:pt idx="47">
                  <c:v>49000</c:v>
                </c:pt>
                <c:pt idx="48">
                  <c:v>50000</c:v>
                </c:pt>
                <c:pt idx="49">
                  <c:v>51000</c:v>
                </c:pt>
                <c:pt idx="50">
                  <c:v>52000</c:v>
                </c:pt>
                <c:pt idx="51">
                  <c:v>53000</c:v>
                </c:pt>
                <c:pt idx="52">
                  <c:v>54000</c:v>
                </c:pt>
                <c:pt idx="53">
                  <c:v>55000</c:v>
                </c:pt>
                <c:pt idx="54">
                  <c:v>56000</c:v>
                </c:pt>
                <c:pt idx="55">
                  <c:v>57000</c:v>
                </c:pt>
                <c:pt idx="56">
                  <c:v>58000</c:v>
                </c:pt>
                <c:pt idx="57">
                  <c:v>59000</c:v>
                </c:pt>
                <c:pt idx="58">
                  <c:v>60000</c:v>
                </c:pt>
                <c:pt idx="59">
                  <c:v>61000</c:v>
                </c:pt>
                <c:pt idx="60">
                  <c:v>62000</c:v>
                </c:pt>
                <c:pt idx="61">
                  <c:v>63000</c:v>
                </c:pt>
                <c:pt idx="62">
                  <c:v>64000</c:v>
                </c:pt>
                <c:pt idx="63">
                  <c:v>65000</c:v>
                </c:pt>
                <c:pt idx="64">
                  <c:v>66000</c:v>
                </c:pt>
                <c:pt idx="65">
                  <c:v>67000</c:v>
                </c:pt>
                <c:pt idx="66">
                  <c:v>68000</c:v>
                </c:pt>
                <c:pt idx="67">
                  <c:v>69000</c:v>
                </c:pt>
                <c:pt idx="68">
                  <c:v>70000</c:v>
                </c:pt>
                <c:pt idx="69">
                  <c:v>71000</c:v>
                </c:pt>
                <c:pt idx="70">
                  <c:v>72000</c:v>
                </c:pt>
                <c:pt idx="71">
                  <c:v>73000</c:v>
                </c:pt>
                <c:pt idx="72">
                  <c:v>74000</c:v>
                </c:pt>
                <c:pt idx="73">
                  <c:v>75000</c:v>
                </c:pt>
                <c:pt idx="74">
                  <c:v>76000</c:v>
                </c:pt>
                <c:pt idx="75">
                  <c:v>77000</c:v>
                </c:pt>
                <c:pt idx="76">
                  <c:v>78000</c:v>
                </c:pt>
                <c:pt idx="77">
                  <c:v>79000</c:v>
                </c:pt>
                <c:pt idx="78">
                  <c:v>80000</c:v>
                </c:pt>
                <c:pt idx="79">
                  <c:v>81000</c:v>
                </c:pt>
                <c:pt idx="80">
                  <c:v>82000</c:v>
                </c:pt>
                <c:pt idx="81">
                  <c:v>83000</c:v>
                </c:pt>
                <c:pt idx="82">
                  <c:v>84000</c:v>
                </c:pt>
                <c:pt idx="83">
                  <c:v>85000</c:v>
                </c:pt>
                <c:pt idx="84">
                  <c:v>86000</c:v>
                </c:pt>
                <c:pt idx="85">
                  <c:v>87000</c:v>
                </c:pt>
                <c:pt idx="86">
                  <c:v>88000</c:v>
                </c:pt>
                <c:pt idx="87">
                  <c:v>89000</c:v>
                </c:pt>
                <c:pt idx="88">
                  <c:v>90000</c:v>
                </c:pt>
                <c:pt idx="89">
                  <c:v>91000</c:v>
                </c:pt>
                <c:pt idx="90">
                  <c:v>92000</c:v>
                </c:pt>
                <c:pt idx="91">
                  <c:v>93000</c:v>
                </c:pt>
                <c:pt idx="92">
                  <c:v>94000</c:v>
                </c:pt>
                <c:pt idx="93">
                  <c:v>95000</c:v>
                </c:pt>
                <c:pt idx="94">
                  <c:v>96000</c:v>
                </c:pt>
                <c:pt idx="95">
                  <c:v>97000</c:v>
                </c:pt>
                <c:pt idx="96">
                  <c:v>98000</c:v>
                </c:pt>
                <c:pt idx="97">
                  <c:v>99000</c:v>
                </c:pt>
                <c:pt idx="98">
                  <c:v>100000</c:v>
                </c:pt>
                <c:pt idx="99">
                  <c:v>101000</c:v>
                </c:pt>
                <c:pt idx="100">
                  <c:v>102000</c:v>
                </c:pt>
                <c:pt idx="101">
                  <c:v>103000</c:v>
                </c:pt>
                <c:pt idx="102">
                  <c:v>104000</c:v>
                </c:pt>
                <c:pt idx="103">
                  <c:v>105000</c:v>
                </c:pt>
                <c:pt idx="104">
                  <c:v>106000</c:v>
                </c:pt>
                <c:pt idx="105">
                  <c:v>107000</c:v>
                </c:pt>
                <c:pt idx="106">
                  <c:v>108000</c:v>
                </c:pt>
                <c:pt idx="107">
                  <c:v>109000</c:v>
                </c:pt>
                <c:pt idx="108">
                  <c:v>110000</c:v>
                </c:pt>
                <c:pt idx="109">
                  <c:v>111000</c:v>
                </c:pt>
                <c:pt idx="110">
                  <c:v>112000</c:v>
                </c:pt>
                <c:pt idx="111">
                  <c:v>113000</c:v>
                </c:pt>
                <c:pt idx="112">
                  <c:v>114000</c:v>
                </c:pt>
                <c:pt idx="113">
                  <c:v>115000</c:v>
                </c:pt>
                <c:pt idx="114">
                  <c:v>116000</c:v>
                </c:pt>
                <c:pt idx="115">
                  <c:v>117000</c:v>
                </c:pt>
                <c:pt idx="116">
                  <c:v>118000</c:v>
                </c:pt>
                <c:pt idx="117">
                  <c:v>119000</c:v>
                </c:pt>
                <c:pt idx="118">
                  <c:v>120000</c:v>
                </c:pt>
                <c:pt idx="119">
                  <c:v>121000</c:v>
                </c:pt>
                <c:pt idx="120">
                  <c:v>122000</c:v>
                </c:pt>
                <c:pt idx="121">
                  <c:v>123000</c:v>
                </c:pt>
                <c:pt idx="122">
                  <c:v>124000</c:v>
                </c:pt>
                <c:pt idx="123">
                  <c:v>125000</c:v>
                </c:pt>
                <c:pt idx="124">
                  <c:v>126000</c:v>
                </c:pt>
                <c:pt idx="125">
                  <c:v>127000</c:v>
                </c:pt>
                <c:pt idx="126">
                  <c:v>128000</c:v>
                </c:pt>
                <c:pt idx="127">
                  <c:v>129000</c:v>
                </c:pt>
                <c:pt idx="128">
                  <c:v>130000</c:v>
                </c:pt>
                <c:pt idx="129">
                  <c:v>131000</c:v>
                </c:pt>
                <c:pt idx="130">
                  <c:v>132000</c:v>
                </c:pt>
                <c:pt idx="131">
                  <c:v>133000</c:v>
                </c:pt>
                <c:pt idx="132">
                  <c:v>134000</c:v>
                </c:pt>
                <c:pt idx="133">
                  <c:v>138000</c:v>
                </c:pt>
                <c:pt idx="134">
                  <c:v>139000</c:v>
                </c:pt>
                <c:pt idx="135">
                  <c:v>140000</c:v>
                </c:pt>
                <c:pt idx="136">
                  <c:v>141000</c:v>
                </c:pt>
                <c:pt idx="137">
                  <c:v>142000</c:v>
                </c:pt>
                <c:pt idx="138">
                  <c:v>145000</c:v>
                </c:pt>
                <c:pt idx="139">
                  <c:v>146000</c:v>
                </c:pt>
                <c:pt idx="140">
                  <c:v>148000</c:v>
                </c:pt>
                <c:pt idx="141">
                  <c:v>149000</c:v>
                </c:pt>
                <c:pt idx="142">
                  <c:v>150000</c:v>
                </c:pt>
                <c:pt idx="143">
                  <c:v>152000</c:v>
                </c:pt>
                <c:pt idx="144">
                  <c:v>153000</c:v>
                </c:pt>
                <c:pt idx="145">
                  <c:v>154000</c:v>
                </c:pt>
                <c:pt idx="146">
                  <c:v>156000</c:v>
                </c:pt>
                <c:pt idx="147">
                  <c:v>157000</c:v>
                </c:pt>
                <c:pt idx="148">
                  <c:v>158000</c:v>
                </c:pt>
                <c:pt idx="149">
                  <c:v>159000</c:v>
                </c:pt>
                <c:pt idx="150">
                  <c:v>163000</c:v>
                </c:pt>
                <c:pt idx="151">
                  <c:v>164000</c:v>
                </c:pt>
                <c:pt idx="152">
                  <c:v>171000</c:v>
                </c:pt>
                <c:pt idx="153">
                  <c:v>173000</c:v>
                </c:pt>
                <c:pt idx="154">
                  <c:v>177000</c:v>
                </c:pt>
                <c:pt idx="155">
                  <c:v>183000</c:v>
                </c:pt>
                <c:pt idx="156">
                  <c:v>185000</c:v>
                </c:pt>
                <c:pt idx="157">
                  <c:v>196000</c:v>
                </c:pt>
                <c:pt idx="158">
                  <c:v>200000</c:v>
                </c:pt>
              </c:numCache>
            </c:numRef>
          </c:xVal>
          <c:yVal>
            <c:numRef>
              <c:f>'F04-13'!$K$23:$K$181</c:f>
              <c:numCache>
                <c:formatCode>0.000%</c:formatCode>
                <c:ptCount val="159"/>
                <c:pt idx="0">
                  <c:v>0</c:v>
                </c:pt>
                <c:pt idx="1">
                  <c:v>0</c:v>
                </c:pt>
                <c:pt idx="2">
                  <c:v>0</c:v>
                </c:pt>
                <c:pt idx="3">
                  <c:v>0</c:v>
                </c:pt>
                <c:pt idx="4">
                  <c:v>0</c:v>
                </c:pt>
                <c:pt idx="5">
                  <c:v>0</c:v>
                </c:pt>
                <c:pt idx="6">
                  <c:v>0</c:v>
                </c:pt>
                <c:pt idx="7">
                  <c:v>0</c:v>
                </c:pt>
                <c:pt idx="8">
                  <c:v>0</c:v>
                </c:pt>
                <c:pt idx="9">
                  <c:v>1.2670256572695597E-3</c:v>
                </c:pt>
                <c:pt idx="10">
                  <c:v>1.2670256572695597E-3</c:v>
                </c:pt>
                <c:pt idx="11">
                  <c:v>6.3351282863477985E-4</c:v>
                </c:pt>
                <c:pt idx="12">
                  <c:v>3.1675641431738993E-4</c:v>
                </c:pt>
                <c:pt idx="13">
                  <c:v>3.1675641431738993E-4</c:v>
                </c:pt>
                <c:pt idx="14">
                  <c:v>1.2670256572695597E-3</c:v>
                </c:pt>
                <c:pt idx="15">
                  <c:v>9.5026924295216978E-4</c:v>
                </c:pt>
                <c:pt idx="16">
                  <c:v>2.5340513145391194E-3</c:v>
                </c:pt>
                <c:pt idx="17">
                  <c:v>5.7016154577130187E-3</c:v>
                </c:pt>
                <c:pt idx="18">
                  <c:v>6.3351282863477985E-3</c:v>
                </c:pt>
                <c:pt idx="19">
                  <c:v>5.7016154577130187E-3</c:v>
                </c:pt>
                <c:pt idx="20">
                  <c:v>1.2987012987012988E-2</c:v>
                </c:pt>
                <c:pt idx="21">
                  <c:v>1.3620525815647768E-2</c:v>
                </c:pt>
                <c:pt idx="22">
                  <c:v>1.9005384859043396E-2</c:v>
                </c:pt>
                <c:pt idx="23">
                  <c:v>2.6924295216978145E-2</c:v>
                </c:pt>
                <c:pt idx="24">
                  <c:v>2.9141590117199873E-2</c:v>
                </c:pt>
                <c:pt idx="25">
                  <c:v>3.896103896103896E-2</c:v>
                </c:pt>
                <c:pt idx="26">
                  <c:v>5.4165346848273677E-2</c:v>
                </c:pt>
                <c:pt idx="27">
                  <c:v>4.9414000633512832E-2</c:v>
                </c:pt>
                <c:pt idx="28">
                  <c:v>6.5885334178017105E-2</c:v>
                </c:pt>
                <c:pt idx="29">
                  <c:v>5.8283180234399747E-2</c:v>
                </c:pt>
                <c:pt idx="30">
                  <c:v>6.3034526449160591E-2</c:v>
                </c:pt>
                <c:pt idx="31">
                  <c:v>5.0997782705099776E-2</c:v>
                </c:pt>
                <c:pt idx="32">
                  <c:v>5.2581564776686726E-2</c:v>
                </c:pt>
                <c:pt idx="33">
                  <c:v>4.5296167247386762E-2</c:v>
                </c:pt>
                <c:pt idx="34">
                  <c:v>4.8463731390560656E-2</c:v>
                </c:pt>
                <c:pt idx="35">
                  <c:v>4.0544821032625911E-2</c:v>
                </c:pt>
                <c:pt idx="36">
                  <c:v>3.3576179917643334E-2</c:v>
                </c:pt>
                <c:pt idx="37">
                  <c:v>3.5159961989230284E-2</c:v>
                </c:pt>
                <c:pt idx="38">
                  <c:v>3.0091859360152042E-2</c:v>
                </c:pt>
                <c:pt idx="39">
                  <c:v>2.2172949002217297E-2</c:v>
                </c:pt>
                <c:pt idx="40">
                  <c:v>2.3439974659486856E-2</c:v>
                </c:pt>
                <c:pt idx="41">
                  <c:v>1.6154577130186885E-2</c:v>
                </c:pt>
                <c:pt idx="42">
                  <c:v>1.9322141273360786E-2</c:v>
                </c:pt>
                <c:pt idx="43">
                  <c:v>1.6788089958821667E-2</c:v>
                </c:pt>
                <c:pt idx="44">
                  <c:v>1.3620525815647768E-2</c:v>
                </c:pt>
                <c:pt idx="45">
                  <c:v>8.5524231865695289E-3</c:v>
                </c:pt>
                <c:pt idx="46">
                  <c:v>9.5026924295216978E-3</c:v>
                </c:pt>
                <c:pt idx="47">
                  <c:v>7.2853975292999683E-3</c:v>
                </c:pt>
                <c:pt idx="48">
                  <c:v>6.3351282863477985E-3</c:v>
                </c:pt>
                <c:pt idx="49">
                  <c:v>5.0681026290782388E-3</c:v>
                </c:pt>
                <c:pt idx="50">
                  <c:v>5.3848590433956288E-3</c:v>
                </c:pt>
                <c:pt idx="51">
                  <c:v>6.3351282863477985E-3</c:v>
                </c:pt>
                <c:pt idx="52">
                  <c:v>5.0681026290782388E-3</c:v>
                </c:pt>
                <c:pt idx="53">
                  <c:v>3.8010769718086791E-3</c:v>
                </c:pt>
                <c:pt idx="54">
                  <c:v>3.4843205574912892E-3</c:v>
                </c:pt>
                <c:pt idx="55">
                  <c:v>2.5340513145391194E-3</c:v>
                </c:pt>
                <c:pt idx="56">
                  <c:v>3.1675641431738993E-3</c:v>
                </c:pt>
                <c:pt idx="57">
                  <c:v>1.5837820715869496E-3</c:v>
                </c:pt>
                <c:pt idx="58">
                  <c:v>1.9005384859043396E-3</c:v>
                </c:pt>
                <c:pt idx="59">
                  <c:v>3.4843205574912892E-3</c:v>
                </c:pt>
                <c:pt idx="60">
                  <c:v>2.5340513145391194E-3</c:v>
                </c:pt>
                <c:pt idx="61">
                  <c:v>1.5837820715869496E-3</c:v>
                </c:pt>
                <c:pt idx="62">
                  <c:v>1.2670256572695597E-3</c:v>
                </c:pt>
                <c:pt idx="63">
                  <c:v>1.5837820715869496E-3</c:v>
                </c:pt>
                <c:pt idx="64">
                  <c:v>3.4843205574912892E-3</c:v>
                </c:pt>
                <c:pt idx="65">
                  <c:v>1.2670256572695597E-3</c:v>
                </c:pt>
                <c:pt idx="66">
                  <c:v>9.5026924295216978E-4</c:v>
                </c:pt>
                <c:pt idx="67">
                  <c:v>3.1675641431738993E-4</c:v>
                </c:pt>
                <c:pt idx="68">
                  <c:v>3.1675641431738993E-4</c:v>
                </c:pt>
                <c:pt idx="69">
                  <c:v>3.1675641431738993E-4</c:v>
                </c:pt>
                <c:pt idx="70">
                  <c:v>6.3351282863477985E-4</c:v>
                </c:pt>
                <c:pt idx="71">
                  <c:v>9.5026924295216978E-4</c:v>
                </c:pt>
                <c:pt idx="72">
                  <c:v>1.5837820715869496E-3</c:v>
                </c:pt>
                <c:pt idx="73">
                  <c:v>6.3351282863477985E-4</c:v>
                </c:pt>
                <c:pt idx="74">
                  <c:v>6.3351282863477985E-4</c:v>
                </c:pt>
                <c:pt idx="75">
                  <c:v>3.1675641431738993E-4</c:v>
                </c:pt>
                <c:pt idx="76">
                  <c:v>3.1675641431738993E-4</c:v>
                </c:pt>
                <c:pt idx="77">
                  <c:v>0</c:v>
                </c:pt>
                <c:pt idx="78">
                  <c:v>9.5026924295216978E-4</c:v>
                </c:pt>
                <c:pt idx="79">
                  <c:v>3.1675641431738993E-4</c:v>
                </c:pt>
                <c:pt idx="80">
                  <c:v>3.1675641431738993E-4</c:v>
                </c:pt>
                <c:pt idx="81">
                  <c:v>3.1675641431738993E-4</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numCache>
            </c:numRef>
          </c:yVal>
          <c:smooth val="0"/>
        </c:ser>
        <c:ser>
          <c:idx val="0"/>
          <c:order val="1"/>
          <c:tx>
            <c:strRef>
              <c:f>'F04-13'!$J$22</c:f>
              <c:strCache>
                <c:ptCount val="1"/>
                <c:pt idx="0">
                  <c:v>ZIP CODE</c:v>
                </c:pt>
              </c:strCache>
            </c:strRef>
          </c:tx>
          <c:spPr>
            <a:ln w="12700">
              <a:solidFill>
                <a:srgbClr val="000080"/>
              </a:solidFill>
              <a:prstDash val="solid"/>
            </a:ln>
          </c:spPr>
          <c:marker>
            <c:symbol val="none"/>
          </c:marker>
          <c:xVal>
            <c:numRef>
              <c:f>'F04-13'!$I$23:$I$181</c:f>
              <c:numCache>
                <c:formatCode>"$"#,##0</c:formatCode>
                <c:ptCount val="159"/>
                <c:pt idx="0">
                  <c:v>2000</c:v>
                </c:pt>
                <c:pt idx="1">
                  <c:v>3000</c:v>
                </c:pt>
                <c:pt idx="2">
                  <c:v>4000</c:v>
                </c:pt>
                <c:pt idx="3">
                  <c:v>5000</c:v>
                </c:pt>
                <c:pt idx="4">
                  <c:v>6000</c:v>
                </c:pt>
                <c:pt idx="5">
                  <c:v>7000</c:v>
                </c:pt>
                <c:pt idx="6">
                  <c:v>8000</c:v>
                </c:pt>
                <c:pt idx="7">
                  <c:v>9000</c:v>
                </c:pt>
                <c:pt idx="8">
                  <c:v>10000</c:v>
                </c:pt>
                <c:pt idx="9">
                  <c:v>11000</c:v>
                </c:pt>
                <c:pt idx="10">
                  <c:v>12000</c:v>
                </c:pt>
                <c:pt idx="11">
                  <c:v>13000</c:v>
                </c:pt>
                <c:pt idx="12">
                  <c:v>14000</c:v>
                </c:pt>
                <c:pt idx="13">
                  <c:v>15000</c:v>
                </c:pt>
                <c:pt idx="14">
                  <c:v>16000</c:v>
                </c:pt>
                <c:pt idx="15">
                  <c:v>17000</c:v>
                </c:pt>
                <c:pt idx="16">
                  <c:v>18000</c:v>
                </c:pt>
                <c:pt idx="17">
                  <c:v>19000</c:v>
                </c:pt>
                <c:pt idx="18">
                  <c:v>20000</c:v>
                </c:pt>
                <c:pt idx="19">
                  <c:v>21000</c:v>
                </c:pt>
                <c:pt idx="20">
                  <c:v>22000</c:v>
                </c:pt>
                <c:pt idx="21">
                  <c:v>23000</c:v>
                </c:pt>
                <c:pt idx="22">
                  <c:v>24000</c:v>
                </c:pt>
                <c:pt idx="23">
                  <c:v>25000</c:v>
                </c:pt>
                <c:pt idx="24">
                  <c:v>26000</c:v>
                </c:pt>
                <c:pt idx="25">
                  <c:v>27000</c:v>
                </c:pt>
                <c:pt idx="26">
                  <c:v>28000</c:v>
                </c:pt>
                <c:pt idx="27">
                  <c:v>29000</c:v>
                </c:pt>
                <c:pt idx="28">
                  <c:v>30000</c:v>
                </c:pt>
                <c:pt idx="29">
                  <c:v>31000</c:v>
                </c:pt>
                <c:pt idx="30">
                  <c:v>32000</c:v>
                </c:pt>
                <c:pt idx="31">
                  <c:v>33000</c:v>
                </c:pt>
                <c:pt idx="32">
                  <c:v>34000</c:v>
                </c:pt>
                <c:pt idx="33">
                  <c:v>35000</c:v>
                </c:pt>
                <c:pt idx="34">
                  <c:v>36000</c:v>
                </c:pt>
                <c:pt idx="35">
                  <c:v>37000</c:v>
                </c:pt>
                <c:pt idx="36">
                  <c:v>38000</c:v>
                </c:pt>
                <c:pt idx="37">
                  <c:v>39000</c:v>
                </c:pt>
                <c:pt idx="38">
                  <c:v>40000</c:v>
                </c:pt>
                <c:pt idx="39">
                  <c:v>41000</c:v>
                </c:pt>
                <c:pt idx="40">
                  <c:v>42000</c:v>
                </c:pt>
                <c:pt idx="41">
                  <c:v>43000</c:v>
                </c:pt>
                <c:pt idx="42">
                  <c:v>44000</c:v>
                </c:pt>
                <c:pt idx="43">
                  <c:v>45000</c:v>
                </c:pt>
                <c:pt idx="44">
                  <c:v>46000</c:v>
                </c:pt>
                <c:pt idx="45">
                  <c:v>47000</c:v>
                </c:pt>
                <c:pt idx="46">
                  <c:v>48000</c:v>
                </c:pt>
                <c:pt idx="47">
                  <c:v>49000</c:v>
                </c:pt>
                <c:pt idx="48">
                  <c:v>50000</c:v>
                </c:pt>
                <c:pt idx="49">
                  <c:v>51000</c:v>
                </c:pt>
                <c:pt idx="50">
                  <c:v>52000</c:v>
                </c:pt>
                <c:pt idx="51">
                  <c:v>53000</c:v>
                </c:pt>
                <c:pt idx="52">
                  <c:v>54000</c:v>
                </c:pt>
                <c:pt idx="53">
                  <c:v>55000</c:v>
                </c:pt>
                <c:pt idx="54">
                  <c:v>56000</c:v>
                </c:pt>
                <c:pt idx="55">
                  <c:v>57000</c:v>
                </c:pt>
                <c:pt idx="56">
                  <c:v>58000</c:v>
                </c:pt>
                <c:pt idx="57">
                  <c:v>59000</c:v>
                </c:pt>
                <c:pt idx="58">
                  <c:v>60000</c:v>
                </c:pt>
                <c:pt idx="59">
                  <c:v>61000</c:v>
                </c:pt>
                <c:pt idx="60">
                  <c:v>62000</c:v>
                </c:pt>
                <c:pt idx="61">
                  <c:v>63000</c:v>
                </c:pt>
                <c:pt idx="62">
                  <c:v>64000</c:v>
                </c:pt>
                <c:pt idx="63">
                  <c:v>65000</c:v>
                </c:pt>
                <c:pt idx="64">
                  <c:v>66000</c:v>
                </c:pt>
                <c:pt idx="65">
                  <c:v>67000</c:v>
                </c:pt>
                <c:pt idx="66">
                  <c:v>68000</c:v>
                </c:pt>
                <c:pt idx="67">
                  <c:v>69000</c:v>
                </c:pt>
                <c:pt idx="68">
                  <c:v>70000</c:v>
                </c:pt>
                <c:pt idx="69">
                  <c:v>71000</c:v>
                </c:pt>
                <c:pt idx="70">
                  <c:v>72000</c:v>
                </c:pt>
                <c:pt idx="71">
                  <c:v>73000</c:v>
                </c:pt>
                <c:pt idx="72">
                  <c:v>74000</c:v>
                </c:pt>
                <c:pt idx="73">
                  <c:v>75000</c:v>
                </c:pt>
                <c:pt idx="74">
                  <c:v>76000</c:v>
                </c:pt>
                <c:pt idx="75">
                  <c:v>77000</c:v>
                </c:pt>
                <c:pt idx="76">
                  <c:v>78000</c:v>
                </c:pt>
                <c:pt idx="77">
                  <c:v>79000</c:v>
                </c:pt>
                <c:pt idx="78">
                  <c:v>80000</c:v>
                </c:pt>
                <c:pt idx="79">
                  <c:v>81000</c:v>
                </c:pt>
                <c:pt idx="80">
                  <c:v>82000</c:v>
                </c:pt>
                <c:pt idx="81">
                  <c:v>83000</c:v>
                </c:pt>
                <c:pt idx="82">
                  <c:v>84000</c:v>
                </c:pt>
                <c:pt idx="83">
                  <c:v>85000</c:v>
                </c:pt>
                <c:pt idx="84">
                  <c:v>86000</c:v>
                </c:pt>
                <c:pt idx="85">
                  <c:v>87000</c:v>
                </c:pt>
                <c:pt idx="86">
                  <c:v>88000</c:v>
                </c:pt>
                <c:pt idx="87">
                  <c:v>89000</c:v>
                </c:pt>
                <c:pt idx="88">
                  <c:v>90000</c:v>
                </c:pt>
                <c:pt idx="89">
                  <c:v>91000</c:v>
                </c:pt>
                <c:pt idx="90">
                  <c:v>92000</c:v>
                </c:pt>
                <c:pt idx="91">
                  <c:v>93000</c:v>
                </c:pt>
                <c:pt idx="92">
                  <c:v>94000</c:v>
                </c:pt>
                <c:pt idx="93">
                  <c:v>95000</c:v>
                </c:pt>
                <c:pt idx="94">
                  <c:v>96000</c:v>
                </c:pt>
                <c:pt idx="95">
                  <c:v>97000</c:v>
                </c:pt>
                <c:pt idx="96">
                  <c:v>98000</c:v>
                </c:pt>
                <c:pt idx="97">
                  <c:v>99000</c:v>
                </c:pt>
                <c:pt idx="98">
                  <c:v>100000</c:v>
                </c:pt>
                <c:pt idx="99">
                  <c:v>101000</c:v>
                </c:pt>
                <c:pt idx="100">
                  <c:v>102000</c:v>
                </c:pt>
                <c:pt idx="101">
                  <c:v>103000</c:v>
                </c:pt>
                <c:pt idx="102">
                  <c:v>104000</c:v>
                </c:pt>
                <c:pt idx="103">
                  <c:v>105000</c:v>
                </c:pt>
                <c:pt idx="104">
                  <c:v>106000</c:v>
                </c:pt>
                <c:pt idx="105">
                  <c:v>107000</c:v>
                </c:pt>
                <c:pt idx="106">
                  <c:v>108000</c:v>
                </c:pt>
                <c:pt idx="107">
                  <c:v>109000</c:v>
                </c:pt>
                <c:pt idx="108">
                  <c:v>110000</c:v>
                </c:pt>
                <c:pt idx="109">
                  <c:v>111000</c:v>
                </c:pt>
                <c:pt idx="110">
                  <c:v>112000</c:v>
                </c:pt>
                <c:pt idx="111">
                  <c:v>113000</c:v>
                </c:pt>
                <c:pt idx="112">
                  <c:v>114000</c:v>
                </c:pt>
                <c:pt idx="113">
                  <c:v>115000</c:v>
                </c:pt>
                <c:pt idx="114">
                  <c:v>116000</c:v>
                </c:pt>
                <c:pt idx="115">
                  <c:v>117000</c:v>
                </c:pt>
                <c:pt idx="116">
                  <c:v>118000</c:v>
                </c:pt>
                <c:pt idx="117">
                  <c:v>119000</c:v>
                </c:pt>
                <c:pt idx="118">
                  <c:v>120000</c:v>
                </c:pt>
                <c:pt idx="119">
                  <c:v>121000</c:v>
                </c:pt>
                <c:pt idx="120">
                  <c:v>122000</c:v>
                </c:pt>
                <c:pt idx="121">
                  <c:v>123000</c:v>
                </c:pt>
                <c:pt idx="122">
                  <c:v>124000</c:v>
                </c:pt>
                <c:pt idx="123">
                  <c:v>125000</c:v>
                </c:pt>
                <c:pt idx="124">
                  <c:v>126000</c:v>
                </c:pt>
                <c:pt idx="125">
                  <c:v>127000</c:v>
                </c:pt>
                <c:pt idx="126">
                  <c:v>128000</c:v>
                </c:pt>
                <c:pt idx="127">
                  <c:v>129000</c:v>
                </c:pt>
                <c:pt idx="128">
                  <c:v>130000</c:v>
                </c:pt>
                <c:pt idx="129">
                  <c:v>131000</c:v>
                </c:pt>
                <c:pt idx="130">
                  <c:v>132000</c:v>
                </c:pt>
                <c:pt idx="131">
                  <c:v>133000</c:v>
                </c:pt>
                <c:pt idx="132">
                  <c:v>134000</c:v>
                </c:pt>
                <c:pt idx="133">
                  <c:v>138000</c:v>
                </c:pt>
                <c:pt idx="134">
                  <c:v>139000</c:v>
                </c:pt>
                <c:pt idx="135">
                  <c:v>140000</c:v>
                </c:pt>
                <c:pt idx="136">
                  <c:v>141000</c:v>
                </c:pt>
                <c:pt idx="137">
                  <c:v>142000</c:v>
                </c:pt>
                <c:pt idx="138">
                  <c:v>145000</c:v>
                </c:pt>
                <c:pt idx="139">
                  <c:v>146000</c:v>
                </c:pt>
                <c:pt idx="140">
                  <c:v>148000</c:v>
                </c:pt>
                <c:pt idx="141">
                  <c:v>149000</c:v>
                </c:pt>
                <c:pt idx="142">
                  <c:v>150000</c:v>
                </c:pt>
                <c:pt idx="143">
                  <c:v>152000</c:v>
                </c:pt>
                <c:pt idx="144">
                  <c:v>153000</c:v>
                </c:pt>
                <c:pt idx="145">
                  <c:v>154000</c:v>
                </c:pt>
                <c:pt idx="146">
                  <c:v>156000</c:v>
                </c:pt>
                <c:pt idx="147">
                  <c:v>157000</c:v>
                </c:pt>
                <c:pt idx="148">
                  <c:v>158000</c:v>
                </c:pt>
                <c:pt idx="149">
                  <c:v>159000</c:v>
                </c:pt>
                <c:pt idx="150">
                  <c:v>163000</c:v>
                </c:pt>
                <c:pt idx="151">
                  <c:v>164000</c:v>
                </c:pt>
                <c:pt idx="152">
                  <c:v>171000</c:v>
                </c:pt>
                <c:pt idx="153">
                  <c:v>173000</c:v>
                </c:pt>
                <c:pt idx="154">
                  <c:v>177000</c:v>
                </c:pt>
                <c:pt idx="155">
                  <c:v>183000</c:v>
                </c:pt>
                <c:pt idx="156">
                  <c:v>185000</c:v>
                </c:pt>
                <c:pt idx="157">
                  <c:v>196000</c:v>
                </c:pt>
                <c:pt idx="158">
                  <c:v>200000</c:v>
                </c:pt>
              </c:numCache>
            </c:numRef>
          </c:xVal>
          <c:yVal>
            <c:numRef>
              <c:f>'F04-13'!$J$23:$J$181</c:f>
              <c:numCache>
                <c:formatCode>0.000%</c:formatCode>
                <c:ptCount val="159"/>
                <c:pt idx="0">
                  <c:v>1.5679387876697294E-4</c:v>
                </c:pt>
                <c:pt idx="1">
                  <c:v>6.2717551506789174E-5</c:v>
                </c:pt>
                <c:pt idx="2">
                  <c:v>1.5679387876697294E-4</c:v>
                </c:pt>
                <c:pt idx="3">
                  <c:v>1.2543510301357835E-4</c:v>
                </c:pt>
                <c:pt idx="4">
                  <c:v>2.8222898178055126E-4</c:v>
                </c:pt>
                <c:pt idx="5">
                  <c:v>6.898930665746809E-4</c:v>
                </c:pt>
                <c:pt idx="6">
                  <c:v>7.2125184232807546E-4</c:v>
                </c:pt>
                <c:pt idx="7">
                  <c:v>1.3797861331493618E-3</c:v>
                </c:pt>
                <c:pt idx="8">
                  <c:v>1.0661983756154159E-3</c:v>
                </c:pt>
                <c:pt idx="9">
                  <c:v>2.2264730784910159E-3</c:v>
                </c:pt>
                <c:pt idx="10">
                  <c:v>2.571419611778356E-3</c:v>
                </c:pt>
                <c:pt idx="11">
                  <c:v>2.5087020602715671E-3</c:v>
                </c:pt>
                <c:pt idx="12">
                  <c:v>3.2613126783530371E-3</c:v>
                </c:pt>
                <c:pt idx="13">
                  <c:v>3.3240302298598264E-3</c:v>
                </c:pt>
                <c:pt idx="14">
                  <c:v>4.6097400357490046E-3</c:v>
                </c:pt>
                <c:pt idx="15">
                  <c:v>5.7386559628712095E-3</c:v>
                </c:pt>
                <c:pt idx="16">
                  <c:v>5.8013735143779988E-3</c:v>
                </c:pt>
                <c:pt idx="17">
                  <c:v>7.0870833202671766E-3</c:v>
                </c:pt>
                <c:pt idx="18">
                  <c:v>1.0066167016839662E-2</c:v>
                </c:pt>
                <c:pt idx="19">
                  <c:v>1.3202044592179121E-2</c:v>
                </c:pt>
                <c:pt idx="20">
                  <c:v>1.3954655210260592E-2</c:v>
                </c:pt>
                <c:pt idx="21">
                  <c:v>1.7090532785600049E-2</c:v>
                </c:pt>
                <c:pt idx="22">
                  <c:v>1.7717708300667941E-2</c:v>
                </c:pt>
                <c:pt idx="23">
                  <c:v>2.2641036093950892E-2</c:v>
                </c:pt>
                <c:pt idx="24">
                  <c:v>2.7658440214494026E-2</c:v>
                </c:pt>
                <c:pt idx="25">
                  <c:v>2.9884913292985042E-2</c:v>
                </c:pt>
                <c:pt idx="26">
                  <c:v>3.2048668819969268E-2</c:v>
                </c:pt>
                <c:pt idx="27">
                  <c:v>3.1233340650381008E-2</c:v>
                </c:pt>
                <c:pt idx="28">
                  <c:v>4.2240270939822508E-2</c:v>
                </c:pt>
                <c:pt idx="29">
                  <c:v>4.1926683182288565E-2</c:v>
                </c:pt>
                <c:pt idx="30">
                  <c:v>3.8978958261469472E-2</c:v>
                </c:pt>
                <c:pt idx="31">
                  <c:v>3.6156668443663963E-2</c:v>
                </c:pt>
                <c:pt idx="32">
                  <c:v>3.3020790868324504E-2</c:v>
                </c:pt>
                <c:pt idx="33">
                  <c:v>4.1456301545987645E-2</c:v>
                </c:pt>
                <c:pt idx="34">
                  <c:v>3.9543416225030575E-2</c:v>
                </c:pt>
                <c:pt idx="35">
                  <c:v>3.2581768007776978E-2</c:v>
                </c:pt>
                <c:pt idx="36">
                  <c:v>2.8787356141616233E-2</c:v>
                </c:pt>
                <c:pt idx="37">
                  <c:v>2.6278654081344666E-2</c:v>
                </c:pt>
                <c:pt idx="38">
                  <c:v>3.1390134529147982E-2</c:v>
                </c:pt>
                <c:pt idx="39">
                  <c:v>2.6121860202577691E-2</c:v>
                </c:pt>
                <c:pt idx="40">
                  <c:v>2.4459845087647779E-2</c:v>
                </c:pt>
                <c:pt idx="41">
                  <c:v>2.0414563015459877E-2</c:v>
                </c:pt>
                <c:pt idx="42">
                  <c:v>1.5679387876697294E-2</c:v>
                </c:pt>
                <c:pt idx="43">
                  <c:v>1.9097494433817305E-2</c:v>
                </c:pt>
                <c:pt idx="44">
                  <c:v>1.8282166264229044E-2</c:v>
                </c:pt>
                <c:pt idx="45">
                  <c:v>1.5146288688889585E-2</c:v>
                </c:pt>
                <c:pt idx="46">
                  <c:v>1.2825739283138387E-2</c:v>
                </c:pt>
                <c:pt idx="47">
                  <c:v>1.1445953149989025E-2</c:v>
                </c:pt>
                <c:pt idx="48">
                  <c:v>1.4926777258615824E-2</c:v>
                </c:pt>
                <c:pt idx="49">
                  <c:v>1.3076609489165543E-2</c:v>
                </c:pt>
                <c:pt idx="50">
                  <c:v>1.1257800495468658E-2</c:v>
                </c:pt>
                <c:pt idx="51">
                  <c:v>8.9058923139640634E-3</c:v>
                </c:pt>
                <c:pt idx="52">
                  <c:v>8.1532816958825929E-3</c:v>
                </c:pt>
                <c:pt idx="53">
                  <c:v>9.0940449684844306E-3</c:v>
                </c:pt>
                <c:pt idx="54">
                  <c:v>7.6201825080748848E-3</c:v>
                </c:pt>
                <c:pt idx="55">
                  <c:v>7.3379535262943331E-3</c:v>
                </c:pt>
                <c:pt idx="56">
                  <c:v>6.2090375991721283E-3</c:v>
                </c:pt>
                <c:pt idx="57">
                  <c:v>4.986045344789739E-3</c:v>
                </c:pt>
                <c:pt idx="58">
                  <c:v>8.0905641443758027E-3</c:v>
                </c:pt>
                <c:pt idx="59">
                  <c:v>6.4599078051992848E-3</c:v>
                </c:pt>
                <c:pt idx="60">
                  <c:v>5.0487628962965284E-3</c:v>
                </c:pt>
                <c:pt idx="61">
                  <c:v>4.327511053968453E-3</c:v>
                </c:pt>
                <c:pt idx="62">
                  <c:v>3.574900435886983E-3</c:v>
                </c:pt>
                <c:pt idx="63">
                  <c:v>4.7978926902693718E-3</c:v>
                </c:pt>
                <c:pt idx="64">
                  <c:v>4.3588698297218472E-3</c:v>
                </c:pt>
                <c:pt idx="65">
                  <c:v>3.574900435886983E-3</c:v>
                </c:pt>
                <c:pt idx="66">
                  <c:v>3.2926714541064318E-3</c:v>
                </c:pt>
                <c:pt idx="67">
                  <c:v>2.8222898178055129E-3</c:v>
                </c:pt>
                <c:pt idx="68">
                  <c:v>3.8571294176675342E-3</c:v>
                </c:pt>
                <c:pt idx="69">
                  <c:v>3.2299539025996424E-3</c:v>
                </c:pt>
                <c:pt idx="70">
                  <c:v>2.1637555269842265E-3</c:v>
                </c:pt>
                <c:pt idx="71">
                  <c:v>2.571419611778356E-3</c:v>
                </c:pt>
                <c:pt idx="72">
                  <c:v>1.7874502179434915E-3</c:v>
                </c:pt>
                <c:pt idx="73">
                  <c:v>2.1951143027376212E-3</c:v>
                </c:pt>
                <c:pt idx="74">
                  <c:v>2.1951143027376212E-3</c:v>
                </c:pt>
                <c:pt idx="75">
                  <c:v>1.2543510301357835E-3</c:v>
                </c:pt>
                <c:pt idx="76">
                  <c:v>1.6933738906833077E-3</c:v>
                </c:pt>
                <c:pt idx="77">
                  <c:v>1.2543510301357835E-3</c:v>
                </c:pt>
                <c:pt idx="78">
                  <c:v>1.9442440967104644E-3</c:v>
                </c:pt>
                <c:pt idx="79">
                  <c:v>1.3484273573959673E-3</c:v>
                </c:pt>
                <c:pt idx="80">
                  <c:v>1.6933738906833077E-3</c:v>
                </c:pt>
                <c:pt idx="81">
                  <c:v>8.7804572109504841E-4</c:v>
                </c:pt>
                <c:pt idx="82">
                  <c:v>1.0348395998620215E-3</c:v>
                </c:pt>
                <c:pt idx="83">
                  <c:v>1.0348395998620215E-3</c:v>
                </c:pt>
                <c:pt idx="84">
                  <c:v>1.0975571513688106E-3</c:v>
                </c:pt>
                <c:pt idx="85">
                  <c:v>1.4738624604095456E-3</c:v>
                </c:pt>
                <c:pt idx="86">
                  <c:v>6.898930665746809E-4</c:v>
                </c:pt>
                <c:pt idx="87">
                  <c:v>8.4668694534165384E-4</c:v>
                </c:pt>
                <c:pt idx="88">
                  <c:v>8.1532816958825927E-4</c:v>
                </c:pt>
                <c:pt idx="89">
                  <c:v>6.2717551506789176E-4</c:v>
                </c:pt>
                <c:pt idx="90">
                  <c:v>6.2717551506789176E-4</c:v>
                </c:pt>
                <c:pt idx="91">
                  <c:v>7.2125184232807546E-4</c:v>
                </c:pt>
                <c:pt idx="92">
                  <c:v>5.958167393144972E-4</c:v>
                </c:pt>
                <c:pt idx="93">
                  <c:v>5.3309918780770796E-4</c:v>
                </c:pt>
                <c:pt idx="94">
                  <c:v>4.0766408479412964E-4</c:v>
                </c:pt>
                <c:pt idx="95">
                  <c:v>6.2717551506789176E-4</c:v>
                </c:pt>
                <c:pt idx="96">
                  <c:v>4.7038163630091882E-4</c:v>
                </c:pt>
                <c:pt idx="97">
                  <c:v>3.4494653328734045E-4</c:v>
                </c:pt>
                <c:pt idx="98">
                  <c:v>9.4076327260183765E-4</c:v>
                </c:pt>
                <c:pt idx="99">
                  <c:v>3.7630530904073507E-4</c:v>
                </c:pt>
                <c:pt idx="100">
                  <c:v>3.7630530904073507E-4</c:v>
                </c:pt>
                <c:pt idx="101">
                  <c:v>4.390228605475242E-4</c:v>
                </c:pt>
                <c:pt idx="102">
                  <c:v>4.390228605475242E-4</c:v>
                </c:pt>
                <c:pt idx="103">
                  <c:v>4.7038163630091882E-4</c:v>
                </c:pt>
                <c:pt idx="104">
                  <c:v>4.390228605475242E-4</c:v>
                </c:pt>
                <c:pt idx="105">
                  <c:v>1.8815265452036753E-4</c:v>
                </c:pt>
                <c:pt idx="106">
                  <c:v>1.5679387876697294E-4</c:v>
                </c:pt>
                <c:pt idx="107">
                  <c:v>2.195114302737621E-4</c:v>
                </c:pt>
                <c:pt idx="108">
                  <c:v>1.5679387876697294E-4</c:v>
                </c:pt>
                <c:pt idx="109">
                  <c:v>9.4076327260183767E-5</c:v>
                </c:pt>
                <c:pt idx="110">
                  <c:v>3.1358775753394588E-4</c:v>
                </c:pt>
                <c:pt idx="111">
                  <c:v>1.2543510301357835E-4</c:v>
                </c:pt>
                <c:pt idx="112">
                  <c:v>2.5087020602715669E-4</c:v>
                </c:pt>
                <c:pt idx="113">
                  <c:v>1.2543510301357835E-4</c:v>
                </c:pt>
                <c:pt idx="114">
                  <c:v>1.5679387876697294E-4</c:v>
                </c:pt>
                <c:pt idx="115">
                  <c:v>2.8222898178055126E-4</c:v>
                </c:pt>
                <c:pt idx="116">
                  <c:v>3.1358775753394588E-4</c:v>
                </c:pt>
                <c:pt idx="117">
                  <c:v>9.4076327260183767E-5</c:v>
                </c:pt>
                <c:pt idx="118">
                  <c:v>9.4076327260183767E-5</c:v>
                </c:pt>
                <c:pt idx="119">
                  <c:v>3.1358775753394587E-5</c:v>
                </c:pt>
                <c:pt idx="120">
                  <c:v>1.2543510301357835E-4</c:v>
                </c:pt>
                <c:pt idx="121">
                  <c:v>1.2543510301357835E-4</c:v>
                </c:pt>
                <c:pt idx="122">
                  <c:v>3.1358775753394587E-5</c:v>
                </c:pt>
                <c:pt idx="123">
                  <c:v>1.2543510301357835E-4</c:v>
                </c:pt>
                <c:pt idx="124">
                  <c:v>1.2543510301357835E-4</c:v>
                </c:pt>
                <c:pt idx="125">
                  <c:v>1.5679387876697294E-4</c:v>
                </c:pt>
                <c:pt idx="126">
                  <c:v>1.2543510301357835E-4</c:v>
                </c:pt>
                <c:pt idx="127">
                  <c:v>1.5679387876697294E-4</c:v>
                </c:pt>
                <c:pt idx="128">
                  <c:v>6.2717551506789174E-5</c:v>
                </c:pt>
                <c:pt idx="129">
                  <c:v>6.2717551506789174E-5</c:v>
                </c:pt>
                <c:pt idx="130">
                  <c:v>1.2543510301357835E-4</c:v>
                </c:pt>
                <c:pt idx="131">
                  <c:v>3.1358775753394587E-5</c:v>
                </c:pt>
                <c:pt idx="132">
                  <c:v>3.1358775753394587E-5</c:v>
                </c:pt>
                <c:pt idx="133">
                  <c:v>9.4076327260183767E-5</c:v>
                </c:pt>
                <c:pt idx="134">
                  <c:v>3.1358775753394587E-5</c:v>
                </c:pt>
                <c:pt idx="135">
                  <c:v>9.4076327260183767E-5</c:v>
                </c:pt>
                <c:pt idx="136">
                  <c:v>1.5679387876697294E-4</c:v>
                </c:pt>
                <c:pt idx="137">
                  <c:v>3.1358775753394587E-5</c:v>
                </c:pt>
                <c:pt idx="138">
                  <c:v>6.2717551506789174E-5</c:v>
                </c:pt>
                <c:pt idx="139">
                  <c:v>6.2717551506789174E-5</c:v>
                </c:pt>
                <c:pt idx="140">
                  <c:v>3.1358775753394587E-5</c:v>
                </c:pt>
                <c:pt idx="141">
                  <c:v>3.1358775753394587E-5</c:v>
                </c:pt>
                <c:pt idx="142">
                  <c:v>3.1358775753394587E-5</c:v>
                </c:pt>
                <c:pt idx="143">
                  <c:v>1.2543510301357835E-4</c:v>
                </c:pt>
                <c:pt idx="144">
                  <c:v>6.2717551506789174E-5</c:v>
                </c:pt>
                <c:pt idx="145">
                  <c:v>3.1358775753394587E-5</c:v>
                </c:pt>
                <c:pt idx="146">
                  <c:v>3.1358775753394587E-5</c:v>
                </c:pt>
                <c:pt idx="147">
                  <c:v>3.1358775753394587E-5</c:v>
                </c:pt>
                <c:pt idx="148">
                  <c:v>3.1358775753394587E-5</c:v>
                </c:pt>
                <c:pt idx="149">
                  <c:v>6.2717551506789174E-5</c:v>
                </c:pt>
                <c:pt idx="150">
                  <c:v>3.1358775753394587E-5</c:v>
                </c:pt>
                <c:pt idx="151">
                  <c:v>3.1358775753394587E-5</c:v>
                </c:pt>
                <c:pt idx="152">
                  <c:v>3.1358775753394587E-5</c:v>
                </c:pt>
                <c:pt idx="153">
                  <c:v>3.1358775753394587E-5</c:v>
                </c:pt>
                <c:pt idx="154">
                  <c:v>3.1358775753394587E-5</c:v>
                </c:pt>
                <c:pt idx="155">
                  <c:v>3.1358775753394587E-5</c:v>
                </c:pt>
                <c:pt idx="156">
                  <c:v>3.1358775753394587E-5</c:v>
                </c:pt>
                <c:pt idx="157">
                  <c:v>3.1358775753394587E-5</c:v>
                </c:pt>
                <c:pt idx="158">
                  <c:v>3.4494653328734045E-4</c:v>
                </c:pt>
              </c:numCache>
            </c:numRef>
          </c:yVal>
          <c:smooth val="0"/>
        </c:ser>
        <c:dLbls>
          <c:showLegendKey val="0"/>
          <c:showVal val="0"/>
          <c:showCatName val="0"/>
          <c:showSerName val="0"/>
          <c:showPercent val="0"/>
          <c:showBubbleSize val="0"/>
        </c:dLbls>
        <c:axId val="139486336"/>
        <c:axId val="107395264"/>
      </c:scatterChart>
      <c:valAx>
        <c:axId val="139486336"/>
        <c:scaling>
          <c:orientation val="minMax"/>
          <c:max val="200000"/>
        </c:scaling>
        <c:delete val="0"/>
        <c:axPos val="b"/>
        <c:majorGridlines>
          <c:spPr>
            <a:ln w="3175">
              <a:solidFill>
                <a:srgbClr val="C0C0C0"/>
              </a:solidFill>
              <a:prstDash val="solid"/>
            </a:ln>
          </c:spPr>
        </c:majorGridlines>
        <c:numFmt formatCode="&quot;$&quot;#,\K" sourceLinked="0"/>
        <c:majorTickMark val="out"/>
        <c:minorTickMark val="none"/>
        <c:tickLblPos val="nextTo"/>
        <c:spPr>
          <a:ln w="3175">
            <a:solidFill>
              <a:srgbClr val="000000"/>
            </a:solidFill>
            <a:prstDash val="solid"/>
          </a:ln>
        </c:spPr>
        <c:txPr>
          <a:bodyPr rot="0" vert="horz"/>
          <a:lstStyle/>
          <a:p>
            <a:pPr>
              <a:defRPr sz="575" b="0" i="0" u="none" strike="noStrike" baseline="0">
                <a:solidFill>
                  <a:srgbClr val="000000"/>
                </a:solidFill>
                <a:latin typeface="Arial"/>
                <a:ea typeface="Arial"/>
                <a:cs typeface="Arial"/>
              </a:defRPr>
            </a:pPr>
            <a:endParaRPr lang="en-US"/>
          </a:p>
        </c:txPr>
        <c:crossAx val="107395264"/>
        <c:crosses val="autoZero"/>
        <c:crossBetween val="midCat"/>
        <c:majorUnit val="20000"/>
      </c:valAx>
      <c:valAx>
        <c:axId val="107395264"/>
        <c:scaling>
          <c:orientation val="minMax"/>
        </c:scaling>
        <c:delete val="0"/>
        <c:axPos val="l"/>
        <c:majorGridlines>
          <c:spPr>
            <a:ln w="3175">
              <a:solidFill>
                <a:srgbClr val="C0C0C0"/>
              </a:solidFill>
              <a:prstDash val="solid"/>
            </a:ln>
          </c:spPr>
        </c:majorGridlines>
        <c:numFmt formatCode="0%" sourceLinked="0"/>
        <c:majorTickMark val="out"/>
        <c:minorTickMark val="none"/>
        <c:tickLblPos val="nextTo"/>
        <c:spPr>
          <a:ln w="3175">
            <a:solidFill>
              <a:srgbClr val="000000"/>
            </a:solidFill>
            <a:prstDash val="solid"/>
          </a:ln>
        </c:spPr>
        <c:txPr>
          <a:bodyPr rot="0" vert="horz"/>
          <a:lstStyle/>
          <a:p>
            <a:pPr>
              <a:defRPr sz="575" b="0" i="0" u="none" strike="noStrike" baseline="0">
                <a:solidFill>
                  <a:srgbClr val="000000"/>
                </a:solidFill>
                <a:latin typeface="Arial"/>
                <a:ea typeface="Arial"/>
                <a:cs typeface="Arial"/>
              </a:defRPr>
            </a:pPr>
            <a:endParaRPr lang="en-US"/>
          </a:p>
        </c:txPr>
        <c:crossAx val="139486336"/>
        <c:crosses val="autoZero"/>
        <c:crossBetween val="midCat"/>
      </c:valAx>
      <c:spPr>
        <a:solidFill>
          <a:srgbClr val="FFFFFF"/>
        </a:solidFill>
        <a:ln w="25400">
          <a:noFill/>
        </a:ln>
      </c:spPr>
    </c:plotArea>
    <c:legend>
      <c:legendPos val="r"/>
      <c:layout>
        <c:manualLayout>
          <c:xMode val="edge"/>
          <c:yMode val="edge"/>
          <c:x val="0.22041505453038893"/>
          <c:y val="0.19853566364321196"/>
          <c:w val="0.13673896901422275"/>
          <c:h val="9.9267831821605979E-2"/>
        </c:manualLayout>
      </c:layout>
      <c:overlay val="0"/>
      <c:spPr>
        <a:solidFill>
          <a:srgbClr val="FFFFFF"/>
        </a:solidFill>
        <a:ln w="3175">
          <a:solidFill>
            <a:srgbClr val="000000"/>
          </a:solidFill>
          <a:prstDash val="solid"/>
        </a:ln>
      </c:spPr>
      <c:txPr>
        <a:bodyPr/>
        <a:lstStyle/>
        <a:p>
          <a:pPr>
            <a:defRPr sz="480"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9525">
      <a:noFill/>
    </a:ln>
  </c:spPr>
  <c:txPr>
    <a:bodyPr/>
    <a:lstStyle/>
    <a:p>
      <a:pPr>
        <a:defRPr sz="525"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1F1F37-2D88-4F78-ABC8-72DE16DFADDE}" type="datetimeFigureOut">
              <a:rPr lang="en-US" smtClean="0"/>
              <a:t>2/18/2018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AA97C0-76CF-423B-BA90-382637A01FD3}" type="slidenum">
              <a:rPr lang="en-US" smtClean="0"/>
              <a:t>‹#›</a:t>
            </a:fld>
            <a:endParaRPr lang="en-US"/>
          </a:p>
        </p:txBody>
      </p:sp>
    </p:spTree>
    <p:extLst>
      <p:ext uri="{BB962C8B-B14F-4D97-AF65-F5344CB8AC3E}">
        <p14:creationId xmlns:p14="http://schemas.microsoft.com/office/powerpoint/2010/main" val="3838706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Antraštė 1"/>
          <p:cNvSpPr>
            <a:spLocks noGrp="1"/>
          </p:cNvSpPr>
          <p:nvPr>
            <p:ph type="ctrTitle"/>
          </p:nvPr>
        </p:nvSpPr>
        <p:spPr>
          <a:xfrm>
            <a:off x="685800" y="2130425"/>
            <a:ext cx="7772400" cy="1470025"/>
          </a:xfrm>
        </p:spPr>
        <p:txBody>
          <a:bodyPr/>
          <a:lstStyle/>
          <a:p>
            <a:r>
              <a:rPr lang="lt-LT" smtClean="0"/>
              <a:t>Spustelėkite, jei norite keisite ruoš. pav. stilių</a:t>
            </a:r>
            <a:endParaRPr lang="lt-LT"/>
          </a:p>
        </p:txBody>
      </p:sp>
      <p:sp>
        <p:nvSpPr>
          <p:cNvPr id="3" name="Paantraštė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t-LT" smtClean="0"/>
              <a:t>Spustelėkite ruošinio paantraštės stiliui keisti</a:t>
            </a:r>
            <a:endParaRPr lang="lt-LT"/>
          </a:p>
        </p:txBody>
      </p:sp>
      <p:sp>
        <p:nvSpPr>
          <p:cNvPr id="4" name="Datos vietos rezervavimo ženklas 3"/>
          <p:cNvSpPr>
            <a:spLocks noGrp="1"/>
          </p:cNvSpPr>
          <p:nvPr>
            <p:ph type="dt" sz="half" idx="10"/>
          </p:nvPr>
        </p:nvSpPr>
        <p:spPr/>
        <p:txBody>
          <a:bodyPr/>
          <a:lstStyle/>
          <a:p>
            <a:fld id="{42956D04-A3C8-49D4-B877-B45534FE3A10}" type="datetimeFigureOut">
              <a:rPr lang="lt-LT" smtClean="0"/>
              <a:t>2018.02.18</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smtClean="0"/>
              <a:t>Spustelėkite, jei norite keisite ruoš. pav. stilių</a:t>
            </a:r>
            <a:endParaRPr lang="lt-LT"/>
          </a:p>
        </p:txBody>
      </p:sp>
      <p:sp>
        <p:nvSpPr>
          <p:cNvPr id="3" name="Vertikalaus teksto vietos rezervavimo ženklas 2"/>
          <p:cNvSpPr>
            <a:spLocks noGrp="1"/>
          </p:cNvSpPr>
          <p:nvPr>
            <p:ph type="body" orient="vert" idx="1"/>
          </p:nvPr>
        </p:nvSpPr>
        <p:spPr/>
        <p:txBody>
          <a:bodyPr vert="eaVert"/>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42956D04-A3C8-49D4-B877-B45534FE3A10}" type="datetimeFigureOut">
              <a:rPr lang="lt-LT" smtClean="0"/>
              <a:t>2018.02.18</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6629400" y="274638"/>
            <a:ext cx="2057400" cy="5851525"/>
          </a:xfrm>
        </p:spPr>
        <p:txBody>
          <a:bodyPr vert="eaVert"/>
          <a:lstStyle/>
          <a:p>
            <a:r>
              <a:rPr lang="lt-LT" smtClean="0"/>
              <a:t>Spustelėkite, jei norite keisite ruoš. pav. stilių</a:t>
            </a:r>
            <a:endParaRPr lang="lt-LT"/>
          </a:p>
        </p:txBody>
      </p:sp>
      <p:sp>
        <p:nvSpPr>
          <p:cNvPr id="3" name="Vertikalaus teksto vietos rezervavimo ženklas 2"/>
          <p:cNvSpPr>
            <a:spLocks noGrp="1"/>
          </p:cNvSpPr>
          <p:nvPr>
            <p:ph type="body" orient="vert" idx="1"/>
          </p:nvPr>
        </p:nvSpPr>
        <p:spPr>
          <a:xfrm>
            <a:off x="457200" y="274638"/>
            <a:ext cx="6019800" cy="5851525"/>
          </a:xfrm>
        </p:spPr>
        <p:txBody>
          <a:bodyPr vert="eaVert"/>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42956D04-A3C8-49D4-B877-B45534FE3A10}" type="datetimeFigureOut">
              <a:rPr lang="lt-LT" smtClean="0"/>
              <a:t>2018.02.18</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smtClean="0"/>
              <a:t>Spustelėkite, jei norite keisite ruoš. pav. stilių</a:t>
            </a:r>
            <a:endParaRPr lang="lt-LT"/>
          </a:p>
        </p:txBody>
      </p:sp>
      <p:sp>
        <p:nvSpPr>
          <p:cNvPr id="3" name="Turinio vietos rezervavimo ženklas 2"/>
          <p:cNvSpPr>
            <a:spLocks noGrp="1"/>
          </p:cNvSpPr>
          <p:nvPr>
            <p:ph idx="1"/>
          </p:nvPr>
        </p:nvSpPr>
        <p:spPr/>
        <p:txBody>
          <a:bodyPr/>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42956D04-A3C8-49D4-B877-B45534FE3A10}" type="datetimeFigureOut">
              <a:rPr lang="lt-LT" smtClean="0"/>
              <a:t>2018.02.18</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Antraštė 1"/>
          <p:cNvSpPr>
            <a:spLocks noGrp="1"/>
          </p:cNvSpPr>
          <p:nvPr>
            <p:ph type="title"/>
          </p:nvPr>
        </p:nvSpPr>
        <p:spPr>
          <a:xfrm>
            <a:off x="722313" y="4406900"/>
            <a:ext cx="7772400" cy="1362075"/>
          </a:xfrm>
        </p:spPr>
        <p:txBody>
          <a:bodyPr anchor="t"/>
          <a:lstStyle>
            <a:lvl1pPr algn="l">
              <a:defRPr sz="4000" b="1" cap="all"/>
            </a:lvl1pPr>
          </a:lstStyle>
          <a:p>
            <a:r>
              <a:rPr lang="lt-LT" smtClean="0"/>
              <a:t>Spustelėkite, jei norite keisite ruoš. pav. stilių</a:t>
            </a:r>
            <a:endParaRPr lang="lt-LT"/>
          </a:p>
        </p:txBody>
      </p:sp>
      <p:sp>
        <p:nvSpPr>
          <p:cNvPr id="3" name="Teksto vietos rezervavimo ženklas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smtClean="0"/>
              <a:t>Spustelėkite ruošinio teksto stiliams keisti</a:t>
            </a:r>
          </a:p>
        </p:txBody>
      </p:sp>
      <p:sp>
        <p:nvSpPr>
          <p:cNvPr id="4" name="Datos vietos rezervavimo ženklas 3"/>
          <p:cNvSpPr>
            <a:spLocks noGrp="1"/>
          </p:cNvSpPr>
          <p:nvPr>
            <p:ph type="dt" sz="half" idx="10"/>
          </p:nvPr>
        </p:nvSpPr>
        <p:spPr/>
        <p:txBody>
          <a:bodyPr/>
          <a:lstStyle/>
          <a:p>
            <a:fld id="{42956D04-A3C8-49D4-B877-B45534FE3A10}" type="datetimeFigureOut">
              <a:rPr lang="lt-LT" smtClean="0"/>
              <a:t>2018.02.18</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smtClean="0"/>
              <a:t>Spustelėkite, jei norite keisite ruoš. pav. stilių</a:t>
            </a:r>
            <a:endParaRPr lang="lt-LT"/>
          </a:p>
        </p:txBody>
      </p:sp>
      <p:sp>
        <p:nvSpPr>
          <p:cNvPr id="3" name="Turinio vietos rezervavimo ženklas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urinio vietos rezervavimo ženklas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Datos vietos rezervavimo ženklas 4"/>
          <p:cNvSpPr>
            <a:spLocks noGrp="1"/>
          </p:cNvSpPr>
          <p:nvPr>
            <p:ph type="dt" sz="half" idx="10"/>
          </p:nvPr>
        </p:nvSpPr>
        <p:spPr/>
        <p:txBody>
          <a:bodyPr/>
          <a:lstStyle/>
          <a:p>
            <a:fld id="{42956D04-A3C8-49D4-B877-B45534FE3A10}" type="datetimeFigureOut">
              <a:rPr lang="lt-LT" smtClean="0"/>
              <a:t>2018.02.18</a:t>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lvl1pPr>
              <a:defRPr/>
            </a:lvl1pPr>
          </a:lstStyle>
          <a:p>
            <a:r>
              <a:rPr lang="lt-LT" smtClean="0"/>
              <a:t>Spustelėkite, jei norite keisite ruoš. pav. stilių</a:t>
            </a:r>
            <a:endParaRPr lang="lt-LT"/>
          </a:p>
        </p:txBody>
      </p:sp>
      <p:sp>
        <p:nvSpPr>
          <p:cNvPr id="3" name="Teksto vietos rezervavimo ženklas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smtClean="0"/>
              <a:t>Spustelėkite ruošinio teksto stiliams keisti</a:t>
            </a:r>
          </a:p>
        </p:txBody>
      </p:sp>
      <p:sp>
        <p:nvSpPr>
          <p:cNvPr id="4" name="Turinio vietos rezervavimo ženklas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Teksto vietos rezervavimo ženklas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smtClean="0"/>
              <a:t>Spustelėkite ruošinio teksto stiliams keisti</a:t>
            </a:r>
          </a:p>
        </p:txBody>
      </p:sp>
      <p:sp>
        <p:nvSpPr>
          <p:cNvPr id="6" name="Turinio vietos rezervavimo ženklas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7" name="Datos vietos rezervavimo ženklas 6"/>
          <p:cNvSpPr>
            <a:spLocks noGrp="1"/>
          </p:cNvSpPr>
          <p:nvPr>
            <p:ph type="dt" sz="half" idx="10"/>
          </p:nvPr>
        </p:nvSpPr>
        <p:spPr/>
        <p:txBody>
          <a:bodyPr/>
          <a:lstStyle/>
          <a:p>
            <a:fld id="{42956D04-A3C8-49D4-B877-B45534FE3A10}" type="datetimeFigureOut">
              <a:rPr lang="lt-LT" smtClean="0"/>
              <a:t>2018.02.18</a:t>
            </a:fld>
            <a:endParaRPr lang="lt-LT"/>
          </a:p>
        </p:txBody>
      </p:sp>
      <p:sp>
        <p:nvSpPr>
          <p:cNvPr id="8" name="Poraštės vietos rezervavimo ženklas 7"/>
          <p:cNvSpPr>
            <a:spLocks noGrp="1"/>
          </p:cNvSpPr>
          <p:nvPr>
            <p:ph type="ftr" sz="quarter" idx="11"/>
          </p:nvPr>
        </p:nvSpPr>
        <p:spPr/>
        <p:txBody>
          <a:bodyPr/>
          <a:lstStyle/>
          <a:p>
            <a:endParaRPr lang="lt-LT"/>
          </a:p>
        </p:txBody>
      </p:sp>
      <p:sp>
        <p:nvSpPr>
          <p:cNvPr id="9" name="Skaidrės numerio vietos rezervavimo ženklas 8"/>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smtClean="0"/>
              <a:t>Spustelėkite, jei norite keisite ruoš. pav. stilių</a:t>
            </a:r>
            <a:endParaRPr lang="lt-LT"/>
          </a:p>
        </p:txBody>
      </p:sp>
      <p:sp>
        <p:nvSpPr>
          <p:cNvPr id="3" name="Datos vietos rezervavimo ženklas 2"/>
          <p:cNvSpPr>
            <a:spLocks noGrp="1"/>
          </p:cNvSpPr>
          <p:nvPr>
            <p:ph type="dt" sz="half" idx="10"/>
          </p:nvPr>
        </p:nvSpPr>
        <p:spPr/>
        <p:txBody>
          <a:bodyPr/>
          <a:lstStyle/>
          <a:p>
            <a:fld id="{42956D04-A3C8-49D4-B877-B45534FE3A10}" type="datetimeFigureOut">
              <a:rPr lang="lt-LT" smtClean="0"/>
              <a:t>2018.02.18</a:t>
            </a:fld>
            <a:endParaRPr lang="lt-LT"/>
          </a:p>
        </p:txBody>
      </p:sp>
      <p:sp>
        <p:nvSpPr>
          <p:cNvPr id="4" name="Poraštės vietos rezervavimo ženklas 3"/>
          <p:cNvSpPr>
            <a:spLocks noGrp="1"/>
          </p:cNvSpPr>
          <p:nvPr>
            <p:ph type="ftr" sz="quarter" idx="11"/>
          </p:nvPr>
        </p:nvSpPr>
        <p:spPr/>
        <p:txBody>
          <a:bodyPr/>
          <a:lstStyle/>
          <a:p>
            <a:endParaRPr lang="lt-LT"/>
          </a:p>
        </p:txBody>
      </p:sp>
      <p:sp>
        <p:nvSpPr>
          <p:cNvPr id="5" name="Skaidrės numerio vietos rezervavimo ženklas 4"/>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p>
            <a:fld id="{42956D04-A3C8-49D4-B877-B45534FE3A10}" type="datetimeFigureOut">
              <a:rPr lang="lt-LT" smtClean="0"/>
              <a:t>2018.02.18</a:t>
            </a:fld>
            <a:endParaRPr lang="lt-LT"/>
          </a:p>
        </p:txBody>
      </p:sp>
      <p:sp>
        <p:nvSpPr>
          <p:cNvPr id="3" name="Poraštės vietos rezervavimo ženklas 2"/>
          <p:cNvSpPr>
            <a:spLocks noGrp="1"/>
          </p:cNvSpPr>
          <p:nvPr>
            <p:ph type="ftr" sz="quarter" idx="11"/>
          </p:nvPr>
        </p:nvSpPr>
        <p:spPr/>
        <p:txBody>
          <a:bodyPr/>
          <a:lstStyle/>
          <a:p>
            <a:endParaRPr lang="lt-LT"/>
          </a:p>
        </p:txBody>
      </p:sp>
      <p:sp>
        <p:nvSpPr>
          <p:cNvPr id="4" name="Skaidrės numerio vietos rezervavimo ženklas 3"/>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273050"/>
            <a:ext cx="3008313" cy="1162050"/>
          </a:xfrm>
        </p:spPr>
        <p:txBody>
          <a:bodyPr anchor="b"/>
          <a:lstStyle>
            <a:lvl1pPr algn="l">
              <a:defRPr sz="2000" b="1"/>
            </a:lvl1pPr>
          </a:lstStyle>
          <a:p>
            <a:r>
              <a:rPr lang="lt-LT" smtClean="0"/>
              <a:t>Spustelėkite, jei norite keisite ruoš. pav. stilių</a:t>
            </a:r>
            <a:endParaRPr lang="lt-LT"/>
          </a:p>
        </p:txBody>
      </p:sp>
      <p:sp>
        <p:nvSpPr>
          <p:cNvPr id="3" name="Turinio vietos rezervavimo ženklas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eksto vietos rezervavimo ženklas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smtClean="0"/>
              <a:t>Spustelėkite ruošinio teksto stiliams keisti</a:t>
            </a:r>
          </a:p>
        </p:txBody>
      </p:sp>
      <p:sp>
        <p:nvSpPr>
          <p:cNvPr id="5" name="Datos vietos rezervavimo ženklas 4"/>
          <p:cNvSpPr>
            <a:spLocks noGrp="1"/>
          </p:cNvSpPr>
          <p:nvPr>
            <p:ph type="dt" sz="half" idx="10"/>
          </p:nvPr>
        </p:nvSpPr>
        <p:spPr/>
        <p:txBody>
          <a:bodyPr/>
          <a:lstStyle/>
          <a:p>
            <a:fld id="{42956D04-A3C8-49D4-B877-B45534FE3A10}" type="datetimeFigureOut">
              <a:rPr lang="lt-LT" smtClean="0"/>
              <a:t>2018.02.18</a:t>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Antraštė 1"/>
          <p:cNvSpPr>
            <a:spLocks noGrp="1"/>
          </p:cNvSpPr>
          <p:nvPr>
            <p:ph type="title"/>
          </p:nvPr>
        </p:nvSpPr>
        <p:spPr>
          <a:xfrm>
            <a:off x="1792288" y="4800600"/>
            <a:ext cx="5486400" cy="566738"/>
          </a:xfrm>
        </p:spPr>
        <p:txBody>
          <a:bodyPr anchor="b"/>
          <a:lstStyle>
            <a:lvl1pPr algn="l">
              <a:defRPr sz="2000" b="1"/>
            </a:lvl1pPr>
          </a:lstStyle>
          <a:p>
            <a:r>
              <a:rPr lang="lt-LT" smtClean="0"/>
              <a:t>Spustelėkite, jei norite keisite ruoš. pav. stilių</a:t>
            </a:r>
            <a:endParaRPr lang="lt-LT"/>
          </a:p>
        </p:txBody>
      </p:sp>
      <p:sp>
        <p:nvSpPr>
          <p:cNvPr id="3" name="Paveikslėlio vietos rezervavimo ženklas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ksto vietos rezervavimo ženklas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smtClean="0"/>
              <a:t>Spustelėkite ruošinio teksto stiliams keisti</a:t>
            </a:r>
          </a:p>
        </p:txBody>
      </p:sp>
      <p:sp>
        <p:nvSpPr>
          <p:cNvPr id="5" name="Datos vietos rezervavimo ženklas 4"/>
          <p:cNvSpPr>
            <a:spLocks noGrp="1"/>
          </p:cNvSpPr>
          <p:nvPr>
            <p:ph type="dt" sz="half" idx="10"/>
          </p:nvPr>
        </p:nvSpPr>
        <p:spPr/>
        <p:txBody>
          <a:bodyPr/>
          <a:lstStyle/>
          <a:p>
            <a:fld id="{42956D04-A3C8-49D4-B877-B45534FE3A10}" type="datetimeFigureOut">
              <a:rPr lang="lt-LT" smtClean="0"/>
              <a:t>2018.02.18</a:t>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avadinimo vietos rezervavimo ženkla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lt-LT" smtClean="0"/>
              <a:t>Spustelėkite, jei norite keisite ruoš. pav. stilių</a:t>
            </a:r>
            <a:endParaRPr lang="lt-LT"/>
          </a:p>
        </p:txBody>
      </p:sp>
      <p:sp>
        <p:nvSpPr>
          <p:cNvPr id="3" name="Teksto vietos rezervavimo ženklas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56D04-A3C8-49D4-B877-B45534FE3A10}" type="datetimeFigureOut">
              <a:rPr lang="lt-LT" smtClean="0"/>
              <a:t>2018.02.18</a:t>
            </a:fld>
            <a:endParaRPr lang="lt-LT"/>
          </a:p>
        </p:txBody>
      </p:sp>
      <p:sp>
        <p:nvSpPr>
          <p:cNvPr id="5" name="Poraštės vietos rezervavimo ženklas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kaidrės numerio vietos rezervavimo ženklas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26E2A6-6D93-4997-8D45-933F879E6E5B}" type="slidenum">
              <a:rPr lang="lt-LT" smtClean="0"/>
              <a:t>‹#›</a:t>
            </a:fld>
            <a:endParaRPr lang="lt-L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Great-circle_distance" TargetMode="External"/><Relationship Id="rId7" Type="http://schemas.openxmlformats.org/officeDocument/2006/relationships/image" Target="../media/image7.png"/><Relationship Id="rId2" Type="http://schemas.openxmlformats.org/officeDocument/2006/relationships/hyperlink" Target="http://en.wikipedia.org/wiki/Navigation" TargetMode="External"/><Relationship Id="rId1" Type="http://schemas.openxmlformats.org/officeDocument/2006/relationships/slideLayout" Target="../slideLayouts/slideLayout7.xml"/><Relationship Id="rId6" Type="http://schemas.openxmlformats.org/officeDocument/2006/relationships/hyperlink" Target="http://en.wikipedia.org/wiki/Latitude" TargetMode="External"/><Relationship Id="rId5" Type="http://schemas.openxmlformats.org/officeDocument/2006/relationships/hyperlink" Target="http://en.wikipedia.org/wiki/Longitude" TargetMode="External"/><Relationship Id="rId4" Type="http://schemas.openxmlformats.org/officeDocument/2006/relationships/hyperlink" Target="http://en.wikipedia.org/wiki/Spher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Geographic_Information_System" TargetMode="External"/><Relationship Id="rId2" Type="http://schemas.openxmlformats.org/officeDocument/2006/relationships/hyperlink" Target="http://en.wikipedia.org/wiki/Georeference" TargetMode="External"/><Relationship Id="rId1" Type="http://schemas.openxmlformats.org/officeDocument/2006/relationships/slideLayout" Target="../slideLayouts/slideLayout7.xml"/><Relationship Id="rId5" Type="http://schemas.openxmlformats.org/officeDocument/2006/relationships/hyperlink" Target="http://en.wikipedia.org/wiki/Open_Geospatial_Consortium" TargetMode="External"/><Relationship Id="rId4" Type="http://schemas.openxmlformats.org/officeDocument/2006/relationships/hyperlink" Target="http://en.wikipedia.org/wiki/Web_Map_Service#cite_note-2" TargetMode="Externa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Sampling_distribution" TargetMode="External"/><Relationship Id="rId2" Type="http://schemas.openxmlformats.org/officeDocument/2006/relationships/hyperlink" Target="http://en.wikipedia.org/wiki/Standard_deviation" TargetMode="Externa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en.wikipedia.org/wiki/Statistic"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en.wikipedia.org/wiki/Hypothesis_test" TargetMode="External"/><Relationship Id="rId7" Type="http://schemas.openxmlformats.org/officeDocument/2006/relationships/image" Target="../media/image1.png"/><Relationship Id="rId2" Type="http://schemas.openxmlformats.org/officeDocument/2006/relationships/hyperlink" Target="http://en.wikipedia.org/wiki/Statistical" TargetMode="External"/><Relationship Id="rId1" Type="http://schemas.openxmlformats.org/officeDocument/2006/relationships/slideLayout" Target="../slideLayouts/slideLayout7.xml"/><Relationship Id="rId6" Type="http://schemas.openxmlformats.org/officeDocument/2006/relationships/hyperlink" Target="http://en.wikipedia.org/wiki/Null_hypothesis" TargetMode="External"/><Relationship Id="rId5" Type="http://schemas.openxmlformats.org/officeDocument/2006/relationships/hyperlink" Target="http://en.wikipedia.org/wiki/Chi-square_distribution" TargetMode="External"/><Relationship Id="rId4" Type="http://schemas.openxmlformats.org/officeDocument/2006/relationships/hyperlink" Target="http://en.wikipedia.org/wiki/Sampling_distribut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tutor.com/node/61" TargetMode="External"/><Relationship Id="rId2" Type="http://schemas.openxmlformats.org/officeDocument/2006/relationships/hyperlink" Target="http://www.r-tutor.com/elementary-statistics/goodness-fit/chi-squared-test-independenc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5816" y="-4192"/>
            <a:ext cx="4222887" cy="400110"/>
          </a:xfrm>
          <a:prstGeom prst="rect">
            <a:avLst/>
          </a:prstGeom>
        </p:spPr>
        <p:txBody>
          <a:bodyPr wrap="none">
            <a:spAutoFit/>
          </a:bodyPr>
          <a:lstStyle/>
          <a:p>
            <a:r>
              <a:rPr lang="en-US" sz="2000" b="1" i="1" dirty="0" smtClean="0">
                <a:solidFill>
                  <a:schemeClr val="tx2"/>
                </a:solidFill>
              </a:rPr>
              <a:t>How </a:t>
            </a:r>
            <a:r>
              <a:rPr lang="en-US" sz="2000" b="1" i="1" dirty="0">
                <a:solidFill>
                  <a:schemeClr val="tx2"/>
                </a:solidFill>
              </a:rPr>
              <a:t>Many Customers Are Still Active?</a:t>
            </a:r>
          </a:p>
        </p:txBody>
      </p:sp>
      <p:sp>
        <p:nvSpPr>
          <p:cNvPr id="3" name="Rectangle 2"/>
          <p:cNvSpPr/>
          <p:nvPr/>
        </p:nvSpPr>
        <p:spPr>
          <a:xfrm>
            <a:off x="17164" y="1052736"/>
            <a:ext cx="9126835" cy="2031325"/>
          </a:xfrm>
          <a:prstGeom prst="rect">
            <a:avLst/>
          </a:prstGeom>
        </p:spPr>
        <p:txBody>
          <a:bodyPr wrap="square">
            <a:spAutoFit/>
          </a:bodyPr>
          <a:lstStyle/>
          <a:p>
            <a:r>
              <a:rPr lang="en-US" b="1" dirty="0" smtClean="0">
                <a:solidFill>
                  <a:schemeClr val="accent3"/>
                </a:solidFill>
              </a:rPr>
              <a:t>SQL1.</a:t>
            </a:r>
          </a:p>
          <a:p>
            <a:endParaRPr lang="en-US" dirty="0"/>
          </a:p>
          <a:p>
            <a:r>
              <a:rPr lang="en-US" dirty="0"/>
              <a:t>SELECT COUNT(*) as </a:t>
            </a:r>
            <a:r>
              <a:rPr lang="en-US" dirty="0" err="1"/>
              <a:t>numstarts</a:t>
            </a:r>
            <a:r>
              <a:rPr lang="en-US" dirty="0"/>
              <a:t>,</a:t>
            </a:r>
          </a:p>
          <a:p>
            <a:pPr lvl="1"/>
            <a:r>
              <a:rPr lang="en-US" dirty="0"/>
              <a:t>SUM(CASE WHEN </a:t>
            </a:r>
            <a:r>
              <a:rPr lang="en-US" dirty="0" err="1"/>
              <a:t>stop_type</a:t>
            </a:r>
            <a:r>
              <a:rPr lang="en-US" dirty="0"/>
              <a:t> IS NOT NULL THEN 1 ELSE 0 END) as </a:t>
            </a:r>
            <a:r>
              <a:rPr lang="en-US" dirty="0" err="1"/>
              <a:t>numstops</a:t>
            </a:r>
            <a:r>
              <a:rPr lang="en-US" dirty="0"/>
              <a:t>,</a:t>
            </a:r>
          </a:p>
          <a:p>
            <a:pPr lvl="1"/>
            <a:r>
              <a:rPr lang="en-US" dirty="0"/>
              <a:t>AVG(CASE WHEN </a:t>
            </a:r>
            <a:r>
              <a:rPr lang="en-US" dirty="0" err="1"/>
              <a:t>stop_type</a:t>
            </a:r>
            <a:r>
              <a:rPr lang="en-US" dirty="0"/>
              <a:t> IS NOT NULL THEN 1.0 ELSE 0 </a:t>
            </a:r>
            <a:r>
              <a:rPr lang="en-US" dirty="0" smtClean="0"/>
              <a:t>END ) </a:t>
            </a:r>
            <a:r>
              <a:rPr lang="en-US" dirty="0"/>
              <a:t>as </a:t>
            </a:r>
            <a:r>
              <a:rPr lang="en-US" dirty="0" err="1"/>
              <a:t>stoprate</a:t>
            </a:r>
            <a:endParaRPr lang="en-US" dirty="0"/>
          </a:p>
          <a:p>
            <a:r>
              <a:rPr lang="en-US" dirty="0"/>
              <a:t>FROM subs</a:t>
            </a:r>
          </a:p>
          <a:p>
            <a:r>
              <a:rPr lang="en-US" dirty="0"/>
              <a:t>WHERE </a:t>
            </a:r>
            <a:r>
              <a:rPr lang="en-US" dirty="0" err="1"/>
              <a:t>start_date</a:t>
            </a:r>
            <a:r>
              <a:rPr lang="en-US" dirty="0"/>
              <a:t> = '2005-12-28'</a:t>
            </a:r>
          </a:p>
        </p:txBody>
      </p:sp>
      <p:sp>
        <p:nvSpPr>
          <p:cNvPr id="4" name="Rectangle 3"/>
          <p:cNvSpPr/>
          <p:nvPr/>
        </p:nvSpPr>
        <p:spPr>
          <a:xfrm>
            <a:off x="0" y="3573016"/>
            <a:ext cx="8388424" cy="1077218"/>
          </a:xfrm>
          <a:prstGeom prst="rect">
            <a:avLst/>
          </a:prstGeom>
        </p:spPr>
        <p:txBody>
          <a:bodyPr wrap="square">
            <a:spAutoFit/>
          </a:bodyPr>
          <a:lstStyle/>
          <a:p>
            <a:r>
              <a:rPr lang="en-US" sz="1600" dirty="0"/>
              <a:t>This query returns the following results:</a:t>
            </a:r>
          </a:p>
          <a:p>
            <a:pPr lvl="1"/>
            <a:r>
              <a:rPr lang="en-US" sz="1600" dirty="0" smtClean="0"/>
              <a:t>Exactly </a:t>
            </a:r>
            <a:r>
              <a:rPr lang="en-US" sz="1600" dirty="0"/>
              <a:t>2,409 customers started one year before the cutoff date.</a:t>
            </a:r>
          </a:p>
          <a:p>
            <a:pPr lvl="1"/>
            <a:r>
              <a:rPr lang="en-US" sz="1600" dirty="0" smtClean="0"/>
              <a:t> </a:t>
            </a:r>
            <a:r>
              <a:rPr lang="en-US" sz="1600" dirty="0"/>
              <a:t>Of these, 484 were stopped on the cutoff date.</a:t>
            </a:r>
          </a:p>
          <a:p>
            <a:pPr lvl="1"/>
            <a:r>
              <a:rPr lang="en-US" sz="1600" dirty="0" smtClean="0"/>
              <a:t> </a:t>
            </a:r>
            <a:r>
              <a:rPr lang="en-US" sz="1600" dirty="0"/>
              <a:t>The stop rate is 20.1%.</a:t>
            </a:r>
          </a:p>
        </p:txBody>
      </p:sp>
      <p:sp>
        <p:nvSpPr>
          <p:cNvPr id="5" name="Rectangle 4"/>
          <p:cNvSpPr/>
          <p:nvPr/>
        </p:nvSpPr>
        <p:spPr>
          <a:xfrm>
            <a:off x="0" y="5013176"/>
            <a:ext cx="9126835" cy="1200329"/>
          </a:xfrm>
          <a:prstGeom prst="rect">
            <a:avLst/>
          </a:prstGeom>
        </p:spPr>
        <p:txBody>
          <a:bodyPr wrap="square">
            <a:spAutoFit/>
          </a:bodyPr>
          <a:lstStyle/>
          <a:p>
            <a:r>
              <a:rPr lang="en-US" dirty="0"/>
              <a:t>How </a:t>
            </a:r>
            <a:r>
              <a:rPr lang="en-US" dirty="0" smtClean="0"/>
              <a:t>much confidence </a:t>
            </a:r>
            <a:r>
              <a:rPr lang="en-US" dirty="0"/>
              <a:t>do we have in these numbers as representative of all customers one</a:t>
            </a:r>
          </a:p>
          <a:p>
            <a:r>
              <a:rPr lang="en-US" dirty="0" smtClean="0"/>
              <a:t>year </a:t>
            </a:r>
            <a:r>
              <a:rPr lang="en-US" dirty="0"/>
              <a:t>after they start? The idea in answering this question is that there is a</a:t>
            </a:r>
          </a:p>
          <a:p>
            <a:r>
              <a:rPr lang="en-US" dirty="0"/>
              <a:t>process that causes customers to stop. This process is random and behaves like</a:t>
            </a:r>
          </a:p>
          <a:p>
            <a:r>
              <a:rPr lang="en-US" dirty="0"/>
              <a:t>a lottery.</a:t>
            </a:r>
          </a:p>
        </p:txBody>
      </p:sp>
      <p:sp>
        <p:nvSpPr>
          <p:cNvPr id="6" name="Rectangle 5"/>
          <p:cNvSpPr/>
          <p:nvPr/>
        </p:nvSpPr>
        <p:spPr>
          <a:xfrm>
            <a:off x="0" y="0"/>
            <a:ext cx="800219" cy="369332"/>
          </a:xfrm>
          <a:prstGeom prst="rect">
            <a:avLst/>
          </a:prstGeom>
        </p:spPr>
        <p:txBody>
          <a:bodyPr wrap="none">
            <a:spAutoFit/>
          </a:bodyPr>
          <a:lstStyle/>
          <a:p>
            <a:r>
              <a:rPr lang="en-US" dirty="0"/>
              <a:t>Lect. 3</a:t>
            </a:r>
          </a:p>
        </p:txBody>
      </p:sp>
    </p:spTree>
    <p:extLst>
      <p:ext uri="{BB962C8B-B14F-4D97-AF65-F5344CB8AC3E}">
        <p14:creationId xmlns:p14="http://schemas.microsoft.com/office/powerpoint/2010/main" val="4204030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496944" cy="646331"/>
          </a:xfrm>
          <a:prstGeom prst="rect">
            <a:avLst/>
          </a:prstGeom>
        </p:spPr>
        <p:txBody>
          <a:bodyPr wrap="square">
            <a:spAutoFit/>
          </a:bodyPr>
          <a:lstStyle/>
          <a:p>
            <a:r>
              <a:rPr lang="en-US" dirty="0"/>
              <a:t>The </a:t>
            </a:r>
            <a:r>
              <a:rPr lang="en-US" b="1" dirty="0" err="1"/>
              <a:t>haversine</a:t>
            </a:r>
            <a:r>
              <a:rPr lang="en-US" b="1" dirty="0"/>
              <a:t> formula</a:t>
            </a:r>
            <a:r>
              <a:rPr lang="en-US" dirty="0"/>
              <a:t> is an equation important in </a:t>
            </a:r>
            <a:r>
              <a:rPr lang="en-US" dirty="0">
                <a:hlinkClick r:id="rId2" tooltip="Navigation"/>
              </a:rPr>
              <a:t>navigation</a:t>
            </a:r>
            <a:r>
              <a:rPr lang="en-US" dirty="0"/>
              <a:t>, giving </a:t>
            </a:r>
            <a:r>
              <a:rPr lang="en-US" dirty="0">
                <a:hlinkClick r:id="rId3" tooltip="Great-circle distance"/>
              </a:rPr>
              <a:t>great-circle distances</a:t>
            </a:r>
            <a:r>
              <a:rPr lang="en-US" dirty="0"/>
              <a:t> between two points on a </a:t>
            </a:r>
            <a:r>
              <a:rPr lang="en-US" dirty="0">
                <a:hlinkClick r:id="rId4" tooltip="Sphere"/>
              </a:rPr>
              <a:t>sphere</a:t>
            </a:r>
            <a:r>
              <a:rPr lang="en-US" dirty="0"/>
              <a:t> from their </a:t>
            </a:r>
            <a:r>
              <a:rPr lang="en-US" dirty="0">
                <a:hlinkClick r:id="rId5" tooltip="Longitude"/>
              </a:rPr>
              <a:t>longitudes</a:t>
            </a:r>
            <a:r>
              <a:rPr lang="en-US" dirty="0"/>
              <a:t> and </a:t>
            </a:r>
            <a:r>
              <a:rPr lang="en-US" dirty="0">
                <a:hlinkClick r:id="rId6" tooltip="Latitude"/>
              </a:rPr>
              <a:t>latitudes</a:t>
            </a:r>
            <a:r>
              <a:rPr lang="en-US" dirty="0"/>
              <a:t>. </a:t>
            </a:r>
          </a:p>
        </p:txBody>
      </p:sp>
      <p:sp>
        <p:nvSpPr>
          <p:cNvPr id="3" name="AutoShape 6" descr="Vaizdo rezultatas pagal u&amp;zcaron;klaus&amp;aogon; „longitude and latitu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8" descr="Vaizdo rezultatas pagal u&amp;zcaron;klaus&amp;aogon; „longitude and latitud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7"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575" y="1196752"/>
            <a:ext cx="695325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209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8" y="940090"/>
            <a:ext cx="9104445" cy="3262432"/>
          </a:xfrm>
          <a:prstGeom prst="rect">
            <a:avLst/>
          </a:prstGeom>
        </p:spPr>
        <p:txBody>
          <a:bodyPr wrap="square">
            <a:spAutoFit/>
          </a:bodyPr>
          <a:lstStyle/>
          <a:p>
            <a:r>
              <a:rPr lang="lt-LT" sz="2000" dirty="0">
                <a:solidFill>
                  <a:schemeClr val="tx2"/>
                </a:solidFill>
              </a:rPr>
              <a:t>SELECT TOP 10 </a:t>
            </a:r>
            <a:r>
              <a:rPr lang="lt-LT" sz="2000" dirty="0" err="1">
                <a:solidFill>
                  <a:schemeClr val="tx2"/>
                </a:solidFill>
              </a:rPr>
              <a:t>zipcode</a:t>
            </a:r>
            <a:r>
              <a:rPr lang="lt-LT" sz="2000" dirty="0">
                <a:solidFill>
                  <a:schemeClr val="tx2"/>
                </a:solidFill>
              </a:rPr>
              <a:t>, </a:t>
            </a:r>
            <a:r>
              <a:rPr lang="lt-LT" sz="2000" dirty="0" err="1">
                <a:solidFill>
                  <a:schemeClr val="tx2"/>
                </a:solidFill>
              </a:rPr>
              <a:t>state</a:t>
            </a:r>
            <a:r>
              <a:rPr lang="lt-LT" sz="2000" dirty="0">
                <a:solidFill>
                  <a:schemeClr val="tx2"/>
                </a:solidFill>
              </a:rPr>
              <a:t>, </a:t>
            </a:r>
            <a:r>
              <a:rPr lang="lt-LT" sz="2000" dirty="0" err="1">
                <a:solidFill>
                  <a:schemeClr val="tx2"/>
                </a:solidFill>
              </a:rPr>
              <a:t>population</a:t>
            </a:r>
            <a:r>
              <a:rPr lang="lt-LT" sz="2000" dirty="0">
                <a:solidFill>
                  <a:schemeClr val="tx2"/>
                </a:solidFill>
              </a:rPr>
              <a:t>, </a:t>
            </a:r>
            <a:r>
              <a:rPr lang="lt-LT" sz="2000" dirty="0" err="1">
                <a:solidFill>
                  <a:schemeClr val="tx2"/>
                </a:solidFill>
              </a:rPr>
              <a:t>latitude</a:t>
            </a:r>
            <a:r>
              <a:rPr lang="lt-LT" sz="2000" dirty="0">
                <a:solidFill>
                  <a:schemeClr val="tx2"/>
                </a:solidFill>
              </a:rPr>
              <a:t>, </a:t>
            </a:r>
            <a:r>
              <a:rPr lang="lt-LT" sz="2000" dirty="0" err="1">
                <a:solidFill>
                  <a:schemeClr val="tx2"/>
                </a:solidFill>
              </a:rPr>
              <a:t>longitude</a:t>
            </a:r>
            <a:r>
              <a:rPr lang="lt-LT" sz="2000" dirty="0">
                <a:solidFill>
                  <a:schemeClr val="tx2"/>
                </a:solidFill>
              </a:rPr>
              <a:t>, </a:t>
            </a:r>
            <a:r>
              <a:rPr lang="lt-LT" sz="2000" dirty="0" err="1">
                <a:solidFill>
                  <a:schemeClr val="tx2"/>
                </a:solidFill>
              </a:rPr>
              <a:t>disteuc</a:t>
            </a:r>
            <a:r>
              <a:rPr lang="lt-LT" sz="2000" dirty="0">
                <a:solidFill>
                  <a:schemeClr val="tx2"/>
                </a:solidFill>
              </a:rPr>
              <a:t>, </a:t>
            </a:r>
            <a:r>
              <a:rPr lang="lt-LT" sz="2000" dirty="0" err="1">
                <a:solidFill>
                  <a:schemeClr val="tx2"/>
                </a:solidFill>
              </a:rPr>
              <a:t>distcirc</a:t>
            </a:r>
            <a:endParaRPr lang="lt-LT" sz="2000" dirty="0">
              <a:solidFill>
                <a:schemeClr val="tx2"/>
              </a:solidFill>
            </a:endParaRPr>
          </a:p>
          <a:p>
            <a:r>
              <a:rPr lang="lt-LT" sz="2000" dirty="0">
                <a:solidFill>
                  <a:schemeClr val="tx2"/>
                </a:solidFill>
              </a:rPr>
              <a:t>FROM (</a:t>
            </a:r>
            <a:endParaRPr lang="lt-LT" i="1" dirty="0">
              <a:solidFill>
                <a:schemeClr val="tx2"/>
              </a:solidFill>
            </a:endParaRPr>
          </a:p>
          <a:p>
            <a:r>
              <a:rPr lang="lt-LT" i="1" dirty="0" smtClean="0"/>
              <a:t>SELECT </a:t>
            </a:r>
            <a:r>
              <a:rPr lang="lt-LT" i="1" dirty="0" err="1"/>
              <a:t>zc</a:t>
            </a:r>
            <a:r>
              <a:rPr lang="lt-LT" i="1" dirty="0"/>
              <a:t>.*, </a:t>
            </a:r>
            <a:r>
              <a:rPr lang="lt-LT" i="1" dirty="0" err="1"/>
              <a:t>ACOS(COS(centerlatrad</a:t>
            </a:r>
            <a:r>
              <a:rPr lang="lt-LT" i="1" dirty="0"/>
              <a:t>)*</a:t>
            </a:r>
            <a:r>
              <a:rPr lang="lt-LT" i="1" dirty="0" err="1"/>
              <a:t>COS(latrad</a:t>
            </a:r>
            <a:r>
              <a:rPr lang="lt-LT" i="1" dirty="0"/>
              <a:t>)* </a:t>
            </a:r>
            <a:r>
              <a:rPr lang="lt-LT" i="1" dirty="0" err="1"/>
              <a:t>COS(centerlongrad</a:t>
            </a:r>
            <a:r>
              <a:rPr lang="lt-LT" i="1" dirty="0"/>
              <a:t> - </a:t>
            </a:r>
            <a:r>
              <a:rPr lang="lt-LT" i="1" dirty="0" err="1"/>
              <a:t>longrad</a:t>
            </a:r>
            <a:r>
              <a:rPr lang="lt-LT" i="1" dirty="0"/>
              <a:t>) +</a:t>
            </a:r>
            <a:r>
              <a:rPr lang="lt-LT" i="1" dirty="0" err="1"/>
              <a:t>SIN(centerlatrad</a:t>
            </a:r>
            <a:r>
              <a:rPr lang="lt-LT" i="1" dirty="0"/>
              <a:t>)*</a:t>
            </a:r>
            <a:r>
              <a:rPr lang="lt-LT" i="1" dirty="0" err="1"/>
              <a:t>SIN(latrad</a:t>
            </a:r>
            <a:r>
              <a:rPr lang="lt-LT" i="1" dirty="0"/>
              <a:t>))*</a:t>
            </a:r>
            <a:r>
              <a:rPr lang="lt-LT" i="1" dirty="0" err="1"/>
              <a:t>radius</a:t>
            </a:r>
            <a:r>
              <a:rPr lang="lt-LT" i="1" dirty="0"/>
              <a:t> </a:t>
            </a:r>
            <a:r>
              <a:rPr lang="lt-LT" i="1" dirty="0" err="1"/>
              <a:t>as</a:t>
            </a:r>
            <a:r>
              <a:rPr lang="lt-LT" i="1" dirty="0"/>
              <a:t> </a:t>
            </a:r>
            <a:r>
              <a:rPr lang="lt-LT" i="1" dirty="0" err="1"/>
              <a:t>distcirc</a:t>
            </a:r>
            <a:r>
              <a:rPr lang="lt-LT" i="1" dirty="0" err="1" smtClean="0"/>
              <a:t>,(</a:t>
            </a:r>
            <a:r>
              <a:rPr lang="lt-LT" i="1" dirty="0" err="1"/>
              <a:t>CASE</a:t>
            </a:r>
            <a:r>
              <a:rPr lang="lt-LT" i="1" dirty="0"/>
              <a:t> WHEN </a:t>
            </a:r>
            <a:r>
              <a:rPr lang="lt-LT" i="1" dirty="0" err="1"/>
              <a:t>latitude</a:t>
            </a:r>
            <a:r>
              <a:rPr lang="lt-LT" i="1" dirty="0"/>
              <a:t> &gt; 39.8 THEN </a:t>
            </a:r>
            <a:r>
              <a:rPr lang="lt-LT" i="1" dirty="0" err="1"/>
              <a:t>SQRT(SQUARE(difflat</a:t>
            </a:r>
            <a:r>
              <a:rPr lang="lt-LT" i="1" dirty="0"/>
              <a:t>*68.9) + </a:t>
            </a:r>
            <a:r>
              <a:rPr lang="lt-LT" i="1" dirty="0" err="1"/>
              <a:t>SQUARE(difflong</a:t>
            </a:r>
            <a:r>
              <a:rPr lang="lt-LT" i="1" dirty="0"/>
              <a:t>*</a:t>
            </a:r>
            <a:r>
              <a:rPr lang="lt-LT" i="1" dirty="0" err="1"/>
              <a:t>SIN(latrad</a:t>
            </a:r>
            <a:r>
              <a:rPr lang="lt-LT" i="1" dirty="0"/>
              <a:t>)*68.9)) ELSE </a:t>
            </a:r>
            <a:r>
              <a:rPr lang="lt-LT" i="1" dirty="0" err="1"/>
              <a:t>SQRT(SQUARE(difflat</a:t>
            </a:r>
            <a:r>
              <a:rPr lang="lt-LT" i="1" dirty="0"/>
              <a:t>*68.9) + </a:t>
            </a:r>
            <a:r>
              <a:rPr lang="lt-LT" i="1" dirty="0" err="1"/>
              <a:t>SQUARE(difflong</a:t>
            </a:r>
            <a:r>
              <a:rPr lang="lt-LT" i="1" dirty="0"/>
              <a:t>*</a:t>
            </a:r>
            <a:r>
              <a:rPr lang="lt-LT" i="1" dirty="0" err="1"/>
              <a:t>SIN(centerlatrad</a:t>
            </a:r>
            <a:r>
              <a:rPr lang="lt-LT" i="1" dirty="0"/>
              <a:t>)*68.9</a:t>
            </a:r>
            <a:r>
              <a:rPr lang="lt-LT" i="1" dirty="0" smtClean="0"/>
              <a:t>)) END</a:t>
            </a:r>
            <a:r>
              <a:rPr lang="lt-LT" i="1" dirty="0"/>
              <a:t>) </a:t>
            </a:r>
            <a:r>
              <a:rPr lang="lt-LT" i="1" dirty="0" err="1"/>
              <a:t>as</a:t>
            </a:r>
            <a:r>
              <a:rPr lang="lt-LT" i="1" dirty="0"/>
              <a:t> </a:t>
            </a:r>
            <a:r>
              <a:rPr lang="lt-LT" i="1" dirty="0" err="1"/>
              <a:t>disteuc</a:t>
            </a:r>
            <a:r>
              <a:rPr lang="lt-LT" i="1" dirty="0"/>
              <a:t> FROM (</a:t>
            </a:r>
          </a:p>
          <a:p>
            <a:r>
              <a:rPr lang="lt-LT" i="1" dirty="0" smtClean="0">
                <a:solidFill>
                  <a:schemeClr val="accent3"/>
                </a:solidFill>
              </a:rPr>
              <a:t>SELECT </a:t>
            </a:r>
            <a:r>
              <a:rPr lang="lt-LT" i="1" dirty="0" err="1">
                <a:solidFill>
                  <a:schemeClr val="accent3"/>
                </a:solidFill>
              </a:rPr>
              <a:t>zc</a:t>
            </a:r>
            <a:r>
              <a:rPr lang="lt-LT" i="1" dirty="0">
                <a:solidFill>
                  <a:schemeClr val="accent3"/>
                </a:solidFill>
              </a:rPr>
              <a:t>.*, </a:t>
            </a:r>
            <a:r>
              <a:rPr lang="lt-LT" i="1" dirty="0" err="1">
                <a:solidFill>
                  <a:schemeClr val="accent3"/>
                </a:solidFill>
              </a:rPr>
              <a:t>latitude</a:t>
            </a:r>
            <a:r>
              <a:rPr lang="lt-LT" i="1" dirty="0">
                <a:solidFill>
                  <a:schemeClr val="accent3"/>
                </a:solidFill>
              </a:rPr>
              <a:t> - 39.8 </a:t>
            </a:r>
            <a:r>
              <a:rPr lang="lt-LT" i="1" dirty="0" err="1">
                <a:solidFill>
                  <a:schemeClr val="accent3"/>
                </a:solidFill>
              </a:rPr>
              <a:t>as</a:t>
            </a:r>
            <a:r>
              <a:rPr lang="lt-LT" i="1" dirty="0">
                <a:solidFill>
                  <a:schemeClr val="accent3"/>
                </a:solidFill>
              </a:rPr>
              <a:t> </a:t>
            </a:r>
            <a:r>
              <a:rPr lang="lt-LT" i="1" dirty="0" err="1">
                <a:solidFill>
                  <a:schemeClr val="accent3"/>
                </a:solidFill>
              </a:rPr>
              <a:t>difflat,longitude</a:t>
            </a:r>
            <a:r>
              <a:rPr lang="lt-LT" i="1" dirty="0">
                <a:solidFill>
                  <a:schemeClr val="accent3"/>
                </a:solidFill>
              </a:rPr>
              <a:t> - (-98.6) </a:t>
            </a:r>
            <a:r>
              <a:rPr lang="lt-LT" i="1" dirty="0" err="1">
                <a:solidFill>
                  <a:schemeClr val="accent3"/>
                </a:solidFill>
              </a:rPr>
              <a:t>as</a:t>
            </a:r>
            <a:r>
              <a:rPr lang="lt-LT" i="1" dirty="0">
                <a:solidFill>
                  <a:schemeClr val="accent3"/>
                </a:solidFill>
              </a:rPr>
              <a:t> </a:t>
            </a:r>
            <a:r>
              <a:rPr lang="lt-LT" i="1" dirty="0" err="1">
                <a:solidFill>
                  <a:schemeClr val="accent3"/>
                </a:solidFill>
              </a:rPr>
              <a:t>difflong,latitude</a:t>
            </a:r>
            <a:r>
              <a:rPr lang="lt-LT" i="1" dirty="0">
                <a:solidFill>
                  <a:schemeClr val="accent3"/>
                </a:solidFill>
              </a:rPr>
              <a:t>*PI()/180 </a:t>
            </a:r>
            <a:r>
              <a:rPr lang="lt-LT" i="1" dirty="0" err="1">
                <a:solidFill>
                  <a:schemeClr val="accent3"/>
                </a:solidFill>
              </a:rPr>
              <a:t>as</a:t>
            </a:r>
            <a:r>
              <a:rPr lang="lt-LT" i="1" dirty="0">
                <a:solidFill>
                  <a:schemeClr val="accent3"/>
                </a:solidFill>
              </a:rPr>
              <a:t> </a:t>
            </a:r>
            <a:r>
              <a:rPr lang="lt-LT" i="1" dirty="0" err="1">
                <a:solidFill>
                  <a:schemeClr val="accent3"/>
                </a:solidFill>
              </a:rPr>
              <a:t>latrad</a:t>
            </a:r>
            <a:r>
              <a:rPr lang="lt-LT" i="1" dirty="0">
                <a:solidFill>
                  <a:schemeClr val="accent3"/>
                </a:solidFill>
              </a:rPr>
              <a:t>, 39.8*PI()/180 </a:t>
            </a:r>
            <a:r>
              <a:rPr lang="lt-LT" i="1" dirty="0" err="1">
                <a:solidFill>
                  <a:schemeClr val="accent3"/>
                </a:solidFill>
              </a:rPr>
              <a:t>as</a:t>
            </a:r>
            <a:r>
              <a:rPr lang="lt-LT" i="1" dirty="0">
                <a:solidFill>
                  <a:schemeClr val="accent3"/>
                </a:solidFill>
              </a:rPr>
              <a:t> </a:t>
            </a:r>
            <a:r>
              <a:rPr lang="lt-LT" i="1" dirty="0" err="1">
                <a:solidFill>
                  <a:schemeClr val="accent3"/>
                </a:solidFill>
              </a:rPr>
              <a:t>centerlatrad,longitude</a:t>
            </a:r>
            <a:r>
              <a:rPr lang="lt-LT" i="1" dirty="0">
                <a:solidFill>
                  <a:schemeClr val="accent3"/>
                </a:solidFill>
              </a:rPr>
              <a:t>*PI()/180 </a:t>
            </a:r>
            <a:r>
              <a:rPr lang="lt-LT" i="1" dirty="0" err="1">
                <a:solidFill>
                  <a:schemeClr val="accent3"/>
                </a:solidFill>
              </a:rPr>
              <a:t>as</a:t>
            </a:r>
            <a:r>
              <a:rPr lang="lt-LT" i="1" dirty="0">
                <a:solidFill>
                  <a:schemeClr val="accent3"/>
                </a:solidFill>
              </a:rPr>
              <a:t> </a:t>
            </a:r>
            <a:r>
              <a:rPr lang="lt-LT" i="1" dirty="0" err="1">
                <a:solidFill>
                  <a:schemeClr val="accent3"/>
                </a:solidFill>
              </a:rPr>
              <a:t>longrad</a:t>
            </a:r>
            <a:r>
              <a:rPr lang="lt-LT" i="1" dirty="0" err="1" smtClean="0">
                <a:solidFill>
                  <a:schemeClr val="accent3"/>
                </a:solidFill>
              </a:rPr>
              <a:t>,(-</a:t>
            </a:r>
            <a:r>
              <a:rPr lang="lt-LT" i="1" dirty="0" err="1">
                <a:solidFill>
                  <a:schemeClr val="accent3"/>
                </a:solidFill>
              </a:rPr>
              <a:t>98.6)</a:t>
            </a:r>
            <a:r>
              <a:rPr lang="lt-LT" i="1" dirty="0">
                <a:solidFill>
                  <a:schemeClr val="accent3"/>
                </a:solidFill>
              </a:rPr>
              <a:t>*PI()/180 </a:t>
            </a:r>
            <a:r>
              <a:rPr lang="lt-LT" i="1" dirty="0" err="1">
                <a:solidFill>
                  <a:schemeClr val="accent3"/>
                </a:solidFill>
              </a:rPr>
              <a:t>as</a:t>
            </a:r>
            <a:r>
              <a:rPr lang="lt-LT" i="1" dirty="0">
                <a:solidFill>
                  <a:schemeClr val="accent3"/>
                </a:solidFill>
              </a:rPr>
              <a:t> centerlongrad,3949.9 </a:t>
            </a:r>
            <a:r>
              <a:rPr lang="lt-LT" i="1" dirty="0" err="1">
                <a:solidFill>
                  <a:schemeClr val="accent3"/>
                </a:solidFill>
              </a:rPr>
              <a:t>as</a:t>
            </a:r>
            <a:r>
              <a:rPr lang="lt-LT" i="1" dirty="0">
                <a:solidFill>
                  <a:schemeClr val="accent3"/>
                </a:solidFill>
              </a:rPr>
              <a:t> </a:t>
            </a:r>
            <a:r>
              <a:rPr lang="lt-LT" i="1" dirty="0" err="1">
                <a:solidFill>
                  <a:schemeClr val="accent3"/>
                </a:solidFill>
              </a:rPr>
              <a:t>radius</a:t>
            </a:r>
            <a:r>
              <a:rPr lang="lt-LT" i="1" dirty="0">
                <a:solidFill>
                  <a:schemeClr val="accent3"/>
                </a:solidFill>
              </a:rPr>
              <a:t> FROM </a:t>
            </a:r>
            <a:r>
              <a:rPr lang="lt-LT" i="1" dirty="0" err="1">
                <a:solidFill>
                  <a:schemeClr val="accent3"/>
                </a:solidFill>
              </a:rPr>
              <a:t>zipcensus</a:t>
            </a:r>
            <a:r>
              <a:rPr lang="lt-LT" i="1" dirty="0">
                <a:solidFill>
                  <a:schemeClr val="accent3"/>
                </a:solidFill>
              </a:rPr>
              <a:t> </a:t>
            </a:r>
            <a:r>
              <a:rPr lang="lt-LT" i="1" dirty="0" err="1" smtClean="0">
                <a:solidFill>
                  <a:schemeClr val="accent3"/>
                </a:solidFill>
              </a:rPr>
              <a:t>zc</a:t>
            </a:r>
            <a:r>
              <a:rPr lang="lt-LT" i="1" dirty="0" smtClean="0"/>
              <a:t>) </a:t>
            </a:r>
            <a:r>
              <a:rPr lang="lt-LT" i="1" dirty="0" err="1"/>
              <a:t>zc</a:t>
            </a:r>
            <a:endParaRPr lang="lt-LT" i="1" dirty="0"/>
          </a:p>
          <a:p>
            <a:r>
              <a:rPr lang="lt-LT" sz="2000" dirty="0">
                <a:solidFill>
                  <a:schemeClr val="tx2"/>
                </a:solidFill>
              </a:rPr>
              <a:t>) </a:t>
            </a:r>
            <a:r>
              <a:rPr lang="lt-LT" sz="2000" dirty="0" err="1">
                <a:solidFill>
                  <a:schemeClr val="tx2"/>
                </a:solidFill>
              </a:rPr>
              <a:t>zc</a:t>
            </a:r>
            <a:endParaRPr lang="lt-LT" sz="2000" dirty="0">
              <a:solidFill>
                <a:schemeClr val="tx2"/>
              </a:solidFill>
            </a:endParaRPr>
          </a:p>
          <a:p>
            <a:r>
              <a:rPr lang="lt-LT" sz="2000" dirty="0">
                <a:solidFill>
                  <a:schemeClr val="tx2"/>
                </a:solidFill>
              </a:rPr>
              <a:t>ORDER BY </a:t>
            </a:r>
            <a:r>
              <a:rPr lang="lt-LT" sz="2000" dirty="0" err="1">
                <a:solidFill>
                  <a:schemeClr val="tx2"/>
                </a:solidFill>
              </a:rPr>
              <a:t>disteuc</a:t>
            </a:r>
            <a:endParaRPr lang="en-US" sz="2000" dirty="0">
              <a:solidFill>
                <a:schemeClr val="tx2"/>
              </a:solidFill>
            </a:endParaRPr>
          </a:p>
        </p:txBody>
      </p:sp>
      <p:sp>
        <p:nvSpPr>
          <p:cNvPr id="3" name="Rectangle 2"/>
          <p:cNvSpPr/>
          <p:nvPr/>
        </p:nvSpPr>
        <p:spPr>
          <a:xfrm>
            <a:off x="17352" y="-6936"/>
            <a:ext cx="8875127" cy="738664"/>
          </a:xfrm>
          <a:prstGeom prst="rect">
            <a:avLst/>
          </a:prstGeom>
        </p:spPr>
        <p:txBody>
          <a:bodyPr wrap="square">
            <a:spAutoFit/>
          </a:bodyPr>
          <a:lstStyle/>
          <a:p>
            <a:r>
              <a:rPr lang="en-US" sz="1400" dirty="0"/>
              <a:t>SQL </a:t>
            </a:r>
            <a:r>
              <a:rPr lang="en-US" sz="1400" dirty="0" smtClean="0"/>
              <a:t>query p140 ; uses </a:t>
            </a:r>
            <a:r>
              <a:rPr lang="en-US" sz="1400" dirty="0"/>
              <a:t>this formula to find the ten zip codes closest to the center of the continental</a:t>
            </a:r>
          </a:p>
          <a:p>
            <a:r>
              <a:rPr lang="en-US" sz="1400" dirty="0"/>
              <a:t>United States using the more accurate </a:t>
            </a:r>
            <a:r>
              <a:rPr lang="en-US" sz="1400" dirty="0" smtClean="0"/>
              <a:t>method (</a:t>
            </a:r>
            <a:r>
              <a:rPr lang="en-US" sz="1400" dirty="0"/>
              <a:t>The geographic center of the continental United States is in the middle </a:t>
            </a:r>
            <a:r>
              <a:rPr lang="en-US" sz="1400" dirty="0" smtClean="0"/>
              <a:t>of Kansas </a:t>
            </a:r>
            <a:r>
              <a:rPr lang="en-US" sz="1400" dirty="0"/>
              <a:t>and has a longitude of –98.6° and a latitude of 39.8°.</a:t>
            </a:r>
            <a:r>
              <a:rPr lang="en-US" sz="1400" dirty="0" smtClean="0"/>
              <a:t>)</a:t>
            </a:r>
            <a:endParaRPr lang="en-US" sz="1400" dirty="0"/>
          </a:p>
        </p:txBody>
      </p:sp>
    </p:spTree>
    <p:extLst>
      <p:ext uri="{BB962C8B-B14F-4D97-AF65-F5344CB8AC3E}">
        <p14:creationId xmlns:p14="http://schemas.microsoft.com/office/powerpoint/2010/main" val="1320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9560" y="1700808"/>
            <a:ext cx="8362920" cy="1200329"/>
          </a:xfrm>
          <a:prstGeom prst="rect">
            <a:avLst/>
          </a:prstGeom>
        </p:spPr>
        <p:txBody>
          <a:bodyPr wrap="square">
            <a:spAutoFit/>
          </a:bodyPr>
          <a:lstStyle/>
          <a:p>
            <a:r>
              <a:rPr lang="en-US" dirty="0"/>
              <a:t>A </a:t>
            </a:r>
            <a:r>
              <a:rPr lang="en-US" b="1" dirty="0"/>
              <a:t>Web Map Service</a:t>
            </a:r>
            <a:r>
              <a:rPr lang="en-US" dirty="0"/>
              <a:t> (</a:t>
            </a:r>
            <a:r>
              <a:rPr lang="en-US" b="1" dirty="0"/>
              <a:t>WMS</a:t>
            </a:r>
            <a:r>
              <a:rPr lang="en-US" dirty="0"/>
              <a:t>) is a standard protocol for serving </a:t>
            </a:r>
            <a:r>
              <a:rPr lang="en-US" dirty="0" err="1">
                <a:hlinkClick r:id="rId2" tooltip="Georeference"/>
              </a:rPr>
              <a:t>georeferenced</a:t>
            </a:r>
            <a:r>
              <a:rPr lang="en-US" dirty="0"/>
              <a:t> map images over the Internet that are generated by a map server using data from a </a:t>
            </a:r>
            <a:r>
              <a:rPr lang="en-US" dirty="0">
                <a:hlinkClick r:id="rId3" tooltip="Geographic Information System"/>
              </a:rPr>
              <a:t>GIS</a:t>
            </a:r>
            <a:r>
              <a:rPr lang="en-US" dirty="0"/>
              <a:t> database.</a:t>
            </a:r>
            <a:r>
              <a:rPr lang="en-US" baseline="30000" dirty="0">
                <a:hlinkClick r:id="rId4"/>
              </a:rPr>
              <a:t>[2]</a:t>
            </a:r>
            <a:r>
              <a:rPr lang="en-US" dirty="0"/>
              <a:t> The specification was developed and first published by the </a:t>
            </a:r>
            <a:r>
              <a:rPr lang="en-US" dirty="0">
                <a:hlinkClick r:id="rId5" tooltip="Open Geospatial Consortium"/>
              </a:rPr>
              <a:t>Open Geospatial Consortium</a:t>
            </a:r>
            <a:r>
              <a:rPr lang="en-US" dirty="0"/>
              <a:t> in 1999</a:t>
            </a:r>
          </a:p>
        </p:txBody>
      </p:sp>
      <p:sp>
        <p:nvSpPr>
          <p:cNvPr id="3" name="Rectangle 2"/>
          <p:cNvSpPr/>
          <p:nvPr/>
        </p:nvSpPr>
        <p:spPr>
          <a:xfrm>
            <a:off x="539552" y="116632"/>
            <a:ext cx="5040560" cy="369332"/>
          </a:xfrm>
          <a:prstGeom prst="rect">
            <a:avLst/>
          </a:prstGeom>
        </p:spPr>
        <p:txBody>
          <a:bodyPr wrap="square">
            <a:spAutoFit/>
          </a:bodyPr>
          <a:lstStyle/>
          <a:p>
            <a:r>
              <a:rPr lang="en-US" dirty="0"/>
              <a:t>http://en.wikipedia.org/wiki/Web_Map_Service</a:t>
            </a:r>
          </a:p>
        </p:txBody>
      </p:sp>
      <p:sp>
        <p:nvSpPr>
          <p:cNvPr id="4" name="Rectangle 3"/>
          <p:cNvSpPr/>
          <p:nvPr/>
        </p:nvSpPr>
        <p:spPr>
          <a:xfrm>
            <a:off x="559330" y="5013176"/>
            <a:ext cx="7253030" cy="369332"/>
          </a:xfrm>
          <a:prstGeom prst="rect">
            <a:avLst/>
          </a:prstGeom>
        </p:spPr>
        <p:txBody>
          <a:bodyPr wrap="square">
            <a:spAutoFit/>
          </a:bodyPr>
          <a:lstStyle/>
          <a:p>
            <a:r>
              <a:rPr lang="en-US" dirty="0"/>
              <a:t>https://technet.microsoft.com/en-us/sqlserver/dn151343.aspx</a:t>
            </a:r>
          </a:p>
        </p:txBody>
      </p:sp>
    </p:spTree>
    <p:extLst>
      <p:ext uri="{BB962C8B-B14F-4D97-AF65-F5344CB8AC3E}">
        <p14:creationId xmlns:p14="http://schemas.microsoft.com/office/powerpoint/2010/main" val="3428952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4" y="134410"/>
            <a:ext cx="4176015" cy="369332"/>
          </a:xfrm>
          <a:prstGeom prst="rect">
            <a:avLst/>
          </a:prstGeom>
        </p:spPr>
        <p:txBody>
          <a:bodyPr wrap="none">
            <a:spAutoFit/>
          </a:bodyPr>
          <a:lstStyle/>
          <a:p>
            <a:r>
              <a:rPr lang="en-US" dirty="0"/>
              <a:t>Who Uses Solar Power for Heating</a:t>
            </a:r>
            <a:r>
              <a:rPr lang="en-US" dirty="0" smtClean="0"/>
              <a:t>? (p146)</a:t>
            </a:r>
            <a:endParaRPr lang="en-US" dirty="0"/>
          </a:p>
        </p:txBody>
      </p:sp>
      <p:sp>
        <p:nvSpPr>
          <p:cNvPr id="3" name="Rectangle 2"/>
          <p:cNvSpPr/>
          <p:nvPr/>
        </p:nvSpPr>
        <p:spPr>
          <a:xfrm>
            <a:off x="3594" y="620688"/>
            <a:ext cx="5720534" cy="1815882"/>
          </a:xfrm>
          <a:prstGeom prst="rect">
            <a:avLst/>
          </a:prstGeom>
        </p:spPr>
        <p:txBody>
          <a:bodyPr wrap="square">
            <a:spAutoFit/>
          </a:bodyPr>
          <a:lstStyle/>
          <a:p>
            <a:endParaRPr lang="lt-LT" sz="1600" dirty="0"/>
          </a:p>
          <a:p>
            <a:r>
              <a:rPr lang="lt-LT" sz="1600" dirty="0"/>
              <a:t>SELECT </a:t>
            </a:r>
            <a:r>
              <a:rPr lang="lt-LT" sz="1600" dirty="0" err="1"/>
              <a:t>zipcode</a:t>
            </a:r>
            <a:r>
              <a:rPr lang="lt-LT" sz="1600" dirty="0"/>
              <a:t>, </a:t>
            </a:r>
            <a:r>
              <a:rPr lang="lt-LT" sz="1600" dirty="0" err="1"/>
              <a:t>longitude</a:t>
            </a:r>
            <a:r>
              <a:rPr lang="lt-LT" sz="1600" dirty="0"/>
              <a:t>,</a:t>
            </a:r>
          </a:p>
          <a:p>
            <a:r>
              <a:rPr lang="en-US" sz="1600" dirty="0"/>
              <a:t>(CASE WHEN </a:t>
            </a:r>
            <a:r>
              <a:rPr lang="en-US" sz="1600" dirty="0" err="1"/>
              <a:t>hhuofuelsolar</a:t>
            </a:r>
            <a:r>
              <a:rPr lang="en-US" sz="1600" dirty="0"/>
              <a:t> = 0 THEN latitude END) as </a:t>
            </a:r>
            <a:r>
              <a:rPr lang="en-US" sz="1600" dirty="0" err="1"/>
              <a:t>nosolarlat</a:t>
            </a:r>
            <a:r>
              <a:rPr lang="en-US" sz="1600" dirty="0"/>
              <a:t>,</a:t>
            </a:r>
          </a:p>
          <a:p>
            <a:r>
              <a:rPr lang="en-US" sz="1600" dirty="0"/>
              <a:t>(CASE WHEN </a:t>
            </a:r>
            <a:r>
              <a:rPr lang="en-US" sz="1600" dirty="0" err="1"/>
              <a:t>hhuofuelsolar</a:t>
            </a:r>
            <a:r>
              <a:rPr lang="en-US" sz="1600" dirty="0"/>
              <a:t> &gt; 0 THEN latitude END) as </a:t>
            </a:r>
            <a:r>
              <a:rPr lang="en-US" sz="1600" dirty="0" err="1"/>
              <a:t>solarlat</a:t>
            </a:r>
            <a:endParaRPr lang="en-US" sz="1600" dirty="0"/>
          </a:p>
          <a:p>
            <a:r>
              <a:rPr lang="lt-LT" sz="1600" dirty="0"/>
              <a:t>FROM </a:t>
            </a:r>
            <a:r>
              <a:rPr lang="lt-LT" sz="1600" dirty="0" err="1"/>
              <a:t>zipcensus</a:t>
            </a:r>
            <a:endParaRPr lang="lt-LT" sz="1600" dirty="0"/>
          </a:p>
          <a:p>
            <a:r>
              <a:rPr lang="en-US" sz="1600" dirty="0"/>
              <a:t>WHERE latitude BETWEEN 20 and 50 AND</a:t>
            </a:r>
          </a:p>
          <a:p>
            <a:r>
              <a:rPr lang="en-US" sz="1600" dirty="0"/>
              <a:t>longitude BETWEEN -135 AND -65</a:t>
            </a:r>
          </a:p>
        </p:txBody>
      </p:sp>
      <p:graphicFrame>
        <p:nvGraphicFramePr>
          <p:cNvPr id="4" name="Chart 3"/>
          <p:cNvGraphicFramePr>
            <a:graphicFrameLocks/>
          </p:cNvGraphicFramePr>
          <p:nvPr>
            <p:extLst>
              <p:ext uri="{D42A27DB-BD31-4B8C-83A1-F6EECF244321}">
                <p14:modId xmlns:p14="http://schemas.microsoft.com/office/powerpoint/2010/main" val="128047769"/>
              </p:ext>
            </p:extLst>
          </p:nvPr>
        </p:nvGraphicFramePr>
        <p:xfrm>
          <a:off x="3275856" y="2708920"/>
          <a:ext cx="5472608" cy="3384376"/>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2915816" y="6093296"/>
            <a:ext cx="5904656" cy="646331"/>
          </a:xfrm>
          <a:prstGeom prst="rect">
            <a:avLst/>
          </a:prstGeom>
        </p:spPr>
        <p:txBody>
          <a:bodyPr wrap="square">
            <a:spAutoFit/>
          </a:bodyPr>
          <a:lstStyle/>
          <a:p>
            <a:r>
              <a:rPr lang="en-US" b="1" dirty="0"/>
              <a:t>Figure 4-5: </a:t>
            </a:r>
            <a:r>
              <a:rPr lang="en-US" dirty="0"/>
              <a:t>This map shows the zip codes that have housing units with solar </a:t>
            </a:r>
            <a:r>
              <a:rPr lang="en-US" dirty="0" err="1" smtClean="0"/>
              <a:t>power,based</a:t>
            </a:r>
            <a:r>
              <a:rPr lang="en-US" dirty="0" smtClean="0"/>
              <a:t> </a:t>
            </a:r>
            <a:r>
              <a:rPr lang="en-US" dirty="0"/>
              <a:t>on the 2000 Census.</a:t>
            </a:r>
          </a:p>
        </p:txBody>
      </p:sp>
    </p:spTree>
    <p:extLst>
      <p:ext uri="{BB962C8B-B14F-4D97-AF65-F5344CB8AC3E}">
        <p14:creationId xmlns:p14="http://schemas.microsoft.com/office/powerpoint/2010/main" val="2925552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36" y="332656"/>
            <a:ext cx="3779912" cy="1938992"/>
          </a:xfrm>
          <a:prstGeom prst="rect">
            <a:avLst/>
          </a:prstGeom>
        </p:spPr>
        <p:txBody>
          <a:bodyPr wrap="square">
            <a:spAutoFit/>
          </a:bodyPr>
          <a:lstStyle/>
          <a:p>
            <a:r>
              <a:rPr lang="fr-FR" sz="1200" dirty="0"/>
              <a:t>SELECT </a:t>
            </a:r>
            <a:r>
              <a:rPr lang="fr-FR" sz="1200" dirty="0" err="1"/>
              <a:t>zc.zipcode</a:t>
            </a:r>
            <a:r>
              <a:rPr lang="fr-FR" sz="1200" dirty="0"/>
              <a:t>, longitude, latitude, </a:t>
            </a:r>
            <a:r>
              <a:rPr lang="fr-FR" sz="1200" dirty="0" err="1"/>
              <a:t>numords</a:t>
            </a:r>
            <a:r>
              <a:rPr lang="fr-FR" sz="1200" dirty="0"/>
              <a:t>,</a:t>
            </a:r>
          </a:p>
          <a:p>
            <a:r>
              <a:rPr lang="en-US" sz="1200" dirty="0"/>
              <a:t>(CASE WHEN </a:t>
            </a:r>
            <a:r>
              <a:rPr lang="en-US" sz="1200" dirty="0" err="1"/>
              <a:t>hh</a:t>
            </a:r>
            <a:r>
              <a:rPr lang="en-US" sz="1200" dirty="0"/>
              <a:t> = 0 THEN 0.0 ELSE </a:t>
            </a:r>
            <a:r>
              <a:rPr lang="en-US" sz="1200" dirty="0" err="1"/>
              <a:t>numords</a:t>
            </a:r>
            <a:r>
              <a:rPr lang="en-US" sz="1200" dirty="0"/>
              <a:t>*1.0/</a:t>
            </a:r>
            <a:r>
              <a:rPr lang="en-US" sz="1200" dirty="0" err="1"/>
              <a:t>hh</a:t>
            </a:r>
            <a:r>
              <a:rPr lang="en-US" sz="1200" dirty="0"/>
              <a:t> END) as penetration</a:t>
            </a:r>
          </a:p>
          <a:p>
            <a:r>
              <a:rPr lang="lt-LT" sz="1200" dirty="0"/>
              <a:t>FROM </a:t>
            </a:r>
            <a:r>
              <a:rPr lang="lt-LT" sz="1200" dirty="0" err="1"/>
              <a:t>zipcensus</a:t>
            </a:r>
            <a:r>
              <a:rPr lang="lt-LT" sz="1200" dirty="0"/>
              <a:t> </a:t>
            </a:r>
            <a:r>
              <a:rPr lang="lt-LT" sz="1200" dirty="0" err="1"/>
              <a:t>zc</a:t>
            </a:r>
            <a:r>
              <a:rPr lang="lt-LT" sz="1200" dirty="0"/>
              <a:t> JOIN</a:t>
            </a:r>
          </a:p>
          <a:p>
            <a:r>
              <a:rPr lang="en-US" sz="1200" dirty="0"/>
              <a:t>(SELECT </a:t>
            </a:r>
            <a:r>
              <a:rPr lang="en-US" sz="1200" dirty="0" err="1"/>
              <a:t>zipcode</a:t>
            </a:r>
            <a:r>
              <a:rPr lang="en-US" sz="1200" dirty="0"/>
              <a:t>, COUNT(*) as </a:t>
            </a:r>
            <a:r>
              <a:rPr lang="en-US" sz="1200" dirty="0" err="1"/>
              <a:t>numords</a:t>
            </a:r>
            <a:endParaRPr lang="en-US" sz="1200" dirty="0"/>
          </a:p>
          <a:p>
            <a:r>
              <a:rPr lang="lt-LT" sz="1200" dirty="0"/>
              <a:t>FROM </a:t>
            </a:r>
            <a:r>
              <a:rPr lang="lt-LT" sz="1200" dirty="0" err="1"/>
              <a:t>orders</a:t>
            </a:r>
            <a:endParaRPr lang="lt-LT" sz="1200" dirty="0"/>
          </a:p>
          <a:p>
            <a:r>
              <a:rPr lang="lt-LT" sz="1200" dirty="0"/>
              <a:t>GROUP BY </a:t>
            </a:r>
            <a:r>
              <a:rPr lang="lt-LT" sz="1200" dirty="0" err="1"/>
              <a:t>zipcode</a:t>
            </a:r>
            <a:r>
              <a:rPr lang="lt-LT" sz="1200" dirty="0"/>
              <a:t>) o</a:t>
            </a:r>
          </a:p>
          <a:p>
            <a:r>
              <a:rPr lang="lt-LT" sz="1200" dirty="0"/>
              <a:t>ON </a:t>
            </a:r>
            <a:r>
              <a:rPr lang="lt-LT" sz="1200" dirty="0" err="1"/>
              <a:t>zc.zipcode</a:t>
            </a:r>
            <a:r>
              <a:rPr lang="lt-LT" sz="1200" dirty="0"/>
              <a:t> = </a:t>
            </a:r>
            <a:r>
              <a:rPr lang="lt-LT" sz="1200" dirty="0" err="1"/>
              <a:t>o.zipcode</a:t>
            </a:r>
            <a:endParaRPr lang="lt-LT" sz="1200" dirty="0"/>
          </a:p>
          <a:p>
            <a:r>
              <a:rPr lang="en-US" sz="1200" dirty="0"/>
              <a:t>WHERE latitude BETWEEN 20 and 50 AND</a:t>
            </a:r>
          </a:p>
          <a:p>
            <a:r>
              <a:rPr lang="en-US" sz="1200" dirty="0"/>
              <a:t>longitude BETWEEN -135 AND -65</a:t>
            </a:r>
          </a:p>
        </p:txBody>
      </p:sp>
      <p:graphicFrame>
        <p:nvGraphicFramePr>
          <p:cNvPr id="3" name="Chart 2"/>
          <p:cNvGraphicFramePr>
            <a:graphicFrameLocks/>
          </p:cNvGraphicFramePr>
          <p:nvPr>
            <p:extLst>
              <p:ext uri="{D42A27DB-BD31-4B8C-83A1-F6EECF244321}">
                <p14:modId xmlns:p14="http://schemas.microsoft.com/office/powerpoint/2010/main" val="2181989244"/>
              </p:ext>
            </p:extLst>
          </p:nvPr>
        </p:nvGraphicFramePr>
        <p:xfrm>
          <a:off x="2771800" y="2204864"/>
          <a:ext cx="4876800" cy="3076575"/>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4427984" y="147990"/>
            <a:ext cx="3468835" cy="369332"/>
          </a:xfrm>
          <a:prstGeom prst="rect">
            <a:avLst/>
          </a:prstGeom>
        </p:spPr>
        <p:txBody>
          <a:bodyPr wrap="none">
            <a:spAutoFit/>
          </a:bodyPr>
          <a:lstStyle/>
          <a:p>
            <a:r>
              <a:rPr lang="en-US" b="1" i="1" dirty="0"/>
              <a:t>Where Are the Customers</a:t>
            </a:r>
            <a:r>
              <a:rPr lang="en-US" b="1" i="1" dirty="0" smtClean="0"/>
              <a:t>? (</a:t>
            </a:r>
            <a:r>
              <a:rPr lang="lt-LT" dirty="0"/>
              <a:t>p 148</a:t>
            </a:r>
            <a:r>
              <a:rPr lang="en-US" b="1" i="1" dirty="0" smtClean="0"/>
              <a:t>)</a:t>
            </a:r>
            <a:endParaRPr lang="en-US" dirty="0"/>
          </a:p>
        </p:txBody>
      </p:sp>
      <p:sp>
        <p:nvSpPr>
          <p:cNvPr id="5" name="Rectangle 4"/>
          <p:cNvSpPr/>
          <p:nvPr/>
        </p:nvSpPr>
        <p:spPr>
          <a:xfrm>
            <a:off x="2987824" y="5517232"/>
            <a:ext cx="4572000" cy="646331"/>
          </a:xfrm>
          <a:prstGeom prst="rect">
            <a:avLst/>
          </a:prstGeom>
        </p:spPr>
        <p:txBody>
          <a:bodyPr>
            <a:spAutoFit/>
          </a:bodyPr>
          <a:lstStyle/>
          <a:p>
            <a:r>
              <a:rPr lang="en-US" dirty="0"/>
              <a:t>Figure 4-6: This bubble chart shows the order penetration in each zip code.</a:t>
            </a:r>
          </a:p>
        </p:txBody>
      </p:sp>
    </p:spTree>
    <p:extLst>
      <p:ext uri="{BB962C8B-B14F-4D97-AF65-F5344CB8AC3E}">
        <p14:creationId xmlns:p14="http://schemas.microsoft.com/office/powerpoint/2010/main" val="4104858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0" y="836712"/>
            <a:ext cx="9116243" cy="646331"/>
          </a:xfrm>
          <a:prstGeom prst="rect">
            <a:avLst/>
          </a:prstGeom>
        </p:spPr>
        <p:txBody>
          <a:bodyPr wrap="square">
            <a:spAutoFit/>
          </a:bodyPr>
          <a:lstStyle/>
          <a:p>
            <a:r>
              <a:rPr lang="en-US" dirty="0"/>
              <a:t>The median household income in a zip code is the income in the middle,</a:t>
            </a:r>
          </a:p>
          <a:p>
            <a:r>
              <a:rPr lang="en-US" dirty="0"/>
              <a:t>where half the households earn more than the median and half earn less.</a:t>
            </a:r>
          </a:p>
        </p:txBody>
      </p:sp>
      <p:sp>
        <p:nvSpPr>
          <p:cNvPr id="3" name="Rectangle 2"/>
          <p:cNvSpPr/>
          <p:nvPr/>
        </p:nvSpPr>
        <p:spPr>
          <a:xfrm>
            <a:off x="0" y="36095"/>
            <a:ext cx="3849580" cy="369332"/>
          </a:xfrm>
          <a:prstGeom prst="rect">
            <a:avLst/>
          </a:prstGeom>
        </p:spPr>
        <p:txBody>
          <a:bodyPr wrap="none">
            <a:spAutoFit/>
          </a:bodyPr>
          <a:lstStyle/>
          <a:p>
            <a:r>
              <a:rPr lang="en-US" b="1" dirty="0"/>
              <a:t>The Extremes: Richest and </a:t>
            </a:r>
            <a:r>
              <a:rPr lang="en-US" b="1" dirty="0" smtClean="0"/>
              <a:t>Poorest</a:t>
            </a:r>
            <a:r>
              <a:rPr lang="lt-LT" b="1" dirty="0" smtClean="0"/>
              <a:t> </a:t>
            </a:r>
            <a:r>
              <a:rPr lang="lt-LT" sz="1100" dirty="0" smtClean="0"/>
              <a:t>150p</a:t>
            </a:r>
            <a:endParaRPr lang="en-US" dirty="0"/>
          </a:p>
        </p:txBody>
      </p:sp>
      <p:sp>
        <p:nvSpPr>
          <p:cNvPr id="4" name="Rectangle 3"/>
          <p:cNvSpPr/>
          <p:nvPr/>
        </p:nvSpPr>
        <p:spPr>
          <a:xfrm>
            <a:off x="4283968" y="3685848"/>
            <a:ext cx="4572000" cy="923330"/>
          </a:xfrm>
          <a:prstGeom prst="rect">
            <a:avLst/>
          </a:prstGeom>
        </p:spPr>
        <p:txBody>
          <a:bodyPr>
            <a:spAutoFit/>
          </a:bodyPr>
          <a:lstStyle/>
          <a:p>
            <a:r>
              <a:rPr lang="en-US" dirty="0"/>
              <a:t>SELECT TOP 1 </a:t>
            </a:r>
            <a:r>
              <a:rPr lang="en-US" dirty="0" err="1"/>
              <a:t>zipcode</a:t>
            </a:r>
            <a:r>
              <a:rPr lang="en-US" dirty="0"/>
              <a:t>, </a:t>
            </a:r>
            <a:r>
              <a:rPr lang="en-US" dirty="0" err="1"/>
              <a:t>hhmedincome</a:t>
            </a:r>
            <a:endParaRPr lang="en-US" dirty="0"/>
          </a:p>
          <a:p>
            <a:r>
              <a:rPr lang="en-US" dirty="0"/>
              <a:t>FROM </a:t>
            </a:r>
            <a:r>
              <a:rPr lang="en-US" dirty="0" err="1"/>
              <a:t>zipcensus</a:t>
            </a:r>
            <a:endParaRPr lang="en-US" dirty="0"/>
          </a:p>
          <a:p>
            <a:r>
              <a:rPr lang="en-US" dirty="0"/>
              <a:t>ORDER BY </a:t>
            </a:r>
            <a:r>
              <a:rPr lang="en-US" dirty="0" err="1"/>
              <a:t>hhmedincome</a:t>
            </a:r>
            <a:r>
              <a:rPr lang="en-US" dirty="0"/>
              <a:t> DESC</a:t>
            </a:r>
          </a:p>
        </p:txBody>
      </p:sp>
      <p:sp>
        <p:nvSpPr>
          <p:cNvPr id="5" name="Rectangle 4"/>
          <p:cNvSpPr/>
          <p:nvPr/>
        </p:nvSpPr>
        <p:spPr>
          <a:xfrm>
            <a:off x="0" y="3645024"/>
            <a:ext cx="4572000" cy="923330"/>
          </a:xfrm>
          <a:prstGeom prst="rect">
            <a:avLst/>
          </a:prstGeom>
        </p:spPr>
        <p:txBody>
          <a:bodyPr>
            <a:spAutoFit/>
          </a:bodyPr>
          <a:lstStyle/>
          <a:p>
            <a:r>
              <a:rPr lang="en-US" dirty="0"/>
              <a:t>One query for finding the zip code with the highest median household</a:t>
            </a:r>
          </a:p>
          <a:p>
            <a:r>
              <a:rPr lang="en-US" dirty="0"/>
              <a:t>income is:</a:t>
            </a:r>
            <a:endParaRPr lang="en-US" dirty="0"/>
          </a:p>
        </p:txBody>
      </p:sp>
    </p:spTree>
    <p:extLst>
      <p:ext uri="{BB962C8B-B14F-4D97-AF65-F5344CB8AC3E}">
        <p14:creationId xmlns:p14="http://schemas.microsoft.com/office/powerpoint/2010/main" val="3364171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1" y="-1123"/>
            <a:ext cx="3797771" cy="369332"/>
          </a:xfrm>
          <a:prstGeom prst="rect">
            <a:avLst/>
          </a:prstGeom>
        </p:spPr>
        <p:txBody>
          <a:bodyPr wrap="none">
            <a:spAutoFit/>
          </a:bodyPr>
          <a:lstStyle/>
          <a:p>
            <a:r>
              <a:rPr lang="en-US" b="1" i="1" dirty="0"/>
              <a:t>Proportion of Wealthy and </a:t>
            </a:r>
            <a:r>
              <a:rPr lang="en-US" b="1" i="1" dirty="0" smtClean="0"/>
              <a:t>Poor </a:t>
            </a:r>
            <a:r>
              <a:rPr lang="lt-LT" b="1" i="1" dirty="0" smtClean="0"/>
              <a:t>   </a:t>
            </a:r>
            <a:r>
              <a:rPr lang="lt-LT" sz="1200" dirty="0" smtClean="0"/>
              <a:t>152p</a:t>
            </a:r>
            <a:endParaRPr lang="en-US" dirty="0"/>
          </a:p>
        </p:txBody>
      </p:sp>
      <p:sp>
        <p:nvSpPr>
          <p:cNvPr id="3" name="Rectangle 2"/>
          <p:cNvSpPr/>
          <p:nvPr/>
        </p:nvSpPr>
        <p:spPr>
          <a:xfrm>
            <a:off x="0" y="980728"/>
            <a:ext cx="9036496" cy="2031325"/>
          </a:xfrm>
          <a:prstGeom prst="rect">
            <a:avLst/>
          </a:prstGeom>
        </p:spPr>
        <p:txBody>
          <a:bodyPr wrap="square">
            <a:spAutoFit/>
          </a:bodyPr>
          <a:lstStyle/>
          <a:p>
            <a:r>
              <a:rPr lang="lt-LT" dirty="0"/>
              <a:t>SELECT </a:t>
            </a:r>
            <a:r>
              <a:rPr lang="lt-LT" dirty="0" err="1"/>
              <a:t>zipcode</a:t>
            </a:r>
            <a:r>
              <a:rPr lang="lt-LT" dirty="0"/>
              <a:t>, </a:t>
            </a:r>
            <a:r>
              <a:rPr lang="lt-LT" dirty="0" err="1"/>
              <a:t>state</a:t>
            </a:r>
            <a:r>
              <a:rPr lang="lt-LT" dirty="0"/>
              <a:t>, </a:t>
            </a:r>
            <a:r>
              <a:rPr lang="lt-LT" dirty="0" err="1"/>
              <a:t>hhmedincome</a:t>
            </a:r>
            <a:r>
              <a:rPr lang="lt-LT" dirty="0"/>
              <a:t>, </a:t>
            </a:r>
            <a:r>
              <a:rPr lang="lt-LT" dirty="0" err="1"/>
              <a:t>fammedincome</a:t>
            </a:r>
            <a:r>
              <a:rPr lang="lt-LT" dirty="0"/>
              <a:t>, pop, </a:t>
            </a:r>
            <a:r>
              <a:rPr lang="lt-LT" dirty="0" err="1"/>
              <a:t>hh</a:t>
            </a:r>
            <a:endParaRPr lang="lt-LT" dirty="0"/>
          </a:p>
          <a:p>
            <a:r>
              <a:rPr lang="en-US" dirty="0"/>
              <a:t>FROM </a:t>
            </a:r>
            <a:r>
              <a:rPr lang="en-US" dirty="0" err="1"/>
              <a:t>zipcensus</a:t>
            </a:r>
            <a:r>
              <a:rPr lang="en-US" dirty="0"/>
              <a:t> </a:t>
            </a:r>
            <a:r>
              <a:rPr lang="en-US" dirty="0" err="1"/>
              <a:t>zc</a:t>
            </a:r>
            <a:r>
              <a:rPr lang="en-US" dirty="0"/>
              <a:t> CROSS JOIN</a:t>
            </a:r>
          </a:p>
          <a:p>
            <a:r>
              <a:rPr lang="lt-LT" dirty="0"/>
              <a:t>(</a:t>
            </a:r>
          </a:p>
          <a:p>
            <a:r>
              <a:rPr lang="en-US" dirty="0"/>
              <a:t>	SELECT MAX(faminc200) as richest, MAX(faminc000_010) as poorest</a:t>
            </a:r>
          </a:p>
          <a:p>
            <a:r>
              <a:rPr lang="en-US" dirty="0"/>
              <a:t>	FROM </a:t>
            </a:r>
            <a:r>
              <a:rPr lang="en-US" dirty="0" err="1"/>
              <a:t>zipcensus</a:t>
            </a:r>
            <a:r>
              <a:rPr lang="en-US" dirty="0"/>
              <a:t> WHERE </a:t>
            </a:r>
            <a:r>
              <a:rPr lang="en-US" dirty="0" err="1"/>
              <a:t>hh</a:t>
            </a:r>
            <a:r>
              <a:rPr lang="en-US" dirty="0"/>
              <a:t> &gt;= 1000 AND state &lt;&gt; 'PR'</a:t>
            </a:r>
          </a:p>
          <a:p>
            <a:r>
              <a:rPr lang="lt-LT" dirty="0"/>
              <a:t>) </a:t>
            </a:r>
            <a:r>
              <a:rPr lang="lt-LT" dirty="0" err="1"/>
              <a:t>minmax</a:t>
            </a:r>
            <a:endParaRPr lang="lt-LT" dirty="0"/>
          </a:p>
          <a:p>
            <a:r>
              <a:rPr lang="en-US" dirty="0"/>
              <a:t>WHERE (zc.faminc200 = richest OR zc.faminc000_010 = poorest) AND </a:t>
            </a:r>
            <a:r>
              <a:rPr lang="en-US" dirty="0" err="1"/>
              <a:t>zc.hh</a:t>
            </a:r>
            <a:r>
              <a:rPr lang="en-US" dirty="0"/>
              <a:t> &gt;= 1000</a:t>
            </a:r>
          </a:p>
        </p:txBody>
      </p:sp>
      <p:sp>
        <p:nvSpPr>
          <p:cNvPr id="4" name="Rectangle 3"/>
          <p:cNvSpPr/>
          <p:nvPr/>
        </p:nvSpPr>
        <p:spPr>
          <a:xfrm>
            <a:off x="4067944" y="4869160"/>
            <a:ext cx="4572000" cy="1754326"/>
          </a:xfrm>
          <a:prstGeom prst="rect">
            <a:avLst/>
          </a:prstGeom>
        </p:spPr>
        <p:txBody>
          <a:bodyPr>
            <a:spAutoFit/>
          </a:bodyPr>
          <a:lstStyle/>
          <a:p>
            <a:r>
              <a:rPr lang="en-US" dirty="0" smtClean="0"/>
              <a:t>SQL </a:t>
            </a:r>
            <a:r>
              <a:rPr lang="en-US" dirty="0"/>
              <a:t>CROSS JOIN produces a result set which is the number of rows in the first table multiplied by the number of rows in the second table, if no WHERE clause is used along with CROSS JOIN. This kind of result is called as Cartesian Product.</a:t>
            </a:r>
          </a:p>
        </p:txBody>
      </p:sp>
      <p:sp>
        <p:nvSpPr>
          <p:cNvPr id="5" name="Rectangle 4"/>
          <p:cNvSpPr/>
          <p:nvPr/>
        </p:nvSpPr>
        <p:spPr>
          <a:xfrm>
            <a:off x="0" y="3290501"/>
            <a:ext cx="8964488" cy="954107"/>
          </a:xfrm>
          <a:prstGeom prst="rect">
            <a:avLst/>
          </a:prstGeom>
        </p:spPr>
        <p:txBody>
          <a:bodyPr wrap="square">
            <a:spAutoFit/>
          </a:bodyPr>
          <a:lstStyle/>
          <a:p>
            <a:r>
              <a:rPr lang="en-US" sz="1400" dirty="0"/>
              <a:t>The </a:t>
            </a:r>
            <a:r>
              <a:rPr lang="en-US" sz="1400" dirty="0" smtClean="0"/>
              <a:t>column FAMINC000_010 </a:t>
            </a:r>
            <a:r>
              <a:rPr lang="en-US" sz="1400" dirty="0"/>
              <a:t>identifies for the poorest group, those whose family income</a:t>
            </a:r>
          </a:p>
          <a:p>
            <a:r>
              <a:rPr lang="en-US" sz="1400" dirty="0"/>
              <a:t>is less than ten thousand dollars per year. At the other extreme are the wealthiest</a:t>
            </a:r>
          </a:p>
          <a:p>
            <a:r>
              <a:rPr lang="en-US" sz="1400" dirty="0"/>
              <a:t>whose income exceeds two hundred thousand dollars per year, counted</a:t>
            </a:r>
          </a:p>
          <a:p>
            <a:r>
              <a:rPr lang="en-US" sz="1400" dirty="0"/>
              <a:t>by FAMINC200.</a:t>
            </a:r>
          </a:p>
        </p:txBody>
      </p:sp>
    </p:spTree>
    <p:extLst>
      <p:ext uri="{BB962C8B-B14F-4D97-AF65-F5344CB8AC3E}">
        <p14:creationId xmlns:p14="http://schemas.microsoft.com/office/powerpoint/2010/main" val="771515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272388" cy="369332"/>
          </a:xfrm>
          <a:prstGeom prst="rect">
            <a:avLst/>
          </a:prstGeom>
        </p:spPr>
        <p:txBody>
          <a:bodyPr wrap="none">
            <a:spAutoFit/>
          </a:bodyPr>
          <a:lstStyle/>
          <a:p>
            <a:r>
              <a:rPr lang="en-US" b="1" i="1" dirty="0"/>
              <a:t>Classifying and Comparing Zip </a:t>
            </a:r>
            <a:r>
              <a:rPr lang="en-US" b="1" i="1" dirty="0" smtClean="0"/>
              <a:t>Codes p 159</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779162267"/>
              </p:ext>
            </p:extLst>
          </p:nvPr>
        </p:nvGraphicFramePr>
        <p:xfrm>
          <a:off x="3419872" y="3631589"/>
          <a:ext cx="5486400" cy="275272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29668" y="620688"/>
            <a:ext cx="9143110" cy="2062103"/>
          </a:xfrm>
          <a:prstGeom prst="rect">
            <a:avLst/>
          </a:prstGeom>
        </p:spPr>
        <p:txBody>
          <a:bodyPr wrap="square">
            <a:spAutoFit/>
          </a:bodyPr>
          <a:lstStyle/>
          <a:p>
            <a:r>
              <a:rPr lang="lt-LT" sz="1600" dirty="0" smtClean="0"/>
              <a:t>SELECT </a:t>
            </a:r>
            <a:r>
              <a:rPr lang="lt-LT" sz="1600" dirty="0" err="1"/>
              <a:t>zc.zipcode</a:t>
            </a:r>
            <a:r>
              <a:rPr lang="lt-LT" sz="1600" dirty="0"/>
              <a:t>, </a:t>
            </a:r>
            <a:r>
              <a:rPr lang="lt-LT" sz="1600" dirty="0" err="1"/>
              <a:t>hhmedincome</a:t>
            </a:r>
            <a:r>
              <a:rPr lang="lt-LT" sz="1600" dirty="0"/>
              <a:t>, (CASE WHEN </a:t>
            </a:r>
            <a:r>
              <a:rPr lang="lt-LT" sz="1600" dirty="0" err="1"/>
              <a:t>o.numorders</a:t>
            </a:r>
            <a:r>
              <a:rPr lang="lt-LT" sz="1600" dirty="0"/>
              <a:t> IS NULL OR </a:t>
            </a:r>
            <a:r>
              <a:rPr lang="lt-LT" sz="1600" dirty="0" err="1"/>
              <a:t>zc.hh</a:t>
            </a:r>
            <a:r>
              <a:rPr lang="lt-LT" sz="1600" dirty="0"/>
              <a:t> = 0 THEN 0 ELSE </a:t>
            </a:r>
            <a:r>
              <a:rPr lang="lt-LT" sz="1600" dirty="0" err="1"/>
              <a:t>o.numorders</a:t>
            </a:r>
            <a:r>
              <a:rPr lang="lt-LT" sz="1600" dirty="0"/>
              <a:t> * 1.0/ </a:t>
            </a:r>
            <a:r>
              <a:rPr lang="lt-LT" sz="1600" dirty="0" err="1"/>
              <a:t>zc.hh</a:t>
            </a:r>
            <a:r>
              <a:rPr lang="lt-LT" sz="1600" dirty="0"/>
              <a:t> END) </a:t>
            </a:r>
            <a:r>
              <a:rPr lang="lt-LT" sz="1600" dirty="0" err="1"/>
              <a:t>as</a:t>
            </a:r>
            <a:r>
              <a:rPr lang="lt-LT" sz="1600" dirty="0"/>
              <a:t> </a:t>
            </a:r>
            <a:r>
              <a:rPr lang="lt-LT" sz="1600" dirty="0" err="1"/>
              <a:t>pen</a:t>
            </a:r>
            <a:endParaRPr lang="lt-LT" sz="1600" dirty="0"/>
          </a:p>
          <a:p>
            <a:r>
              <a:rPr lang="en-US" sz="1600" dirty="0"/>
              <a:t>FROM </a:t>
            </a:r>
            <a:r>
              <a:rPr lang="en-US" sz="1600" dirty="0" err="1"/>
              <a:t>zipcensus</a:t>
            </a:r>
            <a:r>
              <a:rPr lang="en-US" sz="1600" dirty="0"/>
              <a:t> </a:t>
            </a:r>
            <a:r>
              <a:rPr lang="en-US" sz="1600" dirty="0" err="1"/>
              <a:t>zc</a:t>
            </a:r>
            <a:r>
              <a:rPr lang="en-US" sz="1600" dirty="0"/>
              <a:t> LEFT OUTER JOIN</a:t>
            </a:r>
          </a:p>
          <a:p>
            <a:r>
              <a:rPr lang="lt-LT" sz="1600" dirty="0"/>
              <a:t>(</a:t>
            </a:r>
          </a:p>
          <a:p>
            <a:r>
              <a:rPr lang="en-US" sz="1600" dirty="0"/>
              <a:t>	SELECT </a:t>
            </a:r>
            <a:r>
              <a:rPr lang="en-US" sz="1600" dirty="0" err="1"/>
              <a:t>zipcode</a:t>
            </a:r>
            <a:r>
              <a:rPr lang="en-US" sz="1600" dirty="0"/>
              <a:t>, COUNT(*) as </a:t>
            </a:r>
            <a:r>
              <a:rPr lang="en-US" sz="1600" dirty="0" err="1"/>
              <a:t>numorders</a:t>
            </a:r>
            <a:r>
              <a:rPr lang="en-US" sz="1600" dirty="0"/>
              <a:t> FROM orders o GROUP BY </a:t>
            </a:r>
            <a:r>
              <a:rPr lang="en-US" sz="1600" dirty="0" err="1"/>
              <a:t>zipcode</a:t>
            </a:r>
            <a:endParaRPr lang="en-US" sz="1600" dirty="0"/>
          </a:p>
          <a:p>
            <a:r>
              <a:rPr lang="lt-LT" sz="1600" dirty="0"/>
              <a:t>) o</a:t>
            </a:r>
          </a:p>
          <a:p>
            <a:r>
              <a:rPr lang="lt-LT" sz="1600" dirty="0"/>
              <a:t>ON </a:t>
            </a:r>
            <a:r>
              <a:rPr lang="lt-LT" sz="1600" dirty="0" err="1"/>
              <a:t>zc.zipcode</a:t>
            </a:r>
            <a:r>
              <a:rPr lang="lt-LT" sz="1600" dirty="0"/>
              <a:t> = </a:t>
            </a:r>
            <a:r>
              <a:rPr lang="lt-LT" sz="1600" dirty="0" err="1"/>
              <a:t>o.zipcode</a:t>
            </a:r>
            <a:endParaRPr lang="lt-LT" sz="1600" dirty="0"/>
          </a:p>
          <a:p>
            <a:r>
              <a:rPr lang="en-US" sz="1600" dirty="0"/>
              <a:t>WHERE </a:t>
            </a:r>
            <a:r>
              <a:rPr lang="en-US" sz="1600" dirty="0" err="1"/>
              <a:t>zc.hh</a:t>
            </a:r>
            <a:r>
              <a:rPr lang="en-US" sz="1600" dirty="0"/>
              <a:t> &gt;= 1000 AND state &lt;&gt; 'PR'</a:t>
            </a:r>
          </a:p>
        </p:txBody>
      </p:sp>
      <p:sp>
        <p:nvSpPr>
          <p:cNvPr id="6" name="Rectangle 5"/>
          <p:cNvSpPr/>
          <p:nvPr/>
        </p:nvSpPr>
        <p:spPr>
          <a:xfrm>
            <a:off x="0" y="3717032"/>
            <a:ext cx="3606228" cy="2031325"/>
          </a:xfrm>
          <a:prstGeom prst="rect">
            <a:avLst/>
          </a:prstGeom>
        </p:spPr>
        <p:txBody>
          <a:bodyPr wrap="square">
            <a:spAutoFit/>
          </a:bodyPr>
          <a:lstStyle/>
          <a:p>
            <a:r>
              <a:rPr lang="en-US" b="1" dirty="0"/>
              <a:t>Figure 4-8: </a:t>
            </a:r>
            <a:r>
              <a:rPr lang="en-US" dirty="0"/>
              <a:t>This plot shows household median income and penetration by zip code,</a:t>
            </a:r>
          </a:p>
          <a:p>
            <a:r>
              <a:rPr lang="en-US" dirty="0"/>
              <a:t>for zip codes with more than 1,000 households. This pattern is noticeable but not</a:t>
            </a:r>
          </a:p>
          <a:p>
            <a:r>
              <a:rPr lang="en-US" dirty="0"/>
              <a:t>overwhelming.</a:t>
            </a:r>
          </a:p>
        </p:txBody>
      </p:sp>
    </p:spTree>
    <p:extLst>
      <p:ext uri="{BB962C8B-B14F-4D97-AF65-F5344CB8AC3E}">
        <p14:creationId xmlns:p14="http://schemas.microsoft.com/office/powerpoint/2010/main" val="2877249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084898304"/>
              </p:ext>
            </p:extLst>
          </p:nvPr>
        </p:nvGraphicFramePr>
        <p:xfrm>
          <a:off x="4211960" y="3573016"/>
          <a:ext cx="4667250" cy="25908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22417" y="20843"/>
            <a:ext cx="3832011" cy="369332"/>
          </a:xfrm>
          <a:prstGeom prst="rect">
            <a:avLst/>
          </a:prstGeom>
        </p:spPr>
        <p:txBody>
          <a:bodyPr wrap="none">
            <a:spAutoFit/>
          </a:bodyPr>
          <a:lstStyle/>
          <a:p>
            <a:r>
              <a:rPr lang="en-US" b="1" dirty="0" smtClean="0"/>
              <a:t>Distribution of Values of </a:t>
            </a:r>
            <a:r>
              <a:rPr lang="en-US" b="1" dirty="0" smtClean="0"/>
              <a:t>Wealth</a:t>
            </a:r>
            <a:r>
              <a:rPr lang="lt-LT" b="1" dirty="0" smtClean="0"/>
              <a:t> 172p.</a:t>
            </a:r>
            <a:endParaRPr lang="en-US" dirty="0"/>
          </a:p>
        </p:txBody>
      </p:sp>
      <p:sp>
        <p:nvSpPr>
          <p:cNvPr id="4" name="Rectangle 3"/>
          <p:cNvSpPr/>
          <p:nvPr/>
        </p:nvSpPr>
        <p:spPr>
          <a:xfrm>
            <a:off x="-3510" y="404032"/>
            <a:ext cx="8895990" cy="3416320"/>
          </a:xfrm>
          <a:prstGeom prst="rect">
            <a:avLst/>
          </a:prstGeom>
        </p:spPr>
        <p:txBody>
          <a:bodyPr wrap="square">
            <a:spAutoFit/>
          </a:bodyPr>
          <a:lstStyle/>
          <a:p>
            <a:r>
              <a:rPr lang="en-US" sz="1200" dirty="0" smtClean="0"/>
              <a:t>SELECT </a:t>
            </a:r>
            <a:r>
              <a:rPr lang="en-US" sz="1200" dirty="0"/>
              <a:t>bin, SUM(</a:t>
            </a:r>
            <a:r>
              <a:rPr lang="en-US" sz="1200" dirty="0" err="1"/>
              <a:t>numzips</a:t>
            </a:r>
            <a:r>
              <a:rPr lang="en-US" sz="1200" dirty="0"/>
              <a:t>) as </a:t>
            </a:r>
            <a:r>
              <a:rPr lang="en-US" sz="1200" dirty="0" err="1"/>
              <a:t>numzips</a:t>
            </a:r>
            <a:r>
              <a:rPr lang="en-US" sz="1200" dirty="0"/>
              <a:t>, SUM(</a:t>
            </a:r>
            <a:r>
              <a:rPr lang="en-US" sz="1200" dirty="0" err="1"/>
              <a:t>numcounties</a:t>
            </a:r>
            <a:r>
              <a:rPr lang="en-US" sz="1200" dirty="0"/>
              <a:t>) as </a:t>
            </a:r>
            <a:r>
              <a:rPr lang="en-US" sz="1200" dirty="0" err="1"/>
              <a:t>numcounties</a:t>
            </a:r>
            <a:endParaRPr lang="en-US" sz="1200" dirty="0"/>
          </a:p>
          <a:p>
            <a:r>
              <a:rPr lang="lt-LT" sz="1200" dirty="0"/>
              <a:t>FROM ( -- a</a:t>
            </a:r>
          </a:p>
          <a:p>
            <a:r>
              <a:rPr lang="lt-LT" sz="1200" dirty="0"/>
              <a:t>(</a:t>
            </a:r>
          </a:p>
          <a:p>
            <a:r>
              <a:rPr lang="en-US" sz="1200" dirty="0"/>
              <a:t>	SELECT FLOOR(</a:t>
            </a:r>
            <a:r>
              <a:rPr lang="en-US" sz="1200" dirty="0" err="1"/>
              <a:t>hhmedincome</a:t>
            </a:r>
            <a:r>
              <a:rPr lang="en-US" sz="1200" dirty="0"/>
              <a:t>/1000)*1000 as bin, COUNT(*) as </a:t>
            </a:r>
            <a:r>
              <a:rPr lang="en-US" sz="1200" dirty="0" err="1"/>
              <a:t>numzips</a:t>
            </a:r>
            <a:r>
              <a:rPr lang="en-US" sz="1200" dirty="0"/>
              <a:t>, 0 as </a:t>
            </a:r>
            <a:r>
              <a:rPr lang="en-US" sz="1200" dirty="0" err="1"/>
              <a:t>numcounties</a:t>
            </a:r>
            <a:endParaRPr lang="en-US" sz="1200" dirty="0"/>
          </a:p>
          <a:p>
            <a:r>
              <a:rPr lang="en-US" sz="1200" dirty="0"/>
              <a:t>	FROM </a:t>
            </a:r>
            <a:r>
              <a:rPr lang="en-US" sz="1200" dirty="0" err="1"/>
              <a:t>zipcensus</a:t>
            </a:r>
            <a:r>
              <a:rPr lang="en-US" sz="1200" dirty="0"/>
              <a:t> </a:t>
            </a:r>
            <a:r>
              <a:rPr lang="en-US" sz="1200" dirty="0" err="1"/>
              <a:t>zc</a:t>
            </a:r>
            <a:r>
              <a:rPr lang="en-US" sz="1200" dirty="0"/>
              <a:t> WHERE </a:t>
            </a:r>
            <a:r>
              <a:rPr lang="en-US" sz="1200" dirty="0" err="1"/>
              <a:t>hh</a:t>
            </a:r>
            <a:r>
              <a:rPr lang="en-US" sz="1200" dirty="0"/>
              <a:t> &gt; 0 GROUP BY FLOOR(</a:t>
            </a:r>
            <a:r>
              <a:rPr lang="en-US" sz="1200" dirty="0" err="1"/>
              <a:t>hhmedincome</a:t>
            </a:r>
            <a:r>
              <a:rPr lang="en-US" sz="1200" dirty="0"/>
              <a:t>/1000)*1000</a:t>
            </a:r>
          </a:p>
          <a:p>
            <a:r>
              <a:rPr lang="lt-LT" sz="1200" dirty="0"/>
              <a:t>)</a:t>
            </a:r>
          </a:p>
          <a:p>
            <a:r>
              <a:rPr lang="lt-LT" sz="1200" dirty="0"/>
              <a:t>UNION ALL</a:t>
            </a:r>
          </a:p>
          <a:p>
            <a:r>
              <a:rPr lang="lt-LT" sz="1200" dirty="0"/>
              <a:t>(</a:t>
            </a:r>
          </a:p>
          <a:p>
            <a:r>
              <a:rPr lang="en-US" sz="1200" dirty="0"/>
              <a:t>SELECT FLOOR(</a:t>
            </a:r>
            <a:r>
              <a:rPr lang="en-US" sz="1200" dirty="0" err="1"/>
              <a:t>countymedian</a:t>
            </a:r>
            <a:r>
              <a:rPr lang="en-US" sz="1200" dirty="0"/>
              <a:t>/1000)*1000 as bin, 0 as </a:t>
            </a:r>
            <a:r>
              <a:rPr lang="en-US" sz="1200" dirty="0" err="1"/>
              <a:t>numzips</a:t>
            </a:r>
            <a:r>
              <a:rPr lang="en-US" sz="1200" dirty="0"/>
              <a:t>, COUNT(*) as </a:t>
            </a:r>
            <a:r>
              <a:rPr lang="en-US" sz="1200" dirty="0" err="1"/>
              <a:t>numcounties</a:t>
            </a:r>
            <a:endParaRPr lang="en-US" sz="1200" dirty="0"/>
          </a:p>
          <a:p>
            <a:r>
              <a:rPr lang="lt-LT" sz="1200" dirty="0"/>
              <a:t>FROM (</a:t>
            </a:r>
          </a:p>
          <a:p>
            <a:r>
              <a:rPr lang="en-US" sz="1200" dirty="0"/>
              <a:t>	SELECT </a:t>
            </a:r>
            <a:r>
              <a:rPr lang="en-US" sz="1200" dirty="0" err="1"/>
              <a:t>countyfips</a:t>
            </a:r>
            <a:r>
              <a:rPr lang="en-US" sz="1200" dirty="0"/>
              <a:t>, SUM(</a:t>
            </a:r>
            <a:r>
              <a:rPr lang="en-US" sz="1200" dirty="0" err="1"/>
              <a:t>hhmedincome</a:t>
            </a:r>
            <a:r>
              <a:rPr lang="en-US" sz="1200" dirty="0"/>
              <a:t>*</a:t>
            </a:r>
            <a:r>
              <a:rPr lang="en-US" sz="1200" dirty="0" err="1"/>
              <a:t>hh</a:t>
            </a:r>
            <a:r>
              <a:rPr lang="en-US" sz="1200" dirty="0"/>
              <a:t>*1.0) / SUM(</a:t>
            </a:r>
            <a:r>
              <a:rPr lang="en-US" sz="1200" dirty="0" err="1"/>
              <a:t>hh</a:t>
            </a:r>
            <a:r>
              <a:rPr lang="en-US" sz="1200" dirty="0"/>
              <a:t>) as </a:t>
            </a:r>
            <a:r>
              <a:rPr lang="en-US" sz="1200" dirty="0" err="1"/>
              <a:t>countymedian</a:t>
            </a:r>
            <a:endParaRPr lang="en-US" sz="1200" dirty="0"/>
          </a:p>
          <a:p>
            <a:r>
              <a:rPr lang="lt-LT" sz="1200" dirty="0"/>
              <a:t>	FROM </a:t>
            </a:r>
            <a:r>
              <a:rPr lang="lt-LT" sz="1200" dirty="0" err="1"/>
              <a:t>zipcensus</a:t>
            </a:r>
            <a:r>
              <a:rPr lang="lt-LT" sz="1200" dirty="0"/>
              <a:t> </a:t>
            </a:r>
            <a:r>
              <a:rPr lang="lt-LT" sz="1200" dirty="0" err="1"/>
              <a:t>zc</a:t>
            </a:r>
            <a:r>
              <a:rPr lang="lt-LT" sz="1200" dirty="0"/>
              <a:t> JOIN </a:t>
            </a:r>
            <a:r>
              <a:rPr lang="lt-LT" sz="1200" dirty="0" err="1"/>
              <a:t>zipcounty</a:t>
            </a:r>
            <a:r>
              <a:rPr lang="lt-LT" sz="1200" dirty="0"/>
              <a:t> </a:t>
            </a:r>
            <a:r>
              <a:rPr lang="lt-LT" sz="1200" dirty="0" err="1"/>
              <a:t>zco</a:t>
            </a:r>
            <a:r>
              <a:rPr lang="lt-LT" sz="1200" dirty="0"/>
              <a:t> ON </a:t>
            </a:r>
            <a:r>
              <a:rPr lang="lt-LT" sz="1200" dirty="0" err="1"/>
              <a:t>zc.zipcode</a:t>
            </a:r>
            <a:r>
              <a:rPr lang="lt-LT" sz="1200" dirty="0"/>
              <a:t> = </a:t>
            </a:r>
            <a:r>
              <a:rPr lang="lt-LT" sz="1200" dirty="0" err="1"/>
              <a:t>zco.zipcode</a:t>
            </a:r>
            <a:r>
              <a:rPr lang="lt-LT" sz="1200" dirty="0"/>
              <a:t> AND </a:t>
            </a:r>
            <a:r>
              <a:rPr lang="lt-LT" sz="1200" dirty="0" err="1"/>
              <a:t>hh</a:t>
            </a:r>
            <a:r>
              <a:rPr lang="lt-LT" sz="1200" dirty="0"/>
              <a:t> &gt; 0</a:t>
            </a:r>
          </a:p>
          <a:p>
            <a:r>
              <a:rPr lang="lt-LT" sz="1200" dirty="0"/>
              <a:t>	GROUP BY </a:t>
            </a:r>
            <a:r>
              <a:rPr lang="lt-LT" sz="1200" dirty="0" err="1"/>
              <a:t>countyfips</a:t>
            </a:r>
            <a:endParaRPr lang="lt-LT" sz="1200" dirty="0"/>
          </a:p>
          <a:p>
            <a:r>
              <a:rPr lang="lt-LT" sz="1200" dirty="0"/>
              <a:t>) c</a:t>
            </a:r>
          </a:p>
          <a:p>
            <a:r>
              <a:rPr lang="lt-LT" sz="1200" dirty="0"/>
              <a:t>GROUP BY </a:t>
            </a:r>
            <a:r>
              <a:rPr lang="lt-LT" sz="1200" dirty="0" err="1"/>
              <a:t>FLOOR(countymedian</a:t>
            </a:r>
            <a:r>
              <a:rPr lang="lt-LT" sz="1200" dirty="0"/>
              <a:t>/1000)*1000)</a:t>
            </a:r>
          </a:p>
          <a:p>
            <a:endParaRPr lang="lt-LT" sz="1200" dirty="0"/>
          </a:p>
          <a:p>
            <a:r>
              <a:rPr lang="lt-LT" sz="1200" dirty="0"/>
              <a:t>) a</a:t>
            </a:r>
          </a:p>
          <a:p>
            <a:r>
              <a:rPr lang="en-US" sz="1200" dirty="0"/>
              <a:t>GROUP BY bin ORDER BY 1</a:t>
            </a:r>
          </a:p>
        </p:txBody>
      </p:sp>
      <p:sp>
        <p:nvSpPr>
          <p:cNvPr id="5" name="Rectangle 4"/>
          <p:cNvSpPr/>
          <p:nvPr/>
        </p:nvSpPr>
        <p:spPr>
          <a:xfrm>
            <a:off x="22417" y="4581128"/>
            <a:ext cx="4045527" cy="923330"/>
          </a:xfrm>
          <a:prstGeom prst="rect">
            <a:avLst/>
          </a:prstGeom>
        </p:spPr>
        <p:txBody>
          <a:bodyPr wrap="square">
            <a:spAutoFit/>
          </a:bodyPr>
          <a:lstStyle/>
          <a:p>
            <a:r>
              <a:rPr lang="en-US" dirty="0"/>
              <a:t>The distribution of median household income for both zip codes and counties</a:t>
            </a:r>
          </a:p>
          <a:p>
            <a:r>
              <a:rPr lang="en-US" dirty="0"/>
              <a:t>is in Figure 4-13.</a:t>
            </a:r>
          </a:p>
        </p:txBody>
      </p:sp>
    </p:spTree>
    <p:extLst>
      <p:ext uri="{BB962C8B-B14F-4D97-AF65-F5344CB8AC3E}">
        <p14:creationId xmlns:p14="http://schemas.microsoft.com/office/powerpoint/2010/main" val="230533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60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6712"/>
            <a:ext cx="9001000" cy="2308324"/>
          </a:xfrm>
          <a:prstGeom prst="rect">
            <a:avLst/>
          </a:prstGeom>
        </p:spPr>
        <p:txBody>
          <a:bodyPr wrap="square">
            <a:spAutoFit/>
          </a:bodyPr>
          <a:lstStyle/>
          <a:p>
            <a:r>
              <a:rPr lang="en-US" b="1" dirty="0" smtClean="0">
                <a:solidFill>
                  <a:schemeClr val="accent3"/>
                </a:solidFill>
              </a:rPr>
              <a:t>SQL</a:t>
            </a:r>
            <a:r>
              <a:rPr lang="lt-LT" b="1" dirty="0" smtClean="0">
                <a:solidFill>
                  <a:schemeClr val="accent3"/>
                </a:solidFill>
              </a:rPr>
              <a:t>2</a:t>
            </a:r>
            <a:r>
              <a:rPr lang="en-US" b="1" dirty="0" smtClean="0">
                <a:solidFill>
                  <a:schemeClr val="accent3"/>
                </a:solidFill>
              </a:rPr>
              <a:t>.</a:t>
            </a:r>
            <a:endParaRPr lang="en-US" b="1" dirty="0">
              <a:solidFill>
                <a:schemeClr val="accent3"/>
              </a:solidFill>
            </a:endParaRPr>
          </a:p>
          <a:p>
            <a:endParaRPr lang="lt-LT" dirty="0" smtClean="0"/>
          </a:p>
          <a:p>
            <a:r>
              <a:rPr lang="en-US" dirty="0" smtClean="0"/>
              <a:t>SELECT </a:t>
            </a:r>
            <a:r>
              <a:rPr lang="en-US" dirty="0"/>
              <a:t>COUNT(*) as </a:t>
            </a:r>
            <a:r>
              <a:rPr lang="en-US" dirty="0" err="1"/>
              <a:t>numstarts</a:t>
            </a:r>
            <a:r>
              <a:rPr lang="en-US" dirty="0" smtClean="0"/>
              <a:t>,</a:t>
            </a:r>
            <a:endParaRPr lang="lt-LT" dirty="0" smtClean="0"/>
          </a:p>
          <a:p>
            <a:pPr lvl="1"/>
            <a:r>
              <a:rPr lang="en-US" dirty="0" smtClean="0"/>
              <a:t>SUM(CASE </a:t>
            </a:r>
            <a:r>
              <a:rPr lang="en-US" dirty="0"/>
              <a:t>WHEN </a:t>
            </a:r>
            <a:r>
              <a:rPr lang="en-US" dirty="0" err="1"/>
              <a:t>stop_type</a:t>
            </a:r>
            <a:r>
              <a:rPr lang="en-US" dirty="0"/>
              <a:t> IS NOT NULL THEN 1 ELSE 0 END) as </a:t>
            </a:r>
            <a:r>
              <a:rPr lang="en-US" dirty="0" err="1"/>
              <a:t>numstops</a:t>
            </a:r>
            <a:r>
              <a:rPr lang="en-US" dirty="0"/>
              <a:t>, </a:t>
            </a:r>
            <a:endParaRPr lang="lt-LT" dirty="0" smtClean="0"/>
          </a:p>
          <a:p>
            <a:pPr lvl="1"/>
            <a:r>
              <a:rPr lang="en-US" dirty="0" smtClean="0"/>
              <a:t>AVG(CASE </a:t>
            </a:r>
            <a:r>
              <a:rPr lang="en-US" dirty="0"/>
              <a:t>WHEN </a:t>
            </a:r>
            <a:r>
              <a:rPr lang="en-US" dirty="0" err="1"/>
              <a:t>stop_type</a:t>
            </a:r>
            <a:r>
              <a:rPr lang="en-US" dirty="0"/>
              <a:t> IS NOT NULL THEN 1.0 ELSE 0 </a:t>
            </a:r>
            <a:r>
              <a:rPr lang="en-US" dirty="0" smtClean="0"/>
              <a:t>END</a:t>
            </a:r>
            <a:r>
              <a:rPr lang="lt-LT" dirty="0" smtClean="0"/>
              <a:t>) </a:t>
            </a:r>
            <a:r>
              <a:rPr lang="lt-LT" dirty="0" err="1"/>
              <a:t>as</a:t>
            </a:r>
            <a:r>
              <a:rPr lang="lt-LT" dirty="0"/>
              <a:t> </a:t>
            </a:r>
            <a:r>
              <a:rPr lang="lt-LT" dirty="0" err="1"/>
              <a:t>stoprate</a:t>
            </a:r>
            <a:r>
              <a:rPr lang="lt-LT" dirty="0"/>
              <a:t> </a:t>
            </a:r>
            <a:endParaRPr lang="lt-LT" dirty="0" smtClean="0"/>
          </a:p>
          <a:p>
            <a:r>
              <a:rPr lang="lt-LT" dirty="0" smtClean="0"/>
              <a:t>FROM </a:t>
            </a:r>
            <a:endParaRPr lang="lt-LT" dirty="0"/>
          </a:p>
          <a:p>
            <a:pPr lvl="1"/>
            <a:r>
              <a:rPr lang="lt-LT" dirty="0" smtClean="0"/>
              <a:t>(     </a:t>
            </a:r>
            <a:r>
              <a:rPr lang="en-US" dirty="0" smtClean="0"/>
              <a:t>SELECT </a:t>
            </a:r>
            <a:r>
              <a:rPr lang="en-US" dirty="0"/>
              <a:t>TOP 1000 * FROM subs WHERE </a:t>
            </a:r>
            <a:r>
              <a:rPr lang="en-US" dirty="0" err="1"/>
              <a:t>start_date</a:t>
            </a:r>
            <a:r>
              <a:rPr lang="en-US" dirty="0"/>
              <a:t> = '2005-12-28' ORDER BY </a:t>
            </a:r>
            <a:r>
              <a:rPr lang="en-US" dirty="0" smtClean="0"/>
              <a:t>RAND(CHECKSUM(NEWID</a:t>
            </a:r>
            <a:r>
              <a:rPr lang="en-US" dirty="0"/>
              <a:t>())) </a:t>
            </a:r>
            <a:r>
              <a:rPr lang="en-US" dirty="0" smtClean="0"/>
              <a:t>     </a:t>
            </a:r>
            <a:r>
              <a:rPr lang="lt-LT" dirty="0" smtClean="0"/>
              <a:t>) </a:t>
            </a:r>
            <a:r>
              <a:rPr lang="lt-LT" dirty="0"/>
              <a:t>a</a:t>
            </a:r>
          </a:p>
        </p:txBody>
      </p:sp>
      <p:sp>
        <p:nvSpPr>
          <p:cNvPr id="3" name="Rectangle 2"/>
          <p:cNvSpPr/>
          <p:nvPr/>
        </p:nvSpPr>
        <p:spPr>
          <a:xfrm>
            <a:off x="96563" y="44623"/>
            <a:ext cx="5110823" cy="646331"/>
          </a:xfrm>
          <a:prstGeom prst="rect">
            <a:avLst/>
          </a:prstGeom>
        </p:spPr>
        <p:txBody>
          <a:bodyPr wrap="none">
            <a:spAutoFit/>
          </a:bodyPr>
          <a:lstStyle/>
          <a:p>
            <a:r>
              <a:rPr lang="en-US" b="1" dirty="0" smtClean="0">
                <a:solidFill>
                  <a:schemeClr val="tx2"/>
                </a:solidFill>
              </a:rPr>
              <a:t>Random </a:t>
            </a:r>
            <a:r>
              <a:rPr lang="en-US" b="1" dirty="0">
                <a:solidFill>
                  <a:schemeClr val="tx2"/>
                </a:solidFill>
              </a:rPr>
              <a:t>samples and their </a:t>
            </a:r>
            <a:r>
              <a:rPr lang="en-US" b="1" dirty="0" smtClean="0">
                <a:solidFill>
                  <a:schemeClr val="tx2"/>
                </a:solidFill>
              </a:rPr>
              <a:t>statistics (</a:t>
            </a:r>
            <a:r>
              <a:rPr lang="en-US" sz="1600" b="1" i="1" dirty="0" smtClean="0">
                <a:solidFill>
                  <a:schemeClr val="tx2"/>
                </a:solidFill>
              </a:rPr>
              <a:t>not in the book</a:t>
            </a:r>
            <a:r>
              <a:rPr lang="en-US" b="1" dirty="0" smtClean="0">
                <a:solidFill>
                  <a:schemeClr val="tx2"/>
                </a:solidFill>
              </a:rPr>
              <a:t>)</a:t>
            </a:r>
          </a:p>
          <a:p>
            <a:r>
              <a:rPr lang="en-US" b="1" dirty="0" smtClean="0">
                <a:solidFill>
                  <a:schemeClr val="tx2"/>
                </a:solidFill>
              </a:rPr>
              <a:t>Try to run it several times.</a:t>
            </a:r>
            <a:endParaRPr lang="en-US" b="1" dirty="0">
              <a:solidFill>
                <a:schemeClr val="tx2"/>
              </a:solidFill>
            </a:endParaRPr>
          </a:p>
        </p:txBody>
      </p:sp>
      <p:sp>
        <p:nvSpPr>
          <p:cNvPr id="4" name="Rectangle 3"/>
          <p:cNvSpPr/>
          <p:nvPr/>
        </p:nvSpPr>
        <p:spPr>
          <a:xfrm>
            <a:off x="73396" y="5517232"/>
            <a:ext cx="7048917" cy="1477328"/>
          </a:xfrm>
          <a:prstGeom prst="rect">
            <a:avLst/>
          </a:prstGeom>
        </p:spPr>
        <p:txBody>
          <a:bodyPr wrap="none">
            <a:spAutoFit/>
          </a:bodyPr>
          <a:lstStyle/>
          <a:p>
            <a:r>
              <a:rPr lang="lt-LT" sz="1400" dirty="0" smtClean="0"/>
              <a:t>Kad geriau suprasti SQL sakinį šioje skaidrėje žemiau pateikiamas naudojamų funkcijų aprašas.</a:t>
            </a:r>
          </a:p>
          <a:p>
            <a:endParaRPr lang="lt-LT" sz="1400" dirty="0" smtClean="0"/>
          </a:p>
          <a:p>
            <a:pPr lvl="1"/>
            <a:r>
              <a:rPr lang="en-US" sz="1200" i="1" dirty="0" smtClean="0"/>
              <a:t>NEWID</a:t>
            </a:r>
            <a:r>
              <a:rPr lang="en-US" sz="1200" i="1" dirty="0"/>
              <a:t>() Creates a unique value of type </a:t>
            </a:r>
            <a:r>
              <a:rPr lang="en-US" sz="1200" i="1" dirty="0" smtClean="0"/>
              <a:t>unique identifier</a:t>
            </a:r>
          </a:p>
          <a:p>
            <a:pPr lvl="1"/>
            <a:r>
              <a:rPr lang="en-US" sz="1200" i="1" dirty="0"/>
              <a:t>CHECKSUM() Returns the checksum value computed over a row of a table, or over a list of expressions</a:t>
            </a:r>
            <a:r>
              <a:rPr lang="en-US" sz="1200" i="1" dirty="0" smtClean="0"/>
              <a:t>.</a:t>
            </a:r>
          </a:p>
          <a:p>
            <a:pPr lvl="1"/>
            <a:r>
              <a:rPr lang="en-US" sz="1200" i="1" dirty="0"/>
              <a:t>RAND() Returns a pseudo-random float value from 0 through 1, exclusive.</a:t>
            </a:r>
          </a:p>
          <a:p>
            <a:pPr lvl="1"/>
            <a:endParaRPr lang="en-US" sz="1200" i="1" dirty="0"/>
          </a:p>
          <a:p>
            <a:endParaRPr lang="en-US" sz="1400" dirty="0"/>
          </a:p>
        </p:txBody>
      </p:sp>
      <p:sp>
        <p:nvSpPr>
          <p:cNvPr id="7" name="Rectangle 6"/>
          <p:cNvSpPr/>
          <p:nvPr/>
        </p:nvSpPr>
        <p:spPr>
          <a:xfrm>
            <a:off x="124201" y="3429000"/>
            <a:ext cx="9019800" cy="2031325"/>
          </a:xfrm>
          <a:prstGeom prst="rect">
            <a:avLst/>
          </a:prstGeom>
        </p:spPr>
        <p:txBody>
          <a:bodyPr wrap="square">
            <a:spAutoFit/>
          </a:bodyPr>
          <a:lstStyle/>
          <a:p>
            <a:r>
              <a:rPr lang="lt-LT" sz="1600" dirty="0" smtClean="0"/>
              <a:t>Pavyzdys rodantis kaip SQL serveryje paimti atsitiktinius įrašus ir iš jų paskaičiuoti statistikas tokias kaip vidurkis.</a:t>
            </a:r>
          </a:p>
          <a:p>
            <a:r>
              <a:rPr lang="lt-LT" sz="1600" dirty="0" smtClean="0"/>
              <a:t>Paleidus kelis kartus šį SQL matome kad vidurkis kiekvienu atveju vis kitoks. </a:t>
            </a:r>
          </a:p>
          <a:p>
            <a:r>
              <a:rPr lang="lt-LT" sz="1600" dirty="0" smtClean="0"/>
              <a:t>Tai rodo svarbų faktą kad duomenų analizės paskaičiavimai dažnai </a:t>
            </a:r>
            <a:r>
              <a:rPr lang="lt-LT" sz="1600" dirty="0" err="1" smtClean="0"/>
              <a:t>apytikslūs</a:t>
            </a:r>
            <a:r>
              <a:rPr lang="lt-LT" sz="1600" dirty="0" smtClean="0"/>
              <a:t> ir mes turime mokėti įvertinti kiek mes tokiais skaičiavimais galime pasitikėti.</a:t>
            </a:r>
          </a:p>
          <a:p>
            <a:endParaRPr lang="en-US" sz="1600" dirty="0"/>
          </a:p>
          <a:p>
            <a:endParaRPr lang="en-US" sz="1600" dirty="0"/>
          </a:p>
          <a:p>
            <a:endParaRPr lang="en-US" sz="1400" dirty="0"/>
          </a:p>
        </p:txBody>
      </p:sp>
    </p:spTree>
    <p:extLst>
      <p:ext uri="{BB962C8B-B14F-4D97-AF65-F5344CB8AC3E}">
        <p14:creationId xmlns:p14="http://schemas.microsoft.com/office/powerpoint/2010/main" val="3564893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0"/>
            <a:ext cx="4896544" cy="369332"/>
          </a:xfrm>
          <a:prstGeom prst="rect">
            <a:avLst/>
          </a:prstGeom>
        </p:spPr>
        <p:txBody>
          <a:bodyPr wrap="square">
            <a:spAutoFit/>
          </a:bodyPr>
          <a:lstStyle/>
          <a:p>
            <a:r>
              <a:rPr lang="en-US" b="1" i="1" strike="sngStrike" dirty="0">
                <a:solidFill>
                  <a:srgbClr val="FF0000"/>
                </a:solidFill>
              </a:rPr>
              <a:t>Given the Count, What Is the Probability?</a:t>
            </a:r>
            <a:endParaRPr lang="en-US" strike="sngStrike"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 y="369332"/>
            <a:ext cx="7533356" cy="4172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1114" y="4365104"/>
            <a:ext cx="9108504" cy="2031325"/>
          </a:xfrm>
          <a:prstGeom prst="rect">
            <a:avLst/>
          </a:prstGeom>
        </p:spPr>
        <p:txBody>
          <a:bodyPr wrap="square">
            <a:spAutoFit/>
          </a:bodyPr>
          <a:lstStyle/>
          <a:p>
            <a:r>
              <a:rPr lang="en-US" strike="sngStrike" dirty="0">
                <a:solidFill>
                  <a:srgbClr val="FF0000"/>
                </a:solidFill>
              </a:rPr>
              <a:t>A 15% stop rate should produce, on average, 361 stops (15% of 2,409); this</a:t>
            </a:r>
          </a:p>
          <a:p>
            <a:r>
              <a:rPr lang="en-US" strike="sngStrike" dirty="0">
                <a:solidFill>
                  <a:srgbClr val="FF0000"/>
                </a:solidFill>
              </a:rPr>
              <a:t>overall average is called the </a:t>
            </a:r>
            <a:r>
              <a:rPr lang="en-US" i="1" strike="sngStrike" dirty="0">
                <a:solidFill>
                  <a:srgbClr val="FF0000"/>
                </a:solidFill>
              </a:rPr>
              <a:t>expected value</a:t>
            </a:r>
            <a:r>
              <a:rPr lang="en-US" strike="sngStrike" dirty="0">
                <a:solidFill>
                  <a:srgbClr val="FF0000"/>
                </a:solidFill>
              </a:rPr>
              <a:t>. The 484 stops are actually 123 more</a:t>
            </a:r>
          </a:p>
          <a:p>
            <a:r>
              <a:rPr lang="en-US" strike="sngStrike" dirty="0">
                <a:solidFill>
                  <a:srgbClr val="FF0000"/>
                </a:solidFill>
              </a:rPr>
              <a:t>stops than the expected value, leading to the question: </a:t>
            </a:r>
            <a:r>
              <a:rPr lang="en-US" i="1" strike="sngStrike" dirty="0">
                <a:solidFill>
                  <a:srgbClr val="FF0000"/>
                </a:solidFill>
              </a:rPr>
              <a:t>What is the probability (</a:t>
            </a:r>
            <a:r>
              <a:rPr lang="en-US" i="1" strike="sngStrike" dirty="0" err="1">
                <a:solidFill>
                  <a:srgbClr val="FF0000"/>
                </a:solidFill>
              </a:rPr>
              <a:t>pvalue</a:t>
            </a:r>
            <a:r>
              <a:rPr lang="en-US" i="1" strike="sngStrike" dirty="0">
                <a:solidFill>
                  <a:srgbClr val="FF0000"/>
                </a:solidFill>
              </a:rPr>
              <a:t>)</a:t>
            </a:r>
          </a:p>
          <a:p>
            <a:r>
              <a:rPr lang="en-US" i="1" strike="sngStrike" dirty="0">
                <a:solidFill>
                  <a:srgbClr val="FF0000"/>
                </a:solidFill>
              </a:rPr>
              <a:t>of being 123 or more stops away from the expected value? </a:t>
            </a:r>
            <a:r>
              <a:rPr lang="en-US" strike="sngStrike" dirty="0">
                <a:solidFill>
                  <a:srgbClr val="FF0000"/>
                </a:solidFill>
              </a:rPr>
              <a:t>And this question</a:t>
            </a:r>
          </a:p>
          <a:p>
            <a:r>
              <a:rPr lang="en-US" strike="sngStrike" dirty="0">
                <a:solidFill>
                  <a:srgbClr val="FF0000"/>
                </a:solidFill>
              </a:rPr>
              <a:t>has an answer. To a very close approximation, the probability is 0%. The actual</a:t>
            </a:r>
          </a:p>
          <a:p>
            <a:r>
              <a:rPr lang="en-US" strike="sngStrike" dirty="0">
                <a:solidFill>
                  <a:srgbClr val="FF0000"/>
                </a:solidFill>
              </a:rPr>
              <a:t>number is more like 0.0000000015%; calculated using the formula 2*MIN(1-</a:t>
            </a:r>
          </a:p>
          <a:p>
            <a:r>
              <a:rPr lang="sv-SE" strike="sngStrike" dirty="0">
                <a:solidFill>
                  <a:srgbClr val="FF0000"/>
                </a:solidFill>
              </a:rPr>
              <a:t>BINOMDIST(484, 2409, 15%, 1), BINOMDIST(484, 2409, 15%, 1)).</a:t>
            </a:r>
            <a:endParaRPr lang="en-US" strike="sngStrike" dirty="0">
              <a:solidFill>
                <a:srgbClr val="FF0000"/>
              </a:solidFill>
            </a:endParaRPr>
          </a:p>
        </p:txBody>
      </p:sp>
    </p:spTree>
    <p:extLst>
      <p:ext uri="{BB962C8B-B14F-4D97-AF65-F5344CB8AC3E}">
        <p14:creationId xmlns:p14="http://schemas.microsoft.com/office/powerpoint/2010/main" val="2580260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0"/>
            <a:ext cx="4320480" cy="369332"/>
          </a:xfrm>
          <a:prstGeom prst="rect">
            <a:avLst/>
          </a:prstGeom>
        </p:spPr>
        <p:txBody>
          <a:bodyPr wrap="square">
            <a:spAutoFit/>
          </a:bodyPr>
          <a:lstStyle/>
          <a:p>
            <a:r>
              <a:rPr lang="en-US" b="1" strike="sngStrike" dirty="0">
                <a:solidFill>
                  <a:srgbClr val="FF0000"/>
                </a:solidFill>
              </a:rPr>
              <a:t>Ratios, and Their Statistics</a:t>
            </a:r>
            <a:endParaRPr lang="en-US" strike="sngStrike" dirty="0">
              <a:solidFill>
                <a:srgbClr val="FF0000"/>
              </a:solidFill>
            </a:endParaRPr>
          </a:p>
        </p:txBody>
      </p:sp>
      <p:sp>
        <p:nvSpPr>
          <p:cNvPr id="3" name="Rectangle 2"/>
          <p:cNvSpPr/>
          <p:nvPr/>
        </p:nvSpPr>
        <p:spPr>
          <a:xfrm>
            <a:off x="4716016" y="369332"/>
            <a:ext cx="3086614" cy="369332"/>
          </a:xfrm>
          <a:prstGeom prst="rect">
            <a:avLst/>
          </a:prstGeom>
        </p:spPr>
        <p:txBody>
          <a:bodyPr wrap="none">
            <a:spAutoFit/>
          </a:bodyPr>
          <a:lstStyle/>
          <a:p>
            <a:r>
              <a:rPr lang="en-US" b="1" strike="sngStrike" dirty="0">
                <a:solidFill>
                  <a:srgbClr val="FF0000"/>
                </a:solidFill>
              </a:rPr>
              <a:t>Standard Error of a Proportion</a:t>
            </a:r>
            <a:endParaRPr lang="en-US" strike="sngStrike" dirty="0">
              <a:solidFill>
                <a:srgbClr val="FF0000"/>
              </a:solidFill>
            </a:endParaRPr>
          </a:p>
        </p:txBody>
      </p:sp>
      <p:sp>
        <p:nvSpPr>
          <p:cNvPr id="4" name="Rectangle 3"/>
          <p:cNvSpPr/>
          <p:nvPr/>
        </p:nvSpPr>
        <p:spPr>
          <a:xfrm>
            <a:off x="0" y="1268760"/>
            <a:ext cx="7802630" cy="369332"/>
          </a:xfrm>
          <a:prstGeom prst="rect">
            <a:avLst/>
          </a:prstGeom>
        </p:spPr>
        <p:txBody>
          <a:bodyPr wrap="square">
            <a:spAutoFit/>
          </a:bodyPr>
          <a:lstStyle/>
          <a:p>
            <a:r>
              <a:rPr lang="en-US" strike="sngStrike" dirty="0">
                <a:solidFill>
                  <a:srgbClr val="FF0000"/>
                </a:solidFill>
              </a:rPr>
              <a:t>STDERR = SQRT(&lt;ratio&gt; * (1-&lt;ratio&gt;) / &lt;number of data points&gt;)</a:t>
            </a:r>
          </a:p>
        </p:txBody>
      </p:sp>
      <p:sp>
        <p:nvSpPr>
          <p:cNvPr id="5" name="Rectangle 4"/>
          <p:cNvSpPr/>
          <p:nvPr/>
        </p:nvSpPr>
        <p:spPr>
          <a:xfrm>
            <a:off x="15075" y="2579444"/>
            <a:ext cx="9144000" cy="3970318"/>
          </a:xfrm>
          <a:prstGeom prst="rect">
            <a:avLst/>
          </a:prstGeom>
        </p:spPr>
        <p:txBody>
          <a:bodyPr wrap="square">
            <a:spAutoFit/>
          </a:bodyPr>
          <a:lstStyle/>
          <a:p>
            <a:endParaRPr lang="lt-LT" strike="sngStrike" dirty="0">
              <a:solidFill>
                <a:srgbClr val="FF0000"/>
              </a:solidFill>
            </a:endParaRPr>
          </a:p>
          <a:p>
            <a:r>
              <a:rPr lang="lt-LT" strike="sngStrike" dirty="0">
                <a:solidFill>
                  <a:srgbClr val="FF0000"/>
                </a:solidFill>
              </a:rPr>
              <a:t>SELECT </a:t>
            </a:r>
            <a:r>
              <a:rPr lang="lt-LT" strike="sngStrike" dirty="0" err="1">
                <a:solidFill>
                  <a:srgbClr val="FF0000"/>
                </a:solidFill>
              </a:rPr>
              <a:t>stoprate</a:t>
            </a:r>
            <a:r>
              <a:rPr lang="lt-LT" strike="sngStrike" dirty="0">
                <a:solidFill>
                  <a:srgbClr val="FF0000"/>
                </a:solidFill>
              </a:rPr>
              <a:t> - 1.96 * </a:t>
            </a:r>
            <a:r>
              <a:rPr lang="lt-LT" strike="sngStrike" dirty="0" err="1">
                <a:solidFill>
                  <a:srgbClr val="FF0000"/>
                </a:solidFill>
              </a:rPr>
              <a:t>stderr</a:t>
            </a:r>
            <a:r>
              <a:rPr lang="lt-LT" strike="sngStrike" dirty="0">
                <a:solidFill>
                  <a:srgbClr val="FF0000"/>
                </a:solidFill>
              </a:rPr>
              <a:t> </a:t>
            </a:r>
            <a:r>
              <a:rPr lang="lt-LT" strike="sngStrike" dirty="0" err="1">
                <a:solidFill>
                  <a:srgbClr val="FF0000"/>
                </a:solidFill>
              </a:rPr>
              <a:t>as</a:t>
            </a:r>
            <a:r>
              <a:rPr lang="lt-LT" strike="sngStrike" dirty="0">
                <a:solidFill>
                  <a:srgbClr val="FF0000"/>
                </a:solidFill>
              </a:rPr>
              <a:t> </a:t>
            </a:r>
            <a:r>
              <a:rPr lang="lt-LT" strike="sngStrike" dirty="0" err="1">
                <a:solidFill>
                  <a:srgbClr val="FF0000"/>
                </a:solidFill>
              </a:rPr>
              <a:t>conflower</a:t>
            </a:r>
            <a:r>
              <a:rPr lang="lt-LT" strike="sngStrike" dirty="0">
                <a:solidFill>
                  <a:srgbClr val="FF0000"/>
                </a:solidFill>
              </a:rPr>
              <a:t>, </a:t>
            </a:r>
            <a:r>
              <a:rPr lang="lt-LT" strike="sngStrike" dirty="0" err="1">
                <a:solidFill>
                  <a:srgbClr val="FF0000"/>
                </a:solidFill>
              </a:rPr>
              <a:t>stoprate</a:t>
            </a:r>
            <a:r>
              <a:rPr lang="lt-LT" strike="sngStrike" dirty="0">
                <a:solidFill>
                  <a:srgbClr val="FF0000"/>
                </a:solidFill>
              </a:rPr>
              <a:t> + 1.96 * </a:t>
            </a:r>
            <a:r>
              <a:rPr lang="lt-LT" strike="sngStrike" dirty="0" err="1">
                <a:solidFill>
                  <a:srgbClr val="FF0000"/>
                </a:solidFill>
              </a:rPr>
              <a:t>stderr</a:t>
            </a:r>
            <a:r>
              <a:rPr lang="lt-LT" strike="sngStrike" dirty="0">
                <a:solidFill>
                  <a:srgbClr val="FF0000"/>
                </a:solidFill>
              </a:rPr>
              <a:t> </a:t>
            </a:r>
            <a:r>
              <a:rPr lang="lt-LT" strike="sngStrike" dirty="0" err="1">
                <a:solidFill>
                  <a:srgbClr val="FF0000"/>
                </a:solidFill>
              </a:rPr>
              <a:t>as</a:t>
            </a:r>
            <a:r>
              <a:rPr lang="lt-LT" strike="sngStrike" dirty="0">
                <a:solidFill>
                  <a:srgbClr val="FF0000"/>
                </a:solidFill>
              </a:rPr>
              <a:t> </a:t>
            </a:r>
            <a:r>
              <a:rPr lang="lt-LT" strike="sngStrike" dirty="0" err="1">
                <a:solidFill>
                  <a:srgbClr val="FF0000"/>
                </a:solidFill>
              </a:rPr>
              <a:t>confupper</a:t>
            </a:r>
            <a:r>
              <a:rPr lang="lt-LT" strike="sngStrike" dirty="0">
                <a:solidFill>
                  <a:srgbClr val="FF0000"/>
                </a:solidFill>
              </a:rPr>
              <a:t>, </a:t>
            </a:r>
            <a:r>
              <a:rPr lang="lt-LT" strike="sngStrike" dirty="0" err="1">
                <a:solidFill>
                  <a:srgbClr val="FF0000"/>
                </a:solidFill>
              </a:rPr>
              <a:t>stoprate</a:t>
            </a:r>
            <a:r>
              <a:rPr lang="lt-LT" strike="sngStrike" dirty="0">
                <a:solidFill>
                  <a:srgbClr val="FF0000"/>
                </a:solidFill>
              </a:rPr>
              <a:t>, </a:t>
            </a:r>
            <a:r>
              <a:rPr lang="lt-LT" strike="sngStrike" dirty="0" err="1">
                <a:solidFill>
                  <a:srgbClr val="FF0000"/>
                </a:solidFill>
              </a:rPr>
              <a:t>stderr</a:t>
            </a:r>
            <a:r>
              <a:rPr lang="lt-LT" strike="sngStrike" dirty="0">
                <a:solidFill>
                  <a:srgbClr val="FF0000"/>
                </a:solidFill>
              </a:rPr>
              <a:t>, </a:t>
            </a:r>
            <a:r>
              <a:rPr lang="lt-LT" strike="sngStrike" dirty="0" err="1">
                <a:solidFill>
                  <a:srgbClr val="FF0000"/>
                </a:solidFill>
              </a:rPr>
              <a:t>numstarts</a:t>
            </a:r>
            <a:r>
              <a:rPr lang="lt-LT" strike="sngStrike" dirty="0">
                <a:solidFill>
                  <a:srgbClr val="FF0000"/>
                </a:solidFill>
              </a:rPr>
              <a:t>, </a:t>
            </a:r>
            <a:r>
              <a:rPr lang="lt-LT" strike="sngStrike" dirty="0" err="1">
                <a:solidFill>
                  <a:srgbClr val="FF0000"/>
                </a:solidFill>
              </a:rPr>
              <a:t>numstops</a:t>
            </a:r>
            <a:endParaRPr lang="lt-LT" strike="sngStrike" dirty="0">
              <a:solidFill>
                <a:srgbClr val="FF0000"/>
              </a:solidFill>
            </a:endParaRPr>
          </a:p>
          <a:p>
            <a:r>
              <a:rPr lang="lt-LT" strike="sngStrike" dirty="0">
                <a:solidFill>
                  <a:srgbClr val="FF0000"/>
                </a:solidFill>
              </a:rPr>
              <a:t>FROM (</a:t>
            </a:r>
          </a:p>
          <a:p>
            <a:r>
              <a:rPr lang="en-US" strike="sngStrike" dirty="0">
                <a:solidFill>
                  <a:srgbClr val="FF0000"/>
                </a:solidFill>
              </a:rPr>
              <a:t>	SELECT SQRT(</a:t>
            </a:r>
            <a:r>
              <a:rPr lang="en-US" strike="sngStrike" dirty="0" err="1">
                <a:solidFill>
                  <a:srgbClr val="FF0000"/>
                </a:solidFill>
              </a:rPr>
              <a:t>stoprate</a:t>
            </a:r>
            <a:r>
              <a:rPr lang="en-US" strike="sngStrike" dirty="0">
                <a:solidFill>
                  <a:srgbClr val="FF0000"/>
                </a:solidFill>
              </a:rPr>
              <a:t> * (1 - </a:t>
            </a:r>
            <a:r>
              <a:rPr lang="en-US" strike="sngStrike" dirty="0" err="1">
                <a:solidFill>
                  <a:srgbClr val="FF0000"/>
                </a:solidFill>
              </a:rPr>
              <a:t>stoprate</a:t>
            </a:r>
            <a:r>
              <a:rPr lang="en-US" strike="sngStrike" dirty="0">
                <a:solidFill>
                  <a:srgbClr val="FF0000"/>
                </a:solidFill>
              </a:rPr>
              <a:t>)/</a:t>
            </a:r>
            <a:r>
              <a:rPr lang="en-US" strike="sngStrike" dirty="0" err="1">
                <a:solidFill>
                  <a:srgbClr val="FF0000"/>
                </a:solidFill>
              </a:rPr>
              <a:t>numstarts</a:t>
            </a:r>
            <a:r>
              <a:rPr lang="en-US" strike="sngStrike" dirty="0">
                <a:solidFill>
                  <a:srgbClr val="FF0000"/>
                </a:solidFill>
              </a:rPr>
              <a:t>) as </a:t>
            </a:r>
            <a:r>
              <a:rPr lang="en-US" strike="sngStrike" dirty="0" err="1">
                <a:solidFill>
                  <a:srgbClr val="FF0000"/>
                </a:solidFill>
              </a:rPr>
              <a:t>stderr</a:t>
            </a:r>
            <a:r>
              <a:rPr lang="en-US" strike="sngStrike" dirty="0">
                <a:solidFill>
                  <a:srgbClr val="FF0000"/>
                </a:solidFill>
              </a:rPr>
              <a:t>, </a:t>
            </a:r>
            <a:r>
              <a:rPr lang="en-US" strike="sngStrike" dirty="0" err="1">
                <a:solidFill>
                  <a:srgbClr val="FF0000"/>
                </a:solidFill>
              </a:rPr>
              <a:t>stoprate</a:t>
            </a:r>
            <a:r>
              <a:rPr lang="en-US" strike="sngStrike" dirty="0">
                <a:solidFill>
                  <a:srgbClr val="FF0000"/>
                </a:solidFill>
              </a:rPr>
              <a:t>, </a:t>
            </a:r>
            <a:r>
              <a:rPr lang="en-US" strike="sngStrike" dirty="0" err="1">
                <a:solidFill>
                  <a:srgbClr val="FF0000"/>
                </a:solidFill>
              </a:rPr>
              <a:t>numstarts</a:t>
            </a:r>
            <a:r>
              <a:rPr lang="en-US" strike="sngStrike" dirty="0">
                <a:solidFill>
                  <a:srgbClr val="FF0000"/>
                </a:solidFill>
              </a:rPr>
              <a:t>, </a:t>
            </a:r>
            <a:r>
              <a:rPr lang="en-US" strike="sngStrike" dirty="0" err="1">
                <a:solidFill>
                  <a:srgbClr val="FF0000"/>
                </a:solidFill>
              </a:rPr>
              <a:t>numstops</a:t>
            </a:r>
            <a:endParaRPr lang="en-US" strike="sngStrike" dirty="0">
              <a:solidFill>
                <a:srgbClr val="FF0000"/>
              </a:solidFill>
            </a:endParaRPr>
          </a:p>
          <a:p>
            <a:r>
              <a:rPr lang="lt-LT" strike="sngStrike" dirty="0">
                <a:solidFill>
                  <a:srgbClr val="FF0000"/>
                </a:solidFill>
              </a:rPr>
              <a:t>	FROM (</a:t>
            </a:r>
          </a:p>
          <a:p>
            <a:r>
              <a:rPr lang="en-US" strike="sngStrike" dirty="0">
                <a:solidFill>
                  <a:srgbClr val="FF0000"/>
                </a:solidFill>
              </a:rPr>
              <a:t>		SELECT COUNT(*) as </a:t>
            </a:r>
            <a:r>
              <a:rPr lang="en-US" strike="sngStrike" dirty="0" err="1">
                <a:solidFill>
                  <a:srgbClr val="FF0000"/>
                </a:solidFill>
              </a:rPr>
              <a:t>numstarts,SUM</a:t>
            </a:r>
            <a:r>
              <a:rPr lang="en-US" strike="sngStrike" dirty="0">
                <a:solidFill>
                  <a:srgbClr val="FF0000"/>
                </a:solidFill>
              </a:rPr>
              <a:t>(CASE WHEN </a:t>
            </a:r>
            <a:r>
              <a:rPr lang="en-US" strike="sngStrike" dirty="0" err="1">
                <a:solidFill>
                  <a:srgbClr val="FF0000"/>
                </a:solidFill>
              </a:rPr>
              <a:t>stop_type</a:t>
            </a:r>
            <a:r>
              <a:rPr lang="en-US" strike="sngStrike" dirty="0">
                <a:solidFill>
                  <a:srgbClr val="FF0000"/>
                </a:solidFill>
              </a:rPr>
              <a:t> IS NOT NULL THEN 1 ELSE 0 END) as </a:t>
            </a:r>
            <a:r>
              <a:rPr lang="en-US" strike="sngStrike" dirty="0" err="1">
                <a:solidFill>
                  <a:srgbClr val="FF0000"/>
                </a:solidFill>
              </a:rPr>
              <a:t>numstops</a:t>
            </a:r>
            <a:r>
              <a:rPr lang="en-US" strike="sngStrike" dirty="0">
                <a:solidFill>
                  <a:srgbClr val="FF0000"/>
                </a:solidFill>
              </a:rPr>
              <a:t>, AVG(CASE WHEN </a:t>
            </a:r>
            <a:r>
              <a:rPr lang="en-US" strike="sngStrike" dirty="0" err="1">
                <a:solidFill>
                  <a:srgbClr val="FF0000"/>
                </a:solidFill>
              </a:rPr>
              <a:t>stop_type</a:t>
            </a:r>
            <a:r>
              <a:rPr lang="en-US" strike="sngStrike" dirty="0">
                <a:solidFill>
                  <a:srgbClr val="FF0000"/>
                </a:solidFill>
              </a:rPr>
              <a:t> IS NOT NULL THEN 1.0 ELSE 0 END) as </a:t>
            </a:r>
            <a:r>
              <a:rPr lang="en-US" strike="sngStrike" dirty="0" err="1">
                <a:solidFill>
                  <a:srgbClr val="FF0000"/>
                </a:solidFill>
              </a:rPr>
              <a:t>stoprate</a:t>
            </a:r>
            <a:endParaRPr lang="en-US" strike="sngStrike" dirty="0">
              <a:solidFill>
                <a:srgbClr val="FF0000"/>
              </a:solidFill>
            </a:endParaRPr>
          </a:p>
          <a:p>
            <a:r>
              <a:rPr lang="lt-LT" strike="sngStrike" dirty="0">
                <a:solidFill>
                  <a:srgbClr val="FF0000"/>
                </a:solidFill>
              </a:rPr>
              <a:t>		FROM </a:t>
            </a:r>
            <a:r>
              <a:rPr lang="lt-LT" strike="sngStrike" dirty="0" err="1">
                <a:solidFill>
                  <a:srgbClr val="FF0000"/>
                </a:solidFill>
              </a:rPr>
              <a:t>subs</a:t>
            </a:r>
            <a:endParaRPr lang="lt-LT" strike="sngStrike" dirty="0">
              <a:solidFill>
                <a:srgbClr val="FF0000"/>
              </a:solidFill>
            </a:endParaRPr>
          </a:p>
          <a:p>
            <a:r>
              <a:rPr lang="lt-LT" strike="sngStrike" dirty="0">
                <a:solidFill>
                  <a:srgbClr val="FF0000"/>
                </a:solidFill>
              </a:rPr>
              <a:t>		WHERE </a:t>
            </a:r>
            <a:r>
              <a:rPr lang="lt-LT" strike="sngStrike" dirty="0" err="1">
                <a:solidFill>
                  <a:srgbClr val="FF0000"/>
                </a:solidFill>
              </a:rPr>
              <a:t>start_date</a:t>
            </a:r>
            <a:r>
              <a:rPr lang="lt-LT" strike="sngStrike" dirty="0">
                <a:solidFill>
                  <a:srgbClr val="FF0000"/>
                </a:solidFill>
              </a:rPr>
              <a:t> = '2005-12-28'</a:t>
            </a:r>
          </a:p>
          <a:p>
            <a:r>
              <a:rPr lang="lt-LT" strike="sngStrike" dirty="0">
                <a:solidFill>
                  <a:srgbClr val="FF0000"/>
                </a:solidFill>
              </a:rPr>
              <a:t>	) s</a:t>
            </a:r>
          </a:p>
          <a:p>
            <a:r>
              <a:rPr lang="lt-LT" strike="sngStrike" dirty="0">
                <a:solidFill>
                  <a:srgbClr val="FF0000"/>
                </a:solidFill>
              </a:rPr>
              <a:t>) s</a:t>
            </a:r>
            <a:endParaRPr lang="en-US" strike="sngStrike" dirty="0">
              <a:solidFill>
                <a:srgbClr val="FF0000"/>
              </a:solidFill>
            </a:endParaRPr>
          </a:p>
        </p:txBody>
      </p:sp>
      <p:sp>
        <p:nvSpPr>
          <p:cNvPr id="6" name="Rectangle 5"/>
          <p:cNvSpPr/>
          <p:nvPr/>
        </p:nvSpPr>
        <p:spPr>
          <a:xfrm>
            <a:off x="15075" y="1638092"/>
            <a:ext cx="4572000" cy="923330"/>
          </a:xfrm>
          <a:prstGeom prst="rect">
            <a:avLst/>
          </a:prstGeom>
        </p:spPr>
        <p:txBody>
          <a:bodyPr>
            <a:spAutoFit/>
          </a:bodyPr>
          <a:lstStyle/>
          <a:p>
            <a:r>
              <a:rPr lang="en-US" strike="sngStrike" dirty="0">
                <a:solidFill>
                  <a:srgbClr val="FF0000"/>
                </a:solidFill>
              </a:rPr>
              <a:t>The </a:t>
            </a:r>
            <a:r>
              <a:rPr lang="en-US" b="1" strike="sngStrike" dirty="0">
                <a:solidFill>
                  <a:srgbClr val="FF0000"/>
                </a:solidFill>
              </a:rPr>
              <a:t>standard error</a:t>
            </a:r>
            <a:r>
              <a:rPr lang="en-US" strike="sngStrike" dirty="0">
                <a:solidFill>
                  <a:srgbClr val="FF0000"/>
                </a:solidFill>
              </a:rPr>
              <a:t> (</a:t>
            </a:r>
            <a:r>
              <a:rPr lang="en-US" b="1" strike="sngStrike" dirty="0">
                <a:solidFill>
                  <a:srgbClr val="FF0000"/>
                </a:solidFill>
              </a:rPr>
              <a:t>SE</a:t>
            </a:r>
            <a:r>
              <a:rPr lang="en-US" strike="sngStrike" dirty="0">
                <a:solidFill>
                  <a:srgbClr val="FF0000"/>
                </a:solidFill>
              </a:rPr>
              <a:t>) is the </a:t>
            </a:r>
            <a:r>
              <a:rPr lang="en-US" strike="sngStrike" dirty="0">
                <a:solidFill>
                  <a:srgbClr val="FF0000"/>
                </a:solidFill>
                <a:hlinkClick r:id="rId2" tooltip="Standard deviation"/>
              </a:rPr>
              <a:t>standard deviation</a:t>
            </a:r>
            <a:r>
              <a:rPr lang="en-US" strike="sngStrike" dirty="0">
                <a:solidFill>
                  <a:srgbClr val="FF0000"/>
                </a:solidFill>
              </a:rPr>
              <a:t> of the </a:t>
            </a:r>
            <a:r>
              <a:rPr lang="en-US" strike="sngStrike" dirty="0">
                <a:solidFill>
                  <a:srgbClr val="FF0000"/>
                </a:solidFill>
                <a:hlinkClick r:id="rId3" tooltip="Sampling distribution"/>
              </a:rPr>
              <a:t>sampling distribution</a:t>
            </a:r>
            <a:r>
              <a:rPr lang="en-US" strike="sngStrike" dirty="0">
                <a:solidFill>
                  <a:srgbClr val="FF0000"/>
                </a:solidFill>
              </a:rPr>
              <a:t> of a </a:t>
            </a:r>
            <a:r>
              <a:rPr lang="en-US" strike="sngStrike" dirty="0">
                <a:solidFill>
                  <a:srgbClr val="FF0000"/>
                </a:solidFill>
                <a:hlinkClick r:id="rId4" tooltip="Statistic"/>
              </a:rPr>
              <a:t>statistic</a:t>
            </a:r>
            <a:endParaRPr lang="en-US" strike="sngStrike" dirty="0">
              <a:solidFill>
                <a:srgbClr val="FF0000"/>
              </a:solidFill>
            </a:endParaRPr>
          </a:p>
        </p:txBody>
      </p:sp>
      <p:pic>
        <p:nvPicPr>
          <p:cNvPr id="2050" name="Picture 2" descr="http://upload.wikimedia.org/wikipedia/commons/thumb/8/8c/Standard_deviation_diagram.svg/400px-Standard_deviation_diagram.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1268760"/>
            <a:ext cx="2945904"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6021288"/>
            <a:ext cx="6531856"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371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802"/>
            <a:ext cx="4060022" cy="369332"/>
          </a:xfrm>
          <a:prstGeom prst="rect">
            <a:avLst/>
          </a:prstGeom>
        </p:spPr>
        <p:txBody>
          <a:bodyPr wrap="none">
            <a:spAutoFit/>
          </a:bodyPr>
          <a:lstStyle/>
          <a:p>
            <a:r>
              <a:rPr lang="en-US" b="1" strike="sngStrike" dirty="0">
                <a:solidFill>
                  <a:srgbClr val="FF0000"/>
                </a:solidFill>
              </a:rPr>
              <a:t>Confidence Interval on </a:t>
            </a:r>
            <a:r>
              <a:rPr lang="en-US" b="1" strike="sngStrike" dirty="0" smtClean="0">
                <a:solidFill>
                  <a:srgbClr val="FF0000"/>
                </a:solidFill>
              </a:rPr>
              <a:t>Proportions </a:t>
            </a:r>
            <a:r>
              <a:rPr lang="en-US" sz="1400" strike="sngStrike" dirty="0" smtClean="0">
                <a:solidFill>
                  <a:srgbClr val="FF0000"/>
                </a:solidFill>
              </a:rPr>
              <a:t>(p130)</a:t>
            </a:r>
            <a:endParaRPr lang="en-US" sz="1400" strike="sngStrike" dirty="0">
              <a:solidFill>
                <a:srgbClr val="FF0000"/>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0475" y="4725144"/>
            <a:ext cx="534352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140968"/>
            <a:ext cx="54006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0" y="612845"/>
            <a:ext cx="9108504" cy="2631490"/>
          </a:xfrm>
          <a:prstGeom prst="rect">
            <a:avLst/>
          </a:prstGeom>
        </p:spPr>
        <p:txBody>
          <a:bodyPr wrap="square">
            <a:spAutoFit/>
          </a:bodyPr>
          <a:lstStyle/>
          <a:p>
            <a:r>
              <a:rPr lang="en-US" sz="1100" strike="sngStrike" dirty="0">
                <a:solidFill>
                  <a:srgbClr val="FF0000"/>
                </a:solidFill>
              </a:rPr>
              <a:t>SELECT market, </a:t>
            </a:r>
            <a:r>
              <a:rPr lang="en-US" sz="1100" strike="sngStrike" dirty="0" err="1">
                <a:solidFill>
                  <a:srgbClr val="FF0000"/>
                </a:solidFill>
              </a:rPr>
              <a:t>stoprate</a:t>
            </a:r>
            <a:r>
              <a:rPr lang="en-US" sz="1100" strike="sngStrike" dirty="0">
                <a:solidFill>
                  <a:srgbClr val="FF0000"/>
                </a:solidFill>
              </a:rPr>
              <a:t> - 1.96 * </a:t>
            </a:r>
            <a:r>
              <a:rPr lang="en-US" sz="1100" strike="sngStrike" dirty="0" err="1">
                <a:solidFill>
                  <a:srgbClr val="FF0000"/>
                </a:solidFill>
              </a:rPr>
              <a:t>stderr</a:t>
            </a:r>
            <a:r>
              <a:rPr lang="en-US" sz="1100" strike="sngStrike" dirty="0">
                <a:solidFill>
                  <a:srgbClr val="FF0000"/>
                </a:solidFill>
              </a:rPr>
              <a:t> as </a:t>
            </a:r>
            <a:r>
              <a:rPr lang="en-US" sz="1100" strike="sngStrike" dirty="0" err="1">
                <a:solidFill>
                  <a:srgbClr val="FF0000"/>
                </a:solidFill>
              </a:rPr>
              <a:t>conflower</a:t>
            </a:r>
            <a:r>
              <a:rPr lang="en-US" sz="1100" strike="sngStrike" dirty="0">
                <a:solidFill>
                  <a:srgbClr val="FF0000"/>
                </a:solidFill>
              </a:rPr>
              <a:t>,</a:t>
            </a:r>
          </a:p>
          <a:p>
            <a:r>
              <a:rPr lang="en-US" sz="1100" strike="sngStrike" dirty="0" err="1">
                <a:solidFill>
                  <a:srgbClr val="FF0000"/>
                </a:solidFill>
              </a:rPr>
              <a:t>stoprate</a:t>
            </a:r>
            <a:r>
              <a:rPr lang="en-US" sz="1100" strike="sngStrike" dirty="0">
                <a:solidFill>
                  <a:srgbClr val="FF0000"/>
                </a:solidFill>
              </a:rPr>
              <a:t> + 1.96 * </a:t>
            </a:r>
            <a:r>
              <a:rPr lang="en-US" sz="1100" strike="sngStrike" dirty="0" err="1">
                <a:solidFill>
                  <a:srgbClr val="FF0000"/>
                </a:solidFill>
              </a:rPr>
              <a:t>stderr</a:t>
            </a:r>
            <a:r>
              <a:rPr lang="en-US" sz="1100" strike="sngStrike" dirty="0">
                <a:solidFill>
                  <a:srgbClr val="FF0000"/>
                </a:solidFill>
              </a:rPr>
              <a:t> as </a:t>
            </a:r>
            <a:r>
              <a:rPr lang="en-US" sz="1100" strike="sngStrike" dirty="0" err="1">
                <a:solidFill>
                  <a:srgbClr val="FF0000"/>
                </a:solidFill>
              </a:rPr>
              <a:t>confupper</a:t>
            </a:r>
            <a:r>
              <a:rPr lang="en-US" sz="1100" strike="sngStrike" dirty="0">
                <a:solidFill>
                  <a:srgbClr val="FF0000"/>
                </a:solidFill>
              </a:rPr>
              <a:t>,</a:t>
            </a:r>
          </a:p>
          <a:p>
            <a:r>
              <a:rPr lang="en-US" sz="1100" strike="sngStrike" dirty="0" err="1">
                <a:solidFill>
                  <a:srgbClr val="FF0000"/>
                </a:solidFill>
              </a:rPr>
              <a:t>stoprate</a:t>
            </a:r>
            <a:r>
              <a:rPr lang="en-US" sz="1100" strike="sngStrike" dirty="0">
                <a:solidFill>
                  <a:srgbClr val="FF0000"/>
                </a:solidFill>
              </a:rPr>
              <a:t>, </a:t>
            </a:r>
            <a:r>
              <a:rPr lang="en-US" sz="1100" strike="sngStrike" dirty="0" err="1">
                <a:solidFill>
                  <a:srgbClr val="FF0000"/>
                </a:solidFill>
              </a:rPr>
              <a:t>stderr</a:t>
            </a:r>
            <a:r>
              <a:rPr lang="en-US" sz="1100" strike="sngStrike" dirty="0">
                <a:solidFill>
                  <a:srgbClr val="FF0000"/>
                </a:solidFill>
              </a:rPr>
              <a:t>, </a:t>
            </a:r>
            <a:r>
              <a:rPr lang="en-US" sz="1100" strike="sngStrike" dirty="0" err="1">
                <a:solidFill>
                  <a:srgbClr val="FF0000"/>
                </a:solidFill>
              </a:rPr>
              <a:t>numstarts</a:t>
            </a:r>
            <a:r>
              <a:rPr lang="en-US" sz="1100" strike="sngStrike" dirty="0">
                <a:solidFill>
                  <a:srgbClr val="FF0000"/>
                </a:solidFill>
              </a:rPr>
              <a:t>, </a:t>
            </a:r>
            <a:r>
              <a:rPr lang="en-US" sz="1100" strike="sngStrike" dirty="0" err="1">
                <a:solidFill>
                  <a:srgbClr val="FF0000"/>
                </a:solidFill>
              </a:rPr>
              <a:t>numstops</a:t>
            </a:r>
            <a:endParaRPr lang="en-US" sz="1100" strike="sngStrike" dirty="0">
              <a:solidFill>
                <a:srgbClr val="FF0000"/>
              </a:solidFill>
            </a:endParaRPr>
          </a:p>
          <a:p>
            <a:r>
              <a:rPr lang="en-US" sz="1100" strike="sngStrike" dirty="0">
                <a:solidFill>
                  <a:srgbClr val="FF0000"/>
                </a:solidFill>
              </a:rPr>
              <a:t>FROM (SELECT market,</a:t>
            </a:r>
          </a:p>
          <a:p>
            <a:r>
              <a:rPr lang="en-US" sz="1100" strike="sngStrike" dirty="0">
                <a:solidFill>
                  <a:srgbClr val="FF0000"/>
                </a:solidFill>
              </a:rPr>
              <a:t>SQRT(</a:t>
            </a:r>
            <a:r>
              <a:rPr lang="en-US" sz="1100" strike="sngStrike" dirty="0" err="1">
                <a:solidFill>
                  <a:srgbClr val="FF0000"/>
                </a:solidFill>
              </a:rPr>
              <a:t>stoprate</a:t>
            </a:r>
            <a:r>
              <a:rPr lang="en-US" sz="1100" strike="sngStrike" dirty="0">
                <a:solidFill>
                  <a:srgbClr val="FF0000"/>
                </a:solidFill>
              </a:rPr>
              <a:t> * (1 - </a:t>
            </a:r>
            <a:r>
              <a:rPr lang="en-US" sz="1100" strike="sngStrike" dirty="0" err="1">
                <a:solidFill>
                  <a:srgbClr val="FF0000"/>
                </a:solidFill>
              </a:rPr>
              <a:t>stoprate</a:t>
            </a:r>
            <a:r>
              <a:rPr lang="en-US" sz="1100" strike="sngStrike" dirty="0">
                <a:solidFill>
                  <a:srgbClr val="FF0000"/>
                </a:solidFill>
              </a:rPr>
              <a:t>)/</a:t>
            </a:r>
            <a:r>
              <a:rPr lang="en-US" sz="1100" strike="sngStrike" dirty="0" err="1">
                <a:solidFill>
                  <a:srgbClr val="FF0000"/>
                </a:solidFill>
              </a:rPr>
              <a:t>numstarts</a:t>
            </a:r>
            <a:r>
              <a:rPr lang="en-US" sz="1100" strike="sngStrike" dirty="0">
                <a:solidFill>
                  <a:srgbClr val="FF0000"/>
                </a:solidFill>
              </a:rPr>
              <a:t>) as </a:t>
            </a:r>
            <a:r>
              <a:rPr lang="en-US" sz="1100" strike="sngStrike" dirty="0" err="1">
                <a:solidFill>
                  <a:srgbClr val="FF0000"/>
                </a:solidFill>
              </a:rPr>
              <a:t>stderr</a:t>
            </a:r>
            <a:r>
              <a:rPr lang="en-US" sz="1100" strike="sngStrike" dirty="0">
                <a:solidFill>
                  <a:srgbClr val="FF0000"/>
                </a:solidFill>
              </a:rPr>
              <a:t>,</a:t>
            </a:r>
          </a:p>
          <a:p>
            <a:r>
              <a:rPr lang="en-US" sz="1100" strike="sngStrike" dirty="0" err="1">
                <a:solidFill>
                  <a:srgbClr val="FF0000"/>
                </a:solidFill>
              </a:rPr>
              <a:t>stoprate</a:t>
            </a:r>
            <a:r>
              <a:rPr lang="en-US" sz="1100" strike="sngStrike" dirty="0">
                <a:solidFill>
                  <a:srgbClr val="FF0000"/>
                </a:solidFill>
              </a:rPr>
              <a:t>, </a:t>
            </a:r>
            <a:r>
              <a:rPr lang="en-US" sz="1100" strike="sngStrike" dirty="0" err="1">
                <a:solidFill>
                  <a:srgbClr val="FF0000"/>
                </a:solidFill>
              </a:rPr>
              <a:t>numstarts</a:t>
            </a:r>
            <a:r>
              <a:rPr lang="en-US" sz="1100" strike="sngStrike" dirty="0">
                <a:solidFill>
                  <a:srgbClr val="FF0000"/>
                </a:solidFill>
              </a:rPr>
              <a:t>, </a:t>
            </a:r>
            <a:r>
              <a:rPr lang="en-US" sz="1100" strike="sngStrike" dirty="0" err="1">
                <a:solidFill>
                  <a:srgbClr val="FF0000"/>
                </a:solidFill>
              </a:rPr>
              <a:t>numstops</a:t>
            </a:r>
            <a:endParaRPr lang="en-US" sz="1100" strike="sngStrike" dirty="0">
              <a:solidFill>
                <a:srgbClr val="FF0000"/>
              </a:solidFill>
            </a:endParaRPr>
          </a:p>
          <a:p>
            <a:r>
              <a:rPr lang="en-US" sz="1100" strike="sngStrike" dirty="0">
                <a:solidFill>
                  <a:srgbClr val="FF0000"/>
                </a:solidFill>
              </a:rPr>
              <a:t>FROM (SELECT market, COUNT(*) as </a:t>
            </a:r>
            <a:r>
              <a:rPr lang="en-US" sz="1100" strike="sngStrike" dirty="0" err="1">
                <a:solidFill>
                  <a:srgbClr val="FF0000"/>
                </a:solidFill>
              </a:rPr>
              <a:t>numstarts</a:t>
            </a:r>
            <a:r>
              <a:rPr lang="en-US" sz="1100" strike="sngStrike" dirty="0">
                <a:solidFill>
                  <a:srgbClr val="FF0000"/>
                </a:solidFill>
              </a:rPr>
              <a:t>,</a:t>
            </a:r>
          </a:p>
          <a:p>
            <a:r>
              <a:rPr lang="en-US" sz="1100" strike="sngStrike" dirty="0">
                <a:solidFill>
                  <a:srgbClr val="FF0000"/>
                </a:solidFill>
              </a:rPr>
              <a:t>SUM(CASE WHEN </a:t>
            </a:r>
            <a:r>
              <a:rPr lang="en-US" sz="1100" strike="sngStrike" dirty="0" err="1">
                <a:solidFill>
                  <a:srgbClr val="FF0000"/>
                </a:solidFill>
              </a:rPr>
              <a:t>stop_type</a:t>
            </a:r>
            <a:r>
              <a:rPr lang="en-US" sz="1100" strike="sngStrike" dirty="0">
                <a:solidFill>
                  <a:srgbClr val="FF0000"/>
                </a:solidFill>
              </a:rPr>
              <a:t> IS NOT NULL THEN 1 ELSE 0</a:t>
            </a:r>
          </a:p>
          <a:p>
            <a:r>
              <a:rPr lang="en-US" sz="1100" strike="sngStrike" dirty="0">
                <a:solidFill>
                  <a:srgbClr val="FF0000"/>
                </a:solidFill>
              </a:rPr>
              <a:t>END) as </a:t>
            </a:r>
            <a:r>
              <a:rPr lang="en-US" sz="1100" strike="sngStrike" dirty="0" err="1">
                <a:solidFill>
                  <a:srgbClr val="FF0000"/>
                </a:solidFill>
              </a:rPr>
              <a:t>numstops</a:t>
            </a:r>
            <a:r>
              <a:rPr lang="en-US" sz="1100" strike="sngStrike" dirty="0">
                <a:solidFill>
                  <a:srgbClr val="FF0000"/>
                </a:solidFill>
              </a:rPr>
              <a:t>,</a:t>
            </a:r>
          </a:p>
          <a:p>
            <a:r>
              <a:rPr lang="en-US" sz="1100" strike="sngStrike" dirty="0">
                <a:solidFill>
                  <a:srgbClr val="FF0000"/>
                </a:solidFill>
              </a:rPr>
              <a:t>AVG(CASE WHEN </a:t>
            </a:r>
            <a:r>
              <a:rPr lang="en-US" sz="1100" strike="sngStrike" dirty="0" err="1">
                <a:solidFill>
                  <a:srgbClr val="FF0000"/>
                </a:solidFill>
              </a:rPr>
              <a:t>stop_type</a:t>
            </a:r>
            <a:r>
              <a:rPr lang="en-US" sz="1100" strike="sngStrike" dirty="0">
                <a:solidFill>
                  <a:srgbClr val="FF0000"/>
                </a:solidFill>
              </a:rPr>
              <a:t> IS NOT NULL THEN 1.0 ELSE 0</a:t>
            </a:r>
          </a:p>
          <a:p>
            <a:r>
              <a:rPr lang="en-US" sz="1100" strike="sngStrike" dirty="0">
                <a:solidFill>
                  <a:srgbClr val="FF0000"/>
                </a:solidFill>
              </a:rPr>
              <a:t>END) as </a:t>
            </a:r>
            <a:r>
              <a:rPr lang="en-US" sz="1100" strike="sngStrike" dirty="0" err="1">
                <a:solidFill>
                  <a:srgbClr val="FF0000"/>
                </a:solidFill>
              </a:rPr>
              <a:t>stoprate</a:t>
            </a:r>
            <a:endParaRPr lang="en-US" sz="1100" strike="sngStrike" dirty="0">
              <a:solidFill>
                <a:srgbClr val="FF0000"/>
              </a:solidFill>
            </a:endParaRPr>
          </a:p>
          <a:p>
            <a:r>
              <a:rPr lang="en-US" sz="1100" strike="sngStrike" dirty="0">
                <a:solidFill>
                  <a:srgbClr val="FF0000"/>
                </a:solidFill>
              </a:rPr>
              <a:t>FROM subs</a:t>
            </a:r>
          </a:p>
          <a:p>
            <a:r>
              <a:rPr lang="en-US" sz="1100" strike="sngStrike" dirty="0">
                <a:solidFill>
                  <a:srgbClr val="FF0000"/>
                </a:solidFill>
              </a:rPr>
              <a:t>WHERE </a:t>
            </a:r>
            <a:r>
              <a:rPr lang="en-US" sz="1100" strike="sngStrike" dirty="0" err="1">
                <a:solidFill>
                  <a:srgbClr val="FF0000"/>
                </a:solidFill>
              </a:rPr>
              <a:t>start_date</a:t>
            </a:r>
            <a:r>
              <a:rPr lang="en-US" sz="1100" strike="sngStrike" dirty="0">
                <a:solidFill>
                  <a:srgbClr val="FF0000"/>
                </a:solidFill>
              </a:rPr>
              <a:t> in (‘2005-12-26’)</a:t>
            </a:r>
          </a:p>
          <a:p>
            <a:r>
              <a:rPr lang="en-US" sz="1100" strike="sngStrike" dirty="0">
                <a:solidFill>
                  <a:srgbClr val="FF0000"/>
                </a:solidFill>
              </a:rPr>
              <a:t>GROUP BY market) s</a:t>
            </a:r>
          </a:p>
          <a:p>
            <a:r>
              <a:rPr lang="en-US" sz="1100" strike="sngStrike" dirty="0">
                <a:solidFill>
                  <a:srgbClr val="FF0000"/>
                </a:solidFill>
              </a:rPr>
              <a:t>) s</a:t>
            </a:r>
          </a:p>
        </p:txBody>
      </p:sp>
    </p:spTree>
    <p:extLst>
      <p:ext uri="{BB962C8B-B14F-4D97-AF65-F5344CB8AC3E}">
        <p14:creationId xmlns:p14="http://schemas.microsoft.com/office/powerpoint/2010/main" val="278662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702"/>
            <a:ext cx="9001000" cy="4339650"/>
          </a:xfrm>
          <a:prstGeom prst="rect">
            <a:avLst/>
          </a:prstGeom>
        </p:spPr>
        <p:txBody>
          <a:bodyPr wrap="square">
            <a:spAutoFit/>
          </a:bodyPr>
          <a:lstStyle/>
          <a:p>
            <a:r>
              <a:rPr lang="en-US" sz="1200" b="1" dirty="0" smtClean="0">
                <a:solidFill>
                  <a:schemeClr val="accent3"/>
                </a:solidFill>
              </a:rPr>
              <a:t>SQL</a:t>
            </a:r>
            <a:r>
              <a:rPr lang="lt-LT" sz="1200" b="1" dirty="0" smtClean="0">
                <a:solidFill>
                  <a:schemeClr val="accent3"/>
                </a:solidFill>
              </a:rPr>
              <a:t>3</a:t>
            </a:r>
            <a:r>
              <a:rPr lang="en-US" sz="1200" b="1" dirty="0" smtClean="0">
                <a:solidFill>
                  <a:schemeClr val="accent3"/>
                </a:solidFill>
              </a:rPr>
              <a:t>.</a:t>
            </a:r>
            <a:endParaRPr lang="en-US" sz="1200" b="1" dirty="0">
              <a:solidFill>
                <a:schemeClr val="accent3"/>
              </a:solidFill>
            </a:endParaRPr>
          </a:p>
          <a:p>
            <a:endParaRPr lang="lt-LT" sz="1200" dirty="0"/>
          </a:p>
          <a:p>
            <a:r>
              <a:rPr lang="en-US" sz="1200" dirty="0"/>
              <a:t>IF OBJECT_ID('</a:t>
            </a:r>
            <a:r>
              <a:rPr lang="en-US" sz="1200" dirty="0" err="1"/>
              <a:t>tempdb</a:t>
            </a:r>
            <a:r>
              <a:rPr lang="en-US" sz="1200" dirty="0"/>
              <a:t>..##</a:t>
            </a:r>
            <a:r>
              <a:rPr lang="en-US" sz="1200" dirty="0" err="1"/>
              <a:t>RelStats</a:t>
            </a:r>
            <a:r>
              <a:rPr lang="en-US" sz="1200" dirty="0"/>
              <a:t>') IS NOT NULL  ---   SELECT * FROM ##</a:t>
            </a:r>
            <a:r>
              <a:rPr lang="en-US" sz="1200" dirty="0" err="1"/>
              <a:t>RelStats</a:t>
            </a:r>
            <a:r>
              <a:rPr lang="en-US" sz="1200" dirty="0"/>
              <a:t>           </a:t>
            </a:r>
          </a:p>
          <a:p>
            <a:r>
              <a:rPr lang="lt-LT" sz="1200" dirty="0"/>
              <a:t> DROP TABLE ##</a:t>
            </a:r>
            <a:r>
              <a:rPr lang="lt-LT" sz="1200" dirty="0" err="1"/>
              <a:t>RelStats</a:t>
            </a:r>
            <a:endParaRPr lang="lt-LT" sz="1200" dirty="0"/>
          </a:p>
          <a:p>
            <a:endParaRPr lang="lt-LT" sz="1200" dirty="0"/>
          </a:p>
          <a:p>
            <a:r>
              <a:rPr lang="en-US" sz="1200" dirty="0"/>
              <a:t>SELECT COUNT(*) as </a:t>
            </a:r>
            <a:r>
              <a:rPr lang="en-US" sz="1200" dirty="0" err="1"/>
              <a:t>numstarts,SUM</a:t>
            </a:r>
            <a:r>
              <a:rPr lang="en-US" sz="1200" dirty="0"/>
              <a:t>(CASE WHEN </a:t>
            </a:r>
            <a:r>
              <a:rPr lang="en-US" sz="1200" dirty="0" err="1"/>
              <a:t>stop_type</a:t>
            </a:r>
            <a:r>
              <a:rPr lang="en-US" sz="1200" dirty="0"/>
              <a:t> IS NOT NULL THEN 1 ELSE 0 END) as </a:t>
            </a:r>
            <a:r>
              <a:rPr lang="en-US" sz="1200" dirty="0" err="1"/>
              <a:t>numstops</a:t>
            </a:r>
            <a:r>
              <a:rPr lang="en-US" sz="1200" dirty="0"/>
              <a:t>, AVG(CASE WHEN </a:t>
            </a:r>
            <a:r>
              <a:rPr lang="en-US" sz="1200" dirty="0" err="1"/>
              <a:t>stop_type</a:t>
            </a:r>
            <a:r>
              <a:rPr lang="en-US" sz="1200" dirty="0"/>
              <a:t> IS NOT NULL THEN 1.0 ELSE 0 END</a:t>
            </a:r>
          </a:p>
          <a:p>
            <a:r>
              <a:rPr lang="en-US" sz="1200" dirty="0"/>
              <a:t>) as </a:t>
            </a:r>
            <a:r>
              <a:rPr lang="en-US" sz="1200" dirty="0" err="1"/>
              <a:t>stoprate</a:t>
            </a:r>
            <a:r>
              <a:rPr lang="en-US" sz="1200" dirty="0"/>
              <a:t> INTO ##</a:t>
            </a:r>
            <a:r>
              <a:rPr lang="en-US" sz="1200" dirty="0" err="1"/>
              <a:t>RelStats</a:t>
            </a:r>
            <a:r>
              <a:rPr lang="en-US" sz="1200" dirty="0"/>
              <a:t> FROM ( SELECT TOP 100 * FROM subs WHERE </a:t>
            </a:r>
            <a:r>
              <a:rPr lang="en-US" sz="1200" dirty="0" err="1"/>
              <a:t>start_date</a:t>
            </a:r>
            <a:r>
              <a:rPr lang="en-US" sz="1200" dirty="0"/>
              <a:t> = '2005-12-28' ORDER BY RAND(CHECKSUM(NEWID())) ) a</a:t>
            </a:r>
          </a:p>
          <a:p>
            <a:endParaRPr lang="lt-LT" sz="1200" dirty="0"/>
          </a:p>
          <a:p>
            <a:r>
              <a:rPr lang="en-US" sz="1200" dirty="0"/>
              <a:t>DECLARE @</a:t>
            </a:r>
            <a:r>
              <a:rPr lang="en-US" sz="1200" dirty="0" err="1"/>
              <a:t>iRecCount</a:t>
            </a:r>
            <a:r>
              <a:rPr lang="en-US" sz="1200" dirty="0"/>
              <a:t> </a:t>
            </a:r>
            <a:r>
              <a:rPr lang="en-US" sz="1200" dirty="0" err="1"/>
              <a:t>int</a:t>
            </a:r>
            <a:r>
              <a:rPr lang="en-US" sz="1200" dirty="0"/>
              <a:t> ; SET @</a:t>
            </a:r>
            <a:r>
              <a:rPr lang="en-US" sz="1200" dirty="0" err="1"/>
              <a:t>iRecCount</a:t>
            </a:r>
            <a:r>
              <a:rPr lang="en-US" sz="1200" dirty="0"/>
              <a:t> = 0</a:t>
            </a:r>
          </a:p>
          <a:p>
            <a:endParaRPr lang="lt-LT" sz="1200" dirty="0"/>
          </a:p>
          <a:p>
            <a:r>
              <a:rPr lang="lt-LT" sz="1200" dirty="0"/>
              <a:t>WHILE @</a:t>
            </a:r>
            <a:r>
              <a:rPr lang="lt-LT" sz="1200" dirty="0" err="1"/>
              <a:t>iRecCount</a:t>
            </a:r>
            <a:r>
              <a:rPr lang="lt-LT" sz="1200" dirty="0"/>
              <a:t>&lt;1200</a:t>
            </a:r>
          </a:p>
          <a:p>
            <a:r>
              <a:rPr lang="lt-LT" sz="1200" dirty="0"/>
              <a:t>BEGIN</a:t>
            </a:r>
          </a:p>
          <a:p>
            <a:r>
              <a:rPr lang="lt-LT" sz="1200" dirty="0"/>
              <a:t>  SET @</a:t>
            </a:r>
            <a:r>
              <a:rPr lang="lt-LT" sz="1200" dirty="0" err="1"/>
              <a:t>iRecCount</a:t>
            </a:r>
            <a:r>
              <a:rPr lang="lt-LT" sz="1200" dirty="0"/>
              <a:t> = @</a:t>
            </a:r>
            <a:r>
              <a:rPr lang="lt-LT" sz="1200" dirty="0" err="1"/>
              <a:t>iRecCount</a:t>
            </a:r>
            <a:r>
              <a:rPr lang="lt-LT" sz="1200" dirty="0"/>
              <a:t> + 1</a:t>
            </a:r>
          </a:p>
          <a:p>
            <a:r>
              <a:rPr lang="lt-LT" sz="1200" dirty="0"/>
              <a:t>  </a:t>
            </a:r>
          </a:p>
          <a:p>
            <a:r>
              <a:rPr lang="lt-LT" sz="1200" dirty="0"/>
              <a:t>  INSERT INTO ##</a:t>
            </a:r>
            <a:r>
              <a:rPr lang="lt-LT" sz="1200" dirty="0" err="1"/>
              <a:t>RelStats</a:t>
            </a:r>
            <a:endParaRPr lang="lt-LT" sz="1200" dirty="0"/>
          </a:p>
          <a:p>
            <a:r>
              <a:rPr lang="en-US" sz="1200" dirty="0"/>
              <a:t>    SELECT COUNT(*) as </a:t>
            </a:r>
            <a:r>
              <a:rPr lang="en-US" sz="1200" dirty="0" err="1"/>
              <a:t>numstarts,SUM</a:t>
            </a:r>
            <a:r>
              <a:rPr lang="en-US" sz="1200" dirty="0"/>
              <a:t>(CASE WHEN </a:t>
            </a:r>
            <a:r>
              <a:rPr lang="en-US" sz="1200" dirty="0" err="1"/>
              <a:t>stop_type</a:t>
            </a:r>
            <a:r>
              <a:rPr lang="en-US" sz="1200" dirty="0"/>
              <a:t> IS NOT NULL THEN 1 ELSE 0 END) as </a:t>
            </a:r>
            <a:r>
              <a:rPr lang="en-US" sz="1200" dirty="0" err="1"/>
              <a:t>numstops</a:t>
            </a:r>
            <a:r>
              <a:rPr lang="en-US" sz="1200" dirty="0"/>
              <a:t>, AVG(CASE WHEN </a:t>
            </a:r>
            <a:r>
              <a:rPr lang="en-US" sz="1200" dirty="0" err="1"/>
              <a:t>stop_type</a:t>
            </a:r>
            <a:r>
              <a:rPr lang="en-US" sz="1200" dirty="0"/>
              <a:t> IS NOT NULL THEN 1.0 ELSE 0 END</a:t>
            </a:r>
          </a:p>
          <a:p>
            <a:r>
              <a:rPr lang="en-US" sz="1200" dirty="0"/>
              <a:t>     ) as </a:t>
            </a:r>
            <a:r>
              <a:rPr lang="en-US" sz="1200" dirty="0" err="1"/>
              <a:t>stoprate</a:t>
            </a:r>
            <a:r>
              <a:rPr lang="en-US" sz="1200" dirty="0"/>
              <a:t> FROM ( SELECT TOP 100 * FROM subs WHERE </a:t>
            </a:r>
            <a:r>
              <a:rPr lang="en-US" sz="1200" dirty="0" err="1"/>
              <a:t>start_date</a:t>
            </a:r>
            <a:r>
              <a:rPr lang="en-US" sz="1200" dirty="0"/>
              <a:t> = '2005-12-28' ORDER BY RAND(CHECKSUM(NEWID())) ) a</a:t>
            </a:r>
          </a:p>
          <a:p>
            <a:endParaRPr lang="lt-LT" sz="1200" dirty="0"/>
          </a:p>
          <a:p>
            <a:r>
              <a:rPr lang="lt-LT" sz="1200" dirty="0"/>
              <a:t>END</a:t>
            </a:r>
          </a:p>
          <a:p>
            <a:endParaRPr lang="lt-LT" sz="1200" dirty="0"/>
          </a:p>
        </p:txBody>
      </p:sp>
      <p:sp>
        <p:nvSpPr>
          <p:cNvPr id="3" name="Rectangle 2"/>
          <p:cNvSpPr/>
          <p:nvPr/>
        </p:nvSpPr>
        <p:spPr>
          <a:xfrm>
            <a:off x="96563" y="44623"/>
            <a:ext cx="5110823" cy="369332"/>
          </a:xfrm>
          <a:prstGeom prst="rect">
            <a:avLst/>
          </a:prstGeom>
        </p:spPr>
        <p:txBody>
          <a:bodyPr wrap="none">
            <a:spAutoFit/>
          </a:bodyPr>
          <a:lstStyle/>
          <a:p>
            <a:r>
              <a:rPr lang="en-US" b="1" dirty="0" smtClean="0">
                <a:solidFill>
                  <a:schemeClr val="tx2"/>
                </a:solidFill>
              </a:rPr>
              <a:t>Random </a:t>
            </a:r>
            <a:r>
              <a:rPr lang="en-US" b="1" dirty="0">
                <a:solidFill>
                  <a:schemeClr val="tx2"/>
                </a:solidFill>
              </a:rPr>
              <a:t>samples and their </a:t>
            </a:r>
            <a:r>
              <a:rPr lang="en-US" b="1" dirty="0" smtClean="0">
                <a:solidFill>
                  <a:schemeClr val="tx2"/>
                </a:solidFill>
              </a:rPr>
              <a:t>statistics (</a:t>
            </a:r>
            <a:r>
              <a:rPr lang="en-US" sz="1600" b="1" i="1" dirty="0" smtClean="0">
                <a:solidFill>
                  <a:schemeClr val="tx2"/>
                </a:solidFill>
              </a:rPr>
              <a:t>not in the book</a:t>
            </a:r>
            <a:r>
              <a:rPr lang="en-US" b="1" dirty="0" smtClean="0">
                <a:solidFill>
                  <a:schemeClr val="tx2"/>
                </a:solidFill>
              </a:rPr>
              <a:t>)</a:t>
            </a:r>
          </a:p>
        </p:txBody>
      </p:sp>
      <p:sp>
        <p:nvSpPr>
          <p:cNvPr id="4" name="Rectangle 3"/>
          <p:cNvSpPr/>
          <p:nvPr/>
        </p:nvSpPr>
        <p:spPr>
          <a:xfrm>
            <a:off x="0" y="5157192"/>
            <a:ext cx="9019800" cy="1292662"/>
          </a:xfrm>
          <a:prstGeom prst="rect">
            <a:avLst/>
          </a:prstGeom>
        </p:spPr>
        <p:txBody>
          <a:bodyPr wrap="square">
            <a:spAutoFit/>
          </a:bodyPr>
          <a:lstStyle/>
          <a:p>
            <a:r>
              <a:rPr lang="lt-LT" sz="1600" dirty="0" smtClean="0"/>
              <a:t>Pavyzdys rodantis kaip SQL serveryje paleisti </a:t>
            </a:r>
            <a:r>
              <a:rPr lang="lt-LT" sz="1600" dirty="0" smtClean="0">
                <a:solidFill>
                  <a:schemeClr val="accent3"/>
                </a:solidFill>
              </a:rPr>
              <a:t>SQL2</a:t>
            </a:r>
            <a:r>
              <a:rPr lang="lt-LT" sz="1600" dirty="0" smtClean="0"/>
              <a:t> sakinį i</a:t>
            </a:r>
            <a:r>
              <a:rPr lang="lt-LT" sz="1600" dirty="0" smtClean="0"/>
              <a:t>š antros skaidrės kelis kartus ir gautus rezultatus patalpinti į tarpinę lentelę </a:t>
            </a:r>
            <a:r>
              <a:rPr lang="lt-LT" sz="1600" dirty="0"/>
              <a:t>##</a:t>
            </a:r>
            <a:r>
              <a:rPr lang="lt-LT" sz="1600" dirty="0" err="1" smtClean="0"/>
              <a:t>RelStats</a:t>
            </a:r>
            <a:r>
              <a:rPr lang="lt-LT" sz="1600" dirty="0" smtClean="0"/>
              <a:t>.</a:t>
            </a:r>
          </a:p>
          <a:p>
            <a:endParaRPr lang="en-US" sz="1600" dirty="0"/>
          </a:p>
          <a:p>
            <a:endParaRPr lang="en-US" sz="1600" dirty="0"/>
          </a:p>
          <a:p>
            <a:endParaRPr lang="en-US" sz="1400" dirty="0"/>
          </a:p>
        </p:txBody>
      </p:sp>
    </p:spTree>
    <p:extLst>
      <p:ext uri="{BB962C8B-B14F-4D97-AF65-F5344CB8AC3E}">
        <p14:creationId xmlns:p14="http://schemas.microsoft.com/office/powerpoint/2010/main" val="816322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6563" y="44623"/>
            <a:ext cx="5110823" cy="369332"/>
          </a:xfrm>
          <a:prstGeom prst="rect">
            <a:avLst/>
          </a:prstGeom>
        </p:spPr>
        <p:txBody>
          <a:bodyPr wrap="none">
            <a:spAutoFit/>
          </a:bodyPr>
          <a:lstStyle/>
          <a:p>
            <a:r>
              <a:rPr lang="en-US" b="1" dirty="0" smtClean="0">
                <a:solidFill>
                  <a:schemeClr val="tx2"/>
                </a:solidFill>
              </a:rPr>
              <a:t>Random </a:t>
            </a:r>
            <a:r>
              <a:rPr lang="en-US" b="1" dirty="0">
                <a:solidFill>
                  <a:schemeClr val="tx2"/>
                </a:solidFill>
              </a:rPr>
              <a:t>samples and their </a:t>
            </a:r>
            <a:r>
              <a:rPr lang="en-US" b="1" dirty="0" smtClean="0">
                <a:solidFill>
                  <a:schemeClr val="tx2"/>
                </a:solidFill>
              </a:rPr>
              <a:t>statistics (</a:t>
            </a:r>
            <a:r>
              <a:rPr lang="en-US" sz="1600" b="1" i="1" dirty="0" smtClean="0">
                <a:solidFill>
                  <a:schemeClr val="tx2"/>
                </a:solidFill>
              </a:rPr>
              <a:t>not in the book</a:t>
            </a:r>
            <a:r>
              <a:rPr lang="en-US" b="1" dirty="0" smtClean="0">
                <a:solidFill>
                  <a:schemeClr val="tx2"/>
                </a:solidFill>
              </a:rPr>
              <a:t>)</a:t>
            </a:r>
          </a:p>
        </p:txBody>
      </p:sp>
      <p:graphicFrame>
        <p:nvGraphicFramePr>
          <p:cNvPr id="4" name="Chart 3"/>
          <p:cNvGraphicFramePr>
            <a:graphicFrameLocks/>
          </p:cNvGraphicFramePr>
          <p:nvPr>
            <p:extLst>
              <p:ext uri="{D42A27DB-BD31-4B8C-83A1-F6EECF244321}">
                <p14:modId xmlns:p14="http://schemas.microsoft.com/office/powerpoint/2010/main" val="4148307683"/>
              </p:ext>
            </p:extLst>
          </p:nvPr>
        </p:nvGraphicFramePr>
        <p:xfrm>
          <a:off x="4470467" y="3429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p:cNvSpPr/>
          <p:nvPr/>
        </p:nvSpPr>
        <p:spPr>
          <a:xfrm>
            <a:off x="-27810" y="908720"/>
            <a:ext cx="9171809" cy="1200329"/>
          </a:xfrm>
          <a:prstGeom prst="rect">
            <a:avLst/>
          </a:prstGeom>
        </p:spPr>
        <p:txBody>
          <a:bodyPr wrap="square">
            <a:spAutoFit/>
          </a:bodyPr>
          <a:lstStyle/>
          <a:p>
            <a:r>
              <a:rPr lang="en-US" b="1" dirty="0" smtClean="0">
                <a:solidFill>
                  <a:schemeClr val="accent3"/>
                </a:solidFill>
              </a:rPr>
              <a:t>SQL</a:t>
            </a:r>
            <a:r>
              <a:rPr lang="lt-LT" b="1" dirty="0" smtClean="0">
                <a:solidFill>
                  <a:schemeClr val="accent3"/>
                </a:solidFill>
              </a:rPr>
              <a:t>4</a:t>
            </a:r>
            <a:r>
              <a:rPr lang="en-US" b="1" dirty="0" smtClean="0">
                <a:solidFill>
                  <a:schemeClr val="accent3"/>
                </a:solidFill>
              </a:rPr>
              <a:t>.</a:t>
            </a:r>
            <a:endParaRPr lang="en-US" b="1" dirty="0">
              <a:solidFill>
                <a:schemeClr val="accent3"/>
              </a:solidFill>
            </a:endParaRPr>
          </a:p>
          <a:p>
            <a:endParaRPr lang="lt-LT" dirty="0" smtClean="0"/>
          </a:p>
          <a:p>
            <a:r>
              <a:rPr lang="en-US" dirty="0" smtClean="0"/>
              <a:t>SELECT </a:t>
            </a:r>
            <a:r>
              <a:rPr lang="en-US" dirty="0" err="1"/>
              <a:t>numstops,COUNT</a:t>
            </a:r>
            <a:r>
              <a:rPr lang="en-US" dirty="0"/>
              <a:t>(1) as </a:t>
            </a:r>
            <a:r>
              <a:rPr lang="en-US" dirty="0" err="1"/>
              <a:t>scounts</a:t>
            </a:r>
            <a:r>
              <a:rPr lang="en-US" dirty="0"/>
              <a:t> FROM ##</a:t>
            </a:r>
            <a:r>
              <a:rPr lang="en-US" dirty="0" err="1"/>
              <a:t>RelStats</a:t>
            </a:r>
            <a:r>
              <a:rPr lang="en-US" dirty="0"/>
              <a:t> GROUP BY </a:t>
            </a:r>
            <a:r>
              <a:rPr lang="en-US" dirty="0" err="1"/>
              <a:t>numstops</a:t>
            </a:r>
            <a:r>
              <a:rPr lang="en-US" dirty="0"/>
              <a:t> ORDER BY </a:t>
            </a:r>
            <a:r>
              <a:rPr lang="en-US" dirty="0" err="1"/>
              <a:t>numstops</a:t>
            </a:r>
            <a:endParaRPr lang="en-US" dirty="0"/>
          </a:p>
        </p:txBody>
      </p:sp>
      <p:sp>
        <p:nvSpPr>
          <p:cNvPr id="5" name="Rectangle 4"/>
          <p:cNvSpPr/>
          <p:nvPr/>
        </p:nvSpPr>
        <p:spPr>
          <a:xfrm>
            <a:off x="0" y="2134068"/>
            <a:ext cx="9019800" cy="1538883"/>
          </a:xfrm>
          <a:prstGeom prst="rect">
            <a:avLst/>
          </a:prstGeom>
        </p:spPr>
        <p:txBody>
          <a:bodyPr wrap="square">
            <a:spAutoFit/>
          </a:bodyPr>
          <a:lstStyle/>
          <a:p>
            <a:r>
              <a:rPr lang="lt-LT" sz="1600" dirty="0" smtClean="0"/>
              <a:t>Pavyzdys rodantis kaip sugrupuoti duomenis tarpinėje lentelėje gautoje iš SQL3 ir atvaizduoti juos kaip histogramą.</a:t>
            </a:r>
            <a:endParaRPr lang="lt-LT" sz="1600" dirty="0"/>
          </a:p>
          <a:p>
            <a:r>
              <a:rPr lang="lt-LT" sz="1600" dirty="0" smtClean="0"/>
              <a:t>Kaip  matome klientų skaičius kurie nutraukė sutartį yra atsitiktinis dydis kurio pasiskirstymą apytiksliai nusako gauta histograma.</a:t>
            </a:r>
            <a:endParaRPr lang="en-US" sz="1600" dirty="0"/>
          </a:p>
          <a:p>
            <a:endParaRPr lang="en-US" sz="1600" dirty="0"/>
          </a:p>
          <a:p>
            <a:endParaRPr lang="en-US" sz="1400" dirty="0"/>
          </a:p>
        </p:txBody>
      </p:sp>
    </p:spTree>
    <p:extLst>
      <p:ext uri="{BB962C8B-B14F-4D97-AF65-F5344CB8AC3E}">
        <p14:creationId xmlns:p14="http://schemas.microsoft.com/office/powerpoint/2010/main" val="8517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4624"/>
            <a:ext cx="1220847" cy="369332"/>
          </a:xfrm>
          <a:prstGeom prst="rect">
            <a:avLst/>
          </a:prstGeom>
        </p:spPr>
        <p:txBody>
          <a:bodyPr wrap="none">
            <a:spAutoFit/>
          </a:bodyPr>
          <a:lstStyle/>
          <a:p>
            <a:r>
              <a:rPr lang="en-US" b="1" dirty="0"/>
              <a:t>Chi-Square</a:t>
            </a:r>
            <a:endParaRPr lang="en-US" dirty="0"/>
          </a:p>
        </p:txBody>
      </p:sp>
      <p:sp>
        <p:nvSpPr>
          <p:cNvPr id="5" name="Rectangle 3"/>
          <p:cNvSpPr>
            <a:spLocks noChangeArrowheads="1"/>
          </p:cNvSpPr>
          <p:nvPr/>
        </p:nvSpPr>
        <p:spPr bwMode="auto">
          <a:xfrm rot="10800000" flipV="1">
            <a:off x="5301" y="415697"/>
            <a:ext cx="903548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1800" i="0" u="none" strike="noStrike" cap="none" normalizeH="0" baseline="0" dirty="0" smtClean="0">
                <a:ln>
                  <a:noFill/>
                </a:ln>
                <a:solidFill>
                  <a:schemeClr val="tx1"/>
                </a:solidFill>
                <a:effectLst/>
                <a:latin typeface="Arial" charset="0"/>
                <a:cs typeface="Arial" charset="0"/>
              </a:rPr>
              <a:t>A chi-square test, also referred to as   </a:t>
            </a:r>
            <a:r>
              <a:rPr kumimoji="0" lang="en-US" sz="1300" i="0" u="none" strike="noStrike" cap="none" normalizeH="0" baseline="0" dirty="0" smtClean="0">
                <a:ln>
                  <a:noFill/>
                </a:ln>
                <a:solidFill>
                  <a:schemeClr val="tx1"/>
                </a:solidFill>
                <a:effectLst/>
                <a:latin typeface="Arial" charset="0"/>
                <a:cs typeface="Arial" charset="0"/>
              </a:rPr>
              <a:t> </a:t>
            </a:r>
            <a:r>
              <a:rPr kumimoji="0" lang="en-US" sz="1800" i="0" u="none" strike="noStrike" cap="none" normalizeH="0" baseline="0" dirty="0" smtClean="0">
                <a:ln>
                  <a:noFill/>
                </a:ln>
                <a:solidFill>
                  <a:schemeClr val="tx1"/>
                </a:solidFill>
                <a:effectLst/>
                <a:latin typeface="Arial" charset="0"/>
                <a:cs typeface="Arial" charset="0"/>
              </a:rPr>
              <a:t>test (infrequently as the chi-squared test), is any </a:t>
            </a:r>
            <a:r>
              <a:rPr kumimoji="0" lang="en-US" sz="1800" i="0" u="none" strike="noStrike" cap="none" normalizeH="0" baseline="0" dirty="0" smtClean="0">
                <a:ln>
                  <a:noFill/>
                </a:ln>
                <a:solidFill>
                  <a:schemeClr val="tx1"/>
                </a:solidFill>
                <a:effectLst/>
                <a:latin typeface="Arial" charset="0"/>
                <a:cs typeface="Arial" charset="0"/>
                <a:hlinkClick r:id="rId2" tooltip="Statistical"/>
              </a:rPr>
              <a:t>statistical</a:t>
            </a:r>
            <a:r>
              <a:rPr kumimoji="0" lang="en-US" sz="1800" i="0" u="none" strike="noStrike" cap="none" normalizeH="0" baseline="0" dirty="0" smtClean="0">
                <a:ln>
                  <a:noFill/>
                </a:ln>
                <a:solidFill>
                  <a:schemeClr val="tx1"/>
                </a:solidFill>
                <a:effectLst/>
                <a:latin typeface="Arial" charset="0"/>
                <a:cs typeface="Arial" charset="0"/>
              </a:rPr>
              <a:t> </a:t>
            </a:r>
            <a:r>
              <a:rPr kumimoji="0" lang="en-US" sz="1800" i="0" u="none" strike="noStrike" cap="none" normalizeH="0" baseline="0" dirty="0" smtClean="0">
                <a:ln>
                  <a:noFill/>
                </a:ln>
                <a:solidFill>
                  <a:schemeClr val="tx1"/>
                </a:solidFill>
                <a:effectLst/>
                <a:latin typeface="Arial" charset="0"/>
                <a:cs typeface="Arial" charset="0"/>
                <a:hlinkClick r:id="rId3" tooltip="Hypothesis test"/>
              </a:rPr>
              <a:t>hypothesis test</a:t>
            </a:r>
            <a:r>
              <a:rPr kumimoji="0" lang="en-US" sz="1800" i="0" u="none" strike="noStrike" cap="none" normalizeH="0" baseline="0" dirty="0" smtClean="0">
                <a:ln>
                  <a:noFill/>
                </a:ln>
                <a:solidFill>
                  <a:schemeClr val="tx1"/>
                </a:solidFill>
                <a:effectLst/>
                <a:latin typeface="Arial" charset="0"/>
                <a:cs typeface="Arial" charset="0"/>
              </a:rPr>
              <a:t> in which the </a:t>
            </a:r>
            <a:r>
              <a:rPr kumimoji="0" lang="en-US" sz="1800" i="0" u="none" strike="noStrike" cap="none" normalizeH="0" baseline="0" dirty="0" smtClean="0">
                <a:ln>
                  <a:noFill/>
                </a:ln>
                <a:solidFill>
                  <a:schemeClr val="tx1"/>
                </a:solidFill>
                <a:effectLst/>
                <a:latin typeface="Arial" charset="0"/>
                <a:cs typeface="Arial" charset="0"/>
                <a:hlinkClick r:id="rId4" tooltip="Sampling distribution"/>
              </a:rPr>
              <a:t>sampling distribution</a:t>
            </a:r>
            <a:r>
              <a:rPr kumimoji="0" lang="en-US" sz="1800" i="0" u="none" strike="noStrike" cap="none" normalizeH="0" baseline="0" dirty="0" smtClean="0">
                <a:ln>
                  <a:noFill/>
                </a:ln>
                <a:solidFill>
                  <a:schemeClr val="tx1"/>
                </a:solidFill>
                <a:effectLst/>
                <a:latin typeface="Arial" charset="0"/>
                <a:cs typeface="Arial" charset="0"/>
              </a:rPr>
              <a:t> of the test statistic is a </a:t>
            </a:r>
            <a:r>
              <a:rPr kumimoji="0" lang="en-US" sz="1800" i="0" u="none" strike="noStrike" cap="none" normalizeH="0" baseline="0" dirty="0" smtClean="0">
                <a:ln>
                  <a:noFill/>
                </a:ln>
                <a:solidFill>
                  <a:schemeClr val="tx1"/>
                </a:solidFill>
                <a:effectLst/>
                <a:latin typeface="Arial" charset="0"/>
                <a:cs typeface="Arial" charset="0"/>
                <a:hlinkClick r:id="rId5" tooltip="Chi-square distribution"/>
              </a:rPr>
              <a:t>chi-square distribution</a:t>
            </a:r>
            <a:r>
              <a:rPr kumimoji="0" lang="en-US" sz="1800" i="0" u="none" strike="noStrike" cap="none" normalizeH="0" baseline="0" dirty="0" smtClean="0">
                <a:ln>
                  <a:noFill/>
                </a:ln>
                <a:solidFill>
                  <a:schemeClr val="tx1"/>
                </a:solidFill>
                <a:effectLst/>
                <a:latin typeface="Arial" charset="0"/>
                <a:cs typeface="Arial" charset="0"/>
              </a:rPr>
              <a:t> when the </a:t>
            </a:r>
            <a:r>
              <a:rPr kumimoji="0" lang="en-US" sz="1800" i="0" u="none" strike="noStrike" cap="none" normalizeH="0" baseline="0" dirty="0" smtClean="0">
                <a:ln>
                  <a:noFill/>
                </a:ln>
                <a:solidFill>
                  <a:schemeClr val="tx1"/>
                </a:solidFill>
                <a:effectLst/>
                <a:latin typeface="Arial" charset="0"/>
                <a:cs typeface="Arial" charset="0"/>
                <a:hlinkClick r:id="rId6" tooltip="Null hypothesis"/>
              </a:rPr>
              <a:t>null hypothesis</a:t>
            </a:r>
            <a:r>
              <a:rPr kumimoji="0" lang="en-US" sz="1800" i="0" u="none" strike="noStrike" cap="none" normalizeH="0" baseline="0" dirty="0" smtClean="0">
                <a:ln>
                  <a:noFill/>
                </a:ln>
                <a:solidFill>
                  <a:schemeClr val="tx1"/>
                </a:solidFill>
                <a:effectLst/>
                <a:latin typeface="Arial" charset="0"/>
                <a:cs typeface="Arial" charset="0"/>
              </a:rPr>
              <a:t> is true. </a:t>
            </a:r>
            <a:r>
              <a:rPr lang="en-US" dirty="0"/>
              <a:t>The chi-squared test is used to determine whether there is a significant difference between the expected frequencies and the observed frequencies in one or more categories.</a:t>
            </a:r>
            <a:endParaRPr kumimoji="0" lang="en-US" sz="1800" i="0" u="none" strike="noStrike" cap="none" normalizeH="0" baseline="0" dirty="0" smtClean="0">
              <a:ln>
                <a:noFill/>
              </a:ln>
              <a:solidFill>
                <a:schemeClr val="tx1"/>
              </a:solidFill>
              <a:effectLst/>
              <a:latin typeface="Arial" charset="0"/>
              <a:cs typeface="Arial" charset="0"/>
            </a:endParaRPr>
          </a:p>
        </p:txBody>
      </p:sp>
      <p:pic>
        <p:nvPicPr>
          <p:cNvPr id="4100" name="Picture 4" descr="χ²"/>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1488" y="229290"/>
            <a:ext cx="180975" cy="2095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96" y="2060848"/>
            <a:ext cx="8712968"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4893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116632"/>
            <a:ext cx="3957109" cy="369332"/>
          </a:xfrm>
          <a:prstGeom prst="rect">
            <a:avLst/>
          </a:prstGeom>
        </p:spPr>
        <p:txBody>
          <a:bodyPr wrap="none">
            <a:spAutoFit/>
          </a:bodyPr>
          <a:lstStyle/>
          <a:p>
            <a:r>
              <a:rPr lang="en-US" b="1" dirty="0" smtClean="0">
                <a:hlinkClick r:id="rId2"/>
              </a:rPr>
              <a:t>Chi-squared </a:t>
            </a:r>
            <a:r>
              <a:rPr lang="en-US" b="1" dirty="0">
                <a:hlinkClick r:id="rId2"/>
              </a:rPr>
              <a:t>Test of Independence </a:t>
            </a:r>
            <a:r>
              <a:rPr lang="en-US" b="1" dirty="0" smtClean="0">
                <a:hlinkClick r:id="rId2"/>
              </a:rPr>
              <a:t>in </a:t>
            </a:r>
            <a:r>
              <a:rPr lang="lt-LT" b="1" dirty="0" smtClean="0">
                <a:hlinkClick r:id="rId2"/>
              </a:rPr>
              <a:t>R</a:t>
            </a:r>
            <a:endParaRPr lang="en-US" dirty="0"/>
          </a:p>
        </p:txBody>
      </p:sp>
      <p:sp>
        <p:nvSpPr>
          <p:cNvPr id="3" name="Rectangle 2"/>
          <p:cNvSpPr/>
          <p:nvPr/>
        </p:nvSpPr>
        <p:spPr>
          <a:xfrm>
            <a:off x="24042" y="692696"/>
            <a:ext cx="9119957" cy="369332"/>
          </a:xfrm>
          <a:prstGeom prst="rect">
            <a:avLst/>
          </a:prstGeom>
        </p:spPr>
        <p:txBody>
          <a:bodyPr wrap="square">
            <a:spAutoFit/>
          </a:bodyPr>
          <a:lstStyle/>
          <a:p>
            <a:r>
              <a:rPr lang="en-US" dirty="0"/>
              <a:t>http://www.r-tutor.com/elementary-statistics/goodness-fit/chi-squared-test-independence</a:t>
            </a:r>
          </a:p>
        </p:txBody>
      </p:sp>
      <p:sp>
        <p:nvSpPr>
          <p:cNvPr id="5" name="Rectangle 4"/>
          <p:cNvSpPr/>
          <p:nvPr/>
        </p:nvSpPr>
        <p:spPr>
          <a:xfrm>
            <a:off x="0" y="1268760"/>
            <a:ext cx="9119957" cy="1477328"/>
          </a:xfrm>
          <a:prstGeom prst="rect">
            <a:avLst/>
          </a:prstGeom>
        </p:spPr>
        <p:txBody>
          <a:bodyPr wrap="square">
            <a:spAutoFit/>
          </a:bodyPr>
          <a:lstStyle/>
          <a:p>
            <a:r>
              <a:rPr lang="en-US" b="1" dirty="0"/>
              <a:t>Example</a:t>
            </a:r>
          </a:p>
          <a:p>
            <a:r>
              <a:rPr lang="en-US" dirty="0"/>
              <a:t>In the built-in data set </a:t>
            </a:r>
            <a:r>
              <a:rPr lang="en-US" dirty="0">
                <a:hlinkClick r:id="rId3"/>
              </a:rPr>
              <a:t>survey</a:t>
            </a:r>
            <a:r>
              <a:rPr lang="en-US" dirty="0"/>
              <a:t>, the Smoke column records the students smoking habit, while the </a:t>
            </a:r>
            <a:r>
              <a:rPr lang="en-US" dirty="0" err="1"/>
              <a:t>Exer</a:t>
            </a:r>
            <a:r>
              <a:rPr lang="en-US" dirty="0"/>
              <a:t> column records their exercise level. The allowed values in Smoke are "Heavy", "</a:t>
            </a:r>
            <a:r>
              <a:rPr lang="en-US" dirty="0" err="1"/>
              <a:t>Regul</a:t>
            </a:r>
            <a:r>
              <a:rPr lang="en-US" dirty="0"/>
              <a:t>" (regularly), "</a:t>
            </a:r>
            <a:r>
              <a:rPr lang="en-US" dirty="0" err="1"/>
              <a:t>Occas</a:t>
            </a:r>
            <a:r>
              <a:rPr lang="en-US" dirty="0"/>
              <a:t>" (occasionally) and "Never". As for </a:t>
            </a:r>
            <a:r>
              <a:rPr lang="en-US" dirty="0" err="1"/>
              <a:t>Exer</a:t>
            </a:r>
            <a:r>
              <a:rPr lang="en-US" dirty="0"/>
              <a:t>, they are "</a:t>
            </a:r>
            <a:r>
              <a:rPr lang="en-US" dirty="0" err="1"/>
              <a:t>Freq</a:t>
            </a:r>
            <a:r>
              <a:rPr lang="en-US" dirty="0"/>
              <a:t>" (frequently), "Some" and "None". </a:t>
            </a:r>
          </a:p>
        </p:txBody>
      </p:sp>
      <p:sp>
        <p:nvSpPr>
          <p:cNvPr id="6" name="Rectangle 5"/>
          <p:cNvSpPr/>
          <p:nvPr/>
        </p:nvSpPr>
        <p:spPr>
          <a:xfrm>
            <a:off x="17937" y="2924944"/>
            <a:ext cx="9126062" cy="923330"/>
          </a:xfrm>
          <a:prstGeom prst="rect">
            <a:avLst/>
          </a:prstGeom>
        </p:spPr>
        <p:txBody>
          <a:bodyPr wrap="square">
            <a:spAutoFit/>
          </a:bodyPr>
          <a:lstStyle/>
          <a:p>
            <a:r>
              <a:rPr lang="en-US" b="1" dirty="0" smtClean="0"/>
              <a:t>Problem</a:t>
            </a:r>
          </a:p>
          <a:p>
            <a:r>
              <a:rPr lang="en-US" dirty="0" smtClean="0"/>
              <a:t>Test the hypothesis whether the students smoking habit is independent of their exercise level at .05 significance level. </a:t>
            </a:r>
            <a:endParaRPr lang="en-US" dirty="0"/>
          </a:p>
        </p:txBody>
      </p:sp>
      <p:sp>
        <p:nvSpPr>
          <p:cNvPr id="7" name="Rectangle 6"/>
          <p:cNvSpPr/>
          <p:nvPr/>
        </p:nvSpPr>
        <p:spPr>
          <a:xfrm>
            <a:off x="17936" y="4040660"/>
            <a:ext cx="9126063" cy="923330"/>
          </a:xfrm>
          <a:prstGeom prst="rect">
            <a:avLst/>
          </a:prstGeom>
        </p:spPr>
        <p:txBody>
          <a:bodyPr wrap="square">
            <a:spAutoFit/>
          </a:bodyPr>
          <a:lstStyle/>
          <a:p>
            <a:r>
              <a:rPr lang="en-US" b="1" dirty="0"/>
              <a:t>Solution</a:t>
            </a:r>
          </a:p>
          <a:p>
            <a:r>
              <a:rPr lang="en-US" dirty="0"/>
              <a:t>We apply the </a:t>
            </a:r>
            <a:r>
              <a:rPr lang="en-US" dirty="0" err="1"/>
              <a:t>chisq.test</a:t>
            </a:r>
            <a:r>
              <a:rPr lang="en-US" dirty="0"/>
              <a:t> function to the contingency table </a:t>
            </a:r>
            <a:r>
              <a:rPr lang="en-US" dirty="0" err="1"/>
              <a:t>tbl</a:t>
            </a:r>
            <a:r>
              <a:rPr lang="en-US" dirty="0"/>
              <a:t>, and found the p-value to be 0.4828. </a:t>
            </a:r>
          </a:p>
        </p:txBody>
      </p:sp>
    </p:spTree>
    <p:extLst>
      <p:ext uri="{BB962C8B-B14F-4D97-AF65-F5344CB8AC3E}">
        <p14:creationId xmlns:p14="http://schemas.microsoft.com/office/powerpoint/2010/main" val="3564893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964678"/>
            <a:ext cx="6128857" cy="1569660"/>
          </a:xfrm>
          <a:prstGeom prst="rect">
            <a:avLst/>
          </a:prstGeom>
        </p:spPr>
        <p:txBody>
          <a:bodyPr wrap="none">
            <a:spAutoFit/>
          </a:bodyPr>
          <a:lstStyle/>
          <a:p>
            <a:r>
              <a:rPr lang="en-US" sz="3200" dirty="0"/>
              <a:t>Where Is It All Happening? </a:t>
            </a:r>
            <a:r>
              <a:rPr lang="en-US" sz="3200" dirty="0" smtClean="0"/>
              <a:t>Location</a:t>
            </a:r>
            <a:endParaRPr lang="lt-LT" sz="3200" dirty="0" smtClean="0"/>
          </a:p>
          <a:p>
            <a:r>
              <a:rPr lang="en-US" sz="3200" b="1" dirty="0"/>
              <a:t>CHAPTER </a:t>
            </a:r>
            <a:r>
              <a:rPr lang="en-US" sz="3200" dirty="0"/>
              <a:t>4</a:t>
            </a:r>
            <a:endParaRPr lang="lt-LT" sz="3200" dirty="0" smtClean="0"/>
          </a:p>
          <a:p>
            <a:endParaRPr lang="en-US" sz="3200" dirty="0"/>
          </a:p>
        </p:txBody>
      </p:sp>
    </p:spTree>
    <p:extLst>
      <p:ext uri="{BB962C8B-B14F-4D97-AF65-F5344CB8AC3E}">
        <p14:creationId xmlns:p14="http://schemas.microsoft.com/office/powerpoint/2010/main" val="1609200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96621"/>
            <a:ext cx="4824536" cy="3530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descr="http://www.geovista.psu.edu/grants/MapStatsKids/MSK_portal/graphics/FAQ_Lat_lo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2" y="3645024"/>
            <a:ext cx="4143375" cy="3238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3.gstatic.com/images?q=tbn:ANd9GcScL01BYce2cGw16RWBMT1sGZX4RDuYlhFIAogcvG3kDbWnw8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3645024"/>
            <a:ext cx="3312368" cy="29793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pahikingtrails.com/images/grid_systems/global_latitude_longitud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52" y="836712"/>
            <a:ext cx="4320642" cy="2630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404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496944" cy="923330"/>
          </a:xfrm>
          <a:prstGeom prst="rect">
            <a:avLst/>
          </a:prstGeom>
        </p:spPr>
        <p:txBody>
          <a:bodyPr wrap="square">
            <a:spAutoFit/>
          </a:bodyPr>
          <a:lstStyle/>
          <a:p>
            <a:r>
              <a:rPr lang="lt-LT" dirty="0" smtClean="0"/>
              <a:t>! Kursinis. Galime pasirinkti vieną iš žemiau pateiktų sistemų ir pristatyti jas akcentuojant galimybę padėti savo duomenis ir gauti duomenis analizei.</a:t>
            </a:r>
          </a:p>
          <a:p>
            <a:endParaRPr lang="en-US" dirty="0"/>
          </a:p>
        </p:txBody>
      </p:sp>
      <p:sp>
        <p:nvSpPr>
          <p:cNvPr id="3" name="Rectangle 2"/>
          <p:cNvSpPr/>
          <p:nvPr/>
        </p:nvSpPr>
        <p:spPr>
          <a:xfrm>
            <a:off x="755576" y="1268760"/>
            <a:ext cx="2051908" cy="369332"/>
          </a:xfrm>
          <a:prstGeom prst="rect">
            <a:avLst/>
          </a:prstGeom>
        </p:spPr>
        <p:txBody>
          <a:bodyPr wrap="none">
            <a:spAutoFit/>
          </a:bodyPr>
          <a:lstStyle/>
          <a:p>
            <a:r>
              <a:rPr lang="en-US" dirty="0" smtClean="0"/>
              <a:t>http://www.maps.lt</a:t>
            </a:r>
            <a:endParaRPr lang="en-US" dirty="0"/>
          </a:p>
        </p:txBody>
      </p:sp>
      <p:sp>
        <p:nvSpPr>
          <p:cNvPr id="4" name="Rectangle 3"/>
          <p:cNvSpPr/>
          <p:nvPr/>
        </p:nvSpPr>
        <p:spPr>
          <a:xfrm>
            <a:off x="720335" y="2132856"/>
            <a:ext cx="4572000" cy="369332"/>
          </a:xfrm>
          <a:prstGeom prst="rect">
            <a:avLst/>
          </a:prstGeom>
        </p:spPr>
        <p:txBody>
          <a:bodyPr>
            <a:spAutoFit/>
          </a:bodyPr>
          <a:lstStyle/>
          <a:p>
            <a:r>
              <a:rPr lang="en-US" dirty="0"/>
              <a:t>https://</a:t>
            </a:r>
            <a:r>
              <a:rPr lang="en-US" dirty="0" smtClean="0"/>
              <a:t>www.google.lt/maps</a:t>
            </a:r>
            <a:endParaRPr lang="en-US" dirty="0"/>
          </a:p>
        </p:txBody>
      </p:sp>
      <p:sp>
        <p:nvSpPr>
          <p:cNvPr id="5" name="Rectangle 4"/>
          <p:cNvSpPr/>
          <p:nvPr/>
        </p:nvSpPr>
        <p:spPr>
          <a:xfrm>
            <a:off x="716997" y="3429000"/>
            <a:ext cx="4572000" cy="369332"/>
          </a:xfrm>
          <a:prstGeom prst="rect">
            <a:avLst/>
          </a:prstGeom>
        </p:spPr>
        <p:txBody>
          <a:bodyPr>
            <a:spAutoFit/>
          </a:bodyPr>
          <a:lstStyle/>
          <a:p>
            <a:r>
              <a:rPr lang="en-US" dirty="0"/>
              <a:t>http://</a:t>
            </a:r>
            <a:r>
              <a:rPr lang="en-US" dirty="0" smtClean="0"/>
              <a:t>www.bing.com/maps</a:t>
            </a:r>
            <a:endParaRPr lang="en-US" dirty="0"/>
          </a:p>
        </p:txBody>
      </p:sp>
    </p:spTree>
    <p:extLst>
      <p:ext uri="{BB962C8B-B14F-4D97-AF65-F5344CB8AC3E}">
        <p14:creationId xmlns:p14="http://schemas.microsoft.com/office/powerpoint/2010/main" val="1804685319"/>
      </p:ext>
    </p:extLst>
  </p:cSld>
  <p:clrMapOvr>
    <a:masterClrMapping/>
  </p:clrMapOvr>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5558</TotalTime>
  <Words>1817</Words>
  <Application>Microsoft Office PowerPoint</Application>
  <PresentationFormat>On-screen Show (4:3)</PresentationFormat>
  <Paragraphs>202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dalgis</dc:creator>
  <cp:lastModifiedBy>dalgis</cp:lastModifiedBy>
  <cp:revision>150</cp:revision>
  <dcterms:created xsi:type="dcterms:W3CDTF">2015-02-07T12:18:39Z</dcterms:created>
  <dcterms:modified xsi:type="dcterms:W3CDTF">2018-02-18T13:38:26Z</dcterms:modified>
</cp:coreProperties>
</file>